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notesSlides/notesSlide7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notesSlides/notesSlide8.xml" ContentType="application/vnd.openxmlformats-officedocument.presentationml.notesSlide+xml"/>
  <Override PartName="/ppt/ink/ink17.xml" ContentType="application/inkml+xml"/>
  <Override PartName="/ppt/notesSlides/notesSlide9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96" r:id="rId3"/>
    <p:sldId id="259" r:id="rId4"/>
    <p:sldId id="298" r:id="rId5"/>
    <p:sldId id="260" r:id="rId6"/>
    <p:sldId id="262" r:id="rId7"/>
    <p:sldId id="261" r:id="rId8"/>
    <p:sldId id="297" r:id="rId9"/>
    <p:sldId id="266" r:id="rId10"/>
    <p:sldId id="265" r:id="rId11"/>
    <p:sldId id="267" r:id="rId12"/>
    <p:sldId id="268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69" r:id="rId21"/>
    <p:sldId id="277" r:id="rId22"/>
    <p:sldId id="278" r:id="rId23"/>
    <p:sldId id="279" r:id="rId24"/>
    <p:sldId id="280" r:id="rId25"/>
    <p:sldId id="281" r:id="rId26"/>
    <p:sldId id="282" r:id="rId27"/>
    <p:sldId id="286" r:id="rId28"/>
    <p:sldId id="287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4B2A85"/>
    <a:srgbClr val="669900"/>
    <a:srgbClr val="0066FF"/>
    <a:srgbClr val="5A5A5A"/>
    <a:srgbClr val="D9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4" autoAdjust="0"/>
    <p:restoredTop sz="93715" autoAdjust="0"/>
  </p:normalViewPr>
  <p:slideViewPr>
    <p:cSldViewPr snapToGrid="0">
      <p:cViewPr varScale="1">
        <p:scale>
          <a:sx n="82" d="100"/>
          <a:sy n="82" d="100"/>
        </p:scale>
        <p:origin x="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147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129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34:48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9914 5387 741 0,'0'0'32'0,"0"0"8"0,0 0-32 0,0 0-8 0,0 0 0 0,0 0 0 15,0 0 89-15,0 0 16 0,0 0 3 0,0 0 1 16,0 0-32-16,0 0-6 0,9 0-2 0,-3 0 0 16,-6 0-26-16,3 8-6 0,3-5-1 0,0 2 0 15,3 0 8-15,-4 3 2 0,-2 3 0 0,0-3 0 16,3 2-6-16,3 1 0 0,-6 2-1 0,3-2 0 15,-3-4-7-15,3 4 0 0,-3 0-1 0,0-1 0 16,3-4-16-16,-3-1-3 0,3 3-1 0,0 0 0 16,-3-3-1-16,-3-5 0 0,3 5 0 0,-3-5 0 15,0 0-2-15,0 0-8 0,0 0 12 0,0 0-4 0,9 0 2 0,-9 0 0 16,0 0 0-16,9-5 0 0,0 0-2 0,-3-1 0 16,0-2 0-16,0-2 0 0,2-1-8 0,1-2 10 15,-3 2-10-15,0-2 10 0,3 3-10 0,0-4 0 16,0 1 0-16,-3 5 0 0,0 0 0 0,0 0 0 15,0 3 0-15,-3 5 0 0,-3 0-12 0,0 0 1 16,6-5 1-16,-6 5 0 16,0 0-30-16,3-3-7 0,-3 3-1 0,9-2-536 15,-3-1-108-15</inkml:trace>
  <inkml:trace contextRef="#ctx0" brushRef="#br0" timeOffset="596.009">10009 5480 57 0,'0'0'0'0,"0"0"0"0,0 0 0 0,0 0 0 15,-6 0 0-15,3 2 0 0,-3 1 218 0,6-3 38 16,0 0 8-16,0 0 2 0,-3 0-140 0,3 0-28 16,0 0-6-16,0 0 0 0,0 0-12 0,0 0-3 15,-3-3 0-15,3 3 0 0,0 0-23 0,-6-2-5 16,6-9-1-16,-3 3 0 0,6 0-25 0,-3 0-6 16,0 3-1-16,3-3 0 0,0-3-16 0,-3 3 0 15,0-2 0-15,0 2 0 0,3-5 8 0,-3 2-8 16,3 0 0-16,0-2 0 0,-3 3 11 0,3-4-11 15,0 1 10-15,0 0-10 0,0-6 16 0,3 4-4 0,0-1 0 16,3 0 0-16,-3-3 4 0,3 1 1 0,0-1 0 0,3-2 0 16,0 3-1-16,-1-1 0 0,1 3 0 15,0-5 0-15,3 2 4 0,0 1 1 0,-3 5 0 0,3 0 0 16,3-1-9-16,-3 6-1 0,2 3-1 16,-2-3 0-16,0 5-10 0,0 1 0 0,3 2 0 0,-6 0 0 15,-3 5-20-15,3-2 4 0,0 2 1 16,2-5 0-16,1 5-88 15,0-2-17-15,0 2-4 0,0-5-680 0</inkml:trace>
  <inkml:trace contextRef="#ctx0" brushRef="#br0" timeOffset="1202.005">10828 5011 788 0,'0'0'35'0,"0"0"7"0,0 0-34 0,0 0-8 0,0 0 0 0,0 0 0 16,0-5 76-16,0 2 12 0,3-7 4 0,-3 7 0 16,0 3-24-16,-3-11-4 0,0 6 0 0,0 0-1 15,3 5 0-15,0 0 0 0,-6-5 0 0,0 2 0 16,0-2-15-16,-3 5-2 0,-3 0-1 0,3 2 0 16,-3 1-21-16,0 5-4 0,0 2 0 0,0 1-1 15,1 2-11-15,-1 3-8 0,3-3 12 0,0 3-12 16,0-3 8-16,3 3-8 0,3-2 0 0,-3 1 0 15,6-1 0-15,-3-1 0 0,6-2 0 0,0-4 0 16,3 1 0-16,-3 0 0 0,6-2 8 0,-3-4-8 16,3-2 9-16,0 0-1 0,2-2-8 0,-2-4 12 15,3-2-2-15,0 0-1 0,-3-2 0 0,3-1 0 16,0 1-9-16,-3-6 12 0,0 0-12 0,0 0 12 0,3 0-12 0,-3 3 0 16,0-6 0-16,-7 1 8 0,1 2 47 0,3-5 9 15,-3 2 1-15,-3 3 1 0,0 1-52 0,0-4-14 16,3 6 0-16,-3 0 0 15,0 2-44-15,0 0-15 0,-3 6-2 0,3-3-1 16,-3 6 54-16,3 2 8 0,0 0 0 0,0 0 10 0,0 0 0 0,-3 5 0 16,0 3 0-16,0 2 0 0,1 1 4 0,2 5 1 15,0 2 0-15,0 1 0 0,0 2-15 0,0 0-8 16,2 3 8-16,1-5-13 0,0 2 13 0,0-3 0 16,0 1 0-16,0 2 0 0,3-8 0 0,-3 3-11 15,3-3 11-15,3-2-10 16,0-1-92-16,-3-2-18 0,3 0-4 0,-3-2-643 0</inkml:trace>
  <inkml:trace contextRef="#ctx0" brushRef="#br0" timeOffset="1560.998">11000 5061 1094 0,'0'0'48'0,"0"0"11"0,-6 3-47 0,6-3-12 0,-3 3 0 0,3-3 0 15,0 0 112-15,-3 5 21 0,3-5 4 0,-3 5 1 16,3-5-104-16,0 0-21 0,6 6-4 0,-6-6-1 15,3 5 28-15,-3-5 6 0,9 0 1 0,0 3 0 16,-3-1-7-16,3-2-2 0,0-2 0 0,0-1 0 16,0 3-20-16,0-8-4 0,-3 3-1 0,3 2 0 15,-3-2-9-15,3-1 0 0,-6 1 9 0,-1-3-9 16,4 3 0-16,-3-3 8 0,0 3-8 0,-3-3 0 0,0 3 0 0,0-3 9 16,-3 2-9-16,0 1 0 0,-3 2 9 15,1-2-9-15,-4 0 0 0,0 5 9 0,-3 0-9 0,3 0 0 16,-3 0 0-16,-3 5 0 0,3-2 0 0,0 7 0 15,-3-2 0-15,3 3 0 0,1 2-10 0,-1-2 10 16,0 2 0-16,3 3-9 0,3 0 9 0,0-3 0 16,3 0 0-16,3 0 0 0,6-2 0 0,0 2 0 15,6-2 0-15,-3-3 0 0,6 0 0 0,-4-3 0 16,4-3 0-16,3 1 0 0,0 0 0 0,0-3-12 16,0-3 4-16,0 0 0 15,-3 1-112-15,5-9-23 0,1 1-4 0,-3-1-559 0</inkml:trace>
  <inkml:trace contextRef="#ctx0" brushRef="#br0" timeOffset="1781.011">11384 4813 691 0,'-6'-6'61'0,"0"1"-49"0,0 3-12 0,-3-4 0 16,1 6 158-16,-1 0 29 0,0 0 5 0,3 0 2 16,-3 0-111-16,3 3-23 0,-3 2-4 0,0 0 0 15,3 1 5-15,0 4 2 0,3 1 0 0,3 2 0 16,-6 0 38-16,3 1 8 0,0 4 2 0,0-2 0 15,0 8-111-15,0-8-36 16,3 2 0-16,0 1 0 0,0 2 36 0,-3-3 12 0,3 1 0 0,0-1 0 16,-3 1-12-16,3 2 9 0,-3-8-9 0,3 3 8 15,0-2-8-15,0-1 0 0,0 0-10 0,0-2 10 16,3-1-56-16,0-2-6 0,-3-3-1 16,0-5-818-16</inkml:trace>
  <inkml:trace contextRef="#ctx0" brushRef="#br0" timeOffset="1963.003">11125 5017 1324 0,'0'0'118'0,"0"0"-94"15,0 0-24-15,0 0 0 0,0 0 104 0,0 0 17 16,0 0 3-16,0 0 1 0,0 0-93 0,0 0-20 16,6 0-3-16,6-6-1 0,0 12 3 0,0-6 0 15,3 0 0-15,3 0 0 0,0 0-11 0,-1 0 0 16,-5 0 9-16,3 0-9 15,0 0-70-15,0 0-18 0,3 0-4 0,0 0-640 0</inkml:trace>
  <inkml:trace contextRef="#ctx0" brushRef="#br0" timeOffset="2112.015">11429 5048 57 0,'0'0'0'0,"0"0"0"0,-3 6 0 0,0-1 0 16,-3 3 323-16,6-3 59 0,-3 3 12 0,3 0 2 15,0 5-265-15,0-5-54 0,0 3-10 0,0-1-3 16,3 1-24-16,-3-3-6 0,0 0-1 0,3 0 0 15,-3 0-19-15,0-8-4 0,0 8-1 0,0-8 0 16,0 0-29-16,0 0-7 16,0 0-1-16,0 0-774 0</inkml:trace>
  <inkml:trace contextRef="#ctx0" brushRef="#br0" timeOffset="2235.997">11414 4956 1486 0,'0'0'66'0,"0"0"14"0,0 0-64 0,0 0-16 16,6-3 0-16,-6 3 0 16,0 0-125-16,6 0-28 0</inkml:trace>
  <inkml:trace contextRef="#ctx0" brushRef="#br0" timeOffset="2503.053">11560 5093 1040 0,'0'16'46'0,"0"-8"10"0,-3 3-45 0,3-6-11 16,-3 3 0-16,0 0 0 0,0 0 96 0,0 0 18 0,3-3 3 15,0-5 1-15,0 0-59 0,0 0-12 0,0 0-3 0,0 0 0 16,0 0-19-16,0 0-4 0,0 0-1 0,0 0 0 16,-3-5-4-16,3-1 0 0,0 1-1 0,3-3 0 15,3 3-15-15,-3-8 0 0,3-1 0 0,0 4 0 16,0-1 0-16,3-2 0 0,0 5 0 0,-3 0 0 16,2 0 0-16,1 6 0 0,0-1 0 0,0 6 0 15,-6-1 0-15,6 3 0 0,-3 3 8 0,3 0-8 16,-3 3 24-16,0 2 0 0,-3-5-1 0,3 3 0 15,-3-1-12-15,3 4-3 0,-3-7 0 0,3 4 0 16,0-6-8-16,-3 1 0 0,-3-6 0 0,6 5 0 16,0 3-161-1,-6-8-25-15</inkml:trace>
  <inkml:trace contextRef="#ctx0" brushRef="#br0" timeOffset="2861.012">11828 5048 288 0,'0'0'25'0,"0"0"-25"15,0 0 0-15,0 0 0 0,0 0 253 0,6 8 46 16,-6-8 9-16,3 8 1 0,0-3-216 0,0 3-43 16,3-5-9-16,0 5-1 0,-1-8 21 0,1 5 5 15,0-2 1-15,0 2 0 0,3-5-14 0,-3 0-2 16,0 0-1-16,3 0 0 0,-3-5-26 0,0 2-4 16,3-2-2-16,-3 5 0 0,3-8-10 0,-3 3-8 15,0-3 9-15,0 0-9 0,-3 3-14 0,3-3-9 16,-6 0-1-16,3 2-1 0,-3-2 34 0,0 1 7 0,0-1 2 0,-3 2 0 15,-3 6-30-15,0-8-7 16,3 8-1-16,-6 0 0 0,0 3 4 0,0 2 0 0,0-2 0 0,3 2 0 16,-6 3 5-16,3 3 2 0,0-3 0 0,0 5 0 15,3-3 9-15,0 4 0 0,1-1 0 0,2 0 0 16,3 0 0-16,0 1 12 0,0-1-2 0,3-5-1 16,2 2-1-16,1 1 0 0,3-3 0 15,0 2 0-15,0 1-8 0,3-8 0 0,3-1 0 0,0 6 0 31,-3-8-27-31,6 0-7 0,-3 0-2 0,2-5 0 16,1 2-54-16,3-2-11 0,-3-3-3 0,3 3-364 0,0-3-74 0</inkml:trace>
  <inkml:trace contextRef="#ctx0" brushRef="#br0" timeOffset="3229.012">12212 5096 288 0,'12'-8'25'0,"-6"3"-25"0,-9-1 0 0,3-2 0 16,-3 0 168-16,0 3 29 0,-3-3 6 0,0 3 1 16,-3-6-109-16,6 9-22 0,-3-6-4 0,-3 5-1 15,3 6-3-15,-3-1-1 0,0 4 0 0,-3-4 0 0,0 4-28 0,3 2-7 16,0 2-1-16,1 3 0 0,-1-2 0 0,0 2-1 15,3 0 0-15,3 1 0 0,0-1 2 0,3-2 1 16,0-1 0-16,3 1 0 0,3-3-13 0,0 0-2 16,0-1-1-16,3-1 0 0,-1-1-6 0,4-5 0 15,-3 0-8-15,0-5 12 0,3 2-12 0,-3-2 0 16,-6-3 0-16,0 0 0 0,3-3 0 0,3 1 0 16,3-6 0-16,-3 3 0 0,-6-3-11 0,6 0 11 15,-3 3-10-15,-3-1 10 16,0-4-33-16,0 5-1 0,-6-8 0 0,3 2 0 0,0 1 34 15,0-1 0-15,-3 0 0 0,-3 4 0 0,6-4 0 0,-3 3 0 16,3 6 0-16,-3-1 0 0,3 3 0 0,-6 3 0 16,3 2 0-16,3 3 0 0,0 0 44 0,0 0 16 15,0 0 4-15,-6 5 0 0,3 6-52 0,0 2-12 0,3 3 0 16,0-3 0-16,0 6 0 0,0 2 0 0,3 0 0 0,3 3 0 16,0-8 37-16,3 8 5 0,-3-8 1 0,6 7 0 15,-4-4-26-15,4-1-5 0,-3 4 0 0,0-9-1 16,3 0-1-16,-6 3 0 0,3-5 0 0,0-1 0 15,0 3-59 1,0-5-12-16,0-2-3 0,-3-4-844 0</inkml:trace>
  <inkml:trace contextRef="#ctx0" brushRef="#br0" timeOffset="3539.01">12724 5072 1497 0,'0'0'66'0,"0"0"14"0,0 0-64 0,0 0-16 15,0 0 0-15,0 0 0 0,3 5 55 0,0 1 7 16,0 2 2-16,0 2 0 15,-3-5-52-15,0 11-12 16,0 6 0 0,0-1 0-16,0-11 54 0,0 1 8 0,3 2 2 0,-3-13 0 15,0 0-52-15,0 0-12 0,0 0 0 0,0 0 0 32,0 0-100-32,0 0-22 0,6 0-5 0,-1 0-1 0</inkml:trace>
  <inkml:trace contextRef="#ctx0" brushRef="#br0" timeOffset="3856.01">12899 5046 1728 0,'0'0'38'0,"0"0"8"0,0 5 2 0,-3-2 0 0,3 2-39 0,-3 0-9 0,6 3 0 0,-3 0 0 16,0 0 53-16,0-3 9 0,0 3 2 0,0-3 0 16,0 3-52-16,0-2-12 0,0 2 0 0,0-8 0 15,0 0 0-15,0 0 0 0,0 0 0 0,0 0 0 16,0 0 0-16,0 0 0 0,0 0 0 0,0 0 0 0,0 0 54 0,0 0 8 15,6 2 2-15,3-4 0 16,-3 2-103-16,3-8-20 0,0 2-4 16,0 1-1-16,0-3 103 0,0 3 20 0,0-3 4 0,0 8 1 15,0-8-103-15,0 8-20 0,-1-3-4 16,-2 3-1-16,3 3 103 0,-6 5 20 0,3-5 4 0,-3 7 1 0,0-2-52 16,0 3-12-16,0-1 0 0,-3 1 0 0,0-1 0 15,-3 4 0-15,3-4 0 0,-3 1 0 0,0 2 0 0,0-8 0 16,0 3 0-16,0 0 0 0,0 0 0 0,3-8 0 15,0 0 0-15,0 0 0 16,-3 5-100-16,3-5-22 0,0 0-5 0,0 0-1 0</inkml:trace>
  <inkml:trace contextRef="#ctx0" brushRef="#br0" timeOffset="4029.999">12691 4905 2188 0,'0'0'48'0,"0"0"11"0,0 0 1 0,6 0 1 0,3-5-49 0,0 5-12 0,3-3 0 0,0 1 0 16,-1-1-48-16,-2 3-13 0,3 0-3 0,3-5 0 16</inkml:trace>
  <inkml:trace contextRef="#ctx0" brushRef="#br0" timeOffset="5021.996">13649 4866 576 0,'0'0'51'0,"0"0"-41"0,0 0-10 0,0 0 0 16,0 0 118-16,0-6 22 0,0 4 4 0,0 2 0 15,0 0-58-15,-6-6-12 0,-2 6-2 0,-1-2-1 16,-6 4-3-16,3-2 0 0,0 6 0 0,0-4 0 0,0 4-20 15,0 2-4-15,0 0 0 0,3 2-1 0,0-7-19 0,0 7-3 16,1-4-1-16,2 2 0 16,0-6-12-16,3 4-8 0,6-1 10 0,0 0-10 15,3 3 0-15,0-3 0 0,2 1 0 0,1-1 0 0,3 3 8 16,0 0-8-16,3 0 0 0,0 0 0 0,0 2 0 16,0 4 8-16,-3-7-8 0,0 4 0 15,-7-3 14-15,1 3 0 0,-3-1 0 0,0 1 0 16,-6-3 22-16,0 0 4 0,-5 2 0 0,-1-5 1 15,0 3-16-15,-6 0-3 0,0 0-1 0,0-2 0 0,0-1-9 0,3 0-1 16,0-2-1-16,-3-1 0 0,4-2-10 0,-1 0 0 16,0 0 9-16,3-2-9 0,0-1-13 0,3 1-7 15,6 2-2-15,-3-3 0 16,3 3-118-16,0-8-23 0,3-3-5 0</inkml:trace>
  <inkml:trace contextRef="#ctx0" brushRef="#br0" timeOffset="8195.017">13840 4807 806 0,'0'0'36'0,"0"0"7"0,0 0-35 0,0 0-8 16,0 0 0-16,0 0 0 0,-6 0 53 0,6 0 9 15,-3 0 2-15,3 0 0 0,-3 6 0 0,0 2 0 16,3-3 0-16,-3 3 0 0,0-3-52 0,-3 6-12 0,3 2 0 0,-3 0 0 15,3 3 54-15,-3 0 8 16,0 3 2-16,3 2 0 0,-3 3-52 0,0-1-12 16,3 1 0-16,0 0 0 0,0-6 54 0,1 4 8 15,-1-1 2-15,0-3 0 0,3 1-52 0,0-9-12 0,-3 4 0 16,6-1 0-16,0-5 0 0,-3-3 0 0,0 3 0 0,3-3 0 16,-3-5 0-16,2 3 0 0,-2-3 0 15,0 0 0 1,0 0-48-16,0 0-13 0,0 0-3 0,0 0-640 0</inkml:trace>
  <inkml:trace contextRef="#ctx0" brushRef="#br0" timeOffset="8470.006">13673 4969 1036 0,'0'0'23'0,"0"0"5"0,0 0 0 0,0 0 1 16,0 0-29-16,0 0 0 0,0 0 0 0,0 0 0 0,0 0 0 0,0 0 0 15,0 0 0-15,0 0 0 0,0 0 57 0,0 0 6 16,0 0 1-16,9 0 0 0,0 0 0 0,3 0 0 16,0 0 0-16,0 0 0 0,0 0-52 0,3 0-12 15,-1 3 0-15,1-1 0 0,0-2 54 0,0 3 8 16,0-3 2-16,0 2 0 15,-3 1-103-15,0 0-20 0,0 2-4 0,-3-5-641 0</inkml:trace>
  <inkml:trace contextRef="#ctx0" brushRef="#br0" timeOffset="8830.005">13911 5017 1267 0,'0'0'28'0,"0"0"5"0,0 0 2 0,0 0 1 0,0 0-36 0,0 5 0 0,-3 3 0 0,0-3 0 16,-3 3 0-16,3-3 0 0,0 1 0 0,3 1 0 15,-3 4 0-15,1 0 0 0,-4-1 0 0,3-2 0 16,0 0 58-16,3 3 5 0,3-3 1 0,-3 5 0 16,3-10 0-16,-3 4 0 0,3-1 0 0,0 2 0 15,2-3-52-15,1-2-12 0,6-1 0 0,-3 1 0 16,-3-6 0-16,3 3 0 0,0-5 0 0,-3 2 0 0,3 1 0 0,-3-6 0 15,3-3 0-15,3 6 0 0,-3-3 0 16,0-3 0-16,0 3 0 0,-4-2 0 0,4-1 0 16,-3 6 0-16,-6-6 0 0,0 3 0 0,3-2 0 15,-3-1 0-15,-3 6 0 0,-3-6 0 0,0 9 0 0,1-6 0 16,5 8 0-16,-3-3 0 16,-3 1-48-16,0 2-13 0,0-6-3 0,3 6 0 15,-6 6 0-15,6-6 0 0,3 0 0 0,-3 5 0 16,-3 3-51-16,6 0-10 0,3 2-3 0,-3-10 0 0</inkml:trace>
  <inkml:trace contextRef="#ctx0" brushRef="#br0" timeOffset="9069.996">14164 4998 1497 0,'0'0'32'0,"-9"-3"8"0,9 3 0 0,-6 3 4 0,-2 2-36 0,-1 1-8 0,0 2 0 0,0-3 0 16,0-3 0-16,0 4 0 0,0 2 0 0,-3 0 0 15,3 0 0-15,0 2 0 0,3 1 0 0,0 2 0 16,0 0 0-16,3 0 0 0,0 1 0 0,0-1 0 16,0-3 0-16,3 1 0 0,3-3 0 0,3 0 0 15,3 5 53-15,0-5 9 0,3-3 2 0,0 3 0 16,0-5-52-16,3 2-12 0,0 1 0 0,0-6 0 16,-1 0-48-1,4 0-13-15,-6-6-3 0,3 4 0 0,-3-4-102 16,0-2-21-16,-3 3-4 0,0-3-1 0</inkml:trace>
  <inkml:trace contextRef="#ctx0" brushRef="#br0" timeOffset="9280.017">14298 4871 1036 0,'0'0'46'0,"0"0"10"0,0 0-45 15,-3 5-11-15,0 6 0 0,0-1 0 0,0 4 53 0,3 2 9 16,0 2 2-16,0 3 0 0,0 3 0 0,-6 3 0 15,3-6 0-15,3 2 0 0,-3 4-52 0,3-6-12 16,-3 0 0-16,1-2 0 0,2-3 0 0,0 0 0 16,-3-3 0-16,3-3 0 0,0 4 0 0,0-6 0 15,0-1 0-15,0-1 0 16,3-1-100-16,-3-5-22 0,0 0-5 0,0 0-1 0</inkml:trace>
  <inkml:trace contextRef="#ctx0" brushRef="#br0" timeOffset="9518.015">14438 5056 1497 0,'-6'3'32'0,"0"-1"8"0,-3-2 0 0,0 3 4 0,3-3-36 0,1 3-8 0,-1-1 0 0,0 1 0 16,-3 0 0-16,0 2 0 0,0 3 0 0,0-5 0 16,0-1 0-16,0 6 0 0,0-8 0 0,3 5 0 15,-6 3 0-15,3-2 0 0,-3-4 0 0,3 4 0 16,4-1 0-16,-4 3 0 0,6-3 0 0,3-5 0 0,0 0 0 0,0 0 0 15,-3 8 0-15,3 0 0 16,3 3 0-16,6 2 0 0,-1-5 0 0,1 0 0 0,3-3 0 0,0 0 0 16,3 1 0-16,0 2 0 15,-3-8-49-15,3 5-12 0,0-3-3 0,0 4 0 0</inkml:trace>
  <inkml:trace contextRef="#ctx0" brushRef="#br0" timeOffset="10549.009">15013 4908 576 0,'0'0'12'0,"0"0"4"0,0 0 0 0,0 0 0 0,0 0-16 0,0 0 0 0,0 0 0 0,0 0 0 15,0 0 54-15,0 0 8 0,0 0 2 0,0 0 0 16,0 0-52-16,0 0-12 0,6-3 0 0,-6 3 0 15,0 0 54-15,0 0 8 0,0 0 2 0,0 0 0 16,6 0 0-16,-6 0 0 0,0 0 0 0,0 0 0 0,6 0-52 0,-6 0-12 16,0 0 0-16,0 0 0 0,0 0 54 0,0 0 8 15,0 0 2-15,0 0 0 0,0 0 0 16,0 0 0-16,0 0 0 0,-3-8 0 0,-3 6-52 16,0-1-12-16,0 3 0 0,-3 0 0 0,0 3 0 0,0-1 0 15,-6-2 0-15,3 8 0 0,0-5 0 0,3 8 0 16,0-9 0-16,-3 4 0 0,4-1 0 0,-1 0 0 15,6 3 0-15,-3-3 0 0,3 1 0 0,3-6 0 16,0 0 0-16,3 5 0 0,3 0 0 16,0 1 0-16,2-4 0 0,4-2 0 0,-3 5 0 0,0-2 0 15,6-6 0-15,-6 3 0 0,-3 0 0 0,3 0 0 16,3 0 0-16,-3 0 0 16,-9 0-48-16,0 0-13 0,0 0-3 0,0 0 0 0,0 0 52 0,0 0 12 0,0 0 0 0,0 0 0 15,-3 6 0-15,-3 2 0 0,0-3 0 16,0 6 0-16,-3-1 0 0,0 1 0 0,-3-3 0 15,3 0 0-15,0 0 48 0,3-1 13 0,0 1 3 16,3 0 0-16,-3 3-52 0,9-6-12 16,3 3 0-16,-3-3 0 0,0 3 0 0,0-8 0 15,6 3 0-15,0 0 0 0,0-1 0 0,3-2 0 0,-3 0 0 0,3 0 0 16,3-2 0-16,-3-1 0 0,-3 0 0 0,2-5 0 16,1 6-100-1,-3-1-22-15,0-5-5 0,-3 3-1 0</inkml:trace>
  <inkml:trace contextRef="#ctx0" brushRef="#br0" timeOffset="10741.997">14956 4752 1267 0,'0'0'28'0,"0"0"5"0,0 0 2 0,0 0 1 0,0 0-36 0,0 0 0 15,0 0 0-15,0 0 0 0,6 5 0 0,-6-5 0 16,6 6 0-16,0-1 0 0,-3 0 0 0,-3 0 0 16,3 6 0-16,3-3-556 0</inkml:trace>
  <inkml:trace contextRef="#ctx0" brushRef="#br0" timeOffset="10895.015">14974 5151 1497 0,'-9'14'66'0,"9"-4"14"0,0 1-64 0,3 2-16 0,-3-5 0 0,0 3 0 16,3 2 0-16,0-3 0 0,-3 4 0 0,3-4 0 16,-3 1 0-16,3-1 0 0,0 1 0 0,0-8 0 15,-3-3 0-15,0 0 0 0,0 0 0 0,3 10-662 16</inkml:trace>
  <inkml:trace contextRef="#ctx0" brushRef="#br0" timeOffset="11570.041">15459 4874 1267 0,'0'0'28'0,"0"0"5"0,0 0 2 0,0 10 1 16,0 1-36-16,0 2 0 0,0 6 0 0,0-1 0 0,-3 3 58 0,3 3 5 16,-3 3 1-16,0-1 0 0,0-2-52 0,0 0-12 15,3-1 0-15,-3-4 0 0,3-3 0 0,0 0 0 16,-3-3 0-16,0 0 0 0,3-2 0 0,0 2 0 16,0-2 0-16,0-6 0 0,0-5 0 0,0 0 0 15,0 0 0-15,0 0 0 16,0 0-48-16,0 0-13 0,0 0-3 0,0 0 0 0</inkml:trace>
  <inkml:trace contextRef="#ctx0" brushRef="#br0" timeOffset="11868.022">15414 4937 1267 0,'0'0'56'0,"0"0"12"0,0 0-55 0,0 0-13 0,6-5 0 0,-3-3 0 16,3 3 54-16,3-3 8 0,0 2 2 0,0-4 0 15,0 7-52-15,3-5-12 0,0 6 0 0,0-1 0 16,0 0 0-16,0 3 0 0,0 0 0 0,-1 6 0 16,-2-1 54-16,3 5 8 0,0-2 2 0,0 6 0 15,-3 1-52-15,0 7-12 0,-3 1 0 0,0 1 0 16,-3 3 0-16,0-9 0 0,-3 6 0 0,-3-3 0 0,0 0 0 16,-3-2 0-16,-3-1 0 0,0 1 0 0,-3-3 0 15,0 0 0-15,0-3 0 0,0-2 0 0,1-4 0 0,-4 1 0 16,3-5 0-16,0 2 0 0,3 1 0 0,0-1 0 15,0-2 0-15,3-3 0 16,-3 0-48-16,0-3-13 0,3 0-3 0,0 1-640 0</inkml:trace>
  <inkml:trace contextRef="#ctx0" brushRef="#br0" timeOffset="12082.02">15688 5080 1497 0,'0'0'32'0,"0"0"8"0,0 0 0 0,0 0 4 0,0 0-36 0,0 0-8 0,3 8 0 0,-3-3 0 15,0 3 0-15,0 5 0 0,-3-5 0 0,3 6 0 16,0-4 53-16,-3 3 9 0,-3-2 2 0,3 5 0 16,0-8-52-16,3 5-12 0,-5-2 0 0,2 2 0 15,3-5 54-15,-3 0 8 0,3-8 2 0,0 8 0 16,0 0-103-16,0-8-20 0,0 0-4 15,0 0-478-15,0 0-96 0</inkml:trace>
  <inkml:trace contextRef="#ctx0" brushRef="#br0" timeOffset="12237.005">15694 4995 1497 0,'0'0'32'0,"0"0"8"0,0 0 0 0,0 0 4 15,0 0-36-15,0 0-8 0,0 0 0 0,0 0 0 16,9 8-152-16,-3-5-32 0,-6-3-6 0,6 3-2 0</inkml:trace>
  <inkml:trace contextRef="#ctx0" brushRef="#br0" timeOffset="12473.047">15778 5091 1497 0,'0'0'32'0,"0"0"8"0,0 10 0 0,0-2 4 0,0 3-36 0,3-1-8 0,3 1 0 0,-3 2 0 15,-3 0 53-15,3-2 9 0,-3 2 2 0,2 0 0 16,1-5-52-16,3 6-12 0,-6-9 0 0,0-5 0 16,0 0 0-16,3 8 0 0,-3-8 0 0,9 5 0 15,0 3 54-15,-6-5 8 0,-3-3 2 0,0 0 0 16,0 0-52-16,0 0-12 0,9 0 0 0,-3-3 0 16,3-5 0-16,-3 3 0 0,0-8 0 0,0-1 0 15,3 4 0-15,0-1 0 0,-6 1 0 0,3-4 0 16,-3 1 0-16,6 0 0 0,0 0 0 0,-4-1 0 15,-2 4-100 1,0-1-22-16,6 1-5 0,-6 2-1 0</inkml:trace>
  <inkml:trace contextRef="#ctx0" brushRef="#br0" timeOffset="12621.015">15974 5101 1728 0,'0'0'38'0,"0"0"8"0,0 0 2 0,3 13 0 0,-3 1-39 0,3-6-9 15,0 5 0-15,-3-3 0 0,3-2 0 0,0 3 0 16,-3-3 0-16,0 0 0 0,0 2 53 0,0 1 9 15,0 0 2-15,0-11 0 0,0 0-52 0,0 0-12 16,0 0 0-16,0 0 0 16,0 2-100-16,0-2-22 0,-3 11-5 0,3-11-615 0</inkml:trace>
  <inkml:trace contextRef="#ctx0" brushRef="#br0" timeOffset="12792.01">15992 5054 1497 0,'-9'-8'66'0,"6"5"14"0,3 3-64 0,0-8-16 0,0 3 0 16,0-1 0-16,0 6 55 0,0 0 7 0,0 0 2 0,0 0 0 31,0 0-103-31,9-2-20 0,-9 2-4 0,9 0-1 0,-9 0 52 0,9 0 12 0,3 0 0 0,-3 2 0 32,3 6-54-32,-3-2-8 0,2-1-2 0,1-2-341 0,-3-3-69 0</inkml:trace>
  <inkml:trace contextRef="#ctx0" brushRef="#br0" timeOffset="13193.053">16156 5075 1497 0,'0'0'32'0,"0"0"8"0,-3-3 0 0,3 3 4 0,-3 0-36 0,-3 3-8 0,0-1 0 0,0 1 0 16,0 0 0-16,-3 2 0 0,0-2 0 0,3 7 0 15,-3-5 0-15,0 6 0 0,3 2 0 0,-3 1 0 16,3-1 0-16,3 0 0 0,-3 3 0 0,3-3 0 16,3 0 53-16,0 1 9 0,0-7 2 0,0 1 0 15,3 0-52-15,-3-8-12 0,6 11 0 0,-3-3 0 0,-3-8 0 16,9 8 0-16,-3-6 0 0,3 4 0 0,0-6 0 0,-3 0 0 15,3 0 0-15,0 0 0 0,0-8 0 16,3 3 0-16,-3-3 0 0,-3 0 0 0,3-3 0 0,0 6 0 16,-4-8 0-16,1 2 0 0,-3-2 0 0,0-1 0 15,0 1 0-15,-3 0 0 0,-3-3 0 0,3 0 0 16,3 0 0-16,-3-5 0 0,-3 3 0 0,0-1 0 16,0 6 0-16,0-8 0 0,-5 5 0 0,5 0 0 15,3 0 0-15,-3 3 0 0,0 0 0 0,3 2 0 16,0 6 0-16,0-6 0 0,0 9 0 0,0 2 0 0,0 0 0 0,0 0 0 31,0 0-48-31,0 0-13 0,0 0-3 0,0 0 0 0,6 2 52 0,-1 9 12 0,1 2 0 16,-3-2 0-16,3-1 48 0,0 6 13 0,-3 5 3 15,0-2 0-15,3 2-52 0,-3-5-12 0,-3 2 0 0,0 1 0 16,0-1 0-16,0-2 0 0,0 0 0 0,0 0 0 16,3-3 0-16,0-2 0 0,0 2 0 0,0-5 0 31,-3-8-100-31,0 0-22 0,0 0-5 0,9 5-1 0</inkml:trace>
  <inkml:trace contextRef="#ctx0" brushRef="#br0" timeOffset="13513.006">16310 5157 1267 0,'0'0'28'16,"0"0"5"-16,0 0 2 0,0 0 1 0,0 0-36 0,9-3 0 0,-3-2 0 0,-6 5 0 0,0 0 0 0,0 0 0 16,12-3 0-16,-3 1 0 0,-9 2 58 0,0 0 5 15,9-3 1-15,3-2 0 0,-6-1-52 0,3 4-12 16,-3-4 0-16,-6 6 0 0,0 0 0 0,6-5 0 15,-6 5 0-15,3-3 0 0,-3 3 54 0,0 0 8 16,0-8 2-16,0 8 0 0,0-5-52 0,0-3-12 16,-3 3 0-16,-3 5 0 0,6 0 0 0,0 0 0 15,-3-8 0-15,-3 5 0 0,0 1 0 0,-3 2 0 16,3 0 0-16,3 2 0 0,-3 1 0 0,0 0 0 16,0 2 0-16,0-2 0 0,0 2 0 0,-3 3 0 15,3 2 0-15,0-4 0 0,6 2 0 0,0 5 0 16,-2-8 0-16,2 6 0 0,0-3 0 0,2 0 0 15,1 0 0-15,0-1 0 0,0-1 0 0,3 2 0 16,0-3 0-16,0 0 0 16,0-2-48-16,0 0-13 0,3 5-3 0,-9-8 0 15,0 0 0-15,6 0 0 0,3 0 0 0,0 0 0 0</inkml:trace>
  <inkml:trace contextRef="#ctx0" brushRef="#br0" timeOffset="13837.004">16453 5133 1267 0,'0'0'28'0,"0"0"5"0,0 0 2 0,0 0 1 0,0 0-36 0,0 0 0 0,3 8 0 0,-3-8 0 16,0 0 0-16,-3 8 0 0,3-8 0 0,0 8 0 15,0-8 0-15,0 8 0 0,0-8 0 0,-3 5 0 16,3 3 58-16,0-8 5 0,0 0 1 0,0 0 0 16,0 0-52-16,0 0-12 0,0 0 0 0,0 0 0 15,0 0 54-15,0 0 8 0,0 0 2 0,0 0 0 16,0 0-52-16,0 0-12 0,0 0 0 0,3-3 0 0,0-2 0 0,3 0 0 15,0-3 0-15,3 0 0 0,0 0 0 0,-3 0 0 16,3-3 0-16,0 3 0 0,0 0 0 0,0 3 0 16,0-3 0-16,0 3 0 15,2 5 0-15,-2-5 0 0,-3 5 0 0,0 0 0 0,-6 0 0 0,3 5 0 16,3 3 0-16,-6 0 0 0,3 2 54 0,-3-2 8 16,3 3 2-16,-6-3 0 0,0 2-52 0,3 1-12 15,3-3 0-15,0-3 0 16,-3-5-48-16,3 11-13 0,-3-11-3 0,3 2 0 15,0 4-51-15,3-1-10 0,-6-5-3 0,9 3-512 0</inkml:trace>
  <inkml:trace contextRef="#ctx0" brushRef="#br0" timeOffset="14256.053">16793 5072 1267 0,'0'0'28'0,"-6"-3"5"0,-3 1 2 0,6-4 1 0,6 1-36 0,-9 3 0 0,-9 2 0 0,6 0 0 16,9 0 0-16,-6 0 0 0,-6 0 0 0,0 5 0 15,0 3 0-15,0 0 0 0,3 5 0 0,1-5 0 16,-1 2 58-16,0 4 5 0,3-1 1 0,0-2 0 16,-3 2 0-16,3 3 0 0,9-3 0 0,0 0 0 15,-3-5-52-15,3 3-12 0,3-3 0 0,3-3 0 16,-3 3 0-16,3-8 0 0,-9 0 0 0,12 2 0 16,5-2 0-16,-5-2 0 0,-6 2 0 0,3-6 0 15,3-1 0-15,0 1 0 0,-6-2 0 0,3 0 0 16,0-5 0-16,-3 3 0 0,-3-1 0 0,0-2 0 0,-3-3 0 15,3 3 0-15,0-1 0 0,-3 1 0 0,-6-11 0 16,3 6 0-16,9-3 0 0,-6 0 0 0,-3 2 0 16,0-2 0-16,3 2 0 0,3 6 0 15,0-8-48-15,-3 2-13 0,-6 6-3 16,6 0 0-16,6 5 0 0,-3 0 0 0,-6 3 0 0,0-1 0 16,9 6 52-16,-6 0 12 0,0 0 0 0,0 0 0 0,0 0 0 0,6 6 0 15,0 2 0-15,-3 5 0 0,-9 0 48 0,9 3 13 16,5 0 3-16,-2 0 0 0,-9 5-52 0,3-3-12 15,6 6 0-15,0-8 0 0,0 3 0 0,-3-1 0 16,-3-2 0-16,6 0 0 0,3-3 0 0,-3 0 0 0,-6 1 0 16,3-9-441-16,9 3-91 15</inkml:trace>
  <inkml:trace contextRef="#ctx0" brushRef="#br0" timeOffset="14595.005">17138 4826 1728 0,'-9'-11'38'0,"9"11"8"0,0 0 2 0,-6-5 0 0,0 2-39 0,6 3-9 0,0 0 0 0,-9 0 0 16,-6 0 53-16,3 0 9 0,3 0 2 0,1 6 0 16,-7 2-52-16,0-3-12 0,3 3 0 0,0 5 0 15,0-8 0-15,0 6 0 0,3 0 0 0,3 2 0 0,6 0 0 0,-3 0 0 16,-3 1 0-16,3-1 0 0,9 0 54 0,3 3 8 15,-3 5 2-15,0-5 0 0,0 0-52 0,9 0-12 16,3-6 0-16,-6 3 0 16,-6 3-48-16,6 0-13 0,2-3-3 0,-2 3 0 15,-9-5 52-15,0-3 12 0,6 0 0 0,-3-3 0 0,-6 3 48 0,-6 0 13 16,3-3 3-16,-3 1 0 0,3-1-52 0,-6 0-12 16,-2-2 0-16,2 2 0 0,6-5 0 0,-6 0 0 15,-3 0 0-15,0 0 0 0,3 0 0 0,3-5 0 16,-6 2 0-16,0-2 0 15,0 0-151-15,3-3-33 0,6 0-6 0,0-3-590 0</inkml:trace>
  <inkml:trace contextRef="#ctx0" brushRef="#br0" timeOffset="14814.005">17192 4842 1497 0,'23'0'66'0,"-23"0"14"0,0 0-64 0,0 0-16 0,6-3 0 0,-6 3 0 15,0 0 0-15,0 0 0 0,0 0 0 0,0 0 0 16,3 11 0-16,-3-1 0 0,-6 4 0 0,6-1 0 16,0 5 55-16,0-2 7 0,-9 0 2 0,3 3 0 15,3-1 0-15,0 1 0 0,0-3 0 0,-2 5 0 16,2-8-52-16,3 3-12 0,0-6 0 0,0 4 0 16,-3-4 0-16,3 3 0 0,3-2 0 0,-3 0 0 15,-6-9-48-15,3 4-13 0,9-1-3 0,-6-5 0 16</inkml:trace>
  <inkml:trace contextRef="#ctx0" brushRef="#br0" timeOffset="15219.002">17084 4982 1958 0,'-12'-5'87'0,"12"5"17"0,9 0-83 0,-3 0-21 16,-6 0 0-16,12-3 0 0,3 1 0 0,3-1 0 15,-3 0 0-15,0 1 0 16,3-4-47-16,-1 4-13 0,4-4-4 0,-3 6 0 16,-9-2 0-16,3 2 0 0,6 2 0 0,-3-2 0 0,-6 0 52 0,0 3 12 15,8 0 0-15,-5-3 0 16,0 2-105-16,-12-2-19 0,0 0-3 0,9 6-1 0,3-4 103 0,-12-2 25 0,-3 8 0 0,3-3 0 16,0 6 46-16,-3-6 14 0,-3 3 4 0,-3 0 0 15,0 3 51-15,3 2 10 0,0 0 3 0,3-2 0 16,0 2-52-16,3 3-9 0,6-3-3 0,-6 0 0 15,0-5-51-15,3 0-13 0,6 3 0 0,0-3 0 16,0-3 0-16,0 3 0 0,3-3 0 0,0-2 0 16,0-6 0-16,0 1 0 0,-3-1 0 0,3-2 0 15,2-1 0-15,-2 1 0 0,-6 0 0 0,0-3 0 16,3 3 0-16,-3-3 0 0,-3-3 0 0,0 3 0 16,-3 0 0-16,0 3 0 0,0-8 0 0,-3 2 0 15,-6 1 0-15,3-1 0 0,3-2 0 0,-3 2 0 16,-3 3 0-16,3 0 0 0,3 3 0 0,3 5 0 15,-3-3-48-15,1-2-13 16,-7 0-3-16,3 2-742 0</inkml:trace>
  <inkml:trace contextRef="#ctx0" brushRef="#br0" timeOffset="15442.011">17608 4977 1497 0,'0'0'32'0,"-9"5"8"0,-3 8 0 0,0-2 4 0,4 2-36 0,-1 6-8 32,-3 2 0-32,3 0 0 0,0-5 53 0,6 2 9 15,6-4 2-15,0-6 0 0,-6 2 0 0,9-2 0 16,9 3 0-16,-3-6 0 0,0 0-52 0,-1-2-12 16,1 0 0-16,6 2 0 15,3-5-48-15,-6-5-13 0,-3-1-3 0,3 1-477 16,8 0-96-16</inkml:trace>
  <inkml:trace contextRef="#ctx0" brushRef="#br0" timeOffset="15686.006">17781 4770 1267 0,'-3'3'112'0,"3"10"-89"15,6 8-23-15,-3-2 0 16,-3 2 56-16,-3 0 6 0,3 3 2 0,0-5 0 16,0 4 0-16,-3 1 0 0,0 0 0 0,0-3 0 15,6-2 0-15,-6 2 0 0,0-5 0 0,-3 0 0 0,6 0-52 16,0-6-12-16,0 3 0 0,0-5 0 16,-3 0-48-16,6 3-13 0,3-6-3 0,-6-5 0 15,0 0-51-15,0 0-10 0,9 3-3 0,-6-1 0 0</inkml:trace>
  <inkml:trace contextRef="#ctx0" brushRef="#br0" timeOffset="15925.041">17948 4940 1497 0,'0'0'32'0,"0"0"8"0,0 0 0 0,0 0 4 0,-9 0-36 0,3 5-8 0,-3-5 0 0,0 0 0 15,3 3 0-15,-3 2 0 0,-3-2 0 0,3 2 0 16,0-2 0-16,0 2 0 0,-3-2 0 0,3 2 0 15,6 0 53-15,-3 3 9 0,3-5 2 0,1 7 0 16,2-4 0-16,2 2 0 0,1-3 0 0,0 3 0 16,0-3-52-16,3 6-12 0,0-3 0 0,0-1 0 15,3 1 0-15,0 0 0 0,3 3 0 0,0-3 0 16,-3 0-48-16,0-3-13 16,3 0-3-16,-3 1 0 0,3 2 52 0,-1-6 12 0,1 1 0 0,-3 0-771 15</inkml:trace>
  <inkml:trace contextRef="#ctx0" brushRef="#br0" timeOffset="17441.013">9822 6575 583 0,'-6'8'25'0,"3"-3"7"16,3 0-32-16,-3 3 0 0,0 0 0 0,-3 0 0 0,-3 3 26 0,3 2-1 15,-3 0 0-15,3 1 0 0,-3 1-1 0,3 1 0 16,0-3 0-16,-3 3 0 0,3 0 13 0,0-5 3 16,3-1 0-16,0-2 0 0,0 3-17 0,3-3-3 15,-3-3-1-15,3-5 0 0,0 0-19 0,0 0 0 16,0 0 8-16,0 0-8 0,9-2 0 0,-6-1 0 16,3 0 8-16,-3-2-8 0,-3 5 0 0,9-5 0 15,-6-3 0-15,3 0 0 0,0-3 0 0,0 1 0 16,0-4 8-16,0 1-8 0,0 3 0 0,0-1 0 15,3-2 0-15,0 2 0 0,0 1 0 0,-3 2 0 16,-1 0 0-16,1 2 0 0,0-2 20 0,0 3 1 16,-6 5 0-16,0 0 0 0,0 0 7 0,0 0 2 0,6 8 0 15,0-3 0-15,0 3 0 0,0-2 0 0,0 10 0 0,3-11 0 16,-6 5-7-16,-3-2-2 0,6 3 0 0,-3-3 0 16,0 5-13-16,3-2-8 0,3-1 8 0,-3 1-8 15,0-6-22-15,3-2-9 16,-3-1-1-16</inkml:trace>
  <inkml:trace contextRef="#ctx0" brushRef="#br0" timeOffset="17865.994">9851 6712 288 0,'0'0'25'0,"6"-5"-25"0,-3 3 0 0,-3 2 0 0,0 0 113 0,0 0 18 15,0 0 3-15,0 0 1 0,0 0-64 0,0 0-13 0,0 0-2 0,0 0-1 16,-3 5-11-16,3 3-3 15,-6-3 0-15,3 3 0 0,-3 3-9 0,0 2-1 16,0 5-1-16,1 1 0 0,-4 2 0 0,3 3 0 16,0 0 0-16,0 5 0 0,-3 0 15 0,3 0 3 15,0-3 1-15,3 4 0 0,0-4 3 0,3 0 1 16,0-4 0-16,0-4 0 0,3 1-24 0,3-3-5 0,0-1 0 16,0-1-1-16,3-1-7 0,6-3-2 0,-4 1 0 15,1-3 0-15,6-3 63 0,3-5 13 0,3 0 2 16,3 0 1-16,-6 0-109 15,2 0-23-15,4-2-4 0,-3-1-1 0,0 0 34 0,-3 3 10 0,-1-5 0 0,1 2 0 16,-3 1-154-16,-3-1-24 16</inkml:trace>
  <inkml:trace contextRef="#ctx0" brushRef="#br0" timeOffset="19454.009">10393 7197 759 0,'0'0'33'0,"0"0"8"0,0 0-33 0,0 0-8 16,0 0 0-16,0 0 0 0,-6-3 64 0,6 3 12 15,0 0 1-15,0 0 1 0,-6-3-30 0,0 1-7 16,-3-1-1-16,0 3 0 0,3 3-8 0,-3 2-1 16,1 0-1-16,-1 3 0 0,3-2-13 0,0 1-2 15,-3-1-1-15,0 4 0 0,6-2-14 0,-3 6 0 16,3-1 0-16,-3 0 0 0,6-2 0 0,-3 2 0 15,3-5 0-15,3 0 0 0,-6 0 0 0,6-3 0 16,0 3 0-16,3-3 0 0,0-2 0 0,3-3 0 16,3 0-8-16,-3-3 8 0,-3 0 0 0,2-2 0 15,-5 0 0-15,6 0 0 0,0-3 0 0,-3-3 0 16,3-2 0-16,-3 2 0 0,0-2 0 0,-3 0 0 16,3 2 8-16,-3-2-8 0,-3 0 0 0,3 0 0 0,-3-3 0 0,3 2 0 15,-6 1 8-15,3 0-8 0,3-3 0 0,-3 3 0 16,-6 0 8-16,3-3-8 0,0 3 0 0,3-3 0 15,-6 2 0-15,3 4 0 0,-3 2 0 0,6 0 0 16,3 0 0-16,0 3 0 0,-6-1 0 0,3 6 0 16,0 0 17-16,0 0-2 0,0 0-1 0,0 0 0 15,0 0-14-15,6 11 11 0,-3 0-11 0,3 2 10 16,0 0 3-16,-3 3 1 0,0 0 0 0,-3 5 0 16,0 3 6-16,0 0 0 0,3-3 1 0,-3 3 0 15,-3-6-31-15,3 3-6 0,0-2-2 0,0-3 0 16,3 0-14-16,0-3-2 0,-3 0-1 15,3-2-593-15</inkml:trace>
  <inkml:trace contextRef="#ctx0" brushRef="#br0" timeOffset="19812.005">10485 7199 1267 0,'0'6'112'0,"0"-4"-89"16,0 4-23-16,0-1 0 0,3-3 12 0,3 4-3 15,-3-1 0-15,3 0 0 0,0-2-1 0,0-3 0 16,0 0 0-16,0 3 0 0,0-1-8 0,3 1 0 16,-3-6-12-16,0 1 12 0,0-1 0 0,0 0 13 15,0-2 0-15,0 0 0 0,0-1-1 0,-1-1 0 0,1-1 0 0,-3 0 0 16,3 2-12-16,-3 1 0 0,3 0 0 0,-3-3 0 16,-3 3 0-16,-3 2-10 0,3 3 2 15,-3-5 0-15,0-1 8 0,-3 1-8 0,0 2 8 0,-2 1-8 16,2-1 8-16,-3 3 0 0,0 0-9 0,3 3 9 15,-6 2 0-15,3 3-11 0,0-3 11 0,0 6-8 16,0-1 8-16,3 4 0 0,0-1 0 0,0-3 0 16,3 4 0-16,0-1-18 0,3 0 3 0,0-2 1 15,0-3 22-15,3 2 5 0,0-4 1 0,3 2 0 16,3-1-6-16,3-1 0 0,0-4-8 0,0 4 12 16,3-4-12-16,-3 1-8 0,3-3 8 0,-1 0-13 15,-2-5-118-15,0 2-23 16</inkml:trace>
  <inkml:trace contextRef="#ctx0" brushRef="#br0" timeOffset="20060.006">10774 7022 345 0,'0'0'31'0,"0"-8"-31"16,0-2 0-16,-3 2 0 0,0-3 137 0,-3 3 22 15,3 0 4-15,-3 0 1 0,0 0-100 0,3 3-20 16,3 5-4-16,0 0-1 0,-6 0 20 0,-3 0 4 15,3 3 1-15,0 2 0 0,6 0-24 0,-5 3-5 16,-1 3-1-16,0 2 0 0,0 0-10 0,6 3-3 0,-3 0 0 0,3 2 0 16,-3 4-5-16,3 1 0 0,0 1-1 0,-3 5 0 15,3 3-15-15,-3-3 0 0,3-5 0 16,0 0 0-16,0-6-9 0,0-2-5 0,0 0-1 16,0 0 0-1,3-3-20-15,-3-2-4 0,0-1-1 0,0-4-381 0,0-6-77 16</inkml:trace>
  <inkml:trace contextRef="#ctx0" brushRef="#br0" timeOffset="20238.998">10589 7136 1036 0,'0'0'92'0,"0"0"-73"0,0 0-19 0,0 0 0 15,0 0 79-15,0 0 12 0,0 0 2 0,0 0 1 0,9 0-74 16,0 0-20-16,0-3 8 0,3 1-8 0,-3 2 0 0,0-3 0 15,6 3 8-15,-3 0-8 0,3 0 0 0,-3 0 0 16,-3 0 0-16,2 0 0 16,4 0-72-16,0 0-16 0</inkml:trace>
  <inkml:trace contextRef="#ctx0" brushRef="#br0" timeOffset="20390.994">10792 7168 1368 0,'6'5'60'0,"-6"-5"13"0,-3 8-58 0,3 2-15 16,3-2 0-16,-3 3 0 0,-3-1 9 0,3 4-1 16,0-1 0-1,3-2 0-15,-3-4-29 0,3-1-7 0,3 2 0 0,-3-3-1 16,-6 3-23-16,6-3-5 0,0 3-1 0</inkml:trace>
  <inkml:trace contextRef="#ctx0" brushRef="#br0" timeOffset="20737.009">10893 7133 806 0,'0'8'72'0,"0"-3"-58"0,-3 1-14 0,3-1 0 16,0 6 68-16,0-3 10 0,-6 5 2 0,3-3 1 16,0 4-50-16,0-4-11 0,3 1-1 0,-3-1-1 15,3 1 5-15,-3-1 1 0,0-2 0 0,3-2 0 0,3-1 12 16,-3-5 2-16,0 0 1 0,0 0 0 0,0 0-23 0,0 0-4 15,0 0 0-15,6-5-1 0,-3-6-23 0,6 3-4 16,-3 0 0-16,3 0-1 16,-3-2-21-16,0-4-4 0,3 1-1 15,0 3 0-15,0 2 43 0,-3 0 0 0,3-3 0 0,-3 6 0 0,2 0 0 0,-2 2 0 16,-6 3 0-16,0 0-8 0,9 5 38 0,-3 3 8 16,0-2 2-16,-3 4 0 0,3-2-19 0,-3 5-3 15,0 3-1-15,-3 0 0 0,3 0-6 0,-6 0-2 16,3 2 0-16,-3-4 0 0,3-4-9 0,-3-2 0 15,3 0 0-15,3 0 8 0,0-3-17 0,-3-5-4 16,0 0-1-16,0 0-620 0</inkml:trace>
  <inkml:trace contextRef="#ctx0" brushRef="#br0" timeOffset="21125.048">11066 7223 518 0,'0'0'23'0,"0"0"5"0,0 0-28 0,0 0 0 0,9 5 0 0,-6 1 0 16,-3-6 164-16,6 0 28 0,3 0 6 0,-1 0 1 15,-2 2-135-15,3-2-28 0,0 0-4 0,0-2-2 16,0 2-15-16,-3 0-3 0,-6 0-1 0,6-3 0 0,3-2-11 15,-3 2 12-15,-6 3-12 0,6-5 12 16,0-3-12-16,0 0 12 0,0-3-12 0,0 3 12 0,-6 3-12 16,3-3 0-16,-3 3 0 0,-3-3 0 15,3 3 0-15,-3-1 0 0,0 1 0 0,-3 2 0 0,-3 1 0 0,3 2 0 16,-3-3 0-16,3 3 0 0,-3 3 0 0,3-1 0 16,0 1 0-16,-3 2 0 0,3 1 0 0,-3 2 0 15,3 0 0-15,-3 0-11 0,7-1 11 0,-4 4 0 16,3-3 0-16,0 5 0 0,3 3 0 0,0 0 0 15,0-3 8-15,0-2-8 0,3-3 10 0,3 2-2 16,-1-2-8-16,4 0 12 0,-3-5-12 0,3-3-15 16,3 0 3-16,0-3-622 0</inkml:trace>
  <inkml:trace contextRef="#ctx0" brushRef="#br0" timeOffset="21524.995">11316 7160 1134 0,'0'0'50'0,"-9"2"10"0,-3 6-48 0,3 3-12 0,0-6 0 0,0 3 0 16,0 8 0-16,0 0 0 0,3 0-12 0,-3 0 12 15,3-3-12-15,3 0 12 0,-2-2-12 0,2-1 12 16,3 1 38-16,3-1 14 0,-3 1 4 0,2-6 0 16,1-2-5-16,3 2-1 0,0-2 0 0,0-1 0 15,6-2-28-15,-3-2-6 0,3-1 0 0,0-5-1 16,-3 0-4-16,3-2-1 0,0-6 0 0,0 3 0 15,-3 2-22-15,-1-2-5 0,1 0-1 0,-3-1 0 16,0 4 9-16,3-4 9 0,-6-1-13 0,0-1 5 16,0 0-4-16,0 0-1 0,-3 0 0 0,0 3 0 0,0-3-1 15,-3 0 0-15,-3 0 0 0,0 3 0 16,0 2 14-16,0-2 0 0,0 3 0 0,-3 2 0 0,1-3 11 0,2 6 5 16,0 0 0-16,3 5 1 0,3 0 5 0,0 0 1 15,0 0 0-15,0 0 0 0,0 5-15 0,3 3-8 16,-3 0 8-16,3 5-8 0,3 0 24 0,-3 6 1 15,0-3 0-15,0-1 0 0,5 7 14 0,-2-1 2 16,0 3 1-16,-3-3 0 0,3 0-13 0,-3-3-2 16,3 1-1-16,-3-1 0 0,0-2-18 0,3 0-8 15,0-5 0-15,-3-1 8 16,3 1-35-16,-3-3-7 0,-3-8-2 0,0 0-763 0</inkml:trace>
  <inkml:trace contextRef="#ctx0" brushRef="#br0" timeOffset="21806.995">10851 7027 1220 0,'-9'3'54'0,"9"-3"11"0,-2 0-52 16,2 0-13-16,0 0 0 0,0 0 0 0,-6 3 35 0,6-3 4 15,0 0 1-15,0 0-623 0</inkml:trace>
  <inkml:trace contextRef="#ctx0" brushRef="#br0" timeOffset="22368.999">11631 7133 1497 0,'0'0'66'0,"0"0"14"0,0 0-64 0,0 0-16 16,-6 3 0-16,6-3 0 0,-3 5 40 0,0 0 5 16,-3 3 1-16,6 0 0 0,-3 3-21 0,0 2-4 15,0 0-1-15,3 1 0 0,-2-4-20 0,2 6 0 16,0-3 0-16,-3 0 0 0,0 1 16 0,3-1 6 15,0-2 1-15,0-4 0 0,0 4-23 0,0-3-18 0,0-3 3 16,0-5-513-16,0 0-104 16</inkml:trace>
  <inkml:trace contextRef="#ctx0" brushRef="#br0" timeOffset="22501.005">11593 7088 1036 0,'0'0'92'15,"0"0"-73"-15,0 0-19 0,0 0 0 16,0 0 127-16,0 0 21 0,3-2 5 0,-3 2 1 16,0 0-171-16,0 0-35 0,6 2-6 0,-1-2-377 15,-5 0-75-15</inkml:trace>
  <inkml:trace contextRef="#ctx0" brushRef="#br0" timeOffset="22769.002">11691 7191 1134 0,'0'16'50'0,"-3"-8"10"0,-3 3-48 0,3-1-12 15,3 1 0-15,-3 0 0 0,0-1 81 0,3 1 14 16,0-3 2-16,-3-3 1 0,3-5-61 0,0 0-12 16,0 0-2-16,0 0-1 0,0 0-13 0,0 0-9 15,0 0 12-15,0 0-12 0,0 0 8 0,0 0-8 16,0 0 0-16,6-8 0 16,-3-5-17-16,3 0-7 0,0-1-2 0,6 4 0 15,0 2 26-15,-3-3 0 0,-1 3 0 0,1 0 0 0,-3 3 0 16,3 2 0-16,0-2 0 0,0 5 0 0,-9 0 0 15,6 3 0-15,0-3 0 0,3 5 0 0,-6 6 0 0,3 2 0 16,-3-3 0-16,0 4 0 0,0 2 16 0,0-3 9 0,-3 0 2 16,0 0 0-1,0-5-46-15,0-3-9 0,-3 1-1 0,3-6-1 16,0 0-30-16,0 0-7 0</inkml:trace>
  <inkml:trace contextRef="#ctx0" brushRef="#br0" timeOffset="23130">12069 7025 1267 0,'0'0'28'0,"0"0"5"0,0 0 2 0,0 0 1 0,0 0-36 0,3-8 0 0,3 0 0 0,-3 3 0 0,-3 5 58 0,0 0 5 16,0 0 1-16,0 0 0 0,0 0-52 0,0 0-12 15,-6 5 0-15,3 0 0 0,-3 3 54 0,3 0 8 16,0 0 2-16,0 0 0 0,0 0-52 0,0 0-12 16,3 2 0-16,0 1 0 0,0-3 0 0,6 2 0 15,0 1 0-15,0 0 0 0,-3 2 0 0,3 0 0 16,0 0 0-16,0 1 0 0,3-4 0 0,-6 3 0 16,0 1 0-16,0-1 0 0,0 0 0 0,-3-2 0 15,-3-1 0-15,3 1 0 0,-3-3 46 0,-3 0 6 16,0 0 2-16,0 0 0 0,-3-3-31 0,3 0-7 15,-3 0 0-15,3-2-1 0,-3 0-15 0,0-3 11 16,3 0-11-16,0-6 10 0,-3 4-24 0,6-4-5 0,0-1-1 16,0-1 0-1,0-3-48-15,-3 3-11 0,6-3-1 0,0 4-694 0</inkml:trace>
  <inkml:trace contextRef="#ctx0" brushRef="#br0" timeOffset="23343.012">12241 6919 1958 0,'0'0'43'0,"0"0"9"16,-5-3 1-16,5 3 3 0,0 0-45 0,0 0-11 0,0 11 0 0,0-3 0 15,3 2 0-15,-3 6 0 0,-9 0 0 0,6 3 0 0,3 2 0 0,-3 0 0 16,0 0 0-16,0 0 0 0,-3-2 0 0,3 2 0 16,-3-3 0-16,3 4 0 0,0-1 0 0,0-3 0 15,0 1 0-15,0-1 0 0,3-2 0 16,0 0 0-16,-3 0 0 0,0-3 0 15,3-5-191-15,0 3-33 0,0-1-8 0,0-10 0 0</inkml:trace>
  <inkml:trace contextRef="#ctx0" brushRef="#br0" timeOffset="23557.009">12090 7125 1267 0,'0'0'28'0,"0"0"5"0,0 0 2 0,6 0 1 0,0-2-36 0,3-1 0 0,2 0 0 0,4 1 0 16,-3-4 58-16,0-2 5 0,3 3 1 0,0 2 0 15,-3-2-52-15,3 3-12 0,-3-1 0 0,-1 0 0 16,4 1 0-16,-3 2 0 0,-6-3 0 0,3 3 0 16,-3 0 0-16,3 0 0 0,-3 0 0 0,-6 0-441 15,0 0-91-15</inkml:trace>
  <inkml:trace contextRef="#ctx0" brushRef="#br0" timeOffset="23829.054">12313 7141 1267 0,'-3'5'112'15,"-3"6"-89"1,-3 5-23-16,6 5 0 0,0-2 56 0,3-6 6 16,0 3 2-16,0 0 0 0,0-3-15 0,6 0-2 15,0-2-1-15,-3-1 0 0,3 1-22 0,3-6-5 16,-3-2-1-16,0-3 0 0,3 5 4 0,-3-5 1 15,3 0 0-15,-3-5 0 0,2-3 6 0,-2 2 2 16,0-1 0-16,0-1 0 0,0-6-17 0,-3 1-3 16,0 3-1-16,0-4 0 0,-3 6-10 0,0 0 0 15,0 0 0-15,0 1 0 0,-3-1 0 0,0 0 0 16,0-3 0-16,-3 3 0 0,0 3 0 0,0 0 0 16,3-1 0-16,-3 4 0 15,-2-1-49-15,5 3-12 0,3 0-3 0,0 0-477 31,0 0-96-31</inkml:trace>
  <inkml:trace contextRef="#ctx0" brushRef="#br0" timeOffset="24038.003">12468 7152 1267 0,'0'0'56'0,"0"0"12"0,0 0-55 0,0 0-13 0,0 0 0 0,-6 5 0 16,3 0 54-16,0 3 8 0,-3 0 2 0,0 0 0 15,0 0-52-15,0 0-12 0,0 3 0 0,3-1 0 16,-3 3 0-16,0-2 0 0,0 0 0 0,3 2 0 15,0 0 27-15,0-2 2 0,3-1 1 0,0-2 0 16,0 3-12-16,3-3-2 0,0 0-1 0,0-1 0 16,-3-7-15-16,0 0 0 0,6 3 0 0,0 2 0 15,-6-5 0-15,9 0 0 0,3-2 0 0,-3-1-10 16,0-2-40-16,0 0-8 0,0-3-2 16,-6 2 0-16</inkml:trace>
  <inkml:trace contextRef="#ctx0" brushRef="#br0" timeOffset="24273.007">12599 6956 1267 0,'0'0'28'0,"0"-5"5"0,-3-1 2 0,3 6 1 0,0 0-36 0,0 0 0 16,0 0 0-16,0 0 0 0,0 0 58 0,0 0 5 15,0 8 1-15,0 3 0 0,0-1-52 0,-3 4-12 16,3 2 0-16,-3 2 0 15,0 3 54-15,-3 22 8 32,-6 23 2-32,6-11 0 0,0-18-16 0,3-5-4 15,0-11 0-15,0-2 0 16,3-6-60-16,3-5-12 0,0-3-2 0,-3-5-778 0</inkml:trace>
  <inkml:trace contextRef="#ctx0" brushRef="#br0" timeOffset="24492.999">12733 7136 1728 0,'0'0'38'0,"0"0"8"0,-6 2 2 0,0 1 0 0,-3 0-39 0,0-1-9 0,0 1 0 0,0 0 0 16,-6 2-49-16,3-2-12 0,0 2-3 0,-3 0 0 16,1 3 0-16,2 0 0 0,0 0 0 0,3-3 0 0,3 3 103 0,0-2 20 15,3 1 4-15,0-1 1 0,6 2 0 0,0-3 0 16,0 3 0-16,0-3 0 0,6 1-52 0,0-4-12 15,3 3 0-15,0 1 0 0,-4-4 16 0,7 1 1 16,-3 0 0-16,0-3 0 16,3 0-140-16,0 2-28 0</inkml:trace>
  <inkml:trace contextRef="#ctx0" brushRef="#br0" timeOffset="24627.996">12756 7324 1544 0,'-3'10'68'0,"3"-4"15"0,-6-1-67 0,4 3-16 15,2 0 0-15,-6 2 0 0,3-2 30 0,-3 3 2 16,0-3 1-16,0 0 0 0,-3 0-23 0,0-3-10 16,0 0 8-16,0-2-8 15,0 2-72-15,-3-2-20 0</inkml:trace>
  <inkml:trace contextRef="#ctx0" brushRef="#br0" timeOffset="25643.026">13087 7154 172 0,'0'-8'8'0,"3"6"1"0,3-1-9 0,0 3 0 0,-3 0 0 0,0-3 0 16,3 1 132-16,0-1 25 0,-3 1 5 0,-3 2 1 15,0 0-44-15,3 5-9 0,-3-5-2 0,5 5 0 16,-5 3-31-16,0 3-6 0,3-1-2 0,-6 3 0 0,0 1-29 0,1 2-5 15,-1-1-2-15,-3 1 0 0,3-2-15 16,0-1-3-16,3 0-1 0,3-5 0 0,-6 0-14 0,6 0-16 16,-3-3 3-16,0-5 1 15,0 0-32-15,0 0-7 0,0 0-1 0,0 0 0 0</inkml:trace>
  <inkml:trace contextRef="#ctx0" brushRef="#br0" timeOffset="25780">13182 7075 1587 0,'-9'-3'70'0,"6"3"15"0,0 0-68 0,3 0-17 15,-3 0 0-15,3 0 0 0,0 0 0 0,0 0 0 16,0 0-11-16,0 0 11 16,0 0-183-16,0 0-29 0,0 0-7 0</inkml:trace>
  <inkml:trace contextRef="#ctx0" brushRef="#br0" timeOffset="26073.003">13274 7199 748 0,'-3'14'33'0,"0"-7"7"0,0 4-32 0,0-3-8 0,-3 3 0 0,1-1 0 15,-1 1 173-15,3 2 33 0,0-5 6 0,0 0 2 16,0 0-156-16,3-3-31 0,0-5-7 0,0 0 0 16,0 0-20-16,0 0 8 0,0 0-8 0,0 0 0 15,0-5 0-15,3-3 0 0,3 3 0 0,0-6 0 16,0 0 0-16,2-2 0 0,-2 3 0 0,3-4 0 15,-3-2 0-15,3 3-11 0,0 0 11 0,-3 0-13 16,3 0-5-16,-3 5-1 0,3 0 0 0,-3 0 0 0,0 2 5 16,0 4 1-16,3 2 0 0,-3 2 0 0,-6-2 13 0,6 6-9 15,-3 2 9-15,3 2-8 0,-3 1 8 16,-1 5 0-16,1 0 0 0,0-1 0 0,-3 1 0 0,3 0 8 16,-3 0-8-16,0-3 0 0,0 1 0 0,-3-4 0 15,3 1-10-15,0-11 10 16,0 0-39-16,0 0-1 0,0 0 0 0,0 0-555 0</inkml:trace>
  <inkml:trace contextRef="#ctx0" brushRef="#br0" timeOffset="26437.007">13456 6937 1368 0,'0'0'30'0,"0"0"6"0,0 0 2 0,3 8 0 0,0 3-30 0,-3 10-8 16,3 13 0-16,-3 4 0 16,0-4 47-16,0 6 8 15,-6 7 1-15,3-7 1 16,0-11 3-16,0-5 1 0,3-3 0 0,0-8 0 16,0-2-61-16,0-3 0 0,3-3-9 0,-3-5 0 15,0 0-6-15,0 0-1 0,0 0 0 0,6-5 0 16,-3-3-4-16,3 0-2 0,0 3 0 0,0-6 0 15,3 0-1-15,-3-2 0 0,0 0 0 0,0 2 0 16,2-2-5-16,-2 3 0 16,0 2-1-16,-3 2 0 0,-3 6 21 0,0 0 8 0,9-2 0 0,-9 2-9 15,0 0 9-15,3 5 0 0,0 0 0 0,-3 6 0 0,0-3 0 0,0 5 0 16,0-8 0-16,3 3 0 16,-3 3-47-16,0-6-10 0,0-5-3 0,0 0 0 15,3 5-29-15,3 1-7 0</inkml:trace>
  <inkml:trace contextRef="#ctx0" brushRef="#br0" timeOffset="26739.01">13617 7205 460 0,'0'0'20'0,"0"0"5"0,0 0-25 0,3 2 0 15,-3-2 0-15,3 0 0 0,3 3 220 0,-3 0 40 16,2-1 7-16,1 1 1 0,0-1-178 0,0 1-36 16,0-3-7-16,0 0-2 0,0 0-13 0,0 0-2 15,-6 0-1-15,6-3 0 0,0-2-5 0,0 3 0 16,0-4-1-16,-3-2 0 0,0 3-8 0,0-3-2 0,0 3 0 15,0-3 0-15,-3 3-13 0,0-1 0 0,0 1 0 16,0 0 0-16,-3-1 0 0,0 1 0 0,0 0 0 0,0 2 0 16,0 1-13-16,3 2-6 0,0 0-1 15,-6-3 0-15,-3 6 1 0,3-1 0 0,-3 3 0 0,0 3 0 16,6-2 8-16,-3 2 2 0,0 2 0 0,-3 1 0 16,6-1 9-16,-2 4-8 0,5-4 8 0,-3 3-8 15,3-2 8-15,0 0 0 0,3-3 0 0,0-1 0 16,2 1 8-16,1-2-8 0,0-1 8 0,0 3-8 15,3-5 0-15,0-1 0 0,0-2 0 0,-3 0-8 16,3 0-57-16,0 0-11 0,0-5-3 16,-3 2-573-16</inkml:trace>
  <inkml:trace contextRef="#ctx0" brushRef="#br0" timeOffset="26966.02">13765 7199 172 0,'0'0'8'15,"0"0"1"-15,0 0-9 0,0 0 0 0,0 0 0 0,3 6 0 0,0-4 244 0,0 4 48 16,-3-1 8-16,3 0 3 0,-3 3-228 0,0-3-46 15,0-5-9-15,0 6-1 0,3 2-19 0,-3 0 0 16,0-8-11-16,0 0 11 0,0 0 15 0,0 0 9 16,0 0 3-16,-3 5 0 0,-3-3 9 0,6-2 3 15,0 0 0-15,0 0 0 0,0 0-15 0,0 0-2 16,0 0-1-16,0 0 0 0,0 0-1 0,0 0-1 16,0 0 0-16,0-5 0 0,0-3-19 0,0 3 0 15,3-3 8-15,3 0-8 0,-3-3 0 0,3 4 0 16,0-1 0-16,3-3 0 15,-3 3-91-15,3 0-21 0,0 3-5 0</inkml:trace>
  <inkml:trace contextRef="#ctx0" brushRef="#br0" timeOffset="27103.01">13923 7170 921 0,'0'0'82'0,"-3"6"-66"0,-3 4-16 0,3-2 0 16,0 3 132-16,0-3 22 0,0 5 5 0,3-5 1 15,-3 2-108-15,3-2-20 0,0-2-5 0,-3 1-1 16,0-1-26-16,3-6-9 0,0 0 0 0,0 8-457 31,0-8-91-31</inkml:trace>
  <inkml:trace contextRef="#ctx0" brushRef="#br0" timeOffset="27386.009">13920 7062 1436 0,'0'0'64'0,"0"0"12"16,-3-6-60-16,3 6-16 0,3-5 0 0,-3 0 0 0,3-3 11 0,0 3-1 15,3-1 0-15,0 1 0 16,0-3-58-16,3 0-11 0,0 3-2 0,-3-3-1 16,3 0 8-16,0 3 2 0,0-3 0 0,3 0 0 0,-3 3 52 0,2-3 8 15,-5 2 4-15,3 1 0 0,-3 2-12 0,0 1 0 16,3-1-12-16,-9 3 12 0,0 0 21 0,0 8 12 16,3-3 3-16,-3 6 0 0,0 2 28 0,-3 0 7 15,0 3 1-15,0 3 0 0,-3 2-12 0,6-3-3 0,-3 4 0 16,0-1 0-16,-3 3-20 0,0-3-4 0,0 3-1 0,3-3 0 15,0-3-19-15,0-2-4 0,1-3-1 32,2 3 0-32,0-5-31 0,2-1-6 0,-4 1-2 15,2-3-748-15</inkml:trace>
  <inkml:trace contextRef="#ctx0" brushRef="#br0" timeOffset="27788.002">13926 7136 1267 0,'0'0'112'0,"0"0"-89"0,0 0-23 0,0 0 0 0,0 0 97 0,0 0 15 16,9-5 4-16,0 2 0 0,0 0-100 0,3 1-16 15,-3-4-12-15,6 4 3 0,0-1-11 0,-3 0-1 16,-1 3-1-16,-2 0 0 16,3 0-10-16,-3 0-3 0,3 0 0 0,-3 0 0 0,3 3 14 0,0 0 2 15,-3-1 1-15,0 1 0 16,-3 0-33-16,3 2-6 0,-3 0-2 0,-1 3 0 0,4-5 46 0,-9-3 13 15,0 0 0-15,6 2 0 0,-6-2 29 0,6 6 14 16,0-4 2-16,-6-2 1 0,0 0 4 0,6 3 1 16,-6-3 0-16,9 0 0 0,-3-3-31 0,0 1-5 15,0-1-2-15,-3-2 0 0,3-1-13 0,-6 6 9 16,0 0-9-16,3-5 8 0,3 0-8 0,-6-3 8 16,0 3-8-16,0 5 8 0,0 0 0 0,0 0-8 15,0-6 12-15,-6 4-4 0,0-1 0 0,0 3-8 0,0 0 12 0,0 3-4 16,0-1-8-16,0 4 0 0,-3 2 0 0,3 0 0 15,0 2 0-15,3 3 0 0,-3-2 0 0,3 2 0 16,0-2 0-16,1-1 0 0,2 4 0 0,0-4 0 16,2 1 0-16,1-1 0 0,0-2 0 15,3 0 0-15,0 0 0 0,3-5-9 0,0-1 9 0,3-2-13 32,0-2-43-32,0-4-9 0,3-1-2 0,-3-1-583 0</inkml:trace>
  <inkml:trace contextRef="#ctx0" brushRef="#br0" timeOffset="28130.002">14352 7133 1256 0,'0'0'28'0,"0"0"5"0,0 0 2 0,-6 3 0 0,-3 2-35 0,0 0 0 0,3 6 0 0,0 0 0 15,0-1 8-15,-3 1-8 0,6-1 0 0,0 1 0 0,-3 2 8 0,3 0-8 16,0 1 0-16,3-1 0 0,0 0 65 0,3-5 10 16,3 3 1-16,0-3 1 0,3-3-42 0,0-3-9 15,0-2-2-15,-3 0 0 0,6 0-10 0,-3-5-2 16,-3 3-1-16,6-6 0 0,0-3-11 0,-3 0 0 15,2 1 0-15,-5-3 8 0,3-1-8 0,-3 1 0 16,0 0 0-16,0 2-11 0,-3-2 23 0,0 0 5 16,0 0 1-16,0-1 0 0,0 1-18 0,-3 0 0 15,3-6 0-15,-6 6 0 0,0-3-8 0,-3 3-6 16,3 0-1-16,-3 0 0 0,3 2 6 0,0 0 1 16,0 4 0-16,0 1 0 0,3 6 24 0,0 0 6 15,0 0 1-15,0 0 0 16,-3 11-43-16,3-1-8 0,3 1-1 0,-3 2-1 0,6 3 30 0,-3 3 13 15,-3-1-1-15,3-2 0 0,3 0 5 0,3 2 1 0,-3-4 0 16,0 2 0-16,0 2-18 0,0-5 0 0,0-5 0 16,3 3 0-16,-3-3 0 0,3-3 0 0,0-2 0 15,-3-3 0-15</inkml:trace>
  <inkml:trace contextRef="#ctx0" brushRef="#br0" timeOffset="28574.022">14733 6914 1497 0,'0'0'32'0,"0"0"8"0,0 5 0 0,0 5 4 0,0 4-36 0,0 2-8 15,0-1 0-15,0 7 0 0,0-1 53 0,-3 0 9 16,3 3 2-16,-3-3 0 0,-3 8-52 0,3-5-12 16,-3-3 0-16,3 3 0 0,-3 2 0 0,3-7 0 15,0-3 0-15,0 0 0 0,-3-3 56 0,3-3 8 16,0 1 1-16,3-6 1 0,-3-2-56 0,0 2-10 16,3-5 0-16,0 0 0 15,0 0-40-15,0 0-1 0,0 0 0 0,0 0 0 16,9-8 6-16,-3-2 2 0,-3-4 0 0,6 4 0 15,0-3-15-15,0-1-4 0,0 4 0 0,0 2 0 16,3-3-9-16,0 3-3 0,0 0 0 0,-1 3 0 0,-2-3 52 0,0 6 12 16,0 2 0-16,0 2 0 0,-9-2 0 0,3 5 0 0,0 1 0 15,0 4 0-15,-6-2 48 0,0 5 13 0,0-2 3 16,-6 0 0-16,-3 2-20 0,3-3-4 0,-3-2-1 16,4 3 0-16,-1-3-3 0,0 3 0 0,-3-4 0 15,3-1 0-15,3-1-36 0,0-2-18 0,0-1 2 0,6-2-499 16,0 0-99-16</inkml:trace>
  <inkml:trace contextRef="#ctx0" brushRef="#br0" timeOffset="28868.998">14908 7144 1728 0,'0'0'38'0,"-2"5"8"0,-1 3 2 15,0 0 0-15,3 0-39 0,3 0-9 0,-3 2 0 0,3 1 0 0,-3-3 0 0,0 2 0 16,2-4 0-16,-2-6 0 0,3 8 0 0,3-3 0 15,0 0 0-15,-3-2 0 0,6-3 0 0,0 0 0 16,0 0 0-16,-3 0 0 0,3-5 0 0,3 2 0 16,-3-2 0-16,0 2 0 15,0-2-49-15,0-1-12 0,0 1-3 0,-1 0 0 16,-2-6 0-16,3 6 0 0,-3-3 0 0,-3 3 0 0,0-3 52 0,-3 8 12 16,0 0 0-16,0 0 0 0,0 0 48 0,-3 5 13 15,0 3 3-15,-3 3 0 0,-3-1-52 0,1 9-12 16,-1 2 0-16,-3 3 0 0,6 0 25 0,-9-1 3 15,0 1 0-15,-3 3 0 0,3-4 4 0,3 1 0 0,0-5 1 16,1-3 0-16,5 0-19 0,0-3-4 0,0 0-1 16,3-5-781-16</inkml:trace>
  <inkml:trace contextRef="#ctx0" brushRef="#br0" timeOffset="29522.013">15545 6990 1267 0,'0'0'56'0,"0"0"12"0,0 0-55 0,0 0-13 0,0 0 0 0,-3 8 0 0,3 0 54 0,0 5 8 15,-5 3 2-15,5 0 0 0,-3 0-52 0,3 0-12 16,0 2 0-16,-3 4 0 0,0 1 0 0,0-1 0 15,3-7 0-15,0 1 0 0,-6 3 0 0,3-6 0 16,0 0 0-16,3-5 0 0,-3 0 23 0,3 0 1 16,-3-3 1-16,3-5 0 15,0 0-187-15,0 0-38 0</inkml:trace>
  <inkml:trace contextRef="#ctx0" brushRef="#br0" timeOffset="29805.001">15540 7004 1497 0,'0'0'32'0,"0"0"8"0,2-6 0 0,-2 1 4 0,9 2-36 0,-3 1-8 0,3-1 0 0,0-2 0 15,3-1 0-15,3 1 0 0,-6 2 0 0,3 1 0 16,0-1 53-16,0 3 9 0,0 3 2 0,-1 2 0 16,1 3-52-16,0 0-12 0,3 5 0 0,0 0 0 15,-6 3 54-15,0 3 8 0,0-1 2 0,-6 4 0 16,-3 1-52-16,-6-1-12 0,0 1 0 0,-6-1 0 15,0-4 0-15,-3 1 0 0,-3 2 0 16,3-3 0-16,-2-2 20 0,2-5 2 0,-3-1 0 0,0-2 0 16,3 3 0-16,-3-6 0 0,3 0 0 15,-2 1 0-15,2-4-22 0,0-2 0 0,0 0 0 0,3-2 0 16,0 2-12-16,3 0-8 0,3-3 0 0,6 3-1 16,-3-3-39-1,3 3-7-15,0 0-1 0,3-5-771 0</inkml:trace>
  <inkml:trace contextRef="#ctx0" brushRef="#br0" timeOffset="30000.006">15760 7157 1267 0,'0'0'56'0,"0"0"12"15,0 0-55-15,0 0-13 0,0 0 0 0,3 8 0 0,0 0 0 0,0 0 0 16,3 2 0-16,-6 1 0 0,0 5 54 0,0-3 8 0,3 0 2 0,-3 1 0 15,0-4-4-15,-3 1-1 0,3-3 0 0,0 0 0 16,0 0 79-16,0-3 16 0,0-5 3 0,0 0 1 31,0 0-370-31,0 0-73 0</inkml:trace>
  <inkml:trace contextRef="#ctx0" brushRef="#br0" timeOffset="30132.993">15790 7064 1267 0,'0'0'56'0,"0"0"12"0</inkml:trace>
  <inkml:trace contextRef="#ctx0" brushRef="#br0" timeOffset="30360.016">15873 7189 1486 0,'3'5'32'0,"0"6"8"16,0-1 0-16,0 1 3 0,0 2-35 0,0 0-8 0,0 0 0 0,0 1 0 0,3-4 36 0,0-2 4 15,-3 0 2-15,3-3 0 0,-3 1-16 0,2-1-3 16,-5-5-1-16,3 3 0 0,-3-3 9 0,9-3 1 16,0 3 1-16,-3 0 0 0,0-3-5 0,-3-2 0 15,6 0-1-15,-3-3 0 0,0-5-19 0,0-1-8 16,0 4 8-16,0-1-8 0,0 3 8 0,-3-2-8 15,0-1 0-15,0-2 8 16,0 2-160-16,0-2-32 0,0 3-6 0,0 2-2 0</inkml:trace>
  <inkml:trace contextRef="#ctx0" brushRef="#br0" timeOffset="30485.01">16078 7157 1497 0,'0'0'32'0,"0"0"8"0,0 8 0 0,0 0 4 0,0 0-36 0,0 2-8 0,0 1 0 0,0 0 0 16,0 2 53-16,0-3 9 0,0 4 2 0,0-4 0 15,-3 1-56-15,0-1-8 0,3 1 0 0,-3-6-10 16,3-5-48-16,0 0-10 0,0 0-1 0,0 0-621 16</inkml:trace>
  <inkml:trace contextRef="#ctx0" brushRef="#br0" timeOffset="30654.999">16043 7046 1728 0,'-6'-3'38'16,"0"1"8"-16,0-1 2 0,6 3 0 0,0 0-39 0,0 0-9 0,0 0 0 0,0 0 0 0,0 0 0 0,0 0 0 16,0 0 0-16,6 3 0 0,3-3 0 0,0 2 0 15,-1-2 0-15,1 6 0 0,3-4 0 0,-3 3 0 16,0 1 0-16,3-4-766 0</inkml:trace>
  <inkml:trace contextRef="#ctx0" brushRef="#br0" timeOffset="31065.033">16242 7080 1497 0,'0'0'32'0,"0"0"8"0,-3-2 0 0,3 2 4 0,-6 0-36 0,0 2-8 0,0-2 0 16,0 3 0-16,0-3 53 0,3 3 9 0,-3-1 2 15,0 1 0-15,0 2-52 0,3 3-12 0,-3 0 0 0,1 0 0 16,-1 0 0-16,0 2 0 0,0 1 0 0,3 2 0 16,0 3 0-16,0 0 0 0,0 0 0 0,0 0 0 15,6 2-12-15,0 1-4 16,0-6-2-16,0 0 0 0,0-5 18 0,3 0 0 0,0 3 0 0,2-6 0 15,-2 0 0-15,3-2 0 0,0-6 0 16,-3 3 0-16,0 0 0 0,3-2 0 0,-3-4 0 0,0-2 9 16,0 1-9-16,0-1 0 0,0-3 0 15,0 0 0 1,-3 1-43-16,0-3-4 0,0-3-1 0,0 2 0 0,0 1 39 0,0-3 9 16,0 1 0-16,-3-1 0 0,0-3 0 0,-3 3 0 0,3 0 0 15,0 0 0-15,0-2 0 0,-3 2 0 0,0 0 0 0,0 0 0 16,0 0 0-16,3 6 0 0,-3-1 0 0,0 6 0 15,0-3 0-15,3 8 0 0,0 0 0 0,0 0 0 0,0 0 49 0,0 0 12 16,0 0 3-16,6 8 0 0,0 0-52 16,-3 3-12-16,3-4 0 0,-6 7 0 0,-3 2 0 15,3-1 0-15,6 1 0 0,-3 0 0 0,-6 3 0 0,6-1 0 16,3 1 0-16,3-3 0 0,-3-3 0 0,-4 0 0 16,1 0 0-16,3 1 0 15,0-7-100-15,0-1-22 0,-6-6-5 0,6 2-1 0</inkml:trace>
  <inkml:trace contextRef="#ctx0" brushRef="#br0" timeOffset="31404.005">16403 7152 1267 0,'0'0'28'0,"0"0"5"0,0 0 2 0,0 0 1 0,0 0-36 0,0 0 0 0,0 0 0 0,3 5 0 15,3 0 58-15,-6-5 5 0,0 0 1 0,6 6 0 16,0-4-52-16,-6-2-12 0,8 0 0 0,-8 0 0 15,0 0 54-15,9 0 8 0,0-2 2 0,0-1 0 16,-3-2-52-16,0 2-12 0,0-2 0 0,0-1 0 16,0 1 0-16,-6 5 0 0,0 0 0 0,3-5 0 15,0-3 0-15,-3 3 0 0,0 5 0 0,0-3 0 16,-3-2 0-16,0 2 0 0,-3 0 0 0,0 1 0 16,0-1 0-16,-3 6 0 0,3-1 0 0,-3 1 0 15,0 0 0-15,3-1 0 0,1 1 0 0,-4 2 0 16,3-2 0-16,3 5 0 0,0 0 0 0,0 2 0 15,-3 1 0-15,3 0 0 0,3-1 0 0,0 3 0 16,0-5 0-16,3 0 0 0,-3 3 0 0,6-1 0 0,-3 1 8 0,0 0-8 16,0-4 11-16,0 1-11 0,0 0 11 15,3-2-11-15,-6-6 10 0,6 5-10 16,-1-2-33-16,4-3-13 0,-3-3-2 0</inkml:trace>
  <inkml:trace contextRef="#ctx0" brushRef="#br0" timeOffset="31764.006">16555 7162 1036 0,'0'0'46'0,"0"0"10"0,0 0-45 0,0 0-11 15,0 0 0-15,0 0 0 0,-3 8 53 0,0-2 9 16,3-6 2-16,3 7 0 0,-6 1-52 0,3-2-12 0,0-6 0 0,0 10 0 16,0-2 54-16,0 3 8 0,-3-3 2 0,3-3 0 15,0-5 0-15,0 0 0 0,0 8 0 0,0-8 0 16,0 0-52-16,0 0-12 0,0 0 0 0,0 0 0 15,0 0 0-15,0 0 0 0,0 0 0 0,0 0 0 16,0 0 0-16,0 0 0 0,0-8 0 0,0 3 0 16,3-1 0-16,0 1 0 0,5 0 0 0,-2-3 0 15,-3 0-48 1,3 0-13-16,0-3-3 0,3 4 0 0,0-1 52 0,0 0 12 0,-6-3 0 0,9 6 0 16,3-1 0-16,-3 1 0 0,-9-3 0 0,3 6 0 15,6-1 0-15,-3 3 0 0,-9 0 0 0,0 0 0 16,3 8 0-16,2 0 0 0,4-3 0 0,-3 6 0 0,-9-1 48 15,3 1 13-15,6-1 3 0,-6 1 0 16,-6 2-52-16,6-2-12 0,3-3 0 0,0 0 0 0,0 0 0 16,-3 0 0-16,0 0 0 0,3-6 0 15,6 3-151-15,-9-5-33 0,0 0-6 16,12-2-2-16</inkml:trace>
  <inkml:trace contextRef="#ctx0" brushRef="#br0" timeOffset="32190.999">16834 7152 1267 0,'0'0'56'0,"0"0"12"0,0 0-55 0,0-6-13 16,-6 1 0-16,0 2 0 0,6 3 54 0,0 0 8 16,-9-2 2-16,4 2 0 0,5 0-52 0,-6 2-12 15,-6 1 0-15,3 5 0 0,0-3 0 0,6 6 0 16,-3 2 0-16,-3-2 0 0,-6 2 0 0,6-2 0 0,9-1 0 0,0 1 0 16,-6 2 0-16,9-2 0 0,9 2 0 0,-3-5 0 15,-9-3 54-15,0 3 8 0,3-5 2 0,9-1 0 16,3 4-52-16,0-4-12 0,-9-2 0 0,6-2 0 15,2-4 0-15,-2 1 0 0,-6-3 0 0,0 0 0 16,3 0 0-16,0-2 0 0,-3-1 0 0,-3 3 0 31,0-3-48-31,-3-2-13 0,6-3-3 0,-6 3 0 0,-3 0 103 0,0 2 20 0,9-5 4 0,-6 6 1 16,-3-3-103 0,0-3-20-16,3 2-4 0,0-1-1 0,-6 1 103 0,0 1 20 0,0 0 4 15,3 0 1-15,9-1-103 0,-6 7-20 16,-12-1-4-16,9 2-1 0,9 4 52 0,-6 2 12 0,0 0 0 0,0 0 0 15,0 0 0-15,-3 8 0 0,3-8 0 0,-3 10 0 16,-3 3 0-16,6 3 0 0,6-2 0 0,-6 4 0 0,-6 1 48 16,9-1 13-16,3 3 3 0,0 0 0 0,-6 1-52 15,3-1-12-15,6 0 0 0,-3 0 0 0,0-2 0 0,0-1 0 16,0-2 0-16,3 0 0 0,3-6 0 0,-3 4 0 16,-6-6 0-16,3-3 0 15,2 0-151-15,1-5-33 0,0 5-6 0,-9-5-2 16</inkml:trace>
  <inkml:trace contextRef="#ctx0" brushRef="#br0" timeOffset="32514.998">17183 6977 1728 0,'-9'-3'38'0,"0"3"8"0,9 0 2 0,-9 0 0 0,-3 0-39 0,0 0-9 0,12 0 0 0,-6 3 0 16,-6 2 0-16,3-2 0 0,-3 5 0 0,3-3 0 15,0 3 0-15,0 0 0 0,-2 0 0 0,5 0 0 16,3 0 0-16,-3 3 0 0,0-4 0 0,3 4 0 16,6 0 0-16,0-1 0 0,-3-2 0 0,0 3 0 15,6-1 0-15,0 1 0 0,6-3 0 0,-7 2 0 16,1 4 0-16,0-4 0 0,9 1 0 0,-6 2 0 16,-9-2 0-16,6 2 0 0,6 0 0 0,-3 0 0 15,-6-2 0-15,-3-1 0 0,-3-2 0 0,3 3 0 16,0-3 104-16,-3-3 20 0,-9 3 3 0,0-3 1 15,9 3-103-15,-6-2-25 0,-6-4 0 0,6 1 0 16,4 0 0-16,-4-3 0 0,0-3 0 0,-3 0 0 16,3 1-46-16,3-4-14 15,3 4-4-15,-3-4 0 0,6 1-102 0,0-3-21 0,0-5-4 16,0 0-1-16</inkml:trace>
  <inkml:trace contextRef="#ctx0" brushRef="#br0" timeOffset="32715.005">17328 6900 1958 0,'-3'0'43'0,"3"0"9"0,0 0 1 0,0 0 3 0,0 8-45 0,0-2-11 15,0-6 0-15,3 10 0 0,0 3 0 0,-3 1 0 0,-3 1 0 0,0 4 0 16,-3-3 0-16,4 2 0 0,-4 1 0 0,6 2 0 16,3-2 53-16,-3-1 9 0,-6 1 2 0,0-1 0 15,3 1-52-15,3-1-12 0,0-2 0 0,-3-3 0 16,-3 3 0-16,6 0 0 0,3 0 0 0,-3-5-646 15,-6-1-132-15</inkml:trace>
  <inkml:trace contextRef="#ctx0" brushRef="#br0" timeOffset="33135.019">17108 7154 1497 0,'0'0'32'16,"0"0"8"-16,0 0 0 0,9-2 4 0,6-1-36 0,-3 3-8 0,-6-3 0 0,6 1 0 15,9-1-49-15,-1-2-12 0,1 0-3 0,-3 2 0 0,-3 0 52 0,0 1 12 16,6-1 0-16,-6 0 0 0,-4 3 0 0,1 0 0 16,6-2 0-16,-6 4 0 15,-3 1-54-15,-3 2-8 0,3 1-2 0,-3-1 0 16,0 0 0-16,-6-5 0 0,-3 5 0 0,0 3 0 15,0 0 103-15,0 0 20 0,-3 3 4 0,6-1 1 0,0 1 51 0,0 0 10 16,-3 4 3-16,0-1 0 0,0-4-52 0,3 3-9 16,3-5-3-16,0 3 0 0,-3-3-51 0,3-3-13 15,9-2 0-15,0 2 0 0,-12-5 0 0,9 0 0 16,6 0 0-16,0-2 0 0,-7-1 0 0,4-5 0 16,-3 0 0-16,0-3 0 0,3 3 54 0,-3 1 8 15,-9-1 2-15,6 0 0 0,3-3-52 0,-3 3-12 0,-9-2 0 16,3 2 0-16,0 0 0 0,-3-3 0 0,-3 1 0 0,-3 2 0 15,0 0 0-15,3 0 0 0,0 2 0 0,3 1 0 32,-3 2-48-32,3 1-13 0,-6 2-3 0,3 0 0 15,-2 2 0-15,5 1 0 0,3-3 0 0,0 0-409 0,0 0-83 0</inkml:trace>
  <inkml:trace contextRef="#ctx0" brushRef="#br0" timeOffset="33362.006">17680 7123 1497 0,'-21'-3'32'0,"21"3"8"0,0 0 0 0,0 0 4 16,-6 3-36-16,0 2-8 0,0-2 0 0,0 2 0 0,0 0 0 16,-3 3 0-16,0 0 0 0,0 0 0 0,0 0 53 0,-3 2 9 15,4 1 2-15,5 0 0 0,3-1-52 0,-3 1-12 16,0-1 0-16,0 1 0 0,6 0 54 0,0-1 8 16,0 1 2-16,0-3 0 0,2 0-52 0,4 0-12 15,9-3 0-15,-6-3 0 0,-12-2 0 0,6 0 0 16,12 3 0-16,-3-6 0 15,-3 1-48-15,0-1-13 0,0 1-3 0,-1-4 0 16,4 1-102-16,-3 0-21 0,0-9-4 0,-3 1-1 0</inkml:trace>
  <inkml:trace contextRef="#ctx0" brushRef="#br0" timeOffset="33552.055">17721 6996 1497 0,'9'0'32'0,"-9"0"8"0,0 0 0 0,3 8 4 0,6 2-36 0,-3 1-8 0,-6 5 0 0,3-1 0 16,0-1 53-16,-3 4 9 0,0 1 2 0,-6 2 0 16,0-3 0-16,0-2 0 0,9 3 0 0,-9-3 0 15,-3 0-52-15,0-3-12 0,12 0 0 0,-6 0 0 16,0-5 54-16,0 0 8 0,0 0 2 0,6-3 0 16,3 1-154-16,0-4-30 15,-6-2-7-15,6 3-717 0</inkml:trace>
  <inkml:trace contextRef="#ctx0" brushRef="#br0" timeOffset="33806.06">17867 7131 1267 0,'0'0'28'0,"0"0"5"0,-6 2 2 0,0 1 1 15,0 2-36-15,0-2 0 0,-3-1 0 0,-2 4 0 0,-4-1 0 0,3-2 0 16,6 2 0-16,-6 3 0 0,-6 0 0 0,0 0 0 15,9 2 0-15,0-4 0 0,0-1 109 0,9-5 15 16,0 0 4-16,0 0 0 0,6 5-52 0,0 3-9 16,0-3-3-16,6 1 0 0,6-1-51 0,-3-2-13 15,-3 2 0-15,3 0 0 0,3-2 0 0,-4-3 0 16,1 0 0-16,0 0 0 16,0 3-48-16,0-3-13 0,-3-3-3 0,0 0-477 15,0 6-96-15</inkml:trace>
  <inkml:trace contextRef="#ctx0" brushRef="#br0" timeOffset="34192.994">18171 7215 1728 0,'0'0'38'0,"0"0"8"0,0 0 2 0,0 8 0 0,0 0-39 0,0 0-9 15,-3 3 0-15,0 2 0 0,0-3 53 0,0 4 9 16,0 2 2-16,-3-1 0 0,0-4 0 0,-3 2 0 16,0 0 0-16,-3 1 0 0,-3-4-52 0,3-2-12 15,4 0 0-15,-1 0 0 16,0-3-100-16,-3 1-22 0,-12 2-5 0,6-8-1 0</inkml:trace>
  <inkml:trace contextRef="#ctx0" brushRef="#br0" timeOffset="35399.025">18948 7115 576 0,'0'0'25'0,"0"0"6"0,-9 0-31 0,3 0 0 16,0 0 0-16,-3 0 0 0,0 5 141 0,0 0 23 16,0-2 4-16,-3 2 0 0,3 3-118 0,-6 5-24 31,-2 6-5-31,-1 2-1 0,6-5 34 0,6 5 6 31,6 6 2-31,6-1 0 0,0-7-32 0,0-6-6 0,6-3-2 16,-1 1 0-1,1-3-50-15,3 0-11 0,0-3-1 0,0 0-1 16,0-2-65-16,-6 0-13 0</inkml:trace>
  <inkml:trace contextRef="#ctx0" brushRef="#br0" timeOffset="35758.002">19073 7252 57 0,'-3'-2'0'0,"3"-4"0"0,-6 1 0 0,0 2 0 16,0 1 241-16,0-1 43 0,0 0 9 0,3 1 2 15,-6-1-179-15,6 0-36 0,-3 3-8 0,0-2 0 16,3 2-20-16,0 2-4 0,-6-2-1 0,0 3 0 0,0 2-14 0,3 1-2 16,1 2-1-16,2 0 0 15,-3 0-10-15,6-1-1 0,0 4-1 0,0 0 0 16,0-3-18-16,3-3 8 0,0 3-8 0,0-3 0 0,2 3 0 0,1-3 0 15,6-5 0-15,-6 0 0 0,0 3 0 16,-6-3 0-16,0 0 0 0,6-5 0 0,-3-1-15 0,3 4 0 16,-3-4 0-16,3 1 0 15,3 3-14-15,-3-4-3 0,-3-2-1 0,3 0 0 16,-3 0 24-16,3 0 9 0,-3 1 0 0,-3-1-9 0,0 0 9 0,0 2 0 16,0-2 0-16,3 3 8 0,-3 5 4 0,0 0 2 15,0 0 0-15,0 0 0 0,0 0-6 0,0 0 0 16,0 0-8-16,0 0 12 0,0 0-12 0,3 11 8 15,0 2-8-15,-3-2 0 0,0-11 8 0,3 7-8 16,0 4 0-16,0-3 0 0,-3 0 0 0,6 0-10 16,0-3 0-16,-1 3 0 15,-2 0-54-15,-3-8-12 0,6 3-1 0,0-3-1 0</inkml:trace>
  <inkml:trace contextRef="#ctx0" brushRef="#br0" timeOffset="35981.02">19213 7038 1278 0,'0'0'56'0,"0"0"12"0,0 0-54 0,-3 5-14 0,3-5 0 0,0 6 0 15,-3 4 16-15,0 3 0 0,3 3 0 0,0 3 0 16,0-1 5-16,0 3 2 0,-3 1 0 0,-3-4 0 0,3 6 21 16,0-3 5-16,3-2 1 0,0-1 0 15,3 1-21-15,-3-3-4 0,3-3-1 0,0-3 0 0,0-2-24 16,0-2 0-16,3-1 0 0,-6-5 0 15,0 0-27-15,6 0-4 0,2 0-1 0,-2-3 0 16,0-2-125-16,0-3-26 0</inkml:trace>
  <inkml:trace contextRef="#ctx0" brushRef="#br0" timeOffset="36155.012">19296 7030 964 0,'0'0'43'0,"0"0"9"0,0 0-42 0,0 0-10 16,0 0 0-16,3 8 0 0,0 3 67 0,-3-1 11 15,0 1 2-15,0 2 1 0,3 3-13 0,0 2-4 16,-3 1 0-16,3 5 0 0,-3-3-19 0,0 0-4 16,-3 0-1-16,3 0 0 0,0-2-18 0,-3-3-4 0,3 2-1 0,0-2 0 15,3-3-17-15,0-2-14 0,3 2 2 16,-3-5-483 0,0-3-97-16</inkml:trace>
  <inkml:trace contextRef="#ctx0" brushRef="#br0" timeOffset="36449.005">19475 7207 230 0,'0'-2'20'0,"0"2"-20"0,0 0 0 0,0 0 0 16,-3-3 312-16,0 0 57 0,3-2 12 0,-3 5 3 16,0 0-296-16,-3 3-60 0,-3-1-11 0,0 1-2 15,0 2 5-15,0-2 2 0,0 0 0 0,0 2 0 16,0 0 18-16,3 3 4 0,0-3 1 0,3 1 0 0,3-6-17 0,0 5-4 15,0 3-1-15,3-3 0 0,0 0-23 0,3 1 0 16,0-1 0-16,3 0 0 0,0 6 0 0,3-3 0 16,-3 0-8-16,3 2 8 0,-3 1 0 0,-3 2 0 15,-6-2 0-15,3-1-8 0,0 1 8 0,3 0 0 16,-3-4 0-16,-3 4 0 0,-3-6 8 16,0 3 1-16,-6-2 0 0,0-1 0 0,0 3-9 0,-3-3-12 15,-3-2 2-15,3-3 1 16,3 2-140-16,0-2-28 0</inkml:trace>
  <inkml:trace contextRef="#ctx0" brushRef="#br0" timeOffset="37557.003">20123 7041 172 0,'0'0'16'0,"0"0"-16"0,0 0 0 0,0-6 0 16,-3 1 218-16,0 0 41 0,-2-1 8 0,2 4 1 16,3 2-147-16,-6-3-29 0,0 0-7 0,0 3-1 15,-3 3-22-15,0 0-5 0,0 2-1 0,0 0 0 16,-3 1-13-16,3 4-3 0,-3-2-1 0,0 5 0 15,-3 3-23-15,4 0-4 0,2 3 0 0,0-3-1 0,3 2 11 16,-3 1 2-16,6-1 1 0,3 3 0 0,3-5-6 0,0 0-2 16,0-3 0-16,3 0 0 0,6-2-17 15,-1 0 8-15,-2-1-8 0,0 1 0 0,6-6 0 16,-3 0 0-16,0 1 0 0,0-1-12 16,0-2-33-16,-3-1-7 0,3-2 0 0,-3 0-1 15,0 0-123-15,-1 0-24 0,1 0-4 0</inkml:trace>
  <inkml:trace contextRef="#ctx0" brushRef="#br0" timeOffset="37819.996">20100 7207 115 0,'0'0'10'16,"0"0"-10"-16,0 0 0 0,0 0 0 0,0 0 246 0,6-5 47 0,2-3 10 0,1 0 1 15,0 5-219-15,0-2-44 0,0 0-9 0,-3 2-1 16,3 1-31-16,0 2 0 0,-9 0 0 0,6-3 0 15,3 0 0-15,-3 3 0 0,-6 0 0 16,6 3 0-16,-6-3 24 0,3 8 4 0,0 0 2 0,0 5 0 16,-3-2 5-16,-3 2 1 0,3 3 0 0,-3-6 0 15,-3 4 11-15,3-1 2 0,0 0 1 0,0 3 0 16,0-3-7-16,0 0-2 0,0-2 0 0,0-1 0 16,3-2-17-16,0 0-3 0,0-8-1 0,0 0 0 15,0 0-20-15,0 0-10 0,6 6 1 0,0-4 0 16,-6-2-102-16,6 0-20 0,3-2-4 0</inkml:trace>
  <inkml:trace contextRef="#ctx0" brushRef="#br0" timeOffset="38268.997">20320 7199 903 0,'0'0'40'0,"0"0"8"0,0 0-38 0,0 0-10 16,0 0 0-16,9 6 0 0,3-1 80 0,-3-2 15 15,0 2 2-15,-3-3 1 0,-1 1-10 0,7 2-1 16,0 1-1-16,-6-4 0 0,-6-2-57 0,0 0-11 16,9 0-2-16,-9 0-1 0,0 0-7 0,0 0 0 0,6-2-8 0,-3-4 12 15,-3 6-12-15,9-2 11 0,-3-4-11 0,-3-1 10 16,3 1-10-16,-6 4 0 0,0-4 0 0,0 1 0 15,0-3-16-15,0 3-3 0,-6 0 0 0,3 2 0 16,3 3 9-16,-3-5 2 0,0-1 0 0,0 1 0 31,-3 0-19-31,3-1-3 0,0 6-1 0,-3 0 0 0,-6 0 13 0,3 0 2 0,0 6 1 0,0-1 0 16,-2 0 15-16,2 1-9 0,0-1 9 0,0 3-8 16,0 2 8-16,0 1 0 0,3 0 0 0,-3-1 0 15,6 1 36-15,-3-3 4 0,3 2 0 0,3-2 0 16,0 3 27-16,0-1 5 0,0-2 2 0,3 0 0 15,3 3-26-15,0-3-4 0,0-3-2 0,3-2 0 16,-6 5-24-16,9-6-5 0,6 1-1 0,-6-3 0 0,-4 3-24 16,4-6-4-16,6 0-2 0,0 1 0 15,-3-4-153-15,0 1-30 0,12-8-7 0,-6 0 0 16</inkml:trace>
  <inkml:trace contextRef="#ctx0" brushRef="#br0" timeOffset="38470.009">20612 6985 1076 0,'0'0'48'0,"0"0"9"0,0 0-45 0,0 0-12 15,0 0 0-15,0 0 0 0,0 0 44 0,0 0 6 16,3 5 2-16,0 6 0 0,0-1 0 0,-3 4 0 16,-3-1 0-16,3 3 0 0,0 2 12 0,0 3 2 0,-3 1 1 0,3 1 0 15,-3-1-30-15,0 1-5 0,3-1-2 0,0-1 0 16,3-3-30-16,-3 1 0 0,0-6 0 15,0 0 0 1,0 1-38-16,3-4-7 0,-3-2-2 0</inkml:trace>
  <inkml:trace contextRef="#ctx0" brushRef="#br0" timeOffset="38659.021">20493 7178 633 0,'2'-2'56'16,"1"-1"-44"-16,-6 0-12 0,3 3 0 0,0 0 184 0,9-5 34 16,3 0 7-16,0 2 2 0,3-2-157 0,-3-1-31 15,3 4-7-15,0-1 0 0,0-2-32 0,3 2 0 16,-7 1 0-16,4-1-457 16,0 0-98-16</inkml:trace>
  <inkml:trace contextRef="#ctx0" brushRef="#br0" timeOffset="38933.007">20859 7062 1357 0,'0'13'60'0,"0"-5"12"0,-3 0-57 0,3 2-15 0,3 4 0 0,0 7 0 16,-6 0 30-16,0 3 3 0,0-3 1 0,0 3 0 15,0-6-22-15,-3-2-4 0,0 3 0 0,3-1-8 16,6-7 38-16,-3-1 1 0,-6 1 0 0,3-3 0 16,3 0-11-16,0-3-3 0,0-5 0 0,0 0 0 15,0 0-69-15,0 0-15 16,0 0-2-16</inkml:trace>
  <inkml:trace contextRef="#ctx0" brushRef="#br0" timeOffset="39365.024">20841 7070 1263 0,'0'0'56'0,"0"0"12"0,0 0-55 0,0-8-13 15,0-3 0-15,0 3 0 0,6 3 53 0,0-3 8 16,3 0 2-16,-6 3 0 0,6 2-39 0,-9 3-7 15,0 0-1-15,2 0-1 0,7 3 23 0,-6 2 5 16,0 3 1-16,0 0 0 0,3 3 9 0,-3-1 3 16,0 3 0-16,-3 1 0 0,-3 1 24 0,6 1 6 15,0-2 1-15,0-4 0 16,0 1-115-16,-3-1-24 0,3-2-4 0,3 0 0 0,-3 0 56 0,0-3 0 16,-3-5 8-16,0 0 0 0,0 0-8 0,3 6 0 15,-3-6 0-15,9 2 0 0,-3-4-9 0,0-1-3 16,0 0-1-16,0-2 0 0,3 0 2 0,-3-3 1 0,0 3 0 0,0-3 0 31,0-3-43-31,-1 0-9 0,-2 1-2 0,3 2 0 0,-3-3 40 0,0 3 8 0,0-2 2 16,0 2 0-16,0 0-2 0,0 0 0 0,0 3 0 15,-3-1 0-15,3 1 16 0,-3 5-9 0,0 0 9 0,0 0-8 16,0 0 8-16,0 0-13 0,0 0 5 0,0 0 8 16,3 8 0-16,0 3 10 0,0 2 1 0,-3 3 0 15,3-3 21-15,-3 3 4 0,0 2 0 0,-3 4 1 16,3-1-37-16,0 0 0 0,-3 0-9 0,3-2 9 15,0 2 22-15,0-3 12 0,0-2 2 0,0-3 1 16,3 1-37-16,-3-4-12 0,3 1 0 0,3-3-532 16,-3 0-106-16</inkml:trace>
  <inkml:trace contextRef="#ctx0" brushRef="#br0" timeOffset="39797.055">21246 7231 1267 0,'0'0'28'0,"0"0"5"0,-3-5 2 0,0 2 1 0,3 3-36 0,-3-3 0 15,-3-4 0-15,0 1 0 0,0 1 0 0,0 2 0 16,3 1 0-16,-3 2 0 0,-3 0 58 0,3 2 5 16,3 1 1-16,-3 2 0 0,-3 1 0 0,3-1 0 15,0 5 0-15,3 1 0 0,-3-3-52 0,0 3-12 0,0-4 0 16,3 7 0-16,-3-1 0 0,4 0 9 15,2 0-9-15,-3 1 8 0,3-4 18 0,-3 3 3 16,3-5 1-16,0 0 0 0,3 0-8 0,-3-8-2 0,3 8 0 0,-3-8 0 16,8 3-10-16,-8-3-2 0,6 5-8 0,0-5 12 15,3-5-12-15,0 2 0 0,-3-2 0 0,3-3-10 32,-3-3-43-32,3 3-9 0,-3-5-2 0,-3 3 0 15,3 2-43-15,-3-3-9 0,0 6-1 0,0-3-1 16,0 0 41-16,-3-3 8 0,0 1 1 0,0 4 1 0,0-1 105 0,0 7 21 0,0-6 4 0,0 6 1 15,0 0 0-15,0 0 0 0,0 0 0 0,0 0 0 16,0 0-52-16,0 0-12 0,0 0 0 0,0 0 0 16,0 11 8-16,3-3-8 0,0 0 11 0,0 2-11 15,0 1 12-15,0-1-12 0,0-2 12 0,3 3-12 16,-3 0 0-16,0-4 0 0,2 1 0 0,-2-2 0 16,6-1-114-16,-9-5-17 0</inkml:trace>
  <inkml:trace contextRef="#ctx0" brushRef="#br0" timeOffset="40143.002">21368 7231 1036 0,'0'0'23'0,"0"0"5"0,0 0 0 0,0 0 1 0,3 5-29 0,3 1 0 15,0 2 0-15,-4-3 0 0,4 0 42 0,-3 6 2 16,-3-3 1-16,0 2 0 0,0-2 61 0,0 3 12 15,0-3 2-15,0 0 1 0,0-3-54 0,0-5-11 0,0 0-3 0,0 0 0 16,0 0-30-16,0 0-7 0,0 0 0 0,0 0-1 16,0 5-15-16,0-5 9 0,0 0-9 0,0 0 8 15,0 0-8-15,0 0 0 0,-6-2 0 0,6 2 0 16,0-3 0-16,-3-2 0 0,1-1 0 0,-1-2 0 16,3 3 0-16,0 5 0 0,3-5 0 0,-1-3 0 31,4-3-35-31,-6 3-9 0,3 0-1 0,3 3-1 0,0-3 37 0,0 0 9 0,3 0 0 0,0 0 0 15,0 3 0-15,3 0 0 0,-3 0 0 0,0 2 0 16,0 0 0-16,0 1 0 0,0-1 0 0,0 3 0 16,-9 0 0-16,5 3 0 0,1-1 0 0,-6-2 0 15,0 0-53-15,0 0-9 16,0 0-2-16,0 0 0 0</inkml:trace>
  <inkml:trace contextRef="#ctx0" brushRef="#br0" timeOffset="40381.019">21609 7043 806 0,'0'0'36'0,"0"0"7"0,0 0-35 0,0 0-8 16,0 0 0-16,6 0 0 0,-6 0 0 0,9 3 0 16,-6 2 0-16,3 0 0 0,-3 3 53 0,-1 3 9 15,-2 5 2-15,0 0 0 0,-2 0 51 0,2 2 10 0,-3 3 3 0,0 0 0 16,0 1-52-16,3-1-9 15,-3-5-3-15,3 0 0 0,-3 5-28 0,0-3-7 16,0-5-1-16,3 3 0 0,0-5-28 0,3-1 0 16,0-2 0-16,-3 0 0 15,3 0-52-15,-3-2-8 0,3-1 0 0</inkml:trace>
  <inkml:trace contextRef="#ctx0" brushRef="#br0" timeOffset="40675.003">21769 7194 576 0,'0'0'12'16,"0"0"4"-16,-3 0 0 0,3 0 0 0,0 0-16 0,-2 3 0 0,2-3 0 0,-9 5 0 0,-3 0 0 0,-3 1 0 15,6-1 0-15,-3 0 0 0,0-2 105 0,3 2 19 16,3-2 3-16,0 2 1 0,-3 0-52 0,9-5-9 15,0 0-3-15,0 0 0 0,0 0-22 0,0 8-5 16,-3 3-1-16,6-3 0 0,0-3 18 0,3 3 3 16,0 0 1-16,0-3 0 0,0 3 3 0,3-3 1 15,3 1 0-15,-3-1 0 0,0 0-35 0,0 1-7 16,3-6-2-16,0 2 0 0,-4 4-18 0,1-4 0 16,3-2-13-16,-3 0 5 15,0 3-140-15,0-3-27 0</inkml:trace>
  <inkml:trace contextRef="#ctx0" brushRef="#br0" timeOffset="41050.007">21856 7258 1497 0,'0'0'32'0,"0"0"8"0,0 0 0 0,9 0 4 0,-3 2-36 0,3-2-8 0,-3 0 0 0,-1 0 0 15,1 0 53-15,3 0 9 0,0-2 2 0,-3-1 0 16,0 0 0-16,0 3 0 0,0 0 0 0,0-2 0 15,0-4-52-15,0 1-12 0,3 0 0 0,-3 2 0 16,0-2 0-16,-3-1 0 0,3-1 0 0,-6 7 0 16,0 0 0-16,3-6 0 0,-3-2 0 0,3 3 0 15,-3 5 0-15,0 0 0 0,-3-5 0 0,3-3 0 16,-3 3 0-16,0-1 0 0,0 4 0 0,0-4 0 16,3 6-48-16,-9-2-13 0,0 4-3 15,3 1 0-15,0 0 52 0,-3-1 12 0,0 6 0 0,0 0 0 0,0 0 0 16,0 0 0-16,0 3 0 0,1-1 0 0,2 3 0 15,3 1 0-15,-6-6 0 0,6 5 0 0,3-3 46 0,-3 4 12 16,3-1 2-16,3 0 1 0,0-2-11 0,0-3-2 16,6-1-1-16,-3 1 0 0,2 0-33 0,1-2-6 15,0-1-8-15,0-2 11 0,0 2-1 0,3-2 0 16,0-1 0-16,0-4 0 16,-3-1-106-16,0 0-20 0,3 1-5 0,0-4-723 0</inkml:trace>
  <inkml:trace contextRef="#ctx0" brushRef="#br0" timeOffset="41274.009">22109 7019 1497 0,'0'0'66'0,"0"0"14"0,0 0-64 0,0 0-16 0,0 0 0 0,0 0 0 16,9 0 0-16,-9 0 0 0,0 0 0 0,6 6 0 15,0 2 55-15,-3 0 7 0,3 2 2 0,-3 1 0 16,2 5 0-16,-2-1 0 0,0 4 0 0,0 2 0 15,0 0 0-15,0 3 0 0,-3-3 0 0,0 0 0 16,-3-2-37-16,6 2-7 0,-3-2-2 0,3-1 0 16,-6 3-18-16,3-2 0 0,0-3 0 0,3 0 0 15,0-3-42-15,-3 0-6 16,3-5 0-16,0 0-902 0</inkml:trace>
  <inkml:trace contextRef="#ctx0" brushRef="#br0" timeOffset="41446.998">21990 7181 1728 0,'0'0'38'0,"0"0"8"0,0 0 2 0,9 0 0 0,0 0-39 0,2 0-9 16,1 0 0-16,3-3 0 0,6 1 53 0,0-1 9 15,0-2 2-15,3 2 0 0,-10 0 0 0,7 1 0 16,3-4 0-16,0 4-683 15,-3-4-136-15</inkml:trace>
  <inkml:trace contextRef="#ctx0" brushRef="#br0" timeOffset="42346.004">22383 7009 1036 0,'0'0'23'16,"0"0"5"-16,6 2 0 0,-3 4 1 0,3-1-29 0,-4 3 0 0,1 0 0 0,0 0 0 0,0 2 57 0,3 1 6 16,0 5 1-16,-3 0 0 0,0 2 51 0,3 3 10 15,0 3 3-15,-3 0 0 0,3-3-52 0,-3-2-9 16,3-1-3-16,0-4 0 0,-3 1-51 0,3-4-13 16,0 2 0-16,0-5 0 0,0 0 0 0,0 0 0 15,-3 0 0-15,3-3 0 0,-6-5 54 0,0 0 8 16,0 0 2-16,0 0 0 15,0 0-103-15,3 3-20 0,-3-3-4 0,0 0-1 0,0 0 52 0,3-5 12 16,0-1 0-16,0-2 0 0,0 0 0 0,0 1 0 16,0-1 0-16,-1 0 0 0,-2 0 0 0,6-6 0 15,-3-1 0-15,0 1 0 0,0 4 0 0,0-3 0 0,0-3 0 16,3 0 0-16,0 0 0 0,0 0 0 0,-3 0 0 16,3 0 0-16,0 0 0 0,0 1 0 0,0-1 0 15,-3 0 0 1,3 3-54-16,-3 2-8 0,3-2-2 0,-3 2 0 15,-3 6 0-15,3-3 0 0,0 3 0 0,0-1 0 16,-3 6-51-16,0 0-10 0,0 0-3 0,0 0 0 0</inkml:trace>
  <inkml:trace contextRef="#ctx0" brushRef="#br0" timeOffset="42827.001">22728 7186 1036 0,'0'0'23'0,"-6"0"5"0,0 0 0 0,0 0 1 0,0 0-29 0,0 0 0 15,3 0 0-15,-3 0 0 0,6 0 57 0,0 0 6 16,-3 5 1-16,-3 1 0 0,0 2 0 0,0 0 0 15,-3 2 0-15,3 3 0 0,1-2 0 0,-4 0 0 16,3-1 0-16,0 3 0 0,3 1-52 0,0-1-12 0,3 0 0 16,0 0 0-16,3-5 0 0,0 3 0 15,3-6 0-15,0 0 0 0,3 1 0 0,-4-4 0 16,-5-2 0-16,0 0 0 0,0 0 0 0,6 3 0 0,3-6 0 0,-3 1 0 16,3-1 0-16,0-2 0 0,-3-3 0 0,-3 0 0 15,3 0 0-15,-3 3 0 0,0-6 0 0,-3 0 0 16,3 1 0-16,0 2 0 0,-3 3 0 0,3-3 0 15,0 0 0-15,0 0 0 0,-3 0 0 0,0-3 0 16,0 6 0-16,0 0 0 0,0 5 0 0,0 0 0 16,0 0 0-16,0 0 0 0,0 0 0 0,0 0 0 15,0 0 0-15,0 0 0 0,0 0 0 0,3 8 0 16,-3 2 0-16,3-2 0 0,0 3 0 0,0-3 0 16,0 2 0-16,3 1 0 0,-3-1 0 0,0 1 0 15,3-3 0-15,0 0 0 0,-3 2 0 0,3-2 0 16,-1-2-48-16,-5-6-13 0,0 0-3 0,0 0 0 15</inkml:trace>
  <inkml:trace contextRef="#ctx0" brushRef="#br0" timeOffset="43069.02">22871 7004 806 0,'0'0'36'0,"0"7"7"0,3 1-35 0,-3 3-8 16,0 0 0-16,-3 2 0 0,6 0 104 0,-6 6 20 15,0 2 3-15,3 0 1 0,0 3-52 0,0 0-9 0,0-1-3 0,-3 4 0 16,0-3-51-16,3-3-13 0,0 3 0 0,0-3 0 16,0-5 0-16,0-1 0 0,6-1 0 0,-3-4 0 15,0 4 0-15,3-7 0 0,-6-7 0 0,6 3 0 16</inkml:trace>
  <inkml:trace contextRef="#ctx0" brushRef="#br0" timeOffset="43420.02">22972 7215 1036 0,'0'0'23'0,"0"5"5"0,0-5 0 0,3 11 1 0,-3-3-29 0,3 0 0 0,0 0 0 0,-3 0 0 0,3-3 0 0,3 6 0 15,0-1 0-15,-3-2 0 0,3-2 108 0,0-1 16 16,0 3 4-16,0-3 0 0,3-2-103 0,-4-1-25 16,1 1 0-16,0 0 0 0,0-1 56 0,3-2 7 15,0 0 1-15,-9 0 0 0,6-2-52 0,0-6-12 16,-3 2 0-16,0 1 0 16,3 0-48-16,0 0-13 0,0-6-3 0,0 3 0 0,-3-3 103 0,0 3 20 15,-3-5 4-15,0 5 1 0,0-2-52 0,0 2-12 16,0 2 0-16,0-1 0 0,0 1 0 0,0-2 0 15,0 8 0-15,0 0 0 0,-6-2 0 0,6 2 0 16,0 0 0-16,0 0 0 0,0 0 0 0,3 8 0 16,0 0 0-16,0 2 0 0,0 1 54 0,0 2 8 15,0 0 2-15,0 0 0 16,3-2-103-16,0-3-20 0,0 0-4 0,0 2-1 0,-4-2 52 0,4 0 12 16,-3-2 0-16,6-1-515 0,0-5-100 15</inkml:trace>
  <inkml:trace contextRef="#ctx0" brushRef="#br0" timeOffset="43798.054">23314 7215 1497 0,'0'0'32'0,"0"0"8"0,0 0 0 0,0 0 4 0,0 0-36 0,0 0-8 0,0 0 0 0,0 0 0 16,0 0 0-16,0 0 0 0,0 0 0 0,9 3 0 15,-9-3 104-15,0 0 20 0,6 2 3 0,0-2 1 16,3 3-52-16,-3 0-9 0,3-1-3 0,-3 1 0 15,0 0-51-15,-6-3-13 0,6-3 0 0,-6 3 0 16,6-3 0-16,0 1 0 0,0 2 0 0,0 0 0 0,-3-6 0 0,0-1 0 16,0 1 0-16,-3 6 0 15,0-5 0-15,0 0 0 0,0-1 0 0,0 1 0 0,0 5 0 16,0-5 0-16,-3-3 0 0,0 3 0 16,3 5-48-16,-6-6-13 0,3 1-3 0,-3 2 0 0,-3 3 52 15,3 0 12-15,0 0 0 0,-3 3 0 0,0 0 0 0,3-1 0 16,-3 6 0-16,3 0 0 0,0 0 0 0,0 0 0 15,0 3 0-15,0-3 0 0,6 2 0 0,-3 1 0 16,0-3 0-16,3 2 0 0,0 3 48 0,3 1 13 16,-3-1 3-16,3 0 0 0,0 0-52 0,3 1-12 15,-3-6 0-15,3 2 0 0,3-5 0 0,3 3 0 16,-3-2 0-16,0-1 0 0,3-2 0 0,3-3 0 0,-3 0 0 16,0 0-646-1,2-6-132-15</inkml:trace>
  <inkml:trace contextRef="#ctx0" brushRef="#br0" timeOffset="44106.012">23713 6982 1267 0,'0'0'56'0,"-6"-2"12"16,0 2-55-16,-3 2-13 0,0 1 0 0,3 0 0 0,-2-1 54 16,-1 6 8-16,-3-2 2 0,0 4 0 0,3 3 0 0,-3 1 0 15,0 1 0-15,0 4 0 0,-3-1 0 0,3 4 0 16,0-1 0-16,3-3 0 0,1 6 0 0,5-3 0 16,3-2 0-16,0-1 0 0,0-2-52 0,6-3-12 15,-3 3 0-15,2-2 0 0,1-4 0 0,3-2 0 16,0 3 0-16,3-6 0 0,3 0 0 0,-3-2 0 15,3 2 0-15,0-2 0 16,3-6-253-16,-4 3-54 0,16-10-10 0,-6 2-3 0</inkml:trace>
  <inkml:trace contextRef="#ctx0" brushRef="#br0" timeOffset="44343.996">23874 6935 1958 0,'0'0'43'0,"0"0"9"0,9 2 1 0,-3 1 3 0,6 0-45 0,0 2-11 0,-3 0 0 0,2 3 0 16,1 5 0-16,0 3 0 0,-3 3 0 0,0 2 0 16,-3-2 53-16,-3 4 9 0,0 1 2 0,-3 3 0 15,0-6-52-15,-3 3-12 0,0-1 0 0,-3-1 0 16,0-1 54-16,-6 0 8 0,3-3 2 0,-3 1 0 15,-2-6-52-15,-1 0-12 0,0 1 0 0,-3-4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23:53:29.609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23552 11396 192 0,'3'-6'71'0,"-6"6"-55"0,3 3 9 0,0-3-1 15,0 5-12-15,-3 6-2 16,-3 10 3-16,-8 11 3 16,-7 7-8-16,-15 6 7 0,-12 14 4 15,48-59 32 17,-104 164-8-32,3-16-2 15,12-21-25-15,17-24-12 16,13-18-10-16,11-19-2 15,9-11 4-15,7-15 9 0,11-8 4 16,3-11-81-16,6-5-36 16,9-11 54-16,3-7 26 15</inkml:trace>
  <inkml:trace contextRef="#ctx0" brushRef="#br0" timeOffset="643.238">23285 11380 252 0,'-12'5'93'0,"6"-5"-72"0,3 11 5 15,3-11-1-15,0 0-10 16,6 0 2-16,0 2-4 15,3-4 0-15,11-1-7 16,10-8 3-16,9 3 1 0,-6-2-5 16,5-3-3-16,-5-3-1 15,9 3-1-15,-10-1-3 16,1 6 2-16,-9 3-4 16,3 2 1-16,-12 6 2 0,-6 10 3 15,-3 8 11-15,-6 9 4 16,-6 4 4-16,6 0 2 15,-3-2-12-15,0-3-6 16,0-2-13-16,3-6-7 16,3-5 5-16,3-6 6 15</inkml:trace>
  <inkml:trace contextRef="#ctx0" brushRef="#br0" timeOffset="7716.646">19626 16155 152 0,'3'-2'57'0,"3"-1"-44"0,-3 3 25 0,0-5 8 15,-3 5-3-15,3 0-1 16,-3 0-4-16,0 0 1 15,0 0-21-15,-3 0 14 0,-3 0 7 16,0 0-22-16,-6 0-9 16,0 8-6-16,-2 2 0 15,-1 4-3-15,3 2 0 16,0-1 1-16,6 4 2 0,3-3-3 16,3 2 0-16,3-4-1 15,6-4-2-15,3-7 3 16,3 2 2-16,3-10-2 15,2-6 0-15,1-5 1 16,0-2 0-16,0-1 0 16,-9-2 2-16,-3 0-1 15,-6-3 2-15,-6-2-18 16,0-1-6-16,-6 3 7 16,3-5 8-16,0 5 8 15,0 3 4-15,3 5 11 16,3 6 4-16,0 7-11 15,0 3-3-15,3 8-10 0,0 8-2 16,6 3-5-16,-3 7-1 31,3 6 17-31,0-6 9 16,3 9-4-16,-1-1-1 16,4-5-8-16,-3 5-2 15,0-4-16-15,0-9-4 16,0 0-72-16,-3-10-29 15,3-11 60-15,0-8 28 16</inkml:trace>
  <inkml:trace contextRef="#ctx0" brushRef="#br0" timeOffset="8313.141">19847 16187 284 0,'0'6'107'0,"-6"4"-83"0,12-5-5 0,-3-2-6 16,6 0 21 15,20-6-17-31,1-5-5 0,-3 0-5 0,-3 0-3 31,-12 3 0-31,-4 0 0 0,-2-1-2 16,-3 1-2-16,-3-3 3 0,0 3-7 15,-3-3-1-15,-3 5-5 16,-2 1 1-16,-4 2 5 16,0 5 2-16,12-5 4 31,-15 13 5-16,3 6 6-15,3-1 6 16,3 1 3-16,3-3-14 16,3 5-4-16,6-5-3 15,3-1-1-15,3-1 2 0,0-9 1 16,3 0 1-16,0-5-64 0,2-8-27 16,1-2 44-16,3-3 23 15</inkml:trace>
  <inkml:trace contextRef="#ctx0" brushRef="#br0" timeOffset="8547.023">20109 15981 236 0,'-6'8'88'0,"6"5"-69"0,3 6 13 16,-3-6 0-16,0 8 5 15,3 0 4-15,-3 6-4 16,0 2 0 0,0 2-21-16,0 1-11 0,3-3-7 0,-1 0-10 15,4-2-3-15,-3-9-58 16,3-2-27-16,3-8 49 16,0-8 26-16</inkml:trace>
  <inkml:trace contextRef="#ctx0" brushRef="#br0" timeOffset="8960.774">20293 16240 316 0,'12'11'118'0,"-3"-11"-92"0,9 2-7 0,-9-2-10 16,3-2-7-16,0-1 3 16,2-2-2-16,-2-1 0 15,-3-1-1-15,0-1-2 0,-3 0 3 16,-3-3 2-16,-3 6 2 16,-3-3-3-16,-3 0-1 0,-3 3-1 15,-3 2-2-15,-3 6 1 16,-2 2-1-16,-1 3 0 15,3 0 2-15,3 5 14 16,3 3 7-16,0 0-20 16,9 5-8-16,3-3 10 0,6 1 7 15,0 5-5-15,3-8-3 16,3-3-14-16,3 0-6 16,5-10-32-16,-2-9-11 15,0-7 30-15,0-3 15 16</inkml:trace>
  <inkml:trace contextRef="#ctx0" brushRef="#br0" timeOffset="9188.014">20552 15970 316 0,'-6'-16'121'0,"3"8"-95"0,6 11-2 0,-3-3-9 15,0 13-9-15,3 6 1 0,0-1 11 16,0 4 8-16,0 4-13 15,-3 0-7-15,0 4-4 0,3 4-5 16,-3 0 2-16,0-2-6 16,0 2 0-16,0-2-4 15,0-5 2-15,0-9-127 16,0-5-58 0,0-13 98-16</inkml:trace>
  <inkml:trace contextRef="#ctx0" brushRef="#br0" timeOffset="9705.598">20481 16124 400 0,'-18'-6'151'0,"27"-2"-118"0,0 11-30 15,3-3-22-15,-10 5 15 16,7 3 15-16,6-5-4 0,9 0-3 15,9-3-2-15,3 5-55 0,-1-2-22 16,-5-1-28-16,-3 1-10 16,-3-3 40-1,-6 8 39-15,-4-3 42 16,-2 0 63-16,-3 1 30 16,-3-1-21-16,-3 3-12 15,-3-3-17-15,3 3-8 16,0-3-24-16,0-2-16 0,3 5-7 15,0-5-6-15,0-3 1 16,0 0 5-16,3-3 2 16,-3 0 2-16,0-2 0 15,0 0 0-15,0-3 0 16,-3 3 6-16,-6-3 4 16,0 0-3-16,-6 2-2 15,0 1-16-15,-3 2-7 0,-3 3 6 16,0 3 7-16,3 5 18 15,-3 0 9-15,3 3-21 16,6 2-10-16,4 0 17 16,4 6 8-16,4-1-7 15,3 3-5-15,0-2-16 16,3-6-5-16,3 0-4 16,0 0-1-16,3-7-99 15,-3-6-45 1,3-8 87-16</inkml:trace>
  <inkml:trace contextRef="#ctx0" brushRef="#br0" timeOffset="9880.921">21127 16140 360 0,'-9'0'134'0,"-6"0"-104"16,0 2 14-16,9 1-2 0</inkml:trace>
  <inkml:trace contextRef="#ctx0" brushRef="#br0" timeOffset="10037.364">20966 16208 416 0,'3'16'154'0,"9"-5"-120"0,6 10-12 16,-10-13-14-16,7 5-9 15,0 3 2-15,0 0 0 16,-3 0 2-16,-6 0-2 16,-6-3 15-16,-6-5 6 0,-3-3-2 15,-6-5-1-15,0-3-22 16,-3-7-10-16</inkml:trace>
  <inkml:trace contextRef="#ctx0" brushRef="#br0" timeOffset="10599.28">21859 16068 376 0,'-12'0'143'0,"12"0"-112"0,-18 16-19 0,12-5-15 16,-12 10 75 15,-15 32-39-31,4 2-10 16,-1-10-17-16,-3 0-9 16,6-10-25-16,4-9-9 15,5-5-104 1,6-10 76-16,0-9 29 0,6-12 25 15</inkml:trace>
  <inkml:trace contextRef="#ctx0" brushRef="#br0" timeOffset="10778.741">21612 16163 332 0,'3'3'123'0,"3"2"-95"0,6 6 11 15,-7-3-1-15,4 5-10 16,3 0-2-16,3 11-3 15,0 5 0-15,3 0-154 32,21 14 72-17,-1-12 24-15</inkml:trace>
  <inkml:trace contextRef="#ctx0" brushRef="#br0" timeOffset="11464.188">21085 16187 160 0,'0'-8'63'0,"3"3"-49"0,0 8 7 31,0-9 0-31,-3 6 4 15,3 0 5-15,0-2 3 16,0-1 5-16,-3 3-21 0,0 0 15 0,0-3 7 0,-3-2-14 16,0 5-3-16,-3-3 1 15,-3 6 3-15,-3 2-12 16,-3 3-3-16,-3 3-9 16,-3-3-2-16,4 2-42 15,2 4-17-15,6-6 30 16,3-3 16-16</inkml:trace>
  <inkml:trace contextRef="#ctx0" brushRef="#br1" timeOffset="16810.142">23529 12774 224 0,'0'-13'85'0,"0"8"-66"0,0 7 16 16,0 6 4-16,0 0-19 0,-6 11-3 0,-15 12 4 16,-15 9 4-16,-12 8-13 31,-8 15 15-31,-10 30 9 0,-14 5-24 0,-12 0-7 0,0 5-3 15,17-3 2-15,10-15-3 16,8-14-3-16,9-10-2 16,10-13 3-16,5-11-7 0,9-8-2 15,6-8-23-15,9-8-11 16,9-7 23-16,6-12 10 16</inkml:trace>
  <inkml:trace contextRef="#ctx0" brushRef="#br1" timeOffset="17274.587">23255 12668 204 0,'-9'3'77'0,"6"0"-60"0,3 2 15 16,0-5 2-16,0 0-2 15,0 0 1-15,3 2-7 16,3-2-2-16,3 0-13 16,6-2 2-16,14-3 1 0,1-1 8 15,9-2 6-15,0 0-17 0,-4-2-6 32,-5 2-4-32,0 3 1 15,-3 5-1-15,-10 5-1 16,-2 8-2-16,-3 8 1 0,-3 6 1 0,-3 10 0 15,0 2-3-15,-3-4 2 16,0-3-37-16,0-1-16 16,-3-4 24-16,9-3 16 15</inkml:trace>
  <inkml:trace contextRef="#ctx0" brushRef="#br1" timeOffset="18803.163">19591 16896 220 0,'-3'-8'85'0,"-6"6"-66"0,6-4 14 0,0 6 4 15,0 3-8-15,-3 2-2 16,0 6-4-16,-3 0 0 15,3-1-13-15,0 3-1 0,0 1-2 16,0-1-3-16,3 5-1 16,3-2-1-16,3 0-2 15,6-5 1-15,3-6-1 16,3 6 2-16,3-9 1 16,3-2 10-16,-4-5 3 15,1-3-14-15,-3-5-8 16,-6-1-2-16,-6 1 2 15,-6 0 25-15,-6-5 14 0,-3 4-14 16,-3 1-5-16,0 5-11 16,1 0-3-1,-1 6-24-15,6 2-10 16,0 0-11-16,6 0-2 0,3 0 25 16,6 2 12-16</inkml:trace>
  <inkml:trace contextRef="#ctx0" brushRef="#br1" timeOffset="19335.214">19811 16910 192 0,'6'10'74'0,"-3"3"-58"0,3-5 12 0,-6 3 2 15,3-3-3-15,-3 0 4 0,3 5-17 16,0-8-8-16,-3 6-4 15,0-3 0-15,-3-3 10 16,-3-2 0-16,0-3 1 16,3-3-1-16,0 0-4 15,0-5 0-15,6 3-7 16,-3-5-1-16,0-6-2 16,9 3-2-16,0-6 0 15,3 8 3-15,0 1-2 16,-1 7 1-16,1 3 2 15,0 8 2-15,0 0 1 0,-3 3 1 16,-3 2 2-16,0 0 3 16,0 0-4-16,-3 1-1 15,0-7 0-15,0 4 0 16,0-3-16 0,0-3-4-16,-3-2-52 15,0-3-22-15,3 0 48 0,0-3 23 16</inkml:trace>
  <inkml:trace contextRef="#ctx0" brushRef="#br1" timeOffset="19585.154">20028 16666 252 0,'0'5'96'0,"0"3"-75"0,3 11-5 16,0-11-9-16,0 13 6 16,0 8 6-16,0 3 4 15,0 2 3-15,3-2-14 16,-3-3-5-16,0 0-2 0,0-5-3 16,0-5-2-16,0-1-17 15,0-5-9-15,0 0 11 16,0-7 8-16</inkml:trace>
  <inkml:trace contextRef="#ctx0" brushRef="#br1" timeOffset="19788.113">20144 16915 324 0,'-3'10'123'0,"3"1"-95"0,6-6-11 0,-3 6-9 16,3-3-10-16,3 0-2 15,0-3-2-15,0 3 1 16,9-3-19-16,0-5-9 16,-3 6-155-1,2-12 104-15</inkml:trace>
  <inkml:trace contextRef="#ctx0" brushRef="#br1" timeOffset="19931.736">20338 16902 276 0,'-3'0'104'0,"3"0"-81"0,-3 13 9 0,0-3 1 15,0 1-15-15,-3 5-2 0,0 0 8 16,0 8 6-16,-6-6-15 16,0-2-6-16,3 5-4 0,0-5-14 15,3 0-4-15,0-3-49 16,6-2-19-16,3-3 41 16,3-8 20-16</inkml:trace>
  <inkml:trace contextRef="#ctx0" brushRef="#br1" timeOffset="20618.378">20856 16867 240 0,'-3'-5'90'0,"0"5"-70"0,3-5-5 15,6 5 47-15,-6 0-18 16,0 0-13-16,-3 5-9 16,-3 0-14-16,0 3-5 0,-3 3-2 15,-3 5-4-15,0-3 0 16,3 5-1-16,0 1 3 15,0-3 0-15,6 0 1 0,0-1 0 16,6-1 0-16,3-4-3 16,3-7 2-16,0 2 1 15,3-10 2-15,0 2 1 16,0-7 1-16,-3-4-2 16,0 1 1-16,0-5 13 15,-3-3 9-15,-1-11-12 16,1 3-5-16,-3-3-23 15,-3 0-10-15,0 0 8 16,-3 1 4-16</inkml:trace>
  <inkml:trace contextRef="#ctx0" brushRef="#br1" timeOffset="20790.444">20853 16653 324 0,'0'21'123'0,"0"-2"-95"0,6 7-4 0,0-5-9 16,0 3-7-16,-1 13 0 15,1-8 11-15,0 3 7 16,0-6-13-16,3 1-25 0,0-6-9 16,0-5-37-16,0-3-15 15,0-5 38-15,-3 0 18 16</inkml:trace>
  <inkml:trace contextRef="#ctx0" brushRef="#br1" timeOffset="21202.606">20984 16920 232 0,'0'5'88'0,"6"-2"-69"0,-3 2 0 15,3 1-7-15,-1-4 3 16,7-2 4-16,0 0-11 15,0 0-5-15,3 0-2 16,0-2 1-16,0-4 1 0,0 1 3 0,-3-3 1 16,-6-2 3-16,-3 2 1 15,-6-8-1-15,-6 2-1 16,0 4-3-16,-6 2-1 16,0 3-6-16,0 5 1 15,-3 8 0-15,0 2 0 16,1 3-3-16,2 6 2 15,6-3 7-15,0 5 6 16,3-2 18-16,3-1 8 31,6-5-22-31,3 6-10 0,6-6-8 16,6-5 1-16,2 5-13 16,10-5-6-16,3-5-38 15,0-6-17-15,-4-5 36 16,1 0 21-16</inkml:trace>
  <inkml:trace contextRef="#ctx0" brushRef="#br1" timeOffset="21436.027">21260 16671 272 0,'-3'-10'104'0,"6"10"-81"0,0-3-4 0,-3 3-4 15,3 3-9 1,0 7 10-16,0 6 5 16,0 13-11-16,-3 8 1 0,0 6 2 15,-3-1-3-15,0-5 0 16,3-2-6-16,0-6-1 16,-3-3-10-16,3-5-3 15</inkml:trace>
  <inkml:trace contextRef="#ctx0" brushRef="#br1" timeOffset="21934.871">21409 16947 236 0,'3'2'90'0,"3"4"-70"0,6-1 4 16,-6-5-3-16,3 5-2 15,0-2 3-15,6-3-8 0,-3 0-1 16,3 0-7-1,2 0-2-15,-5-3 2 0,-3-2 1 0,0-3 1 16,-6-3-2-16,0 3-1 16,-6-2-1-1,-3-3 0-15,-6-1-5 0,0 1 1 16,-2 10 0-16,-1 3 0 16,-3 3 0-16,3 2 2 15,0 14 1-15,0-6 3 16,3 3 14-16,3 0 10 15,3 0-21-15,3-3-6 16,3 0-12-16,6-2-3 16,3-3 7-16,6 2 4 15,6-7 11-15,6 2 5 16,6-2-78-16,-4-6-35 0,-2-2 48 16,3 0 24-16</inkml:trace>
  <inkml:trace contextRef="#ctx0" brushRef="#br1" timeOffset="22172.335">21698 16669 284 0,'-3'0'107'0,"3"0"-83"0,6 5-9 15,-6-2-11-15,3 5-1 0,-3 5 5 16,3 8 2-16,-3 11 2 15,3 7-6-15,-3 1-2 0,0 0 2 16,0 0-3-16,0-9 0 16,-3 1-10-16,3-6-5 15,0 1-102 1,0-14-44-16,0 0 80 16</inkml:trace>
  <inkml:trace contextRef="#ctx0" brushRef="#br1" timeOffset="22391.027">21567 16870 336 0,'3'-3'126'0,"0"8"-98"0,12 3-10 16,-3-8-12-16,3 3-5 15,3-6 3-15,2 3-1 16,1 0-2-16,3 0 0 16,-3-5-72-16,0 5-29 0,-3-3 52 15,-4-2 26-15</inkml:trace>
  <inkml:trace contextRef="#ctx0" brushRef="#br1" timeOffset="23303.927">21841 16912 340 0,'-6'8'126'0,"9"-8"-98"0,-6 3-10 0,9 2-12 0,-6 8-7 0,0 1 2 16,6-1 2-16,3-8 3 15,0 3-3-15,3-3-2 16,2-5 2-16,1 0-2 0,0 0 2 15,0-2-2-15,0-4 2 16,-6 1-2-16,-3-3-1 16,0-2 12-16,-12 2 6 15,-3-6-9 1,0 4-2-16,-6 2-3 16,0 3-20-16,0 2-7 15,1 6 10-15,2 2 6 0,0 3 5 16,3 2 2-16,0 4 15 15,3-1 10-15,0 0-18 16,6 0-5-16,3 0-4 16,3 1 0-16,3-4 3 15,3-2 4-15,6 0-66 16,2-3-28-16,7-2 44 16,0-3 22-16</inkml:trace>
  <inkml:trace contextRef="#ctx0" brushRef="#br1" timeOffset="23817.813">22213 16928 304 0,'-6'5'112'0,"0"-10"-87"0,0 10 4 0,3 1-2 16,-3-4-12-16,0 4 0 16,0-1 4-16,0-2 2 15,0 2-10-15,0 3-7 0,6-3-2 0,0 3-13 16,3-3-5-16,3 8 5 16,3-2 6-16,0 0 4 15,0-1 1-15,-3-2 8 16,-3 0 7-16,-3-8 52 31,-15 11-36-15,-3-3-14-16,-8-3-64 31,-13-10-89-15,9 5-42-16,9-3 92 15,9-2 47-15</inkml:trace>
  <inkml:trace contextRef="#ctx0" brushRef="#br1" timeOffset="24288.278">22829 16828 348 0,'0'7'129'0,"0"-4"-100"0,-6 10 7 16,3-2-5-16,-6 2-22 15,-3 11-4-15,-8 0-15 0,2 0-6 16,-3 2 8-16,-3 0 15 0,6 1 10 15,-3-1-8-15,3 1-5 16,4-3-20-16,-4-6-10 16,9-2-94-1,0-8-41-15,3-5 82 16</inkml:trace>
  <inkml:trace contextRef="#ctx0" brushRef="#br1" timeOffset="24491.354">22609 16899 332 0,'0'-3'126'0,"6"9"-98"0,-3-6-5 0,0 5-11 0,3 0 5 16,3 3 6-16,3 5 35 31,23 19-115 0,31 8 33-15,-4-11 5-16</inkml:trace>
  <inkml:trace contextRef="#ctx0" brushRef="#br1" timeOffset="41442.206">23058 16941 244 0,'-6'0'90'0,"6"0"-70"0,0 6 17 0,0-6 4 15,0 0-4-15,0 0 2 16,0 0-10-16,0 0-5 16,0 0-14-16,0 0-4 0,6 2-2 15,3-2 6-15,0-2 6 16,3-4-4-16,0 4-2 16,-12 2 6-1,30-11-10 1,-6 6 0-16,2-3-4 15,-5 3-2-15,-3-3 1 16,-6 2-1 0,0-2 0-16,-3 8 2 0,-6 0 1 0,-3-2-6 15,0 2 0-15,0 0-37 16,0-3-13-16,0 3-81 16,0 0-36-1,6 0 89-15</inkml:trace>
  <inkml:trace contextRef="#ctx0" brushRef="#br1" timeOffset="42086.806">23564 16626 228 0,'21'-5'88'0,"-21"5"-69"0,3 0 4 0,-3 0-2 16,0 0-2-16,0 8 1 15,0-3 4-15,0 6 5 16,0 5-16-16,0 10 17 0,0 14 7 15,0 5-11-15,0 0-2 0,0-5-8 16,0 5-2-16,0-45 5 31,0 45-11-15,0-11-1-16,0-5-14 16,0-13-5-16,0 2-45 15,0-10-20-15,0 3 40 16,6-8 18-16,-6-3 15 15</inkml:trace>
  <inkml:trace contextRef="#ctx0" brushRef="#br1" timeOffset="42508.582">23651 16952 324 0,'0'3'121'0,"3"2"-95"0,3-5-2 0,0 5-6 16,-1-2 1-16,4-3 8 16,0 0-16-16,9 0-6 15,3-3-4-15,0-2-1 0,3 0 0 16,-6 2-3-16,2-8 2 16,-2 6-4-16,-6-3 1 15,0-5 4-15,-12 0 4 16,0-1 1-16,-6 1 2 15,-3 8-4-15,-3-3 0 0,-3 3 1 16,-5 10 0-16,5 3-5 16,0 2 1-16,0 6-5 15,0 0 1-15,9-3 4 16,-3 3 4-16,3-2 10 16,3 4 3-16,6-5-8 15,3 0-3-15,3-2-6 16,3 0-1-16,3-1-21 15,9-2-8-15,-1-3-80 16,1-2-35-16,0 0 72 16,-3-3 38-16</inkml:trace>
  <inkml:trace contextRef="#ctx0" brushRef="#br1" timeOffset="42978.228">24035 16902 232 0,'-3'0'88'0,"3"0"-69"0,0 0 15 0,0-3 3 16,-3 3-4-16,-3 3 3 16,-3 2-11-16,0 0-3 15,3 3-13-15,-9 0 6 0,3 5 4 0,-6 1-15 16,6-1-3-1,-3 5 0-15,7-5 3 16,2 6 1-16,6-6 0 0,6-5-1 16,2 5 2-16,-2-7-5 15,9 2-1-15,-9-8 0 16,9 0 2-16,-3-3-1 16,-3-2-1-16,0-3 1 15,-3-3 1-15,0-2-1 16,-3 0-1-16,6-1-17 15,-6 1-6-15,0 8 17 16,-3-3 12-16,0 8-3 16,0 0-1-16,0 5-2 15,3 3 0-15,0 0 2 16,-3 3 1-16,6-3-4 16,0 5-1-16,-1-5 5 0,-2-3 5 15,6 3-50 1,-3-3-21-16,0-5 29 15,0 0 16-15</inkml:trace>
  <inkml:trace contextRef="#ctx0" brushRef="#br1" timeOffset="43264.406">24130 16701 272 0,'-3'2'101'0,"0"9"-78"0,0 2 2 31,3 0-3-31,0 11 21 16,0 8 14-16,0 2-42 0,0 3-19 16,0-2-1-16,3 2 20 0,0-8 13 0,3 2-13 15,-3-4-8-15,6-6-5 0,-3-2 0 16,0-3-21-16,0-3-7 15,-3-3-11-15,6-4-3 16,-7-6 22 0,7-3 10-1</inkml:trace>
  <inkml:trace contextRef="#ctx0" brushRef="#br1" timeOffset="43529.962">24368 16947 284 0,'-9'-6'107'0,"3"12"-83"0,-9-4 13 16,3 1 1-16,0 0-11 15,-5-3-1-15,-1 5-4 16,3 3-2-16,-3-3-10 15,0 0-4-15,3 1 0 0,0-4 3 16,3 9 5-16,3-9-4 16,4 6 0-16,-1-2-6 15,12 2-1-15,-1-3-1 16,4 6 1-16</inkml:trace>
  <inkml:trace contextRef="#ctx0" brushRef="#br1" timeOffset="43904.7">24508 16955 312 0,'-6'-8'115'0,"3"8"-89"0,-6 2 3 0,9 1-2 15,-9 0-3-15,6 2 3 16,-6 3-3-16,0-3-3 0,0 6-11 16,-3-3-6-16,12-1-3 15,-3 4-4-15,6 0 2 0,3-1-1 16,3-2-2 0,-3 5 5-16,3-2 1 0,0-3 2 15,-6 5 2-15,-3-2 17 16,0-3 7-16,0-3-2 15,-3-2-2-15,-6-3-12 16,0 0-6-16,3-3-21 16,-3-2-8-16,0-1-70 15,4 1-29-15,-7-3 56 16,12 8 31-16</inkml:trace>
  <inkml:trace contextRef="#ctx0" brushRef="#br1" timeOffset="44578.5">24166 17037 316 0,'0'0'118'0,"0"0"-92"0,9 2 6 15,-7-2-4 1,7 5-3-16,6 1 2 0,0-4-3 16,6 9-3-16,0-3-11 15,6 0-2-15,-4 2-1 0,-5-2-3 16,0 6-3-16,-3-6-9 16,-6-3-5-1,9 3-101-15,-6-6-46 0,0-4 81 16,3-6 39-16</inkml:trace>
  <inkml:trace contextRef="#ctx0" brushRef="#br1" timeOffset="45143.602">24689 16997 272 0,'3'-3'104'0,"9"6"-81"0,-3-1 14 0,-3 6-1 16,3-2-6-16,3-1 2 16,0 3-5-16,0 0 1 15,3 2-16 1,-3-2-7-16,0 6-1 0,-1-9-3 0,-2 6 2 15,3-4-7-15,-3-1 1 16,0-4-21-16,-6 4-7 16,6-4-81-16,0-4-34 15</inkml:trace>
  <inkml:trace contextRef="#ctx0" brushRef="#br1" timeOffset="45420.789">24937 16997 268 0,'-3'0'101'0,"0"0"-78"0,-3 0 0 16,6 0-6-1,0 2 3-15,0 9 7 16,-3-3 8-16,-3 5 5 0,-3 3-21 16,3 3 5-16,-3-1 3 0,0 9-4 15,0-1-1 1,0 6-10-16,0-6-5 0,3 6-4 15,-3-11 0-15,3 3-2 16,0-8-1-16,0-3-6 16,6-8-1-16,0 3-19 15,0-2-6-15,0-6-47 16,9-6-19-16,-6-2 51 16,6 0 24-16</inkml:trace>
  <inkml:trace contextRef="#ctx0" brushRef="#br1" timeOffset="45907.541">25044 17097 384 0,'-6'6'145'0,"12"-4"-112"0,-6 1-12 15,0-3-14-15,0 0-4 0,0 0 3 16,0 3-6-16,0-3 1 16,0 0-1-16,0 0-7 0,-6 5-3 15,6-5-63-15,-3 0-26 16</inkml:trace>
  <inkml:trace contextRef="#ctx0" brushRef="#br1" timeOffset="46266.843">25094 16618 248 0,'-6'0'93'0,"6"3"-72"0,0-3-6 15,0 5-6-15,0 1 9 16,0 2 11-16,-3 0 5 0,3 10 1 16,-3 3-18-16,-3 6-6 0,6 2 0 15,-3 3 13-15,-3-3 9 16,6 2-17-16,-2-4-6 15,-4-3-7-15,6-3 0 16,-3-5-33-16,3-3-14 16,0 0 22-16,3-7 10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2:56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18287 7670 100 0,'12'-5'38'0,"-9"5"-20"0,-3 0 7 0,0 0 40 16,-3 5-16 0,-3 3-11-16,-3 8-9 0,-3 5-17 15,-6 8 3-15,-3 6 3 16,-3 2-6-16,1-3-2 0,-1 1-8 16,3-1-1-16,3-5-1 15,3-2 2-15,0-6-23 16,3-3-11-16,4-5-41 15</inkml:trace>
  <inkml:trace contextRef="#ctx0" brushRef="#br0" timeOffset="1">18043 7739 200 0,'-21'-8'77'0,"21"5"-42"0,0 3-34 0,0 0 18 15,6 6-8 1,3 2 6-16,0 2 3 16,3 11-10-16,3 9-6 0,5 1 0 15,4 1 1-15,0 0 2 16,-3 0-3-16,0-1-1 16,0-4-21-16,-4-3-10 15,4-6-46 1,0-2-55-16</inkml:trace>
  <inkml:trace contextRef="#ctx0" brushRef="#br0" timeOffset="2">18436 7639 216 0,'-9'0'82'0,"12"2"-44"0,-3 9-51 15,0-1 9-15,3 9 19 16,-3 7 14-16,0 17-1 16,-3-1 1-16,3 6-16 15,-3-6-8-15,3-2-1 0,0-3-3 16,0-6 2-16,0-1-24 16,0-7-11-16,0-7-153 15,6-16 69 1</inkml:trace>
  <inkml:trace contextRef="#ctx0" brushRef="#br0" timeOffset="3">18430 7607 264 0,'-3'-8'101'0,"6"8"-54"0,3 0-55 0,3 0 16 15,6 0-4-15,2 0 2 16,7 0-2-16,9 0-3 16,3 0 0-16,8-8-1 0,4 0 0 15,3-3-7-15,5 1-3 0,-2-1-3 16,-7 1 0-16,-5 2 5 16,-6 2 2-16,-10 1 4 15,-2 5 1-15,-6 0 12 16,-6 5 5-16,-6 11-2 15,-6 5 0-15,-6 14 0 16,-3 10 2-16,0 10-5 16,0 6-1-16,0 0-2 15,3-5 0-15,3-6-4 16,0-2-3-16,3-6 0 16,0-5-1-16,0-8-18 15,0-5-8-15,0-6-28 0,-14-7-88 31</inkml:trace>
  <inkml:trace contextRef="#ctx0" brushRef="#br0" timeOffset="4">18391 8149 264 0,'-18'0'101'0,"21"0"-54"0,9 0-57 0,-3 0 14 16,15 0 3-16,9-2 8 15,14-1 1-15,16 0 0 16,5 3-8-16,7 0-5 0,-4 0-2 16,0 0-10-16,-8 0-2 15,-9 0-51-15,2 0-22 16,-11-2-23 0</inkml:trace>
  <inkml:trace contextRef="#ctx0" brushRef="#br0" timeOffset="5">17745 7459 92 0,'0'-16'35'0,"0"-3"-18"0,0 6 4 0,0 10 17 16,0 3-7-16,0 0 1 15,3 16-14 1,3 11-10-16,-3 15 13 0,-3 22 5 16,-3 23-5-16,-6 13-1 15,0-2-10-15,0-5-4 16,3-1-3-16,3-15 0 16,3-13-4-16,0-9-2 15,3-12-14-15,0-12-6 16,0-7-43-16,0-11-57 15,3-10 27-15</inkml:trace>
  <inkml:trace contextRef="#ctx0" brushRef="#br0" timeOffset="6">17781 7379 212 0,'6'-21'82'0,"27"21"-44"0,-1-8-47 0,-14 5 14 15,15 1 1-15,9-3 4 16,14-3-1-16,19 2 0 16,14-2-5-16,15 0 2 0,12 1 0 15,6-1-5 1,3 2-2-16,-3 4 0 0,-3 2 2 15,-12 0 0-15,-5 0-1 16,-16-3 1-16,-15 0 1 16,-8 1-1-16,-13-1 2 15,-11 0-13-15,-9 1-6 16,-9-1-22-16,-9 3-11 16,-9 5-38-1</inkml:trace>
  <inkml:trace contextRef="#ctx0" brushRef="#br0" timeOffset="7">19427 7273 160 0,'-12'6'63'0,"12"4"-34"0,-3 11-23 15,0-2 17-15,-3 15 8 16,-6 11 5-16,3 19-12 16,-3 18-6-16,3 18-11 0,3 6-5 15,1 0-1-15,2-3 10 16,3-5 5-16,0-11-8 16,3-5-2-16,5-15-15 0,-2-12-4 15,-9-10-34-15,0-8-12 16,0-5-42-1</inkml:trace>
  <inkml:trace contextRef="#ctx0" brushRef="#br0" timeOffset="8">17647 8443 176 0,'-6'3'66'0,"6"-3"-36"0,0 0-18 0,0 0 19 16,0 0-10-16,0 0-1 16,0 0-8-16,6 0 0 15,3 0-7-15,6-3 4 16,12 0 3-16,17-2 5 0,19 0 2 15,20-3-6-15,24 0-3 16,21 2-5-16,9 4-2 16,9 2-1-16,0 2-2 15,-9 4 1-15,-9 2-1 16,-18 0 4-16,-15 0 5 16,-15 2-3-16,-8-7-1 15,-13-1-13-15,-14-2-5 16,-6 0-111-1,-18-2-60-15,-21-6 83 16</inkml:trace>
  <inkml:trace contextRef="#ctx0" brushRef="#br0" timeOffset="9">18177 11755 156 0,'-12'8'57'0,"6"3"-30"0,-12 23-7 16,9-12 19-16,-3 1-2 15,-6 4 1-15,-8 2-15 16,2 3-6-16,0-1-10 15,0-1-7-15,6-7-3 0,3-4-16 16,3-3-5-16,7-6-28 16,-1-4-9-16,3-9-28 15</inkml:trace>
  <inkml:trace contextRef="#ctx0" brushRef="#br0" timeOffset="10">17933 11779 208 0,'-6'-5'79'0,"9"8"-42"0,0-1-39 0,3 4 14 16,0 4 5-16,3 9 4 16,5 4-9-16,4 9-2 15,0 0-6-15,6 8-3 0,-3-6 0 16,0 0-10-16,-1-2-2 16,1-5-49-16,-3-4-21 15,0-7-7 1</inkml:trace>
  <inkml:trace contextRef="#ctx0" brushRef="#br0" timeOffset="11">18385 11713 252 0,'-3'-3'93'0,"3"9"-50"0,6 10-48 0,-3-3 17 0,-3 16-7 16,0 8 2-16,0 5-4 15,-3-2 0-15,3 2-1 16,0-2-4-16,0-6-1 0,0-4-47 16,0-7-19-16,0-1-29 15</inkml:trace>
  <inkml:trace contextRef="#ctx0" brushRef="#br0" timeOffset="12">18370 11679 264 0,'-3'-14'101'0,"9"12"-54"0,9-6-57 0,-3 0 16 16,12 0-4-16,0-5 3 16,8 0-2-16,7-1-2 15,6 1 0-15,5 3-4 0,-2-1 2 16,-3 0-1-16,-7 3 0 15,-2 3 2-15,0 0 0 16,-10 2-3-16,-2 6 2 16,-6 5 3-16,0 13 3 15,-9 3 4-15,-3 5 2 16,0 5-5-16,0 9-2 16,0 4-2-16,3 1-2 15,0-6 1-15,0-2 1 0,-3 0-30 16,-1-9-13-16,-19 9-169 31,-4-8 114-31</inkml:trace>
  <inkml:trace contextRef="#ctx0" brushRef="#br0" timeOffset="13">18355 12158 236 0,'9'0'88'0,"9"2"-48"0,27-2-45 0,-21 0 17 16,11 0-5-16,19 0 3 16,8 0-7-16,4 0-2 15,2 0-1-15,-2-2-20 0,-7-1-9 16,-8 0-38 0,-9 1-52-16</inkml:trace>
  <inkml:trace contextRef="#ctx0" brushRef="#br0" timeOffset="14">17620 11494 168 0,'0'-3'66'0,"0"11"-36"0,0 10-26 0,0 6 15 16,0 8 4-16,0 16 6 15,0 26-12-15,-6 13-2 0,0 0-9 16,3-10-6-16,0-3-1 16,0-5-12-16,6-11-7 15,3-13-40-15,0-8-58 16,3-13 25-16</inkml:trace>
  <inkml:trace contextRef="#ctx0" brushRef="#br0" timeOffset="15">17796 11512 188 0,'56'-24'71'0,"-17"8"-38"0,26-21-41 0,-32 19 12 15,24-3-2-15,14-3 1 16,21 0-1-16,10 0 1 16,17 0-2-1,9 6-1-15,-6-1 1 0,12-2-4 0,-18 5 2 16,-12 3 1-16,-12 2 0 16,-20 6 2-16,-19 5 1 15,-11 5 16-15,-12 11 8 16,-9 13-8-16,-10 30-3 15,-11 12-5-15,-3 11 0 16,3 16-4-16,0-3-2 16,0-5-2-16,0-5-3 15,6-6 1-15,0-10-1 0,0-3-22 16,-3-5-8 0,-6-11-38-16,-3-7-56 15,-3-12 24-15</inkml:trace>
  <inkml:trace contextRef="#ctx0" brushRef="#br0" timeOffset="16">17703 12385 200 0,'-3'-5'77'0,"9"2"-42"0,12 1-45 0,3 2 11 16,18 0 12-16,20 0 9 16,13-3 11-16,26-2 4 15,18 2-19-15,9-2-4 0,15 2 0 16,0-2-8-16,-6-1-1 15,0 1-3-15,-21-5-2 16,-15-1-15-16,-6 3-5 16,-17-10-65-1,-13 2-66-15,-23 2 39 16</inkml:trace>
  <inkml:trace contextRef="#ctx0" brushRef="#br0" timeOffset="17">19719 11716 192 0,'0'-3'74'0,"3"6"-40"0,6 7-27 0,-4-2 18 16,4 3-2-16,3 2 3 16,0 11-10-16,-3 2-2 15,6-2-8-15,-3 3-4 0,0-6 1 16,0 0-2-16,0-5-1 15,0-3-39-15,-1-2-16 16,-2-3-50 0</inkml:trace>
  <inkml:trace contextRef="#ctx0" brushRef="#br0" timeOffset="18">20001 11787 228 0,'-9'0'88'16,"9"8"-48"-16,-3 19-45 0,0-6 17 0,-2 8 13 16,-7 0 8-16,-3 11-8 15,-3-3-4-15,-3 2-12 16,-3-2-4-16,3-2-1 0,4-6-9 16,2-5-4-16,3-3-39 15,3-5-17-15</inkml:trace>
  <inkml:trace contextRef="#ctx0" brushRef="#br0" timeOffset="19">20180 11636 224 0,'0'3'85'0,"6"8"-46"0,0 18-39 0,-6-11 18 16,0 19-1-16,-3 8 2 16,0 3-10-16,0 2-3 15,0-2-4-15,0-6-2 0,0-7 3 16,3-6-31-16,-3-6-13 16,3-4-67-16</inkml:trace>
  <inkml:trace contextRef="#ctx0" brushRef="#br0" timeOffset="20">20112 11660 264 0,'-15'-8'101'0,"32"3"-54"0,-2 0-57 15,-6 5 16-15,6-6-4 16,3 1 1-16,9-5-1 15,6-1 1-15,2 0-2 16,4 3-1-16,3 0 1 0,2 3-1 16,1 0 0-16,-6 2-3 0,-4 1 2 15,-5 2-1 1,-6 10-2-16,-3 6 5 0,-3 5 1 16,-6 8 6-16,-4 3 5 15,1 10-5 1,0 1-2-16,-3-4-3 0,0-2 0 15,-3 1-4-15,0-7 0 16,-3-4-34-16,0-1-15 16,-6-2-64-1</inkml:trace>
  <inkml:trace contextRef="#ctx0" brushRef="#br0" timeOffset="21">20201 12086 256 0,'-6'-21'96'0,"12"29"-52"16,6-3-58-16,0-2 11 0,11 0-4 15,4-3 4-15,6 0 0 16,6 0 1-16,11 0 2 16,1 2-3-16,-6 3 0 0,-4-2-78 15</inkml:trace>
  <inkml:trace contextRef="#ctx0" brushRef="#br0" timeOffset="22">17236 11240 168 0,'3'-16'66'0,"3"13"-36"0,0-2-24 0,-3 5 15 16,0 2-9-16,3 6 1 16,0 11 5-16,3 28 6 15,0 12-13-15,0 25 1 0,-3 33 1 16,-3 7-5-16,0-2-2 15,0 2-1-15,-3-18-1 16,3-16-2-16,0-8-2 0,-1-11-4 16,1-10-2-16,6-16-30 15,0-8-14-15,-3-10-49 16</inkml:trace>
  <inkml:trace contextRef="#ctx0" brushRef="#br0" timeOffset="23">17409 11213 148 0,'6'-5'57'0,"6"2"-30"0,11-2-34 0,-8 0 10 16,9-1 6-16,6-4 5 16,12 2 7-16,14 5 2 15,16-2-12-15,11 5-4 0,6 0-1 16,15-3-3-16,10 0 0 15,8-4 1-15,12 4 2 0,-1 0 3 16,7 1 5 0,9-1-8-16,3-2-1 0,-3-3-3 15,6 2-2-15,2-1 1 16,-5-1 1-16,6 5 1 16,-18 3 3-16,-9-3-1 15,-9 1 2-15,-12 2 2 16,-12 0 2-16,-14 0-3 15,-10 0-3-15,-12-3-2 16,-5 0 0-16,-6 1-4 16,-13-1 0-16,-5 0-34 15,-6 1-15-15,-3 2-51 16,-7 2-30-16,1 1 62 16</inkml:trace>
  <inkml:trace contextRef="#ctx0" brushRef="#br0" timeOffset="24">20817 11110 208 0,'-3'3'77'0,"3"-3"-42"0,0 23-43 0,0-9 12 0,0 4 2 16,-3 14 4-16,0 26-1 15,-3 11 0-15,-3 18-5 16,3 11 2-16,6 8 0 0,0 0-2 16,3-16-3-1,0-11 4-15,0-10 1 0,0-11-2 16,3-2-3-16,0-1-40 15,0-10-19-15,0-8-36 16</inkml:trace>
  <inkml:trace contextRef="#ctx0" brushRef="#br0" timeOffset="25">17290 12586 72 0,'-15'-8'30'0,"12"8"-16"0,0-2-3 0,3 2 12 15,0-3 10-15,0 0 4 0,0 1-6 16,3-1-4-16,3 0-9 16,3 1-3-16,0-1-9 15,17 0 0-15,4 1 4 0,6-1 5 16,6 1 3-16,8-1-1 15,10 0 0-15,17 1-5 16,4 2-2-16,8 0-6 16,3 0-3-16,9-3 0 15,0 3-1-15,7 0 0 16,-4-3 0-16,9-2 0 16,-6 5 2-16,0 0-1 15,-3 0 2-15,4-3-2 0,-7 3-1 16,-9-5-2-1,3 8 1-15,-8-9 1 0,-4 6 2 16,0-5-3-16,-5 3 0 16,-7-1 1-16,4 0 2 15,-10 1-1-15,-2-1-1 16,-1 3 1-16,-2-3 1 16,5 1-3-16,-5-4 0 15,-4 1 3-15,-5 0 1 16,5-3-4-16,-8 3 1 15,-3-1 0-15,8 1 0 16,-2-3 0-16,-1 3 0 16,1-1-3-16,-6-2 2 0,-1 1-1 15,-5-1-2-15,-3 2 0 16,-4 1 0-16,4 0 3 16,0-1 2-16,-9 1 0 15,-4 0 2-15,-2 2-4 16,-3 1-2-16,-3-1-1 15,-3 0 0-15,0 1-37 16,-6-1-17-16,0 3-44 16</inkml:trace>
  <inkml:trace contextRef="#ctx0" brushRef="#br0" timeOffset="26">20820 12144 116 0,'-3'0'46'0,"3"3"-24"0,0 0-19 16,0 2 10-16,0 3 7 15,0 2 7-15,3 6-8 16,0 13-3-16,3 1-9 16,0-4-3-16,0-2 0 0,-3 0-2 15,0-6 1-15,-3-5-18 16,0 1-6-16,0-4-59 16</inkml:trace>
  <inkml:trace contextRef="#ctx0" brushRef="#br0" timeOffset="27">18177 15716 84 0,'6'-5'33'0,"-3"5"-18"0,0-3 4 0,-3 3 16 15,3 0-2-15,0-2 3 16,0-1-5-16,-3 0 1 16,0 1-18-16,-3-1 7 0,0 0 6 15,-3 1-4-15,-3 2 1 0,-3 0-7 16,0 0 0-16,-3 2-10 16,0 6-4-16,0 3-5 15,3 0-1-15,3 2-1 16,1 3 0-16,2 7 0 15,3 4 0-15,3-3 3 16,6-3 0-16,5-3 1 16,4-2 0-16,6-5-5 15,0-3-1-15,0-3-26 16,3-8-11-16,2-7-60 16,4-9-34-1,-6-2 64-15</inkml:trace>
  <inkml:trace contextRef="#ctx0" brushRef="#br0" timeOffset="28">18355 15700 164 0,'-9'-5'63'0,"6"5"-34"0,-3 3-25 0,4-1 13 16,-1 4 3-16,0 4 2 15,-6 1-7-15,3 7-2 16,3 1-7-16,3 2-2 0,3 3 0 15,6-3 0-15,3-2 0 16,2-4 4-16,1-4 3 16,3-8-2-16,0-11 2 15,3-6-2-15,-3 1 2 16,-3-5-6-16,-7 5-3 0,-5-3 3 16,-6 0 4-16,-2 0-5 15,-4 0 0 1,-3 3-2-16,0 0-2 0,0 2-10 15,3 3-6-15,0 3-23 16,6 5-63 0,3 2-29-1,6 1 37-15</inkml:trace>
  <inkml:trace contextRef="#ctx0" brushRef="#br0" timeOffset="29">18522 15706 144 0,'-3'-3'55'0,"3"3"-30"0,0 5-23 0,0 1 12 16,3 2 4-16,0 5 3 15,0 3-6-15,3 5-2 16,-3-3-7-16,3 4-2 0,-3 1 0 15,0-7-2-15,0 0 1 16,-3-5 2-16,0-3 2 16,0-3 5-16,0-5 3 15,0-13-2 1,0-1-9-16,0-1-2 16,0-1-4-16,3 0-2 15,0 3 0-15,3-1 3 0,0 4-2 16,3 2 1-16,0 5-3 15,2 3 1-15,1 5 4 16,0 3 2-16,-3 3 2 16,-3 5 2-16,0-3-1 15,-3 3 0-15,0-3 1 16,-3-2 1-16,0-3-3 16,0-3-1-16,3-8 1 15,0 1 0-15,0-9-5 16,3-2 1-16,0-3-7 15,0-2-3-15,3 7 6 16,3 0 1-16,-3 6 3 0,2 2 0 16,1 6 2-16,0 2 3 15,0 3 0-15,0 0 0 16,-3 3 1-16,0-3 1 16,-3 5-3-16,3 0-3 15,-6-2-9-15,-3-3-5 16,0 0-24-16,0-3-9 15,0-5-42 1,0 0-30-16</inkml:trace>
  <inkml:trace contextRef="#ctx0" brushRef="#br0" timeOffset="30">18873 15751 184 0,'-3'2'71'15,"6"6"-38"-15,3 8-41 0,-6-5 12 0,3 10 13 16,0 3 11-16,0 2-3 16,0 3-2-16,-3-2-13 15,3 2-4-15,0-5-2 0,-3 2-2 16,0-7 1-16,0-6 0 16,0-5 3-16,3 0-3 15,-3-3 0-15,-3-8-3 16,0-2-1-16,0-3-4 15,0-5 1-15,0-6 2 16,0-2 3-16,0-8 0 0,0-3-1 16,3 3 1-1,3 0-1-15,0 3-3 0,3 2 0 16,6 3 4-16,3 2 3 16,0 3-1-16,0 3 0 15,3 8-1-15,-1 2-2 16,4 6 7-16,-3 2 3 15,-3 8 1-15,-3 6 1 16,-6-3 0-16,-3 8 0 16,-6-6-2-16,-3 1-1 15,-3-4-5-15,0-1-1 16,0-4-6-16,-6-2-2 16,3-3-14-16,0 1-5 15,-2-6-18-15,2-3-6 0</inkml:trace>
  <inkml:trace contextRef="#ctx0" brushRef="#br0" timeOffset="31">19159 15711 208 0,'3'11'79'0,"9"4"-42"0,-9 7-41 0,-3-12 15 15,3 3-2-15,-3 3 2 16,0-2-3 0,0 7 0-16,0-5-5 0,-3-3-11 0,3-3-4 15,0-2-71 1,0-2-48-16,0-6 52 16</inkml:trace>
  <inkml:trace contextRef="#ctx0" brushRef="#br0" timeOffset="32">19117 15637 244 0,'-9'-8'90'0,"9"8"-48"0,3 0-49 16,0-3-17-16,3 1-1 16,0-9-2-16,6 3 4 0,0 0-30 15,6 0-15-15,-3-2 8 16,0 2 8-16</inkml:trace>
  <inkml:trace contextRef="#ctx0" brushRef="#br0" timeOffset="33">19272 15531 192 0,'0'8'71'0,"3"5"-38"0,3 3-28 15,-3-5 17-15,0 5-3 16,0 2 3-16,0 9-10 16,0 4-4-16,0 1-5 15,0 0 0-15,0 2 0 0,0-2 1 16,0-8 0-16,0-3-24 15,-3-5-12-15,3-3-71 16</inkml:trace>
  <inkml:trace contextRef="#ctx0" brushRef="#br0" timeOffset="34">19397 15708 232 0,'12'0'88'0,"-9"6"-48"0,0 2-40 0,3-6 16 16,0 1 2-16,3 2 3 16,0-2-4-16,3-3-2 15,0 0-9-15,-1-3-4 0,1-2 1 16,0 0-4-16,-3-3 0 16,-3 0-1-16,-3 0-2 15,-3 0-2-15,-6 0-1 16,-3 3-3-16,-3 2 1 0,0 3 5 15,-2 5 2-15,-4 3-5 16,3 5 0-16,3 3 3 16,3 0 4-16,3 3 1 15,3 4 2-15,3-4 0 16,3 5 3-16,3-6-3 16,3-2-2-16,3-3-9 15,3-5-5-15,3-2-35 16,-1-12-14-16,1-7-32 15</inkml:trace>
  <inkml:trace contextRef="#ctx0" brushRef="#br0" timeOffset="35">19603 15737 212 0,'0'3'79'0,"2"2"-42"0,1 3-45 0,0 3 12 15,0-1-2-15,0 1 3 16,0 0 9-16,0 2 3 15,-3-3-8-15,0 1 1 0,0-3 1 16,0-3-6-16,0-2-1 16,0 0 0-16,0-9 13 15,-3-2 2 1,3-2-3-16,0-3 0 16,6-3-9-16,0 0-2 0,3 0-3 15,0 3-2-15,3 2-2 16,0-2-1-16,3 8-5 15,0-3-2-15,3 2-28 16,-1 1-13-16,7 0-55 16</inkml:trace>
  <inkml:trace contextRef="#ctx0" brushRef="#br0" timeOffset="36">20058 15700 144 0,'-6'6'55'0,"6"-4"-30"0,3 6-21 15,0-2 13-15,3-1 5 16,9 3 6-16,-3-3-4 16,3 0 0-16,-1-2-13 15,1-3 0-15,0-3 2 0,0-2-1 16,0 0 1-16,-3-3-10 0,-3 0-1 16,-3-3 0-1,-3 3 1-15,-3 0-4 0,-3 1 1 16,-6-1-7-16,-3 0-3 15,-9 5 1 1,0 3 3-16,-3 3 3 0,1 2 2 16,2 6 1-16,3 2 0 15,3 5 2-15,3 1 3 16,6-1 0-16,6 9 2 16,6-3 0-16,3-3 1 0,6-3-2 15,3-5 1 1,6-2-17-16,-1-6-6 0,1-7-25 15,-3-9-9-15,0 1-29 16,3-4-30 0,-6 1 40-16</inkml:trace>
  <inkml:trace contextRef="#ctx0" brushRef="#br0" timeOffset="37">20257 15722 156 0,'-3'0'60'0,"3"2"-32"0,6 6-31 16,-3-3 11-16,3 3 9 15,0 0 6-15,3 6-5 16,-3-1 0-16,3 3-11 16,-3-3 0-16,0-3 0 0,0 1 3 15,-3-3 1-15,0-3-3 0,-3 1-3 16,0-12 24 0,0 1-10-16,0-3 1 15,-3-3-10-15,6-2-2 16,0 0-4-16,0-3-1 15,0 0-3-15,3 0-1 16,0 3-10-16,0 0-5 16,3 2-23-16,-1 1-10 15,4 2-12-15,-3 3-2 16,0-1 7 0,0 4-4-16,0 2 25 15,0 0 34-15,-3 5 18 16,0 3 18-16,0 2 8 15,0 4-10-15,0-1-2 0,0 0-5 16,-3 0-1-16,0 3-14 16,0-5 2-16,0-3 3 0,-3-3 3 15,0 0 3-15,0-5-1 16,0 0 2-16,0 0-4 16,0-2-2-16,0-4-7 15,3-2-2-15,0-2-4 16,0-1-3-16,0-2-5 15,3 2-2-15,-1 1-15 16,1-1-4-16,3 3-20 16,3 3-9-16,3 0-11 15,0 2-27 1,0 0 31-16,-3 1 29 16,0 2 18-16,-3 0 26 15,-3 0 12-15,0 2 21 0,-3 4 11 16,-3 2-16-16,0 2-8 15,-3 1-17-15,0 7-5 16,3-2-6-16,0 5 2 0,6 3 0 16,2-5 6-16,1-6 5 15,3 0 2-15,3-13 3 16,-3-2-6-16,6-9 1 16,-3 3-6-16,0-5 1 15,-3 0-3-15,0-3 2 16,-9-3-4-16,-3 1 1 15,-6-1-1-15,-3 1 1 0,-3 2-9 16,0 3-4-16,0 2-19 16,0 3-8-16,0 3-18 15,0 5-9-15,6 0-37 16,3 2-20 0,3-2 57-16</inkml:trace>
  <inkml:trace contextRef="#ctx0" brushRef="#br0" timeOffset="38">20811 15714 156 0,'15'13'57'0,"-6"0"-30"0,6 6-25 16,-6-11 14-16,0 2-1 15,-1-2 3-15,-2 0 7 16,-3 0 5-16,0-3-16 16,-3 1 7-16,-3-6 3 0,-3 5-10 15,1-5-3-15,-1 0-3 0,0-5 2 16,0 2 4-16,0-5 3 15,3-3-5-15,3 1 1 16,3-3-6-16,3-1 1 16,3 1-3-16,2 0 2 15,4 0-6-15,3-1-1 16,3 4-2-16,3-1 0 16,3 3-18-16,-1-5-9 15,1 2-32-15,0 1-13 16,6-3-41-1</inkml:trace>
  <inkml:trace contextRef="#ctx0" brushRef="#br0" timeOffset="39">21329 15674 148 0,'-9'-3'57'0,"6"3"-30"15,0 0-3-15,3 0 24 0,0 0-4 16,0 0 1-16,0 0-14 15,0 0-4-15,0 0-16 16,6 0-4-16,6 0-1 0,3 0 3 16,6 0 2-16,5-2-5 15,1 2-2-15,0 0-2 16,0 0-2-16,-3 0 3 0,-4 2 2 16,-2 1-4-1,0 0-1-15,-6-3 0 0,0 0 2 16,-3 0-1-16,-3 0 2 15,0 0-4-15,-6 0 0 16,0 0-26-16,0 0-11 16,0 0-45-16,15 2-72 31</inkml:trace>
  <inkml:trace contextRef="#ctx0" brushRef="#br0" timeOffset="40">21749 15669 208 0,'-9'8'79'0,"9"2"-42"0,0 9-34 15,3-9 15-15,0 1-3 16,0 2 4-16,3 0-5 16,-3 3 2-16,0-5-9 15,0-1-4-15,-1-2 0 0,1-2 0 16,0-1 1-16,-3-5 0 16,0 0 2-16,0-3-5 0,0-2-3 15,0-6-4-15,3-5-1 16,0-5 1-16,3 5 2 15,3-2-3-15,0 2 2 16,3-2 3-16,0 2 1 16,3 5-2-16,3 8 2 15,3 3 1-15,-4 8 0 16,1 6 2-16,-3 4 1 16,0 3-4-16,-6 0 1 15,0 3 4-15,0 3 2 16,-3-6-7-16,0-5-41 15,0-8-13-15,0-6-45 16</inkml:trace>
  <inkml:trace contextRef="#ctx0" brushRef="#br0" timeOffset="41">22067 15674 216 0,'-12'5'82'0,"9"3"-44"0,-3 11-42 16,6-9 13-16,0 6 8 16,0 0 6-16,0 5-5 15,3 3 0-15,3-5-11 0,9 4-2 16,3-9 1-16,3-12-3 16,0-7 0-16,-4-3 1 0,1-5 2 15,-3 0-5-15,-3-3-3 16,-6-3 3-16,-6 1 1 15,-3-1-5-15,-3 3-2 16,-15 0-16-16,3 6-4 16,1 2-18-16,2 0-5 15,0 3-39 1,6-1-25-16,6-4 48 16</inkml:trace>
  <inkml:trace contextRef="#ctx0" brushRef="#br0" timeOffset="42">22246 15446 220 0,'0'0'85'0,"3"6"-46"15,0 7-46-15,0-3 16 0,-3 6-2 16,0 16 6-16,0 0-1 16,3 0 1-16,0 2-7 15,0 0-6-15,0-2-1 0,0-5-23 16,-1-4-12-16,4 4-138 31,-6-9 84-31</inkml:trace>
  <inkml:trace contextRef="#ctx0" brushRef="#br0" timeOffset="43">22067 15629 244 0,'0'8'90'0,"6"-8"-48"0,15 0-38 0,-6 0 19 16,0-8 2-16,6 5 5 15,5-2-19-15,7-6-5 16,3 6-5-16,-4 2-30 0,7-2-13 16,-6 3-75-1,-3-1-39-15,-6 0 77 16</inkml:trace>
  <inkml:trace contextRef="#ctx0" brushRef="#br0" timeOffset="44">22645 15685 228 0,'-9'2'88'0,"15"3"-48"0,0 6-47 0,-1-6 14 16,1 1-3-16,3-1 2 15,0 0 2-15,6-2 0 16,-3-3-4-16,0 0-3 0,0 0 2 15,3-5-7-15,-9-3-1 16,3 0-1-16,-6 0 4 16,-3 0-4-16,-3 0 2 15,-6-5 0-15,0 2 2 16,-9 3 1-16,3 0 3 16,0 3 1-16,-6 8 1 15,3 4-2-15,4 4-2 16,-1 2 3-16,0 3 0 0,6 3 10 15,3-1 3-15,9-2-5 16,3 11-4-16,3-6-4 16,3 3-3-16,3-14-10 15,2 1-6-15,1-6-25 16,0-10-11-16,-3-3-39 16,0 2-24-1,0-4 57-15</inkml:trace>
  <inkml:trace contextRef="#ctx0" brushRef="#br0" timeOffset="45">22764 15669 160 0,'-6'-3'60'0,"6"6"-32"0,0 5-31 15,0 0 11-15,0 2 7 16,0 6 5-16,0 0 3 0,0 2 3 16,0-2-14-1,0 3-2-15,0-3 0 0,0-3-6 16,0-3 0-16,0-10 7 15,0-2-5-15,0-3 2 16,3-3-6-16,0-6-2 16,0-2-5-16,3-5 1 15,0 3 0-15,11-1-1 16,-2 6 4-16,0 2 2 16,0 6 0-16,-6 5 2 15,9 3 2-15,-6 5 2 16,-3 2 3-16,0 4 1 15,-6-1-5-15,3 0-4 0,-4-2-10 16,-2-1-3-16,3-2-36 16,0-3-14-16,0 1-40 15</inkml:trace>
  <inkml:trace contextRef="#ctx0" brushRef="#br0" timeOffset="46">23026 15690 220 0,'-6'-3'82'0,"-12"3"-44"0,9 3-44 16,6 2 14-16,0 3-1 15,-3 5 4-15,0 3 13 16,3 3 8-16,0 2-17 16,3 3-4-16,3-3-3 0,3-3-7 15,6-2 0-15,6-5 1 16,0-11 1-16,-1-11 3 0,1 3 1 15,0-5-6-15,-3-5 0 16,-6 2 1 0,3-6 1-16,-9 1 1 0,-3 3 2 15,-6-6-3 1,-3 5-2-16,-3 4-3 0,0 1-1 16,-6 6-14-16,3 0-6 15,1 3-21-15,2 10-8 16,3-2-25-1,6 0-42-15,9 2 31 16</inkml:trace>
  <inkml:trace contextRef="#ctx0" brushRef="#br0" timeOffset="47">23142 15666 188 0,'-9'11'71'0,"9"2"-38"0,0 11-36 16,0-11 13-16,0 0 4 15,6 6 3-15,0 2-2 16,3-3 1-16,-1 3-9 16,1-5 0-16,3-2 0 0,0-12-1 15,-3-7 1-15,9-3-4 16,-6 0 0-16,6-3-1 16,-6-4-2-16,0-4 3 15,-3-2 2-15,-4-3 0 16,1 8 0-16,-3 0-1 15,0 3 0-15,-3 5 2 16,3 3 3-16,-6 5-6 0,0 5-2 16,0 6-1-16,0 2 2 15,6 3-3-15,0 2-2 16,3-2-9-16,0-3-5 16,0 3-24-16,3-2-11 15,0-12-37 1,3-2-29-16,3-2 49 15</inkml:trace>
  <inkml:trace contextRef="#ctx0" brushRef="#br0" timeOffset="48">23484 15677 208 0,'-6'-16'77'0,"-15"13"-42"0,15-2-15 0,3 5 24 0,-3 2-18 16,-3 4-7-16,-3 4-7 15,-2 4-3-15,5 4-5 16,-3 1 2-16,3-1 3 0,6-5-5 15,0 8-2-15,3-5-4 16,3-2 1-16,0-6-1 16,6-3-2-16,0-5-4 15,0-5-2-15,-6 2-9 16,5-5 0-16,-2-5 5 16,-3-1 6-16,0 1 5 15,-3 0 2-15,0 0-4 16,0 5-1-16,0 3-2 15,0 2 0-15,0 8 5 0,0 8 1 16,9 3 4 0,0 16 1-16,0 0 10 0,0 0 6 15,-3-1 5 1,-3-4 5-16,-9-3-9 16,-3 2-4-16,-3-2-7 0,-6-11-4 15,-2 0-9-15,-4-13-5 16,-6 0-17-16,0-5-7 15,0-6-31-15,4-2-11 16,5-16-23 0</inkml:trace>
  <inkml:trace contextRef="#ctx0" brushRef="#br0" timeOffset="49">23535 15351 212 0,'3'-3'79'0,"2"9"-42"0,4 2-45 16,-3 13 12-16,3 3 5 16,-3 2 5-16,0 14 16 15,-6 0 6-15,0 2-19 16,0-2 4-16,-3-6 0 0,0 0-9 16,0-7-4-16,0-6-3 15,0-5-1-15,3-6-2 16,0-2 1-16,0-8-9 0,0-5-1 15,3-8-20-15,6 2-10 16,3-10 3 0,3 3 3-16,3 4 20 0,0 6 8 15,-3 8 15-15,2 8 4 16,-2 6 8-16,-3 4 2 16,0 3-2-16,-3 0-3 15,-3-5-9-15,0 8-5 16,3-8-20-16,3-3-8 15,6-2-111 1</inkml:trace>
  <inkml:trace contextRef="#ctx0" brushRef="#br0" timeOffset="50">24121 15653 180 0,'0'-3'68'0,"3"3"-36"0,0 3-20 0,-3-3 21 0,3 5 7 16,0 3 8 0,0 5-6-16,-3 6-1 0,6 2-23 15,-3 0-8-15,-3 6-3 0,0-6-2 16,0-5 0-16,0-3-14 15,0-5-4-15,0 0-40 16,-3-11-18-16,-3-2-56 16</inkml:trace>
  <inkml:trace contextRef="#ctx0" brushRef="#br0" timeOffset="51">24091 15486 292 0,'-6'-5'110'0,"12"2"-60"0,-3 0-61 0,-3 3 18 16,0 0-7-1,6 3 0-15,-3-3-5 0,0 5-1 16,3-2 3-16,-3 2-39 0,3 1-16 16</inkml:trace>
  <inkml:trace contextRef="#ctx0" brushRef="#br0" timeOffset="52">24195 15655 208 0,'9'11'79'0,"-9"2"-42"0,3 8-41 0,3-10 13 0,-3 2 1 16,6 0 4 0,-6 1 4-16,-3-4 1 0,0-2-10 15,0 0 1-15,0-3 3 0,0-2-1 16,0-3 1-16,0-3-7 15,0-5-4-15,0-2-1 16,6-6 1-16,-3 0-3 16,6-5-2-16,0 2-3 15,3-2 1-15,0 8 1 16,3 5 2-16,5 5 1 16,4 6 1-16,-3 2 6 15,-3 6 4-15,0 2-1 16,-3 3 2-16,-6 0-4 15,3 0-2-15,-7 2 0 16,-2-4-1-16,3-4-13 0,-3-2-4 16,0 0-36-1,3-5-13-15,-3-3-23 16,6-3-41-16,9-5 40 16</inkml:trace>
  <inkml:trace contextRef="#ctx0" brushRef="#br0" timeOffset="53">24654 15420 204 0,'-12'-50'77'0,"9"42"-42"0,-9-11-21 0,6 11 20 0,3 3 0 15,-6-3 2 1,-3 3-19-16,-3 5-8 16,3 2-6-16,0 9-5 0,1 7-1 0,-4 12 2 15,9 4 2-15,0 8-2 16,3 1 0-16,3 2 1 15,3-3 0-15,6-5-9 16,0-3-4-16,0-4-40 16,-3-7-17-16,-1-4-35 15</inkml:trace>
  <inkml:trace contextRef="#ctx0" brushRef="#br0" timeOffset="54">24317 15568 296 0,'-9'-5'112'0,"18"7"-60"0,0-2-83 0,0 3 10 15,12-6 1-15,0 1 7 16,3-1 5-16,3 1 4 16,2 2 2-16,1 0-21 0,3 0-7 15,-6 2-16-15,-4 1-4 16,-2 2 22-1,0 6 33-15,-12 2 24 16,0 3 6-16,-9 0 2 16,0 2-18-16,-3 3-7 15,3 3-7-15,3 0-4 0,0-3 0 16,12-2 3-16,0-6 2 16,3-3 0-16,-1-7 1 0,4-6 0 15,-6-4 3-15,3-7 6 16,-6-2 4-16,-3-2 3 15,-9-3 1-15,0-3 0 16,-9 0 0-16,-3 3-27 16,-6 5-9-16,-3-2-55 15,9 10-21-15,-5 0-26 16</inkml:trace>
  <inkml:trace contextRef="#ctx0" brushRef="#br0" timeOffset="55">18201 16222 32 0,'0'0'13'0,"0"0"-6"0,3 0 0 0,-3 0 7 16,0 0 1-16,3 0 4 16,-1 0-5-16,1-6 2 15,3 6 4-15,0-2 4 16,-3-4 1-16,6 1 0 15</inkml:trace>
  <inkml:trace contextRef="#ctx0" brushRef="#br0" timeOffset="56">18242 16193 281 0,'-3'-6'38'0,"0"1"-19"16,-3 0-2-16,0-1-1 0,-3 4 1 15,-2 2 1-15,-4 2-7 16,-3 6-2-16,-3 3-5 16,3 2-1-16,-3 14-1 15,-3 7-2-15,4 3 3 16,5 0 0-16,3 5-1 15,9 1-2-15,9-1 1 16,3-5 1-16,3-5-3 16,8-8 0-16,7-8 5 15,6-11 5-15,6-8-3 16,-1-5-1-16,-5-5 2 16,-3-8 0-16,-6-3 5 0,-6-5 3 15,-9 0 0-15,-7-11 1 16,-4 11-2-16,-16-3-1 15,-3 3-7-15,0 5-2 16,3 6-15-16,0 2-6 16,3 5-29-16,6 6-12 15,3 5-30-15,4 8-12 16,4 13 3 0</inkml:trace>
  <inkml:trace contextRef="#ctx0" brushRef="#br0" timeOffset="57">18412 16240 100 0,'0'-10'38'0,"0"10"-20"0,3-6 1 0,0 4 16 16,-3-4 5-16,3 6 3 0,0-2-4 15,-3-1-1-15,0 3-21 16,0 0 1-16,0 5 0 0,0 14-8 15,0 2-1-15,0 8-1 16,0 0 0-16,-3 6-2 16,3-1 1-16,0-5-4 15,0 6-2-15,0-9 0 16,0-5-1-16,0-5 0 16,0-3 0-16,0 0-9 15,3-5-4-15,-3-2-7 16,0 2-2-16,-3-6-15 15,3-2-6-15,0-2-17 16,0-6-49-16,0-6 17 16</inkml:trace>
  <inkml:trace contextRef="#ctx0" brushRef="#br0" timeOffset="58">18635 16179 156 0,'0'0'57'0,"0"0"-30"0,-3 6-18 0,3-1 14 16,-3 3 11-16,0 2 6 16,-3-2-6-16,-3 6-1 0,0 9-18 15,-3-1-5-15,1-1 1 0,-1-3-7 16,0-5-2-16,-3 1 1 15,3-1 0-15,3-5-1 16,-6 0-4 0,9-3 1-16,3 0-1 15,6 1-2-15,3 4 0 16,0-2 3-16,3 0 2 16,3 5 2-16,3-2-4 15,0 2 1-15,0-2 0 16,-1-1 2-16,1-2-21 15,-3-2-9-15,0 1-44 16,-3-1-16-16</inkml:trace>
  <inkml:trace contextRef="#ctx0" brushRef="#br0" timeOffset="59">18766 16523 180 0,'0'13'68'0,"6"-5"-36"0,-9 11-20 0,-3-8 19 16,0 2 4-16,-6 0 5 15,-3 3-21-15,1-3-8 16,-1 0-8-16,3-2-42 0,0-3-19 16,0-3-50-16</inkml:trace>
  <inkml:trace contextRef="#ctx0" brushRef="#br0" timeOffset="60">18998 16203 144 0,'-6'-5'55'0,"6"5"-30"0,0 2-25 16,0-2 10-16,0 3 7 15,3 10 4-15,0 6 2 16,3 10 1-16,0 5-13 16,-3 1-2-16,0 7 1 0,0-5-2 15,-3 0 3-15,0-8-4 16,0-5 1-16,3-5-3 15,-3-4 0-15,0-4-3 16,0-3 1-16,0-5 2 16,0-3 2-16,0-3-10 15,0-8-3-15,3-4-4 16,3-4-1-16,0 6 1 0,6 0 4 16,0 2 1-16,3 3 3 15,8 5-1-15,1 6 1 16,0 5 4-1,-3 0 1-15,-3 0 10 0,-6 0 3 16,-3 5 4-16,-6-2 2 16,-9-1-12-16,-6 1-3 15,-3-3-3-15,0 0 0 16,-3-3-18-16,0-5-7 16,0 5-6-16,4-5-1 15,2 0-17-15,6-5-9 0,3-3-33 16</inkml:trace>
  <inkml:trace contextRef="#ctx0" brushRef="#br0" timeOffset="61">19254 16439 168 0,'0'0'66'0,"3"5"-36"0,3 8-24 16,-3-2 15-16,0 5-2 15,0-3 1-15,3 5-3 16,0-2 2-16,0 0-10 15,0-3-5-15,3-2-1 0,0-3 0 16,6-6 1-16,-3-2-7 16,-1 0-2-16,7-13-14 15,-3 3-3-15,-3-12-6 16,-3 1 15-16,-3 3 9 16,0 5 8-16,-3 5 5 15,0 2 7-15,-3 4 2 16,0 10-9-16,3 5-3 15,-3 0-4-15,3 3-2 16,0 0 3-16,3-3 0 16,0 0-6-16,0-2-2 15,3-3-31-15,0-6-14 16,2-4-38 0</inkml:trace>
  <inkml:trace contextRef="#ctx0" brushRef="#br0" timeOffset="62">19501 16224 220 0,'-9'-8'85'0,"9"8"-46"0,0 8-46 15,0-2 14-15,3 7-3 16,0 13 5-16,0 3-3 16,3 0 2-16,0 3-5 15,0 5-2-15,0-8 0 0,0 3-8 16,-3-8 0-16,0-3-41 15,0-2-16-15,-3-4-22 16</inkml:trace>
  <inkml:trace contextRef="#ctx0" brushRef="#br0" timeOffset="63">19350 16439 256 0,'-3'-8'96'0,"6"13"-52"0,17-16-56 0,-8 11 15 16,3-2-3-16,3-1 4 16,6 0-1-16,6-2-2 15,5 2 0-15,4 1-39 0,0 2-14 16,-1-3-47 0</inkml:trace>
  <inkml:trace contextRef="#ctx0" brushRef="#br0" timeOffset="64">19927 16396 112 0,'-3'-2'44'0,"3"-1"-24"0,-3 3-6 0,3 0 15 16,0 5-8-16,0 3 1 15,0 0-7-15,0 5-1 16,3 9-8-16,0-1-2 0,3-5 2 15,0 2-3-15,3-2-2 16,0-3 2-16,0-2 0 0,0-6-1 16,0-2-2-1,-1 2-6-15,-2-5-4 0,0 0-5 16,-3-5-4-16,0 5 11 16,0-3 4-16,-3 0 5 15,0 3 4-15,0 0-2 16,0 0 0-16,3 3 1 15,3 0 2-15,0 5-3 16,9-6 0-16,6-2 12 16,-3 0 5-16,0-2-2 15,-1-6 0-15,-2-6-6 16,-3 7-2-16,0-7-2 16,-6 1 2-16,-3 0-1 15,-3 2 0-15,0 1-5 0,-3-1-3 16,-3 3-20-16,0-2-10 15,3 7-27-15</inkml:trace>
  <inkml:trace contextRef="#ctx0" brushRef="#br0" timeOffset="65">20207 16235 192 0,'-3'-5'74'16,"6"5"-40"-16,0 7-42 0,0-1 12 15,0 4 9-15,3 12 6 0,-3 4 2 16,0 0-1-16,-3 1-10 16,0 10-2-16,0-5-1 0,0-3-6 15,3 0 0-15,-3-8 1 16,0-2 1-16,0-4-1 15,0-1-2-15,0-6-4 16,0-3-2-16,0-5-11 16,3-3-1-16,0-7-7 15,2-6-1-15,1 0 11 16,6-5 7-16,0 8 9 16,3 5 5-16,-3 0 8 15,0 5 3-15,0 0 0 0,0 11 0 16,0 6-9-1,0-1-5-15,-4 0 0 0,4 0 0 16,-6 0-4-16,0 1-1 16,0-4-28-16,0 1-10 15,0-6-53 1</inkml:trace>
  <inkml:trace contextRef="#ctx0" brushRef="#br0" timeOffset="66">20549 16444 208 0,'-18'-19'79'0,"6"19"-42"0,0-5-34 0,9 5 15 0,-3 0-3 15,-2 3 4-15,-4 5-7 16,0 0 1-16,0 13-8 16,3-3-5-16,3 1-1 0,3-1-1 15,3 1-2-15,6-3 3 16,3-3 2-16,0-5 0 15,3-3-1-15,3-5-2 16,5-5-1-16,-2-6-3 16,-3 1 1-16,-3-4 3 15,-3-1 1-15,-3 1 3 16,-3 4 1-16,0 2 5 16,0 0 3-16,0 11-11 15,0 7-2-15,3 1 1 16,0 2 0-1,0 0 1-15,3 0-3 0,0-2 2 16,-1-3-21-16,1-3-10 16,0-2-24-16,0-3-7 15,0-8-16 1</inkml:trace>
  <inkml:trace contextRef="#ctx0" brushRef="#br0" timeOffset="67">20671 16216 244 0,'-6'-13'90'0,"3"13"-48"0,3 0-47 16,0 8 15 0,0-3-8-16,0 22-2 0,0-1 1 15,3 6 1-15,0 8-1 16,0 2-1-16,0-5 3 0,3 0-4 16,0-5-2-16,-3-6-40 15,0-5-17-15,-3-2-33 16</inkml:trace>
  <inkml:trace contextRef="#ctx0" brushRef="#br0" timeOffset="68">20481 16386 316 0,'0'-3'118'0,"9"3"-64"0,14-3-67 0,-5 1 17 15,6-1-11-15,3-2 2 16,9 2-35-16,2 0-13 16,1-2-63-16,0 0-29 15</inkml:trace>
  <inkml:trace contextRef="#ctx0" brushRef="#br0" timeOffset="69">21046 16166 132 0,'-6'-8'49'0,"6"13"-26"0,0-2-23 0,0 0 10 15,3 5 11-15,-3 5 6 16,3 11 0-16,0 10-2 16,-3 6-13-16,3-1-1 0,-3 4 2 15,0-9-1-15,0 1 3 16,0-9-4-16,0-7-1 15,0-1-4-15,0-5 1 16,0-5 0-16,0-2 3 16,0-6-5-16,0-6-3 15,0 4-4-15,0-9-1 16,0-2-7-16,0-3-2 16,3 0 7-16,3 0 2 0,0-2 3 15,3 4 2-15,3 1-3 16,0 3-2-16,0 2 2 15,3 8 0-15,2 5 3 16,1 3 1-16,0 0 1 16,-3 5 0-16,-3 6 0 15,-3 4 2-15,0-4-1 16,-3-3 0-16,0-3-19 16,-3-2-7-16,0-1-30 15,0-5-12-15,3 1-31 16</inkml:trace>
  <inkml:trace contextRef="#ctx0" brushRef="#br0" timeOffset="70">21448 16380 212 0,'-6'-10'79'0,"-9"7"-42"0,3 0-37 0,6 3 16 16,-3 0-3-16,-3 3 3 15,-2 2-1-15,-1 3 4 16,0 3-11-16,3 2-4 0,0 8-3 16,3 6-4-16,3-9 2 0,6-4 1 15,3-1 0-15,3 0 0 16,3-5 0 0,3-3 2-16,0-7 1 0,0-9-8 15,0 3-2-15,0-5 2 16,-4 0 0-16,-2-1 3 15,0 4 1-15,-3-3 3 16,0 5 3-16,-3 2 0 16,0 4 0-16,0 2-6 15,3 2 1-15,6 12 0 16,0 7 2-16,3-5-1 16,0-1 2-16,0 1-20 15,0-2-6-15,0-1-23 16,0-3-9-16,-1-4-35 15</inkml:trace>
  <inkml:trace contextRef="#ctx0" brushRef="#br0" timeOffset="71">21582 16423 216 0,'-3'2'82'0,"3"9"-44"0,-3 2-49 0,3 0 11 16,0 6-1-16,0 2 2 15,0 0 7-15,0 6 5 16,0 2-7-16,0-3 3 0,0-2 4 16,-3 0-7-16,3-3-1 15,0-2-3-15,-3-6 1 0,3-3 2 16,0-7 4 0,-3-3-4-16,0-5 1 15,0-3 1 1,0-5-3-16,3-6-1 0,0-2-1 15,0-3 1-15,3-10 0 16,0 2 1-16,3 0-2 16,0-2-2-16,3 5 1 15,0 0 1-15,0 2 1 16,3 11 1-16,0 6-5 16,2 4-1-16,-2 6 7 15,0 6 4-15,-3 7-2 16,-3 0-2-16,-9 0 4 15,-6 11 2-15,0-3-9 16,0-7 0-16,0 4-11 16,1-5-2-16,-1-5-18 0,0 3-7 15,3-9-30-15,0 4-10 16,3-12-20 0</inkml:trace>
  <inkml:trace contextRef="#ctx0" brushRef="#br0" timeOffset="72">21746 16457 212 0,'0'13'79'0,"6"19"-42"0,-3 2-45 0,-3-20 12 0,0 10 7 16,-3-3 7-16,0 2 6 16,0-7 3-16,0 3-14 15,0-1-6-15,0-10-2 0,0 0-1 16,0-5 2-16,0-3-3 15,0-5-2-15,0-9-3 16,0-4-1-16,0-3-1 16,0-16 3-16,3 5-5 15,0-2 2-15,3-1 4 16,3 6 2-16,0-5 0 16,3 7-2-16,3 9 1 15,0 10 1-15,-1 2 5 16,4 9 4-16,-6 2-2 15,6 6 0-15,-9 2 1 16,-3 6 1-16,-6 7-3 16,-3-5 0-16,0-2-10 15,-3-3-3-15,0-3-19 0,3 0-10 16,0-2-18-16,0-3-7 16,1-3-39-1,2-5-24-15,6-8 58 16</inkml:trace>
  <inkml:trace contextRef="#ctx0" brushRef="#br0" timeOffset="73">21883 16439 220 0,'14'5'85'0,"-8"-2"-46"0,15 7-39 0,-12-7 16 16,6 2-5-16,0-2 3 0,-3-1 2 16,0-2-1-1,0 0-7-15,0-2-1 0,-4-1 3 0,1-2-4 16,0-3-1-16,-6-5 0 15,-3 5-1-15,-3-3-7 16,-3 0 0-16,-3 1-8 16,-2 5-3-16,-1 2 1 15,-6 3 2-15,-3 3 9 16,0 2 3-16,6 8 1 16,3-2 1-16,3 10 0 15,3 0 3-15,6-2-1 16,3-1 0-16,9 1-3 15,0-4-2-15,0-1-10 16,3-4-6-16,0-2-23 16,0-2-10-16,-3-6-18 15,0-3-39 1,-3-5 24-16</inkml:trace>
  <inkml:trace contextRef="#ctx0" brushRef="#br0" timeOffset="74">22046 16444 120 0,'3'-5'46'0,"0"10"-24"0,3 3-10 0,-3-3 16 16,0 3-3-16,0 3 3 16,0 2-3-16,0 0 2 15,-3-5-15-15,0 5 4 0,0-5 4 16,0-3-7-16,0 3-2 16,0-2-4-16,0-6-2 15,0 0 3-15,0-3 3 0,0-8-2 16,3-2 0-16,0 5-5 15,9-10-3-15,3 5-3 16,-3-3 1-16,0 0 3 16,0 11 1-16,-1-3-1 15,1 8-2-15,0 0 3 16,0 5 0-16,-3 3-1 16,0 5-2-16,0 3-6 15,-3-3-4-15,0-2-21 16,0-1-10-16,3-2-27 15,0-2-10-15,0-1-7 16</inkml:trace>
  <inkml:trace contextRef="#ctx0" brushRef="#br0" timeOffset="75">22409 16375 288 0,'-11'-8'110'0,"13"8"-60"0,-19 5-54 0,14-2 18 15,-6 0-8-15,0 2 1 16,3-2-2-16,0 2 2 16,3 0-4-16,6 3-6 0,6 0-1 15,3 5 2-15,-3 9 3 16,0-7-2-16,-3 1 0 0,-9 0 5 16,-3-3 5-1,-6 1-3-15,-3-4 2 16,0 1-7-16,-6-3-1 0,6-3-31 15,0-2-12-15,3-3-51 16,3-8-57 0,9-11 44-16</inkml:trace>
  <inkml:trace contextRef="#ctx0" brushRef="#br0" timeOffset="76">22770 16113 200 0,'-3'3'77'0,"3"7"-42"0,0 14-32 0,0-5 17 16,0 20-8-16,0 4 1 0,-3 2-6 15,0 5-2-15,0-5-2 16,0-5-5-16,-3-3 1 0,6-8-23 16,-3-5-12-16,0-9-58 15</inkml:trace>
  <inkml:trace contextRef="#ctx0" brushRef="#br0" timeOffset="77">22645 16327 280 0,'-6'-21'107'0,"9"21"-58"0,6-5-75 0,-4 5 11 16,4 0-8-16,3 0 3 16,3 0 7-16,0 0 4 15,-3 13 5-15,3-5-2 0,-3 3-1 16,3 2-1-16,-3 5 0 15,-6 4 2-15,11 4 2 16,-5 1-1-16,3-1 4 16,0-7 4-16,-3-6 3 15,9 0 13-15,-3-13 5 16,0 0-1-16,-1-8 0 16,-2-5-3-16,3-3-1 15,-12-5 1-15,-3 8 2 16,-6-9-3-16,-9-1-2 15,3 4-9-15,-9 3-5 0,-5-2-22 16,2 10-10-16,0 0-21 16,3 10-8-16,0 9-53 15</inkml:trace>
  <inkml:trace contextRef="#ctx0" brushRef="#br0" timeOffset="78">23270 16354 192 0,'3'5'71'0,"0"3"-38"0,17 5-30 0,-11-7 15 0,0 7-9 16,3 11-1-16,3-3-6 15,-3 0-2-15,3-2 0 16,-6-6-20-16,6 0-7 0,-6 0-41 16,-3-2-36-1,5-3 36-15</inkml:trace>
  <inkml:trace contextRef="#ctx0" brushRef="#br0" timeOffset="79">23508 16378 220 0,'-15'0'85'0,"27"8"-46"0,-18 5-50 0,3-3 11 15,-6 12 10 1,-3 7 10-16,0 0 7 0,-3 3 4 16,3 2-16-1,-3 0-9-15,1 6-2 0,5-8-12 16,-3 0-2-16,3-6-19 15,3-5-9-15,0-5-29 16,3-8-54-16,3 0 23 16</inkml:trace>
  <inkml:trace contextRef="#ctx0" brushRef="#br0" timeOffset="80">23695 16140 200 0,'-6'2'77'0,"6"1"-42"0,-3 7-41 16,3-7 12-16,0 5-2 16,-6-3 2-16,6 1 11 15,-3-1 4-15,0 0-11 16,3-2-3-16,0 0-1 0,0-3-1 16,0 0 2-16,0 0-2 15,3-3 0-15,0-2-3 16,12-3-2-16,0-3-2 0,6 0-1 15,0 1 2-15,3 5 0 16,-1-3-2-16,-2 2 2 16,0-2 1-16,0 8 0 15,-3 0-3-15,-6 0 0 16,6 6 2-16,-9-1 0 16,-4 6 12-16,-7 4 5 15,-7 1 3-15,0 3 3 16,-3 7-3-16,3 6 0 15,-6-3-12-15,6-5-5 16,0 0-3-16,0-3-1 0,9-3-36 16,-3 1-14-16,3-3-67 15,3-3-35 1,-3 0 72-16</inkml:trace>
  <inkml:trace contextRef="#ctx0" brushRef="#br0" timeOffset="81">23859 16600 192 0,'0'3'71'0,"3"-1"-38"0,-3 1-41 16,0-3 10-16,0 0 14 0,0 0 9 16,0 0 5-1,6 0 2-15,-6 0-17 0,6 0-11 0,-3 0-6 16,0 0 1-1,-3 0 2-15,3 0-5 0,-3 0 1 16,6 0 14-16,-6 0 9 16,0 0-11-16,0 0-5 15,0 0-8-15,0 0 0 16,0-3-40-16,0 1-16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19T23:50:48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17784 7538 636 0</inkml:trace>
  <inkml:trace contextRef="#ctx0" brushRef="#br0" timeOffset="0.996">17727 7728 156 0,'3'-2'57'0,"-6"12"-44"0,3-4-4 0,0-6-4 15,0 0 17-15,0 0 10 32,-3 2-1-32,3-2 2 15,0 3-19-15,0-3 3 0,0 0 3 0,0 0 35 31,0 0-27-31,3-3-9 16,0 1-14-16,0-4-5 16,0 1 2-16,0 0 1 0,3-6-1 15,-3 3-2-15,3-2 3 0,-6 2-2 16,6-3-1-16,-3 3 1 16,0 0-1-16,0 6 0 15,3-4 2-15,-9 6-3 16,6-2 0-16,-3-1 3 15,0 3 1-15,0 0-4 16,0 0 1-16,0 5 0 16,3 6 0-16,-3 2 2 15,0 6 3-15,-3-1 9 16,0 9 5-16,0-1-11 16,0 1-7-16,0 10-10 15,-3-6-3-15,0-1 5 16,3-4 3-16,0-7 16 0,0-6 7 15,3 0-9-15,0-2-6 16,0-1-7-16,0-5-3 16,0-5-39-16,0 0-15 15,3-5 30-15,-3 5 15 16</inkml:trace>
  <inkml:trace contextRef="#ctx0" brushRef="#br0" timeOffset="1.996">17665 8006 208 0,'0'6'77'0,"-3"-4"-60"0,3 1-5 15,0-3 40-15,6 0-42 16,0-3 24-16,3-2 5 16,3 2-20-16,-1 3-3 0,4-2-4 15,3 2-3-15,3 2 2 16,0-2-4-16,6 0 1 0,-4 3-7 15,1-3-1-15,0 5 2 16,-9-2 1-16,-9 5-15 16,3-6-6-16,0-2-207 31,-12 8 124-31</inkml:trace>
  <inkml:trace contextRef="#ctx0" brushRef="#br0" timeOffset="2.995">17608 11716 192 0,'0'0'71'0,"0"2"-55"0,-3 1 66 31,6 2-49-15,-3 3-7-16,0 3-6 15,0 2 2-15,-3 6 4 0,3 7-13 16,0 1 14-16,0 12 9 0,0-4-21 16,-3-1-10-16,3-8-7 15,0 1 1-15,-3-6-7 16,3-2-2-16,-3-4 3 15,6-1 2-15,-6-4 3 16,3-4 3-16,3-1-31 16,-3-5-14-16,-3 0-75 15,6 0-31 1,3-5 78-16</inkml:trace>
  <inkml:trace contextRef="#ctx0" brushRef="#br0" timeOffset="3.995">17766 11721 200 0,'0'-3'74'0,"3"6"-58"0,-3-3 14 15,0 0 3-15,0 0-15 16,6 3-2-16,-6-3 3 15,0 2 2-15,-3 4 18 32,-6 10-14-32,3-1-7 15,-3 4-8-15,0 5-2 16,3 5 8-16,3 5 7 16,-3-2-12-16,3 0-8 0,3-6-5 15,3 3-6-15,3-5-2 16,3-5 5-16,3-4 2 15,0-1 14-15,6-9 7 16,0-5-5-16,3 0-2 16,5-5-4-16,-2-1-2 15,-3-4-3-15,-3 5-2 16,-3-6 3-16,-9-13 0 16,-6 3-1-16,-3 8 1 15,-12-6 2-15,3 6 2 0,-6 5-3 16,-3 3-1-16,0 7-3 15,1 4-1-15,2 2-1 16,0 5-2-16,6-8-4 16,0 6 0-16,9-1-53 15,3-2-22-15,3-5 42 16,3 8 21-16</inkml:trace>
  <inkml:trace contextRef="#ctx0" brushRef="#br0" timeOffset="4.996">19350 11755 172 0,'-9'-5'66'0,"3"5"-52"0,18-2 1 0,-12 2-1 15,5 0 32 17,-5 0-8-32,6 0 0 15,-9 0 71 16,3 0-65-31,0 0-24 16,-3 0-14-16,1 2-8 0,2-2-7 16,0 0-2-16,0 0 6 15,0 0 0-15,-3 3 3 0,0-1 17 16,3-2 7-16</inkml:trace>
  <inkml:trace contextRef="#ctx0" brushRef="#br0" timeOffset="5.996">19317 11734 444 0,'-9'-2'165'0,"27"4"-129"0,-6-7-7 16,-3 5-14-16,-4-3-16 0,-2 1 1 15,6-1 0 1,0 0 0-16,0 1 0 16,0-4 2-16,0 4-1 15,0 2-1-15,0-3 1 16,3 1-4-16,0-1 2 0,-3 3-1 0,0 0 0 15,0 3 2-15,0-1 2 16,-4-2-3-16,1 3-2 16,0 2 2-16,-3 3 2 15,-3 3 0-15,0-1-1 16,0-2 3-16,-3 5 0 0,3 1-4 0,-3 1-1 16,0 12 3-16,-3-11 3 15,1 8 1-15,-1-11 0 16,-3 8-1-1,0 3-2-15,0-11 1 16,0 0-2-16,3 1-1 16,0-7 3-16,3 1 0 15,-3-2 10-15,3 2 6 16,0 2-23-16,3-10-11 0,0 0 9 16,0 0 4-16,-3 6 3 15,3-6-1-15,-3 2-2 16,0-2-1-16,3-2 2 31,0 2 0-31,0-3-2 16,0 3 2-16,0 5-1 15,6-5 0-15,-3 3 0 0,0-6 0 16,6 1 0-16,-3-1 0 16,3 0 2-16,0 3 0 15,3 0 0-15,0 0 2 16,-1-5-1-16,1 5 2 15,3 0-2-15,-3-3-1 16,0 3 1-16,-3-2 1 16,0 2-3-16,0 0 0 15,0-3-4-15,-6 6-1 0,0 2-68 16,-3-5-28-16,0 0 52 16,0 5 27-16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48:35.5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14004 7818 288 0,'-6'0'25'0,"3"0"-25"0,3-2 0 0,0 2 0 15,0 0 161-15,-3 0 27 0,0 0 6 0,3 0 1 0,-3 0-65 16,3 0-13-16,0 0-2 0,0 0-1 0,0 0-19 0,0 0-4 15,0 0-1-15,0 0 0 0,0 0-30 0,0 0-7 16,6-3-1-16,6 3 0 0,0 0-8 0,5 0-3 16,-5-2 0-16,6 2 0 0,-3 0-9 0,3 0-1 15,0 0-1-15,3 2 0 0,-7 1-4 0,7-1-1 16,-3 1 0-16,0 0 0 0,-3-1-25 16,0 1 0-16,0 0 0 0,3-1 0 15,-4 1-36-15,1-3-2 0,-3 3-1 0,3-3 0 16,-3 0-125-16,0-3-24 0,-3 0-6 0</inkml:trace>
  <inkml:trace contextRef="#ctx0" brushRef="#br0" timeOffset="1031.983">14885 7845 655 0,'0'0'28'0,"0"0"8"0,0 0-36 0,3-5 0 16,0-1 0-16,0 4 0 0,-3 2 80 0,0-6 10 16,3 1 2-16,-3 5 0 0,0 0-24 0,0 0-4 15,0 0 0-15,-3-3-1 0,-6 1 2 0,3 2 1 16,6 0 0-16,-6 2 0 0,-3 1-13 0,0 2-2 16,-3 1-1-16,3-1 0 0,-3 3-6 0,3-3 0 15,0 3-1-15,0-3 0 0,6 1-16 0,-3 2-3 16,0-3-1-16,4 3 0 0,2-8-23 0,0 8 0 15,0-8 0-15,0 5 0 0,5 0 0 0,4 1 0 0,-3-1 0 16,0 3 0-16,6-3 0 0,-3 3 0 0,3-3 0 16,-3 1 0-16,3 2 0 0,-3 0 0 0,0 0 0 15,-3-3 0-15,0 0 0 0,-3 0 14 0,0 1-3 0,-3 2-1 16,-3 0 4-16,0-3 1 0,-6 0 0 16,3-2 0-16,-3 2-3 0,0 0 0 0,0-2 0 0,-3 0 0 15,3-3-12-15,0 0 0 0,-3 0 0 0,3 0 0 16,3-3-9-16,0 3-5 0,-2-3-1 0,5 3 0 15,-3-2-33-15,6 2-8 0,0 0 0 0,0 0-1 16,0 0-129-16,0-6-26 0,0 1-4 0</inkml:trace>
  <inkml:trace contextRef="#ctx0" brushRef="#br0" timeOffset="1362.953">14983 7916 1335 0,'0'0'29'0,"0"0"7"0,0 0 0 0,0 0 2 0,0 0-30 0,0 0-8 16,-6 6 0-16,3-4 0 0,0 4 35 0,-3-1 5 16,0 3 2-16,3 0 0 0,0 0 10 0,-3 2 1 15,0-2 1-15,3 5 0 0,0-2-6 0,3 0 0 16,-3-1-1-16,6 1 0 0,0-3-18 0,3 0-3 16,-3 0-1-16,3-3 0 0,0 0-16 0,6-2-9 15,0-3 10-15,0-3-10 0,0 3 12 0,0-2-4 0,0-6-8 0,2 0 12 16,-5 0-4-16,3 0-8 0,-3-3 11 0,-3 3-11 15,0 0 11-15,0-2-11 0,-3 2 10 0,0 0-10 16,0-3 18-16,-3 3-2 0,-3-2-1 0,0 2 0 16,0 0 11-16,-3 0 2 0,0 0 1 0,-3 0 0 15,3 0-9-15,-3 3-1 0,0 0-1 0,0-1 0 16,1 4-18-16,2-1 0 0,0 3-11 0,-3 0 11 16,0 0-37-16,3 3-1 0,6-3 0 0,0 0 0 15,-6 0-118-15,6 0-24 0,0 0-5 0,0 0-557 16</inkml:trace>
  <inkml:trace contextRef="#ctx0" brushRef="#br0" timeOffset="1698.942">15117 7882 1098 0,'0'0'48'0,"0"0"11"0,0 0-47 0,6 5-12 16,-3 1 0-16,3-1 0 0,-3 0 53 0,0 3 9 15,0-3 2-15,3 3 0 0,-3 6-11 0,0-4-1 16,0-2-1-16,0 5 0 0,-1-2 13 0,1 2 2 15,0-5 1-15,-3 3 0 0,3-3-24 0,0-3-5 16,0 3-1-16,-3-3 0 0,0-5-15 0,0 0-3 16,0 0-1-16,0 0 0 0,0 0 1 0,0 0 0 15,0 0 0-15,0 0 0 0,0 0-7 0,3-5 0 16,-3-3-1-16,0 0 0 0,3 0-11 0,-3-3 0 16,0 3 0-16,6-2 8 0,-3-1-8 0,0-2 0 15,0 0 0-15,0 2 0 0,3 3 0 0,0-2 0 16,0 2 0-16,0 0 0 0,0 0 0 0,0 3 0 0,3-1 0 15,0 6 0-15,0 0-8 0,0 0 8 0,-3 3 0 16,3 2 0-16,-4 1-10 0,4 1 10 0,0-1-13 0,0-1 5 31,-3 0-33-31,0 1-7 0,-6-6 0 0,6 2-1 0,0 4-15 16,-6-6-4-16,0 0 0 0,6 0-439 0,-6 0-88 0</inkml:trace>
  <inkml:trace contextRef="#ctx0" brushRef="#br0" timeOffset="1918.953">15361 7728 518 0,'6'-5'46'0,"-3"3"-37"16,-6-4-9-16,6-2 0 0,0 3 204 16,-3 0 38-16,0 5 8 0,0 0 2 0,0 0-153 0,0 0-31 15,0 0-5-15,0 0-2 0,0 0-9 0,6 8-3 16,-3 0 0-16,0 2 0 0,-3 3-13 0,0 6-2 16,3 2-1-16,0 0 0 0,-3 3-7 0,0 0-2 15,3 0 0-15,-3 0 0 0,0-3-24 0,0 0 0 16,0 0 0-16,-3 0 0 0,6-5 0 15,-3 0 0-15,-3 0 0 0,3-3 0 0,3-2-16 0,-3-3-6 16,-3 0-1-16,3-8 0 16,0 0-164-16,0 0-33 0,0 0-6 0,0 0-2 0</inkml:trace>
  <inkml:trace contextRef="#ctx0" brushRef="#br0" timeOffset="2110.951">15292 7834 1152 0,'0'0'51'0,"-3"-2"10"0,-2 2-49 0,-1 0-12 0,6 0 0 0,0 0 0 16,0 0 163-16,0 0 29 0,0 0 7 0,9-3 1 15,-4 0-152-15,4-2-29 0,0 0-7 0,3 2 0 16,-3-2 21-16,3 2 5 0,0-2 1 0,3 2 0 16,0 1-31-16,3-1-8 0,-1 0 0 0,1 1 0 15,0 2-167-15,0 0-37 16</inkml:trace>
  <inkml:trace contextRef="#ctx0" brushRef="#br0" timeOffset="2345.952">15596 7826 230 0,'-9'6'10'15,"6"-4"2"-15,-3 4-12 0,0-4 0 0,-3 1 0 0,0 2 0 0,3 0 365 0,0 1 71 16,-2-1 13-16,2 0 3 0,0 1-341 0,0-1-69 16,0 0-14-16,3 1-2 0,0-1-26 0,3-5 8 15,0 8-8-15,3-3 0 0,-3 3 0 0,6 0-17 16,0 0 2-16,0 0 1 0,3 2 14 0,-3-2 16 15,2 0-3-15,-2 0-1 0,3 0 7 0,-3 3 1 16,-3-3 0-16,0 0 0 0,0-3-10 0,-3 0-2 16,0 0 0-16,-3 3 0 0,-3-2 19 0,0-1 3 15,0 0 1-15,-3 1 0 0,-2-1-5 0,2-5-1 16,0 3 0-16,0-3 0 16,0 0-51-16,3-3-10 0,0 3-3 0,3-3-605 15,-3-2-122-15</inkml:trace>
  <inkml:trace contextRef="#ctx0" brushRef="#br0" timeOffset="2864.943">16063 7879 633 0,'0'0'56'0,"0"0"-44"16,0 0-12-16,0 0 0 0,0 0 155 0,0 0 29 15,0 0 5-15,0 0 2 0,0 0-97 0,-6 6-19 16,0-1-4-16,4 0-1 0,-4 0-24 0,3 3-5 16,-6 0-1-16,3 0 0 0,0 0-2 0,3 3-1 15,-3-1 0-15,3 4 0 0,0-4-1 0,0 1-1 16,3-1 0-16,0 1 0 0,0 0-11 0,6-4-3 16,-3 4 0-16,0-3 0 0,3-3-21 0,3 1 0 15,-3-1 0-15,3-5-8 0,-3 0 8 0,2-5 11 16,4 2-3-16,-3-5 0 0,3 0 5 0,-3 0 1 15,0 0 0-15,3-2 0 0,-6-1-3 0,0 0-1 16,-3 3 0-16,3-2 0 0,-6-1 13 0,0 1 2 16,0-1 1-16,-3 3 0 0,0-2-2 0,0 2-1 15,-6 0 0-15,3 0 0 0,0 0-11 0,-3 0-3 0,-3 3 0 0,3-1 0 16,0 1-9-16,3 5-12 0,0-3 2 0,-3 3 1 31,1 0-47-31,-1 0-8 0,6 3-3 0,3-3 0 0,-3 5-169 0,3-5-35 16</inkml:trace>
  <inkml:trace contextRef="#ctx0" brushRef="#br0" timeOffset="3188.958">16197 7877 288 0,'0'0'25'0,"0"0"-25"16,6 8 0-16,-3 0 0 0,-3-8 287 0,3 7 52 16,0 1 10-16,3 3 3 0,-3 0-252 0,0-3-49 15,0 2-11-15,-3-2-1 0,0 0-4 0,0-3-1 16,0 3 0-16,0-3 0 0,0-5-2 0,0 0 0 15,0 0 0-15,0 0 0 0,0 0-4 0,0 0 0 16,0 0-1-16,0 0 0 0,0 0-27 0,0 0 0 16,0 0 0-16,0 0 0 0,0 0 12 0,0 0-4 15,3-5 0-15,3-3 0 0,0 3-8 0,0-3-11 16,0-3 3-16,0 1 0 16,-3-1-17-16,6 1-3 0,3-1-1 0,-3-2 0 0,0 0 7 0,-1 2 2 15,1 0 0-15,0 4 0 0,0 1 20 0,3 1-9 16,-6 2 9-16,3 3 0 0,-9 0 0 0,12 6 19 15,-3-1-3-15,0 3 0 0,-3 0 16 0,0 5 4 16,0 0 0-16,-3 3 0 0,0 0-10 0,0 0-2 16,0 0 0-16,-3-3 0 0,0 0-4 0,0-2 0 15,3-3-1-15,2 2 0 0,-2-2-19 0,0-2-12 0,-3-6 1 16</inkml:trace>
  <inkml:trace contextRef="#ctx0" brushRef="#br0" timeOffset="3989.954">17052 7816 57 0,'0'0'0'0,"0"0"0"0,0 0 0 0,0 0 0 16,-3-3 205-16,3 3 36 0,0 0 7 0,-3-5 2 15,3-3-154-15,0 3-32 0,0 5-5 0,0-8-2 0,0 2 12 0,0 1 3 16,0 5 0-16,-3-5 0 0,3 5 12 0,-6-5 2 16,0-1 1-16,-3 4 0 0,3-1-34 0,0 6-6 15,-3-3-2-15,0 2 0 0,-3 6-30 0,3-3-7 16,0 6 0-16,0 2-8 0,-6-2 0 0,7 2 0 15,-1 0 0-15,3 3 0 0,-3-3 0 0,3 1-9 16,3-1 9-16,3-3-8 0,0 1 8 16,3 0 0-16,0-3 0 0,0 2 0 15,3-5 0-15,0 1-8 0,0-1 8 0,0-2 0 0,5-1 0 0,-2-2 0 16,-3-2 0-16,0-1 0 0,3-2 0 0,0-1 9 16,-3-1-9-16,3 1 10 0,-3-2-10 0,0 0 0 15,3-2 9-15,0 2-9 0,-9-3 0 0,6 3 0 16,-3-5 0-16,0 5 0 0,-3-2 0 0,0 2 8 15,3 0-8-15,-3 2 0 0,0 6 12 0,0 0-1 0,0 0-1 0,0 0 0 16,0 0 8-16,0 0 2 16,0 11 0-16,0 0 0 0,6-1-3 0,-3 3 0 0,-6 1 0 0,0-4 0 15,6 3-7-15,3-2-2 0,-6 0 0 0,0-1 0 16,3 1-8-16,0-6-17 0,5 3 4 0,-2-3 1 31,-6-5-108-31,6 3-20 0,6 0-5 0,0-6-1 16</inkml:trace>
  <inkml:trace contextRef="#ctx0" brushRef="#br0" timeOffset="4382.97">17281 7781 288 0,'-24'0'25'0,"15"-2"-25"0,3-4 0 0,-3 6 0 16,-3 0 296-16,3 0 53 0,3 6 11 0,0-4 3 16,-5 1-284-16,2 2-57 0,3 1-11 0,0 2-3 0,0 2-8 15,0 1 0-15,-6 2 0 0,3 0 0 0,3 0 0 0,0 1 20 16,-3-1-3-16,3 0 0 0,3 0 20 0,3-2 4 15,0 0 1-15,3-1 0 0,-3-2-26 0,6 3-4 16,-3-3-2-16,6-3 0 0,-3 0-10 0,6-2 0 16,0-6-10-16,0 0 10 0,-6 1-10 0,6-6 10 15,-1 0-10-15,1-3 10 0,3 1-14 0,-3-3 3 16,-3-1 1-16,0 1 0 16,3-3-18-16,0 0-4 0,-9 0-1 0,3 1 0 0,6-7 33 0,-6 4 0 15,-9-3 0-15,3 0 0 0,3 2 8 0,-3 1 8 16,-3-1 1-16,-3 1 1 0,-3 2 6 0,0 0 2 15,6 0 0-15,-3 5 0 0,-3 1 4 0,3 2 1 0,0 2 0 16,3 1 0-16,-3 3 1 0,6 2 0 0,0 0 0 16,0 0 0-16,0 7-23 0,0 4-9 15,0 2 8-15,3 3-8 0,0 5 15 0,-3 1-3 0,-6-1 0 0,9 0 0 16,6 3-12-16,0-3 0 0,-3 0 0 0,-3-2 0 16,3-4 0-16,0 1 0 0,3 0 0 15,-3-5 0 1,0-1-48-16,3-2-7 0,2-2-1 0,1-1 0 15,-3-3-160-15,0 1-33 0</inkml:trace>
  <inkml:trace contextRef="#ctx0" brushRef="#br0" timeOffset="4768.957">17483 7784 518 0,'-9'-8'23'0,"9"8"5"16,-3-3-28-16,-3-2 0 0,3 3 0 0,-3-1 0 16,-5 0 256-16,5 3 45 0,6 0 10 0,-9 0 1 0,0 6-238 0,0-1-48 15,3 3-10-15,0 0-1 0,-3 5-15 0,3 0 0 16,-3 0 0-16,3 3 0 0,3-3 15 0,-3 1 0 15,3-1 0-15,0-2 0 0,6-1-2 0,0 1 0 16,-3-1 0-16,3-2 0 0,0 0-13 0,0-3 0 16,3 1-12-16,-6-6 12 0,0 0-12 0,6 5 4 15,3-5 8-15,-9 0-13 0,6-3 13 0,3-2 15 16,3 0-3-16,-3 0-1 0,0-3-11 0,-3-3-11 16,2-2 3-16,1 0 0 0,0-3 8 0,0-3 9 15,-9 3-1-15,6-2-8 0,0-3 16 0,0 2-4 16,-3 3-1-16,0-5 0 0,0 0-3 0,0 0-8 15,-6 0 12-15,0-1-4 0,0 6-8 0,0 1 10 16,3 1-10-16,-3 1 10 0,-6 3 10 0,6-1 1 16,3 3 1-16,-3 3 0 0,-3 2-5 0,6 3-1 15,0 0 0-15,0 0 0 0,0 0-16 0,-3 11 0 0,0-1 0 16,3 6 0-16,0 0 0 0,0 3 0 0,-3 4 8 16,6 1-8-16,3 3 8 0,0-4-8 0,-6 4 12 0,3-3-12 15,0 0 0-15,3-1 0 0,-3-2 0 0,0-2 0 16,0-3-20-16,3 0 1 0,0-3 1 0,0-2-570 15,-3-1-113-15</inkml:trace>
  <inkml:trace contextRef="#ctx0" brushRef="#br0" timeOffset="5106.943">17611 7829 1522 0,'0'0'68'0,"0"0"13"0,3 8-65 15,-3-3-16-15,6 1 0 0,-3 1 0 0,3 1 0 0,-3 0 0 16,-3 0 0-16,6 0 0 0,3 0 14 0,-9 0 2 16,-6-3 1-16,6-5 0 0,9 6 49 0,-9-6 10 15,-6 5 1-15,6-5 1 0,0 0 14 0,0 0 4 16,0 0 0-16,0 0 0 16,-6 3-124-16,6-3-24 0,0 0-4 0,0 0-2 0,-6-3 48 0,6 3 10 15,6-3 0-15,-6 3 0 0,-9-8 0 0,6 0 0 16,9 1 0-16,-3-1 0 0,6 2 0 0,-6-4 0 15,-6 2 0-15,9 0 0 0,3-3 0 0,-6 1 0 16,-6 2 8-16,6 0-8 0,9 3 0 0,-6-1 9 16,-6 6-9-16,0-8 8 0,3 0-8 0,0 3 0 15,3 0-10-15,-6-1 10 0,0-1 0 0,6 1 0 16,2 4 0-16,1-1 0 0,-9 3 0 0,6 0 0 0,3-3 0 16,3 1 10-1,-3 2-53-15,0-3-10 0,0 3-3 0,0 0-511 0,3 3-102 0</inkml:trace>
  <inkml:trace contextRef="#ctx0" brushRef="#br0" timeOffset="5469.942">17843 7789 345 0,'0'0'31'0,"0"0"-31"0,0 0 0 0,0 0 0 16,0 0 260-16,-3 8 47 0,3 0 9 0,0-8 1 16,0 0-185-16,3 6-38 0,-3-6-7 0,3 7-2 15,3-1-49-15,-6-6-11 0,0 0-1 0,6 5-1 0,0-2 9 0,0-3 1 16,-6 0 1-16,9 0 0 0,-3 0-9 0,0-3-1 15,3 0-1-15,-3-2 0 0,-6 5-11 0,6-3-3 16,0-2 0-16,0 0 0 0,-6-3-9 0,3 3 10 16,3-1-10-16,-3 1 10 0,0 2-10 0,-3-5 0 15,0 8 0-15,0-5 8 0,-3 0-8 0,3 0 0 16,-6-1 0-16,3 1 0 0,-3 2 0 0,0-2-14 16,0 2 3-16,0 1 1 0,-3 2-6 0,0 0-2 15,0 2 0-15,0 4 0 0,-3-1 6 0,3 3 2 16,0-3 0-16,3 3 0 0,-5 0 10 0,2 3-10 15,3-1 10-15,3 1-10 0,0-1 10 0,0 4 0 16,0-4 0-16,3 1 0 0,3-3 0 0,3 0 8 16,-3 0 0-16,3 0 0 0,0 0-8 0,3-1 9 15,-4 1-9-15,1 0 10 0,3-5-10 0,0 2 0 16,0 1 0-16,0-1 0 16,0-2-51-16,0-3-2 0,3 0-1 0,-3-3-512 0,3 3-102 15</inkml:trace>
  <inkml:trace contextRef="#ctx0" brushRef="#br0" timeOffset="5753.962">18111 7728 1566 0,'0'0'69'0,"0"0"15"0,0 0-68 0,-6 0-16 0,0 3 0 0,0 0 0 15,0-3 21-15,-2 2 1 0,-1 1 0 0,0 2 0 0,3 1-10 0,-3-1-3 16,0 0 0-16,3 3 0 0,0-3 39 15,3 3 8-15,0-2 2 0,0 2 0 0,3 2-37 16,3-2-7-16,0 0-2 0,0 3 0 0,3-1-12 0,0-2 0 16,0 0 0-16,0 0 0 0,0 0 0 0,0 3 0 15,0-3 0-15,0-3 0 0,-6-5 0 0,0 8-12 16,0-8 12-16,0 8-10 0,0-8 22 0,-3 8 5 16,-3 0 1-16,0-6 0 0,3 1-8 0,-6 0-2 15,3-3 0-15,0 0 0 16,6 0-39-16,-6 0-8 0,3-6-1 0,0 4-528 15,0-4-104-15</inkml:trace>
  <inkml:trace contextRef="#ctx0" brushRef="#br0" timeOffset="6017.944">18209 7744 1940 0,'0'0'43'0,"0"0"9"0,0 0 1 0,0 0 1 0,0 0-43 0,-5 6-11 0,-1-1 0 0,0 0 0 15,0 1 0-15,0-1 0 0,0 0 0 0,0 0 0 16,6-5 0-16,-3 8 8 0,3 0-8 0,0 0 8 16,0 0 4-16,3 0 0 0,0 0 0 0,3 3 0 15,-3-3-12-15,0 2 8 0,3-2-8 0,-3 0 8 16,0 0 4-16,0 0 0 0,-6 0 0 0,3-3 0 16,-3 3 10-16,0-3 2 0,-3 3 1 0,0-2 0 15,0-1-7-15,0-2-2 0,-3-1 0 0,0 1 0 16,3-1-27-16,0-2-5 0,0 0-2 0,0 0 0 15,3 0-88-15,3 0-18 0,-6-5-3 16</inkml:trace>
  <inkml:trace contextRef="#ctx0" brushRef="#br0" timeOffset="6395.948">18293 7816 172 0,'0'0'8'0,"0"0"1"0,-3 2-9 0,3-2 0 15,0 0 0-15,0 0 0 0,0 0 352 0,0 0 69 16,0 0 14-16,0 0 2 0,0 0-351 0,9 6-70 16,-9-6-16-16,6 2 0 0,3-2 19 0,-9 0 4 15,0 0 1-15,9 0 0 0,0-2 15 0,-1-1 3 0,1-2 1 16,0 0 0-16,-3-1-27 0,3 1-4 16,0 0-2-16,0-1 0 0,-3-2-10 0,0 3 0 0,0-3 0 15,0 3-11-15,-3-3 11 0,-3 3 0 0,3-1 0 0,-3 6 8 16,0 0-17-16,0 0-3 0,-6-8-1 0,3 3 0 15,-3 2-2-15,0 1 0 0,-3 2 0 0,0 2 0 16,0 4 0-16,0-1 0 0,0 0 0 0,0 1 0 16,0 2 5-16,1 2 1 0,-4-5 0 0,3 6 0 15,0 0 9-15,3-1 0 0,3 1 0 0,0-1 8 16,0 1 17-16,0 0 4 0,0-1 1 0,3 1 0 16,0-1 1-16,3 1 0 0,3-3 0 0,0 0 0 15,0 0-11-15,3-3-1 0,0 0-1 0,3 1 0 16,-4-1-18-16,4-2 8 0,0-3-8 0,0 0 0 15,0 0-71-15,3-3-21 0,-3-2-4 16,0-1-756-16</inkml:trace>
  <inkml:trace contextRef="#ctx0" brushRef="#br0" timeOffset="6667.988">18585 7731 1958 0,'0'0'87'0,"0"0"17"0,0 0-83 0,-6 0-21 16,0 3 0-16,6-3 0 0,0 0 56 0,0 0 6 15,0 0 2-15,0 0 0 16,0 0-75-16,-6 0-14 0,6 0-3 0,-3 5-1 0,0 0 29 0,0 1 13 16,3-1-1-16,0 3 0 0,0 0-4 0,3 2-8 15,0-4 11-15,0 4-11 0,-3 1 0 0,3-3 0 16,0 2 0-16,0-4 0 0,3 4 24 0,0 1 5 16,-1-3 1-16,-2 2 0 0,-3-10 0 0,3 8 0 15,-3 0 0-15,0 0 0 0,0-8 11 0,-6 8 3 0,1-3 0 16,-1 3 0-16,0-5-16 0,6-3-4 0,-9 5 0 15,3-5 0-15,-3 3-24 0,0-3 0 0,0 0 0 0,3 0 0 32,0 0-25-32,-3-3-7 0,3 3-2 0,0-2-716 0,3-4-143 0</inkml:trace>
  <inkml:trace contextRef="#ctx0" brushRef="#br0" timeOffset="7551.999">19091 7448 1335 0,'-3'0'59'0,"3"0"13"0,-3 0-58 0,3 0-14 16,0 0 0-16,0 0 0 0,0 5 27 0,-3 3 2 15,3 0 1-15,-3 3 0 0,3 2-11 0,0 0-3 16,0 6 0-16,0 2 0 0,0 5 20 0,-3-2 3 15,0 0 1-15,0 0 0 0,0 2-3 0,0-2 0 16,0-5 0-16,3 2 0 0,-3-3-9 0,3-2-1 16,0 0-1-16,0-5 0 0,3 2-14 0,-3-5-2 15,0 0-1-15,0-6 0 0,0-2-9 0,0 0 0 16,0 0 9-16,0 0-9 0,0 0 0 0,0 0 0 16,0 0 0-16,0 0 0 0,0 0-12 0,0 0-3 15,-3-5-1-15,3-3 0 0,3-2 4 0,0 2 0 0,0-6 0 16,0 4 0-16,0-3 12 0,3 2 0 15,-3-2 0-15,3 5 0 0,-3-3 0 0,3 1 0 0,-1-1-12 16,4 3 3-16,-3 0 9 0,0 3 0 0,3 2 0 16,0 1 0-16,0-1 0 0,-3 3-12 0,3 3 4 0,0-1 0 15,-9-2 8-15,9 8 0 0,0 3 0 0,0-1-8 16,-3 1 19-16,0 2 4 0,-3 0 1 0,3 1 0 16,-4-1 12-16,-2 0 4 0,0 0 0 0,-2 1 0 15,2-4 2-15,-6 3 1 0,0-5 0 0,0 3 0 16,0-3-10-16,-3-3-1 0,0 3-1 0,-3-3 0 15,3-2-15-15,0 2-8 0,0-5 8 0,0 0-8 16,0 0-24-16,3-2-10 16,0-1-2-16,-3 0 0 0,6-2-124 0,-2-3-26 0,-1 3-5 0,0-6-1 0</inkml:trace>
  <inkml:trace contextRef="#ctx0" brushRef="#br0" timeOffset="7733.962">19254 7697 748 0,'0'0'67'0,"0"0"-54"15,6 5-13-15,0 0 0 0,0 3 190 0,3-2 35 16,-3 1 7-16,0 7 2 0,0-1-134 0,0 0-28 16,0 0-4-16,-3-2-2 0,3 0-36 0,-3-1-7 15,0 1-2-15,0-3 0 0,0 0-10 0,-3-3-3 16,0-5 0-16,3 8 0 0,-3-8-8 0,0 0 0 16,0 0-10-16,0 0 10 15,0 0-128-15,6-3-19 0,0 1-4 0,-1-1-1 0</inkml:trace>
  <inkml:trace contextRef="#ctx0" brushRef="#br0" timeOffset="7893.962">19448 7699 1494 0,'-3'6'66'0,"-3"-1"14"0,0 3-64 0,0 2-16 0,0 4 0 0,0 4 0 16,-3 3 83-16,0 6 13 0,0-6 4 0,0 5 0 16,-3-2-37-16,3 3-7 0,1-3-2 0,-1-3 0 15,-3 0-5-15,3-3-1 0,0 1 0 0,0-6 0 16,3 3-21-16,0 0-5 0,3-5-1 0,0-1 0 15,3-2-122-15,0-8-25 16</inkml:trace>
  <inkml:trace contextRef="#ctx0" brushRef="#br0" timeOffset="8750.969">20082 7726 759 0,'0'-3'33'0,"0"3"8"0,3 0-33 0,-3-2-8 16,0-1 0-16,0-2 0 0,-3 2 79 0,3 0 13 15,0 3 4-15,-6-2 0 0,3-4-52 0,-3 4-9 16,3 2-3-16,-6-3 0 0,6 3 15 0,-6 0 2 16,0 3 1-16,0-1 0 0,0 1-26 0,0 2-4 15,-3 1-2-15,3 2 0 0,1-1 7 0,-1 7 2 16,0-4 0-16,3 4 0 0,0-1-27 0,0-3 0 16,0 4 8-16,3-4-8 0,3 3 9 0,0-2 0 15,3 0 0-15,0-6 0 0,3 0 2 0,3 0 0 16,3 1 0-16,0-4 0 0,-1 1-11 0,1-3 8 15,0-3-8-15,3-2 8 0,0 0-8 0,0-1 0 16,0-1 9-16,0-1-9 0,-6-6 0 0,3 4 0 16,-4-1 0-16,1-2 0 0,0-3 0 0,-3 3 0 15,-3-3 0-15,0 3 0 0,0 0 0 0,-3-1 12 0,-3-2-4 0,3 1 0 16,-3 1 17-16,0-2 4 0,-3 3 1 0,3-3 0 16,-3 3-7-16,3 3-2 0,-3-4 0 0,3 4 0 15,-2-1-13-15,-1 1-8 0,3 2 8 0,0 2-8 16,0 4 19-16,3 2-1 0,0-6 0 0,0 6 0 15,0 0 2-15,0 0 1 0,0 0 0 0,0 0 0 16,0 11-21-16,3 0 0 0,-3 2 0 0,3 3 8 16,0 2-8-16,-3 3-8 0,3-2 8 0,0 5-12 15,2-3 21-15,-2 0 4 0,0 0 1 0,0 3 0 0,0-5-14 16,3 2 9-16,-3-3-9 0,0-2 8 16,-3-3-8-16,3 1 0 0,0-4 0 0,0-2 0 0,0 0-17 15,3 0-6-15,-6-8-1 0,6 3 0 16,-3 2-166-16,6-5-34 0,0-3-6 15,0-2-2-15</inkml:trace>
  <inkml:trace contextRef="#ctx0" brushRef="#br0" timeOffset="9085.949">20284 7744 1724 0,'0'0'38'0,"0"0"8"0,0 0 2 0,0 0 0 0,0 0-39 0,0 0-9 15,3 8 0-15,0-2 0 0,-3-6 0 0,6 5 0 16,0 0 0-16,0 0 0 0,3 1 20 0,-3-4-2 15,0 1 0-15,0-6 0 0,-6 3 15 0,9 0 3 16,0 0 1-16,-3-2 0 0,-6 2-8 0,8-6-1 16,1 1-1-16,-3 3 0 0,-3-4-27 0,-3 1 0 0,3-3 8 0,0 3-8 15,-3 5 0-15,0 0 0 0,0-6 0 0,0 6 0 16,0-5 0-16,-3 0-12 0,-3 0 2 0,-3-1 1 16,3 4-2-16,-2-1 0 0,-4-2 0 0,0 5 0 15,3 2-9-15,0 1-3 0,-3 0 0 0,3-1 0 16,0 4 8-16,0 1 2 0,0 7 0 0,3-4 0 15,-3 1 13-15,3 2-12 0,3 0 12 0,0 1-12 16,-2 1 12-16,5-1 0 0,-3-1 12 0,6 0-12 16,-3 0 16-16,5 1-3 0,1-1-1 0,3-3 0 15,3-2-12-15,0 3 11 0,0-3-11 0,3-5 10 16,6 2-29-16,-3-3-5 0,-3-4-2 16,2 2-786-16</inkml:trace>
  <inkml:trace contextRef="#ctx0" brushRef="#br0" timeOffset="9385.955">20746 7564 1152 0,'-3'-5'102'0,"0"-3"-82"16,-3 0-20-16,3 0 0 0,0 3 96 0,0-3 14 16,-3 0 3-16,3 0 1 0,-3 3-105 0,0 0-21 15,0-3-4-15,0 5 0 0,-3-2 40 0,0 2 8 16,3 0 1-16,-3 3 1 0,0 0 37 0,0 0 7 15,3 6 2-15,0-4 0 0,-2 6-40 0,2 3-7 16,0 0-1-16,0 2-1 0,0 3-31 0,3 5 0 16,-3 0 0-16,0 3 0 0,3 0 0 0,0-1-13 15,0 1 4-15,0 0 1 0,3 0 19 0,-3 0 4 0,3-1 1 16,0-1 0-16,0-4-6 0,0 1-1 0,0-3 0 16,3-1 0-16,-3-4-9 0,3 0 0 0,0-3 9 0,0-1-9 15,-3-7-12-15,0 0-8 0,0 0 0 0,0 0-1 16,9 3-125-16,-9-3-25 15,0 0-5-15,6-5 0 0</inkml:trace>
  <inkml:trace contextRef="#ctx0" brushRef="#br0" timeOffset="9565.993">20451 7691 1843 0,'-12'-5'81'0,"12"5"18"0,0 0-79 0,0 0-20 15,-3-5 0-15,3 5 0 0,3-5 41 0,3-1 5 16,0-2 1-16,3 3 0 0,-3 0-31 0,6-1-5 15,0 1-2-15,2 0 0 0,1 0 2 0,3-3 0 16,0 2 0-16,0 4 0 0,0-1-11 0,0 0 0 16,-1 3 9-16,1 0-9 15,0 0-84-15,0 3-22 0,0 0-4 0,-3-1-444 16,3 1-89-16</inkml:trace>
  <inkml:trace contextRef="#ctx0" brushRef="#br0" timeOffset="9930.952">20844 7646 1724 0,'0'0'38'0,"0"0"8"0,0 0 2 0,0 0 0 0,0 0-39 0,-6 0-9 16,0-2 0-16,0 2 0 0,6 0 56 0,-9 0 10 16,0 0 2-16,3 2 0 0,0 1-26 0,0 0-5 0,-6-1-1 0,3 4 0 15,0 2-16-15,0 0-3 0,1 2-1 0,-1 1 0 16,0-1-6-16,3 1-2 0,0 5 0 0,-3-3 0 16,3 0 8-16,3 0 0 0,3 1 1 0,0-4 0 15,0 1-17-15,0-1-12 0,6-2 1 0,-3 0 1 16,6-2 10-16,-3-1 0 0,-6-5 0 0,9 3 0 15,0-3 0-15,0 0 0 0,-4-3 0 0,4-2-8 16,-3 2-16 0,3-2-2-16,-3-6-1 0,3 3 0 0,-6 3 3 0,0-6 1 0,3 1 0 0,-3-1 0 15,-3 3 23-15,3-2-9 0,3-1 9 0,-6 0 0 16,0 3 0-16,0-2 0 0,3 2 0 0,0 0 0 16,-3 8 0-16,0 0 0 0,-3-3 0 0,3 3 0 15,0 0 0-15,0 0 9 0,0 0-9 0,0 0 12 0,0 6-4 16,0 4 0-16,-3 1 0 0,3 2 0 0,0 0-8 15,0 1 0-15,3-1 0 0,3 0 0 0,-6 0 0 0,3 0 0 16,3-5 0-16,-3 3 0 16,0-3-31-16,-3-3-8 0,0-5-1 0,6 8-549 15,0-5-110-15</inkml:trace>
  <inkml:trace contextRef="#ctx0" brushRef="#br0" timeOffset="10290.954">20960 7713 518 0,'-3'0'23'0,"3"0"5"0,-3-3-28 0,0 0 0 16,0 1 0-16,3 2 0 0,0 0 236 0,0 0 43 16,-3 5 8-16,3 0 1 0,-3 6-228 0,3-3-47 15,0 2-13-15,0 1 0 0,-3 2 41 0,3 0 3 16,0-2 0-16,0 0 0 0,0-1 11 0,3 1 2 16,-3-3 1-16,3 0 0 0,3-3-26 0,0 3-4 0,-6-8-2 0,6 2 0 15,-6-2-26-15,6 0 0 0,3 0 0 0,-3-2 0 16,3-1-12-16,-3-2-8 0,-1 0-2 0,1-3 0 31,0-3-12-31,0 3-2 0,-3-2-1 0,3-1 0 16,-3 0-3-16,0-2 0 0,0 3 0 0,-3-1 0 0,0 0 28 0,0 3 12 0,0-5-10 0,0 5 10 15,3-2 0-15,-3 4 0 0,0 1 0 0,0 5 0 16,0 0 8-16,0 0-8 0,0 0 12 0,0 0-12 16,0 5 24-16,0 3-3 0,0 0 0 0,0 3 0 15,0 2 7-15,3 0 2 0,-3-2 0 0,3 2 0 16,0 0-14-16,0-2-4 0,-3 2 0 0,3-2 0 15,0-1-12-15,0-2 0 0,0 0 0 0,0 0 0 16,3-3-28-16,-6-5-12 0,3 3-3 16,-3-3-498-16,9 3-100 0</inkml:trace>
  <inkml:trace contextRef="#ctx0" brushRef="#br0" timeOffset="10523.963">21189 7493 921 0,'0'0'40'0,"0"0"10"0,0 0-40 0,0 0-10 16,0 0 0-16,0 5 0 0,0 3 152 0,0 0 28 15,0 3 5-15,0 2 2 0,3 3-140 0,-3 2-28 0,-3 4-6 0,3-1-1 16,0 0 35-16,-3 5 6 0,0-2 2 0,0 3 0 16,3-1-23-16,0-5-4 0,0 0 0 0,0-2-1 15,0-3-16-15,3 0-3 0,0-3-8 0,0 0 12 16,0-5-24-16,0-3-4 0,3 1-2 0,0-1 0 31,-6-5-151-31,0 0-31 0,6 0-5 0</inkml:trace>
  <inkml:trace contextRef="#ctx0" brushRef="#br0" timeOffset="10779.949">21374 7427 1594 0,'0'0'71'0,"0"0"14"0,0 0-68 0,0 0-17 16,0 0 0-16,0 0 0 0,0 0 16 0,0 0 0 16,0 0 0-16,3 8 0 0,-3 0 4 0,0 2 1 15,-3 4 0-15,0 1 0 0,3 4 49 0,-3 2 10 16,0 3 1-16,0 2 1 0,3 1-36 0,-3-1-7 16,3 1-2-16,0-1 0 0,0-2-7 0,-3 0-2 15,0 0 0-15,3-1 0 0,6-4-28 0,-6 0 0 16,0-1 0-16,0-5 0 15,3 0-20-15,-3-2-6 0,0 0-2 0,3-6 0 16,0 0-109-16,-3-5-23 0,0 0-4 0</inkml:trace>
  <inkml:trace contextRef="#ctx0" brushRef="#br0" timeOffset="10982.944">21228 7599 2188 0,'0'0'48'0,"0"0"11"0,0 0 1 0,0 0 1 0,0 0-49 0,9 2-12 16,0-2 0-16,2 3 0 0,-2-3 0 0,3 0 0 0,6 0 0 0,0 0 0 15,0 0 0-15,3-3 0 0,0 1 0 0,-4 2 0 16,4-3 54-16,-3 1 8 0,-3-1 2 0,3 0 0 16,-3 1-52-16,0 2-12 0,-3-6 0 0,2 4-714 15,-5-4-146-15</inkml:trace>
  <inkml:trace contextRef="#ctx0" brushRef="#br0" timeOffset="15125.994">10524 10938 615 0,'-6'-3'27'0,"6"3"6"16,0 0-33-16,0 0 0 0,0-2 0 0,0 2 0 0,-3-8 92 0,3 5 12 15,0 3 3-15,-3-5 0 0,0-1 5 0,3 6 2 16,0 0 0-16,0 0 0 0,0 0-23 0,0 0-5 16,0 0-1-16,0 0 0 0,0 0-45 0,0 0-8 15,3 8-3-15,3 3 0 0,-3-3-21 0,3 5-8 16,0 0 0-16,0 1 0 0,-3 1 31 0,3 4 0 16,0-3 0-16,0 0 0 0,0 0 0 0,0-1 0 15,-3 1 0-15,3-2 0 0,0 1-13 0,-1-1-2 16,1-6-1-16,-3 2 0 0,3-2-15 0,-3-3 8 15,3 1-8-15,-6-6 0 0,0 0 8 0,0 0-8 16,0 0 0-16,3-3 9 0,3-2-9 0,-3-1 0 16,3-4 0-16,0-1 0 0,-3 1-9 0,0-3-1 0,0-1 0 0,0 1 0 15,-3-3 10-15,3 3 0 0,0-3 0 0,-3 3 0 16,0 2 0-16,0-2 0 0,0 2 0 0,0 4 0 16,0-1 0-16,3 2-8 0,-3 6 0 0,0 0 0 31,0 0-45-31,0 0-9 0,6-2-2 0,0-1-509 0,0 3-103 0</inkml:trace>
  <inkml:trace contextRef="#ctx0" brushRef="#br0" timeOffset="15533.948">10795 10978 288 0,'0'0'25'0,"0"0"-25"0,0 0 0 0,0 0 0 0,0 0 228 0,0 0 41 15,-3 0 8-15,3 0 2 0,0 0-182 0,0 0-36 16,-3 5-7-16,0 3-2 0,6-3-1 0,-3-5-1 16,3 8 0-16,0 0 0 0,0 0 9 0,3 0 1 15,0-3 1-15,0-2 0 0,0 2-16 0,3-2-3 16,0 2-1-16,-1-5 0 0,4 0-41 0,0 0 0 16,0 0-8-16,-3-3 8 0,3 1 0 0,-3-1 0 15,0-2 0-15,0-1 0 0,-3 1 0 0,0-3-9 16,-3 3 9-16,0-3-13 0,0 3-3 0,0-3 0 15,-6 3 0-15,0-1 0 0,0 1-2 0,0 0-1 0,-3-3 0 16,-3 2 0-16,0 4-4 0,-3-1-1 0,3 0 0 16,-3 3 0-16,-3 0 24 0,3 3 0 0,0 2 10 15,1 3-10-15,-1-2 0 0,0 4 0 0,3 1 0 0,0-1 0 16,-3 4 8-16,3-4-8 0,3 1 12 0,0-1-12 16,3 1 20-16,0 0-4 0,0 2 0 15,3-3 0-15,0 1-4 0,6-3-2 0,3 0 0 16,-3 0 0-16,3 0 2 0,3 0 0 0,0-6 0 0,3 1 0 15,0-3-12-15,-1 0-16 0,4 0 4 0,0-5 1 16,0 2-133 0,3-2-28-16,-3-3-4 0</inkml:trace>
  <inkml:trace contextRef="#ctx0" brushRef="#br0" timeOffset="15766.96">11122 10986 288 0,'-6'-6'25'0,"6"6"-25"15,-3-2 0-15,0-1 0 0,0 0 260 0,-3 1 48 0,1 2 8 0,2 0 3 0,-3 0-211 0,0 0-41 16,0 2-9-16,-3 4-2 0,0-4-36 0,0 4-7 16,0 1-1-16,3 1-1 0,-3 3 8 0,3 0 1 15,0-1 1-15,0 1 0 0,3-1 0 0,3 4 0 16,-3-4 0-16,6 1 0 0,0 2-12 0,0-5-9 16,3 2 12-16,3-2-12 0,0 0 0 0,0-2 0 15,3-1 0-15,0-2 0 0,3-1 0 0,0-2-14 16,-4-2 1-16,4-1 0 15,0-2-41-15,3-3-8 0,-3 2-2 0,0-4-432 16,-3 2-86-16</inkml:trace>
  <inkml:trace contextRef="#ctx0" brushRef="#br0" timeOffset="15964.95">11218 10724 806 0,'0'0'72'0,"0"0"-58"0,0 0-14 0,0 0 0 16,0 0 139-16,0 0 25 0,3 5 4 0,2 3 2 15,-2 2-103-15,0 4-21 0,0-1-4 0,0 8-1 16,0-2 1-16,0 7 0 0,0 0 0 0,-3 1 0 16,3 2-15-16,-3-3-3 0,0 1-1 0,0-3 0 15,0 0-11-15,0-3-1 0,0 0-1 0,0-5 0 16,0 0-10-16,0 0 0 0,-3-3 0 0,3-3-548 16,0-2-103-16</inkml:trace>
  <inkml:trace contextRef="#ctx0" brushRef="#br0" timeOffset="16378.997">11140 10917 518 0,'0'0'23'0,"-6"-3"5"0,3 3-28 0,3 0 0 16,0 0 0-16,0 0 0 0,0 0 296 0,0 0 53 15,0 0 11-15,0 0 3 0,6 3-294 0,6-1-58 16,3-4-11-16,-3 2 0 0,6 0 0 0,-3 0 0 15,-1 0 0-15,4 0 8 0,-3 0-8 0,0 2 0 0,0-2 0 0,0 3 0 16,0-3-12-16,0 0-8 0,-3 0-2 0,-1 3 0 31,1-3-20-31,-3 2-4 0,-9-2-1 0,0 0 0 0,0 0 31 0,3 8 7 0,0-2 1 0,-3 4 0 16,-3-2 30-16,0 3 6 0,0 2 2 0,-3-3 0 16,-3 4 13-16,3-1 2 0,1-3 1 15,-1 4 0-15,3-1 7 0,0-2 2 0,3 2 0 16,0-3 0-16,3 1-19 0,0-3-4 0,-3 0-1 0,6-3 0 15,-1 0-3-15,4 1 0 0,-3-6 0 0,3 0 0 16,0 0-3-16,0-3-1 0,0-2 0 0,0-1 0 16,-3 1-3-16,3-3-1 0,-3-2 0 0,0 2 0 15,0 0-20-15,-3-3 0 0,0 3-10 0,0 0 10 16,-3 0 0-16,-3 0 0 0,3 0 8 0,-3-2-8 16,0-1-11-16,0 3-8 0,-3-2-1 0,0 2-1 15,0 0-46-15,0 0-9 0,-3 0-1 16,6 3-1-16,0-1-138 0,0 4-28 0,3 2-6 15,0 0-1-15</inkml:trace>
  <inkml:trace contextRef="#ctx0" brushRef="#br0" timeOffset="16609.969">11530 11020 576 0,'6'5'51'0,"-3"3"-41"16,0 0-10-16,0 0 0 0,0 0 191 0,0 0 36 16,0 0 7-16,0 0 2 0,0-3-163 0,-3-5-32 15,0 0-6-15,0 0-2 0,0 0-11 0,0 0-2 16,0 0-1-16,0 0 0 0,0 0 26 0,0 0 6 15,0 0 1-15,-6-3 0 0,3 1-21 0,-3-4-4 16,6-1-1-16,-3 1 0 0,3-2 6 0,0-2 2 16,0-1 0-16,3 1 0 0,3-1-19 0,-3 3-4 0,3-3-1 15,3 1 0-15,0-1-10 0,3 3 10 0,-3 0-10 0,2 0 10 16,1 3-10-16,3 0 0 0,0 2 0 16,-3 3 0-1,0 3-65-15,3 0-9 0,-3 2-2 0,0-3-764 0</inkml:trace>
  <inkml:trace contextRef="#ctx0" brushRef="#br0" timeOffset="17374.968">12352 10567 403 0,'0'0'17'15,"0"0"5"-15,0 0-22 0,0 0 0 0,0 0 0 0,0 0 0 16,0 0 262-16,0 0 48 0,0 0 10 0,0 0 1 0,-9 6-195 15,3-4-39-15,0 6-8 0,-3 0-2 0,0 0-17 0,-6 3-3 16,-3-1-1-16,0 1 0 0,3 2-14 0,-2 0-3 16,-1 3-1-16,-3 0 0 0,0 0-13 0,0 0-2 15,0 0-1-15,1 0 0 0,-1 0-22 0,3-1 8 16,-3-1-8-16,6-4 0 0,0 3 0 0,0-5 0 16,3 3 0-16,1-3 8 0,2 0 0 15,3-3 0-15,0 0 0 0,0 1 0 0,3 2 0 0,0-3 1 16,0 0 0-16,3 1 0 0,3 1-9 0,0 1 0 15,3-2 0-15,0 2 0 0,3 0 0 0,0 2 0 16,5-2 0-16,-2 3 0 0,3-1 0 0,3 1 0 16,0 2 0-16,3 0 0 0,0 1 0 0,-1-1 0 15,1 0 0-15,-6 0 0 0,-3 0 8 0,3 3-8 16,0-2 0-16,0-1 8 0,-6-3-8 0,3 4 0 16,-4-6 0-16,1 2 8 0,0-5-8 0,-3 3-17 0,0-2 4 15,-3-4 1 1,3 4-156-16,-6-6-32 0,0 0-5 0,0 0-2 0</inkml:trace>
  <inkml:trace contextRef="#ctx0" brushRef="#br0" timeOffset="28595.95">9000 11038 1036 0,'0'0'23'0,"0"0"5"0,0 0 0 0,0 0 1 0,0 0-29 0,0 0 0 0,0 0 0 0,6 0 0 16,-6 0 57-16,9 0 6 0,3-2 1 0,0 2 0 15,0 0 0-15,0 0 0 0,2 0 0 0,-2 0 0 16,0 0 0-16,6 0 0 0,-6 0 0 0,3 0 0 16,0 0-52-16,-3 0-12 0,0 0 0 0,-1 0 0 15,1 5 0-15,-6-2 0 0,3-3 0 0,-9 0 0 16,6 0 0-16,-6 0 0 0,0 0 0 0,9 0-509 16,-9 0-105-16</inkml:trace>
  <inkml:trace contextRef="#ctx0" brushRef="#br0" timeOffset="29041.947">9220 11044 806 0,'0'0'36'0,"0"0"7"0,0 0-35 0,0 0-8 16,0 0 0-16,0 0 0 0,0 0 104 0,0 0 20 16,3-3 3-16,-3 3 1 0,3-3-103 0,0 1-25 15,0-4 0-15,-3 6 0 0,3-2 56 0,0-3 7 0,-3-1 1 16,3 4 0-16,-3-4-52 0,0 1-12 16,0 0 0-16,0-1 0 0,-3 1 54 0,3 0 8 0,-3 0 2 0,0-3 0 15,0 2-52-15,-3 1-12 0,0 0 0 0,0-1 0 16,-3 1 0-16,0 3 0 0,-2-1 0 0,2 0 0 15,-6 1 54-15,0 2 8 0,3 2 2 0,-6 1 0 16,0 5-52-16,-3-3-12 0,4 3 0 0,-1 3 0 16,-3-3 0-16,3 5 0 0,0-3 0 0,-3 4 0 15,6-1 0-15,-2-3 0 0,5 1 0 0,0 2 0 16,3-2 0-16,3-1 0 0,0-2 0 0,0 0 0 16,6 0 54-16,0 0 8 0,3-3 2 0,3 1 0 15,0-1-52-15,6-2-12 0,0 2 0 0,6-2 0 16,-4-3 0-16,4 0 0 0,3-3 0 0,0 0 0 15,0 3 0-15,0 0 0 0,-1-2 0 0,-2-1 0 16,0 0-48-16,0 3-13 16,-3-2-3-16,-3-1-844 0</inkml:trace>
  <inkml:trace contextRef="#ctx0" brushRef="#br0" timeOffset="29440.948">9301 11136 1267 0,'0'0'56'0,"0"0"12"0,0 0-55 0,0 0-13 0,0 0 0 0,0 0 0 15,0 0 105-15,0 0 19 0,0 0 3 0,0 0 1 16,-6 3-52-16,6-3-9 0,0 0-3 0,0 0 0 16,0 0-51-16,0 0-13 0,0 0 0 0,0 0 0 15,0 0-100-15,0 0-22 0,0 0-5 0,0 0-1 0</inkml:trace>
  <inkml:trace contextRef="#ctx0" brushRef="#br0" timeOffset="30204.947">9580 10970 1036 0,'0'0'23'0,"0"0"5"0,0 0 0 0,0 0 1 0,0 0-29 0,9 0 0 0,-3 0 0 0,-6 0 0 0,0 0 57 0,0 0 6 15,0 0 1-15,0 0 0 0,0 0 51 0,0 0 10 16,0 0 3-16,0 0 0 0,0-6-52 0,-6 1-9 16,0 2-3-16,0 1 0 0,-2 2-51 0,-4 2-13 15,0 1 0-15,-3 0 0 0,0 2 0 0,0 0 0 16,-3 1 0-16,0 2 0 0,0 2 0 0,-2-2 0 15,5 0 0-15,0 3 0 0,0-1 0 0,3 1 0 16,3-1 0-16,0-2 0 0,6 0 0 0,0 0 0 16,0 3 0-16,3-6 0 0,3 0 0 0,3-2 0 15,3 2 0-15,0-5 0 0,3 0 0 0,0 0 0 16,6-2 0-16,-3-1 0 0,0-2 0 0,-1-1 0 16,4 4 0-16,-3-4 0 0,0 4 0 0,0-4 0 0,-3-1 0 15,0 1 0-15,-3 4 0 0,-3-4 0 0,3 1 0 0,-6 2 0 16,2 1 0-16,-5 2 0 0,0 0 0 0,3-6 0 15,-3 6 0-15,0 0 0 0,0 0 0 0,0 0 0 16,0-5 0-16,0 5 0 0,0 0 0 0,-5-3 0 16,5 3 0-16,-6 0 0 0,3 0 0 0,-3 0 0 15,3 3 0-15,3-3 0 0,-6 3 0 0,0 2 0 16,6-5 0-16,-3 5 0 0,0 1 0 0,3 2 0 16,-3 0 0-16,-3-1 0 0,3 4 0 0,3 0 0 15,0 2 0-15,-3 0 0 0,-3 3 0 0,3-3 0 16,-3 3 0-16,-3 0 0 0,0 2 0 0,0-2 0 15,-6-2 34-15,-3 1 4 0,1 1 1 0,-4-2 0 16,0-4-19-16,0 1-3 0,-6 2-1 0,1-5 0 16,-1 0-5-16,0-3-2 0,0-2 0 0,3-1 0 15,-2 1-25-15,2-3-6 0,3 0-1 0,0-3 0 16,3 1-135-16,6 2-27 0,0-3-6 0,6 0-1 0</inkml:trace>
  <inkml:trace contextRef="#ctx0" brushRef="#br0" timeOffset="30684.94">9640 11118 1267 0,'0'0'56'0,"0"0"12"0,0 0-55 16,0 0-13-16,0 0 0 0,0 0 0 0,0 0 105 0,0 0 19 15,0 0 3-15,0 0 1 0,0 0-103 0,-3 0-25 16,-3 2 0-16,6-2 0 0,0 0 56 0,0 0 7 16,0 0 1-16,0 0 0 15,0 0-103-15,0 0-20 0,0 0-4 0,0 0-1 0</inkml:trace>
  <inkml:trace contextRef="#ctx0" brushRef="#br0" timeOffset="31461.949">9875 11094 806 0,'0'0'36'0,"0"0"7"0,0 0-35 0,0 0-8 16,0 0 0-16,0 0 0 0,0 0 104 0,0 0 20 15,0 0 3-15,3 5 1 0,0 3 0 0,-3 0 0 16,0 0 0-16,-3 0 0 0,0 3-52 0,0 2-9 16,-3-3-3-16,0 4 0 0,0-4 0 0,-6 1 0 15,3-1 0-15,-2 1 0 0,-1-3-51 0,-3 0-13 16,0 2 0-16,0 1-646 16,0-6-132-16</inkml:trace>
  <inkml:trace contextRef="#ctx0" brushRef="#br0" timeOffset="34074.956">12617 10885 57 0,'0'0'0'15,"0"0"0"-15,0 0 0 0,0 0 0 0,0 0 206 0,0 0 36 16,0 0 7-16,0 0 2 0,0 0-127 0,0 0-26 16,0 0-5-16,0 0-1 0,-6 0-15 0,0 0-3 0,-3 0-1 0,3 3 0 15,-3-1-6-15,0 4-2 16,0-4 0-16,0 3 0 0,-3 1-12 0,3-1-2 16,-3 0-1-16,3 1 0 0,0 2-18 0,3-3-3 15,3 0-1-15,3-5 0 0,-5 3-28 0,5-3 0 0,0 0 0 0,0 0-10 16,0 0 10-16,0 0-8 0,0 0 8 15,8 2-8-15,-2 1 8 0,6 0 0 0,3-1 0 0,0-2 8 16,3 6-8-16,-3-4-8 0,3 1 8 0,-3 2-12 16,-1 1 12-16,1-1 0 0,-3 0 0 0,0 3 0 15,0-3 8-15,-6 3 3 0,-3 0 1 0,0-2 0 16,0 1 12-16,-3-1 4 0,-6 2 0 0,0-3 0 16,-6 0 6-16,3 3 2 0,0-2 0 0,0-4 0 15,-6 3-25-15,4-2-11 0,-4 0 10 0,3-1-10 16,-3 1 0-16,3 0 8 0,0-1-8 0,3-2 0 15,0 0 0-15,3 0 0 0,-3 0 0 0,9 0 0 16,0 0-30-16,0 0 1 0,-3-2 0 0,3 2 0 16,0 0-43-16,0-6-8 15,0 1-1-15,3 0-1 0,3 0-134 0,-3-3-26 16</inkml:trace>
  <inkml:trace contextRef="#ctx0" brushRef="#br0" timeOffset="34522.987">12730 10739 403 0,'0'0'17'0,"0"0"5"16,6 0-22-16,-3 0 0 0,0-2 0 0,-3 2 0 0,5-3 160 0,-5 3 28 0,0 0 6 0,6 3 1 15,-3 2-95-15,0 0-20 0,-3 3-3 0,3 3-1 16,0-1 2-16,-3 4 0 0,0 2 0 0,0-1 0 15,0 7-25-15,-3-1-5 0,3 0 0 0,-3 3-1 16,0 0 5-16,-3-3 2 0,3 0 0 0,1 0 0 16,-1 0-6-16,0-2 0 0,0-6-1 0,3 3 0 15,-3-6-24-15,3 4-5 0,0-6-1 0,0-3 0 16,0-5-17-16,0 0 8 0,0 0-8 0,0 0 0 16,0 0 0-16,0 0 0 0,0 0 0 0,0 0 0 15,0 0 0-15,3-3 0 0,0-5 0 0,3 0-9 16,-4 0 0-16,1 1 0 0,3-4 0 0,-3 0 0 15,3-2-17-15,-3 3-3 0,3-4-1 16,0 1 0-16,0 3-3 0,0-1-1 16,3 0 0-16,-3 3 0 0,3 3 14 0,-3 0 2 0,3 0 1 0,0 2 0 15,-3 3 17-15,3 3-12 0,-3-1 12 0,0 3-10 0,2 1 10 16,-2 2 0-16,0 0 10 0,0 0-10 0,0 2 20 0,-3 1-3 16,3-1 0-16,-3 4 0 0,0-7-9 0,0 4-8 15,-3 0 12-15,3-3-12 0,-3-3 8 0,0-5-8 16,3 8 0-16,-3-8 0 15,0 0-24-15,6 5-12 0,-6-5-3 0,0 0-533 16,6 0-108-16</inkml:trace>
  <inkml:trace contextRef="#ctx0" brushRef="#br0" timeOffset="34940.953">13120 10938 288 0,'0'0'25'0,"-6"0"-25"0,3-5 0 0,-3 5 0 16,3-3 262-16,-3 0 47 0,0 1 10 0,3-1 1 15,-3 3-228-15,0 3-47 0,-3-3-9 0,3 2-1 16,-6 1-6-16,3 2-1 0,0 3 0 0,0 0 0 16,0 0 14-16,0 3 2 0,1-1 1 0,2 1 0 15,-3 2-9-15,3 3-3 0,3 0 0 0,0-3 0 16,0 3 0-16,0-3 0 0,3-2 0 0,0 2 0 16,3 0-6-16,3-5-2 0,0 3 0 0,0-6 0 15,3 0-17-15,2-2-8 0,1 0 0 0,-3-3 8 16,3-3-8-16,0 3 0 0,0-5 9 0,-3-1-9 15,0-2 0-15,0 0 0 0,-3 1 0 0,0-4 0 16,-3 3 0-16,0-3 0 0,3 1-12 0,-3-1 4 16,-3 1-3-16,0-1 0 0,0-2 0 0,0 2 0 0,0 1 11 0,0-1-10 15,0 1 10-15,0 2-10 0,0 0 2 0,-3 2 0 16,3 6 0-16,0 0 0 0,0 0 8 0,0 0-13 16,0 0 5-16,0 0 8 0,-3 6 0 0,3 2 0 15,0 0 0-15,-3 2 0 0,3-2 0 0,0 5 0 16,3-2 0-16,0-1 0 0,0 1 0 15,3 2 0-15,0-5 0 0,2 0 0 0,-2 3 0 0,0-6-12 16,-3 0 2-16,3 1 1 16,0-4-36-16,3 4-7 0,-9-6-2 0,6 0 0 15,0 0-145-15,0 0-29 0</inkml:trace>
  <inkml:trace contextRef="#ctx0" brushRef="#br0" timeOffset="35278.952">13242 10980 1177 0,'0'0'25'0,"0"0"6"0,0 0 1 0,0 0 2 0,0 0-34 0,0 0 0 0,3 6 0 0,-3 1 0 16,3 1 57-16,0 0 5 0,0 3 1 0,-3-3 0 16,0 0 16-16,2 2 3 0,-2-2 1 0,0 0 0 15,0-2-22-15,0-6-4 0,0 7-1 0,0-7 0 16,0 0-27-16,0 0-5 0,0 6-2 0,0-6 0 16,0 0-14-16,0 0-8 0,0 0 10 0,0 0-10 15,0 0 8-15,0 0-8 0,0 0 0 0,0 0 9 16,0 0-9-16,0 0 0 0,0 0 0 0,0 0 8 15,0 0-8-15,-2-6 0 0,2 1 9 0,0 0-9 16,0-3 0-16,0 0 8 0,2 0-8 0,-2 0 0 16,3-2 0-16,3 2 0 0,0-3 0 0,-3 3 0 15,0 3 0-15,3-3 0 0,0 3 0 0,0-1 0 0,-3 4 0 0,3-1 0 16,-6 3 0-16,9-3 0 16,-3 1 0-16,0 2 0 0,-6 0 0 0,9 0-8 0,0 2-10 15,-3-2-2-15,0 3 0 0,0 0 0 16,0-3-28-16,0 2-7 0,-6-2-1 15,6 0 0-15,-6 0-118 0,5-2-24 16,1 2-5-16</inkml:trace>
  <inkml:trace contextRef="#ctx0" brushRef="#br0" timeOffset="35622.963">13435 10943 748 0,'0'0'67'16,"0"0"-54"-16,0 0-13 0,0 0 0 0,0 0 171 0,0 0 31 16,0 0 6-16,0 0 2 0,0 0-128 0,3 8-26 15,0-3-4-15,0 3-2 0,0-2 2 0,0 2 0 0,3-3 0 0,-3 0 0 16,-3-5-5-16,9 5-1 0,-3 1 0 0,3-1 0 15,0-5-17-15,0 3-3 0,-3-3-1 0,2 0 0 16,1-3-13-16,-3 0-4 0,0 1 0 0,3-1 0 16,-6-2-8-16,3 0 0 0,-6 5 0 0,3-6 0 15,0 1 0-15,0-3 0 0,-3 3 0 0,0-3 0 16,0 2 0-16,0-1 0 0,-3 1 0 0,0 1 0 16,3 0 0-16,0 5-17 0,-3-6 4 0,-3 1 1 15,0 2-1-15,-3 1 0 0,0-1 0 0,0 3 0 16,1 3 1-16,-1-1 0 0,0 6 0 0,0-2 0 15,3 4 12-15,-3-2-11 0,0 3 11 0,0-1-10 16,0 1 10-16,3 0 0 0,3-1 0 0,0 1 0 16,0-1 0-16,3 3 8 0,-3-2 0 0,3 0 0 15,0-1 12-15,3 3 2 0,0-2 1 0,0-3 0 16,3 3-11-16,0-3-3 0,3-1 0 0,0 1 0 16,0-2-9-16,3-1 0 0,0-2 0 0,0-1 0 15,-1-2-46-15,1-2-8 0,3 2-2 16,0-6-544-16,0 1-110 0</inkml:trace>
  <inkml:trace contextRef="#ctx0" brushRef="#br0" timeOffset="36054.945">13768 10970 1418 0,'0'0'63'0,"0"0"13"0,-3-3-61 0,-2 0-15 16,-1 3 0-16,0-2 0 0,0-1 53 0,0 0 8 16,-3 3 2-16,0 0 0 0,3 3-45 0,-6 2-9 0,3-2-1 0,-3 2-8 15,3 3 17-15,3 0-3 16,-6 0-1-16,6 3 0 0,-3-1 13 0,4 3 2 0,2-2 1 0,0 0 0 15,0-1-20-15,3 1-9 0,3-3 8 0,0 0-8 16,0 0 11-16,2 0-3 0,1-3-8 16,0 0 12-16,3-2-12 0,0-3 0 0,0 0 8 0,0-3-8 15,3 1 0-15,-3-4 0 0,0 1 0 0,0 0 0 16,0-1 0-16,0-4 0 0,0 2 8 16,-3-3-8-16,0 1 16 0,-1-1-4 0,-2-2 0 15,0 0 0-15,3-1 3 0,-3-1 0 0,0 1 0 16,-3-2 0-16,3 1-6 0,-3-1-1 0,-3-3 0 15,3 3 0-15,-3-2 0 0,3-1-8 0,-3 6 12 0,0-6-4 16,0 4-8-16,-3-4 0 0,1 6 0 0,2 0 8 16,0 2-8-16,-3 3 0 0,3 3 0 0,0-3 0 15,0 3 0-15,3 5 0 0,0 0 0 0,0 0 0 0,0 0 0 0,-3 8-9 16,-3 2 9-16,6 3-13 16,-3 1 13-16,3 1 0 0,3 4 0 0,0 2 0 0,0 3 21 0,0 0 1 15,0 0 0-15,0-1 0 0,3 4 17 0,-3-6 3 16,3 3 1-16,-1-6 0 0,-2 3-16 0,3-2-3 15,0-6-1-15,0 3 0 0,0-3-23 0,0-2 0 16,0-3 0-16,0 0 0 16,3 0-28-16,-3-6-6 0,0 4-2 0,3-6-633 15,0 0-127-15</inkml:trace>
  <inkml:trace contextRef="#ctx0" brushRef="#br0" timeOffset="36285.957">13986 11094 460 0,'0'0'41'0,"0"0"-33"0,0 0-8 0,0 0 0 16,0 0 304-16,0 0 60 0,6 5 11 0,0-2 2 15,3 0-272-15,0-1-54 0,-1-2-11 0,1 3-3 16,6 0-4-16,0-3-1 0,-3 0 0 0,0 0 0 15,0 2-32-15,0-2 0 0,0 0 0 0,0 0 0 16,-3 0-76-16,-4 0-23 16,-5 0-4-16</inkml:trace>
  <inkml:trace contextRef="#ctx0" brushRef="#br0" timeOffset="36887.94">14274 10956 1418 0,'0'0'63'0,"0"0"13"0,0 0-61 0,0 0-15 16,0 0 0-16,0 0 0 0,0 0 46 0,0 0 6 15,0 0 2-15,0 0 0 0,0 8 6 0,0 3 0 0,-3 0 1 16,1-1 0-16,2 3 15 0,-3 3 2 0,0 3 1 16,0-1 0-16,0 1-27 0,0 2-6 0,0-3-1 15,0 6 0-15,0-3-19 0,0 3-4 0,0-3-1 0,0-2 0 16,3-1-12-16,0-2-9 0,0-5 12 0,0 2-12 16,0-2 0-16,0-1 0 0,0-10 0 0,3 6 0 15,-3-6 0-15,0 0 0 0,0 0-11 0,0 0 11 16,0 0-16-16,0 0 4 0,0 0 1 0,0 0 0 15,0-11 11-15,3 3-12 0,-3-3 12 0,-3 1-12 16,6-6 12-16,-6 3 0 0,3-3-9 0,0 0 9 16,-3-2 0-16,3-1-9 0,0-2 9 0,0 2 0 15,0 1-16-15,0 2 3 0,3-3 1 0,0 1 0 0,0 2 12 16,0 0 10-16,0 0-2 0,3 3 0 0,0 2-20 16,2 1-4-16,1-1 0 0,0 1-1 0,0 2 26 15,0 0 6-15,0 0 1 0,0 3 0 0,3-1-16 0,-3 4 0 16,3 2 8-16,-3 0-8 0,0 2 12 0,3 1-1 15,-3 2 0-15,-4 1 0 0,4 1-1 0,0 1 0 16,-3 3 0-16,-3 0 0 0,0-1 10 0,-3 1 3 16,0-1 0-16,0 4 0 0,-3-4-10 0,-3 1-1 15,0-1-1-15,-3 1 0 0,0-3 1 0,1 0 1 16,-1 0 0-16,3-3 0 0,-3 0-13 0,0-2 0 16,0 2 8-16,3-5-8 0,0 0 0 0,-3 0-8 15,6 0 8-15,-3-2-13 16,6 2-47-16,-3-6-10 0,0 1-2 0,3 0 0 15,-3-3-83-15,6 0-17 0,0-3-3 0,0 3-637 0</inkml:trace>
  <inkml:trace contextRef="#ctx0" brushRef="#br0" timeOffset="37113.971">14530 10697 633 0,'0'0'28'0,"0"0"6"0,0 0-34 0,0 0 0 0,0 0 0 0,0 0 0 16,0 0 272-16,3 3 47 0,3-3 9 0,-3 2 3 15,0 1-265-15,0 5-53 0,-3 0-13 0,0 3 0 16,3 2 48-16,-3 3 6 0,0 2 2 0,0 3 0 16,0 0 12-16,3 1 4 0,-3 1 0 0,-3 1 0 15,3-3-41-15,-3 6-8 0,3-9-2 0,-3 4 0 16,0-1-21-16,3-3 9 0,0-2-9 0,-3 0 0 16,3-3 0-16,-3 0 0 0,3-5-12 0,3 3 3 15,-3-3-36-15,0-3-7 0,0-5-2 0,0 0-608 16,0 0-122-16</inkml:trace>
  <inkml:trace contextRef="#ctx0" brushRef="#br0" timeOffset="37320.942">14417 10885 1324 0,'0'0'118'0,"0"0"-94"16,0 0-24-16,0 0 0 0,0 0 76 0,6 0 10 15,0 0 2-15,3-3 1 0,3 3-33 0,0 0-6 0,-3-2-2 16,3 2 0-16,-3 0 18 0,6 0 3 16,3 0 1-16,-1 0 0 0,-2 2-40 0,0-2-8 0,3 3-2 0,-3 0 0 31,0-1-96-31,-3 1-20 0,0-3-4 0,-1 3-752 0</inkml:trace>
  <inkml:trace contextRef="#ctx0" brushRef="#br0" timeOffset="37662.948">14709 10906 1094 0,'0'0'48'0,"0"0"11"0,0 0-47 0,0 0-12 0,0 0 0 0,0 0 0 15,0 8 101-15,3 0 19 0,-3 0 3 0,3 0 1 0,-3 0-97 0,3 2-19 16,0 1-8-16,-3 0 0 0,0-3 48 0,0 2 4 16,3-2 1-16,-3 3 0 0,0-3-7 0,0-1-2 15,0-1 0-15,0-6 0 0,0 0-9 0,0 8-3 16,0-8 0-16,0 0 0 0,0 0-14 0,0 0-3 15,0 0-1-15,0 0 0 0,0 0 6 0,0 0 2 16,0 0 0-16,0 0 0 0,0 0-6 0,0 0-2 16,0-6 0-16,-3 1 0 0,3-3 2 0,0 0 0 15,3-2 0-15,0-1 0 0,0 1-8 0,3-4-8 16,0 1 11-16,3 2-11 0,-6-2 0 0,6 3 0 16,3 2 0-16,-4 0 0 0,1 2 0 0,0 1 0 15,0 3 0-15,3-1-9 0,0 3 9 0,0 0 0 16,0 3 0-16,0-1 0 0,-3 3 0 0,3-2 0 15,-3 2 0-15,-1-2 8 16,1 2-32-16,0-2-5 0,0 0-2 0,0-1-946 16</inkml:trace>
  <inkml:trace contextRef="#ctx0" brushRef="#br0" timeOffset="38418.954">15382 10663 288 0,'0'0'12'0,"9"0"4"0,-9 0-16 0,0 0 0 0,6 0 0 0,-6 0 0 16,6-3 204-16,-6 3 37 0,0 0 8 0,0 0 2 16,0 0-113-16,0 0-22 0,0 0-5 0,3 8-1 15,0 0-18-15,-6 0-3 0,0 0-1 0,-6 2 0 0,0 1-17 16,-3 2-4-16,-3 0-1 0,-3 1 0 0,0-1-21 15,3 0-4-15,-3 0-1 0,4 1 0 0,-4-4-15 0,3 1-3 16,3-1-1-16,0 1 0 0,-3-3-8 0,3 2-1 16,3-4-1-16,0 2 0 0,0 0-11 0,4 0 0 15,-1-3 0-15,3 3 8 0,0-3-8 0,3 0 0 16,0 3 0-16,0 0 0 0,0 0 0 0,6 0-17 16,0 3 4-16,-1-1 1 0,1 1 24 0,3-1 4 15,0 1 2-15,3 0 0 0,0 2-18 0,3-3 0 16,0-2 0-16,-3 0 0 0,3 0 12 0,-3 0 4 15,2 0 2-15,-2 0 0 0,0 0-18 0,-3-3 0 16,3-2 0-16,-3 2 0 16,-6-2-95-16,6 0-19 0,-3-1-4 0,0-2-1 0</inkml:trace>
  <inkml:trace contextRef="#ctx0" brushRef="#br0" timeOffset="40903.955">15688 10724 828 0,'0'0'36'0,"0"0"8"0,0 0-35 0,0 0-9 16,0 0 0-16,0 0 0 0,3-6 92 0,-3 6 17 15,0 0 3-15,0 0 1 0,0-5-12 0,0 5-2 16,0 0-1-16,-6-3 0 0,0 3-26 0,0 0-6 16,-2 0-1-16,-1 3 0 0,0 0-8 0,-3 2-1 15,0 0-1-15,0 1 0 0,0-1-23 0,0 3-5 16,0 0-1-16,3 0 0 0,0 0-11 0,0-3-3 16,1 5 0-16,2-2 0 0,3 0-12 0,3 0 0 15,0-2 0-15,0-6 0 0,3 7 0 0,5 1 0 0,-2-2 0 0,6 2-10 16,0-3 10-16,0 3-8 15,3 0 8-15,3 2-8 0,-3-2 8 0,0 3-12 0,0-3 12 16,-1 2-12-16,1-2 12 0,-3 6 0 16,-3-4 8-16,-3-2-8 0,0 3 0 0,-3-3 8 15,-3 0-8-15,-3 2 0 0,0-2 33 0,-3 3 3 0,-3-3 0 16,-3-3 0-16,3 0-24 0,-3 0-12 0,-2 1 12 0,2-4-12 16,0 1 11-16,0 0-11 0,0-3 10 0,0 0-10 15,0 0 0-15,0-3 0 0,3 0 0 0,0 1 0 16,0 2-33-1,3-3-3-15,1 3-1 0,2-3 0 0,0 1-92 0,3 2-19 16,0 0-3-16,0 0-653 0</inkml:trace>
  <inkml:trace contextRef="#ctx0" brushRef="#br0" timeOffset="41152.959">15858 10734 1562 0,'0'0'34'0,"0"0"7"0,0 0 2 0,0 0 1 0,0 0-35 0,0 0-9 15,0 0 0-15,-3 11 0 0,-3-1 28 0,3 1 3 16,0 5 1-16,0-3 0 0,3 3 25 0,0 2 6 0,-3 1 1 16,0-1 0-16,0 4 10 0,3 1 2 15,-3-1 1-15,0-4 0 0,3 1-45 0,0-3-10 0,0-3-2 0,3 0 0 16,-3-2-33-16,0-1-7 0,0 1-2 0,3-6 0 31,6 0-121-31,-3 1-24 0,-6-6-5 0,0 0-623 0</inkml:trace>
  <inkml:trace contextRef="#ctx0" brushRef="#br0" timeOffset="41329.947">15742 10872 2127 0,'0'0'47'0,"0"0"9"0,0 0 3 0,0 0 1 0,0 0-48 0,0 0-12 0,6-3 0 0,3 0 0 16,-6 1 0-16,6-3-9 0,0 2 9 0,3 0-13 15,2 1 13-15,-2-1 8 0,0 0 0 0,0 3-8 0,6-2 0 0,0-1-12 16,-3 0 0-16,3 1-612 16,2 2-121-16</inkml:trace>
  <inkml:trace contextRef="#ctx0" brushRef="#br0" timeOffset="41615.003">16031 10880 1479 0,'-12'5'65'0,"6"-2"15"0,0 2-64 0,-3 0-16 16,0 3 0-16,0-3 0 0,3 6 69 0,0 0 11 15,-3-1 3-15,0 1 0 0,6-1-43 0,-3 1-9 16,3 0-2-16,0-1 0 0,0 3 19 0,3-2 3 16,3-1 1-16,0-2 0 0,3 0-26 0,0 0-5 15,6-2-1-15,-3-4 0 0,0 1 10 0,3 0 2 16,3-1 0-16,0-2 0 0,-3-2-32 0,0-1 0 15,-1 0-8-15,-2-2 8 0,0-3-9 0,0 3 9 16,-3-3 0-16,3 0-9 0,-3 0 9 0,-3 0 0 0,0 3 0 16,0-3 0-16,-3 0 0 0,0 0 0 0,-3 3 0 15,0-3 0-15,0 0-18 0,-3 0 2 0,0 2 0 0,-3 1 0 32,3 0-11-32,0 0-1 0,0 5-1 0,0-3 0 15,-3 3-30-15,4 0-5 0,-1 3-2 0,6-3 0 16,0 0-154-16,0 0-32 0</inkml:trace>
  <inkml:trace contextRef="#ctx0" brushRef="#br0" timeOffset="41877.958">16304 10885 1602 0,'0'0'71'0,"0"0"14"0,0 0-68 0,0 0-17 16,0 0 0-16,0 0 0 0,0 0 60 0,0 0 8 15,0 0 1-15,0 0 1 0,-2 0-34 0,-4 0-6 16,0 3-2-16,-3 2 0 0,0 0 0 0,0 0-1 15,0 3 0-15,0 0 0 0,0 3 3 0,0 2 1 16,3 0 0-16,0 1 0 0,0-4-31 0,3 3 0 16,3 1-8-16,3-4 8 0,0 3 0 0,0-5-8 15,6 3 8-15,-3-3 0 0,0-3 0 0,3 1 16 16,6-1-4-16,-3-3 0 0,3 1-12 0,0 0-15 16,-4-6 3-16,7 0 1 0,0 1-11 0,-3-3-2 15,0 2-1-15,0-2 0 16,-3-3-121-16,0 2-24 0,0-2-5 0,-1 0-561 15</inkml:trace>
  <inkml:trace contextRef="#ctx0" brushRef="#br0" timeOffset="42098.957">16432 10737 1634 0,'0'0'36'0,"0"0"7"0,0 0 1 0,0 0 3 0,0 0-38 0,0 0-9 0,0 0 0 0,0 0 0 15,3 8 46-15,0-3 7 0,0 6 2 0,0-1 0 16,0 3 5-16,0 3 0 0,0 3 1 0,0-1 0 15,0 6-3-15,-3 0-1 0,3-3 0 0,-3 3 0 16,0 0-30-16,-3-3-7 0,0 0 0 0,3 0-1 16,-3-5-19-16,0 0 0 0,0 0 8 0,0-3-8 15,3-2 0-15,-3-1 0 0,3-2 0 0,0-2 0 16,0 1-30-16,0-7-6 0,0 0-2 0,0 0 0 16,0 0-109-16,0 0-21 0,0 0-5 0,0 0-627 15</inkml:trace>
  <inkml:trace contextRef="#ctx0" brushRef="#br0" timeOffset="42359.956">16638 10911 1152 0,'0'0'51'0,"-9"0"10"0,3 0-49 0,0 3-12 16,0-3 0-16,0 0 0 0,-3 0 145 0,0 3 27 16,0-1 4-16,0 1 2 15,-5 0-178-15,2 2-27 0,0-2-9 0,-3-1-3 0,3 1 39 0,-3 2 15 16,3 0-1-16,0-2 0 0,3 2 22 0,-3 3 5 15,3-5 1-15,1 2 0 0,5 1-30 0,3-6-12 16,0 5 8-16,0-5-8 0,0 8 13 0,3 0-2 16,2-3-1-16,1 0 0 0,0 1 12 0,6-1 2 0,0 3 1 0,3-3 0 15,-3-2-8-15,3 2-1 0,3-2-1 16,0-1 0 0,-7 1-38-16,1 0-7 0,3-1-2 0,0 1 0 15,-3 0-116-15,0-3-24 0,-3 2-5 0,0-2-504 0</inkml:trace>
  <inkml:trace contextRef="#ctx0" brushRef="#br0" timeOffset="42976.996">16736 10681 403 0,'0'0'36'0,"0"0"-36"0,0 0 0 16,0 0 0-16,-9-2 263 0,9 2 45 0,0 0 10 0,0 0 2 16,-9-3-196-16,9 3-40 0,0 0-7 0,0 0-1 15,0 0-17-15,0 0-3 0,0 0-1 0,3 3 0 16,0 5-13-16,3-3-2 0,-3 3-1 0,6 0 0 15,6 0-8-15,-3 2-2 0,-9 1 0 0,6-1 0 16,9 1-18-16,-6 0-11 0,-1 2 12 0,-2-3-12 16,3-2 8-16,0 3-8 0,3-1 0 0,-6-2 0 15,-3 3 0-15,3-3 0 0,6 0 0 0,-9 0 0 16,0 0 0-16,-3 0 0 0,3-3 0 0,0 0 0 16,-1 1 0-16,-2-1 0 0,-3-5-10 0,3 5 10 15,0 0-11-15,-3-5 3 0,-6 8 0 0,3-2 0 16,0 2 8-16,-2 0 14 0,-7-3-3 0,0 5-1 0,3-2-10 15,-3 3 10-15,-3-3-10 0,-3 2 10 0,-3 1 13 16,6-3 2-16,7 3 1 0,-4-1 0 0,-9 1 0 16,6-1 0-16,9-2 0 0,-3 3 0 0,-3-3-15 15,3 0-3-15,6-3-8 0,0 3 12 0,3-8-12 0,0 5-10 16,0-5 2-16,6 8 0 16,0-5-39-16,-6-3-7 0,0 0-2 0,0 0-646 15,15 2-130-15</inkml:trace>
  <inkml:trace contextRef="#ctx0" brushRef="#br0" timeOffset="46143.939">17078 10546 172 0,'-12'-5'8'0,"12"5"1"0,0 0-9 0,0 0 0 0,0 0 0 0,-2-5 0 16,2-1 195-16,0 6 37 0,2-2 7 0,-2 2 1 15,-5-6-121-15,5 6-25 0,0 0-5 0,0 0-1 16,0 0-6-16,0 0-2 0,0 0 0 0,5 0 0 16,-5 0-18-16,0 0-4 0,0 0-1 0,9 6 0 15,3 2-6-15,-3 2-2 0,-3 4 0 0,0-4 0 16,9 3-19-16,-3 3-4 0,-9-3-1 0,6 3 0 15,0 0-6-15,3-3-2 0,0 6 0 0,-3-3 0 16,-9 0 4-16,8 0 1 0,4-3 0 0,-3 0 0 16,-6 0-22-16,6 0 0 0,3-2 0 0,0 0 0 15,-9-1 8-15,0-2-8 0,6 0 8 0,0-3-8 16,0 3 0-16,0-5 0 0,-9 2 0 0,6 1 0 16,6-1 0-16,-7-2 8 0,-5-3-8 0,0 0 11 0,9 5-11 15,-6 0 8-15,-3-5-8 0,0 5 8 0,0-5-8 0,0 8 0 16,0-2 0-16,-3-1-11 0,-6 0 11 0,7 3 0 15,4-3 0-15,-4 3 0 0,-10-2 0 0,3 4 0 16,3 1 0-16,-3-1 8 0,-3 4 0 0,0 2 0 16,0-3 0-16,0 5 0 0,0-2 13 0,-3 3 3 15,-5-1 1-15,5 1 0 0,3-1 1 0,-3 1 0 16,-6-1 0-16,3-2 0 0,9 0 2 0,0 0 0 16,-3-6 0-16,1 1 0 0,-1 0-16 0,6-3-2 0,3-3-1 15,-3 3 0-15,0-6-9 0,0 1-17 0,6-3 4 0,0 0 1 31,0 0-94-31,0 0-18 0,0 0-4 0,6 0-899 0</inkml:trace>
  <inkml:trace contextRef="#ctx0" brushRef="#br0" timeOffset="54371.956">7580 5580 115 0,'0'0'10'0,"0"0"-10"15,0 0 0-15,0 0 0 0,0 0 244 0,0 0 48 16,0 0 8-16,0 0 3 0,0 0-194 0,6 3-38 15,-6-3-8-15,9 8-2 0,0-6 7 0,-3 4 0 0,-3 2 1 0,3 2 0 16,-3 1 22-16,0-1 4 0,3 1 1 0,0-1 0 16,3 1-58-16,-3 0-11 15,0-1-3-15,-3 1 0 0,5-6-24 0,-5 3 8 0,0 0-8 0,-3-8 0 16,6 5 12-16,-6-5-4 0,0 0 0 0,0 0 0 16,9 3-8-16,-9-3 12 0,0 0-12 0,0 0 12 15,0 0 10-15,6-3 2 0,0 1 1 0,-3-4 0 16,3 1-25-16,-3-3-9 0,0 3 0 0,0-3 0 15,-6 3 21-15,3-6 5 0,3 0 1 0,-3 3 0 16,0-2-18-16,3 2 0 0,-3-5 0 0,3 2 0 16,-3-2 0-16,3 2 0 0,-3 1 0 0,3-1 0 15,0 1 0-15,3 2 0 0,-3 0 0 0,0 2 0 16,3-2-12-16,0 6 12 0,-6 2-13 0,3-5 5 16,3-1-67-1,-6 6-13-15,0 0-2 0,6 0-1 0,3-8-91 16,-3 8-18-16,-1 0-4 0,-5 0-446 0</inkml:trace>
  <inkml:trace contextRef="#ctx0" brushRef="#br0" timeOffset="54705.952">7875 5532 986 0,'-9'3'44'0,"9"-3"8"0,0 0-41 0,0 0-11 15,0 5 0-15,0-5 0 0,0 8 120 0,0-2 23 16,0 2 4-16,0-1 1 0,0 1-52 0,6 6-9 16,-3-9-3-16,3 3 0 0,-6-8-47 0,3 5-9 15,3 3-3-15,0 0 0 0,0-5 1 0,0 2 0 16,0 0 0-16,2-2 0 0,1-3-10 0,0 0-3 15,-3-3 0-15,3 1 0 0,0-1-3 0,0 0-1 16,0-2 0-16,-3 0 0 0,3 2-9 0,0-7 0 16,-3 7 0-16,0-8 0 0,0 1 0 0,-3 2 0 15,3 2 0-15,-6-1 0 0,0 1 0 0,-3 1-11 0,3-3 3 0,-3 3 0 16,0 2-3-16,-3-2 0 0,0 5 0 0,0 0 0 16,-3 2 11-16,3 1 0 0,-6 0 0 0,3 2 0 15,3 3-14-15,-3 0-7 0,0 2-2 0,0 4 0 16,3-4 11-16,0 4 1 0,-2-1 1 0,-1 0 0 15,3 0 34-15,0 0 8 0,6 1 0 0,-3-4 1 16,0 1-33-16,0-3 0 0,9 5 0 0,0-10 0 16,0 5 0-16,3-3 0 0,-3 0 0 0,5-2 0 15,1-1-11-15,3-2-9 0,3 0-1 0,0-2-1 16,-3-1-185-16,3-2-37 16</inkml:trace>
  <inkml:trace contextRef="#ctx0" brushRef="#br0" timeOffset="54938.947">8298 5564 633 0,'0'0'56'0,"-3"-2"-44"0,0-1-12 0,0 0 0 0,-3 1 223 0,3-1 42 16,-3 0 9-16,3 1 2 0,0-4-184 0,-3 4-37 15,0-1-7-15,-3 0-2 0,3 6-32 0,-3-3-6 16,0 0-8-16,0 3 11 0,-3-1-11 0,3 4 0 16,0 2-12-16,-2 2 12 0,-1 1 0 0,6 5 0 15,0-3 0-15,0 0 0 0,0-2 0 0,0 2 0 16,9 0 14-16,0 0-4 0,0 1-10 0,3-1 0 15,3-3 0-15,3 1-11 0,-1-8 11 0,7 2 0 0,-3 0-9 16,3-2 9-16,0-3-23 0,3 0 0 16,-6 0 0-16,3-5 0 15,-1 2-51-15,1-2-10 0,-3-3-3 0,-3 0-369 0,3 0-75 0</inkml:trace>
  <inkml:trace contextRef="#ctx0" brushRef="#br0" timeOffset="55129.952">8461 5326 288 0,'0'0'12'0,"0"0"4"0,0 0-16 0,-3 3 0 0,3-3 0 0,-3 5 0 16,0-2 243-16,0 2 45 0,3 3 10 0,-3 2 2 15,3 6-199-15,-3 3-39 0,3-3-8 0,3 5-2 16,-3 5-28-16,3-2-7 0,-3 0-1 0,3 0 0 16,-3 2 28-16,0-2 4 0,3 0 2 0,-3 0 0 0,3-6-18 15,-3 3-3-15,0 1-1 0,0-7 0 0,0-1-28 0,3-1 0 16,-3 0-11-16,0-5-546 15,3-3-110-15</inkml:trace>
  <inkml:trace contextRef="#ctx0" brushRef="#br0" timeOffset="55553.96">8357 5538 1681 0,'0'0'36'0,"0"0"8"0,0 0 2 0,0 0 2 0,0 0-38 0,0 0-10 16,6-3 0-16,3 0 0 0,0 1 0 0,3-6 0 0,0 5 0 0,3-2 0 16,-1-3 0-16,1 8 8 0,3-8-8 0,-3 8 8 31,3-5-30-31,-3 5-6 0,0 0-2 0,-3 0 0 16,0 0-26-16,-1 2-4 0,1 4-2 0,-3-1 0 15,-3 3-40-15,3-3-8 0,-3 3-2 0,0 0 0 16,-6 0 19-16,-3 3 3 0,6-1 1 0,-6 1 0 0,3 5 89 0,-6-8 32 0,3 5-1 0,0 0 0 15,0 0 79-15,-3 1 16 0,3-1 3 0,0 0 1 16,3-2-27-16,0 2-6 0,0 0-1 0,3-2 0 16,3-3-56-16,-3 2-11 0,3-2-2 0,0-3-1 15,3 1-6-15,-3-4 0 0,3 4-1 0,0-6 0 16,0 0 14-16,3-6 3 0,-3 1 1 0,3-3 0 16,-4 0 7-16,4-2 2 0,-3 2 0 0,-3-3 0 15,3 0-27-15,-6 1-6 0,3-1-1 0,-3 1 0 0,3-1 10 0,-6 3 2 16,-3-2 0-16,0-1 0 0,3-2-13 15,-6 2-3-15,0 6 0 0,3-8 0 0,-6 5-8 0,0 2 0 16,0 1 0-16,0 0 0 16,1 0-35-16,-1 2-9 0,0 0-1 0,0 3-1 15,-3 3-147-15,6 0-30 0,6-3-5 0</inkml:trace>
  <inkml:trace contextRef="#ctx0" brushRef="#br0" timeOffset="55808.956">8807 5681 864 0,'0'0'76'0,"5"8"-60"16,-5-1-16-16,3 4 0 0,-3-3 159 0,0 0 29 16,0 0 5-16,0 0 2 0,0-8-147 0,0 0-28 0,0 0-7 15,0 5-1-15,0-5-12 0,0 0-13 0,-5 3 2 0,5-3 1 16,0 0 24-16,-3-3 5 0,0-2 1 0,0 0 0 16,3-1 23-16,0-2 5 0,3 3 0 0,-3-6 1 15,3-2-36-15,2 0-13 0,4 0 9 0,-3 0-9 16,3-3 8-16,0 0-8 0,3 8 8 0,-3 0-8 15,3-3 0-15,0 3 0 0,6 6 8 0,-3-4-8 16,-1 4 8-16,-2 2-8 0,0-3 12 0,3 6-4 16,-3-1-103-1,3 1-21-15,-6 0-4 0,3-1 0 0</inkml:trace>
  <inkml:trace contextRef="#ctx0" brushRef="#br0" timeOffset="56533.957">9598 5273 230 0,'0'0'10'0,"0"0"2"0,0 0-12 0,0 0 0 0,0 0 0 0,0 0 0 16,0 0 184-16,0 0 35 0,0 0 6 0,0 0 2 0,0 0-97 15,0 0-19-15,0 0-4 0,0 0-1 0,0 0-20 0,9-2-4 16,-9 2-1-16,0 0 0 0,9 0-20 0,-9 0-4 16,0 0-1-16,0 0 0 0,0 0-12 0,0 0-2 15,0 0-1-15,0 0 0 0,0 5 6 0,-3 3 1 16,-3 5 0-16,0-8 0 0,-6 6-21 0,-3-1-4 16,1 6-1-16,-1 0 0 0,-6-3-22 0,3 3 9 15,0 0-9-15,3-3 0 0,-3 6 0 0,1-6 0 16,-1 0 0-16,0 1 0 0,3-1 0 0,3 0 0 15,0-2 0-15,0-1 0 0,3 3 0 0,3-2 0 16,0 2 0-16,0-2 0 0,3-1 0 0,3 4 0 16,-3-1 0-16,3 0 0 0,3-8 0 0,3 3-9 15,0 3 9-15,3 0 0 0,0-4 0 0,3 4 0 16,6 0 0-16,-3-3 0 0,6 5 0 0,-3-5 0 0,2 0 0 16,-2 2 0-16,0 1 13 0,0-1-1 0,0-2-1 15,-3 0 0-15,0 0 7 0,-3 5 2 0,-1-7 0 16,1 2 0-16,-3-3-32 0,0 3-7 0,0-3-1 15,-3 0 0 1,0 1-110-16,-6-6-22 0,0 0-5 0</inkml:trace>
  <inkml:trace contextRef="#ctx0" brushRef="#br0" timeOffset="57334.946">9982 5350 403 0,'0'0'36'0,"0"0"-36"0,0 0 0 0,0 0 0 0,0 0 179 0,0 0 29 16,-9-3 5-16,3 1 2 0,-3 2-79 0,4 0-16 15,-4 0-4-15,3 2 0 0,-3 1-54 0,0 2-11 16,-3 0-3-16,-3 3 0 0,0-2-12 0,0 2-4 16,3-3 0-16,3 3 0 0,-3-3-19 0,7 3-4 15,-1 0-1-15,3 0 0 0,-3-3 0 0,6 1 0 16,0 4 0-16,3-2 0 0,3 0-8 0,0 0 0 16,2 3 0-16,1-6-11 0,3 3 11 0,0 5 0 0,0 0 0 0,0-7-8 15,3 4 8-15,0 3 0 0,-3-2 8 16,0 2-8-16,-3-2 24 0,-1-1 1 0,-5 1 0 15,3 2 0-15,-6-5 18 0,-3 0 3 0,-3 5 1 16,0-5 0-16,-2 0-19 0,2 0-4 0,-3 0-1 0,0-3 0 16,-3 1-23-16,0-4 0 0,0 1-10 0,0-3 10 15,0 0-32 1,0 0 1-16,3 0 0 0,-3-3 0 16,4 1-58-16,-1 2-12 0,0-6-3 0,3 4-468 0,-3-4-93 0</inkml:trace>
  <inkml:trace contextRef="#ctx0" brushRef="#br0" timeOffset="57591.953">10098 5384 1036 0,'0'0'92'0,"0"0"-73"0,0 0-19 0,0 0 0 0,0 0 163 0,0 0 29 15,0 0 5-15,0 0 2 0,0 0-143 0,3 6-29 16,0 2-6-16,0 2-1 0,0 3 4 0,0-2 1 15,-3 10 0-15,0 6 0 0,0-9 18 0,0 3 3 16,-3 3 1-16,3 0 0 0,0 0-16 0,-3-8-3 16,3 2-1-16,-3-2 0 0,3 0-19 0,0-3-8 15,0 0 0-15,0-2 8 16,0-1-27-16,0 1-5 0,0-8-2 0,0-3 0 16,0 0-181-16,0 0-36 0</inkml:trace>
  <inkml:trace contextRef="#ctx0" brushRef="#br0" timeOffset="58024.944">10012 5572 172 0,'-9'-8'8'0,"9"8"1"0,0 0-9 0,0 0 0 0,0 0 0 0,0 0 0 16,3-5 362-16,0 0 70 0,3-3 15 0,0 2 2 15,3-2-358-15,0 3-72 0,-3 0-19 0,6 2 0 16,-3-5 8-16,5 3-8 0,-2-3 8 0,0 5-8 15,0 1 9-15,0-4-9 0,3 4 10 0,-3-1-10 16,0 1-44-16,0 2-14 0,0 0-3 16,0 0-1-16,-4 0-163 0,4 0-33 0,-3 0-6 0,-3 0-2 15,3 0 152-15,-9 0 30 0,0 0 7 0,3 5 1 16,-3-5 109-16,3 8 23 0,-3 0 4 0,-3 0 0 0,0 2 80 16,0-4 16-16,0 4 4 0,-3 1 0 0,0-1-51 0,3 1-9 15,-3 2-3-15,3 0 0 0,0-2-38 0,0 2-8 16,3-2-2-16,0-1 0 0,3 1-6 0,0-3-2 15,3 0 0-15,-3 0 0 0,6-3-15 0,-3 0-3 16,3 1-1-16,0-4 0 0,0 1 5 0,0-3 1 16,0 0 0-16,0 0 0 0,3-5-28 0,-3 5 0 15,0-8 0-15,0 0 0 0,-4 2 0 0,-2-2 0 16,3 1 0-16,-6-1 0 0,-3-3 0 0,0 3 15 16,9 3-3-16,-3-3 0 0,-6 0-12 0,3 0 0 15,-3 3 0-15,-3-6 0 0,1 3 0 0,-1 0-12 16,-6 6 3-16,3-4 0 0,0 1 9 0,3 2 0 0,-3 3 0 15,0 0 0 1,3 0-55-16,0 3-12 0,6-3-2 0,0 0-490 0,-3 5-97 0</inkml:trace>
  <inkml:trace contextRef="#ctx0" brushRef="#br0" timeOffset="58287.959">10512 5543 921 0,'0'0'82'0,"0"0"-66"0,0 0-16 0,0 0 0 15,0 0 166-15,0 0 30 0,0 0 5 0,0 0 2 16,-6 0-132-16,0 0-27 0,0 5-4 0,-3 1-2 16,0-1-29-16,0 0-9 0,1 0 0 0,-1 3 0 0,3 6 0 0,-3-6 0 15,0 2 0-15,3 1 0 0,3 2 14 0,0-2-4 16,3 2-1-16,0-3 0 0,3 1-9 0,3 0 8 16,0 2-8-16,3-8 8 0,0 3-8 0,3-3 0 15,-4 3 0-15,7-2 0 0,-3-4 0 0,0 1 0 16,3-1 0-16,-3-2-11 0,-3-2-8 0,3 2-1 15,0-5-1-15,0 2 0 16,-3-2-42-16,2-1-8 0,-2 1-1 0,0-3-635 16</inkml:trace>
  <inkml:trace contextRef="#ctx0" brushRef="#br0" timeOffset="58510.951">10625 5384 1497 0,'0'0'32'0,"0"0"8"0,0 0 0 0,0 0 4 0,6 0-36 0,-6 0-8 0,0 0 0 0,6 3 0 16,-3 5 0-16,3-3 0 0,0 3 0 0,-3 5 0 15,-3-2 0-15,3 7 0 0,0 1 0 0,-3 5 0 16,0-3 75-16,0 3 13 0,3 0 2 0,-3-3 1 16,0 0-50-16,0 0-9 0,-3 0-3 0,3-2 0 15,0-3-29-15,0-1 0 0,-3-1 0 0,3-1 0 16,3-5-29-1,-3 2-6-15,0-4-1 0,0-6-512 0,0 0-102 0</inkml:trace>
  <inkml:trace contextRef="#ctx0" brushRef="#br0" timeOffset="58814.955">10872 5548 1378 0,'-6'6'61'0,"6"-6"13"0,0 0-59 0,0 0-15 15,-3 0 0-15,-3 0 0 0,0 2 28 0,-3-2 4 16,4 0 0-16,-1 0 0 0,-3 6-32 0,0-1 0 16,0-3-13-16,-3 4 4 0,-3 2 27 0,3 0 6 15,-3-3 0-15,3 3 1 0,-3 0 2 0,4 0 0 16,-1 0 0-16,3 0 0 0,0-3-18 0,0 0-9 16,6 3 10-16,0 0-10 0,3-8 0 0,0 0 0 15,0 8 0-15,0-8 0 0,3 5 0 0,0 3 0 0,3 0 0 16,3-3 0-16,-6 1 0 0,6-1 16 0,3-2-4 15,-1 2 0-15,1 0 9 0,3 1 2 0,-3-6 0 0,3 5 0 16,0-2-39-16,-3 2-7 0,0-5-1 16,3 0-1-1,-1 0-111-15,-2 0-23 0</inkml:trace>
  <inkml:trace contextRef="#ctx0" brushRef="#br0" timeOffset="59115.952">11107 5302 1728 0,'0'0'38'0,"0"0"8"0,0 0 2 0,0 0 0 0,3 8-39 0,0 0-9 16,0 3 0-16,0-1 0 0,-3 1 53 0,0 2 9 16,3 6 2-16,-3-6 0 0,-3 0 0 0,3 6 0 15,0-1 0-15,0-2 0 0,-3 3-53 0,3-6-11 16,0 0 0-16,-3 0 0 0,3-2 0 0,0-3 0 16,3 0 0-16,-3 0 0 15,0-3-26-15,0-5-6 0,0 0 0 0,0 0-1 16,0 0-181-16,0 0-36 0</inkml:trace>
  <inkml:trace contextRef="#ctx0" brushRef="#br0" timeOffset="59314.939">11206 5334 1728 0,'0'0'38'0,"0"0"8"0,0 0 2 0,0 0 0 0,-3 5-39 0,-3 1-9 0,3-1 0 0,-3 5 0 15,-3 1 0-15,0 2 0 0,3-2 0 0,-3 2 0 16,-3 3 0-16,0-3 0 0,0 0 0 0,0 1 0 16,3-4 37-16,1 1 6 0,-1-1 1 0,0 1 0 15,3-3-44-15,3 0-11 0,-3 0-1 0,0-3-814 16</inkml:trace>
  <inkml:trace contextRef="#ctx0" brushRef="#br0" timeOffset="59514.954">11018 5360 1497 0,'0'0'66'0,"0"0"14"0,0 0-64 0,0 0-16 15,0 0 0-15,0 0 0 0,0 0 55 0,6 6 7 16,-3-1 2-16,6 0 0 0,-3 3-52 0,3 3-12 16,0-8 0-16,0 2 0 0,3 0 54 0,0 3 8 15,-1 3 2-15,1-3 0 0,0-1-52 0,3 1-12 0,0-2 0 16,0 2 0-16,0 0 0 0,0 0 0 15,0-3 0-15,-4 3-868 0</inkml:trace>
  <inkml:trace contextRef="#ctx0" brushRef="#br0" timeOffset="60007.948">11399 5265 1497 0,'0'0'32'0,"0"0"8"0,0 0 0 16,0 0 4-16,0 0-36 0,0 0-8 0,0 0 0 0,0 0 0 0,0 0 53 0,3 6 9 16,3 1 2-16,0 1 0 0,0-2 0 0,3 2 0 15,-3 2 0-15,3-2 0 0,0 0 0 0,0 0 0 16,3-3 0-16,-4 3 0 0,4 0-52 0,0 3-12 16,3-3 0-16,-3 0 0 0,-3-3 0 0,3 3 0 15,3-5 0-15,-6-1 0 0,0 6 0 0,-3-5 0 16,3-1 0-16,-1 6 0 0,-5-8 0 0,-3 0 0 15,3 6 0-15,-3-1 0 0,0 3 0 0,-3 2 0 0,-3-2 0 16,1 6 0-16,-4-1 23 0,0 0 1 16,0 3 1-16,-3 0 0 0,3 0 4 0,-3 0 1 0,0 2 0 15,3-2 0-15,-3 5-2 0,0-8 0 0,0 3 0 16,4-3 0-16,-1 1-16 0,3 2-3 0,0-3-1 16,0 0 0-16,3-8-8 0,0 3 8 0,0-2-8 0,0-1 8 15,3-5-8-15,0 0-17 0,0 5 4 16,0-5 1-1,0 0-119-15,0 0-23 0,0 0-5 0,0 0-1 0</inkml:trace>
  <inkml:trace contextRef="#ctx0" brushRef="#br0" timeOffset="72117.993">8562 7009 172 0,'3'0'16'0,"0"0"-16"0,-3 0 0 0,0 0 0 15,0-3 245-15,3 1 47 0,-3 2 8 0,0 0 3 16,0 0-199-16,0 0-40 0,-3-3-8 0,0-2-2 16,-3-1-5-16,6 6-1 0,0 0 0 0,0 0 0 15,0 0 15-15,-5-2 2 0,-1-1 1 0,-3 3 0 16,0 0-18-16,0 0-4 0,-3 0-1 0,0 3 0 15,0 2-28-15,3 0-6 0,-3 1-1 0,0 1 0 16,3 1-8-16,-3 3 0 0,4-3 0 0,2 3 0 16,0-4-8-16,-3 4-1 0,6-3 0 0,3 0 0 15,0-3 9-15,0 3 0 0,3 0 0 0,0 0 0 32,3-3-28-32,3 3-4 0,2-5-1 0,1 5 0 0,3-3 21 0,0 0 4 0,3 3 8 15,0 0-13-15,-3 0 13 0,0 0 0 0,0 0-10 16,-4 3 10-16,1-1 0 0,-3 1 0 0,-3-1 8 0,-3 1-8 15,3-3 37-15,-6 3 3 0,-6-4 0 0,3 4 0 0,-9 0-8 0,3-1-2 16,0 1 0-16,-2-1 0 0,-4-2 4 16,0 3 1-16,0-6 0 0,0 0 0 0,-3 1-35 15,0-4 0-15,3 1 0 0,1 0 0 0,2-3-10 0,3-3 1 16,-3 3 0-16,3-3 0 16,3 3-22-16,0-2-4 0,0-1-1 0,6 3 0 15,0 0-41-15,3-5-9 0,0 0-2 0,3-1-476 16,3 1-96-16</inkml:trace>
  <inkml:trace contextRef="#ctx0" brushRef="#br0" timeOffset="72364.953">8765 7035 288 0,'0'0'12'0,"0"0"4"0,0 0-16 0,0 0 0 0,0 0 0 0,0 0 0 15,0 0 294-15,0 0 56 0,0 0 11 0,0 8 3 16,0 0-276-16,0 3-54 0,-3 2-11 0,3 0-3 16,0 3 25-16,0 3 5 0,0 4 1 0,-3 1 0 15,0 0-3-15,3 2-1 0,-3 1 0 0,0-3 0 16,0-3-31-16,3 0-7 0,0-2-1 0,0-1 0 16,0-2-8-16,0 0 0 0,3-6 0 0,0 1 0 15,-3-3-142-15,3 0-24 0,-3-8-5 0,0 0-1 16</inkml:trace>
  <inkml:trace contextRef="#ctx0" brushRef="#br0" timeOffset="72807.969">8625 7191 2023 0,'0'0'44'0,"0"0"10"0,0 0 2 0,0 0 0 0,9 0-44 0,0-2-12 16,0-1 0-16,0-2 0 0,3 2 0 0,-1 1 0 15,1-4 0-15,3 1 0 0,-3 0 8 0,3 2-8 16,3 0 12-16,-3-2-4 0,0 2-8 0,0 3-9 16,-1-2 9-16,4 2-13 15,-6 0-43-15,6 2-8 0,-6-2-1 0,3 3-1 16,0 0-81-16,-6-1-16 0,0 4-3 0,-3-1-1 16,-3 0 32-16,0 1 7 0,-1-1 0 0,-2 3 1 0,0-3 127 0,-2 3 15 0,-1 0 8 15,0 0 1-15,0 0 104 0,0 0 20 0,-3 2 4 0,0 1 0 16,0-1-60-16,0 4-12 0,0-4-2 15,3 4-1-15,0-1-21 0,0 0-5 0,6-2-1 0,-3-1 0 16,6 1-20-16,0-3-4 0,0 0-1 16,0 0 0-16,3-3 5 0,3 0 1 0,-4 0 0 0,4-2 0 15,0-6-19-15,0 1-3 0,-3-1-1 0,3-2 0 16,-3 0-8-16,0-1 8 0,-3-2-8 0,0 0 8 16,0 0 0-16,-3 0-8 0,0-2 12 0,0 2-4 15,-3 0-8-15,0-3 10 0,-3 4-10 0,0-1 10 16,-3 0-10-16,0 0 0 0,0 2 0 0,0-2 0 15,0 1-19-15,0 1-5 0,3 4-2 16,0-1 0-16,0 0-22 0,3 3-5 0,0 0-1 16,0 0 0-16,0 0-15 0,0 0-3 0,0 0-1 0,0 6 0 15,6-1-128-15,0 0-26 0</inkml:trace>
  <inkml:trace contextRef="#ctx0" brushRef="#br0" timeOffset="73011.952">9167 7220 403 0,'9'-2'17'0,"-3"-1"5"0,-3 1-22 0,-3 2 0 16,0 0 0-16,0 0 0 0,0 0 227 0,0 0 41 15,0 0 8-15,0 0 1 0,0 0-151 0,0 0-30 16,0 0-7-16,0 0-1 0,0 0-57 0,0 0-12 16,-3 5-3-16,-6 3 0 0,0 0-16 0,3 2 10 15,0-2-10-15,-3 5 8 0,3 3 1 0,3-2 0 0,-3-1 0 0,3 3 0 16,3-3 0-16,0 0 0 16,3 3 0-16,0-3 0 0,3-2-9 0,0-1 0 15,0-2-12-15,3 0 12 0,-3-2-24 0,3-1 2 16,0-2 1-16,0-1 0 15,-1-4-16-15,4 2-3 0,-3-3-1 0,0-2-701 0</inkml:trace>
  <inkml:trace contextRef="#ctx0" brushRef="#br0" timeOffset="73236.948">9384 7022 1638 0,'0'0'36'16,"0"0"7"-16,0 0 1 0,0 0 3 0,3 8-38 0,0 0-9 0,0 0 0 0,0 2 0 16,3 1 21-16,-6 2 3 0,-3 3 0 0,0 0 0 0,0 3 5 0,-3 2 2 15,0 3 0-15,0-3 0 0,-3-3-10 0,3 1-1 16,-3-1-1-16,3 1 0 0,0-3-19 0,3 0 0 16,-3-3 0-16,0 0 0 15,3-2-114-15,-2-1-20 0,2 1-4 0,0-6-566 0</inkml:trace>
  <inkml:trace contextRef="#ctx0" brushRef="#br0" timeOffset="73555.954">9527 7160 1152 0,'0'0'51'0,"0"0"10"0,0 0-49 0,0 0-12 0,0 0 0 0,0 0 0 15,0 0 109-15,0 0 19 0,0 0 4 0,-6 0 1 16,0 2-103-16,-3 1-21 0,0 2-9 0,0 1 8 16,3-1 2-16,-3 3 0 0,0-3 0 0,0 3 0 15,0-3 34-15,1 3 8 0,2 0 0 0,0-3 1 16,3 1-27-16,3-6-6 0,-3 8 0 0,6 0-1 16,-3 0 36-16,3-3 7 0,3 3 2 0,0 0 0 15,-3-3-87-15,2 3-17 16,4 0-3-16,0 0-1 0,3 2 44 0,3-2 20 0,3 0-1 0,-3-2-1 15,3-1-18-15,0 3 8 0,-4-3-8 0,1 3 0 16,-3-3 0-16,0 1-11 0,0-1 0 0,-3 3 0 16,-9-8-181-16,9 2-37 0,-9-2-7 15,0 0-2-15</inkml:trace>
  <inkml:trace contextRef="#ctx0" brushRef="#br0" timeOffset="77114.949">10051 6043 230 0,'0'0'20'0,"0"0"-20"0,0 0 0 0,0 0 0 16,0 0 172-16,0 0 31 0,0 0 5 0,0 0 2 16,0 0-88-16,0 0-18 0,0 0-3 0,0 0-1 15,-3 3-34-15,0 2-7 0,-6 3-2 0,0 0 0 0,0 5-16 0,-6 0-3 16,0 1-1-16,-3 4 0 0,1 3 8 0,-4 0 2 15,3 6 0-15,-3-3 0 0,-3 2 0 0,-3 6 0 16,4-8 0-16,-4 5 0 0,3 3-35 0,-3-3-12 16,3 0 9-16,-2 0-9 0,5 0 8 0,-3-3-8 15,0-2 0-15,0 0 8 0,3-3-8 0,1 0 0 16,-1 1 0-16,3-4 0 0,3-2-12 0,3-3-7 16,0 0-1-16,3-2-1 15,0-3-102-15,3 0-20 0,0-3-4 0,3-2-583 16</inkml:trace>
  <inkml:trace contextRef="#ctx0" brushRef="#br0" timeOffset="77415.962">9446 6551 1364 0,'0'0'30'0,"0"0"6"0,0 0 2 0,0 0 0 0,0 0-30 0,0 0-8 0,0 0 0 0,0 0 0 15,-5 5 19-15,-1 1 2 0,3 2 1 0,-6 0 0 16,0 2 6-16,0 1 0 0,0 5 1 0,0-1 0 16,-3-1 5-16,0 2 1 0,3-3 0 0,0 3 0 15,-3 2 8-15,3-2 1 0,3 0 1 0,-2-3 0 16,2 0-33-16,0 1-12 0,3-6 9 0,0 0-9 16,3-1 0-16,0-1 0 0,0-6 8 0,6 2-8 15,0 1 0-15,0-3 8 0,2 0-8 0,4-3 8 16,0 1-8-16,6-4 0 0,3 1 9 0,0-3-9 15,-3 0-18 1,6 0-8-16,-1 0-2 0,1 0-512 0,3-2-102 0</inkml:trace>
  <inkml:trace contextRef="#ctx0" brushRef="#br0" timeOffset="78010.999">10610 5990 345 0,'3'-8'31'0,"-3"8"-31"0,0 0 0 0,0 0 0 0,0-8 155 0,0 6 25 15,0 2 4-15,0 0 2 0,0 0-47 0,0 0-10 16,0-6-1-16,0 6-1 0,0 0-42 0,0 0-8 16,0 0-1-16,3-2-1 0,-3 2-34 0,6 0-6 15,0 2-2-15,0 1 0 0,0 2-6 0,3 3-2 16,0-2 0-16,3 4 0 0,0 3-25 0,3 1 8 15,0 1-8-15,2 1 0 0,4 3 56 0,0-1 7 16,0-2 1-16,0 3 0 0,0-1-52 0,2 1-12 16,1-1 0-16,-3 1 0 0,0-1 0 0,-3 4 0 15,3-4 0-15,-7-2 0 0,4 0 0 0,-3-3 0 16,-3 0 0-16,0 0 0 0,0 1 0 0,-6-1 0 16,3-2 8-16,0-4-8 0,-3 1 0 0,0-2 0 0,-6-6 0 0,6 2 0 31,0 4-31-31,-6-6-2 0,0 0-1 0,0 0 0 15,0 0-148-15,0 0-30 0</inkml:trace>
  <inkml:trace contextRef="#ctx0" brushRef="#br0" timeOffset="78314.967">11155 6279 1036 0,'0'0'46'0,"0"0"10"0,0 0-45 0,0 0-11 16,0 0 0-16,0 0 0 0,0 0 53 0,6 0 9 16,-6 0 2-16,3 2 0 0,3 4 0 0,0-1 0 15,-3 3 0-15,3 2 0 0,-3 4 0 0,3-1 0 16,0 3 0-16,0 0 0 0,0 2-30 0,0-2-6 16,-1 0 0-16,1 2-1 15,0-2-43-15,-3-3-9 0,3 1-2 0,-3-1 0 0,0 0 73 0,-3-2 14 16,3-3 4-16,-3 0 0 0,0 0-52 0,-3-1-12 15,-3-1 0-15,-3-1 0 0,3-2 0 0,-2 5 0 16,-1-8 0-16,-3 0 0 0,3 2 0 0,0-2 0 16,0 3 0-16,0 0 0 15,3-3-48-15,-3 2-13 0,0 1-3 0,3-1-742 0</inkml:trace>
  <inkml:trace contextRef="#ctx0" brushRef="#br0" timeOffset="79242.968">10840 6731 748 0,'0'5'67'0,"0"-5"-54"0,0 0-13 0,0 0 0 15,0 0 154-15,0 0 28 0,0 8 6 0,2 3 0 16,-2 2-112-16,3 0-22 0,0 3-5 0,-3 5-1 16,3 0 4-16,0 3 0 0,-6 3 0 0,0-1 0 15,6 1-12-15,-3-4-3 0,-6 1 0 0,6-3 0 16,-3 1-23-16,3-6-5 0,0-1-1 0,-2 1 0 16,2-3-8-16,2-2 0 0,-2-3 0 0,3 0 0 31,-3-8-105-31,0 0-27 0,0 0-4 0,0 0-2 0</inkml:trace>
  <inkml:trace contextRef="#ctx0" brushRef="#br0" timeOffset="79607.955">10801 6802 702 0,'0'0'31'0,"0"0"6"0,0 0-29 0,0-5-8 16,-3 0 0-16,0 0 0 0,3-1 88 0,0 6 16 16,0-5 3-16,0 0 1 0,0-1-17 0,0 1-3 15,6 0-1-15,-3 0 0 0,3-1-13 0,0 4-2 16,3-4-1-16,0 1 0 0,2-3-22 0,4 5-4 16,0 1-1-16,3 2 0 0,3 0-19 0,-3 2-4 15,3 4-1-15,-4 4 0 0,4 1-20 0,-6 5 0 16,-3 0 0-16,3 2 8 0,-6 3-8 0,0 0 9 15,-3 1-9-15,0-1 10 0,-6 0 17 0,0-2 3 0,-3 2 1 16,-3-3 0-16,-3-2-15 0,0 3-2 16,-3-4-1-16,-3-1 0 0,0 2 2 0,-3-3 0 15,4-3 0-15,-4 1 0 0,0-3-15 0,3-3 0 0,0 0 0 0,0-2 0 32,0 0-16-32,3-3-10 0,3 2-2 0,1-2 0 15,-1-2-51-15,3 2-10 0,0-3-3 0,6 3-453 0,0 0-91 0</inkml:trace>
  <inkml:trace contextRef="#ctx0" brushRef="#br0" timeOffset="79833.943">11113 6932 1152 0,'0'0'102'0,"0"0"-82"16,0 0-20-16,0 5 0 0,0 1 101 0,0 2 16 15,-3 0 3-15,6-1 1 0,-3 4-45 0,3-3-10 16,-6 5-2-16,3-2 0 0,0-1-16 0,0 1-3 16,0 0-1-16,-3-1 0 0,3-2-19 0,0 0-4 15,-3 0-1-15,3 0 0 0,0-8-20 0,0 0-8 16,0 5 0-16,0-5-595 16,0 0-118-16</inkml:trace>
  <inkml:trace contextRef="#ctx0" brushRef="#br0" timeOffset="80012.952">11128 6855 864 0,'0'0'76'0,"-6"0"-60"0,6 0-16 0,0 0 0 16,-3-5 217-16,3 5 41 0,0 0 8 0,0 0 2 16,6-8-232-16,-6 8-47 0,0 0-9 0,3-3-1 15,-3 3-55-15,0 0-12 0,0 0-1 16,9 3-1-16,-9-3-12 15,6 3-2-15,0 5-1 0,-3 0-424 0</inkml:trace>
  <inkml:trace contextRef="#ctx0" brushRef="#br0" timeOffset="80312.957">11244 6906 1630 0,'0'0'72'0,"-3"2"16"0,0 6-71 0,3 0-17 15,0 0 0-15,3 3 0 0,-3-3 42 0,3 0 5 16,3 2 1-16,-3 1 0 0,0-1-30 0,0-2-6 15,3 3 0-15,-3-3-1 0,-3 0 31 0,3 0 6 16,0 0 2-16,0 0 0 0,0-3-4 0,-3-5-1 16,-3 5 0-16,3-5 0 0,0 0-23 0,0 0-5 15,0 0-1-15,0 0 0 0,0 0-16 0,0 0 0 16,0 0 0-16,0 0 0 0,0 0 9 0,0 0-9 16,0 0 0-16,0 0 9 0,0 0-9 0,0 0 12 15,0 0-12-15,0 0 12 0,0-3-12 0,0 3 0 16,0 0 0-16,6-5 0 0,3-3 0 0,-3 3 0 15,0-3 0-15,0 3 0 0,0-6 0 0,3 3 0 0,-3-2 0 0,3-1 8 32,-3 3-38-32,2-3-8 0,-2 1-2 0,0-1 0 15,0 3-120-15,3-2-24 0,-3 2-4 0,-3 0-2 0</inkml:trace>
  <inkml:trace contextRef="#ctx0" brushRef="#br0" timeOffset="80454.945">11441 6900 1425 0,'-6'8'63'0,"6"-8"13"0,0 6-60 0,0 2-16 0,0 2 0 0,0-2 0 15,0 3 86-15,0-1 14 0,0 1 4 0,0 2 0 16,0-2-68-16,0-3-14 0,0 2-2 0,0 1-1 16,0-3-19-16,0 0 0 0,0 0 0 0,0-8 0 15,-3 5-9-15,3-5-9 0,0 0-2 0,0 0-522 16,0 0-105-16</inkml:trace>
  <inkml:trace contextRef="#ctx0" brushRef="#br0" timeOffset="80621.967">11438 6744 1497 0,'0'0'66'0,"0"0"14"0,0 0-64 0,0 0-16 15,0 0 0-15,0 0 0 0,0 0 135 0,0 0 23 16,0 0 5-16,0 0 1 0,0 0-138 0,3 3-26 16,3 0 0-16,-3 2-14 0,3 0-9 0,0 3-1 0,0 0-1 15,0-3 0 1,-1 3-112-16,4 3-23 0</inkml:trace>
  <inkml:trace contextRef="#ctx0" brushRef="#br0" timeOffset="81068.942">11688 6892 1036 0,'0'0'46'0,"0"0"10"0,-3 3-45 0,3-3-11 0,-6-3 0 0,0 3 0 16,0 0 187-16,6 0 35 0,0 0 7 0,-3-2 2 15,-6-1-179-15,6 3-35 0,3 0-7 0,-9-3-2 16,3 1 0-16,-3 2-8 0,3 0 12 0,-3 2-4 15,3 1 4-15,1 0 0 0,-4 2 0 0,3 0 0 16,0 3-12-16,0 3 0 0,0 2 0 0,0 0 0 16,0 1-11-16,3-1 3 0,0 0 0 0,0 0 0 15,3 3-4-15,0-3 0 0,3-2 0 0,0 0 0 16,0-1 12-16,3-2-8 0,0-3 8 0,3 1-8 16,3-4 8-16,-3-2 0 0,2 0 0 0,1-5 0 15,-3 2 0-15,3-2 0 0,0-6 0 0,3 4 0 0,-6-4 0 16,3-2 16-16,-6-3-4 0,3 3-1 0,0-3-3 0,-3 0 0 15,-3 0 0-15,0 0 0 0,-3 3 13 0,3-6 3 16,-3 3 0-16,0-2 0 0,-3 2-35 0,3 0-6 16,0-2-2-16,0 4 0 0,-3-4 19 0,0 2 0 15,0 0 0-15,-3 0 0 0,0 6 0 16,0-1 0-16,3 3 0 0,0 3 0 0,0 0 12 0,3 5 5 16,0 0 2-16,0 0 0 0,0 0-19 0,-3 8 0 15,0-1 0-15,3 7 0 0,0-1-19 0,3 5 3 16,0 1 0-16,0 2 0 0,-3 3 27 0,6-3 5 15,0 3 2-15,-3-3 0 0,0 0-18 0,0 0 0 0,0-2 0 0,0-3 0 16,-3 2 0-16,3-4 0 0,3-1 0 0,-1-5 0 31,1 2-20-31,-3-2-8 0,3-2-2 0,0-1 0 16,3-2-156-16,-9-3-31 0,0 0-7 0,0 0 0 0</inkml:trace>
  <inkml:trace contextRef="#ctx0" brushRef="#br0" timeOffset="81407.949">11849 6911 1566 0,'0'0'69'0,"0"0"15"0,0 0-68 0,0 0-16 0,0 0 0 0,6 5 0 15,2-2 25-15,1 0 2 0,-3 2 0 0,3-5 0 0,0 2-10 16,0-2-1-16,-3 0-1 0,0-2 0 16,3 2 28-16,-3-3 5 0,0 1 2 0,0-1 0 15,-6 3-6-15,3-5 0 0,0-3-1 0,-3 8 0 0,0 0-24 16,3-6-5-16,0-2-1 0,-3 3 0 0,0-3-13 0,0 8 0 15,-3-5 0-15,0 0 0 0,0-1-11 0,-3 4-5 16,-3 2 0-16,3-3-1 0,-3 3 5 0,-3 3 2 16,3-1 0-16,-3 4 0 0,0 2-6 0,0-1 0 15,1 4-1-15,2 2 0 0,-3-2 6 0,3 2 2 16,3 0 0-16,-3 1 0 0,3-1 9 0,3 0 0 16,3-2 0-16,3-1 0 0,3 1 24 0,-3-3 3 15,3 2 1-15,0-2 0 0,3-2-13 0,0-1-3 16,0-3 0-16,3 1 0 0,-1-3-12 0,1 3 0 0,-3-3 0 15,0-3 0 1,3 0-32-16,0-2-5 0,0 3-2 0,-3-4 0 16,0-2-143-16,0 0-29 0</inkml:trace>
  <inkml:trace contextRef="#ctx0" brushRef="#br0" timeOffset="81730.971">12027 6906 172 0,'0'0'16'0,"-3"8"-16"0,3 2 0 0,-3-2 0 15,0 5 333-15,3-2 64 0,0-3 13 0,0 5 2 16,0-2-304-16,0-1-60 0,0-4-13 0,0 1-3 16,0 1-14-16,0-8-3 0,0 0-1 0,0 0 0 15,0 0 17-15,0 0 3 0,0 0 1 0,0 0 0 16,0 0-9-16,0 0-2 0,0 0 0 0,0 0 0 16,0 0-24-16,0 0 0 0,3-5 8 0,0-3-8 15,0 3 0-15,0-3 8 0,3-3-8 0,0 1 8 0,0 2-8 16,3-3 0-16,0 1 0 0,0 2 0 0,-3 0 0 0,3 0 0 15,0 5 0-15,0 1 0 0,-1 2 0 16,1 0 18-16,0 2-3 0,-3 1-1 0,3 5 10 0,-3 0 3 16,0 2 0-16,-3-2 0 0,3 3-9 0,-3 2-2 15,-3-2 0-15,3-1 0 0,0-4-32 0,0 1-8 16,3-1 0-16,-6-6-1 16,0 0-27-16,0 0-4 0,0 0-2 0,0 0 0 15,0 0-152-15,6 2-30 0,3-2-7 0,3-2-373 0</inkml:trace>
  <inkml:trace contextRef="#ctx0" brushRef="#br0" timeOffset="82135.945">12310 6932 345 0,'3'-3'31'0,"-3"1"-31"0,-3-3 0 16,3-1 0-16,-6 1 276 0,6 0 50 15,-3 2 10-15,3 3 1 0,-9-3-212 0,0 3-42 0,3-2-9 0,-3 4-2 16,-3 1-56-16,0 2-16 0,4 3 0 0,-1 0 0 16,0 0 8-16,0 3-8 0,3-1 0 0,3 1 8 15,6 2 6-15,-6-2 1 0,-3-1 0 0,3 1 0 16,9-1-4-16,-3 1-1 0,0-3 0 0,3 0 0 15,3 0-10-15,3-3 0 0,-3 0 0 0,2-2 8 16,1 0-8-16,0-3 0 0,0-3 0 0,-3 0 0 16,3-2 0-16,0 0 0 0,-3-3 0 0,3 0 0 15,-6 0 0-15,3-3 0 0,-3 1 0 0,-1-3 8 16,-2 2-8-16,3-2 0 0,-3 0 0 0,0 2 0 16,0-2-9-16,-3 0 9 0,0-3-12 0,0 2 12 15,-3-4 17-15,0 2 11 0,-3 0 1 0,3 3 1 0,-2-3-30 16,-1 0-21-16,-3 3 3 0,3 2 1 0,0 1 17 15,3-1 0-15,-3 3 0 0,0 0 0 0,0 3 0 0,6 5 0 16,0 0 0-16,0 0 0 0,0 0 0 0,-3 5 0 16,3 3 0-16,0 0 0 0,0 5 0 0,0 3 0 15,6 0 0-15,-3 3 0 0,3-1 25 0,0 3 9 16,0 1 2-16,0 1 0 0,3-1-19 0,0-1-3 16,-1 0-1-16,1-3 0 0,-3-2-13 0,3 0 0 15,-3 0 0-15,0-3 0 0,0 0 0 0,3-5-10 16,0 0 0-16,-3 0 0 15,0-2-97-15,0-1-19 0,0 0-4 0,3-5-674 0</inkml:trace>
  <inkml:trace contextRef="#ctx0" brushRef="#br0" timeOffset="82536.947">12721 6736 1267 0,'3'-8'56'0,"-3"8"12"0,3-5-55 0,0 0-13 0,0-3 0 0,-3 8 0 15,0 0 105-15,3-3 19 0,-3 3 3 0,-6-5 1 16,3 2 0-16,-6 1 0 0,0 2 0 0,0 2 0 16,-3 4-103-16,0-4-25 0,0 3 0 0,-3 3 0 15,0 0 56-15,1 3 7 0,-1 0 1 0,3 2 0 0,3-3-52 0,0 4-12 16,0-4 0-16,6 1 0 0,-3 2-16 15,6 3-7-15,0-3-1 0,3 0 0 0,0 1 8 0,3-1 0 16,3-3 1-16,0 4 0 0,3-1 2 16,0 0 0-16,2 0 0 0,-5-2 0 0,3 2 13 0,-3 0 0 15,0-2 0-15,0-1 0 0,-6 1 9 0,-3-3 5 16,0 0 1-16,-6 0 0 0,0 0 1 0,-3 0 0 16,-3 0 0-16,3-3 0 0,-3 3 7 0,-2-5 1 15,-1-1 1-15,0-2 0 0,3 0-8 0,0 0-1 16,0-2-1-16,-3-1 0 15,6 0-41-15,0 1-8 0,3-4-2 0,-3 4 0 16,4-6-37-16,2 2-8 0,3-1-2 0,0 1-565 16,3-2-114-16</inkml:trace>
  <inkml:trace contextRef="#ctx0" brushRef="#br0" timeOffset="82759.953">12810 6736 1728 0,'0'0'76'0,"0"0"16"0,0 0-73 0,0 0-19 0,6 0 0 0,-3 0 0 16,3 3 0-16,0 0 0 0,-3 2 0 0,3 3 0 16,-3 0 55-16,0 2 7 0,0 4 2 0,-3 1 0 15,0 4-46-15,0-1-9 0,0 4-1 0,-3-1-8 16,3 0 47-16,0 0 2 0,0 0 1 0,0-2 0 16,0 2-29-16,0-5-5 0,0 0-2 0,0 0 0 15,0-3-14-15,0-3 0 0,0 4 0 0,0-6 0 16,0-3-37-16,0-5-4 0,0 0-1 0,0 0-586 15,0 0-118-15</inkml:trace>
  <inkml:trace contextRef="#ctx0" brushRef="#br0" timeOffset="82947.96">12709 6903 1497 0,'0'0'66'0,"0"0"14"0,0 0-64 0,0 0-16 16,0-5 0-16,0 5 0 0,6-6 149 0,0 4 27 15,0-4 4-15,3 4 2 0,2-1-154 0,1 1-28 16,0-1-12-16,0 0 0 0,0 1 0 0,3-1-1 16,-3 3 0-16,0 0 0 15,0 0-23-15,0 0-5 0,0 0-1 0,-1 0 0 16,-2 3-154-16,3-1-32 0,-3-4-5 0</inkml:trace>
  <inkml:trace contextRef="#ctx0" brushRef="#br0" timeOffset="83190">12968 6877 1105 0,'0'0'48'0,"0"0"12"0,0 0-48 0,0 0-12 0,0 0 0 0,-6 5 0 16,3 0 125-16,-3 3 23 0,0 0 5 0,0 0 1 15,-3 3-74-15,6-1-16 0,-3 1-2 0,0 2-1 16,3-3-21-16,0 1-5 0,3 2-1 0,-3-2 0 16,6-1-2-16,0 4-1 0,0-6 0 0,3 0 0 15,0 0-14-15,3-1-2 0,-3-4-1 0,3 0 0 16,0-1 7-16,3-2 2 0,-3-2 0 0,3-1 0 16,-4 0-31-16,7-2-7 0,-6-3-1 0,3 3 0 15,-3-3 16-15,0-3 0 0,0 3 0 0,-3 1 0 0,3-1 48 0,-6-3 13 16,-3 3 3-16,0 0 0 0,0-2-64 15,-3 2-13-15,-3 2-3 0,3-2 0 0,-6 0 26 16,0 1 5-16,3 1 1 0,-3 1 0 16,0 0-75-16,-3 5-14 0,3-3-3 0,1 3-1 15,-1 0-107-15,6 0-22 0,-3 0-4 0,6 0-1 16</inkml:trace>
  <inkml:trace contextRef="#ctx0" brushRef="#br0" timeOffset="83420.948">13212 6892 1497 0,'0'0'66'0,"-3"0"14"0,0 0-64 0,0 0-16 16,3 0 0-16,-6 0 0 0,0 3 106 0,0 2 18 0,3-2 3 0,-6 0 1 15,0 2-103-15,0 0-25 0,3 3 0 0,-3 0 0 16,0 0 0-16,1 3 0 0,2-1 0 0,0 1 0 16,-3-1 0-16,6 4 0 0,0-4 8 0,3 1-8 15,3-1 0-15,0 1 0 0,0-3 0 0,3 0 0 16,3 0 0-16,2 0 0 0,1-6 0 0,3 1 0 15,0 0 0-15,0-3 0 0,0 0 0 0,0 0 0 16,0-3 0-16,-3-2 0 0,-1-1 0 0,1 1-581 16,-3 0-115-16</inkml:trace>
  <inkml:trace contextRef="#ctx0" brushRef="#br0" timeOffset="83660.97">13280 6742 1497 0,'0'0'32'0,"0"0"8"0,0 0 0 0,0 0 4 0,6 5-36 16,-3 0-8-16,3 6 0 0,-3-3 0 0,3 2 53 0,-3 6 9 15,0 3 2-15,0-1 0 0,-3 3-24 0,3 3-4 16,-3 0 0-16,0 0-1 0,0 0-5 0,-3-1-1 16,3 1 0-16,0-5 0 0,-3 2 28 0,0-3 6 15,3-2 1-15,0 0 0 0,-3-3-52 0,3-2-12 16,0 0 0-16,0-6 0 15,0 3-48-15,0-3-13 0,0-5-3 0,0 0 0 16,0 0-102-16,9 0-21 0,0-5-4 0,3-3-1 0</inkml:trace>
  <inkml:trace contextRef="#ctx0" brushRef="#br0" timeOffset="83893.952">13486 6911 1958 0,'0'0'43'0,"0"0"9"0,0 0 1 0,-6 0 3 0,6 0-45 0,-9 3-11 0,0-1 0 0,0 1 0 16,0 0 0-16,-3 2 0 0,0 0 0 0,-3-2 0 16,3 5 0-16,-2-3 0 0,2 0 0 0,0 3 0 15,-3 0 0-15,3 0 0 0,6 0 0 0,-3-3 0 16,3 3 0-16,0 0 0 0,3 0 0 0,3 0 0 16,3 0 0-16,0-3 0 0,3 3 0 0,3-2 0 15,0-1 53-15,6-3 9 0,-3 4 2 0,3-1 0 16,2-2-52-16,1-1-12 0,0 1 0 0,3-3 0 15,-6 3-48-15,3-3-13 16,0 2-3-16,-6-2-844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50:23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18370 6609 230 0,'0'0'20'0,"0"0"-20"0,0 0 0 0,0 0 0 16,-6-2 146-16,0 4 25 0,0 1 5 0,0 0 0 16,0 2-108-16,-2 0-21 0,-1 3-5 0,-3 3-1 15,3-1-1-15,-3 4-1 0,-3 4 0 0,0 3 0 16,0 3 1-16,0 0 0 0,3 2 0 0,-2 6 0 16,-1 0-8-16,0 2-2 0,3 3 0 0,3 0 0 15,0 0-13-15,3-2-2 0,3 2-1 0,3-3 0 16,0-2 1-16,3-3 0 0,3 0 0 0,6-2 0 15,0-4-6-15,6 1-1 0,-3-5 0 0,5-3 0 16,1-3-8-16,3-5 0 0,0 0 0 0,0-3-458 16,-1-2-89-16</inkml:trace>
  <inkml:trace contextRef="#ctx0" brushRef="#br0" timeOffset="620.986">18486 6998 403 0,'0'0'36'0,"0"0"-36"0,0 0 0 0,0 0 0 0,0 0 152 16,0 0 23-16,0 0 5 0,0 0 0 0,0 0-110 0,6 6-22 16,-3 1-5-16,3 1-1 0,-3 3 10 0,0 2 3 15,3-2 0-15,-3 2 0 0,3 3-5 0,-3-3-1 16,3 0 0-16,0 1 0 0,0-1-21 0,-3-3-4 15,3 1 0-15,0 0-1 0,0-3-8 0,-3-1-2 16,6-1 0-16,-3-1 0 0,-3 0-13 0,0 1 8 16,2-4-8-16,-5-2 0 0,0 0 11 0,0 0-11 15,0 0 12-15,0 0-12 0,9-5 16 0,-3 0-3 16,-3-3-1-16,3 0 0 0,0 0 9 0,-3-3 2 16,0 1 0-16,0-1 0 0,0-2-9 0,0 0-2 15,-3-1 0-15,0 1 0 0,3 3-12 0,0-1 8 16,0 0-8-16,-3 1 0 0,3-1 0 0,0 1 0 15,-3 2-11-15,3 0 11 16,0 3-31-16,0-1 2 0,-3 6 0 0,0 0 0 16,6-2-45-16,0 2-9 0,-6 0-1 0,6 0-396 0,0 2-80 0</inkml:trace>
  <inkml:trace contextRef="#ctx0" brushRef="#br0" timeOffset="954.999">18814 7004 230 0,'0'0'20'0,"0"0"-20"0,0 0 0 0,0 0 0 16,0 0 197-16,0 0 35 0,-6 5 8 0,3 0 0 16,-3 3-179-16,3 0-36 0,-3 0-7 0,3 3-2 15,0-4 26-15,-3 7 5 0,3-4 1 0,3 3 0 0,-3 1-17 0,3-1-3 16,0 0-1-16,0 0 0 0,3-2 5 0,0 2 0 16,0-2 1-16,3-1 0 0,0-2-13 0,0-2-2 15,0-1-1-15,3-2 0 0,0-1-5 0,-3-2 0 16,3-2-1-16,-1-1 0 0,1-2 22 0,0-3 5 15,0 0 1-15,-3-3 0 0,3 1-25 0,0-4-5 16,-6 4-1-16,3-3 0 0,-3 2-8 0,-3 0 0 16,0-2 0-16,-3 5 0 0,0-2 8 0,-3 2-8 15,0-3 0-15,-3 3 8 0,3 0-8 0,-3 3 8 16,0-3-8-16,3 3 8 0,-3-1-8 0,1 4 0 16,2 2 0-16,-3 0-11 0,3 0 11 0,0 0 0 15,6 0 0-15,-3 5-8 16,3-5-39-16,0 0-7 0,0 0-2 0,0 0 0 15,0 0-31-15,0 0-6 0</inkml:trace>
  <inkml:trace contextRef="#ctx0" brushRef="#br0" timeOffset="1154.992">19049 6964 1292 0,'0'0'57'0,"0"0"12"0,0 0-55 0,-6 5-14 15,3 3 0-15,0 0 0 0,3 0 21 0,-6 3 2 0,3 2 0 0,0 0 0 16,0 0-5-16,0 3-1 0,3 0 0 0,-3 0 0 16,3 0 7-16,0 0 0 0,-3-3 1 0,3-3 0 15,6 4-11-15,-3-4-2 0,0 1-1 0,3-3 0 16,-3-3-95-16,-3-5-20 0,6 0-3 0</inkml:trace>
  <inkml:trace contextRef="#ctx0" brushRef="#br0" timeOffset="1304.985">18992 6927 1605 0,'0'0'71'0,"0"0"15"0,0 0-69 0,0 0-17 15,3-3 0-15,0-2 0 0,-3 5 18 0,3 0 0 16,3-3 0-16,0 3 0 0,0 0-18 0,3 3 0 16,3-3 0-16,0 3 0 15,0-1-24-15,3 1-3 0,0-1 0 0,2 1-449 16,-5 0-91-16</inkml:trace>
  <inkml:trace contextRef="#ctx0" brushRef="#br0" timeOffset="1723.984">19305 6943 460 0,'0'0'20'0,"0"0"5"0,0 0-25 0,0 0 0 0,-6 0 0 0,6 0 0 16,-6 2 192-16,3 1 32 0,-6 0 8 0,3-1 0 16,0 4-155-16,0-1-31 0,-3 0-6 0,3 3-2 15,0 3-17-15,-3-1-3 0,3 3-1 0,1 1 0 16,-1 4-9-16,0 1-8 0,0-1 12 0,3 1-12 15,3-1 8-15,-3 1-8 0,3-3 0 0,0 0 0 16,3-3 0-16,0 3 0 0,3-3 0 0,0-3 0 16,0-2 0-16,-1-2 0 0,1-4 0 0,3 1 0 15,0-6 0-15,0 1 0 0,0-1 0 0,-3-2 0 16,3-8 16-16,0 2-4 0,-3-2-1 0,0 0 0 0,0-3-11 16,0 0 8-16,0 0-8 0,-3 0 8 0,-3 0-8 15,3-2 0-15,0 2 0 0,-3-3 8 0,-3 3-8 0,0-2 0 16,0-1 0-16,-3 1 0 0,0-1 0 0,0 1 8 15,3-1-8-15,-3 1 0 0,0 2 0 0,3 0 0 16,-3 5 0-16,0 1 0 0,3-1 10 0,0 6-10 16,0 0 12-16,3 5-12 0,0 0 19 0,0 0-3 15,0 0-1-15,0 0 0 0,0 10-2 0,3 1 0 16,0 5 0-16,0 2 0 0,0 3-13 0,3 1-16 16,0 1 3-16,0 4 1 0,0-3 12 0,3-1 15 15,-3 1-3-15,3-3-1 0,0-2-11 0,0-1 0 16,-1 1 0-16,4-3 0 0,-6 0 0 0,6 0 0 15,0-3 0-15,-3 0 0 16,3-5-28-16,-3 0-8 0,3 0-2 0</inkml:trace>
  <inkml:trace contextRef="#ctx0" brushRef="#br0" timeOffset="2124.988">19775 6697 288 0,'0'0'12'0,"0"0"4"0,0 0-16 0,0 0 0 15,0 0 0-15,0 0 0 0,0 0 183 0,0 0 33 16,0 0 8-16,0 0 0 0,0 0-126 0,0 0-26 16,6 8-4-16,0-1-2 0,0 4-9 0,-3 0-1 15,-3 5-1-15,3-3 0 0,0 3-9 0,-3 0-2 16,0 2 0-16,3 1 0 0,-3-4-12 0,3 4-4 15,-3-6 0-15,3 0 0 0,0 1-28 0,0-4 8 0,-3 1-8 16,3-6 0 0,-3-5-23-16,0 0-7 0,0 0-2 0,6 5 0 15,-6-5-102-15,6 3-21 0</inkml:trace>
  <inkml:trace contextRef="#ctx0" brushRef="#br0" timeOffset="2318">19957 6710 172 0,'0'0'8'0,"-3"0"1"0,0 0-9 0,-3 2 0 0,0 1 0 0,0 0 0 16,0-1 285-16,0 4 55 0,0-1 12 0,3 3 1 15,0 3-251-15,-6-1-50 0,-3 1-11 0,0 2-1 16,0-2-9-16,-2-1-2 0,2 3 0 0,-3-2 0 0,3-1-1 0,3 1-1 16,-3 0 0-16,3-1 0 15,3 1-27-15,0-3 0 0,0-3 0 0,0 0 0 16,0 1-133-16,3-1-29 0,3-5-6 0</inkml:trace>
  <inkml:trace contextRef="#ctx0" brushRef="#br0" timeOffset="2484.987">19722 6757 288 0,'0'0'25'0,"0"0"-25"16,0 0 0-16,0 0 0 0,0 0 277 0,0 0 51 16,3-5 9-16,-3 5 3 0,6-2-226 0,-6 2-45 15,0 0-9-15,5 0-1 0,1 5-29 0,3 0-6 16,-3 0 0-16,3 3-1 0,0 0 5 0,0 3 2 15,6-3 0-15,0 2 0 0,0 1-30 0,0-3 0 0,2 2 0 16,-2-2 0 0,-3 3-111-16,3-3-15 0,-3-3-3 0</inkml:trace>
  <inkml:trace contextRef="#ctx0" brushRef="#br0" timeOffset="2748.986">20114 6578 806 0,'0'0'72'0,"0"0"-58"0,0 0-14 0,9 7 0 16,-3 1 114-16,3 6 20 0,0-1 4 0,0 5 1 15,3 4-66-15,-3 4-13 0,-3 6-2 0,0 2-1 0,3 1 19 16,-3-1 4-16,-3 6 1 0,0-6 0 0,-3 3-11 0,-3-5-2 15,3 2-1-15,-6-2 0 0,-3 0-37 0,0-3-7 16,-3 0-2-16,-3-3 0 0,0 1-21 0,-3-1 0 16,1-2 0-16,-4-3-625 15,0 0-127-15</inkml:trace>
  <inkml:trace contextRef="#ctx0" brushRef="#br0" timeOffset="4090.993">20597 6932 115 0,'0'0'10'0,"0"0"-10"15,0 0 0-15,0 0 0 0,0 0 169 0,0 8 32 0,0 3 7 0,0-1 0 16,3 1-116-16,-6-1-24 0,3 1-5 0,-3 0-1 16,6 2-6-16,-3 0-2 0,0-2 0 0,0-1 0 15,-3 1-10-15,3-3-1 0,0-3-1 0,0 3 0 16,0-3-10-16,0-5-3 0,0 0 0 0,0 8 0 15,0-8-14-15,0 0-3 0,0 0-1 0,0 0 0 16,0 0-11-16,0 0 10 0,0 0-10 0,0 0 10 16,0 0 1-16,0 0 0 0,0 0 0 0,0 0 0 15,0 0-3-15,0 0-8 0,0-5 12 0,0-3-4 16,3 3-8-16,0-3 0 0,-3 0 0 0,3-3 8 16,0 1-8-16,3-1 0 0,-3 3 0 0,3-3 0 15,-4 1-9-15,1-1 9 0,3 3 0 0,0-2 0 16,-3 2 0-16,3 3 0 0,0-3 0 0,3 2 0 15,-3 1 0-15,0 5 11 0,3-3 0 0,-3 6 0 16,3 0 14-16,-3-1 3 0,0 4 1 0,3 2 0 0,-3 2-9 16,3-2-1-16,-3 5-1 0,-3-2 0 15,0-1-5-15,2 4-1 0,-2-6 0 0,0 2 0 16,-3-4-12-16,3 1 0 0,0-1 8 0,-3-6-8 0,0 0 0 16,0 0 8-16,0 0-8 0,0 0 0 0,0 0 0 15,0 0 0-15,0 0-8 0,0 0 8 0,0 0 0 0,3-6 0 16,0 1 0-16,3-3 0 0,3-5 0 0,-3 2-15 15,-3 1 3-15,6-3 1 0,3 2 0 0,-3-2 0 16,-6 2 0-16,-3 3 0 0,6 0-3 0,0 6-1 16,0-1 0-16,-6 3 0 0,0 0 15 0,9 3 13 15,-3 2-2-15,3 0-1 0,-3 6 5 0,-1-3 1 0,4 5 0 16,-3 0 0-16,0-2 0 0,0 2 0 0,-3-2 0 0,3 2 0 16,-3-3-16-16,0 4 8 0,0-4-8 0,3 1 0 15,-3-3 0-15,3 0 0 0,-3 0 0 16,-3-8 0-1,0 0-38-15,0 0-4 0,0 0-1 0,0 0 0 16,6 2-150-16,-6-2-31 0</inkml:trace>
  <inkml:trace contextRef="#ctx0" brushRef="#br0" timeOffset="4285.994">21022 6932 633 0,'0'0'56'0,"0"0"-44"0,0 0-12 0,0 0 0 16,6 3 227-16,-3 2 43 0,3 0 9 0,0 1 1 15,-3 2-198-15,3-3-40 0,-3 3-8 0,3 2-2 16,-3-2-7-16,3 0-1 0,-3-2-1 0,3 1 0 0,0 1-12 0,-3 0-3 16,3-2 0-16,-3-1 0 0,3 0-8 0,0 1-11 15,0-6 3-15,0 2 0 16,0-2-113-16,-1-2-23 0,1 2-4 0,0-3-308 16,0 0-63-16</inkml:trace>
  <inkml:trace contextRef="#ctx0" brushRef="#br0" timeOffset="4466.979">21240 6887 1141 0,'-9'0'50'0,"9"0"11"0,0 0-49 0,0 0-12 16,-6 5 0-16,0 6 0 0,0 2 73 0,3 0 12 15,-6 6 3-15,3 2 0 0,-3 0-29 0,0 6-6 16,0-1-1-16,0 1 0 0,0 2 4 0,0 0 1 0,0 3 0 16,1-6 0-16,-1 3-11 0,3-2-2 15,-3-4-1-15,6-1 0 0,0-1-27 0,0-3-6 0,0-4-1 0,3-1 0 31,3-3-31-31,0-4-6 0,-3-6-2 0,0 0 0 16,0 0-134-16,6-3-26 0</inkml:trace>
  <inkml:trace contextRef="#ctx0" brushRef="#br0" timeOffset="4681.985">21329 7067 1684 0,'0'0'37'16,"0"0"8"-16,0 0 2 0,0 0 0 0,0 0-38 0,6 0-9 0,0 0 0 0,-3 0 0 0,6 0 27 0,0 0 3 15,0 3 1-15,0-3 0 0,2 2-19 0,1 1-4 16,-3 0-8-16,3 2 12 0,3-5-12 0,0 3 0 16,-3-1 0-16,0 1 0 15,0 2-101-15,0-2-27 0,-4-1-4 0</inkml:trace>
  <inkml:trace contextRef="#ctx0" brushRef="#br0" timeOffset="5200.986">21665 6914 748 0,'0'0'67'0,"0"0"-54"0,-3 5-13 0,3 0 0 16,0 3 135-16,0 0 24 0,0 3 5 0,0 2 0 16,0 3-75-16,3 2-15 0,-3 3-3 0,-3 3-1 15,3 3-10-15,-3-1-1 0,3 6-1 0,-3 0 0 16,0-3-14-16,3 0-2 0,0-5-1 0,-3-1 0 16,3 1-11-16,0-3-2 0,3-5-1 0,-3 0 0 15,0-5-17-15,3-1-10 0,-3-2 12 0,0 0-12 16,0-8 0-16,0 0 0 0,0 0 0 0,0 0 0 15,0 0-14-15,0 0 0 0,0-10 0 0,0-1 0 16,-3 0-16-16,3-2-3 0,-3-3-1 16,0 1 0-16,0-7 5 0,3 4 1 0,-3-6 0 0,3 3 0 15,0-3 12-15,0 0 4 0,0 0 0 0,0 1 0 0,0-1 4 16,3 0 8-16,0-2-13 0,3 4 5 0,3-1 8 16,-3 4 14-16,3 0-3 0,0 4-1 0,6-1 26 15,0 3 4-15,-6-1 2 0,3 6 0 0,0 0 0 16,3 3 0-16,-1 2 0 0,1 6 0 0,-3 0-27 0,0 5-6 15,0 0-1-15,-3 2 0 0,-3 3 4 0,0 3 0 16,-3-2 0-16,0 1 0 0,-3 1 11 0,-6-2 2 16,0-1 1-16,-3 3 0 0,-3-3-10 0,3-3-3 15,-6 4 0-15,3-6 0 0,0 2-13 0,3-5 0 16,-2 1 0-16,-1-1 0 16,3-2-37-16,0-1-1 0,0-2 0 0,-3-2 0 15,6-4-106-15,-3 1-22 0,3-3-4 0,-3 0-1 16,3-2 69-16,3-1 14 0,3 1 2 0,0-4 1 0</inkml:trace>
  <inkml:trace contextRef="#ctx0" brushRef="#br0" timeOffset="5407.984">21945 6607 1152 0,'0'0'102'0,"0"0"-82"0,0 0-20 0,-3 5 0 15,0 3 136-15,0 0 22 0,3 5 5 0,0 3 1 16,-3 0-124-16,3 5-24 0,-3 5-4 0,3-2-2 15,-3 5 23-15,3-2 5 0,-3 2 1 0,3-5 0 16,-3 0 24-16,3-1 5 0,0-4 0 0,0 2 1 0,0-2-29 0,3-4-7 16,0-1-1-16,0-1 0 0,3 0-32 15,-3-2-12-15,0-3 0 0,0 0 0 16,0 0-115-16,-3-8-22 0,0 0-5 0,6 2-686 16</inkml:trace>
  <inkml:trace contextRef="#ctx0" brushRef="#br0" timeOffset="5607.003">21761 6882 1792 0,'0'0'40'0,"0"0"8"0,0 0 1 0,0-5 1 0,3-1-40 0,-1 1-10 16,1-3 0-16,6 3 0 0,0-1 22 0,0 4 2 15,3-4 1-15,0 1 0 0,3 3 21 0,0-4 4 16,3 1 1-16,0 0 0 15,-4 5-65-15,4 0-13 0,0-3-2 0,0 3-1 16,0 0-82-16,-3 3-17 0,17-3-3 0,-8 2-1 0</inkml:trace>
  <inkml:trace contextRef="#ctx0" brushRef="#br0" timeOffset="5899.981">22055 6887 1717 0,'0'0'37'0,"0"5"8"0,3 6 2 0,0 0 2 0,-3-1-39 0,3 1-10 0,0 2 0 0,0-2 0 16,-3 2 20-16,3-3 1 0,-3-2 1 0,0 0 0 0,3 0 5 0,-3-3 1 16,0-5 0-16,0 0 0 15,0 0 3-15,0 0 1 0,0 0 0 0,0 0 0 0,0 0-17 0,0 0-3 16,0 0-1-16,0 0 0 0,0 0 3 0,0 0 1 16,0 0 0-16,0-2 0 0,0-6-7 0,0 0-8 15,0 0 11-15,0 0-11 0,3-5 13 0,0 2-4 16,3-2-1-16,0-3 0 0,0 3-8 0,0 0 10 15,3 2-10-15,0-2 10 0,0 5-10 0,3 0 0 16,-1 0 0-16,1 3 0 0,-3-1 0 0,3 4 8 16,0-1-8-16,0 1 8 0,0 4-8 0,3-2 0 15,-3 0 0-15,0 3 0 16,-1-3-83-16,1 5-18 0,0-2-4 0</inkml:trace>
  <inkml:trace contextRef="#ctx0" brushRef="#br0" timeOffset="10392.025">18218 8861 864 0,'0'0'76'0,"0"0"-60"0,-3-3-16 0,0 1 0 16,0 2 82-16,1-3 14 0,-7 3 2 0,3 3 1 15,3-3-40-15,-6 2-8 0,-3 1-2 0,0 2 0 16,0 0-1-16,0 3-1 0,0 3 0 0,0 0 0 16,3 4 0-16,-6 1 0 0,4 3 0 0,-4 2 0 15,6 0-15-15,0 6-4 0,3-1 0 0,-3 6 0 16,3 0 7-16,6-3 1 0,0 2 0 0,3-1 0 15,3-1-12-15,3 0-3 0,3-3 0 0,0-5 0 16,3 1-13-16,-1-4-8 0,7 1 8 0,0-4-8 16,3-1 0-16,0-6-13 0,-3 2 1 0,2-4 1 15,-2-4-166-15,-3-2-34 16</inkml:trace>
  <inkml:trace contextRef="#ctx0" brushRef="#br0" timeOffset="10969.981">18582 8946 230 0,'0'0'20'0,"0"0"-20"0,0 0 0 0,0 0 0 0,-6-6 173 0,6 6 31 16,0 0 5-16,0 0 2 0,-3-2-108 0,-6-1-22 15,-3 3-4-15,0 0-1 0,3 0 17 0,0 0 3 16,-3 3 1-16,3-1 0 0,-3 1-14 0,3 5-3 16,0 0-1-16,0 2 0 0,1 1-51 0,5 2-9 15,-3 3-3-15,3 3 0 0,-3 2 2 0,6 3 0 16,-3 2 0-16,3 0 0 0,0 1-18 0,0 2 0 16,3-5 0-16,-3 0 0 0,0-3 0 0,3-3 0 15,0 4 0-15,-3-7 0 0,3 1-25 0,-3-5 1 16,0 2 0-16,-3-5 0 15,3 3-107-15,-3-6-21 0,3-5-4 0,-3 5 0 0</inkml:trace>
  <inkml:trace contextRef="#ctx0" brushRef="#br0" timeOffset="11123.984">18349 9155 1440 0,'0'0'128'0,"0"0"-103"0,0 0-25 0,6-6 0 16,3 1 112-16,3 2 18 0,0 1 3 0,0-4 1 15,3 1-91-15,0 2-19 0,0 1-3 0,2-1-1 16,-2 1-20-16,0 2 0 0,3 2 0 0,-6-2 0 16,3 3-28-16,-3-3-9 0,0-3-3 0,0 3-806 15</inkml:trace>
  <inkml:trace contextRef="#ctx0" brushRef="#br0" timeOffset="11334.003">18677 8988 172 0,'0'0'16'0,"0"0"-16"16,0 0 0-16,0 0 0 0,0 8 368 0,-3 0 72 16,0 0 13-16,3 2 3 0,-3 6-366 0,3 0-74 15,-3 3-16-15,0 2 0 0,0 5 29 0,0-2 6 16,-3 0 1-16,3-3 0 0,0-5 12 0,3 2 2 16,3 1 1-16,-3-3 0 0,0 0-28 0,3-3-6 15,0-3-1-15,0 1 0 16,3-3-52-16,0-3-12 0,0 1-1 0,-3-4-1 15,6-2-178-15,-3-2-35 0</inkml:trace>
  <inkml:trace contextRef="#ctx0" brushRef="#br0" timeOffset="11590.998">18796 9215 403 0,'0'0'17'0,"-3"8"5"15,3-8-22-15,-3 6 0 0,0 2 0 0,3-3 0 0,-3 5 246 0,3 1 45 0,0-3 9 0,3 3 1 16,-3-1-209-16,3-2-43 0,0 0-8 0,0 0-1 15,3-3 20-15,0 1 5 0,3-1 1 0,0-2 0 16,0-3-10-16,-1 0-3 0,7-3 0 0,-3 0 0 16,-3-2-21-16,3 0-5 0,0-1-1 0,-3-2 0 15,3-2 2-15,-3 2 0 0,0 0 0 0,-3 0 0 16,0-3-16-16,-3 3-2 0,-3 1-1 0,0-1 0 16,0 0-9-16,0 0 12 0,-6 0-12 0,0 0 12 15,0 0-12-15,-3 0 0 0,3-3 0 0,0 3 8 0,-3 1-26 16,3 1-6-16,-3 6 0 0,3-2-1 15,0-1-98-15,0 3-19 0,0-3-4 0,6 3-696 16</inkml:trace>
  <inkml:trace contextRef="#ctx0" brushRef="#br0" timeOffset="11995.985">19144 9118 1620 0,'0'0'36'0,"0"0"7"0,-6 0 1 0,6 0 1 0,-6 2-36 0,-3 1-9 0,3-3 0 0,-3 2 0 16,3 1 11-16,-2 0 0 0,-4 2 0 0,0 3 0 15,3 0 19-15,0 3 4 0,-3 2 1 0,3-3 0 16,3 4 0-16,3-4 0 0,0 6 0 0,3-3 0 16,-6-2-19-16,3-1-3 0,3 1-1 0,0 0 0 15,3-1 5-15,3-2 1 0,3-3 0 0,0 1 0 16,-3-1-18-16,3-2 0 0,0-3 0 0,3-3 0 15,-3 0 0-15,3 1 0 0,-1-1 0 0,1-5 0 16,-3 3-9-16,0-3 1 0,-3 3 0 0,0-3 0 16,-3 0 8-16,3 0-12 0,-3 0 12 0,0 0-12 15,0-3 12-15,-3 3 0 0,0 0 8 0,-3 3-8 16,3-3 8-16,0 3-8 0,0 5 10 0,0-5-10 0,0 5 0 16,0 0 0-16,0 0 0 0,0 0 0 15,0 0 0-15,0 8 0 0,0 2 0 0,3-2 0 0,-3 3 8 0,3 2-8 16,0-3 0-16,0 1 0 0,0 0 0 15,3 2 0-15,0-5 0 0,0 2 0 0,3-2-13 16,-3-2-9-16,0-1-2 0,0-2 0 16,2-3-148-16,1 0-29 0</inkml:trace>
  <inkml:trace contextRef="#ctx0" brushRef="#br0" timeOffset="12211.996">19406 8943 864 0,'0'0'38'0,"0"0"8"0,0 0-37 0,0 0-9 0,0 0 0 0,0 0 0 16,0 0 233-16,0 0 45 0,6 8 9 0,-3 2 1 15,-3 4-203-15,3 2-41 0,-3 2-8 0,3 6-1 16,-3 0-7-16,0 0 0 0,-3-1-1 0,3 4 0 16,0-6 8-16,0 3 1 0,0-3 1 0,0 0 0 15,0 0-37-15,3-5 0 0,0-3-9 0,-3 1 9 31,0-1-31-31,3-5 2 0,-3 2 0 0,3-4-615 0,-3-6-124 0</inkml:trace>
  <inkml:trace contextRef="#ctx0" brushRef="#br0" timeOffset="12410">19254 9176 403 0,'-3'-3'36'0,"0"0"-36"15,0 1 0-15,3 2 0 0,0 0 409 0,0 0 75 16,0 0 16-16,12-5 2 0,0-1-404 0,0-2-81 16,3 3-17-16,0 0 0 0,3-1 16 0,3-2 4 15,2 3 0-15,-2 3 1 0,0-4-8 0,0 4-1 16,0-4-1-16,2 6 0 16,-2 0-128-16,0 0-26 0,0 0-5 0</inkml:trace>
  <inkml:trace contextRef="#ctx0" brushRef="#br0" timeOffset="12681.995">19641 8879 939 0,'0'0'41'0,"0"0"10"0,6 0-41 0,0 3-10 0,0-3 0 0,3 5 0 16,0 1 88-16,0 2 16 0,3 0 4 0,-3 5 0 15,3 5-21-15,-3 3-4 0,2 1-1 0,-2 4 0 16,3 1-3-16,-3 2-1 0,0 0 0 0,0 2 0 16,-3-4 15-16,-3 2 3 0,0 0 1 0,-6-2 0 15,0-4-28-15,0-1-5 0,-6-1-2 0,0-3 0 16,0 1-48-16,-3-3-14 0,-3-6 0 0,-2 3 8 16,-1-5-8-16,3 0-10 0,-6 0 10 0,3-2-13 15,-3-4-163-15,-2 4-33 16</inkml:trace>
  <inkml:trace contextRef="#ctx0" brushRef="#br0" timeOffset="13793.982">20228 9155 230 0,'0'0'20'0,"0"0"-20"0,0 8 0 0,-3-1 0 16,0 4 291-16,0 2 53 0,0 1 12 0,3 1 1 15,-3-1-252-15,0 1-50 0,0 1-11 0,3 0-1 16,-3-3-5-16,0-2-1 0,3 2 0 0,-3-2 0 16,3-1 19-16,-3-4 4 0,3-6 1 0,0 8 0 15,0-8-29-15,0 5-5 0,0-5-2 0,0 0 0 0,0 0-9 0,0 0-1 16,0 0-1-16,0 0 0 15,0 0 8-15,0 0 2 0,3-5 0 0,3-1 0 0,-3-2-24 0,0 3 0 16,0-3 0-16,0 0 0 0,0 0 0 0,0 0-15 16,0-2 3-16,0-1 0 0,0 1 12 0,0-1-12 15,3 0 12-15,-4 1-12 0,4 2 3 0,-3 0 1 16,0-3 0-16,3 6 0 0,0 0 8 0,-3 0-8 16,0-1 8-16,3 4-8 0,3 2 8 0,-3 0 0 15,-6 0 0-15,0 0-8 0,6 2 8 0,3 1 8 16,-3 5-8-16,0 0 11 0,0 0 12 0,-3 0 2 15,3 0 1-15,-3 2 0 0,-3-2-26 0,0-3 8 16,3 3-8-16,-3-2 0 0,0-6 0 0,-3 8 0 16,3-8 0-16,0 0 0 0,0 0 0 0,0 0 12 15,0 0-4-15,0 0 0 0,0 0-8 0,0 0 0 0,0 0 0 16,0 0 8-16,0 0 0 0,6-3 0 0,0-2 0 0,0-1 0 16,0-2-8-16,2 0 0 0,1-2 0 0,0 2 0 15,-3-3 0-15,0 3 0 0,0 3 0 0,3 0 0 16,-6 0 0-16,6 2 0 0,-3 0-9 0,3 3 9 15,-9 0 0-15,6 6 0 0,0 2 0 0,0 2 0 16,3 1 0-16,-3-3 11 0,0 2-2 0,0 1 0 16,-3-3-9-16,0 0 10 0,-3 2-10 0,2-2 10 15,1-3-10-15,-3-5 0 0,0 0 9 0,0 0-9 16,0 0-22-16,0 0-9 0,6 6-1 0,-6-6-1 16,0 0-175-16,9 0-36 0</inkml:trace>
  <inkml:trace contextRef="#ctx0" brushRef="#br0" timeOffset="14014.981">20558 9202 748 0,'0'0'67'0,"-3"-2"-54"0,3 2-13 0,3-6 0 0,-3 1 183 0,3 2 33 16,3 1 8-16,-3 2 0 0,-3 0-143 0,3-3-29 16,6 3-5-16,-3 0-2 0,-3 3 15 0,3-1 4 15,0 4 0-15,0 2 0 0,3 0-6 0,-4-1-1 16,1 4 0-16,0 2 0 0,0-2-21 0,0 2-5 15,0-2-1-15,0-1 0 0,0 1-19 0,0-3-11 16,0 0 12-16,0 0-12 0,0-3 0 0,-3 0-22 16,6 1 3-16,-9-6 1 15,3 2-46-15,6 1-10 0,0-3-2 0,-3 0 0 16,0-3-126-16,0-2-26 0,0 0-4 0</inkml:trace>
  <inkml:trace contextRef="#ctx0" brushRef="#br0" timeOffset="14227.988">20832 9189 345 0,'0'0'31'0,"0"0"-31"0,6-3 0 0,-6 3 0 0,-3-2 240 0,3 2 41 0,0 0 9 0,0 0 2 16,0 0-168-16,-6 2-34 0,3 6-6 0,0 0-2 16,3 3-41-16,-6 2-8 0,-3 3-1 0,0 0-1 15,0 2 23-15,0 3 5 0,-3 3 1 0,0 0 0 16,1 5 7-16,-1 0 1 0,0 3 1 0,0-3 0 16,3-2-19-16,0-4-4 0,0 4-1 0,-3-3 0 15,6-6-28-15,0 1-5 0,0-6-2 0,0 0 0 16,3-2-29-16,0-1-5 15,3-2-2-15,0 0 0 0,0-8-102 0,0 0-21 0,0 0-4 16,9 0-458-16,-3-2-91 0</inkml:trace>
  <inkml:trace contextRef="#ctx0" brushRef="#br0" timeOffset="14449.996">20936 9313 1440 0,'0'0'64'0,"0"0"12"0,0 0-60 0,0 0-16 16,0 0 0-16,0 0 0 0,6 0 168 0,-3 0 32 16,3-2 5-16,0 2 2 0,3 0-143 0,-3 0-28 15,3 0-5-15,0-3-2 0,0 3 19 0,2 0 4 16,-2 0 1-16,3 3 0 0,0-1-20 0,-3-2-4 0,3 0-1 0,3 0 0 16,-3 0-28-16,-3 0-20 0,3 0 4 15,-3 3 0 1,2-3-105-16,-2 0-21 0,-3 0-4 0,3-3-514 0,-3 3-102 0</inkml:trace>
  <inkml:trace contextRef="#ctx0" brushRef="#br0" timeOffset="14736.991">21332 9202 921 0,'0'0'82'0,"0"0"-66"15,0 0-16-15,0 0 0 0,0 0 212 0,0 0 40 16,0 0 7-16,0 8 1 0,0 0-171 0,0 3-34 16,-3-3-7-16,3 0-2 0,-3-3 10 0,0 3 1 15,0 2 1-15,0-2 0 0,3 0-18 0,-3 0-3 16,3-3-1-16,0-5 0 0,0 6-14 0,0-6-3 15,3 8-1-15,-3-8 0 16,0 0-98-16,0 0-19 0,0 0-4 0,0 0-554 16,0 0-111-16</inkml:trace>
  <inkml:trace contextRef="#ctx0" brushRef="#br0" timeOffset="14910.026">21293 9102 2041 0,'0'0'90'0,"0"0"19"0,0 0-87 0,0 0-22 0,3-3 0 0,3 0 0 16,0 1 19-16,-3 2-1 0,-3-3 0 0,6 0 0 15,0 1-18-15,-3 2 0 0,-3 0 0 0,6 0 0 16,0 0-19-16,-3 0-1 0,6 0 0 0,-3 2-589 16,0 1-119-16</inkml:trace>
  <inkml:trace contextRef="#ctx0" brushRef="#br0" timeOffset="15305.982">21448 9131 1792 0,'0'0'40'0,"0"0"8"0,0 8 1 0,0 2 1 16,3-2-40-16,0 3-10 0,-3-3 0 0,6 2 0 0,-3 1 20 0,-3 0 1 16,0-4 1-16,3 4 0 0,-3 0 37 0,3-3 7 15,-3 2 2-15,0-5 0 0,0-5 4 0,0 8 2 16,0-8 0-16,0 0 0 0,0 0-36 0,3 6-7 15,-3-6-2-15,0 0 0 0,0 0-29 0,0 0-8 16,0 0-1-16,0 0 0 0,0 0 9 0,0 0 0 16,0 0 0-16,0 0 0 0,0 0 0 0,3-6 0 15,0-2-8-15,3 3 8 0,-3-3-18 0,3-2 2 16,-3 2 0-16,3-3 0 0,-3 1-7 0,5-1-1 16,-2 0 0-16,0 1 0 0,3 2 7 0,-3 0 1 15,3 0 0-15,-3 3 0 0,3-1 16 0,0 4 0 0,0-1 0 16,0 0 0-16,-6 1 0 0,6 4 0 0,-3 1 0 15,0 2 0-15,0 3 18 0,-3 3 1 0,3-1 0 0,0 1 0 16,-1 2-1-16,-2 1 0 0,0-4 0 0,0 3 0 16,0 1-9-16,-3-4-1 0,0 1-8 0,3-1 12 15,-3 1-12-15,0-3 0 0,0 0 0 0,0-8 0 16,0 5-28-16,0-5 0 0,3 5 1 0,-3-5 0 16,0 0-113-16,6 3-22 0,3-3-5 0,-3-3-687 15</inkml:trace>
  <inkml:trace contextRef="#ctx0" brushRef="#br0" timeOffset="15549.992">21897 8866 2030 0,'0'0'44'0,"0"0"10"0,0 0 2 0,0 0 1 0,0 0-45 15,0 0-12-15,0 0 0 0,3 5 0 0,-3 3 0 0,3 3 0 16,-6 2-10-16,3 3 10 0,0 5 46 0,-3 3 15 15,3 3 3-15,-3 2 1 0,0 2 8 0,1-1 2 16,2-1 0-16,0 0 0 0,-3 2-48 0,3-4-10 16,0-6-1-16,0 3-1 0,0-6-15 0,0 4 9 15,3-7-9-15,-1 1 8 0,1 0-8 0,-3-5-16 16,3 2 4-16,-3-5 1 16,3-3-32-16,-3-5-6 0,0 0-2 0,0 0-673 15,0 0-134-15</inkml:trace>
  <inkml:trace contextRef="#ctx0" brushRef="#br0" timeOffset="15745.985">21710 9104 1612 0,'0'0'144'0,"0"0"-116"0,0 0-28 0,0 0 0 16,6-2 148-16,3-4 24 0,0 4 5 0,6-1 1 15,0-2-151-15,5 2-27 0,-2-2-12 0,6 2 0 16,-3 1 54-16,3-6 10 0,-1 5 3 0,-2-2 0 15,0-1 5-15,0 1 0 0,-3 2 1 0,0 1 0 16,-3-3-49-16,-1-1-12 0,1 4 0 0,-3-1 0 16,0 6-188-16,-3-6-38 0</inkml:trace>
  <inkml:trace contextRef="#ctx0" brushRef="#br0" timeOffset="21361.989">2389 13930 576 0,'0'0'51'0,"0"0"-41"0,0 0-10 0,0 0 0 0,0 0 95 0,0 0 17 16,0 0 3-16,0 0 1 15,0 0-59-15,0 0-11 0,0 0-2 0,0 0-1 0,0 0 7 0,0 0 2 16,0 0 0-16,0 0 0 0,0 0-10 0,0 0-2 16,0 0 0-16,0 0 0 0,6 0 0 0,6 0 0 15,-3-2 0-15,-3 2 0 0,3 0-12 0,6-3-4 16,-1 3 0-16,1 0 0 0,6 0-4 0,6 0 0 15,3-3-1-15,5 3 0 0,7-2-7 0,0 2 0 16,5 0-1-16,4-3 0 0,0 0-1 0,2 3 0 16,10-2 0-16,2 2 0 0,7 0 2 15,-7 0 0-15,7 0 0 0,5 2 0 0,-6-2-12 0,10 3 0 16,-7 0 0-16,4-1 0 0,-7-2-8 0,-5 3 8 0,-1-3 0 0,-2 0 0 16,-4 0 0-16,1 3 16 0,-10-1-2 15,1-2-1-15,-1 0 11 0,-8 0 3 0,-6 0 0 0,-3-2 0 16,-1-1-12-16,-2 3-3 0,-6 0 0 0,-6-3 0 15,0 3 3-15,-4-2 0 0,-2 2 0 0,-3 0 0 16,-9 0 1-16,0 0 1 0,0 0 0 0,0 0 0 16,-12 0-9-16,0 0-8 0,-8 0 12 0,-1 2-12 15,-6 1 18-15,-3 2-3 0,-3-5-1 0,-2 3 0 16,-1 0-14-16,-6-1 0 0,-2 4 0 0,-4-1 0 16,0 3 0-16,-2 0-13 0,-4 0 4 0,-5-3 1 15,-1 0 8-15,-5 3 0 0,-4 0 10 0,10 3-10 16,-7-3 0-16,10 0 0 0,-1-3 0 0,4 0 0 15,2 3 0-15,3-3 8 0,4 3-8 0,-4 0 12 16,9 0-12-16,4 3 0 0,8-6 0 0,3 3 0 0,3 0 0 16,6 0-12-16,3-3 3 0,4 0 0 15,5 1 9-15,3-6 0 0,8 5-9 0,4 0 9 0,9-2 0 16,9 0 13-16,3-3-1 0,2 0-1 0,7 2-22 16,3-2-4-16,2 0-1 0,-5 0 0 0,3 3 16 0,5-3 0 15,4 0 0-15,-6 0 10 0,-4 3-10 0,-2-3 0 16,-3 0 0-16,2 2 0 0,-11 1 10 0,-6 0 3 15,-3-3 1-15,-7 5 0 0,-2-3-14 0,-3 1 0 16,-9-3 0-16,-3 3 0 0,-3 2 12 0,-6 0 0 16,-5 3 0-16,-4-2 0 0,-6-1 0 0,3 3-1 15,-3 0 0-15,-2 0 0 0,-1-3-11 0,3 6 12 16,0-4-12-16,3 1 12 0,1 0-12 0,8 0 0 16,-6-2 0-16,9 2 0 0,3-1 0 0,0-1 0 15,3 2 0-15,3-3 0 0,6 3 0 0,-3-8 0 0,6 5-10 0,3-2 10 16,6-1 0-16,-3 4 0 0,3-4-8 15,-6 1 8-15,12 0-22 0,-13 2-2 0,4-2 0 0,0 2-655 16,-3 6-131-16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4:28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21070 3649 132 0,'-3'5'52'0,"6"-5"-28"0,-3 0 0 15,0 0 24-15,0 0-6 16,0-3-3-16,0 1-10 16,0-4-6-16,0 1-13 15,3-3-2-15,0-5 2 0,0-3-4 16,6-13-1-16,0-8-2 15,3-8-3-15,3-8 1 16,2 0-1-16,7 3 0 16,-6-1 2-16,-3 9-3 15,-3 10 0-15,-3 1 1 16,0 9 0-16,-3 7 0 0,0 15-3 31,3 8 0-31,-1 7-3 0,4 17 1 16,3 8 5-16,0 5 4 15,0 8-3-15,-3-11-1 16,0 3 0-16,0-5 0 16,-3-6 2-16,0-5 1 15,0-5-19-15,-3-5-9 16,-4-6-27-16,-2 0-12 16</inkml:trace>
  <inkml:trace contextRef="#ctx0" brushRef="#br0" timeOffset="1">21144 3389 204 0,'-9'0'77'0,"15"0"-42"0,-3-10-39 16,3 10 13-16,9-3 1 16,-3 0 6-16,6 1-6 15,9-3-1-15,8-1-5 16,4-2-3-16,6 0 0 0,-6 0-6 15,-4 0 1-15,-2 1-33 16,-6-4-16-16,-3 0-36 16</inkml:trace>
  <inkml:trace contextRef="#ctx0" brushRef="#br0" timeOffset="2">21308 2929 108 0,'-36'-32'44'0,"24"27"-24"0,-14-6-2 0,11 9 20 16,-9-1-1-16,-3 3 2 15,-14 3-17-15,2 2-5 16,-6 13-11-16,1 9-6 0,-1 7-3 16,3 17-1-16,4 15 3 15,5 26-2-15,12 14 1 16,12 8 0-16,18 5-2 15,21-8 3-15,17-16 2 16,13-18 2-16,8-16 1 16,13-21 0-16,17-22 2 0,6-23 6 15,-6-29 2-15,1-25-3 16,-10-12 1-16,-15-16-3 16,-23-9 0-16,-21 1 1 15,-21 2 4-15,-21 14 7 16,-12-6 5-16,-12 14-3 15,-12 10-2-15,-2 13-16 16,-1 14-5-16,1 8-43 16,5 10-17-16,9 5-53 15,13 1-45 1,8 10 64-16</inkml:trace>
  <inkml:trace contextRef="#ctx0" brushRef="#br0" timeOffset="3">21609 6138 160 0,'0'-2'60'0,"3"4"-32"0,-3-2-20 0,0 0 18 15,3 8 5-15,0 6 3 16,0 9-1-16,-3 9 2 16,0 13-19-16,-3 5-5 0,0 9-3 15,0-7 2-15,0-1 1 16,3-6-5-16,-3-8-2 15,3-6-11-15,0-9-3 16,0-6-41-16,0-9-19 16,0-7-44-1</inkml:trace>
  <inkml:trace contextRef="#ctx0" brushRef="#br0" timeOffset="4">21641 6212 116 0,'-20'0'46'0,"20"-2"-24"0,-6-4-6 15,6 4 18-15,-3-1-3 0,0 1-1 16,3-6-8-1,0 0-1-15,3 0-12 0,0-3 1 0,6 1 1 16,5-6-4-16,1 2-2 16,3-4-2-16,3 5 0 15,3 10-2 1,3 11-1-16,-4 3 1 0,-5 2-1 16,-6 5 2-16,-3 4 3 15,-9 4-2-15,-9-2 0 16,0 0 1-16,-3-3 0 15,-2-3 0-15,2-2 0 16,3-3-5-16,3-2 1 16,3 0-5-16,3-1 1 15,9 6 0-15,6-3 2 0,5 3-1 16,1 3 1 0,0-1 2-16,-3 3 0 0,-6 6 13 15,0-3 6-15,-6-3 10 16,-9 0 5-16,-6 0-12 15,-9-2-5-15,-6-4-10 16,0-1-5-16,-2-1-8 16,-4-8-4-16,3 1-19 15,-3-6-8-15,6-3-25 16,4-2-9-16,5-3-37 16</inkml:trace>
  <inkml:trace contextRef="#ctx0" brushRef="#br0" timeOffset="5">21662 5855 196 0,'-41'-10'74'0,"32"10"-40"0,-15 0-24 0,12 2 20 15,-6 4-14-15,-9 4-3 16,-2 6-11-16,-7 13-3 16,-3 19 0-16,3 15 0 0,7 17 1 0,5 15-5 15,12 8 1 1,15 6 0-16,21-6 2 16,20-8-1-16,10-8-1 0,11-18 5 15,13-21 1-15,8-27 11 16,3-24 3-16,7-15 4 15,-1-27 2-15,-12-19-8 16,-14-7-1-16,-19-3 8 16,-17-6 4-16,-18-2-7 15,-21-5-3-15,-12 10-6 16,-12 11-1-16,-5 11-10 16,-1 12-3-16,-6 14-37 15,1 13-15-15,5 14-79 16</inkml:trace>
  <inkml:trace contextRef="#ctx0" brushRef="#br0" timeOffset="6">23529 7879 184 0,'-6'-2'68'0,"-12"-20"-36"0,-9 7-22 0,18 12 17 15,-6-2-2-15,-3 5 0 0,-3 2-12 16,-8 12-3 0,-4 7-6-16,0 8-7 0,3 8-1 15,4 3 0-15,8 2 2 0,6 0-1 16,12 1-1-16,12-1 3 15,9 0 0-15,8-10-2 16,1-8 0-16,21-11-23 16,-4-13-7-16,1-5-48 15,3-6-33 1,5-10 46-16</inkml:trace>
  <inkml:trace contextRef="#ctx0" brushRef="#br0" timeOffset="7">23475 7533 252 0,'-60'-16'93'0,"40"8"-50"0,-13-5-41 0,15 10 17 16,-9 0-6-16,-5 6 2 15,-7 5-13-15,-6 13-3 16,-2 19 0-16,-4 29-2 0,12 26 1 15,7 16-11-15,14 13-7 16,21-7-3-16,17-3 2 16,16-17-9-16,21-12-1 15,11-19 12-15,16-16 9 16,8-20 12-16,12-22 7 16,15-27 7-16,-15-13 2 0,-3-26-1 15,1-16 0-15,-22-11 2 16,-20-2 2-16,-28-6 15 15,-23 3 7-15,-21 3-5 16,-26 2-3-16,-16 11-19 16,-23 6-10-16,-4 7-44 15,-11 10-17-15,6 14-79 16,-1 6-42 0,1 4 83-16</inkml:trace>
  <inkml:trace contextRef="#ctx0" brushRef="#br0" timeOffset="8">22142 6623 176 0,'-18'-3'68'0,"18"6"-36"0,12 2-26 16,-12-3 15-16,6 4-2 15,-1-1 3-15,7 8 3 16,9 6 2-16,15 7-14 15,6 17 1-15,11 12 2 0,4 11 1 16,5 0-1-16,4-2 3 16,2-1 0-16,-5 1-8 15,-1-8-2-15,-5-6-3 16,-10-3-1-16,-11-7-1 0,0-11 0 16,-12-5 0-1,-4-5 2-15,-5-9 1 0,-3-2 3 16,-6-3-27-16,-3-2-11 15,0-6-32-15,-3 1-13 16,0-1-40 0,0 0-34-16,-3 1 65 15</inkml:trace>
  <inkml:trace contextRef="#ctx0" brushRef="#br0" timeOffset="9">22921 7173 148 0,'6'8'57'0,"3"-3"-30"0,3 11-21 16,-9-5 15-16,15 10 2 15,0 5 6-15,-3 6-3 16,6 5 2-16,-7-3-16 15,-2-2 2-15,-3-3 0 0,-3-5 8 16,-3-3 4-16,-3-5 1 16,-9 0 1-16,-9-5-11 0,-5-4-3 15,-7-1-6-15,-6-4 0 16,9 1-12-16,1-3-2 16,5 0-39-16,3 0-18 15</inkml:trace>
  <inkml:trace contextRef="#ctx0" brushRef="#br0" timeOffset="10">8559 3860 144 0,'-5'-24'55'0,"2"3"-30"0,-3 11-5 0,3 7 21 0,0 0-5 16,-3 1 2-16,-6-1-11 16,-3 3-2-16,0 3-14 15,-3 5-2-15,0 8-2 0,0 5-3 16,1 5-3-16,-1 6-3 16,6 2-1-16,3-2 2 15,6-3 0-15,3-2-4 16,6-1 1-16,3-7 0 15,6-9-1-15,0-4 4 16,5-6 2-16,-2-8-9 16,0-11-4-16,-3-2 3 15,0 2 5-15,-6-2 3 16,0 3 1-16,-3-1 6 0,-3-2 6 16,-3 10 7-1,0 3 5-15,0 3-8 16,0 5-4-16,0 8-10 0,3 3-3 15,3 2 0-15,0 5 2 16,-1 4-2-16,4-4 0 16,6-2-6-16,-3-3-3 15,0-2-34-15,0-1-14 16,0-2-36 0</inkml:trace>
  <inkml:trace contextRef="#ctx0" brushRef="#br0" timeOffset="11">8708 3905 172 0,'-3'0'66'0,"3"0"-36"0,0 8-37 0,3-3 8 0,0 3 11 16,-3 6 6-16,0-1 7 15,-3 3 2-15,0 0-14 16,0-3-6-16,0-3 0 0,0 4-2 15,0-9 0-15,3-2-3 16,0-9 1 0,6-2-2-16,0-2-5 15,3-6-2-15,3-3 0 16,0 1 4-16,0 2 1 16,0-3 1-16,0 6 0 15,0 5 2-15,3 6-3 0,-1 4 0 16,-2 4 5-16,0 4 2 15,-3 3 0-15,0 3 1 16,-3 3-4-16,0-1 0 16,0-2-8-16,-3 0-4 15,0-3-22-15,0-2-10 16,3-6-33 0,-6-5-36-16,3-5 37 15</inkml:trace>
  <inkml:trace contextRef="#ctx0" brushRef="#br0" timeOffset="12">8976 3860 196 0,'0'21'74'0,"3"-18"-40"0,6 8-38 0,-3-3 15 0,0 2-4 16,0 3 3-16,0 1-3 15,0-1-2-15,3 5-2 16,0-2 0-16,0-2 0 0,0-4-12 15,0-2-4-15,-1-3-21 16,1-7-5-16,0-6-11 16,0 0-35-1,6-5 18-15</inkml:trace>
  <inkml:trace contextRef="#ctx0" brushRef="#br0" timeOffset="13">9217 3855 212 0,'-9'21'79'0,"6"-10"-42"0,-11 15-28 0,8-10 22 15,-3 13-4-15,-3 3 4 16,-3 2-13-16,0 6-5 16,0-3-8-16,3-3-4 0,0 9 2 15,3-9-33-15,6-5-14 16,3-5-75 0</inkml:trace>
  <inkml:trace contextRef="#ctx0" brushRef="#br0" timeOffset="14">9765 3810 132 0,'-3'11'52'0,"6"-9"-28"0,-6 1-13 15,3 0 15-15,0 7-3 16,0 3 0-16,0 6-3 16,0 2-3-16,0 3-9 15,0 2-3-15,0 1 1 0,3-3-3 16,0-6 0-16,3 1-1 0,0-6-2 15,0 0 1-15,0-8 1 16,0-2-3-16,3-6 0 16,0-2 1-16,-3-8 2 15,-1 2-3-15,1 1 0 16,0 2 1-16,-3 2 0 16,3 4-3-16,0 2 2 15,0 8 1-15,0 5 2 16,0 0 1-16,0 0 1 15,3-5-2-15,0 0 1 16,0-2-2-16,0-1 2 16,0-5 0-16,3 0 3 15,0-8 1-15,-4-5 1 0,1 2-7 16,-3-5 0-16,0 3-3 16,-3-3-2-16,-3 0-13 15,0 0-4-15,3 3-13 16,0 3-7-16,0-1 3 15,3 6 2-15,0 2 21 16,3 3 8-16,0 5 17 16,6-2 8-16,3 0 2 15,0-1 0-15,-1 4-2 16,1-6-1-16,0-3-1 16,-3 3 0-16,3-3-4 15,-6-5 0-15,0 0-5 16,-3-2-2-16,0-3-2 0,-6-6 0 15,-3 3 0-15,-3 3 1 16,-3 2-5-16,-3 3 1 16,-9 3 0-16,0 8 0 15,-3 10-3-15,3 3 2 16,3 2-1-16,1 4 0 16,5-1 2-16,3 5 2 15,3 1 1-15,9-3 1 16,8-6-2-16,4-2-2 15,3 0 1-15,0-6-1 16,3-4-9-16,0-9-2 16,-1-8-21-16,4-7-9 0,-3 2-11 15,-6-2-39 1,-3-4 17 0</inkml:trace>
  <inkml:trace contextRef="#ctx0" brushRef="#br0" timeOffset="15">10313 3672 192 0,'-12'-8'74'0,"12"8"-40"0,0 6-35 16,3-1 12-16,0 6 1 16,0 10 5-16,3 19 0 15,-3 2-1-15,0 0-8 16,0 3-3-16,0 0 1 0,0-5-3 16,0-6-2-16,-1-7 0 15,1-1 1-15,0-10-19 16,0-3-6-16,3-7-12 15,0-6-6-15,0-14-7 16,0-4-42-16,0-9 9 16</inkml:trace>
  <inkml:trace contextRef="#ctx0" brushRef="#br0" timeOffset="16">10450 3553 208 0,'0'3'79'0,"0"0"-42"0,3 28-37 0,0-17 18 15,0 4-1-15,-1 11 2 16,4 14 1-16,-3 4 0 16,0-2-11-16,0 0-5 0,3 0-1 0,-3-3-4 15,6-7-2-15,0-9-31 16,0-4-15 0,6-7-59-16</inkml:trace>
  <inkml:trace contextRef="#ctx0" brushRef="#br0" timeOffset="17">10595 3881 260 0,'0'-5'96'0,"9"3"-52"0,6 2-54 16,-9-6 14-16,6 1-8 15,0 0 3-15,0 2-13 16,9 8-6-16,6-7-36 15,-1 7-13-15,1-8-14 0,0 1-1 16</inkml:trace>
  <inkml:trace contextRef="#ctx0" brushRef="#br0" timeOffset="18">10976 3813 208 0,'-20'-16'79'0,"14"16"-42"0,-12 0-30 0,9 2 20 16,-3 9-12-16,-3 0-3 15,-3 7-10-15,0 3-1 16,3 3-1-16,4 3-3 0,2 2 0 16,3 2-1-16,6-4 3 15,6-3-2-15,3-6-1 0,5-2-8 16,1-11-3-16,3-2 6 16,3-14 4-1,0-4-3-15,6-4 1 16,-9-2 1-16,-7-3 1 0,-5-10 0 15,-3-3 4-15,-9-3 0 16,0 0 1-16,-2 3 0 16,-1 3 0-16,3 2 2 15,0 8 1-15,0 3 12 16,3 10 7-16,-3 6-9 16,6 10-4-16,6 11-2 15,0 8 0-15,0 16-1 16,3 2-1-16,0 1-1 0,5-4 0 15,-2-2-2-15,0-2-2 16,-3-6-21-16,0-5-11 16,0-3-70-1</inkml:trace>
  <inkml:trace contextRef="#ctx0" brushRef="#br0" timeOffset="19">11143 3905 212 0,'-3'3'82'0,"6"0"-44"0,9-1-49 0,-6 1 13 15,12-1-4-15,-3 1 14 16,0-3 7-16,-1-3-9 16,1-2 1-16,-3-8 0 0,0 2-9 15,-3-7 0-15,-3 2 2 16,-3 0 2-16,-3 3-2 15,-6 0-1-15,-3-1-3 16,-3 6-1-16,-9 6-4 16,1 4-1-16,-1 17-2 15,0 2 2-15,3 6 4 16,6-1 1-16,3 1 1 16,6-1 0-16,6 0-3 15,6-2 2-15,6-3-4 16,6-2-1-16,3-8-30 15,2-1-12-15,4-15-41 16</inkml:trace>
  <inkml:trace contextRef="#ctx0" brushRef="#br0" timeOffset="20">11548 3564 228 0,'-21'-27'88'0,"12"22"-48"0,-3-3-36 0,6 8 21 16,-12 3-12-16,4 0 0 16,-1 2-7-16,0 11-4 15,3 2-1-15,0 9-4 0,3 4 2 0,3 4 1 16,3 5 2 0,3 5-3-16,0-3-2 15,3-5-7-15,0-3-2 16,6-5-35-16,-3-5-16 0,0-5-32 15</inkml:trace>
  <inkml:trace contextRef="#ctx0" brushRef="#br0" timeOffset="21">11280 3778 232 0,'3'-2'88'0,"6"-1"-48"0,9-2-42 0,-6 2 14 16,3 0-6-16,-1-2 1 16,7 0-4-1,9 0-2-15,-3-1 0 16,0 4-37-16,-4-1-13 0,1 0-41 16,-6 1-25-16,0-1 57 15</inkml:trace>
  <inkml:trace contextRef="#ctx0" brushRef="#br0" timeOffset="22">11596 3768 212 0,'-3'21'82'0,"3"3"-44"0,0 10-38 0,3-21 16 16,-3 3-9-16,0 0 1 15,0-3-5-15,0 0 0 16,0-2-50-16,0 0-22 0,0-3-19 16,0-3-7-16</inkml:trace>
  <inkml:trace contextRef="#ctx0" brushRef="#br0" timeOffset="23">11566 3741 248 0,'-6'-8'93'0,"9"3"-50"0,3 0-55 16,-3 2 13-16,0 0-7 15,0 1 4-15,3-1-17 16,0 3-7-16,6 0-22 15,-1 0-9-15,4 0 10 16,0 5 5-16,-3 6 38 0,0 2 18 16,-3 8 17-16,0 8 6 15,-3 3-4-15,-3-5-3 16,0-3-5-16,0-3-2 16,-3-3-12-16,0-2 4 0,0-5 5 15,0-3-5-15,0-3 0 16,0-5-5-16,0-3-1 15,3-5-8-15,0-10 0 16,3-9-6-16,0 1 1 16,6-1 0-16,-1 4 2 15,4 4-4-15,0 6 2 16,0 5 0-16,0 5-1 16,0 9 10-16,3 7 6 15,-3 5 4-15,-4 1 0 16,-2 2-7-16,-3-2-3 0,0-4-10 15,0-1-2-15,-3-4-34 16,0 1-15-16,9-6-112 31,0-5 77-31</inkml:trace>
  <inkml:trace contextRef="#ctx0" brushRef="#br0" timeOffset="24">12009 3805 244 0,'-6'18'90'0,"12"-15"-48"0,0 21-51 32,0-19 14-32,0 0-5 0,3 1 0 15,-3-4 8 1,3 1 7-16,3-8-7 0,0-1-9 0,-3-4-2 16,3-4 5-16,-3 1 6 15,-6 0-4-15,-3 0 0 16,-6 0-4-16,-3-1-3 15,0 4-3-15,-3-1 1 16,0 6 1-16,0 5 2 16,0 5-4-16,3 3 2 15,0 8 2-15,3 5 3 16,3 0 0-16,3 0-1 16,6 1 1-16,0-4 1 15,3 1-12-15,3-6-3 0,9-3-32 16,3-2-10-16,0-5-34 15</inkml:trace>
  <inkml:trace contextRef="#ctx0" brushRef="#br0" timeOffset="25">12355 3739 220 0,'-36'-11'85'0,"30"11"-46"0,-6 3-32 15,6-1 18-15,-6 6-15 16,-3 5-3-16,-3 17-7 15,1 1-1-15,2 1 1 16,3 0 0-16,6 2 0 0,6 1-3 16,6-9 0-16,3-5-3 0,6-5 1 15,2-11 1-15,7-10 2 16,3-5-1-16,0-6-1 16,-6-8 3-16,-1-13 0 15,-2-6-2-15,-6-2 0 16,-3-5 2-16,-6-3 0 15,-6 0 3-15,-6 3 3 16,-6-3 13-16,3 6 8 16,4 10 2-16,-1 7 1 15,3 9-14-15,9 29-6 16,0 13-6 0,6 14-5-16,-1 10 1 15,1 10 1-15,0 6 0 16,0-8-5-16,3 0 1 0,0-8-40 15,3-3-16-15,-3-13-57 16</inkml:trace>
  <inkml:trace contextRef="#ctx0" brushRef="#br0" timeOffset="26">13018 3789 100 0,'-3'-29'38'0,"6"23"-20"0,-3-4 3 0,0 7 19 16,-6-2 3-16,0 0 2 16,1-1-10-16,-4 4-4 15,-3 2-17-15,0 2-2 0,-3 9-1 16,-6 5-6-16,-3 13-1 16,3 3-4-16,7-1-1 15,2-1-1-15,12-1 0 16,6 0-5-16,8-5-3 15,4-6-19-15,9-2-8 0,6-13-25 32,-3-3-49-32,-1-6 23 0</inkml:trace>
  <inkml:trace contextRef="#ctx0" brushRef="#br0" timeOffset="27">13102 3818 196 0,'-21'24'74'0,"15"-3"-40"0,3 5-40 16,3-15 14-16,3 2 2 16,3 0 3-16,3 1-2 15,6-4-1-15,6-2-6 16,2-5 4-16,7-6 4 0,0-5-4 16,-3-5 0-16,-7-6-4 0,-5-2-1 15,-3-2 5 1,-9 1 5-16,-9 4-5 0,-9-1 0 15,-2 3-11-15,-1 6-3 16,0 2-37-16,3 3-16 16,3 2-45-1</inkml:trace>
  <inkml:trace contextRef="#ctx0" brushRef="#br0" timeOffset="28">13325 3765 140 0,'0'3'52'0,"3"7"-28"16,0 35-19-16,0-32 13 0,0 6 10 16,-3 2 6-16,0 3-4 15,0-3-3-15,0-2-15 16,0-6-5-16,0-3-1 0,0 1-3 15,0-6-2-15,0-5 0 16,3-2 1-16,0-6-8 16,3-3-3-16,0-5-4 15,3-8-2-15,0-2 5 16,2 2 4-16,1 6 1 0,3 4 4 16,6 7 4-1,-3 12 3-15,0 8 4 0,-3 6 1 16,-3 2 1-16,0 0 2 15,-4 0-5-15,-2 3-1 16,0-6-2-16,-3-2 1 16,0-2-46-16,0-4-18 15</inkml:trace>
  <inkml:trace contextRef="#ctx0" brushRef="#br0" timeOffset="29">13620 3797 208 0,'3'5'79'0,"6"16"-42"0,2 16-43 0,-5-23 14 0,3 1 13 16,0 1 10-16,-3 3-4 16,0-3-1-16,3 5-15 15,0-5-9-15,-3-3-2 0,0-2 0 16,0-4 2-16,-3-1-1 15,9-12-1 1,-3-4 1-16,0-6-6 16,-3-3-1-16,0-7-6 15,-3-3-3-15,2 2 2 16,-2 6 2-16,0 3-6 16,0 5-2-16,3 7-3 15,0 9-2-15,3 7 14 0,3 4 5 16,0-1 6-16,3 0 2 15,6 0-1-15,-3-2-2 16,-4-3-2-16,7-5 4 16,-3-1 0-1,-6-4 4-15,0-4 1 16,-6-7-1-16,-3-5-1 16,-3-1-3-16,-6 0 1 15,-9 6-4-15,3 3-2 16,-3 7 2-16,0 6 2 15,-2 10 0-15,2 5-1 16,3 9 1-16,3-1 1 16,3 3 3-16,6-5 2 0,3 3-3 15,3-6-1-15,3-3-12 16,6-4-4-16,5-4-23 16,1-7-9-16,0-11-34 15</inkml:trace>
  <inkml:trace contextRef="#ctx0" brushRef="#br0" timeOffset="30">14048 3916 168 0,'-6'13'63'0,"9"-2"-34"0,0 7-27 0,0-10 14 16,0 8 7-1,-3-3 17-15,0 3-8 16,3-8-17-16,-3-3-11 0,0 1-4 15,3-4 6-15,-3-2 6 16,3-5 0-16,0 0 3 16,-3-3-8-16,3-5-4 15,0-3-7-15,3 0-2 16,3-8-6-16,0-5-3 16,3 5-9-16,6 3-3 15,5 2-18-15,1 3-9 16,-3 6-31-1</inkml:trace>
  <inkml:trace contextRef="#ctx0" brushRef="#br0" timeOffset="31">14340 3805 196 0,'-12'18'74'16,"0"-12"-40"-16,-3 15-22 0,9-13 19 0,-3 0-10 15,0 2-1-15,3-2-12 16,1 0-5-16,5 0-2 15,3 3-1-15,2-1 0 0,4 3-5 16,3-2 1-16,0 0 2 16,-3-1 3-16,-6 1 4 15,-3-3 2-15,-6 0-3 16,-3 2-1-16,-3-2-1 16,-9-3-2-16,-2-7-13 15,-1-1-6-15,3-2-37 16,6 0-13-16,6-3-20 15</inkml:trace>
  <inkml:trace contextRef="#ctx0" brushRef="#br0" timeOffset="32">14483 3863 260 0,'-3'26'96'0,"6"-18"-52"0,0 11-54 0,-3-9 16 16,0 4-6-16,-3-1 2 15,0 5-1-15,0-2-1 16,0-5 1-16,3-1-48 0,3-12-81 31</inkml:trace>
  <inkml:trace contextRef="#ctx0" brushRef="#br0" timeOffset="33">14450 3683 288 0,'-3'-3'107'0,"6"3"-58"0,0 0-62 15,-3 0 17-15,6 0-6 16,0 0 1-16,3 3-8 16,3 0-4-16,3 2 7 15,0 0-15-15,-1 6-3 0,1 2 3 16,-3 14 5-16,-3 4 7 0,-3 1 5 15,0 0 3-15,0 0 3 16,3-6-3-16,0 3-2 16,6-8 4-16,0-8 1 15,3-2 2-15,2-8 0 16,1-3-2-16,0-8 1 16,0-5 2-16,-3-3 4 15,-6-6 5-15,-3-1 1 16,-6-4 3-16,-6 3 1 15,-6 1 3-15,-3 1 1 16,-9 7-10-16,-6 1-3 16,3 6-15-16,3 6-4 0,1 2-31 15,5 2-14-15,6 4-36 16,3-4-38 0,12 1 44-16</inkml:trace>
  <inkml:trace contextRef="#ctx0" brushRef="#br0" timeOffset="34">14903 3900 204 0,'8'16'77'0,"-2"-8"-42"0,3 5-43 15,-6-8 12-15,0 1 0 16,-3-6 2-16,0 0 9 16,0 0 2-16,-3-3-8 15,3 0-5-15,3-5-3 0,3-8-1 16,3-10 0-16,3-3 0 15,6 0 0-15,6 5-3 0,6 3 0 16,-4 10-1-16,1 11 3 16,-3 13 0-16,0 11 3 15,-3 3 1-15,-4-1 3 16,-2-2-10-16,-6 0-2 16,0-6-61-1,-3-4-58-15,-3-6 31 16</inkml:trace>
  <inkml:trace contextRef="#ctx0" brushRef="#br0" timeOffset="35">19576 13028 108 0,'6'-5'44'0,"-6"2"-24"0,0-2-4 0,0 5 18 15,0-3-3-15,-3 3 2 16,-3 0-10-16,-3 0-2 16,-3 6-12-16,-6 4-5 0,-3 9-3 15,0 10-1-15,-8 13 0 16,2 11 0-16,6 0 2 16,6-3-1-16,6 6 2 15,12-3 0-15,3-8 1 16,6 0-2-16,6-3-2 15,9-8-15-15,2-15-7 16,-2-6-51 0,12-10-42-16,-3-9 38 15</inkml:trace>
  <inkml:trace contextRef="#ctx0" brushRef="#br0" timeOffset="36">19647 13351 88 0,'-12'-5'35'0,"12"5"-18"0,0 0 2 0,0 0 18 15,0 5-16-15,0 3-6 16,0 2-9-16,0 1-5 16,3 2 0-16,0 3 3 0,3 0 2 15,3 0-2-15,0 0-3 16,0-3-3-16,3-2 1 15,0-4 3-15,0-4 3 16,0-3 2-16,-1-5 1 16,-2-3-4-16,0-3-3 15,0-2 4-15,-3 0 1 0,0-6-5 16,-3 1-2-16,-3 2 2 16,3 3 1-1,-3 2 8-15,0 3 4 0,6 8-12 16,-3 8-3-1,3 3 0-15,-3 2 0 16,6 0 3-16,3 3-1 16,0 0-1-16,0-3-2 15,0 0 1-15,-4-2-28 16,1-3-10-16,0-3-41 16</inkml:trace>
  <inkml:trace contextRef="#ctx0" brushRef="#br0" timeOffset="37">19930 13351 132 0,'0'5'52'0,"3"11"-28"0,3 3-17 0,-3-11 13 15,0-1 1-15,-3 4 4 16,0 0-7-16,0-1-3 15,3 1-8-15,-3-1-5 0,0-2 1 16,0-2-2-16,0-6 2 16,0 0-4-16,0-3 0 15,3-2-4-15,0-3-1 16,0-3-2-16,3-7 2 16,0-1 2-16,3 1 2 0,2 2 7 15,4 0 5-15,0 0-3 16,3 5 1-16,-3 3-3 15,3 6 0-15,3 4 1 16,-3 6 3-16,-4 3 2 16,-2 2 1-16,-3 0-6 15,-3 3-2-15,0-2-2 16,-3-1-2-16,3 0-15 16,-3-2-5-16,0-4-34 15,0-1-15-15,3-4-13 16</inkml:trace>
  <inkml:trace contextRef="#ctx0" brushRef="#br0" timeOffset="38">20278 13301 148 0,'12'0'55'0,"-9"5"-30"0,-3 3-16 0,3-3 14 16,0 8 4-16,3 3 6 15,0 0-7-15,-3 0-3 16,0 0-13-16,0 0-6 0,0-3-3 0,0 0-1 16,0-2 2-16,-3-3 1 15,0 0 3-15,0-3-1 16,0-5 2-16,0 0-4 15,0-3-2-15,0-2-5 16,0-3-2-16,0-5-2 16,3-6 2-16,0 3-1 15,3 1 2-15,0 1 3 16,3 1 3-16,0 5-2 16,2 0-2-16,1 6-14 15,0-1-4-15,3 3-20 16,0 0-7-16,-3 0-29 15,0 0-16 1,6-3 49-16</inkml:trace>
  <inkml:trace contextRef="#ctx0" brushRef="#br0" timeOffset="39">20546 13340 156 0,'-3'3'60'0,"3"2"-32"0,0 1-24 0,0-6 13 15,3 5-2-15,0 0 12 16,9 0-6-1,0 1-10-15,0-1 2 0,0-2 0 16,3-6-6-16,-4 0-2 16,1 1-3-16,0-4 1 15,-3 1 0-15,-3 0 3 16,-3-3-8-16,-3 0 0 0,-3 0-7 16,-3 3-1-16,-6-1-4 15,-3 4-1 1,-2 2 5-16,-1 5 6 0,0 0 3 15,0 6 1-15,3 2-3 16,3 0 2-16,3 1 7 16,3 2 4-16,6 2-1 15,3 1 0-15,3-1-3 16,6 1 1-16,3-6-4 16,3-3 0-16,3-2-12 15,0-5-4-15,-1-6-32 16,4-2-12-16,6-6-26 15</inkml:trace>
  <inkml:trace contextRef="#ctx0" brushRef="#br0" timeOffset="40">20796 13100 160 0,'-6'0'63'0,"6"2"-34"0,0 6-34 0,3 0 10 15,-3 8 10-15,0 10 10 16,3 3 0-16,-3 6 0 16,3-1-13-16,0 1-3 0,0-6-2 15,0-3-3-15,3-2-3 16,0-3-22-16,0-2-9 16,0-3-45-1,3-6-40-15,3-2 38 0</inkml:trace>
  <inkml:trace contextRef="#ctx0" brushRef="#br0" timeOffset="41">21040 13364 184 0,'-3'-5'68'0,"3"2"-36"0,-3 1-29 16,3 2 17-16,-6-3 5 16,-3 0 5-16,0 1-8 15,-2 2-2-15,-4 2-12 16,-3 6-10-16,0 3-3 0,-3 2 2 15,6 0 3-15,0 3-1 16,6 0-2-16,6 0-1 16,3-3 3-16,6 0 2 0,3-5 2 15,3-2-4-15,3-6 1 16,-3-3-7-16,3-2 0 16,3-3 1-16,-3 0 1 15,-3-3 3 1,-4 1 1-16,1-1-2 0,-3 0 2 15,-3 1-8-15,0 2-2 16,-3 3-1-16,0 5 2 16,3 2 4-16,0 6 3 15,0 3 0-15,3 2-1 16,3 3 3-16,-3 0 0 0,3-3-2 16,3-2 2-16,0-4-37 15,0-1-14-15,3-9-20 16</inkml:trace>
  <inkml:trace contextRef="#ctx0" brushRef="#br0" timeOffset="42">21204 13094 192 0,'-3'-5'71'0,"6"8"-38"0,-3 5-43 16,3-1 9-16,0 9 11 15,0 13 7-15,3 8 4 16,-3 8 2-16,0-2-13 0,0-4-6 16,3-1 0-16,-3-4-5 0,3-5 0 15,0-5-32-15,-3-3-15 16,2-5-45 0</inkml:trace>
  <inkml:trace contextRef="#ctx0" brushRef="#br0" timeOffset="43">21115 13327 212 0,'-3'-5'79'0,"6"7"-42"0,3-4-32 0,0 2 17 0,-1 0-1 15,4 0 4-15,9 0-11 16,3 0-5-16,0 0-6 15,3 0-11-15,3 0-3 0,-1 0-43 16,1 0-16-16,0-3-27 16</inkml:trace>
  <inkml:trace contextRef="#ctx0" brushRef="#br0" timeOffset="44">21412 13383 212 0,'-3'2'79'0,"9"1"-42"0,0 8-41 0,0-9 15 15,3 1 1 1,3-3 2-16,3 2-1 16,0 1 2-16,3-3-8 15,-1-3-2-15,-2 1-1 0,0-1 0 16,-3-2 2-16,0-3-3 0,-3 0 0 16,-3 0-3-16,-6-3-3 15,-3 1-3-15,-3-1-1 16,-6 1-1-16,-6 2 0 15,-3 5 0-15,1 3 0 16,-1 3 2-16,3 10 2 16,0 0-1-16,3 0 1 15,6 1 5-15,3-1 1 16,3 0 2-16,6 0 0 16,6 1-7-16,6-1 0 15,6 0-28-15,3-2-11 16,2-6-48-16</inkml:trace>
  <inkml:trace contextRef="#ctx0" brushRef="#br0" timeOffset="45">21764 13330 232 0,'-18'-11'88'0,"9"14"-48"0,-6-6-45 15,9 6 17-15,-6 2-9 16,-3 6-2-16,0 2-5 15,0 3 0-15,0 0 2 16,7 2 1-16,2 1 3 0,3-1-1 0,3-2-1 16,9-3 3-16,2-2 0 15,1-3 1-15,3-8 2 16,-3-3-5 0,0-5-1-16,0-2-2 0,0-1-2 15,-3-10 0-15,-3 0 3 16,-6-6 0-16,0-2 3 15,-3-8-12-15,-3-5-6 16,0 2 2-16,0 3 3 16,3 11 6-16,0 7 5 15,0 6 3-15,3 10 1 16,3 22 2-16,3 7 3 16,0 14 5-16,3 2 3 15,0 1-7-15,3-1-3 16,0-2-4-16,-1-3 0 0,-2-6-13 15,3-4-6-15,0-9-57 32,3-7-56-32,0-8 36 0</inkml:trace>
  <inkml:trace contextRef="#ctx0" brushRef="#br0" timeOffset="46">21945 12988 200 0,'3'-5'77'0,"0"5"-42"0,9 8-30 0,-3 0 19 16,3 8 7-16,6 13 5 15,2 13-3-15,1 9 0 16,-6 4-19-16,-9 1 1 0,-9 2-1 15,-9 0-1-15,-15 0 0 16,-17 1-32-16,-16-7-11 16,-11-4-114-1</inkml:trace>
  <inkml:trace contextRef="#ctx0" brushRef="#br0" timeOffset="47">15581 14417 88 0,'3'-8'35'0,"0"6"-18"0,0-4-2 15,-3 4 15-15,0 2 10 0,-3 0 8 16,-6 0-9-16,-6 2-3 16,0 6-20-16,-5 5-3 0,-7 17 0 15,-3 7-7-15,0 5-3 16,-2 16 4-16,5 6 5 16,9-4-4-16,9 9-2 15,9-11-3-15,12-10-3 16,12-8-8-16,8-11-5 15,7-8-35-15,3-8-14 16,-1-7-39 0</inkml:trace>
  <inkml:trace contextRef="#ctx0" brushRef="#br0" timeOffset="48">15670 14729 168 0,'-5'3'66'0,"5"10"-36"0,-3 3-29 16,3-5 16-16,0 2 0 15,3 5 4-15,0 1-11 16,2-1-3-16,1-2-5 16,3-2-2-16,3-4 3 0,0-2-2 0,3-5-1 15,0-3 1 1,-3-3-1-16,0-2-9 16,-3-3-4-16,0 0 2 0,-3 0 4 15,-1 0 2-15,1 3 3 16,-3 2-4-16,3 6 0 15,0 5 5-15,0 0 2 16,3 0-2-16,3 0 1 16,0-3 4-16,3-3 2 15,0-2 2-15,0-2 2 16,0-3-1-16,-4-6 2 16,4 0-2-16,-9 1 0 0,0-1-1 15,-6-2 0-15,0 2-4 16,-3-4-3-16,0 1-9 15,-3 4-5-15,0-1-22 16,3 3-10-16,0 3-36 16,3 0-20-1,3 2 49-15</inkml:trace>
  <inkml:trace contextRef="#ctx0" brushRef="#br0" timeOffset="49">16087 14679 116 0,'-3'3'46'0,"6"2"-24"0,-6 16-13 16,3-8 14-16,0 1-5 16,0 2 2-16,0 5-5 0,3 0 1 15,3 0-9-15,3-2 2 0,0-4 2 16,3-1 2-16,0-6 3 16,3-6-7-16,0-4-3 15,2-6 1-15,-2-3 0 16,-3-2-6-16,-3 0 0 15,-9-6 1-15,-3 3 3 16,-6 3-4-16,0-3-3 16,-3 3-6-16,1 5 0 15,-4 0-18-15,3 8-8 16,3 0-9-16,3 0-3 16,3 0-24-16</inkml:trace>
  <inkml:trace contextRef="#ctx0" brushRef="#br0" timeOffset="50">16263 14674 148 0,'0'10'57'0,"0"27"-30"0,3-7-23 16,0-17 15-16,0 3-5 16,0 2 0-16,3 1-6 15,0-1-3-15,0-2-2 16,3-3-3-16,-1-5 3 0,4-2-2 15,0-6 2-15,0-6-9 16,0-4-1-16,-3-4-5 16,-3-1-3-16,0-7 2 15,-3-4 2-15,0 5 5 16,-3 2 3-16,0 6 2 0,0 5 1 16,0 8 4-16,3 11 2 15,0 5 0-15,0 5-1 16,0 3-1-16,3-1 2 15,3-2-8-15,6-2-3 16,2-3-28 0,-5-6-51-16,0-2 7 15</inkml:trace>
  <inkml:trace contextRef="#ctx0" brushRef="#br0" timeOffset="51">16522 14560 156 0,'0'11'57'0,"3"2"-30"0,0 13-27 15,0-12 10-15,-3 7 0 16,3 5 4-16,0 3-6 16,0 3 0-16,0-3-4 15,3-2-16-15,0-4-5 0,2-7-33 16,1-3-41-1,3-5 21-15</inkml:trace>
  <inkml:trace contextRef="#ctx0" brushRef="#br0" timeOffset="52">16688 14729 132 0,'-26'6'49'0,"8"12"-26"0,0 3-27 0,12-10 10 16,0 5 6-16,3 2 7 15,0 1-4-15,3-1 2 16,3-2-10-16,3-3-4 0,6-2 0 16,3-6-2-16,0-2 2 15,0-8 0-15,-1-6 1 16,-2-5-9-16,0-2-4 16,-3-9-4-16,-3-7-2 15,-3-1 3-15,-3 1 5 16,-3 2 2-16,-9-13 0 0,3 6 4 15,0 4 0-15,3 11 14 16,0 9 6-16,4 7-9 16,-1 21-3-16,8 8 1 15,1 3 3-15,3 16-6 16,0-3-1-16,3-3-2 16,3-2-2-16,0-3-13 15,3-5-4-15,0-6-62 16</inkml:trace>
  <inkml:trace contextRef="#ctx0" brushRef="#br0" timeOffset="53">17004 14560 156 0,'0'53'60'0,"3"-27"-32"0,0 22-17 0,-3-27 15 16,0 3-8-16,0 0 0 16,0-3-9-16,0-2-3 15,0-4-3-15,-3-1-3 0,3-4 3 0,0-2 0 16,0-8 3-1,0-3-8-15,0-4-3 16,6-7-4-16,0-4-2 0,0-6-3 16,3 0-1-16,0 0 8 15,6 6 3-15,-1 5 4 16,7 5 2-16,-3 8 12 16,-3 8 8-1,0 7 0-15,-3 1-1 0,-3 3-9 16,-3-1-5-16,0 1-2 15,0-3-1-15,-3-3-22 16,3 0-8-16,-1-2-22 16,1-6-10-16,0-2-22 15</inkml:trace>
  <inkml:trace contextRef="#ctx0" brushRef="#br0" timeOffset="54">17299 14684 184 0,'-9'-2'71'0,"6"-1"-38"0,-6 3-25 0,6 3 16 16,-6 5-6-16,0 0 2 16,-3 7-9-16,0 4-2 15,-3 2-5-15,6 0 2 0,3 3 3 16,3-3-3-16,3-2-1 16,3-3-5-16,3-3 0 15,3-2-2-15,6-6 0 16,-3-5-7-16,0-5-4 15,0-3-4-15,0-3 0 16,-3-2 7-16,-3 0 5 0,0-9 4 16,-6 4 3-16,0 2-1 15,0-3-1-15,0 6 5 16,0 3 4-16,0 18 1 16,3 2 0-1,3 6-1-15,5 0-5 16,-2 2-3-16,0 1 0 15,6-1 1-15,0-4-3 16,-3-4 0-16,0-2-34 16,-3-2-17-16,0-6-44 15</inkml:trace>
  <inkml:trace contextRef="#ctx0" brushRef="#br0" timeOffset="55">17447 14695 136 0,'0'3'52'0,"0"12"-28"0,3-1-19 0,0-4 13 16,0 4 7-16,0 1 7 15,0 4-6-15,3-1-3 16,0-2-13-16,0 0-6 0,0-3-1 16,0-2-2-16,0-3-1 15,0-3 3-15,-3-5 0 16,3-2 1-16,-3-4 0 15,0-2-5-15,0-5-1 16,-3 0-8-16,0-6-2 0,0-4-9 16,3 1-4-16,-3 4-4 15,0 5-2-15,3 2 1 16,3 6 1-16,6 7 19 16,0 9 10-16,3 0 12 15,-1-3 5-15,1-1 0 16,0-1 0-16,0-4-3 15,0-2 1-15,0-8-4 16,-3 3 1-16,0-8-7 16,-3 0-3-16,-4-1-1 15,1 1 1-15,-6 0-1 16,-3 0-1-16,-2 2-4 0,-4 3-2 16,0 3-4-1,-3 5-1-15,-3 8 3 0,0 16 5 16,-3 0 17-16,9 2 8 15,3 0 5-15,3 1 1 16,6-3-11-16,6-3-5 16,3-5-14-16,6-6-6 15,6-7-73 1,17-8-54-16,-2-3 48 16</inkml:trace>
  <inkml:trace contextRef="#ctx0" brushRef="#br0" timeOffset="56">17989 14441 104 0,'-3'13'41'0,"21"14"-22"0,-6 20-11 0,-9-26 13 15,0 3 1-15,0 11 2 16,0-4 2-16,0-1 1 0,3-4-14 16,0-2-3-16,-6-6-3 0,0-2-3 15,0-3-3 1,0-5 0-16,0 0-1 0,3-2-5 16,-6-4 1-16,0-4-11 15,3-9-3-15,6-8 2 16,-6 1 5-16,6-1 1 15,3 1 4-15,0 2 2 16,2 0-1-16,4 3 4 16,0 8 0-16,3 2 5 15,0 6 2-15,-3 5 11 16,-3 5 6-16,-3 8 5 16,-6-3 3-16,-6 4-5 0,-6-1-4 15,-3-3-10 1,-3-2-5-16,0-3-9 0,-6-2-3 15,-3-3-25-15,4-3-10 16,2-5-26 0,3-2-46-16,6-4 25 15</inkml:trace>
  <inkml:trace contextRef="#ctx0" brushRef="#br0" timeOffset="57">18233 14724 188 0,'6'3'71'0,"12"13"-38"0,9-6-36 0,-18-7 11 16,3-1-6-16,0 1 1 0,0-3 9 15,-1-5 7-15,1 0-10 16,-3-6-5-16,0-2 0 0,-3-1-5 16,0 4-2-16,-3-1-1 15,-6-2 3-15,-3 0-9 16,-3 2-3-16,-3 3 2 15,-6 6 2-15,-2 4 5 16,2 6 4-16,3 8 10 16,3 5 3-16,3 0 5 15,3 3 3-15,9-3-9 16,3 1-2-16,6-4-6 16,0-2-1-16,3-5-14 15,0-6-6-15,2-5-35 16,1-3-14-16,-3-2-17 15</inkml:trace>
  <inkml:trace contextRef="#ctx0" brushRef="#br0" timeOffset="58">18454 14684 168 0,'-18'8'66'0,"18"-5"-36"0,18 10-26 0,-12-8 26 15,8 9-6 1,-2-6-4-16,3 0 0 15,-3-3-11-15,3-8-3 0,0 1 0 16,-3-1-3-16,0-8-2 16,-3 1 0-16,0-1-1 15,-6 1-5-15,-3-1 1 16,-3 3-7-16,-6 0-1 16,-3 3 5-16,-12 2 1 0,0 3-1 15,3 6 2-15,0-1 3 16,7 8 1-16,2 6 7 15,3-1 4-15,0 1 1 16,6-1 1-16,3 1-6 16,3-3-2-16,6-3-4 15,0-3-1-15,8-4-23 16,1-4-12-16,-3-4-32 16,0-4-41-1,3 1 30-15</inkml:trace>
  <inkml:trace contextRef="#ctx0" brushRef="#br0" timeOffset="59">18617 14698 140 0,'0'26'52'0,"3"-5"-28"0,-3 0-13 0,0-13 15 16,0 3 1-16,-3 2 3 16,0 0-10-16,0-2-4 15,0-3-9-15,0 0-5 0,0-3-1 16,3-2-8-16,0-6 0 15,3-5-10-15,3-5-2 16,3-8-6-16,3-6-1 16,9 6 5-16,3 3 2 15,-3 7 16-15,-1 6 6 16,1 7 17-16,0 9 10 0,-3 5 4 16,-3 5 1-16,3 0-7 15,-6 0-5-15,-3 1-16 16,0-7-6-16,-4-1-52 15,7-6-23-15,-3-8-21 16</inkml:trace>
  <inkml:trace contextRef="#ctx0" brushRef="#br0" timeOffset="60">19442 14724 148 0,'-15'-5'57'0,"-3"7"-30"15,-12-15-27-15,21 18 13 0,-6 1-7 16,-2 4 2-16,-1 4 6 16,-3 1 5-16,-3 4-9 15,6 2-3-15,3 3-1 0,12 0-5 16,3 0-3-16,9-6 1 16,3-2 0-16,3-13 1 15,0-3 2-15,6-8-3 16,3-6 0-16,-4-4-1 15,-2-1 0-15,-3-7 0 16,-3-8-2-16,-3-1 0 0,-3 1 3 16,-6-9 0-16,-6-2 3 15,-6 6 1-15,0 7 3 16,3 6 6-16,0 7 4 16,3 8-4-16,3 11-2 15,3 16-8-15,0 8-3 16,6 5 4-16,6 16 3 15,0-5-3-15,-3-3 0 16,0-3-1-16,3-2-2 16,0-5-15-16,0-6-5 15,0-5-32-15,3-6-12 16,-1-5-15 0</inkml:trace>
  <inkml:trace contextRef="#ctx0" brushRef="#br0" timeOffset="61">19540 14774 188 0,'-12'3'71'0,"9"2"-38"0,-6 9-32 16,6-4 14-16,0 3 3 15,3 3 6-15,0 0-9 16,6 0-3-16,3-3-7 16,3-5 1-16,6 0 3 0,6-5-1 15,2-6 1-15,-5-5-3 16,-3-2-1-16,0-4-3 15,-6-2 1-15,-3 1 2 16,-6-7 2-16,-6-1-3 0,-9 4-1 16,-6 1-6-16,0 2-2 15,0 5-20 1,1 3-7-16,-4 8-27 0,6 3-13 16</inkml:trace>
  <inkml:trace contextRef="#ctx0" brushRef="#br0" timeOffset="62">19713 14753 164 0,'9'19'63'0,"-3"-9"-34"0,-1 6-27 0,-2-8 14 0,0 3-6 16,-3-3 0 0,0 0 11-16,-3-1 6 0,0-1-13 15,1-4-4-15,-1 1 1 0,3-3-5 16,0-3 2-16,0-5-7 15,0-2-3-15,3-1-4 16,2-5 1-16,4 1-4 16,0-4 1-16,0 11 4 15,0 3 2-15,6 10 2 16,-3 6 0-16,0 5 0 16,-3-1 2-16,-3 1-1 15,0 0-1-15,-3-5-6 16,0-1-4-16,0-2-36 15,3-8-66 1</inkml:trace>
  <inkml:trace contextRef="#ctx0" brushRef="#br0" timeOffset="63">19972 14748 156 0,'3'13'60'0,"0"-10"-32"0,5 2-26 0,-2-2 12 16,0-1-3-16,0 1 1 15,3 0 7-15,6-3 5 16,-3 0-13-16,6-3 1 0,-3-5-1 16,0 0-6-16,-6-5-1 15,0 0-2-15,-12-1 1 16,0 1-9-16,-9 0-1 0,-3 2-3 16,-6 3 1-1,-3 6 5-15,0 4 2 0,4 17 4 16,2 2 1-1,3 0 7-15,3 3 4 0,6 0 4 16,6 0 3-16,6-3-9 16,9-3-2-16,12-4-8 15,8-6-2-15,7-8-62 16,0-6-25-16,-7-4-14 16</inkml:trace>
  <inkml:trace contextRef="#ctx0" brushRef="#br0" timeOffset="64">20618 14682 172 0,'-3'8'66'0,"6"13"-36"0,0 8-35 15,-1-18 10-15,1 2-3 0,-3 3 1 16,3 0-4 0,0-3 1-16,-3-3 0 15,0 1-9-15,0-3-4 0</inkml:trace>
  <inkml:trace contextRef="#ctx0" brushRef="#br0" timeOffset="65">20629 14605 200 0,'0'-8'74'0,"0"13"-40"0,3-2-62 0,-3-3 4 0,3 3-2 16,3 2 5-16,0-2-4 15,0-1 0-15,0 1-25 16,0 2-10-16</inkml:trace>
  <inkml:trace contextRef="#ctx0" brushRef="#br0" timeOffset="66">20713 14713 152 0,'0'24'57'0,"0"-5"-30"0,0-3-25 16,0-11 14-16,0 0 5 15,0 3 7-15,0-2-11 16,0-1-4-16,0-5-8 15,9 2-4-15,-9-2 2 0,6 0-2 16,0-2-1-16,0-3-4 16,0-9-2-16,-4-4-11 15,7-1-3-15,0 1 5 16,0 4 4-16,-3 4 7 0,0 2 4 16,3 5 5-16,0 11 4 15,0 5 0-15,-3 3 2 16,0 0 0-16,-3 0 3 15,0 0-1-15,0-3 2 16,-3 0-6-16,0-2-3 16,0-3-6-1,3-3 0-15,-3-5-5 0,6-2 1 16,3-6-3-16,0-3 2 16,3-7-6-16,2-4-3 15,1 4 3-15,6 2 4 16,3 5 8-16,-3 6 5 15,-3 10 3-15,-3 6 5 16,-1 2 1-16,-2 3 3 0,-3 0-4 16,-3 3 0-16,0-4-11 15,-3-1-1-15,0-4-35 16,3-2-13-16,0-3-43 16,3-2-30-1,0-6 53-15</inkml:trace>
  <inkml:trace contextRef="#ctx0" brushRef="#br0" timeOffset="67">21141 14806 156 0,'0'32'57'0,"0"-11"-30"0,-3 5-32 0,3-10 12 15,0 8 11-15,0-5 11 16,0-1-11-16,0-2-4 15,0-3-9-15,0-2-8 0,0-3-3 16,0-8-2-16,3-3 2 16,0-13 4-16,-3 0 1 15,0-5-2-15,0-3 2 16,0-2-1-16,0 0-2 16,0-6 0-16,0-3 3 15,0 6 0-15,3 0 1 0,3 5 0 16,9 3 2-16,3 5 5 15,0 6 4 1,0 4 0-16,0 6 3 0,-1 11 4 16,-2 5 3-16,-3 0 4 15,-3 0 2-15,-3 0-1 16,-6-1 1-16,-6 1-15 16,0-2-5-16,-6-4-9 15,-8-2-1-15,2-3-32 16,0-5-14-16,0-2-26 15,3-4-8-15,6-7-7 16</inkml:trace>
  <inkml:trace contextRef="#ctx0" brushRef="#br0" timeOffset="68">21374 14438 156 0,'3'0'60'0,"0"3"-32"0,2 5-28 0,-2 0 13 16,3 16 13-16,-3 2 8 15,3 3-2-15,-3 8-2 16,0 8-16-16,0-8-4 0,0 0 0 16,0-5-15-16,3-3-3 15,0-5-24-15,0-5-6 16</inkml:trace>
  <inkml:trace contextRef="#ctx0" brushRef="#br0" timeOffset="69">21558 14676 168 0,'0'22'63'0,"0"12"-34"0,-3-5-38 15,3-18 9-15,0-1-11 16,0-2-1-16,0 0-53 16,0-3-21-16,3 1 41 15,-3-6 23-15</inkml:trace>
  <inkml:trace contextRef="#ctx0" brushRef="#br0" timeOffset="70">21564 14565 180 0,'-6'-5'68'0,"9"8"-36"0,0-6-46 0,3 3 8 16,0 0-8-16,3 0 1 15,3 3-17-15,3-1-8 16,6 1-18-16,-1-3-5 16</inkml:trace>
  <inkml:trace contextRef="#ctx0" brushRef="#br0" timeOffset="71">21749 14589 152 0,'-15'5'57'0,"6"9"-30"0,-15 2-14 0,18-9 17 0,-6 7-6 16,-3 4-2-16,6 6-8 15,3-3-4-15,3 0-5 16,9 1-4-16,6-4 2 0,3-5-9 16,3-2-1-16,3-6-29 15,3-2-12-15,-4-3-37 16</inkml:trace>
  <inkml:trace contextRef="#ctx0" brushRef="#br0" timeOffset="72">21865 14650 176 0,'-3'8'66'0,"6"3"-36"0,0 18-29 0,-3-14 16 16,6 4-7-16,-6 0 2 15,6-1-3-15,0-2 0 16,-1 0-5-16,-2-3-40 0,0-5-16 16</inkml:trace>
  <inkml:trace contextRef="#ctx0" brushRef="#br0" timeOffset="73">21856 14499 244 0,'-12'-18'90'0,"12"18"-48"0,0-3-67 0,0 3 6 0,3-3 2 15,12 1 7-15,-3-4-14 16,5-2-4-16,1 1-34 16,3-4-12-16,3 0 22 15,-6 3 13-15,-3 1 162 31,0 9-43-15,-3 6-12-16,-4 11-31 16,1 10-16-16,-3 2-15 15,-3 1-3-15,-3 3-3 16,0 10 2-16,0-8 3 0,0-6-13 0,0-4-7 16,0-3-58-1,0-3-52-15,-3-8 39 16</inkml:trace>
  <inkml:trace contextRef="#ctx0" brushRef="#br0" timeOffset="74">21924 14597 260 0,'-15'-5'99'0,"30"2"-54"0,0 3-50 0,-3 0 15 16,-3 0-13-16,6 0 0 0,0 0-1 15,3 0 2 1,-1 0 1-16,7 0-35 0,3 0-15 0,-3 3-47 16</inkml:trace>
  <inkml:trace contextRef="#ctx0" brushRef="#br0" timeOffset="75">22127 14396 128 0,'0'-3'49'0,"0"6"-26"0,15 2-14 0,-10 1 16 16,1 4 10-16,-3 11 8 15,0 11-12-15,0 2-6 16,-3 1-14-16,-6-3-5 0,6 13 0 15,-6-11 1-15,3-5 1 16,1-5-35-16,7-6-16 16,-8-2-61-16</inkml:trace>
  <inkml:trace contextRef="#ctx0" brushRef="#br0" timeOffset="76">22264 14658 116 0,'-12'0'44'0,"9"3"-24"0,3-1-2 0,0-2 20 15,0 0-10-15,3 6-1 16,3 4-5-16,3 6 1 16,2 0-13-16,1 0-1 0,0 2 1 15,3 1-8-15,-3 2-1 16,3-3-3-16,0-2 0 0,-3-2-29 15,0-7-14-15,-3-1-46 16</inkml:trace>
  <inkml:trace contextRef="#ctx0" brushRef="#br0" timeOffset="77">22466 14703 220 0,'-12'18'82'0,"6"-2"-44"0,0 8-44 16,3-11 14-16,-3 9 4 16,-3 1 7-16,-6 1-6 0,4 3-2 15,-1 2-6-15,0-5-6 0,3-3 0 16,0-5-23-16,3-3-12 16,0-3-41-1,3-4-44-15</inkml:trace>
  <inkml:trace contextRef="#ctx0" brushRef="#br0" timeOffset="78">22653 14401 172 0,'9'11'66'0,"3"7"-36"0,9 11-18 0,-9-2 19 15,0 7 6-15,6 6 4 16,-6 5-10-16,-3-3-7 16,-9 6-13-16,-9 0-3 0,-3-6-1 15,-15 11 1-15,-6-6 0 16,1-4-40-16,-4-6-15 16,3-8-78-1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51:26.8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2166 14761 925 0,'0'0'40'0,"0"0"10"16,0 0-40-16,0 0-10 0,0 0 0 0,0 0 0 0,-9 0 71 0,6-3 12 16,3 3 2-16,-6 0 1 0,0-2-11 0,-3 4-3 15,-3 1 0-15,6-3 0 0,-3 3 19 0,0-1 3 16,3 4 1-16,-8-4 0 0,8 4-31 0,-9-1-7 16,6-2-1-16,3 2 0 0,-3 3-24 0,-3-3-6 15,3 3-1-15,3-3 0 0,3 3-25 0,-3-2 8 16,3-1-8-16,3-5 0 0,0 0 0 0,3 5 0 15,3 3 0-15,3 0 0 0,0-5 0 0,6 2 0 16,3 0 0-16,0-2 0 0,-4 2 0 0,4 3 0 16,0 0 0-16,3 0 0 0,0 0 0 0,-6 3 10 0,3-1-1 15,-7 1 0-15,4-1 13 0,-9-2 2 0,0 0 1 16,-6 3 0-16,0-3-1 0,0 0-1 0,-9-3 0 0,6 3 0 16,-6 0 15-16,-5-3 3 0,2-2 1 0,-3 2 0 15,-3-2-42-15,-3-1 0 0,0-2-16 0,3 0 5 16,1 0 11-16,2 0-13 0,-3-2 5 0,6-1 8 31,-6 0-39-31,6 3 0 0,0-5 0 0,3 5 0 16,-3-3-25-16,6 1-6 0,3-1-1 0,3-2-561 0,0 2-113 0</inkml:trace>
  <inkml:trace contextRef="#ctx0" brushRef="#br0" timeOffset="259.009">2356 14631 806 0,'0'0'72'0,"0"0"-58"16,0 0-14-16,3 6 0 0,3 2 146 0,-6 2 26 16,0 4 6-16,3-1 1 0,-3 5-108 0,0-2-22 15,0 3-4-15,0 2-1 0,0 0 20 0,0 3 3 16,-3 0 1-16,3-1 0 0,0 1-22 0,0-5-4 15,0 2-1-15,-6 0 0 0,6-2-41 0,0-6 0 16,0 3 0-16,0-6 0 16,0 1-132-16,6-3-23 0,-6-8-4 0,0 0-1 0</inkml:trace>
  <inkml:trace contextRef="#ctx0" brushRef="#br0" timeOffset="432.985">2243 14854 1382 0,'0'0'123'0,"0"0"-99"0,0 0-24 0,0 0 0 16,0 0 124-16,0 0 19 0,6-3 4 0,0 0 1 15,3 1-123-15,-3 2-25 0,3-3 0 0,6 0 0 16,-3 3 0-16,0-2 0 0,0-3 0 0,2-1 0 16,1 4-16-16,0-1 3 0,6 0 1 0,-6 1-820 15</inkml:trace>
  <inkml:trace contextRef="#ctx0" brushRef="#br0" timeOffset="808.984">2624 14790 864 0,'0'0'76'0,"-3"0"-60"16,3 0-16-16,-9-2 0 0,6 2 210 0,-6 0 39 16,9 0 8-16,-3 0 2 0,-6 2-221 0,1 1-38 15,-4 2-20-15,3 3 3 0,-3-3 27 0,3 3 6 16,0 3 0-16,0-1 1 0,0 4 3 0,0 2 0 15,3-1 0-15,-3 1 0 0,0 3-10 0,3-3-2 16,0-3 0-16,6 0 0 0,0 0-8 0,0 1 0 16,3-4 0-16,-3-2 0 0,6-3 0 0,0 1 0 15,3-1 0-15,-3-2 0 0,6-3 0 0,-3-3 0 0,-3 0 0 16,9 1 8-16,-6-4-25 0,-3-1-6 0,9-1-1 16,-3 0 0-1,-1-3-26-15,1 0-6 0,-3-2 0 0,-3 0-1 0,6 0 33 16,-9 0 8-16,-3 2 0 0,0 0 1 0,6 3 15 0,-6 1 0 0,0-1 0 15,0 0 0-15,0 8 0 0,0 0 8 0,0 0 1 0,0 0 0 16,0 0 22-16,0 0 4 0,0 8 1 0,0 2 0 16,0 1 1-16,0 2 1 0,0 0 0 0,0 0 0 15,3 1-10-15,3 2-3 0,-6-3 0 0,6-3 0 16,3 4-17-16,0-6-8 0,0 2 0 0,0-2 8 16,0-3-32-16,3 1-6 15,-4-4-2-15,-2-2-804 0</inkml:trace>
  <inkml:trace contextRef="#ctx0" brushRef="#br0" timeOffset="1043.001">2871 14586 806 0,'0'0'72'0,"0"0"-58"15,0 0-14-15,0 0 0 0,0 8 146 0,0 0 26 16,-6 3 6-16,6 0 1 0,0 4-111 0,0 1-21 15,0 5-5-15,-3-2-1 0,6 7 30 0,-6-2 5 16,3 0 2-16,0 0 0 0,0 2-23 0,0 1-5 16,-6-1-1-16,3-2 0 0,0-3-34 0,3 0-7 0,0-5-8 0,-3 0 11 15,3-3-22-15,0-2-4 0,0-3-1 0,0 0-589 32,0-8-119-32</inkml:trace>
  <inkml:trace contextRef="#ctx0" brushRef="#br0" timeOffset="1257.013">2711 14748 2026 0,'0'0'44'0,"0"0"10"0,0 0 2 0,0 0 1 0,3 5-45 0,2 0-12 0,1 1 0 0,3-4 0 16,0 1 0-16,-3 0 0 0,6-1 0 0,3-2 0 15,0 0 8-15,0 0 0 0,0-2 0 0,5 2 0 16,-8 0-83 0,6-3-17-16,-3 0-3 0,3 3-1 0</inkml:trace>
  <inkml:trace contextRef="#ctx0" brushRef="#br0" timeOffset="1393.987">3044 14806 1324 0,'0'0'118'16,"-6"8"-94"-16,3-3-24 0,3 3 0 0,-9 3 183 0,6-1 32 15,6 6 6-15,-6 0 2 0,3 0-172 0,0 0-35 16,0-3-6-16,0 0-2 0,0-2-8 0,-6 0-17 16,6-4 4-16,0 1 1 0,0 0-4 0,0 0 0 15,0-8 0-15,0 0-907 0</inkml:trace>
  <inkml:trace contextRef="#ctx0" brushRef="#br0" timeOffset="1744.989">3023 14751 1152 0,'0'0'102'0,"0"0"-82"0,0 0-20 0,0 0 0 15,0 0 182-15,6-3 32 0,0 0 6 0,3 1 2 16,-6-1-194-16,6 3-38 0,0 3-8 0,0-3-2 16,3 0 12-16,-3 0 8 0,5 2-12 0,1 1 12 15,-3-3-44 1,3 0-1-16,3 0-1 0,0 0 0 0,-3 0-177 15,3 0-35-15,-1 0-7 0,-5-3-2 0,6 3 110 0,-9 0 21 16,3 0 5-16,-3 3 1 0,0-3 130 0,-9 0 30 16,0 0 4-16,0 0 1 0,0 0 141 0,0 0 28 0,0 0 5 0,-3 8 2 15,-3 0-60-15,0 0-12 0,-3 0-3 0,-3 0 0 0,-3 5-47 16,6-3-9-16,-12 6-3 0,13-3 0 0,-10 3-24 16,6 0-5-16,0 3 0 0,3 2-1 0,0-5 5 0,3 0 0 15,3 2 1-15,3-5 0 0,0 1-30 0,6-1-7 16,0 0 0-16,9-2-1 0,-3-1-7 0,-3-2-8 15,12 0 11-15,-7-3-11 0,4 1-12 0,3-4-8 16,0-2-3-16,0-2-999 0</inkml:trace>
  <inkml:trace contextRef="#ctx0" brushRef="#br0" timeOffset="2161.983">3553 14991 172 0,'0'0'8'0,"0"0"1"0,0 0-9 0,0 0 0 15,0 0 0-15,0 0 0 0,0 0 337 0,0 0 66 16,0 0 13-16,0 0 2 0,9 0-310 0,0-2-61 16,3-1-13-16,6 0-2 0,-7 3 4 0,7-5 0 15,3 2 1-15,0 1 0 0,-6-1-37 0,6 0 0 16,0-2 0-16,-1 3-572 16,-2-1-108-16</inkml:trace>
  <inkml:trace contextRef="#ctx0" brushRef="#br0" timeOffset="2830.014">4107 14788 403 0,'0'0'17'0,"0"0"5"0,0 0-22 0,0-6 0 0,0 1 0 0,0 5 0 16,0-5 176-16,-3-1 32 0,0 1 5 0,0 2 2 15,-6 1-118-15,3 2-23 0,0 0-5 0,-3 2-1 16,-6 1-11-16,3 2-2 0,3 3-1 0,3 3 0 16,-3 0-30-16,-6-1-7 0,9 3-1 0,-6 1 0 0,4 1 16 0,2 1 2 15,3 0 1-15,-3 3 0 0,0-3-7 0,3-3 0 16,3 3-1-16,6-3 0 16,3-3-27-16,0 1 8 0,-3 0-8 0,2-3 0 15,4-3-20-15,3 0-10 0,-3 0-2 0,6-2-512 16,3-3-104-16</inkml:trace>
  <inkml:trace contextRef="#ctx0" brushRef="#br0" timeOffset="3179.985">4312 14840 1486 0,'-6'-7'66'0,"3"4"14"0,0 0-64 0,3 1-16 0,-6-1 0 0,0 0 0 15,0 3 33-15,0 0 4 0,0 3 1 0,-6 2 0 16,3-2-24-16,-2 5-5 0,-1 0-1 0,6 0 0 15,-9 2 52-15,9 4 11 0,-3-1 1 0,3-3 1 16,0 1-14-16,3 2-3 0,0-2-1 0,3-3 0 16,3 2-36-16,0-2-7 0,0 0-2 0,3-3 0 15,0 1-10-15,0-1 0 0,3-2 0 0,3-3 8 16,-3 0-8-16,0-3 0 0,2 0 0 0,-2-5 0 16,3 3-17-16,-6-3-6 0,6 0-1 0,0-2 0 31,-6-1-19-31,3 1-4 0,-3-1-1 0,-3 3 0 0,0-5 33 15,0 5 7-15,-3-3 8 0,0 6-13 0,3-3 31 0,-3 8 6 0,0-5 2 0,0 5 0 16,0 0-1-16,0 0 0 0,0 0 0 0,-3 5 0 16,0 0-25-16,3 3 0 0,-3 0 8 0,3 0-8 15,0 3 0-15,3-3 10 0,0 2-10 0,-3-2 10 0,6 0-22 16,-3 0-5-16,3-3-1 0,3 1-586 16,-3-1-118-16</inkml:trace>
  <inkml:trace contextRef="#ctx0" brushRef="#br0" timeOffset="3465.995">4619 14761 2026 0,'-12'-5'90'0,"9"2"18"0,-3 1-86 0,3-1-22 16,-6 3 0-16,3 0 0 0,6 0 32 0,-6 3 1 16,-3 2 1-16,-3-3 0 0,6 4-34 0,-3-1 0 0,0 3 0 15,3 3-12-15,6-6 12 0,-6 5 0 0,6-2 0 0,6 0 0 16,-6 3 8-16,6-1-8 0,3 4 12 0,0-4-12 15,-3 1 0-15,3-1 0 0,3 1 0 0,-9 0 0 16,3-1 15-16,0-2-1 0,0 0 0 0,-3-3 0 16,-3-5 17-16,0 8 3 0,-3-2 1 0,-3-1 0 15,-3 0 7-15,3 0 2 0,-9 1 0 0,3-4 0 16,0 1-26-16,0 0-5 0,-3-3-1 0,0 0 0 16,1-3-12-16,2 0 0 0,0 3 0 0,3-2-10 15,-3-1-34 1,3-2-6-16,6 0-2 0,-6-1 0 0,3-2-119 15,3 0-24-15,0-2-5 0,9-1 0 0</inkml:trace>
  <inkml:trace contextRef="#ctx0" brushRef="#br0" timeOffset="3684.995">4800 14507 1497 0,'0'0'133'0,"0"0"-106"16,3 8-27-16,0 3 0 0,3 2 71 0,-3 0 9 15,0 6 1-15,0-1 1 0,3 3-62 0,-6 0-12 16,3 3-8-16,0 0 10 0,-6 0 37 0,3 2 7 16,3-2 2-16,-3 3 0 0,0-4-16 0,0 1-2 15,3-3-1-15,0-2 0 0,0 2-37 0,3-2 0 16,-6-3 0-16,3-1 0 16,3-4-50-16,-3 2-14 0,0-5-4 0,-3 0-816 0</inkml:trace>
  <inkml:trace contextRef="#ctx0" brushRef="#br0" timeOffset="3849.986">4639 14732 2214 0,'0'0'48'0,"0"0"11"0,0 0 1 0,0 0 3 0,6-3-51 0,0 1-12 0,3-4 0 0,6 6 0 15,-3-5 0-15,6 5 8 0,3-3-8 0,-1 3 0 16,4-2 11-16,3-1-11 0,3 1 12 0,-3-1-12 15,-1 0 8-15,1 1-8 0,3-1 0 0</inkml:trace>
  <inkml:trace contextRef="#ctx0" brushRef="#br0" timeOffset="10649.991">5964 14711 518 0,'0'0'46'0,"0"0"-37"0,0 0-9 0,0 0 0 0,0 0 110 0,0 0 20 15,0 0 4-15,6-3 1 0,-6 3-70 0,0 0-13 16,0-5-4-16,3-3 0 0,-3 3 20 0,0-1 3 16,-3 4 1-16,0-4 0 0,-3 1-1 0,0 3 0 15,-3-1 0-15,-3 0 0 16,-3 3-28-16,-6 0-6 0,4 0-1 0,-4 3 0 0,-3 2-6 0,3 0-2 16,-6 1 0-16,3 4 0 0,1 1-4 0,-1-1-2 15,0 4 0-15,3-1 0 0,0 3-10 0,6-3-1 16,1 0-1-16,5 1 0 0,0-1 5 0,6 0 1 15,3 0 0-15,3 0 0 0,3-2-7 0,6 0-1 16,2-3 0-16,4-3 0 0,6 0-8 0,0 0 12 16,9-2-12-16,-1-3 12 0,-2 0-27 0,3-3-5 0,0 3 0 15,-1-2-604-15,-2-1-120 0</inkml:trace>
  <inkml:trace contextRef="#ctx0" brushRef="#br0" timeOffset="11370.991">6485 14690 403 0,'0'0'36'0,"0"0"-36"0,0 0 0 0,0 0 0 16,0 0 166-16,-9-3 26 0,0 3 6 0,0 0 1 15,-6 0-96-15,3 3-19 0,-6-3-4 0,1 2-1 0,-4 1 8 0,3-3 1 16,-3 3 1-16,-3 2 0 0,0 0-27 0,1 0-6 15,2 1 0-15,0-1-1 0,-3 0-22 0,0 3-4 16,3-2-1-16,7-1 0 0,-4 5-5 16,6-2-2-16,0 3 0 0,3-3 0 0,0 0-4 0,3 2-1 15,3 1 0-15,0-3 0 0,6 0-7 0,0 2-1 16,3-4-8-16,3 2 12 0,3-3-4 0,6 0-8 16,3-2 11-16,2 0-11 0,1-3 14 0,3-3-4 15,3 0-1-15,2-2 0 0,-2 2-9 0,6-2-11 16,-6-3 3-16,5 0 0 15,-8 3-31-15,-3-3-5 0,0 3-2 0,-3-1 0 16,-6-2-146-16,-1 3-28 0,-5 0-7 0,0 2-1 16</inkml:trace>
  <inkml:trace contextRef="#ctx0" brushRef="#br0" timeOffset="11928.013">6565 14735 633 0,'0'0'28'0,"-6"5"6"0,0 0-34 0,0 1 0 0,-3-1 0 0,0 5 0 15,-2-2 184-15,2 3 29 0,-6-3 7 0,-3 5 0 16,0-2-104-16,3-1-22 0,-6 1-4 0,6-1-1 15,1 1-27-15,2 2-6 0,-3-5 0 0,6 3-1 16,0-3-20-16,0-3-4 0,0 3-1 0,3-3 0 16,6-5-14-16,0 0-4 0,3 6 0 0,3-4 0 15,3 3-22-15,0-5-5 0,0 3-1 0,3-3 0 32,3-3-137-32,-1 1-28 0,13-6-6 0,-9 0-1 0</inkml:trace>
  <inkml:trace contextRef="#ctx0" brushRef="#br0" timeOffset="12423.046">6550 14713 403 0,'0'0'36'0,"0"0"-36"0,0 0 0 0,0 0 0 15,-3-5 112-15,3 5 15 0,0 0 3 0,-3 0 1 16,-3-2-39-16,3-1-8 0,-3 0-2 0,3-2 0 15,-2 2 0-15,-1 1 0 0,0-1 0 0,-3 0 0 0,0 3 8 16,-3-2 2-16,0-1 0 0,3 0 0 0,-6 3-28 16,3 0-6-16,-6-2-1 0,6-1 0 0,1 3-34 0,-1 3-7 15,0-1-2-15,3-2 0 16,3 3-46-16,6-3-8 0,0 0-3 0,0 0-826 16</inkml:trace>
  <inkml:trace contextRef="#ctx0" brushRef="#br0" timeOffset="13152.998">6818 14695 403 0,'0'0'36'0,"0"0"-36"0,0 0 0 0,0 0 0 15,0 0 107-15,0 0 14 0,0 0 3 0,0 0 1 16,0 0-34-16,0 0-7 0,0 0-2 0,0 0 0 16,0 0-3-16,-3 3-1 0,-3 2 0 0,-3 0 0 15,0 3-16-15,-3 0-3 0,1 3-1 0,-1-1 0 16,-3 1 4-16,0 2 1 0,-3 0 0 0,3 1 0 15,0-1-27-15,3-3-6 0,0 1-1 0,-2-1 0 16,2-2-13-16,3 0-4 0,0 0 0 0,3-2 0 16,-3-4-12-16,6 4 0 0,3-6 0 0,0 0-10 15,0 0-93-15,0 0-18 0,0 0-4 0,0 0-637 16</inkml:trace>
  <inkml:trace contextRef="#ctx0" brushRef="#br0" timeOffset="13656.041">6785 14774 172 0,'0'0'8'0,"-3"0"1"0,-2 0-9 0,2 0 0 0,3 0 0 0,0 0 0 15,-6 0 294-15,6 0 57 0,0 0 11 0,0 0 2 16,0 0-223-16,0 0-45 0,0 0-8 0,9-5-3 16,-4 2-61-16,7 1-12 0,0-4-2 0,3 4-1 0,6-3-9 0,-3-1 10 15,3 4-10-15,0-4 10 0,-1 4-10 0,1-1 0 16,0 0 0-16,0 1 0 0,0 2 0 0,0 0 0 16,-1 0 0-16,-2 2 0 0,-9 4 0 0,3-1-9 15,3 0 9-15,-9 3 0 0,-6 0 0 16,0-3 14-16,0 3-1 0,-6 3 0 0,0-3 46 0,-6 2 9 15,0 1 1-15,-3 0 1 0,0-3-13 0,4 5-2 16,-7-5-1-16,3 2 0 0,3-2-29 0,-3 3-5 16,3-6-2-16,0 3 0 0,3-3-30 0,0 1-5 15,3-1-2-15,0-2-676 16,6-3-135-16</inkml:trace>
  <inkml:trace contextRef="#ctx0" brushRef="#br0" timeOffset="15451.983">6568 14700 345 0,'0'0'15'0,"0"0"4"0,0 0-19 0,0 0 0 0,0 0 0 0,0 0 0 16,0 0 177-16,0 0 32 0,0 0 7 0,0 0 0 16,0 0-120-16,0 0-25 0,0 0-5 0,0 0-1 15,0 0-12-15,0 0-2 0,0 0-1 0,0 0 0 16,0 0-6-16,0 0 0 0,0 0-1 0,0 0 0 15,-3 3 1-15,-3 2 0 0,0 0 0 0,-3 3 0 16,0-2 3-16,0 2 1 0,1 0 0 0,-1 2 0 16,-6 1-21-16,0-1-4 0,-3 4-1 0,3-1 0 15,0-3 13-15,0 1 2 0,0 0 1 0,4-1 0 16,-4 1-18-16,6-3-4 0,0 2-1 0,9-4 0 16,-9 1-15-16,6-1 0 0,3-6 0 0,0 8 0 15,0-8-100-15,6 2-17 0,0 4-3 0,6-4-777 16</inkml:trace>
  <inkml:trace contextRef="#ctx0" brushRef="#br0" timeOffset="17478.987">2112 15558 460 0,'0'0'41'0,"0"0"-33"0,0 0-8 0,0 0 0 15,0 0 88-15,0 0 16 0,0 0 4 0,0 0 0 16,0 0-83-16,0 0-16 0,0 0-9 0,0 0 10 16,0 0 34-16,0 0 6 0,3-6 2 0,-3 6 0 15,0-2 17-15,0 2 4 0,-3-6 1 0,3 6 0 16,0-2-22-16,-6-1-5 0,-3 3-1 0,3-3 0 15,0 3-10-15,-2 3-3 0,2 2 0 0,-3-2 0 0,0 0 3 16,-3 5 0-16,3-1 0 0,-3 1 0 0,6 3-11 16,-3 0-1-16,0-1-1 0,6 1 0 0,0-1-15 15,-3 4-8-15,3-4 10 0,3 1-10 0,3-3 9 16,3 2-9-16,-3 1 8 0,6-3-8 0,0 0 8 16,3-3-8-16,6 0 0 0,-6-2 8 0,6 2-8 0,-7-2-17 15,4-3 4-15,0 0 1 16,6 0-40-16,-9 0-7 0,-3-5-1 0,0 2-1 15,3-2-116-15,-3-1-23 0</inkml:trace>
  <inkml:trace contextRef="#ctx0" brushRef="#br0" timeOffset="17873.013">2234 15386 1335 0,'0'0'29'0,"0"0"7"0,0 0 0 0,3 7 2 0,3 1-30 0,-6 3-8 0,0 0 0 0,0 2 0 16,0 3 8-16,0 0 0 0,0-1 0 0,0 1 0 16,0 3 46-16,0-1 10 0,0 1 1 0,0-1 1 15,-6-2-3-15,6 3-1 0,-3-6 0 0,3 3 0 16,-6-3-38-16,6-2-7 0,0-6-1 0,0 3-1 16,0-3-15-16,0-5 9 0,0 0-9 0,0 0 8 15,0 0-8-15,0 0 0 0,0 0 0 0,0 0-11 16,0 0-3-16,0 0-1 0,0-5 0 0,0 0 0 15,0-3-22-15,6-3-5 0,-6 3-1 0,3-2 0 16,3-1 11-16,-6 0 3 0,6 1 0 0,3-1 0 16,0 3-4-16,-3 0-1 15,6 0 0-15,-9 6 0 0,6-1 34 0,-9 3 0 0,9-2 0 0,0 2 0 0,0 2 38 0,2 3 14 16,-8 1 4-16,3-1 0 0,6 3-18 0,-9-3-3 16,3 3-1-16,-3 0 0 0,0 0-18 0,0 0-3 15,0 3-1-15,0-1 0 0,-3-5-12 0,6 3 9 16,-6 0-9-16,0 0 8 0,0-8-20 0,0 0-5 15,0 0-1-15,0 0 0 16,0 0-64-16,0 0-13 0,0 0-2 0,0 0-587 0</inkml:trace>
  <inkml:trace contextRef="#ctx0" brushRef="#br0" timeOffset="18261.996">2559 15581 1285 0,'0'0'56'0,"0"0"13"0,0-5-55 0,0 5-14 0,0-5 0 0,-6-3 0 16,6 5 70-16,0 3 11 0,-6-2 3 0,0-1 0 15,3 0-38-15,-6 3-7 0,0 0-2 0,0 0 0 16,0 3-1-16,3 0 0 0,-3 2 0 0,0 0 0 16,3 0-15-16,0 3-3 0,-2 0-1 0,2 0 0 15,0 3-9-15,6-1-8 0,-6 1 9 0,3 0-9 16,3-1 14-16,0 1-3 0,0-1-1 0,3-2 0 16,3 0-10-16,-3 0 12 0,6-3-12 0,-7-2 12 15,7 2-12-15,-3-2 8 0,6-6-8 0,-3 3 8 16,-6-5-8-16,6 2 0 0,0-2 0 0,-3-3-11 15,-3 3-1-15,3-3-1 0,0 0 0 0,-3 0 0 16,3 0 13-16,-6 0-11 0,0-2 11 0,0 4-10 16,0-4 10-16,0 2 0 0,0 0 0 0,0 0 0 0,0 0 0 15,0 3 9-15,0 2-9 0,0 3 0 0,0 0 13 0,0 0-4 16,0 0-1-16,0 0 0 0,0 0-8 16,0 0 0-16,0 0 0 0,0 5 0 0,0 3 0 0,3 0 0 15,6 3 0-15,-9-1 0 0,3 1 0 0,3-3 10 16,-3 2-10-16,6 1 10 0,-6 0-10 0,2-3 0 15,4 0 0-15,-3-3 0 16,0 0-28-16,-3 0-7 0,3-2-1 0,0 0-1 16,3-1-121-16,-9-2-24 0,0 0-5 0,0 0-1 0</inkml:trace>
  <inkml:trace contextRef="#ctx0" brushRef="#br0" timeOffset="18623.037">2681 15592 460 0,'0'0'41'0,"0"0"-33"0,0 0-8 0,0 0 0 16,0 0 136-16,0 0 24 0,0 0 6 0,0 0 1 15,3 8-76-15,3 0-15 0,-6 0-4 0,0 2 0 16,0-2-3-16,0 3-1 0,0-1 0 0,0-2 0 16,0-2-20-16,0 2-5 0,-6 0-1 0,6-8 0 15,0 0-2-15,0 0 0 0,0 0 0 0,0 0 0 16,0 0-14-16,0 0-3 0,0 0-1 0,0 0 0 16,0 0-11-16,0 0-3 0,0-6 0 0,0 6 0 15,6-5-8-15,-3 0 8 0,3-3-8 0,-6 0 8 16,0 0 3-16,6 0 0 0,0-3 0 0,-3 3 0 15,5-2-33-15,1 2-6 16,0 0-2-16,-6 0 0 0,3 3 19 0,0-1 11 0,0 1-12 0,3 2 12 16,-3 1 0-16,0-1 0 0,3 3 8 0,-3 3-8 0,-6-3 25 15,6 5-1-15,3-2 0 0,0 5 0 0,-9 0 6 0,6 0 1 16,0-1 0-16,-3 4 0 0,2-3-10 0,-5 0-1 16,0 3-1-16,3-1 0 0,-3-2-11 0,0 3-8 15,3-6 12-15,-3 3-12 0,0 0 0 0,0-3 0 16,0-5 0-16,0 5 0 15,0-5-42-15,0 0-9 0,0 0-1 0,6 8-1 16,-6-8-61-16,9 0-12 0,-6 3-2 0,6-3-389 16,0-3-78-16</inkml:trace>
  <inkml:trace contextRef="#ctx0" brushRef="#br0" timeOffset="19057.984">3023 15634 633 0,'0'0'28'0,"0"0"6"0,0 0-34 0,0-5 0 0,0-3 0 0,0 3 0 15,0-1 246-15,-6 1 42 0,6 5 9 0,0-5 2 16,-3 0-192-16,-3 2-39 0,6 3-7 0,-6-3-1 15,0 1-22-15,3 2-4 0,-6 2-1 0,3-2 0 16,0 3-20-16,1 2-4 0,-4 0-1 0,3 3 0 16,3 0-8-16,-3 3 0 0,0-3 0 0,3 2 0 15,3 1 0-15,0 0 0 0,0 2 0 0,0-5 0 16,0 0 0-16,3-3 8 0,3 6-8 0,-3-6 12 16,0 0-12-16,3-2 0 0,3-1 9 0,-1 1-9 15,-5-6 8-15,6 3-8 0,-6-2 8 0,6-1-8 16,-3-2 0-16,6-3 0 0,-9 0 0 0,3 0 0 15,-3-2 0-15,6 2-15 0,-9 0 3 0,3 0 0 16,-3 0 12-16,0 0 0 0,0 0 0 0,-3 0 0 16,3 0 0-16,-6 3 0 0,6-1 0 0,0 6 0 15,0 0 0-15,0 0 0 0,-3-5 0 0,3 5 0 0,0 0-15 16,0 0 0-16,0 0 0 0,0 0 0 0,0 0-3 16,3 11-1-16,3-1 0 0,-3 4 0 15,3 1 19-15,-3 4 0 0,0-1 0 0,3 1 0 0,3-1 28 16,-6 1-1-16,3 0 0 0,-6-1 0 0,0-2 21 0,0 0 4 15,0 0 0-15,-6-3 1 0,-3 0 5 0,0 0 1 16,3-2 0-16,-3-3 0 0,-3 0-19 0,3 0-4 16,-6 0-1-16,9-6 0 0,-9 4-25 0,4-6-10 15,-1 2 8-15,3 1-8 0,0-3 0 0,0 0-19 16,-3-3 3-16,9 1 1 16,-6-4-49-16,3 1-11 0,3 0-1 0,0-1-1 15,3-4-139-15,0 2-27 0</inkml:trace>
  <inkml:trace contextRef="#ctx0" brushRef="#br0" timeOffset="19394.998">3130 15640 172 0,'0'0'8'0,"0"0"1"0,0 0-9 0,6 0 0 0,-6 0 0 0,9 0 0 16,0 2 395-16,6-2 77 0,-6 0 15 0,3 3 3 16,-3-3-386-16,3 2-78 0,-3-4-15 0,2 2-3 15,-2-3 16-15,0 3 4 0,3-5 1 0,-3 2 0 16,-3-2 20-16,6 0 4 0,-3-1 1 0,-3 1 0 15,-3 0-34-15,3-3-6 0,0 3-2 0,-3-1 0 16,-3 1-12-16,3-3 8 0,-6 3-8 0,3-3 0 16,-3 3 8-16,3-1-8 0,-6 1 0 0,0 0 9 15,-3-1-9-15,3 4-11 0,-6-1 3 0,0 0 0 0,-3 1 8 0,0 2-12 16,0 2 12-16,-2 1-12 16,-1 2 12-16,6 3 0 0,-9 0 0 0,12 3 0 0,-12 2 0 0,12 0 8 15,3 0-8-15,0 3 11 0,3-2 8 0,0 1 1 16,3-1 1-16,3-1 0 0,0 0 15 0,3-2 2 15,3-1 1-15,3-4 0 0,3 2-26 0,-3-3-5 16,6-3 0-16,-3 1-8 0,3-3 0 0,2 0 0 16,1-5 0-16,3 0 0 15,-6-3-156-15,3 0-37 0</inkml:trace>
  <inkml:trace contextRef="#ctx0" brushRef="#br0" timeOffset="20080.013">3874 15338 1580 0,'0'0'70'0,"0"0"14"0,0 0-67 0,0 0-17 0,0 0 0 0,0 0 0 16,3 8 16-16,-3 2 0 0,0 1 0 0,3 2 0 16,-3 3 13-16,3 3 3 0,-3-1 0 0,0 3 0 15,0 3 9-15,0-3 3 0,-3 3 0 0,3-3 0 0,0 3-12 0,0-3-3 16,0-2 0-16,0 2 0 0,0-5-29 0,0 0 8 16,0-3-8-16,0 0 0 15,3-2-113-15,-3-1-26 0,0-10-5 0,0 0-608 16</inkml:trace>
  <inkml:trace contextRef="#ctx0" brushRef="#br0" timeOffset="20295.003">3779 15499 1267 0,'0'0'112'0,"0"0"-89"15,0 0-23-15,0 0 0 0,0 0 132 0,0 0 23 0,0 0 4 0,0 0 1 16,0 0-121-16,9 0-24 0,0-2-5 0,0 2-1 15,3-3 34-15,0 0 6 0,3 1 2 0,-1-1 0 16,4 0-13-16,0 1-2 0,-3-1-1 0,6 0 0 16,-3 3-35-16,0-2-12 0,-3-1 0 0,-1 1 0 31,-2-1-77-31,6-2-15 0,-9 2-4 0,3 0-736 0</inkml:trace>
  <inkml:trace contextRef="#ctx0" brushRef="#br0" timeOffset="20641.009">4098 15393 864 0,'0'0'38'0,"0"0"8"0,0 0-37 0,0 0-9 0,-6-2 0 0,6 2 0 16,0 0 132-16,0 0 25 0,0 0 5 0,0 10 1 16,-3-2-102-16,0 3-20 0,3 2-4 0,0 0-1 15,0 6 15-15,3-1 2 0,-3 1 1 0,0-1 0 0,-3 1 0 0,3-3 0 16,0 0 0-16,0 0 0 16,-3-3-17-16,3 0-3 0,-3-2-1 0,3-1 0 0,0-2-11 0,0 0-2 15,-3-3-1-15,3-5 0 0,0 0-11 0,0 0-8 16,0 0 9-16,0 0-9 0,0 0 8 0,0 0-8 15,0 0 0-15,6-8 0 0,-3 3 0 0,9-3 0 16,-9-2 0-16,6 2 0 0,-1-3-9 0,-5 1-2 16,9-1 0-16,-3 0 0 0,-3 1 1 0,3 2 0 15,3 3 0-15,-6-1 0 0,3 1 10 0,-3 2 0 16,3 3 0-16,-3 3 0 0,0 2 11 0,3 1 4 16,-6 2 1-16,0 2 0 0,0 1 8 0,3-1 1 15,-6 3 1-15,3 1 0 0,-3-4-26 0,2-2 0 16,1 3 0-16,-3-3 0 15,6 0-25-15,-6-3-11 0,0-5-1 0,0 5-1 16,0-5-42-16,6 6-8 0,-6-6-1 0,3 2-1 16,-3-2-42-16,12-2-8 0,-6 2-1 0,0-3-1 15,3-2-78-15,0-3-16 0</inkml:trace>
  <inkml:trace contextRef="#ctx0" brushRef="#br0" timeOffset="20917.044">4351 15597 172 0,'0'0'16'0,"0"0"-16"0,3-8 0 0,-3 8 0 16,3-5 229-16,0 2 43 0,-3 3 9 0,5-5 2 15,-5 5-140-15,6-3-28 0,0 1-6 0,0 2-1 16,0-3-41-16,0 3-9 0,3-3-2 0,-3 3 0 15,-6 0-4-15,12 0-2 0,-9 0 0 0,6 0 0 16,3-2-16-16,-6 2-3 0,-6 0-1 0,6-3 0 16,9 1-30-16,-9-4 0 0,-3 4 0 0,3-1 0 15,-1-2 0-15,-2-1 0 0,3 4 0 0,-6-4 0 16,-6 1 0-16,6 0 0 0,0 0-12 0,-3 2 12 16,-5-2-20-16,2 2 2 0,3 0 1 0,-6-2 0 0,3 5 1 0,-3 0 0 15,0 0 0-15,-6 3 0 0,3-1 6 0,-3 4 2 16,3 2 0-16,3-3 0 0,0 3 8 0,-2 2 12 15,2 1-2-15,0 0-1 0,3 2 11 0,3 0 3 16,0 0 0-16,0 0 0 0,3 3 13 0,3-2 4 16,3-4 0-16,0 1 0 0,3-1-11 0,0 1-1 15,5-6-1-15,1 3 0 0,-3-3-27 0,9 1 0 16,9-6 8-16,-6-3-676 16,2-2-134-16</inkml:trace>
  <inkml:trace contextRef="#ctx0" brushRef="#br0" timeOffset="21572.989">5220 15494 1141 0,'0'0'50'0,"0"0"11"0,0 0-49 0,-3-3-12 16,-6 1 0-16,3-1 0 0,-3 0 56 0,0 3 8 16,-3-2 1-16,3-1 1 0,0 3-37 0,0 3-7 15,-3 2-2-15,4 0 0 0,-4 1 10 0,0 2 2 16,3 2 0-16,-3 1 0 0,3 5-32 0,0 0 0 16,3-3 0-16,0 5 0 0,6-2 16 0,-6 3 9 15,6-3 3-15,6-1 0 0,-3-1 9 0,3-1 3 16,0-3 0-16,3-2 0 0,3-2-14 0,-3-4-2 15,3-2-1-15,-3-2 0 0,2-4 9 0,1-2 1 0,0-2 1 16,-3-1 0-16,3 1-14 0,-3-4-4 16,0-1 0-16,3 1 0 0,-9-2-16 0,3 1 0 0,3-4-8 15,-3 1 8-15,-3 2-22 0,0-3 2 0,0 1 0 0,0-1 0 16,-3 1-1-16,0-1 0 0,0 1 0 0,-3-1 0 16,0 1-3-16,-3-1 0 0,3 3 0 0,0 3 0 15,0 2 24-15,0 1 8 0,3 10 0 0,0 0 0 16,0 0 14-16,0 0 2 0,0 0 1 0,0 0 0 15,0 0-9-15,0 10-1 0,3 1-1 0,-3 2 0 16,0 6 6-16,0-1 0 0,3 3 1 0,-3 3 0 16,3-3-13-16,0 0-8 0,3 3 8 0,0-5-8 15,-3 2 12-15,3-2-3 0,0-1 0 0,2-2 0 16,-2-3-17-16,3-2-4 0,3 2-1 0,-3-5 0 16,3 0-154-16,0-3-30 15,9 0-7-15,6-7 0 0</inkml:trace>
  <inkml:trace contextRef="#ctx0" brushRef="#br0" timeOffset="21886.003">5565 15518 1825 0,'-9'-5'80'0,"3"2"18"0,0 0-78 0,0 1-20 15,0 2 0-15,0-3 0 0,-3 3 32 0,0 3 2 16,1 2 1-16,-4 0 0 0,0 0-35 0,0 6-14 16,3 0 1-16,-9 2 0 0,6 0 28 0,-3 3 5 15,9-3 2-15,-6 0 0 0,3 1 14 0,7-4 2 16,2 1 1-16,0-1 0 0,2-4-24 0,4 2-5 15,-3 0-1-15,9-3 0 0,-9-2-9 0,6-3 0 16,0 0 0-16,-3-3 0 0,3 0 0 0,0-2 0 16,-3 0 0-16,3-3 0 0,3 2 0 0,-9-2 0 0,3-2 0 15,3 2 0-15,-3 0 0 0,0 0 0 0,-6-3-8 0,0 4 8 16,2-1 0-16,1 0 0 0,0 2 0 16,-3 6 0-16,0-5 0 0,0 5-11 0,0 0 11 0,0 0-8 15,0 0 0-15,6 3 0 0,-6-3 0 0,9 5 0 16,0 3 8-16,0-3 0 0,0 3 0 0,-3-3 0 15,3 1 8-15,0-1-8 0,0 0 8 0,0 1-8 32,0-4-22-32,0 1-9 0,3 0-1 0,-4-3-576 0,1 0-116 0</inkml:trace>
  <inkml:trace contextRef="#ctx0" brushRef="#br0" timeOffset="22070.994">5756 15317 403 0,'-3'-8'36'0,"3"8"-36"0,0 0 0 0,0-3 0 0,-3 1 316 0,3 2 57 16,0 0 11-16,0 0 3 0,-3 5-300 0,3 3-60 16,3 5-12-16,-3 3-3 0,3 2 10 0,-3 4 2 15,3 1 0-15,-3 1 0 0,0 5 9 0,0-2 3 16,0-1 0-16,0 1 0 0,3-1-27 0,0-2-9 16,-3 0 0-16,2-6 9 15,-2 3-40-15,3-5-8 0,-3 0-1 0,0-3-838 0</inkml:trace>
  <inkml:trace contextRef="#ctx0" brushRef="#br0" timeOffset="22265.995">5604 15478 1728 0,'0'0'153'0,"0"0"-122"0,0 0-31 0,0 0 0 16,0 0 88-16,0 0 12 0,0 0 3 0,0 0 0 15,6 0-86-15,3 0-17 0,0-3 0 0,5 1 0 16,1 2 0-16,6-5 0 0,0 2 0 0,3 0 0 16,0 3-9-16,2 0 1 0,-2 0 0 0,3 0-606 15,0 3-121-15</inkml:trace>
  <inkml:trace contextRef="#ctx0" brushRef="#br0" timeOffset="22575.991">6122 15483 633 0,'0'0'56'16,"0"0"-44"-16,0 0-12 0,0 0 0 15,0 0 259-15,0 0 49 0,-3-2 11 0,-3-1 1 0,0-2-197 0,0 5-40 16,-6-3-8-16,3 3-2 0,-3 0-49 0,3 3-9 16,-3-1-3-16,0 4 0 0,-3-1-12 0,4 3 0 15,2 3 0-15,-3-1 0 0,0 1 0 0,0 5 0 16,3 0 0-16,3-3 0 0,0 3-8 0,3-3 8 16,3 0 0-16,0-5 0 0,6 3-8 0,3-3 8 15,-6-3 0-15,6 0 0 0,0-2 0 0,3-3 0 16,-3 0 0-16,0-6 9 0,2 1-9 0,-2 0 0 15,0-3 0-15,0 0 0 0,0-3 0 0,-3 3-16 16,3-5 4-16,-3 5 1 0,-3-2 11 0,3 2 0 16,-3 3 0-16,0-3 0 0,0 2 15 0,-3 6 1 0,0 0 1 15,0 0 0-15,0 0-4 0,6 3-1 0,0 0 0 0,3 5 0 16,-3-1 20-16,3 4 3 0,0 2 1 0,-1-2 0 16,4-1-16-16,0 1-4 0,0 0 0 0,3-1 0 15,0-2-32-15,0 3-6 0,0-6-2 0,0 0-993 16</inkml:trace>
  <inkml:trace contextRef="#ctx0" brushRef="#br0" timeOffset="23510.995">2246 16166 864 0,'0'0'76'0,"0"5"-60"0,0 3-16 0,3 3 0 16,3 5 128-16,-3 0 24 0,3 2 4 0,-6 3 0 15,0 0-94-15,3-2-19 0,-3 0-4 0,0-4-1 16,3 1-4-16,-3-5-1 0,0-1 0 0,3 1 0 16,-3-6 5-16,0 3 1 0,0-8 0 0,0 0 0 15,0 0-22-15,0 0-4 0,0 0-1 0,0 0 0 16,0 0-12-16,0 0-15 0,-3-5 3 0,0-3 1 16,0 0 11-16,3 0-13 0,-6 0 5 0,6-2 8 15,-3-1 0-15,3 0 0 0,0 1 0 0,0-3 0 16,3 2-8-16,3-2 8 0,0 0 0 0,0-1 0 15,3 6 0-15,0-2-11 0,-3 2 11 0,9 0-8 16,-9 0 8-16,3 3-10 0,5 5 10 0,-8-3-10 16,9 0-32-16,-9 6-6 0,9 0-2 15,-6 2-444-15,-3 0-89 0</inkml:trace>
  <inkml:trace contextRef="#ctx0" brushRef="#br0" timeOffset="23837.003">2440 16290 691 0,'0'0'61'0,"0"0"-49"15,0 0-12-15,0 0 0 0,0 0 158 0,6 6 29 16,-6 2 5-16,3-3 2 0,0 0-110 0,3-2-23 16,2 2-4-16,-2 0-1 0,3-2-16 0,-3 0-4 15,3-3-1-15,-6 0 0 0,6 0-7 0,0-3-2 16,-3 0 0-16,-3 1 0 0,9-1-6 0,-9 1 0 16,3-4-1-16,-6-2 0 0,3 3-10 0,0 0-1 15,3-3-8-15,-6 2 12 0,0-1-12 0,0 1 0 0,-6 1 0 16,0 0 0-16,0-1-24 0,3 1 3 0,-9 2 0 0,6 3 0 15,-3-2 5-15,6 2 2 0,-9 0 0 0,3 2 0 16,0 4 14-16,3 2-9 0,0-6 9 0,-2 6-8 16,-1 0 8-16,6 3 9 0,-6-1-1 15,3-2-8-15,3 6 18 0,0-4-3 0,3 1-1 0,0-3 0 16,3 2 11-16,-3 1 3 0,9-3 0 0,-6 0 0 16,3-3-11-16,6 0-1 0,-4 1-1 0,1-4 0 15,3 3-15-15,3-2-16 0,0 0 3 0,-6-3 1 16,6-3-144-1,3-2-29-15</inkml:trace>
  <inkml:trace contextRef="#ctx0" brushRef="#br0" timeOffset="24254.99">2660 16296 518 0,'0'0'23'0,"0"5"5"16,0-5-28-16,0 5 0 0,0 6 0 0,0-1 0 0,0 4 197 0,0 4 35 15,0 1 6-15,0 2 2 0,0 5-190 0,0-2-38 16,0 0-12-16,0 0 8 0,0 2 46 0,3 1 10 15,3-9 1-15,-6 1 1 0,0-6-4 0,0 3-1 16,3-6 0-16,0-2 0 0,-3-8-35 0,0 0-7 16,0 0-2-16,0 0 0 0,0 0-17 0,0 0 8 15,0 0-8-15,0 0 0 0,6-8 0 0,-6 0 0 16,0-2-15-16,0-1 5 0,3 1-3 0,-3-3-1 16,-3-6 0-16,3 3 0 0,-6 0 5 0,3-2 1 0,0-3 0 15,-6 2 0-15,3 1 8 0,3-1-8 0,0 0 8 0,3 1-8 16,0-1 8-16,-6 4 0 0,12-1 0 15,-6 2 0-15,3-4 0 0,6 2 11 0,0 5-3 0,-3-2 0 16,3 3 10-16,0 2 2 0,0 0 0 0,3 5 0 16,-4 0 12-16,4 1 4 0,-3 2 0 0,3 5 0 15,-3 3-24-15,0 0-12 0,0 0 12 0,-6 0-12 16,3 2 36-16,-3 1 0 0,-3-3 0 0,0 3 0 16,-3-1-13-16,-3 1-3 0,3 2 0 0,-6-2 0 15,0-4-5-15,0 1-2 0,3 0 0 0,-3-2 0 16,3-1-13-16,-3-2-15 0,3-1 3 0,-2 1 1 15,8-3-68-15,0 0-13 16,-6-3-4-16,6 3 0 0,0-5-128 0,0-3-25 16</inkml:trace>
  <inkml:trace contextRef="#ctx0" brushRef="#br0" timeOffset="24741.985">2886 16256 1267 0,'0'11'56'0,"0"-3"12"0,6-1-55 0,-6 1-13 16,0 3 0-16,0-3 0 0,3 3 116 0,0-1 21 15,-3-2 4-15,0 0 1 0,0 0-98 0,0 0-19 16,-3 0-4-16,3-8-1 0,0 5 23 0,0-5 4 16,0 0 1-16,0 0 0 0,-3 5-11 0,3-5-1 15,0 0-1-15,0 0 0 0,0 0-4 0,0 0-1 16,0-5 0-16,0-3 0 0,0 0-30 0,0 0 0 16,0 0 0-16,0-2 0 0,3-1 0 0,-3 1 0 0,3-1 0 15,0-2 0-15,3 2 0 0,0 1 0 0,-3-1 0 16,3 0 0-16,0 1-10 0,0 2-8 0,3 0-2 15,-3 3 0 1,0-1-19-16,3 4-4 0,-1 2-1 0,-2 2 0 16,0 1-25-16,3 2-6 0,-3-2-1 0,3 2 0 15,0 3 36-15,-3 0 6 0,6 0 2 0,-3 0 0 0,-3-3 24 0,0 3 8 0,3-2 0 16,-6 1 0-16,6 1 11 0,0 0 9 0,0-2 1 0,-4-1 1 16,4 0 2-16,0 1 0 0,-3-6 0 0,6 2 0 15,-12-2-14-15,9-2-2 0,0-4-8 0,3 1 12 16,-9 0-12-16,3-1 11 0,6-2-11 0,-9 0 10 15,3 1-10-15,-6-4 0 0,3 3 9 0,-3 0-9 16,0-3 0-16,-3 4 0 0,3-1 0 0,-9 2 8 16,3 4-8-16,0-4-10 0,-3 1 10 0,-6 5-13 0,9 0 0 15,-9 3 0-15,3-1 0 0,-3 1 0 0,9 5 13 0,-5-3 0 16,-1 3 0-16,3 3 0 0,-3 2 12 0,6 0-2 16,3 0 0-16,-6-2 0 0,3 2 7 0,3 1 2 15,3-1 0-15,3-3 0 0,3-2 3 0,-6 3 1 16,9-3 0-16,-3 0 0 0,9-3-11 0,-6 0-1 15,3-2-1-15,2 2 0 16,1-2-42-16,0-3-8 0,0 0-1 0,0-3-811 0</inkml:trace>
  <inkml:trace contextRef="#ctx0" brushRef="#br0" timeOffset="25028.011">3350 16227 1803 0,'0'0'80'0,"-2"-5"16"0,-4 5-76 0,3-3-20 0,-3 3 0 0,0 0 0 15,3 3 40-15,-3-3 4 0,0 0 0 0,0 2 1 16,3 4-37-16,-3-4-8 0,6 1 0 0,0-3 0 16,-6 5 10-16,6-5 6 0,0 0 0 0,6 8 1 15,-6 0 2-15,6 0 0 0,3 3 0 0,-3-1 0 16,3-5-3-16,-3 3-1 0,3 3 0 0,-3 0 0 16,2-4 9-16,-5 1 1 0,0 3 1 0,-3-3 0 15,0 0 0-15,-3 0 0 0,0-3 0 0,-3 0 0 16,4 3-13-16,-7-2-2 0,0-1-1 0,0-5 0 15,0 3-10-15,3-3 0 0,-3-3 9 0,3 3-9 16,-3-5-13-16,0 2-7 0,3 0-2 0,-3 1 0 16,3-4-34-16,0 1-6 0,6 2-2 0,0-2 0 15,0-3-39-15,0 3-8 0,3 0-1 0,3-1-694 16</inkml:trace>
  <inkml:trace contextRef="#ctx0" brushRef="#br0" timeOffset="25342.013">3431 16261 864 0,'0'0'76'0,"0"0"-60"15,9 3-16-15,-6 2 0 0,3-2 209 0,0 0 39 16,3 4 8-16,0-4 2 0,-1 0-170 0,4-1-33 16,-3 4-7-16,0-4-2 0,0 1-19 0,0-3-4 15,3 0-1-15,-3 0 0 0,-9 0-10 0,3-3-3 16,6-2 0-16,-6 0 0 0,3 2-1 0,0 0 0 16,-3-2 0-16,-3 5 0 0,3-2-8 0,-3 2 0 15,0-8 0-15,0 2 0 0,-3 1 0 0,3 5 0 0,-3-5 0 16,0-1 0-16,0 1 0 0,-6 0-17 0,3 2 4 15,0 1 1 1,-3-4-15-16,-3 6-2 0,3 3-1 0,0 0 0 0,-3 2 9 0,3 3 1 16,-3-3 1-16,4 3 0 0,-1 5 19 0,3-5-12 0,0 3 12 15,6-3-10-15,-9 5 10 0,9-2 9 0,0-1-1 0,0 1-8 16,0-1 31-16,3 1-1 0,3-1 0 0,0-2 0 16,0-2-10-16,3-1-1 0,-1 3-1 0,4-3 0 15,-3-5-18-15,3 3 0 0,-3-1-11 0,0-2 11 31,3-2-142-31,-3-1-22 0,3-2-4 0</inkml:trace>
  <inkml:trace contextRef="#ctx0" brushRef="#br0" timeOffset="25638">3654 16243 1105 0,'0'0'24'15,"0"8"4"-15,-3 0 2 0,3 0 2 0,3 2-32 0,-3 1 0 0,-3 2 0 0,3-2 0 0,0 2 32 0,0-3 0 16,0-2 0-16,-6 0 0 0,3 0 56 0,3-8 12 15,0 0 1-15,0 0 1 0,0 0-34 0,0 0-6 16,0 0-2-16,0 0 0 0,0 0-31 0,0 0-6 16,0 0-2-16,9-5 0 0,-3 0-9 0,0-1-3 15,3-2 0-15,-3 0 0 0,3-5-9 0,0 3 0 16,0-1 0-16,0 0-11 0,3 1 11 0,-1-1 0 16,-2 1-9-16,0 2 9 0,0 2 0 0,0 4 0 15,0 2-9-15,-3 2 9 0,3 4 0 0,-3-1 16 0,6 3-4 16,-9 0 0-16,3 5 0 0,0 0 0 15,-3 1 0-15,3-4 0 0,0 3-12 0,-6-2 8 16,3 2-8-16,0-2 0 0,-3-6 8 0,3 3-8 0,2 0 0 0,-5-8 0 31,6 5-123-31,-6-5-30 0,0 0-7 0</inkml:trace>
  <inkml:trace contextRef="#ctx0" brushRef="#br0" timeOffset="25869.002">4029 15957 1267 0,'0'0'112'0,"0"0"-89"0,0 0-23 0,3 8 0 15,0 3 72-15,0-1 11 0,-3 3 1 0,3 1 1 0,-3 7-44 0,0 0-9 16,0 3-1-16,-3 2-1 0,0 1 22 0,0-1 5 16,3 6 1-16,-3-6 0 0,3 1-38 0,-3-1-8 15,3-2-2-15,0 0 0 0,0-3-10 0,3-2-11 16,-3-1 3-16,3-2 0 15,0 0-160-15,-3-6-32 16,0 9-7-16,0-19-1 0</inkml:trace>
  <inkml:trace contextRef="#ctx0" brushRef="#br0" timeOffset="26378.994">3955 16195 864 0,'0'-2'76'0,"0"-1"-60"0,-3-2-16 0,0 2 0 15,0 0 245-15,3 1 47 0,0 2 8 0,3-3 3 16,-3 0-238-16,0 3-47 0,0 0-10 0,6-2-8 16,0-1 13-16,3 0-4 0,0 3-1 0,2 0 0 15,1-2 8-15,3 2 0 0,-3-3 1 0,6 6 0 16,3-1-17-16,-3-2 0 0,0-2 0 0,5 4 0 31,-2 4-55-31,0-1-5 0,-3-2 0 0,0 2-1 0,3 0-98 0,-4-2-19 16,-2-3-4-16,0 0-1 0,-3 3 38 15,3-3 7-15,-3 0 2 0,0 2 0 16,-6-4 76-16,0 2 16 0,0 0 4 0,-6 0 0 16,0 0 174-16,0 0 35 0,0 0 7 0,0 0 2 0,0 0-40 15,-6-3-8-15,0 3-2 0,-3 3 0 0,-3-3-52 0,3 2-12 16,-3 1-1-16,3 2-1 0,0 0-37 0,-3 3-7 0,3-2-2 16,-5 4 0-16,5 3-16 0,3 1 0 0,-6-1 0 0,6-3 0 0,3 4 18 15,-3-4-3-15,3 1-1 0,3-3 0 0,3 0-2 0,3-3 0 16,-6 3 0-16,0-8 0 0,9-3 0 15,3 3 0-15,-6 0 0 0,3 0 0 0,-1-5-12 0,1 0 0 16,0-1 0-16,0-1 0 0,-3-1-9 0,0 0-5 16,0-3-1-16,0 3 0 0,0 3 15 0,0 0 0 15,-3-1-10-15,-3-2 10 0,3 3 0 0,-3 5 0 16,0 0 0-16,0 0 0 0,0 0 0 0,0 0 0 16,9 5 0-16,-6 1 0 0,0-1 11 0,0 3-3 15,3 0-8-15,-3 2 12 0,3 1 1 0,3 0 0 16,-3 2 0-16,-1-5 0 0,4 0-13 0,-3 0 8 15,0-3-8-15,0 0 0 0,3 0-8 0,-3-5-8 16,0 0-2-16,3 0 0 16,-3 0-167-16,3-2-34 0,9-9-6 0,0 3-2 0</inkml:trace>
  <inkml:trace contextRef="#ctx0" brushRef="#br0" timeOffset="26569.045">4511 16015 633 0,'0'0'56'0,"0"0"-44"0,0 0-12 0,0 0 0 15,0 0 260-15,0 0 49 0,0 0 11 0,-3 8 1 16,0 0-257-16,0 5-51 0,3 1-13 0,0 4 0 16,0 1 26-16,0 4 2 0,0 1 1 0,0 3 0 15,0-3 2-15,0-1 0 0,0 4 0 0,0-3 0 16,0-3-19-16,0-3-3 0,0-2-1 0,0 3 0 16,3-6-26-16,0-3-6 0,-3-2 0 0,0 3-857 15</inkml:trace>
  <inkml:trace contextRef="#ctx0" brushRef="#br0" timeOffset="26750.983">4354 16195 2088 0,'0'0'46'0,"0"0"10"0,0 0 1 0,0 0 1 0,0 0-46 0,0 0-12 16,0 0 0-16,0 0 0 0,6 3 0 0,5-1 0 15,-5 1 0-15,6-3 0 0,0-3 0 0,-3 3 0 0,6 0-9 0,-3 3 9 32,6-3-119-32,0 0-17 0,-9 0-3 0,5 0-1 0</inkml:trace>
  <inkml:trace contextRef="#ctx0" brushRef="#br0" timeOffset="26866.984">4657 16227 345 0,'0'0'31'0,"0"0"-31"0,3 8 0 0,-3 0 0 15,3-3 328-15,-3 6 60 0,0-1 12 0,0 3 3 16,3-2-267-16,-3 2-52 0,0 1-12 0,0-4-1 15,0 1-71-15,0-1 0 0,0-10-10 0,0 8 0 32,0 0-36-32,0-8-7 0,0 0-2 0</inkml:trace>
  <inkml:trace contextRef="#ctx0" brushRef="#br0" timeOffset="27293.992">4678 16137 1670 0,'-3'-5'74'0,"3"5"15"16,-6-6-71-16,6 6-18 0,0 0 0 0,0 0 0 0,6-2 88 0,-6 2 15 15,6 0 2-15,0 0 1 16,3 0-150-16,-6 0-29 0,-3 0-7 0,9 2 0 16,3 4-12-16,-3-4-3 0,0 1 0 0,2 2 0 15,-2-2-173-15,3 2-34 0,-3-2-7 0,0 2-2 0,3 3 240 0,-6-3 48 16,3 1 10-16,-3 2 1 0,0 0 108 0,-6-1 22 15,6 4 4-15,-3 0 1 0,-3-1 47 0,0 3 10 16,0 3 1-16,0-2 1 0,0-1-102 0,3 3-20 16,0-3-4-16,-3 0 0 0,6-2-36 0,-3 2-8 0,3-5 0 15,0 0-1-15,3-3-11 0,-4 0 0 0,7-5 0 0,-3 0 8 16,3 0-8-16,-3-5 0 0,0 0 0 0,0-3 0 16,-3 0 0-16,3 0 13 0,0-3 0 0,-3 1 0 15,-6-1 25-15,0 1 5 0,3-1 1 0,-3 3 0 16,0-5 16-16,-3 2 3 0,-6 1 1 0,6 2 0 15,-3-3-34-15,-3 1-6 0,0 2-2 0,-3 0 0 16,0 0 2-16,-3 3 0 0,0-3 0 0,4 2 0 16,-1 1-6-16,0 0-1 0,0-1 0 0,3 6 0 15,0 3-54-15,0 0-11 16,3-3-3-16,6 0 0 0,0 5-172 0,0-5-34 16,0 0-7-16,0 0-2 0</inkml:trace>
  <inkml:trace contextRef="#ctx0" brushRef="#br0" timeOffset="27609.002">5101 16203 1825 0,'0'0'80'0,"0"0"18"0,3 8-78 0,3 3-20 16,-3 2 0-16,0 0 0 0,0 0 57 0,0-2 8 15,0-1 2-15,-3 1 0 0,0 0-50 0,0-3-9 16,0-8-8-16,0 8 9 0,0-8-1 0,-3 5 0 16,3-5 0-16,0 0 0 0,0 0 32 0,0 0 5 15,0 0 2-15,0 0 0 0,0 0-29 0,0 0-6 16,0 0 0-16,0-5-1 0,0-1-11 0,3-2 0 15,-1 0 0-15,1-2 0 0,0 2 0 0,3-3 0 16,0 1 0-16,0-1 0 0,-3-5 0 0,3 3-9 16,3 2 9-16,0-2-13 0,0 3-4 0,0-1-1 15,3 3 0-15,-3 3 0 0,3-3 18 0,0 3 8 0,0 5-8 16,-1 2 12-16,4 3-12 0,-3 3 0 0,0-2 0 16,-3 2 0-16,3 5 10 0,-3 0 2 0,0 0 1 0,3 3 0 15,-12 0-13-15,6-3 8 0,-3 1-8 0,0-1 0 16,-3-3 0-16,0 4-18 0,0-4 2 0,3 1 1 31,-3-3-141-31,6 0-29 0,-6 5-6 0,0-13-1 0</inkml:trace>
  <inkml:trace contextRef="#ctx0" brushRef="#br0" timeOffset="27760.998">5526 16375 2055 0,'0'0'91'0,"0"0"19"0,0 0-88 0,0 0-22 16,3 0 0-16,-3 0 0 15,0 0-54-15,0 0-15 0,0 0-3 0,0 0-1 16,0 0 8-16,0 0 1 0,0 0 1 0,0 0 0 16,0 0 9-16,-3-3 2 0,-6 1 0 0,3-4-381 15,6 6-76-15</inkml:trace>
  <inkml:trace contextRef="#ctx0" brushRef="#br0" timeOffset="27954.001">5577 15838 1792 0,'0'0'80'0,"0"0"16"0,0 0-77 0,0 0-19 0,3 8 0 0,0 2 0 15,-3 4 21-15,0 2 1 0,0 2 0 0,0 1 0 16,0-1 4-16,0 3 1 0,0 0 0 0,3 1 0 16,-3-4-2-16,6 3 0 0,-6-2 0 0,3-3 0 15,0-3-25-15,3 0-11 0,-3-5 1 0,3 0 0 16</inkml:trace>
  <inkml:trace contextRef="#ctx0" brushRef="#br0" timeOffset="31324.01">2255 14258 774 0,'0'0'34'0,"0"0"7"0,0 0-33 0,-9-2-8 0,6-4 0 0,-6 1 0 0,9 5 24 16,0-5 4-16,-6 0 0 0,3-1 0 0,0 1 3 0,3 5 1 15,0-8 0-15,0 3 0 0,3-1 22 0,0 1 5 16,3-3 1-16,-6 0 0 0,9 0-12 0,-9 0-3 16,12 1 0-16,-3-1 0 0,0-3-21 0,3 0-4 15,0 1 0-15,6-3-1 0,-3-1-11 0,5 1-8 16,-2-3 12-16,3 0-12 0,0 1 10 0,6-4-10 15,-4 3 8-15,7-2-8 0,0 4 24 0,3-2-1 16,2 3 0-16,-2 0 0 0,6 0-23 0,0 8 0 16,5-1 0-16,-5 4 8 0,0 4 0 0,2 1 0 15,-2 5 0-15,6 0 0 0,-7 2 4 0,1 1 2 16,-9 2 0-16,3 0 0 0,-1 1 10 0,-5-1 1 16,-3 0 1-16,-3-2 0 0,-6 2 0 0,-3-3 0 15,-4-2 0-15,4 0 0 0,-12 0 2 0,0-8 1 0,0 0 0 16,0 0 0-16,0 8 1 0,0-8 0 0,0 0 0 15,0 5 0-15,-6 1-10 0,6-6-3 0,0 0 0 0,0 0 0 16,0 0-5-16,6-6-2 0,-6-1 0 0,9-4 0 16,-3-2-10-16,9-3 0 0,-3 0 0 0,6-3 8 15,3-2-8-15,3 0 0 0,2-3 0 0,4 3 0 16,-3-3 0-16,9 3 0 0,2-3-9 0,4 6 9 16,3-3-11-16,2 2 2 0,4 3 0 0,-1 3 0 15,4 2 9-15,3 1 0 0,-1 5-9 0,10 2 9 16,-7 0 0-16,-2 6 0 0,8 0-9 0,-8 2 9 15,8 0 0-15,-8 3 0 0,5 0 0 0,1 3 0 16,-7 2 8-16,-2 0 4 0,-3-2 2 0,-7 2 0 16,1-3-14-16,-6 4 0 0,-4-4 8 0,-5 4-8 0,-3-4 19 15,-6 1 1-15,-3-3 0 0,-10 0 0 0,-2-3-7 16,0 0-1-16,0 0 0 0,0-2 0 0,-6-3-12 0,0 0 0 16,0 0 0-16,0 0 0 0,0 0 0 0,0 0 11 15,0 0-3-15,3 3-8 0,6-1 13 0,-3-2-4 16,0-2-1-16,3-4 0 0,6-1-8 0,0 1 0 15,3-4 0-15,2-1-11 0,4 0 1 0,3 1 0 16,0-1 0-16,3 1 0 16,2-1-20-16,4 1-4 0,3-1-1 0,-1 0 0 0,7 3 13 0,6 3 2 15,-1 0 1-15,1 0 0 0,0 5-4 0,-1 0-1 0,1 5 0 0,5 0 0 16,1 3 16-16,2 3 8 16,-5-1-10-16,2 3 10 0,1 3 0 0,-6 6 0 0,-1-1-8 15,1 0 8-15,-1 0 0 0,-2 3 0 0,-3-3 0 0,-7 0 0 16,-2-2 20-16,-3-1 0 0,-3-2 0 15,-10-3 0-15,-2 1-20 0,-3-7-16 0,-9 1 4 0,0 0 0 16,-6-8 28-16,0 0 5 0,0 0 2 0,0 0 0 16,-3 6 25-16,3-6 4 0,0 0 2 0,0 0 0 15,-6 2-36-15,6-2-7 0,0 0-2 0,0 0 0 16,0 0-9-16,0 0 0 0,3-2 0 0,0-4 0 16,6 1-12-16,0 0 1 0,0-1 1 0,6 1 0 15,0 0-16-15,3 0-3 16,2-1-1-16,1 6 0 0,0 0 18 0,9 0 3 0,3 0 1 15,-1 3 0-15,7 2 8 0,-3 3-8 0,-1 3 8 0,4-1-8 16,0 4 8-16,-3 1 0 0,-1 1-9 0,4 3 9 16,-6 2 0-16,2 0 0 0,4 6 0 0,-6-4 0 0,-6 1 0 0,2 3 0 15,7-1 0-15,-9 1 0 0,-3-1 0 0,-6-2 0 16,-1-3 0-16,-2 0 0 0,-3-2 0 0,-3-3 12 16,-3 0-12-16,-3-3 12 0,3-3 3 0,-9 1 1 15,-3-3 0-15,3 0 0 0,0 0 1 0,0 0 1 16,-6-6 0-16,0 4 0 0,6 2-18 0,-3-6 10 15,6-2-10-15,-8 3 8 0,-1-1-8 0,9-2 8 16,0 0-8-16,0 0 8 0,-6-2-20 0,6 2-5 16,6 0-1-16,-6 0 0 15,0 0-9-15,6 2-1 0,5 4-1 0,-2-1 0 0,3 0 20 0,0 3 9 0,0 0-8 16,0 3 8-16,6 5-8 0,-6 0 8 16,-3 2-8-16,0 3 8 0,3 6 0 0,-4 2-10 0,1 0 10 15,-3 3 0-15,-3 2 0 0,0 0 0 0,-3 1 0 16,-3 2 0-16,-3-5 0 0,0 2 8 0,0-2-8 15,-5-3 9-15,-1 3 3 0,-3-3 0 0,0 0 0 0,0-3 0 16,-3 1 13-16,0-3 3 0,-3-1 1 0,4-1 0 16,2-1-9-16,-3 0-1 0,-9-3-1 0,6 1 0 15,3-6-9-15,-2 0-1 0,-4 1-8 0,3-4 12 16,3-2-12-16,0 3 9 0,0-6-9 0,3 0 8 16,3 1-16-16,4-1-4 0,-1-2-1 0,3-1 0 15,-3 1-14 1,9-3-2-16,0 0-1 0,0 0 0 0,0 5-5 15,0-5-1-15,3 11 0 0,3-3 0 0,0 2 23 0,0 1 4 0,-3 2 1 0,5 0 0 16,1 3 8-16,-3 3 0 0,0-1 0 0,0 3 0 16,3 3 0-16,-3 3 0 0,0 2 0 0,-6 0 0 15,3-3 0-15,-3 3 0 0,0 1-8 0,-6 1 8 0,0-2 0 16,-3 0 0-16,0 1 0 0,0-1 0 0,-5 0 20 16,2-3 10-16,-3 1 2 0,0 2 0 0,-3 0 3 0,0-3 1 15,-3-2 0-15,-3-3 0 0,1 3-13 16,-4-3-3-16,0-2 0 0,-6-1 0 0,4 1-12 0,-4-3-8 15,3-3 8-15,0 3-8 0,1-3 0 0,-1 0-10 16,3-2 1-16,3-3 0 0,0-3-12 0,1 3-3 16,2 0 0-16,3-3 0 15,3 3-7-15,-3-2-1 0,3-4-1 0,3 3 0 16,6 1 9-16,0 2 1 0,-5-6 1 0,8 4 0 16,3 2-6-16,-3 0 0 0,0-1-1 0,3 4 0 0,3 0 11 15,0 2 2-15,0 0 1 0,-1 0 0 0,-2 3 15 0,3 3 0 16,3-1 0-16,-6 1 0 0,0 2 9 0,0-3 5 15,0 4 1-15,-9-1 0 0,4-3 16 0,-4 3 3 0,-3-2 1 16,-3-1 0-16,-6 1 6 0,0-3 2 0,-3-3 0 16,-2 3 0-16,-4-3-9 0,0 0-2 0,-3 1 0 15,-2-4 0-15,-4-2-20 0,-3 3-12 0,1-3 12 0,-4-3-12 16,-3 3 8-16,-2-3-8 0,2 1 0 0,3-1 0 16,-5-3 0-16,5 1-12 0,-3 2 1 0,4-5 1 15,-1 3 2-15,4-3 0 0,-4 3 0 0,9-3 0 16,-6 2-4-16,13-2-1 0,-10 3 0 0,9 0 0 15,3-1-7-15,7 4-2 0,-4-4 0 0,6 4 0 16,-3-1-15-16,3 0-3 16,3 3-1-16,0 0 0 0,1 3 14 0,2-4 3 0,-6 4 1 15,6 0 0-15,-3-1 23 0,0 3 0 0,3-2 12 0,-3 2-4 16,1-5 8-16,-7 5 2 0,3-2 0 0,-3 0 0 0,0-1 11 16,-6 1 3-16,1-1 0 0,-4 1 0 0,0-3-14 15,0 2-2-15,-11-4-1 0,2-1 0 0,-3 3 10 0,-5-5 3 16,-4 2 0-16,-3-2 0 0,4-3-9 0,-7 2-2 15,1-2 0-15,-4-2 0 0,1-1 19 0,-4 0 3 16,4 1 1-16,-1-4 0 0,1-2-23 0,5 3-4 16,-3 0-1-16,4-3 0 0,2-3-3 0,-5 3-1 15,5 0 0-15,6 0 0 0,4 1-22 0,-1-1-5 16,6 2-1-16,4-2 0 16,5 3-20-16,0 0-5 0,9-3-1 0,-3 3 0 15,3 2-2-15,7 0-1 0,-1-2 0 0,3 5 0 16,0 0 18-16,0 3 4 0,6-1 1 0,-3-2 0 0,3 3 26 15,-3 0 0-15,3 2 0 0,0 0 8 0,-3 0 22 0,3 1 5 0,-6-4 1 16,0 4 0-16,-3-4-4 0,-3 4 0 0,-2-1 0 0,-7 3 0 16,-3-3-19-16,-3-2-4 0,1 2-1 0,-7-2 0 15,3-1 2-15,-6 1 0 0,1-6 0 0,-4 3 0 16,-3-2-1-16,-2-1 0 0,-4-2 0 0,1-1 0 16,-4 1 11-16,-3 0 1 0,4-8 1 0,-1 2 0 15,-2-2-10-15,-4 0-3 0,4-3 0 0,-1-3 0 16,3 1-9-16,-5-1 0 0,8-2 0 0,4 0 0 15,2-3 0-15,-6 0 0 0,10 0-14 0,-4 1 5 16,9-1-20 0,1-3-4-16,-1 1-1 0,6-1 0 0,9 4 10 0,3-4 1 0,-2 1 1 15,8-1 0-15,3 6-13 0,3 0-2 16,6 0-1-16,6 2 0 0,-6 1 1 0,9-1 0 16,3 3 0-16,-3 3 0 0,2 0 17 0,1 0 3 0,6 2 1 0,-6 3 0 0,6-2 16 15,-3 2-10-15,0 2 10 0,-3 1-8 0,0 2 24 16,-6-5 4-16,0 6 2 0,-1-1 0 0,-5 3 6 15,0-5 0-15,0-3 1 0,-5 0 0 0,-1 0 8 0,-3-3 2 16,-9 1 0-16,6-1 0 0,-9-2-22 0,3-3-4 16,-3 0-1-16,0 0 0 0,-5 1-12 0,2-4 0 15,-6 3 0-15,0-5 0 0,1-3 8 0,-1 0-8 16,-6 3 0-16,6 0 9 0,1-3-9 0,-7 0 0 16,6-2 9-16,3-1-9 0,1-2 0 0,2 0-16 15,3-2 2-15,3-1 1 16,6-5-24-16,3 0-5 0,0-3-1 0,9 0 0 15,0 1 0-15,0-1 0 0,9 6 0 0,0-1 0 16,-3 6 31-16,3 3 12 0,6 2-11 0,-3 5 11 0,0 6 0 16,0 2 12-16,5 3-1 0,-5 3 0 0,0 3-11 0,3 2 0 0,-3 0-12 15,0 2 12-15,0 1 0 0,-3 2 0 0,-9-5 0 0,0 0 0 16,0 0 0-16,0 0 0 0,0 0 14 0,-3 0-4 16,-6 0 15-16,0-3 3 0,-3 1 1 0,-6-6 0 15,3 3-10-15,-3-6-3 0,-2 0 0 0,-1-2 0 16,0-5 1-16,0 2 0 0,3-3 0 0,-3 1 0 15,4-3-1-15,2-3-1 0,-3-3 0 0,0 1 0 16,6-3-15-16,0 0 9 0,3-3-9 0,0-2 8 16,6-4-8-16,3-1-17 0,0-1 4 0,0 0 1 15,6-2-9-15,9 5-2 0,-3 0 0 0,0 3 0 16,6 2 12-16,0 3 3 0,3 5 0 0,-1 3 0 16,1 2 8-16,3 3 0 0,3 3 0 0,-3 3 0 0,2 4 0 15,-2 1-8-15,3 0 8 0,-3 5-8 0,-3-6 8 0,-1 6 0 16,1-2 8-16,3-1-8 0,-12 0 11 0,0 1-3 15,0-3 0-15,-3-1 0 0,-3-2-8 0,-3 0 10 16,-3-2-10-16,0-3 10 0,0-3-10 0,-3 0 12 16,3-3-12-16,-6 1 12 0,3-3-12 15,3-1 0-15,3-1 0 0,3-4 8 0,6 1 13 0,-3-3 3 16,11-1 0-16,-5 1 0 0,6 6-9 0,6-1-2 16,-3 5 0-16,5 1 0 0,1 4-13 0,6 1 0 15,0 3 0-15,2 2-1051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52:18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8655 5329 1512 0,'-12'2'67'0,"9"1"13"0,-3-3-64 0,3 3-16 16,-3-1 0-16,3-2 0 0,0 0 33 0,0 0 3 15,3 0 1-15,-6 3 0 0,0-3 4 0,0 3 1 16,3-3 0-16,-3-3 0 0,0 0 12 0,3-2 2 16,0 2 1-16,0-2 0 0,0 2 11 0,3-5 3 0,0 3 0 0,0-5 0 15,0-1-41-15,3 0-8 0,3-2-2 0,0-3 0 16,9-2-20-16,0-1 9 0,3-7-9 0,6-1 0 16,0 4 0-16,2-4 0 0,4-2 0 15,0 3 0-15,3 2 0 0,2 0 0 0,4 8 0 16,-3 0 0-16,2 6 0 0,1 4 0 0,0 4 0 15,-3 7-9-15,-1 3 9 0,-5 2 0 0,0 6 0 0,-6 0 0 16,-1 5 0-16,-5-2 0 0,0 2 0 0,-3-2 0 16,0-1 0-16,-6 1 0 0,-6-3 0 0,3-1 8 15,-3 1 3-15,0-3 1 0,-3 1 0 0,0-4 0 16,-3-4 2-16,3-6 1 0,0 0 0 0,0 0 0 16,0 0-3-16,0 0 0 0,0 0 0 0,0 0 0 15,-3-3-12-15,3-5 8 0,0 0-8 0,3-5 0 0,3-8 0 0,6 5 0 16,-1-3 0-16,7 3 0 0,0-5-17 0,0 3 0 15,3 2 0-15,6 0 0 0,2 3 5 0,1 0 2 16,3-1 0-16,0 1 0 0,5 5 10 16,-2 0-8-16,3 6 8 0,-1-1-8 0,4 3 8 15,3-3 0-15,-4 6 0 0,4 0 0 0,-3-1 0 16,-3 3 0-16,-1 1 0 0,-5-1 0 0,0 0 0 0,-7 3 0 16,1-5 0-16,-6 2 0 0,0 1 0 0,-6-1 0 15,0 3 0-15,0-6 0 0,-6 1 8 16,2 0 0-16,-5-3 0 0,-3 5 0 0,3-5-8 0,-6 0-10 15,0 0 10-15,9-5-13 0,-3 2 37 0,3-2 7 16,3-6 1-16,0 1 1 0,3-4-33 0,3 1 0 16,0-3 0-16,5-2 0 0,1 2-10 0,6-5 1 15,0 2 0-15,-1 1 0 0,4-1 9 0,3 3 0 16,0 0-9-16,2 3 9 0,1 3 0 0,3 4 16 0,2-4-2 0,4 4-1 16,3 4-24-16,-4 2-5 0,4 2 0 0,-4 1-1 15,1 2 17-15,3 3 0 0,-1-2 0 0,-2 1 0 16,-6 7 0-16,-1-6 0 0,-2 2 0 0,-3 3 0 15,-4-5 0-15,-5 3 0 0,-3 0 0 0,-3-1 0 16,-3 3 0-16,-3-5 0 0,-4 3 0 0,-2-3 0 16,-3 5 0-16,0-8 0 0,0 1 0 0,-3-1 0 15,-3-5 0-15,0 0 0 0,0 0 0 0,6 5 0 16,-6-5 0-16,0 0 0 0,0 0 0 0,6 0 0 16,9-2 0-16,-6-1 0 0,3-2 0 0,3-3 0 15,3-3 9-15,2 1 6 0,7 2 1 0,-3-6 0 0,0 1-26 16,6-3-5-16,2 6-1 0,1-1 0 15,0 3-38-15,3-5-8 0,2 5-2 16,1 3 0-16,0-3 52 0,2 5 12 0,4 0 0 0,0 3 0 0,2 3 0 0,-2 0 0 16,3 5 0-16,-4 0 0 0,4 2 0 0,-7 1 0 15,1-1 0-15,0 4 0 0,-1-1 0 0,-2 0 0 16,0-2 0-16,0 2 0 0,-7-3 0 0,-2 1 0 16,0 0 0-16,-9 2 0 0,-3-5 0 0,-4 5 0 15,-5-8 0-15,0 6 0 0,-6 0 0 0,0-6 0 16,-3 5 0-16,0 1 0 0,-6-8 0 0,3 5 0 15,-3-3 0-15,3-3 0 0,3-2 0 0,0 0 0 16,0 0 0-16,0 0 0 0,0 0 48 0,0 0 13 16,0 0 3-16,0 0 0 0,0 0-52 0,6-2-12 0,6-3 0 15,3-1 0 1,-3 1-48-16,6 0-13 0,0-1-3 0,-3 4 0 16,5-4 0-16,1 4 0 0,6-3 0 0,3 5 0 0,0 0 52 0,2 2 12 15,1 3 0-15,-3 1 0 0,6-1 0 0,-1 6 0 0,-2 2 0 16,0 3 0-16,0 2 0 0,-1 3 0 0,-2-2 0 0,-3 5 0 15,0 5 0-15,-4-3 0 0,-2-5 0 0,0 3 0 16,-3 3 0-16,-3-6 0 0,0 3 0 0,-3-6 0 16,-9 1 0-16,3 2 0 0,-6-5 0 0,-3 2 0 15,0-4 0-15,0 1 0 0,-6-1 0 0,0 2 0 16,0-3 48-16,0 0 13 0,-3 0 3 0,3-5 0 16,0-3 0-16,3 3 0 0,0 0 0 0,0-5 0 15,3 2-52-15,3-5-12 0,0 0 0 0,0 0 0 16,0 0 0-16,0 0 0 0,0 0 0 0,9 0 0 15,0 0-48-15,3-2-13 0,6 2-3 16,0-3 0-16,0 3 0 0,2 0 0 0,4 0 0 16,0 3 0-16,6-1 52 0,0 6 12 0,2 0 0 0,4 3 0 15,-3 2 0-15,0 0 0 0,-4 3 0 0,4 3 0 0,0-1 0 0,0 9 0 16,-1-6 0-16,-2 5 0 0,0 1 0 0,-3 2 0 16,-7 2 0-16,1-1 0 0,0 1 0 0,-6-7 0 15,-3 3 0-15,-3-1 0 0,-3 1 0 0,-3-4 0 16,-3 4 0-16,-3-6 0 0,-6 0 48 0,3-2 13 15,-3-1 3-15,0-2 0 0,-6 0 0 0,6-3 0 16,-3-2 0-16,3 2 0 0,-2-2-52 0,-4-1-12 16,0 1 0-16,3-6 0 0,-3 0 0 0,3 1 0 15,0 2 0-15,0-1 0 0,0-1 0 0,3-4 0 0,-3 4 0 16,4-1 0-16,-1-2 0 0,0 2 0 0,3-2 0 16,0-1 0-1,3 4-48-15,0-1-13 0,3-5-3 0,0 0 0 16,3 8 0-16,3 0 0 0,0 0 0 0,3 0 0 15,0-1 0-15,0 1 0 0,2 6 0 0,4-4 0 0,0 3 52 0,0 3 12 0,0 3 0 0,0 2 0 16,3 3 0-16,-3 0 0 0,-6-1 0 0,2 1 0 16,1 0 48-16,0 0 13 0,-6 2 3 0,3-2 0 15,-3 0-52-15,-3 0-12 0,-3-3 0 0,0 3 0 16,-3-3 54-16,-3 0 8 0,-3 0 2 0,-3 0 0 16,3-2 0-16,-3-1 0 0,1 1 0 0,-7-3 0 15,0 0 0-15,0 0 0 0,-3-3 0 0,3 0 0 16,-3-2-52-16,4-1-12 0,-1-2 0 0,0-3 0 15,0 1 0-15,0-1 0 0,3 0 0 0,0-2 0 16,3 0 0-16,1-1 0 0,-1-2 0 0,0 3 0 16,6-3-48-16,0 3-13 0,0-3-3 0,6 0 0 15,0 0 52-15,0 0 12 0,0 0 0 0,3 5 0 16,0 3-54-16,0-3-8 0,0 3-2 0,3-3 0 16,0 3 0-16,0-2 0 0,-3 2 0 0,0-1 0 15,0 1 52-15,-3-2 12 0,3 2 0 0,-3-3 0 0,-3 3 0 0,0 0 0 16,0 0 0-16,-6 0 0 0,0 0 48 0,-6-3 13 15,0 3 3-15,-6-3 0 0,-6 0 0 0,1 3 0 16,-7-2 0-16,0-1 0 0,-3 0-52 0,-5-2-12 16,-1 2 0-16,-3-2 0 0,-8-1 54 0,-1 1 8 0,1 0 2 15,-7-1 0-15,4-2-42 0,-4 0-8 0,1 0-2 0,5 0 0 16,-6 0 2-16,7-2 0 0,-4 2 0 0,7-3 0 16,-1 3-14-16,3-3 0 0,7 1 0 0,2-1 0 31,3 1-27-31,7-1-11 0,2-2-2 0,3-1-1 15,0 4-20-15,6-4-4 0,3 1-1 0,4 2 0 16,-1 1-6-16,6-1-2 0,3-2 0 0,3 5 0 16,0 0 30-16,0 0 7 0,0 0 1 0,0 0 0 0,0 0 24 0,6 5 12 15,0 0-10-15,0 1 10 0,-6-6 12 0,0 0 8 0,0 0 1 0,0 0 1 16,0 5 18-16,-6 3 3 0,0-3 1 0,-3 3 0 16,-6-3-8-16,-3 1 0 0,-3-1-1 0,-6-2 0 15,-2-1-24-15,-4 4-11 0,-3-1 10 0,-3-2-10 16,-5-1 0-16,-4 1 0 0,-2-1 0 0,-7 4 0 15,-3-6 33-15,1 2 11 0,-1 1 1 0,4 0 1 16,-1-3-22-16,1 0-5 0,-1 0-1 0,7 0 0 16,5-3-4-16,0 0-1 0,-2 1 0 0,8-1 0 0,0-2-13 15,7 0 0-15,-1-1 0 0,9-2-10 16,0 3-27-16,3-3-6 0,3-2-1 16,4 2 0-16,2 0-28 0,3 0-7 0,-3 0-1 15,6 2 0-15,0 1 21 0,0 0 4 0,3 2 1 0,0 1 0 16,3 2 46-16,0 0 8 0,0 0 0 0,-3 2 0 0,3-2 41 0,-6 3 3 15,0 2 1-15,0 3 0 0,0-3-1 0,-3 1-1 16,-3 2 0-16,3 0 0 0,-2-3-11 0,-7 3-1 16,0 2-1-16,-3-2 0 0,-6-2-15 0,0 2-3 15,1-1-1-15,-4-1 0 0,-3-1-11 0,-6 0 12 16,4 1-12-16,-10 2 12 0,-3 0-12 0,-2-3 0 0,-4 0 9 16,-2 0-9-16,5 1 21 0,-2-4 0 0,-1 1 0 0,0 0 0 15,1-3-12-15,-1 0-9 0,7 0 12 0,-1 0-12 16,3-6 10-16,7 4-10 0,-4-1 8 15,6-2-8-15,-2-6 0 0,8 3-17 0,0-2 2 16,3-1 1 0,3 0-29-16,4-2-5 0,5 3-2 0,0-4 0 15,3 1-14-15,3 0-4 0,3-3 0 0,3 3 0 16,0 0 5-16,3 2 1 0,3 0 0 0,0 1 0 0,3-1 26 16,0 1 4-16,0 2 2 0,0 0 0 0,3 3 16 0,0 2 3 0,0-2 1 0,3 5 0 15,-4 0 29-15,1 0 5 0,0 2 2 0,-3 4 0 16,0-1 18-16,-3 3 4 0,3 0 1 0,-3 2 0 15,-6 1-2-15,0-1-1 0,0-2 0 0,-6 6 0 16,0-4-10-16,-3 1-1 0,-5-1-1 0,-1 4 0 16,-3-4-9-16,-6 3-1 0,0-2-1 0,-5 2 0 15,2-5 4-15,-9 3 1 0,0-3 0 0,-5-3 0 0,2 0-6 16,-6 1-1-16,-2-4 0 0,-4-2 0 0,-2 0-9 0,2-2-3 16,-5-1 0-16,2 0 0 0,0-2-1 0,7-3 0 15,-4-3 0-15,4 1 0 0,-7-1 4 0,10 1 1 16,5-3 0-16,0-1 0 0,6-2-2 0,1 1-1 15,5-4 0-15,3 0 0 0,3-4-18 0,4-1-4 16,-1 3-1-16,6-8 0 16,3-1-21-16,3 1-4 0,0-2-1 0,6-1 0 15,3 0-9-15,3 0-1 0,0 1-1 0,6 2 0 16,-3 2 12-16,6 1 2 0,0 4 1 0,0 1 0 0,0 0 17 16,2 5 3-16,1 3 1 0,3 2 0 0,0 3 14 0,-3 1 0 15,-3 1 0-15,0 4-9 0,3 2 1 0,-6 2 0 0,-1 1 0 16,1 2 0-16,0-2 8 0,-9-3 0 0,0 0 0 15,0 0 0-15,3 8 11 0,-3-3-3 0,-3 0 0 0,0 1 0 16,-3-4 26-16,0 1 5 0,-2-3 1 0,-7 0 0 16,3-3-12-16,-3 1-1 0,0-6-1 0,-3 2 0 15,0-4-6-15,0-3 0 0,1-3-1 0,-1 3 0 16,0-6-7-16,-3 0 0 0,3-4-1 0,0-4 0 16,0-2-11-16,4-5 0 0,-1 2 0 0,3-5 0 15,0 3-8-15,6-6-8 0,0 0 0 0,6 3-1 16,0 3 0-16,3-3 0 0,3 2 0 0,0 6 0 15,3 3 17-15,0 2-8 0,3 0 8 0,-1 3 0 16,-2 5 0-16,3 3 0 0,0 2 0 0,0 1 0 16,-3 4 0-16,0-2-10 0,0 3 2 0,-3 2 0 15,-6 3 8-15,0 0-12 0,0 0 12 0,0 0-12 0,0 0 12 16,0 0 16-16,0 0-4 0,-6-2-1 0,0-3 5 16,-3-1 0-16,3 1 1 0,-3-3 0 0,0 0-4 0,3 0-1 15,-3-2 0-15,0-1 0 0,3-2 4 0,3-3 0 16,0-3 0-16,3 1 0 0,3-3-16 0,0-3 0 15,3-3 0-15,3 4 0 0,3-4 0 0,0 1-12 16,3 2 12-16,0 0-10 16,3 3-138-16,3 0-28 0,17-19-6 0,-2 11-1 0</inkml:trace>
  <inkml:trace contextRef="#ctx0" brushRef="#br0" timeOffset="26611.941">5410 14732 288 0,'0'0'25'0,"0"0"-25"0,0 0 0 0,0 0 0 0,0 0 149 0,-6 5 25 16,6-5 5-16,0 0 1 0,-6 6-83 0,6-6-16 15,0 0-3-15,0 0-1 0,-6 2 17 0,6-2 3 16,0 0 1-16,0 0 0 0,0 0-27 0,0 0-6 16,0 0-1-16,6 0 0 0,3 0-23 0,3 0-5 15,0 0 0-15,0 0-1 0,6 0 9 0,3-2 1 16,-3-1 1-16,8 0 0 0,-2-2-2 0,3 2 0 15,3-5 0-15,2 6 0 0,7-4-18 0,0 1-4 16,-3 0-1-16,5 0 0 0,-2 2-2 0,3 0-1 16,-4 1 0-16,1 2 0 0,-3 0-7 0,-4-3-2 15,1 3 0-15,0 0 0 0,-3-3 3 0,-1 1 0 0,-2 2 0 16,0 0 0-16,-6-3-1 0,-6 3 0 0,6 0 0 0,-7-3 0 16,1 3-11-16,0 0 0 0,-6-2 0 0,3 2 0 15,-6-3 11-15,3 3-3 0,-9 0-8 0,0 0 12 16,0 0-12-16,6 0 0 0,-6 0-9 0,0 0 9 31,0 0-63-31,0 0-6 0,9 0-2 0,-9 0 0 16,0 0-145-16,6 0-30 0</inkml:trace>
  <inkml:trace contextRef="#ctx0" brushRef="#br0" timeOffset="28604.951">6387 14131 936 0,'0'0'41'0,"0"0"9"0,0 0-40 0,0 0-10 16,0 0 0-16,0 0 0 0,0 0 56 0,0 0 8 15,0 0 3-15,0 0 0 0,0 0-19 0,6-2-3 16,-3-4-1-16,-1 1 0 0,7 0-9 0,-6 0-3 16,6-1 0-16,0-2 0 0,0 3 22 0,3 0 4 15,0-3 1-15,0 3 0 0,3-6-23 0,0 3-4 16,0 0 0-16,-1 0-1 0,4 0-12 0,0 0-3 16,0-2 0-16,3 2 0 0,3 0-4 0,-1 0-2 15,1 0 0-15,3 0 0 0,0 3 0 0,0-3 0 0,-4 2 0 16,7 1 0-16,-3 0 0 0,0 2 0 0,0-2 0 15,-1-3 0-15,-2 3 4 0,3-1 1 0,0 1 0 0,3 3 0 16,-4-4 1-16,1 4 1 0,0-4 0 0,3 4 0 16,2-1-4-16,-5 3-1 0,0-3 0 0,3 1 0 15,-3 2-12-15,-1 0 11 0,1 0-11 0,-3 0 10 16,0-3-2-16,0 3-8 0,-4 3 12 0,4-3-4 16,0 2 1-16,3-2 0 0,0 0 0 0,-7 3 0 15,-5-3 11-15,6 0 3 0,6 3 0 0,0-3 0 16,-6 0-23-16,2 0-8 0,4 0 0 0,0 0 0 15,0 0 8-15,-3 0 0 0,-1 2 0 0,1-2 0 16,3 0 16-16,-3 0-2 0,-3 0 0 0,2 0 0 16,7 0-14-16,0 0 8 0,-9 0-8 0,3 0 0 15,-1-2 12-15,1-1-4 0,0 3-8 0,0 0 12 16,-3-3-12-16,3 1 9 0,-1-1-9 0,1 3 8 16,-3-3-8-16,0 1 0 0,0-1 0 0,2-2 8 0,-2 5-8 15,0-5 0-15,3 2 9 0,-3-2-9 0,3 2 0 0,-1-2 9 16,1-1-9-16,-3 4 0 0,3-4 9 0,0 1-9 15,-1 0 0-15,1 0 9 0,0-1-9 0,3 1 0 16,-6 0 9-16,3-1-9 0,-4 1 0 0,1 2 0 16,0-2 0-16,-3 0 0 0,3 2 0 0,-3-2 0 15,-1 0 0-15,1 2 0 0,0-2 8 0,0-1-8 16,3 4 8-16,0-4-8 0,0-1 0 0,-1 1-12 16,1 1 2-16,-3-3 0 0,3 3 10 0,0-3 12 0,0 2-2 15,-1-1-1-15,1 1-9 0,0-2 0 0,-3 3 0 0,0-3 0 16,-3 3 0-16,3 0 0 0,-4-3 0 0,1 0 0 15,0 2 0-15,0-2 0 0,-3 0 0 0,3 1 0 16,0-1 0-16,0 0 8 0,0 0-8 0,2-3 0 16,-2 3 0-16,0-2 0 0,0 2 0 0,0-3 0 15,0 3 0-15,3 0 0 0,-3-2 8 0,2 4-8 16,-2-2 0-16,0 0 0 0,0 3 0 0,0-5 0 16,3-1 0-16,-3 0 0 0,3 3 0 0,-1-2 0 15,-2 2 0-15,3-3 0 0,-3 1 0 0,0 2 8 16,0-3-8-16,0 3 0 0,0-2 0 0,-1 2 0 15,-2 0 0-15,3 0 0 0,0-3 0 0,-3 6 0 16,3-3 0-16,0 0 0 0,-3 0 0 0,3 0 0 16,2 0 0-16,-2 0 0 0,0 3 0 0,0-5 8 15,-3 4 8-15,0-2 0 0,3 0 1 0,0 0 0 16,0 1-29-16,-1 1-5 0,-2-2-2 0,0 3 0 16,0 0 31-16,0-3 5 0,3 0 2 0,-3 3 0 15,3-3-31-15,-3 2-5 0,0-2-2 0,-4 3 0 0,4-3 19 16,-3 3 0-16,3-3 0 0,-3 3 0 0,0-3 0 15,3 0 0-15,-3 0 0 0,0 0 0 0,3-3 0 0,-3 3 0 16,3 0 0-16,-3 3 0 0,-1-3 0 0,4 0 0 16,-3 3 0-16,0-3 0 0,0-3 0 0,0 6 0 15,0-3 0-15,3 3 0 0,-6-6 0 0,3 3 0 16,0 3 0-16,0-3 0 0,3 3 9 0,-4-3 6 16,-2 0 1-16,0 0 0 0,3 0-16 0,-3 0 0 0,6 0 0 15,-3 0 0-15,0 0 0 0,0 0 0 0,3 1 0 0,0-1 0 16,0 0 8-16,-3 0-8 0,3 0 0 0,-1 0 0 15,1 0-9-15,0 3-8 0,0-6-2 0,0 3 0 16,0 0 29-16,-3 0 6 0,3 0 0 0,-3 0 1 16,0 0-27-16,3 0-6 0,-4 1 0 0,1 1-1 15,0-4 17-15,0 2 0 0,-3 0 0 0,3-3 0 16,0 1 0-16,0-1 0 0,0 3 0 0,0-3 0 16,3 4 0-16,-3-1 0 0,-3 0 0 0,3 0 0 15,0 0 0-15,-1 0 0 0,1 3 0 0,0-1 0 16,0 1 0-16,3 0 0 0,-3-1 0 0,3 1 0 15,-3 0 0-15,3 2 0 0,-3-2 0 0,6 0 0 16,-3-1 0-16,-4 4 0 0,1-4-8 0,3 1 8 16,-3 0-12-16,3 2 0 0,-3-2 1 0,3 2 0 15,-3 3 11-15,-3-5 14 0,3 2-3 0,-6-2-1 0,3 2-10 16,-6 3 0-16,0 0 0 0,0 0 0 0,0 0 0 16,0 0-11-16,0 0 11 0,0 0-8 0,3-2 8 0,-3 2 0 15,0 0 0-15,-3-3 0 0,-3 0-9 0,-3 1 9 16,0 4-10-16,0 1 10 0,-3 0 0 0,0-1-9 15,-6 1 9-15,3 0 0 0,1 2-8 0,-1-2 8 16,-3-1-8-16,0 1 8 0,3 2 0 0,3 0 0 16,-3-2 0-16,3-3-8 0,0 3 8 0,1-3 0 15,2 2 0-15,0-2 0 0,0 0 0 0,6 0 0 16,-6 0 0-16,6 0 0 0,3 0 0 0,0 0 0 16,0 0 0-16,0 0-8 0,0 0 8 0,0 0 0 15,0 0 0-15,6-8 0 0,3 3 0 0,3-3-10 0,0 3 10 16,-1-3 0-16,4 3-9 0,3-1 9 0,0-2 0 15,3 3-9-15,-6 0 9 0,6-3-12 0,-4 3 12 0,4-3-12 16,-3 2 2-16,-3 1 0 0,3 0 0 0,-3 2 0 16,-3-2 10-16,3 2-13 0,-6 6 5 0,2-3 8 15,-2 0 0-15,-9 0 0 0,6 5 9 0,-3 0-1 16,3 3-8-16,-3 3 0 0,-3 2 0 0,3 0 0 16,-6 1 12-16,3 2 2 0,-6-3 0 0,3 3 0 15,0-3 5-15,0 0 1 0,-3 3 0 0,3-3 0 16,-3 3-11-16,3-3-1 0,1-2-8 0,2-1 12 15,-3 1-12-15,3 0 0 0,0-3 0 0,0 0-709 16,3-1-143-16</inkml:trace>
  <inkml:trace contextRef="#ctx0" brushRef="#br0" timeOffset="30519.942">8330 14084 172 0,'0'0'16'0,"0"0"-16"0,0 0 0 0,0 0 0 16,0 0 37-16,0 0 5 0,0 0 1 0,0 0 0 15,0 0-4-15,0 0-1 0,0 0 0 0,0 0 0 16,0 0 18-16,0 0 3 0,0 0 1 0,0 0 0 16,0 0-33-16,0 0-7 0,0 0 0 0,0 0-1 15,0 0 5-15,0 0 2 0,0 0 0 0,0 0 0 0,0 0-14 0,0 0-2 16,0 0-1-16,0 0 0 0,0 0-9 15,0 0 8-15,0 0-8 0,0 0 8 0,0 0 31 0,0 0 5 16,0 0 2-16,0 0 0 0,0 0 13 0,0 0 2 16,0 0 1-16,0 0 0 0,0 0-6 0,0 0-2 15,0 0 0-15,9 2 0 0,-6 1-2 0,3 2 0 16,0 1 0-16,0-1 0 0,-3 0-13 0,3 1-3 16,-3-1-1-16,0 3 0 0,0-3-7 0,-3-5-2 15,0 0 0-15,3 5 0 0,-3-5-15 0,3 8-3 16,-3-8-8-16,0 0 12 0,0 0 11 0,0 0 1 15,0 6 1-15,0-6 0 0,0 0-14 0,0 0-3 16,0 0-8-16,0 0 12 0,0 0-4 0,0 0-8 16,0 0 11-16,0 0-11 0,0 0 9 0,-6-3-9 0,0 0 0 15,6 3 9-15,-3-5-9 0,-3 2 8 0,3-2-8 16,0 0 8-16,0-3-8 0,0 3 0 0,3-3 0 0,0 0 0 16,0 2 0-16,0-2 0 0,6 0-9 0,-3 1 9 15,3-1 0-15,0-3-8 0,0 3 8 0,3 0 0 16,0 0 0-16,0 0 0 0,0 3 0 0,-3 0 0 15,3 2 0-15,-1 0 0 0,-2 1 0 0,3 2 0 16,-3-3 0-16,3 3 0 0,0 0 0 0,-3 0 0 16,3 3-28-16,-3-1-11 15,3-2-2-15,-3 0-1 0,0 3-37 0,0 0-7 0,0-1-2 0,0-2-423 16,0 0-85-16</inkml:trace>
  <inkml:trace contextRef="#ctx0" brushRef="#br0" timeOffset="30934.958">8583 14015 460 0,'0'0'41'0,"0"0"-33"0,0 0-8 0,0 0 0 0,0 0 174 0,0 0 33 15,0 0 6-15,0 0 2 0,6 5-150 0,0-2-29 16,0 2-7-16,0-2-1 0,0 0 4 0,3-1 0 16,-9-2 0-16,9-2 0 0,0 2 18 0,0 0 4 15,0-3 1-15,0 0 0 0,0 1-12 0,-3-1-3 16,5-2 0-16,-2 2 0 0,-3-2-40 0,3 2 0 15,-3-2 0-15,0-1 0 0,0 4 0 0,-3-3 0 16,3-1 0-16,-6 6 0 0,0 0 0 0,0-5 8 16,0 5-8-16,0-5 0 15,0 5-20-15,-6-8-10 0,3 5-2 0,-3 0 0 0,0 1 13 0,-6 2 3 0,3 2 0 0,-3-2 0 16,1 6 6-16,-1-4 2 0,0 4 0 0,0-1 0 16,0 3 0-16,-3 0 0 0,6 0 0 15,0 0 0-15,0 0 8 0,0 2 0 0,0-2-9 0,0 0 9 16,6 3 0-16,0-3 13 0,-2 0-1 0,2-3-1 15,6 3 35-15,-3-8 7 0,3 5 2 0,2 3 0 16,1-3-27-16,3 1-4 0,0-4-2 0,0 1 0 16,3 0 17-16,3-3 3 0,0 0 1 0,0 0 0 15,0-6-43-15,0 4 0 0,-1-4 0 0,1 1 0 16,0 0-18-16,-3-1 1 0,3 1 0 0,-3 0 0 16,0 0-123-16,0-3-25 15,-3 0-5-15</inkml:trace>
  <inkml:trace contextRef="#ctx0" brushRef="#br0" timeOffset="31182.967">8860 13758 230 0,'0'0'10'0,"0"0"2"0,0 0-12 0,0 0 0 16,0 0 0-16,0 0 0 0,0 0 119 0,0 0 21 15,3 8 4-15,-3 0 0 0,3 0-52 0,-3 0-12 0,3 3-1 0,0-1-1 16,0 6 23-16,0 0 5 0,0 3 1 16,3-4 0-16,-3 1-18 0,0 0-3 0,0 3-1 0,0-3 0 15,3-3-47-15,0 3-10 0,-3-6-1 0,3 3-1 16,0-2-26-16,-3-3 8 0,3 0-8 0,-4-3 0 31,1 1-27-31,-3-6-10 0,0 0-3 0,0 0-731 0</inkml:trace>
  <inkml:trace contextRef="#ctx0" brushRef="#br0" timeOffset="31376.955">8786 13925 1792 0,'-3'-3'40'0,"0"1"8"15,0-4 1-15,3 6 1 0,0-2-40 0,0 2-10 0,0 0 0 0,3-5 0 0,0-1 0 0,3 1 0 16,-6 5 0-16,9-5 0 0,0 2 8 0,-1-2-8 15,1-1 12-15,0 4-4 0,3-4-8 0,-3 4 0 16,3-3 0-16,0 2 8 16,0 0-128-16,0 1-25 0,6-4-6 15,-1 1-508-15</inkml:trace>
  <inkml:trace contextRef="#ctx0" brushRef="#br0" timeOffset="31715.94">8973 13862 1422 0,'0'0'63'0,"0"0"13"0,0 0-61 0,3 7-15 16,-3-1 0-16,3 2 0 0,-3 0 9 0,3-3-1 16,3 0 0-16,0 3 0 0,-3-3 28 0,0 3 4 0,3-5 2 15,0 2 0-15,0 1 9 0,3-4 1 0,-9-2 1 0,9 0 0 16,0 3-33-16,0 0-8 0,-3-6 0 0,2 3-1 16,-2 0-11-16,0 0 0 0,-6 0 0 0,0 0 0 31,9-5-26-31,-3-1-1 0,0 1 0 0,-3 0 0 0,0-3 7 0,0 3 0 0,-3-3 1 15,3 0 0-15,-3 0 11 0,-3 0 8 0,3 2-12 0,0-1 12 16,-3 1 0-16,3 4 0 0,0 2 0 0,0 0 0 16,-3-6 9-16,3 6 9 0,-3 0 2 0,3 0 0 15,0 0-4-15,0 0 0 0,0 0 0 0,0 0 0 16,0 0-5-16,3 6-2 0,0 2 0 0,0-1 0 16,0-1 9-16,0 2 2 0,-3-8 0 0,6 5 0 15,0 3-9-15,3-3-2 0,-3-2 0 0,3 0 0 16,-9-3-9-16,12 2 0 0,-3 1 0 0,-3-3 0 15,3-3-99-15,-1 1-21 0,-8 2-5 0</inkml:trace>
  <inkml:trace contextRef="#ctx0" brushRef="#br0" timeOffset="32045.951">9232 13803 1220 0,'0'0'54'0,"0"0"11"0,0 0-52 0,0 0-13 15,0 8 0-15,3-2 0 0,0 1 38 0,0 1 5 16,-3-2 1-16,3 2 0 0,0-3 6 0,-3-5 2 16,0 0 0-16,0 0 0 0,0 5-1 0,0-5 0 15,3 6 0-15,-3-6 0 0,0 0-19 0,0 0-3 0,0 0-1 0,0 0 0 16,0 0-17-16,0 0-11 0,0 0 12 0,0 0-12 16,0 0 18-16,0 0-3 0,0 0-1 0,0 0 0 15,0 0-2-15,0 0 0 0,0 0 0 0,0 0 0 16,-3-6 0-16,0-2-1 0,0 3 0 0,0-3 0 15,3 3-1-15,0 5 0 0,0-6 0 0,0 1 0 16,0 5 2-16,0-5 0 0,3 0 0 0,0-1 0 16,0 1-12-16,0 0 0 0,3-1 0 0,-3 1 0 15,3 0 0-15,0 0 0 0,0 2-9 0,0 0 9 16,3-2-58 0,-3 2-5-16,3 1-1 0,-3-4-509 0,-1 4-103 0</inkml:trace>
  <inkml:trace contextRef="#ctx0" brushRef="#br0" timeOffset="32362.001">9390 13742 748 0,'0'0'67'0,"0"0"-54"16,0 0-13-16,3 8 0 0,0-2 132 0,-3 2 23 15,6-3 5-15,-3 0 0 0,0 1-77 0,-3-6-16 16,3 5-3-16,0 0-1 0,-3-5-23 0,0 0-5 16,0 0-1-16,0 0 0 0,3 5-3 0,-3-5-1 15,0 0 0-15,0 0 0 0,0 0-13 0,0 0-2 16,0 0-1-16,0 0 0 0,0 0-4 0,0 0-1 15,0 0 0-15,0 0 0 0,0 0-9 0,0 0 0 16,0-5 0-16,0-3-11 0,0 0-1 0,3 0 0 16,0 0 0-16,0 0 0 0,0-2 12 0,0-1-13 15,0 3 5-15,3 0 8 16,-1 0-32-16,1 3 2 0,0 0 0 0,-6 5 0 0,0 0 30 0,6 0-9 0,3 0 9 16,0 2 0-16,0 6 21 0,0-2 10 0,0-1 1 0,-3 3 1 15,3 0 4-15,-3 0 1 0,0 0 0 16,0 0 0-16,0 0-8 0,3-3-2 0,-3 0 0 0,0 1 0 15,-1-1-28-15,1 0 0 0,0-2 0 0,3-1-596 16,-3 1-124-16</inkml:trace>
  <inkml:trace contextRef="#ctx0" brushRef="#br0" timeOffset="33145.942">9819 13589 115 0,'0'0'10'0,"0"0"-10"0,3-3 0 0,-3-2 0 15,3 0 128-15,-1 2 23 0,-2 3 5 0,3-5 0 0,-3 0-72 0,0 5-14 16,6-3-3-16,-6 3-1 0,0 0-2 0,0 0 0 16,6-3 0-16,-6 3 0 0,9 3 5 0,-3-3 1 15,0 3 0-15,0 2 0 0,0 0-6 0,0 0-2 16,0 1 0-16,-3 2 0 0,-3-8-12 16,3 8-2-16,-3-8-1 0,3 10 0 0,-3-10-19 0,3 8-3 15,-3-8-1-15,0 8 0 0,0-8 13 0,0 0 3 16,0 0 0-16,0 0 0 0,0 0-25 0,0 0-5 15,0 0-1-15,-6 5 0 0,0-2-9 0,6-3 0 16,0 0 0-16,-3-3 8 0,0-2-8 0,0 2 12 16,0-5-12-16,0 1 12 0,3-1-12 0,0 0 0 15,0-3 0-15,0 3 0 0,3-5 0 0,0 2 0 16,0 3 0-16,3 0 0 0,0 1 0 0,-3-1 0 16,0 0-10-16,-3 8 10 0,9-3-9 0,-3 0 9 0,3 1-8 15,0 2 8-15,-3 0 0 0,3 0 0 0,2 2 0 0,-5 4 0 16,3-1 0-16,-3-2 0 0,3-1 0 0,-3 6 0 15,0-3 0-15,0 3 0 0,0-2 0 16,0-4 0-16,0 4 0 0,0-1 0 0,-6-5 0 0,6 8 8 16,0-6-8-16,-6-2 0 0,0 0 0 0,0 0 0 15,0 0-51 1,0 0-5-16,0 0 0 0,0 0-520 0,0 0-104 0</inkml:trace>
  <inkml:trace contextRef="#ctx0" brushRef="#br0" timeOffset="33498.949">10095 13446 1566 0,'0'0'34'15,"0"0"7"-15,0 0 2 0,0 0 1 0,0 8-35 0,0-8-9 0,0 0 0 0,0 8 0 0,0 3 11 0,3-1 0 16,0-2 0-16,0 3 0 0,-3-3 23 0,6-3 5 16,-6 3 1-16,6-3 0 0,-3 0-4 0,3-2 0 15,-6-3 0-15,9 3 0 0,-3-1-17 0,0-2-4 16,0-2-1-16,3-1 0 0,-3 0-14 0,0 1 0 15,-3-3 0-15,3-1 0 16,-6 6-28-16,3-5-3 0,3 0 0 0,-6-3 0 0,3 0 5 0,-3 2 1 16,0-1 0-16,0-1 0 0,0 2 25 0,0 1 0 15,0-3 0-15,0 3-8 0,0 5-3 0,0 0 0 16,0 0 0-16,0 0 0 0,0 0 26 0,0 0 5 16,0 0 0-16,0 0 1 0,0 0-4 0,0 0-1 15,0 0 0-15,0 0 0 0,6 5 6 0,0 0 1 16,-1-2 0-16,1 5 0 0,0-3-11 0,0 1-1 0,0 1-1 0,0-4 0 15,-3 0-10-15,6-1 0 0,-3 1 9 0,0 0-9 32,-3-3-19-32,6 0-8 0,-3-3-1 0,-3 3-530 0,-3 0-106 0</inkml:trace>
  <inkml:trace contextRef="#ctx0" brushRef="#br0" timeOffset="33739.961">10253 13221 979 0,'0'0'87'0,"0"0"-70"0,0 0-17 0,0 0 0 0,0 0 56 15,0 0 7-15,0 0 1 0,3 8 1 0,3 0-34 0,0 3-7 16,0-1-2-16,0 1 0 0,3 2 48 0,-3 0 10 16,3 1 1-16,-3-1 1 0,0 0-21 0,3 0-4 15,-6 3-1-15,3-3 0 0,-1 1-34 0,1-4-7 16,0 1-2-16,-3-1 0 0,3-2-13 0,0-2 0 15,-3 1 0-15,3-1 0 16,3-6-38-16,-3 2-10 0,-6-2-3 0,0 0-714 0</inkml:trace>
  <inkml:trace contextRef="#ctx0" brushRef="#br0" timeOffset="33957.947">10357 13195 172 0,'0'0'8'0,"0"0"1"0,0 0-9 0,0 0 0 0,0 0 0 0,0 0 0 16,0 8 235-16,0-3 45 0,6 3 8 0,0 3 3 15,0-1-159-15,3 1-31 0,-6-1-6 0,6 1-2 16,0 2-15-16,0 0-3 0,-6 1-1 0,6-4 0 16,0 3-37-16,-3-2-7 0,0-3-2 0,0 2 0 15,0 1-18-15,-1-6-10 0,1 3 10 0,0-2-10 16,0 2-71-16,-6-8-20 15,0 0-4-15</inkml:trace>
  <inkml:trace contextRef="#ctx0" brushRef="#br0" timeOffset="34414.95">10548 13272 979 0,'0'0'43'0,"0"0"9"0,0 0-41 0,3 5-11 15,3 0 0-15,-3 3 0 0,3 3 83 0,-3-3 14 16,3 2 3-16,-3 3 1 0,3 1-31 0,-1-1-6 16,-2 3-2-16,0-3 0 0,3 0 18 0,0-2 4 15,-3 2 1-15,6-2 0 0,-6-4-35 0,3 4-7 16,0-3-2-16,-3 0 0 0,3-3-26 0,-3 1-6 16,3-1-1-16,-6-5 0 0,0 0-8 0,0 0 10 15,0 0-10-15,0 0 10 0,0 0-10 0,0 0 0 0,0-5 0 16,3-1 0-16,-3-2 0 0,0 0 0 0,-3-2 0 0,0-1-11 15,0-2-6-15,-3 2-2 0,0-2 0 0,0 0 0 16,0 0 8-16,0-3 2 0,-3 3 0 16,3-1 0-16,0-2 9 0,0 1 0 0,4 1 0 0,-1 4 0 15,0-3 0-15,3 2 0 0,3 3 0 0,0 0 0 16,-3 0 12-16,5 0 5 0,1 3 1 16,0 0 0-16,0 2-18 0,3 0 0 0,0 1 0 0,0 2 0 15,0 2 9-15,0 1 2 0,0 2 0 0,-3 1 0 16,3-1-2-16,-3 3 0 0,0-3 0 0,-3 0 0 15,3 1 6-15,-6 2 1 0,0-3 0 0,0 3 0 16,-3 0-16-16,0 0 0 0,0-3 0 0,-3 3 0 16,0-3 16-16,0-2 1 0,6-3 0 0,-6 5 0 15,0-2-44-15,0 2-9 16,0-5-1-16,0 3-1 0,0-6-52 0,0 3-10 16,3-3-3-16,-3 1-447 0,3-3-90 0</inkml:trace>
  <inkml:trace contextRef="#ctx0" brushRef="#br0" timeOffset="34656.951">10715 12951 1036 0,'0'0'92'0,"0"0"-73"16,0 0-19-16,0 0 0 0,0 0 109 0,0 0 19 16,0 0 3-16,0 0 1 0,0 0-85 0,5 8-17 15,-2 0-3-15,-3 3-1 0,3-3 32 0,0 5 6 0,0-2 2 0,6 2 0 16,-6 3-4-16,3 0-1 0,-3-3 0 15,3 3 0-15,-3-3-34 0,3 3-7 0,0-3-2 0,0 0 0 16,0 0-10-16,0-2-8 0,-3 0 12 0,3-3-12 16,0-1 0-16,-3-1-16 0,-3-6 2 0,3 5 0 31,-3-5-51-31,0 0-11 0,0 0-1 0,0 0-498 0,0 0-99 0</inkml:trace>
  <inkml:trace contextRef="#ctx0" brushRef="#br0" timeOffset="34876.954">10676 13115 1724 0,'-3'-8'76'0,"3"8"16"16,-3-5-73-16,3 5-19 0,0 0 0 0,0 0 0 0,0 0 47 0,3-5 5 15,0 0 2-15,0-1 0 0,3-2-21 0,0 3-4 16,3-3-1-16,0 0 0 0,2-2-6 0,1 2-2 15,0 2 0-15,3-2 0 0,0 3-9 0,0-3-3 16,0 3 0-16,-3 0 0 16,-3-3-126-16,3 5-26 0,-1-2-4 0,-2 2-644 0</inkml:trace>
  <inkml:trace contextRef="#ctx0" brushRef="#br0" timeOffset="41623.943">10914 13012 288 0,'0'0'25'0,"0"0"-25"16,0 0 0-16,0 0 0 0,0 0 193 0,0 0 34 15,0 0 6-15,0 0 2 0,0 0-130 0,0 0-25 16,9 3-6-16,-9-3-1 0,6 5-5 0,0 0 0 16,0 3-1-16,0 3 0 0,0 0-12 0,0-1-3 15,0 1 0-15,-1-3 0 0,-2 2-24 0,0-2-6 16,3 0-1-16,-3 0 0 0,0-3 11 0,0 3 3 16,0-2 0-16,-3-6 0 0,0 0-24 0,3 5-11 15,-3 3 10-15,0-8-10 0,0 0 12 0,0 0-4 16,0 0-8-16,0 0 12 0,0 0-12 0,0 0 0 15,0 0 0-15,0 0 0 0,0 0 0 0,0 0 0 16,0 0 8-16,0 0-8 0,0 0 0 0,0-8 0 16,-3 3 0-16,0-1 0 0,3-2 9 0,0 3-1 15,0 5 0-15,-3-5 0 0,0-3 3 0,0 3 0 0,3 5 0 16,0-6 0-16,-3-4-1 0,3 2 0 0,3-3 0 0,-3 1 0 16,3-4-10-16,-3 4 8 0,6-3-8 0,-3 2 8 15,3-2 0-15,0-1 0 0,3 4 0 0,0-1 0 16,-3 1 4-16,0 2 0 0,3 5 0 0,0 0 0 15,0-2-12-15,-3 3 0 0,6 2 0 0,-3-3 0 32,-3 3-30-32,2 3-5 0,-2-3-1 0,0 0-613 0,0 2-123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53:20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13099 4437 1062 0,'0'0'47'0,"0"0"9"0,0 0-44 0,0 0-12 0,0 0 0 0,0 0 0 15,-6-3 47-15,3 3 7 0,3 0 2 0,0 0 0 16,-3-5-20-16,-3-3-4 0,3 3-1 0,0-6 0 15,3 3 15-15,0 0 3 0,0 1 1 0,0-4 0 0,-3 0-15 0,3 1-3 16,-3-3-1-16,3-3 0 0,0 0 1 16,0-3 1-16,0 1 0 0,0-1 0 15,3-2-20-15,0 0-4 0,-3 2-1 0,3-7 0 0,9 5-8 16,-3-3 12-16,3 3-12 0,3 2 12 16,-1-2 7-16,1 3 1 0,3-4 1 0,0 4 0 0,-3 5-6 15,6-1-2-15,-3 4 0 0,-1 2 0 0,1 8-13 16,0-5 0-16,3 10 0 0,-3-5 0 0,0 5 0 0,-3 3 0 15,-1 5 0-15,1-5 0 0,-6 6 0 0,3-4 0 16,-3 3 0-16,0 1 0 0,-3-1 0 0,3-5 0 16,-3 2 0-16,-3-2 9 0,0 0-9 0,0 0 12 15,-3-3-12-15,0-5 12 0,0 0 4 0,0 0 2 16,0 0 0-16,0 0 0 0,0 0-1 0,0 0 0 16,0 0 0-16,0 0 0 0,0-8-4 0,0-2-1 0,3-3 0 15,0-1 0-15,3-1-12 0,0-4-16 0,0 1 3 0,3-1 1 16,-3 3 12-16,2-8 0 0,1 3 0 15,3 0 10-15,3 2-10 0,3-4 0 0,0-1 0 0,3 5 0 16,3-5-10-16,-1 3 10 0,4 0 0 16,0 3-9-16,3-1 9 0,-1 1 0 0,1 2-9 0,0 2 9 15,3 1 0-15,-1 8 0 0,1-6 0 0,-3 9 0 16,3-4 0-16,-1 6 0 0,-5 6-8 0,3-6 8 16,-6 5 0-16,0 3 0 0,-4-3 0 0,-2 6 0 15,-3-1 0-15,3 4 12 0,-9-1-12 0,0-5 12 16,0 2-4-16,-6-2-8 0,0 0 12 0,0 3-4 15,-3-11 5-15,0 0 1 0,0 0 0 0,0 0 0 16,0 0 2-16,0 0 1 0,0 0 0 0,0 0 0 16,3-8-9-16,0 3-8 0,3-6 12 0,-3 3-12 0,0-5 8 0,3 0-8 15,3-9 0-15,-4 7 0 0,4-1 0 0,3-3 0 16,0-2 0-16,3 5 0 0,3 0 0 16,6-2 0-16,0-1 8 0,2 3-8 0,1 1 0 0,3 1-9 15,3 1 1-15,-1 0 0 0,1 2 8 0,0 6-13 16,3 0 5-16,-4 2 8 0,1 3-10 0,0 0 10 15,3 8 0-15,-4-3-9 0,1 3 9 0,3-3-8 16,0 6 8-16,-7 0-8 0,-2-3 8 0,0 2 0 16,-3 3 0-16,-4-5 0 0,-2 0 0 0,-3 3 0 15,-6 2 0-15,-3-8 0 0,3 3 0 0,-6-2 8 0,-3 2-8 16,0-8 0-16,0 0 8 0,0 0-8 16,0 0 8-16,0 0-8 0,0 0 0 0,0 0 9 0,0 0-9 0,0 0 0 15,3-8 0-15,0 2-12 0,0-4 0 0,3-1 0 16,0 1-1-16,3 2 0 0,0-6 0 0,6 1 0 15,-3 0 4-15,5 0 1 0,1-1 0 0,6 4 0 16,0-3 8-16,0-1-8 0,2 1 8 0,7 3-8 16,6-1 8-16,0 6-8 0,-1-3 8 0,1 5-8 15,0 1 8-15,-1 2 0 0,1 0-9 0,3 5 9 16,-1-3 0-16,4 6 0 0,-6 3 0 0,2 2 0 16,1 0-36-1,-3 6 1-15,-1-6 0 0,-5 6 0 0,-3 2 35 0,-3-3 0 0,-3 1 0 16,-4 2 0-16,1-2 0 0,-9 2 0 0,0-3 0 0,-3-4 0 15,-6-1 44-15,-3 3 16 0,-6-1 4 0,0-1 0 16,-3 2-64-16,0-6 0 0,0-2-9 0,0 0 0 16,0 3 20-16,3-9 4 0,-2-2 1 0,5 0 0 0,3 0-7 15,0 0-1-15,-3-2 0 0,0-9 0 0,3 3-18 0,6 0-4 16,-3-5-1-16,5 0 0 0,1 2 15 0,3 3 0 16,3-5 0-16,3 0 0 15,6 5-54-15,-3-3-8 0,5 3-2 0,1-2 0 16,0 2 52-16,0 2 12 0,9-1 0 0,-4 7 0 0,4-8 0 0,0 5 0 15,-1 3 0-15,1 0 0 0,-3 0 0 0,3 3 0 16,-4 5 0-16,4-3 0 0,6 3 0 0,-6 5 0 16,-7 0 0-16,4-2 0 0,0 10 48 0,-3-8 13 15,-4 6 3-15,-2 2 0 0,-3-3-52 0,-6 1-12 16,3 2 0-16,-6-5 0 0,-3 0 0 0,-6 0 0 16,2 0 0-16,-8-3 0 0,-2-3 0 0,-1 1 0 15,0-3 0-15,-3 3 0 0,0-4 0 0,-6-1 0 0,0 2 0 16,3-8 0-16,3 5 16 0,-3-5 1 0,3 0 0 15,0 0 0-15,9 0-17 0,0 0 0 0,-3-5 8 0,3 5-8 32,6-8-36-32,0 2-12 0,3-1-1 0,0 1-1 15,0-2 14-15,6 3 2 0,3 5 1 0,0-5 0 16,-3 2-25-16,-1 3-5 0,7-3-1 0,0 3 0 0,-6 3 52 0,3 5 12 0,6-5 0 16,-3 7 0-16,5-2 0 0,-2 3 0 0,0 2 0 0,0 0 0 15,0 0 0-15,-4 6 0 0,-5 2 0 0,3-2 0 16,3-1 48-16,-6 3 13 0,-6 6 3 0,-3-9 0 15,0 3-52-15,0-2-12 0,-3 2 0 0,-6 0 0 16,-6-5 18-16,0 5 1 0,3-10 0 0,-6 2 0 16,-3 0 0-16,3 1 0 0,6-6 0 0,-6 5 0 15,-3-8 9-15,4 3 3 0,5-3 0 0,0 3 0 0,3-8-14 16,-3 3-2-16,0 0-1 0,6-3 0 16,0 0-40-16,0 0-8 0,0 0-2 15,0 0 0-15,0 0-6 0,9 2-2 0,-9-2 0 0,6 3 0 16,3-3 0-16,-1 8-1 0,7-8 0 0,-3 8 0 15,0 0-19-15,0 2-3 0,6 3-1 0,-3 1 0 16,-3 4 11-16,3-2 1 0,-1 3 1 0,1 2 0 0,-3 3 38 16,3-1 7-16,-6 4 2 0,6-1 0 0,-3 1 20 0,-3-3 5 15,-6 5 1-15,6-8 0 0,0 3 31 0,-3-3 7 16,-3-3 0-16,0 1 1 0,0-3 14 0,0-3 2 16,-6 0 1-16,-3 0 0 0,0-2-2 0,-3 2-1 15,0-7 0-15,0 4 0 0,-6 1-19 0,0-6-3 0,0 3-1 16,-3-5 0-16,-5 2-21 0,2 0-5 0,0-2-1 15,-3 2 0-15,3-2-21 0,-3-1 0 0,4 1 0 0,-1-3 0 16,6 3 0-16,0-3 0 0,-6 2 0 0,9-2 0 31,3 0-32-31,0 0-8 0,0 3-2 0,3-3 0 16,6 0-70-16,0 0-15 0,0 0-2 0,-3 5-1 16,-2 3 30-16,2 0 7 0,9 0 1 0,-4 0 0 15,-4 3 43-15,4 2 9 0,1 0 1 0,0-2 1 0,-6 5 22 0,0 2 5 0,3-2 1 16,0 2 0-16,0 1 36 0,0-1 7 0,-2-2 2 0,-4 0 0 15,3 0 7-15,-3-3 2 0,-3-2 0 0,-3 0 0 16,0 2 48-16,-3-5 11 0,0 2 1 0,-6 1 1 16,-3-6-38-16,1 3-8 0,-1-3-2 0,-6-2 0 15,-3 2-37-15,4-2-7 0,2 0-1 0,-6-3-1 0,-3 0 11 0,1 0 2 16,2-3 1-16,3 0 0 0,-3 3-11 0,4-8-2 16,-4 3-1-16,0 0 0 0,3-1-11 0,4 4 0 15,-4-3 0-15,3-1 0 16,3 1-33-16,3 0-9 0,1 2-2 0,5 0 0 15,0 1 13-15,3 2 3 0,0 0 0 0,3 0 0 16,3 0-56-16,-3 2-10 0,3 4-2 0,3-1-1 16,-3 3 4-16,3 2 1 0,-3 1 0 0,3 2 0 15,-3 1 71-15,3-1 21 0,-3-3-9 0,0 4 9 0,1-1 0 0,-1 0 13 16,-6 0-1-16,0 0-1 0,0 3 41 0,-6-2 8 16,0 1 1-16,0-1 1 0,-6 2 14 0,-2-3 4 15,2 0 0-15,-9-2 0 0,-3 2-27 0,4-3-5 16,-1-2 0-16,-3 0-1 0,0-2-20 0,-2 2-4 0,-1-3-1 15,3-5 0-15,-2 0 10 0,-1 0 1 0,-9 2 1 0,7-2 0 16,-1-2-2-16,0-3 0 0,-2-1 0 0,5 1 0 16,-3-3 0-16,4 3 0 0,2-3 0 0,0 0 0 15,-2 0-32-15,5 0 0 0,3-3 0 0,-3 1 0 32,3 2-32-32,7-3-4 0,5 3-1 0,0 0 0 0,3 0 9 15,6 3 1-15,3 0 1 0,3 0 0 0,-3-1-20 0,6 6-4 16,0 0-1-16,0 0 0 0,-3-2 11 0,3 2 3 15,0 0 0-15,0 0 0 0,-3 2 17 0,-3 1 4 0,3 2 1 0,-3-2 0 16,-2 2 35-16,-1 3 8 0,0 0 0 0,-3 3 1 16,-3-9-1-16,-3 9 0 0,-3-8 0 0,0 7 0 15,-5-5-2-15,-4 6-1 0,-3-6 0 0,-3 3 0 0,-5-3 1 16,-1 3 0-16,-6 0 0 0,1-2 0 0,-4-6 7 16,1 2 2-16,-4 4 0 0,3-4 0 0,1-2 2 15,-4 6 1-15,1-6 0 0,2-6 0 0,0 1-15 0,1 0-3 16,2-1-1-16,6 1 0 0,-2-3-19 0,2 0 0 15,3-2 0-15,-2-1 0 0,2-2 0 0,0 0 0 16,10-3 0-16,-4 2 0 0,3-1 0 0,3-1 10 16,4-3-10-16,-1 6 12 0,6-8-12 0,3 2-14 15,3 3 3-15,0 1 1 0,3-7-9 0,0 4-1 16,6-3-1-16,3 5 0 0,-3-3 0 0,6 3 0 16,0 3 0-16,3 0 0 15,-3-3-15-15,6 3-2 0,-3 5-1 0,3 3 0 16,0 2 6-16,0 3 1 0,-3 0 0 0,3 0 0 0,-3 0 18 0,-6 0 4 0,0 0 1 0,0 0 0 15,6 5 9-15,-6-5 0 0,0 0 8 0,-6 6-8 16,0-1 28-16,-3 3 0 0,0-6 1 0,-3 1 0 16,-3-3-8-16,0 0-1 0,-3-3-1 0,-2-2 0 15,2-3-5-15,-6 0-1 0,3 3 0 0,-3-8 0 16,0 2 11-16,1-2 1 0,2 0 1 0,-3-3 0 16,-3-3 6-16,9 1 0 0,6-3 1 0,3-6 0 15,1 3-15-15,2-2-3 0,3-3-1 0,0 0 0 16,3 0-14-16,0-3 0 0,3 0 8 0,3 6-8 15,5 2 0-15,-2 3 0 0,0 2 0 0,0 1 0 16,3 2-116-16,-3-3-19 0,0 3-4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53:34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6330 6220 1267 0,'-9'-5'56'0,"6"2"12"0,3 3-55 0,0-5-13 0,-3 0 0 0,3 2 0 16,6-2 54-16,0 2 8 0,0-5 2 0,3 6 0 15,6-1 0-15,0-2 0 0,3 2 0 0,2-2 0 0,4 2-52 0,3-2-12 16,6-3 0-16,2 3 0 0,4-3 0 0,6 2 0 15,5-7 0-15,7 5 0 0,2 0 54 0,1 0 8 16,8-2 2-16,1-1 0 0,-4 3-52 0,10-2-12 16,11 2 0-16,0-3 0 0,-5 1 0 0,8-1 0 15,6 3 0-15,4 0 0 0,-1 5 0 0,6-7 0 16,0 7 0-16,6-2 0 0,6 2 54 0,-2 1 8 16,8 2 2-16,-6 0 0 0,3 0-52 0,3 2-12 15,3 1 0-15,0 2 0 0,-3-5 54 0,-9 3 8 16,0 0 2-16,9-3 0 0,-12 0-52 0,0 0-12 15,3 0 0-15,10 0 0 0,-10 0 0 0,-15 0 0 16,-3 0 0-16,0 0 0 0,-14 0 0 0,-7 0 0 16,-5 0 0-16,-4 0 0 0,-5 2 0 0,-10-4 0 15,-5 2 0-15,-9 0 0 0,-4-3 0 0,-8 0 0 0,-6 3 0 16,-6 0 0-16,-6 0 0 16,-6 0 0-16,-9-5 0 0,-3 5 0 15,-3 0-48-15,-6 0-13 0,-3 0-3 0,-5 5 0 0,-1-5 52 0,-3 0 12 0,-3 6 0 0,-2 1 0 16,-4-7 0-16,-3 3 0 0,-5 0 0 0,-7 2 0 15,1 0 0-15,-7 3 0 0,1-2 0 0,-7-1 0 16,-5 0 0-16,-7-2 0 0,-5 2 0 0,-6 0 0 16,-6 1 0-16,-9-1 0 0,-4 0 0 0,-8 1 0 15,-3-4-54 1,6 6-8-16,3-5-2 0,6 2 0 0,6 0 52 0,5-5 12 0,4 0 0 16,6 3 0-16,6-3 48 0,8 3 13 0,4-1 3 0,-1 1 0 15,4 2-52-15,5-2-12 0,7 0 0 0,8-1 0 16,3 1 0-16,4 2 0 0,2-2 0 0,9-1 0 0,9 1 0 15,3 0 0-15,0-6 0 0,9 3 0 0,6 0 0 0,12 0 0 16,3-3 0-16,12 3 0 0,9-2 0 16,8-1 0-16,13-2 0 0,5 2 0 0,7 3 0 0,8-5 0 15,1 2 0-15,11-2 0 0,3 5 0 0,1 0 0 16,-1 0 0-16,3 0 0 0,-3 0 0 0,-5 0 0 16,-7 0 0-16,-6 0-970 0</inkml:trace>
  <inkml:trace contextRef="#ctx0" brushRef="#br0" timeOffset="4047.988">10756 14076 442 0,'0'0'20'0,"0"0"4"0,3-5-24 0,-3 5 0 15,6-6 0-15,-6 6 0 0,0 0 75 0,6-2 10 16,-3-1 3-16,-3 3 0 0,0 0 22 0,0 0 5 16,9 3 1-16,-3-1 0 0,0 4-34 0,0 1-6 15,0 4-2-15,0 2 0 0,3-2-6 0,-6 2-2 16,0 0 0-16,3 3 0 0,-3-3-13 0,2-2-2 16,-5 2-1-16,3 0 0 0,0 1-24 0,0-1-5 15,0-5-1-15,-3 2 0 0,0-2-10 0,0-2-2 16,0-6-8-16,0 0 12 0,0 0 0 0,0 0 0 15,0 0 0-15,0 0 0 0,0 0 2 0,0 0 0 16,-3 0 0-16,0-6 0 0,0 4-4 0,0-4-1 16,1-1 0-16,2-4 0 0,0 3-9 0,0-3 0 0,-3-2 0 15,3 3 0-15,0-4 0 0,3 4 8 0,-1-3-8 0,1 2 0 16,3-2 0-16,0 2 0 0,0 1 0 16,3-4 0-16,0 4 0 0,0 2 0 0,-3 0 0 0,3 0 8 15,0 3-18-15,0-1-4 0,3 4-1 0,0-1 0 31,0 3-45-31,-3 0-10 0,2 0-2 0,1 0 0 0,-3 3-144 16,3-3-30-16</inkml:trace>
  <inkml:trace contextRef="#ctx0" brushRef="#br0" timeOffset="4451.003">11072 14065 403 0,'0'0'36'0,"0"0"-36"15,0 0 0-15,0 0 0 0,0 0 206 0,-3 6 34 16,3-6 8-16,0 5 0 0,0-5-133 0,0 8-27 15,0-3-6-15,0-5-1 0,6 5-23 0,0 1-5 16,-6-6-1-16,6 5 0 0,0 0-9 0,2-2-3 16,-2 0 0-16,3-3 0 0,0 0-8 0,-3 0-3 15,3-3 0-15,0 0 0 0,0-2-17 0,0 2-3 16,0-5-1-16,0 3 0 0,0 0-8 0,-3-3 0 16,0 3 0-16,3-3 0 0,-6 0 0 0,0 2 0 15,-3-2-8-15,0 3 8 0,0 0-10 0,0-3 10 16,0 8-13-16,-6-3 5 15,-3 1-20-15,3-1-4 0,-3 0-1 0,0 3 0 0,-3 3 7 0,3 0 2 0,-3 2 0 16,3 3 0-16,-6-3 24 0,3 3 0 16,0 3 0-16,4-3 0 0,-1 5-10 0,0-3 0 0,0-2 0 0,0 6 0 15,6-4 10-15,-3 1 9 0,3-1-1 0,0 1-8 16,3 0 28-16,0-1-2 0,0 1 0 0,3-3 0 16,3 0 2-16,0-1 1 0,3-1 0 0,-3-1 0 15,3 0-8-15,3 1-1 0,-1-4-1 0,1 1 0 16,0-3-6-16,3 0-1 0,-3 0 0 0,3-3 0 15,-3 1-12-15,3 2 0 0,0-6 0 0,-4 4 0 16,1-4-43 0,-3-2-11-16,-3 3-2 0,0-3-536 0,3 0-108 0</inkml:trace>
  <inkml:trace contextRef="#ctx0" brushRef="#br0" timeOffset="4636.994">11340 13994 1587 0,'0'0'35'0,"0"0"7"0,-3 5 2 16,3 3 0-16,0 0-35 0,3 3-9 0,0-1 0 0,-3 3 0 0,6 1 28 0,-6-1 3 15,2 0 1-15,-2-2 0 0,0-1 5 0,3 1 2 16,-3-3 0-16,0-3 0 0,3 3-14 0,-3-8-2 16,0 0-1-16,0 0 0 0,3 8-31 0,-3-8-7 15,0 0 0-15,0 0-822 0</inkml:trace>
  <inkml:trace contextRef="#ctx0" brushRef="#br0" timeOffset="4815.056">11295 13883 1886 0,'0'0'41'0,"0"0"9"0,0 0 2 0,0 0 1 0,3-6-42 0,-3 6-11 0,0 0 0 0,3-5 0 16,3 0 0-16,-6 5 0 0,0 0 0 0,0 0 0 15,6 0-24-15,0 0 0 0,3 0 0 0,0 0 0 16,-3 2-104 0,0 1-22-16,2 0-4 0</inkml:trace>
  <inkml:trace contextRef="#ctx0" brushRef="#br0" timeOffset="5131.986">11414 13970 288 0,'0'0'25'16,"3"8"-25"-16,-3 0 0 0,3 0 0 0,0 0 268 0,0 2 49 15,-3 1 10-15,3 0 1 0,-3-1-200 0,3 1-41 16,-3-3-8-16,3 0-2 0,-3-8-27 0,0 0-6 15,0 7 0-15,0-7-1 0,0 0-4 0,0 0-1 16,0 0 0-16,0 0 0 0,0 0-18 0,0 0-3 16,0 0-1-16,0 0 0 0,0 0-8 0,0 0-8 15,3-5 9-15,0 0-9 0,0-6 0 0,3 3 0 16,-3 0 0-16,0-2 0 0,3-1 0 0,-3 1-8 16,0-4-1-16,0 4 0 0,0 2-9 0,0-3-2 15,2 3 0-15,-2 0 0 0,3 3 7 0,-3 3 1 16,3-4 0-16,-3 6 0 0,3 0 20 0,3 6 4 15,-3-1 0-15,3 3 1 0,-3 0-13 0,0 5 0 16,3 0 0-16,-3 0 0 0,-3 1 0 0,3-1 0 16,-3 0-11-16,3 0 11 0,-3-5 0 0,3 3 0 15,-3-3 12-15,0 0-4 0,-3-8-8 0,6 8 0 0,-1-6-12 0,-2 4 12 32,-3-6-33-32,0 0 1 0,9 0 0 0,-3-3-542 0,0 0-108 15</inkml:trace>
  <inkml:trace contextRef="#ctx0" brushRef="#br0" timeOffset="5340.997">11703 13660 1094 0,'0'0'48'16,"0"0"11"-16,0 0-47 0,0 0-12 0,0 0 0 0,0 0 0 16,0 0 130-16,3 8 24 0,-3 0 5 0,0 3 1 0,3 2-96 0,0 3-20 15,0 0-3-15,3 2-1 0,-3 6 16 0,-3-3 2 16,0 6 1-16,0-1 0 0,3-2-25 0,0-3-5 15,-1-2-1-15,1 2 0 0,-3-3 5 0,6-2 1 16,-6 3 0-16,3-6 0 0,0 3-34 0,0-5-22 16,0-1 3-16,0-2 1 15,0 0-67-15,-3-8-14 0,0 0-2 0,3 5-768 16</inkml:trace>
  <inkml:trace contextRef="#ctx0" brushRef="#br0" timeOffset="5541.001">11607 13859 1612 0,'0'0'144'0,"0"0"-116"0,0 0-28 0,0 0 0 15,6-5 73-15,0-1 9 0,0 4 2 0,3-4 0 16,0 4-64-16,3-1-12 0,3-2-8 0,-3 2 10 16,-3-2-10-16,6 2 0 0,0 1 0 0,2 2 8 15,-2 0-8-15,-3 0 0 0,6 0 0 0,-3 2 0 31,0 3-86-31,-3-2-13 0,0 0-2 0,-3 2-411 0,3-2-81 0</inkml:trace>
  <inkml:trace contextRef="#ctx0" brushRef="#br0" timeOffset="5853.982">11908 13867 1148 0,'-3'5'51'0,"3"-5"10"0,-3 3-49 0,3-3-12 0,0 0 0 0,0 8 0 16,-3-3 90-16,3-5 15 0,0 0 3 0,0 0 1 16,0 0-38-16,0 0-8 0,0 0-2 0,0 0 0 15,0 0-9-15,9 3-1 0,-9-3-1 0,9 0 0 0,0-3-18 0,0 0-4 16,-3-2-1-16,0 0 0 0,0-3-19 0,0 0-8 15,0 0 8-15,-3 0-8 0,3 0 8 0,-3 3-8 16,0-3 8-16,-3 3-8 0,0 5 0 0,0-6 0 16,0 1 0-16,0 0 0 0,-6-1 0 0,3 4 0 15,0-1 0-15,-3 0 0 0,-3 1-20 0,0 2 3 16,3 0 1-16,-3 2 0 0,0 1-1 0,3 2 0 16,-3 3 0-16,0 0 0 0,0 3 17 0,0-1-12 15,0 4 12-15,3-1-10 0,1 3 10 0,-1-3 0 16,0 3-9-16,3-3 9 0,0-2 0 0,3-1 0 15,-3 3 0-15,6-2 0 0,0 0 15 0,0-3 1 16,0 2 0-16,3-2 0 0,2-3-8 0,-2 1 0 16,3-4-8-16,0 4 12 0,0-4-12 0,3 1 0 15,-3-3 0-15,0-3 0 16,0 1-40-16,0-1-10 0,0-2-2 0,0-1-508 0,0 1-100 0</inkml:trace>
  <inkml:trace contextRef="#ctx0" brushRef="#br0" timeOffset="6173.046">12003 13880 1148 0,'0'0'51'0,"0"0"10"0,0 0-49 0,0 0-12 0,0 0 0 0,3 5 0 16,3 1 61-16,-3-1 10 0,-3 3 1 0,3-3 1 15,-3 3-18-15,0 0-4 0,3 0-1 0,-3 0 0 16,3 0-6-16,-3-3-2 0,0 3 0 0,0-3 0 16,-3 1-13-16,3-6-2 0,0 0-1 0,0 0 0 15,0 5-14-15,0-5-2 0,0 0-1 0,0 0 0 16,0 0-9-16,0 0 10 0,0 0-10 0,0 0 10 15,0 0 2-15,0 0 1 0,0 0 0 0,0 0 0 0,0 0-1 16,0 0 0-16,0-8 0 0,0 8 0 16,0-11 0-16,0 3 0 0,0 1 0 0,3-1 0 0,0 0-2 0,0 0-1 15,0 0 0-15,0 3 0 0,-3-3-9 0,3 0 0 16,0 0 0-16,0 0 0 0,3 5 0 0,-3-2 0 16,3-3 0-16,3 3 0 0,-3-1 0 0,0 1 10 15,3 0-10-15,0 2 10 0,3 0-10 0,-4 1 0 16,-2-1 0-16,3 3 0 15,0-3-48-15,0 3-1 0,0 0-1 0,-3 0-530 16,3-2-107-16</inkml:trace>
  <inkml:trace contextRef="#ctx0" brushRef="#br0" timeOffset="6663.991">12230 13835 345 0,'0'0'31'0,"0"0"-31"0,0 0 0 0,0 0 0 16,0 0 175-16,0 0 29 0,0 0 5 0,0 0 2 16,0 0-153-16,0 0-30 0,0 0-7 0,3 5-1 15,-3 6 76-15,3 2 14 0,0 3 3 0,-3 3 1 16,2 2-18-16,-2 3-4 0,3 2-1 0,-3 0 0 16,6 1-32-16,-3-1-7 0,-3 1 0 0,3-6-1 15,0 0-20-15,0-2-4 0,0-1-1 0,0-5 0 16,-3 1-10-16,0-4-1 0,3-2-1 0,0 0 0 15,-3-3-4-15,0-5-1 0,0 0 0 0,0 0 0 16,0 0 1-16,0 0 0 0,0 0 0 0,0 0 0 0,0-5 2 16,0-3 0-16,-3-2 0 0,0-1 0 0,0 0-12 0,0-2 0 15,-3 0 0-15,0-3 8 0,-3-2-8 0,4-1 0 16,2 1 0-16,0-4 0 0,-3 4-17 16,3-3 4-16,0 2 1 0,3 1 0 0,-3-4-6 0,3 4-1 15,3 2 0-15,0-2 0 0,0 2 19 0,3 2 0 16,3 4 8-16,-1 2-8 0,4 0-12 0,-3 0-9 15,3 5-2-15,0 3 0 0,-3 0 23 0,3 3 0 16,-3 2 0-16,0 1 0 0,0 2 0 0,-3 0 10 16,0 2-1-16,-3-2 0 0,3 3 15 0,-6-1 4 15,-3-2 0-15,0 3 0 0,-3-1-8 0,0 1 0 0,0-3-1 16,0 2 0-16,-3-2-11 0,0-2-8 0,3 2 12 0,-3-3-12 16,3-2 0-16,-3-1-9 0,0 3-1 15,3-2 0 1,-3-3-38-16,3 0-8 0,-3 0-2 0,9 0 0 15,0 0-119-15,-3-8-24 0,3-2-5 0,0 2-1 0</inkml:trace>
  <inkml:trace contextRef="#ctx0" brushRef="#br0" timeOffset="7203.04">12408 13875 1803 0,'0'0'40'15,"0"0"8"-15,3 8 1 0,0 2 2 0,3-2-41 0,-3 3-10 0,0-3 0 0,0 0 0 16,0 0 24-16,-3 0 4 0,0-1 0 0,0-1 0 15,0-6 9-15,0 0 3 0,0 0 0 0,0 0 0 0,0 0 14 0,0 0 3 16,0 0 1-16,0 0 0 16,0 0-40-16,0 0-8 0,0 0-2 0,0 0 0 0,-3-8-8 0,0 0 0 15,0 0 0-15,3-3 0 0,0 1 0 0,0-1 0 16,0 1 0-16,3-4 0 0,0 1 0 0,0 0 0 16,0 0 0-16,3-1 0 0,-3 4 0 0,3-1-11 15,0 3 3-15,0 0 0 0,-3 1 8 0,3 1 0 16,0 1 0-16,0 5 0 15,0-3-34-15,-1 3-2 0,4 0 0 0,-3 3 0 0,0 2 14 0,0 1 2 16,0-1 1-16,0 0 0 0,0 3 7 0,0-3 2 16,3 1 0-16,-3-1 0 0,6 3 10 0,-6-6 0 15,0 1 0-15,0 0 0 0,3-1 0 0,0 1 0 16,0-3-11-16,-1 0 11 0,1 0 0 0,0-3 13 16,-3 1-1-16,0-1 0 0,-6 3-12 0,9-5 0 0,-6-3 0 15,3 3 0-15,-3-1 0 0,0 1 0 0,3-3 0 16,-6 3 0-16,0-3 0 0,0 3 0 15,0-1 0-15,0 1 9 0,-3 0-9 0,-3-1-14 0,0 4 3 16,-3-1 1 0,0 0-19-16,3 3-4 0,-6 0-1 0,3 3 0 15,1 2-18-15,-1-2-3 0,0 2-1 0,3 3 0 0,-3 3 39 0,3 2 7 0,0-2 2 0,-3 2 0 16,3 0 8-16,3 0 11 0,3 1-3 0,0-1 0 16,0 0 25-16,3-2 5 0,0-1 1 0,3 1 0 15,3-1-5-15,0-2-1 0,0-5 0 0,3-3 0 16,3 3-12-16,-4-1-2 0,4-4-1 0,-3-1 0 15,3 0-18-15,0-2 0 0,0-3 8 0,0-2-8 16,-3-1-27-16,3 0-9 0,-4 1-1 16,1-3-1-16,-3-3-144 0,0 2-29 0,0-1-5 0,0 1-406 15</inkml:trace>
  <inkml:trace contextRef="#ctx0" brushRef="#br0" timeOffset="7389.999">12792 13536 1177 0,'-6'-10'52'0,"6"10"11"0,0-8-51 0,0 8-12 16,-6-3 0-16,6 3 0 0,-3-5 108 0,3 5 20 15,0 0 3-15,0 0 1 0,3 5-75 0,-3 3-14 16,0 5-3-16,3 3-1 0,0 2 21 0,0 4 4 16,3 1 0-16,-3 4 1 0,3-3-34 0,0 2-7 15,0 1-2-15,0-4 0 0,0-1 0 0,0-4 0 16,0 3 0-16,0-2 0 0,-3-3-3 0,0 0-1 16,3-3 0-16,-3-3 0 15,0 1-42-15,0 0-8 0,0-6-1 0,-3 3-613 16,0-8-122-16</inkml:trace>
  <inkml:trace contextRef="#ctx0" brushRef="#br0" timeOffset="7612.996">12637 13666 230 0,'0'0'20'15,"0"0"-20"-15,0 0 0 0,0 0 0 16,0 0 351-16,0 0 65 0,0 0 14 0,0-3 2 15,6-2-327-15,0 0-65 0,0-1-14 0,6 4-2 0,0-4 24 16,0 4 6-16,3-4 1 0,0 1 0 16,6 2-7-16,-1 1-2 0,-2-1 0 0,3 0 0 15,-3 1-32-15,3-1-6 0,-3 1-8 0,-1 2 11 16,1-3-127-16,0 3-24 0,-3-3-6 0,0 1-710 16</inkml:trace>
  <inkml:trace contextRef="#ctx0" brushRef="#br0" timeOffset="7857.996">12977 13840 172 0,'0'0'16'0,"0"0"-16"0,0 0 0 0,0 0 0 15,0 0 348-15,6 0 68 0,3 0 12 0,0 0 4 16,-1 0-324-16,1-2-65 0,3 2-13 0,3-3-2 16,-3 0-5-16,0 1-1 0,0-1 0 0,-3 0 0 15,3 1-6-15,3-3-2 0,-4 2 0 0,4-2 0 32,0 2-73-32,0 0-14 0,-3 1-3 0</inkml:trace>
  <inkml:trace contextRef="#ctx0" brushRef="#br0" timeOffset="8195.989">13462 13555 864 0,'0'0'76'0,"0"0"-60"15,0 0-16-15,0 0 0 0,0 0 168 0,0 0 30 16,0 0 6-16,0 0 2 0,-6-3-116 0,0 3-23 16,0 3-5-16,0 2-1 0,-3-2-4 0,3 2-1 15,-3 3 0-15,0 2 0 0,0-2-32 0,3 3-6 16,-2-1-2-16,2 1 0 0,-3 2 15 0,3 1 2 16,0 1 1-16,3-1 0 0,0-1-16 0,3 0-3 15,0-2-1-15,3-1 0 0,3 3-14 0,-3-5 11 16,3 0-11-16,0 3 10 0,5-3-10 0,-2-3-12 15,3 0 2-15,-3-2 1 16,3 0-43-16,3-3-8 0,-3-3-1 0,6 3-1 16,0-3-163-16,2-2-33 0,13-8-6 0,-9 2-368 0</inkml:trace>
  <inkml:trace contextRef="#ctx0" brushRef="#br0" timeOffset="16531.991">13748 13510 954 0,'0'0'20'0,"0"0"5"0,-6-3 1 0,3 0 2 0,-3 1-28 0,0 2 0 0,-3 0 0 0,3 2 0 16,-3 4 12-16,3-1-4 0,-6 0 0 0,3 3 0 15,0 5 28-15,0 3 4 0,0-3 2 0,3 3 0 16,0 0 11-16,1 3 3 0,2-3 0 0,0 0 0 16,3-1-26-16,3 1-5 0,-3-5-1 0,3-1 0 15,5 1-12-15,1-3-4 0,0-3 0 0,0-2 0 16,3 0-8-16,0-3 0 0,0 0 0 0,0-3 0 16,0-2 13-16,0-1 4 0,-3-2 1 0,3 0 0 15,-4 0-44-15,1-2-9 16,-3-1-1-16,3 1-1 0,-3-3-31 0,-3-1-7 15,3 4-1-15,-3-1 0 0,-3 1 61 0,0-1 15 0,0 3 0 0,0 0 0 0,0 0 29 16,-3 3 9-16,3 5 2 0,0 0 0 0,0 0 16 16,0 0 3-16,-6 2 1 0,0 1 0 0,3 2-28 15,0 1-4-15,0 2-2 0,0 0 0 0,3 2 10 0,0-2 1 16,0 3 1-16,6-1 0 0,-3-2-11 0,0 3-3 16,3-3 0-16,0 0 0 0,0 0-24 0,3 0 0 15,-3-3 0-15,3-3 0 16,0 1-78-16,0 2-18 0,0-5-3 0,3 0-1 15</inkml:trace>
  <inkml:trace contextRef="#ctx0" brushRef="#br0" timeOffset="16810.01">14096 13510 691 0,'-6'-11'30'0,"3"8"7"0,-3-2-29 0,0 2-8 0,-3 1 0 0,3-1 0 15,0 1 298-15,0-1 58 0,-3 6 12 0,3-3 3 16,0 2-297-16,-3 1-59 0,4-1-15 0,5-2 0 15,0 0 0-15,0 0 0 0,-6 8 0 0,6 3 0 16,0-3 0-16,6 3-12 0,-1-4 3 0,1 4 0 16,3 0 20-16,-3-1 4 0,6-2 1 0,-6 3 0 15,3 2-16-15,-3-2 11 0,0-1-11 0,-3 3 10 16,0-5-10-16,-3 3 0 0,-6-1 0 0,3-2 8 16,0 0 0-16,-3 0 0 0,-3-2 0 0,-3 1 0 15,6-1 4-15,-3-4 0 0,-3 1 0 0,1 0 0 16,2-3-12-16,0 0 0 0,3-3 0 0,-3 0-11 15,3-2-2-15,0 0-1 0,0-3 0 0,6 0 0 16,-3-3-110-16,0 1-23 0,6-6-4 0,0 0-623 16</inkml:trace>
  <inkml:trace contextRef="#ctx0" brushRef="#br0" timeOffset="17012.997">14242 13208 1692 0,'0'0'37'0,"0"0"8"0,0 0 2 0,0 11 0 0,0-1-38 0,3 1-9 16,-3 2 0-16,0 6 0 0,3 2 23 0,-3 2 2 16,0-1 1-16,0 1 0 0,0 7 14 0,0-7 2 0,0 1 1 0,0 0 0 15,3 2 5-15,-3-4 2 16,3-1 0-16,0-3 0 0,-3 3-30 0,3-2-5 16,0 0-2-16,-3-6 0 15,3-3-33-15,-3 4-6 0,3-6-2 0,-3-1-597 0,0 1-120 0</inkml:trace>
  <inkml:trace contextRef="#ctx0" brushRef="#br0" timeOffset="17183.992">14075 13433 2055 0,'0'0'45'0,"-3"-5"10"0,0 2 1 0,3 3 2 0,0 0-46 0,0 0-12 0,3-8 0 0,0 3 0 0,6-1 13 0,3 1 1 16,0-5 0-16,6 2 0 0,2-3 22 0,1 3 5 15,3-5 1-15,0 5 0 0,0-3-34 0,3 3-8 16,-4 0 0-16,4 1-1003 16</inkml:trace>
  <inkml:trace contextRef="#ctx0" brushRef="#br0" timeOffset="18262.996">10717 14830 115 0,'0'0'10'0,"0"0"-10"0,0 0 0 0,0 0 0 0,0 0 196 0,0 0 36 0,0 0 8 0,-5 3 2 16,2-3-153-16,-6 2-30 0,3-2-7 0,0 5 0 15,-3 1 13-15,-3 2 3 0,0-3 1 0,0 3 0 16,0 3-3-16,0-1-1 0,0 1 0 0,-3 2 0 15,4 3-15-15,-1 0-3 0,3-3-1 0,0 3 0 16,0-3-12-16,3 0-2 0,3 0-1 0,3 1 0 16,0-4-11-16,3 1-1 0,0-1-1 0,6 1 0 15,0-6-18-15,3 3 8 0,-3-2-8 0,5 1 0 16,1-4 0-16,0 0 0 0,3-1 0 0,0-2 0 31,0 0-56-31,0-2-9 0,0-1-2 0</inkml:trace>
  <inkml:trace contextRef="#ctx0" brushRef="#br0" timeOffset="18913.994">11036 14806 172 0,'0'0'8'0,"0"0"1"0,0 0-9 0,0 0 0 0,3-5 0 0,-3-3 0 16,0 8 209-16,0 0 40 0,0 0 8 0,0-5 2 15,0 5-136-15,0 0-27 0,0 0-6 0,-9-6-1 16,0 4-45-16,0 2-8 0,0 2-3 0,-3 4 0 16,-3-1 13-16,1 3 2 0,-4 0 1 0,0 2 0 15,0 4-9-15,0-1-1 0,0 0-1 0,0 6 0 16,6-1-10-16,-5 3-3 0,2 0 0 0,0-2 0 15,3-1-8-15,3 1-1 0,3-3-1 0,0-3 0 16,3 0-7-16,3-2-8 0,3-3 11 0,0 0-11 16,0-3 14-16,6 0-4 0,3-5-1 0,0 0 0 15,3 0-9-15,0-2 0 0,-1-4 0 0,4-2-11 0,-3 1 11 0,0-1-10 16,3 0 10-16,-3 0-10 16,0-3-32-16,0 3-6 0,-1-2-2 0,-2-1 0 15,0 0 37-15,-3-2 13 0,3 3-9 0,-3-4 9 0,0 4 0 0,0-1 0 16,-3 3 0-16,0-2 0 0,0 2 12 0,-3 0 2 15,0 3 0-15,-3 5 0 0,0-6 2 0,0 6 1 16,0 0 0-16,0 0 0 0,0 0-7 0,0 0-2 16,0 0 0-16,-3 0 0 0,-3 3-8 0,0 2 0 15,0 3 0-15,-3 0 8 0,0 3 0 0,0-1 0 16,0 3 0-16,0-5 0 0,0 6 7 0,0-4 1 16,0 1 0-16,4-1 0 0,-1 1-16 0,0-3 11 0,3 0-11 15,0 0 10-15,0 0-10 0,3-8 0 0,0 0 0 16,0 0 0-1,3 5-19-15,3-2-5 0,3-1-2 0,-1-2-876 0</inkml:trace>
  <inkml:trace contextRef="#ctx0" brushRef="#br0" timeOffset="19738.005">11247 14780 230 0,'0'0'10'0,"0"0"2"0,0 0-12 0,-3 8 0 0,-3-3 0 0,0 3 0 15,0-3 258-15,1 3 49 0,-4 3 9 0,-3 2 3 0,3-3-200 0,0 6-40 16,-3-2-8-16,0 1-2 0,0-1-18 0,3-1-4 16,-3-3-1-16,3 4 0 0,0-4-6 0,3-2-2 15,-2 0 0-15,2 0 0 0,0-3-22 0,0 1-5 16,6-6-1-16,0 0 0 0,0 0-10 0,0 0 0 15,0 0 0-15,0 0 0 0,0 0 0 0,0 0 0 16,6-6 0-16,0-2-11 0,3 3-5 0,-1-5-2 16,1-1 0-16,6 0 0 0,0-2-2 0,0 0-1 15,0 0 0-15,3-3 0 16,-3 5-27-16,0-2-6 0,5 5-1 0,-5-3 0 0,0 4 42 0,-3-1 13 16,0 0 0-16,0 5-10 0,0-2 49 0,0 5 9 15,-3-3 3-15,0 6 0 0,-1-1-20 0,-2 1-4 0,-6-3-1 16,0 0 0-16,3 8 19 0,-3 3 4 15,0-4 1-15,-6 4 0 0,0 0-12 0,-2-1-2 0,-1-2-1 16,0 3 0-16,-3 2-18 0,3-2-3 0,6-1-1 0,-3-2 0 16,-6 0-13-16,3 0 0 0,3-3 0 0,3 1 0 31,-3-1-18-31,6-5-10 0,0 0-1 0,0 0-615 0,0 0-124 0</inkml:trace>
  <inkml:trace contextRef="#ctx0" brushRef="#br0" timeOffset="20426.985">11572 14753 1126 0,'0'0'50'0,"0"0"10"0,0 0-48 0,-3 5-12 0,0 3 0 0,0 0 0 15,0 3 85-15,-3 0 15 0,-3 2 2 0,3 0 1 16,0 3-9-16,-3 0-2 0,-3 0 0 0,3-3 0 15,0 0-16-15,0 0-4 0,3-2-1 0,-2-1 0 16,-1-2-29-16,3 0-6 0,0-2 0 0,0-1-1 16,3 0-25-16,3-5-10 0,0 0 8 0,0 0-8 15,0 0 12-15,0 0-4 0,0 0 0 0,0 0 0 16,0 0-17-16,3-5-4 0,0 0-1 0,3-3 0 16,3-3-6-16,0 3-2 0,2-5 0 0,-2 2 0 15,6-2-14-15,-3 0-2 0,3 0-1 0,-3-1 0 16,3 1 7-16,0 0 0 0,3 0 1 15,-4 2 0-15,1 1 21 0,3 2 10 0,3 0-10 0,-6 2 10 0,0 6 12 0,-3-2 8 16,-3-1 1-16,3 6 1 0,-4 2 13 0,-2 0 2 16,0-2 1-16,-3 2 0 0,3 3 18 0,-6 0 3 15,0 0 1-15,-3 0 0 0,3 0-24 0,-3 0-4 16,-6 2 0-16,-2 4-1 0,2-6-17 0,0 2-3 16,-3-2-1-16,3 3 0 0,3-3-10 0,-3-3 0 15,3 3 0-15,0-3 0 16,0 1-30-16,6-6-5 0,0 0-1 0,0 0 0 15,0 0-93-15,0 0-19 0,0 0-4 0,0 0-438 16,9 0-87-16</inkml:trace>
  <inkml:trace contextRef="#ctx0" brushRef="#br0" timeOffset="20754.993">11950 14737 288 0,'0'0'25'0,"0"0"-25"0,6-5 0 0,-6 5 0 16,3-3 200-16,-3 3 34 0,0 0 7 0,0 0 2 15,0 0-180-15,0 0-36 0,0 0-7 0,0 0-2 16,0 0 55-16,-6 3 11 0,0 2 3 0,-3 3 0 16,-3 3-1-16,3-1 0 0,-3 4 0 0,0-4 0 15,0 1-24-15,3 2-5 0,0-2-1 0,1-1 0 16,-1 1-24-16,3-1-4 0,3 1-2 0,0-3 0 16,3 2-7-16,0-4-2 0,3 2 0 0,3-6 0 0,3 1-5 0,-1 0-2 15,1-6 0-15,3 3 0 0,3-5 2 0,3-3 0 16,-3 0 0-16,3-3 0 0,-3-2-12 0,0 2 0 15,-1-2-10-15,1 0 10 0,-3 0-14 0,0 0 3 16,-3-1 1-16,-3 4 0 0,-3-1 10 0,0 3 0 16,-3-2 0-16,-3 2 0 0,0 0 0 15,-6 2 0-15,3 1 8 0,-6 2-8 0,3-2 0 0,-3 3 8 16,3 2-8-16,-2 0 0 0,2 0-9 0,0 2-7 16,0 1 0-16,3-1-1 15,6-2-167-15,0 0-34 0</inkml:trace>
  <inkml:trace contextRef="#ctx0" brushRef="#br0" timeOffset="21419.985">12497 14325 345 0,'0'0'31'0,"0"0"-31"0,0 0 0 0,0 0 0 15,0 0 135-15,0 0 21 0,0 0 4 0,0 0 0 16,-3 7-26-16,-2 4-6 0,-1-3 0 0,-3 5-1 16,0 3-26-16,-3 3-5 0,-3 4 0 0,0 1-1 15,-3 3-6-15,-3 2-1 0,-2 0 0 0,2 3 0 16,-3-3-25-16,3 0-6 0,6-3-1 0,-3-2 0 16,3 0-32-16,7-3-6 0,-1-5-2 0,0 0 0 15,3 2-16-15,0-4 8 0,3-4-8 0,0 1 0 0,-3-3 0 16,0-3-11-16,6 0 0 0,-3 3 0 15,3-8-45-15,0 0-10 0,0 0-2 0,0 0-564 16,-3 0-112-16</inkml:trace>
  <inkml:trace contextRef="#ctx0" brushRef="#br0" timeOffset="21716.98">12108 14571 1558 0,'0'0'69'0,"0"0"15"0,0 0-68 0,0 0-16 0,0 0 0 0,0 0 0 15,0 0 71-15,0 0 10 0,5 0 3 0,4 0 0 16,6-3-9-16,0 0-2 0,-3-2 0 0,3 2 0 15,6-2-27-15,0 0-6 0,2-3 0 0,4 0-1 16,0 3-12-16,0-3-3 0,-3-3 0 0,-1 3 0 16,1 3-24-16,0-6-12 0,-3 3 0 0,-3-2 1 15,0 2-148-15,-3 3-29 0,-4-1-7 0,-2 1-1 16</inkml:trace>
  <inkml:trace contextRef="#ctx0" brushRef="#br0" timeOffset="23257.994">10988 14893 882 0,'0'0'39'0,"0"0"8"0,0 0-38 0,0 0-9 15,0 0 0-15,0 0 0 0,0 0 24 0,0 0 2 0,0 0 1 0,0 0 0 16,0 0-27-16,0 0 8 0,0 0-8 0,0 0 0 16,0 0 0-16,0 0 0 0,0 0 0 0,0 0 0 15,3-2 39-15,-3-4 5 0,0 6 2 0,3-7 0 16,-3 1 5-16,0 6 1 0,3-5 0 0,0-3 0 15,0 3-20-15,0-3-3 0,3-3-1 0,-3 3 0 16,0 0 5-16,3 0 1 0,-3-2 0 0,3 2 0 16,-3 3-10-16,0-3-1 0,-3 8-1 0,3-6 0 15,-3 1 2-15,0 5 0 0,0 0 0 0,0 0 0 16,0 0-1-16,0 0 0 0,-6-3 0 0,3 1 0 16,3 2-39-16,0 0-7 0,0 0-1 0,0 0-496 15,0 0-100-15</inkml:trace>
  <inkml:trace contextRef="#ctx0" brushRef="#br0" timeOffset="29553.986">13102 14481 576 0,'0'0'51'0,"0"0"-41"0,0 0-10 0,0 0 0 16,0 0 168-16,-6-3 31 0,0 0 6 0,0 3 2 15,-3 0-110-15,0 3-21 0,-3 0-5 0,3 2-1 0,-3 0-7 0,0 3-2 16,0 0 0-16,1 0 0 16,-1 3-29-16,3-1-7 0,0 1-1 0,-3-1 0 0,3 4 14 0,3-1 2 15,-3 0 1-15,6 0 0 0,3-2-33 0,0-1-8 16,0 1 0-16,6 0 0 0,0-3 0 0,3-3-9 16,0 0 9-16,3 0-10 0,3-2 19 0,0 0 4 15,-1-3 1-15,4-3 0 0,-3 0-14 16,0-2-12-16,-3 0 3 0,0-3 0 15,3 0-39-15,0 3-8 0,-4-6-2 16,1 1-506-16,0 2-102 0</inkml:trace>
  <inkml:trace contextRef="#ctx0" brushRef="#br0" timeOffset="29946.991">13236 14258 1094 0,'0'0'97'0,"0"0"-77"0,0 0-20 0,0 0 0 16,0 11 108-16,0 0 17 0,3-1 4 0,0 3 1 16,-3 6-91-16,0-1-19 0,3 1-3 0,0 5-1 15,-3-3 33-15,3 3 7 0,0-3 0 0,-1 3 1 16,-2-6 13-16,3 1 2 0,0-1 1 0,-3-2 0 16,3 0-34-16,0-5-7 0,0-1-2 0,-3-2 0 15,3-3-22-15,3 1-8 0,-6-6 0 0,0 0 9 16,0 0-9-16,0 0 0 0,6-3 0 0,0-2 0 15,-3-1-12-15,0-1 12 0,3-4-12 0,-3 0 12 16,-3-2-24-16,6 3 2 0,-3-4 1 0,0-2 0 16,0 3-12-16,0 0-3 0,0 2 0 0,3-2 0 15,0 3 15-15,0 2 2 0,-3 0 1 0,3 2 0 16,0 4 18-16,0-1 9 0,0 6-1 0,0-1 0 0,2 6 12 0,1 0 3 16,-3 3 0-16,0-1 0 0,0 1-14 0,-3 2-9 15,0 1 12-15,0-4-12 0,0-2 13 0,0 3-4 16,3-3-1-16,0-3 0 0,-3 0-8 15,3-2 0-15,-3-1 0 0,3 1 0 16,3-3-154-16,-3 0-33 0,6-8-6 16,3 3-2-16</inkml:trace>
  <inkml:trace contextRef="#ctx0" brushRef="#br0" timeOffset="30309.005">13635 14364 1634 0,'0'0'36'0,"-9"0"7"0,0 0 1 0,0 0 3 0,3 3-38 0,0 0-9 0,-6 2 0 0,3 0 0 16,3 0 0-16,-3 3 0 0,0-2 0 0,3 4 0 16,0 3 36-16,0 1 6 0,0-4 1 0,3 3 0 15,0-2 21-15,3 2 4 0,0-2 0 0,3-1 1 16,3 1-38-16,-3-3-8 0,0 0-2 0,3-3 0 16,3-2-21-16,0 0 9 0,3-6-9 0,0 3 0 15,0-5 0-15,0-1 0 0,-3-2 0 0,3 0 0 16,-4 0-16-16,1-2-4 0,0-1-1 0,-3 3 0 15,0-5-7 1,-3 5-2-16,0-2 0 0,-3 2 0 0,3 0 20 16,-3 0 10-16,-3 3-10 0,0-1 10 0,0 1 0 0,3 5 10 15,-3-3 0-15,3 3 0 0,-3-2 6 0,3 2 0 0,0 0 1 0,0 0 0 0,-3 5-5 16,3 0 0-16,0 6-1 0,0-1 0 0,0 1-2 0,3-3 0 16,-3 2 0-16,6 1 0 0,-3 0-9 0,0-1 0 15,0-2 0-15,0 0 0 0,3-3 0 0,0 3 0 16,-6-8-9-16,9 3 9 15,-9-3-106-15,9 3-14 0,-9-3-4 16,6 0-670-16</inkml:trace>
  <inkml:trace contextRef="#ctx0" brushRef="#br0" timeOffset="30636.987">13783 14383 1422 0,'0'0'31'0,"0"0"6"0,0 0 2 0,0 0 1 0,0 0-32 0,0 0-8 0,0 0 0 16,3 10 0-16,0-2 50 0,0 0 8 0,-3-2 2 0,3 1 0 15,0 1-7-15,0-2-1 0,-3-1 0 0,0-5 0 16,0 0-4-16,0 0 0 0,0 8-1 0,0-8 0 16,0 0-23-16,0 0-5 0,0 0-1 0,0 0 0 15,0 0-18-15,0 0 0 0,0 0 8 0,0 0-8 16,0 0 0-16,0 0 0 0,0-8 0 0,0 0-9 16,0 8 9-16,0-11 0 0,0 4-9 0,3-4 9 15,-3 0-11-15,6 1 3 0,-3-1 0 0,0 3 0 16,3 0 0-16,3 3 0 0,-6 0 0 0,6 2 0 15,-3-2 8-15,0 5 0 0,0 2 0 0,3 1 8 16,-3 2 3-16,3 3 1 0,-4-2 0 0,4 2 0 16,-3 2 8-16,0-2 3 0,0 3 0 0,-3-1 0 15,0 1 1-15,0-3 0 0,-3 2 0 0,3 1 0 16,-3-1-9-16,3-2-2 0,0-2 0 0,0-4 0 16,-3-2-48-16,3 6-9 0,-3-6-3 15,9 0 0-15,-3 0-180 0,0-3-36 0</inkml:trace>
  <inkml:trace contextRef="#ctx0" brushRef="#br0" timeOffset="31044.989">14084 14285 1789 0,'0'0'39'0,"0"0"8"0,0 0 1 0,0 0 4 0,-6 0-42 0,0 0-10 16,0 0 0-16,0 3 0 0,6-3 20 0,-6 5 3 0,-6 3 0 0,3 2 0 15,3-2 13-15,0 3 2 0,1-1 1 0,2 1 0 16,0 0 1-16,3-3 0 0,0-1 0 0,-3 1 0 15,3-2-23-15,0 2-4 0,6-3-1 16,-1 0 0-16,-5-5-12 0,6 6 9 16,-3-1-9-16,6-3 8 0,0-2 4 0,0-2 0 0,-3 2 0 0,3-3 0 15,-3 1-26-15,3-1-5 0,-9 3-1 0,9-5 0 32,-3-1-6-32,0 1-2 0,-3-3 0 0,3 3 0 0,-3-3 3 0,0 3 0 0,-3-3 0 0,3 2 0 15,-3 1 13-15,0 5 4 0,0 0 0 0,0 0 0 16,0 0 8-16,0-8 0 0,0 8 0 0,0 0 0 15,0 0 0-15,0 0 0 0,0 0 0 0,6 8 0 16,0 3 9-16,0-1-9 0,-3 1 12 0,2 2-12 16,-2 3 40-16,0 0 2 0,0 2 0 0,-6 1 0 15,3-3 14-15,0 2 4 0,-3-2 0 0,0 0 0 16,-2-3-16-16,-1-2-2 0,0 2-1 0,0-2 0 16,-3 2-25-16,-3 0-4 0,3-5-2 0,-3 0 0 0,0-3-10 15,3 0 8-15,-3-2-8 0,3 0 8 16,0-1-46-16,0 1-10 0,9-3-1 15,-6-3-1-15,1 1-130 0,-4-4-27 0,3 1-5 0,0-3 0 16</inkml:trace>
  <inkml:trace contextRef="#ctx0" brushRef="#br0" timeOffset="31444.99">14230 14309 1324 0,'0'0'118'0,"0"0"-94"15,0 0-24-15,0 0 0 0,9 0 116 0,-3-3 18 0,0 3 4 0,0 0 1 16,3 0-101-16,-4 0-20 0,1 0-4 0,0 3-1 16,0-3 43-16,3 0 9 0,0 0 2 0,-3-3 0 15,3 0-3-15,-3 1 0 0,3-1 0 0,0-2 0 16,3 0-36-16,-3-1-7 0,3-2-1 0,0 0-1 16,-1 0-19-16,-2 0-14 0,0 1 2 0,-3-1 1 15,0 0 1-15,0 0 0 0,-3 2 0 0,-3 1 0 16,-3-3-3-16,0 3-1 0,-3 0 0 0,0 2 0 15,0 0-18 1,-6 1-3-16,1-1-1 0,-4 3 0 0,3 3 13 0,-3-3 3 0,0 5 0 0,0 0 0 16,3 1 20-16,-3 1 0 0,3 1 0 0,0 3 0 15,1 0 0-15,2 2 0 0,0 0 12 0,3 3-4 16,0-3 22-16,0-2 4 0,6 2 1 0,-3-2 0 16,6-1 15-16,3 1 3 0,0-1 1 0,6-2 0 0,0 3-10 15,2-6-1-15,1 0-1 0,3-2 0 0,3 2-29 16,0-2-5-16,0-3-8 0,3 0 11 0,-1-5 16 0,1-1 3 15,3 1 1-15,0-3 0 16,0-2-181-16,-1-1-36 0</inkml:trace>
  <inkml:trace contextRef="#ctx0" brushRef="#br0" timeOffset="35715.984">10881 15367 172 0,'0'0'8'16,"0"0"1"-16,-3-3-9 0,3 3 0 0,-3-5 0 0,3 5 0 0,-6-3 320 0,6 3 63 16,0 0 12-16,0 0 2 0,0 0-277 0,0 8-55 15,3 3-11-15,0 0-2 0,3 2-18 0,-3 3-3 16,0-3-1-16,0 5 0 0,0 1 11 0,0-1 3 15,3 1 0-15,-3-3 0 0,3 2-32 0,-3-2-12 16,-3 0 8-16,3 0-8 0,-3 0 0 0,0-3 0 16,0 0 0-16,0-5 0 15,0 3-100-15,0-3-26 0,0-8-5 0,0 0-657 0</inkml:trace>
  <inkml:trace contextRef="#ctx0" brushRef="#br0" timeOffset="35943.989">10804 15542 172 0,'0'0'16'0,"-3"0"-16"0,-3-3 0 0,3 0 0 15,3 3 380-15,-3-2 74 0,3 2 14 0,0 0 4 16,0 0-353-16,0 0-71 0,0-3-13 0,6-2-3 16,0-1-3-16,3 4 0 0,-3-3 0 0,6-3 0 15,2 2 21-15,4 1 4 0,-3 0 1 0,3-1 0 16,3 1-32-16,-3 2-7 0,0-2 0 0,0 0-1 15,-1 0-24-15,-2-1-5 0,0 1-1 0,0 2 0 16,0-2-146 0,-3 0-30-16,-3 0-5 0,-3-1-2 0</inkml:trace>
  <inkml:trace contextRef="#ctx0" brushRef="#br0" timeOffset="36286.981">11018 15338 1684 0,'0'0'75'0,"0"0"15"15,0 0-72-15,0 0-18 0,0 0 0 0,0 0 0 0,3 8 19 0,-3 2 0 16,0 4 0-16,3 2 0 0,0 2-4 0,-3 1-1 16,3-1 0-16,0 1 0 0,0-4 38 0,-3 1 7 15,3 0 1-15,0-3 1 0,-3 3-19 0,0-5-4 16,0 0-1-16,0-1 0 0,0-2-21 0,0-8-4 16,3 8 0-16,-3-8-1 0,0 0-11 0,0 0 8 15,0 0-8-15,0 0 8 0,0 0-21 0,0 0-5 0,3-8-1 0,3 3 0 16,-3-1 19-16,3-1 0 0,0-1 0 15,0-3 9-15,0 0-18 0,0 1-4 0,0 2-1 0,-1 0 0 16,1 0-2-16,0 3 0 0,0-1 0 0,0 6 0 16,-6 0 16-16,6 3 0 0,0 2 0 0,0 1 0 15,0 2 20-15,-3 2 8 0,3 1 0 0,-3 2 1 16,3-2-16-16,-3 2-3 0,0-5-1 0,-3 2 0 16,3 1-9-16,0-3 0 0,-3-3 0 0,3 0 0 15,3 1-24 1,-6-6-6-16,0 0-2 0,3 2 0 0,6-2-172 0,-6-2-36 15,6-4-6-15,0-4-2 0</inkml:trace>
  <inkml:trace contextRef="#ctx0" brushRef="#br0" timeOffset="36596.994">11313 15462 1659 0,'-9'3'73'0,"9"-3"16"0,0 0-71 16,0 0-18-16,0 8 0 0,6-3 0 0,-6-5 43 0,6 8 5 15,3-3 0-15,0 1 1 0,0-1-29 0,-9-5-7 16,8 3-1-16,4-1 0 0,-12-2 4 0,12 0 1 15,-3 0 0-15,0-2 0 0,0 2 11 0,0-6 3 16,-3 4 0-16,-3-4 0 0,3-2-15 0,-3 3-2 16,0-3-1-16,-3 0 0 0,0 0-13 0,0 0 0 15,-3 3 0-15,0-3 0 0,-3 3 0 0,0-3-18 16,0 5 4-16,-3 1 1 0,0-4 1 0,-3 6 1 16,3-2 0-16,-3 4 0 0,-2 1 11 0,2 0 0 15,3 2 0-15,-3 0 8 0,3 1 0 0,0 1 0 16,9 4 0-16,0 0 0 0,0 2 10 0,-3 0 2 15,0 0 1-15,3 1 0 0,3-1 11 0,3-3 3 0,0 4 0 16,0-4 0-16,6 1-14 0,3-3-2 0,0 0-1 16,-1-3 0-16,4 0-18 0,0-2 0 0,3-3 0 0,0-3 0 31,-3 1-137-31,0-6-31 0,17-8-7 0,-11-3-1 0</inkml:trace>
  <inkml:trace contextRef="#ctx0" brushRef="#br0" timeOffset="37921.999">11926 15264 1170 0,'0'0'52'0,"-6"0"10"0,3 5-50 0,-6 0-12 16,3-2 0-16,0 5 0 0,-3 0 16 0,3 3 0 16,0 2 0-16,-3 0 0 0,6 5-16 0,-2-2 0 15,-1 0 0-15,6 5 0 0,0-5 14 0,3 0 0 16,-3 0 0-16,5 0 0 0,4-3 18 0,0 0 4 15,0-2 1-15,0 0 0 0,3-4-13 0,-3-1-2 0,3-1-1 0,0-5 0 16,0 3-4-16,0-6-1 0,-3 0 0 0,2-2 0 16,-2 0-3-16,0-6-1 0,0 3 0 0,0-5 0 15,-3 0-12-15,0 0 0 0,-3-3 0 0,3 0 0 16,-6-3 0-16,0 1 0 0,0-1-8 0,-3 1 8 16,0-1 0-16,0 1 0 0,-3-3 0 0,-3 2 0 15,3-2 0-15,0 2 0 0,-3 1 8 0,3-3-8 16,0 2 0-16,-2 3 11 0,-1-2-11 0,3 7 10 15,0-2 5-15,0 5 1 0,0 0 0 0,3 3 0 16,-3-1 12-16,6 6 4 0,0 0 0 0,0 0 0 16,0 0-24-16,0 0-8 0,0 8 0 0,3 3 0 15,0 0 8-15,3 2-8 0,-3 3 0 0,3 2 0 16,3 3 14-16,-3 3-3 0,3-3-1 0,-1 3 0 16,1-3 2-16,0 1 0 0,0 1 0 0,3-2 0 15,-3-2-12-15,0-3 8 0,0 0-8 0,3 0 8 16,-3-3-28-16,0-5-7 0,3 0-1 0,-3-3 0 15,-1 0-119-15,1-2-24 0,3-3-5 0,0-3 0 16</inkml:trace>
  <inkml:trace contextRef="#ctx0" brushRef="#br0" timeOffset="38264.989">12230 15259 1555 0,'0'0'68'0,"-6"-8"16"0,0 2-68 0,3 1-16 15,3 5 0-15,-9-5 0 0,3 2 56 0,6 3 8 16,-9 0 2-16,3 3 0 0,0-1-52 0,0 1-14 15,0 2 0-15,-3 3 0 0,6 3 12 0,-3 2-2 0,0-2-1 0,3 5 0 16,3-3 15-16,0 0 4 16,0 3 0-16,0-3 0 0,6 0-10 0,-3-2-2 0,3-1 0 0,0-2 0 15,0-2-16-15,0 2 10 0,3-8-10 0,0 2 8 16,0-2-8-16,0 0 10 0,0-5-10 0,3 0 10 16,-3-3-10-16,-1 0 0 0,-2 0-10 0,3 0 10 15,0-5-20-15,-3 2 3 0,0 1 0 0,-3-1 0 16,0 0 17-16,0 1-12 0,-3 10 12 0,0-5-10 15,0-3 10-15,-3 0 0 0,3 8 0 0,0 0 0 16,0 0 0-16,0 0 0 0,0 0 0 0,0 0 0 16,0 0 0-16,0 0 0 0,0 8 0 0,3 2-8 15,-3 1 8-15,3-1 0 0,-3 1 0 0,6-1 0 16,-3 4 0-16,6-4 8 0,-3-2-8 0,0 0 0 16,0-3 0-16,3 1 0 0,-9-6 0 0,6 2-8 15,3 1-38-15,-3 0-7 0,2-3-2 16,-2-3-741-16</inkml:trace>
  <inkml:trace contextRef="#ctx0" brushRef="#br0" timeOffset="38464.981">12426 15018 1443 0,'0'0'64'0,"0"0"13"0,0 0-61 0,0 0-16 15,0 0 0-15,0 0 0 0,0 0 27 0,0 8 2 16,0 2 1-16,0 4 0 0,0 1-30 0,0 1 0 15,0 3 0-15,3 2 0 0,-3-3 14 0,3 6-3 0,-3-3-1 0,3 3 0 16,0 0 14-16,-3-3 2 0,0 0 1 0,3 1 0 16,0-4-14-16,0 1-2 0,-3-4-1 0,0-1 0 31,3-4-91-31,0-2-19 0,-3 0-3 0</inkml:trace>
  <inkml:trace contextRef="#ctx0" brushRef="#br0" timeOffset="38978.987">12313 15184 1324 0,'-9'-7'118'0,"6"4"-94"0,-3 0-24 0,6 3 0 16,0 0 133-16,0 0 23 0,0 0 4 0,0 0 0 16,0 0-129-16,0 0-31 0,6-5 0 0,0 0 0 0,3-1 0 15,3 1 12-15,0 0-4 0,0 2 0 0,2-2 11 0,1 0 2 16,0-1 1-16,3 4 0 0,0-1-22 0,-3 0 0 15,3 1-12-15,-3-1 4 16,-1 3-59-16,4-3-11 0,-3 1-2 0,0 2-1 16,-3-3-13-16,0 0-2 0,0 6-1 0,0-3 0 15,-6 0 21-15,3 0 5 0,-6 0 1 0,-3 0 0 16,0 0 70-16,0 0 15 0,0 0 2 0,0 0 1 0,0 0 46 0,0 0 10 16,-3 3 2-16,-3 2 0 0,0 0-16 0,-3 3-2 15,0 0-1-15,0-3 0 0,0 3-25 0,0 3-6 16,3 2-1-16,-3 0 0 0,0 1-6 0,3 2-2 15,0-3 0-15,3 3 0 0,-3-3 0 0,6 0 0 16,0 0 0-16,0 1 0 0,3-1-1 0,-3-3 0 16,6-2 0-16,-3-2 0 0,3-1-5 0,0-2-2 0,0-3 0 15,3 0 0-15,-3-3 14 0,3-2 2 0,-3-1 1 16,3 1 0 0,-3-3-46-16,3-2-8 0,-3-1-3 0,0 0 0 0,0 1 10 0,0-1 1 15,0-2 1-15,-3 0 0 0,-1 2 7 0,-2-2 2 0,3 0 0 16,0 2 0-16,-3 3 10 0,0 0-8 0,3 0 8 0,0 3-8 15,0 0 8-15,-3 5 0 0,0 0 0 0,0 0 0 16,0 0 20-16,6 5 4 0,3 6 0 0,0-3 0 16,0 2 9-16,0 1 3 0,0 2 0 0,0-3 0 15,3 1-23-15,0 0-4 0,0 2-1 0,0-5 0 16,-4-3-8-16,1 3-11 0,0-3 3 0</inkml:trace>
  <inkml:trace contextRef="#ctx0" brushRef="#br0" timeOffset="39860.993">13048 15081 1162 0,'0'0'52'0,"0"0"10"0,0 0-50 0,0 0-12 0,0 0 0 0,6 6 0 15,-3 1 50-15,3 1 7 0,0 3 2 0,-3 0 0 16,0 2-5-16,0 0-1 0,3 3 0 0,-3-3 0 16,0 3 8-16,0-3 2 0,0-2 0 0,0 2 0 15,-3-5-27-15,0 3-6 0,3-6-1 0,-3 3 0 16,0-8-21-16,0 0-8 0,0 0 0 0,0 0 9 16,0 0 10-16,0 0 1 0,0 0 1 0,0 0 0 15,0 0-5-15,-3-5 0 0,0 2-1 0,0-2 0 16,0-3-5-16,0 2-1 0,0-2 0 0,0-2 0 15,3 2-9-15,0-5 0 0,-3 2 0 0,6 1 0 16,-3-1 0-16,6 0 0 0,-3-2 0 0,0 3 0 16,-3-1 0-16,6 0 0 0,-3 3 0 0,0 0 0 0,3 1-10 15,0 1-1-15,0 1 0 0,2 2 0 16,1-2-109-16,3 5-23 16,-3-3-4-16,0 1-365 0,3 2-72 0</inkml:trace>
  <inkml:trace contextRef="#ctx0" brushRef="#br0" timeOffset="40188.984">13262 15079 115 0,'0'0'0'0,"0"5"10"0,3 3-10 0,-3 0 0 16,3 0 0-16,0-3 0 0,0 3 324 0,-3-3 64 16,3 3 12-16,0-3 2 0,0 1-273 0,-3-6-54 15,3 5-11-15,-3-5-3 0,6 3-21 0,0 2-5 0,-6-5-1 0,6 0 0 16,-6 0 9-16,6-3 1 0,0-2 1 0,0 0 0 16,-3-1-25-16,3-1-6 0,0 1-1 0,-3-2 0 15,0 0-13-15,0 3 0 0,0-3 0 0,0 3 0 16,0-3-12-16,-3 0-8 0,-3 3-1 15,0-1-1 1,3 1-6-16,-3 2-2 0,-3 1 0 0,0-1 0 16,0 1 0-16,0 2 0 0,-3 0 0 0,0 5 0 0,0-3 15 0,0 6 3 0,0-2 1 0,3 4 0 15,-3-2 20-15,1 3 4 0,2-1 1 0,3 1 0 16,0 2 6-16,3-2 0 0,-3-1 1 0,6 1 0 16,-3 2 0-16,3-5 0 0,3 0 0 0,-1 3 0 15,1-3-2-15,3-1-1 0,-3-1 0 0,3-1 0 16,3-2-18-16,-3-1 0 0,0 1 0 0,3 0 0 15,-3-3-33-15,0-3-11 16,0 0-1-16,0-2-535 0,0 2-108 0</inkml:trace>
  <inkml:trace contextRef="#ctx0" brushRef="#br0" timeOffset="40613">13426 15105 1094 0,'0'0'97'0,"0"0"-77"16,0 11-20-16,0 2 0 0,0 3 124 0,0 0 22 15,0 2 4-15,0 3 1 0,3 3-119 0,-3 0-24 16,3-3-8-16,0 0 0 0,-3 0 8 0,0 1-8 16,3-7 10-16,-3 1-10 0,0-2 48 0,3-4 4 15,-3 1 1-15,3-3 0 0,-3-8-21 0,0 8-4 16,0-8 0-16,0 0-1 0,0 0-27 0,0 0 0 16,0 0-9-16,0 0 9 15,0 0-28-15,0 0 2 0,0 0 0 0,0 0 0 0,3-6 26 0,-3-2-8 0,3 0 8 16,0 1 0-16,-3-4 0 0,-3-5 0 0,3 0 0 0,0-2 0 15,0 2 0-15,-3-3 0 0,3-2 0 0,-3 3 0 16,3-4 0-16,-3 1 0 0,0-3 0 0,0 6 8 16,6-6-8-16,-3 6 0 0,3-1 0 0,0 1 0 15,3 4 8-15,0-2 0 0,0 6 0 0,0-1 0 16,0 1 8-16,0 2 3 0,0 2 0 0,3 4 0 16,-3-1-19-16,2 6 0 0,1-1 8 0,0 4-8 15,-6-1 21-15,0 6 1 0,0-3 0 0,3 2 0 16,-3 1 4-16,0-1 1 0,0 4 0 0,-3-1 0 15,3-3-2-15,-6 1 0 0,0 2 0 0,0-2 0 0,-6-1-25 16,3 1 8-16,3-3-8 0,-3 2 0 0,0-2-9 16,0-2-7-16,-2-1-2 0,2-2 0 15,0 2-46-15,6-5-8 0,-3 0-3 16,3 0 0-16,-9 0-86 0,6-3-18 0,0 1-3 16,0-6-1-16</inkml:trace>
  <inkml:trace contextRef="#ctx0" brushRef="#br0" timeOffset="41190.981">13587 15055 1267 0,'0'0'56'0,"0"0"12"0,0 0-55 0,0 10-13 15,3 1 0-15,3 0 0 0,-3-4 127 0,0 7 22 16,0-4 5-16,0 1 1 0,-3-1-115 0,0 1-22 0,0 0-5 16,0-6-1-16,0-5 13 0,-3 8 3 0,3-8 0 0,0 0 0 15,0 0 19-15,0 0 4 0,0 0 1 0,0 0 0 16,0 0-13-16,0 0-3 0,0 0 0 0,0 0 0 15,0 0-26-15,0 0-10 0,0 0 0 0,0-5 9 16,-3-1-9-16,3-2 0 0,0 0 0 0,3 0 0 16,0-2 0-16,0-1 0 0,3 1 0 0,-3 2 0 15,3-5 0-15,-3 5 0 0,0-3 0 0,2 0 0 16,1 1-11-16,0 2 11 0,0 0-8 0,0 3 8 31,3-1-40-31,-3 1-4 0,0 0 0 0,0 2 0 0,3 1-23 16,-3-1-5-16,3 3 0 0,-3-3-1 0,-6 3-6 15,6 0-1-15,3 3 0 0,-3-3 0 0,-6 0 38 16,9 5 7-16,-9-5 2 0,6 3 0 0,0 2 53 0,-3 3 12 0,-3-8 1 0,5 5 1 16,1 1 22-16,0 2 4 0,-6-8 0 0,3 5 1 15,3 3-25-15,-3-3-4 0,-3-5-2 0,6 5 0 0,0-2 15 0,-6-3 3 16,0 0 1-16,9 3 0 0,-3-1-27 0,0-2-6 16,3-2 0-16,-9 2-1 0,0 0-15 0,6-6 11 15,0 1-11-15,0 2 10 0,-3-2-10 0,0 0 0 16,0-3 0-16,-3 3 0 0,3-1-8 0,-3 6-4 15,-3-5-1-15,0-3 0 16,0 3-11-16,0 0-3 0,0-1 0 0,-3 4 0 16,-3-1-3-16,3 3-1 0,0 0 0 0,-3 3 0 0,3-3 17 0,0 5 3 15,-3 0 1-15,0 3 0 0,3 0 10 0,0 3 0 16,0-1 0-16,1 1 0 0,2 2 0 0,0 0 0 16,0-2 10-16,0 2-10 0,3-2 32 0,0-1 0 0,3 3 0 15,0-2 0-15,0 0-5 0,3-3-1 0,-1 0 0 0,1-1 0 16,0-1-18-16,3-4-8 0,-3 4 0 0,3-6 8 31,0 0-34-31,0 0-7 0,3-3-2 0,-3 0 0 16,0 1-153-16,3-4-30 0,9-7-6 0,-7 0-2 0</inkml:trace>
  <inkml:trace contextRef="#ctx0" brushRef="#br0" timeOffset="41464.995">13986 14960 576 0,'0'0'25'0,"0"0"6"16,-6 0-31-16,0-3 0 0,0 0 0 0,0 3 0 15,6 0 303-15,-6 0 54 0,6 0 11 0,-3 6 3 16,-3-4-295-16,6-2-58 0,0 0-18 0,0 8 8 16,0-3 10-16,0 1 2 0,0 2 0 0,3 0 0 0,-3-3 16 0,3 3 4 15,3 2 1-15,0-2 0 0,0 3-7 0,0-3-2 16,0 2 0-16,0 1 0 0,-3 0-19 0,0-1-4 16,-3 1-1-16,0-1 0 0,-3 1 0 0,0 0 0 15,-3-4 0-15,0 1 0 0,3 0-8 0,-3-2 10 16,6-6-10-16,-6 5 10 0,0 0-10 15,3-2 0-15,3-3 0 0,0 0 8 16,-6 0-28-16,0-3-5 0,6 3-2 0,-6-2 0 16,3-4-27-16,0 1-6 0,3 0 0 0,3-3-1 15,-3 0-111-15,3 0-21 0,3 0-5 0,-3 0-1 0</inkml:trace>
  <inkml:trace contextRef="#ctx0" brushRef="#br0" timeOffset="41798.001">14042 15018 1335 0,'0'0'59'0,"6"2"13"0,0 1-58 0,0 0-14 0,0-1 0 0,3 1 0 15,0-3 108-15,-3 3 20 0,-6-3 3 0,9 2 1 16,0-2-58-16,3 0-11 0,-6 0-3 0,3 0 0 16,-3-2-38-16,2-1-8 0,-2 0-2 0,3 1 0 15,-3-4-4-15,0 1 0 0,0 0-8 0,-3 0 12 16,0-1-12-16,3 1 11 0,-3 0-11 0,-3-3 10 16,3 2-10-16,-3-2 0 0,-3 3 0 0,3 0 0 15,-3-3-15-15,3 3 2 0,-6-1 0 0,3 4 0 16,-3-4-1-16,-3 4 0 0,0-1 0 0,0 1 0 15,1 2-2-15,2 2 0 0,-3-2 0 0,0 5 0 16,3 1 16-16,-3-1-12 0,3 3 12 0,0 3-12 16,0-1 12-16,0 1 0 0,3-1 0 0,0 4 0 15,0-4 0-15,3 3 0 0,0-2 8 0,3 2-8 0,0-2 28 16,-3 2-2-16,6-2 0 0,-3-1 0 16,6 1-14-16,-3-1-4 0,0-2 0 0,0 0 0 0,3-3-8 0,-3 1 0 15,0-1 0-15,3-2 0 16,-1-1-37-16,-2-2-10 0,-6 0-1 0,6-2-1 15,3-1-136-15,-3-2-27 0,6-6-6 0,-6 3-1 16</inkml:trace>
  <inkml:trace contextRef="#ctx0" brushRef="#br0" timeOffset="42154.995">14203 14962 1364 0,'0'0'30'0,"0"0"6"0,0 0 2 0,0 0 0 0,3 8-30 0,0-3-8 0,3 6 0 0,-6 0 0 16,3-1 31-16,-3 1 5 0,3-1 0 0,0-2 1 15,-3 3 7-15,0-1 0 0,0-2 1 0,0 0 0 16,0-8 17-16,0 8 3 0,0-8 1 0,0 0 0 16,0 0-19-16,0 0-4 0,0 0-1 0,0 0 0 15,0 0-29-15,0 0-5 0,0 0-8 0,0 0 11 16,0 0-11-16,0 0 0 0,0 0 0 0,3-8 0 16,-3 3-16-16,3-3 5 0,0-2 1 0,0-1 0 31,0 0-17-31,3 1-3 0,0-3-1 0,0-1 0 15,-3-2-17-15,3 3-3 0,2 3-1 0,-2-1 0 0,0 0 28 0,3 4 4 0,-3 1 2 0,0 1 0 16,3 5 42-16,-3 3 8 0,0-1 1 0,0 6 1 16,0 0 2-16,0 3 0 0,0-1 0 0,3 3 0 15,-3 3-12-15,-3-2-3 0,3-1 0 0,-3 3 0 16,-3-3 3-16,3-2 1 0,-3-1 0 0,0 1 0 0,0-1-7 16,3-2-2-16,0-3 0 0,-3-5 0 0,3 8-16 15,-3-8-12-15,0 0 1 0,0 0 1 16,0 0-146-16,0 0-30 0,6-2-6 15,-1-4 0-15</inkml:trace>
  <inkml:trace contextRef="#ctx0" brushRef="#br0" timeOffset="42366.993">14420 14669 1681 0,'0'0'74'0,"0"0"16"0,0 0-72 0,0 0-18 0,0 10 0 0,0 1 0 16,3 2 0-16,0 0 10 0,0 6-10 0,0-1 8 15,0 3 8-15,0 1 2 0,3 1 0 0,-3 4 0 16,3-3 20-16,-3-1 4 0,0 1 1 0,0 0 0 16,0-3-3-16,-3 0-1 0,3-2 0 0,-3 2 0 15,3-5-28-15,-3 0-11 0,0-3 8 0,0 0-8 32,0-5-152-32,0 0-35 0,0 5-7 0,0-13-2 0</inkml:trace>
  <inkml:trace contextRef="#ctx0" brushRef="#br0" timeOffset="42903.008">14298 14907 1555 0,'0'0'68'0,"0"-3"16"0,-3-2-68 0,3 5-16 0,0 0 0 0,0 0 0 0,3-6 108 0,0 4 17 15,6-4 4-15,-3 1 1 0,0 3-119 0,3 2-24 16,6-3-5-16,-3-2-1 0,3-1 19 0,3 4 0 15,-1-1 0-15,4 0 0 0,0-2 18 0,0 0-2 16,0 5-1-16,0-6 0 16,2 4-62-16,-2-1-12 0,-3 1-2 0,0-1-1 15,-3 0-37-15,0-2-7 0,0 2-2 0,-3-2 0 16,-1 5 36-16,-2-3 6 0,-3-2 2 0,-6 5 0 0,0 0 64 0,0 0 0 16,0 0 16-16,0 0-4 0,0 0 76 0,0 0 16 15,-6 0 2-15,0 3 1 0,-3-1-34 0,4 4-6 16,-10-1-2-16,6 3 0 0,-3 2-10 0,0-2-3 15,0 6 0-15,0-1 0 0,3 0-32 0,0 3-6 0,0 0-2 16,3 0 0-16,0-3 7 0,3 0 1 0,0 0 0 16,3 1 0-16,0-4 4 0,3 1 2 0,3-6 0 0,0 3 0 15,0-3-9-15,3-2-1 0,0 0-1 0,0-3 0 16,3-3-6-16,-3 0-1 0,3-2 0 0,-3 0 0 16,0-3-8-16,3 0-12 0,-6-3 2 0,2 3 1 31,-2-2-27-31,0-1-6 0,0-2-1 0,-3 2 0 0,3 1 43 0,-3-1 0 0,0 1 0 0,-3 2 0 15,0-3 0-15,3 1-10 0,-3 4 10 0,3-2 0 16,-3 8-14-16,0 0 4 0,0 0 1 0,0 0 0 16,0 0 9-16,0 0 0 0,0 0 0 0,3 8-8 15,0 0 26-15,0 3 6 0,0-1 0 0,0 4 1 16,3-4-13-16,-3 3-2 0,0-2-1 0,0 0 0 16,3-1-9-16,-3-5 0 0,3 3 0 0,-3-2 8 0,-3-6-8 15,6 8 0-15,-6-8 0 0,0 0 0 16,0 0-119-16,6 0-19 0,0-3-4 15</inkml:trace>
  <inkml:trace contextRef="#ctx0" brushRef="#br0" timeOffset="43118.998">14801 14581 1440 0,'0'0'128'0,"0"0"-103"15,0 0-25-15,0 0 0 0,0 0 131 0,0 0 21 0,0 0 4 0,-3 8 0 16,3 0-133-16,-3 3-23 0,0 2-13 0,3 3 1 15,0-3 22-15,0 6 4 0,0-1 1 0,3 3 0 16,0 0 33-16,0 6 8 0,0-6 0 16,-3 5 1-16,0-2-20 0,0 3-4 0,0-3-1 0,0-1 0 15,0-1-24-15,-3-1-8 0,3-5 0 0,0-1 0 32,0-4-46-32,0 0-13 0,3-1-2 0,-3-2-596 0,0 0-119 0</inkml:trace>
  <inkml:trace contextRef="#ctx0" brushRef="#br0" timeOffset="43442.99">14673 14809 1670 0,'0'0'74'0,"-3"-3"15"16,-3-2-71-16,6 5-18 0,0 0 0 0,0 0 0 0,0 0 107 0,0 0 17 15,6-5 4-15,0 2 1 0,0 0-105 0,0 1-24 16,0-4 0-16,3 4 0 0,3-1 9 0,-3 0 2 15,3-2 0-15,0 2 0 0,3 1 11 0,-3-1 2 16,-1 3 1-16,4-3 0 16,-3 3-55-16,3-2-11 0,-3 2-3 0,3-3 0 15,-3 1-48-15,-3-1-9 0,3 6-3 0,-3-3 0 16,-3 2 26-16,-6-2 5 0,0 0 1 0,5 5 0 0,4-2 72 0,-3 2 11 16,-3 3 4-16,0 0 1 0,6 3 64 0,-6 2 12 15,0-5 4-15,0 5 0 0,3 0-20 0,-3 3-3 16,-3-2-1-16,3-1 0 0,-3 0-30 0,3 3-6 15,0-3-2-15,0-2 0 0,-3-1-34 0,0-2 0 16,0 0 0-16,0 0 0 0,0-8-19 0,0 0-4 0,0 0-1 16,0 0-948-16</inkml:trace>
  <inkml:trace contextRef="#ctx0" brushRef="#br0" timeOffset="43886.992">14965 14716 172 0,'-12'-3'8'0,"9"1"1"0,0-1-9 0,3-2 0 0,-3 5 0 0,3 0 0 15,0 0 409-15,3-8 80 0,-3 8 16 0,3-5 3 16,-3 5-428-16,6-3-80 0,3-2-29 0,0 5 1 16,-9 0 11-16,6-3 2 0,6 3 1 0,-3 0 0 15,-3 0 5-15,3 3 1 0,-3-1 0 0,3 1 0 16,-4 0-48-16,1 2-10 0,-3 3-2 0,0 0 0 15,3 2 29-15,-6 1 6 0,0 0 1 16,-3 2 0-16,3 0 57 0,-3 3 12 0,3-3 3 0,0 3 0 0,0 0 16 16,0 0 3-16,3 0 1 0,0-3 0 0,-3 3-4 0,3-3 0 15,0 0 0-15,3-5 0 0,0 3-35 0,0-6-7 16,3 0-2-16,0 1 0 0,-3-6 12 0,3 0 1 16,0 0 1-16,0-6 0 0,0 1 4 0,0-3 1 15,0 0 0-15,-4-2 0 0,4-1-31 0,-3-2 0 16,0 2 0-16,-3 1 0 0,3-4 0 0,-3 1 9 15,-3 0-9-15,0 2 8 0,-3 1-8 0,0-1 8 0,0-2-8 0,-3 2 8 16,-3-2 0-16,0 5 0 16,1 0 0-16,-4 0 0 0,3-2 2 0,-6 4 0 15,0 1 0-15,3 0 0 0,0 2-10 0,0 1 0 0,3-1 0 16,0 3 8 0,0 0-57-16,6 3-12 0,-2-1-3 0,5-2 0 15,0 0-112-15,0 0-24 0,0 0-4 0,5 3 0 0</inkml:trace>
  <inkml:trace contextRef="#ctx0" brushRef="#br0" timeOffset="44150.998">15191 14719 1742 0,'12'13'38'0,"-6"-8"8"0,-3 3 2 0,3 3 1 0,0-1-39 0,0 4-10 0,-3-4 0 0,3 3 0 15,-3-2 76-15,3 0 14 0,-6-1 2 0,0-2 1 16,0-3-49-16,0 1-9 0,0-6-3 0,-3 5 0 16,3-5 12-16,0 0 3 0,0 0 0 0,0 0 0 0,0 0-17 0,0 0-3 15,0 0-1-15,-3-5 0 0,3-3-26 16,0-3 0-16,0 1 0 0,6-1 0 0,-3-2-12 15,0 0 1-15,3-1 1 0,0 1 0 0,0-3 1 0,3 0 0 16,-1 3 0-16,1-3 0 0,3 3-13 16,0 2-2-16,0 4-1 0,3 1 0 0,0 4 12 0,0 2 2 15,0 0 1-15,-3 5 0 0,-1 3 19 0,4 2 4 16,-3 4 1-16,0 1 0 0,0 1 2 0,0 3 1 16,0-3 0-16,0 0 0 0,0-3-1 0,-3 3-1 15,0-6 0-15,-3 1 0 0,-1-1-15 0,4-2-10 16,-6-2 2-16,3-1-1058 0</inkml:trace>
  <inkml:trace contextRef="#ctx0" brushRef="#br0" timeOffset="46026.98">10104 14216 1497 0,'-12'0'66'0,"12"0"14"0,-3 0-64 0,-3-3-16 16,-2 3 0-16,2 0 0 0,0-2 64 0,0-1 8 15,0 0 3-15,0 3 0 0,3-5-24 0,-3 0-5 0,0 0-1 0,3-3 0 16,0 0 8-16,0-3 2 0,0 1 0 0,0-4 0 16,0 1-6-16,3-3-1 0,0 0 0 0,0-5 0 15,3 3-19-15,0-6-4 0,0 3-1 0,6-3 0 16,-3-5-16-16,6 0-8 0,0 0 8 0,3-3-8 15,-1-3 0-15,1 1 0 0,3 0 0 0,3-1 0 16,0-2 0-16,0 3 0 0,2-1 0 16,1 6 0-16,0 0 0 0,0 5 0 0,-3 6-8 15,3 5 8-15,2-1 0 0,4 6-9 0,0 3 9 0,0 5 0 16,-4 3-12-16,4 5 12 0,-6 5-12 0,-3 0 12 16,0 0 0-16,-3 6 0 0,-4-3 0 0,-2 2 0 15,-3 1 0-15,0-3 0 0,-3 0 0 0,-3 0 0 16,0-3 8-16,-3 0 0 0,-3-2-8 0,0-4 12 15,3-7-2-15,0 0-1 0,-3 8 0 0,3-8 0 16,0 0 12-16,0 0 3 0,-6-2 0 0,3-1 0 16,0-5-11-16,0 0-1 0,6-5-1 0,-3-3 0 0,3-2-11 0,6-6 0 15,0 0 9-15,3-5-9 0,0-3 0 0,3 0 0 16,6-2 0-16,2 0-8 0,7-9-7 0,3 4-1 16,3-1 0-16,5 0 0 15,1 3-8-15,3 0-3 0,-1 3 0 0,4 7 0 0,3 3 10 0,-4 3 1 16,-2 5 1-16,2 3 0 15,1 8-20-15,3 2-4 0,-7 1-1 0,1 2 0 0,-3 2 56 0,-1 6 12 16,1 0 1-16,-3 0 1 0,-4 3-18 0,1-1-4 16,-9 3-8-16,0-2 12 0,-6 0-12 0,-1-1 11 15,-5 1-11-15,-3-3 10 0,-3-3 6 0,0 0 0 16,-9-5 1-16,0 0 0 0,0 0 11 0,0 0 3 16,0 0 0-16,0 0 0 0,0 0-11 0,0 0-3 0,-6-2 0 15,3-4 0-15,0 1-7 0,3-5-2 0,3-4 0 16,6-2 0-16,-3-2-8 0,9-1 0 0,3-2 0 15,3 0-11-15,2-3-9 0,1-2-3 0,3-1 0 0,0 3 0 32,5-5-10-32,1 3-3 0,3 2 0 0,3-2 0 15,5 2 17-15,-2 3 3 0,3 7 1 0,-4 1 0 0,1 0 15 0,-3 2-9 0,2 9 9 16,1-1-8-16,0 0 8 0,-1 6 0 0,7 2-9 0,-3 1 9 16,-4 2 0-16,1 2 0 0,-3 1 0 0,2-1 0 15,-5 1 21-15,3-3 6 0,-4 0 1 0,-2 0 0 16,0 2 10-16,-6-4 2 0,0 2 1 0,-7-3 0 15,1 3-30-15,-3-3-11 0,-6-2 0 0,0-1 9 16,-3 4-9-16,-3-6 0 0,-6 0 9 0,6 0-9 0,0 0 8 16,3-3-8-16,0 0 10 0,-1-2-10 0,4-3 9 0,3 0-9 15,0-2 8-15,3 2-8 0,0-3 0 0,3-2 0 16,0-6 0-16,2 1 0 0,1-1-8 0,3 1-8 16,0-6 0-16,2 3-1 15,1-3-9-15,3 6-2 0,0-1 0 0,-1 3 0 0,7 0 13 16,-3 6 3-16,0-4 0 0,-4 9 0 0,4 0 12 0,-3 2 0 15,3 6-10-15,-4 5 10 0,7 0 0 0,-3 5 0 16,2 0 0-16,4 0 0 0,0 6 0 0,-1 2 0 16,1-2 0-16,-3 2 0 0,-4 0 0 0,1 0 10 15,0-2-1-15,-6-3 0 0,-1 2 6 0,-2-2 1 16,-3-3 0-16,-6 0 0 0,0 1-16 0,-6-1 0 16,0-5-9-16,-6 2 9 0,-1-4 0 0,-2 2 0 0,-3-8 13 15,0 0-4-15,0 0-9 0,3 2 12 0,-3-2-12 0,0 0 12 16,0 0-12-16,0 0 0 0,6 3 0 0,0-3 0 15,0-3 0-15,3 1-9 0,-3-4 9 0,3 1-13 32,0 0-24-32,3-1-5 0,3 1-1 0,0 0 0 15,3 0 3-15,2 2 0 0,1 0 0 0,3 1 0 0,-3 2 22 0,3 2 5 0,0 4 1 0,-4 1 0 16,7 1 4-16,-3 6 8 0,0-1-13 0,3 8 5 16,-4 0 8-16,4 3 0 0,-3 2 0 0,0-2 0 15,-3 3 12-15,-1-1-3 0,-2 6 0 0,0-3 0 16,0 3 11-16,-6 0 1 0,0-6 1 0,-6 0 0 15,-6-4-22-15,0-1 0 0,-6-3-10 0,-3 1 10 16,-6-1 0-16,3 1 12 0,-3-6 0 0,0 0 0 16,0 1-12-16,1-4 0 0,-1 1 0 0,0-3 0 0,3-3 9 15,0 3 3-15,0-3 0 0,3 0 0 0,0-2-12 0,0 0-16 16,3-1 4-16,0 1 1 16,6-3-25-16,0 0-4 0,0 0-2 0,0 0 0 15,0 0-30-15,12 0-7 0,0 0-1 0,6 0 0 16,0 3-122-16,6-1-25 0,0 1-5 0,2 2 0 0</inkml:trace>
  <inkml:trace contextRef="#ctx0" brushRef="#br0" timeOffset="46208">15159 13573 288 0,'32'29'12'0,"-11"-13"4"0,0 0-16 0,6 5 0 16,0 0 0-16,-1 0 0 0,-2 6 153 0,3-1 28 15,-6 1 6-15,-3 2 1 0,-1 0 11 0,-5-2 2 0,0 2 1 0,-6-3 0 16,-6 1-122-16,0-1-25 16,-6-5-5-16,-3 0-1 0,0 1 6 0,-3-7 1 0,1 4 0 15,-1-6 0-15,-3 0 6 0,0 1 2 0,3-4 0 16,0 1 0-16,3-1-42 0,0-2-8 0,0-2-2 0,0-1 0 15,6 0-23-15,3-5-5 0,0 0 0 0,0 0-1 32,0 0-67-32,6 0-12 0,3 0-4 0,3-2 0 15,3 2-128-15,0 0-27 0</inkml:trace>
  <inkml:trace contextRef="#ctx0" brushRef="#br0" timeOffset="46449.04">15745 14388 1382 0,'12'21'61'0,"-6"-8"13"16,0 1-59-16,0-1-15 0,-6 3 0 0,0 0 0 15,-3 2 100-15,0-5 16 0,-6 3 4 0,3 0 1 0,-3-3-41 16,0 1-9-16,0-1-2 0,0 0 0 0,-3 0-35 16,3-2-7-16,3 2-2 0,0-2 0 0,0-3-35 0,3 2-7 15,3-2-2-15,3 0 0 16,3 0-69-16,3 0-13 0,3 3-3 0,6-1-1 16,-3 3-11-16,6 1-1 0,0-1-1 0,2 5 0 15,-2 4 83-15,0 1 17 0,0 4 3 0,-6-1 1 0,3 6 73 16,-9-3 14-16,0 0 3 0,-9 0 1 0,-6-5-41 0,-6 3-8 15,0-9-1-15,-9 3-1 0,-3-2 76 0,-3-1 15 16,-2-2 3-16,-1-3 1 0,-3 1-33 0,-3-1-6 16,-2 0-2-16,-1 0-1067 0</inkml:trace>
  <inkml:trace contextRef="#ctx0" brushRef="#br0" timeOffset="48377.982">10054 14325 633 0,'0'0'28'0,"3"-3"6"0,0-2-34 0,-3-1 0 15,3 1 0-15,-3 5 0 0,0-3 219 0,-3 1 37 16,0-4 7-16,-3 4 1 0,0-1-140 0,0 6-29 16,-9-1-6-16,3 4-1 0,-3 2-43 0,0 5-9 15,-3 3-1-15,-2 5-1 0,-1 3-21 0,-3 2-4 0,0 6-1 0,0 2 0 16,0 1 16-16,1 2 4 0,2 5 0 0,3 0 0 15,-3 6-10-15,6 0-2 0,3-1 0 16,3-2 0-16,3-2-16 0,3-4 8 0,3-2-8 0,6-5 0 16,3-3 0-16,0-2 0 0,6-3 0 0,0-3 0 15,3-3-13-15,0 1 0 0,6-6 0 0,-4-2 0 16,4-4 5-16,0-1 8 0,0-1-13 0,0-2 5 16,0-1-4-16,-1-2-1 0,1 0 0 0,-6-2 0 31,0 2-16-31,-3-3-3 0,0 0-1 0,-3 1 0 0,-4-1 18 0,-2 0 4 0,-6 3 1 0,0 0 0 15,0 0 10-15,0 0 0 0,0 0 0 0,-3-2 8 16,-6 2 0-16,1 2 1 0,-1 1 0 0,-3 0 0 16,-3 5 2-16,0-3 0 0,-3 8 0 0,0-2 0 15,-3 5-2-15,7-3 0 0,-4 5 0 0,6 4 0 0,-3 4 6 16,0 3 1-16,0 6 0 0,0 2 0 0,0 2-7 16,3 4-1-16,4 2 0 0,2 5 0 0,-3 3 1 0,9 0 0 15,0 0 0-15,3-6 0 0,3 1 2 0,5-3 0 16,1-3 0-16,6-2 0 0,3 0-11 15,3-9 0-15,3 1 0 0,2-5 0 0,4-1 0 16,3-5-9-16,-6-2 9 0,-1-6 0 0,4 0-12 16,0-8 12-16,-3-2-12 0,2-3 12 15,1-3-20-15,-3-2 2 0,-3-3 1 0,0 3 0 0,-1-6 1 16,1 3 0-16,-3-2 0 0,-3-1 0 0,-3-2 16 0,-1 2-10 16,-5 3 10-16,0 1-8 0,0-4 8 0,-6 0 0 15,0 3 0-15,0 3 8 0,-6 0-8 0,0 5 8 16,0 0-8-16,0 0 8 0,0-5-8 0,0 5 0 0,-6-3 0 15,-3 6 0-15,3 2 0 0,0 3 0 0,-3-3-11 16,0 6 11-16,3-1-10 0,0 6 10 0,1 3-10 16,-1-1 10-16,3 1 0 0,3-1 0 0,3 3 0 0,3 1 0 15,2-4 0-15,4 3 0 0,3 3 0 0,3-5 10 16,0-1-10-16,3 1 0 0,0-4 9 0,5-1-9 16,1-1 0-16,3-5 8 0,3-3-8 0,2 0 0 15,7-2 0-15,0 0 9 0,-1-6-9 0,4-2 0 16,0 2 12-16,-4-7-4 0,1-1 0 0,3-2-8 15,-4 0 12-15,4-3-12 0,-3 0 12 0,2-3-12 16,-2-2 0-16,0 0 0 0,-1 2 0 0,-2 1 0 16,-3-6 0-16,-3 3-9 0,-4 0 9 0,1 2-8 15,0 1 8-15,-3 2 0 0,-1 0-9 0,-2 3 9 16,3-1-8-16,-3 7 8 0,-6-4-10 0,3 6 10 16,-1-3-8-16,-2 5 8 0,-3 0 0 0,0 6-9 0,0 0 9 15,0 2 0-15,-3 3 0 0,6 3-8 0,-4 2 8 16,1 3 0-16,0 2 0 0,0 1 0 0,3-3 0 0,0 2 0 15,3 3 0-15,2-2 0 0,1-3 0 0,0 0 0 16,3-1 10-16,6-1-10 0,-1-4 9 0,4-2-9 16,3 0 8-16,-1-5-8 0,4-1 8 0,0-2-8 15,-1-5 0-15,1 0 8 0,6-3-8 0,-1-3 10 16,4-5-10-16,3 1 10 0,-1-7-18 0,-2 1-4 16,-1-3-1-16,1 3 0 0,0-3 4 0,-1 1 1 15,-2-1 0-15,-1 0 0 0,-5-3 8 0,0 4 0 16,-1-1 10-16,-2 0-10 0,-6-2 0 0,0 2 0 0,-4 3 0 15,-2-1 0-15,0 7 11 0,0-1-1 0,-3 2 0 0,-4 1 0 16,4 5-10-16,0 0 8 0,-3 3-8 0,0 5 8 16,-1 0 4-16,1 3 1 0,0 2 0 15,3 3 0-15,-3 0-13 0,3 2 0 0,2 4 8 0,-2 2-8 16,0-3 0-16,0 0 8 0,0 0-8 0,2-5 0 16,-2 0 0-16,3 0 0 0,3-3 0 0,0-2 0 15,2 0-24-15,1-6 3 0,0 0 0 0,3-2 0 16,-1-3 6-16,1 0 2 0,-3-2 0 0,2-1 0 15,1-2 13-15,-3-3 0 0,3 0-10 0,-4 0 10 16,4 0 0-16,-3-2 0 0,0-1 0 0,-4 1 0 16,1-1 0-16,-3 1 10 0,-3-1-1 0,-3 3 0 15,-1 0-9-15,-2 1 10 0,0-1-10 0,0 2 10 16,-3 4 9-16,0-1 1 0,3 3 1 0,-1 6 0 16,-5-1-21-16,6 0 0 0,0 6 0 0,3 2 0 0,3 3 29 0,5 0 5 15,-2 3 1-15,6-3 0 0,3 0-9 0,5-3-2 16,-2 0 0-16,3 1 0 0,-1-6-24 0,4-3 0 15,-3-2 0-15,-1-3 0 0,4-3 12 0,0-2-2 16,-4-6-1-16,1 1 0 0,-3-3-26 0,-4-3-6 16,1 0-1-16,-6-5 0 0,0 0 8 0,-9 0 2 15,-1 0 0-15,-2 0 0 0,-3-1-3 0,-3 4-1 16,-3-1 0-16,-3 4 0 16,-3-1-23-16,3 3-5 0,-6-3-1 0,0 3-877 0</inkml:trace>
  <inkml:trace contextRef="#ctx0" brushRef="#br0" timeOffset="49359.99">14935 13507 403 0,'-6'-3'36'0,"3"3"-36"15,3-2 0-15,-3-1 0 0,3 0 166 0,-6 1 26 16,6-4 6-16,-3 4 1 0,0-1-115 0,0 1-22 15,3-4-5-15,0 1-1 0,0 0 9 0,0-1 2 0,0 1 0 0,6 2 0 16,3-2-39-16,3 0-7 0,0 0-1 16,3-1-1-16,3 4 18 0,6-4 4 0,0 6 1 0,2 0 0 15,-2 3-5-15,6 2-1 0,0 3 0 0,-1 3 0 16,1 5-10-16,0 2-2 0,6 3-1 16,-7 6 0-16,-2 2-13 0,0 0-2 0,-3 3-8 0,-6 0 12 15,-3 2 2-15,-4-2 0 0,-2 2 0 0,-3 0 0 16,-3-2 29-16,-3-3 5 0,-6-2 2 0,0-1 0 15,0-2-26-15,-2-3-6 0,-1 0-1 0,-3-2 0 16,0-1 9-16,0-4 2 0,0-1 0 0,-3-3 0 16,3-2-28-16,0 0 0 0,0 0 0 0,3-2 0 15,1-4-40 1,2 1-9-16,0-3-3 0,0 0 0 0,6 0-80 16,0 0-16-16,0 0-3 0</inkml:trace>
  <inkml:trace contextRef="#ctx0" brushRef="#br0" timeOffset="49953.044">15403 14166 1285 0,'0'0'56'0,"0"0"13"0,-9 0-55 0,3-3-14 0,0 3 0 0,0-2 0 16,6 2 70-16,-6 0 11 0,-3 0 3 0,9 0 0 15,0 0-21-15,0 0-4 0,0 0-1 0,0 0 0 0,0 0-30 0,6-6-5 16,0 4-2-16,3-1 0 15,3 0-3-15,0 1-1 0,2-1 0 0,4 6 0 0,0-1-9 16,0 1-8-16,6 0 9 0,-3 2-9 0,2 3 0 16,-2 2 0-16,0 1 0 0,3 2 0 0,-3 6 0 15,-3-1 0-15,0 6 0 0,-4 0 0 0,1 2 18 16,-6 3 1-16,-3 1 0 0,3-4 0 0,-3 3-6 16,-3 0-1-16,-3-2 0 0,0-1 0 0,-3-5 25 0,-3 3 5 15,-3-5 1-15,3-1 0 0,-3 1-8 0,-3-6-2 16,3 0 0-16,-2-2 0 0,2-1-14 0,0-2-3 15,0 0-1-15,0-3 0 0,3 1-32 0,0-4-7 16,0 1 0-16,0 0-1 16,0-3-43-16,6 0-9 0,-3 0-2 0,3 0-554 15,0 0-111-15</inkml:trace>
  <inkml:trace contextRef="#ctx0" brushRef="#br0" timeOffset="50378.999">15659 14708 1551 0,'0'0'68'0,"0"0"16"16,0 0-68-16,0 0-16 0,0 0 0 0,0 0 0 0,0 0 15 0,0 0-1 15,9-2 0-15,-1-1 0 0,-2 0-14 0,6 1-15 16,-3 2 3-16,3-3 1 0,3 6 0 0,0-1 0 16,0 1 0-16,3 2 0 0,2 0 11 0,-5 3 0 15,0 3 0-15,0 2 0 0,0 0 12 0,-3 1 7 16,-3 2 1-16,0 2 1 0,3 3 3 0,-6-2 0 15,-6 2 0-15,0 0 0 0,0 3 57 0,-6 0 12 16,-6-3 3-16,3-3 0 0,0-2-72 0,-3 0-13 16,-3 0-3-16,0-3-8 0,-3-2 24 0,1 2-1 15,2-5-1-15,-3 3 0 0,3-3-22 0,0-3 9 16,0-3-9-16,3 4 0 16,0-6-22-16,0 2-11 0,3-2-3 0,1-2-880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36:08.2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3755 14573 460 0,'0'0'41'0,"0"0"-33"16,0 0-8-16,0 0 0 0,0 0 108 0,0 0 19 15,0 0 4-15,0 0 1 0,0 0-64 0,0 0-12 16,9-2-2-16,0 4-1 0,-3-2-2 0,0 0-1 0,3-2 0 0,-3 2 0 15,-6 0-10-15,9 0-1 0,0 2-1 0,-3-2 0 16,3 0-3-16,3 3-1 0,-3-3 0 0,2 0 0 16,1 0-8-16,0 0-2 0,-3 3 0 0,3-3 0 15,-3 0-6-15,6 0-2 0,0 0 0 0,3 0 0 16,-9 0-16-16,5 2 8 0,-2 1-8 0,6-1 0 16,-3-2 8-16,3 3-8 0,0-3 0 0,0 0 0 15,0 0 8-15,2 3-8 0,-8-3 0 0,6 2 0 16,0-2 16-16,-3 3-4 0,0-3-1 0,3 0 0 15,-3 0 1-15,2 0 1 0,-2 0 0 0,-3 0 0 16,6-3-13-16,-3 3 0 0,0-2 0 0,6 2 0 16,-9 0 0-16,2 0 0 0,4 0 0 0,0 0 0 15,-3 0 8-15,0 0-8 0,0 2 0 0,3-2 9 16,-1 0-9-16,-2 3 8 0,0-3-8 0,6 0 8 16,-3 3-8-16,3-3 0 0,0 2 0 0,-1-2 0 15,1 3 0-15,-6-3 0 0,6 0 0 0,0 0 0 0,3 3 0 16,-4-1 0-16,-5-2 0 0,6 3 0 0,0-6 0 15,3 3 8-15,-3 0-8 0,3 0 0 0,2 0 0 16,-2 0 0-16,3 0 0 0,-3 0 0 0,3 0 0 0,-7-2 8 16,4-1-8-16,0 3 0 0,0-3 11 0,0 1-3 15,2 2-8-15,1 0 12 0,0 0-12 0,-3-3 11 16,3 3-11-16,2-3 10 0,4 1-10 0,3-1 0 16,-6 3 9-16,2-3-9 0,1 3 0 0,-3-2 8 15,0 2-8-15,-1 0 0 0,-2 2 0 0,-3 1 0 16,0-3 0-16,0-3 8 0,2 3-8 0,-2 0 9 15,-6 0-9-15,6 3 10 0,3 0-1 0,-7-1 0 16,1-2 0-16,0 0 0 0,0 0 1 0,3 3 0 16,-3-3 0-16,2 0 0 0,-5 0 2 0,3 0 1 0,0 0 0 15,-3 0 0-15,0 0-1 0,0-3-1 0,-4 3 0 16,1 0 0-16,6 0-11 0,-3 0 0 0,0-2 9 0,0 2-9 16,-3-3 0-16,2 3 8 0,4-3-8 0,-6 1 0 15,0-1 0-15,0 1 0 0,0 2 0 0,0-3 0 16,-3 0 0-16,0 1 0 0,-1 2-12 0,-2 0-927 15</inkml:trace>
  <inkml:trace contextRef="#ctx0" brushRef="#br0" timeOffset="5352.015">9345 14298 172 0,'0'0'8'0,"0"0"1"0,0 0-9 0,0 0 0 15,0 0 0-15,0 0 0 0,0 0 181 0,0 0 35 16,0 0 6-16,0 0 2 0,0 0-105 0,0 0-21 0,0 0-4 0,0 0-1 15,0 0-20-15,0 0-4 0,0 0-1 0,6 3 0 16,3 2-13-16,0 0-3 0,0-2-1 0,0 0 0 16,0-1 39-16,6 1 8 0,-3 0 2 0,3-1 0 15,-1 1-51-15,1-1-9 0,6 1-3 0,-3 0 0 32,0-1-58-32,0 1-12 0,6-3-3 0,-4 3 0 0,1-1 49 15,0-2 10-15,0 3 1 0,0-3 1 0,0 3-5 0,2-1 0 16,1-2-1-16,0 3 0 0,0 0-8 0,0-3-2 0,2 0 0 15,4 2 0-15,-3-2-9 0,0 3 12 0,0-3-12 0,-1 3 12 16,4-3-12-16,-3 0 12 0,0 5-12 0,-1-3 12 16,1-2-12-16,-3 0 12 0,0 3-12 0,0-3 12 15,-3-3-3-15,2 3 0 0,4-2 0 0,-3-1 0 16,3 1 1-16,-3-1 0 0,2 3 0 0,1-3 0 0,0-5-2 16,0 6 0-16,-3-1 0 0,2 3 0 0,1-3 0 15,0 1-8-15,-6-1 12 0,6 0-4 0,-4 1-8 0,1 2 10 16,0 0-10-16,0 0 10 0,0 0-10 0,-1 0 8 15,1 0-8-15,3 0 8 0,-6 0-8 0,3 0 8 16,-1-3-8-16,-2 6 8 0,0-1-8 0,0 1 10 16,0-3-10-16,0 0 10 0,-1 3 1 0,1-3 0 15,-3 2 0-15,3-2 0 0,-3 0-3 0,3 3-8 16,0-3 12-16,-1 3-4 0,1-1-8 0,-3-2 8 16,3-2-8-16,0-1 8 0,3 3-8 0,-1-3 0 15,1-2 0-15,0 2 0 0,0 1 8 0,0 2-8 16,2 0 8-16,-2 0-8 0,-3-3 11 0,0 0-3 15,0 1-8-15,0-1 12 0,-4 3-1 0,1 0-1 0,0 0 0 16,0 0 0-16,-6 3 2 0,6-3 1 0,-3-3 0 16,2 3 0-16,1 0-4 0,-3 0-1 0,0-2 0 0,-3 2 0 15,3 0-8-15,-3-3 8 0,-3-2-8 0,3 5 8 16,-3 0-8-16,-3-3 0 0,-1 0 0 0,-2 1 0 16,3 2-9-16,0 0-7 0,0 0-2 0,-6 0 0 31,0 0-164-31,0 0-33 0,0 0-6 0</inkml:trace>
  <inkml:trace contextRef="#ctx0" brushRef="#br0" timeOffset="6847.993">10030 18010 172 0,'-6'3'16'0,"0"-6"-16"0,3 1 0 0,-3-1 0 16,0 0 210-16,6 3 39 0,0 0 8 0,-3-2 2 16,-3-4-124-16,3 4-25 0,0-6-5 0,0 5-1 15,3 3-5-15,0 0-2 0,-6-3 0 0,6 3 0 16,0 0-22-16,0 0-5 0,0 0-1 0,-3-2 0 15,3 2-29-15,0 0-7 0,0 0-1 0,0 0 0 16,0 0-12-16,6 0-2 0,3 2-1 0,3-2 0 16,-3 0 7-16,0 3 0 0,3-3 1 0,0 3 0 15,6-1-5-15,-1 1-2 0,4-3 0 0,0 3 0 16,0-1 4-16,3 1 1 0,0-3 0 0,-1 0 0 16,4 0-7-16,3 0 0 0,0 0-1 0,3 0 0 15,-1 0-1-15,1 0 0 0,3 3 0 0,-1-1 0 16,4-2-3-16,0 0-1 0,-3 0 0 0,2 0 0 15,1 0-2-15,0 0 0 0,5-2 0 0,-2 2 0 16,3 0-8-16,-7 0 10 0,4 2-10 0,-6-2 10 0,2 0-10 0,1 3 10 16,-3-3-10-16,-3 0 10 0,2-3-10 0,1 3 8 15,0 0-8-15,-1-2 8 0,1-1-8 0,3 3 10 16,0-3-10-16,-7 3 10 0,4-2-10 0,-3 2 8 16,-4-3-8-16,1 3 8 0,3-3-8 0,-3 1 0 15,-3 2 0-15,-1 0 0 0,4 0 11 0,-3 0-3 16,0 0-8-16,-1 0 12 0,1 2-4 0,-3-2 0 15,3 0-8-15,0 0 12 0,-4 0-4 0,1 0 0 16,-3 0-8-16,0 3 12 0,0-3-12 0,0-3 0 16,-4 1 0-16,1 2 0 0,-3-3 8 0,3 0-8 0,0 1 0 15,-3-1 0-15,0 1 0 0,0 2 8 0,-4 0-8 16,1 2 0-16,0-2 0 0,0 0-16 0,0-2 3 0,-3 2 1 31,-3 2-187-31,0 1-37 0</inkml:trace>
  <inkml:trace contextRef="#ctx0" brushRef="#br1" timeOffset="33492.646">22350 14552 115 0,'0'0'10'0,"0"0"-10"0,0 0 0 0,0 0 0 15,0 0 103-15,0 0 18 0,0 0 4 0,0 0 1 16,0 0-52-16,0 0-10 0,-3-3-3 0,3 3 0 0,-3-5 11 0,3 5 1 16,0 0 1-16,0 0 0 0,0 0-2 0,0 0 0 15,-3-2 0-15,3 2 0 0,0 0 4 0,0 0 0 16,0 0 0-16,0 0 0 0,0 0-2 0,0 0 0 15,0 0 0-15,0 0 0 0,0 0-18 0,0 0-4 16,0 0-1-16,0 0 0 0,0 0-17 0,0 0-3 16,0 0-1-16,0 0 0 0,0 0-2 0,0 0 0 15,0 0 0-15,0 0 0 0,6 2 2 0,0-2 0 16,3 0 0-16,0 3 0 0,3-3-6 0,0 0-2 16,5 0 0-16,1 0 0 0,3-3-5 0,3 3-1 15,0 0 0-15,5 0 0 0,7 0 0 16,3 0-1-16,3 0 0 0,2 3 0 0,4-3-1 0,-4 2 0 15,4 1 0-15,-3 0 0 0,2-3-5 0,1 2-1 0,6-4 0 16,-4 4 0-16,1 1-8 0,-1 0 12 16,-2-3-12-16,-3 0 12 0,-1 0-3 0,-2-3 0 0,3 3 0 0,2-3 0 15,1-2 3-15,0 2 0 0,-7-2 0 0,1 0 0 16,0 2 1-16,-4 1 1 0,-5-4 0 0,-3 4 0 16,-1-4 1-16,-2 1 0 0,-3 0 0 0,-3-1 0 15,-3 1 3-15,0 0 1 0,0 0 0 0,-4 2 0 16,1 0 2-16,0 1 1 0,-3 2 0 0,3-3 0 15,-3 3-22-15,-3 0 0 0,0 0 0 0,0 0-12 16,0 0 12-16,0 0 0 0,-4 0 0 0,-2 0 0 16,6-3 0-16,-9 3 0 0,0 0 8 0,0 0-8 15,0 0 8-15,0 0-8 0,0 0 8 0,0 0-8 16,0 0 0-16,0 0 0 0,0 0 0 0,0 0-8 16,-9-2-29-1,6 2-6-15,3 0-1 0,-5 0 0 0,5 0-144 16,-6 2-30-16,3 4-6 0</inkml:trace>
  <inkml:trace contextRef="#ctx0" brushRef="#br1" timeOffset="34315.64">22421 14666 115 0,'0'0'10'0,"0"0"-10"15,0 0 0-15,0 0 0 0,0 0 179 0,0 0 33 16,0 0 8-16,0 0 0 0,0 0-134 0,0 0-27 16,-6 0-6-16,6 0-1 0,0 0 8 0,0 0 2 15,0 0 0-15,0 0 0 0,0 0-2 0,0 0-1 16,0 0 0-16,0 0 0 0,0 0 1 0,0 0 1 16,0 0 0-16,0 0 0 0,0 0-13 0,9 3-4 15,-9-3 0-15,9 2 0 0,0 3-7 0,0-2-1 16,0-3-1-16,0 0 0 0,0 0-2 0,3 0 0 15,0 0 0-15,0 0 0 0,2 0-4 0,-2 0-1 16,0 0 0-16,3 0 0 0,0 0 0 0,6 0-1 16,0 0 0-16,3 0 0 0,5 0-15 0,-2 0-4 15,6 0 0-15,0-3 0 0,-4 3-8 0,4-2 10 0,3 2-10 16,0 0 10-16,-1 0-10 0,4 2 10 0,3-2-10 16,2 3 10-16,4-3-2 0,-6 0 0 0,-1 0 0 15,1 0 0-15,-3 3 6 0,-1-3 1 0,-2 2 0 0,3 1 0 16,-4-3 0-16,4-3 0 0,-3 6 0 0,3-3 0 15,-1-3-3-15,-5 3 0 0,0-2 0 0,-1 2 0 16,-2 2 13-16,0-2 3 0,-3-2 0 0,-3 2 0 16,-1 0 4-16,1-3 0 0,-3 3 1 0,0-3 0 15,3 3-6-15,0-2-2 0,-4-1 0 0,4 1 0 16,3 2-5-16,0 0-2 0,-6 0 0 0,-1 0 0 16,4-3-18-16,-3 0 0 0,-3 3-8 0,0-2 8 15,-3-1 0-15,0 3 0 0,-4-3 0 0,1 3 0 16,-3 0 0-16,0 0 0 0,-3 3 0 0,0-3 0 15,0 0 0-15,-6 0 0 0,6 0 0 0,0 0 0 0,-6 0 0 16,6 0 0-16,0 0 0 0,-6 0 0 16,6 0 0-16,-6 0 0 0,6 0 0 0,-6 0 0 0,0 0 0 15,0 0-12-15,0 0 12 0,6 0-12 16,-6 0-36-16,0 0-6 0,0 0-2 0,3 0-780 16,-3 0-157-16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21T23:38:50.2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6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21T23:37:33.488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146 7488 100 0,'6'-3'38'0,"-6"3"-20"0,0-3-12 0,0 3 11 16,0 0-7-16,0 0-3 15,0 0 18-15,0 0 7 16,0 0 0-16,0 0-2 16,0 0-5-16,0 0-2 15,0 0-12-15,-6 0-4 0,3 6-1 0,-9-1-3 16,3 0 0-1,-12 6-1-15,1 5 1 0,-1 10-2 16,3 6-1-16,0 10 5 16,3 6 1-16,6-1 0 15,9 1 1-15,0-3-2 16,15-3 2-16,6-2-4 16,6-3 0-16,3-5-1 15,-1-6-2-15,1-5-15 16,-6-5-5-16,3-5-43 15,-4-8-17-15,-2-6-13 16</inkml:trace>
  <inkml:trace contextRef="#ctx0" brushRef="#br0" timeOffset="1">161 7702 140 0,'0'-16'55'0,"3"16"-30"0,9 16-18 16,-12-11 13-16,0 0-6 15,0 6 0-15,6 0-2 16,0 5 2-16,9-1-7 15,-6 7 7-15,3-1 5 0,-1 0-6 16,1-3 0-16,-3-2-3 16,0 0 1-16,0-3-2 15,0-2 0-15,3-3-3 16,-9 0-1-16,3-3 5 16,-3-2 6-16,3-3 1 15,-6-6-1-15,0-1-8 0,0-4-3 16,3 0-1-16,-3-2 0 15,3-3-7-15,3 0 0 16,-6 3-1-16,3 3 2 16,3-1-1-16,-6 0 1 15,0 6-9-15,3 0-3 16,0 0-13-16,3-1-5 16,-6 1-16-16,3 2-8 0,-3 3-16 31,5 3-29-31,-5 2 33 0</inkml:trace>
  <inkml:trace contextRef="#ctx0" brushRef="#br0" timeOffset="2">408 7794 140 0,'-3'0'52'0,"6"8"-28"0,-3-5-17 15,0-3 15-15,0 5 2 0,0 3 3 16,6 3-8-16,-6-1-4 16,3 1-8-16,-3 5-3 0,0-3 0 15,3 3 4 1,3-3-6-16,-6 0-1 15,0-2-14-15,0-3-7 16,0 0-36 0</inkml:trace>
  <inkml:trace contextRef="#ctx0" brushRef="#br0" timeOffset="3">447 7633 172 0,'-9'-8'66'0,"6"6"-36"0,3-1-24 0,0 3 17 0,0 0-5 16,0 0-1-16,0 0-12 16,0 0-2-16,0 0-3 15,3 0-9-15,6 3-2 0,-6-1-60 16,3 1-45-1,3-1 39-15</inkml:trace>
  <inkml:trace contextRef="#ctx0" brushRef="#br0" timeOffset="4">491 7787 112 0,'0'2'44'0,"6"3"-24"0,-6 1-8 0,3 2 16 15,3 2 1-15,0 4 3 0,0-1-4 16,3 3 0-16,-6 0-16 15,3-1-2-15,0-1 0 0,0-4-2 16,-6-2 3-16,3 0-2 16,3-3 2-16,-6 1-8 15,0-6-4-15,0 0 6 16,0 0 6-16,0-3-3 16,0-8 0-16,0-2-4 15,0 0-1-15,0 0-3 16,0-3-1-16,3 0 1 15,3 3 0-15,0 0 0 16,3 2 0-16,3 3-3 16,2 0 2-16,-2 3-1 15,6 2 0-15,-3 3 0 16,0 0-2-16,0 3-19 0,3-1-8 16,-9 1-37-1,0 2-14-15,3 1-1 16</inkml:trace>
  <inkml:trace contextRef="#ctx0" brushRef="#br0" timeOffset="5">780 7630 188 0,'0'-7'71'0,"0"7"-38"0,0 0-32 0,0 0 16 15,0 5-2-15,3 0 0 16,-3 6-1-16,6 5 1 0,-6 7-8 16,6 4 2-16,-6 2 2 0,6 3-4 15,-6 2-2-15,3-5-2 16,3-2 0-16,-6-4-2 16,3-1 2-16,-3-4-7 15,0-2-1-15,0-3-40 16,-3-2-18-16,3-3-36 15</inkml:trace>
  <inkml:trace contextRef="#ctx0" brushRef="#br0" timeOffset="6">694 7797 256 0,'-12'-13'96'0,"21"10"-52"0,-6-2-32 0,3 5 24 15,-3-3-4-15,6 1 3 16,0-4-17-16,3 1-8 16,5 0-6-16,-2 0-4 0,9-3 3 15,-3 0-9-15,-6 5-3 16,3 3-24-16,0 0-11 16,2 0-30-16,-8 8-11 15,6 0-19 1</inkml:trace>
  <inkml:trace contextRef="#ctx0" brushRef="#br0" timeOffset="7">932 7773 184 0,'-9'0'68'0,"9"8"-36"0,-3 0-35 15,3 0 11-15,-3 3 7 16,0 5 7-16,0 2-5 15,3 3 1-15,3-2-11 16,0-1-4-16,3-2 0 0,3-3 4 16,0-2 4-16,3-3 0 15,0-3 1-15,0-5-2 16,-1 0-1-16,-2-10-8 16,0-4 0-16,0-1-3 0,-3-1 0 15,0 0 2-15,0 0 0 16,-6 0 0-16,3 3 0 15,-3 5 0-15,3 3 0 16,0-1 0-16,-3 6 0 16,3 3 0-16,6 5 0 15,-6 2 0-15,3 4 0 16,0 2 0-16,0-1 0 16,3-1 0-16,-6-1 0 15,9 0-29-15,3-2-13 16,-7-3-22-16,7 0-11 15,3-6-6-15</inkml:trace>
  <inkml:trace contextRef="#ctx0" brushRef="#br0" timeOffset="8">1265 7866 184 0,'3'-19'71'0,"-3"14"-38"0,0-8-17 16,3 10 24-16,-3-2 1 16,-3 0 3-16,0-1-16 15,-6 4-6-15,0 2-13 16,-2 5-6-16,2 3 0 0,-9 3-4 15,6 4-2-15,0 1-1 16,3 0 3-16,9-3 0 16,-9 1 1-16,9-4-3 15,9 1 0-15,0-3 2 16,0-3 2-16,3-2 2 16,-3-6 1-16,3 0-5 0,-3-5 1 15,-1-2 0 1,-2-3 2-16,0-1-1 0,3 4 2 15,-9-1-2-15,3 6-1 16,0 2-4 0,-3 1 0-16,6 4 0 0,-6 4-1 15,9 2 1-15,-6 2 3 16,3-2 0-16,6 5 1 16,-3-2 0-16,-3-1 2 15,3-2-21-15,0 0-7 16,3-2-36-16,-3-1-15 15,2-2-21 1</inkml:trace>
  <inkml:trace contextRef="#ctx0" brushRef="#br0" timeOffset="9">1474 7596 180 0,'0'3'68'0,"6"2"-36"0,-6 8-18 16,3-2 20-16,-3 5 0 16,0 10 5-16,0 6-16 15,0 5-3-15,-3 0-12 16,3 0-3-16,0-5-1 0,3-3 0 16,3-3 0-16,-6-2-5 15,3-5 1-15,0-3-33 16,-1-6-15-16,-2-2-45 15,3-3-44-15,-3-13 46 16</inkml:trace>
  <inkml:trace contextRef="#ctx0" brushRef="#br0" timeOffset="10">1614 7472 220 0,'-3'-14'82'0,"6"12"-44"0,6-1-38 0,-1 6 18 16,-5 2-10-16,9 0 0 0,6 6 11 15,3 10 5-15,0 16-12 16,0 13 6-16,0 6 5 0,-7 0-1 16,-2-3-1-16,-9-3-9 15,-6-3-3-15,-9 4-18 16,-17-1-7-16,-13 8-107 15,-9-10-67 1,4-11 75 0</inkml:trace>
  <inkml:trace contextRef="#ctx0" brushRef="#br0" timeOffset="11">15469 3061 100 0,'-3'0'38'0,"6"0"-20"0,-3 0-8 0,0 0 12 15,0 0-4-15,0 0 2 16,6 0 0-16,0 0 2 16,0 0-12-16,3-3 1 0,3 3 2 15,3-2-3-15,3 2 2 16,0 0-7-16,0 0-1 16,2-3 0-16,4 1 0 15,0-1 4-15,3 0 3 16,3 1-2-16,-1-1 0 15,4 3-1-15,0-3 2 0,0 3-7 16,2-2-2 0,4-1 3-16,0 3 2 0,-4 0-2 15,1 0-1-15,3 0-1 16,0 0 1-16,2 0-2 16,-5-3-1-16,3 3 1 15,-4 0-1-15,1 0 2 16,0 0 1-16,0 0-1 15,-1 0 1-15,-2 0 0 16,0 0 1-16,-3 0-2 16,-1-2 1-16,1 2-2 15,-3 0 2-15,3 0-2 16,-1-3 2-16,4 0-2 16,0-2-1-16,-3 2 1 15,2 1-1-15,1-3 0 16,0 2 0-16,0 0 0 15,-1 1 2-15,1-1-1 16,-3 3 2-16,3 0-4 0,-4 0 0 16,4 0 1-16,-3 0 0 15,3 0 0-15,-1-3 0 16,1 1-3-16,-3-1 2 16,3 0 1-16,-1 1 2 15,1-1-1-15,0 0-1 16,-3 3 1-16,-4-2-1 15,1 2 0-15,0 0 2 16,0-3-3-16,2 0 0 16,-2 1 1-16,0 2 0 0,0-3 0 15,3 1 2 1,-4-1 1-16,4 0 3 0,3-2-3 16,-3 2 0-16,-1 1-1 15,1-1-2-15,0-2 3 16,-3 2 0-16,0 0-4 15,-1 1-1-15,4-1-2 16,0 1 3-16,0-4 2 16,2 4 4-16,1-4-4 15,0 4-1-15,3-1 0 16,-1 0 0-16,4-2 0 16,-3 2 0-16,-1 1 2 15,-2-1 1-15,0 0-4 16,3 1 1-16,-1-1-2 0,7-2 0 15,3-3 2-15,-7 3 2 16,-2-1-3-16,3 1 0 16,-1-3 1-16,1 0 0 15,-3 3-3-15,0 5 2 16,-1-3 1-16,-2 3 2 16,-6 0-1-16,6 0 2 15,-4-2-2-15,7 2-1 16,-3 0 1-16,-3-6-1 15,-4 4 0-15,4-1 0 16,3 0 0-16,0 1 0 16,-1-1-3-16,1 0 0 0,-3 1 4 15,-3-1 1-15,5 3 0 16,-2-2-2 0,3-1 1-16,-3 0-1 0,5 1 0 15,1-4 2-15,0 4-1 16,0-4-1-16,-1 4 3 15,1-1 0-15,0-2 1 16,-4 2 0-16,1 0-2 16,-3 1-2-16,3-1 1 15,-4 1-1-15,1-1 0 16,3 0 0-16,0 1 0 16,2-1 0-16,1 0 0 15,0-2 2-15,0 0-3 16,5-1-2-16,-5 4 2 15,-3-1 2-15,-6 0 0 16,2 1-1-16,1-3 3 0,0 2 0 16,0-2-1-16,2 2-2 15,4 0 1-15,-3-2 1 16,-3 2-3-16,2 1 0 16,1-1 3-16,0 0 1 15,0 3-1-15,-1 0 1 16,-5 0-4-16,0 0-2 15,0 0 4-15,2 0 1 16,1 0-3-16,-3 0 1 16,0-2-2-16,5 2 0 15,-2 0 2-15,-6-3 2 0,0 3-3 16,-3-2 0-16,0-1-1 16,-4 3 0-16,1-3-27 15,-3 1-10-15,0-1-36 16,3 3-13-16,-6-11-13 15</inkml:trace>
  <inkml:trace contextRef="#ctx0" brushRef="#br0" timeOffset="12">21449 2733 28 0,'-3'-8'11'0,"3"5"-6"0,3-2-17 0,0 2-3 16</inkml:trace>
  <inkml:trace contextRef="#ctx0" brushRef="#br0" timeOffset="13">21542 2540 160 0,'0'-3'63'0,"0"3"-34"0,3-2-14 0,-3 2 20 0,0 0-4 15,0 5 2-15,-3 5-10 16,-3 6-2-16,-6 5-12 16,-6 11 12-16,-3 8 6 0,-3 13-1 15,-2 5-1-15,-4-5-7 16,0-3-3-16,3-7-3 15,3-6 0-15,4-6-4 16,2-2-3-16,0-5-2 0,3-5 0 16,3-3-9-1,3-3-1-15,0-3-7 0,3-2-2 16,3-2-9-16,0-1-2 16,0-2-9-16,3-3-3 15,6-3-8-15,3-2-3 16,3-3-32-1,0-11-34-15,9-2 41 16</inkml:trace>
  <inkml:trace contextRef="#ctx0" brushRef="#br0" timeOffset="14">21774 2553 188 0,'-18'0'71'0,"18"3"-38"0,-3 13-28 15,0-6 19-15,-3 3 5 16,-3 9 4-16,-6 7-2 16,-6 10 1-16,-8 12-18 15,-1-1-4-15,-3-2 1 0,3 2-5 16,1-8-1-16,-1-2 0 15,9-6-1-15,0-5-2 16,6-5 1-16,3-3-22 0,3-5-9 16,1-5-24-1,5-9-78 1,6-2-11-16,2-10 59 16</inkml:trace>
  <inkml:trace contextRef="#ctx0" brushRef="#br0" timeOffset="15">21869 2810 128 0,'0'-19'49'0,"0"17"-26"0,-3-1-12 0,3 3 15 15,0 0 5-15,-3-3 4 16,0 1-6-16,-3 2-1 16,0 0-15-16,-6 2-1 0,-3 6-1 15,1 8 0-15,-4 3 1 16,0-1-6-16,0 3-2 0,3 3-2 15,3-3-2 1,3 6 1-16,3-3-1 0,3-1-3 16,6-1 2-16,3-4 1 15,3-2 0-15,6-3-25 16,3-2-10-16,3-3-26 16,-3-3-12-16,0 0-10 15</inkml:trace>
  <inkml:trace contextRef="#ctx0" brushRef="#br0" timeOffset="16">21943 2910 96 0,'-2'-8'35'0,"2"3"-18"0,0 2 4 0,0 3 19 16,0 0-1-16,-3 0-1 15,0 0-10-15,0 3-3 16,-3 0-14-16,0-1-2 0,0 4 1 16,0 2-4-16,0 0 2 15,0 5-3-15,3 0 0 16,0 5-3-16,3 1-2 15,3 0-2-15,3-4 1 16,3-1 1-16,3-4 0 0,3-2 0 16,-1-3 2-16,1-2 1 15,3-3 1-15,0-5 0 16,-3-3 2-16,-3-5 1 16,0-1 3-16,-9-1-1 15,-3-4 0-15,-6 3-8 16,0 0 0-16,-3 3 1 15,-3 2 1-15,-3 4-4 16,6 1 1-16,-6 4-11 16,3 2-5-16,-3-3-1 15,10 3 2-15,-4 3-18 16,3-1-5-16,6-2-23 16,0 0-46-1,6 0 20-15</inkml:trace>
  <inkml:trace contextRef="#ctx0" brushRef="#br0" timeOffset="17">22089 2831 140 0,'-9'0'52'0,"6"3"-28"0,3-1-24 0,3 6 13 0,-3 0 4 16,0 3 4-16,3 5-2 16,-3-1 1-16,3 4-11 15,0-1 3-15,0 4 2 0,0-4-1 16,-3-2 0-16,0 0-5 16,0-3 0-16,0-2-3 15,0-3 0-15,0 0 3 16,0-3 5-16,0-2-3 15,0-1 0-15,0 1-2 16,0-3 0-16,0 0-2 16,-3-3-1-16,0 1-6 15,3-4 1-15,0-2-2 16,3-2 0-16,0-4-5 16,3-1 0-16,0-1-2 15,3 2 1-15,0 1 0 0,0 3 0 16,0 2 2-16,-6 0 4 15,9 3 1 1,-3 5-2-16,-3 2 2 16,3 6 1-16,-3 0 0 15,0 3 4-15,-3 4 5 16,-3 1 1-16,0 0 4 16,0 0-7-16,0-3-2 15,0 1-3-15,0-4-2 16,0-2 3-16,0-3 2 15,0 1-2-15,0-6-2 16,0 0-5-16,0-6 0 16,0-4-5-16,5-3 1 15,-2-3-1-15,0 0 1 0,6 0 5 16,0 0 3-16,3 3-1 16,-3 2-2-16,0 3-1 15,0 3 3-15,0 2-2 16,0 3 1-16,0 3 6 15,-3 5 2-15,3 3 4 16,-3 4 4-16,-3 4-4 16,0-1 0-16,0-2-6 15,-1 0-1-15,-2-3-6 16,3 1-2-16,0-4-36 0,0-2-13 16,0-3-29-1,0-2-42-15,3-3 38 16</inkml:trace>
  <inkml:trace contextRef="#ctx0" brushRef="#br0" timeOffset="18">22426 2971 192 0,'-6'11'74'0,"6"10"-40"0,-3 5-18 0,3-15 24 15,0 5-19-15,0 5-4 0,0 3-10 16,3 2-5-16,-3-2-1 16,6 3-4-16,-3 2 2 0,0-6 3 15,0-4 3-15,-3-6 0 16,0-8 0-16,0-2-1 16,0-3 0-16,0-5-2 15,-3-3 1-15,3-3-2 16,-3-5-1-16,3-2-2 15,0-6 1-15,0 0 1 16,0-2 2-16,0-3-3 16,0 2 0-16,3 1 1 15,0 2 2-15,0 0-3 16,3 3 0-16,0 5 1 16,2 0 2-16,1 3-6 15,3 2 1-15,3 4 1 0,0 4 3 16,-3 3-2-16,6 5 0 15,-6 3 7-15,3 5 4 16,-9-2 6-16,2 5 2 16,-8 0-1-16,0 0 0 15,-2-3-7-15,-4 0-4 16,-3 0-6-16,-3-2 0 16,3-3-20-16,0-3-9 15,-6 0-18-15,3-2-9 16,0-3-13-16,3 0-7 15</inkml:trace>
  <inkml:trace contextRef="#ctx0" brushRef="#br0" timeOffset="19">22664 2916 212 0,'0'0'79'0,"-3"8"-42"0,15 2-26 16,-6-2 23-16,-3 0-11 15,0 3-4-15,0 4-10 16,-3-1-6-16,0 2-2 16,0-3-1-16,0 0 0 0,3-2-25 15,0-3-8-15,-9-1-40 16,9-1-56-16,-9-9 33 15</inkml:trace>
  <inkml:trace contextRef="#ctx0" brushRef="#br0" timeOffset="20">22622 2802 204 0,'-6'-13'77'0,"6"13"-42"0,3 0-48 0,-3 0 9 16,0 0-22-16,3 0-7 15,6-3-42-15,-3-2-16 0</inkml:trace>
  <inkml:trace contextRef="#ctx0" brushRef="#br0" timeOffset="21">22765 2691 208 0,'-3'0'77'0,"3"2"-42"0,3 4-32 15,-3-1 15-15,3 5 4 16,0 9 6-16,0 13-4 15,-3 2 0-15,0 3-13 16,0 0-2-16,0 3-2 0,0-6-6 16,0-2-2-16,6-5 2 15,-3-4 1-15,0-4-29 16,0-3-12-16,0-6-26 16,0-2-10-16</inkml:trace>
  <inkml:trace contextRef="#ctx0" brushRef="#br0" timeOffset="22">22851 2961 200 0,'3'2'74'0,"6"3"-40"0,0-2-24 16,-6 2 20 0,9-2-12-16,-3 0 0 15,9-1-8-15,-6-2-4 16,9-2-3-16,-4-1 2 0,-5-2 1 15,6 2-2-15,-6-5-3 16,-3 0 0-16,0 0-1 16,-6-2 0-16,-3-1 2 15,-3 1-6-15,-3-1-1 16,-6 3-3-16,3 5 2 0,-12 3 4 16,6 3 1-16,1 2 3 15,-1 6 1-15,0 2 5 16,3 3 5-16,0 8-1 15,6-3 1-15,3 0-10 16,6 0-1-16,3 1 0 16,6-1 1-16,9-3-19 15,0-5-9-15,-1-5-31 16,4-5-15-16,-3-3-26 16</inkml:trace>
  <inkml:trace contextRef="#ctx0" brushRef="#br0" timeOffset="23">23095 2937 176 0,'-6'5'66'0,"12"-8"-36"0,-3 6-29 0,-3 2 16 16,0 1 9-16,6 2 5 16,-3 2-7-16,-3 3-1 15,0 3-14-15,6 0 1 0,-3-3 1 16,3 1-4-16,-6-4 1 15,0-2-5-15,0-3 0 16,6 1 10-16,-9-6 3 16,0-3 1-16,3 0 2 15,0-7-8-15,0-1-4 16,6-2-4-16,0 0-3 0,0 0-2 16,3-1-1-16,0 4-1 15,0-1 3-15,0 1-7 16,6 2-2-1,-6 2-27-15,8 1-14 0,1 0-31 16,-3 2-11-16,3 0 4 16</inkml:trace>
  <inkml:trace contextRef="#ctx0" brushRef="#br0" timeOffset="24">23503 2961 192 0,'-6'2'71'0,"9"1"-38"0,-3-3-39 0,0 0 14 15,3 2 4-15,3 4 7 16,-3-1-6-16,6 0-2 0,0 1-6 16,3-1 3-16,0-2 2 0,3-1-1 15,0-2 2-15,-1-2-2 16,1-1 0-16,-3-2-8 15,3-1 0-15,-3-2-1 16,-3 0 2-16,-3 1-1 16,-3-1 2-16,-3-3-2 15,-3 0-1-15,-3 1-2 16,-3-6 1-16,-9 8-6 16,6 0 0-16,-6 5 3 15,-2 3 2-15,5 3-1 16,-3 2 0-16,0 6 4 0,3 2 1 15,0 6 4 1,6 2 1-16,-3-3 1 0,9 1 0 16,3 2-4-16,3 0-3 15,9-2 0-15,-3-1 1 16,9-4-8-16,0-4-1 16,6-5-25-16,-3-5-11 15,5-5-49 1,-2-5-34-16,-3-9 51 15</inkml:trace>
  <inkml:trace contextRef="#ctx0" brushRef="#br0" timeOffset="25">23691 2897 152 0,'-6'8'57'0,"6"-5"-30"15,6 10-5-15,-6-5 23 0,3 2-5 16,0 4 1-16,0 1-17 15,0 4-4-15,0-3-12 16,-3-3-1-16,6 0 3 0,-3-2-6 16,-3-3 0-16,0-3 0 15,0 0 0-15,0-5-2 16,0 0 1-16,0 0 0 16,0 0 3-16,3-5-3 15,0-8-2-15,2 0 0 16,1-3-1-16,3 0-3 15,0-3 0-15,-3 4-1 0,6 1 3 16,-3 4-11 0,0 2-2-16,0 0-24 15,3 3-10-15,3 2-24 16,-3 0-49-16,0 3 23 16</inkml:trace>
  <inkml:trace contextRef="#ctx0" brushRef="#br0" timeOffset="26">23899 2966 184 0,'0'10'71'0,"6"4"-38"0,3-6-19 0,-6 0 20 16,0-1-2-16,0-1 3 16,0 2-15-16,0-6-4 15,-3 4-10-15,0-6 0 0,0 0 4 0,0 0-2 16,0 0 3-16,0-6 0 15,0-2-5 1,0-5-4-16,0 0-4 16,0-6 1-1,9 4 1-15,-3 1-5 16,0 1 1-16,0 3-3 16,3 2 2-16,2 2-21 15,-2 4-8-15,3-1-27 16,0 3-9-16,6 0-27 15</inkml:trace>
  <inkml:trace contextRef="#ctx0" brushRef="#br0" timeOffset="27">24107 2937 184 0,'-8'5'71'0,"-10"0"-38"0,12 6-25 0,6-3 18 16,-3 0-4-16,3 5 1 15,3 6-3-15,0-4-3 16,0-1-9-16,6-4 4 0,3-2 1 16,5-3 2-16,1-2 4 15,3-3-5-15,0 0 2 16,0-5-3-16,-3-6 0 16,-4-2 4-16,-5 0 1 0,0-3-3 15,-9-3-1-15,-9 1-8 16,0-1-4-16,-2-2-10 15,-7 3-5-15,-3 4-18 16,9 12-7-16,0 2-27 16,3 0-8-16,0 2-17 15,9 1-37 1,0-3 38-16</inkml:trace>
  <inkml:trace contextRef="#ctx0" brushRef="#br0" timeOffset="28">24360 2879 220 0,'3'0'82'0,"-3"7"-44"0,9 9-42 0,-6-5 15 15,3 2 14-15,-3 0 8 16,3 1-5-16,-3 1-2 16,-3-1-15-16,6-1-2 0,-6-2 1 15,0-4-2-15,0 1 3 16,0-5-6-16,0 0-1 15,-6-1 0-15,6-4 2 16,0-4-8-16,0-2 0 16,0-2 0-16,6-6 1 15,0-5-4-15,3 0 1 16,3-8 2-16,6 5 1 16,3 3-2-16,-1 5 2 0,1 13 1 15,-3 0 0-15,0 9 0 16,3-1 0-16,0 3-38 15,0-3-16-15,-4-5-75 16</inkml:trace>
  <inkml:trace contextRef="#ctx0" brushRef="#br0" timeOffset="29">10558 4085 156 0,'-6'3'57'0,"6"-1"-30"0,-3 1-14 0,3-3 19 16,0 3-5-16,0-3-1 16,0 0-6-16,0 0-2 15,0 0-10-15,0 0 4 0,0 0 1 16,0 0 2-16,0 0 1 0,3-6-4 15,0-2 0-15,3-5-7 16,0-5-1-16,3-14-2 16,3-5-2-16,9-8-2 15,3-11 1 1,-1 1-1-16,-2 4-2 0,-3 6 3 16,-3 8 0-16,-3 8 3 15,-3 6 1-15,0 7-6 16,0 8 0-16,3 8 1 15,-1 8 1-15,4 21 1 16,9 5 2-16,-3 6-1 16,0 10 2-16,-3 0 0 15,-3-2 1-15,-1 0-2 16,-2-6-2-16,0-5 1 0,0-3 1 16,-3-7-19-16,-3-6-8 15,0-5-38-15,-3-3-15 16,-3-13-23-1</inkml:trace>
  <inkml:trace contextRef="#ctx0" brushRef="#br0" timeOffset="30">10609 3947 268 0,'-15'-21'101'0,"15"21"-54"0,3-5-55 0,0 0 18 0,6-1-3 16,6 1 4-1,8 0-6-15,4 2-1 0,6-2-2 16,9 0-2-16,-1-1 3 0,1 1-20 16,0 2-8-16,-7 1-29 15,-2-4-13-15,-6 4-29 16</inkml:trace>
  <inkml:trace contextRef="#ctx0" brushRef="#br0" timeOffset="31">10906 3442 156 0,'-29'-37'57'0,"8"29"-30"0,-3-8-3 0,15 8 22 16,-9 0-3-16,-9 0 1 15,-5 3-11-15,-4-8-3 16,-3 10-17-16,-2-2-1 0,-7 5 1 16,-3 8-9-16,4 10-5 15,-4 9-2-15,-2 13-1 16,2 10 0-16,6 21 3 16,10 14-5-16,8 10 2 15,15-2 0-15,27 13-1 0,12 2 1 16,17-7 3-16,10-19-2 15,8-14 1-15,16-12 4 16,-1-16 1-16,12-19 5 16,4-16 3-16,8-26 2 15,-3-16 5-15,-6-16-6 16,-14-10 1-16,-16-6-4 16,-14-11 0-16,-15 1 8 15,-19 0 4-15,-16 2 11 16,-16 8 7-16,-21 6-8 15,-12 4-3-15,-2 9-16 16,-10 13-5-16,1 5-14 16,2 14-5-16,-2 10-14 15,5 3-6-15,7 7-30 16,5 6-10-16,9 8-37 0,12 11-16 16,7 4 9-1</inkml:trace>
  <inkml:trace contextRef="#ctx0" brushRef="#br0" timeOffset="32">10737 4442 228 0,'-6'-5'88'0,"6"5"-48"0,3 3-38 16,-3-3 17-16,0 5-4 16,0 5 1-16,0 9 3 15,0 7 2-15,0 14-11 16,0 10 3-16,0 6 1 0,-3 2-1 16,3 3 2-16,0 3-6 15,0-6-1-15,3-5-4 0,0-8-1 16,0-8-10-16,0-3-3 15,-3-7-26-15,0-6-11 16,-3-5-25-16,0-6-9 16,-3 1-19-1</inkml:trace>
  <inkml:trace contextRef="#ctx0" brushRef="#br0" timeOffset="33">10528 4913 228 0,'-12'-5'85'0,"9"5"-46"0,3 0-48 0,0 0 14 0,0 0-3 16,3 8 3-16,3 5 13 15,3 6 6-15,3 4-12 16,3 12 2-16,3-1 0 0,3-5-7 16,9 0-4-16,-4-7 2 15,-2-7 1-15,0-1 2 16,3-12 2-16,-3-4-3 15,2-6 1-15,4-8-3 16,-6-8 0-16,-3-2-3 16,0-6-2-16,-6-5-15 15,-4 5-7-15,-2-2-38 0,-3-1-14 16</inkml:trace>
  <inkml:trace contextRef="#ctx0" brushRef="#br0" timeOffset="34">10484 5334 224 0,'-6'-3'85'0,"6"6"-46"0,-3 5-35 15,3 0 19-15,0 5-4 16,0 8 3-16,0 19-3 15,0 5 0-15,0 8-10 16,0 0 1-16,0-6 1 0,0-2-6 16,0-5-3-16,0-8-4 15,0-6 1-15,0-5-32 16,0-7-15-16,0-4-20 16,0-10-6-16,0-5-17 15</inkml:trace>
  <inkml:trace contextRef="#ctx0" brushRef="#br0" timeOffset="35">10466 5437 184 0,'-3'-11'71'0,"3"6"-38"0,0-5-23 0,0 4 17 16,3 1-2-16,0-3 0 16,0 0-6-16,3-2-1 15,3-1-10-15,6 0-3 0,2 1 1 16,7-1-3-16,12-2-2 15,0 8 2-15,-4 2 0 16,-2 3-1-16,-3 3 1 0,-6 2 4 16,-6 3 4-16,-3 5-2 15,-9 0 2 1,-6 3-4-16,-6 0-2 16,-6 0 0-16,-6-3-1 0,0 0-5 15,3 3 1-15,3-2 0 16,3-9-5-1,4 13-1-15,5-2-4 16,12-3-1-16,8 1 3 16,7-1 3-16,3 0 0 15,0 6 1-15,3-1 5 16,-7 1 1-16,1 5 13 16,-6 5 7-16,-9-3 4 15,-9-2 2-15,-6 0-4 0,-6 0-1 16,-6-3-8-1,-9-3-2-15,-8-2-5 0,-1-5-3 16,0-3-2-16,4-3 0 16,-1-5-24-16,6-3-11 15,6 1-25-15,6-4-10 16,6-2-32-16,6 0-13 16,9-7 14-1</inkml:trace>
  <inkml:trace contextRef="#ctx0" brushRef="#br0" timeOffset="36">10808 5180 152 0,'-9'-15'57'0,"6"4"-30"0,-9 6-7 0,6-1 21 0,-5-2 2 15,-10 0 4 1,-6 3-11-16,-6-8-4 0,-3 2-18 16,-2 11-2-16,-16 0-1 0,1 3-4 15,-4 5-2-15,-8 8-2 16,-4 2-3-16,4 17-2 15,8 4 1-15,0 6-1 16,10 16 0-16,8 8 0 16,12 8-2-16,15 7 0 15,15-4 3-15,18 10-2 16,27-6-1-16,8-15 0 16,19-8 0-16,8-11 0 15,18-21 0-15,10-18 3 16,2-16 0-16,12-22-2 15,-9-18 0-15,-6-21 2 16,-15 0 2-16,-17-5 6 0,-22-3 4 16,-20 2 13-16,-30 1 8 15,-21 2 2-15,-33 3 2 16,-20 8-2-16,-16 5 1 16,-11 13-15-16,0 8-6 15,12 11-25-15,-1 8-7 16,13 7-43-16,14 6-15 15,16 6-65 1,11-1-55-16,6-2 77 16</inkml:trace>
  <inkml:trace contextRef="#ctx0" brushRef="#br0" timeOffset="37">21783 5223 204 0,'-3'0'77'0,"0"0"-60"0,3 0 13 0,0 0 1 15,0 0 1-15,3 2 4 0,-3-2-5 16,0 0 1-16,3 0-18 15,-3 0-4-15,6-10 14 16,-3-6 1-16,0-3-21 16,0-2-10-16,3-3 12 15,0 1 6-15,0-6-2 16,-1-3-1-16,1-5-5 16,0 0-3-16,0-3 0 15,3-5 1-15,0-5-3 16,-3 2-2-16,0 3 2 15,0 5 2-15,0 6-2 16,0 8 0 0,0 4 1-16,0 7 2 15,-3 1-1-15,3 6-1 0,-3 6 5 0,3 7 1 16,0 8 0-16,0 14-1 16,0 7-1-16,0 6 0 15,-4 2 0-15,4 3 0 16,0 0-2-16,-3-3-2 15,3-2 1-15,-3-3 1 16,3 0-6-16,-3-5 1 16,0-8-15-16,0-6-3 15,-3-2-24-15,0-5-12 0,-3-3 28 16,0-6 16 0</inkml:trace>
  <inkml:trace contextRef="#ctx0" brushRef="#br0" timeOffset="38">21836 4990 328 0,'-12'-3'123'0,"9"1"-95"0,3 7-4 15,0-5-6-15,0 0-14 16,0 0 0-16,6 0-4 0,3 0-1 15,3-3 1-15,0 1-9 0,3-1-2 16</inkml:trace>
  <inkml:trace contextRef="#ctx0" brushRef="#br0" timeOffset="39">22116 4815 312 0,'-9'0'115'0,"-3"3"-89"0,9 2 10 15,3-5-2-15,0 3-10 16,0 0 0-16,0-3-13 16,0 2-7-16,0 3-2 15,0 1-44-15,3-1-19 0,-3 0 31 16,0 1 14-16</inkml:trace>
  <inkml:trace contextRef="#ctx0" brushRef="#br0" timeOffset="40">22066 5045 296 0,'-6'6'112'0,"3"-9"-87"0,9 3-11 0,-6 0-12 16,0 0-10-16,3-3 0 15,2 1-72-15,4-1-32 16</inkml:trace>
  <inkml:trace contextRef="#ctx0" brushRef="#br0" timeOffset="41">22271 4858 304 0,'-9'0'112'0,"3"-3"-87"0,3 6-2 16,3-3-6-16,0 0-18 0,-6 2-3 15,6 4-42-15,0-1-18 16,6 0 33-16,-12 6 15 0,6-3 13 16</inkml:trace>
  <inkml:trace contextRef="#ctx0" brushRef="#br0" timeOffset="42">22238 5040 328 0,'-6'3'123'0,"3"-3"-95"0,6 0-13 15,-3 0-10-15,0 0-29 16,0 0-9-16,3 0 17 16,0-3 8-16</inkml:trace>
  <inkml:trace contextRef="#ctx0" brushRef="#br0" timeOffset="43">21872 4995 220 0,'0'0'82'0,"0"0"-64"0,3 0 11 0,-3 0 2 16,0 0-8-16,3 0 1 16,3 0-9-16,0-2-2 15,3-1-7-15,0 0-4 0,0 1 1 0,0-4-4 16,0 4 0-16,-1-1-83 15,1-2-35-15,0-3 57 16</inkml:trace>
  <inkml:trace contextRef="#ctx0" brushRef="#br0" timeOffset="44">22426 4892 64 0,'0'3'24'0,"0"-1"-18"0,0 4 31 0,0-1 15 16,0 3 8-16,0 2 6 16,0 4-16-16,0 2-6 15,0-1-25-15,0 4-3 0,0-1 1 16</inkml:trace>
  <inkml:trace contextRef="#ctx0" brushRef="#br0" timeOffset="45">22420 5101 328 0,'-3'13'123'0,"3"-15"-95"0,0-4-2 16,0 6-7-16,0 0 1 15,0 0 5-15,0-2-16 16,0-1-4-16,0-2-4 16,0-6-1-16,3-2 2 0,-3 0-14 15,9-6-7-15,-3-5 7 16,0 6 7-16,0-1 1 15,2 3 0-15,-2 1-2 16,3 4 1-16,-3 0 1 16,0 6 2-16,0 2-1 0,0 6-1 15,0 2 3-15,0 6 2 16,0 0 6-16,-3 2 4 16,0 0 7-16,-3 0 3 15,0 0-13-15,0-2-4 16,0-3-3-16,0 0-1 15,0-8 0-15,0 0 0 16,0 0 0-16,3-8 2 16,6-3-1-16,-3-2 2 15,3-3-22-15,6-2-9 0,-3 2 0 16,8 0 4-16,-5 5 9 16,0 4 7-16,0-1 3 15,-3 5 3-15,0 3 5 16,0 5 6-16,-3 3 6 15,0 5 3-15,0 6 10 16,-6-1 5-16,2 4-20 16,-2 1-9-16,0 1-10 15,-3-5-4-15,0 2 9 16,0-8 7-16,3-10-26 16,-3-3-11-16,6-8-214 15,3-8 133 1</inkml:trace>
  <inkml:trace contextRef="#ctx0" brushRef="#br0" timeOffset="46">22813 4791 216 0,'0'-2'82'0,"0"2"-64"0,3-8 0 16,-3 3-6-16,3-3-4 15,0-8 2-15,0 0 8 16,-3-3 3-16,6 1-10 15,-1-3-13-15,1 0-4 0,0 2 6 16,-3 3 5-16,0 3-5 16,-3 2 1-16,6 3-1 15,-3 3 2-15,-3 5-6 16,3 8-1-16,-3 8 17 16,0 10 11-16,0 9 0 15,0-1 1-15,0 3 11 16,0-2 7-16,0 2-29 15,0-3-11-15,0-2-3 16,0-3-1-16,0-3-14 0,3-2-6 16,-3 0-55-16,3-8-23 15,-3-3 52-15,3-5 24 16</inkml:trace>
  <inkml:trace contextRef="#ctx0" brushRef="#br0" timeOffset="47">22839 5090 324 0,'6'3'121'0,"0"-8"-95"0,3 2-2 0,-3 1-6 0,3-1-14 15,3 0 0-15,-3 3-13 16,6 3-7-16,0-3 9 15,-3 5 0-15,3-5 5 0</inkml:trace>
  <inkml:trace contextRef="#ctx0" brushRef="#br0" timeOffset="56">21973 6810 156 0,'-3'16'57'0,"0"-8"-44"0,0 11 10 0,0-9 2 15,3 6 3-15,-3 0 6 16,0 5-6-1,0-5 0-15,-6 8-20 0,7 0-6 0,-4-1 1 0,0 1 3 32,0 0-3-32,0-3 0 0,0 0-1 0,0 1 1 15,3-7-2-15,0-1-1 32,0-4 5-32,0-2 1 15,3-3 6-15,0-2 5 16,0-3 2-1,6-16-15 1,-3-5-6-16,3 0-7 16,0-6-2-16,0-2-10 15,0-5-4-15,0-6 14 16,3 1-4-16,-7 1 1 0,10 4 5 16,-3 0 3-16,-3 7 6 0,3 6 4 15,-3 3 5-15,0 2 5 16,-3 5-2-16,6 3 1 15,-3 3-7-15,0 5-2 16,0 5 0-16,3 8 0 16,0 9 0-16,-3 7 2 15,6 8-3-15,0 5-2 16,-4-5 4-16,4 0 4 16,-6-5-3-16,6-3-1 15,-6-5 0-15,3 0-1 16,0-6 0-16,-6-2 0 15,0-3-9-15,-3-2-2 16,-3-3-23-16,0-3-8 0,0 0 20 16,-6-2 9-16</inkml:trace>
  <inkml:trace contextRef="#ctx0" brushRef="#br0" timeOffset="57">21938 7072 220 0,'-3'-5'82'0,"0"5"-64"0,3 0 0 16,0 0-6-16,0 0-8 16,0 0-1-16,3 0 5 15,0 0 5-15,2-3-7 16,4 1 8-16,3-1 3 0,0 0-3 15,3-2 0-15,0 0-8 0,0 2-2 16,0 0-2-16,6 1 1 16,-7-1-11-16,7 0-4 15,-6 1-93 1,3-1-40-16,-3 3 75 16</inkml:trace>
  <inkml:trace contextRef="#ctx0" brushRef="#br0" timeOffset="58">22295 6972 296 0,'0'-3'112'0,"0"11"-87"0,3-5 2 0,-3-6-4 16,0 3-13-16,0 0-3 15,0 0-7-15,0 0 0 16,0 0 0-16,0 0-7 0,0 5 0 15,0 1-57-15,0-1-24 16,0 3 45-16,0 2 21 16</inkml:trace>
  <inkml:trace contextRef="#ctx0" brushRef="#br0" timeOffset="59">22295 7128 248 0,'-3'5'93'0,"0"-2"-72"0,6 2 3 0,-3-5-5 0,0 0-10 16,0 0-3-1,0 0-3-15,0 0-3 0,3 3 1 16,-3-3-12-16,0 0-5 0,0 0 8 16,0 0 4-16</inkml:trace>
  <inkml:trace contextRef="#ctx0" brushRef="#br0" timeOffset="60">22366 7006 292 0,'0'-3'110'0,"0"-2"-86"0,0 5-2 0,0 0-8 0,0 0-19 16,0 0-4-16,3 5-16 16,-3 1-4-16,0-1-67 15,0 3-29-15,0 0 65 16,0 2 30-16</inkml:trace>
  <inkml:trace contextRef="#ctx0" brushRef="#br0" timeOffset="61">22384 7159 300 0,'0'3'112'0,"0"-3"-87"0,0 0-9 15,0 0-11-15,0 0-15 0,0 0-2 16,0 0-42 0,3 0-16-16,0-3 35 0,0 1 16 0,0-1 13 15</inkml:trace>
  <inkml:trace contextRef="#ctx0" brushRef="#br0" timeOffset="62">22518 6972 196 0,'0'5'74'0,"-3"-5"-58"0,9 11 14 0,-6-6 1 16,6 3-12-16,-3 2-1 15,0 4 5-15,-3-1 3 16,3 0-14-16,-3 0 2 0,0 0 2 0,3-2-4 16,-3 0 1-16,0-1-6 15,0-2-2-15,0 0-2 16,0-3 0-16,0-2 0 15,0 0 3-15,0-3-1 16,0 0 0-16,0 0-6 16,0-3 1-16,3-2 0 15,0-3 0-15,3-3-5 16,-6 1 1-16,9-4-3 16,-3-1 2-16,6-1-2 0,-1 0 2 15,1-5-2 1,0 7 2-16,-3 1 1 15,3 5 2-15,-3 6-1 0,6 2 1 32,-6 5 2-32,3 8 2 15,-3 0 3-15,0 3 2 0,-3 0 1 0,-1-3 0 16,-2 1-2-16,0-1 1 16,0-5-2-16,0 0 0 15,0-3-3-15,-3 0 1 16,0-5-2-16,0 0-1 15,9-2 1-15,-3-4-1 16,0-2-3-16,0-2 2 16,3-6-6-16,0 3 0 15,-3-3 1-15,3 5 1 0,-3 3 0 16,0 3 1-16,0 5 3 16,-3 5 2-16,6 3 6 15,-3 5 4-15,-3 1 11 16,0 2 6-16,-3-1-17 15,6-1-5-15,-4-1-7 16,-2-3-1-16</inkml:trace>
  <inkml:trace contextRef="#ctx0" brushRef="#br0" timeOffset="63">22935 6868 236 0,'3'-2'88'0,"0"-11"-69"0,3 5-5 15,-6 2-7-15,9-2-7 16,-4-5 2-16,1 0-3 15,3 0 0-15,0-1 1 16,0 4 0-16,-6-1 2 0,6 3-1 16,-3 3-1-16,-3 2 5 15,0 1 1-15,-3 2 0 16,0 5-1-16,3 6-1 16,0 5 0-16,0 5 11 15,-3 10 7-15,9 1 2 16,-9 11 1-16,3-6-6 15,-3 0-1-15,0-3-10 16,0-2-3-16,0-3-3 0,0-3-2 16,-3-2-21-1,3-5-9-15,0-3 15 0,-9-3 7 16</inkml:trace>
  <inkml:trace contextRef="#ctx0" brushRef="#br0" timeOffset="64">22926 7154 296 0,'-3'0'112'0,"0"0"-87"0,3 0 4 0,0 0-4 15,6 3-24-15,3-1-7 0,0 1 9 16,3 0 7-16,8-1-5 16,10 1 7-16,3 2 3 0,-6-2-7 15,-1 2-2-15,-2-2-11 16,0 2-2-16,-6 1-86 15,0-4-38-15,0-2 66 16,-6-2 33-16</inkml:trace>
  <inkml:trace contextRef="#ctx0" brushRef="#br0" timeOffset="75">21884 8863 220 0,'-3'16'85'0,"3"3"-66"0,0 5-3 0,0-14-7 16,0 6-5-16,3 3 0 16,-3-1-2-16,0 1 1 15,3-1-2-15,-3-2-16 0,0 0-5 16,0-8 8-16,0 2 6 15</inkml:trace>
  <inkml:trace contextRef="#ctx0" brushRef="#br0" timeOffset="76">21896 8829 236 0,'-3'-3'90'0,"3"6"-70"0,0-6 4 0,3 1-5 15,0-1-8-15,3-2 1 16,3-3-5-16,0-3 1 0,3 1-5 16,2-4-2-16,1 4 2 15,0 5-2-15,0 5-1 16,0 2 1-16,-3 6 1 0,-3 0-1 16,-3 3 2-16,-6 2 0 15,-6 0 3-15,-3 3-1 16,0 0 0-16,0-3-3 15,0 0-2-15,0-2-2 16,3-3 1-16,0 0-6 16,3-3-3-16,3 0-3 15,3-2 0-15,6 0 5 16,3 2 4-16,3 0 1 0,6 1 1 16,3 1 0-16,-1 1 0 15,-5 0 6 1,6 3 5-16,-9 0 10 0,-9-1 8 15,-9 3-1-15,-6 1-1 16,-3 1 4-16,-3-1 2 16,-6 2-20-16,4-6-5 15,-4 3-5-15,0-5 1 16,21-8-144 15,-21 6 77-31,6-6 27 16</inkml:trace>
  <inkml:trace contextRef="#ctx0" brushRef="#br0" timeOffset="77">22283 8885 340 0,'-3'2'126'0,"0"-4"-98"0,6 2 8 16,-3 0-5-16,0 0-30 15,0 0-12-15,0 0-13 16,0 5-6-16,3 0-69 16,-3 0-30-16,0 3 66 15,0 0 34-15</inkml:trace>
  <inkml:trace contextRef="#ctx0" brushRef="#br0" timeOffset="78">22298 9017 320 0,'-6'5'121'0,"6"6"-95"0,0-14-2 0,0 3-9 16,3 0-18-16,-3 0-5 16,0 0-16-16,3 0-7 0,3-3 16 15,-3 3 3-15,0-2 4 0</inkml:trace>
  <inkml:trace contextRef="#ctx0" brushRef="#br0" timeOffset="79">22393 8882 336 0,'-3'-3'126'0,"3"6"-98"0,0-3-49 16,0 3-29-16,0-3-39 15,0 5-12-15,0 0 55 16,0 3 26-16</inkml:trace>
  <inkml:trace contextRef="#ctx0" brushRef="#br0" timeOffset="80">22384 9001 296 0,'-3'5'110'0,"3"-5"-86"0,0 0-13 0,0 0-10 16,0 0-65 15</inkml:trace>
  <inkml:trace contextRef="#ctx0" brushRef="#br0" timeOffset="81">22509 8898 244 0,'0'2'90'0,"0"1"-70"0,6 2 8 15,-6-5-2-15,3 6-16 0,-3 2-3 16,0 2 1-16,-3 1 3 15,3-1-6-15,0 1-3 0,0 0-1 16,-3-1-1-16,3 1 2 16,0-6 1-16,0 0 1 15,0-2-2-15,0-3-2 16,0 0 1-16,0-3-1 16,0-2 0-16,0 0 0 15,0-3-5-15,6 0-1 16,-3-3-4-16,9 1-1 15,-3-1-1-15,0 3 0 16,6 3 11-16,-1 2 5 16,-2 6 1-16,-3 2 2 15,3 0 0-15,-3 3 3 0,0 0 1 16,-3 3 3-16,0-3-5 16,-3 0-1-16,0 0-2 15,0-3-1-15,3-2-3 16,-6-3 1-16,6 0-4 15,0-3 0-15,-6 3-15 32,18-16 7-17,-3 3 4-15,-1 2 5 16,-2 3 5-16,0 3 18 31,0 21-9-15,-3 0 1-16,0 2-7 15,-6 1 0-15,6-3-7 16,-3 0-1-16,0-3 0 0,-3-5-25 16,3 0-10-16,0-6 18 0,0-2 8 15</inkml:trace>
  <inkml:trace contextRef="#ctx0" brushRef="#br0" timeOffset="82">22881 8893 304 0,'-6'0'112'0,"6"-3"-87"0,6 3-2 16,-6 0-6-16,3 0-9 16,0-3 3-16,0 1-4 15,3-4-2-15,0-2-2 16,3 0-3-16,0-2 1 0,-3 2-1 15,6-5 0-15,-6 2 0 16,-3 0 0-16,6 6-3 16,-4-3 2-16,1 6-1 0,-3-1-2 15,0 6 0 1,0 2 0-16,-3 8 5 16,6 3 1-16,-3 3 4 15,3 4 1-15,-3 1 1 16,0 3-4-16,3 2-1 15,3 2-3-15,0-4-1 16,-3 2-41-16,6 3-17 16,-3 0 30-16,-3-9 14 15</inkml:trace>
  <inkml:trace contextRef="#ctx0" brushRef="#br0" timeOffset="83">22938 9199 336 0,'-3'6'126'0,"3"-9"-98"0,3 3-5 0,-3 0-9 16,6 0-16-16,3 5-3 0,5-7 3 15,4 4 0-15,3-4 2 16,9-1 0-16,-3-2 2 0,-4-1-17 16,-2 1-4-16,0 3 9 15,0-4 7-15</inkml:trace>
  <inkml:trace contextRef="#ctx1" brushRef="#br1">16580 1781 576 0,'0'0'12'0,"0"0"4"0,0 0 0 0,0 0 0 0,0 0-16 0,0 0 0 0,0 0 0 0,0 0 0 0,0 0 54 16,0 0 8-16,0 0 2 0,0 0 0 0,0 0 0 0,0 0 0 16,-3 5 0-16,3-5 0 0,0 0 0 0,0 0 0 15,0 0 0-15,0 0 0 0,-6 0 0 0,6 0 0 16,0 0 0-16,0 0 0 0,-6 0 0 0,3 0 0 16,3 0 0-16,0 0 0 0,0 0-52 15,0 0-12-15,0 0 0 0,0 0 0 0,0 0 0 0,0 0 0 16,0 0 0-16,0 0 0 0,9 0 54 0,-9 0 8 15,0 0 2-15,0 0 0 0,0 0-52 0,0 0-12 16,0 0 0-16,0 0 0 0,0 0 0 0,6 0 0 16,-6 0 0-16,0 0 0 0,0 0 0 0,9 0 0 15,6-5 0-15,-9 5 0 0,-6 0 0 0,8 0 0 16,1-3 0-16,3 0 0 0,-3 1 54 0,-3 2 8 16,3-3 2-16,3 3 0 0,-3 0-52 0,0 3-12 15,-9-3 0-15,12 0 0 0,3 5 0 0,-6-2 0 16,0 2 0-16,-1-5 0 0,4-3 0 0,0 3 0 15,0-2 0-15,-6 2 0 0,-6 0 0 0,9 0 0 0,6 0 0 0,-9 0 0 16,-6 0 0-16,6 0 0 0,9 0 0 16,-3 0 0-16,-6-3 0 0,0 0 0 15,2 1 0-15,1 2 0 0,3 0 0 0,-6 0 0 0,-6 0 0 16,9-3 0-16,-3 3 0 0,-6 0 0 0,0 0 0 0,0 0 0 16,6-3 0-16,-6 3 0 0,0 0 0 0,0 0 0 15,0 0 0-15,0 0 0 0,0 0 0 0,0 0 0 16,0 0-48-16,0 0-13 15,0 0-3-15,0 0 0 0,-6 0-102 0,6 0-21 0,15 3-4 0,-15-3-1 16</inkml:trace>
  <inkml:trace contextRef="#ctx1" brushRef="#br1" timeOffset="963.007">16568 2487 1036 0,'0'0'23'0,"0"0"5"0,0 0 0 0,0 0 1 0,0 0-29 0,0 0 0 0,0 0 0 0,0 0 0 15,0 0 57-15,0 0 6 0,0 0 1 0,0 0 0 16,0 0 0-16,0 0 0 0,0 0 0 0,0 0 0 16,0 0 0-16,0 0 0 0,0 0 0 0,0 0 0 15,0 0-52-15,9 3-12 0,-9-3 0 0,9 0 0 16,3 0 0-16,-6 0 0 0,-6 0 0 0,0 0 0 15,14 0 54-15,-5 0 8 0,-9 0 2 0,9 0 0 16,0 0-52-16,0-3-12 0,-3 3 0 0,3 0 0 16,-9 0 0-16,9 0 0 0,0 0 0 0,0 0 0 0,-9 0 0 0,9 0 0 15,3-3 0-15,0 3 0 0,-4 0 54 16,1-2 8-16,0 2 2 0,0 0 0 0,-3 0-52 16,0 0-12-16,-6 0 0 0,9 0 0 0,6 0 0 15,-9 0 0-15,-6 0 0 0,0 0 0 0,12 0 0 0,-6 2 0 16,-6-2 0-16,0 0 0 0,6 0 0 0,3 0 0 15,-3 0 0-15,-6 0 0 0,-6 0 0 0,6 0 0 16,9-2 0-16,-9 2 0 0,0 0 0 0,0 0 0 16,9 0 0-16,-1 0 0 0,-8 0 0 0,0 0 0 15,0 0 0-15,0 0 0 0,9 0 0 0,-3 0 0 16,-6 0 0-16,0 0 0 0,15 0 0 0,-9-3 0 16,-6 3 0-16,0 0 0 15,0 0-100-15,6 0-22 0,-3-3-5 0,-3 3-1 0</inkml:trace>
  <inkml:trace contextRef="#ctx1" brushRef="#br1" timeOffset="2637.011">16541 3122 345 0,'9'3'15'0,"-9"-3"4"15,0 0-19-15,0 0 0 0,3 5 0 0,0 3 0 16,-3-8 0-16,0 0 0 0,0 0 0 0,6 2 0 0,3 1 55 0,-6 0 7 16,-3-3 2-16,0 0 0 0,6 0 51 0,-6 0 10 15,0 0 3-15,0 0 0 0,3 5-52 0,3 0-9 31,0-5-3-31,-6 0 0 0,0 0 52 0,0 0 9 32,6-2 3-32,2-1 0 0,-2 3-103 15,3 0-25-15,-3 0 0 0,0 3 0 0,6-3 0 0,-3 2 0 16,-9-2 0-16,9 0 0 0,6 0 56 0,0-2 7 16,-6-1 1-16,3 0 0 0,-3 3 0 0,2 0 0 15,1 0 0-15,-3 3 0 0,-3-3-52 16,3-3-12-16,6 1 0 0,-3 2 0 0,-12 0 54 0,0 0 8 15,9 0 2-15,0 0 0 0,-3 0-52 0,-6 0-12 16,3 2 0-16,3 1 0 0,0-3 0 0,-6 0 0 16,0 0 0-16,0 0 0 0,9 3 0 0,-9-3 0 0,0 0 0 15,0 0 0-15,0 0 54 0,0 0 8 0,0 0 2 16,0 0 0-16,0 0-52 0,0 0-12 0,0 0 0 16,0 0 0-1,-3 5-48-15,3-5-13 0,9 3-3 0,-9-3 0 0,0 0 52 0,0 0 12 0,6 0 0 16,-6 0 0-16,0 0 0 0,0 0 0 0,0 0 0 0,8 5 0 15,4-5-105 1,-6 3-19-16,-6-3-3 0,0 0-820 0</inkml:trace>
  <inkml:trace contextRef="#ctx1" brushRef="#br1" timeOffset="3527.012">16574 3797 806 0,'6'0'72'0,"-6"0"-58"15,0 0-14-15,0 0 0 0,0 0 105 0,0 0 19 16,0 0 3-16,0 0 1 0,-6 2-52 0,6-2-9 16,0 0-3-16,0 0 0 0,0 0 0 0,0 0 0 0,0 0 0 15,0 0 0-15,0 0-51 0,0 0-13 16,0 0 0-16,9 3 0 0,0-3 54 0,-9 0 8 16,0 0 2-16,0 0 0 0,12 5-52 0,-4-2-12 15,-8-3 0-15,9 0 0 0,0 0 54 0,0 0 8 0,-9 0 2 16,6 0 0-16,0 0-52 0,3 0-12 0,3-3 0 0,-6 3 0 15,-6 0 0-15,9-2 0 0,6-1 0 16,-3 3 0-16,-3 0 54 0,0 0 8 0,2 0 2 16,4 0 0-16,0-3-52 0,-3 3-12 0,-3-2 0 15,3 2 0-15,6 0 0 0,-6 0 0 0,-12 0 0 0,9 0 0 16,6 0 0-16,-4 0 0 0,-11 0 0 0,0 0 0 16,9 2 0-16,-3-2 0 0,0 0 0 0,-6 0 0 15,0 0 0-15,0 0 0 0,0 0 0 0,0 0 0 0,-9 0 0 16,9 0 0-16,0 0 0 0,0 0 0 0,0 0 0 15,0 0 0-15,0 0 0 0,0 0 0 0,0 0 0 16,0 0 0-16,0 0 0 0,0 0 0 16,9-2-202-16,-9 2-43 0,0 0-9 0,0 0-2 15</inkml:trace>
  <inkml:trace contextRef="#ctx1" brushRef="#br2" timeOffset="10152.045">18750 1717 345 0,'0'0'0'0,"0"0"14"16,-6-3-4-16,6 3 2 0,0 0-12 0,0 0 0 0,0 0 0 0,0 0 0 0,0 0 53 0,0 0 9 15,0 0 2-15,0 0 0 0,0 0 20 0,0 0 4 16,9-2 0-16,-9 2 1 0,0 0 11 0,0 0 3 31,0 0 0-31,0 0 0 0,0 0 20 0,0 0 4 31,-9-3 1-31,6 0 0 0,3 3 0 0,0 0 0 16,-3-2 0-16,3 2 0 0,0 0-103 0,0 0-25 16,0 0 0-16,0 0 0 0,0 0 0 0,0 0 0 15,0 0 0-15,0 0 0 0,0 0 0 0,0 0 0 16,0 0 0-16,0 0 0 0,0 0 0 0,0 0 0 16,0 0 0-16,0 0 0 0,0 0 20 0,0 0 0 15,-6 0-1-15,3 0 0 0,3 0-31 0,-6 2-5 0,0-2-2 0,0 0 0 31,3 0-36-31,0 0-7 0,0 0-2 0,-3 0 0 16,3 0 0-16,3 0 0 0,0 0 0 0,0 0 0 0,0 0 52 0,0 0 12 0,0 0 0 0,0 0 0 16,0 0 100-16,0 0 22 0,0 0 5 0,0 0 1 15,0 0-103-15,0 0-25 0,0 0 0 0,0 0 0 16,0 0 0-16,0 0 0 0,0 0 0 0,0 0 0 16,0 0 0-16,0 0 0 0,9 0 0 0,-9 0 0 15,9 0 34-15,3 0 2 0,0 0 0 0,0 0 0 16,0 0-17-16,-1 3-3 0,4-3-1 0,0 0 0 15,0 0-2-15,0 0 0 0,0-3 0 0,3 3 0 16,-6 3-13-16,0-3 0 0,2 0 0 0,-2 0 0 16,-3 0 30-16,0 0 3 0,-3 0 1 0,-6 0 0 15,9 0-21-15,-9 0-4 0,0 0-1 0,0 0 0 0,0 0-8 0,0 0 10 16,0 0-10-16,0 0 10 0,0 0-2 0,0 0 0 16,0 0 0-16,0 0 0 0,0 0-8 0,0 0 0 15,0 0 0-15,0 0-11 0,0 0 19 0,0 0 4 16,0 0 1-16,0 0 0 0,0 0-13 0,0 0 0 15,0 0 0-15,0 0 0 0,0 0 0 0,0 0 0 16,0 0 0-16,0 0 0 16,0 0-70-16,0 0-17 0,0 0-3 0,0 0-640 15,0 0-128-15</inkml:trace>
  <inkml:trace contextRef="#ctx1" brushRef="#br2" timeOffset="11197.012">18693 2418 1267 0,'0'0'28'0,"-3"0"5"0,3 0 2 0,-6 0 1 0,0 0-36 0,0 0 0 16,6 0 0-16,0 0 0 0,0 0 109 0,0 0 15 15,0 0 4-15,0 0 0 0,0 0-52 0,0 0-9 16,0 0-3-16,0 0 0 0,0 0 0 0,0 0 0 16,0 0 0-16,0 0 0 0,0 0-51 0,9 0-13 15,-3 0 0-15,0 0 0 0,-6 0 54 0,9 0 8 16,0 0 2-16,3 0 0 0,-3 0-52 0,3 3-12 15,0-3 0-15,2 0 0 0,-2 0 0 0,3 2 0 16,0-2 0-16,-3 3 0 0,3-3 0 0,0 0 0 16,0 3 0-16,0-3 0 0,2-3 0 0,-5 3 0 0,0 0 0 0,0-3 0 15,3 3 19-15,0 0 1 0,-3 0 0 0,-3 0 0 16,0 0 19-16,-3 0 4 16,0 0 1-16,-6 0 0 0,0 0-36 0</inkml:trace>
  <inkml:trace contextRef="#ctx1" brushRef="#br2" timeOffset="15418.007">18946 3045 576 0,'0'0'12'0,"0"0"4"0,0 0 0 0,0 0 0 0,0 0-16 0,0 0 0 0,0 6 0 0,0-6 0 0,0 0 54 16,0 0 8-16,0 0 2 0,0 0 0 0,0 0 0 0,3 5 0 15,-3-5 0-15,0 0 0 0,3 5-52 0,-3-5-12 16,0 0 0-16,0 0 0 0,0 0 54 0,0 0 8 16,0 0 2-16,0 0 0 0,0 0 0 0,0 0 0 15,0 0 0-15,0 0 0 0,-6 3 0 0,6-3 0 16,0 0 0-16,-9 0 0 0,3 0-52 0,6 0-12 16,-6 2 0-16,-3-2 0 0,3-2 0 0,0 2 0 15,-3 0 0-15,4 2 0 0,-1 4 0 0,0-6 0 16,-3 0 0-16,3 0 0 0,-3 2 0 0,0-2 0 15,-3-2 0-15,0 2 0 0,3 2 0 0,0-2 0 16,-3 0 0-16,0 0 0 0,6 0 0 0,1 3 0 16,-1 0 0-16,6-3 0 0,-9 2 0 0,3-4 0 15,0-1 0-15,-3 3 0 0,0 0 0 0,0 0 0 16,9 0 0-16,-3 0 0 0,3 0 0 0,-6 0 0 0,0-3 0 0,3 1 0 16,3 2 54-16,0 0 8 0,0 0 2 0,0 0 0 15,0 0-52-15,0 0-12 0,-6-3 0 0,6 3 0 16,0 0 0-16,0 0 0 0,0 0 0 0,0 0 0 15,-3-5 0-15,3 5 0 0,0 0 0 0,0 0 0 16,0 0 0-16,0 0 0 0,0 0 0 0,6 0 0 16,-6 0 0-16,9 0 0 0,0 0 0 0,3 0 0 15,0-3 0-15,3 3 0 0,-3 0 0 0,2 0 0 16,1 3 0-16,3-3 0 0,0 0 0 0,0 0 0 16,0 0 0-16,0 0 0 0,-4-3 0 0,4 3 0 15,-3 3 0-15,0-6 0 0,0 0 0 0,0 1 0 16,-6 2 0-16,3-3 0 0,-3 1 0 0,0 2 0 15,-9 0 0-15,0 0 0 0,0 0 0 0,0 0 0 0,0 0 0 16,0 0 0-16,0 0 0 0,0 0 0 0,0 0 0 0,0 0 0 16,0 0 0-16,0 0 0 15,-6 2-48-15,3 1-13 0,-3-3-3 0,0 2-742 16</inkml:trace>
  <inkml:trace contextRef="#ctx1" brushRef="#br2" timeOffset="16417.012">18928 3815 460 0,'0'0'41'0,"0"0"-33"0,0 0-8 0,0 0 0 16,0 0 87-16,0 0 15 0,0 0 3 0,0 0 1 16,0 0-42-16,0 0-9 0,0 0-2 0,0 0 0 15,0 0 14-15,0 0 2 0,0 0 1 0,-6 0 0 16,-3 0-13-16,3 0-2 0,0 3-1 0,-2-3 0 16,-1-3-10-16,0 3-1 0,-3 0-1 0,0 0 0 15,0 0-9-15,0 0-1 0,-3 0-1 0,3 0 0 16,0 0-8-16,0 0-2 0,1 0 0 0,2 0 0 15,0 0-21-15,3-2 9 0,-3 2-9 0,3 0 0 16,0 0 8-16,6 0-8 0,0 0 0 0,-6 0 0 16,0 0 0-16,6 0 0 0,0 0 0 0,0 0 0 0,0 0 8 15,0 0-8-15,0 0 0 0,0 0 0 0,0 0 8 16,6-3-8-16,3 3 0 0,0-3 0 0,0 1 0 0,3 2 0 16,-3-3 0-16,2 3 0 0,4 0 0 0,0 0 0 15,-3 0 0-15,3 0 0 0,0 0 0 0,0 0 0 16,0-3 0-16,-3 1 0 0,2 2 0 0,1 0 0 15,0 0 0-15,-3 0 0 0,0 0 0 0,0 0 0 16,-3 0 0-16,0 0 0 0,-9 0 11 0,0 0-11 16,9 0 10-16,-9 0-10 0,0 0 12 0,0 0-4 0,0 0-8 15,0 0 12-15,0 0 4 0,0 0 0 0,-6 0 0 16,0 0 0-16,-3 0-5 0,0 0-1 0,0-3 0 16,-3 0 0-16,0 3-2 0,0-2-8 15,0 2 12-15,0 0-4 0,1 0-8 0,-1 0 8 0,0 0-8 16,-3 0 8-16,6 0-8 0,-3 0 0 0,3 0 0 0,0 0 0 15,0-3 0-15,0 3 0 0,3 0 0 0,6 0 0 16,0 0 0-16,0 0 0 0,0 0 0 0,0 0 0 31,0 0-28-31,0 0 0 0,0 0-1 0,9 3-552 0,0 2-111 0</inkml:trace>
  <inkml:trace contextRef="#ctx1" brushRef="#br2" timeOffset="22662">18818 1048 820 0,'0'0'36'0,"0"0"8"0,0 0-35 0,0 0-9 0,0 0 0 0,0 0 0 15,0 0 19-15,0 0 1 0,0 0 1 0,0 0 0 16,0 0 5-16,3 8 1 0,0-1 0 0,3 4 0 15,-6 2 13-15,3 3 2 0,-3 0 1 0,3 0 0 16,0-3 2-16,0 0 1 0,0 3 0 0,0-3 0 16,-3 1-11-16,3-4-3 0,-3 1 0 0,0-3 0 15,3 0-10-15,0 0-2 0,-3-8-1 0,3 5 0 16,0 3-6-16,-3-8-1 0,0 0 0 16,0 0 0-16,0 0-4 0,0 0 0 0,0 0-8 0,6-3 12 15,6 1 1-15,-6-1 0 0,2-5 0 0,1 0 0 16,0 0-13-16,3-2 11 0,-3-1-11 0,3 0 10 15,0 3-10-15,0-2 0 0,0 2 0 0,0 0 8 16,-3 3-8-16,0-1 0 0,0-1 0 0,-1 4 0 16,1 0-23-16,-3 1-6 0,3-1-2 0,-3 3 0 15,3-3-64-15,0 6-13 0,-9-3-2 0</inkml:trace>
  <inkml:trace contextRef="#ctx1" brushRef="#br2" timeOffset="23183.05">18893 1183 640 0,'0'0'28'0,"0"0"7"0,0 0-35 0,0 0 0 0,0 0 0 0,0 0 0 16,-6-3 33-16,6 3 0 0,0 0 0 0,0 0 0 16,-3-8-1-16,3 3 0 0,0 5 0 0,0-8 0 0,3 2 10 0,-3-1 2 15,3 1 0-15,0-2 0 0,2 0 6 0,-2-2 2 16,3 2 0-16,0-5 0 0,0-1 0 0,0-2 1 16,3-2 0-16,0 2 0 0,0-2-5 0,0-4 0 15,3-4-1-15,3 2 0 0,-3-2 1 0,3 2 0 16,5 0 0-16,-2 3 0 0,3 2-13 0,0 1-3 15,-3 5 0-15,3 2 0 0,2 3-23 0,-5 3-9 16,0 2 0-16,0 3 9 0,0 3-9 0,0 5 0 16,-6 0 0-16,3 0 0 15,-1 2-24-15,-2-2-8 0,-3 0 0 0,0-3-1 16,0 3-41-16,3-2-8 0,-3-4-2 0</inkml:trace>
  <inkml:trace contextRef="#ctx1" brushRef="#br2" timeOffset="23737.011">19580 730 115 0,'0'-3'10'16,"3"1"-10"-16,-6-3 0 0,3 2 0 0,-3 3 191 0,-3 0 36 16,0-3 7-16,3 3 2 0,0-2-140 0,3-1-28 15,-6 3-6-15,3 0-1 0,-6 3-17 0,3-1-3 16,-2 1-1-16,-1 0 0 0,0 4-18 0,0-1-4 15,0 2-1-15,3 0 0 0,-3 8-17 0,3-3 0 16,0 3 8-16,3 2-8 0,0 1 0 0,-3-3 0 16,3-1 0-16,-3 1 0 0,6 0 0 0,0-3 13 15,0-2-2-15,3 0-1 0,3-4-1 0,0-1 0 16,-3-1 0-16,6-2 0 0,0-3 2 0,3-3 0 16,-3-5 0-16,0 0 0 0,-3 0 1 0,3-2 0 15,-1-4 0-15,1 4 0 0,0-1-12 0,0-2 10 16,0 0-10-16,-3 2 10 0,0-2-10 0,-3 0 0 0,0 2 0 15,-3-2 0-15,0 2 0 0,0 1 0 0,0-1-9 16,0 3 9-16,0 3 0 0,0 0 0 0,0 5 0 0,0 0 0 16,0 0 0-16,0 0 0 0,0 0 11 0,0 0-11 15,-3 0 19-15,3 0-3 0,-3 5-1 0,3 3 0 16,0 3-5-16,0-1-1 0,0 3 0 0,-3-2 0 16,3-1-9-16,3 4 10 0,0-4-10 0,0 4 10 15,3-4-10-15,-3 1 0 0,6-3 0 0,-3 2 0 16,0 1-16-16,3-3-6 0,-3 0-1 0,3-3-697 15</inkml:trace>
  <inkml:trace contextRef="#ctx1" brushRef="#br2" timeOffset="24066.015">19827 733 576 0,'0'0'51'0,"0"0"-41"15,0 0-10-15,0 0 0 0,-6 0 76 0,0-3 14 16,0 3 2-16,0 0 1 0,-3 0-36 0,3 5-7 16,-5-2-2-16,2 0 0 0,0 2 4 0,-3 3 0 15,3 3 0-15,-3-1 0 0,0 3-17 0,3 1-3 0,-3-1-1 0,3 0 0 16,0 3-17-16,0-3-3 0,3-2-1 0,1 2 0 15,2 0-2-15,3-2-8 0,3 2 12 16,-1-2-4-16,4-4-8 0,0 1 8 0,0 0-8 16,6-2 8-16,3-4-8 0,0 1 0 0,0-3 0 15,0 0 8-15,3 0-18 0,-3-5-4 0,-1 5-1 16,-2-6 0 0,0-4-108-16,3 2-21 0</inkml:trace>
  <inkml:trace contextRef="#ctx1" brushRef="#br2" timeOffset="24317.005">19946 545 691 0,'0'0'61'0,"0"0"-49"0,0 0-12 0,0 0 0 0,0 0 136 0,0 0 25 15,0 0 5-15,-6 3 1 0,0 4-114 0,3 7-22 16,0-4-5-16,0 9-1 0,-3-1-1 0,3 1-1 15,0 5 0-15,3-3 0 0,0 3-3 0,0-1-1 16,-2 1 0-16,2 0 0 0,0 0-19 0,2-3 8 16,-2-2-8-16,0-1 0 0,0-2 0 0,3 3 0 15,0-6 0-15,-3 0 0 16,0-5-84-16,0 0-24 0,0-8-5 16</inkml:trace>
  <inkml:trace contextRef="#ctx1" brushRef="#br2" timeOffset="24566.004">19803 696 1036 0,'-12'0'92'0,"6"0"-73"0,1 2-19 0,-1 1 0 16,0 0 79-16,3-1 12 0,-3 1 2 0,3-3 1 15,3 0-38-15,0 0-8 0,0 0-2 0,0 0 0 16,0 0-17-16,6-5-3 0,0 2-1 0,3 0 0 15,2-2 2-15,4 0 0 0,-3 2 0 0,0-2 0 16,3 2-16-16,0-2-3 0,3 0-8 0,0 5 12 16,2 0-12-16,-5-6 0 0,0 6 0 0,0-2 0 15,3-1-102 1,-3 0-20-16,0 3-4 0</inkml:trace>
  <inkml:trace contextRef="#ctx1" brushRef="#br2" timeOffset="25007.01">20021 709 460 0,'0'0'41'0,"0"0"-33"16,0 0-8-16,0 0 0 0,0 0 105 0,0 0 19 0,0 0 4 0,-6 5 1 15,3 3-65-15,0 0-12 0,-3-3-4 0,3 6 0 16,0 0-4-16,3 2-2 0,0 0 0 0,0 0 0 16,0 3-1-16,-3 0 0 0,0-3 0 0,3 0 0 15,0-5-16-15,6 0-3 0,-3 0-1 0,0-2 0 16,-3-6-11-16,6 5-2 0,3 0-8 0,-3-2 12 16,-6-3-12-16,9 0 9 0,-1-3-9 0,1 1 8 15,-6-6-8-15,3 0 0 0,0-3 0 0,0 3 0 16,3-2-13-16,0-4-5 0,-3 1-1 0,0-3 0 15,0 3 7-15,0-3 0 0,0 0 1 0,-3 3 0 16,0 0 11-16,0 0-12 0,0 2 12 0,-3 0-12 16,3 3 12-16,0 0 0 0,-3 8 0 0,0 0 0 15,0 0 19-15,0 0 2 0,0 0 1 0,0 0 0 16,-6 6 3-16,0 2 1 0,3 0 0 0,0 2 0 16,3 3-5-16,-3 1-1 0,0-1 0 0,3 0 0 15,0 3-9-15,3 3-3 0,0-6 0 0,-3 0 0 0,6 0-8 16,-3 0 0-16,3-5 0 0,0 0-11 15,3 0-49-15,0-2-11 16,-1-1-1-16</inkml:trace>
  <inkml:trace contextRef="#ctx1" brushRef="#br2" timeOffset="25385">20345 749 1098 0,'-3'-8'48'0,"0"5"11"0,0 0-47 0,-3 3-12 0,0-5 0 15,3 5 0-15,-6-3 34 0,6 1 5 0,-3 2 1 16,6 0 0-16,-6 2-12 0,1 4-1 0,-4-1-1 0,3 3 0 16,0-3-9-16,-3 9-1 0,3-7-1 0,0 4 0 15,0 0-15-15,0-1 9 0,0 1-9 0,3-1 8 16,3 1-8-16,0 0 0 0,0 2 0 0,0-5 8 16,3 2-8-16,-3-2 8 0,6 0-8 0,-3-3 8 15,6 1-8-15,-3-6 10 0,3-3-10 16,0 3 10-16,-3-3-10 0,3-2 0 0,-4 0 0 0,1-6 8 15,3 3-8-15,0-5-16 0,0 0 4 0,-3 2 1 16,0 1-5-16,-3 2-2 0,0-5 0 0,0 2 0 16,-3 0 18-16,0 6 0 0,0-3 0 0,0 6 0 15,-3-6 0-15,3 2 8 0,3 1 0 0,-3 5 1 16,0 0 10-16,0 0 1 0,0 0 1 0,0 0 0 16,-3 11-21-16,3-1 8 0,-3 1-8 0,3-1 0 15,-3 4 0-15,0-4 0 0,0 3 0 0,3 1 0 0,0-1 0 16,3 0 0-16,-3-2 0 0,3-1 0 0,0 1-12 0,3-3-8 15,0 0 0-15,0-3-400 16,-6-5-79-16</inkml:trace>
  <inkml:trace contextRef="#ctx1" brushRef="#br2" timeOffset="25605.012">20536 436 576 0,'-3'0'51'0,"3"0"-41"0,0 0-10 16,0 0 0-16,-6 8 161 0,3-2 31 0,-3 2 5 0,3 5 2 16,0-3-138-16,3 9-27 0,-3 2-6 0,0 3 0 15,3 0 9-15,-3 5 3 0,-3 0 0 0,3 0 0 16,0-3 7-16,0 4 1 0,3-1 1 0,0 0 0 16,0-3-24-16,3 1-5 0,0-3 0 0,0-6-1 15,6-2-19-15,-3-3-9 0,0-2 1 0,0-3-515 16,3 0-102-16</inkml:trace>
  <inkml:trace contextRef="#ctx1" brushRef="#br1" timeOffset="30118.01">16705 1148 727 0,'0'0'32'0,"-3"-2"7"0,-3-1-31 0,6 3-8 0,0 0 0 0,0 0 0 15,0 0 42-15,0 0 7 0,3-5 2 0,-3-1 0 16,0 6-12-16,0 0-3 0,0 0 0 0,3-5 0 0,3 0 34 0,-6 5 6 16,0 0 2-16,0 0 0 0,3-6 2 15,-3 6 1-15,0 0 0 0,0 0 0 0,0 0-22 0,3 8-5 16,0 3-1-16,0 0 0 0,0 2-16 15,-3 0-3-15,3 3-1 0,0-3 0 0,-6 0-17 0,6 1-3 16,3-1-1-16,-4-3 0 0,-4 1-12 0,4-6 8 16,1 1-8-16,-3-6 0 0,0 0 8 0,0 0-8 15,0 0 0-15,0 0 9 0,12 0-9 0,-6-3 10 16,0-2-10-16,3-1 10 0,3 1-10 0,-3-3 10 16,-9-3-10-16,3 4 10 0,9-1-10 0,0 0 0 31,3 0-10-31,-3 2-587 15,-3 4-118-15</inkml:trace>
  <inkml:trace contextRef="#ctx1" brushRef="#br1" timeOffset="30504.026">16764 1140 849 0,'0'0'37'15,"0"0"9"-15,0 0-37 0,0 0-9 0,-6 0 0 0,6 0 0 0,0 0 84 0,0 0 16 16,0 0 2-16,0 0 1 0,0 0-7 0,0 0 0 15,0 0-1-15,0 0 0 0,0 0-47 0,3-5-10 16,3-6-2-16,0 1 0 0,-3-1 2 0,6-2 0 16,3-6 0-16,0 1 0 0,-3-3-4 0,3-6-1 15,12-2 0-15,-1 0 0 0,1 0-1 0,0-3-1 16,0-2 0-16,3 2 0 0,-1 3-11 0,1 3-1 16,0-4-1-16,0 4 0 0,0-1-10 0,-4 6-8 15,1 3 12-15,-3-1-12 0,0 6 0 0,0 0 0 16,-6 8-15-16,-1-3 5 15,-8 2-40-15,9 4-8 0,0-1-2 0,-3 0 0 16,-12 3-151-16,6 0-30 0</inkml:trace>
  <inkml:trace contextRef="#ctx1" brushRef="#br1" timeOffset="31353.015">17514 442 576 0,'0'0'25'0,"0"0"6"0,0 0-31 0,0 0 0 0,3 8 0 0,0-3 0 16,-3-5 76-16,3 8 8 0,0 2 3 0,-3 4 0 15,3 2-15-15,0 5-4 0,-3 0 0 0,0 3 0 16,3-6-7-16,-3 3-1 0,0-5-1 0,0 5 0 16,3 1-21-16,0-4-4 15,3 3-1-15,0-5 0 0,-3 0-9 16,0-5-1-1,0-3-1-15,-3-8 0 0,0 0-22 16,0 0-20-16,0 0 4 0,0 0 1 0,3-6 7 0,-3-2 8 16,0 0-13-16,0-2 5 0,0-1 8 0,0-2 0 15,0 0 0-15,0-3 0 0,-6 0 0 0,3 0 9 16,-3 3-1-16,0-3-8 0,3-2 18 16,0-1-3-16,3 0-1 0,0-2 0 0,0 0-14 15,3 3 8-15,0 2-8 0,3 0 0 0,0-3 0 16,3 3 0-16,-3 6 0 0,0-1 0 0,0 1 0 0,0 2 0 15,3 3 0-15,0-1 0 0,0 1 9 0,0 5-9 16,-4 0 8-16,4 3-8 0,-3 2 0 0,3 3 0 0,-3 0 0 16,3 5 0-16,-6-2 11 0,0-1-3 0,-3 6-8 15,0 0 12-15,0-3 4 0,-3 3 1 0,0-3 0 16,0 0 0-16,0 1-2 0,0-4-1 0,-3 1 0 0,0-3 0 16,-3 2-14-16,3-2 9 0,-2-2-9 0,2 2 8 31,0-6-41-31,0 1-9 0,0-3-2 0,6 0-438 0,0 0-88 0</inkml:trace>
  <inkml:trace contextRef="#ctx1" brushRef="#br1" timeOffset="31737.02">17747 384 345 0,'0'0'31'0,"0"0"-31"16,0 0 0-16,0 0 0 0,-6 7 148 0,6-1 24 16,-3-1 5-16,3-5 1 0,0 0-108 0,0 8-22 15,0 3-4-15,3-4 0 0,3-1 33 0,-1 2 7 16,-2 0 2-16,-3 5 0 0,3-3-18 0,0-2-4 16,0 0-1-16,0 0 0 0,0 3-35 0,3-6-6 15,-3 0-2-15,0 1 0 0,-3-6-20 0,3 2 9 16,-3-2-9-16,0 0 0 0,0 0 11 0,0 0-11 15,0 0 10-15,0 0-10 0,0 0 16 0,0 0-2 16,0 0-1-16,0 0 0 0,0-5-13 0,-3-3 8 16,6-2-8-16,-3-1 0 0,-3 0 8 0,3 1-8 15,0-1 0-15,3-2 0 0,0 2 107 0,0 1 15 0,3-1 3 16,-3 3 1 0,0-2-205-16,0 2-41 0,0-3-8 0,0 6-1 0,-3 5 102 15,6 0 27-15,-6 0 0 0,9 0 0 16,-3 0-31-16,3 0 2 0,0 0 0 0,0 3-495 0,-3-1-98 0</inkml:trace>
  <inkml:trace contextRef="#ctx1" brushRef="#br1" timeOffset="32025.047">17943 386 691 0,'0'0'30'0,"0"0"7"16,0 0-29-16,0 0-8 0,0 0 0 0,-3 5 0 15,-3 1 133-15,6-6 26 0,-3 8 5 0,0 0 0 16,-3 0-97-16,3-1-20 0,0 1-4 0,3 3-1 0,0 0 6 15,0 2 0-15,0-5 1 0,3 2 0 16,-3-2-12-16,3 3-2 0,0-3-1 0,0-3 0 0,3-2-13 0,0-1-2 16,0-2-1-16,3 0 0 0,-3 0-3 0,3-2-1 15,-3-4 0-15,3 1 0 0,0 0-14 0,-3 0 11 16,2-6-11-16,-2 0 10 0,0 3-10 0,-3 1 0 16,-3-4 0-16,0 0 0 0,0 3 0 0,0 3 0 15,0 0 0-15,-3 0 0 0,-3-1 0 0,0 1 8 16,4-3-8-16,-4 3 0 0,-3 2 0 0,3 0 0 15,-3 3 0-15,0 0 0 16,3 0-23-16,0 0-3 0,0 3-1 0,6-3 0 16,0 0-125-16,-6 3-26 0,3 2-5 0</inkml:trace>
  <inkml:trace contextRef="#ctx1" brushRef="#br1" timeOffset="32587.046">18107 339 1036 0,'0'0'46'0,"0"0"10"0,0 0-45 0,0 7-11 0,-3-1 0 0,3-6 0 15,0 5 71-15,0 3 12 0,3 0 2 0,-3 3 1 16,0-1-34-16,0 1-6 0,0-1-2 0,0-2 0 31,0 3 11-31,3-3 1 16,0 5 1-16,0-2 0 15,0-1-13-15,0-2-4 0,-3-8 0 0,0 0 0 16,0 0-30-16,0 0-10 0,0 0 0 0,0 0 0 0,0 0 0 16,0 0 0-16,0 0 0 0,0-5 0 0,0 5 0 0,0-6 0 15,3-1 0-15,0-4-9 0,-3-2 9 0,3 2-8 16,-1 1 8-16,1-1-8 0,0 3 8 0,0 0-10 16,0 0 10-16,3 0-10 0,-6 3 10 0,6 0 0 15,0-1-9-15,0 4 9 0,-6 2-9 0,0 0 9 16,6-3-12-16,3 6 12 0,-3 2 0 0,0 3-8 15,-6-8 8-15,6 5 0 0,-3 6 0 0,0-3 0 16,-3-8 0-16,6 10 0 0,-6 4 0 0,0-4 0 0,0-10 0 16,0 8 0-16,0-3 0 0,0-5 0 0,0 0 0 0,0 0 0 15,-3 8 9-15,3-8-9 16,0 0 8-16,0 0-8 0,0 0 0 0,0 0 0 16,0 0 0-16,0 0 0 0,3-5 0 0,0-3 0 15,6 3 0-15,3-3 0 16,-3-3-36-16,-3 3 1 0,0-2 0 0,-1-1 0 15,4 3 3-15,0 3 0 0,-3-6 0 0,3 6 0 0,0 2 13 0,0 1 3 0,0 2 1 16,-9 0 0-16,0 0 28 0,0 0 6 0,6 5 1 0,0 0 0 16,0-2-5-16,0 5-1 0,-3-3 0 0,0 3 0 15,-3 0 5-15,0 0 1 0,0 0 0 0,3 0 0 16,0-3-12-16,-3-5-8 0,0 0 9 0,3 8-9 16,0-3-12-16,-3-5-8 0,0 0-1 0,3 6-714 15</inkml:trace>
  <inkml:trace contextRef="#ctx1" brushRef="#br1" timeOffset="32767.016">18449 312 748 0,'0'0'67'0,"0"0"-54"0,0 0-13 0,0 0 0 0,0 0 114 0,0 0 20 16,3 11 4-16,0-6 1 0,-3-5-100 0,3 8-20 15,-3 0-4-15,0 2-1 0,0-2 30 0,0 3 7 16,-3 0 1-16,3-4 0 0,0 1-21 0,3 0-4 15,-3-8-1-15,0 6 0 0,-3 2-26 0,3-8 0 16,6 2 0-16,-6-2-466 16,0 8-94-16</inkml:trace>
  <inkml:trace contextRef="#ctx1" brushRef="#br1" timeOffset="32922.004">18455 227 1450 0,'-6'-13'64'0,"3"11"14"0,3 2-62 0,0 0-16 0,0 0 0 0,0 0 0 16,0 0 48-16,0 0 6 0,0 0 2 0,0 0 0 16,0 0-47-16,0 0-9 0,0 0 0 0,9 2 0 15,0-2-12-15,-3 5 1 0,0-2 0 0,3 2-709 16</inkml:trace>
  <inkml:trace contextRef="#ctx1" brushRef="#br1" timeOffset="33232.015">18598 280 1036 0,'0'0'92'0,"0"0"-73"15,0 0-19-15,0 0 0 0,-6 0 136 0,6 0 23 16,-6 3 5-16,0 2 0 0,0-5-95 0,6 0-19 16,-6 3-4-16,0 5-1 0,0-3-23 0,3 0-5 15,-3 1-1-15,6-6 0 0,0 0-16 0,0 8 0 16,3 0 0-16,0-3 0 0,0 0 0 0,3 0 0 15,0 1 0-15,-3 2 0 0,3-3 0 0,0 3 0 16,3 0 0-16,-3 0 0 0,0-3 0 0,0-2 0 16,0 2 0-16,-3 0 0 0,-3-5 12 0,0 8-2 15,-3-2 0-15,-3-1 0 0,3 0 16 0,-6 0 3 16,3 3 1-16,-3-2 0 0,3-6-8 0,-3 0-2 16,3 2 0-16,0-2 0 0,-3-2-20 0,3 2 0 15,6 0 0-15,-6 0-12 16,6 0-116-16,0 0-24 0,0-8-5 0</inkml:trace>
  <inkml:trace contextRef="#ctx1" brushRef="#br1" timeOffset="33637.021">18720 283 1321 0,'0'0'58'16,"0"0"13"-16,0 0-57 0,0 0-14 0,0 0 0 0,0 0 0 0,0 0 23 15,0 0 1-15,-3 8 1 0,3-8 0 0,3 5 51 0,-3-5 9 16,3 8 3-16,0-3 0 0,3 1-20 0,3-4-3 16,-3 1-1-16,3 0 0 0,-9-3-51 0,9 2-13 15,-1-2 0-15,1 0 0 0,0 0 0 0,0 0 0 16,-9 0 0-16,9-2 0 0,0-4 0 0,-3 1 0 16,3 0 0-16,-6-1 0 0,-3 6 0 0,6-2 0 15,-3-6 0-15,-3 5 0 0,3-5 0 0,-3 3 0 16,0-3 0-16,-3 0 0 15,0 3-48-15,-3 2-13 0,0-2-3 0,-3 2 0 16,0 1 0-16,0-1 0 0,0 0 0 0,-3 3 0 0,3-2 52 0,-2 4 12 16,2 1 0-16,0 0 0 0,0 2 0 0,0 3 0 15,-3 2 0-15,6 1 0 0,0-3 0 0,0 0-11 16,3 0 11-16,0 2-10 0,0 1 10 0,0 2 0 0,3-2 10 0,0-1-10 16,3 4 57-16,0-4 6 15,0 1 1-15,3-3 0 0,0 0-52 0,3 0-12 0,0-3 0 0,3 0 0 16,-3 0 0-16,3 1 0 0,2-4 0 0,-2-2 0 31,3-2-100-31,0-1-22 0,9-5-5 0,-6-2-1 0</inkml:trace>
  <inkml:trace contextRef="#ctx1" brushRef="#br1" timeOffset="34056.007">19032 227 1497 0,'-11'0'66'0,"8"0"14"16,-3 0-64-16,0 0-16 0,3 0 0 0,0-2 0 15,0 2 0-15,-3-3 0 0,0 3 0 0,3 3 0 16,-6-1 0-16,3 4 0 0,0-6 0 0,-3 8 0 0,3 0 0 0,-3 0 0 16,3-1 0-16,-3 4 0 0,0 2 0 0,0 0 0 15,3 1 0-15,1 2 0 0,-1-6 0 0,3 1 0 16,3 2 0-16,0-2 0 0,0-3 0 0,0-1 0 16,0 1 0-16,3-2 0 0,-3-6 0 0,8 2 0 15,-2 1 0-15,3-3 0 0,-3 0 0 0,3-5 0 16,3-3 0-16,-3 0 0 0,0 0 55 0,0 0 7 15,0-8 2-15,0 3 0 0,-3 0-52 0,3-1-12 16,-3-4 0-16,-3 7 0 0,3-7 0 0,-3 2 0 16,-3 0 0-16,0-3 0 0,0 4 0 0,0-4 0 15,0 3 0-15,-3-2 0 0,0-3 0 0,0 2 0 16,0 0 0-16,-3-2 0 0,3 3 0 0,0 2 0 16,0 5 0-16,0 1 0 0,0-1 0 0,0 6 0 15,3 5 0-15,0 0 0 0,0 0 0 0,0 0 0 0,0 0 0 16,0 8 0-16,3 2 0 0,-3 9 0 0,3 2 0 0,0 0 0 15,3 6 0-15,-3-1 0 0,0 1 0 0,0-1 0 16,-3 1 0-16,3-4 0 0,3 1 0 0,0-3 0 16,-1-2 0-16,-2-3 0 0,6 0 0 0,-3-3 0 15,0 0 0-15,3 3 0 0,-3-11 0 0,0 3-765 16</inkml:trace>
  <inkml:trace contextRef="#ctx1" brushRef="#br1" timeOffset="37186.021">16642 1013 403 0,'0'0'36'0,"0"0"-36"0,-3-2 0 0,3 2 0 15,0 0 101-15,0 0 14 0,0 0 2 0,0 0 1 16,0 0-58-16,0 0-11 0,0 0-2 0,0 0-1 16,0 0 20-16,0 0 4 0,0 0 1 0,0 0 0 15,6 2-2-15,-6-2 0 0,0 0 0 0,3 8 0 16,-3-8-19-16,3 8-4 0,3 5-1 0,0-2 0 0,-6-3-10 0,0 5-3 15,3-5 0-15,0 5 0 0,-3-2-10 0,0 2-2 16,3 0-1-16,-3 1 0 0,0-1-9 16,3 0-2-16,0 0 0 0,0-2 0 0,3-1-8 15,-3-2 12-15,-3 0-12 0,3 0 12 0,3-3-12 0,0 3 0 16,-6-2 0-16,0-6 0 16,3 5 9-16,-3-5-9 0,0 0 10 0,0 0-10 0,0 8 8 0,3-3-8 15,3-2 0-15,0 2 0 0,-6-5 8 0,0 0-8 16,0 0 0-16,0 0 0 0,6 3 0 0,-6-3 8 15,0 0-8-15,0 0 0 0,6 2 0 0,-6-2 0 16,0 0 8-16,0 0-8 0,8 0 11 0,-2 0-1 16,-6 0 0-16,0 0 0 0,3-2 6 0,0-3 2 0,3 2 0 0,0-2 0 15,3-1-10-15,0 1-8 0,-6-3 9 0,0 0-9 16,0 3 0-16,3 0 0 0,6-3 0 0,-3 0 0 16,-6 0 0-16,3 0 0 0,9-3 0 0,-6 3 0 15,0-2 0-15,-1 2 0 0,1 2-8 0,3-1 8 16,-3 1 0-16,-3 1 0 0,-6 5 0 0,9-5 0 15,0 2 0-15,-3 0 0 0,-6 3 0 0,0 0 0 16,0 0 0-16,0 0-8 0,0 0 8 0,0 0 0 16,0 0-25-16,0 0 1 0,0 0 1 0,0 0 0 15,0 0-5 1,0 0 0-16,0 0-1 0,0 0 0 0,0 0-98 0,0 0-19 16,0 0-4-16</inkml:trace>
  <inkml:trace contextRef="#ctx1" brushRef="#br1" timeOffset="128198">3400 9641 172 0,'0'0'16'0,"0"0"-16"16,0 0 0-16,0 0 0 0</inkml:trace>
  <inkml:trace contextRef="#ctx1" brushRef="#br1" timeOffset="128568.033">3435 9620 172 0,'0'0'16'0,"0"0"-16"15,0 0 0-15,0 0 0 0,0 0 164 0,0 0 29 16,0 0 7-16,0 0 0 0,0 0-88 0,0 0-17 16,0 0-4-16,0 0-1 0,-6 0 6 0,0 3 2 0,-3-1 0 0,0 1 0 15,1 0-20-15,-1-1-4 0,0 6-1 16,-3-2 0-16,0 2-16 0,0-3-3 0,3 3-1 0,-3 0 0 15,3 0-43-15,3-3-10 0,-3 0 0 0,6 0 0 16,0 3 0-16,-3-5 0 0,6-3 0 0,0 8 0 16,0-8 0-16,6 5 0 0,0-2 0 0,3 2 0 15,6-2 8-15,-3 2-8 0,0-2 11 0,6-1-11 16,-6 1 0-16,6 2-9 0,-7 1-1 0,1-4 0 16,6 4 10-16,-9-1 0 0,0 0 0 0,3-2 0 15,-9 2 13-15,0 0-1 0,-3-5-1 0,3 6 0 16,-3-1 10-16,-3 3 3 0,0 0 0 0,0 0 0 15,-9-3 0-15,3 0 0 0,0 1 0 0,-6-4 0 16,0 4-9-16,4-4-2 0,-4 4 0 0,3-4 0 16,0 1-13-16,0 0 8 0,-3-1-8 0,9-2 0 0,-3 3 0 15,-3-3 0-15,3 2 0 0,3-2 0 16,3 3-52-16,3-3-4 0,0 0-1 0,0 0 0 16,0 0-134-16,9-8-26 0,-3 0-6 0</inkml:trace>
  <inkml:trace contextRef="#ctx1" brushRef="#br1" timeOffset="128798.998">3572 9549 1094 0,'0'0'97'0,"0"0"-77"0,0 0-20 0,0 0 0 0,0 0 105 0,0 0 18 0,0 0 3 0,0 0 1 15,0 0-95-15,3 10-20 0,-3 1-3 0,0-1-1 16,0 1 54-16,0 5 10 0,0-3 3 0,0 6 0 15,0-1-6-15,0 1-1 0,0 2 0 0,0 0 0 16,-3 0-40-16,3-2-9 0,-3-1-2 0,3-2 0 16,-3 0-17-16,3 0 0 0,0-3 0 0,0-2 0 31,0-1-44-31,0 1-10 0,0-3-2 0,0 0-548 0,0-3-109 0</inkml:trace>
  <inkml:trace contextRef="#ctx1" brushRef="#br1" timeOffset="128988">3471 9673 748 0,'0'0'67'0,"0"0"-54"0,0 0-13 0,0 0 0 0,0 0 257 0,3-5 49 16,-3 5 10-16,3-6 1 0,6 4-251 0,-6-1-50 16,3 1-16-16,0-4 8 0,3 4 8 0,0 2 1 15,0-3 1-15,-1 3 0 0,1-3-18 0,3 3 10 16,0 0-10-16,6 0 8 15,-9 3-100-15,6 0-20 0,0-3-4 0</inkml:trace>
  <inkml:trace contextRef="#ctx1" brushRef="#br1" timeOffset="129318.996">3724 9684 345 0,'0'0'31'0,"-6"2"-31"16,0-2 0-16,-3 6 0 0,3-4 266 0,0 3 47 0,-3 1 10 15,3-1 1-15,0 3-224 0,-3 0-46 16,3 3-9-16,-2 2-1 0,8 0-17 0,-9 0-3 0,0-2-1 0,6-1 0 15,0 1 13-15,3-3 2 0,-3 2 1 0,0-2 0 16,3-2-23-16,3 2-4 0,0-3 0 0,0 0-1 16,3-2-11-16,3-3 0 0,-3-3 0 0,0 1 0 15,-6 2-12-15,8-6-4 0,-2-2 0 0,0 0-1 32,3-2-29-32,-3 2-6 0,3 0 0 0,-3-3-1 0,3 1 33 0,-3 2 6 0,-3-3 2 0,3 1 0 15,0 2 12-15,0 0 0 0,-6 3 0 0,0-1 0 16,3 1 32-16,-3 5 8 0,0 0 3 0,0 0 0 15,0 0-18-15,0 0-3 0,0 8-1 0,-3 0 0 16,3 2 6-16,0 4 1 0,0-4 0 0,0 1 0 16,0-1-4-16,0-2 0 0,3 3 0 0,-3-3 0 0,6 0-24 15,-6 0 0-15,0-3 0 0,3 3 0 16,-3-8-20-16,0 0 3 0,6 3 1 0,0 2 0 16,3-2-106-16,-9-3-21 0,0 0-4 0</inkml:trace>
  <inkml:trace contextRef="#ctx1" brushRef="#br1" timeOffset="129522.004">3885 9512 1382 0,'0'0'123'0,"0"0"-99"16,0 0-24-16,0 0 0 0,0 0 96 0,0 0 15 16,0 8 2-16,0 2 1 0,0 1-83 0,-3 2-17 0,3 3-3 15,-3 0-1-15,3 2 42 0,-3 3 9 0,3 1 2 16,-3-1 0-16,0 3-24 0,3-3-5 0,0 0-1 0,0 0 0 15,-6 0-21-15,6-2-12 0,0-1 12 0,6-2-12 32,-6 3-22-32,0-6-11 0,0-3-3 0,0 1-592 0,0-3-120 0</inkml:trace>
  <inkml:trace contextRef="#ctx1" brushRef="#br1" timeOffset="129852.996">3775 9686 748 0,'0'0'33'0,"-6"0"7"16,6 0-32-16,0 0-8 0,0 0 0 0,0 0 0 15,0 0 281-15,0 0 55 0,0 0 10 0,6-5 2 16,-3 2-268-16,8-2-55 0,-2 2-10 0,-3 1-3 0,3-1 5 0,0 0 1 16,3 1 0-16,0 2 0 0,0-3-18 0,0 1 0 15,3 2-8-15,-3 0 8 16,2 0-156-16,1 0-26 0,-6 0-5 0,3 0-1 15,-3 0-85-15,6 0-18 0,-9 0-3 0,0 0-1 16,3 0 195-16,-3 2 38 0,-3 1 8 0,-3-3 2 0,0 0 155 0,3 8 31 16,0 0 6-16,-3 2 2 0,0-2 78 0,-3 0 16 15,3 3 4-15,-3-1 0 0,3 4-95 0,-3-4-18 16,3 3-4-16,-3 1-1 0,3-1-72 0,0-3-14 16,-3 4-4-16,3-6 0 0,0 2-20 0,0-2-4 15,0 0 0-15,0 0-8 16,0-8-18-16,0 0-10 0,0 0-3 0,0 0-580 0,0 0-116 0</inkml:trace>
  <inkml:trace contextRef="#ctx1" brushRef="#br1" timeOffset="130152.995">4028 9633 1094 0,'0'0'97'0,"0"0"-77"0,0 0-20 0,0 0 0 15,0 0 156-15,0 0 28 0,0 0 6 0,6 3 1 16,-6-3-167-16,8 3-34 0,-2-1-6 0,3-2-2 31,0 3-14-31,-3 0-4 0,6-3 0 0,0 0 0 0,0 2 5 0,3 1 1 0,-9-3 0 16,3 3 0-16,6-3-22 0,-4 0-5 0,-2 2-1 0,-3 1 0 15,0-3 13-15,-6 0 2 0,0 0 1 0,3 8 0 16,-3-8 56-16,-3 8 11 0,0 0 3 0,-3 0 0 16,-3 2 70-16,1 1 14 0,-1-1 4 0,3 4 0 0,-3-1-23 0,0 3-4 15,6-3-1-15,-6 0 0 0,3 0-32 0,0 1-6 16,3-1-2-16,3 0 0 0,0 0-12 0,6-2-4 15,-3 2 0-15,3-2 0 0,3-1-19 0,6 1-4 16,-3-3-1-16,5-3 0 0,1 3-23 0,6-5-5 16,-3-3 0-16,3-3-1 0</inkml:trace>
  <inkml:trace contextRef="#ctx1" brushRef="#br1" timeOffset="131006.009">4736 9710 1105 0,'0'0'48'0,"0"0"12"0,-9-3-48 0,3 3-12 0,6 0 0 0,-6 0 0 16,-3 0 28-16,3 3 3 0,-6 0 1 0,3 2 0 16,1-2-4-16,-4 2 0 0,3 3 0 0,0 2 0 15,3-2-3-15,-3 3-1 0,3 0 0 0,-3 2 0 16,6 0 16-16,0 0 4 0,-3 3 0 0,6-3 0 15,0 1-32-15,6-1-12 0,-3 0 8 0,0-2-8 16,6-3 11-16,-6 0-3 0,3-3-8 0,3-3 12 16,3-2-3-16,-9 0-1 0,6 0 0 0,0-5 0 15,-4 0 7-15,1 0 1 0,0-6 0 0,6 3 0 16,-9-5-16-16,0 2 0 0,3 1 0 0,-3-4 0 16,3-1 0-16,-3-1 0 0,0-3 0 0,0 3 0 15,0-2-16-15,0-1-10 0,-3 1-2 0,0-1 0 16,0 1-9-16,0-1-3 0,0 1 0 0,-3-1 0 15,3 1-6-15,0 4-2 0,0-2 0 0,-3 3 0 0,3 3 58 0,0 2 11 16,0 2 3-16,0 6 0 0,0 0 32 0,0 0 6 16,0 0 2-16,0 0 0 0,0 0-36 0,3 8-8 15,0 6 0-15,0-4-1 0,0 3 24 0,0 3 5 16,3 0 0-16,-6 3 1 0,3-3-24 0,0 5-5 16,0-3 0-16,0-2-1 0,0 3 14 0,3-1 3 15,-6-2 1-15,0 0 0 0,3-3-27 0,0-2-10 16,0 2 0-16,0-2 9 15,0-4-41-15,0-1-9 0,-3-6-2 0,0 0 0 16,6 5-154-16,-4 0-31 0,-2-5-7 0,0 0-1 0</inkml:trace>
  <inkml:trace contextRef="#ctx1" brushRef="#br1" timeOffset="131172.003">4858 9723 1818 0,'0'0'40'0,"0"0"8"0,0 0 1 0,0 8 3 0,0 0-42 0,0 3-10 0,0-1 0 0,0 4 0 15,0-1 0-15,0 3 12 0,0-3-12 0,0 0 12 16,0 0-12-16,0 1 8 0,0-6-8 0,0-1 8 16,0-7 0-16,3 6 0 0,-3 2 0 0,0-8 0 15,0 0-128-15,0 0-25 0,0 0-6 16,0 0-1-16</inkml:trace>
  <inkml:trace contextRef="#ctx1" brushRef="#br1" timeOffset="131336.997">4900 9631 1839 0,'0'0'81'0,"0"0"18"0,0 0-79 0,0 0-20 15,0 0 0-15,0 0 0 0,0 0 0 0,0 0-9 16,0 0 1-16,0 0 0 16,6 0-23-16,-6 0-4 0,0 0-1 0,6 0 0 0,6 0 21 0,-10 0 4 15,4 2 1-15,3 1-482 16,-3 0-97-16</inkml:trace>
  <inkml:trace contextRef="#ctx1" brushRef="#br1" timeOffset="131605.997">5060 9699 633 0,'-14'0'28'0,"14"3"6"0,0-3-34 0,-6 5 0 0,3-2 0 0,-3 2 0 16,0-2 281-16,6 0 50 0,-12 2 9 0,6 0 3 16,0-2-262-16,3 2-52 0,-6 0-10 0,3 1-3 15,3-1-16-15,3-5 0 0,0 0 8 0,0 5-8 16,0-5 0-16,3 8 0 0,0 0-11 0,3 0 11 15,0 0 19-15,3-3 10 0,-3 3 3 0,6-2 0 16,-9 2-32-16,3-3 0 0,-6-5 0 0,3 5 0 16,0 3 0-16,-3-8 0 0,0 5 0 0,-3 1 0 15,3-6 28-15,-3 5 0 0,0 0 0 0,-3 1 0 16,-6-4-16-16,3 3-3 0,3-2-1 0,-3-3 0 16,0 3-8-16,3-3 0 0,-6 0 0 0,6 0 0 15,0 2-32-15,0-2-8 0,6 0-1 0,0 0-1 16,0 0-109-16,0 0-21 0,0 0-5 0,0 0-1 0</inkml:trace>
  <inkml:trace contextRef="#ctx1" brushRef="#br1" timeOffset="132057.016">5138 9721 1828 0,'0'0'40'0,"0"0"9"0,0 0 2 0,3 8 0 0,-3 0-41 0,0 2-10 16,0 1 0-16,0 2 0 0,6 3 0 0,-6 2 0 15,0 1 9-15,-6-1-9 0,6 4 44 0,0-4 5 16,-3 3 1-16,0-2 0 0,0-3-14 0,3-1-2 0,0 4-1 16,0-6 0-16,-3 0-9 0,3-2-3 0,0 0 0 0,0-3 0 15,0 0-21-15,0-8 0 0,-3 5 0 0,3-5 0 32,0 0-24-32,0 0-4 0,0 0 0 0,0 0 0 0,0 0 5 0,0 0 1 0,0-5 0 0,-6-3 0 31,6 0-26-31,0-3-4 0,0-2-2 0,-3 0 0 15,0-6 19-15,3 1 4 0,0-1 1 0,-3-2 0 0,3-3 30 0,0 3 0 0,3 0 0 0,3 0 0 16,0 2-16-16,0 3 4 0,0-2 0 0,3 2 0 16,-3 3 12-16,3-1 16 0,0 4-3 0,2-1-1 15,-2 3 13-15,3 3 3 0,-3 0 0 0,0-1 0 16,3 4-6-16,-3 2-1 0,0 0 0 0,0 2 0 16,-3 4 14-16,3-1 2 0,-3 3 1 0,-3 2 0 15,0-2-7-15,0 3-2 0,-3-3 0 0,-3 2 0 16,0 4 11-16,-3-6 1 0,0 2 1 0,0 1 0 0,-3 2-30 0,3-5-12 15,-3 0 8-15,0 0-8 0,3 0 0 0,0-3 0 16,0 0 0-16,0 1 0 16,0-4-42-16,6-2-4 0,0 0-1 0,0 0 0 15,0 0-164-15,0 0-33 0,0-13-6 0,0 13-2 0</inkml:trace>
  <inkml:trace contextRef="#ctx1" brushRef="#br1" timeOffset="132379.997">5427 9673 1886 0,'0'0'84'0,"0"0"16"0,-3 5-80 0,-3-2-20 16,-3 2 0-16,3 1 0 0,3 1 10 0,-9 1-2 0,6 3-8 0,-3 0 12 15,0-1-12-15,0 3-12 0,3 1 3 0,0-1 0 16,0-5 42-16,3 2 9 16,0-2 2-16,3 0 0 0,0 3-19 0,3-6-3 0,-3-5-1 15,0 0 0-15,3 8-21 0,-3-8 0 0,0 0 0 0,12 3-12 16,-6-1-2-16,0-2-1 0,3-2 0 0,-3-4 0 31,3 1-17-31,0-3-3 0,-3 0-1 0,0 0 0 16,-3 0 7-16,3-2 1 0,0 2 0 0,0 0 0 0,-3-3 8 0,0 3 3 0,2 0 0 0,-5 3 0 15,0 5 17-15,0 0 12 0,0 0-1 0,0 0-1 16,0 0 7-16,0 0 2 0,6 3 0 0,-6-3 0 16,6 5 12-16,0 3 2 0,0 0 1 0,0 0 0 15,0 0-6-15,0 0-2 0,0 2 0 0,0-2 0 16,-6-8-14-16,9 6-4 0,-6-1 0 0,3 3 0 15,-6-8-25-15,6 2-6 0,3 4-1 0,0-4-583 16,-3-2-117-16</inkml:trace>
  <inkml:trace contextRef="#ctx1" brushRef="#br1" timeOffset="132583.998">5635 9501 1364 0,'0'0'30'0,"0"0"6"0,0 0 2 0,0 0 0 0,0 0-30 0,3 8-8 16,-6 0 0-16,3 5 0 0,3 0 14 0,-3 1 2 16,-3 1 0-16,0 4 0 0,3 0 44 0,0-1 8 0,0 3 3 15,-3 0 0-15,3-2-7 0,-3 2-2 0,0-5 0 0,0 2 0 16,3-2-25-16,0 0-5 0,-3-3 0 0,3 1-1 16,-3-4-31-16,3-2-20 0,0-3 4 0,0-5-571 15,0 0-113-15</inkml:trace>
  <inkml:trace contextRef="#ctx1" brushRef="#br1" timeOffset="132776.997">5516 9610 2329 0,'-9'-6'103'0,"9"6"21"0,0 0-99 0,0 0-25 0,0 0 0 0,0 0 0 16,9 0 8-16,0-2-8 0,-3 2 8 0,3 0-8 15,3 0 0-15,-4 0 0 0,7 0 0 0,-3 0 0 16,3 0 0-16,-3 0 0 0,6 0 0 0,3 2 0 16,-6 1-174-16,3-3-27 0,14 0-6 0,-5 0-1 0</inkml:trace>
  <inkml:trace contextRef="#ctx1" brushRef="#br1" timeOffset="133004.998">5968 9615 2055 0,'0'0'45'0,"0"0"10"0,-6 2 1 0,-3-2 2 0,0 3-46 0,1 0-12 16,-1 2 0-16,-3-2 0 0,0 2 0 0,0 0 0 16,-3-2 0-16,0 5 0 0,3 0 12 0,0 0 0 0,0 0 0 15,3 0 0-15,1 2 12 0,-1-2 4 16,3 3 0-16,0 2 0 0,3-2-12 0,3-1-1 0,0 1-1 0,0 2 0 16,3 0-14-16,0-2 0 15,3-3 0-15,0 0 0 0,3-3-10 0,-1 3-5 0,4-8-1 0,3 2 0 31,-3-4-17-31,3 2-4 0,3 0-1 0,-3-3 0 16,-3-2-162-16,0-3-32 0,8-8-6 0,1 0-2 0</inkml:trace>
  <inkml:trace contextRef="#ctx1" brushRef="#br1" timeOffset="133320.998">6055 9472 403 0,'0'0'36'16,"0"0"-36"-16,0 0 0 0,0 11 0 15,3 2 214-15,-3 0 36 0,0 6 7 0,0-1 2 16,0 3-140-16,0 3-28 0,-3 0-6 0,0 2-1 0,0-2 10 0,0 0 2 16,0 0 0-16,0-6 0 0,0-2-10 15,0-3-2-15,0 1 0 0,0-4 0 16,3-2-49-16,0 0-11 0,0-8-1 0,0 0-1 0,0 0-22 0,0 0 0 16,0 0 0-16,0 0 8 0,0 0-8 0,0 0 9 15,0-5-9-15,9-3 10 0,-3 0-10 0,3-3-17 16,-3 1 4-16,0 2 1 15,8 0-12-15,-8 0-1 0,3 3-1 0,0-1 0 16,0 4-10-16,0-1-1 0,0 6-1 0,-3-1 0 0,-3 4 38 0,3 2 0 16,0-1 0-16,0 4 0 0,-3 2 16 0,0-2 0 15,3 2 1-15,-3-5 0 0,0 3 3 0,3-3 0 16,-3-1 0-16,3 1 0 16,0-2-112-16,-1-4-23 0,1 1-4 0,0-3-1 0</inkml:trace>
  <inkml:trace contextRef="#ctx1" brushRef="#br1" timeOffset="134238.999">6730 9406 403 0,'0'0'36'0,"0"0"-36"0,0 0 0 0,0 0 0 0,0 0 233 15,0 0 40-15,3 8 8 0,0 0 2 16,0 8-198-16,0-1-39 0,0 4-8 0,-3 2-2 16,0 6 29-16,0-1 6 0,-3 3 1 0,3-2 0 0,3 2-27 15,-3-3-5-15,0-2 0 0,0 0-1 0,6-6-10 0,-6 1-1 16,-3-3-1-16,0-3 0 0,6 0-11 0,0-5-1 15,-6 0-1-15,3-8 0 0,0 0-14 0,0 0 9 16,0 0-9-16,0 0 8 0,0 0-8 0,0 0 0 16,0 0 9-16,0-5-9 0,-3-3 0 0,0 0 0 15,6 0 0-15,-3-3 0 0,3 1-15 0,0-1 3 16,0-2 0-16,6 0 0 16,0-1-26-16,3 1-5 0,-6 0-1 0,3 0 0 0,3 0 24 0,-3 5 5 0,0 0 1 0,5 0 0 15,7 2 14-15,-6 4 0 0,-3 2 0 16,0 0 0-16,0 2 13 0,0 4-1 0,0-1 0 0,-6 3 0 15,-3 0 16-15,0 3 4 0,5-4 0 16,-5 1 0-16,-6 3 16 0,-2 0 3 0,2-4 1 16,0 4 0-16,-6 0-16 0,0-1-4 0,-6-2 0 0,6-3 0 15,0 6-12-15,0-6-4 0,-6 1 0 0,0-1 0 16,6 0-16-16,-3-2 0 0,1 0 0 0,2-1-9 16,-3-2-12-16,6 0-3 0,0 0 0 0,0 0 0 15,0 0-44-15,6 0-10 0,0 0-2 16,6-5 0-16,0 2-136 0,6-2-27 0,0 0-5 0,0-3-2 15</inkml:trace>
  <inkml:trace contextRef="#ctx1" brushRef="#br1" timeOffset="134572.998">7058 9620 1778 0,'0'0'39'0,"0"0"8"0,0 0 1 0,0 0 3 0,-6 3-41 0,6-3-10 16,0 0 0-16,-9 5 0 0,-3 0 32 0,3 1 5 15,3-1 1-15,0 0 0 0,-3 6-6 0,3-3 0 16,0 0-1-16,3 2 0 0,3-2 3 0,-6 3 1 15,3-1 0-15,0 1 0 0,9-3-2 0,-3 2 0 16,-6-2 0-16,9 3 0 0,0-6-33 0,3 1 0 16,-3-1 0-16,3-2 0 0,-9-3 0 0,6 0 0 15,3-3 13-15,0 3-4 0,-9 0-9 0,6-8-11 16,3 3 3-16,0-3 0 0,-6 0 8 0,0 0-8 16,3-3 8-16,0 3-8 0,-1-2 8 0,-2 2 0 0,-3 0 0 0,3 0 8 15,0 0-8-15,0 0-12 0,-9 3 4 0,6 2 0 16,0 3 8-16,0 0 0 0,-3-5 0 0,3 5 0 15,0 0 0-15,0 0 0 0,0 0 0 0,-3 8 0 16,0-3 0-16,3 3 0 0,6 3 0 0,-6-1 0 16,-3 3 0-16,6 1 0 0,6-4 10 0,-3 1-10 15,-3 2 0-15,3-2 0 0,3-1 0 0,0-2-10 32,0 0-54-32,0-3-10 0,0 1-2 0,0-1-537 0,6-5-107 0</inkml:trace>
  <inkml:trace contextRef="#ctx1" brushRef="#br1" timeOffset="134832.997">7361 9631 1324 0,'-12'-3'118'16,"3"-2"-94"-16,9 2-24 0,0 3 0 0,0 0 178 15,-5-5 31-15,-7 2 7 0,9 1 0 0,3 2-160 0,0 0-32 16,-12 2-6-16,0 1-2 0,9 2-8 0,-3 0-8 16,0 1 9-16,0-1-9 0,0 0 25 0,6 3-1 15,3-2 0-15,-3 4 0 0,-3-2-12 0,6 0-2 16,6 3-1-16,-3-4 0 0,-6 1-9 0,0 3 0 15,6-3 0-15,0-3 0 0,-6 3 15 0,3-3 1 16,-3 3 0-16,0-8 0 0,3 6-16 0,-3-6 8 16,-6 2-8-16,0 4 0 0,6-6 16 0,0 0-4 15,-9 0 0-15,3 2 0 0,6-2-12 0,0 0-18 16,-6-2 4-16,3-4 1 16,-3 4-52-16,3-1-11 0,3 0-1 0,-3-5-1 15,0 3-171-15,6 0-35 0,18-11-6 0,-9 3-344 0</inkml:trace>
  <inkml:trace contextRef="#ctx1" brushRef="#br1" timeOffset="135123.998">7424 9641 1796 0,'21'3'40'0,"-15"-3"8"0,-6 0 1 0,0 0 1 0,6 3-40 0,0-1-10 0,-6-2 0 0,5 3 0 15,-5-3 64-15,9 0 12 0,0 0 1 0,0 0 1 16,-9 0-55-16,0 0-11 0,9-3-3 0,0 1 0 16,-3 2-1-16,0-3 0 0,0 0 0 0,0 1 0 15,3-4 11-15,-3 1 1 0,-6 5 1 0,3-5 0 16,3-1-21-16,-3 1 8 0,-6 0-8 0,3 0 0 15,3 2 0-15,-3 3 0 0,-6-3 0 0,0-2 0 16,-3 2 12-16,0 3-3 0,3 0 0 0,-3 3 0 16,-6 0-23-16,3-1-5 0,3 4-1 0,0-1 0 15,-2 0 20-15,2 0-10 0,3 3 10 0,3 0-8 16,-3 3 16-16,3-3 4 0,-3 0 1 0,6 2 0 0,6-2 7 0,-6 0 2 16,0 0 0-16,6 3 0 0,3-3-14 0,0-3-8 15,-4 3 8-15,4-3-8 0,0 3 0 0,3-3 0 16,-3-5-10-16,3 3 10 15,-3 0-80-15,3-3-8 0,3-3-3 0,0 0-532 16,0 1-106-16</inkml:trace>
  <inkml:trace contextRef="#ctx1" brushRef="#br1" timeOffset="135471.997">7757 9660 1360 0,'-24'-5'60'0,"24"5"13"0,0 0-58 0,0 0-15 16,-14-6 0-16,5 6 0 0,9 0 90 0,-6 0 15 15,-3 0 3-15,0 6 1 0,-3-4-78 0,3 6-16 0,0 0-3 16,0 0-1-16,-3 5 4 0,3-2 1 0,6-1 0 0,0 1 0 15,0 2 24-15,0 0 6 0,3 1 1 0,3-4 0 16,3 1-21-16,-3-1-4 0,0-2-1 0,3-2 0 16,6-4-13-16,-6 1-8 0,0-3 10 0,3-3-10 15,3 1 0-15,0-1 8 0,-6-5-8 0,3 0 0 16,0-2 0-16,-1-1 0 0,-2-2 0 0,0-1 0 16,-9 1-15-16,6 0 4 0,6 0 1 0,-3-3 0 15,-12 0 2-15,6-2 0 0,3 2 0 0,0-3 0 16,-6 1 8-16,0-1 0 0,0-2 0 0,0 0 0 31,6 0-32-31,-3-1-5 0,-9 7-1 0,9-1 0 0,3 2 13 0,0 4 2 0,-6 5 1 0,3 5 0 16,0 0 22-16,0 0 0 0,0 0 0 0,0 0 0 15,-3 5 11-15,3 3-3 0,3 5-8 0,0 0 12 16,-9 3 8-16,6 3 2 0,6-1 0 0,-3 1 0 0,0 2 2 0,0-3 0 16,3 1 0-16,0-1 0 0,3-2 12 0,0 0 4 15,0-3 0-15,3-2 0 0</inkml:trace>
  <inkml:trace contextRef="#ctx1" brushRef="#br1" timeOffset="136122.997">8385 9615 1422 0,'0'0'31'0,"0"0"6"0,-6 0 2 0,0 2 1 0,0 1-32 0,0 0-8 15,0 2 0-15,-2 0 0 0,2 1 8 0,-3 2 0 16,3 0 0-16,-3-1 0 0,6 4 37 0,-3 0 7 16,0-1 2-16,3 1 0 0,0 2 22 0,3-2 5 15,0-1 1-15,3-2 0 0,3 0-37 0,0 0-7 16,3 0-2-16,0-3 0 0,3-2-24 0,0-3-12 15,-1 0 10-15,1 0-10 0,0-3 8 0,0-2-8 0,0 0 0 16,0-3 9-16,-3 0-9 0,-3 0 8 0,3 0-8 0,-6 0 8 16,0 0-8-16,0 0 12 0,-3 0-12 0,0 0 12 15,-3 0 16-15,-3 3 3 0,3-3 1 0,-6 0 0 16,0 3-32-16,0 0 8 0,0-1-8 0,0 4 0 16,-3-4 10-16,0 4-1 0,3-4 0 0,-3 6 0 31,4 0-36-31,-1-2-7 0,3 2-2 0,3 0 0 15,3 0-93-15,0 0-19 0,0 0-4 0,0 0-1 0,0 0-31 16,6 0-5-16,3 0-2 0</inkml:trace>
  <inkml:trace contextRef="#ctx1" brushRef="#br1" timeOffset="136420.012">8495 9620 864 0,'0'0'76'16,"0"0"-60"-16,3 5-16 0,3 1 0 0,-6 2 216 16,3 0 40-16,3 2 8 0,-3 1 1 0,0-1-161 0,-3-2-32 15,0 3-6-15,0-3-2 0,3 0-36 0,-3-3-7 16,0-5-1-16,0 0-1 0,0 0 21 0,-3 5 4 15,3-5 0-15,0 0 1 0,0 0-10 0,0 0-3 16,0 0 0-16,0 0 0 0,0 0-5 0,0-5-2 16,0 0 0-16,0-1 0 0,0-2-25 0,3-2 0 15,0 2 0-15,0-3 0 0,3 1 0 0,0-1 0 16,3 1 0-16,0-1 0 0,0 0-17 0,3 4-3 16,0-4 0-16,3 3 0 0,-4 3 7 0,4 2 1 15,0 0 0-15,-3 6 0 0,3 0 12 0,0 2 0 16,-3 0 0-16,0 6 0 0,0-1 10 0,-3 4-2 15,-1-1 0-15,-2 0 0 0,-3 3 13 0,3-3 3 16,-3-2 0-16,-3-1 0 0,0 1-13 0,3 0-3 16,-3-3 0-16,0-3 0 15,0 3-64-15,0-8-12 0,0 0-4 0</inkml:trace>
  <inkml:trace contextRef="#ctx1" brushRef="#br1" timeOffset="139925.995">9382 9596 860 0,'0'0'38'0,"0"0"8"0,0 0-37 0,0 0-9 0,0 0 0 0,0 0 0 16,0 0 52-16,0 0 8 0,0 0 1 0,3 8 1 15,-3 0-3-15,0 0-1 0,0 0 0 0,0 5 0 16,3 3 14-16,-3 3 4 0,0-1 0 0,0 3 0 15,0 6-12-15,0-1-3 0,0 1 0 0,0 2 0 16,0-3-23-16,0-2-5 0,0 0-1 0,3-3 0 16,-3-2-6-16,3-4-2 0,0 1 0 0,-3-2 0 0,3-4-12 0,0 1-2 15,-3-3-1-15,0-8 0 0,0 0-9 0,0 0 12 16,0 0-12-16,0 0 12 0,0 0-2 0,0 0 0 16,6-6 0-16,-3-2 0 0,3 1-10 0,-6-7 12 15,3-2-12-15,0-2 12 0,-3 2-12 0,0-2 0 16,-3-4 0-16,3 1 0 0,0-5-12 0,0 2 0 15,-3-3-1-15,3 4 0 0,-3-4-7 0,3 3-2 16,0 1 0-16,3 1 0 0,-3 1 14 0,3 0 8 16,3 3-10-16,0 2 10 0,0 2 0 0,3 1 13 15,0 0-1-15,0 2 0 0,0 3 0 0,3 3 0 16,-3 0 0-16,-1 5 0 0,1 3 1 0,0 2 0 16,3 0 0-16,-3 6 0 0,0-1 6 0,-3 1 1 15,0 2 0-15,-3 0 0 0,0 1-4 0,-3-1 0 16,-3 0 0-16,3 0 0 0,-3 0-4 0,0-2 0 15,-9 0-1-15,3-1 0 0,3-2-11 0,-6 3 0 0,3-3 9 16,-3-3-9-16,4 0-15 0,2 1-7 0,-3-4-2 0,3 1 0 31,-3-1-96-31,3-2-19 0,0-2-4 0,3-1-1 16,-3-2-63-16,3 0-13 0</inkml:trace>
  <inkml:trace contextRef="#ctx1" brushRef="#br1" timeOffset="140193.998">9656 9572 1335 0,'0'0'59'0,"0"0"13"0,0 0-58 0,6 8-14 0,0 0 0 0,-3 3 0 16,3 0 88-16,0 2 16 0,-3-3 2 0,-3 4 1 15,3-4-37-15,0 3-7 0,-3-2-2 0,0 0 0 16,0-1-8-16,0-2-1 0,-3 0-1 0,0 0 0 0,3-8-11 0,0 5-3 16,0-5 0-16,0 0 0 0,0 0-21 0,0 0-4 15,0 0 0-15,0 0-1 0,0 0-11 0,0 0 0 16,0 0 9-16,0 0-9 0,0-8 0 0,0 3 0 15,3-3 0-15,0 3 8 0,0-6-8 0,0 3 0 16,0-5 0-16,0 5 0 0,3-2-11 0,-3-1 0 16,3 3 0-16,0 0 0 0,0 0-3 0,0 3-1 15,0 0 0-15,0-1 0 16,2 4-30-16,-2-1-7 0,3 0 0 0,-3 3-1 16,3-2-131-16,0 2-27 0,0 0-5 0</inkml:trace>
  <inkml:trace contextRef="#ctx1" brushRef="#br1" timeOffset="140453.012">9865 9596 288 0,'0'0'25'0,"0"0"-25"0,0 0 0 0,-6 3 0 16,3 0 248-16,-3-1 45 0,0 1 9 0,0 0 2 16,3 2-188-16,0 0-38 0,0 0-7 0,0 3-2 15,3 0-35-15,-3-2-7 0,3 2-2 0,3 2 0 16,-3-2 21-16,3 3 4 0,3-3 1 0,-3-1 0 16,3 1-15-16,3-2-2 0,0-1-1 0,0 3 0 15,-1-8-17-15,1 3-3 0,0-3-1 0,0-3 0 16,3 3-3-16,-3-3-1 0,0-2 0 0,-3 2 0 15,3-2-8-15,-3 0 12 0,0-3-12 0,-3 3 12 16,0-3-4-16,-3 0-8 0,0 2 12 0,0-2-4 16,-3 1-8-16,0-1 8 0,-3 2-8 0,0-2 8 15,0 3-21-15,0-3-5 0,-3 3-1 0,3 2 0 16,-3 1-42-16,0-1-9 16,0 0-2-16,0 3 0 0,3 0-136 0,-2 0-27 0</inkml:trace>
  <inkml:trace contextRef="#ctx1" brushRef="#br1" timeOffset="140931.018">9999 9594 403 0,'0'0'36'0,"0"0"-36"16,0 0 0-16,0 8 0 0,3 0 270 0,0-3 47 16,-3 3 10-16,0 0 1 0,2 2-240 0,-2-2-49 15,0 0-10-15,-2 0-1 0,-4 0 4 0,6-3 0 0,-3 1 1 16,3-6 0-16,0 5 23 0,0-5 4 0,0 0 0 0,0 0 1 15,0 0-35-15,0 0-7 0,0 0-2 0,0 0 0 16,0 0-17-16,0 0 0 0,0 0 0 0,3-3 0 16,3-2 0-16,-1-3-12 0,-2 3 1 0,3-3 1 15,3 0 10-15,-3 0-12 0,-3 0 12 0,0 0-12 32,6 0-23-32,0-2-5 0,-3 2 0 0,3 0-1 0,0 2 31 0,-3 1 10 0,3 5 0 0,-3-3 0 15,0 3 0-15,3 3 20 0,-6 0-2 0,6 2-1 16,-4 3 17-16,-2 0 3 0,0 0 1 0,3 0 0 15,-3 2-10-15,-3-2-1 0,0 0-1 0,0 0 0 16,0 0-5-16,0 0-1 0,0-8 0 0,0 5 0 16,0-5-6-16,0 0-2 0,0 0 0 0,0 0 0 15,0 0-12-15,0 0 0 0,0 0 0 0,0 0 0 16,0 0-13-16,0 0-6 0,6-2-1 0,0-4 0 16,0 1-11-16,3 0-2 0,-3 0-1 0,0-1 0 15,0-2-9-15,0 3-1 0,0 0-1 0,0 2 0 16,3-2 7-16,-3 2 2 0,-6 3 0 0,6 0 0 15,3 3 36-15,-9-3 0 0,6 5 0 0,0 0 0 0,-1 3 13 0,-2 0 11 16,0 3 1-16,0-3 1 0,0 0-14 0,-3 0-4 16,3 0 0-16,0-3 0 0,-3-5-8 0,0 8 0 15,0-3 0-15,0-5 8 16,0 0-27-16,0 0-5 0,0 0-2 0,0 0-802 0</inkml:trace>
  <inkml:trace contextRef="#ctx1" brushRef="#br1" timeOffset="141117.001">10368 9586 1490 0,'0'0'66'0,"0"0"14"0,0 0-64 0,0 0-16 0,6 8 0 0,-6 0 0 16,3 0 24-16,-3 2 3 0,3-2 0 0,-3 3 0 16,0-3 4-16,0 2 1 0,0-2 0 0,0 0 0 15,0 0-8-15,0-3 0 0,-3 1-1 0,3-6 0 16,0 5-23-16,0-5 0 0,0 0 0 0,0 0-788 15</inkml:trace>
  <inkml:trace contextRef="#ctx1" brushRef="#br1" timeOffset="141290.004">10365 9493 518 0,'0'0'23'0,"-3"-3"5"0,0 1-28 0,0-1 0 16,3 3 0-16,0 0 0 0,0 0 323 0,0 0 59 15,0 0 12-15,0 0 2 16,0 0-351-16,0 0-70 0,0 0-15 0,0 0-2 16,3 8 6-16,0 0 0 15,0 0 1-15,3-3-475 0,0-2-95 0</inkml:trace>
  <inkml:trace contextRef="#ctx1" brushRef="#br1" timeOffset="141558">10534 9520 1792 0,'-9'-3'80'0,"9"3"16"0,-6 0-77 0,0 0-19 0,4 3 0 0,-7-1 0 16,3 1 58-16,-3 2 8 0,3 0 2 0,-3 1 0 16,0-1-55-16,0 0-13 0,3 3 0 0,0 0 0 15,3-3 13-15,3-5 0 0,0 8 0 0,0-2 0 16,0 2 6-16,3-3 1 0,0 3 0 0,6-3 0 16,0 3-10-16,0 0-2 0,0-3 0 0,0 3 0 15,3 0 8-15,-3-2 2 0,-4 1 0 0,1-1 0 16,-3-1-4-16,-3-5-1 0,3 8 0 0,-6-3 0 15,0 3 7-15,0-3 0 0,-3 3 1 0,1-2 0 16,-4-1-12-16,3-2-9 0,0 2 12 0,-3-2-12 16,-3-3 0-16,6 0-16 0,-3 0 2 0,3-3 0 15,0 3-106-15,0 0-20 16,0-3-5-16,6 3-462 0,-6-5-92 0</inkml:trace>
  <inkml:trace contextRef="#ctx1" brushRef="#br1" timeOffset="141877.998">10615 9604 288 0,'0'0'25'0,"0"0"-25"16,0 0 0-16,3 3 0 0,3 0 378 0,3-1 70 16,-3 1 15-16,-1-1 2 0,4 1-337 0,0 0-67 15,-3-1-13-15,0 1-4 0,0-3-28 0,-6 0-5 16,6 0-2-16,-6 0 0 0,9 0 11 0,-3 0 1 16,0-3 1-16,3 1 0 0,-9 2-10 0,3-3-3 15,3-5 0-15,0 3 0 0,-3 0-9 0,0-1 0 16,0 1 0-16,-3 0 0 0,0-1-19 0,-3 1 4 15,3-3 1-15,-3 3 0 0,-3 0-7 0,3-1-2 0,-6 1 0 16,3 0 0-16,0 2 2 0,-3 3 0 0,0-3 0 0,0 3 0 16,0 3 10-16,3 0 3 0,-3 2 0 0,0 0 0 15,4 1 8-15,-1 2 11 0,0-1-3 0,0 4 0 16,3-3 9-16,0 0 2 0,3 3 0 0,0-1 0 16,0-2 0-16,0 0 0 0,3 3 0 0,3-3 0 15,0-1-1-15,0 1 0 0,2 0 0 0,4-2 0 31,-3-1-49-31,3-2-9 0,0-1-3 0,3-2 0 16,0-2-112-16,0-1-22 0,-3 0-5 0,6-2-566 0</inkml:trace>
  <inkml:trace contextRef="#ctx1" brushRef="#br1" timeOffset="142229.998">10918 9588 576 0,'-9'-5'51'0,"9"5"-41"0,-3-5-10 0,0 2 0 16,-3-2 234-16,1 2 45 0,2-2 9 0,-3 5 1 0,0-3-165 0,-3 1-34 15,0 2-6-15,3 5-2 0,0-2-54 0,-3 4-10 16,0-1-2-16,0 4-1 0,0-2-1 0,0 6 0 15,3-4 0-15,0 3 0 0,0 1 6 0,3-1 2 16,0 0 0-16,3 0 0 0,3 0-5 0,0-5-1 16,0 3 0-16,3-3 0 0,0-3-6 0,0 1-2 15,3-4 0-15,0-2 0 0,0 0 7 0,0-5 1 16,0 0 0-16,0-3 0 0,3-3-16 0,-3 0 0 16,0-2 0-16,-1 0 0 0,1 0-10 0,0 0-5 15,-6-3-1-15,0 0 0 0,0 0 0 0,0-3 0 16,0 1 0-16,-3-1 0 0,-3-2 0 0,0 0-1 15,0 0 0-15,0 0 0 0,-3 0 17 0,-3-1 0 16,3 1 0-16,1 3 0 0,-4-1 0 0,3 6 11 16,0 0-2-16,0-1 0 0,3 7-1 0,-3 1 0 0,3 4 0 0,3 2 0 15,0 0 4-15,-3 5 0 0,0 5 0 0,0 4 0 16,3 2-12-16,3 2 8 0,-3 1-8 0,3 2 8 16,3 0 4-16,-3 3 1 0,3 0 0 0,3-1 0 15,-3-1-5-15,6-1-8 0,-1-3 11 0,1-2-11 16,0 0-12-16,0 0-8 0,0-6-3 0</inkml:trace>
  <inkml:trace contextRef="#ctx1" brushRef="#br1" timeOffset="142679.998">11293 9297 921 0,'0'0'82'16,"0"0"-66"-16,3 8-16 0,-3 3 0 0,0-1 129 0,0 6 23 0,-3 3 4 0,3-1 0 15,-3 4-91-15,3 4-18 0,0-2-4 0,0 0-1 16,-6 2 6-16,3-2 0 0,3-3 1 0,-3 0 0 16,0-2-21-16,1-3-5 0,2-1-1 0,-3 1 0 15,3-2-6-15,0-4 0 0,0 1-1 0,0-1 0 16,3-2-127-16,-3 0-26 0,-3-3-5 0</inkml:trace>
  <inkml:trace contextRef="#ctx1" brushRef="#br1" timeOffset="142897">11192 9549 1324 0,'0'0'59'0,"0"0"12"0,0 0-57 0,0 0-14 16,0 0 0-16,0 0 0 0,0 0 98 0,0 0 17 15,0 0 3-15,6 0 1 0,-6 0-75 0,6-3-16 16,3 3-2-16,-3-3-1 0,0 3 3 0,3 0 1 15,0 0 0-15,0 0 0 0,0 3-7 0,0-3-2 16,-1 3 0-16,1-3 0 16,3 0-110-16,0 2-22 0,-6-2-5 0,3-2-1 0</inkml:trace>
  <inkml:trace contextRef="#ctx1" brushRef="#br1" timeOffset="143079.022">11398 9525 864 0,'0'0'38'0,"0"0"8"0,0 0-37 0,0 0-9 0,0 0 0 0,5 5 0 15,1 3 228-15,3 0 44 0,-3 0 9 0,0 3 2 16,0-1-189-16,3 1-38 0,0-1-7 0,-3 1-1 16,0-1-16-16,0-2-2 0,0 0-1 0,0-2 0 15,-3 2-1-15,3-3 0 0,-6-5 0 0,3 5 0 16,-3-5-28-16,6 3 0 0,-6-3 0 0,6 5 0 16,-6-5-136-16,9 0-21 0,-9 0-4 15,6-3-674-15</inkml:trace>
  <inkml:trace contextRef="#ctx1" brushRef="#br1" timeOffset="143294.025">11588 9533 1594 0,'0'0'35'0,"0"0"7"0,0 0 2 0,0 5 1 0,-3 3-36 16,-3 0-9-16,3 3 0 0,-3-1 0 0,0 6 47 0,0 3 7 16,-6-1 2-16,3 3 0 0,1 3 12 0,-4 0 2 15,3 2 1-15,0-2 0 0,-3 0-7 0,3 0-2 16,0-3 0-16,3 0 0 0,0 0-40 0,0-2-8 15,0-3-2-15,3 0 0 0,0-3-12 0,3-3 0 16,0-2 0-16,0 0 0 16,0-8-40-16,0 0-13 0,0 0-3 0,9 0-1 15,-3 0-110-15,3-2-21 0,-3-4-5 0,6-2-1 0</inkml:trace>
  <inkml:trace contextRef="#ctx1" brushRef="#br1" timeOffset="143720.997">11645 9620 1728 0,'0'0'76'0,"0"0"16"0,0 0-73 0,0 0-19 0,6-3 0 0,-6 3 0 16,5 0 26-16,1 3 2 0,-3 5 0 0,0-3 0 15,0 3-17-15,-3 3-3 0,3 2-8 0,-3 6 12 16,0-1 38-16,-3 3 7 0,3 6 2 0,-3-3 0 16,-3 2-13-16,3-2-2 0,0 0-1 0,1-3 0 15,-1 0-12-15,0 0-3 0,3-2 0 0,-3-3 0 16,3-3-20-16,0-3-8 0,-3 1 0 0,3-3 0 0,0-8 0 15,0 0 8-15,0 0-8 0,0 0 0 16,0 0 0-16,0 0 0 0,0 0-9 0,0-5 9 0,0-3-12 0,0 0 3 16,3-6 1-16,0 1 0 0,-3-3 8 0,3-2-10 15,2-1 10-15,-2-2-10 0,3-3 10 0,-3 1-12 16,0-4 12-16,3 3-12 16,3-2-13-16,-3-1-3 0,0 4-1 0,3-1 0 0,0 0 4 0,0 3 1 15,0 0 0-15,0 5 0 0,6 0 24 0,-6 5 0 16,-3 1 0-16,3 2 0 0,-1 2 23 0,1 4 0 15,0-1 0-15,0 3 0 0,-3 3-8 0,0-1-2 16,0 6 0-16,-3-2 0 0,-3 4 13 0,0 1 2 16,0 2 1-16,-3 0 0 0,-3 3-4 0,-3 0-1 15,3-3 0-15,-3 3 0 0,0-5-8 0,-3 2-3 0,1-5 0 16,5 0 0-16,-3 2 1 0,3-4 0 0,-3 2 0 0,6-3 0 31,-3 0-42-31,3-5-9 0,3 0-2 0,0 0 0 16,0 0-133-16,0 0-28 0,0 0-4 0,0 0-2 0</inkml:trace>
  <inkml:trace contextRef="#ctx1" brushRef="#br1" timeOffset="144048.995">11954 9580 748 0,'0'0'67'0,"0"0"-54"0,0 0-13 0,0 0 0 16,0 0 338-16,6 6 65 0,-3-1 13 0,3 0 2 15,0 1-328-15,0-4-66 0,3 4-12 0,-3-1-4 16,-6-5-8-16,6 0 0 0,6 0 0 0,-3 0 0 15,0 0 8-15,-1-5-8 0,-2 2 12 0,3-2-4 0,3-1 8 16,-3 1 2-16,-6 0 0 0,3-3 0 16,3 2-18-16,-3-1 0 0,-3-1 0 0,0 0 0 0,0 0-12 0,-3 0-2 15,0 0-1-15,-3 0 0 0,0 0 3 0,0 0 0 16,-3 3 0-16,0-1 0 0,-3 1-8 0,0 0-2 16,0 2 0-16,0 6 0 0,-3 0 2 0,-2 2 1 15,2 0 0-15,0 6 0 0,0-1 19 0,-3 4 0 16,0-1 0-16,3 0 0 0,3 3 18 0,0 0 7 15,0 0 2-15,3-1 0 0,1 1 17 0,2 0 3 16,0 0 1-16,3 0 0 0,6-3-7 0,-4-2-1 16,7-1 0-16,3 1 0 0,0-3-18 0,3-3-4 15,3 0-1-15,0-2 0 16,0-3-77-16,3-3-15 0,2 1-3 0</inkml:trace>
  <inkml:trace contextRef="#ctx1" brushRef="#br2" timeOffset="148148.006">3236 10509 57 0,'0'0'0'16,"0"0"0"-16,0 0 0 0,0 0 0 0,0 0 0 0,0 0 0 0,0 0 136 0,0 0 23 16,0 0 4-16,0 0 1 0,9-5-124 0,-3 2-25 15,-3-2-5-15,-3 5-1 0,9-5 60 0,-9 5 12 16,0-6 3-16,0 6 0 0,0 0 18 0,0 0 4 16,0-5 1-16,-6 2 0 0,3 1-23 0,-3-1-4 15,3 0 0-15,0 3-1 0,-6 0-35 0,0 3-8 16,0 0 0-16,0-1-1 0,-3 4-15 0,0 2-4 15,0 2 0-15,6-2 0 0,-6 3-7 0,7 2-1 16,-1 3-8-16,0 2 12 0,0 1-2 0,3-3-1 16,3 2 0-16,0 1 0 0,3 2-9 0,3-8 12 0,0 0-12 0,2-2 12 15,4 0-12-15,-3-6 8 0,3 0-8 0,-3-2 8 16,-3-1 0-16,3-7 0 0,0 0 0 0,0-3 0 16,0-3 4-16,0-2 0 0,0 0 0 0,3-3 0 15,-9-3-25-15,3 4-5 0,5-4-1 16,-8 3 0-16,3-2-2 0,-6-1-1 0,3 1 0 0,-3-1 0 15,0 1 12-15,-3-4 10 0,3 4-13 16,-6-3 5-16,3 0 8 0,-3 2-13 0,1-2 5 0,-4 5 8 16,3 3 0-16,0 0 0 0,0 2 0 0,3 3 12 15,-3 0 5-15,6 8 2 0,0 0 0 0,0 0 0 16,0 0 13-16,-3 5 4 0,-3 1 0 0,6 2 0 16,0 5-36-16,6 3-14 0,-6 2 1 0,3 6 0 0,3-3 24 15,-6 3 5-15,3 0 0 0,0 0 1 0,6-6-9 16,-3 3-8-16,-6-2 12 0,3-1-12 15,3 1 8-15,-1-3-8 0,-5-6 0 0,6 1 0 16,-3 2-35-16,3-5-13 16,-6-8-4-16,0 0-814 0</inkml:trace>
  <inkml:trace contextRef="#ctx1" brushRef="#br2" timeOffset="148336.004">3325 10464 1825 0,'0'0'80'0,"0"0"18"0,0 0-78 0,0 0-20 16,3 8 0-16,3 0 0 0,-6 3 0 0,3-1 0 16,3 6 0-16,-3 0 0 0,3-3 0 0,-3 0 13 0,6 1-2 0,-6-1-1 15,3-3 6-15,0 1 0 0,0 0 1 0,3-3 0 16,-3-1-17-16,-1-1 0 0,-2-1 0 0,3-2 0 31,3 2-110-31,-9-5-29 0,6-3-5 0,0-2-2 0</inkml:trace>
  <inkml:trace contextRef="#ctx1" brushRef="#br2" timeOffset="148531.287">3486 10467 1324 0,'0'0'118'0,"0"0"-94"0,0 0-24 0,-6 10 0 16,6-2 67-16,-3 6 9 0,0-4 1 0,0 6 1 16,-3 0-32-16,6 5-6 0,-9 0-2 0,3 0 0 15,0 6 23-15,0-1 5 0,3 3 1 0,-6 0 0 16,0 1-19-16,6-7-3 0,-3 7-1 0,0-7 0 0,4-4-14 15,-4-1-3-15,6-2-1 0,0-3 0 16,0-2-52-16,0-3-10 0,-6 0-3 0,6-8 0 16,0 0-134-16,0 0-27 0,0 0-6 0,6-8-1 0</inkml:trace>
  <inkml:trace contextRef="#ctx1" brushRef="#br2" timeOffset="148876.013">3522 10491 1551 0,'0'0'68'0,"0"0"16"0,0 0-68 0,0 0-16 16,0 0 0-16,6 5 0 0,-4 0 28 0,4 6 3 0,-3-1 0 0,3 4 0 15,-6-4 13-15,0 3 2 0,0 1 1 0,0-1 0 16,0 3 9-16,0-3 1 0,0 0 1 0,0-2 0 16,0-3 2-16,-6-3 0 0,6-5 0 0,0 8 0 15,0 0-37-15,0-8-7 0,0 0-2 0,0 0 0 16,0 0-6-16,0 0-8 0,0 0 11 0,6-8-11 15,-6 0 0-15,3 0 0 0,3-3 0 0,0-2 0 16,0 0-9-16,3 0-9 0,3 2-2 0,-3-2 0 31,-9 2-19-31,9 3-4 0,3 1-1 0,-6 4 0 0,0-2 21 0,3 5 4 0,-9 0 1 0,3 2 0 16,3 4 18-16,-3 1 0 0,0 4 0 0,-1 2 0 16,4-2 0-16,0 2 11 0,-6 0 0 0,0 1 0 15,0-1-3-15,0 0 0 0,0-13 0 0,0 8 0 16,0 0-8-16,0-8 0 0,0 0 0 0,0 0 0 15,0 0-100-15,0 0-23 16,0 0-4-16,0 0-677 0</inkml:trace>
  <inkml:trace contextRef="#ctx1" brushRef="#br2" timeOffset="149226.021">3798 10541 864 0,'0'-11'38'0,"0"11"8"0,0 0-37 0,-6-5-9 15,3 2 0-15,3-2 0 0,-8 2 192 0,8 3 37 16,-6-2 7-16,0-1 2 0,0 3-152 0,-3 0-30 15,3 3-7-15,0 2-1 0,3 0 1 0,-9 1 0 16,6 2 0-16,3 2 0 0,-3 1-16 0,3-1-3 16,0 1-1-16,3 2 0 0,0-2-6 0,0-1-2 0,0 1 0 15,0-1 0-15,3-2-21 0,0 0 8 0,3-2-8 16,-6-6 0-16,0 0 10 0,6 5-2 0,0-2-8 0,3-1 12 16,0-4-12-16,-6-1 0 0,3-2 0 0,0-1 0 15,3-2 0-15,-3 0-18 0,-1 1 4 0,1-1 1 16,-3 2 13-16,3-4 0 0,0 2 0 0,-3 0 10 31,-3 3-33-31,0 5-6 0,3-8-2 0,-3 8 0 0,0 0 31 0,0 0 0 0,0 0 0 16,0 0 0-16,0 0 0 0,0 0 0 0,0 0 0 0,3 10 0 15,-3 1 19-15,6-3 9 0,-6 2 3 0,6-2 0 16,-6 0-31-16,3 3 0 0,0-3 0 0,0 0 0 16,3-3 0-16,-6-5 0 0,0 8 0 0,3-3 0 31,0 0-36-31,-3-5-14 0,0 0-2 0,0 0-583 0,0 0-116 0</inkml:trace>
  <inkml:trace contextRef="#ctx1" brushRef="#br2" timeOffset="149696.997">3903 10533 1458 0,'0'0'64'0,"0"0"14"0,0 0-62 0,0 0-16 15,0 0 0-15,3 8 0 0,0 0 17 0,-3 0 1 16,2-3 0-16,1 6 0 0,-6-3 16 0,3 5 3 15,0-3 1-15,0-2 0 0,3 0 33 0,-6 3 6 16,3-3 2-16,0 0 0 0,0-3-32 0,0-5-7 16,0 8 0-16,0-8-1 0,0 0-22 0,0 0-4 15,0 0-1-15,0 0 0 0,0 0-12 0,0 0-15 16,0 0 3-16,0 0 1 0,0 0-9 0,3-8-3 16,3 0 0-16,-6-3 0 15,6 4-6-15,-3 1-2 0,0-7 0 0,0 2 0 16,3 1-12-16,-3-1-2 0,3 1-1 0,-3 2 0 0,3 0 23 0,-3 3 5 0,6-1 1 15,-9 4 0-15,6-4 17 0,-6 6 8 0,6 3-8 0,3 0 12 16,-9 2 28-16,3 3 6 0,0 2 1 0,0 1 0 16,-3 2-1-16,0-2 0 0,0 2 0 0,0-2 0 15,0 2-16-15,0-5-3 0,0-8-1 0,0 0 0 16,0 8-2-16,0-8-1 0,0 0 0 0,0 0 0 16,0 0-7-16,0 0 0 0,0 0-1 0,0 0 0 15,0 0-15-15,6-6 8 0,-3 1-8 0,3-3 0 16,3 0 0-16,-3 0-13 0,5-2 1 0,-8 2 0 15,3 0-8-15,3 0 0 0,3 0-1 0,-9 5 0 16,3-2 5-16,0 2 2 0,0 1 0 0,0 2 0 16,-6 0 14-16,0 0 10 0,0 0-2 0,3 8 0 0,-3 0 0 15,0 0 0-15,3-1 0 0,0 1 0 0,-3-2-8 16,0-6 0-16,0 8 0 0,0-8 0 16,0 0-71-16,0 0-9 0,0 0-3 0,0 0-789 15</inkml:trace>
  <inkml:trace contextRef="#ctx1" brushRef="#br2" timeOffset="149868.001">4197 10525 864 0,'0'0'76'0,"0"0"-60"15,0 0-16-15,-3 5 0 0,3 1 226 0,0 2 42 16,-6 2 9-16,6 3 2 0,0 1-215 0,-3-1-44 0,0 0-8 0,3 0-1 16,0 0-11-16,0-2 0 0,-3 0 0 0,6-3 8 15,-3-8-8-15,3 8 0 0,-3-8 0 0,0 0 0 31,0 0-114-31,0 0-15 0</inkml:trace>
  <inkml:trace contextRef="#ctx1" brushRef="#br2" timeOffset="150165.995">4203 10430 1728 0,'0'0'153'0,"0"0"-122"0,0 0-31 0,0 0 0 16,-3 0 72-16,3 0 9 0,0 0 2 0,0 0 0 15,0 0-119-15,0 0-23 0,9 5-5 16,0 0 0-16,0 1 16 0,0-4 4 0,0 1 1 0,3 0 0 16,6-1 15-16,-9-2 4 0,2 0 0 0,1 0 0 15,0 0-64-15,0 0-13 16,3 0-3-16,-6-2 0 0,3 2-61 0,-3 0-13 0,-3 0-2 0,-6 0-1 0,0 0 212 0,0 0 42 16,0 0 9-16,0 0 2 15,-6 5 64-15,0 0 12 0,3 6 4 0,-9-1 0 0,3 1-35 0,-3-1-6 16,0 6-2-16,6 0 0 0,-9 0-30 15,9 0-7-15,-2 0 0 0,2 2-1 0,3 1-27 0,0-3-4 16,3 0-2-16,6 0 0 0,0-3-8 0,2 0-2 16,1-5 0-16,3-3 0 0,3 3-30 0,0-5-10 15,6-3 0-15,-3-3-730 16,0 0-151-16</inkml:trace>
  <inkml:trace contextRef="#ctx1" brushRef="#br2" timeOffset="150870.998">4751 10461 115 0,'-12'6'10'0,"3"-1"-10"16,0 3 0-16,-3 0 0 0,3 0 282 0,-3 5 54 0,3 0 12 15,1 6 1-15,-1-3-280 0,0 2-56 0,0 6-13 0,6-3 0 16,0 0 19-16,3-2 2 0,0-1 1 0,6-2 0 15,0-2 29-15,3-4 5 0,-3 1 2 0,5-3 0 16,1 0-43-16,0-3-15 0,0-5 9 0,0-3-9 16,0 1 30-16,3-4 1 0,-9-2 0 0,3-2 0 31,-3 2-65-31,0-5-13 0,0-1-2 0,0-1-1 16,-3-1-8-16,2 0-2 0,-2 0 0 0,0 0 0 15,0-3 20-15,-3 4 4 0,0-4 1 0,0 3 0 16,0-2-7-16,0-3-2 0,-6 2 0 0,3 3 0 0,1-2 10 15,-1 2 2-15,0-3 0 0,-3 6 0 0,3 0 32 0,0 0 19 0,-3 2-3 0,6 3 0 16,0 3 52-16,0 5 9 0,0 0 3 0,0 0 0 16,0 0-44-16,0 0-9 0,0 0-2 0,0 10 0 0,0-2 19 15,3 5 3-15,3 1 1 0,-3 2 0 16,0-3 7-16,0 3 1 0,0 2 1 0,0 1 0 0,2-1 3 0,-2 1 1 16,-3 2 0-16,3 0 0 0,-3-5-37 0,0 0-7 15,3 2-1-15,-3-2-1 0,3 0-15 0,0-3 8 16,3-2-8-16,-6-3 0 15,0 2-24-15,0-10-12 0,0 0-1 0,0 0-559 16,0 0-111-16</inkml:trace>
  <inkml:trace contextRef="#ctx1" brushRef="#br2" timeOffset="151052.007">4882 10530 1602 0,'0'0'71'0,"0"0"14"0,0 0-68 0,0 0-17 0,6 8 0 15,-3 3 0-15,-3-3 8 0,3 2-8 0,-3 4 12 0,0-4-12 16,0 1 12-16,0 2-12 0,-3 0 12 0,3-2-12 16,0-1 21-16,0-2-2 0,0-8-1 0,0 8 0 15,3 0-18-15,-3-8 0 0,0 0 0 0,0 0-756 16</inkml:trace>
  <inkml:trace contextRef="#ctx1" brushRef="#br2" timeOffset="151434.003">4918 10435 403 0,'0'0'36'0,"0"0"-36"0,-3-5 0 0,3 5 0 0,0 0 294 15,0 0 52-15,0 0 10 0,0 0 3 16,0 0-320-16,0 0-64 0,9 0-13 0,-4 0-2 16,-5 0-14-16,6 0-2 0,3 2-1 0,0 1 0 15,0-3 2-15,3 3 1 0,-3-1 0 0,3 1 0 16,-3-3-18-16,0 0-3 0,-9 0-1 0,12 5 0 15,-3-2-17-15,-3 0-4 16,-6-3-1-16,0 0 0 0,6 5 166 0,-6-5 34 0,0 0 6 16,-6 8 2-16,3 2 41 0,-3-4 8 0,0 2 1 0,-3 0 1 15,0-1-56-15,0 1-11 0,3 3-2 0,0-6-1 0,0 3-49 16,3-2-10-16,3-6-1 0,-3 7-1 0,3 1-21 0,3 0-9 16,0 0 8-16,0 0-8 0,3 0 12 0,3 0-4 15,0-3 0-15,3 1 0 0,-6 2 15 0,3-3 2 16,-6 0 1-16,0 3 0 0,3-3 5 0,-6 3 1 15,-6-2 0-15,3 2 0 0,3-8 6 0,-3 8 2 16,-3-3 0-16,3 0 0 0,-9-2-24 0,3 2-5 0,6-2-1 0,-6-1 0 16,3-4-25-16,0 2-5 0,6 0 0 0,-6 0-1 31,6 0-105-31,-9 0-21 0,6-3-4 0,3 3-1 0</inkml:trace>
  <inkml:trace contextRef="#ctx1" brushRef="#br2" timeOffset="151871.01">5135 10506 403 0,'0'0'36'0,"0"0"-36"15,0 8 0-15,0 0 0 0,0 6 314 0,0-1 56 16,0 0 11-16,-3 6 3 0,0 2-309 16,0 3-62-16,-3-3-13 0,0 3 0 0,3-1 25 0,0 1 6 15,0 3 1-15,3-4 0 0,-3-1 21 0,3-1 5 16,-3-3 1-16,6 1 0 0,-3-6-34 0,3 0-6 15,-6 0-2-15,3-5 0 0,3 0-17 0,0-2-16 16,-3-6 4-16,0 0 0 16,0 0-22-16,0 0-4 0,0 0-1 0,0 0 0 15,6-6 7-15,-3 1 0 0,0-3 1 0,3-2 0 16,-6-1-5-16,0-2-2 0,0-3 0 0,0 0 0 16,0-3 2-16,0-2 0 0,0 3 0 0,0-3 0 0,0-3 19 0,0 3 4 0,0-3 1 15,3 0 0 1,0 3-16-16,0 0-4 0,-3-1 0 0,6 1 0 0,0 5 32 0,0 1 0 0,3-1-8 0,-3 2 8 15,3 4 23-15,-1 2 7 0,4 3 2 0,-6-1 0 16,3 6 16-16,0 0 4 0,-3 0 1 0,-6 0 0 16,6 6-4-16,-3 4-1 0,3-2 0 0,0 3 0 15,-6-1 8-15,0 1 0 0,0 2 1 0,0 0 0 16,-9 1-17-16,3-4-4 0,0 3-1 0,0-2 0 16,-3-3-15-16,3 0-4 0,-3-3 0 0,3 3 0 15,3 0-16-15,-3 0 0 0,1-5 0 0,5-3-9 31,0 0-44-31,0 0-9 0,0 0-2 0,0 0 0 0,0 0-136 16,0 0-28-16</inkml:trace>
  <inkml:trace contextRef="#ctx1" brushRef="#br2" timeOffset="152220.012">5352 10493 1267 0,'0'0'112'0,"0"0"-89"0,0 0-23 0,0 0 0 0,-3 3 123 0,-6 0 20 16,3 2 4-16,-3 0 1 0,0 0-132 0,0 3-25 15,4 6-6-15,2-4-1 0,-9 3 16 0,6 1 8 16,3 1 0-16,0 4-8 0,0-6 56 0,0 6 4 16,0-3 0-16,6 0 1 0,0-3-24 0,-3 0-5 15,3-2 0-15,0-1-1 0,3-2-31 0,-6-8 0 16,0 0 0-16,6 3 0 0,-6-3 12 0,9 2-4 16,-9-2-8-16,6-5 12 0,-4 2-2 0,7-2-1 15,-3-3 0-15,0-2 0 0,-3-1-9 0,0 0-11 16,0 4 3-16,0-4 0 0,0 0-8 0,-3 1 0 15,6 2-1-15,-6 0 0 16,0 3-9-16,0 5-2 0,0 0 0 0,0 0 0 0,0 0 9 0,0 0 2 16,0 0 0-16,0 0 0 0,6 2 6 0,0 4 2 0,-3 1 0 0,0 1 0 15,0 3 9-15,0 0 0 0,3-1 0 0,-3-2 0 16,0 5 0-16,0-5-8 0,9 0 8 0,-12 0 0 16,6 0-22-16,3-3 1 0,-6 1 0 0,3-4-518 15,0-2-103-15</inkml:trace>
  <inkml:trace contextRef="#ctx1" brushRef="#br2" timeOffset="152436">5543 10303 1450 0,'0'0'64'0,"0"0"14"0,0 0-62 0,0 0-16 15,0 8 0-15,3 0 0 0,-3 2 35 0,6 3 4 16,-6 3 1-16,0 0 0 0,0 5 16 0,0 1 4 15,0-4 1-15,-6 6 0 0,3 2-1 0,0 1-1 16,0-1 0-16,0-2 0 0,-3-3-38 0,0 0-7 16,3-2-2-16,3-3 0 0,-3 2-12 0,3-4 0 15,-3-4-9-15,3 1 9 16,3-1-223-16,-3-10-38 0,0 0-8 0,0 0-2 0</inkml:trace>
  <inkml:trace contextRef="#ctx1" brushRef="#br2" timeOffset="152605.006">5394 10485 1915 0,'0'0'84'0,"0"0"19"0,0 0-83 0,0 0-20 0,6-2 0 0,0-4 0 16,6 6 28-16,-3-2 0 0,2-1 1 0,1 0 0 16,3 1-29-16,-3-1 0 0,6 0 0 0,-3 1 0 15,3-1 0-15,0 3 0 0,-1 0 0 0,1-2 0 31,-3-1-127-31,0 3-25 0</inkml:trace>
  <inkml:trace contextRef="#ctx1" brushRef="#br2" timeOffset="152809.01">5772 10448 1929 0,'0'0'85'0,"-6"0"19"16,-3 0-84-16,3 3-20 0,-3 0 0 0,3-1 0 0,0 3 33 0,-3 1 3 15,3 4 0-15,0 1 0 0,0-3-36 0,-6 5 0 16,4-2 0-16,5 2-9 0,0 0 19 0,0-2 4 15,0 2 1-15,0 0 0 0,6-2 3 0,0-1 1 16,0-2 0-16,3-2 0 0,2 2-19 0,4-6 0 16,-6 3 0-16,3-2 0 0,3-3 0 0,-3 0 0 15,3-3-15-15,0 1 5 16,-3-3-79-16,0-3-16 0,0 2-3 0,0-4-732 0</inkml:trace>
  <inkml:trace contextRef="#ctx1" brushRef="#br2" timeOffset="153109.005">5882 10313 633 0,'0'0'28'0,"0"0"6"0,0 0-34 0,0 0 0 0,0 0 0 0,6 8 0 15,0 3 168-15,-3 2 26 0,0 3 6 0,0 5 0 16,-3 0-92-16,0 3-18 0,-3 0-4 0,-3 2-1 16,3 1-12-16,3-1-2 0,-6-5-1 0,6-2 0 15,-3-1-2-15,3 1-1 0,-3-8 0 0,3 2 0 16,0-5-31-16,0-8-7 0,0 0-1 0,0 0 0 15,0 0-28-15,0 0 0 0,0 0 0 0,0 0 0 16,6-3-12-16,0 0-9 0,3-4-2 0,0-1 0 16,-3-3-16-1,6 0-3-15,-6 1-1 0,2-1 0 0,1 3 1 16,-3 3 0-16,0-3 0 0,3 3 0 0,0 5 19 0,-3 0 4 0,-6 0 1 0,6 5 0 16,3 3 27-16,-3 0 6 0,0 0 1 0,-3 2 0 15,3 1-1-15,0 0 0 0,0-3 0 0,-3 0 0 16,0-1-27-16,-3-7-4 0,6 6-2 0</inkml:trace>
  <inkml:trace contextRef="#ctx1" brushRef="#br2" timeOffset="154151.996">6698 10104 1152 0,'0'0'102'0,"0"0"-82"0,0 0-20 0,0 0 0 0,-6 6 98 0,3 2 15 15,3 2 3-15,0 1 1 0,0 7-90 0,0 1-19 16,-3-1-8-16,6 6 8 0,0 5 21 0,-3 3 4 16,-3 0 1-16,3-3 0 0,3 0 9 0,-3-3 1 15,-3 1 1-15,0-3 0 0,0-6 6 0,3 1 1 16,0-1 0-16,0-5 0 0,-3-2-33 0,0 0-7 16,9-6 0-16,-6-5-1 0,0 0-11 0,0 0 10 15,0 0-10-15,0 0 10 0,0 0-10 0,0-5 0 16,-3-3 0-16,6 0 0 0,0-3-16 0,0 1 4 15,0-1 0-15,0 0 1 16,3-5-13-16,-1 3-2 0,1 3-1 0,3-4 0 16,0 4-6-16,0-1-2 0,0 3 0 0,-3 0 0 0,3 3 17 0,3 2 3 15,0 3 1-15,0 0 0 0,-9 3 14 0,9 2 0 16,3 1 12-16,-7 2-12 0,-5 0 20 0,3 0-4 0,3-1 0 16,-6 1 0-16,-3 0 28 0,0 0 6 0,0 0 1 0,0 0 0 15,0-3-22-15,-6 3-4 0,-9-2-1 0,7-1 0 16,2-2-10-16,-3 2-2 0,-6 0-1 0,3-2 0 15,0-3-22-15,3 0-4 0,-3 2-1 0,3-2 0 32,0-2-86-32,0-1-18 0,9 3-3 0,-3-2-432 0,0-1-86 0</inkml:trace>
  <inkml:trace contextRef="#ctx1" brushRef="#br2" timeOffset="154502.998">6977 10284 1720 0,'0'0'38'0,"0"0"8"0,0 0 2 0,-9 3 0 0,-5 0-39 0,5 2-9 0,3 3 0 0,-6 0 0 0,-3 2 33 0,0 1 5 16,9-1 1-16,0 1 0 0,-3 5 5 0,0 0 0 15,-3 0 1-15,3-3 0 0,9 3-16 0,-6-3-3 16,-5 0-1-16,8 3 0 0,6-5-5 0,-1-1 0 16,-2 1-1-16,0-3 0 0,6 0-19 0,0-6 10 15,3 4-10-15,-9-6 8 0,0 0-8 0,12 0 0 16,3-3 0-16,-3 0 0 0,-6-5 0 0,0 3 0 15,6-5 0-15,-3-1 0 0,0 0-21 0,-3 3 3 16,3-5 1-16,0 5 0 0,-7-2 5 0,4-1 2 16,-6 1 0-16,3 2 0 0,3-3 10 0,-3 3 0 15,-6 0 0-15,0 0 0 0,6 3 0 0,-3 5 0 16,0 0 0-16,0 0 0 0,-6 0 0 0,6 0 0 0,0 0-9 16,-6 8 9-16,1 0 0 0,5 2 0 0,5 1-9 15,-2 2 9-15,-6 0 0 0,3-2 0 0,6 2 8 16,3-2-8-16,-3 2 0 0,0 0 0 0,0-5 0 0,3 0 0 31,3 0-86-31,0-3-20 0,-6-2-4 0,6-3-706 0</inkml:trace>
  <inkml:trace contextRef="#ctx1" brushRef="#br2" timeOffset="155000.007">7192 10332 518 0,'0'0'46'15,"-6"-3"-37"-15,0 1-9 0,6 2 0 16,0 0 332-16,-6-3 65 0,0 0 13 0,0 1 2 15,6 2-309-15,0 0-63 0,-6 2-12 0,3 4-2 16,0-1-26-16,0 0 0 0,3 3 0 0,0 0 0 0,-3 3 0 16,3-1 0-16,6 1 0 0,-3 2 8 0,-3-2 9 0,0-3 2 15,9 2 0-15,-3 1 0 0,-6-1 2 0,0-2 1 16,3 3 0-16,0-3 0 0,0 0-10 0,-6 0-3 16,0 0 0-16,3-8 0 0,0 0 0 0,-3 5 0 15,-6 0 0-15,6-5 0 0,3 0-9 0,0 0 10 16,-9 0-10-16,0-3 10 15,3-2-44-15,0 0-9 0,6 0-1 0,-3-1-1 16,-3 1-38-16,6-3-7 0,3 0-2 0,3 0 0 16,-3 0-8-16,3 0-3 0,6-2 0 0,0 4 0 15,-3-1 9-15,0 1 2 0,6-2 0 0,0 3 0 0,5-3 65 0,-5 5 14 16,-3-2 2-16,3 2 1 0,6-2 67 0,-6 3 14 0,-6 2 2 16,3-3 1-16,2 3-16 0,-2-3-3 0,-6 3-1 15,-6 0 0-15,6-5-10 0,0 2-1 0,3-2-1 0,-9 5 0 16,0-8-9-16,0 3-1 0,6-6-1 0,-3 3 0 15,-6 3-31-15,3-3 0 0,-3 0 0 0,3 3 0 16,0 5 0-16,-6-5 0 0,-3-1 0 0,3 1 9 16,6 5-9-16,-6-3 0 0,0 3 0 0,-3 3 0 15,9-3 0-15,0 0 0 0,-5 8 0 0,-4 0 0 16,3 2 0-16,0 4 12 0,3 1-4 0,-3 4 0 16,-3 0 17-16,6-1 3 0,6-2 1 0,-3 2 0 15,-3 1-8-15,3-3-1 0,9-3-1 0,0 0 0 16,0 1-41-1,0-7-8-15,2 1-2 0,4 0 0 0,3-5-37 16,0 0-8-16,-6-6-2 0</inkml:trace>
  <inkml:trace contextRef="#ctx1" brushRef="#br2" timeOffset="155370.997">7552 10369 921 0,'0'0'40'0,"-6"-5"10"0,0-1-40 0,-3 4-10 15,3-1 0-15,0 3 0 0,6 0 203 0,-6 3 38 16,-6 2 8-16,3 3 2 0,6 0-199 0,-3 0-39 15,-6 5-13-15,4-2 8 0,2-1-8 0,3 3 0 16,0-2 0-16,0 2 0 0,-3-2 22 0,6-1 10 16,3-4 1-16,0 4 1 0,-6-2-11 0,9-3-3 15,3 1 0-15,-4-4 0 0,-5-2-9 0,0 0-3 16,15-2 0-16,-3-1 0 0,-3-5-8 0,-3 0-9 16,3-5 9-16,0 0-13 0,3 0-7 0,-6-1 0 0,-3-2-1 15,0-2 0-15,6-1 13 0,-3 1 8 0,-6-1-10 16,0 1 10-16,6-6-20 0,-3 3 3 0,-3 0 0 15,-3 2 0-15,-3 1 1 0,3-1 0 0,3 3 0 16,-3 6 0-16,-3-1 16 0,3 6-8 0,6 0 8 0,-3 5 0 16,0 0 0-16,0 0 14 0,0 0-1 0,3 7 0 15,0 7-2-15,0-1-1 0,-3 3 0 0,3 5 0 16,3 0 21-16,0 6 4 0,-9 2 1 0,6-3 0 16,6-2-27-16,-3 0-9 0,-6 0 0 0,2-3 9 31,4-3-32-31,0-2-6 0,3 0-2 0,-3-3 0 0,0 0-104 0,0-2-21 15,15 10-4-15,-9-10 0 0</inkml:trace>
  <inkml:trace contextRef="#ctx1" brushRef="#br2" timeOffset="155751.007">8061 10443 1630 0,'0'0'72'0,"0"5"16"0,-3 3-71 0,-3 0-17 0,6 3 0 15,0-1 0-15,0 4 16 0,0-1-1 0,3-3 0 0,0 1 0 16,3-3-15-16,0 5 8 0,0-5-8 0,0-3 0 15,3 1 19-15,0-4-3 0,-4 1 0 0,4-3 0 16,3-3 14-16,-3 1 2 0,3-4 1 0,-3 1 0 16,0-3-15-16,0 0-3 0,0-2-1 0,-3 2 0 15,0-3-14-15,0 0 0 0,-3 4 0 0,-3-4 0 16,-3 3 0-16,0-3 0 0,0 3 0 0,-6 1 0 16,3 1 0-16,-6-2 0 0,-3 3 0 0,3-3 0 15,0 3-12-15,-3 0 2 0,1 2 0 0,-1 0 0 16,3 1-10-16,3 2-1 0,-3 2-1 0,3 1 0 31,0-3-39-31,3 3-8 0,3 2-2 0,3-5-658 0</inkml:trace>
  <inkml:trace contextRef="#ctx1" brushRef="#br2" timeOffset="155997.012">8266 10440 1861 0,'0'0'40'0,"6"6"9"0,-3 4 2 0,3-2 2 0,-3 3-42 0,-3-1-11 16,3-2 0-16,0 0 0 0,-3 0 10 0,0-8 0 15,0 0 0-15,0 8 0 0,0-8-10 0,0 0 8 16,0 0-8-16,0 0 8 0,0 0 6 0,0 0 1 16,3-3 0-16,0-2 0 0,0-3 1 0,3 0 0 15,-3-2 0-15,3 2 0 16,0-3-40-16,0 1-8 0,3 2-2 0,0 2 0 0,0-2 34 0,-4 6-8 16,4-1 8-16,0 0 0 0,3 6-9 0,-3 2 9 15,0 1-13-15,0 2 5 0,3 5 8 0,-3-3 16 16,0 1-4-16,0 0-1 0,-3 2-11 0,0-3 0 0,3-2 0 15,-3 3-568-15,-1-3-110 16</inkml:trace>
  <inkml:trace contextRef="#ctx1" brushRef="#br2" timeOffset="156853.997">9472 10427 864 0,'0'0'38'0,"0"0"8"0,-3-5-37 0,3 5-9 0,0 0 0 0,0-8 0 16,0 0 116-16,0 3 20 0,0-3 5 0,0 2 1 0,0 6-118 0,0-5-24 16,0-3 0-16,-3 0-10 0,0 6 54 0,0-4 12 15,-3-2 1-15,0 3 1 0,0 5 2 0,3-3 0 16,-6 3 0-16,3 3 0 0,-3 5-20 0,0-3-4 15,-3 6-1-15,3-1 0 0,0 1-35 0,1 5 0 16,-1 0 0-16,3 0 0 0,0 0 0 0,0-3 0 16,3 0 0-16,0 0 0 0,3-2 0 0,3-1 0 15,0-2 9-15,3-2-9 0,-3 2 12 0,6-6-3 16,0 1-1-16,-4-6 0 0,4 1-8 0,0-1 0 16,0-2 0-16,0-1 0 0,0-2-13 0,0-2-5 0,3-1-1 15,-3 1 0 1,-3-4-13-16,0 4-4 0,0-1 0 0,0 1 0 0,-3-4 22 0,0 7 4 0,-3 1 1 0,0-2 0 15,0 3 29-15,0 5 7 0,0 0 1 16,0 0 0-16,0 0-2 0,0 0 0 0,0 0 0 16,0 8 0-16,-3 3-15 0,3-1-3 0,3-2-8 15,-3 3 12-15,3 2-3 0,0 0-1 0,0-2 0 16,0-1 0-16,0-2 9 0,2 3 2 0,4-3 0 0,0-3 0 31,-3-2-40-31,6 2-8 0,0-2-2 0,0-3 0 0,3-3-115 16,-3 0-23-16,3-2-5 0,0 0-1 0,2-3-32 0,-2 2-6 0</inkml:trace>
  <inkml:trace contextRef="#ctx1" brushRef="#br2" timeOffset="157027.013">9743 10411 835 0,'0'-16'36'0,"0"11"9"16,-3 0-36-16,0-1-9 0,-3-1 0 0,-3 4 0 15,0 0 164-15,-3 1 32 0,0-4 5 0,0 6 2 0,0-2-111 0,0 2-23 16,0 0-4-16,0 2-1 0,1 6-38 0,2-2-8 16,3 1-2-16,0 1 0 0,3 3 0 0,0-3 0 15,-3 3 0-15,3-1 0 0,3 1 0 0,0 2-1 16,3-5 0-16,3 2 0 0,6 4-2 0,-3-4 0 15,3-2 0-15,2-3 0 0,1 1-13 0,3-1 0 16,-3 0 0-16,3-5-10 16,-3 0-97-16,0 0-19 0,0-2-4 0</inkml:trace>
  <inkml:trace contextRef="#ctx1" brushRef="#br2" timeOffset="157225.005">9906 10118 1983 0,'0'0'88'0,"0"0"18"0,0 0-85 0,0 0-21 0,-3 13 0 0,3 0 0 16,3 0 14-16,-3 6-2 0,0-1 0 0,0 6 0 15,0 3-23-15,0-1-5 0,-3 3 0 0,3-2-1 16,-3-1 17-16,3-2 0 0,0-3 0 0,0 0 0 16,0-2 10-16,3-3 2 0,-3-1 1 0,0-1 0 31,0-4-89-31,3 1-19 0,-3-1-3 0,0-4-1 0</inkml:trace>
  <inkml:trace contextRef="#ctx1" brushRef="#br2" timeOffset="157975.009">9781 10374 1620 0,'0'0'72'0,"0"0"14"0,0 0-69 0,0 0-17 16,0 0 0-16,6 0 0 0,3-2 0 0,0-1 8 15,0 0-8-15,3 1 0 0,-3-1 0 0,3 0 0 16,-3-2-10-16,3 2 10 0,-1-2-11 0,1 2 11 16,0-2-8-16,0 2 8 0,0 1-22 0,0-1 1 15,6 3 0-15,-6 0 0 16,-3-2-65-16,0 2-13 0,0-3-2 0,0 3-1 16,-9 0 24-16,0 0 5 0,2 3 1 0,4 2 0 0,-3-3 108 0,0 6 23 15,-3 0 4-15,3 0 1 0,0 3 67 0,0-1 13 16,-3 1 4-16,3 0 0 0,0 2-72 0,-3-3-15 15,0 4-2-15,3-4-1 0,0 1-19 0,0-1-4 16,0 1-1-16,3-6 0 0,0 1-14 0,0-1-4 0,0 0 0 0,0-2 0 16,3-3-8-16,-3 0-8 0,3-3 9 0,-3 1-9 15,3-1 8-15,0-5-8 0,-3 3 0 0,2-1 9 16,-2-2-9-16,0 0-12 0,0-2 2 0,-3 2 1 16,0 3-3-16,3-3 0 0,-6-3 0 0,0 6 0 15,0 0 12-15,0 5 0 0,0-6 0 0,0 6 8 16,0 0-8-16,0 0 9 0,0 0-9 0,0 0 10 15,0 8-10-15,0-2 0 0,0 4 0 0,0-2 0 16,0 0 0-16,0 3 0 0,3-4 0 0,0-1 0 16,3-1-17-16,0 0 4 0,3 1 1 0,-3-4 0 15,3 1-41-15,3-3-8 16,-3 0-2-16,3 0 0 0,-3-3-17 0,2 1-4 0,1-4-1 0,0 4 0 16,0-4 10-16,-3 1 3 0,3-3 0 0,-3 3 0 0,0-3 72 0,0 3 17 15,0-3 3-15,-3 2 0 0,-3-1 52 16,0-1 12-16,-3 0 1 0,0 0 1 0,-3 0-11 0,3 8-3 15,-3-6 0-15,0 4 0 0,-3-3-5 0,-3 5-2 16,3 0 0-16,-3 5 0 0,3-3-27 0,0 4-6 16,-3 2 0-16,3 0-1 0,0 2-20 0,3 1-11 15,-3-1 12-15,6 1-12 0,-3 2 15 0,3-5-4 16,0 0-1-16,3 0 0 0,0 0-10 0,3 0 12 16,0-3-12-16,0-2 12 0,0-3-12 0,3 0 0 15,-3 0 0-15,3-3 0 0,0 1-23 0,-3-1 0 16,3-5 0-16,0 3 0 15,-3-1-13-15,0 1-2 0,-1 0-1 0,1-1 0 0,0-1 20 0,-3 1 4 16,-3 6 1-16,0 0 0 0,0 0 14 0,0 0 0 0,0 0 0 0,0 0 0 16,0 0 11-16,0 0 1 0,0 0 1 0,6 6 0 15,-3-1 7-15,3 0 0 0,-3 3 1 0,0-3 0 16,-3-5-10-16,6 6-3 0,3 2 0 0,-6-3 0 16,-3-5-8-16,9 3 0 0,-3-1-12 0,3-2 12 31,0 0-108-31,0 0-13 0,0-5-3 0,0-3-683 0</inkml:trace>
  <inkml:trace contextRef="#ctx1" brushRef="#br2" timeOffset="158162.027">10561 10104 1782 0,'0'0'39'15,"0"0"8"-15,0 6 1 0,3 4 3 0,-3 1-41 0,0 7-10 0,0 1 0 0,-3 5 0 0,3 2 37 0,0 3 6 16,0 0 1-16,0 0 0 0,0 6 12 0,0-6 4 15,0-3 0-15,3-2 0 0,0 0-26 0,3-3-5 16,0 0-1-16,3-2 0 0,0-3-28 0,0-6-18 16,3 1 2-16,3-3-644 15,-4 0-128-15</inkml:trace>
  <inkml:trace contextRef="#ctx1" brushRef="#br2" timeOffset="158606.017">11121 10075 864 0,'-3'-5'38'0,"3"5"8"0,0 0-37 0,0 0-9 16,0 0 0-16,0 0 0 0,0 0 190 0,0 0 36 16,0 0 7-16,0 0 2 0,6 8-164 0,-3 2-33 15,0 6-6-15,0 0-2 0,0 3 25 0,-3 5 5 16,0 5 0-16,-3 0 1 0,3 2-17 0,-3 4-3 16,-3-3-1-16,3 2 0 0,-3-2-26 0,3-3-6 15,0-5 0-15,-3-3-8 16,3 0-30-16,0-5-13 0,0 0-2 0,-3-3-581 15,0-2-116-15</inkml:trace>
  <inkml:trace contextRef="#ctx1" brushRef="#br2" timeOffset="158816.029">11011 10295 1670 0,'0'0'74'0,"0"0"15"0,-3-3-71 0,3 3-18 0,0 0 0 0,0 0 0 15,6-2 113-15,0-1 19 0,2 0 4 0,1 3 1 16,-3-2-97-16,6 2-19 0,-3-3-4 0,3 3-1 16,0 0-16-16,-3 0 10 0,3 0-10 0,-3 3 8 15,3 2-8-15,-3-2 0 0,0-1-12 0,-1 1 12 32,1 2-191-32,0 0-30 0,-3-2-7 0</inkml:trace>
  <inkml:trace contextRef="#ctx1" brushRef="#br2" timeOffset="158979.001">11228 10305 864 0,'0'0'76'0,"0"0"-60"0,0 0-16 0,0 0 0 0,0 0 240 0,0 0 46 16,6 6 9-16,0 2 1 0,0 0-203 0,0-1-41 16,0 4-8-16,3 0-1 0,-1 2-19 0,1-3-3 15,0 4-1-15,-3-4 0 0,0 1-9 0,0-1-3 16,0-2 0-16,0 0 0 0,-3-2-8 0,3 2 0 16,-3-3 9-16,-3-5-9 15,0 0-17-15,0 0-8 0,9 5-2 0,0-5 0 16,0 0-162-16,-6 0-33 0,6 0-6 0,-3-3-2 0</inkml:trace>
  <inkml:trace contextRef="#ctx1" brushRef="#br2" timeOffset="159174.046">11487 10300 1681 0,'0'5'74'0,"0"-5"16"0,-3 0-72 0,0 0-18 0,3 6 0 0,-3 2 0 16,0 0 35-16,-3 2 3 0,0 3 1 0,-3 6 0 15,0 2-5-15,0 0-1 0,0 0 0 0,-3 3 0 16,3 3 21-16,-2-4 4 0,2 4 1 0,0-1 0 15,0-4-15-15,3 1-2 0,0-1-1 0,0-4 0 16,0 1-26-16,0-4-6 0,3 1-1 0,3-5 0 31,-3-1-30-31,3-2-6 0,0 0-2 0,0-8 0 0,0 0-144 16,9 3-29-16,3-3-5 0,3-3-2 0</inkml:trace>
  <inkml:trace contextRef="#ctx1" brushRef="#br2" timeOffset="159622.998">11627 10387 1796 0,'0'0'40'0,"0"0"8"0,3-5 1 0,-3 5 1 0,0 0-40 0,0 0-10 15,0 0 0-15,9 8 0 0,-6 0 0 0,3 3 0 16,-6 2 0-16,-3 3 0 0,0 2 8 0,0 3 0 16,0 3 0-16,-3 3 0 0,0-1 40 0,0 1 7 15,0-1 1-15,0 0 1 0,0-2-21 0,3-3-4 16,-3 3 0-16,3-5-1 0,0-3-17 0,0-6-3 15,0 3-1-15,3-5 0 0,0 3-10 0,0-6 0 16,0-5 0-16,0 0-11 0,0 0 11 0,0 0-12 16,3-8 12-16,0 0-12 0,0 3 12 0,-3-3-10 0,3-5 10 15,0-3-10-15,0 0 10 0,0 0 0 0,-3 0-9 16,3-2 9-16,0-3 0 0,-3 0 0 0,3-1 10 0,3 1-10 16,-6 0 0-16,6 0 0 0,0 0 0 0,-3-3 0 15,6 3 8-15,-3 0-8 0,3-1 0 16,-1 4 0-16,1 2 16 0,3 5-3 0,-3-2-1 0,6 5 0 15,-3-2 3-15,0 4 0 0,0 4 0 0,0-1 0 16,3 3-15-16,-3 0 11 0,-1 3-11 0,-5-1 10 16,0 6-10-16,0 0 0 0,3 0 0 0,-9 3 0 15,-3-1 23-15,0 6 2 0,-3 0 1 0,0 0 0 16,-6-5-18-16,4 2-8 0,-1 0 8 0,0-2-8 16,-3-1 0-16,3 1 0 0,3-3 0 0,-3 2 0 15,3-4-41-15,3-1-1 16,3-5 0-16,0 0 0 0,0 0-110 0,0 0-23 0,-3-3-4 0,3 3-1 15,3-5-30-15,-3 0-6 16,6-11-2-16,0 0 0 0</inkml:trace>
  <inkml:trace contextRef="#ctx1" brushRef="#br2" timeOffset="159942.049">11844 10379 1638 0,'0'0'72'0,"0"0"16"0,0 0-71 0,0 0-17 16,0 0 0-16,0 0 0 0,9 3 106 0,-9-3 18 16,0 0 3-16,0 0 1 0,6 5-58 0,0 1-11 15,0-1-3-15,3 0 0 0,-3 1-6 0,3-4-2 16,0 4 0-16,-3-4 0 0,2 1-23 0,4-3-5 15,-3 2 0-15,3-2-1 0,-3-2-8 0,3-1-2 16,-3 1 0-16,3-1 0 0,-3-2-9 0,-3-1 0 16,0 1 0-16,-3 0 0 0,3-3 0 0,-3 2-9 15,0-1 9-15,-3 1 0 0,-3-4-16 0,3 2 4 16,-3 2 1-16,-3 1 0 16,3 0-23-16,-6 2-5 0,0 1-1 0,0-1 0 0,-6 0 16 0,3 6 4 0,-3 0 0 0,3-1 0 15,-6 6 4-15,7 0 0 0,-1 3 1 16,0 2 0-16,-3 0 15 0,3 0 15 0,3 3-3 0,0 3-1 15,3-6 12-15,0 3 2 0,0 0 1 0,3 0 0 16,6 2 2-16,-3-5 1 0,3 1 0 0,3-1 0 16,6 3-10-16,-3-3-3 0,3-5 0 0,0 2 0 15,6 1-8-15,3-6-8 0,-1-2 9 0,4-3-9 32,3 0-99-32,3-3-25 0,-1 3-6 0,-5-5-1 0</inkml:trace>
  <inkml:trace contextRef="#ctx1" brushRef="#br2" timeOffset="181642">21851 5384 1267 0,'0'0'56'0,"0"0"12"0,0 0-55 0,0 0-13 0,0 0 0 15,0 0 0-15,0 0 97 0,0 0 17 0,3 3 3 0,-3 5 1 16,-3-3-46-16,0 6-8 0,0 2-3 0,-3 3 0 16,0 2-23-16,-3 3-5 0,-2 8-1 0,2 1 0 15,-3-1-16-15,0-3-4 0,0 1-1 0,3-1 0 16,0-5-3-16,3 3 0 0,-3-3 0 0,3-2 0 15,3-3-8-15,-3-3 0 0,3 0 9 0,0-2-9 16,0-3 0-16,3-3 0 0,0-5 0 0,0 0 0 16,0 0 18-16,0 0 6 0,0 0 0 15,0 0 1 1,0 0-47-16,3-5-10 0,3-3-1 0,-3-3-1 16,3 0 3-16,3-2 1 0,-3 0 0 0,0-3 0 0,3-2 30 0,3-6 0 0,0 0 0 0,0-2 0 15,0 2 0-15,-1-3 10 0,1 1 0 0,-6 2 0 16,0 0-10-16,0 0-9 0,0 3 9 0,3 3-13 15,-3-1 13-15,0 3 0 0,0 0 0 0,0 6 0 0,-3-1 12 16,0 3 6-16,0 0 1 0,-3 8 0 0,0 0 17 16,0 0 4-16,0 0 1 0,0 0 0 0,0 0-19 0,6 3-4 15,-3 2-1-15,6 3 0 0,-3 5-6 0,0 6-2 16,0 2 0-16,3 0 0 0,-4 6-9 0,1-1 12 16,0 3-12-16,0-2 12 0,-3 2-12 0,3 0 0 15,-3-3 0-15,0-2 8 0,0 0-8 0,0 0 0 16,0-3 0-16,0 0 0 0,0-2 0 0,-3-1 0 15,3-4 0-15,0-4 0 16,0-2-71-16,0 0-19 0,0-3-4 0,-3-5-534 16,0 0-106-16</inkml:trace>
  <inkml:trace contextRef="#ctx1" brushRef="#br2" timeOffset="181853.993">21798 5577 1324 0,'-3'0'118'0,"-3"0"-94"0,0 0-24 0,3 0 0 16,3 0 145-16,-6 0 25 0,6 0 5 0,0 0 1 15,0 0-60-15,0 0-12 0,0 0-3 0,0 0 0 16,9 0-59-16,0 6-12 0,3-4-2 0,-3 1-1 16,2 2-41-16,4-2-8 0,0-3-2 0,3-3 0 15,6 3-96 1,0-2-20-16,-1-1-4 0,-2-2-748 0</inkml:trace>
  <inkml:trace contextRef="#ctx1" brushRef="#br2" timeOffset="182046.004">22167 5487 1209 0,'0'0'108'0,"0"0"-87"16,0 0-21-16,0 0 0 0,0 0 195 0,-6 6 34 15,6-6 7-15,-3 5 2 0,3-5-153 0,-3 5-30 16,3-5-7-16,-3 5 0 0,0 3-38 0,6-2-10 16,-3-6 0-16,3 5 0 15,0 0-193-15,-3-5-43 0,0 0-9 0,9 14-2 0</inkml:trace>
  <inkml:trace contextRef="#ctx1" brushRef="#br2" timeOffset="182184.05">22155 5662 403 0,'0'0'36'0,"-6"3"-36"0,6-3 0 0,-3 5 0 15,3-5 317-15,-6 5 57 0,6-5 11 0,0 0 3 16,0 0-264-16,-3 5-52 0,3-5-10 0,0 0-2 16,0 0-47-16,0 0-13 0,0 0 0 0,0 0 8 31,9 0-176-31,-3 0-36 0,-6 0-6 0,15-5-475 0</inkml:trace>
  <inkml:trace contextRef="#ctx1" brushRef="#br2" timeOffset="182337.995">22316 5498 864 0,'0'0'38'0,"0"0"8"0,0 0-37 15,-6 0-9-15,0 0 0 0,6 0 0 0,0 0 278 0,0 0 54 16,-6 0 10-16,6 0 2 0,0 0-257 0,0 0-52 16,0 0-11-16,0 0-1 15,0 0-120-15,0 0-24 0,3 5-5 0,0 0-1 0</inkml:trace>
  <inkml:trace contextRef="#ctx1" brushRef="#br2" timeOffset="182487.006">22289 5675 1728 0,'0'0'76'0,"0"0"16"0,0 0-73 0,0 0-19 0,0 0 0 0,0 0 0 16,0 0 59-16,0 0 8 0,0 0 1 0,0 0 1 15,0 0-49-15,6-2-9 0,0-4-3 0,0 4 0 31,3-1-170-31,-3 0-34 0</inkml:trace>
  <inkml:trace contextRef="#ctx1" brushRef="#br2" timeOffset="183020.994">22435 5569 979 0,'0'0'87'16,"0"0"-70"-16,0 0-17 0,0 0 0 0,0 0 156 16,0 0 27-16,0 0 5 0,0 11 2 0,0 0-110 0,0-4-23 15,0 4-4-15,3 0-1 0,-3-1-31 0,0 1-6 16,0-3-2-16,0 2 0 0,3-2-13 0,-6 3 0 16,3-3 8-16,0 0-8 0,-3 0 0 15,3-8 0-15,0 0 0 0,0 0 0 0,0 0 0 0,0 0-13 16,0 0 2-16,0 0 1 0,0 0-12 0,0 0-2 15,0 0-1-15,0 0 0 16,3-6-4-16,0 1-1 0,0-3 0 0,3 0 0 0,-4 3 8 0,4-3 2 16,-3-3 0-16,3 1 0 0,0-3 8 0,0 2 3 15,-3-2 0-15,3 5 0 0,0-3 9 0,3 6 0 16,-3 0 0-16,0-1 0 0,0 4 32 0,-6 2 1 16,6 2 1-16,0 6 0 0,0 0 4 0,0 3 1 15,-3-1 0-15,0 1 0 0,3 0-19 0,-3-1-3 16,0 1-1-16,0-3 0 0,0 0 0 0,0 0 0 0,-3-1 0 15,0-7 0-15,0 0-8 0,0 0-8 0,0 0 9 16,0 0-9-16,0 0 0 0,0 0 0 0,8-2 0 0,-2-1 0 16,0 1 0-16,3-6 0 0,0-3 0 0,-3 0-10 15,0-2 0-15,3 0 0 0,3-3 0 0,-3 3 0 16,3 0 10-16,0 2 0 0,-3 0 0 0,0 4 0 16,0 1 0-16,-1 4 9 0,1 2-1 0,-3 0-8 15,3 5 39-15,-3 3 1 0,-3 0 0 0,0 5 0 16,3-2-23-16,-6 2-4 0,0 0-1 0,0 0 0 15,0 0-12-15,0-2 9 0,-3 0-9 0,3-1 8 16,3-2-19-16,-3 0-4 0,0 0-1 0,0-8-608 16,0 0-123-16</inkml:trace>
  <inkml:trace contextRef="#ctx1" brushRef="#br2" timeOffset="183370.989">22813 5501 1915 0,'3'-3'42'0,"-3"3"9"0,-3-5 1 0,3-1 2 0,3-2-43 0,3 3-11 16,-6-3 0-16,3 0 0 0,5 0 62 0,-2 3 10 0,0 0 3 0,3-3 0 16,3 5-37-16,0 0-7 0,0 3-2 0,3 0 0 15,-3 3-21-15,0 0-8 0,3 5 0 0,-3 2 0 16,-1 4 0-16,-2-1-21 0,0 3 3 0,-3-1 1 15,0 1-5-15,-3 3-1 0,-3 2 0 0,-3 0 0 32,-3-2-17-32,0-1-3 0,0 3-1 0,0-2 0 15,-3-3 25-15,1 0 5 0,-1-3 1 0,3 0 0 0,0-2 13 0,0-3 13 0,3-3-2 16,3-5-1-16,0 0 24 0,0 0 5 0,0 0 1 0,0 0 0 16,0 0-4-16,6 3 0 0,3-1 0 0,3 1 0 15,-1-3-19-15,1 0-4 0,3 0-1 0,0 3 0 16,0-1-12-16,0 1 0 0,0 2 0 0,0 0 0 15,0-2-112-15,2 2-23 0</inkml:trace>
  <inkml:trace contextRef="#ctx1" brushRef="#br2" timeOffset="184434.004">21875 7451 518 0,'3'-14'23'0,"-3"14"5"0,0 0-28 0,0 0 0 15,0 0 0-15,0 0 0 16,0 0 214-16,0 0 38 0,0 0 7 0,0 0 1 0,0 6-153 0,0-6-31 16,0 0-7-16,0 5-1 0,0 3-38 0,0 0-8 15,3-3-2-15,-3 6 0 0,3 2-4 0,-3 3 0 0,0 0-1 0,0 2 0 16,3 3-3-16,-3 0 0 0,-3 1 0 0,3-4 0 15,0 3-4-15,0-2 0 0,-3-6-8 16,3 0 12-16,0 1-12 0,-3-4 0 0,0 1 0 0,3-1 0 16,-3-2 16-16,0 0 1 0,3-8 0 15,-3 8 0 1,0-3-144-16,3-5-29 0,0 0-5 0,0 0-547 0</inkml:trace>
  <inkml:trace contextRef="#ctx1" brushRef="#br2" timeOffset="184990.997">21902 7488 849 0,'-6'-11'37'0,"6"11"9"0,0 0-37 0,0 0-9 16,-3-5 0-16,0 2 0 16,0-2 95-16,3 5 17 0,-3-8 3 0,3 8 1 15,0 0 0-15,3-3 0 0,-3 3 0 0,6-5 0 0,-6 5-52 0,6-3-9 16,0-5-3-16,3 3 0 0,0 2-24 0,6 3-4 15,-4 6-2-15,4-9 0 0,-3-2-22 0,-3 2 8 16,3 3-8-16,-3 3 0 0,0-1 0 0,0 4 0 0,-3 2-12 16,-3 0 4-16,0 2 8 0,0 1-12 0,-6-1 12 0,3 1-12 31,-3-1-31-31,-3 1-6 0,0 0-2 0,0-1 0 0,0 1 33 0,0-1 6 16,3-4 2-16,-3-1 0 15,3 0-17-15,0-2-3 0,3-3-1 0,0 0 0 16,0 0 1-16,0 0 0 0,0 0 0 0,9-3 0 0,0 1 30 15,3-1-9-15,-3 3 9 0,6 0 0 0,-3 3 0 0,0 2 0 0,-1 0 0 0,4 3 0 16,-6 0 0-16,3 3 9 0,-6-1 0 0,3 1 0 16,-6-1 40-16,0 4 8 0,0-1 2 0,-6 0 0 15,3 0 16-15,-6-2 3 0,0-1 1 0,0 1 0 0,0 0-13 16,-3-3-2-16,3 0-1 0,-3-3 0 16,-3 3-36-16,4-6-7 0,-4 1-2 0,3 0 0 0,0-3-26 15,0 0-6-15,-3-3-1 0,3 3 0 16,3-5-130-16,0 2-27 0,0-2-4 0,3 2-638 15</inkml:trace>
  <inkml:trace contextRef="#ctx1" brushRef="#br2" timeOffset="185205.993">22253 7514 1854 0,'0'0'40'0,"0"0"9"0,0 0 2 0,0 0 1 0,0 0-41 0,0 0-11 0,0 0 0 0,0 0 0 15,-3 5 53-15,3-5 9 0,-3 6 2 0,3-6 0 16,0 8-48-16,0-3-16 0,0-5 9 0,3 8-9 31,-3-3-182-31,0-5-42 0,0 11-8 0,0-11-1 0</inkml:trace>
  <inkml:trace contextRef="#ctx1" brushRef="#br2" timeOffset="185345.993">22265 7675 1692 0,'0'0'75'0,"0"0"15"0,0 0-72 0,0 0-18 0,0 0 0 0,0 0 0 16,0 0 63-16,0 0 9 0,0 0 1 0,0 0 1 15,0 0-82-15,0 0-17 0,0 0-3 0,0 0-535 16,6 0-106-16</inkml:trace>
  <inkml:trace contextRef="#ctx1" brushRef="#br2" timeOffset="185534.993">22414 7527 460 0,'0'0'20'0,"0"0"5"0,0 0-25 0,0 0 0 0,0 0 0 16,-6 0 0-16,6 0 264 0,0 0 47 0,0 0 9 0,0 0 3 31,0 0-389-31,-3 6-78 0,3-6-15 0,-3 15-3 0</inkml:trace>
  <inkml:trace contextRef="#ctx1" brushRef="#br2" timeOffset="185673.052">22387 7710 1630 0,'0'0'72'0,"0"0"16"0,0 0-71 0,0 0-17 0,0 0 0 0,0 0 0 16,0 0 47-16,0 0 5 0,0 0 2 0,0 0 0 15,3 0-54-15,3-3-12 0,0 1-1 0,0-1-784 16</inkml:trace>
  <inkml:trace contextRef="#ctx1" brushRef="#br2" timeOffset="186241.998">22578 7596 691 0,'0'0'61'0,"0"0"-49"15,0 0-12-15,0 0 0 0,0 0 128 0,0 0 24 0,0 0 4 0,0 0 0 16,0 0-63-16,0 0-13 0,2 5-2 16,1 6-1-16,3 0-13 0,-3-1-4 0,-3 6 0 0,0-3 0 15,3 3-52-15,-3-3-8 0,0 1-8 0,0-1 8 16,0 0 24-16,0-2 12 0,0-3 3 0,0 2 0 16,0-5-25-16,0-5-5 0,0 0-1 0,0 0 0 15,0 0-8-15,0 0 0 0,0 0-10 0,0 0 10 16,0 0-25-16,0 0 1 0,6-2 0 0,0-6 0 15,0 0 9-15,0-3 3 0,-3 1 0 0,0-4 0 16,3 1-5-16,-3-3-1 0,3 3 0 0,0-3 0 16,0 0 4-16,0 3 1 0,0 3 0 15,3-1 0-15,-3 3 13 0,0 0 0 0,0 5 0 16,3 1 0-16,-4 2 16 0,4 2 7 0,-3 1 1 0,0 5 0 16,3 3 5-16,-3-1 2 0,-3 1 0 0,0 2 0 15,3 0-10-15,-3-2-1 0,-3 2-1 0,3-2 0 0,-3-3-9 16,0 0-2-16,0-8 0 0,0 0 0 0,0 0-8 15,0 0 0-15,0 0 0 0,0 0 0 0,0 0-11 0,0 0-4 16,0 0-1-16,6-6 0 0,0-2 16 16,0 0-12-16,0-2 12 0,3 2-12 0,0-3 12 0,0 3 0 15,-3 3-10-15,3 0 10 0,-1 2 0 0,1 3 0 16,0 3 0-16,-3 2 0 0,3 3 9 0,-6 0 7 16,3 5 0-16,0 0 1 0,-3 1 9 0,0 1 2 15,3-1 0-15,-6-1 0 0,3-2-12 0,0 2-1 16,-3-3-1-16,3-2 0 15,-3-2-46-15,3 1-10 0,-3-7-2 0,0 0 0 0</inkml:trace>
  <inkml:trace contextRef="#ctx1" brushRef="#br2" timeOffset="186623.988">22982 7469 1735 0,'-9'-5'76'0,"9"5"17"0,0 0-74 0,0 0-19 0,0 0 0 0,0 0 0 16,-3-6 74-16,6 1 11 0,0 0 3 0,3 0 0 16,0-3-26-16,0 2-5 0,3 1-1 0,0 2 0 15,0-2-40-15,6 2-8 0,-3 3-8 0,0 3 12 0,0 2-12 16,-3 3 0-16,2 0-12 0,-2 3 12 15,-3 5-56-15,0 2-3 0,-6-2-1 0,-3 5 0 16,3 0 4-16,-6 6 1 16,0-3 0-16,0 0 0 0,-2-3 41 0,-1-3 14 0,0 1-9 0,0-1 9 15,0-2 14-15,3 0 8 0,0-3 2 0,3-5 0 0,-3 0 16 16,6 0 3-16,0-8 1 0,0 0 0 0,0 0 12 16,3 3 2-16,3 2 1 0,3-5 0 0,3 0-22 0,-3 0-4 15,3 0-1-15,2 0 0 0,4 0-5 0,3 0-2 16,0 3 0-16,0-1 0 15,0 1-57-15,-1 0-11 0,1-1-2 0,-3 4-1015 0</inkml:trace>
  <inkml:trace contextRef="#ctx1" brushRef="#br2" timeOffset="187535.002">21917 9469 115 0,'0'0'0'0,"0"-5"10"15,0 5-10-15,0 0 0 0,0 0 0 0,0 0 0 0,0 0 360 0,0 0 71 0,0 0 13 0,0 0 4 16,-6 5-262-16,3 1-52 0,0-4-10 0,3 9-3 16,0-1-60-16,0 6-12 0,0-2-2 0,0 1-1 15,3 4-25-15,0 2-5 0,-3 3 0 0,3-3-1 16,-3-2-15-16,3-4 0 0,-3 4 0 0,0-6 0 15,0 0 0-15,0 1 0 0,0-4-11 0,0 1 11 32,3-3-53-32,-3-3-3 0,3-2-1 0,-3 2 0 15,0-2-196-15,0-3-39 0,0 0-8 0,0 0-2 0</inkml:trace>
  <inkml:trace contextRef="#ctx1" brushRef="#br2" timeOffset="188069.005">21893 9525 1184 0,'0'0'26'0,"0"0"6"0,0 0 0 0,0 0 1 0,-3-3-33 0,3 3 0 15,0 0 0-15,0 0 0 0,0 0 86 0,0 0 10 16,0 0 3-16,0 0 0 0,0 0 13 0,0 0 4 15,0-5 0-15,0 0 0 0,3-3-85 0,3 2-17 16,0-2-3-16,3 1-1 0,0-4 21 0,3 3 4 16,5-5 1-16,-2 2 0 0,3 3-8 0,-3 3 0 15,0 0-1-15,0 2 0 0,0 3-19 0,-3 3-8 0,0-1 8 16,-4 4-8-16,1 2 0 0,-3 2-16 0,0-2 3 16,0 3 0-16,-6 5 21 0,-3-6 4 0,3 1 0 0,-3-1 1 15,-3 4-13-15,0-1-10 0,-3-5 2 0,3 0 0 16,-2 2-1-16,-1-2 0 0,-3 0 0 15,3 0 0-15,0 0 9 0,0-3 0 0,0 1-9 16,0-4 9-16,0 1 0 0,3-3 0 0,0 2-9 0,6-2 9 16,-6-2 0-16,6 2 0 0,0 0 0 0,0 0 0 15,6 5 0-15,3-5-8 0,0-3 8 0,3 1 0 16,0 2-9-16,3 0 9 0,0 2 0 0,3 4-9 16,-1-1 9-16,-2 3 0 0,0 0 0 0,0 3-8 15,-3-4 8-15,-3 4 0 0,0 0 0 0,-3-1 0 16,-3 1 0-16,0 2 16 0,-3-2-4 0,-3 2-1 15,-3-3 16-15,0 4 3 0,-3-4 1 0,3-2 0 0,-6 0-4 16,0 0-1-16,0-3 0 0,0 1 0 0,-3-1-10 16,1-5-1-16,-4 0-1 0,6-3 0 0,-3 1-14 0,0-1 0 15,3 0 0-15,-3 1 0 0,6-4-20 0,0 1-3 16,0 2-1-16,6-2 0 16,3 5-104-16,3-5-20 0,0-3-5 0</inkml:trace>
  <inkml:trace contextRef="#ctx1" brushRef="#br2" timeOffset="188287">22280 9599 691 0,'0'0'30'0,"0"0"7"0,0 0-29 0,0 0-8 0,0 0 0 0,0 0 0 15,0 0 325-15,0 0 64 0,0 0 13 0,0 0 2 16,0 0-302-16,0 0-61 0,0 0-12 0,0 0-2 31,0 0-83-31,-3 8-17 0,3 0-3 0,0-8-844 0</inkml:trace>
  <inkml:trace contextRef="#ctx1" brushRef="#br2" timeOffset="188424.988">22280 9726 2098 0,'0'0'46'0,"0"0"10"0,0 0 1 0,0 0 3 0,0 0-48 0,0 0-12 0,0 0 0 0,0 0 0 0,0 0 8 0,0 0-8 15,0 0 12-15,0 0-4 16,6-3-140-16,3 1-28 0</inkml:trace>
  <inkml:trace contextRef="#ctx1" brushRef="#br2" timeOffset="188591.998">22458 9570 864 0,'0'0'76'0,"-6"2"-60"16,4 1-16-16,2-3 0 0,0 0 256 0,0 0 48 16,-6 0 9-16,6 0 3 0,0 0-255 0,0 0-50 0,-3 8-11 0,3-3-591 15,3 3-118-15</inkml:trace>
  <inkml:trace contextRef="#ctx1" brushRef="#br2" timeOffset="188710.991">22467 9710 403 0,'0'0'17'0,"0"0"5"0,0 0-22 0,0 0 0 0,-6 3 0 0,6-3 0 16,0 0 352-16,0 0 65 0,0 0 14 0,0 0 2 16,0 0-337-16,0 0-68 0,0 0-14 0,0 0-2 15,0 0-113-15,0 0-23 0</inkml:trace>
  <inkml:trace contextRef="#ctx1" brushRef="#br2" timeOffset="189270.004">22637 9596 576 0,'0'0'25'0,"0"0"6"0,0 0-31 0,0 0 0 16,3 11 0-16,0-3 0 0,-3 2 262 0,0 1 46 15,3 0 10-15,-3 2 2 0,0 0-226 0,0 0-45 16,3 0-9-16,-3 3-1 0,0-2-7 0,0-1 0 16,0-3-1-16,0 4 0 0,0-6-31 0,0 2 0 0,3-5 0 15,-3-5-10-15,0 0 32 0,0 0 6 0,0 0 2 0,0 0 0 16,0 0-30-16,0 0-12 0,0 0 1 0,3-5 0 31,0-3-12-31,3 0-2 0,-3-2-1 0,3-1 0 16,-3-2-1-16,3 2 0 0,0 1 0 0,0-4 0 15,0 1 1-15,-1 3 0 0,1-1 0 0,0 1 0 0,0 2 18 0,0 2 8 0,0-2-8 16,3 6 8-16,-9 2 16 0,6 0 9 0,3 0 2 0,-9 0 0 16,6 5 5-16,0 0 2 0,-9 3 0 0,6 0 0 15,0 0 4-15,0 0 1 0,-6 3 0 0,3-3 0 16,3-1-3-16,-3 1-1 0,0-8 0 0,0 0 0 15,0 0-14-15,0 0-2 0,0 0-1 0,0 0 0 16,0 0-18-16,0 0 0 0,0 0-11 0,9-2 11 16,-3-4 0-16,0 1 0 0,3 0 0 0,3-3 9 15,-3 0-9-15,2 0-16 0,1 3 4 0,-3 0 1 16,0-1 11-16,3 4 0 0,-3 2-9 0,0 0 9 0,0 2 0 16,0 4 0-16,-6 1 0 0,3-1 0 0,-3 2 9 0,3 2 7 15,-3-2 0-15,0 3 1 0,0-1-1 0,0 1-1 16,0 0 0-16,0-1 0 0,0 1-15 0,-3-1-10 15,3-4 2-15,-3-6 0 16,0 0-154-16,8 2-30 0,-8-2-7 0,6-2-1 0</inkml:trace>
  <inkml:trace contextRef="#ctx1" brushRef="#br2" timeOffset="189638.023">23048 9533 691 0,'0'0'30'0,"0"0"7"0,-3-3-29 0,0-2-8 0,0 2 0 0,0-2 0 16,3 0 300-16,0-1 60 0,0-2 11 0,0 3 2 15,3-3-225-15,3 0-46 0,-3 0-9 0,3 0-1 16,0 0-32-16,0 0-5 0,3 3-2 0,0 3 0 16,-1-4-33-16,1 6-6 0,0 0-2 0,0 3 0 15,0 2-12-15,-6 3 0 0,3 3 0 0,-3 2-10 31,0 0-17-31,-6 6-3 0,0-3-1 0,-3 2 0 0,0 3-13 16,0-2-4-16,-3-3 0 0,0 0 0 0,0-3 31 0,1 0 5 0,-1-2 2 0,0-1 0 16,3-2 10-16,0-3 0 0,0 1 0 0,3-1 8 15,3-5 20-15,0 0 5 0,0 0 1 0,0 0 0 16,0 0 5-16,0 0 1 0,0 0 0 0,9 0 0 16,0 0-29-16,3 0-11 0,2 0 8 0,1 0-8 0,0 0 0 15,3 3 0-15,0-1 8 0,0-2-8 0,3 3 0 16,-6 0 0-16,-1-1 0 0,1 1 0 15,-6-1-16-15,3 1-4 0,-6-3-2 0,-6 0 0 16,0 0-168-16,9 0-34 0</inkml:trace>
  <inkml:trace contextRef="#ctx1" brushRef="#br2" timeOffset="190744.994">22003 7808 345 0,'0'-11'15'0,"0"11"4"0,0 0-19 0,0 0 0 0,0 0 0 0,0 0 0 16,0 0 108-16,0 0 17 0,0 0 4 0,0 0 1 16,0 0-46-16,0 0-8 0,0 0-3 0,0 0 0 15,3-3 1-15,-3 3 0 0,0 0 0 0,0 0 0 16,0 0-25-16,0 0-5 0,0 0 0 0,0 0-1 15,0 0 29-15,0 0 7 0,0 0 1 0,0 0 0 16,0 0-42-16,0 0-8 0,0 0-2 0,0 0 0 16,0 0 0-16,-3 3-1 0,0 0 0 0,3-3 0 15,-3 0 3-15,-3-3 1 0,0 3 0 0,0-3 0 16,0 3-11-16,-3 0-3 0,0 3 0 0,3-3 0 16,-2-3-8-16,-1 3-1 0,0 0-8 0,0 0 12 15,3 0-12-15,-3 0 0 0,3 3 0 0,-3 0 0 16,3-1 0-16,3 1 0 0,3-3-8 0,0 0 8 15,0 0-165-15,0 0-27 0,0 0-4 0,0 0-2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5:54:22.8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8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0-02-21T23:43:34.958"/>
    </inkml:context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11255 8075 96 0,'-6'3'35'0,"6"-1"-18"0,0 3 0 0,0-5 14 16,0 0 10 0,3 6 5-16,-3-6-3 0,0 0-2 15,0 0-22-15,0 5 2 0,0-5 2 16,0 0 1-16,0 0 1 16,0 0-6-16,0 0-1 15,0 0-6-15,3-3 0 16,0 1-5-16,0-1 1 15,0-2 1-15,3-3 2 16,0 0-5-16,3-5-4 16,2-6-1-16,4-5-1 15,0-2 0-15,0-14 0 16,0 1-3-16,0-4 0 16,3 6-1-16,-3 3 0 15,-3 5 5-15,-4 5 1 16,1 5-3-16,-3 3 1 0,0 3-2 15,0 3 0-15,0 4-3 16,0 4 1-16,3 7 0 16,0 8-1-16,0 8-1 15,0 9 1-15,0 7 3 16,0 8 3-16,-3-3 2 16,3-2 3-16,0-6-3 15,-1-2-2-15,7-1 0 16,-6-1-1-16,0-7 0 15,-3-4 2-15,0-3-21 16,-3-6-7-16,-9-4-49 16,0-6-32-1,-3-6-48 1,-3-4 54-16</inkml:trace>
  <inkml:trace contextRef="#ctx0" brushRef="#br0" timeOffset="1">11353 7953 192 0,'-9'-5'74'0,"6"2"-40"0,3 3-18 0,0 0 24 16,0 0-8-16,6 3-1 15,3 0-4-15,3-3-2 16,3 2-14-16,3-2-2 0,5 0-2 16,4 0-1-16,0-2-1 0,3-1-23 15,3-2-10 1,2-1-77-16,-2-2-64 15,-6 3 59 1</inkml:trace>
  <inkml:trace contextRef="#ctx0" brushRef="#br0" timeOffset="2.001">11755 7863 236 0,'3'-5'90'0,"0"-8"-48"0,3 21-20 0,-3-6 26 16,-3-2-1-16,0 0 2 15,0 0-25-15,0 0-9 16,0 0-10-16,0 0-4 16,0 0 0-16,0 0-19 0,0 6-8 15,-3 2-44-15,0 2-19 16,0 6-38-1</inkml:trace>
  <inkml:trace contextRef="#ctx0" brushRef="#br0" timeOffset="3.001">11773 8054 256 0,'-3'-3'96'0,"3"3"-52"0,0 0-40 0,0 0 19 0,0 0-13 15,0 0-1 1,0 0-29-16,0 0-12 0,3 0-66 16,3 3-26-16,0-6 44 15</inkml:trace>
  <inkml:trace contextRef="#ctx0" brushRef="#br0" timeOffset="4.001">11916 7874 256 0,'-6'-8'96'0,"6"8"-52"0,0 3-51 0,3 2 16 16,-3-5-13 0,0 0 1-16,3 5-28 0,0 3-9 15,3 3-59-15,2-3-24 16</inkml:trace>
  <inkml:trace contextRef="#ctx0" brushRef="#br0" timeOffset="5.001">11913 8048 236 0,'-9'-2'90'0,"9"2"-48"0,3 0-49 0,-3 0 16 15,0 0 3-15,0 0 4 16,0 0-7-16,6 2-5 15,0 1-3-15,0 0-30 0,-1-1-13 0,1 1-25 16,3-3-48 0,0-3 25-16</inkml:trace>
  <inkml:trace contextRef="#ctx0" brushRef="#br0" timeOffset="6.001">12127 7792 220 0,'-3'-19'85'0,"3"22"-46"0,3 0-35 0,-3-3 19 15,3 5-2-15,-3 5 2 16,0 9-1-16,0 5-2 16,0 5-10-16,0 5-6 0,0-5-3 15,0-2 1-15,0-1 3 16,3 1-4-16,0-1-3 15,0-2-4-15,0-5-1 16,0-6-45-16,0-3-18 16,3-4-43-1</inkml:trace>
  <inkml:trace contextRef="#ctx0" brushRef="#br0" timeOffset="7.001">12148 7757 260 0,'-6'-5'99'0,"6"5"-54"0,3 0-28 16,-3 0 25-16,6 0-16 16,3-3-2-16,6 1-12 15,5-3-5-15,4-1-4 16,0 1-7-16,3 0 0 0,-3 2-25 15,-1 0-10-15,1 3-46 16,0 0-21-16,-9 3 5 16</inkml:trace>
  <inkml:trace contextRef="#ctx0" brushRef="#br0" timeOffset="8">12154 7972 268 0,'-9'0'101'0,"9"2"-54"0,3-2-46 0,3 0 21 16,3 0-10-16,6-2 1 15,5-1-8-15,4 0-3 16,3 1-1-16,0-1-39 0,3 0-14 16,-4 1-51-1,7 2-38-15,-9-3 60 16</inkml:trace>
  <inkml:trace contextRef="#ctx0" brushRef="#br0" timeOffset="9.001">12442 7966 192 0,'-17'3'71'0,"8"8"-38"0,-3-1-28 16,6-4 19-16,0 4 0 16,0 1 5-16,3-1-9 15,3 4-2-15,3 1-10 16,6 1-3-16,3-3 1 0,3-2 1 15,5-6 3-15,7-5-1 16,-3-2 2-16,0-4-4 16,-3-2-2-16,-3-2-2 15,-7-1 0-15,-5-5 0 16,-6 3 3-16,-3 0-3 0,-5 2 0 16,-7 1-8-1,0 5-2-15,0-1-16 0,0 4-8 16,3 2-16-1,3 2-6-15,3-2-23 16,6 0-40-16,6 0 32 16</inkml:trace>
  <inkml:trace contextRef="#ctx0" brushRef="#br0" timeOffset="10.001">12687 7980 140 0,'-3'8'55'0,"0"0"-30"0,-3 15-23 0,6-15 14 15,-3 3 3-15,3-1 3 0,3 1 4 16,3 0 3-16,5-1-15 16,4-2 10-16,0-3 3 0,6-5-3 15,0-5 0-15,0 0-7 16,-3-3-2-16,-3-3-3 16,-7 1 2-16,-2-3-3 15,-6-3-1-15,-6-3-13 16,-8 3-3-16,-4 3-19 15,-3 2-7-15,0 6-34 16,-3 5-15-16,3 5-26 16</inkml:trace>
  <inkml:trace contextRef="#ctx0" brushRef="#br0" timeOffset="11.001">13121 7660 104 0,'-3'-6'38'0,"3"6"-20"0,-3-2 1 0,3 2 18 16,-3 0-3-16,-3 0 1 16,-3 2-7-16,-3 4-3 0,-2 4-13 15,-4 9 1-15,-6 4 3 0,3 12-2 16,0 5 2 0,6 2-5-16,3 3-1 0,6 0-6 15,6-6-3 1,15 1-9-16,6-5-3 0,6-4-18 15,6-4-7-15,-4-9-43 16,13-7-45 0,0-6 39-16</inkml:trace>
  <inkml:trace contextRef="#ctx0" brushRef="#br0" timeOffset="12.001">13306 7678 220 0,'-3'-5'85'0,"6"7"-46"0,0 1-46 0,0 0 14 16,3 5 8-16,5 5 7 15,1 5 9-15,3 17 6 16,3 2-20-16,-3 2-3 0,-9 1 0 15,-6 3-6-15,-6-6 0 16,-6 0-13-16,-6 0-6 16,-12-3-72-16,-2-2-30 15,2 2 0 1</inkml:trace>
  <inkml:trace contextRef="#ctx0" brushRef="#br0" timeOffset="27.001">14782 8427 148 0,'-21'2'57'0,"15"1"-30"15,-6 5-18-15,6-5 14 0,-6 7-7 16,-2 3-1-16,-10 3-5 15,3 6-1-15,-3 7-5 16,3 2-3-16,3 14 2 0,7-2-2 16,5 2-1-16,6-6 1 15,9 1 1-15,8-3-6 16,4-8-1-16,6-5-25 16,-3-8-8-16,6-13-40 15</inkml:trace>
  <inkml:trace contextRef="#ctx0" brushRef="#br0" timeOffset="28.001">14746 8662 116 0,'-3'0'46'16,"6"3"-24"-16,0 2-17 0,-3-5 11 15,3 11-1-15,0 5 1 0,3 2-2 16,3 3 1-16,0 1-8 15,0-1 0-15,0 0 0 0,0 0 1 16,3 0 0-16,-3-5-2 16,0-3-1-16,0 1-1 15,-1-7 0-15,1-4 15 16,-3-6 8-16,0-2-8 16,0-3-1-16,0-2-10 15,0-4-3-15,0-4-3 16,-3-3-2-16,-3 0 1 15,0-1-1-15,0 4-9 16,0 5-4-16,0 2-31 16,3 8-13-16,0 3-40 15</inkml:trace>
  <inkml:trace contextRef="#ctx0" brushRef="#br0" timeOffset="29.001">15005 8723 132 0,'0'3'49'0,"3"21"-26"0,-3-6-18 0,0-10 11 0,0 3-3 15,3 2 2-15,-3 3-13 16,0-3-3-16,3 0 0 16,0-2 0-16,-3-1-17 15,0 4-10-15,0-14-36 16</inkml:trace>
  <inkml:trace contextRef="#ctx0" brushRef="#br0" timeOffset="30.001">14999 8615 160 0,'-6'-11'63'0,"6"11"-34"0,0 0-36 0,0 0 10 16,0 0-8-16,0 0-1 15,3 3-24-15,3-1-10 16,-3 4-17-16,6-4-5 16</inkml:trace>
  <inkml:trace contextRef="#ctx0" brushRef="#br0" timeOffset="31.001">15074 8750 112 0,'9'26'44'0,"0"-13"-24"15,-6 11-15-15,0-13 11 0,0 2 6 16,0-3 4-16,-1 1-6 16,-2-3-1-16,0 0-11 15,0-3-5-15,0 1 0 0,0-6 11 16,0 0 6-16,0-8 12 16,0-3-11-1,0-2-4-15,3-3-10 16,3 0-5-16,0-5-1 15,3 0 1-15,3 2-3 0,0 6-2 16,0 2-1 0,3 3 3-16,0 0-2 0,0 8-1 15,-3 0-33 1,2 11-87 0</inkml:trace>
  <inkml:trace contextRef="#ctx0" brushRef="#br0" timeOffset="32">15312 8543 124 0,'-3'-8'46'0,"3"6"-24"0,0 2-8 16,0 0 15-16,0 0-10 0,0 5-1 16,0 3-6-16,0 5 0 15,0 8-7 1,0 3-1-16,0 16 2 0,0-3-3 0,3 0 0 16,0-5-1-16,-3-1 1 15,3 1-9-15,-3-3-1 16,0-10-60-1,0 2-45-15,3-8 37 16</inkml:trace>
  <inkml:trace contextRef="#ctx0" brushRef="#br0" timeOffset="33.001">15231 8660 176 0,'-2'-3'66'0,"13"0"-36"0,-5 1-20 0,-6 2 20 0,6 0-7 16,0-3-1-16,3 0-12 15,3-2-4-15,3 0-4 16,3 2-2-16,3 1 1 0,0-1-19 16,-1 0-5-16,-2 3-42 15,-3-2-51 1,-6 2 29-16</inkml:trace>
  <inkml:trace contextRef="#ctx0" brushRef="#br0" timeOffset="34.001">15461 8638 124 0,'-6'3'46'0,"6"2"-24"0,0 6-24 0,0 2 11 15,0 8 11-15,0 1 7 16,0 1-2-16,0 1-3 15,3 0-12-15,3-3-6 0,0 6-1 16,3-9-2-16,-1-5-1 16,7-2 9-16,-3-3 4 15,0-8-4-15,0-5-1 16,0-3-9-16,0-3-1 16,-3-5-2-16,0-8-1 15,0 1 4-15,-3-1 2 0,-3 3 0 16,0 5-1-16,-3 2 1 15,3 4 1-15,-3 5 1 16,3 2 1-16,0 8-2 16,-1 8-2-16,1 3 1 15,0 0 1-15,0 0-1 16,3 0-1-16,0 0-13 16,3 0-6-16,0-6-41 15</inkml:trace>
  <inkml:trace contextRef="#ctx0" brushRef="#br0" timeOffset="35.001">15803 8742 184 0,'-15'-27'68'0,"9"9"-36"0,-3 10-22 0,6 13 20 16,-3 0-12-16,-3 1-2 15,0 7-7-15,-2 3-4 16,-1 2-2-16,3 1-7 0,3-1 0 15,3-2 2-15,6 0 3 16,0-3 0-16,3-5-1 16,3-3-4-16,0-2 0 15,-1-3-7-15,1-3-1 16,0-4 2-16,0-1 4 16,-3-3 1-16,0 3 3 15,-3 0 3-15,0 3 4 16,0 0-2-16,-3 5 0 15,0 0 1-15,3 5 2 0,0 8-3 16,0-2 0-16,3-1-1 16,0 1 1-16,0-1-2 15,0-2-1-15,0 0-13 16,3-2-6-16,-3-4-59 16,3-2-39-1,-3-2 47-15</inkml:trace>
  <inkml:trace contextRef="#ctx0" brushRef="#br0" timeOffset="36.001">15925 8549 156 0,'0'5'60'0,"0"3"-32"0,0 10-22 0,0-5 15 16,3 6-2-16,0 5 1 15,0 8-9-15,-3-1-2 16,3-2-5-16,-3 1-3 0,3-7 2 16,-3 1-2-16,0-3-1 15,0-5-41-15,0-5-20 16,-3-3-20 0</inkml:trace>
  <inkml:trace contextRef="#ctx0" brushRef="#br0" timeOffset="37.001">16056 8429 192 0,'0'0'71'0,"3"3"-38"0,3 2-45 16,0-2 10-16,3 8 7 15,3 4 8-15,6 9 18 16,-4 11 8-16,-2 4-20 16,-3 14-2-16,-3 0-2 0,-9-3-6 0,-3-2-3 15,-12 0 1-15,-5-3 0 16,-13 0-50-16,0-3-20 15,-2 3-48 1</inkml:trace>
  <inkml:trace contextRef="#ctx0" brushRef="#br0" timeOffset="72.001">185 6718 108 0,'0'-24'44'0,"-6"8"-24"0,12-3-2 0,-6 11 18 16,3-2-1-16,3-3 2 0,-3-1-3 16,3 4 1-16,0-1-19 15,-6 1 0-15,6 4-2 0,-6 1-7 16,0 16-4 0,-6 18-2-16,0 16 1 15,-3 26 1-15,0 22 5 16,-3 13 5-1,3 21 6-15,0-3 3 0,6-5-5 16,3-8 0-16,3 0-8 16,0-13-3-16,3-16-1 15,3-8 1-15,-6-13-3 16,0-11-2-16,3-7-29 0,-6-14-11 16,0-11-36-1,0-4-15-15</inkml:trace>
  <inkml:trace contextRef="#ctx0" brushRef="#br0" timeOffset="73.001">15 6741 204 0,'-15'-10'77'0,"15"10"-42"0,15-5-41 0,-3 2 12 0,6 0-6 15,3-2 0-15,6 0 2 16,5 2 1-16,7 0-1 15,12-7 5-15,8 2 5 0,4 0-2 16,8 0 0-16,13-3-6 16,14 3-1-16,12 3 5 15,15-5 3-15,24-1 5 16,11 0 2-16,19-2-12 16,18 0-3-16,2 0 0 15,9-8 0-15,-2-6-4 16,8 3 1-16,-6 3-2 0,1 3 0 15,8-1 2-15,-9 3 0 16,10 0 6-16,-7 6 4 16,-3 2-5-16,-2 3-1 15,-16 2-2-15,-8 0 1 16,-13 3 4-16,-20 0 4 16,-12-2-2-16,-18-1 2 15,-12 0-4-15,-17 1 1 16,-7-1-7-16,-8 0-1 15,-13 1 2-15,-8-1 1 16,-10 0-4-16,-8 1 1 0,-9 2-24 16,-6 0-10-16,-7 0-31 15,1 2-11-15,-6 4-33 16</inkml:trace>
  <inkml:trace contextRef="#ctx0" brushRef="#br0" timeOffset="74.001">5626 6315 184 0,'0'-13'68'0,"3"13"-36"0,-3-2-40 0,0 2 12 16,0 0-6-16,3 7-2 15,0 7 18-15,-3 7 8 16,-3 21-11-16,-3 14 7 0,-3 13 3 15,0 18 0-15,3 16 2 16,3 8-2-16,6 3 2 16,0 10-13-16,3-10-6 0,3-8 4 15,-3-11 4-15,0-8-6 16,-3-12-1-16,0-1-3 16,0-13 1-16,-3-11-2 15,0-5 2-15,0-8-35 16,0-3-16-16,0-5-55 15,-3-2-48 1,-3-6 53-16</inkml:trace>
  <inkml:trace contextRef="#ctx0" brushRef="#br0" timeOffset="75.001">146 7993 132 0,'0'0'52'0,"0"-3"-28"0,0 6-8 0,0-3 16 16,3 0-2-16,3-3 0 15,6 3-11-15,6-2-4 16,6-4-8-16,12 1 6 0,5 0 4 16,10 2-5-16,8 0-2 15,7-2-1-15,11 0-1 16,18 2 2-16,4 1 1 15,5-1-3-15,6 0 0 16,9 1-3-16,-3-1 0 16,12 0 1-16,15 1 1 15,0-1-3-15,6-2-3 16,8-1 0-16,1 1 1 0,6 0 1 16,0 0 1-1,-4-1-2-15,4 1 1 0,-3-3 4 16,3 3 6-16,2-1-3 15,-2 4 2-15,3-1-7 16,2-2-3-16,-8-3-1 16,-3-8 1-16,0 11 3 15,-7-8 4-15,-11 5 11 16,0 0 7-16,-15 2-8 16,-9 1-1-16,-15 0-8 15,-8 0-4-15,-10-1-1 16,-12 1-1-16,-11 0-2 15,-9-1 1-15,2-2-4 16,-5 3 0-16,-12 0-19 0,-7 0-9 16,-5-1-23-16,-3 1-7 15,-6 0-51-15,0-1-19 16</inkml:trace>
  <inkml:trace contextRef="#ctx1" brushRef="#br1">4120 725 345 0,'0'0'31'16,"0"0"-31"-16,0 0 0 0,0 0 0 0,0 0 210 0,0 0 36 15,0 0 7-15,0 0 2 0,0 5-164 0,0-5-33 16,0 0-6-16,0 0-2 0,0 0 2 0,0 8 0 16,0-8 0-16,0 0 0 0,0 0-8 0,0 0 0 15,0 0-1-15,0 0 0 0,0 0-8 0,0 0-2 16,0 0 0-16,0 0 0 0,9-5-6 0,-3-1-2 16,0-4 0-16,-3 2 0 0,9-5-9 0,-9-1-1 15,3-1-1-15,0-1 0 0,3-3-14 0,-4-2 0 16,1-3 0-16,3 0 0 0,0 1 0 0,0-4 0 15,3-2 0-15,-6 3 0 0,3-1-17 0,3 1 0 0,-3-3 0 16,3 2 0-16,-6 1-3 0,3 2 0 16,0 0 0-16,-3 5 0 0,-1 4 20 0,4 1 0 15,-6 4-8-15,0 2 8 0,3 3 13 0,-6 5 7 0,0 0 0 0,0 0 1 16,0 0-2-16,6 5-1 0,0 0 0 0,0 6 0 16,0-1 6-16,-3 4 0 0,3 1 1 15,3 4 0-15,0 2 9 0,-3 0 2 0,0 3 0 16,0 0 0-16,0 0-20 0,-3 0-3 0,3-1-1 15,6 4 0-15,-6-3-2 0,-1-3-1 0,1-3 0 0,0 3 0 16,0-2-9-16,3-3 0 0,-6 2 0 0,6-4 8 16,-6 1-8-16,0-1 0 0,-3-6 0 0,3 2 0 15,3 1 0-15,-3-3-14 0,-3 0 2 0,0-8 0 16,0 0-25-16,0 0-5 0,0 0-1 0,0 0 0 16,0 0-19-16,0 0-4 0,0 0-1 0,0 0 0 15,0 0-20-15,0 0-4 0,0 0-1 0,0 0 0 16,0 0-25-16,0 0-6 0,0 0-1 0</inkml:trace>
  <inkml:trace contextRef="#ctx1" brushRef="#br1" timeOffset="299.047">4242 489 691 0,'-9'3'61'0,"9"-3"-49"16,0 0-12-16,0 0 0 0,0 0 136 0,0 0 25 0,0 0 5 0,0 0 1 15,0 0-83-15,0 0-16 0,0 0-3 0,0 0-1 16,9-5-4-16,-3 2 0 0,-6 3-1 0,9-3 0 16,3 1 13-16,0-1 2 0,0 3 1 0,3 0 0 15,-7 0-30-15,7 0-5 0,0 0-2 0,-3 3 0 16,-3-1-25-16,3 1-5 0,-3-3 0 0,-9 0-8 15,0 0 0-15,9 3 0 0,3-1 0 0,-3-2 0 16,-9 0-112-16,0 0-25 16,12 0-6-16</inkml:trace>
  <inkml:trace contextRef="#ctx1" brushRef="#br1" timeOffset="1826.006">3084 1434 403 0,'0'0'36'0,"0"0"-36"0,0 0 0 0,0 0 0 15,0 0 185-15,0 0 31 16,0 0 5-16,3 5 2 0,0 3-131 0,0 0-27 0,-3 3-5 0,3-1 0 16,3 6 12-16,-6 3 4 0,0 2 0 0,0 3 0 15,0 2-22-15,3 3-4 0,-3-2-1 16,0-1 0-16,-3 1-13 0,3-1-4 0,0-2 0 0,0-3 0 15,0 0-15-15,0-2-3 0,0-1-1 0,3-5 0 16,-6 1-13-16,3-1 0 0,0-5 8 0,0 0-8 16,3 0-12-16,-3-8-6 0,0 0-1 0,0 0 0 31,0 0-153-31,0 0-30 0</inkml:trace>
  <inkml:trace contextRef="#ctx1" brushRef="#br1" timeOffset="2411.993">3087 1484 1386 0,'0'0'30'0,"0"0"6"0,0 0 2 0,0 0 2 0,-6-3-32 0,0 1-8 15,3-1 0-15,3 3 0 0,0 0 52 0,-6-2 8 16,6-4 3-16,0 6 0 0,0-5-14 0,6 0-2 16,-6-3-1-16,3 0 0 0,3 0-9 0,3 0-1 15,3-3-1-15,0 3 0 0,0-2-14 0,3-1-2 16,3 1-1-16,-1 2 0 0,-2 0-6 0,3 0-2 16,0 5 0-16,-3 1 0 0,3-1-10 0,-3 6 8 15,0 2-8-15,-1 0 8 0,-2 6-8 0,0-1 0 16,-6 4 0-16,3 1 0 0,-6 1 0 0,0 3 10 0,-6 2-10 15,0-3 10-15,-3 4-10 0,0-4 0 0,0 1 9 16,-6-1-9-16,3 1 8 0,-2-3-8 0,-1-3 10 16,0 0-10-16,0-2 12 0,0-1-3 0,0 1-1 15,3-6 0-15,-3 3 0 0,3-3 0 0,-3 1 0 0,6-4 0 16,3 1-8-16,3-3 10 0,-9 0-10 0,9 0 10 16,0 0-10-16,0 0 0 0,0 0 0 0,9-3 0 15,-9-2-9-15,9 2 9 0,3-2-12 0,-6 2 12 16,9-2-8-16,-6 5 8 0,6-3 0 0,0 3 0 15,-3 0-9-15,3 3 9 0,-1 5 0 0,1-3-9 0,-3 3 9 16,3 0 0-16,-3 3 0 0,0-3 0 0,-3 5 12 16,0-2 4-16,-3-1 0 0,-3 1 1 15,0 2 23-15,-3 3 5 0,-3 0 1 0,-3-3 0 0,-3 3-2 0,3-3 0 16,-9 0 0-16,3 0 0 0,-3-2-8 0,-3 2-1 16,0-2-1-16,-2-3 0 0,-1 0-17 0,0 0-3 15,-3 0-1-15,3-6 0 0,-3 4-13 0,10-4 0 16,-7-2 0-16,0 3 0 15,12 0-36-15,-9-3-1 0,9 2 0 0,0-2-723 16,9 0-144-16</inkml:trace>
  <inkml:trace contextRef="#ctx1" brushRef="#br1" timeOffset="3743.015">5117 2230 903 0,'0'0'40'0,"0"0"8"0,0 0-38 0,0 0-10 0,0 0 0 0,0 0 0 0,0 0 88 0,6-5 16 16,-6 0 4-16,0 5 0 0,0-6-10 0,0 6-2 15,0 0 0-15,3-5 0 0,-6 0-18 0,3 5-4 16,0-5-1-16,-3 2 0 0,-3 0-15 0,3 1-3 15,-3-1-1-15,-3 0 0 0,3 3-21 0,3-2-4 16,-9-1-1-16,1 3 0 0,2 0-4 0,0 0-2 16,-6 0 0-16,3 3 0 0,0-1-22 0,0 1 0 15,3 2 0-15,-9 1 0 0,3 1 0 0,1 1 0 16,-1 3 0-16,0 2 0 0,3 0 0 0,0 6 0 16,-6-1 0-16,6 1 11 0,0 0-20 0,3 2-4 15,-6 2-1-15,7 1 0 0,-1 0 14 0,3-3 8 16,0 0 0-16,0 1-8 0,6-1 0 0,0 0 0 15,3-3-15-15,6-2 5 0,0 3 10 0,3-3 0 16,-1-3 0-16,1-2 0 0,3 2 8 0,6-8-8 16,6 3 8-16,6-5-8 0,-10-3 0 0,7 0 0 15,-3-3 0-15,3-2 0 0,-1-3 12 0,-2 0-1 16,0 0-1-16,0-3 0 0,0-2-10 0,-7 3 0 0,1-4 0 0,0 1 0 16,-3 0-33-1,-3 0-12-15,-6-1-3 0,0 1-920 0</inkml:trace>
  <inkml:trace contextRef="#ctx1" brushRef="#br1" timeOffset="5851.012">3340 3476 230 0,'0'0'20'16,"0"0"-20"-16,0 0 0 0,0 0 0 15,0 0 171-15,0 0 29 0,0 0 7 0,0 0 1 16,0 0-97-16,0 0-19 0,0 0-4 0,0 0-1 16,3 6-14-16,3 2-2 0,-6 0-1 0,0 2 0 15,6 3 2-15,-6 3 1 0,0 0 0 0,0 3 0 16,0 2-9-16,-6 3-3 0,3 5 0 0,0-3 0 0,0 3-43 0,0 0-9 15,0-5-1-15,-3 0-8 0,3-3 19 0,3-2-3 16,-6-3-1-16,6 0 0 0,-3-6-15 16,3 1 0-16,-3-3 8 0,3 0-8 15,0-3-20-15,0-5-6 0,0 0-2 0,0 0 0 16,0 0-119-16,0 0-24 0,6-11-5 0,0 3 0 16</inkml:trace>
  <inkml:trace contextRef="#ctx1" brushRef="#br1" timeOffset="6277.008">3358 3429 1184 0,'0'0'52'0,"0"0"12"0,-3-3-52 0,-3 3-12 0,0-2 0 0,6 2 0 16,0 0 70-16,0 0 11 0,-3-6 3 0,3 6 0 16,0 0-34-16,0 0-6 0,0 0-2 0,0 0 0 15,3-2-8-15,3-4-2 0,0 1 0 0,3 0 0 16,-3 2 5-16,6 0 1 0,0 1 0 0,0-1 0 16,8 3-1-16,-5 0 0 0,0 3 0 0,6 5 0 15,0-3-23-15,0 8-5 0,0-2-1 0,-1 5 0 16,4 2 1-16,0 1 0 0,-9 2 0 0,3 0 0 15,0 6 6-15,-6-1 1 0,-1 3 0 0,-2-2 0 16,0-4 11-16,-6 1 2 0,0 0 1 0,-3 0 0 0,0 0-4 16,-6-3-1-16,0 0 0 0,-3 0 0 0,-2-2 15 15,-1-3 2-15,0-1 1 0,-6-1 0 0,-3-1-15 0,0-3-4 16,-6-2 0-16,1 0 0 0,2 0-12 16,0-2-2-16,-3-4-1 0,3 1 0 0,1-1-9 0,2 1 0 15,3-3 0-15,-3 0 0 0,6 0 0 16,3 0-14-16,-3 0 5 0,6 0 1 15,-2-3-106-15,5 3-21 0,6 0-4 0,0 0-868 16</inkml:trace>
  <inkml:trace contextRef="#ctx1" brushRef="#br1" timeOffset="7440.999">6242 3511 403 0,'6'5'36'0,"-6"3"-36"16,-6 0 0-16,6 5 0 0,0 3 208 0,0 5 34 16,0 6 7-16,0-3 2 0,-3 2-143 0,3 3-29 15,-3 3-6-15,3 0-1 0,-3-3-32 0,0 0-6 16,3-5-2-16,0-1 0 0,-3-4 13 0,3-1 3 15,3 1 0-15,-3-6 0 0,3-2-39 0,0-1-9 16,0-2 0-16,0-2 0 16,-3-6-39-16,0 0-9 0,0 0-3 0,0 0-468 15,6 0-93-15</inkml:trace>
  <inkml:trace contextRef="#ctx1" brushRef="#br1" timeOffset="7809.009">6210 3429 518 0,'0'0'23'0,"0"0"5"0,0 0-28 0,0 0 0 0,0 0 0 0,0 0 0 0,0 0 254 0,0 0 46 16,0 0 8-16,0 0 3 0,0 0-210 0,0 0-41 16,8-3-9-16,1 1-2 0,-3-4 14 0,3 4 2 15,3-1 1-15,0-2 0 0,3 2-7 0,6-2-2 16,0-1 0-16,-3 4 0 0,-10-1-37 0,7 0-7 16,3 1-1-16,-3 2-1 0,-3 0-11 0,0 2 0 15,0-2 0-15,-3 3 0 0,3-3 0 0,-6 3 0 16,-6-3 0-16,8 5 0 0,4-2 0 0,-3-1-17 15,-9-2 2-15,0 0 1 16,0 0-136-16,0 6-27 0,0-6-6 0,0 0-633 16</inkml:trace>
  <inkml:trace contextRef="#ctx1" brushRef="#br1" timeOffset="8065.005">6293 3672 403 0,'-6'0'17'0,"6"0"5"0,0 0-22 0,0 0 0 0,0 0 0 0,0 0 0 15,0 0 268-15,6 0 50 0,3-2 10 0,0-1 1 16,0-2-201-16,0-1-41 0,5 4-8 0,1-1-2 16,-3-2-4-16,-3 2-1 0,6 0 0 0,-3 1 0 15,3-1-29-15,-3 3-7 0,3-2 0 0,-3 2-1 16,-1 0-23-16,-2 0-12 0,0 0 12 0,0 2-12 0,0 3 0 0,-9-5 0 15,0 0 0-15,6 0-9 16,3 6-44-16,-9-6-9 16,0 0-2-16,3 5 0 0,-3-5-84 0,0 0-16 0,0 0-4 15,-3 5-1-15</inkml:trace>
  <inkml:trace contextRef="#ctx1" brushRef="#br1" timeOffset="8375.007">6224 3961 288 0,'0'0'12'0,"0"0"4"0,0 0-16 0,0 0 0 0,0 0 0 0,0 0 0 16,0 0 296-16,9 0 56 0,3-3 11 0,0 0 2 15,-3 1-236-15,3-1-47 0,3 0-10 0,0 1-1 16,0-1-3-16,3-2-1 0,-1 2 0 0,-2 1 0 16,3 2-22-16,0 0-4 0,-3-3-1 0,3 6 0 15,0-3-22-15,-7 2-5 0,1-2-1 0,-3 3 0 16,3-1-27-16,-3 1-5 0,0 0-2 0,-3-1 0 16,0 4-16-1,0-4-3-15,-6-2-1 0,0 0 0 0,0 0-25 0,0 0-5 16,0 0 0-16,0 0-769 0</inkml:trace>
  <inkml:trace contextRef="#ctx1" brushRef="#br1" timeOffset="13556.995">3801 876 172 0,'0'0'16'0,"0"0"-16"0,0 0 0 0,0 0 0 16,0 0 96-16,0 0 17 0,0 0 3 0,3-3 1 16,-3 3-78-16,6-5-16 0,0 2-3 0,-6 3-1 15,0 0 11-15,0 0 2 0,3-3 1 0,-3 3 0 16,6-5 24-16,-6 5 5 0,6-3 1 0,-6 3 0 15,0 0 3-15,0 0 1 0,0 0 0 0,0 0 0 0,0 0-3 16,0 0 0-16,0 0 0 0,0 0 0 0,0 0-1 16,0 0-1-16,0 0 0 0,0 8 0 0,-6 0-12 15,0 3-2-15,0-3-1 0,-3 2 0 0,1 1-8 0,-1 2-2 16,-3 3 0-16,-3 0 0 16,0 2-9-16,0-4-1 0,-3-1-1 0,0 5 0 0,-2 1 9 15,5 0 1-15,-9-4 1 0,9 1 0 0,-3 0-7 16,3 0-2-16,0-5 0 0,3 2 0 0,0-3-15 0,4 1-3 15,-1-3-1-15,0 0 0 0,3 0-9 0,0-3 0 16,-3 0 0-16,6 1 0 0,3-6-20 0,0 0-2 16,0 0-1-16,0 0 0 15,0 0-118-15,0 0-24 0,9 0-5 0</inkml:trace>
  <inkml:trace contextRef="#ctx1" brushRef="#br1" timeOffset="14034.996">3471 1071 57 0,'0'0'0'0,"0"0"0"0,0 0 0 0,0 0 0 0,6-5 0 0,-6 5 0 0,0-8 173 0,0 3 30 16,0-3 5-16,0 8 2 0,0 0-138 0,0 0-27 15,0-3-5-15,0 3-2 0,3-5 23 0,-3 5 5 16,0 0 1-16,0 0 0 0,0 0-5 0,0 0-1 16,0 0 0-16,0 0 0 0,0 0-5 0,0 0 0 15,0 0-1-15,0 0 0 0,0 0-2 16,0 8 0-16,0 3 0 0,0-1 0 0,-3 3 7 0,3 3 0 15,-6-3 1-15,3 3 0 0,0 3-25 0,-3-1-4 16,3-2-2-16,-3 0 0 0,0 0-6 16,3-3-2-16,0-2 0 0,0 2 0 0,0-5-9 15,3 3-1-15,0-6-1 0,0-5 0 0,0 0-11 16,3 5 0-16,3 0 0 0,-6-5 0 0,0 0 0 0,9 3 0 16,-3-3 0-16,3 0-11 0,3-5 11 0,-3 2 0 15,3 0 0-15,-3-2 0 0,12-3 0 0,-9 3-10 16,-1 0 10-16,4-1-10 15,0 1-20-15,-3 0-4 0,3 2-1 0,-9 0 0 16,9 1-171-16,-9-1-34 0</inkml:trace>
  <inkml:trace contextRef="#ctx1" brushRef="#br1" timeOffset="15251.006">3733 1878 788 0,'0'0'35'0,"0"0"7"0,0 0-34 0,0 0-8 15,0 0 0-15,0 0 0 0,0 0 79 0,0 0 13 16,0 0 4-16,0 0 0 0,0 0-8 0,0 0-2 16,0 0 0-16,9 3 0 0,-9-3-6 0,9 5 0 15,-3 1-1-15,3-4 0 0,0 4-23 0,-3-6-4 16,3 5 0-16,2 0-1 0,1 0-12 0,0-2-3 16,3 2 0-16,3 3 0 0,-3 0-3 0,3 3-1 15,0-3 0-15,0 2 0 0,8 1-12 0,-5-1-4 16,9 1 0-16,-9 0 0 0,9 2 0 0,-10-3-1 15,4-2 0-15,0 3 0 0,-3-6-15 0,0 3 0 16,-1-2 8-16,1-1-8 0,-3 0 0 0,0 0 8 16,-3 1-8-16,3-4 0 0,-3 1 8 0,3 0-8 15,-10-1 0-15,7 1 9 0,-6-3-9 0,0 3 0 0,0-3 9 0,-9 0-9 16,0 0 0-16,6 0 0 0,-6 0 0 0,0 0 8 16,0 0-8-16,0 0-15 0,0 0 4 0,3-3 1 15,-3 3-151 1,0 0-31-16,3-5-5 0,-3 5-2 0</inkml:trace>
  <inkml:trace contextRef="#ctx1" brushRef="#br1" timeOffset="15553.016">4343 2011 1209 0,'0'0'108'0,"0"0"-87"15,0 0-21-15,0 0 0 0,0 0 82 0,0 0 12 16,0 0 2-16,0 0 1 0,0 0-77 0,0 0-20 15,0 0 0-15,0 0 0 0,9-3 20 0,-9 3 0 16,6 3 0-16,0 2 0 0,3 0 27 0,-3 1 5 16,3-1 2-16,-3 3 0 0,0 0-22 0,3 2-4 15,-6-4 0-15,3 2-1 0,-3-1-15 0,6 1-4 16,-6 0 0-16,0 0 0 0,-6 0 11 0,3 0 1 16,0 0 1-16,-3-3 0 0,3 3-8 0,-6-2-1 15,0-1-1-15,3 0 0 0,-3-2 13 0,6 2 2 16,-12 0 1-16,3-2 0 0,3 0-15 0,-3-1-2 15,0-2-1-15,3 3 0 0,-6-3-9 0,6 0 0 0,0 3-10 0,-3-1 10 32,3 1-144-32,0 0-24 0,6-3-4 0,-14 2 0 0</inkml:trace>
  <inkml:trace contextRef="#ctx1" brushRef="#br1" timeOffset="16394.991">4453 2794 172 0,'0'0'16'0,"0"0"-16"0,0 0 0 0,0 0 0 0,0 0 152 0,0 0 27 15,0 0 5-15,0 0 2 0,0 0-84 0,0 0-17 16,0 0-3-16,0 0-1 0,6-3-8 0,-6 3-1 16,0 0-1-16,0 0 0 0,0 0 5 0,0 0 2 15,0 0 0-15,0 0 0 0,0 0-20 0,-9 3-4 16,3 5-1-16,-2 0 0 0,-4 0-8 0,3 2-1 15,3 3-1-15,-6 1 0 0,-3-1-25 0,0 3-5 16,-3-3-1-16,0 6 0 0,0-4 19 0,1 4 3 16,-1-6 1-16,-3 3 0 0,6 3-3 0,-3-4 0 15,0-1 0-15,-3-1 0 0,7 0-6 0,-1-2-2 16,0-1 0-16,0 1 0 0,3-1-24 0,3-2 0 0,-3 0 0 16,3 0 0-16,-3-2 0 0,3-1 0 0,6 0 9 0,-2 0-1 15,-1-2-17-15,6-3-3 0,0 0-1 0,0 0 0 16,0 0-52-16,0 0-11 15,0 0-1-15,0 0-1 0,0 0-155 0,0 0-31 0</inkml:trace>
  <inkml:trace contextRef="#ctx1" brushRef="#br1" timeOffset="16721.012">4063 2995 1364 0,'0'0'60'0,"0"0"13"0,-6 0-58 0,4 3-15 16,2-3 0-16,-9 5 0 0,3 0 14 0,0 0 0 15,0 3 0-15,0 3 0 0,0 0 8 0,-3-1 2 16,0 1 0-16,-3 2 0 0,3 0 36 0,-3 0 8 16,3 1 2-16,0-1 0 0,0-3 14 0,3 1 4 15,-2 2 0-15,2-5 0 0,3 3-47 0,0-3-9 16,3 0-1-16,0-3-1 0,0-5-22 0,0 5-8 15,0-5 0-15,6 6 0 0,0-4 21 0,2 1-1 16,-2-3-1-16,3 0 0 0,-9 0-19 0,12 0 0 0,0-3 0 16,3 1 0-1,3-1-26-15,-9-2-2 0,12-1-1 0,-12-2 0 16,8 6-48-16,-2-4-10 0,-3 1-1 0,0 2-1 0</inkml:trace>
  <inkml:trace contextRef="#ctx1" brushRef="#br1" timeOffset="17622.007">5334 2738 230 0,'6'3'20'0,"-6"-3"-20"0,0 0 0 0,0 0 0 16,0 0 228-16,0 0 40 0,0 0 9 0,0 0 2 16,0 0-186-16,0 0-37 0,0 0-7 0,0 0-1 15,0 0-30-15,6 3-6 0,-3-1 0 0,-3-2-1 16,3 8 41-16,6-5 9 0,-3 2 2 0,6 0 0 16,-3 1-4-16,3 4-1 0,0 1 0 0,0 2 0 15,3 3-5-15,-1 0-1 0,1-3 0 0,0 6 0 16,3-1-8-16,-6-2-3 0,3 2 0 0,0-2 0 15,0 0-18-15,0 3-4 0,-4-3-1 0,4-3 0 16,0 0-10-16,0 3-8 0,0-5 9 16,0-1-9-16,-3 1 0 0,3-1 8 15,0 1-8-15,-4-3 0 0,1-3 0 0,3 0 0 0,0 1 0 16,-6-4 0-16,0 4 0 0,0-4 0 0,-3-2 0 0,-6 0 0 16,0 0-15-16,6-2 4 0,0-1 1 0,-6 3 0 15,0 0-120-15,0 0-24 16,0 0-5-16</inkml:trace>
  <inkml:trace contextRef="#ctx1" brushRef="#br1" timeOffset="17995.999">5820 2971 979 0,'0'0'43'0,"0"0"9"16,0 0-41-16,0 0-11 0,0 0 0 0,0 0 0 0,0 0 105 0,0 0 19 0,0 0 4 0,0 0 1 16,0 0-76-16,0 0-15 15,3 5-3-15,0 3-1 0,0 3 23 0,2-1 5 16,-2 1 1-16,6 0 0 0,-3-1-28 0,0 3-6 16,0 1-1-16,3-4 0 0,-3 4-12 0,3-4-2 0,-6 3-1 0,0 1 0 15,3-4-13-15,0 3-13 0,-6-2 2 16,3-3 1-16,0 0 35 0,-3 0 7 0,0-3 2 0,0 3 0 15,-6-3-22-15,3 1-12 0,3-1 12 0,-6 0-12 16,-3-2 28-16,3-1 0 0,-3-2-1 0,0 3 0 16,0-3-14-16,-3-3-2 0,3 3-1 0,-2 0 0 15,-1 3-10-15,-3-3 0 0,3 3 0 0,0-1 0 16,0-2 0-16,0 3 0 0,3 0 0 0,0-3 0 16,0 0-23-1,9 0-9-15,0 0-3 0,0 0-901 0</inkml:trace>
  <inkml:trace contextRef="#ctx1" brushRef="#br1" timeOffset="23196.993">5147 542 633 0,'0'0'56'0,"0"0"-44"0,0 0-12 0,0 0 0 16,-3 8 170-16,0-3 32 0,3-5 6 0,-3 6 2 16,3-6-111-16,0 0-23 0,0 0-4 0,0 0 0 15,0 0-14-15,0 0-2 0,0 0-1 0,0 0 0 16,0 0-5-16,0 0-1 0,0 0 0 0,6-6 0 16,-3 4-15-16,0-3-3 0,0-3-1 0,0-3 0 0,3 3-18 0,0-3-3 15,0-2-1-15,-3 3 0 0,6-4-8 0,-6 1 8 16,3 0-8-16,-1 0 8 0,4 0-8 15,-3-3 0-15,0 0 0 0,0 3 8 16,3-3-8-16,-3 0-14 0,0 0 3 0,0 3 1 16,-3-1 2-16,3 4 0 0,-3-1 0 0,0 3 0 15,0 0 8-15,0 3-8 0,0 0 8 0,-3 5-8 0,0 0 8 0,0 0 0 16,0 0 8-16,0 0-8 0,6 5 12 0,0 3-1 16,0 0-1-16,0 5 0 0,-3-2 14 0,-3 5 4 15,6 0 0-15,-3 2 0 0,0 1-28 0,3-1 0 16,-4 3 0-16,4-2 0 0,-3 2 8 0,0-3 4 15,3 1 0-15,0 0 0 0,-3-4-12 0,0 1 0 16,3-2 9-16,-3-1-9 0,3-3 0 0,-3 1 0 16,0-3 0-16,0 0 0 15,-3 0-26-15,3 0-3 0,-3-8-1 0,0 0 0 16,0 0-177-16,0 0-35 0</inkml:trace>
  <inkml:trace contextRef="#ctx1" brushRef="#br1" timeOffset="23404.004">5215 500 345 0,'0'0'31'0,"-3"-3"-31"0,-3 1 0 0,3-1 0 16,3 3 292-16,-5-3 52 0,2-2 10 0,3 5 2 15,0 0-226-15,0 0-46 0,0 0-8 0,0 0-3 16,0 0-16-16,0 0-3 0,3-3-1 0,-3 3 0 16,0 0 2-16,5-5 0 0,7 5 0 0,-3-3 0 15,3 3-31-15,0-2-5 0,3 2-2 0,0 0 0 16,-3-3-17-16,0 3 0 0,-3-3 8 0,5 1-8 15,1-1-72-15,0 1-17 0,-3-4-4 0,3 4-858 16</inkml:trace>
  <inkml:trace contextRef="#ctx1" brushRef="#br1" timeOffset="23560.992">5486 389 172 0,'-12'2'8'0,"9"1"1"0,0-3-9 0,0 0 0 15,0 0 0-15,3 0 0 0,0 0 389 0,0 0 76 0,0 0 15 16,0 0 4-16,0 0-400 0,0 0-84 16,0 0 0-16,0 0-19 15,0 0-96-15,0 8-19 0,3-3-4 0</inkml:trace>
  <inkml:trace contextRef="#ctx1" brushRef="#br1" timeOffset="23690.01">5471 529 1879 0,'0'0'83'0,"-6"3"17"0,3 2-80 0,3-5-20 0,0 0 0 0,0 0 0 16,-6 5 24-16,6-5 0 0,0 0 0 0,0 0 0 16,0 0-44-16,0 0-9 0,0 0-2 0,0 0-533 15,6-2-106-15</inkml:trace>
  <inkml:trace contextRef="#ctx1" brushRef="#br1" timeOffset="23866.993">5576 415 518 0,'0'0'46'0,"0"0"-37"0,0 0-9 0,0 0 0 0,0 0 284 0,0 0 54 16,0 0 11-16,0 0 3 0,0 0-273 0,0 0-55 16,3-5-10-16,-3 5-2 0,0 0-12 0,0 0-12 15,5-3 2-15,1 1-526 16,-6 2-104-16</inkml:trace>
  <inkml:trace contextRef="#ctx1" brushRef="#br1" timeOffset="24002.996">5579 545 1036 0,'-6'3'92'0,"3"-1"-73"16,0 1-19-16,3-3 0 0,0 0 168 0,0 0 29 0,0 0 7 0,0 0 0 16,0 0-163-16,0 0-33 0,0 0-8 0,0 0 0 15,0 0-14-15,9 0-5 0,-1-3-1 0,-2 1-748 16</inkml:trace>
  <inkml:trace contextRef="#ctx1" brushRef="#br1" timeOffset="24306.011">5766 286 518 0,'9'-3'46'0,"-9"3"-37"15,0 0-9-15,0 0 0 0,0 0 232 0,3 5 45 16,-3-5 9-16,0 8 2 0,3 3-213 0,0-1-43 16,-6 4-8-16,0 1-1 0,3-1 11 0,-3 4 2 15,0-2 1-15,0 3 0 0,-3-1 6 0,6 1 1 16,-3-4 0-16,3 1 0 0,3 0-24 0,-3 3-5 15,0-6-1-15,0 0 0 0,0 0-26 0,0-5-4 16,0-2-2-16,3-1 0 16,3 0-53-16,-6-5-10 0,0 0-3 0,0 0 0 0</inkml:trace>
  <inkml:trace contextRef="#ctx1" brushRef="#br1" timeOffset="24519.008">5766 354 345 0,'0'0'31'0,"0"0"-31"0,0 0 0 0,0 0 0 16,0 0 351-16,0 0 64 0,0-5 13 0,0 0 2 15,0-1-316-15,3 1-63 0,3 0-13 0,0 0-2 16,0-1-3-16,3 4 0 0,0-4 0 0,3 1 0 16,-3 2-1-16,2-2 0 0,1 3 0 0,3-4 0 15,-3 4-32-15,0-1 0 0,0 3 0 0,0 0 0 16,0 0-120-16,-3 0-28 0,-3 3-6 0,3-1-421 15,-3-2-84-15</inkml:trace>
  <inkml:trace contextRef="#ctx1" brushRef="#br1" timeOffset="24691.996">5772 489 1548 0,'0'0'68'0,"-6"3"15"0,6-3-67 0,0 0-16 16,0 0 0-16,0 0 0 0,0 0 33 0,0 0 3 15,9 0 1-15,0 3 0 0,-9-3-4 0,9 0-1 16,0 0 0-16,3 0 0 0,0-3-22 0,-1 0-10 16,1 1 8-16,0-1-8 15,3 3-75-15,-3-3-20 0,0 1-4 0</inkml:trace>
  <inkml:trace contextRef="#ctx1" brushRef="#br1" timeOffset="25022.053">5977 484 1263 0,'0'0'56'0,"0"0"12"0,-3 5-55 0,3-2-13 0,-6 2 0 0,6-5 0 16,-3 6 25-16,3 1 3 0,-5-1 0 0,2 2 0 15,3 0-5-15,-3 2-1 0,0 1 0 0,3-3 0 16,-3 2 18-16,3 1 4 0,0-1 1 0,0-2 0 16,3 0-11-16,0 0-2 0,3 0-1 0,-4-2 0 15,1-1-8-15,3 0-2 0,0-2 0 0,3-1 0 16,-3 1-5-16,3-3-2 0,-3 0 0 0,3-3 0 15,0-2-3-15,0 0-1 0,0-3 0 0,0-3 0 16,0 3-10-16,-3-2 8 0,0-1-8 0,0 1 8 0,-3 2-20 16,0-3-4-16,-1 1 0 0,-4-1-1 0,2 3 17 0,-6-3-12 15,3 3 12-15,0 3-10 0,-6-3 10 16,3 3 0-16,-3 0 0 0,0-1 0 0,3 1 0 0,-3 2 0 16,-3 3 0-16,3-2 0 0,3 2 0 0,-3 0 0 15,3 2 0-15,0 1 0 16,6-3-32-16,0 0-5 0,-6 5-1 0,3 1 0 15,3-6-98-15,0 0-20 0</inkml:trace>
  <inkml:trace contextRef="#ctx1" brushRef="#br1" timeOffset="25315.072">6224 444 460 0,'0'0'41'0,"0"0"-33"0,0 0-8 0,0 0 0 16,0 0 264-16,-3 8 50 0,0 0 10 0,0 0 3 15,-2 0-259-15,2 0-52 0,3 5-16 0,-3-2 8 16,-3-1-8-16,3 4 11 0,3-1-11 0,3 0 12 16,-3-2 16-16,3 2 3 0,3-5 1 0,0 2 0 15,2-4-10-15,-2 2-2 0,-3-6 0 0,3 1 0 16,9 0-12-16,-3-3-8 0,-3-3 8 0,3-2-8 16,0-1 13-16,3-2-1 0,-6-2-1 0,0-1 0 15,0 1 19-15,-4-1 4 0,-2 1 1 0,0-4 0 16,-9 6-15-16,4-2-2 0,-1-1-1 0,-6 3 0 15,-3 0 4-15,-3 3 1 0,3-3 0 0,-3 3 0 16,3 2-22-16,0 0 0 0,0 3 0 0,3 0 0 16,0-2-108-16,1 2-24 15,-7 0-4-15,6-3 0 0</inkml:trace>
  <inkml:trace contextRef="#ctx1" brushRef="#br1" timeOffset="29184.019">1477 1519 576 0,'0'0'25'0,"0"0"6"0,0 0-31 0,0 0 0 0,0 0 0 0,0 0 0 15,3 7 173-15,-3 1 29 0,0-2 6 0,3 4 0 16,-3 1-154-16,3 2-31 0,-3 3-7 0,-3 0 0 16,3 2 29-16,0 4 7 0,-3-4 0 0,3 3 1 15,0-2 7-15,0 2 0 0,0-5 1 0,0 0 0 16,0-3-47-16,0 3-14 0,3 0 0 0,0-6 8 0,-3-2-8 0,0 3 11 15,0-1-11-15,0-4 12 16,0-6-65-16,0 0-13 0,0 0-2 0,0 0-673 16</inkml:trace>
  <inkml:trace contextRef="#ctx1" brushRef="#br1" timeOffset="29696.017">1501 1556 403 0,'0'0'17'0,"0"0"5"0,0 0-22 0,0 0 0 0,0 0 0 0,0-8 0 16,-6 2 168-16,6 1 30 0,-3 0 6 0,3 5 0 15,0-6-109-15,0 6-23 0,0 0-4 0,0-5 0 16,0-3-7-16,3 3-1 0,-3-3 0 0,0 8 0 15,0 0-16-15,0 0-3 0,6-5-1 0,6-1 0 16,-4 1-14-16,-5 2-3 0,3 1-1 0,6-1 0 16,-3 6-22-16,-3-1 0 0,0 1 0 0,3 0 8 15,-6 2-8-15,3 0 0 0,0 3 0 0,0 0 0 16,-6 0 8-16,3 0-8 0,-3 3 8 0,-3-3-8 16,3 5 8-16,-6-3-8 0,-3 1 10 0,3 0-10 15,-3 2 8-15,3-5-8 0,0 2 0 16,-3-2 9-16,-3 0-9 0,6 0 0 0,3-3 0 0,-3 1 8 15,4-1-8-15,2-5 0 0,0 0 0 0,0 0 0 16,0 0 0-16,0 0 0 0,0 0-10 0,2 5 10 16,4 1-8-16,0-4 8 0,3 4 0 0,-3-1-9 15,3 3 9-15,3 0 0 0,-3-3 0 0,0 3 0 0,3 0 0 16,-3 0 0-16,-6 0 0 0,0 0 0 0,3 0 16 16,-3 2 3-16,-3-2 0 0,0 0 0 0,-3 3 17 15,-3-3 3-15,0 0 1 0,0 2 0 0,-3-2-11 16,3 3-1-16,-3-3-1 0,3 0 0 0,-3-3-19 0,3 0-8 15,-3 0 0-15,0 1 8 0,3-4-26 0,0 1-6 16,0 0 0-16,6-3-1 16,0 0-55-16,0 0-10 0,-2 0-2 15,2 0-470-15,0 0-94 0</inkml:trace>
  <inkml:trace contextRef="#ctx1" brushRef="#br1" timeOffset="29902.997">1664 1622 1094 0,'0'0'97'0,"0"0"-77"0,0 0-20 0,0 0 0 16,0 0 136-16,0 0 24 0,0 0 5 0,0 0 1 15,0 0-114-15,0 0-22 0,0 0-5 0,0 0-1 16,9 8-24-16,-9-8 0 0,0 0-12 0,0 8 12 15,3-3-100-15,-3-5-13 0,0 0-3 0,-3 10 0 0</inkml:trace>
  <inkml:trace contextRef="#ctx1" brushRef="#br1" timeOffset="30056.992">1697 1765 1796 0,'-12'2'80'0,"12"-2"16"0,0 0-77 0,0 0-19 15,0 0 0-15,0 0 0 16,0 6-30-16,0-6-10 0,-6 5-1 0,6-5-1 16,0 0-29-16,0 0-5 0,0 0-2 0,0 0 0 15,0 0 3-15,0 0 1 0</inkml:trace>
  <inkml:trace contextRef="#ctx1" brushRef="#br1" timeOffset="30231.992">1757 1632 633 0,'0'-2'56'0,"0"-1"-44"0,-3 0-12 0,3 3 0 16,0 0 202-16,0 0 38 0,0 0 8 0,0 0 2 16,0 0-215-16,0 0-43 0,0 0-9 0,0 0-426 15,0 0-85-15</inkml:trace>
  <inkml:trace contextRef="#ctx1" brushRef="#br1" timeOffset="30378.995">1786 1783 1267 0,'0'0'112'0,"0"0"-89"0,-6 8-23 0,6 0 0 0,0-3 103 0,0 1 16 16,0-6 3-16,6 5 1 0,-3 0-111 0,3-2-23 15,-6-3-4-15,0 2-1 16,0-2-120-16,0 0-24 0,0 0-4 0</inkml:trace>
  <inkml:trace contextRef="#ctx1" brushRef="#br1" timeOffset="30736.025">1920 1495 691 0,'0'0'30'0,"0"0"7"0,0 0-29 0,0 0-8 0,0 0 0 0,0 0 0 15,0 0 144-15,0 0 28 0,0 0 6 0,0 0 1 16,0 0-140-16,0 0-28 0,0 5-11 0,0 6 8 15,0 2 56-15,0 0 12 0,-3 3 1 0,3 5 1 0,0 0-19 0,0 3-4 16,-6-3-1-16,6 3 0 16,-3 0-34-16,0-3-6 0,0 3-2 0,0-3 0 0,3 0-12 15,0-2 0-15,-3-3 0 0,3-3 0 16,0 0-20-16,0-2-6 0,0-3-2 0,0-1 0 16,0-7-124-16,0 0-26 0,0 0-5 0,0 0-1 0</inkml:trace>
  <inkml:trace contextRef="#ctx1" brushRef="#br1" timeOffset="30936.994">1876 1571 1324 0,'0'0'118'0,"0"0"-94"16,0-5-24-16,0 5 0 0,0-2 113 0,0-4 19 0,0 1 3 0,6 0 1 15,0-1-92-15,-3 1-19 16,5 0-3-16,-2-1-1 0,6 1 14 0,-9 3 2 0,3-4 1 0,6 1 0 15,-3 2-22-15,-3 1-4 0,3-1 0 0,0 3-1 16,-3-5-11-16,6 5 0 0,-3 0 0 0,-6 0 0 31,3 0-145-31,-6 0-22 0,6 2-4 0,-6-2-1 0</inkml:trace>
  <inkml:trace contextRef="#ctx1" brushRef="#br1" timeOffset="31118.008">1899 1709 979 0,'0'0'87'0,"0"0"-70"0,0 0-17 0,0 0 0 0,6 3 168 0,0-1 31 16,0-2 5-16,3 0 2 0,3-2-158 0,-3-1-32 15,0 3-7-15,3-3-1 0,-3 3 4 0,3-2 0 16,-3 2 0-16,0-3 0 16,3 0-38-16,-4 1-7 0,4-1-2 0,-9 3-475 15,6 0-95-15</inkml:trace>
  <inkml:trace contextRef="#ctx1" brushRef="#br1" timeOffset="31437.997">2078 1677 403 0,'0'0'36'0,"0"0"-36"15,-6 3 0-15,6-3 0 0,0 0 236 0,-3 3 41 16,-3 2 8-16,3 0 2 0,0-2-202 0,0 5-40 16,3 0-8-16,-3 2-1 0,0 1-36 0,3 2 0 15,-6 0-10-15,6 3 10 0,-3-3 27 0,3 1 13 16,0-1 2-16,3-3 1 0,3 1-3 0,-3 0 0 0,0-1 0 0,6-2 0 15,0-3-23-15,0 1-5 0,0-4 0 0,3-2-1 16,0-2 7-16,3-4 2 16,-9-2 0-16,3 1 0 0,-1-4 17 0,4-2 4 0,-3 0 1 15,-3-1 0-15,6 1-34 0,-9 0-8 0,3 0 0 0,-6-1 0 16,0 4 8-16,0-1-8 0,0-2 12 0,-6 5-4 16,3-3 4-16,-6 4 0 0,0-1 0 0,0 2 0 15,0-2 8-15,4 3 1 0,-4 0 1 0,-3 2 0 16,3 3-32-16,0 0-6 0,0 3-2 0,0 2 0 15,6-2-42 1,-6 5-8-16,0-3-1 0,6 3-1 0,3-3-155 16,0-5-31-16</inkml:trace>
  <inkml:trace contextRef="#ctx1" brushRef="#br1" timeOffset="31690.005">2292 1669 921 0,'0'0'82'0,"-6"6"-66"15,3-1-16-15,0 3 0 0,0 0 135 0,1 0 23 16,-1-3 5-16,3 6 1 0,-6 2-128 0,3 0-26 16,0 0-10-16,3 3 8 0,0-3 19 0,0 3 3 15,3 0 1-15,0-3 0 0,3 1 17 0,-1-4 4 16,1-2 1-16,3 0 0 0,0 0-20 0,3-3-4 16,-3-2-1-16,3-6 0 0,0-2 17 0,-3-3 3 15,3-3 1-15,0-2 0 0,-3 0-3 0,0-3-1 16,-1 0 0-16,-2 0 0 0,-3 3-20 0,0-3-4 15,-3 3-1-15,-6 2 0 0,3-2 8 0,-2 3 2 0,-4 2 0 16,-3 0 0-16,3 0-22 0,-3 3-8 0,3-1 0 16,-6 1 0-1,6 2-95-15,3 1-25 0,-9 2-4 0</inkml:trace>
  <inkml:trace contextRef="#ctx1" brushRef="#br1" timeOffset="35114.997">1557 3479 172 0,'0'0'16'0,"0"0"-16"0,0 0 0 0,0 0 0 0,0 0 220 0,0 0 40 16,0 0 9-16,0 0 2 0,0 0-127 0,0 0-24 15,0 0-6-15,0 0-1 0,0 0-65 0,0 0-12 16,0 11-4-16,6-3 0 0,-6 2 23 0,0 1 4 15,0 2 1-15,3 3 0 0,-3 0-15 0,6 2-2 16,-6 3-1-16,0 1 0 0,3-1-14 0,-3 0-2 16,0 3-1-16,0-3 0 0,0 0-11 0,0 0-2 15,0-5-1-15,0-3 0 0,3 1-11 0,-3-6-11 16,0-1 3-16,0-7 0 0,0 6 8 0,0-6-8 0,0 0 8 16,0 0-8-1,0 0-169-15,0 0-34 0,0-13-6 0,0-3-2 0</inkml:trace>
  <inkml:trace contextRef="#ctx1" brushRef="#br1" timeOffset="35432.024">1542 3556 57 0,'0'0'0'16,"0"0"0"-16,0 0 0 0,0 0 0 0,0 0 259 0,0-5 46 15,0-1 10-15,0 1 1 0,0 0-205 16,0 5-42-16,0 0-8 0,3-6-1 0,3 4 14 0,0-1 3 15,0-2 1-15,3 5 0 16,0-3-15-16,3 3-3 0,-3-3-1 0,6 6 0 16,-3-3-21-16,2 5-4 0,-5 1-1 0,3 2 0 0,0 0-33 0,-3 0 0 15,3-1 0-15,-6 4 0 0,6 2 10 0,-9 1-2 16,3-1 0-16,-6 5 0 0,-6-2 8 0,3 3 2 16,-3-3 0-16,0-1 0 0,0-1-3 0,-3 2-1 15,0-3 0-15,-3 3 0 0,3-3-6 0,-3-3-8 16,1 1 11-16,-1-3-11 0,3 0 0 0,-3-3-16 15,3 3 2-15,0-5 0 16,0-1-25-16,6 1-5 0,-6 2 0 0,9-5-1 16,0 0-100-16,0 0-20 0,0 0-4 0</inkml:trace>
  <inkml:trace contextRef="#ctx1" brushRef="#br1" timeOffset="35643.999">1777 3561 633 0,'0'0'28'0,"0"0"6"0,0 0-34 0,0 0 0 0,0 0 0 0,0 0 0 16,0 0 300-16,0 0 52 0,-3 11 12 0,3-6 1 15,0-5-285-15,0 0-56 0,0 8-12 0,0-3-3 16,0 1-9-16,0-1 0 0,0 3 0 0,0-3 0 15,0 3-65-15,0-8-19 0,0 0-3 0</inkml:trace>
  <inkml:trace contextRef="#ctx1" brushRef="#br1" timeOffset="35807.994">1807 3720 1209 0,'-6'5'53'0,"6"-5"12"0,-6 3-52 0,6-3-13 16,0 0 0-16,0 0 0 0,0 0 177 0,0 0 33 15,0 0 6-15,0 0 2 0,0 0-178 0,0 0-40 16,0 0 0-16,0 0 0 0,0 0-12 0,0 0 1 16,0 0 1-16,0 0 0 15,0 0-126-15,0 0-26 0</inkml:trace>
  <inkml:trace contextRef="#ctx1" brushRef="#br1" timeOffset="35975.993">1891 3561 403 0,'0'0'17'0,"0"0"5"0,0 0-22 0,0 0 0 0,0 0 0 0,0 0 0 15,0 0 302-15,0 0 56 0,0 0 11 0,0 0 3 16,0 0-304-16,0 0-60 0,0 0-8 0,0 0-9 16,0 0-30-16,0 0-5 0,0 0-2 0</inkml:trace>
  <inkml:trace contextRef="#ctx1" brushRef="#br1" timeOffset="36133.025">1902 3717 576 0,'0'6'51'0,"0"-6"-41"15,-3 5-10-15,3-5 0 0,0 0 300 0,0 0 57 16,0 0 12-16,0 0 3 0,0 0-304 0,0 0-68 16,0 0 0-16,0 0 0 0,0 0-24 0,0 0 0 15,0 0 1-15,6-3 0 16,0 1-106-16,0-1-22 0,6-8-4 0,-3 3-1 0</inkml:trace>
  <inkml:trace contextRef="#ctx1" brushRef="#br1" timeOffset="36578.006">2099 3469 633 0,'0'0'56'0,"0"0"-44"0,0 0-12 0,0 0 0 0,0 0 175 0,0 0 33 15,0 0 6-15,0 0 2 0,0 0-132 0,0 0-27 16,0 7-5-16,0 1 0 0,3 3 12 0,-3 2 2 16,0-2 1-16,3 5 0 0,0 2 6 0,-3 1 2 15,0-1 0-15,0 3 0 0,-3 3-23 0,3-3-4 16,0-2 0-16,0-1-1 0,0-4-27 0,0 2-6 15,0-3-1-15,0 3 0 0,-3-3-13 0,6-3 0 16,-3-2 0-16,3-2 0 16,-3 2-36-16,0-8-8 0,0 0 0 0,0 0-1 15,0 0-148-15,0 0-30 0,0 0-5 0,3-6-2 0</inkml:trace>
  <inkml:trace contextRef="#ctx1" brushRef="#br1" timeOffset="36781.01">2063 3551 288 0,'0'0'25'0,"0"0"-25"0,0 0 0 0,0 0 0 16,0 0 382-16,0 0 71 0,0 0 15 0,0 0 2 15,6-8-363-15,3 2-73 0,-3-2-14 0,0 3-4 16,3 0 5-16,0 2 1 0,3-2 0 0,0 0 0 16,0 2 2-16,-1 3 0 0,4 0 0 0,-3 0 0 15,0 0-24-15,0 0 8 0,-3 0-8 0,6 0 0 31,-15 0-28-31,6 3-11 0,3-1-1 0,-9-2-1 0,9 3-152 16,-9-3-31-16</inkml:trace>
  <inkml:trace contextRef="#ctx1" brushRef="#br1" timeOffset="36993.054">2120 3640 1152 0,'0'0'102'0,"0"0"-82"16,0 0-20-16,0 0 0 0,9 3 154 0,-3 2 26 15,0-5 6-15,3 0 1 0,-7 0-131 0,7-2-25 16,3-1-6-16,0 0-1 0,-3 1 16 0,3-1 2 16,3-2 1-16,0 2 0 0,0 1-24 0,-9-1-5 15,9-2-1-15,-7 2 0 0,4 3-13 0,-3 0-18 16,-3 0 4-16,3 0 1 16,0 3-148-16,-9-3-30 0,0 0-5 0</inkml:trace>
  <inkml:trace contextRef="#ctx1" brushRef="#br1" timeOffset="37338.994">2346 3667 576 0,'0'0'25'0,"0"0"6"0,0 0-31 0,0 0 0 0,0 0 0 0,0 0 0 16,0 0 187-16,-3 5 31 0,3 3 6 0,-6-3 2 15,0 1-121-15,3-1-24 0,3 0-5 0,-3 3 0 16,0 3-7-16,3-3-1 0,0 0 0 0,0 2 0 15,0-2-20-15,0 0-4 0,0-3 0 0,6 3-1 16,-3 0-20-16,9-2-4 0,-9-1-1 0,3 0 0 16,3-2-7-16,-3 0-2 0,3 2 0 0,-3-5 0 15,6 2-9-15,-3-2 10 0,-1-2-10 0,4 2 10 16,-9-3 9-16,6 1 1 0,0-1 1 0,0-2 0 16,-6 2-13-16,3-2-8 0,0-3 8 0,0 2-8 0,-3-2 11 15,0 3-3-15,0-3 0 0,-3 3 0 0,0 0-8 16,0-3 0-16,-3 0 0 0,3 0 0 0,0-3 0 15,-3 3 0-15,0-2 0 0,-3 4 0 0,-3 1 0 0,3 3 0 16,-3-4-11-16,0 4 11 16,0 2-28-16,0 0-1 0,0 0 0 0,4 2 0 15,-4 1-10-15,3 0-1 0,0-1-1 0,3 3 0 16,0-2-16-16,3-3-3 0,-3 5-1 0,3-5 0 16,0 0-94-16,0 0-18 0,0 0-4 0</inkml:trace>
  <inkml:trace contextRef="#ctx1" brushRef="#br1" timeOffset="37658.006">2650 3566 1760 0,'-3'0'78'0,"3"0"16"0,0 0-75 0,0 0-19 0,-6 0 0 0,6 3 0 16,0-3 104-16,-6 5 18 0,0 1 3 0,3-1 1 16,3 6-148-16,-6-4-30 0,3 4-5 15,-9 2-2-15,12-5 59 0,-6 5 22 0,3-2-1 0,-3 2 0 16,3 0 23-16,3-2 4 0,0 0 0 0,3 2 1 15,-3-3-33-15,6 1-8 0,3-3 0 0,-6 0-8 16,6-3 14-16,0 0-4 0,-3-2-1 0,9 0 0 16,-6-3 9-16,5-3 2 0,-2-2 0 0,3-3 0 15,-6 0 4-15,3-3 2 0,-3 1 0 0,0-3 0 16,3-1-13-16,-6 1-2 0,-3-3-1 0,3-2 0 16,-6 4 2-16,0 1 1 0,0 0 0 0,-6 2 0 0,0 4 6 0,3-4 1 15,-9 0 0-15,3 3 0 0,0 0-20 0,-3 3 0 16,-3 3 0-16,3-4 0 15,0 4-105-15,1 2-19 0,2 0-3 0,0 0-911 16</inkml:trace>
  <inkml:trace contextRef="#ctx1" brushRef="#br2" timeOffset="44061.03">4444 13 230 0,'-3'0'10'0,"3"0"2"16,0 0-12-16,0 0 0 0,0 0 0 0,0 0 0 0,0 0 207 0,0 0 38 15,0 0 8-15,0 0 2 0,0 0-135 0,0 0-28 16,0 0-4-16,0 0-2 0,-3 0-16 0,1 0-3 15,2 0-1-15,0 0 0 0,-3 0-10 0,0 0-3 16,3 0 0-16,0 0 0 0,0 0-13 0,0 0-2 16,0 0-1-16,0 0 0 0,0 0-9 0,0 0-1 15,-6 0-1-15,0-3 0 0,6 1-5 0,-3-1-1 16,-3 3 0-16,6-3 0 0,0 3 0 0,0 0 0 16,-9 0 0-16,6 0 0 0,3 0-9 0,-3 0-3 15,-3-2 0-15,0 2 0 0,-3 2 2 0,3-2 0 16,0 0 0-16,3 0 0 0,-6 0 1 0,3 0 0 15,-3 0 0-15,3 0 0 0,0 0-11 0,0 0 0 16,-2 0 9-16,2 0-9 0,0 0 30 0,0 0 2 0,0 3 0 0,-3-3 0 16,6 3-32-16,-3-3-15 0,0 0 2 0,3 2 0 15,-6 1 13-15,3-3 0 0,0 0 0 0,0 3 0 16,-3-1 0-16,3 1 0 0,0-3 8 0,3 8-8 16,-9-8 10-16,6 5-2 0,0-2 0 0,-2 2 0 15,5 0-8-15,-6 1 0 0,3-4 0 0,0 1 0 16,0 5 0-16,0-3 0 0,3 1 0 0,-6 1 0 15,3-1 12-15,0-1-4 0,3 0 0 0,-3 1 0 16,0-4-8-16,0 4-9 0,0-4 9 0,3 1-13 16,-3 5 13-16,0-6 0 0,3 4 0 0,-3-1 10 15,3 3-10-15,-2-3 0 0,-1-2 9 0,0 5-9 16,3 0 0-16,-3 0 0 0,0 0 0 0,0 0 0 16,0 0 0-16,0-1 0 0,0 1 0 0,0 0 0 0,0 0 8 15,3-2-8-15,-3 2 8 0,0-3-8 0,3 3 0 0,0 2 0 16,0-2 0-16,-3 0 8 0,3-2-8 0,0 1 0 15,0 1 0-15,-3 6 8 0,6-9-8 0,0 3 0 16,-6 0 0-16,6 0 0 0,-3 0 0 16,3 0 0-16,-6 0 0 0,6-3 0 0,-5 3 0 0,-1 0 0 15,3 0 0-15,0 0 0 0,0 2 8 0,0-2-8 16,0 0 8-16,0 0-8 0,3 0 0 0,-6 0 0 16,6 0 0-16,-3 0 0 0,3 2 0 0,0-2 0 15,-3 0 0-15,3 3 0 0,0-3 0 0,0 2 0 16,0 1 0-16,-3-3 0 0,3 0 0 0,3 0 0 15,-3 2 0-15,-3 1 0 0,3-1 0 0,0-2 0 0,0 3 0 16,3 0 0-16,-3-1 0 0,0-2 0 0,0 3 0 0,0-3 0 16,0 2 0-16,0 1 9 0,3-1-9 0,0-2 0 15,3 3 8-15,-6-1-8 0,0-2 0 0,3 3 0 16,0 0 0-16,0-4 0 0,0 4 0 0,0 0 0 16,0-3 0-16,3 0 0 0,-1 2 0 0,-2-2 0 15,0 0 0-15,0 3 0 0,3-4 0 0,0 1 0 16,-6 0 8-16,6 0-8 0,0 0 12 0,3 0-12 15,0-3 10-15,-6 3-10 0,3 0 8 0,0 0-8 16,3 0 8-16,-3 0-8 0,3-3 8 0,3 3-8 16,-9-2 9-16,6 2-9 0,0 0 10 0,-1-1-10 0,1-4 8 15,3 2-8-15,-3 3 0 0,3-2 0 16,-6-1 19-16,6 3-3 0,0-3 0 0,-6 3 0 0,3-3-25 16,3 1-6-16,-3-1-1 0,0 0 0 0,-1-2 16 0,4 2 0 15,0-5 0-15,0 6 0 0,0-6 0 0,0 2 0 16,-3-2-8-16,6 0 8 0,0 0 0 0,6-2 0 15,-7-1-10-15,1 3 10 0,6-3 0 0,-9-2 0 16,3 2 0-16,3-2 0 0,0 0 0 0,-1-3 0 16,4 2-12-16,-6-1 12 0,3-1-9 0,0-3 9 15,-3 6 0-15,3-6 0 0,0 3-8 0,-4 0 8 16,4-2 0-16,0 2 0 0,3-3 0 0,-6 1 0 16,0 2 0-16,0-3 0 0,2 0 0 0,-2 1 0 15,0-1 0-15,0 3 0 0,0-5 0 0,0 3 0 16,-6-1 0-16,3 3 0 0,0-3 0 0,-3-2 9 0,-3 0-9 15,-1 0 12-15,1 0-3 0,0-6 0 0,-6 0 0 16,3-2 0-16,0-2-9 0,0-1 0 0,-3 0 0 0,0-3 8 16,0 1 4-16,0-3 0 0,-3-3 0 0,0 0 0 31,0 1-35-31,-6 2-6 0,1-6-2 0,-1 3 0 0,0 3 31 0,-3 0 12 0,0 3-1 0,0 2 0 16,0 3 8-16,0-3 1 0,-3 5 1 0,0 4 0 15,3-1-21-15,-2 2 0 0,-4 4 0 0,0-3 0 16,3 2 0-16,0 0 9 0,0 3-1 0,0 1-8 15,0-1 0-15,4 2-11 0,-4-2 0 0,3 3 0 16,-3 0-30-16,6 0-7 16,-3-1 0-16,3 4-1 0,3-1-115 0,3 3-22 15,-6-5-5-15</inkml:trace>
  <inkml:trace contextRef="#ctx1" brushRef="#br3" timeOffset="48634.001">3528 1487 1191 0,'0'0'52'0,"0"0"12"0,0 0-51 0,0 0-13 0,0 0 0 0,0 0 0 0,0 2 51 0,0-2 7 16,0 0 2-16,0 0 0 0,0 0-8 0,0 0-2 16,0 0 0-16,0 0 0 0,0 0 10 0,0 0 1 15,0 0 1-15,0 0 0 0,0 0-11 0,0 0-3 16,0 0 0-16,0-5 0 0,6 2-13 0,-6-2-3 16,0 0-1-16,0 0 0 0,0-1-3 0,0 6-1 15,0-5 0-15,-3 0 0 0,0-1-1 16,3 1 0-16,0-3 0 0,-6 3 0 0,-3-3-4 0,3 3-1 15,6-1 0-15,0-2 0 0,-9 3 10 0,3-3 1 16,6 0 1-16,0 3 0 0,-6 0-33 0,3-1 0 16,-3 1 0-16,0-3 0 0,0 3 18 15,0 0-3-15,3-3-1 0,-6 2 0 0,3-2 1 0,0 3 0 16,-3 0 0-16,3 0 0 0,1-1-7 0,-1 1 0 16,3 0-8-16,-9-3 12 0,6 2-3 0,0 1-1 15,0 0 0-15,-3 0 0 0,0-3 0 0,6 2-8 16,-9 1 12-16,6 0-4 0,-3-1 1 0,0 1 0 15,-3-3 0-15,3 3 0 0,1 2-1 0,-1-2 0 0,-3 2 0 16,3-2 0-16,-3 2 0 0,0 1 0 16,0-1 0-16,-3 1 0 0,3-1 2 0,0 3 0 0,0 0 0 0,1-3 0 15,2 3-1-15,-6 0 0 0,3 0 0 0,3 0 0 16,-3 0-9-16,0 0 0 0,0 3 9 0,3-3-9 16,-3 3 0-16,6 2 0 0,3-3 0 0,-9 4 0 15,4-4 8-15,2 4-8 0,-6-4 8 0,6 4-8 16,0-1 0-16,-6 0 0 0,3 0 0 0,0 3-8 15,0-2 8-15,0 2 0 0,0 2 0 0,0-2 0 0,3 3 0 16,-3-1 0-16,-2 1 0 0,2 2 0 16,0 0 0-16,3 1 0 0,0 1 0 0,-3 1-8 15,-3 0 8-15,6 3 0 0,-3-1 0 0,3 3 0 16,-3-2 8-16,3 2-8 0,3 0 8 0,-6 0-8 0,6 1 0 16,0-4 0-16,0 3-12 0,0 0 4 0,3 3 8 0,0-3 0 15,0 3 0-15,0-3 0 0,3 3-8 0,0-3 8 16,0 3-8-16,0 3 8 0,6-1 0 0,-6-2-8 15,6 2 8-15,0-2 0 0,0 0 0 0,3-3 0 16,0 3 0-16,3-3 0 0,-3-2 0 0,8-1 0 16,-8 1 0-16,9-3 0 0,-3 0-8 0,0-1 8 15,6-4-8-15,-3 0 8 0,2-1-15 0,1-2 3 16,0-3 0-16,3 3 0 0,-3-5 12 0,2 0-12 16,-5-3 12-16,3 0-12 0,3-6 0 0,-6 1 0 15,-1-3 0-15,4-3 0 0,0 1 12 0,-3-6-11 16,0-2 11-16,0-1-10 0,2-2 10 0,-5 0 0 0,0-3 0 15,0 0 0-15,-3 0 18 0,0-2-1 0,0-3 0 16,0 2 0-16,-1 1-1 0,-5-1-1 0,3 1 0 0,-6-3 0 16,3 2-15-16,-3-4 11 0,3-1-11 0,-9 3 10 15,3-3-10-15,-3 3 10 0,-3 0-10 0,3 2 10 16,-6 1-10-16,3-1 0 0,-9 4 9 16,3 1-9-16,-6 4 0 0,0 2-12 0,1 3 2 0,-1 2 0 15,3 1-35 1,-3 4-7-16,0 1-2 0,0 0-740 0,3 2-148 0</inkml:trace>
  <inkml:trace contextRef="#ctx1" brushRef="#br3" timeOffset="49870.01">5067 2064 633 0,'0'0'56'0,"0"0"-44"15,0 0-12-15,0 0 0 0,0 0 158 0,0 0 30 16,0 0 5-16,0 0 2 0,0 0-122 0,0 0-24 16,0 0-5-16,0 0 0 0,0 0 16 0,0 0 3 15,0-6 1-15,0 6 0 0,0 0-1 0,0 0 0 16,-3-5 0-16,3 0 0 0,0 5-5 0,0-6-1 15,0 6 0-15,-3-5 0 0,3-3-8 0,-3 6-1 16,3 2-1-16,-3-6 0 0,0 1-8 0,-3 2-2 16,0-2 0-16,3 0 0 0,-6-1 0 0,3 4 0 15,-3-4 0-15,3 4 0 0,-6-1-3 0,3 1-1 0,3-4 0 16,-3 4 0-16,-3-1-22 0,3-2-11 0,-2 2 10 16,2 0-10-16,3 1 14 0,-3-4-3 0,-3 4-1 15,3-1 0-15,0 3-10 0,3-2 12 16,-3 2-12-16,-3-3 12 0,3 0-12 0,0 3 0 0,-3 0 0 15,3 0 8-15,-5 0-8 0,5 3 0 0,0 0-10 0,0-3 10 16,-3 2 0-16,3 1 0 0,3-1 0 0,-3 1 0 16,0 0 0-16,-3-1 0 0,6 4 0 0,0-1 0 15,-3 0 0-15,0 1 0 0,1 1 0 0,2 1 0 16,-3-2 0-16,3 2-9 0,-3 0 9 0,3 0 0 0,-3 2 0 0,3 1-8 16,-3-1 8-16,0 4 0 0,6-1 0 0,-9 0 0 15,3-2 0-15,0 2 0 0,3 0 0 16,-3 0 0-16,4 0 0 0,-7 3-8 0,3-2 8 15,0 1 0-15,3-1 0 0,-3-1 0 0,3 3 0 0,-3 0 0 16,3 0 0-16,0-1-8 0,3 4 8 0,-3-1 0 16,0 4 0-16,0-1 0 0,3 0 0 0,0 3 0 15,0 2 0-15,3-2 0 0,0 0 0 0,6 0 0 16,0-1 0-16,3-1 0 0,0 1 0 0,0 1-8 16,3-3 8-16,3 3 0 0,0-5 0 0,6 2-8 15,-7-3 8-15,4-2 0 0,0 0 0 0,3 0 0 16,0-3 0-16,3-2 0 0,-1-3 0 0,1 2 0 15,3-2 0-15,6-2-8 0,-6-1 8 0,2-2 0 16,-2-1 8-16,3 1-8 0,3 2 0 0,-4 0-20 0,-2-5 4 16,3 0 1-16,0 0 15 0,-4-2 0 0,4-3 0 0,-6-1 0 15,3-2 0-15,0 0 0 0,-1-2 11 0,1-3-3 16,-3-1-8-16,-3-2-12 0,-3 3 4 0,3-3 0 16,-7 3 8-16,4-3 14 0,0 0-3 0,-3 0-1 15,-3-2-10-15,0-1 0 0,0-2 0 0,-3 0 0 16,0-3 10-16,-3-2 3 0,0-3 1 0,-1-3 0 15,-2-2-4-15,3-3-1 0,-6-1 0 0,-9 4 0 16,7-3 3-16,-4 3 0 0,-6-1 0 0,0 4 0 16,-3-1-12-16,0 5 0 0,0 1 0 0,0-1 0 15,-3 6 22-15,0 0 6 0,4 5 0 0,-7 0 1 16,3 3-29-16,0 2 8 0,0 1-8 0,0 2 0 16,6 3-29-16,-2 2-9 0,-1-2-2 15,3 5 0-15,0 0-115 0,0 0-23 0,3 0-5 16</inkml:trace>
  <inkml:trace contextRef="#ctx1" brushRef="#br3" timeOffset="50928.995">3608 3299 115 0,'0'0'10'0,"0"0"-10"0,0 0 0 0,0 0 0 15,0 0 232-15,0-5 44 0,0 0 8 0,0 5 3 16,0 0-166-16,0 0-33 0,0-6-6 0,-6-2-2 16,6 6 14-16,-3-4 2 0,-3 1 1 0,3 2 0 15,-3-4-2-15,0 1-1 0,0-2 0 0,-3 3 0 16,3 0-30-16,-3-1-5 0,-2 1-2 0,2 0 0 15,-12 0-10-15,12 2-3 0,-6-5 0 0,9 5 0 16,-9 3-28-16,3-2-7 0,-3-1-1 0,6 3 0 16,-8 0-8-16,5 3 0 0,0-3 0 0,-3 2 0 15,0 1 0-15,3 2 0 0,-3-2 0 0,0 2 0 16,6 3 0-16,-8-3 0 0,5 1 0 0,-6 2 0 16,3 0 0-16,0-3 0 0,-3 5 0 0,3 1 0 0,-3 2 0 15,1 1 0-15,2-1 0 0,3 3 0 16,-6 0 0-16,6-1 0 0,-3 1 0 0,3 0 0 0,0 3 0 15,3-1 0-15,0 1 0 0,1-1 0 0,2 1 0 0,-3 2 0 16,3 0 0-16,3 0 0 0,0 0 0 0,0 1 0 16,0 4 0-16,0 0 0 0,3 1 0 0,0 5 0 15,0-1 0-15,0 1 0 0,3 3 0 0,0-1 0 16,6 0 0-16,-3-2 0 0,3-3 0 0,-3 0-17 16,8-2 4-16,-2-1 1 0,6-2 12 0,3-3 0 15,0-2 0-15,3-6-9 0,2 0 9 0,-2-2-12 16,3-6 12-16,3 0-12 0,3-5 12 0,-1-2 0 15,4-4 0-15,0-1 0 0,2-7 0 0,4 1 0 0,0-5 0 16,2-1 0-16,-2-2 0 0,-6 0 0 16,3-3 0-16,-7 3 0 0,1-3 0 0,-3-3 0 0,2 1 0 15,-11 0 0-15,3-4 9 0,-6 1 4 0,0 3 1 16,-3-3 0-16,-6 2 9 0,-6-2 1 0,0 3 1 16,-6-3 0-16,0 2 18 0,-9 1 3 0,0-1 1 15,-3 3 0-15,0 1-3 0,-6-1 0 0,0 0 0 16,1 0 0-16,-1 3-25 0,-3 5-6 0,3 0-1 0,-3 3 0 15,3-3-12-15,1 6 0 0,2-1-12 0,0 3 12 16,-3 3-89-16,6 2-11 16,6-2-3-16,0 2-1098 0</inkml:trace>
  <inkml:trace contextRef="#ctx1" brushRef="#br3" timeOffset="51978.609">6424 3289 345 0,'9'0'31'0,"-9"0"-31"16,0 0 0-16,-3-6 0 0,-3 1 262 0,6 0 46 16,-3-1 10-16,-3 1 2 0,-3 2-184 0,3-2-36 15,3 0-7-15,-6 0-1 0,-6 5-39 0,3-3-7 0,6 0-2 16,-3 3 0-16,-5-2-18 0,2 2-4 0,0 0-1 0,3 2 0 16,0 1-10-16,-3-3-3 0,-9 3 0 0,6-1 0 15,6 4-8-15,-6-1 0 0,-2 0 9 0,-4 0-9 16,6 1 0-16,0 2 0 0,-3 0 0 0,0 2 0 15,0 1 0-15,4-1 0 0,-1 4 0 0,0-4 0 16,0 3 0-16,3 1 0 0,0-1 0 0,3 0-8 16,-6 3 8-16,3 0 0 0,0 0 0 0,4 0 0 15,-4-1 0-15,3 7 0 0,-3-4 0 0,3 6 0 16,3-3 0-16,-3 0 0 0,3 6 0 0,0-1-8 16,3 1 8-16,0 4 0 0,-3 1 0 0,6 5 8 15,0-2 2-15,6 2 1 0,0-3 0 0,3 0 0 0,3 1-3 16,3-6 0-16,3 3 0 0,2-6 0 0,1 1 15 15,9-6 2-15,3 0 1 0,6-3 0 0,-7-4-10 0,7-1-1 16,3 0-1-16,2-5 0 0,1 0-14 16,-3-3 8-16,-1-2-8 0,1-3 0 0,3 0 0 15,-7-5 0-15,-2-6 0 0,0-2 0 0,8-3 13 0,-5-5-3 16,-9-3-1-16,3 0 0 0,-4-2 11 0,1-3 1 16,-3 0 1-16,-6-1 0 0,-6-4 9 0,-1 0 1 15,7-3 1-15,-12-3 0 0,-6 0-3 0,-3-2-1 16,0 2 0-16,-3 0 0 0,-9 1 7 0,-3 2 0 15,-2 2 1-15,-4-2 0 0,3 3-1 0,-9 2-1 16,-6 3 0-16,4 5 0 0,-1 3-9 0,0 3-2 0,-9 2 0 16,4 0 0-16,8 3-12 0,-3-1-2 15,-3 4-1-15,4 2 0 0,-1 3-18 0,6-1-4 0,6 4-1 0,-6-1 0 32,-2 3-87-32,11 0-18 0,9 0-3 0,-3 0-1077 0</inkml:trace>
  <inkml:trace contextRef="#ctx1" brushRef="#br3" timeOffset="70693.606">7076 1934 345 0,'0'0'15'0,"0"0"4"0,0 0-19 0,0 0 0 16,0 0 0-16,0 0 0 0,0 0 244 0,0 0 46 15,-6 0 9-15,-3-3 1 0,3 3-197 0,0-2-40 16,-3-1-8-16,3 3-2 0,-3 3-21 0,0-1-4 16,3 4 0-16,-3 2-1 0,0 2 2 0,-3 1 1 15,4 2 0-15,-1 3 0 0,3 0-14 0,-3 0-2 16,0-1-1-16,0 4 0 0,6-3-13 0,0 2 0 0,0-2 0 15,3 0 0-15,3 0 0 0,0-3 0 16,0 0 8-16,0-2-8 0,3 0 0 0,3-6 0 16,0 0 0-16,0-2 0 0,0-3 9 0,2 0-1 15,1-5 0-15,0 2 0 0,-3-2-8 0,0-1 0 0,0-4 0 0,0 2 0 16,3-5 11-16,-3 2-3 0,-3-2-8 0,3-1 12 16,0-1-12-16,-3 1 0 0,2-4 0 0,-2-1-10 15,0 1 10-15,-3-3-8 0,0-1 8 0,-3 4-8 16,0-3 8-16,-3 0 0 0,-3-3 0 0,0 3 0 15,3-1 0-15,-2 1 0 0,-1 0 0 0,3 3 0 16,-3 2 0-16,0 0 0 0,6 5 0 0,-3 1 0 0,0-1 0 16,0 6 0-16,3 0 0 0,0 5 0 15,0 0 0-15,0 0 0 0,0 0 0 0,0 7 0 0,0 4 0 16,0 2 8-16,-6 1 0 0,6 1 0 16,3 7-8-16,0-1-12 0,-3 3 4 0,0 2 0 0,0 0 22 0,0 4 5 15,0-4 1-15,-3 3 0 0,3 0 4 16,0-5 0-16,3 0 1 0,0-3 0 0,-3 0-13 0,3-2-2 15,3-3-1-15,0-1 0 0,0-4-9 0,3 0 0 16,-1-3 0-16,1 0 0 16,0-3-46-16,-3-3-11 0,-6-2-3 0,0 0-525 15,9-2-106-15</inkml:trace>
  <inkml:trace contextRef="#ctx1" brushRef="#br3" timeOffset="70894.606">7180 2000 1681 0,'6'0'36'0,"-6"0"8"0,0 0 2 0,0 0 2 0,3 0-38 0,-3 0-10 0,0 0 0 0,0 0 0 16,0 0 21-16,3 8 3 0,0 0 0 0,3 0 0 15,-6 2 12-15,6 1 4 0,0 0 0 0,0 2 0 16,-3-3-2-16,0 4 0 0,2-4 0 0,1 1 0 16,0-3-22-16,-3-3-4 0,6 3 0 0,-3 0-1 15,0-3-26-15,3 1-5 0,-9-6 0 0,6 0-1 16,3 0-117-1,0 0-23-15,-3-6-5 0,3 4-562 0</inkml:trace>
  <inkml:trace contextRef="#ctx1" brushRef="#br3" timeOffset="71091.603">7370 1971 1494 0,'0'0'32'0,"0"0"8"0,0 0 0 0,0 0 3 0,0 0-35 16,-3 5-8-16,0 1 0 0,0 1 0 0,0 7 15 0,1-1 1 15,-1 0 0-15,-3 3 0 0,3 3 12 0,-3 2 2 16,0 3 1-16,0-1 0 0,0 4 29 0,0-1 7 15,0 1 1-15,0-1 0 0,-3-2-13 0,6 0-3 16,0 0 0-16,3-6 0 0,-3 1-36 0,3-3-7 16,0-3-1-16,0 0-8 15,3-2-40-15,0-6-14 0,-3-5-3 0,0 0-1 16,6 3-123-16,0-6-25 0,6-5-5 0,-3 0-1 0</inkml:trace>
  <inkml:trace contextRef="#ctx1" brushRef="#br3" timeOffset="71467.607">7481 1992 633 0,'0'0'28'0,"0"0"6"0,0 0-34 0,0 0 0 0,0 8 0 0,-3 3 0 16,3-3 173-16,-3 2 28 0,3 3 6 0,-3 1 1 15,0-1-153-15,-3 0-31 0,3 3-5 0,0-3-2 16,0 0 51-16,-3 1 11 0,3-4 1 0,0 1 1 15,0-3-5-15,0-3-2 0,3-5 0 0,0 0 0 16,0 0-49-16,0 0-9 0,0 0-3 0,0 0 0 16,0 0-48-16,9-3-9 0,-3-5-3 0,0 1 0 15,0-1 15-15,0 0 4 0,0-3 0 16,0 0 0-16,-3-2 10 0,2 0 2 0,1 0 1 0,0 0 0 0,0-1 3 16,0 4 1-16,0-1 0 0,0 3 0 15,3 0 11-15,-3 3 14 0,0 0-3 0,3 2-1 0,-3 3 16 16,3 3 3-16,-3-1 1 0,0 4 0 0,3 2 60 15,-3 2 12-15,-6 1 2 0,3-1 1 16,0 4-117-16,0-1-24 0,0 0-5 0,-3 0-1 0,-3-2 42 0,3-1 0 16,3 1 11-16,-1-3-3 0,-4 0-8 0,-1 0-9 15,3-8 9-15,3 5-13 16,-3-5-143-16,5 3-28 0,-5-3-5 0,9 5-2 0</inkml:trace>
  <inkml:trace contextRef="#ctx1" brushRef="#br3" timeOffset="71841.594">7757 2037 1638 0,'0'0'36'0,"0"0"7"0,-6 0 1 0,6 0 3 0,0 0-38 0,-9 0-9 0,4 0 0 0,-4 0 0 16,3 3 0-16,0-1 0 0,0 1 0 0,-3 2 0 16,3 1 15-16,0 4 1 0,-3-2 0 0,3 3 0 15,0-1 12-15,3 4 4 0,3-4 0 0,-6 1 0 16,3-1-5-16,3 4-1 0,6-7 0 0,-3 4 0 15,0-3-4-15,0 0-1 0,6 0 0 0,-3-3 0 16,0-2-6-16,3-3-2 0,0 2 0 0,3-4 0 16,-3-1-13-16,-1-2 0 0,-2 0 0 0,3-3 0 15,0-3-24-15,-3 6-7 16,0-6-1-16,-3 3-1 0,3-2 7 0,-3 2 2 0,0 0 0 0,-3-3 0 16,0 1 14-16,0 2 10 0,0 0-12 0,0-3 12 0,0 3 0 15,-3 3 0-15,3 0 10 0,0 5-2 0,0 0 6 0,0 0 2 16,0 0 0-16,0 0 0 0,0 0-4 0,0 5 0 15,-3 3 0-15,3 0 0 0,3 0 13 0,0 2 3 16,-3 1 0-16,0-3 0 0,3 5-17 0,0-2-3 16,0-3-8-16,0 2 12 0,0 1-12 0,0-3-8 15,3 0 8-15,-3-3-13 16,-3-5-135-16,6 5-26 0,9-5-6 0,-15 0 0 0</inkml:trace>
  <inkml:trace contextRef="#ctx1" brushRef="#br3" timeOffset="72347.608">7915 2029 990 0,'0'0'21'0,"0"11"5"0,-3-3 1 0,3 5 1 0,3-2-28 0,-3-1 0 0,0 3 0 0,0-2 0 15,0-1 98-15,0 1 14 0,0-6 2 0,-3 3 1 16,3 0-31-16,0 0-5 0,0-8-2 0,0 5 0 15,0-5-36-15,0 0-7 0,0 0-2 0,0 0 0 16,0 0-51-16,0 0-10 0,0 0-3 0,0 0 0 16,0 0-16-16,6-5-3 0,-3 0-1 0,3 0 0 15,-3-1-16-15,3-2-3 0,-3-2-1 0,3-1 0 16,0 1-23-16,0-1-5 0,0 0 0 0,-3-2-1 16,3 3-3-16,0-1 0 15,0 0 0-15,0 1 0 0,-1 5 142 0,4-1 28 0,-3 4 6 0,-6 2 0 0,6 0 76 16,0 2 14-16,3 4 3 0,-6 2 1 0,3-1-62 15,-3 1-13-15,3 0-3 0,-3 0 0 0,0 3-24 0,-3-3-4 16,0 2-2-16,0-2 0 0,0-2-16 0,0 2-3 16,0-8-1-16,0 0 0 0,-3 5-29 0,3-5-9 15,0 0 0-15,0 0 0 0,0 0 0 0,0 0-16 16,0 0 2-16,0 0 0 16,0 0-26-16,0 0-6 0,9-5-1 0,-3-3 0 15,0 0 3-15,0 0 1 0,3-3 0 0,0 1 0 16,0 2 6-16,0-3 1 0,-1 3 0 0,4 3 0 0,-3 2 36 15,-3 1 0-15,-6 2 0 0,0 0 0 0,0 0 43 0,6 2 16 16,0 3 3-16,0 3 1 0,0 0-7 0,-3 3 0 16,-3 2-1-16,0-2 0 0,3-1-27 0,-3 1-4 15,0-1-2-15,0 1 0 16,3-3-45-16,-3 3-9 0,3-6-1 0,-3-5-1 16,0 0-80-16,3 5-16 0,-3-5-3 0,0 0-1 0</inkml:trace>
  <inkml:trace contextRef="#ctx1" brushRef="#br3" timeOffset="72495.594">8284 2048 1609 0,'0'0'35'0,"0"0"7"15,0 0 2-15,0 0 2 0,0 0-37 0,0 0-9 0,0 8 0 0,3 2 0 16,-3 1 0-16,0-1 12 0,0 4-12 0,0-6 12 16,-3 2-12-16,3-2 12 0,0 0-12 0,0 0 12 0,0-3-12 0,0-5 0 15,0 0 0-15,0 0-491 16,0 0-95-16</inkml:trace>
  <inkml:trace contextRef="#ctx1" brushRef="#br3" timeOffset="72690.614">8293 1958 2116 0,'-9'-6'47'0,"6"4"9"0,0-1 3 0,0 1 0 0,3 2-47 16,0 0-12-16,0 0 0 0,0 0 0 0,0 0 0 0,0 0 0 15,0 0 0-15,9-6 0 0,0 6 0 0,0 0 0 16,0-2-12-16,-3 2 12 0,3 2-24 0,3-2 4 0,-3 0 0 0,0 3 0 31,3 0-188-31,-4-3-38 0,13-3-7 0,-3 3-2 0</inkml:trace>
  <inkml:trace contextRef="#ctx1" brushRef="#br3" timeOffset="72932.615">8493 1952 748 0,'0'0'67'0,"0"0"-54"0,-3 6-13 0,0-4 0 16,-3 1 191-16,0 2 35 0,0 1 7 0,3-1 2 15,-3 3-170-15</inkml:trace>
  <inkml:trace contextRef="#ctx1" brushRef="#br3" timeOffset="73804.609">8516 1992 867 0,'0'0'38'16,"-6"-3"9"-16,0 3-38 0,1-2-9 0,-1-1 0 0,0 3 0 0,-3-2 64 0,0 2 12 16,0 0 1-16,3 0 1 0,0 2 5 0,-3-2 1 15,3 3 0-15,-3-1 0 0,3 4-20 0,-3-1-4 16,3 3-1-16,0 0 0 0,-3 0-31 0,6 2-7 16,0 4-1-16,0-1 0 0,-3 0 4 0,4 0 0 15,2 3 0-15,2-3 0 0,1 1-1 0,3 2 0 16,0-3 0-16,3 0 0 0,0 0 9 0,6-2 1 15,0-1 1-15,0-4 0 0,6-1-34 0,-3-2 0 16,5-1 0-16,1-2 0 16,0-2-118-16,-3-1-30 0</inkml:trace>
  <inkml:trace contextRef="#ctx1" brushRef="#br3" timeOffset="77871.6">9225 2003 403 0,'0'0'36'0,"0"0"-36"0,0 0 0 0,0 0 0 15,0 0 144-15,0 0 23 0,0 0 4 0,0 0 1 16,0 0-58-16,3-6-11 0,-3 1-3 0,0 5 0 16,0 0-4-16,0 0 0 0,0 0-1 0,0 0 0 15,0 0-27-15,-6-5-4 0,0 2-2 0,0 1 0 0,0 4-26 16,0 3-6-16,-3 1-1 0,3-1 0 0,-6 3-20 15,6 0-9-15,-3 3 8 0,0-1-8 0,0 1 0 0,1 2 0 16,2 0 0-16,0 0 0 0,3 1 0 0,0-1 0 16,3 0-8-16,3-2 8 0,0-1 0 15,0-2 0-15,0 0-9 0,3 0 9 0,-1-3 0 16,4-2 0-16,-3 0 0 0,0-3 0 16,3 0 0-16,-3 0 0 0,3-3 0 0,-3-2 0 0,3-1 0 0,-3 1 0 15,0-3 0-15,-3-2 0 0,3 2 8 0,0-3-8 16,-3 0 0-16,3 1 0 15,-3-3 0-15,0-19 0 32,-3-21 0-32,0 5 0 0,0 14 10 0,0 5-10 0,-3 2 10 0,3 6-10 15,0 5 19-15,-3 3-3 16,3 0 0-16,0 5 0 0,0 3 12 0,0-1 1 16,0 6 1-16,0 0 0 0,0 0-14 0,0 0-4 0,0 0 0 15,0 0 0-15,0 0-12 0,0 0 9 16,3 8-9-16,0 3 8 0,0 5 5 0,0 2 1 0,0 1 0 15,-3 2 0-15,3 0-6 0,0 3 0 0,-3 0-8 0,0 0 12 16,3-1-1-16,0-1-1 0,-3-1 0 0,0 0 0 16,3-3-10-16,-3-2 10 0,0 3-10 0,2-6 10 15,1 0-10-15,0-2 0 0,0-3 0 0,0 2 0 16,0-4-25-16,0-1-1 16,-3-5 0-16,0 0 0 0,0 0-126 0,6 3-24 15,0-1-6-15</inkml:trace>
  <inkml:trace contextRef="#ctx1" brushRef="#br3" timeOffset="78059.609">9406 2005 1767 0,'0'0'78'0,"0"0"17"0,0 0-76 0,0 0-19 16,0 0 0-16,-3 6 0 0,3-6 23 0,0 10 1 15,0 1 0-15,0-1 0 0,0 1-2 0,0 0 0 16,0-1 0-16,0 3 0 0,3 1 18 0,0-4 3 15,-3 1 1-15,3-3 0 0,-3 0-22 0,3 0-4 16,0 0-1-16,-3-3 0 16,-6 0-41-16,6-5-9 0,0 0-2 0,0 0-887 0</inkml:trace>
  <inkml:trace contextRef="#ctx1" brushRef="#br3" timeOffset="78230.633">9424 1905 1879 0,'0'0'41'0,"0"0"9"0,0 0 2 0,0 0 0 0,0 0-41 0,0 0-11 0,-6-3 0 0,6 3 0 15,0 0-53-15,0 0-13 0,0 0-2 0,9 3-1 16,-3-1-36-16,3 1-7 0,-3 0-2 0,3-3 0 16</inkml:trace>
  <inkml:trace contextRef="#ctx1" brushRef="#br3" timeOffset="78447.61">9558 1958 172 0,'0'0'16'0,"0"0"-16"0,-6 5 0 0,-3 3 0 0,0 0 312 0,3 0 60 16,-3 0 12-16,4 0 3 0,2 0-254 0,-3-3-50 15,3 0-11-15,3 3-1 0,0-3-55 0,0 3-16 16,3 0 8-16,0 0-8 0,3-2 9 0,-1 2-9 16,1-1 12-16,0 1-12 0,3 0 12 0,-3 3-4 15,0-3 0-15,0 0-8 0,-3-3 17 0,-3-5-3 16,3 5-1-16,-3 3 0 0,0-8 6 0,0 6 1 15,-3 2 0-15,3-8 0 0,-6 5-6 0,0 0-1 16,0-2 0-16,0-1 0 0,6-2-26 0,-6 3-6 16,0-3-1-16,6 0 0 15,-6-3-166-15,6 3-34 0</inkml:trace>
  <inkml:trace contextRef="#ctx1" brushRef="#br3" timeOffset="78878.628">9680 2032 1659 0,'0'0'73'0,"0"5"16"0,-3 6-71 0,3-1-18 0,0 1 0 0,0 5 0 15,3 0 34-15,-3-1 3 0,-3 7 1 0,3-1 0 16,-3 0-26-16,3 0-12 0,-3-2 10 0,0-1-10 16,6 1 56-16,-3-1 6 0,-3-2 1 0,3-3 0 0,3 1-15 15,-3-4-2-15,0 1-1 0,3-6 0 0,-3-5-37 0,0 0-8 16,3 5 0-16,-3-5 0 15,0 0-32-15,0 0-5 0,0 0-2 0,0 0 0 16,3-5-9-16,-3 5-1 0,3-8-1 0,-3 0 0 16,3 0-1-16,-3-2 0 0,3-1 0 0,-3 0 0 15,0-2 9-15,-3 0 2 0,0 0 0 0,0-3 0 16,0-3 40-16,3 1 0 0,-3-1 0 0,0 1 11 0,3-3 14 16,-3-1 3-16,3 4 1 0,0-3 0 0,0 0 3 0,0 2 0 15,3 1 0-15,0 2 0 0,0 2-7 0,0 4-1 16,3-1 0-16,3 3 0 0,-3 0 27 0,3 1 5 15,0 1 0-15,0 6 1 0,3 0-9 0,-3 3-3 16,0 2 0-16,0 3 0 0,-1 0-34 0,1 5-11 0,-3 0 0 0,-3 3 0 16,0-2 15-16,-3-1-4 0,0 3-1 0,-3-3 0 15,0 0 1-15,-3 0 0 0,0-2 0 0,-2 0 0 16,-1-4-11-16,0 1 12 0,3 0-12 0,-3 0 12 16,0-2-26-16,3-1-5 15,0-2-1-15,3 2 0 16,3-5-176-16,0 0-36 0</inkml:trace>
  <inkml:trace contextRef="#ctx1" brushRef="#br3" timeOffset="79281.607">9978 1963 1566 0,'0'0'69'0,"0"0"15"0,0 0-68 0,-3-3-16 0,-3-2 0 0,3 2 0 16,3 3 36-16,0 0 3 0,-9-2 1 0,0-1 0 0,3 6-4 0,-3-3-1 15,0 5 0-15,0-2 0 0,-3 2 20 0,4 3 4 16,2 3 1-16,0-1 0 0,-3 3-35 0,0 1-6 16,3-1-2-16,0 0 0 0,3 0-7 0,0-2-2 15,0 2 0-15,3-2 0 0,3-1-8 0,-3-2 0 16,3 0 0-16,3-3 0 0,0 1 0 0,0-4 0 16,-3 1 0-16,6 0 0 0,0-3 20 0,-1-3 12 15,1 0 3-15,-3-2 0 0,3 0-35 0,-3-1-17 16,3 1 1-16,-3-3 1 0,0 0 15 0,0 0 0 15,0-2 0-15,-3 2-9 0,0 0 9 0,0 0 0 16,-3 0 0-16,3 0 0 0,-3 3 15 0,3 0-2 16,-3 5 0-16,0 0 0 0,0 0-23 15,0 0-5-15,0 0-1 0,0 0 0 0,0 0 16 0,6 7 0 16,-3 1 0-16,0 3 0 0,3-3 0 0,-3 5 0 16,3-2 0-16,0-1 0 0,-3-2 0 0,3 0 0 0,0-3 0 0,-1 1 0 15,-5-6 0-15,6 5 0 0,3 0-12 0,-3-2 12 31,3-3-100-31,-3 0-15 0,0-3-2 0,3 1-733 0</inkml:trace>
  <inkml:trace contextRef="#ctx1" brushRef="#br3" timeOffset="79491.609">10192 1749 1774 0,'0'0'39'0,"0"0"8"0,-3-3 1 0,3 3 3 0,0 0-41 0,0 0-10 16,0 0 0-16,0 0 0 0,-3 8 24 0,3 5 2 15,-3 0 1-15,3 1 0 0,0 2-3 0,0 2 0 16,0 3 0-16,-3 3 0 0,3-3 22 0,0 3 4 16,0-3 1-16,0 3 0 0,0-3-29 0,0 3-6 15,0-3 0-15,3-2-1 0,-3-1-15 0,-3-2 0 16,6-3 0-16,-3 1 0 16,0-1-28-16,0-5-9 0,0-3-2 0,0-5 0 15,0 0-159-15,0 0-32 0</inkml:trace>
  <inkml:trace contextRef="#ctx1" brushRef="#br3" timeOffset="79677.616">10070 1963 1324 0,'0'0'118'0,"0"0"-94"16,0 0-24-16,0 0 0 0,3-3 197 0,0 1 35 0,3-4 8 15,0 4 0-15,0-3-185 0,3 2-38 0,0-2-7 0,3 2-2 16,0 0 0-16,3 3-8 0,-1-2 12 0,1-1-4 15,0 0-8-15,3 3 0 0,0 0 0 0,0 0 8 32,0 0-104-32,-4 0-22 0,1 0-4 0,0 3-472 0,-3-3-94 0</inkml:trace>
  <inkml:trace contextRef="#ctx1" brushRef="#br3" timeOffset="79900.594">10418 1937 172 0,'0'0'16'0,"0"0"-16"0,0 0 0 0,0 0 0 15,-6 0 268-15,-2 2 50 0,-1 1 10 0,3 0 3 16,-6-3-169-16,3 5-34 0,-3-3-6 0,9 6-2 0,-3 0-48 0,3 0-11 15,-3 0-1-15,-3 0-1 0,3 3-23 0,-3 2-4 16,6-2 0-16,-3 2-1 0,0-5-8 0,3 5-2 16,0 0 0-16,3-5 0 0,3 5-5 0,0-5 0 15,3 0-1-15,0 0 0 0,3 0-15 0,-3-3 0 16,3 1 8-16,0-4-8 0,0 4 0 0,3-6 0 16,0-3 0-16,3 0-10 0,-3 1-7 0,2-4-2 15,1 1 0-15,-3 0 0 16,3-3-33-16,-3 0-6 0,-3-5-2 0,3 2 0 15,-3-2-125-15,-3 0-26 0,0-1-5 0,0 1-437 16</inkml:trace>
  <inkml:trace contextRef="#ctx1" brushRef="#br3" timeOffset="80237.594">10523 1738 1267 0,'0'0'28'0,"0"0"5"0,0 0 2 0,0 0 1 0,0 0-36 0,0 0 0 0,0 0 0 0,3 8 0 15,0 0 58-15,0 3 5 0,-1 4 1 0,1 4 0 16,-3 2 0-16,3 3 0 0,0 2 0 0,-6 4 0 15,3-4 16-15,-3 0 3 0,3-2 1 0,0 0 0 16,-3 0-16-16,3-6-2 0,-2-2-1 0,-1 0 0 16,3-3-27-16,-3-2-6 0,3-3 0 0,0 0-1 15,-3-3-20-15,3-5-11 0,0 0 12 0,0 0-12 16,0 0 0-16,0 0 0 0,0 0 0 0,0 0 0 16,6-3 0-16,-1-2 0 0,-2-3-15 0,6 0 5 15,-3-2-14-15,0-1-4 0,0-2 0 16,3 2 0-16,-3-2-12 0,0 3-4 0,3-1 0 15,-3 6 0-15,3-3 15 0,-3 5 2 0,3 0 1 0,-3 3 0 16,0 6 43-16,3 2 9 0,-6 2 2 0,6 3 0 0,-4 1 4 16,1-1 0-16,-3 0 1 0,3 3 0 0,-3 0-16 15,3 0-3-15,-6-6-1 0,3 4 0 0,0-1-13 16,3-5 8-16,-6 2-8 0,3-2 0 16,0 0-99-16,-3-8-25 15,0 0-6-15,12 0-1 0</inkml:trace>
  <inkml:trace contextRef="#ctx1" brushRef="#br2" timeOffset="83949.596">6998 1291 288 0,'0'0'25'0,"0"0"-25"0,0 0 0 0,0 0 0 0,0 0 101 0,0 0 15 15,3-3 4-15,3-2 0 0,-6 5-12 0,3-5-3 16,0-1 0-16,3 4 0 0,-6 2-7 0,6-5-2 16,-3-1 0-16,3 1 0 0,-3 2 15 0,-3 3 2 15,0 0 1-15,0 0 0 0,0 0-30 0,0-5-5 16,0 5-2-16,0 0 0 0,-3-3-15 0,0 1-3 16,-6 2-1-16,3 2 0 0,-3 1-40 0,0 2-8 15,0-2-2-15,0 2 0 0,1 3 18 0,-1-3 3 16,3 1 1-16,-3-1 0 0,3 0-30 0,3 1-8 15,3-6-1-15,0 5 0 0,0-5 9 0,3 5 14 16,3 1-3-16,3-1-1 16,0 0-32-16,0 0-6 0,-1 1-2 0,7-1 0 0,0 3 30 0,0-3-9 15,-3 3 9-15,0 0 0 0,0 3 0 0,-3-1 0 0,0 1 0 0,-3-1 0 16,-3 1 0-16,0 2 16 0,-3 0-3 0,-6-2 0 16,0 0 11-16,-3-3 3 0,3-1 0 0,-3 4 0 15,0-3-1-15,-3 3 0 0,0-3 0 0,0-3 0 16,3 0 5-16,0 0 1 0,-3-5 0 0,1 0 0 15,5 0-52-15,-3-5-9 0,0 2-3 16,3 1 0-16,3-1-26 0,0-5-6 0,3 3 0 0,-3 0-1 16,6-3-90-16,-3 0-17 0,6-3-4 0,0 1-420 15,0-1-83-15</inkml:trace>
  <inkml:trace contextRef="#ctx1" brushRef="#br2" timeOffset="84160.612">7242 1151 1792 0,'0'0'80'0,"0"0"16"0,0 0-77 0,0 0-19 16,0 0 0-16,0 0 0 0,0 0 71 0,0 0 10 16,0 0 3-16,0 0 0 0,0 0-40 0,0 0-7 15,0 8-1-15,0 2-1 0,0 1 21 0,-3 5 5 16,3 2 1-16,0 1 0 0,0 5-18 0,0-3-3 16,-3 3-1-16,3-1 0 0,0 1-22 0,0-3-5 15,-3 6-1-15,3-3 0 0,0-6-12 0,3-2 0 16,0 3 0-16,0-6 0 15,-3 0-31-15,3-2-5 0,0-3-2 0,0-1 0 16,-3-7-224-16,0 0-45 0</inkml:trace>
  <inkml:trace contextRef="#ctx1" brushRef="#br2" timeOffset="84686.607">7141 1336 2232 0,'0'0'49'0,"0"0"11"0,0 0 1 0,0 0 1 0,0 0-50 0,0 0-12 0,0 0 0 0,0 0 0 16,0 0 0-16,0 0 0 0,6-5 0 0,3 5 0 16,9-3 0-16,-3 0 8 0,0 1-8 0,0-1 0 15,5 0 0-15,-5 3 0 0,3-2 0 0,3-1-10 16,-3 3-115-16,0-2-23 0,0-1-5 0,-1 3-1 16,1-3 22-16,-3 1 4 0,0-1 0 0,0 3 1 15,3 0-41-15,-6-3-9 0,0 1-2 16,-3-1 0-16,-1 3 159 0,-2 0 32 0,-6 0 7 0,0 0 1 0,0 0 144 15,0 0 28-15,0 0 7 0,0 0 1 0,0 0-47 0,0 0-9 16,0 0-1-16,-6 0-1 0,4 0-62 0,-7 3-12 16,0-1-2-16,0 4-1 0,0-1-18 0,-3 3-4 15,3 0-1-15,-3 0 0 0,3 2-14 0,0 1-4 16,3 2 0-16,-3 0 0 0,3 1-24 0,0-1 8 16,3-3-8-16,0 4 0 0,6-1 0 0,-3-3 0 15,3-2 0-15,3 0-11 0,0 0 11 0,3 0 0 16,-3-5-9-16,3-1 9 0,0-2 0 0,3-2-11 15,-3-1 11-15,0-2-8 0,0 2-13 0,0-2-3 16,0-3 0-16,0 0 0 16,-4-3-8-16,1 1-1 0,0 2-1 0,0 0 0 0,-3 0 22 0,3-3 12 15,-3 4-12-15,0-1 12 0,-3 0 9 0,0 0 9 16,0 2 2-16,0 1 0 0,0 5-11 0,0 0-1 16,0 0-8-16,0 0 12 0,0 0-12 0,0 0-13 0,0 0 2 15,0 0 1-15,0 0 33 0,3 11 6 0,0-1 2 0,0 1 0 16,0 2-31-16,0-2 0 0,0-1 0 15,3 4 0-15,-3-7 8 0,3 4-8 0,0-6 0 0,3 1 0 16,-3-1-40 0,0-2-15-16,-6-3-2 0,9 0-577 0,3 0-115 0</inkml:trace>
  <inkml:trace contextRef="#ctx1" brushRef="#br2" timeOffset="84889.661">7742 1145 633 0,'0'0'28'0,"0"0"6"0,0 0-34 0,0 0 0 16,0 0 0-16,0 0 0 0,0 0 272 0,0 0 47 16,0 0 9-16,0 11 3 0,0 0-262 0,0 2-52 15,0 0-17-15,0 3 10 0,3 2 33 0,-3 1 6 16,3 2 2-16,-3 0 0 0,0 3-21 0,0-5-4 16,0 2-1-16,3-3 0 0,-3 1-11 0,3-1-2 15,0-2-1-15,0 0 0 16,-3-5-31-16,0 2-5 0,0-2-2 0,0-1-594 15,3-2-119-15</inkml:trace>
  <inkml:trace contextRef="#ctx1" brushRef="#br2" timeOffset="85102.616">7626 1304 1382 0,'-9'0'61'0,"9"0"13"0,0 0-59 0,0 0-15 0,0 0 0 0,0 0 0 16,0 0 113-16,0 0 20 0,9-2 4 0,3-4 1 16,3 1-80-16,-3 0-16 0,6 2-3 0,0-2-1 15,-3 2-18-15,3 0-4 0,-4 1-1 0,4-1 0 16,-3 1-15-16,3-1 0 0,0 3 0 0,-3-3 0 16,0 3-157-16,0-2-25 0,-4-1-5 0</inkml:trace>
  <inkml:trace contextRef="#ctx1" brushRef="#br2" timeOffset="85276.61">7972 1272 1904 0,'0'0'42'0,"0"0"9"0,0 0 1 0,-3 6 1 0,0-1-42 15,3 3-11-15,0 3 0 0,0-1 0 0,3 1 42 0,0-1 6 16,-3 6 2-16,0 0 0 0,0-3-35 0,0 1-7 16,0-1-8-16,-3 0 11 0,3 0-2 0,0-2 0 15,0-1 0-15,3 1 0 0,-6-6 18 0,6 1 3 16,-3-6 1-16,0 0 0 15,0 0-228-15,0 0-46 0,0 0-9 0,9-14-1 0</inkml:trace>
  <inkml:trace contextRef="#ctx1" brushRef="#br2" timeOffset="85458.608">7990 1190 2026 0,'0'0'44'0,"0"0"10"0,0 0 2 0,0 0 1 0,0 0-45 0,0 0-12 0,5-2 0 0,4-3 0 15,3 2 0-15,-3 0 0 0,0 1 0 0,0-1 0 16,3 3 23-16,-3 0 9 0,3 0 1 0,-3 0 1 16,3 3-105-16,0-1-21 0,2 1-4 0,-2 0 0 15,0 2-162-15,0-3-32 0,9 4-6 16,-6-1-2-16</inkml:trace>
  <inkml:trace contextRef="#ctx1" brushRef="#br2" timeOffset="85619.607">8210 1235 172 0,'0'0'8'0,"0"0"1"0,0 0-9 0,-3 8 0 0,-3-2 0 0,-3 2 0 16,3-3 225-16,-3 3 43 0,0 0 9 0,0 0 2 15,0-3-154-15,0 6-30 0,-3-1-7 0,1 1 0 16,2-1 4-16,0 4 0 0,3 1 1 0,0-1 0 0,0-4-20 0,3 3-4 16,6 1-1-16,3-1 0 0,-3-2-38 0,3-1-8 15,6-2-2-15,-1 0 0 0,1-3 16 0,3 1 4 16,3-4 0-16,0-2 0 0,3 0-29 0,0 0-11 16,0 0 8-16,-1-2-8 0,1-6 0 0,3 0-14 15,-3 2 2-15,-3-2 0 0</inkml:trace>
  <inkml:trace contextRef="#ctx1" brushRef="#br2" timeOffset="86676.607">9156 1312 230 0,'0'0'10'0,"0"0"2"16,0 0-12-16,0 0 0 0,0 0 0 0,0 0 0 0,0 0 231 0,-3-5 43 16,-3 0 9-16,6 5 1 0,0 0-172 0,-3-3-34 15,3 3-7-15,-6-5-2 0,6 5 6 0,-5 0 1 16,-7 0 0-16,6 0 0 0,-3 5-19 0,0-2-3 16,-3 2-1-16,0 0 0 0,0 6-25 0,0-1-4 15,0 4-2-15,0-1 0 0,3 3-14 0,1-3-8 16,-1 3 10-16,3 0-10 0,3 0 19 0,0-3-3 15,0 0 0-15,3-2 0 0,6-1 1 0,0 1 0 16,-3-6 0-16,3 3 0 0,2-5-7 0,4-1-2 16,0 4 0-16,0-4 0 0,-3-4-8 0,3-1 10 15,0-2-10-15,0-1 10 0,-6-4-10 0,6 2 12 16,0-5-12-16,-3-1 12 0,-4 1-12 0,4-3 0 16,0 0 0-16,-3 0 0 0,0 3 0 0,-3-3 0 15,3 0 0-15,-3-2 0 0,3-1 0 0,-3 1 0 16,-3-3 0-16,0 2 0 0,0 1-12 0,-3-1 12 15,3 1-10-15,-3 2 10 0,3-3 0 0,-3 3 0 0,3 1 11 16,-3 4-3-16,0 0-8 0,3 1-12 0,0 4 4 0,-3 1 0 16,3 5 8-16,0 0 9 0,0 0-1 0,0 0-8 15,0 0 15-15,-3 5-4 0,3 3-1 0,0 3 0 16,0 0 3-16,0 2 1 0,0 3 0 0,3 0 0 16,3 5 0-16,-3 3 0 0,0-3 0 0,0 0 0 15,0 0-14-15,3 0 0 0,0 3 0 0,0-3 0 16,-3 0 0-16,3-2 0 0,-3 2 0 0,3-5 0 15,0 0 0-15,0-3 0 0,0 0 0 0,0-5 0 16,0 0-30-16,2-3-2 16,-2 1-1-16,3-4-651 0,0 1-131 0</inkml:trace>
  <inkml:trace contextRef="#ctx1" brushRef="#br2" timeOffset="86864.605">9365 1325 1209 0,'0'0'108'0,"0"0"-87"16,0 0-21-16,0 0 0 0,0 0 149 0,0 8 26 16,3-2 5-16,-3 2 0 0,0-1-152 0,3 4-28 15,-3 0-10-15,3 2 0 0,-3 0 28 0,0 0 6 16,3 1 0-16,-3-4 1 0,0-2 3 0,0 0 0 16,0 0 0-16,3-3 0 15,-3-5-114-15,0 0-22 0,0 0-5 0</inkml:trace>
  <inkml:trace contextRef="#ctx1" brushRef="#br2" timeOffset="87016.708">9409 1188 864 0,'0'0'76'0,"0"0"-60"0,0 0-16 0,0 0 0 16,0 0 264-16,0 0 51 0,0 0 9 0,0 0 3 15,0 0-283-15,0 0-56 0,0 0-11 16,0 0-2-16,0 0-42 0,0 0-8 0,-6 5-1 15,3 0-455-15,6 1-90 0</inkml:trace>
  <inkml:trace contextRef="#ctx1" brushRef="#br2" timeOffset="87296.601">9534 1272 345 0,'0'0'31'0,"0"0"-31"15,0 0 0-15,-9 3 0 0,9-3 351 0,-6 5 64 16,-2 1 13-16,-1-4 2 0,0 1-341 0,3 2-68 15,-3 1-13-15,3-1-8 0,0 0 30 0,0 0 2 16,6-5 0-16,-3 6 0 0,0 2-32 0,3 0 0 16,0-3 0-16,6 3 0 0,3 0 0 0,0 2 0 15,0-4 0-15,0 4 0 0,3-2 0 0,-4 0 0 16,1 0-8-16,0 3 8 0,0-3 0 0,0 0 0 16,-6 2 0-16,-3-2 0 0,3-3 18 0,-6 1 4 15,0-1 1-15,-3 0 0 0,0 3 1 0,-3-5 1 16,-3 2 0-16,4-2 0 0,-4-1-15 0,0-4-10 15,3 2 12-15,3-3-12 16,-3 0-36-16,3 1-15 0,6 2-2 0,-3-3-568 0,0-2-114 16</inkml:trace>
  <inkml:trace contextRef="#ctx1" brushRef="#br2" timeOffset="87704.616">9668 1365 1785 0,'-3'8'79'0,"3"-3"17"16,-3 6-77-16,3-1-19 0,0 6 0 0,0 0 0 16,0 5 11-16,-3 1-2 0,0 4 0 0,0 0 0 15,-3 1-9-15,3-3-12 0,1-3 2 0,-1 0 1 0,0-5 48 0,0 0 9 16,0-3 3-16,3-2 0 0,0-1-2 0,0-2 0 16,0 0 0-16,0-8 0 0,0 0-49 15,0 0-11-15,0 0-1 0,0 0-1 16,0 0-15-16,9-3-4 0,-4-2 0 0,-2 0 0 0,6-6 7 15,-3 1 1-15,-3-4 0 0,0 1 0 0,0-3 7 0,0-2 1 16,0-1 1-16,-3-2 0 0,0 0-3 0,0 0-1 16,0 0 0-16,-3-1 0 0,3 1 19 0,-3 0 0 15,0 0 0-15,6 0 0 0,-3 2 15 0,3 3-3 16,0 1-1-16,3 1 0 0,0 4-3 0,0-1 0 16,3 1 0-16,0 2 0 0,-3 0 9 0,3 5 2 15,0 0 0-15,0 3 0 0,0 3 5 0,0 0 0 0,-1 2 1 0,1 3 0 16,-3 0 2-16,0 0 0 15,0 2 0-15,-3 1 0 0,-3 0 0 0,0-1 0 0,-3 3 0 0,0-2 0 16,-3 2-8-16,0 0-2 0,0-2 0 0,-2 0 0 16,-1-1-17-16,0-2 0 0,0-3 0 0,3 1 0 31,0-1-57-31,0-2-12 0,0-1-3 0,6-2-862 0</inkml:trace>
  <inkml:trace contextRef="#ctx1" brushRef="#br2" timeOffset="88101.617">9981 1262 1587 0,'0'0'35'0,"-6"3"7"0,0-1 2 16,-3 1 0-16,0-1-35 0,-3 4-9 0,3-1 0 0,0 3 0 0,-6 0 0 0,4 3 0 15,5-1 0-15,0 3 8 0,-3 3 36 0,3-3 6 16,3 1 2-16,0 2 0 0,0-3 32 0,3 0 6 15,3-2 2-15,0 2 0 0,3-5-50 0,0-3-10 16,-3 0-1-16,3 1-1 0,5-4-22 0,-2 1-8 16,0 0 0-16,3-3 9 0,0-3-1 0,-3 0-8 15,3-5 12-15,-3 0-4 16,0 0-35-16,0-2-7 0,-3-1-2 0,3 1 0 16,-3-1 4-16,-3 1 0 0,0 2 0 0,0-6 0 0,0 6 32 0,-3 0 0 15,0-2 12-15,0 2-3 0,0 0 7 0,0 3 2 16,0-1 0-16,0 1 0 0,0 5-8 0,0 0-2 15,0 0 0-15,0 0 0 0,0 0-8 0,0 0 0 16,0 0 0-16,0 11 0 0,3-3 12 0,2 5 1 0,-2-3 0 16,3 4 0-16,-3-4-13 0,3 4 0 15,-3-1 0-15,3 0 0 0,0-2 0 0,3-3-18 0,-3-1 4 0,3 1 1 32,0-5-99-32,0 2-19 0,-3-2-4 0</inkml:trace>
  <inkml:trace contextRef="#ctx1" brushRef="#br2" timeOffset="88301.616">10186 1127 1209 0,'0'0'108'0,"0"0"-87"16,0 0-21-16,0 0 0 0,0 0 98 0,0 0 15 16,3 8 3-16,-3 0 1 0,3 0-90 0,-3 2-19 15,0 4-8-15,0-1 8 0,0 5 62 0,0 1 12 16,3-1 2-16,-3 1 1 0,0 2-29 0,-3-2-7 15,3 2-1-15,0 0 0 0,0-3-48 0,-3 4 0 16,3-4-14-16,0 1 3 16,-3-6-91-16,3-3-18 0,-3 4-4 0</inkml:trace>
  <inkml:trace contextRef="#ctx1" brushRef="#br2" timeOffset="88500.594">10121 1278 1753 0,'0'0'77'0,"0"0"17"0,0 0-75 0,0 0-19 0,0 0 0 0,9-6 0 15,0 1 22-15,0 3 1 0,-1-4 0 0,1 1 0 16,3 2-6-16,0 1-1 0,0-1 0 0,3 0 0 16,0 3-2-16,0-2-1 0,-3 2 0 0,3 0 0 15,-1 0-134 1,-2 2-27-16,-3 1-6 0,6 0-1 0</inkml:trace>
  <inkml:trace contextRef="#ctx1" brushRef="#br2" timeOffset="88727.604">10430 1272 864 0,'0'0'38'0,"-6"0"8"16,0 0-37-16,0 3-9 0,-5-3 0 0,5 3 0 0,0-3 156 0,-3 2 30 15,0 1 6-15,0 2 0 0,3 1-168 0,-3 2-33 16,3 2-7-16,-3-2-2 0,3 3 34 0,0 2 6 15,3 0 2-15,0 0 0 0,-3 1 2 0,3-1 1 16,6 0 0-16,0 0 0 0,3 1 13 0,-3-4 4 16,3-2 0-16,0 0 0 0,3-3-26 0,3 1-5 15,0-1-1-15,0-3 0 0,3-2-12 0,-3 0-13 16,-1-2 2-16,4-1 1 16,0 1-39-16,-3-1-8 0,0-2-2 0,0-3-701 0</inkml:trace>
  <inkml:trace contextRef="#ctx1" brushRef="#br2" timeOffset="89080.597">10555 1100 1353 0,'0'0'60'0,"0"0"12"0,-6 6-57 0,6-1-15 0,0 3 0 0,-3 0 0 16,3 3 55-16,0 4 8 0,0 1 1 0,0 5 1 15,0 1-15-15,-3 1-3 0,3 7-1 0,-3-4 0 16,0 3 9-16,0-2 1 0,1-4 1 0,-1 1 0 15,3-3 23-15,0 1 5 0,-3-9 1 0,3 3 0 16,0-1-47-16,3-1-10 0,-3-6-1 0,3 0-1 16,-1 0-27-16,-2-8-9 0,0 0 0 0,0 0 0 15,6-3-23-15,0-2-5 16,3-3-1-16,-3 0 0 0,0 0-16 0,3-3-3 16,0 3-1-16,3-5 0 0,-3 0-17 0,0 0-3 0,0-3-1 0,0 2 0 15,3 1-9-15,-3 3-3 0,-1-1 0 16,4 3 0-16,-3 5 91 0,0 1 0 0,-3 2 18 0,3 5-2 0,-3 3 69 15,0 3 15-15,0-1 2 0,-3 3 1 0,3 1-16 0,0 2-3 16,-3-3-1-16,0 0 0 0,0-2-52 0,-3-1-11 16,3 1-1-16,3-1-1 15,-6-2-72-15,3 0-14 0,3-5-4 16</inkml:trace>
  <inkml:trace contextRef="#ctx1" brushRef="#br3" timeOffset="137515">11267 9686 975 0,'0'0'43'0,"0"0"9"0,0 0-41 16,0 0-11-16,0 0 0 0,3 8 0 0,-3-3 79 0,0 3 13 16,-3 6 4-16,3-4 0 0,-3 6-13 0,3 3-3 15,-3-1 0-15,0 6 0 0,3 5-10 0,-3-3-2 16,0-2-1-16,3 0 0 0,3 3-32 0,-3-4-7 16,0 1 0-16,0-3-1 0,-3-5-27 0,0 3 0 0,3-9 0 15,0 1 0 1,-3-3-31-16,3-3-11 0,0 3-2 0,0-8-506 15,-3 3-101-15</inkml:trace>
  <inkml:trace contextRef="#ctx1" brushRef="#br3" timeOffset="138180.99">11288 9747 230 0,'0'0'20'15,"0"0"-20"-15,0 0 0 0,0 0 0 0,-6 0 189 0,3-3 34 16,-3 1 6-16,3-4 2 0,-3 4-105 0,6 2-21 16,0 0-4-16,0 0-1 0,-3-3-7 0,3 3-1 15,0 0-1-15,3-5 0 0,0 0-45 0,0 2-9 16,0-5-1-16,3 5-1 0,3-2-16 0,-1 2-3 16,4-2-1-16,-3 0 0 0,3 0-4 0,0 2-1 15,0-2 0-15,0 5 0 0,0 0-10 0,-3 2 10 16,0 1-10-16,3 2 10 0,-3 3-10 0,-4 0 0 15,4 3 0-15,-3-1 0 0,-3 1 12 0,3 2 0 0,-6 0 0 0,0 1 0 16,-3-1-1-16,0 0 0 16,-6 0 0-16,3 0 0 0,-2 1 10 0,-1-4 3 0,-3-2 0 0,3 0 0 15,-3 3 5-15,0-6 2 0,0 0 0 0,0 1 0 16,0-1-12-16,3 0-3 0,3-2 0 0,0-3 0 16,6 0-16-16,0 0 8 0,0 0-8 0,0 0 0 15,3-8 0-15,3 3 0 0,3 2 0 0,0 0 0 16,3 1-8-16,0 2 8 0,3 2-13 0,0 4 5 15,3-1 8-15,-3 3-12 0,2 2 12 0,-5 1-12 16,3 0 12-16,-3-1 0 0,0 1 0 0,-3 2 0 16,3 3 0-16,-6-3 0 0,-3-2-8 0,-3-1 8 15,0 3 0-15,0-2 0 0,-9-3 0 0,3 3 8 16,-3-3 8-16,-3-1 1 0,3 1 1 0,-6-2 0 16,0-4-3-16,0 1-1 0,-2 2 0 0,2-2 0 15,-3-3-14-15,0 0 0 0,6 0 0 0,-3 0 0 16,0-3-9-16,3 1-8 0,3-1-2 0,1 3 0 15,5-3-26-15,3 3-6 16,-3-5-1-16,3 5 0 0,0 0-118 16,9-5-24-16,-1-3-5 0</inkml:trace>
  <inkml:trace contextRef="#ctx1" brushRef="#br3" timeOffset="138373.98">11675 9813 1821 0,'0'0'80'0,"0"0"18"0,0 0-78 0,-3 6-20 0,3-6 0 0,-3 7 0 16,0-1 26-16,0 2 2 0,0-6 0 0,3-2 0 15,0 0-40-15,-3 8-8 0,0 0-2 0,3-3-534 16,-6 1-108-16</inkml:trace>
  <inkml:trace contextRef="#ctx1" brushRef="#br3" timeOffset="138514.979">11672 9985 2026 0,'0'0'90'0,"-3"-2"18"0,3 2-86 0,0 0-22 0,0 0 0 0,0 0 0 16,0 0-89-16,0 0-23 0,0 0-4 0,0 0 0 15,0 0-72-15,0 0-13 0</inkml:trace>
  <inkml:trace contextRef="#ctx1" brushRef="#br3" timeOffset="138688.978">11817 9832 979 0,'-9'-6'43'0,"6"6"9"0,0 0-41 0,3 0-11 0,-2 0 0 0,2 0 0 16,0 0 190-16,0 0 36 0,-6 3 7 0,3 0 2 31,0 2-339-31,3-5-67 0,-3 5-13 0,3-5-4 0</inkml:trace>
  <inkml:trace contextRef="#ctx1" brushRef="#br3" timeOffset="138802.983">11797 9990 979 0,'-12'-2'43'0,"9"2"9"0,0 0-41 0,3 0-11 0,0 0 0 0,-3-3 0 16,0 3 241-16,3 0 47 0,0 0 8 0,0 0-766 16,0 0-154-16</inkml:trace>
  <inkml:trace contextRef="#ctx1" brushRef="#br3" timeOffset="139269.001">12032 9739 230 0,'-3'-10'10'0,"3"10"2"0,0 0-12 0,0 0 0 0,0 0 0 0,0 0 0 16,0 0 248-16,0 0 48 0,0 0 8 0,0 0 3 16,0 0-211-16,0 0-43 0,0 7-8 0,0 4-1 15,0 0 28-15,0 5 7 0,0-3 1 0,0 5 0 16,-3 3-8-16,3 1-2 0,-3 1 0 0,3 1 0 0,-3-3-41 16,0 1-8-16,0-1-1 0,0-3-1 15,3 1-19-15,-3-6 0 0,3 0 8 0,-3 0-8 16,3 1-21-16,-3-4-8 0,3 1-2 15,0-3-574-15,0 0-115 0</inkml:trace>
  <inkml:trace contextRef="#ctx1" brushRef="#br3" timeOffset="139481.991">12014 9742 1036 0,'0'0'92'0,"0"0"-73"0,0 0-19 0,0 0 0 16,0 0 179-16,0 0 32 0,6-6 6 0,3 4 2 16,0-3-173-16,0 2-34 0,0-2-12 0,2 5 0 15,4-6 20-15,0 6-2 0,-3-2-1 0,3 2 0 16,-3-3-17-16,0 3 0 0,0 0 0 16,3 3-565-16,-4-3-107 0</inkml:trace>
  <inkml:trace contextRef="#ctx1" brushRef="#br3" timeOffset="139672.985">12020 9887 979 0,'0'0'87'16,"0"0"-70"-16,0 0-17 0,0 0 0 0,0 0 186 0,0 0 34 15,6 6 6-15,0-4 2 0,3 1-179 16,0 0-35-16,2-3-14 0,1 0 11 0,0-3 8 0,0 3 1 15,6 0 1-15,-6 0 0 0,3 3-21 0,0-6-15 16,-3 3 3-16,0-3-818 16</inkml:trace>
  <inkml:trace contextRef="#ctx1" brushRef="#br3" timeOffset="139991.982">12303 9903 864 0,'0'0'38'0,"0"0"8"0,-3 0-37 0,-3 5-9 0,0-2 0 0,0 2 0 16,0-2 72-16,-3 5 12 0,3 0 2 0,-3 0 1 15,3 0-27-15,-3 2-6 0,0 4-1 0,3-4 0 16,0 3 50-16,3-2 9 0,-3 0 3 0,6-1 0 16,3 1-38-16,0-1-7 0,3-2-2 0,0 0 0 15,0 0-54-15,6 0-14 0,-3-5 0 0,0-1 0 16,0-2 0-16,3 3 0 0,0-3-12 0,0-3 12 15,-4-2 0-15,4 2 14 0,0-2-1 0,-3 0 0 16,-3-3-13-16,3 0 0 0,-3 3 0 0,0-3 0 16,-3 0 0-16,0 0 0 0,-3-3 0 0,0 3 9 15,0 0-1-15,-3 0-8 0,3-2 12 0,-6-1-4 16,3 6-8-16,-3-3-9 0,-3 0 9 0,3-2-13 16,-3 2-35-16,3 2-8 15,0 1 0-15,0 2-1 0,-3 1-147 0,7 2-28 0</inkml:trace>
  <inkml:trace contextRef="#ctx1" brushRef="#br3" timeOffset="140299.998">12493 9924 1152 0,'-6'0'102'0,"3"0"-82"15,0 6-20-15,0-1 0 0,-3 0 104 0,3 3 16 16,-3 0 3-16,3 3 1 0,-3-1-102 0,3 1-22 15,0-1 0-15,-3 1 0 0,6 0 0 0,0 2 0 16,0-5 0-16,3 0 0 0,0 2 44 0,3-2 3 16,0 0 0-16,3-3 0 0,0-2-25 0,0 0-5 0,3-3-1 15,-3 0 0-15,3-3-16 0,0 0 0 16,-3-2 0-16,0 3 0 0,0-4 14 0,-4-2-4 0,1 3-1 16,0-3 0-16,-3-3 14 0,0 4 2 0,-3-4 1 0,0 3 0 15,-3 0 2-15,0 0 0 0,-3-2 0 0,0 2 0 16,1 2-7-16,-1-2-1 0,-3-5 0 0,3 8 0 15,0 0-35-15,0-1-7 0,0-2-2 0,0 6-592 16,0-4-118-16</inkml:trace>
  <inkml:trace contextRef="#ctx1" brushRef="#br3" timeOffset="140878.998">12847 9734 633 0,'0'0'56'0,"0"0"-44"0,0 0-12 0,0 0 0 15,0-3 209-15,-3-2 40 0,0 0 8 0,3 5 2 16,0 0-182-16,0 0-36 0,-6 0-7 0,0 0-2 0,0 2 7 15,1 4 1-15,-4-4 0 0,3 6 0 0,-3 0-17 0,0 3-3 16,0-1-1-16,0 6 0 0,-3 0 14 0,3 3 3 16,3 4 1-16,0-2 0 0,0 1-23 0,3-4-5 15,3 6-1-15,3-5 0 0,3 2-8 0,0-5 0 16,3 2 0-16,0-5 0 16,6 3-39-16,-3-5-9 15,3-1-3-15,0-2-527 0,-4-2-106 0</inkml:trace>
  <inkml:trace contextRef="#ctx1" brushRef="#br3" timeOffset="141189.985">13056 9715 1803 0,'0'0'40'0,"0"0"8"0,0 0 1 0,0 0 2 0,0 0-41 0,0 0-10 0,0 0 0 0,9 3 0 16,-3 5 36-16,2 0 6 0,1 2 1 0,-3 1 0 16,0 5 15-16,-3 0 3 0,3 8 1 0,-3-3 0 15,-3 3 2-15,0 2 1 0,0 0 0 0,-3 4 0 16,3-7-29-16,-3 4-5 0,-3-6-2 0,3-2 0 0,0 2-18 15,-3 0-11-15,-3-5 12 0,1-3-12 16,-4 0-125 0,0 0-32-16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0:44.4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16959 9594 116 0,'0'0'44'0,"-3"3"-24"0,9-3-17 0,-6 0 12 15,0 0 2-15,0 0 4 16,0 0 2-16,0 0 1 16,3 0-13-16,0 0-2 0,3 0-2 0,3 0 3 15,0 0 1-15,3 0-5 16,3 0-2-16,12 0-2 16,-1 0 1-16,4 0-2 15,3 0 2-15,3 0 0 16,-1 0 3-16,13 3 1 15,-3-3 3-15,-1 0-3 16,-2 0-2-16,6-3 0 16,-7 0 1-16,1 3-3 15,0 0-2-15,-1 0-3 16,-2 0 1-16,9 3 1 16,-7 0 2-16,-2-3 1 15,0 2 1-15,-4 1 0 16,4-3 0-16,3 0-2 15,-4 0-2-15,4 0-2 16,3 3 1-16,-7 5 1 0,4-1 0 16,0-1 0-16,-3-1 0 15,-4 0 0-15,-2-2 0 16,-3-3 0-16,-6 9 2 16,-4-9-1-16,-2 0-1 15,-6 0 7 1,-3 0 1-16,-6 0 0 15,-6 0-2-15,-3-4-1 16,0 4-6-16,-6 0 1 16,-6 0-2-16,-8 0 0 0,-10 0 2 15,-6 4 0 1,-11 4 2-16,-7-8 1 0,-8 8-1 16,-10-8-2-1,4 0-4-15,-7 5 0 0,7 0 6 16,0-10 4-16,-7 10-6 15,4-10 1-15,2 2-1 16,4-2 2-16,3 2-3 16,8 1 0-16,4 7-1 15,11-8 0-15,6 3 2 16,6-2 0-16,4 2 0 16,2 0 0-16,12 5-3 15,3 0 2-15,3 1-6 0,3-4 0 16,9 1-4-16,9 0 0 15,15-1-1 1,15-7 2-16,14 0 1 0,24 7 3 16,16-7-1-16,2 2 2 15,12 9 3-15,-3-1 1 16,0 3-13-16,-5-3-3 16,-10 3-59-1,-3-3-45-15,-11 1 44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1:44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14923 11689 40 0,'-9'0'16'0,"9"3"-8"0,0-3 19 0,0 0 16 0,0 0 0 16,0 0 1-16,0 0-11 15,6 0-5-15,3 3-10 16,3-1-1-16,3-2-10 16,6 3-2-16,6 0-1 0,8-1 2 15,10 1 3-15,9-3-2 0,11-3 1 16,7 1-1-16,11 2 1 15,9 2-4-15,6-2-1 16,10 0 1-16,2 5 0 0,3 1-2 16,6-4-2-16,3 4 1 15,0 2-1-15,-6-3 0 16,6-2 0-16,-6 2 2 16,-6 0 1-16,0-2 1 15,4-3 0-15,2 2-5 16,-6 4-1-16,3-4-2 15,-3-2 3-15,3 3 2 16,-3 0 2-16,0-1-4 16,4-2 1-16,2 0 0 15,0 3 0-15,0-3-3 0,6-3 2 16,0 3 3-16,-3 0 3 16,-3-5-2-1,0 0-2-15,3-1 0 16,0 4 1-16,-3-3-6 0,3-1-1 15,-3 6 6-15,30 0 6 16,-9-2-1-16,-9-1 2 16,-6 3-5-16,0-3 0 15,-3-2-1-15,-6 0-2 16,-2-1 3-16,-1 1 0 16,-9-3 3-16,-6 0 3 0,-11 3-4 15,-13 0-3-15,-6-1-1 16,-11 4 1-16,-9-1-8 15,-16 0-1 1,-8 3-199 0,-15-29 71-16</inkml:trace>
  <inkml:trace contextRef="#ctx0" brushRef="#br0" timeOffset="1">8881 15026 92 0,'-3'0'35'0,"6"5"-18"0,0-5-2 0,-3 0 13 16,0 0 0-16,0 0 3 16,9 0-6-16,-6-3-1 15,6 1-13-15,3-1 4 0,0 0 3 16,-1 1-6-16,1-6 1 0,0 0-6 15,3-5-2-15,0 7 0 16,3-4-1-16,3 2 0 16,3 0 0-16,5 8-2 15,4-5 1 1,3 7 0-16,0 1 1 0,2 0 0 16,4-1 0-16,-3 1-2 15,2-1-2-15,4 1 3 16,-3-3 2-16,8 8-2 15,4-3 0-15,-4-7-1 16,4-1 1-16,-3 0 0 16,-1-5 1-16,1 1-2 15,-1 1 1-15,10 4-2 16,-4 4-1-16,1-7 1 16,2 8-1-16,-2-9 0 15,6 4 2-15,-4-1-1 16,4 8 2-16,2-2-2 0,1 2-1 15,-1-7 1-15,1 4-1 16,-1 1-3-16,1 0 2 16,5-1 3-16,-3-2 1 15,1 0-1-15,5 0 1 16,-2 0-2-16,-1 0-1 16,10 0 1-16,-7 0 1 15,-3 0-1-15,4 0-1 0,-7-8-2 16,1 3 1-1,-4 8 1-15,4-1 2 0,-1 1-1 16,-2 0 2 0,-1-11-2-16,-2 10-1 0,2-7 1 15,-2 8-1-15,5-1 0 16,-2 1 2 0,-4-3-1-16,4 0-1 0,-7-8 1 15,-2 3 1-15,2 2-1 16,-5 0-1-16,8 1 1 15,-2-1-1-15,-4 0 0 16,7 1 0-16,-4-1 0 16,1 1 0-16,-1-1-3 15,4 3 2-15,-7 0 1 16,-2 0 2-16,-3 0-1 16,-1 0-1-16,4-3 1 0,-4 3 1 15,1 0-3-15,3 3 0 31,-1 7 1-31,4-2 0 0,-7 0 0 16,-2 6 0-16,0-4 0 16,-4-2 0-16,-5 0 0 15,-9-3 2-15,-1 1 1 16,-8-1 1-16,-6-13 6 16,-12 0 6-16,-12 3-8 15,-6-1-2-15,-8 1-6 16,-7-5-1-16,-12-1-1 15,-8 3 0-15,-10 0 2 16,-11 3 2-16,-7-3-3 16,-11-3 0-16,-12 1-1 15,-12 2 0-15,2-3 2 16,-11 1 2-16,-3 2-3 16,6 2 0-16,-6-2 3 0,3 0 3 15,-6 6-4-15,9-1-3 16,-6 1 1-16,3-1 0 15,-3 6 1-15,9-1 0 16,-9 1-3-16,9-1 2 16,0 6 1-16,6-2 0 15,-3-1 0-15,2 0 2 16,-5 1-1-16,6 2-1 16,0-3 1-16,0 0 1 15,3 0-3-15,9 1 0 0,-10-4 1 16,7 1 0-16,-3-3 0 15,3 0 0-15,-6 0 2 16,-3-5 1-16,2-1-1 16,4 4 1-16,9-4-9 15,3 1-1-15,-7 5-91 16,1 16-41-16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2:34.7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4872 16587 132 0,'-3'2'52'0,"3"4"-28"0,0 7-19 0,0 0 13 15,0 0-4 1,0 14 0-16,0 2-6 0,0 0 0 16,0-3-5-1,0-2-2-15,0-5 2 0,0-3-2 0,0-3 2 16,0 0 0-16,0-5 3 16,0-8 6-16,3-3 4 15,-1-4-6-15,1-17-3 16,0 3-4-16,-3-3 0 15,3-3-4-15,-3 9 0 16,0-3 7-16,3 7 6 16,-3 6 0-16,3-2 1 15,0 10-7-15,3 0-4 16,3 5 1-16,6 3 2 16,3 3-4-16,3-3-1 15,3 5 0-15,2 0 2 16,1 0-1-16,-3 0-1 15,-3 1-32-15,-3-4-16 0,-3-2-56 16</inkml:trace>
  <inkml:trace contextRef="#ctx0" brushRef="#br0" timeOffset="1">4931 16698 104 0,'-3'0'41'0,"3"0"-22"0,-3 3-9 0,3-1 14 0,0 9-7 15,0 5-2-15,0-1 3 16,0 15 0-16,0-1-9 15,3 5-1-15,0 0-1 0,3 6-3 16,3 0-3-16,3 0 2 16,3-6 0-16,3-2 3 15,2 2 1-15,7-5 1 16,6-2 2-16,3-6-1 16,2-8 2-16,1 0-4 15,3-13-2-15,5 0-11 16,-2 0-6-16,9 0-49 15,-7 0-60 1,-5-2 28-16</inkml:trace>
  <inkml:trace contextRef="#ctx0" brushRef="#br0" timeOffset="2">5675 17150 140 0,'0'0'52'0,"3"0"-28"15,0 6-19-15,-3-6 18 16,3 13-5-16,0 5 2 15,-3 1 0-15,3 5-11 16,0-6-3-16,-3 9 0 0,0-4-3 16,0-1-2-16,3-9 0 15,-3 0-1-15,0 0-31 0,0-2-12 16</inkml:trace>
  <inkml:trace contextRef="#ctx0" brushRef="#br0" timeOffset="3">5672 17082 208 0,'-9'-11'79'0,"6"11"-42"0,0-5-39 0,3 5 14 16,0 0-15-16,0 0-3 16,0 0-17-16,6 0-8 15,0 5-32-15,0-5-14 16,3 0 20-16,6 0 13 0</inkml:trace>
  <inkml:trace contextRef="#ctx0" brushRef="#br0" timeOffset="4">5776 17111 124 0,'0'13'46'16,"0"-3"-24"-16,3 4-13 0,-3 2 14 0,0 7-2 15,0-1 2-15,0 4-2 16,0-8-1-16,0 4-10 15,0-6-2-15,0-1-1 0,0-1-3 16,0-1-1-16,0-8 1 16,0 0 2-16,0-5 3 15,0-5 5-15,0 0-6 16,3-8 0-16,0-1-6 16,3-4-4-16,0-9-2 0,3 6 3 15,3 3-2-15,0 5-1 16,0-1 5-16,0 12 1 15,0 4 0-15,0 9-2 16,-1 2 3-16,-2 3 2 16,0 2 2-16,-3 1 1 15,0-3-9-15,0 0-1 16,-3-6-18-16,0-4-44 16,0 2-5-1,0-8-19-15</inkml:trace>
  <inkml:trace contextRef="#ctx0" brushRef="#br0" timeOffset="5">5991 17164 192 0,'0'5'74'0,"3"-5"-40"0,6 26-42 16,-3-12 12-16,0 4 5 15,-1 1 3-15,4-4 1 16,0 4 2-16,3 2-8 15,0-8-4-15,0 3 0 0,-3-8 0 16,3 0 12 0,-3-8 3-16,3-8-3 15,-3 0 1-15,0-8-7 16,-6-7-3-16,0-7-3 0,0 4-3 16,-3 5 1-1,0 2 1-15,0 3-3 0,0 6-2 16,2 2-31-16,1 3-13 15,6-1-9-15,0 6-4 16,3 0-21 0</inkml:trace>
  <inkml:trace contextRef="#ctx0" brushRef="#br0" timeOffset="6">6300 17148 184 0,'-9'2'71'0,"3"-2"-38"0,-3 24-30 0,3-11 15 0,1 1-5 15,-1-1 0-15,3 3-7 16,0 2-4 0,3 1-1-16,0-6 1 0,6 0 1 0,3 0 1 15,2-2 0-15,4-8 2 16,0 2 1-16,0-10 1 16,0 2 2-16,-3-8-3 15,-3 3-2-15,-3-2 0 16,-6-6-1-16,-3-8-7 15,-6 8-2-15,0-2-9 16,-3-1-4-16,0 6-12 16,0 0-6-16,3 0-36 15,3 2-36 1,6-5 37-16</inkml:trace>
  <inkml:trace contextRef="#ctx0" brushRef="#br0" timeOffset="7">6407 16910 148 0,'0'5'57'0,"0"8"-30"0,3 11-18 0,0-16 14 15,0 10 4-15,0 3 4 16,3 14-13-16,0 2-3 16,0 3-9-16,0-1-4 0,3-2 1 15,0-2-2-15,0-4-1 16,0-7-21-16,0 0-9 15,0-8-47-15,0-8-37 16,0-3 41-16</inkml:trace>
  <inkml:trace contextRef="#ctx0" brushRef="#br0" timeOffset="8">6613 17148 144 0,'-3'-11'55'0,"3"11"-30"15,-3-5-29-15,3 5 8 0,0 0 7 16,-3 0 5-16,-3 0-2 16,0 2 0-16,-3 1-8 15,-3 8 3-15,0 5 3 0,0 2-4 16,3-5-2-16,3 6 1 16,0-3 2-16,4 0 0 0,2-1 2 15,8-1-4-15,1-4 1 16,3-2-3-16,3 0 0 15,3-3-21-15,3-5-7 16,0 0-32 0,0 0-15-16,-1-2-7 15</inkml:trace>
  <inkml:trace contextRef="#ctx0" brushRef="#br0" timeOffset="9">6723 17235 184 0,'-3'0'71'0,"6"5"-38"0,0-5-41 0,3 6 12 16,0-4 2-16,6-2 6 0,3 0 0 15,-1 0 1-15,1 0-7 16,0-8 0-16,0 0 1 0,-3-5-3 16,0 0-3-16,-3 2-3 15,-3-2 1-15,-3 5 3 16,-6-2 1-16,-3 2-4 15,-3 2 1-15,-6 4 0 16,0 2 0-16,-3 2-3 16,0 4 2-16,4 2 1 15,2 10 0-15,0-5 0 16,3 6 0-16,6-3 0 16,3-6 2-16,3 3-1 15,6 1-1-15,3-1 1 0,0 0-1 16,2-5-33-16,1-3-13 15,6-5-41 1</inkml:trace>
  <inkml:trace contextRef="#ctx0" brushRef="#br0" timeOffset="10">7035 17097 156 0,'-3'0'57'0,"1"0"-30"0,-4 8-14 16,3-2 19-16,-3-1-9 15,0 3-4-15,-3 0-10 16,6-3-4-16,0 8-3 16,0 1-4-16,6 1 1 0,3-1 1 15,6-1 2-15,-3 3 1 16,0 2 1-16,-1 1 6 15,-5-1 6-15,-6-2 3 16,-3 8 1-16,-2-8-9 0,-7 2-2 16,-9-4-3-1,3-1-1-15,3-13-39 0,3-5-14 16,9-3-64 0</inkml:trace>
  <inkml:trace contextRef="#ctx0" brushRef="#br0" timeOffset="11">7527 17261 44 0,'-3'-8'19'0,"6"3"-10"0,11-3-20 16,-8 0 0-16,3-8 9 15,0 3 7-15,-3 0 36 16,0 0 16-16,-3 0-5 15,-6 5-3-15,0 0-13 0,-9 2-5 16,0 6-13-16,-2 6-6 16,-1 10-7-16,0 7-2 0,0 4 3 15,3-1-3-15,3 1 0 16,3-1-1-16,6-2-2 16,0-8 1-16,6-3 1 15,0-8-1-15,3-5-1 16,0-5-4-16,3-8-2 15,0-3-8-15,3-8-2 16,-4 3 11-16,-2 2 7 0,-3 6 4 16,0 8 2-1,0 16 4-15,0 4-2 16,3 1 0-16,3 8-6 16,3-5-1-16,3-1-21 15,6-5-10-15,5-7-72 16</inkml:trace>
  <inkml:trace contextRef="#ctx0" brushRef="#br0" timeOffset="12">8113 17108 136 0,'-3'-3'52'0,"3"3"-28"0,-3 0-6 0,3 0 18 0,-3 3-5 15,-3 0-1-15,0 2-8 16,-3 0-1-16,3 3-12 15,0 0-1-15,0 0-1 0,3 3-6 16,3-3 0-16,3 10 1 16,3-5 1-16,6 1 5 15,0-1 5-15,0 0-1 16,-6 0 3-16,-3 0 3 16,-6 1 3-16,-6-1-7 15,-3 0-3-15,0-2-6 16,-6-3-2-16,-2 2-3 15,-1-7-1-15,0-3-19 0,3 0-9 16,9-3-36-16,3-7-14 16,12 2-31-1</inkml:trace>
  <inkml:trace contextRef="#ctx0" brushRef="#br0" timeOffset="13">8235 17121 152 0,'-21'-5'57'0,"18"8"-30"0,0-1-34 0,3 1 10 0,0 5 1 16,0 10 2-16,0 11 15 15,3 6 6-15,0 10-13 16,0-3 7-16,0 3 3 0,0 0-15 15,0-5-4-15,0-8-4 16,0-9 1-16,-3-7 8 16,0-3 3-16,-3-5 5 15,0-8 1-15,-3-8-10 16,-3-5-3-16,-3-3-11 16,3-13-4-16,0-5 0 15,6-3 0-15,3-16 6 16,6 8 1-16,6 3-1 15,6 5 0-15,3 10 2 16,3 14 0-16,0 8 3 0,-4 5 1 16,-2 15 10-16,-6 1 6 15,-6 11-1-15,-6-3-1 16,-6-3-5-16,-6 5-2 16,-3-2-4-16,-2-8-1 15,-4-6-12-15,0-2-3 16,3-8-19-16,3-5-7 15,6 2-34-15,6-7-13 16,6-6-11 0</inkml:trace>
  <inkml:trace contextRef="#ctx0" brushRef="#br0" timeOffset="14">8423 17174 220 0,'6'16'85'0,"-4"-11"-46"0,13 9-37 0,-9-7 17 15,3-1-1-15,0 2 1 0,-3-3 1 16,3-5 0-16,0 0-11 16,0 0-1-16,0-5-1 0,0-9-3 15,0 1-1-15,-3 0-3 16,-3-3-3-16,-3-2-7 16,-3 7-4-16,-3 0-1 15,-3 1-1-15,-9 10 4 16,0 8 5-16,-3 8 4 15,3 5 4-15,1 5 4 16,5 1 2-16,3-1 1 16,6-2 0-16,3-3-4 15,6-2-3-15,12-3-7 0,2-11-1 16,7-5-32-16,6 0-14 16,0-5-50-1</inkml:trace>
  <inkml:trace contextRef="#ctx0" brushRef="#br0" timeOffset="15">8798 17129 232 0,'-30'3'88'0,"12"-3"-48"0,3 5-49 0,6 3 14 16,0 3 6-16,0 7 7 0,3 1 8 15,0-3 5-15,3 5-17 16,3-3-6-16,3 1-1 0,9-1-9 15,3-2-3-15,0-5-30 16,3-3-15-16,0-3-27 16,0-10-52-1,0-1 30-15</inkml:trace>
  <inkml:trace contextRef="#ctx0" brushRef="#br0" timeOffset="16">8875 17156 224 0,'0'0'85'0,"-3"5"-46"0,6 11-46 0,-3-3 14 15,0 6-10 1,0-1 2-16,0 3-10 0,0-2-5 16,0-1-56-16,0-5-23 15,3-5 29-15,-3-8 15 16</inkml:trace>
  <inkml:trace contextRef="#ctx0" brushRef="#br0" timeOffset="17">8872 17013 228 0,'3'-6'88'0,"3"4"-48"0,15-4-71 0,-9 6 2 16,3 0-15-16,2-2-3 0,4-1 26 16,3-5 11-16,0 0 8 15,0-5 2-15,-3 3 0 16,-4-4 2-16,-2 9 14 15,-6-3 7-15,-3 3 19 16,-3 2 9-16,-6-2-16 16,-6 13-6-16,-3-3-17 15,0 6-5-15,-2 2-1 0,2 8-1 16,0 13 0-16,3-2-1 16,3 13 0-16,3 3-2 15,3-6-2-15,0-7-6 16,3-4-4-16,0 4-38 15,0-12-19-15,3-15-29 16</inkml:trace>
  <inkml:trace contextRef="#ctx0" brushRef="#br0" timeOffset="18">8887 17134 280 0,'6'-10'104'0,"9"5"-56"0,9-6-58 0,-13 8 14 16,4-5-32-16,3 6-9 16,6-4 8-16,0 1 4 15,0 0 15-15,-4 2-14 0,4 3-6 16,0 6 2-16,-3 1 2 16,-3 7 34-16,-3 4 19 0,-3 6 9 15,-3 0 4 1,-1 2-18-16,-2 1-8 15,-3-1-13-15,0-7-3 16,3-6-38-16,-3 0-15 0,3-8-25 16</inkml:trace>
  <inkml:trace contextRef="#ctx0" brushRef="#br0" timeOffset="19">9182 17031 256 0,'-3'-13'96'0,"15"8"-52"0,-4 2-56 16,-2 3 15-16,3-3-7 16,0 3-1-16,6 0-12 0,0 0-4 15,3 0 11-15,-3 3-13 0,6 0-1 16,2 2-4 0,-5 0 2-16,0 3 15 0,-6 0 8 15,-9 11 25-15,-3-1 13 16,-9 9 2-16,3 2 0 15,-3 0-7-15,6 0-4 16,3 0-10-16,12-8-5 16,0 0 0-16,9-5 0 15,6-5-25-15,5-6-13 16,13-5-57 0,6-8-61-16,-4-16 41 15</inkml:trace>
  <inkml:trace contextRef="#ctx0" brushRef="#br0" timeOffset="20">10214 17222 36 0,'6'0'13'0,"0"-16"-6"0,3 5-8 0,-6 3 2 16,3 0-4-16,0 3 13 16,6-5 8-1,-3-4 13-15,-3 6 5 16,0-2 1-16,-9-1 2 16,-3 1-4-16,-3 7 1 15,-3 0-7-15,-3 6-3 16,-6 5-14-16,-2 0 1 0,-1 10 1 15,-3 4-7-15,9 4-4 16,6-7-7-16,9 7 0 0,9-2 2 16,6-3 1-16,6-8-8 15,9 0-2-15,0-2-21 16,2-8-6-16,1-3-21 16,0 0-40-1,-3-3 20-15</inkml:trace>
  <inkml:trace contextRef="#ctx0" brushRef="#br0" timeOffset="21">10408 17246 144 0,'-12'-11'55'0,"3"11"-30"0,-3-3-3 16,6 6 23-16,0-3-16 15,0 5-6-15,-3 3-14 16,0-3-6-16,6 9-2 0,3-1-1 16,3 0 2-16,6-2-1 0,3-1 2 15,6-4 0-15,3-1 1 16,0-5 0-16,-3-5 2 15,3-3-1-15,-7-3 0 16,-2 1-1-16,-9-9 2 16,-6 0-3-16,-3 1 0 15,-6-1-1-15,-2 4 1 16,-4 4-9-16,3 3-3 16,0 3-26-16,3-3-12 15</inkml:trace>
  <inkml:trace contextRef="#ctx0" brushRef="#br0" timeOffset="22">10521 17193 160 0,'21'39'63'0,"-6"-31"-34"0,-6 11-23 16,-6-11 17-16,0 5-8 16,-3-2 2-16</inkml:trace>
  <inkml:trace contextRef="#ctx0" brushRef="#br0" timeOffset="23">10566 17304 357 0,'-3'0'20'0,"0"-11"-11"15,6 3-7-15,3-10-7 16,3-3 1-16,2 2 2 16,1 1 1-16,0 10-4 15,3 8-1-15,0 8 5 16,-3 5 2-16,0 5-2 16,6 1 1-16,-3-3-7 15,-3 0-3-15,-1-3-23 0,10-5-75 31</inkml:trace>
  <inkml:trace contextRef="#ctx0" brushRef="#br0" timeOffset="24">10920 17137 276 0,'-12'-3'104'0,"6"6"-56"0,-6-3-47 0,9 5 19 0,0-2-13 16,0 0-4-1,0-1-2-15,3 12-1 16,6-4 0-16,3 6-5 0,0 0 1 0,0 0 2 16,0 8 3-16,-3-9 2 15,0 4 3-15,-6-1-1 16,-3 1 2-16,-6-3 2 16,-3-3 2-16,-3-2-8 15,-3-11-1-15,0-6-29 16,-5 1-11-16,-4-3-43 15,6-2-18-15,15-6 3 16</inkml:trace>
  <inkml:trace contextRef="#ctx0" brushRef="#br0" timeOffset="25">11137 16862 300 0,'-6'0'112'0,"6"8"-60"0,3 10-63 0,-3 6 18 16,0 3-9-16,-3 7 0 16,0 6 11-16,-3 13 5 15,3-3-6-15,0-2-4 0,0 2-3 16,0-3-10-16,0-7-2 16,0-8-36-16,0 0-16 15,0-11-54 1</inkml:trace>
  <inkml:trace contextRef="#ctx0" brushRef="#br0" timeOffset="26">10905 17097 312 0,'0'-8'118'0,"9"3"-64"0,9-3-67 15,0 3 17-15,5 5-6 16,4-5 1-16,0 5 1 15,0-8 0-15,12 2 0 16,-1 4-42-16,-2-4-19 0,3 1-57 16</inkml:trace>
  <inkml:trace contextRef="#ctx0" brushRef="#br0" timeOffset="27">11253 17111 152 0,'-3'-8'57'0,"6"8"-30"0,3 0-27 0,-3 5 13 0,0 3 13 16,3 8 8-1,0 8 2-15,-3 2 3 0,0-2-21 16,-3 0-2-16,0-6 1 0,0 1-7 16,0-6-1-16,-3-2 1 15,3-4 4-15,-3-1-4 16,0-6 2-16,0-6-5 15,3-1 1-15,0-9-7 16,3-11-1-16,3 6 0 16,3-3 2-16,0 0 1 15,3 6 1-15,3 2-7 16,0 3-2-16,-1 5-25 16,7 5-8-16,6 3-24 0,-6 0-11 15,-3 3-23 1,0-3-18-16,-3 0 52 15</inkml:trace>
  <inkml:trace contextRef="#ctx0" brushRef="#br0" timeOffset="28">11524 17132 220 0,'-9'5'85'0,"6"-5"-46"0,-3 11-35 0,6-9 21 16,0 12-14-16,0 1-1 16,0 1 0-16,0 3 4 15,3-3-8-15,3-6-3 0,3 3 0 16,0-5-4-16,0-2 0 15,0-6-1-15,0-6 0 16,0-7-7-16,0-3-2 16,-3 0 4-16,0 1 1 0,-3-4 4 15,0 6 3-15,0 8 6 16,-3-3 6-16,0 8-3 16,0 0 0-16,0 8-6 15,0 10-1-15,3 3-3 16,2-2-1-16,4-1-8 15,6-5-4-15,0 1-35 16,3-4-14-16,0-7-39 31</inkml:trace>
  <inkml:trace contextRef="#ctx0" brushRef="#br0" timeOffset="29">11926 17092 284 0,'-24'-8'107'0,"9"8"-58"0,0 8-53 0,9-3 21 16,-2 9-13 0,-4 4 0-16,0 9 2 0,3-1 3 15,0-2-4-15,6 2-5 0,6-5-3 16,3 3-3-16,9-8 1 16,6-3-17-16,2-2-8 15,1-8-22-15,0-6-9 16,0-2-8-1,-3-9-33-15,-1-7 27 16</inkml:trace>
  <inkml:trace contextRef="#ctx0" brushRef="#br0" timeOffset="30">12030 16830 256 0,'-15'-8'96'0,"12"3"-52"0,0 5-51 15,3 0 14-15,0 11-7 16,3 4 0-16,0 14 2 15,0 14 1-15,0 2-1 16,3 16-4-16,0-3 1 0,-3-5-6 16,0-3 0-16,0-2-37 15,0-11-15-15,-3-6-34 16</inkml:trace>
  <inkml:trace contextRef="#ctx0" brushRef="#br0" timeOffset="31">11831 17026 280 0,'-3'-5'107'0,"12"5"-58"0,6-3-57 0,2 3 16 16,4 0-8-16,6 0 0 15,0 0 0-15,0 0 2 16,8 3-1-16,1-1-9 0,0 1-3 15,-1 5-47-15,-2-3-19 16</inkml:trace>
  <inkml:trace contextRef="#ctx0" brushRef="#br0" timeOffset="32">12253 17111 216 0,'-20'21'82'0,"11"-11"-44"16,-6 35-29-16,12-31 22 0,0 1-13 15,0 4-2-15,6-1-7 16,3-4-1-16,6-1-5 15,3 0 0-15,2-5 3 0,13-3-3 16,-3-7-2-16,0-9 0 16,-3 3-1-16,-7-10 0 15,-2-9 2-15,-6 6-1 16,-9-3-1-16,-9-2 3 16,-9 2 0-16,-2 3-6 15,-4 2 0-15,0 6-15 16,0 5-5-16,6 3-37 15,3 5-16-15,6 0-18 16</inkml:trace>
  <inkml:trace contextRef="#ctx0" brushRef="#br0" timeOffset="33">12441 17134 212 0,'15'22'79'0,"-3"1"-42"0,0 20-37 0,-6-30 18 16,2 5-12-16,-2 4-1 15,3-6 6-15,-6-3 4 16,-3-3-7-16,0-4 4 0,0-1 2 0,-9-10 1 16,6 2 1-1,0-8 0-15,3-10 0 0,0-11-6 16,3 1-4-16,12 2-1 16,6-3-1-16,0 5 0 15,6 4 2-15,3 9-5 16,2 12-1-16,4 2-22 15,3 2-10-15,-4 4-33 16,1-1-13-16,-3-8-30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23:43:18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1443 13327 344 0,'-15'3'129'0,"9"2"-100"0,3-5-2 0,3 0-8 15,0 0-17 1,0 0 0-16,3-3 2 16,3-2 5-16,9-6-5 0,5-2-2 0,10-5 1 15,12-6-2-15,-6 0 2 16,8-8-9-16,7 1-1 16,8-9 17-16,28-2 10 15,-1-19-1-15,6-5-1 16,24-8 3-16,3-6 1 0,3-7 0 15,27-14-2-15,-6 1-4 16,3-6-2-16,27-8-2 16,-7-8 0-16,7 1-4 15,3-4 0-15,-7-7-3 16,19 5 0-16,-16 8-3 16,-5-3-2-16,9-5 1 15,-25 14-1-15,-5 7-7 16,0 8-3-16,-18 5-3 15,-21 9 0-15,-20 12-33 16,-19 11-12-16,-17 11-63 16,-13 10-27-16,-8 9 71 15,-12 4 34-15</inkml:trace>
  <inkml:trace contextRef="#ctx0" brushRef="#br0" timeOffset="728.021">2264 10306 368 0,'0'5'140'0,"6"-5"-109"0,3 24-4 0,6-11-11 16,-12 8-12-16,6 11-3 15,12 13-11-15,17 16-6 16,7 2 8-16,3 3 15 0,-1 11 10 16,7 18-10-16,5 0-4 0,22 9-4 15,-1 12-1-15,0 11-7 16,1-3-4-16,14 25 22 15,12-4 10-15,-6-5-6 16,-2 14-4-16,-99-154 31 31,199 280-11-15,-41-63-1-16,-18-42-15 16,-6-16-6-16,-30-22-7 15,-18-20-3-15,-14-25-163 31,5 9 90-15,-12-22 33-16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5-15T06:32:41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19082 11668 104 0,'0'0'41'0,"0"8"-22"0,-3 13-9 16,3-5 14-16,-3 13 7 16,0 16 5-16,-3 11-4 15,-3 5 1-15,0 7-19 16,3 4-4-16,3 2-2 0,0-5-4 15,3-3-1-15,0-5 1 16,3-14 2-16,0-4-3 0,3-6 0 16,0-8-14-16,0-5-6 15,0-6-29-15,-3-2-10 16,-3-8-86 0,3-8 77-1</inkml:trace>
  <inkml:trace contextRef="#ctx0" brushRef="#br0" timeOffset="1">14423 12224 72 0,'-6'-3'27'0,"6"6"-14"0,-3-3-9 0,3 0 10 15,0 0-6-15,0 0 0 16,-3 5 2-16,3 0 1 16,0 1-1-16,0 4 1 15,0 11 0-15,0 3 3 16,0 8 4-16,-3 2 3 16,3 3-7-16,-3-2-3 15,3-1-6-15,-3-2 3 0,3 0 4 16,-3-6 3-16,3-2 3 15,0-6-8-15,0-4-1 16,0-4-3-16,3-2 1 16,-3-8 2-16,3-2 2 0,0-4-5 15,0-4-4-15,0-4-8 16,3 1-1-16,0 0-2 16,3 2 3-16,3 1-1 15,3 2 2-15,3 3 1 16,3 2-1-16,0 3 1 15,-1 5 0-15,-2 6 0 16,-3-1 3-16,0 6 2 16,-6 0 4-16,-3 3 4 15,-6-1 5-15,-9-2-4 16,-6-3 0-16,-6 6-9 16,-3-6 0-16,1-2-10 15,2-3-2-15,0-3-10 0,-3-8-4 16,6-2-22-16,3-3-7 15,3 0-21 1</inkml:trace>
  <inkml:trace contextRef="#ctx0" brushRef="#br0" timeOffset="2">14727 12404 112 0,'-6'-3'44'0,"6"8"-24"0,-9 6-19 0,6-6 8 0,0 8 8 15,-3 3 4-15,0 3-7 16,3 5-1-16,3 2 2 16,3 1 0-16,3-1-8 15,3-2 0-15,3-6 3 0,3-7 0 16,6-8 4-16,5-9-3 15,-2-4 1-15,-3-4-3 16,-3-1 0-16,-6-4 1 16,-6-5 1-16,-9 3 1 15,-9-3 2-15,-3 0-3 16,-3 3 1-16,-3 3-3 16,4 2 0-16,-1 3-19 15,3 5-7-15,3 5-39 0,3 3-16 16,9 5-31-1</inkml:trace>
  <inkml:trace contextRef="#ctx0" brushRef="#br0" timeOffset="3">14926 12634 64 0,'-3'24'24'0,"3"-8"-12"0,0 31 1 16,0-31 11-16,0 0 5 15,0 5 5-15,0-5-15 16,0 0-5-16,0 0-7 16,0-6 0-16,0-2-4 15,0-2 7-15,0-4 5 0,-3-2 4 16,0-5 3-16,0-6-12 16,0-10-6-16,0-8-7 15,1-5-3-15,2 2 3 0,0 0 1 16,2 3-3-1,4 5 1-15,3 3 0 0,3 3 2 16,3 4 1-16,3 6 3 16,3 3-6-16,-3 5 1 15,0 3 3-15,-4 5 4 16,-2 2 3-16,-6 3 3 16,-3 1-1-16,-6-1 0 15,-3 0-5-15,-6-2-3 16,-2-3-20-16,-1 0-10 15,0-6-36 1,0-2-38-16,3-2 33 16</inkml:trace>
  <inkml:trace contextRef="#ctx0" brushRef="#br0" timeOffset="4">15179 12327 148 0,'3'-3'57'0,"-3"6"-30"0,3 5-32 16,-3 0 12-16,0 5 5 16,0 6 4-16,0 4-1 15,-3 4 1-15,0 2-9 16,3 3-2-16,-3 2 1 0,0 0-3 16,3-4 0-16,-3-1-17 15,3-5-7-15,0-6-63 16</inkml:trace>
  <inkml:trace contextRef="#ctx0" brushRef="#br0" timeOffset="5">15048 12520 220 0,'-3'-3'82'0,"6"3"-44"0,0 0-40 0,0 0 17 15,3 0-9-15,6-2 2 16,3-1-5-16,3 1-2 0,3 2 0 16,3 0-37-16,-1-3-13 15,10 0-43 1</inkml:trace>
  <inkml:trace contextRef="#ctx0" brushRef="#br0" timeOffset="6">15304 12536 156 0,'9'8'57'0,"-6"0"-30"0,0 5-27 15,0-5 10-15,-3 3 7 16,3 2 4-16,0 0-9 16,0 0-2-16,-3-2-6 15,3-1-1-15,-3-2 3 0,0-2-3 16,3-1-2-16,-3-5 8 0,0 0 4 15,0-3-2-15,0-5 1 16,3-2-5-16,0-3-2 16,3-1-2-16,3 1-3 15,0 0 1-15,3 2 1 16,3 3-6-16,0 3-1 16,2 0-12-16,-2 5-3 15,0 0-37-15,0 0-12 16</inkml:trace>
  <inkml:trace contextRef="#ctx0" brushRef="#br0" timeOffset="7">15751 12303 148 0,'-3'-16'55'0,"3"19"-30"0,0 15-27 16,0-10 9-16,0 8 14 15,0 5 9-15,0 9-2 16,-6 1-2-16,0 4-14 15,3 2-8-15,3 0 0 0,-3-3-1 16,0-2 3-16,0-6-3 16,3 1-2-16,0-6-29 0,0-5-11 15,0-6-49 1</inkml:trace>
  <inkml:trace contextRef="#ctx0" brushRef="#br0" timeOffset="8">15751 12245 196 0,'-3'-11'74'0,"3"9"-40"0,12-4-40 0,-6 6 12 16,0-2-2-16,3-1 2 0,3 0 2 16,5-2 0-16,7 0-4 15,3 0-5-15,6-1 0 16,2 1 3-16,-2 0 1 0,3 2-6 15,-3 0 0 1,-4 1-1-16,1-1 2 0,-6 3 1 16,-3 3 1-16,0 2-5 15,-6 6 1-15,-1 2 2 16,-2 13 1-16,-3 3 1 16,0 3 0-16,0 11-3 15,3-4 0-15,0-2 2 16,0 3 2-16,3 2 2 15,0 1 3-15,-1-1-5 16,-2 0-1-16,-3-5 2 0,-3-5 3 16,-6-8 0-16,-3-3 0 15,-6-5 5-15,-6 0 6 16,-8-6 3-16,-7-4 1 16,-9-6-7-16,-8 0 0 15,-4-8-2-15,-3 0 1 16,1 0-2-16,5-3-1 15,4 3-8-15,2 0-2 16,6 3-11-16,6 0-5 16,7 0-31-16,8-1-11 15</inkml:trace>
  <inkml:trace contextRef="#ctx0" brushRef="#br0" timeOffset="9">16001 12504 124 0,'3'11'46'0,"-3"-9"-24"0,3-2-4 15,-3 0 20-15</inkml:trace>
  <inkml:trace contextRef="#ctx0" brushRef="#br0" timeOffset="10">16001 12520 326 0,'-9'3'46'0,"-3"-3"-23"15,-3 0-4-15,0 0-2 0,0-3-1 0,3 0 1 16,4-2-9-16,-1 0-5 16,3-6-2-16,3 3-1 15,3 0-5-15,6 3 1 16,0 2-3-16,3 6 0 15,-1 2 1-15,1 3 2 16,0-2 4-16,-3-1 2 16,0 0 2-16,-6-5 2 15,0 0 1-15,-3 3 3 16,-3 0-5-16,0-3-1 16,0-3-4-16,0 0-1 15,0-5-28-15,1 6-10 16,2-6-71-1,6 0-45-15,8-3 68 16</inkml:trace>
  <inkml:trace contextRef="#ctx0" brushRef="#br0" timeOffset="11">15959 12470 108 0,'-3'13'41'0,"3"-26"-22"0,0 18-3 0,0-5 16 16,0-3-4-16,0 1-2 0,0-1-3 15,0 1-3-15,0-1-10 16,0 0-2-16,3-2-1 0,0 0-1 16,3-3-1-16,3 0-1 15,3-3 0-15,3-2 0 16,3-3 2-16,3-5-1 15,2-3 0-15,7 0-3 16,0-2 1-16,0 2 0 16,2 0 3-16,4 0-1 0,3 1 2 15,-3 1-4-15,2 1-2 16,4 0 2-16,0 3 0 16,2-1-1-16,1-2 1 15,0 0-2-15,-1 2 2 16,7 1-2-16,2-3-1 15,1 2-2-15,0 0 1 16,2 4 1-16,7-7 0 16,-4-1 0-16,4 1 0 15,-1 4-3-15,4 2 2 16,-1 0 1-16,-2 3 0 16,-1-3 0-16,-2 0 0 15,2 3 0-15,1 0 2 16,-4 2-1-16,1 3 2 15,-4 0-2-15,-2 0-1 0,5 3-2 16,-5-3-1-16,3 3 2 16,2 0 2-16,-5 2-2 15,-1 0 0-15,-2 3 3 16,-1 0 1-16,-5 0-4 16,6 0-1-16,-4 0 3 15,-2 0 3-15,0 0 1 16,-4 3 2-16,-2 0-2 15,-3-1 0-15,-7-2-3 16,-2 0-2-16,-3 0 3 16,-6 0 0-16,-3 0-4 15,-3 0-1-15,-3 0-28 0,-3 0-10 16,0 0-33 0,-6 0-55-16,0 0 26 15</inkml:trace>
  <inkml:trace contextRef="#ctx0" brushRef="#br0" timeOffset="12">18585 11621 220 0,'-9'-3'82'0,"12"6"-44"0,-3-3-47 0,0 0 12 16,6 2 2-16,2 1 4 15,7 2 0-15,3 3 0 0,0 0-5 16,6 3-3-16,0 2 0 0,-3 0-1 16,-4 0 0-16,-5 0 0 15,-3 1 2-15,-9-4 3 16,-6 1 2-16,-6-1-1 16,-3 1-1-16,-2-3-1 15,-4 0 2-15,3 0-19 16,0-3-8-1,6 6-75-15,3 7-46 16,6-5 63-16</inkml:trace>
  <inkml:trace contextRef="#ctx0" brushRef="#br0" timeOffset="13">19719 12039 140 0,'-3'-14'52'0,"0"14"-28"0,3 0-15 0,0 3 14 16,-3 2-11-16,-6 6-4 16,-3-1 1-16,-9 6 2 0,-3 3-6 15,0 2-5-15,1 3-1 0,-4-3 1 16,6 0 2-16,3 3-23 16,0-3-11-16,6 3-43 15</inkml:trace>
  <inkml:trace contextRef="#ctx0" brushRef="#br0" timeOffset="14">19448 12094 184 0,'0'-5'68'0,"6"5"-36"0,3 0-37 0,-3 0 10 15,3 2 3 1,5 1 5-16,4 2-2 15,3 3 1-15,3 6-7 0,3 1-5 16,2 4-1-16,-2-3 3 0,0-3 1 16,-3 0-32-16,-3-5-15 15,0-2-40 1</inkml:trace>
  <inkml:trace contextRef="#ctx0" brushRef="#br0" timeOffset="15">19989 11925 200 0,'-5'2'77'0,"7"9"-42"0,1 13-45 0,-3-6 11 16,0 6 1-16,0 5 6 0,0 3-6 15,0 2-1-15,3-2-1 16,0 3 2-16,0 2 3 0,0-6-31 15,0-4-14-15,0-9-42 16</inkml:trace>
  <inkml:trace contextRef="#ctx0" brushRef="#br0" timeOffset="16">19981 11800 196 0,'14'-8'74'0,"4"3"-40"0,9-5-42 0,-3 7 12 15,3-2-6-15,2-1 0 16,4 1 2-16,9-3 0 16,-3 3 0-16,-1 0 0 0,-2-1 0 15,-6 6-3-15,-3 3 0 16,-4 5-1-16,-8 8 3 15,-6 18 4-15,-3 8 6 16,-6 9 1-16,-3-4 4 16,0-2-5-16,0 0-1 15,0-2-4-15,0-4-1 0,3 1-1 16,0 0-2 0,0-6-15-16,0-7-5 0,0-6-52 15,-3-3-42 1,0-7 41-16</inkml:trace>
  <inkml:trace contextRef="#ctx0" brushRef="#br0" timeOffset="17">19963 12332 232 0,'-9'-8'88'0,"12"8"-48"0,9 0-49 15,0 3 12-15,5 0-9 16,13-3 1-16,9 2 5 15,3 4 4-15,5-1-1 16,-2-3 0-16,-1 1 1 0,-2 0-42 16,-3-3-17-16,-6 0-32 15</inkml:trace>
  <inkml:trace contextRef="#ctx0" brushRef="#br0" timeOffset="18">19073 11597 64 0,'-15'-6'27'0,"9"-4"-14"0,0 15 0 15,3-2 14-15,0-1-9 16,0-2 0-16,-3 0-6 16,0 3-2-16,0-3-6 0,0 3-3 15,3-1-3-15,0 4 1 16,0-1 1-16,0-5 0 15,0 3 2-15,0-3 3 0,3 2 2 16,0-2 3-16,0 0 4 16,0 0-8-16,6 3-1 15,3-3 1-15,6 0 1 16,6 0-3-16,3 0-3 16,5 0 4-16,7 0 1 15,9 0-2-15,8-3-3 16,10 1 2-16,8-1 2 15,7-5 0-15,8 3 0 16,9-1-3-16,1 1 1 0,-1 0-2 16,-3 2-1-1,0-2 1-15,-8 0-1 0,-1-1 0 16,-6 1 2-16,-11 0 1 16,-4-1 3-16,-8 1-5 15,-9 2-3-15,-10-2 1 16,-5 3 0-16,-6-1 1 15,-6 3 0-15,-3 0 0 16,-3 0 0-16,0 0 0 16,-4 0 0-16,4 0-3 15,-3 3 2-15,3-3 1 16,-3 0 2-16,0 2-1 16,-3-2 2-16,0 3-4 15,0-1-2-15,-3 1-1 16,0 2 3-16,0 1 0 15,0 4 3-15,0 4-3 0,-3 4 0 16,0 11-4-16,0 13 1 16,-3 11 0-16,0 11 2 15,-3 7 3-15,0 1 2 16,0-3 1-16,3-6 0 16,0-2-2-16,3-8-2 15,0-6 1-15,0-7-1 16,0-8 0-16,0-3 2 15,0-8-10-15,3-2-4 16,-3-3-38-16,3-3-51 16,0 0 21-16</inkml:trace>
  <inkml:trace contextRef="#ctx0" brushRef="#br0" timeOffset="19">19099 12547 84 0,'0'0'33'0,"0"0"-18"0,3 0-9 0,0 2 9 0,3-2 7 16,3 3 6-16,3-1-6 15,9-2-3-15,6 0-3 16,6 0 3-16,11 0-11 16,13 0 0-16,8 0-1 0,10 0 1 15,11 0 2-15,9 0-5 16,3 0-1-16,4 0 2 16,-7-2 1-16,0-1-1 15,0-2 1-15,-5 2-2 16,-7-2 2-16,-9 0-4 0,-2 2 0 15,-13-2-3-15,-5-1-3 16,-12 1 6-16,-10 5 3 16,-5-2 1-16,-6-1 3 15,-6 0-5-15,-3 1-3 16,0 2-1 0,-3-3-17-16,-12 0-33 15,0-2-2 1,-3 5-37-1,0-5-17-15,-3-1 49 16</inkml:trace>
  <inkml:trace contextRef="#ctx0" brushRef="#br0" timeOffset="20">20647 12240 104 0,'-3'0'41'0,"0"2"-22"0,6 1-9 16,-3-3 14-16,0 0-13 16,0 8-4-16,3 5 0 15,-3 3 0-15,3 2-3 0,0 6-1 0,0 0 3 16,-3 0-1-1,0-6 0-15,0 4-1 0,0-4 2 16,0-5-1-16,0-2 2 16,0 0-4-16,0-4 0 15,-3-1 8-15,0-6 2 16,0 0-9-16,0-3-1 16,0 3-43-16,3-3-18 15</inkml:trace>
  <inkml:trace contextRef="#ctx0" brushRef="#br0" timeOffset="21">20180 12057 64 0,'0'-3'27'0,"0"3"-14"0,0 3 2 0,0-3 13 15,0 0-2-15,0 0-1 16,0 0-5-16,0 0 0 15,0 0-2-15,0 0-2 0,0 0-8 16,0 0 4-16,-3 0 1 0,0 0 0 16,0 0 0-16,0 0-7 15,0-5-2-15,0 5 0 16,0-3 0-16,3-2-2 16,3 2-2-16,3 1-2 15,0-1 1-15,3 3-1 16,0 0 0-16,0-3-3 15,-3 3 1-15,0 6 0 16,0-4 2-16,-3 3 5 16,-3-2 3-16,-3 2 4 15,0-2 4-15,-3-3-8 16,0 0-1-16,0 0-1 0,0-3 2 16,3-2-1-16,0 0 0 15,3 0-6-15,3-1-1 16,0 4-4-16,3-1 1 15,0 3 3-15,0 0 1 16,-3 5-4-16,0 3-1 16,-3 0 5-16,0 0 5 15,-3 0 2-15,0-3 2 16,-3 1 0-16,0-4 0 16,0-2-2-16,0 0 1 15,0 0-4-15,0 0 0 16,3-5-3-16,0 0-1 15,3-1 1-15,0 1 0 16,3 0-5-16,-3 5-1 16,0 0-2-16,6 2 2 0,-3 4 2 15,-3-1 2-15,0 0 3 16,-3 1 4-16,0-4 4 16,0 1 2-16,0-3-3 15,0 0 0-15,0 0-5 16,0 0-2-16,0 0 0 15,0-3-1-15,0 1-7 16,0-1-3-16,3 0-27 16,0 3-12-16,3 6-49 15,3 2-27 1,0-8 62-16</inkml:trace>
  <inkml:trace contextRef="#ctx0" brushRef="#br0" timeOffset="22">20198 12073 108 0,'-3'8'41'0,"0"-8"-22"0,0-3-5 0,3 3 15 16,0 0 1-16,-3-2 2 15,0-1-9-15,0 0-3 16,3 1-12-16,0-1-1 0,0-2 0 16,3-3-3-16,3 2-3 15,3-1 2-15,3-4 0 16,9-2-1-16,2-3 1 0,4-3-4 16,6-7 0-16,3-6 1 15,8 3 0-15,4 3 0 16,3-1 0-16,8 3 0 15,4 0 0-15,5 1 0 16,9 2 2-16,4 5-1 16,8 2-1-16,3 4 1 15,4 2-1-15,5 5 2 16,0 3 1-16,0 6-1 16,-3 1-2-16,4 4 1 15,-10 2-1-15,-3 3 0 0,-5-3 0 16,-4 6 0-16,-6-3 2 15,-8 5 5-15,-7-3 6 16,-5 1-5-16,-6-6 0 16,-4 0 0-16,-5-2 0 15,-6 0-2-15,-4-3 1 16,-5-1-6-16,-3-1-1 16,-6-1 0-16,0-2 2 15,-3-1-1-15,-3 1 2 16,-3-3 0-16,0 0 1 15,-3 0-13-15,-3 0-4 16,0 0-25-16,0 0-8 0,0-3-33 16,-3 3-42-1,3-2 41-15</inkml:trace>
  <inkml:trace contextRef="#ctx0" brushRef="#br0" timeOffset="23">22415 11726 144 0,'0'-2'55'0,"3"4"-30"0,0 1-27 0,0 0 9 0,3 2-1 15,3 0 1-15,0 3-3 16,3 0-1-16,3 3-1 15,9 5-2-15,0 5 1 0,-1 0-1 16,-2 0 2-16,0-2-1 16,-3-1 2-16,-3-2-4 15,-9 0 0-15,3-3 5 16,-9 0 2-16,-9-2 9 16,0-1 2-16,-9-2-4 15,0 3-3-15,0-3-3 0,0 0 0 16,-2-3-4-16,5 0-2 15,0-2-7-15,3 0-1 16,3-1-37 0,6 1-13-16,3-3-20 15</inkml:trace>
  <inkml:trace contextRef="#ctx0" brushRef="#br0" timeOffset="24">22728 11769 104 0,'0'-8'41'0,"6"5"-22"0,-6 3-7 0,0 0 13 15,0 0-2 1,3 5-2-16,0 6-3 15,0 15 1-15,0 11-10 16,0 14 3-16,-3 2 2 0,6 8-5 0,-3 2-1 16,0 1-2-16,0-6-1 15,0-8-1-15,0-8 2 16,0-2-3-16,-3-14 0 16,0-7-8-16,0-3-4 15,-3-8-37-15,0-6-15 16,3-9-22-1</inkml:trace>
  <inkml:trace contextRef="#ctx0" brushRef="#br0" timeOffset="25">22677 11748 224 0,'-9'-14'85'0,"12"12"-46"0,9-4-50 16,0 4 13-16,6-4-4 15,9 1 1-15,6 0-2 16,5-3 0-16,16 0 2 16,5 0 2-16,7 0 2 0,5-3-8 15,-2 4-2-15,-7-1-5 16,-5 2 0-16,-7 4 8 16,-2 2 5-16,-9 0-3 15,-7 0 0-15,-8 5 3 0,-9 3 1 16,3 8 6-16,-6 8 3 15,-3 18-2 1,-3 11 2-16,-3 10 0 0,-3-2 3 16,0 8-3-16,3 0-1 15,-3 0-6-15,12-6-3 16,-6-7 0-16,-3-9 1 16,6-2-28-16,-9-10-9 15,5-1-32 1</inkml:trace>
  <inkml:trace contextRef="#ctx0" brushRef="#br0" timeOffset="26">22889 12412 208 0,'-24'-14'79'0,"21"14"-42"0,3 0-52 16,3 0 10-16,6 0 0 15,6 0 2-15,14 0 11 16,13 0 5-16,15 0-6 16,8 0 2-16,4 0 2 0,5 3-17 15,-3-3-6-15,-5 0-43 16,-4-3-56 0,-8 1 21-16</inkml:trace>
  <inkml:trace contextRef="#ctx0" brushRef="#br0" timeOffset="27">14346 12935 112 0,'0'-2'44'0,"-3"-11"-24"0,6 7-4 0,-3 6 18 16,0 0-12-16,0 6-2 15,3 4-8-15,-3 3 0 0,3 6-7 16,0 7 4-16,-3 6 3 0,0 3-4 16,3 2-2-16,3-3-1 15,0-5-1-15,-3-5-2 16,0-6 1-16,0-2 0 16,-3-2 3-16,0-7 12 15,-3-7-7 1,0-2-1-16,6-11-8 15,3-3-2-15,3-3-7 16,-1 1-3-16,4 2 3 16,0 3 4-16,3-1 0 15,3 6-1-15,3 6 0 16,0 4 3-16,-3 6-5 0,-1 14 2 16,-5-1 11-16,-3 2 7 15,-3 1-1-15,-6 0 1 16,-6-3-4-16,-6-2-1 15,-3-3-3-15,1-3-1 16,-1-5-14-16,0-3-4 16,-3 0-21-16,3-2-7 15,-3-6-19 1,9-2-47-16,6-3 16 16</inkml:trace>
  <inkml:trace contextRef="#ctx0" brushRef="#br0" timeOffset="28">14682 13121 176 0,'-3'2'68'0,"0"1"-36"0,3-3-31 16,0 0 14-16,0 0 1 15,0 0 2-15,0-3-5 16,3 1-3-16,0-4-5 16,0-2-2-16,3-2 1 0,0-3-5 15,0-1 1-15,0-1-5 16,0-1 1-16,0 2 0 0,0 1 2 16,-3 0-1-16,0 8 1 15,-3-1 2-15,0 4 0 16,0 2-3-16,0 8 2 15,3 5 3-15,-3 5 1 16,0 6 1-16,0 3 2 16,3 4-3-16,-3 1 0 15,0-3-3-15,0-2-1 16,0-3-41-16,0-1-17 16,-3-4-27-1</inkml:trace>
  <inkml:trace contextRef="#ctx0" brushRef="#br0" timeOffset="29">14605 13298 232 0,'3'-3'88'0,"9"6"-48"0,12-6-49 0,-13 3 14 0,4 0-5 16,6-2 0-16,3-1 0 15,3 0 0-15,3 1 0 16,-4-4-25-16,1 1-10 0,0 0-55 15</inkml:trace>
  <inkml:trace contextRef="#ctx0" brushRef="#br0" timeOffset="30">14983 13166 160 0,'-9'16'60'0,"12"7"-32"0,-3 12-37 0,0-19 9 15,-3 5 7-15,0 5 4 16,0 1 11-16,3-6 4 16,0 0-14-16,0-2-5 0,0-4 0 15,0-4-4-15,0 0 0 16,0-3-1-16,-3-8-6 16,0-3 0-1,0-10 0-15,0-6 2 16,0-2 1-16,0 0 1 15,3-6-3-15,3-2 2 16,3-2 1-16,3 4 0 0,6 1-3 16,0 7 0-16,6 6-1 15,2 8 3-15,1 10 0 16,-3 0 3-16,-3 3 5 16,-3 3 4-16,-3 2 2 15,-6 0 5-15,-6 0-4 16,-3 1 0-16,-6-4-17 15,-3-2-5-15,0 0-30 16,-3-3-11-16,3-5-31 16,-3 0-26-1,3-5 46-15</inkml:trace>
  <inkml:trace contextRef="#ctx0" brushRef="#br0" timeOffset="31">15233 12962 192 0,'6'-13'71'0,"-3"21"-38"0,0-3-41 0,0-2 10 16,0 2 10-16,0 5 6 15,0 6-2-15,-3 6-1 16,0 4-9-16,0 3-2 0,0 5 2 16,0-2-1-16,-3-3 0 15,0 0-19-15,0-2-5 16,0-9-57-1,-3-2-49-15,0-5 42 16</inkml:trace>
  <inkml:trace contextRef="#ctx0" brushRef="#br0" timeOffset="32">15123 13107 244 0,'0'-5'90'0,"3"5"-48"0,3 0-51 15,0 0 14-15,3 0-5 16,3 0 2-16,2 0-3 16,4 0-2-16,3 0-47 15,3 0-19-15,0 0-18 16,0 0-7-16</inkml:trace>
  <inkml:trace contextRef="#ctx0" brushRef="#br0" timeOffset="33">15412 13174 148 0,'2'39'57'0,"1"-25"-30"0,3 7-21 0,-3-13 15 16,-3 2-7-16,0 1 0 15,0-1 0-15,0-2 2 16,-3-2-9-16,0-1-2 0,0-2 1 16,3-3 1-16,0 0 1 15,0-6 2-15,0-2 4 16,0-2-4-16,6-9 0 15,0-5-11-15,3 1-1 16,3 4-2-16,3 3 2 0,3 6-1 16,3 4-1-16,0 4-28 15,2 2-12-15,1 2-28 16,0 1-34 0,-3 5 35-16</inkml:trace>
  <inkml:trace contextRef="#ctx0" brushRef="#br0" timeOffset="34">15784 12920 68 0,'-3'15'27'0,"6"-30"-14"0,-3 38 9 0,0-15 15 16,0 3-2-16,0 10 2 15,0 11-12-15,0 18-3 16,0 0-13-16,-3-2-3 16,3 0-4-16,0-1-2 0,0-10 3 15,0-5-2-15,0-8-1 16,3-6-28-16,0-2-14 15</inkml:trace>
  <inkml:trace contextRef="#ctx0" brushRef="#br0" timeOffset="35">15712 13004 92 0,'0'-8'35'0,"15"8"-18"0,-3-2-11 16,-9-1 11-16,9 3 2 15,0-3 3-15,6 1-6 16,8-4-1-16,7-1-7 16,12-1-3-16,2-3-2 15,1 0-3-15,6-2 1 0,-4 0 1 0,-5 2 1 16,-1 1-1-1,-5-1 1-15,-3 3-4 16,-6 3-2-16,-4 0 10 0,-5 2 8 16,-3 0-2-1,-3 1 3-15,-6 2-3 0,0 5 0 16,-3 8-3-16,-3 6 1 16,-3 2-4-16,-3 5-2 15,0 11-2-15,0 14-3 16,3 2 1-16,0-3-1 15,3-2 0-15,0 2 2 16,0-8-1-16,3-7-1 16,-3-6 1-16,0-6 1 15,-3-4 1-15,0-6 3 16,-3-2-3-16,0-1-2 0,-6-2-7 16,-3-2-1-16,-6-1 3 15,-3 0 4-15,-3 0 5 16,-8-2 2-16,-7-3 3 15,0-3 1-15,-11 3-1 16,2-2 1-16,0 2-8 16,7 0-2-16,2 0-12 15,6 2-3-15,7 1-35 16,5 0-13-16,3 2-36 16</inkml:trace>
  <inkml:trace contextRef="#ctx0" brushRef="#br0" timeOffset="36">16087 13166 108 0,'3'5'41'0,"3"11"-22"15,-3 0 2-15,-3-11 19 0,0 0 7 16,0 1 4-16,-3 2-12 16,0-3-6-16,0-3-19 15,0 1-2-15,-3-3 1 0,0 0-1 16,0-3 3-16,0-2-8 15,3-5-2-15,0-1-1 0,3 0 0 16,3-2-7 0,3 3 0-16,0-1-4 0,3 3 2 15,0 3 1-15,3 2-1 16,-3 3-1-16,0 8 1 16,0 3 5-16,-3-3 4 15,-3 2 5-15,-3-2 5 16,-3-3-4-16,-3 1 2 15,-3-1-3-15,0-2 0 16,0-3-5-16,0-3-3 16,0-2 0-16,3-1-1 15,3-4-9-15,3-1-4 16,6 1 0-16,0 2 0 16,3 2 5-16,3 4 5 0,-3 2 2 15,0 0 3-15,-3 0-1 16,0 2-1-16,-6-2 7 15,0 6 3-15,-3-4-5 16,0 1-1-16,-3-3-37 16,0 0-16-16,-3 3-76 15</inkml:trace>
  <inkml:trace contextRef="#ctx0" brushRef="#br0" timeOffset="37">19022 12938 92 0,'-3'-3'35'0,"3"3"-18"0,0 0-9 0,0 0 13 0</inkml:trace>
  <inkml:trace contextRef="#ctx0" brushRef="#br0" timeOffset="38">19102 12941 84 0,'-17'0'33'0,"11"0"-18"0,-3 0-9 0,6 0 9 16,0 0 7-16,0 0 4 16</inkml:trace>
  <inkml:trace contextRef="#ctx0" brushRef="#br0" timeOffset="39">18876 12922 96 0,'-3'-18'35'0,"6"15"-18"0,-6 6-9 0,3-3 13 16,0 0-12-16,0 8-2 16,0 5 1-16,3 5 5 15,-3 14-1-15,-3 18 1 16,0 19-7-16,-3 16-4 15,0 34-1-15,-3 13 3 0,1 1 2 16,5 4-2-16,0-15-1 16,3-16 1-16,0-16 0 15,0-16 2-15,0-13 1 16,0-16-21-16,0-24-72 31</inkml:trace>
  <inkml:trace contextRef="#ctx0" brushRef="#br0" timeOffset="40">18870 12922 88 0,'6'-16'33'0,"6"16"-18"0,30-10-18 0,-24 7 6 16,11-2 5-16,16 2 5 0,12-2 0 16,17 0 2-16,12-1-4 15,19 4-1-15,20-1-4 16,11 3-1-16,7 0-3 15,6 0-2-15,3 3 1 16,0-1-1-16,6-2 0 0,5-2 2 16,-11 2 3-16,-3-3-4 15,-3 0-3-15,-3 3 1 16,-3 0 0-16,-15-2 1 16,-15-1 2-16,-15 3-28 15,-21-3-47 1,-17 1 3-16</inkml:trace>
  <inkml:trace contextRef="#ctx0" brushRef="#br0" timeOffset="41">21817 12840 88 0,'-3'0'35'0,"3"8"-18"0,0 3-20 0,0-1 8 16,0 14 7-16,-3 8 7 16,0 16-1-16,-3 26-1 15,0 10-5-15,0 12-2 16,3 12 2-16,3 6 3 15,0-14-8-15,3-7-2 16,3-6 1-16,0-2-5 0,0-11-1 16,-3-13-11-16,0-14-3 15,-3-7-59 1</inkml:trace>
  <inkml:trace contextRef="#ctx0" brushRef="#br0" timeOffset="42">18835 14131 108 0,'-9'-5'41'0,"9"5"-22"0,-3 3-14 0,3-3 27 16,9-3-4-16,5 0 2 16,13 1 1-16,12-14-17 15,15-3-1-15,20 4-2 0,18-1-4 16,24 0 1-16,21 5-7 16,15 3-1-16,18 6 0 15,5 2 2-15,7 2 5 16,5 1 4-16,13 10-6 15,-7 8-3-15,-8 0-1 16,-12 1-1-16,-22-4 0 16,-11 1 0-16,-21-3 2 0,-21-6 1 15,-20-5 1 1,-19-2 0-16,-17-3-49 16,-15-5-19-16,-12-3-30 15</inkml:trace>
  <inkml:trace contextRef="#ctx0" brushRef="#br0" timeOffset="43">19067 13152 80 0,'6'-21'33'0,"-3"19"-18"0,0-1-5 0,-3 3 14 16,0 0-9-16,0 0-1 0,3 3-2 15,0-1 2-15,0 12-1 16,0 12 2-16,-3 11-2 15,-3 13 2-15,-3 11-8 16,0 8-2-16,3 5-1 0,0-8-2 16,0-8 1-16,0 1-2 15,3-12 2-15,0-10-9 16,0-8-3-16</inkml:trace>
  <inkml:trace contextRef="#ctx0" brushRef="#br0" timeOffset="44">19504 13422 124 0,'0'0'46'0,"0"0"-24"0,-6 0-15 0,3 3 15 16,-3 2 2-16,-5 6 3 16,-4 2-8-16,-6 6-1 15,-3 2-11-15,3 0-4 0,0 3 0 16,3 2-2-16,1-5 2 16,2-2-22-16,3-6-9 15,3-2-105 1,0-14 52-1</inkml:trace>
  <inkml:trace contextRef="#ctx0" brushRef="#br0" timeOffset="45">19284 13441 156 0,'3'-3'57'0,"6"3"-30"0,3 3-27 15,-3-1 10-15,3 4 0 16,0 2 4-16,2 2-2 15,1 4 1-15,0 1-7 16,3 1-4-16,0 0-1 0,0-3-1 16,0 6 2-16,0-6-45 15,-1-2-60 1,-2-3 11-16</inkml:trace>
  <inkml:trace contextRef="#ctx0" brushRef="#br0" timeOffset="46">19632 13346 160 0,'0'-6'63'0,"0"9"-34"0,3 2-32 0,0 1 11 16,0 4 0-16,3 3 3 16,-6 6 5-16,0 5 4 15,0 5-10-15,0 0-3 0,6 3-1 16,-3-1-3-16,3-2-2 15,-3-5-11-15,0-5-6 16,3-6-47-16</inkml:trace>
  <inkml:trace contextRef="#ctx0" brushRef="#br0" timeOffset="47">19626 13306 184 0,'9'-8'68'0,"3"5"-36"0,3-2-42 16,-3 5 9-16,3-3-2 15,3-2 1-15,3 0 4 16,8 0 3-16,1-1-2 16,0 1-4-16,0 0-2 0,-4 2 4 15,-2 3 1-15,-6 0-3 0,-3 3 1 16,-3 2-2-1,-3 3 0-15,-6 2 8 0,0 6 4 16,-3 8-5-16,0 0-1 16,0 2 0-16,0 6 0 15,3 0 0-15,3 2 0 16,0 3-2-16,0 0-2 16,0-2 3-16,-1-6 0 15,-2-8 1-15,-3-2 0 16,-3-4 0-16,-5-1 0 15,-7-1-2-15,-3-8 1 0,-12-2 2 16,-3-1 2-16,1-2 1 16,2-2 0-16,0-3-4 15,0 2-3-15,6 0-7 16,4-2-1-16,5 2-30 16,3 3-11-16,6 0-41 15</inkml:trace>
  <inkml:trace contextRef="#ctx0" brushRef="#br0" timeOffset="48">19841 13486 112 0,'0'2'44'0,"0"1"-24"0,0 0-6 16,0-3 15-16,0 2-3 15,-6 4 2-15,0-4-10 16,-3 1-3-16,3 0-8 16,0-3 2-16,0 0 1 0,0 0-1 15,0-3 0-15,3 0-3 16,0 1 1-16,0-4-4 15,3 1 0-15,0 0-1 16,3 0-2-16,0 2-4 0,0 0 0 16,9 3 0-1,-3 0 2-15,3 3 3 16,-6 0 2-16,-3 2 3 16,0 0 3-16,-3-5 2 15,0 3 1-15,-6-1 2 16,-3-2-5-1,0 0-5-15,3-2-3 16,0-1 2-16,3-2 0 0,0 0-4 16,0-1 1-16,3 1-2 15,3 0-2-15,6-1 0 16,0 4 0-16,-3 2-2 16,3 2-1-16,0 4 6 15,-3-1 5-15,0 0 2 16,-6 1 2-16,0-1 2 15,-3 0 4-15,-3-2-6 16,-3-1-2-16,3-2-3 16,0-2 0-16,0-1-2 15,3 0-1-15,0-2-2 16,3-3 1-16,0 0-1 16,9 3-2-16,-3 0-2 15,3 5 1 1,-3 0 3-16,-3 0 1 15,-3 0 1-15,0 0 0 0,0 0 2 16,-6-3-1 0,0 0-40-16,0 3-19 15</inkml:trace>
  <inkml:trace contextRef="#ctx0" brushRef="#br0" timeOffset="49">19097 13092 36 0,'-6'0'16'0,"3"2"-8"0,0-2 10 0,3 0 14 15,0 0-3-15,0 0 0 16,0 0-14-16,0 0-4 16,6 0-5-16,0 0-1 15,5 0-1-15,7 0 2 16,9 0-3-16,9 0 0 16,11-2-1-16,7-4 1 0,14-2 2 15,10 3-2-15,2 0 0 16,9-3-3-16,1 0-1 15,-1 3 1-15,-3 2 2 0,-5 0-3 16,-7 3 0-16,-11 0 1 16,-10 0 2-16,-11 0-1 15,-9 0-1-15,-7 0-2 16,-5 0 1-16,-3 0-15 16,-6 0-6-16</inkml:trace>
  <inkml:trace contextRef="#ctx0" brushRef="#br0" timeOffset="50">20260 13055 72 0,'0'2'27'0,"-3"3"-14"0,6 11-7 0,-3-2 11 16,0 12 2-16,-3 11 1 15,0 11-9-15,3 5-2 16,-3 0 4-16,3 2 1 16,0 3-7-16,3 1-4 15,0-7-2-15,-3-4-1 16,3-8 0-16,-3-3 0 0,3-5 2 15,-3-9-19-15,3-4-6 0,0-3-37 16</inkml:trace>
  <inkml:trace contextRef="#ctx0" brushRef="#br0" timeOffset="51">19055 13862 48 0,'6'-3'19'0,"3"3"-10"0,6 0 11 16,-3-5 14-16,5 5-7 15,10-3-3-15,12 6-6 16,11-1 1-16,10-2-10 16,11 0-3-16,13-2-2 15,5-1 0-15,3 3-2 16,-2 0-2-16,-4 0 1 0,-6 0 1 0,-5 3 1 16,-13-3 1-16,-11-3 2 15,-1 0-3-15,-11 1 0 16,0-1-3-16,-6-5-1 15,-7-3-67 1,-2 1-36-16,-12-1 50 16</inkml:trace>
  <inkml:trace contextRef="#ctx0" brushRef="#br0" timeOffset="52">20662 13441 72 0,'3'2'30'0,"0"4"-16"0,3 4 1 0,-3-2 13 16,3 3-7-16,0 2-1 15,0 3-12-15,6 0-3 16,-3 0-1-16,0 2 0 16,3-2-2-16,-3 5-2 0,-1-2 1 15,1-6-6-15,0-2 1 16,-3-1-55-1</inkml:trace>
  <inkml:trace contextRef="#ctx0" brushRef="#br0" timeOffset="53">20897 13454 80 0,'-6'11'33'15,"0"2"-18"-15,-8 16 2 0,5-13 16 0,-3 18-4 16,-3 6 0-16,-3 0-10 16,-3 2-4-16,3-2-8 15,0-6-3-15,4-5 2 0,2-5-5 16,3-3-3-16,0-5-4 0,3-3-1 15,0-5-49 1,3-3-42-16,3-7 30 16</inkml:trace>
  <inkml:trace contextRef="#ctx0" brushRef="#br0" timeOffset="54">21049 13348 124 0,'0'0'46'0,"0"6"-24"0,3 1-30 0,0 1 7 0,-3 6 14 16,0 4 9-16,0 11-9 15,0 6-2-15,-3 7-7 16,0-2-1-16,3-3-1 16,0-3-2-16,0-2 3 0,0-8-4 15,0-1 0-15,0-7-61 16</inkml:trace>
  <inkml:trace contextRef="#ctx0" brushRef="#br0" timeOffset="55">20984 13396 124 0,'-9'-11'49'0,"21"11"-26"0,8 0-27 0,-11 0 8 15,3-2 0-15,3-1 5 16,6-2-3-16,3-1-1 15,9-2-2-15,5 1-3 16,-2-1 1-16,0 0 1 0,-1 2 1 16,-2-2-1-16,-6 6 1 15,-3-1-4-15,-6 0 0 0,-3 3 1 16,-4 3 0-16,-2 5 0 16,-3 5 2-16,-3 3 3 15,0 3 2-15,0 5-1 16,0 2 1-16,0 3-4 15,0 8 0-15,0 3-1 16,3-3-2-16,0-5 1 16,0-3 1-16,3 0-1 15,0-3-1-15,0-7 3 16,-3-1 0-16,-3-7-1 16,-6-1 1-16,-6-2-4 15,-6-2 0-15,-9-1 1 16,-6-2 0-16,1-1 4 15,-4-2 2-15,-6 0-2 16,3 3-3-16,4-3 0 16,2 0 1-16,6 3-23 0,3-3-8 15</inkml:trace>
  <inkml:trace contextRef="#ctx0" brushRef="#br0" timeOffset="56">21281 13541 124 0,'6'6'46'0,"-3"-1"-24"0,-3 0-8 0,0-5 17 15,0 6 0-15,-3-4 2 16,-3 3-12-16,0-2-5 15,0 0-9-15,0-1-3 0,-2-2 0 16,-1 0 0-16,3 0 0 16,0-2 0-16,3-1 0 15,0-2-5-15,6-3 1 16,3 3-5-16,0-1 1 0,0 1-3 16,0 2 2-1,2 3 3-15,-2 3 3 0,0 0 0 16,0-1-1-1,-3 1 3-15,-3-3 2 0,-3 3 9 16,0-3 5-16,-3 0-7 16,0 0-2-16,3-3-8 15,0 0-2-15,0 1 0 16,1-4 2-16,2 1-6 16,2 0-1-16,4 2-1 15,0 1 4-15,0-1 1 16,-3 3 1-16,-3 0 0 15,0 0 0-15,0 0 0 16,-3 0 2-16,0 0-6 0,0 0-1 16,3 0-51-16,0 0-23 15,6-3-12 1</inkml:trace>
  <inkml:trace contextRef="#ctx0" brushRef="#br0" timeOffset="57">22734 13004 92 0,'0'-8'35'0,"3"8"-18"0,0 0-9 16,-3 0 11-16,3 6 4 15,0 7 3-15,-3 11-5 16,-3 15-2-16,-3 9-9 16,-9 10-4-16,3 0-3 15,0-5-3-15,0-2 3 0,3-6-7 0,3-6-1 16,3-7-20-16,0-8-7 15,3-6-34 1,6-4-15-16,6-12 40 16</inkml:trace>
  <inkml:trace contextRef="#ctx0" brushRef="#br0" timeOffset="58">22743 13052 184 0,'-6'-16'68'0,"12"16"-36"0,0-5-46 0,6 2 8 0,0 0-4 16,8-2 1-16,10 0 6 15,12-3 1-15,8 0 2 16,7-5-3-16,3 2 2 0,-1-2-1 16,-2 2 0-16,-7 1-3 15,-2 4-1-15,-9 1 5 16,-7 3 2-16,-5 4 3 15,-6 3 0-15,-3 6 0 16,0 8 0-16,-6 12 4 16,-4 14 5-16,-2 11-3 15,-6 5 2-15,0-3-5 16,6 0 1-16,-6-5-5 16,0-3-2-16,0-5 0 15,0-2 1-15,0-1-14 0,-6-8-7 16,3-5-50-1,-3-5-31-15,-8-8 41 16</inkml:trace>
  <inkml:trace contextRef="#ctx0" brushRef="#br0" timeOffset="59">22707 13568 208 0,'-9'-5'77'0,"15"5"-42"0,6 2-52 0,0-2 9 0,9 3 7 16,9-1 8-16,14 1 1 16,13-3 3-16,8 0-6 15,4 0-1-15,-1 0 0 0,4 3-24 16,-7-1-12-16,1-2-49 16,-7 0-28-1,-8 8 55-15</inkml:trace>
  <inkml:trace contextRef="#ctx0" brushRef="#br0" timeOffset="60">22773 14335 144 0,'-3'-8'55'0,"3"11"-30"0,3-1-29 0,0 4 8 0,-3 2 4 16,0 10 5-16,0 9-2 15,-3 15-1-15,-3 3-6 16,0-3-3-16,3 1 2 0,0 2 0 15,-3-11 3-15,6-5-43 16,-3-5-59 0,3-6 13-16</inkml:trace>
  <inkml:trace contextRef="#ctx0" brushRef="#br0" timeOffset="61">22704 14311 212 0,'-6'-16'82'0,"12"6"-44"0,12-11-47 0,-3 15 12 16,3-2-7-16,6 1 0 15,11-4 3-15,1-2 2 16,15-1 0-16,5-1-3 0,1 1-1 16,-4 4 2-16,1-3 0 15,-7 5 1-15,-2 0 2 16,-3 2-1-16,-7 4 2 15,-5 2-4-15,-6 5 0 0,-3 6-1 16,-3 2 0-16,-3 11 6 16,-6 2 2-16,-1 9 2 15,-2 10 2-15,-3 5-5 16,0 5-1-16,-3-2-2 16,6-2 1-16,-3-4-2 15,-3-2 2-15,0-5-18 16,0-8-4-16,-3-3-40 15,-3-6-51 1,-3 1 22-16</inkml:trace>
  <inkml:trace contextRef="#ctx0" brushRef="#br0" timeOffset="62">22746 14793 236 0,'-36'-13'90'0,"27"10"-48"0,6 3-49 0,3 0 14 15,9 0-14-15,6 3-3 16,12-1 8-16,8 1 3 16,10-3 0-16,15 0 2 0,8 0 0 15,4 0-1-15,-1 0 1 16,-3 0-48-16,-11 0-20 16,11 0-22-1</inkml:trace>
  <inkml:trace contextRef="#ctx0" brushRef="#br0" timeOffset="63">21350 13536 92 0,'-9'-5'35'0,"6"2"-18"0,0 3-2 0,3 0 13 15,0 0 0-15,0 0 1 16,0 0-12-16,0 0-3 16,0 0-8-16,6 3-4 0,0-1 1 15,3 4-2-15,3 2 2 16,3 2-2-16,5 14-1 15,7 3-2-15,3 2 1 16,3 2 1-16,2 6 0 16,7 0 4-16,3-2 2 15,5 5 4-15,7 2 1 16,2 6-1-16,1 2-1 0,2-3-3 16,4-4-1-16,-4-4 1 15,1 1 3-15,-7 0 0 16,-8-11 0-16,-3-5-1 15,-10-3 0-15,-5-3 2 16,-6-4 4-16,-3-1-8 16,-3-3-1-16,-3-2-1 15,-3-2 2-15,-4-4-12 16,-2 1-5-16,0-3-35 16,-6 0-15-16,3 3-43 15</inkml:trace>
  <inkml:trace contextRef="#ctx0" brushRef="#br0" timeOffset="64">22359 14137 176 0,'-12'-14'66'0,"12"14"-36"0,9 0-35 0,-9 0 12 15,3 3 3-15,0 2 3 16,6 9 0-16,3-1 0 16,0 5-7-16,2 4-4 0,1 1-1 15,0-1 3-15,0-1 2 16,-3-3-2-16,-3-2-3 0,0 0 2 16,-6-3 0-16,-3-2 5 15,-6-1 5-15,-3-2-3 16,-3-2 0-16,0-1-13 15,-3-2-3-15,3-1-21 16,0 1-10-16</inkml:trace>
  <inkml:trace contextRef="#ctx0" brushRef="#br0" timeOffset="65">19859 13438 84 0,'11'0'33'0,"-22"-2"-18"0,5-1-11 16,6 3 10 0,6 0-6-16,-1 0-2 15,1-3 1-15,3 1 2 16,0-1 2-16,0-5 3 15,3-3 2-15,0 1-9 16,0-1-4-16,3 1 0 16,3-1 0-16,0-2-1 15,5-3 5-15,7 0 3 0,3-2-10 16,3-1-4-16,-1-7 2 16,10-1 2-16,0-2 1 0,2 3-1 15,1-1 5-15,2 3 1 16,1 3 0-16,3 0-1 15,5 2-6-15,4 1 1 16,5-1-2-16,7-4-2 16,2 4 5-16,0 1 1 15,7 2-3-15,-1 2 1 16,-3 4 0-16,7 2 0 16,-7 3 0-16,6-1 0 15,-2 4 0-15,-1 2 0 16,3 8 0-16,-5 2 2 0,-7 3 1 15,4 1 1-15,-4-1-2 16,-9 0-2-16,-5 0 7 16,-9 1 5-16,-7-4 3 15,-5 1 0-15,-3-1-3 16,-1 1-2-16,-5 0-9 16,-3-4 0-16,-3 1-1 15,-3-2 2-15,-7-1-10 16,-2-2-4-16,-6-1-32 15,-6-2-13-15,0 6-22 16</inkml:trace>
  <inkml:trace contextRef="#ctx0" brushRef="#br0" timeOffset="66">22290 12983 148 0,'-6'-5'57'0,"9"5"-30"0,3 2-34 0,0 1 10 15,0 0 1-15,3 2 5 16,6 0-1-16,6 3 3 16,3 3-6-16,0-1-1 0,-1 1 0 0,1 0-2 15,-3-1 1 1,0 1-2-16,-9-1-1 0,-3 1 7 15,-6 0 5 1,-6-1 3-16,-6-2 3 0,-6 0-10 16,0 0-2-16,-6 0-9 15,-3 0 0-15,6 0-43 16,1 5-17 0,-1 0-17-16</inkml:trace>
  <inkml:trace contextRef="#ctx0" brushRef="#br0" timeOffset="67">16176 13105 56 0,'0'0'22'0,"0"0"-12"0,-2 0 12 0,2 0 15 15,0 0-2-15,0 0 0 16,0 0-14-16,0 0-3 0,0 0-4 16,0 0 1-1,0 0-8-15,0 0 0 0,11-5 7 16,4-3-1 0,3-3 0-16,9-2-1 0,6 0-4 15,5-3 0-15,13 2-5 16,3-1-2-16,14-1 0 15,6-3-1-15,10 3 0 16,5 0 0-16,9 1 0 16,9 1 0-16,10 4-3 15,-4 4 2-15,3 1 1 16,-6 3 0-16,0 7-3 16,-6 8 2-16,-3 3 1 15,-8 2 0-15,-7 1-3 0,-6 2 2 16,-2 3 1-1,-16 0 2-15,-5-3-1 0,-10-3 2 16,-5-2 7-16,-6-2 5 16,-3 1-5-16,-1-7-3 15,1 3-2-15,-6-6-1 16,-3-2-5-16,-6 5 1 16,-4-3-5-16,-14-5-30 15,0-3-7 1,-9 9-116-1,-2-4 59 1</inkml:trace>
  <inkml:trace contextRef="#ctx0" brushRef="#br0" timeOffset="68">18418 13010 208 0,'-3'-6'79'0,"3"9"-42"0,3 0-43 32,-3-3 12-32,6 5-2 15,6 0 2-15,3 6-2 16,2 2-3-16,1 3 0 16,0 0-1-16,0 0 2 0,-3 5-1 15,-6 3-1-15,-6-3 3 16,-6-3 0-16,-9 1 3 15,-6-3 1-15,-3 0-1 0,0-3-1 16,-2 0-21-16,2-2-7 16,0 2-74-1</inkml:trace>
  <inkml:trace contextRef="#ctx0" brushRef="#br0" timeOffset="69">16700 17111 132 0,'-6'-6'49'0,"6"6"-26"0,0 3-18 15,0 0 11-15,-6 2 4 16,1 3 2-16,-7 5 4 15,0 14 1-15,0-4-14 0,-3-1-3 0,0 4-3 16,0 0-3-16,3-7-3 16,0 2 2-16,3-2 0 15,3-9 1-15,0-2 0 16,4 0 0-16,-1-8 2 16,3 0-1-16,3 0 2 15,-1-8-4-15,4 3 0 16,3-8-1-16,3-3 1 15,6-8-2-15,-3-8-1 16,3 6 5-16,-3-1 1 16,-3 6 2-16,0 3 0 0,-3 4-2 15,-1 6-1-15,1 8-3 16,3 3-2-16,0 10 1 16,3 11-1-16,0-3 0 15,0 0 2-15,0-2-1 16,0-6-1-16,-3 6-4 15,-1-9 0-15,1 1-29 16,-3-6-72 0,-3 6-33-1,-6-9 42-15</inkml:trace>
  <inkml:trace contextRef="#ctx0" brushRef="#br0" timeOffset="70">16748 17177 144 0,'-3'-21'55'0,"3"34"-30"0,0-18-25 0,0 10 13 15</inkml:trace>
  <inkml:trace contextRef="#ctx0" brushRef="#br0" timeOffset="71">16745 17195 283 0,'-3'24'34'16,"0"5"-16"-16,-3 11-4 0,0 2-3 15,0 6-6-15,3-3-3 0,3 2 1 16,3-2 0-16,3-5 3 16,6-3 3-16,9-10-4 15,3-9-1-15,11-5 0 16,4-5 2-16,3-8-27 15,8-5-11-15,4-3-52 16</inkml:trace>
  <inkml:trace contextRef="#ctx0" brushRef="#br0" timeOffset="72">17433 17574 144 0,'3'0'55'0,"-6"8"-30"0,6 2-12 0,0-2 19 16,-3 13-12-16,3-2-1 0,0 5-9 16,-3-3-4-16,0 5-3 15,2 1-3-15,-2-9 3 0,0 1-11 16,0-6-2-16,0-5-44 15,-2 0-52 1,-1-8 20-16</inkml:trace>
  <inkml:trace contextRef="#ctx0" brushRef="#br0" timeOffset="73">17421 17489 220 0,'-6'-19'82'0,"9"19"-44"0,-6 0-69 16,3 0 4-16,0 6-9 16,3 2-1-16,0-3-4 15,3 6-1-15,0-4-4 0,0 1 1 16</inkml:trace>
  <inkml:trace contextRef="#ctx0" brushRef="#br0" timeOffset="74">17531 17640 144 0,'3'32'55'0,"3"-19"-30"0,-3 0-27 0,0 0 9 15,0 0 6-15,-3-2 3 0,0-3-1 16,0 5 1 0,0-5-9-16,0 3-2 0,0-9 1 0,0-2-3 15,0 0-2-15,6-13 4 16,0-8-3-1,3 0-1-15,2-6-3 16,-2 4 1-16,3 1 1 16,0 4 0-16,0 5 0 15,0 5 2-15,3 5-3 16,-3 6-2-16,0 13 6 16,0-3 3-16,-3 5-3 15,-1 3-2-15,1-2-9 16,-3-6-3-16,0 6-25 15,-3-6-11-15,0-5-27 16</inkml:trace>
  <inkml:trace contextRef="#ctx0" brushRef="#br0" timeOffset="75">17811 17613 184 0,'0'-13'68'0,"3"32"-36"0,11-6-37 0,-5 0 10 16,0 6-5-16,0 2 2 16,0 0 3-16,3-3 4 15,-3 1-4-15,3 2-1 0,0-2 0 16,0-6-2-16,-3-3 1 16,0-7 2-16,0-3 2 15,-3-3 5-15,-1-7 5 0,1-3-5 16,0-6-2-16,-3-7-8 15,0-3-1-15,0 5-1 16,-3 3 2 0,0 2-3-16,0 6 0 0,0 2-32 15,3 3-13-15,6 3-15 16,0 2-40 0,9-2 20-16</inkml:trace>
  <inkml:trace contextRef="#ctx0" brushRef="#br0" timeOffset="76">18141 17632 152 0,'-9'5'57'0,"3"16"-30"0,0 3-32 0,3-13 10 15,0-1-1-15,0 4 2 16,3 4 2-16,0 3 0 16,3-2-4-16,6-6 2 0,3-5 0 15,3 2 4-15,0-10 1 16,3-5-1-16,0-3-1 15,5-8-5-15,-11 3-3 16,-3-8 4-16,-9 2 1 16,-6-7-2-16,-3 5-3 15,-3-3-11-15,-2 8-6 16,-4 0-21-16,3 6-9 16,3-1-28-1</inkml:trace>
  <inkml:trace contextRef="#ctx0" brushRef="#br0" timeOffset="77">18335 17399 168 0,'0'3'66'0,"2"13"-36"0,1 2-37 16,-3 1 10-16,3 2-5 15,0 10 0-15,0 4 2 16,0 5 0-16,0-3 0 15,0-3 2-15,0 3 1 0,-3-10-26 16,3-1-57 0</inkml:trace>
  <inkml:trace contextRef="#ctx0" brushRef="#br0" timeOffset="78">18528 17579 148 0,'-6'-5'55'0,"3"10"-30"0,-15 3-40 0,6 2 3 15,-3 1 17-15,1 5 10 16,-4-3 9-16,0 0 5 16,3 1-13-16,6-6-4 15,0 5-8-15,6-5-3 0,3-3 0 16,6 6 1-16,3-3 1 0,6-1-1 15,6-1 1-15,0 2-18 16,2-3-6-16,1-5-23 16,0 0-47-1,0 0 9-15</inkml:trace>
  <inkml:trace contextRef="#ctx0" brushRef="#br0" timeOffset="79">18721 17640 180 0,'0'0'68'0,"3"5"-36"0,0 8-40 16,6-13 10-16,0 6-3 15,0-4 0-15,0-2 1 16,3-8 0-16,0 3 0 0,0-3 2 0,-3 0 1 16,0-2-6-16,-3-4-2 15,-3 9 2-15,-3-3 3 16,-6 0 1-16,-3 3-1 15,-9 2 1-15,-3 3 1 16,0 3 1-16,3 2 1 16,3 3 6-16,1 13 4 15,2-2-3-15,6-6-1 16,3 6-4-16,3-6-1 16,3 5-3-16,6-4-2 15,6-1-21-15,2 0-9 16,1 0-31-1,0-8-38-15,0-2 28 0</inkml:trace>
  <inkml:trace contextRef="#ctx0" brushRef="#br0" timeOffset="80">19043 17582 80 0,'9'-8'33'0,"-3"8"-18"0,0-6-22 0,-3 6 5 16,0 0 28-16,-3 0 17 15,0 0 5-15,-3 0 2 16,-3 6-22-16,0-6-6 16,-3 8-14-16,-3-3-1 0,3 5 3 15,0 6-6-15,0 3 0 16,3-6-2-16,3 6-2 16,0-6-4-16,6 3 0 15,3 0 4-15,3-1 2 16,3-1-3-16,-3 9-1 0,0-1 3 15,-3-9 1 1,-6 5 13-16,-3-4 5 0,-6-1-8 16,-3 0-2-16,-6 0-46 15,-6-5-18-15,-2 5-52 16</inkml:trace>
  <inkml:trace contextRef="#ctx0" brushRef="#br0" timeOffset="81">19561 17613 100 0,'-6'19'38'0,"3"-27"-20"0,3 16-8 15,0 5 14-15,0-5 11 16,0-3 6-16,0 1-5 16,0-4-1-16,0 4-20 15,0-6 2-15,0 0 3 0,3-6-7 16,0-2 0-16,0 0-5 15,3-2-3-15,0-3-5 0,3-3 0 16,6-3 0-16,-4 1 0 16,4-1 0-16,0 3 0 15,3 3 0-15,-3 2 0 16,0 3-3-16,0 3 2 16,0 10 1-16,0 3 2 15,-4 6 1-15,4-1 3 16,3 0-1-16,0 0 0 15,0 1-3-15,0-9-2 16,0 5 3-16,2-7 2 0,1-6-7 16,0-2 0-1,-3-5-49-15,0-4-20 16,-6-2-39-16</inkml:trace>
  <inkml:trace contextRef="#ctx0" brushRef="#br0" timeOffset="82">20055 17351 100 0,'3'-5'38'0,"9"16"-20"0,-6-9-6 16,-6-2 16-16,3 0-5 15,0 6-1-15,0 7 3 16,0 0 1-16,-6 11-13 16,0 10 3-16,0 6 2 0,-3 13-8 15,0 0-1-15,0-3-5 16,0 0-1-16,0-7-1 16,0-12 1-16,3 1-2 15,0-5 2-15,0-9-11 0,0-5-2 16,0-5-30-1,3 0-14-15,0-8-32 16</inkml:trace>
  <inkml:trace contextRef="#ctx0" brushRef="#br0" timeOffset="83">20043 17534 112 0,'-6'-11'44'0,"3"3"-24"0,0 6-2 0,3-1 18 0,-3 0-7 16,0-2 0-16,3 0-7 15,0-3-4 1,0 3-10-16,3-3-3 0,3 0 1 0,3-3-1 16,3 3 0-16,6-5-3 15,3 5-2-15,-1-2 3 16,1 4 0-16,0 4-1 15,-3 4-2-15,-3 4 7 16,-3 4 3-16,-6 6-3 16,-3 3 1-16,-6 7-3 15,-6-2 2-15,-3-3-2 16,-6 5 0-16,0-2-3 16,0-3-2-16,6-5 1 15,4-5-1-15,5-3-5 16,8 2-1-16,4-2 0 15,3 0 4-15,3 5 1 16,3-2 1-16,-3 2-3 0,0 1 2 16,-3 4 3-16,-6-2 3 15,-6 2 11 1,-6 4 5-16,-6-7-9 0,0-1-2 16,-12-6-6-16,0 0-1 15,0-3-1-15,1 3 1 16,-1-8-18-16,6 5-4 15,3-10-18-15,6 5-6 16,6-13-30 0,6 5-51-16,3-6 29 0</inkml:trace>
  <inkml:trace contextRef="#ctx0" brushRef="#br0" timeOffset="84">20367 17679 164 0,'-8'-7'63'0,"5"-7"-34"0,0 6-34 15,0 8 36 1,0 0-1-16,-6 3-11 16,-3 10-5-16,0 0-9 15,-3 3-4-15,3 6 0 0,3 4-4 16,0 0 2-16,3-2 1 0,3-3 0 15,3 1-3-15,6-9 2 16,3-3 3-16,3-7 1 16,0 2-1-16,-3-10 1 15,0-8-2-15,0-3-1 16,-3-3 1-16,-3 1-1 16,0 5 0-16,-3-1 2 15,0 1-3-15,0 5 0 16,0 3 1-16,0 5 2 15,0 8-6-15,0 2 1 16,3 6 3-16,0 3 2 16,3-1-3-16,0-4 1 15,3-1-20-15,2 0-9 16,1-5-16-16,3-3-7 16,0-5-19-16</inkml:trace>
  <inkml:trace contextRef="#ctx0" brushRef="#br0" timeOffset="85">20507 17703 216 0,'-6'-10'82'0,"3"2"-44"0,-2 8-31 15,2 0 18-15,0 0-11 16,-3 5-3-16,0 3-9 16,0 0-1-16,3 3-1 15,3 2-3-15,0 0 0 0,3 5 4 16,3 4 3-16,0-4-6 0,-3 3 0 15,0-7 2 1,-3 4 4-16,-3-5 1 0,-6 6 2 16,-3-6-2-1,0-5 0-15,-3-3-10 0,0 1-2 16,3-6-25-16,3-6-11 16,0 1-27-1,6-8-44-15,3-6 31 16</inkml:trace>
  <inkml:trace contextRef="#ctx0" brushRef="#br0" timeOffset="86">20615 17756 152 0,'11'0'57'0,"-5"5"-30"0,9-2-29 0,-6-3 11 0,0 0 7 16,3 0 5-16,-3 0 0 15,0-8-1-15,3 3-10 16,-3-3 0-16,0 0 1 0,-3-5-6 15,0-3-1-15,-9 3-2 16,-3-3 1-16,-3 3-2 16,-6 2-1-16,-3 11 1 15,-3 5 1-15,-3 9-1 16,1 4-1-16,2 1 7 16,3 2 3-16,3 5 3 15,9 1 3-15,3-6-9 16,12-3-4-16,6 1-2 15,3-1-1-15,6-10-20 0,5 0-9 16,7-2-65 0,0-12-46-16,-4-15 55 15</inkml:trace>
  <inkml:trace contextRef="#ctx0" brushRef="#br0" timeOffset="87">21106 17359 172 0,'-12'-13'66'0,"6"13"-36"0,-3 11-29 16,3-3 16-16,-6 0 0 0,-9 7 2 15,-3 7-2 1,-2 9 0-16,-4 4-9 16,3 18 1-16,3 0 4 0,6 2-7 15,9-7-1-15,9-3-3 16,9-6-2-16,6-2-8 16,6-7-3-16,9-7-23 0,0-7-10 15,-4-10-46 1,1-1-24-16,0-18 56 15</inkml:trace>
  <inkml:trace contextRef="#ctx0" brushRef="#br0" timeOffset="88">21249 17370 204 0,'0'-19'77'0,"6"38"-42"0,2-11-43 16,-2 5 12-16,6 0 7 16,3 14 5-16,3 10 9 15,0 10 5-15,-3 6-16 16,-3 11-4-16,-6-11-2 0,-12 5-4 16,-12-5-3-16,-9 13-38 15,-12-8-15-15,1-5-56 16</inkml:trace>
  <inkml:trace contextRef="#ctx0" brushRef="#br0" timeOffset="89">21802 6197 168 0,'-6'-3'66'0,"6"3"-36"0,0 5-24 0,0 0 15 16,-6 9-2-16,-3 4 1 16,-6 9 8-16,-2 10 5 15,-7 10-17-15,0 9 0 0,-3-1 0 16,0-2-4-16,4-5-2 15,2-8-5-15,3-6-2 16,3-7-6-16,3-4 0 16,3-4-15-16,3-6-5 15,3-2-28-15,0-6-10 16,6-8-21-16,3-10-26 16,3-8 38-16</inkml:trace>
  <inkml:trace contextRef="#ctx0" brushRef="#br0" timeOffset="90">22034 6157 140 0,'0'0'52'0,"3"-3"-28"0,-6 6-11 16,3-3 19-16,0 8-7 15,-3 0 0-15,0 5 3 16,-6 5 3-16,-2 6-17 16,-7 13 10-16,-3 8 3 0,-9 14-3 15,0-1 0-15,1-3-7 0,2-2-2 16,0-5-9-16,6-8-4 16,3-6-4-16,6-8 1 15,3-4-17-15,4-7-5 16,2-4-27-16,3-6-10 15,0-5-39 1,8-13-34-16,4-3 52 16</inkml:trace>
  <inkml:trace contextRef="#ctx0" brushRef="#br0" timeOffset="91">22290 6461 140 0,'0'-5'52'0,"0"5"-28"0,3-5-2 0,-3 5 20 15,0 0 6-15,-3 0 3 16,-3 0-10-16,-6 2-5 15,1 1-20-15,-4 2-3 0,0 0-2 16,0 6-9-16,3 5 0 16,3-3-4-16,6 0-2 15,6 3-2-15,6 0-1 16,6 3 4-16,6-1 1 16,0 6-1-16,-4 0 2 15,-2-3 3-15,-6-5 3 16,-3 0 0-16,-9-3 2 0,-6-3-2 15,-3 1 0-15,-5-3-3 16,-1-3 1-16,3-2-18 16,0-6-6-16,3-7-43 15,6-4-19-15,6-4-27 16</inkml:trace>
  <inkml:trace contextRef="#ctx0" brushRef="#br0" timeOffset="92">22514 6257 236 0,'-12'0'88'0,"15"3"-48"0,-6 10-49 0,3-5 12 16,-3 11 0-16,0 7 5 15,0 11-4-15,0 11-2 16,3-1-1-16,-3 1-1 0,3-3 2 15,0-5-23-15,0-6-8 16,-3-5-70 0</inkml:trace>
  <inkml:trace contextRef="#ctx0" brushRef="#br0" timeOffset="93">22424 6461 288 0,'-9'-3'107'0,"6"1"-58"0,3 2-57 16,0 0 18-16,6 0-11 15,0-3-2-15,6 1-1 16,3-1 3-16,3 3 0 16,6 0-30-16,3 0-14 0,2-3-50 15,-2 3-37 1,6-2 54-16</inkml:trace>
  <inkml:trace contextRef="#ctx0" brushRef="#br0" timeOffset="94">22749 6440 200 0,'-15'3'74'0,"3"-1"-40"0,0 4-27 0,6-1 18 16,-6 5-7-16,-3 9 0 16,6 5-8-16,-3 0-4 15,1 2-3-15,2 6-3 16,0 0 1-16,9-6-4 0,0-5 2 15,0-2-1-15,9-6 0 16,0-5-3-16,2-3-1 16,1-13-4-16,3-2-1 15,-3-4 1-15,0 1 4 16,-3-3 3-16,-3 0 4 16,0 3 4-16,0 3 2 15,-3 2 8-15,0 2 2 16,0 4-8-16,0 4-3 0,0 6-4 15,3 6 1-15,0 4-2 16,0 3 2-16,0-2-4 16,0-3 0-16,5-1-1 15,4-1-2-15,0-6-37 16,0-3-15-16,0-10-43 16</inkml:trace>
  <inkml:trace contextRef="#ctx0" brushRef="#br0" timeOffset="95">22960 6302 252 0,'-3'-10'93'0,"3"7"-50"0,0 3-55 0,0 0 15 16,0 5-3-16,3 6 4 16,0 8-1-16,0 10 0 15,-3 13-1-15,0 3 1 0,0 3 0 16,0-6-1-16,0 0 1 15,0-5-20-15,0-5-8 16,0-5-73 0,-3-6-40-16,0-11 64 15</inkml:trace>
  <inkml:trace contextRef="#ctx0" brushRef="#br0" timeOffset="96">22805 6527 280 0,'-12'-13'107'0,"18"13"-58"0,3 0-57 16,-3-3 18-16,6 1-11 15,3-1 0-15,3 0-12 16,3 3-7-16,11-5 11 16,1 0-40-16,-6 0-14 0,0 10 8 15,-3-8 6 1,-7 9 29-16,-5 7 38 15,3 0 21-15,-6 0 5 16,-3 3 1-16,3 3-22 16,-6 2-11-16,0-3-8 15,0 3-1-15,0 3 0 0,-3-5-30 0,0-3-12 16</inkml:trace>
  <inkml:trace contextRef="#ctx0" brushRef="#br0" timeOffset="97">23100 6437 220 0,'-6'-8'82'0,"9"8"-44"0,3-2-49 0,-6 2 13 16,12 0-4-16,0 0 1 16,3 0-10-16,3 0-3 15,-1 0-31-15,7 0-12 16,0 2 7-16,3 1 4 0,-9 2 42 15,-6 3 18-15,-9 11 33 16,-6 5 13-16,-6-1-5 16,-3 4-1-16,0-1-17 15,3 3-5-15,3 1-19 16,6-7-6-16,6-1 0 0,6-7-2 16,9-1 2-16,5-4-13 15,1-7-5-15,12-8-75 16,3-6-65-1,-4-5 45-15</inkml:trace>
  <inkml:trace contextRef="#ctx0" brushRef="#br0" timeOffset="98">23850 6403 132 0,'-18'-3'49'0,"12"9"-26"0,-9 4-12 0,12-2 15 16,-14 8-3-16,2 10 0 15,-3 4-10-15,0 1-5 16,9 1-5-16,0 0-3 0,6 0 1 16,9-6-1-16,6-5 2 15,3-5-3-15,3-3-2 16,0-5 2-16,-4-10 2 16,4-6 0-16,-6-6-1 15,6-4 1-15,-6-6-1 16,-3-13-7-16,-3-3-3 15,-6-2-3-15,0 0-2 16,-3-1 5-16,-3 4 6 16,0 4 14-16,-3 3 6 15,3 11 5-15,0 5 4 16,3 16-9 0,-3 6-8-16,6 7-6 0,6 5 5 15,-3 12 5-15,3 1-4 16,0 6-2-16,0 0-3 15,-3-2-3-15,6-3-13 16,-3-6-6-16,0-5-39 16,3-5-17-16</inkml:trace>
  <inkml:trace contextRef="#ctx0" brushRef="#br0" timeOffset="99">24014 6530 220 0,'-9'24'82'0,"9"-11"-44"0,0 5-38 0,6-7 18 15,-3 0-6-15,-3 2 1 16,0 0-10-16,6 3-1 16,-3-3-2-16,0-2-38 0,0-3-14 15</inkml:trace>
  <inkml:trace contextRef="#ctx0" brushRef="#br0" timeOffset="100">24026 6350 272 0,'-12'-8'101'0,"12"8"-54"0,6-5-61 0,-3 5 14 0,3 0-17 16,0 0-4-16,9 5-42 15,-4 0-17-15</inkml:trace>
  <inkml:trace contextRef="#ctx0" brushRef="#br0" timeOffset="101">24175 6432 232 0,'-33'11'88'0,"21"-6"-48"0,-3 5-31 0,6-4 22 16,6 4-8-1,0 1 1-15,3 10-9 16,6 0-8-16,3 0-5 0,0 1-1 16,0-4-1-16,0 1 0 15,-3 2 0-15,0-3 0 16,-6-4 4-16,0-4 5 16,-3 1-10-16,-6-6-1 15,0-8-28-15,-3 1-10 16,-3-4-26-16,9 1-11 15,3 0-17 1</inkml:trace>
  <inkml:trace contextRef="#ctx0" brushRef="#br0" timeOffset="102">24276 6609 232 0,'-9'21'88'0,"9"-5"-48"0,0 19-31 0,0-19 22 0,0 7-6 16,-3 7 3-16,-3 1-10 16,6 4 0-16,-3-1-11 15,0-5-2-15,0-2 1 0,0-9-1 16,3-5 2-16,0-2-9 16,-3-16-14-1,-3-6 0-15,6-7 3 16,-3-6 5-16,-6-3 0 15,0-10 3-15,9-2 3 16,0-1 1-16,0 0-2 0,12-2 0 16,-3 0-1-16,6 4 3 15,0 7 0-15,-3 7 1 16,3 5-3-16,8 6 2 16,-5 5 3-16,0 6 3 15,-3 10 4-15,-3 10 5 16,3 3 3-16,-9 0 4 15,-6 3-5-15,-12 0 1 16,3 0-8-16,-3-6-1 16,0-4-11-16,0-1-5 0,-3-5-25 15,3 0-9-15,3-8-33 16,6-3-13 0,3-2-17-16</inkml:trace>
  <inkml:trace contextRef="#ctx0" brushRef="#br0" timeOffset="103">24576 6458 216 0,'-9'-2'82'0,"3"2"-44"0,3 2-22 16,1 1 22-16,-4 0-5 15,-6 7 1-15,0 9-15 16,-3 2-6-16,0 0-8 0,0 3-4 0,9 0 0 15,0 2-4 1,3 1 2-16,3-3-4 0,3-6 1 16,9-5-3-16,-3-2 0 15,6-8-7-15,0-9-2 16,-3-2 4-16,3-2 3 16,-4-1 0-16,-2-5 3 15,-6 3 4-15,6 2 3 16,-6 1 4-16,3 2 2 15,-3 3 1-15,-3 5 2 16,0 0-7-16,6 8-2 16,0 2-1-16,0 1 0 0,-3 5 0 15,6-3 2 1,3-3-14-16,-3-2-5 16,3-2-35-16,3-9-16 15,0-5-29-15</inkml:trace>
  <inkml:trace contextRef="#ctx0" brushRef="#br0" timeOffset="104">24704 6273 240 0,'-12'11'90'0,"9"-6"-48"0,-2 14-49 15,5-6 14-15,0 13 1 16,0 9 5-16,0 7-6 15,0 0-4-15,0 3-2 16,0-5-4-16,0-3 0 0,5-2-49 0,-2-9-20 16,3-7-24-1</inkml:trace>
  <inkml:trace contextRef="#ctx0" brushRef="#br0" timeOffset="105">24547 6406 328 0,'-15'-6'123'0,"21"1"-66"0,3 0-62 0,0 2 20 16,2 0-11-16,4-2-1 0,12 0-3 16,-3 2-3-16,6 3 2 15,-1 0-51-15,10 0-22 0,3 3-55 16</inkml:trace>
  <inkml:trace contextRef="#ctx0" brushRef="#br0" timeOffset="106">24856 6432 212 0,'-53'16'79'0,"44"10"-42"0,-12 11-17 15,18-21 24-15,-3 3-11 16,-3-1-2-16,9 3-14 15,0 1-3-15,9-1-8 16,0 0-4-16,9-8 1 0,5-2-13 0,-2-11-3 16,9-3-21-1,-3-5-5-15,-3-5-40 16,-3-6-58-16,-1-7 31 16</inkml:trace>
  <inkml:trace contextRef="#ctx0" brushRef="#br0" timeOffset="107">24966 6212 184 0,'-3'3'68'0,"6"5"-36"0,-3 13-24 0,6-5 18 15,-3 11-9-15,-3 10 1 16,6 18 13-16,-6-5 9 16,0 1-20-16,0-9 9 0,0-2 4 15,0-9-15-15,0-7-7 0,0-11 1 16,6-10-11-1,3-6-9 1,3-7-6-16,-3-11-3 16,12-3 0-16,0 5 9 15,-4 11 4-15,4 8 6 16,0 8 1-16,0 6 10 16,-6 1 6-16,-3 7-8 15,-3-1-3-15,-3-3-19 16,3-2-7-16,-1-13-236 31,-2-6 114-31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5/9/2018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FCE82-5EDA-45C0-A0BA-5E430D8E5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2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aseline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 is a </a:t>
            </a:r>
            <a:r>
              <a:rPr lang="en-US" sz="1600" baseline="0"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476717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DEMO:  Run ./</a:t>
            </a:r>
            <a:r>
              <a:rPr lang="en-US" baseline="0" dirty="0" err="1"/>
              <a:t>badctor</a:t>
            </a:r>
            <a:r>
              <a:rPr lang="en-US" baseline="0" dirty="0"/>
              <a:t> in </a:t>
            </a:r>
            <a:r>
              <a:rPr lang="en-US" baseline="0" dirty="0" err="1"/>
              <a:t>gdb</a:t>
            </a:r>
            <a:r>
              <a:rPr lang="en-US" baseline="0" dirty="0"/>
              <a:t> to show </a:t>
            </a:r>
            <a:r>
              <a:rPr lang="en-US" baseline="0" dirty="0" err="1"/>
              <a:t>subobject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delete </a:t>
            </a:r>
            <a:r>
              <a:rPr lang="en-US" sz="12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leaks Der1::y</a:t>
            </a:r>
            <a:endParaRPr lang="en-US" dirty="0"/>
          </a:p>
          <a:p>
            <a:r>
              <a:rPr lang="en-US" dirty="0"/>
              <a:t>DEMO:</a:t>
            </a:r>
            <a:r>
              <a:rPr lang="en-US" baseline="0" dirty="0"/>
              <a:t>  </a:t>
            </a:r>
            <a:r>
              <a:rPr lang="en-US" dirty="0"/>
              <a:t>Run</a:t>
            </a:r>
            <a:r>
              <a:rPr lang="en-US" baseline="0" dirty="0"/>
              <a:t> ./</a:t>
            </a:r>
            <a:r>
              <a:rPr lang="en-US" baseline="0" dirty="0" err="1"/>
              <a:t>baddtor</a:t>
            </a:r>
            <a:r>
              <a:rPr lang="en-US" baseline="0" dirty="0"/>
              <a:t> to show printouts of </a:t>
            </a:r>
            <a:r>
              <a:rPr lang="en-US" baseline="0" dirty="0" err="1"/>
              <a:t>ctor</a:t>
            </a:r>
            <a:r>
              <a:rPr lang="en-US" baseline="0" dirty="0"/>
              <a:t> &amp; </a:t>
            </a:r>
            <a:r>
              <a:rPr lang="en-US" baseline="0" dirty="0" err="1"/>
              <a:t>dtor</a:t>
            </a:r>
            <a:r>
              <a:rPr lang="en-US" baseline="0" dirty="0"/>
              <a:t> calls.  (optional) run </a:t>
            </a:r>
            <a:r>
              <a:rPr lang="en-US" baseline="0" dirty="0" err="1"/>
              <a:t>valgrind</a:t>
            </a:r>
            <a:r>
              <a:rPr lang="en-US" baseline="0" dirty="0"/>
              <a:t> --leak-check=full ./</a:t>
            </a:r>
            <a:r>
              <a:rPr lang="en-US" baseline="0" dirty="0" err="1"/>
              <a:t>baddtor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50443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 = b;  // compiler error</a:t>
            </a:r>
          </a:p>
          <a:p>
            <a:r>
              <a:rPr lang="en-US" dirty="0"/>
              <a:t>b = d;  // what happens</a:t>
            </a:r>
            <a:r>
              <a:rPr lang="en-US" baseline="0" dirty="0"/>
              <a:t> to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570666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293335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64829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u="sng" dirty="0"/>
              <a:t>run</a:t>
            </a:r>
            <a:r>
              <a:rPr lang="en-US" u="sng" baseline="0" dirty="0"/>
              <a:t> time</a:t>
            </a:r>
            <a:r>
              <a:rPr lang="en-US" baseline="0" dirty="0"/>
              <a:t> checks on conversion.</a:t>
            </a:r>
          </a:p>
          <a:p>
            <a:r>
              <a:rPr lang="en-US" baseline="0" dirty="0"/>
              <a:t>Does not incur the overhead of type-safety checks of </a:t>
            </a:r>
            <a:r>
              <a:rPr lang="en-US" baseline="0" dirty="0" err="1"/>
              <a:t>dynamic_cast</a:t>
            </a:r>
            <a:r>
              <a:rPr lang="en-US" baseline="0" dirty="0"/>
              <a:t>.</a:t>
            </a:r>
          </a:p>
          <a:p>
            <a:r>
              <a:rPr lang="en-US" baseline="0" dirty="0"/>
              <a:t>Works with any </a:t>
            </a:r>
            <a:r>
              <a:rPr lang="en-US" i="1" baseline="0" dirty="0"/>
              <a:t>well-defined</a:t>
            </a:r>
            <a:r>
              <a:rPr lang="en-US" i="0" baseline="0" dirty="0"/>
              <a:t> type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2814126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foo() function needed to make Base polymorphic.</a:t>
            </a:r>
          </a:p>
          <a:p>
            <a:r>
              <a:rPr lang="en-US" dirty="0" err="1"/>
              <a:t>dynamic_cast</a:t>
            </a:r>
            <a:r>
              <a:rPr lang="en-US" dirty="0"/>
              <a:t> can do</a:t>
            </a:r>
            <a:r>
              <a:rPr lang="en-US" baseline="0" dirty="0"/>
              <a:t> pointer </a:t>
            </a:r>
            <a:r>
              <a:rPr lang="en-US" baseline="0" dirty="0" err="1"/>
              <a:t>upcast</a:t>
            </a:r>
            <a:r>
              <a:rPr lang="en-US" baseline="0" dirty="0"/>
              <a:t> (same as implicit conversion).</a:t>
            </a:r>
          </a:p>
          <a:p>
            <a:r>
              <a:rPr lang="en-US" baseline="0" dirty="0" err="1"/>
              <a:t>dynamic_cast</a:t>
            </a:r>
            <a:r>
              <a:rPr lang="en-US" baseline="0" dirty="0"/>
              <a:t> can do pointer downcast only for </a:t>
            </a:r>
            <a:r>
              <a:rPr lang="en-US" baseline="0"/>
              <a:t>polymorphic classes.</a:t>
            </a:r>
            <a:endParaRPr lang="en-US" dirty="0"/>
          </a:p>
          <a:p>
            <a:r>
              <a:rPr lang="en-US" dirty="0"/>
              <a:t>Requires Run-Time Type Information</a:t>
            </a:r>
            <a:r>
              <a:rPr lang="en-US" baseline="0" dirty="0"/>
              <a:t> (RTTI).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968644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Changing a</a:t>
            </a:r>
            <a:r>
              <a:rPr lang="en-US" baseline="0" dirty="0"/>
              <a:t> </a:t>
            </a:r>
            <a:r>
              <a:rPr lang="en-US" baseline="0" dirty="0" err="1"/>
              <a:t>const</a:t>
            </a:r>
            <a:r>
              <a:rPr lang="en-US" baseline="0" dirty="0"/>
              <a:t> variable that was </a:t>
            </a:r>
            <a:r>
              <a:rPr lang="en-US" baseline="0" dirty="0" err="1"/>
              <a:t>const_cast</a:t>
            </a:r>
            <a:r>
              <a:rPr lang="en-US" baseline="0" dirty="0"/>
              <a:t> to remove </a:t>
            </a:r>
            <a:r>
              <a:rPr lang="en-US" baseline="0" dirty="0" err="1"/>
              <a:t>const</a:t>
            </a:r>
            <a:r>
              <a:rPr lang="en-US" baseline="0" dirty="0"/>
              <a:t>-ness is undefined behavior.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7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3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3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6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Winter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2112" y="27429"/>
            <a:ext cx="185980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L18:  C++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Inheritance II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Casts</a:t>
            </a:r>
          </a:p>
        </p:txBody>
      </p:sp>
    </p:spTree>
    <p:extLst>
      <p:ext uri="{BB962C8B-B14F-4D97-AF65-F5344CB8AC3E}">
        <p14:creationId xmlns:p14="http://schemas.microsoft.com/office/powerpoint/2010/main" val="35142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8.xml"/><Relationship Id="rId4" Type="http://schemas.openxmlformats.org/officeDocument/2006/relationships/image" Target="../media/image8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10.xml"/><Relationship Id="rId4" Type="http://schemas.openxmlformats.org/officeDocument/2006/relationships/image" Target="../media/image9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customXml" Target="../ink/ink12.xml"/><Relationship Id="rId4" Type="http://schemas.openxmlformats.org/officeDocument/2006/relationships/image" Target="../media/image10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16.xml"/><Relationship Id="rId4" Type="http://schemas.openxmlformats.org/officeDocument/2006/relationships/image" Target="../media/image1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Inheritance II, Casts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Winter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Justin Hsia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Andrew Hu	Austin Chan	Brennan Stein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Cheng Ni	Cosmo Wang	Diya Joy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Guramrit</a:t>
            </a:r>
            <a:r>
              <a:rPr lang="en-US" sz="2000" dirty="0"/>
              <a:t> Singh	</a:t>
            </a:r>
            <a:r>
              <a:rPr lang="en-US" sz="2000" dirty="0" err="1"/>
              <a:t>Mengqi</a:t>
            </a:r>
            <a:r>
              <a:rPr lang="en-US" sz="2000" dirty="0"/>
              <a:t> Chen	Pat </a:t>
            </a:r>
            <a:r>
              <a:rPr lang="en-US" sz="2000" dirty="0" err="1"/>
              <a:t>Kosakanchit</a:t>
            </a:r>
            <a:endParaRPr lang="en-US" sz="2000" dirty="0"/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 err="1"/>
              <a:t>Rehaan</a:t>
            </a:r>
            <a:r>
              <a:rPr lang="en-US" sz="2000" dirty="0"/>
              <a:t> </a:t>
            </a:r>
            <a:r>
              <a:rPr lang="en-US" sz="2000" dirty="0" err="1"/>
              <a:t>Bhimani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McGaha</a:t>
            </a:r>
          </a:p>
          <a:p>
            <a:pPr algn="l">
              <a:tabLst>
                <a:tab pos="2743200" algn="l"/>
                <a:tab pos="4802188" algn="l"/>
              </a:tabLst>
            </a:pPr>
            <a:r>
              <a:rPr lang="en-US" sz="2000" dirty="0"/>
              <a:t>Zachary Keyes</a:t>
            </a:r>
          </a:p>
        </p:txBody>
      </p:sp>
    </p:spTree>
    <p:extLst>
      <p:ext uri="{BB962C8B-B14F-4D97-AF65-F5344CB8AC3E}">
        <p14:creationId xmlns:p14="http://schemas.microsoft.com/office/powerpoint/2010/main" val="370130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A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D	 A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D	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2926080" cy="466344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2377440" cy="301752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2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D5F9878-007D-4C9B-9CA7-CF09856EECD4}"/>
                  </a:ext>
                </a:extLst>
              </p14:cNvPr>
              <p14:cNvContentPartPr/>
              <p14:nvPr/>
            </p14:nvContentPartPr>
            <p14:xfrm>
              <a:off x="340200" y="2248920"/>
              <a:ext cx="5814720" cy="3645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D5F9878-007D-4C9B-9CA7-CF09856EEC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840" y="2239560"/>
                <a:ext cx="5833440" cy="36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630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include a function in a class but </a:t>
            </a:r>
            <a:r>
              <a:rPr lang="en-US" i="1" dirty="0"/>
              <a:t>only</a:t>
            </a:r>
            <a:r>
              <a:rPr lang="en-US" dirty="0"/>
              <a:t> implement it in derived classes</a:t>
            </a:r>
          </a:p>
          <a:p>
            <a:pPr lvl="1"/>
            <a:r>
              <a:rPr lang="en-US" dirty="0"/>
              <a:t>In Java, we would use an abstract method</a:t>
            </a:r>
          </a:p>
          <a:p>
            <a:pPr lvl="1"/>
            <a:r>
              <a:rPr lang="en-US" dirty="0"/>
              <a:t>In C++, we use a </a:t>
            </a:r>
            <a:r>
              <a:rPr lang="en-US" dirty="0">
                <a:solidFill>
                  <a:srgbClr val="0066FF"/>
                </a:solidFill>
              </a:rPr>
              <a:t>“pure virtual” </a:t>
            </a:r>
            <a:r>
              <a:rPr lang="en-US" dirty="0"/>
              <a:t>function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class containing </a:t>
            </a:r>
            <a:r>
              <a:rPr lang="en-US" i="1" dirty="0"/>
              <a:t>any</a:t>
            </a:r>
            <a:r>
              <a:rPr lang="en-US" dirty="0"/>
              <a:t> pure virtual methods is </a:t>
            </a:r>
            <a:r>
              <a:rPr lang="en-US" dirty="0">
                <a:solidFill>
                  <a:srgbClr val="0066FF"/>
                </a:solidFill>
              </a:rPr>
              <a:t>abstract</a:t>
            </a:r>
          </a:p>
          <a:p>
            <a:pPr lvl="1"/>
            <a:r>
              <a:rPr lang="en-US" dirty="0"/>
              <a:t>You can’t create instances of an abstract class</a:t>
            </a:r>
          </a:p>
          <a:p>
            <a:pPr lvl="1"/>
            <a:r>
              <a:rPr lang="en-US" dirty="0"/>
              <a:t>Extend abstract classes and override methods to use them</a:t>
            </a:r>
          </a:p>
          <a:p>
            <a:r>
              <a:rPr lang="en-US" dirty="0"/>
              <a:t>A class containing </a:t>
            </a:r>
            <a:r>
              <a:rPr lang="en-US" i="1" dirty="0"/>
              <a:t>only</a:t>
            </a:r>
            <a:r>
              <a:rPr lang="en-US" dirty="0"/>
              <a:t> pure virtual methods is the same as a Java interface</a:t>
            </a:r>
          </a:p>
          <a:p>
            <a:pPr lvl="1"/>
            <a:r>
              <a:rPr lang="en-US" dirty="0"/>
              <a:t>Pure type specification without implementations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2447242" y="3063240"/>
            <a:ext cx="4389120" cy="36576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6038418" y="3379049"/>
              <a:ext cx="516960" cy="42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3378" y="3371196"/>
                <a:ext cx="530640" cy="5354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18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Constructors and Destructors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Derived-Class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object contains “</a:t>
            </a:r>
            <a:r>
              <a:rPr lang="en-US" dirty="0" err="1"/>
              <a:t>subobjects</a:t>
            </a:r>
            <a:r>
              <a:rPr lang="en-US" dirty="0"/>
              <a:t>” corresponding to the data members inherited from each base class</a:t>
            </a:r>
          </a:p>
          <a:p>
            <a:pPr lvl="1"/>
            <a:r>
              <a:rPr lang="en-US" dirty="0"/>
              <a:t>No guarantees about how these are laid out in memory (not even contiguousness between </a:t>
            </a:r>
            <a:r>
              <a:rPr lang="en-US" dirty="0" err="1"/>
              <a:t>subobjects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Conceptual structure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 object: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11680" y="4206240"/>
            <a:ext cx="4663440" cy="1874520"/>
            <a:chOff x="2011680" y="4389120"/>
            <a:chExt cx="4663440" cy="1874520"/>
          </a:xfrm>
        </p:grpSpPr>
        <p:sp>
          <p:nvSpPr>
            <p:cNvPr id="5" name="Rectangle 4"/>
            <p:cNvSpPr/>
            <p:nvPr/>
          </p:nvSpPr>
          <p:spPr bwMode="auto">
            <a:xfrm>
              <a:off x="4389120" y="4480560"/>
              <a:ext cx="2194560" cy="128016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symbol_</a:t>
              </a:r>
            </a:p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total_shares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_</a:t>
              </a:r>
            </a:p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total_cost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_</a:t>
              </a:r>
            </a:p>
            <a:p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current_price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_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297680" y="4389120"/>
              <a:ext cx="2377440" cy="18288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91440" numCol="1" rtlCol="0" anchor="b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/>
                <a:t> 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dividends_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11680" y="4846320"/>
              <a:ext cx="1828800" cy="5486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members inherited from </a:t>
              </a: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Stock</a:t>
              </a:r>
              <a:endPara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011680" y="5715000"/>
              <a:ext cx="1828800" cy="54864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members defined by </a:t>
              </a: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DividendStock</a:t>
              </a:r>
              <a:endPara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3840480" y="5120640"/>
              <a:ext cx="54864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3840480" y="5990217"/>
              <a:ext cx="548640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92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class </a:t>
            </a:r>
            <a:r>
              <a:rPr lang="en-US" b="1" dirty="0"/>
              <a:t>does not inherit</a:t>
            </a:r>
            <a:r>
              <a:rPr lang="en-US" dirty="0"/>
              <a:t> the base class’ constructor</a:t>
            </a:r>
          </a:p>
          <a:p>
            <a:pPr lvl="1"/>
            <a:r>
              <a:rPr lang="en-US" dirty="0"/>
              <a:t>The derived class must have its own constructor</a:t>
            </a:r>
          </a:p>
          <a:p>
            <a:pPr lvl="1"/>
            <a:r>
              <a:rPr lang="en-US" dirty="0"/>
              <a:t>A synthesized default constructor for the derived class first invokes the default constructor of the base class and then initialize the derived class’ member variables</a:t>
            </a:r>
          </a:p>
          <a:p>
            <a:pPr lvl="2"/>
            <a:r>
              <a:rPr lang="en-US" dirty="0"/>
              <a:t>Compiler error if the base class has no default constructor</a:t>
            </a:r>
          </a:p>
          <a:p>
            <a:pPr lvl="1"/>
            <a:r>
              <a:rPr lang="en-US" dirty="0"/>
              <a:t>The base class constructor is invoked </a:t>
            </a:r>
            <a:r>
              <a:rPr lang="en-US" i="1" dirty="0"/>
              <a:t>before</a:t>
            </a:r>
            <a:r>
              <a:rPr lang="en-US" dirty="0"/>
              <a:t> the constructor of the derived class</a:t>
            </a:r>
          </a:p>
          <a:p>
            <a:pPr lvl="2"/>
            <a:r>
              <a:rPr lang="en-US" dirty="0"/>
              <a:t>You can use the initialization list of the derived class to specify which base class constructor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939092" y="3976687"/>
              <a:ext cx="4377600" cy="12196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4772" y="3972727"/>
                <a:ext cx="4385880" cy="122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921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Examples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463040"/>
            <a:ext cx="4297680" cy="51206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when you try to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instantiate a Der1, as the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synthesized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needs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invoke Base's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z(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20640" y="1463040"/>
            <a:ext cx="3474720" cy="429768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has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now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still works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z(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928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goodctor.cc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0840" y="3710160"/>
            <a:ext cx="4106520" cy="2598480"/>
            <a:chOff x="510840" y="3710160"/>
            <a:chExt cx="4106520" cy="259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0" name="Ink 9"/>
                <p14:cNvContentPartPr/>
                <p14:nvPr/>
              </p14:nvContentPartPr>
              <p14:xfrm>
                <a:off x="1752840" y="5971320"/>
                <a:ext cx="2864520" cy="337320"/>
              </p14:xfrm>
            </p:contentPart>
          </mc:Choice>
          <mc:Fallback xmlns="">
            <p:pic>
              <p:nvPicPr>
                <p:cNvPr id="10" name="Ink 9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46000" y="5967000"/>
                  <a:ext cx="287676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/>
                <p14:cNvContentPartPr/>
                <p14:nvPr/>
              </p14:nvContentPartPr>
              <p14:xfrm>
                <a:off x="510840" y="3710160"/>
                <a:ext cx="1402920" cy="1090800"/>
              </p14:xfrm>
            </p:contentPart>
          </mc:Choice>
          <mc:Fallback xmlns="">
            <p:pic>
              <p:nvPicPr>
                <p:cNvPr id="3" name="Ink 2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00760" y="3701880"/>
                  <a:ext cx="1419120" cy="1109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678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 of a derived </a:t>
            </a:r>
            <a:br>
              <a:rPr lang="en-US" dirty="0"/>
            </a:br>
            <a:r>
              <a:rPr lang="en-US" dirty="0"/>
              <a:t>class:</a:t>
            </a:r>
          </a:p>
          <a:p>
            <a:pPr lvl="1"/>
            <a:r>
              <a:rPr lang="en-US" i="1" dirty="0"/>
              <a:t>First</a:t>
            </a:r>
            <a:r>
              <a:rPr lang="en-US" dirty="0"/>
              <a:t> runs body of the </a:t>
            </a:r>
            <a:r>
              <a:rPr lang="en-US" dirty="0" err="1"/>
              <a:t>dtor</a:t>
            </a:r>
            <a:endParaRPr lang="en-US" dirty="0"/>
          </a:p>
          <a:p>
            <a:pPr lvl="1"/>
            <a:r>
              <a:rPr lang="en-US" i="1" dirty="0"/>
              <a:t>Then</a:t>
            </a:r>
            <a:r>
              <a:rPr lang="en-US" dirty="0"/>
              <a:t> invokes of the </a:t>
            </a:r>
            <a:r>
              <a:rPr lang="en-US" dirty="0" err="1"/>
              <a:t>dtor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base class</a:t>
            </a:r>
          </a:p>
          <a:p>
            <a:pPr lvl="3"/>
            <a:endParaRPr lang="en-US" dirty="0"/>
          </a:p>
          <a:p>
            <a:r>
              <a:rPr lang="en-US" dirty="0"/>
              <a:t>Static dispatch of </a:t>
            </a:r>
            <a:br>
              <a:rPr lang="en-US" dirty="0"/>
            </a:br>
            <a:r>
              <a:rPr lang="en-US" dirty="0"/>
              <a:t>destructors is almost </a:t>
            </a:r>
            <a:br>
              <a:rPr lang="en-US" dirty="0"/>
            </a:br>
            <a:r>
              <a:rPr lang="en-US" dirty="0"/>
              <a:t>always a mistake!</a:t>
            </a:r>
          </a:p>
          <a:p>
            <a:pPr lvl="1"/>
            <a:r>
              <a:rPr lang="en-US" dirty="0"/>
              <a:t>Good habit to always </a:t>
            </a:r>
            <a:br>
              <a:rPr lang="en-US" dirty="0"/>
            </a:br>
            <a:r>
              <a:rPr lang="en-US" dirty="0"/>
              <a:t>define a </a:t>
            </a:r>
            <a:r>
              <a:rPr lang="en-US" dirty="0" err="1"/>
              <a:t>dtor</a:t>
            </a:r>
            <a:r>
              <a:rPr lang="en-US" dirty="0"/>
              <a:t> as virtual</a:t>
            </a:r>
          </a:p>
          <a:p>
            <a:pPr lvl="2"/>
            <a:r>
              <a:rPr lang="en-US" dirty="0"/>
              <a:t>Empty body if there’s</a:t>
            </a:r>
            <a:br>
              <a:rPr lang="en-US" dirty="0"/>
            </a:br>
            <a:r>
              <a:rPr lang="en-US" dirty="0"/>
              <a:t>no work to 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465320" y="1487588"/>
            <a:ext cx="4297680" cy="502920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Base() { 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~Base()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Der1() { y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~Der1()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6920" y="108747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baddtor.cc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63480" y="2215440"/>
            <a:ext cx="3910320" cy="4255200"/>
            <a:chOff x="5163480" y="2215440"/>
            <a:chExt cx="3910320" cy="425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7" name="Ink 6"/>
                <p14:cNvContentPartPr/>
                <p14:nvPr/>
              </p14:nvContentPartPr>
              <p14:xfrm>
                <a:off x="5163480" y="2215440"/>
                <a:ext cx="3910320" cy="4255200"/>
              </p14:xfrm>
            </p:contentPart>
          </mc:Choice>
          <mc:Fallback xmlns="">
            <p:pic>
              <p:nvPicPr>
                <p:cNvPr id="7" name="Ink 6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158440" y="2210040"/>
                  <a:ext cx="3919680" cy="426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8" name="Ink 7"/>
                <p14:cNvContentPartPr/>
                <p14:nvPr/>
              </p14:nvContentPartPr>
              <p14:xfrm>
                <a:off x="7027920" y="4065120"/>
                <a:ext cx="2006280" cy="217044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18200" y="4055760"/>
                  <a:ext cx="2022120" cy="2190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8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828490"/>
          </a:xfrm>
        </p:spPr>
        <p:txBody>
          <a:bodyPr/>
          <a:lstStyle/>
          <a:p>
            <a:r>
              <a:rPr lang="en-US" dirty="0"/>
              <a:t>C++ allows you to assign </a:t>
            </a:r>
            <a:br>
              <a:rPr lang="en-US" dirty="0"/>
            </a:br>
            <a:r>
              <a:rPr lang="en-US" dirty="0"/>
              <a:t>the value of a derived </a:t>
            </a:r>
            <a:br>
              <a:rPr lang="en-US" dirty="0"/>
            </a:br>
            <a:r>
              <a:rPr lang="en-US" dirty="0"/>
              <a:t>class to an instance of </a:t>
            </a:r>
            <a:br>
              <a:rPr lang="en-US" dirty="0"/>
            </a:br>
            <a:r>
              <a:rPr lang="en-US" dirty="0"/>
              <a:t>a base class</a:t>
            </a:r>
          </a:p>
          <a:p>
            <a:pPr lvl="1"/>
            <a:r>
              <a:rPr lang="en-US" dirty="0"/>
              <a:t>Known as </a:t>
            </a:r>
            <a:r>
              <a:rPr lang="en-US" dirty="0">
                <a:solidFill>
                  <a:srgbClr val="FF0000"/>
                </a:solidFill>
              </a:rPr>
              <a:t>object slicing</a:t>
            </a:r>
          </a:p>
          <a:p>
            <a:pPr lvl="2"/>
            <a:r>
              <a:rPr lang="en-US" dirty="0"/>
              <a:t>It’s legal since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passes type checking rules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doesn’t have space</a:t>
            </a:r>
            <a:br>
              <a:rPr lang="en-US" dirty="0"/>
            </a:br>
            <a:r>
              <a:rPr lang="en-US" dirty="0"/>
              <a:t>for any extra fields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406900" y="1828800"/>
            <a:ext cx="4663440" cy="44805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xi) : x(xi)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: Base(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 = b;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d;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slicing.cc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70278" y="2616480"/>
            <a:ext cx="2713680" cy="3421800"/>
            <a:chOff x="5870278" y="2616480"/>
            <a:chExt cx="2713680" cy="342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7" name="Ink 6"/>
                <p14:cNvContentPartPr/>
                <p14:nvPr/>
              </p14:nvContentPartPr>
              <p14:xfrm>
                <a:off x="5870278" y="2616480"/>
                <a:ext cx="2713680" cy="3421800"/>
              </p14:xfrm>
            </p:contentPart>
          </mc:Choice>
          <mc:Fallback xmlns="">
            <p:pic>
              <p:nvPicPr>
                <p:cNvPr id="7" name="Ink 6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65598" y="2609640"/>
                  <a:ext cx="2727360" cy="343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8" name="Ink 7"/>
                <p14:cNvContentPartPr/>
                <p14:nvPr/>
              </p14:nvContentPartPr>
              <p14:xfrm>
                <a:off x="6334560" y="2713680"/>
                <a:ext cx="712080" cy="1635840"/>
              </p14:xfrm>
            </p:contentPart>
          </mc:Choice>
          <mc:Fallback xmlns="">
            <p:pic>
              <p:nvPicPr>
                <p:cNvPr id="8" name="Ink 7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324480" y="2702520"/>
                  <a:ext cx="733320" cy="1656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22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Recall:  STL containers store </a:t>
            </a:r>
            <a:r>
              <a:rPr lang="en-US" b="1" dirty="0"/>
              <a:t>copies of values</a:t>
            </a:r>
          </a:p>
          <a:p>
            <a:pPr lvl="1"/>
            <a:r>
              <a:rPr lang="en-US" dirty="0"/>
              <a:t>What happens when we want to store mixes of object types in a single container? 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get sliced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3291840"/>
            <a:ext cx="45720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&lt;list&gt;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li;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OUCH!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74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Instead, store </a:t>
            </a:r>
            <a:r>
              <a:rPr lang="en-US" b="1" dirty="0"/>
              <a:t>pointers to heap-allocated objects</a:t>
            </a:r>
            <a:r>
              <a:rPr lang="en-US" dirty="0"/>
              <a:t> in STL containers</a:t>
            </a:r>
          </a:p>
          <a:p>
            <a:pPr lvl="1"/>
            <a:r>
              <a:rPr lang="en-US" dirty="0"/>
              <a:t>No slicing!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dirty="0">
                <a:sym typeface="Wingdings" panose="05000000000000000000" pitchFamily="2" charset="2"/>
              </a:rPr>
              <a:t> does the wrong thing 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 have to remember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delete</a:t>
            </a:r>
            <a:r>
              <a:rPr lang="en-US" dirty="0">
                <a:sym typeface="Wingdings" panose="05000000000000000000" pitchFamily="2" charset="2"/>
              </a:rPr>
              <a:t> your objects before destroying the container 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Smart pointers!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B7A01C9-D96A-466A-9525-84EE71AEEB3E}"/>
                  </a:ext>
                </a:extLst>
              </p14:cNvPr>
              <p14:cNvContentPartPr/>
              <p14:nvPr/>
            </p14:nvContentPartPr>
            <p14:xfrm>
              <a:off x="2728800" y="1895400"/>
              <a:ext cx="5021640" cy="2187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B7A01C9-D96A-466A-9525-84EE71AEEB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9440" y="1886040"/>
                <a:ext cx="5040360" cy="22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6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14 released today, due Monday</a:t>
            </a:r>
          </a:p>
          <a:p>
            <a:pPr lvl="1"/>
            <a:r>
              <a:rPr lang="en-US" dirty="0"/>
              <a:t>C++ inheritance with abstract class</a:t>
            </a:r>
          </a:p>
          <a:p>
            <a:pPr>
              <a:spcBef>
                <a:spcPts val="1800"/>
              </a:spcBef>
            </a:pPr>
            <a:r>
              <a:rPr lang="en-US" dirty="0"/>
              <a:t>hw3 is due next Thursday (2/27)</a:t>
            </a:r>
          </a:p>
          <a:p>
            <a:pPr lvl="1"/>
            <a:r>
              <a:rPr lang="en-US" dirty="0"/>
              <a:t>Suggestion:  write index files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, which is a local scratch disk and is very fast, but please clean up when you’re done</a:t>
            </a:r>
          </a:p>
          <a:p>
            <a:pPr>
              <a:spcBef>
                <a:spcPts val="1800"/>
              </a:spcBef>
            </a:pPr>
            <a:r>
              <a:rPr lang="en-US" dirty="0"/>
              <a:t>Midterm grading</a:t>
            </a:r>
          </a:p>
          <a:p>
            <a:pPr lvl="1"/>
            <a:r>
              <a:rPr lang="en-US" dirty="0"/>
              <a:t>Submit regrade requests via </a:t>
            </a:r>
            <a:r>
              <a:rPr lang="en-US" dirty="0" err="1"/>
              <a:t>Gradescope</a:t>
            </a:r>
            <a:r>
              <a:rPr lang="en-US" dirty="0"/>
              <a:t> for </a:t>
            </a:r>
            <a:r>
              <a:rPr lang="en-US" i="1" dirty="0"/>
              <a:t>each</a:t>
            </a:r>
            <a:r>
              <a:rPr lang="en-US" dirty="0"/>
              <a:t> </a:t>
            </a:r>
            <a:r>
              <a:rPr lang="en-US" dirty="0" err="1"/>
              <a:t>subquestion</a:t>
            </a:r>
            <a:endParaRPr lang="en-US" dirty="0"/>
          </a:p>
          <a:p>
            <a:pPr lvl="2"/>
            <a:r>
              <a:rPr lang="en-US" dirty="0"/>
              <a:t>These go to different graders</a:t>
            </a:r>
          </a:p>
          <a:p>
            <a:pPr lvl="1"/>
            <a:r>
              <a:rPr lang="en-US" dirty="0"/>
              <a:t>Regrade requests open until Sunday @ 5 pm (2/23)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1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 §4.11.3, 19.2.1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1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Casting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syntax: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Used to:</a:t>
            </a:r>
          </a:p>
          <a:p>
            <a:pPr lvl="1"/>
            <a:r>
              <a:rPr lang="en-US" dirty="0"/>
              <a:t>Convert between pointers of arbitrary type</a:t>
            </a:r>
          </a:p>
          <a:p>
            <a:pPr lvl="2"/>
            <a:r>
              <a:rPr lang="en-US" dirty="0"/>
              <a:t>Don’t change the data, but treat differently</a:t>
            </a:r>
          </a:p>
          <a:p>
            <a:pPr lvl="1"/>
            <a:r>
              <a:rPr lang="en-US" dirty="0"/>
              <a:t>Forcibly convert a primitive type to another</a:t>
            </a:r>
          </a:p>
          <a:p>
            <a:pPr lvl="2"/>
            <a:r>
              <a:rPr lang="en-US" dirty="0"/>
              <a:t>Actually changes the representation</a:t>
            </a:r>
          </a:p>
          <a:p>
            <a:pPr lvl="3"/>
            <a:endParaRPr lang="en-US" dirty="0"/>
          </a:p>
          <a:p>
            <a:r>
              <a:rPr lang="en-US" dirty="0"/>
              <a:t>You </a:t>
            </a:r>
            <a:r>
              <a:rPr lang="en-US" i="1" dirty="0"/>
              <a:t>can</a:t>
            </a:r>
            <a:r>
              <a:rPr lang="en-US" dirty="0"/>
              <a:t> still use C-style casting in C++, but sometimes the intent is not clear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41561" y="1408176"/>
            <a:ext cx="4389120" cy="45720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45D4ED2-9A6E-471E-85D3-65E99B2D6E08}"/>
                  </a:ext>
                </a:extLst>
              </p14:cNvPr>
              <p14:cNvContentPartPr/>
              <p14:nvPr/>
            </p14:nvContentPartPr>
            <p14:xfrm>
              <a:off x="860040" y="2368080"/>
              <a:ext cx="7167960" cy="2805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45D4ED2-9A6E-471E-85D3-65E99B2D6E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0680" y="2358720"/>
                <a:ext cx="7186680" cy="282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53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provides an alternative casting style that is more informative: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3"/>
            <a:endParaRPr lang="en-US" dirty="0"/>
          </a:p>
          <a:p>
            <a:r>
              <a:rPr lang="en-US" dirty="0"/>
              <a:t>Always use these in C++ code</a:t>
            </a:r>
          </a:p>
          <a:p>
            <a:pPr lvl="1"/>
            <a:r>
              <a:rPr lang="en-US" dirty="0"/>
              <a:t>Intent is clearer</a:t>
            </a:r>
          </a:p>
          <a:p>
            <a:pPr lvl="1"/>
            <a:r>
              <a:rPr lang="en-US" dirty="0"/>
              <a:t>Easier to find in code via searching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2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can convert:</a:t>
            </a:r>
          </a:p>
          <a:p>
            <a:pPr lvl="1"/>
            <a:r>
              <a:rPr lang="en-US" dirty="0"/>
              <a:t>Pointers to classes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related type</a:t>
            </a:r>
            <a:endParaRPr lang="en-US" dirty="0"/>
          </a:p>
          <a:p>
            <a:pPr lvl="2"/>
            <a:r>
              <a:rPr lang="en-US" dirty="0"/>
              <a:t>Compiler error if classes are not related</a:t>
            </a:r>
          </a:p>
          <a:p>
            <a:pPr lvl="2"/>
            <a:r>
              <a:rPr lang="en-US" dirty="0"/>
              <a:t>Dangerous to cast </a:t>
            </a:r>
            <a:r>
              <a:rPr lang="en-US" i="1" dirty="0"/>
              <a:t>down</a:t>
            </a:r>
            <a:r>
              <a:rPr lang="en-US" dirty="0"/>
              <a:t> a class hierarchy</a:t>
            </a:r>
          </a:p>
          <a:p>
            <a:pPr lvl="1"/>
            <a:r>
              <a:rPr lang="en-US" dirty="0"/>
              <a:t>Non-pointer conversion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checked at </a:t>
            </a:r>
            <a:r>
              <a:rPr lang="en-US" u="sng" dirty="0"/>
              <a:t>compile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213624" y="693420"/>
            <a:ext cx="27432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389120" y="4036060"/>
            <a:ext cx="457200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&gt;(&amp;c);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compiles, but dangerous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0744" y="33141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3016080" y="1035360"/>
              <a:ext cx="5654880" cy="4368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7440" y="1028880"/>
                <a:ext cx="5672520" cy="438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C345174-0BE8-45D8-A5B4-E5C9676A0677}"/>
                  </a:ext>
                </a:extLst>
              </p14:cNvPr>
              <p14:cNvContentPartPr/>
              <p14:nvPr/>
            </p14:nvContentPartPr>
            <p14:xfrm>
              <a:off x="391680" y="4939560"/>
              <a:ext cx="2287080" cy="1253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C345174-0BE8-45D8-A5B4-E5C9676A06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2320" y="4930200"/>
                <a:ext cx="2305800" cy="127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3002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>
                <a:solidFill>
                  <a:srgbClr val="E2661A"/>
                </a:solidFill>
              </a:rPr>
              <a:t> </a:t>
            </a:r>
            <a:r>
              <a:rPr lang="en-US" sz="2400" dirty="0"/>
              <a:t>can convert:</a:t>
            </a:r>
          </a:p>
          <a:p>
            <a:pPr lvl="1"/>
            <a:r>
              <a:rPr lang="en-US" sz="2000" dirty="0"/>
              <a:t>Pointers to classes </a:t>
            </a:r>
            <a:r>
              <a:rPr lang="en-US" sz="2000" b="1" dirty="0"/>
              <a:t>of</a:t>
            </a:r>
            <a:r>
              <a:rPr lang="en-US" sz="2000" dirty="0"/>
              <a:t> </a:t>
            </a:r>
            <a:r>
              <a:rPr lang="en-US" sz="2000" b="1" dirty="0"/>
              <a:t>related type</a:t>
            </a:r>
            <a:endParaRPr lang="en-US" sz="2000" dirty="0"/>
          </a:p>
          <a:p>
            <a:pPr lvl="1"/>
            <a:r>
              <a:rPr lang="en-US" sz="2000" dirty="0"/>
              <a:t>References to classes </a:t>
            </a:r>
            <a:r>
              <a:rPr lang="en-US" sz="2000" b="1" dirty="0"/>
              <a:t>of related type</a:t>
            </a:r>
          </a:p>
          <a:p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/>
              <a:t> is checked at both</a:t>
            </a:r>
            <a:br>
              <a:rPr lang="en-US" sz="2400" dirty="0"/>
            </a:br>
            <a:r>
              <a:rPr lang="en-US" sz="2400" u="sng" dirty="0"/>
              <a:t>compile time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u="sng" dirty="0"/>
              <a:t>run time</a:t>
            </a:r>
            <a:endParaRPr lang="en-US" sz="2400" dirty="0"/>
          </a:p>
          <a:p>
            <a:pPr lvl="1"/>
            <a:r>
              <a:rPr lang="en-US" sz="2000" dirty="0"/>
              <a:t>Casts between </a:t>
            </a:r>
            <a:br>
              <a:rPr lang="en-US" sz="2000" dirty="0"/>
            </a:br>
            <a:r>
              <a:rPr lang="en-US" sz="2000" dirty="0"/>
              <a:t>unrelated classes fail </a:t>
            </a:r>
            <a:br>
              <a:rPr lang="en-US" sz="2000" dirty="0"/>
            </a:br>
            <a:r>
              <a:rPr lang="en-US" sz="2000" dirty="0"/>
              <a:t>at compile time</a:t>
            </a:r>
          </a:p>
          <a:p>
            <a:pPr lvl="1"/>
            <a:r>
              <a:rPr lang="en-US" sz="2000" dirty="0"/>
              <a:t>Casts from base to </a:t>
            </a:r>
            <a:br>
              <a:rPr lang="en-US" sz="2000" dirty="0"/>
            </a:br>
            <a:r>
              <a:rPr lang="en-US" sz="2000" dirty="0"/>
              <a:t>derived fail at run </a:t>
            </a:r>
            <a:br>
              <a:rPr lang="en-US" sz="2000" dirty="0"/>
            </a:br>
            <a:r>
              <a:rPr lang="en-US" sz="2000" dirty="0"/>
              <a:t>time if the pointed-to </a:t>
            </a:r>
            <a:br>
              <a:rPr lang="en-US" sz="2000" dirty="0"/>
            </a:br>
            <a:r>
              <a:rPr lang="en-US" sz="2000" dirty="0"/>
              <a:t>object is not the</a:t>
            </a:r>
            <a:br>
              <a:rPr lang="en-US" sz="2000" dirty="0"/>
            </a:br>
            <a:r>
              <a:rPr lang="en-US" sz="2000" dirty="0"/>
              <a:t>derived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3108960"/>
            <a:ext cx="5486400" cy="37490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&gt;(&amp;d);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Run-time check fails,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165" y="23933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dynamiccast.cc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608525" y="589280"/>
            <a:ext cx="347472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28758B6-00E2-41E3-90AD-AD0CDC99F0A2}"/>
                  </a:ext>
                </a:extLst>
              </p14:cNvPr>
              <p14:cNvContentPartPr/>
              <p14:nvPr/>
            </p14:nvContentPartPr>
            <p14:xfrm>
              <a:off x="1941120" y="1719360"/>
              <a:ext cx="3138120" cy="35892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28758B6-00E2-41E3-90AD-AD0CDC99F0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1760" y="1710000"/>
                <a:ext cx="3156840" cy="360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7123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adds or strips </a:t>
            </a:r>
            <a:r>
              <a:rPr lang="en-US" dirty="0" err="1"/>
              <a:t>const</a:t>
            </a:r>
            <a:r>
              <a:rPr lang="en-US" dirty="0"/>
              <a:t>-ness</a:t>
            </a:r>
          </a:p>
          <a:p>
            <a:pPr lvl="1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33832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*x++;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&gt;(x));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succeeds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bar(&amp;x);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6779CDF-B85A-4571-937C-32249F439D19}"/>
                  </a:ext>
                </a:extLst>
              </p14:cNvPr>
              <p14:cNvContentPartPr/>
              <p14:nvPr/>
            </p14:nvContentPartPr>
            <p14:xfrm>
              <a:off x="4704840" y="1211760"/>
              <a:ext cx="1575720" cy="763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6779CDF-B85A-4571-937C-32249F439D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5480" y="1202400"/>
                <a:ext cx="1594440" cy="7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4280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3657600"/>
          </a:xfrm>
        </p:spPr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casts between </a:t>
            </a:r>
            <a:r>
              <a:rPr lang="en-US" i="1" dirty="0"/>
              <a:t>incompatible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Low-level reinterpretation of the bit pattern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storing a pointer in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or vice-versa</a:t>
            </a:r>
          </a:p>
          <a:p>
            <a:pPr lvl="2"/>
            <a:r>
              <a:rPr lang="en-US" dirty="0"/>
              <a:t>Works as long as the integral type is “wide” enough</a:t>
            </a:r>
          </a:p>
          <a:p>
            <a:pPr lvl="1"/>
            <a:r>
              <a:rPr lang="en-US" dirty="0"/>
              <a:t>Converting between incompatible pointers</a:t>
            </a:r>
          </a:p>
          <a:p>
            <a:pPr lvl="2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is used (carefully) in hw3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34D61E4-831A-4679-ADF2-91B7A0B6A137}"/>
                  </a:ext>
                </a:extLst>
              </p14:cNvPr>
              <p14:cNvContentPartPr/>
              <p14:nvPr/>
            </p14:nvContentPartPr>
            <p14:xfrm>
              <a:off x="2273400" y="2149920"/>
              <a:ext cx="3457440" cy="3746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34D61E4-831A-4679-ADF2-91B7A0B6A1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4040" y="2140560"/>
                <a:ext cx="3476160" cy="376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8437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class hierarchy to represent shapes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Circle, Triangle, Square</a:t>
            </a:r>
          </a:p>
          <a:p>
            <a:r>
              <a:rPr lang="en-US" dirty="0"/>
              <a:t>Implement methods that:</a:t>
            </a:r>
          </a:p>
          <a:p>
            <a:pPr lvl="1"/>
            <a:r>
              <a:rPr lang="en-US" dirty="0"/>
              <a:t>Construct shapes</a:t>
            </a:r>
          </a:p>
          <a:p>
            <a:pPr lvl="1"/>
            <a:r>
              <a:rPr lang="en-US" dirty="0"/>
              <a:t>Move a shape (</a:t>
            </a:r>
            <a:r>
              <a:rPr lang="en-US" i="1" dirty="0"/>
              <a:t>i.e.</a:t>
            </a:r>
            <a:r>
              <a:rPr lang="en-US" dirty="0"/>
              <a:t> add (</a:t>
            </a:r>
            <a:r>
              <a:rPr lang="en-US" dirty="0" err="1"/>
              <a:t>x,y</a:t>
            </a:r>
            <a:r>
              <a:rPr lang="en-US" dirty="0"/>
              <a:t>) to the shape position)</a:t>
            </a:r>
          </a:p>
          <a:p>
            <a:pPr lvl="1"/>
            <a:r>
              <a:rPr lang="en-US" dirty="0"/>
              <a:t>Returns the centroid of the shape</a:t>
            </a:r>
          </a:p>
          <a:p>
            <a:pPr lvl="1"/>
            <a:r>
              <a:rPr lang="en-US" dirty="0"/>
              <a:t>Returns the area of the shape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which prints out the details of a 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2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program that uses Extra Exercise #1 (shapes class hierarchy):</a:t>
            </a:r>
          </a:p>
          <a:p>
            <a:pPr lvl="1"/>
            <a:r>
              <a:rPr lang="en-US" dirty="0"/>
              <a:t>Constructs a vector of shapes</a:t>
            </a:r>
          </a:p>
          <a:p>
            <a:pPr lvl="1"/>
            <a:r>
              <a:rPr lang="en-US" dirty="0"/>
              <a:t>Sorts the vector according to the area of the shape</a:t>
            </a:r>
          </a:p>
          <a:p>
            <a:pPr lvl="1"/>
            <a:r>
              <a:rPr lang="en-US" dirty="0"/>
              <a:t>Prints out each member of the vector</a:t>
            </a:r>
          </a:p>
          <a:p>
            <a:pPr lvl="3"/>
            <a:endParaRPr lang="en-US" dirty="0"/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Avoid slicing!</a:t>
            </a:r>
          </a:p>
          <a:p>
            <a:pPr lvl="1"/>
            <a:r>
              <a:rPr lang="en-US" dirty="0"/>
              <a:t>Make sure the sorting works properly!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Static Dispatch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is “sticky”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declared virtual, then a </a:t>
            </a:r>
            <a:r>
              <a:rPr lang="en-US" dirty="0" err="1"/>
              <a:t>vtable</a:t>
            </a:r>
            <a:r>
              <a:rPr lang="en-US" dirty="0"/>
              <a:t> will be created for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for </a:t>
            </a:r>
            <a:r>
              <a:rPr lang="en-US" i="1" dirty="0"/>
              <a:t>all</a:t>
            </a:r>
            <a:r>
              <a:rPr lang="en-US" dirty="0"/>
              <a:t> of its subclasses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vtables</a:t>
            </a:r>
            <a:r>
              <a:rPr lang="en-US" dirty="0"/>
              <a:t> will include function pointers for (the correct)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be called using dynamic dispatch even if overridden in a derived class without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keyword</a:t>
            </a:r>
          </a:p>
          <a:p>
            <a:pPr lvl="1"/>
            <a:r>
              <a:rPr lang="en-US" dirty="0"/>
              <a:t>Good style to help the reader </a:t>
            </a:r>
            <a:r>
              <a:rPr lang="en-US" i="1" dirty="0"/>
              <a:t>and avoid bugs</a:t>
            </a:r>
            <a:r>
              <a:rPr lang="en-US" dirty="0"/>
              <a:t> by using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>
                <a:solidFill>
                  <a:srgbClr val="E2661A"/>
                </a:solidFill>
              </a:rPr>
              <a:t> </a:t>
            </a:r>
            <a:endParaRPr lang="en-US" dirty="0"/>
          </a:p>
          <a:p>
            <a:pPr lvl="2"/>
            <a:r>
              <a:rPr lang="en-US" dirty="0"/>
              <a:t>Style guide controversy, if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 should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in derived classes?  Recent style guides say just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, but you’ll sometimes see both, particularly in older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0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we omit “virtual”?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2801712"/>
          </a:xfrm>
        </p:spPr>
        <p:txBody>
          <a:bodyPr>
            <a:normAutofit/>
          </a:bodyPr>
          <a:lstStyle/>
          <a:p>
            <a:r>
              <a:rPr lang="en-US" dirty="0"/>
              <a:t>By default, without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, methods are dispatched </a:t>
            </a:r>
            <a:r>
              <a:rPr lang="en-US" i="1" dirty="0">
                <a:solidFill>
                  <a:srgbClr val="FF0000"/>
                </a:solidFill>
              </a:rPr>
              <a:t>statically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At </a:t>
            </a:r>
            <a:r>
              <a:rPr lang="en-US" u="sng" dirty="0"/>
              <a:t>compile time</a:t>
            </a:r>
            <a:r>
              <a:rPr lang="en-US" dirty="0"/>
              <a:t>, the compiler writes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 to the address of the class’ method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US" dirty="0"/>
              <a:t> segment</a:t>
            </a:r>
          </a:p>
          <a:p>
            <a:pPr lvl="2"/>
            <a:r>
              <a:rPr lang="en-US" dirty="0"/>
              <a:t>Based on the compile-time visible type of the </a:t>
            </a:r>
            <a:r>
              <a:rPr lang="en-US" dirty="0" err="1"/>
              <a:t>callee</a:t>
            </a:r>
            <a:endParaRPr lang="en-US" dirty="0"/>
          </a:p>
          <a:p>
            <a:pPr lvl="1"/>
            <a:r>
              <a:rPr lang="en-US" dirty="0"/>
              <a:t>This is </a:t>
            </a:r>
            <a:r>
              <a:rPr lang="en-US" i="1" dirty="0"/>
              <a:t>different </a:t>
            </a:r>
            <a:r>
              <a:rPr lang="en-US" dirty="0"/>
              <a:t>than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68660" y="3886200"/>
            <a:ext cx="4937760" cy="246888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...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187319" y="4069080"/>
            <a:ext cx="6635553" cy="1447137"/>
            <a:chOff x="2203647" y="3840480"/>
            <a:chExt cx="6635553" cy="1447137"/>
          </a:xfrm>
        </p:grpSpPr>
        <p:sp>
          <p:nvSpPr>
            <p:cNvPr id="8" name="Rectangle 7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6461760" y="384048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Derived::foo()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0" name="Elbow Connector 9"/>
            <p:cNvCxnSpPr/>
            <p:nvPr/>
          </p:nvCxnSpPr>
          <p:spPr bwMode="auto">
            <a:xfrm flipV="1">
              <a:off x="2203647" y="4043806"/>
              <a:ext cx="4258113" cy="1243811"/>
            </a:xfrm>
            <a:prstGeom prst="bentConnector3">
              <a:avLst>
                <a:gd name="adj1" fmla="val 84946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187319" y="5257800"/>
            <a:ext cx="6635553" cy="677108"/>
            <a:chOff x="2203647" y="5029200"/>
            <a:chExt cx="6635553" cy="677108"/>
          </a:xfrm>
        </p:grpSpPr>
        <p:sp>
          <p:nvSpPr>
            <p:cNvPr id="7" name="Rectangle 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461760" y="502920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Base::foo()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2" name="Elbow Connector 11"/>
            <p:cNvCxnSpPr/>
            <p:nvPr/>
          </p:nvCxnSpPr>
          <p:spPr bwMode="auto">
            <a:xfrm flipV="1">
              <a:off x="2203647" y="5257800"/>
              <a:ext cx="4258113" cy="274320"/>
            </a:xfrm>
            <a:prstGeom prst="bentConnector3">
              <a:avLst>
                <a:gd name="adj1" fmla="val 91881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Removed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on methods: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393192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dividend();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 = &amp;dividend;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&amp;dividend;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b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since that method is inherited.  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920240"/>
            <a:ext cx="7315200" cy="54864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20" y="15201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4FF2842-5600-431C-841C-28BAC00C2D90}"/>
                  </a:ext>
                </a:extLst>
              </p14:cNvPr>
              <p14:cNvContentPartPr/>
              <p14:nvPr/>
            </p14:nvContentPartPr>
            <p14:xfrm>
              <a:off x="3498120" y="1710720"/>
              <a:ext cx="5137560" cy="9900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4FF2842-5600-431C-841C-28BAC00C2D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8760" y="1701360"/>
                <a:ext cx="5156280" cy="100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12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Always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(fairly uncommon) reasons:</a:t>
            </a:r>
          </a:p>
          <a:p>
            <a:pPr lvl="1"/>
            <a:r>
              <a:rPr lang="en-US" dirty="0"/>
              <a:t>Efficiency:</a:t>
            </a:r>
          </a:p>
          <a:p>
            <a:pPr lvl="2"/>
            <a:r>
              <a:rPr lang="en-US" dirty="0"/>
              <a:t>Non-virtual function calls are a tiny bit faster (no indirect lookup)</a:t>
            </a:r>
          </a:p>
          <a:p>
            <a:pPr lvl="2"/>
            <a:r>
              <a:rPr lang="en-US" dirty="0"/>
              <a:t>A class with no virtual functions has objects without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Control: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class X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/>
              <a:t> is not virtual, we’re guaranteed to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X::g()</a:t>
            </a:r>
            <a:r>
              <a:rPr lang="en-US" dirty="0"/>
              <a:t> and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some subclass</a:t>
            </a:r>
          </a:p>
          <a:p>
            <a:pPr lvl="3"/>
            <a:r>
              <a:rPr lang="en-US" dirty="0"/>
              <a:t>Particularly useful for framework design</a:t>
            </a:r>
          </a:p>
          <a:p>
            <a:r>
              <a:rPr lang="en-US" dirty="0"/>
              <a:t>In Java, all methods are virtual, except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class methods, which aren’t associated with objects</a:t>
            </a:r>
          </a:p>
          <a:p>
            <a:r>
              <a:rPr lang="en-US" dirty="0"/>
              <a:t>In C++ and C#, you can pick what you want</a:t>
            </a:r>
          </a:p>
          <a:p>
            <a:pPr lvl="1"/>
            <a:r>
              <a:rPr lang="en-US" dirty="0"/>
              <a:t>Omitting virtual can cause obscure bugs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4"/>
          <a:stretch/>
        </p:blipFill>
        <p:spPr>
          <a:xfrm>
            <a:off x="904564" y="3975463"/>
            <a:ext cx="8017371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182711"/>
          </a:xfrm>
        </p:spPr>
        <p:txBody>
          <a:bodyPr/>
          <a:lstStyle/>
          <a:p>
            <a:r>
              <a:rPr lang="en-US" dirty="0"/>
              <a:t>Which function is called is a mix of both compile time and runtime decisions as well as </a:t>
            </a:r>
            <a:r>
              <a:rPr lang="en-US" i="1" dirty="0"/>
              <a:t>how</a:t>
            </a:r>
            <a:r>
              <a:rPr lang="en-US" dirty="0"/>
              <a:t> you call the function</a:t>
            </a:r>
          </a:p>
          <a:p>
            <a:pPr lvl="1"/>
            <a:r>
              <a:rPr lang="en-US" dirty="0"/>
              <a:t>If called on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), usually optimized into a hard-coded function call at compile time</a:t>
            </a:r>
          </a:p>
          <a:p>
            <a:pPr lvl="1"/>
            <a:r>
              <a:rPr lang="en-US" dirty="0"/>
              <a:t>If called via a pointer or reference:</a:t>
            </a:r>
            <a:br>
              <a:rPr lang="en-US" dirty="0"/>
            </a:b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PromisedT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which version is called?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3FD454C-B4F1-4678-855B-8C4B89399A94}"/>
                  </a:ext>
                </a:extLst>
              </p14:cNvPr>
              <p14:cNvContentPartPr/>
              <p14:nvPr/>
            </p14:nvContentPartPr>
            <p14:xfrm>
              <a:off x="1351800" y="5147280"/>
              <a:ext cx="7387920" cy="13377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3FD454C-B4F1-4678-855B-8C4B89399A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42440" y="5137920"/>
                <a:ext cx="7406640" cy="135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943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828800"/>
            <a:ext cx="4846320" cy="347472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m1 will use static dispatch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m2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m2 is still virtual by default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72793" y="1371600"/>
            <a:ext cx="3566160" cy="4663440"/>
          </a:xfrm>
          <a:prstGeom prst="roundRect">
            <a:avLst>
              <a:gd name="adj" fmla="val 3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74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mixed.cc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F1B2EFB-C8E8-4295-BE5F-A5C38BAE05E7}"/>
                  </a:ext>
                </a:extLst>
              </p14:cNvPr>
              <p14:cNvContentPartPr/>
              <p14:nvPr/>
            </p14:nvContentPartPr>
            <p14:xfrm>
              <a:off x="118440" y="2125080"/>
              <a:ext cx="8864280" cy="392940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F1B2EFB-C8E8-4295-BE5F-A5C38BAE05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080" y="2115720"/>
                <a:ext cx="8883000" cy="39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20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5470</TotalTime>
  <Words>3018</Words>
  <Application>Microsoft Office PowerPoint</Application>
  <PresentationFormat>On-screen Show (4:3)</PresentationFormat>
  <Paragraphs>546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 Narrow</vt:lpstr>
      <vt:lpstr>Calibri</vt:lpstr>
      <vt:lpstr>CMU Bright</vt:lpstr>
      <vt:lpstr>Courier New</vt:lpstr>
      <vt:lpstr>Monaco</vt:lpstr>
      <vt:lpstr>Roboto Regular</vt:lpstr>
      <vt:lpstr>Times New Roman</vt:lpstr>
      <vt:lpstr>Wingdings</vt:lpstr>
      <vt:lpstr>UWTheme-333-Sp18</vt:lpstr>
      <vt:lpstr>C++ Inheritance II, Casts CSE 333 Winter 2020</vt:lpstr>
      <vt:lpstr>Administrivia</vt:lpstr>
      <vt:lpstr>Lecture Outline</vt:lpstr>
      <vt:lpstr>Reminder: virtual is “sticky”</vt:lpstr>
      <vt:lpstr>What happens if we omit “virtual”?</vt:lpstr>
      <vt:lpstr>Static Dispatch Example</vt:lpstr>
      <vt:lpstr>Why Not Always Use virtual?</vt:lpstr>
      <vt:lpstr>Mixed Dispatch</vt:lpstr>
      <vt:lpstr>Mixed Dispatch Example</vt:lpstr>
      <vt:lpstr>Practice Question</vt:lpstr>
      <vt:lpstr>Abstract Classes</vt:lpstr>
      <vt:lpstr>Lecture Outline</vt:lpstr>
      <vt:lpstr>Derived-Class Objects</vt:lpstr>
      <vt:lpstr>Constructors and Inheritance</vt:lpstr>
      <vt:lpstr>Constructor Examples</vt:lpstr>
      <vt:lpstr>Destructors and Inheritance</vt:lpstr>
      <vt:lpstr>Assignment and Inheritance</vt:lpstr>
      <vt:lpstr>STL and Inheritance</vt:lpstr>
      <vt:lpstr>STL and Inheritance</vt:lpstr>
      <vt:lpstr>Lecture Outline</vt:lpstr>
      <vt:lpstr>Explicit Casting in C</vt:lpstr>
      <vt:lpstr>Casting in C++</vt:lpstr>
      <vt:lpstr>static_cast</vt:lpstr>
      <vt:lpstr>dynamic_cast</vt:lpstr>
      <vt:lpstr>const_cast</vt:lpstr>
      <vt:lpstr>reinterpret_cast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CSE333 Wi20 Lec18 - C++ Inheritance II, Casting</dc:title>
  <dc:creator>Justin Hsia</dc:creator>
  <cp:lastModifiedBy>Justin Hsia</cp:lastModifiedBy>
  <cp:revision>119</cp:revision>
  <cp:lastPrinted>2020-02-21T19:08:46Z</cp:lastPrinted>
  <dcterms:created xsi:type="dcterms:W3CDTF">2018-05-07T08:25:54Z</dcterms:created>
  <dcterms:modified xsi:type="dcterms:W3CDTF">2020-02-21T23:56:25Z</dcterms:modified>
</cp:coreProperties>
</file>