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notesSlides/notesSlide3.xml" ContentType="application/vnd.openxmlformats-officedocument.presentationml.notesSlide+xml"/>
  <Override PartName="/ppt/ink/ink5.xml" ContentType="application/inkml+xml"/>
  <Override PartName="/ppt/notesSlides/notesSlide4.xml" ContentType="application/vnd.openxmlformats-officedocument.presentationml.notesSlide+xml"/>
  <Override PartName="/ppt/ink/ink6.xml" ContentType="application/inkml+xml"/>
  <Override PartName="/ppt/notesSlides/notesSlide5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6.xml" ContentType="application/vnd.openxmlformats-officedocument.presentationml.notesSlide+xml"/>
  <Override PartName="/ppt/ink/ink9.xml" ContentType="application/inkml+xml"/>
  <Override PartName="/ppt/notesSlides/notesSlide7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8.xml" ContentType="application/vnd.openxmlformats-officedocument.presentationml.notesSlide+xml"/>
  <Override PartName="/ppt/ink/ink12.xml" ContentType="application/inkml+xml"/>
  <Override PartName="/ppt/notesSlides/notesSlide9.xml" ContentType="application/vnd.openxmlformats-officedocument.presentationml.notesSlide+xml"/>
  <Override PartName="/ppt/ink/ink13.xml" ContentType="application/inkml+xml"/>
  <Override PartName="/ppt/notesSlides/notesSlide10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9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66" r:id="rId11"/>
    <p:sldId id="267" r:id="rId12"/>
    <p:sldId id="268" r:id="rId13"/>
    <p:sldId id="269" r:id="rId14"/>
    <p:sldId id="277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2661A"/>
    <a:srgbClr val="669900"/>
    <a:srgbClr val="5A5A5A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89872"/>
  </p:normalViewPr>
  <p:slideViewPr>
    <p:cSldViewPr snapToGrid="0">
      <p:cViewPr varScale="1">
        <p:scale>
          <a:sx n="79" d="100"/>
          <a:sy n="79" d="100"/>
        </p:scale>
        <p:origin x="105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147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4492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2:10.8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7354 10311 140 0,'-6'-11'55'0,"-6"-5"-30"0,0 3-16 16,9 5 16-16,-6 0-5 16,-3 0 0-16,-2 3-11 0,-7 2-5 15,-3 11-3-15,-9 6-1 0,-3 7 0 16,-5 10-3-16,-1 20 0 15,0 7-1-15,7 13 3 16,5-2 0 0,12 3 3-16,15-1 1 0,12-2 1 15,9-11 2-15,15-10 3 16,5-14 13-16,10-10 6 16,5-27-10-16,7-10-3 15,-6-8-5 1,-7-8-1-16,-8-6 8 0,-9-7 4 15,-9-6-7-15,-10-12-3 16,-11-1-9-16,-3 0-1 16,-3 8-10-16,-5 8-4 0,-7 11-26 15,0 7-10-15,-3 14-68 16</inkml:trace>
  <inkml:trace contextRef="#ctx0" brushRef="#br0" timeOffset="1">7247 14216 156 0,'-24'-8'57'0,"12"8"-30"0,-9 3-18 0,12 2 14 15,-12 3-11-15,-2 11-4 16,-4 2-1-16,0 8 2 16,-3 10-4-1,4 20-1-15,5 4 2 0,3 9 3 0,15 7 2 16,12 0-1-16,21 1-1 16,8-11-3-16,13-11 1 15,20-13-2-15,4-16 0 16,5-19 3-16,0-25 5 15,-5-17-7-15,-7-11-1 16,-14-7-5-16,-21-5-1 0,-18-17 1 16,-18 1 0-16,-12 5-14 15,-18 5-3-15,-3 5-7 16,-2 6-2-16,-16 10-72 16</inkml:trace>
  <inkml:trace contextRef="#ctx0" brushRef="#br0" timeOffset="2">9467 11983 92 0,'-15'5'35'0,"9"-2"-18"0,-2 5-18 0,5 2 7 16,-3 1-4-16,-3 5-2 16,-6 0 9-16,0 2 6 15,3 3-3-15,3 3-2 16,0 0-3-16,6 0 0 0,12 0 0 15,0-3 3-15,3-3-5 16,0-4 1-16,3-12 1 0,0-4 1 16,2-6 2-16,1-6-3 15,0-1-2-15,-3-4-2 16,0 1-3-16,-3-4-2 16,-3-4 1-16,-3-3 1 15,-3 0 2-15,-3 0-1 16,0 0 2-16,-3-11-2 15,0 5-1-15,0 6 1 16,-3 3 1-16,0 5 3 16,3 0 4-16,0 7-2 15,0 4-2-15,0-1-2 0,3 6 0 16,0 2-4-16,0 3-2 16,0 5 4-16,0 17 1 15,0 1 4-15,3 12 3 16,-3 2-4-1,0 0-3-15,0 0-1 0,3-3-1 16,0-2 0-16,3-3 2 16,0-2-3-16,0-3-2 15,0-6-38-15,0-5-15 16,0-5-25 0</inkml:trace>
  <inkml:trace contextRef="#ctx0" brushRef="#br0" timeOffset="3">9702 12028 148 0,'-5'-3'57'0,"2"9"-30"0,0-6-29 16,3 5 9-16,-3 0 6 15,-3 3 3-15,-3 3 1 16,0-1 0-16,3 6-9 15,3 3-3-15,0 2-1 0,6 0 0 16,3-2 2-16,0-4 1 16,3-1 3-16,0-6 1 15,3-3 3-15,-1-5-3 16,1-5-1-16,0-3-4 0,-3-3-1 16,-3-2-1-16,-3-3 0 15,-3 0-5-15,-3 0 1 16,-3-2 0-16,0 4 0 15,-3 4-9-15,0-1-2 16,3 3-16-16,0 3-8 16,0 5-39-1,6-5-41-15,3 2 36 16</inkml:trace>
  <inkml:trace contextRef="#ctx0" brushRef="#br0" timeOffset="4">9819 12054 156 0,'-15'3'57'0,"15"5"-30"0,12 0-21 15,-6-5 15-15,-1 2-5 16,4 0 3-16,0 0-4 15,0-2-1-15,0 0-8 16,3-3-2-16,0 0 0 0,0 0 0 16,0-3 0-16,-3 0-2 15,0 1 1-15,-3-6 2 16,-3 0-2 0,-3-3 0-16,-3 1-3 0,-3 2-1 15,-3 0-4-15,-3 5 1 16,-3 9 2-1,-3-1 1-15,3 3-2 0,0 0 2 16,3 0 1-16,1 2 0 16,5 1 0-16,3-1 2 15,0 4-1-15,3-1-1 16,6 0 3-16,3 0 0 16,2-2-12-16,4-3-4 15,0-3-25-15,3-2-8 16,0-6-36-1</inkml:trace>
  <inkml:trace contextRef="#ctx0" brushRef="#br0" timeOffset="5">10066 12028 160 0,'-12'-19'63'0,"12"19"-34"0,-3 0-19 16,3 0 20-16,-3 0-7 15,-3 3-1-15,0 0-8 16,0 5-4-16,0-3-5 16,0 3-4-16,0 0 0 0,3 0-1 15,3 0 0-15,3 2 0 16,0 1 2-16,3 2 1 16,-3 0 3-16,0 3-1 0,0-3 0 15,-3 1 8 1,-3-1 3-16,-3-3-3 0,0 1 0 15,-3-3-6-15,-3 0 1 16,0-3-18-16,0-2-6 16,0 0-19-16,4-3-5 15,-1 0-25 1,6 0-56-16,3 0 24 16</inkml:trace>
  <inkml:trace contextRef="#ctx0" brushRef="#br0" timeOffset="6">10450 12049 200 0,'0'-3'77'0,"0"3"-42"0,-3-2-23 15,3-1 19-15,-3 3-12 16,-3 3-3-16,0-1-7 16,-3 4-4-16,0-1-2 15,0 0-5-15,0 1 1 0,3 2-1 16,3 0 0-16,0-1 2 0,3 4 0 15,3 2 0 1,0 1 0-16,-3-1 0 0,0 0 0 16,-3 0 2-16,-3 0 1 15,-3-2-1-15,-3 0 1 16,3-3 0-16,-3-3 1 16,-2 0-2-16,-1-2-2 15,3-3-8-15,0 0-5 16,3-3-15-16,3 0-5 15,3-2-40 1,9-3-44-16,9 0 33 16</inkml:trace>
  <inkml:trace contextRef="#ctx0" brushRef="#br0" timeOffset="7">10503 12086 160 0,'-6'-2'60'0,"6"2"-32"0,0 2-24 16,0-2 13-16,0 3 3 15,-3 2 4-15,0 3-6 16,3 5-3-16,0 3-8 16,0 3-3-16,3-1 0 0,3-2-2 15,3 0 1-15,6 0 2 0,0-3 4 16,3-5-4-1,0-5-1-15,-1-6-2 0,1-2 1 16,-3-3 0-16,-3-3 1 16,-6-2 2-16,-3 0 3 15,-3-1 0-15,-6 1 0 16,-3 0-1-16,0 0 0 16,-6 2-9-16,3 3-1 15,-2 3-13-15,-1 2-3 16,3 3-20-16,3 0-8 15,0 0-57 1</inkml:trace>
  <inkml:trace contextRef="#ctx0" brushRef="#br0" timeOffset="8">10697 12068 172 0,'0'5'66'0,"3"0"-36"0,-3 3-24 16,3-3 17-16,-3 3 1 15,0 3 3-15,0 0-14 16,0 2-6-16,0 0-4 16,0 0 0-16,0-2 0 0,0-3-1 15,0 0 1-15,0-3-2 16,0 0 2-16,-3-2 0 15,3-3 1-15,0-5-7 16,0-3-2-16,0 0-7 0,3-3 0 16,6-2-1-16,-4 0 3 15,7 2 6-15,-6 1 2 16,6-4-1-16,-3 4 2 16,0 7 3-16,0 0 3 15,0 1 0-15,0 2 2 16,-3 0 2-16,0 5 5 15,0 0-2-15,0 3 1 16,-3 3-5-16,-3 0-3 16,0-1 0-16,0-2 1 0,0 0-3 15,0-3-2-15,0-2 0 16,0-3-1-16,0 0 0 16,3-3 2-16,3-5-10 15,3 0-2-15,-1-2 0 16,4-1 1-16,3 1 3 15,-3-1 4-15,0 0-1 16,0 9-1-16,0-1 7 16,-3 3 3-16,3 0 8 15,-3 5 3-15,-3 3-4 16,-3 3-3-16,0 0-3 16,-3 2-2-16,0 0-3 15,0 0-2-15,0-2-10 0,0-1-4 16,0-2-31-16,3-2-12 15</inkml:trace>
  <inkml:trace contextRef="#ctx0" brushRef="#br0" timeOffset="9">11093 12086 208 0,'-3'-2'77'0,"3"4"-42"0,3-2-41 0,-3 0 12 16,3 3 2-16,2-1 7 16,1 1 6-16,0 0 2 15,3-3-12-15,0 0-2 0,3 0-2 0,0 0-6 16,3 0 0-16,-3-3 1 16,0 0 1-1,-3-2 1-15,-3-3 0 0,-6-2-7 16,-3-1-2-16,-6 0-9 15,0 4-2-15,-3-1 4 16,-3 2 5-16,0 4 2 16,0 2 0-16,0 5 1 15,3 3 3-15,1 0 0 16,-1 2 3-16,3 1 5 16,3 2 4-16,3 3-6 15,6 0-1-15,6 0 2 16,3 0 1-16,2-3-3 15,7-2-3-15,3-6-22 16,0-3-9-16,0-4-64 16,3-3-38-16,-4-1 58 15</inkml:trace>
  <inkml:trace contextRef="#ctx0" brushRef="#br0" timeOffset="10">11393 11777 184 0,'-3'10'71'0,"3"1"-38"0,0 34-23 0,0-24 17 16,0 3 0-16,0 2 1 15,0 3-9-15,-3 0-4 0,3-2-8 16,0-1-5-16,-3-2 1 15,0 0-2-15,0-6-1 0,0-2-28 16,0-2-14-16,0-4-66 16</inkml:trace>
  <inkml:trace contextRef="#ctx0" brushRef="#br0" timeOffset="11">11238 11980 236 0,'-6'-5'88'0,"6"8"-48"0,6-6-42 0,0 3 14 15,3 0-8-15,6-3-3 16,6 1 2-16,3-1 0 16,3 0-1-16,5 1-4 0,1-3-1 15,0-1-25-15,-6 1-9 16,-1 0-60-1</inkml:trace>
  <inkml:trace contextRef="#ctx0" brushRef="#br0" timeOffset="12">11554 11837 176 0,'0'43'66'0,"-3"-27"-36"0,0 13-22 16,3-13 18-16,-3 7-2 15,-3 1 1-15,0 0-10 16,0 0-4-16,0-3-6 16,0 0-2-16,0-2 3 0,0-6-5 15,3-2-1-15,0-3 2 16,3-3 1-16,0-5-6 15,3-3-2-15,3-2-3 16,0-3 0-16,3-3-2 16,3-2 1-16,0 0 5 15,0 2 2-15,0 1 2 0,0-1 0 16,-3 6 6-16,3 0 6 16,-1 7 0-16,-2 3 1 15,0 3 1-15,0 3 2 16,-3 0-3-16,0-1 0 15,-6 3-7-15,0 1-4 16,0-1-1-16,0 0-1 16,0-2-16-16,0-3-6 15,0 0-27-15,12-8-83 32</inkml:trace>
  <inkml:trace contextRef="#ctx0" brushRef="#br0" timeOffset="13">11774 12078 220 0,'-3'0'82'0,"3"3"-44"0,0 5-40 15,0-3 14-15,0 3 3 16,0 3 4-16,-3-1-5 16,3 3-1-16,0 1-7 15,0-1-4-15,0-3-1 0,0-2-23 16,0-2-10-16,3-4-77 15,3-4-33 1,3-4 73-16</inkml:trace>
  <inkml:trace contextRef="#ctx0" brushRef="#br0" timeOffset="14">11786 11935 256 0,'-12'-5'96'0,"12"2"-52"0,0 1-47 0,0 2 19 15,0 0-19-15,0 0-2 16,0 0 4-16,6 2 5 16,0 4-2-16,3-4-32 0,0 4-14 15,0-1-60 1</inkml:trace>
  <inkml:trace contextRef="#ctx0" brushRef="#br0" timeOffset="15">11878 12068 208 0,'-3'18'79'0,"6"-10"-42"0,0 5-37 0,-3-5 18 0,0 0 1 15,3 3 3-15,-3-1-9 16,0-2-3-16,0 0-6 16,0-2-3-16,0-1 2 0,0-5 0 15,0 0 1-15,0-3 0 16,0-2 2-16,3 0-3 15,3-3-2-15,0-3-3 16,3-2 1-16,0 0-1 16,0-3 0-16,3 3 2 15,0-1 0-15,0 4 0 0,0 2 0 16,2 2 2-16,-2 4 1 16,0 4 7-16,0 1 4 15,-3 2 1-15,0 3 4 16,0 0-5-16,-3 3 0 15,0 2-8-15,-3 0-4 16,-3 3-1-16,0-3-1 16,0 1-7-16,0-4-3 15,0-2-25-15,3-3-10 16,12-5-61 0,3-2-8-16</inkml:trace>
  <inkml:trace contextRef="#ctx0" brushRef="#br0" timeOffset="16">12295 12049 228 0,'-6'-8'88'0,"3"-5"-48"0,-6 5-36 15,6 8 19-15,-6 0-7 16,-3 0 1-16,-2 5-5 16,-1 1-2-16,0 4-6 15,0 1-1-15,3-1 3 0,3 1-3 16,0 0-2-16,3-1 0 15,3 1 1-15,3-3-3 16,0 0 0-16,3-3 3 16,0-2 1-16,3-3-1 0,0-3-2 15,0 0 1-15,0-2-1 16,0 0 0-16,0-1 2 16,-3 1-1-16,0 0 2 15,0-1-4-15,0 1 0 16,0 0-1-16,0 5-2 15,0 0 0-15,3 3 3 16,0 4-2-16,3 9 1 16,2 8 0-16,1 3 0 15,0 10 13-15,-3 0 7 16,0-3 0-16,-6-5-1 16,-9 0 2-16,-6-5 2 15,-9-5-7-15,-2-3-3 16,-10-3-20-16,0-5-6 15,0-3-35-15,4-5-15 0,5-5-72 16</inkml:trace>
  <inkml:trace contextRef="#ctx0" brushRef="#br0" timeOffset="17">12887 12023 184 0,'-6'-8'71'0,"6"5"-38"0,-6 0-30 16,4 3 15-16,-1-2-5 15,-6 2 0-15,-3 0-5 0,-3 2 0 16,0 6-5-16,-3 6-2 0,0-1 0 16,3 0-4-16,0 0 2 15,7 3 1-15,2 0 0 16,9 0 2-16,2 0 3 15,4-3-4-15,6-5-1 16,6-3 2-16,-3-5 1 16,3-5-1-16,-3-3-2 15,0-3 3-15,-4-2 0 16,-2-5 1-16,-3-3 0 16,-3-3-5-16,-3-3 1 15,-3 1 0-15,-3-9 2 16,0 1 3-16,0 8 4 15,0 2 2-15,0 5 3 16,0 6-5-16,3 0-3 0,0 5-3 16,-3 5-3-16,3 8 1 15,0 11-1-15,0 6 2 16,3 4 3-16,3 6-2 16,0-3 0-16,0 0-3 15,3 0-3-15,0 0-3 16,0-2-1-16,0-4-29 15,0-1-14-15,6-9-60 16</inkml:trace>
  <inkml:trace contextRef="#ctx0" brushRef="#br0" timeOffset="18">13126 12017 236 0,'-9'3'90'0,"9"8"-48"0,-3-3-51 0,3-1 12 16,-3 1-4-16,0 0 0 16,0 0 1-16,3 3 0 15,0-1 0-15,0 1-11 0,0-3-3 16,3 0-53 0,3-3-51-16,0-2 32 15</inkml:trace>
  <inkml:trace contextRef="#ctx0" brushRef="#br0" timeOffset="19">13120 11877 220 0,'-15'-29'82'0,"15"24"-44"0,0 2-44 0,3-2-6 16,0 0-14-16,3 7-15 15,3 3-7-15,2-2-21 16,4-3-8-16</inkml:trace>
  <inkml:trace contextRef="#ctx0" brushRef="#br0" timeOffset="20">13512 11716 228 0,'-11'-13'88'0,"8"10"-48"0,-9-2-36 0,9 5 21 16,-6-3-10-16,-3 3 2 15,0 3-10-15,-3 2-2 16,0 5-3-16,-3 9-6 0,0 7 0 16,4 11 2-16,2 6 3 15,0 2 0-15,6-3-1 16,6-5-2-16,3-5-1 16,3-3-18-16,0-3-9 15,3-4-11-15,0-6-4 16,0-6-45-1</inkml:trace>
  <inkml:trace contextRef="#ctx0" brushRef="#br0" timeOffset="21">13605 11774 192 0,'-6'-16'74'0,"0"11"-40"0,-3-3-18 16,3 5 22-16,0 1-18 15,-3 2-3-15,0 0-11 16,0 5-4-16,0 3-1 16,-3 5-1-16,0 11 2 0,4 5-3 15,2 5 0-15,0 1 5 16,6-1 2-16,0 1 0 16,3-4-1-16,0-2-6 0,0-2 1 15,0-3-5 1,0-6-1-16,-1-5-28 0,-2-2-10 15,3-3-60 1</inkml:trace>
  <inkml:trace contextRef="#ctx0" brushRef="#br0" timeOffset="22">13215 11935 248 0,'-3'-5'93'0,"9"2"-50"0,6 3-50 0,-3 0 14 16,8 0-1-16,4-2 6 15,9-1-2-15,-3 0 2 0,9 1-7 16,-1 2-3-16,1 0-1 0,-3 2-37 16,0 1-13-16,-7 0-59 15</inkml:trace>
  <inkml:trace contextRef="#ctx0" brushRef="#br0" timeOffset="23">13557 12028 244 0,'0'13'90'0,"6"-10"-48"0,3-1-45 0,-3 4 16 16,3-1 2-16,3-2 4 15,3-1-5-15,0-2-3 16,-1-2-6-16,1-1-4 0,0-2 2 15,0-1 0-15,0 1 1 16,-6-3-5-16,-3 0 1 16,-3-2-5-16,-3 2-1 15,-3-3-4-15,-3 3-1 16,-3 0-1-16,-3 6 2 16,0 2 8-16,-3 0 6 15,3 2-7-15,0 4-2 16,4 2 7-16,-1 5 3 15,3 0-5-15,3 0-1 16,6 0 0-16,3 3 2 0,3 0 0 16,-1-3-1-1,4 1-8-15,0-4-5 16,-3-2-29-16,3-2-10 0,6-4-41 16</inkml:trace>
  <inkml:trace contextRef="#ctx0" brushRef="#br0" timeOffset="24">13837 12028 192 0,'0'-3'71'0,"-3"3"-38"0,6 14-39 16,0-9 12-16,0 3 7 16,0 0 6-16,-3 0-3 0,3 0-1 15,-3 0-9-15,0-1 0 0,0-1 1 16,0-1-1-16,0-5 1 15,0 0 9-15,0 0 5 16,0 0-3-16,0-3 2 16,0 1-5-16,0-4-1 15,0-1-8-15,3-4-2 16,0 0-2-16,0 3-2 16,3 0-2-16,0 1-1 15,3-1-9-15,2 0-5 16,1 2-7-16,3 1-2 15,0 0-13-15,0 2-5 16,0 1-36 0,0-1-40-16,0 0 39 15</inkml:trace>
  <inkml:trace contextRef="#ctx0" brushRef="#br0" timeOffset="25">14048 12023 192 0,'-3'18'71'0,"3"-15"-38"0,0-1-30 15,0-2 24 1,6 6-10-16,0-1 0 15,0-2 0-15,3-1-10 16,3-2 0-16,-3-2 0 0,0-1-1 16,0-2 1-16,0-3-4 15,-3 0-2-15,-3 0 0 16,0 0-1-16,-3 0-7 16,-3 3 0-16,-3 0 3 15,-6 2 2-15,-3 3-1 16,-3 3 0-16,3 2 2 15,0 5 0-15,0 4 5 16,3-4 5-16,1 3-1 16,5 1 1-16,0-1-8 0,6 0 0 15,3 0-1-15,3 1 0 16,3-4-9-16,2-2-4 16,1-3-20-16,0 1-8 15,0-6-59 1</inkml:trace>
  <inkml:trace contextRef="#ctx0" brushRef="#br0" timeOffset="26">14167 12023 148 0,'-12'-3'55'0,"12"16"-30"0,3-2-27 16,-3-3 11-1,0 0 11-15,0 0 10 0,0 2-7 16,0-2-1-16,0 0-13 15,0 0-3-15,0 0 0 0,0-3 1 16,0 1 1-16,0-6 4 16,0 0 3-16,0 0-2 15,3-3 0-15,0 0-7 16,3-5-4-16,6-2-1 16,0-3-1-16,0-3-3 15,0 5 0-15,3 0-3 16,-3 4 1-16,0-1 3 15,0 8 5-15,-1 5 3 16,1 3-2-16,-3 2-1 16,0 4 3-16,-3-1 1 15,0 0-3-15,0 0-3 16,0 1 0-16,-3-4-1 16,0 1-16-16,6-3-4 15,0-3-19-15,6-5-7 16,0-5-56-1</inkml:trace>
  <inkml:trace contextRef="#ctx0" brushRef="#br0" timeOffset="27">14551 11766 252 0,'-6'-11'93'0,"6"11"-50"0,0 0-48 15,0 0 17-15,0 6-11 16,0 2-1-16,0 2 6 15,0 17 6-15,3 4-6 16,0 9 1-16,3 0 3 0,-3-3-6 16,0-3-2-16,0-2-1 15,0 0-1-15,-3-3 0 16,0-5 2-16,-3-6-28 16,0-2-11-16,0-5-59 15,-3-6-44-15,0-5 54 16</inkml:trace>
  <inkml:trace contextRef="#ctx0" brushRef="#br0" timeOffset="28">14346 11949 296 0,'-12'-8'110'0,"15"8"-60"0,3 2-56 0,-6-2 17 15,9 3-7-15,3-3 0 16,6 3-2-16,8-3-2 15,10 0 1-15,3 0-17 0,8 0-6 16,4-6-104 0</inkml:trace>
  <inkml:trace contextRef="#ctx0" brushRef="#br0" timeOffset="29">15135 12004 216 0,'-15'11'82'0,"15"5"-44"0,-9 5-42 16,6-13 13-16,0 0-5 15,3 0 2-15,0 2-5 0,0 1-1 16,0-3 0 0,0 0-20-16,0 0-9 0</inkml:trace>
  <inkml:trace contextRef="#ctx0" brushRef="#br0" timeOffset="30">15144 11904 236 0,'-12'-11'88'0,"12"8"-48"0,0 1-51 0,0 2 11 16,0 0-19-16,3 0-5 16,3 5-5-16,3 0-2 0,0 1-45 15,2-1-20-15</inkml:trace>
  <inkml:trace contextRef="#ctx0" brushRef="#br0" timeOffset="31">15206 12041 192 0,'-9'19'74'0,"9"-9"-40"0,0-2-40 16,0-2 12-16,0-1 0 15,0-5 6-15,3 2 0 16,-3-2 3-16,0 0-8 15,0 0-2-15,0 0-1 0,6 0 0 16,0-5 2-16,0-3-3 16,3 0 0-16,0-2-1 0,3-4-2 15,0 1-2-15,3 0 1 16,-1 2 1-16,-2 4 0 16,0 1 0-16,-3 4 0 15,0 4 4-15,0 4 2 16,0 7 2-16,-3 0 0 15,0 0 0-15,-3 0 0 16,0 1-7-16,0-1 0 16,0 0-1-16,0-2 2 15,0-1-21-15,3-2-7 16,0-2-62 0,6-4-49-16,-1 1 49 15</inkml:trace>
  <inkml:trace contextRef="#ctx0" brushRef="#br0" timeOffset="32">15706 11999 208 0,'3'3'79'0,"3"4"-42"0,9-1-37 15,-6-4 16-15,0 4-5 0,3-1 1 16,0 0-4-16,0-7 0 16,-1-1-5-16,4 0-2 0,-3 1 2 15,0-4-4-15,0 1 0 16,-3-3-4-16,-3-2-1 15,-3-1-4-15,-6 0 1 16,-3 1-2-16,-3 2 2 16,0 3 0-16,-3 2 3 15,-3 3 4-15,-5 5 3 16,-4 6 2-16,3-1 1 16,0 9 2-16,6-3 1 0,0 0 1 15,3 2 0 1,6 1-2-16,6-1 1 0,6 1-6 15,6-1-3 1,9-4-24-16,3-4-7 16,9-5-61-16</inkml:trace>
  <inkml:trace contextRef="#ctx0" brushRef="#br0" timeOffset="33">15965 11949 204 0,'-30'2'77'0,"21"6"-42"0,-5 5-37 15,8-5 14-15,-3 0 3 0,3 6 4 16,0 1-3-16,3-1-1 16,6-1-9-16,3 0-6 0,6-2-1 15,0-3-4-15,2 0-1 16,10-6-8-16,-3-2-2 15,-3 0-2-15,0-5 1 16,0-3 4-16,-3-3 6 16,-1 1 8-16,-5 2 5 15,0 0 16-15,-3 3 9 16,-3 2-8-16,-3 3-3 16,0 0-14-16,0 5-6 15,-3 3 0-15,0 0 1 16,3 3 0-16,0-1-1 15,3 4-4-15,3-1 0 16,3-3-27-16,0 1-9 0,3-6-57 16,9-2-29-1,6 0 61-15</inkml:trace>
  <inkml:trace contextRef="#ctx0" brushRef="#br0" timeOffset="34">16293 11994 196 0,'-18'-8'74'0,"9"5"-40"0,-3 3-29 16,6 3 17-16,-3-1-10 16,-3 4-2-16,0-1-3 15,3 0-2-15,0 6-3 0,3-1 3 16,3 1 1-16,6-1-2 0,3 4-1 16,3-1 1-16,3-2 2 15,0-1-10-15,3-2-4 16,3-3-12-16,0 1-2 15,0-6-27-15,-4 0-8 16,4-3-23 0</inkml:trace>
  <inkml:trace contextRef="#ctx0" brushRef="#br0" timeOffset="35">16397 11718 176 0,'0'22'68'0,"3"1"-36"0,-3 22-24 16,0-18 18-16,-3 7 0 15,0-2 4-15,-3 2-14 16,3-5-4-16,0-2-8 15,0-6-1-15,0-5 1 0,3-3 0 16,0-2 2-16,3-3-8 16,0-3 0-16,3-8-9 15,3-7-1-15,3-1-2 0,3-5 1 16,2-2 2-16,1 2 5 16,3 3 3-16,-3 2 2 15,0 6 3-15,0 7 1 16,-3 6 14-16,-1 6 6 15,-2 2 0-15,-3 2 0 16,0 1-12-16,-3 2-4 16,0-3-7-16,-3 1-1 15,-3-3-37-15,0-3-14 16,-3-3-60 0</inkml:trace>
  <inkml:trace contextRef="#ctx0" brushRef="#br0" timeOffset="36">16022 12054 124 0,'12'0'49'0,"-12"0"-26"0,3 3-14 0,-3-3 16 16,0 0-3-16,3 0 1 0</inkml:trace>
  <inkml:trace contextRef="#ctx0" brushRef="#br0" timeOffset="37">16043 12052 301 0,'3'-6'21'0,"0"1"-3"0,-1-3-8 16,-2 0-2-16,0-2 0 15,0-1 0-15,-2 1 0 16,-1 2 2-16,-3 0-3 15,0 0-2-15,-3 2 0 16,0 1 1-16,-3 3-3 16,0 2-2-16,-3 0-3 15,0 0 1-15,0 2-10 16,3 1-3-16,3-1-42 16,9-2-72-1</inkml:trace>
  <inkml:trace contextRef="#ctx0" brushRef="#br0" timeOffset="38">17186 11943 160 0,'-6'-5'60'0,"3"5"-32"0,-6-3-22 0,6 3 17 0,-6 0-5 16,-6 0 1-16,-3 6-4 15,-3-1-1-15,0 6-8 16,1 2-4-16,2 0 1 0,3 3-4 16,3 0 0-16,3 0 1 15,6-1 2-15,9 1-8 16,3 0-1-16,3 0-14 15,9-3-6-15,5-5-61 16</inkml:trace>
  <inkml:trace contextRef="#ctx0" brushRef="#br0" timeOffset="39">17346 11986 220 0,'-18'-8'82'0,"15"8"-44"0,-8 0-42 0,5 2 15 16,-3 4-8-16,-3-1 0 16,0 6-1-16,0 2-2 15,0 0 1-15,3 0-1 0,3 0 2 16,3 1-3-16,3-1 0 16,6-3 1-16,0 1 0 15,3-3 0-15,3-5 0 16,0-3-7-16,0-3 0 15,3-2-2-15,-6 2 3 16,2-8 4-16,-2-2 3 16,-3 3 2-16,-3-1 3 15,3 0 6-15,-6 6 4 16,0 0-2-16,0 2 2 0,0 6-11 16,0 5-3-16,0 0-2 15,0 0 0-15,0 2 0 16,0 1 2-16,6-1-3 15,0 1 0-15,6 0-28 16,0-3-13-16,6-3-60 16</inkml:trace>
  <inkml:trace contextRef="#ctx0" brushRef="#br0" timeOffset="40">17629 11967 268 0,'-18'-10'101'0,"15"7"-54"0,-12 0-50 0,12 3 16 16,-3 3-9-16,0 0-1 15,1 2-3-15,2 0-3 16,0 6 2-16,6-1 0 0,0 6 1 16,2 0 2-16,1 0 1 15,0-3 1-15,-3 0 2 16,-6-2-1-16,-6 0 2 15,1-4 2-15,-4-1 2 16,3-1-8-16,-3-5-32 16,0 0-14-16,3-3-57 15,6-2-48 1,6 0 56-16</inkml:trace>
  <inkml:trace contextRef="#ctx0" brushRef="#br0" timeOffset="41">17793 12002 268 0,'6'5'101'0,"6"0"-54"0,-3-2-55 15,-1-1 16-15,1 1-4 16,3 0 5-16,-3-3-5 16,3 0 0-16,0-3-2 15,0 0-2-15,0-2 3 0,-3 0-2 16,0-3 2-16,-3 0-7 0,-6-3-1 15,-3 1-7 1,-6-1-3-16,-3 1 6 0,-6 4 5 16,-3 4 3-16,-3 2 1 15,1 8 2-15,-1 2 1 16,3 1 10-16,3 5 3 16,6 0 1-16,6 2 0 15,6 1-5-15,9 2 0 16,3 0-5-16,9 0-2 15,6-2-13-15,5-4-8 16,7-4-51-16,9-6-23 16,-4-5-23-1</inkml:trace>
  <inkml:trace contextRef="#ctx0" brushRef="#br0" timeOffset="42">9060 11933 168 0,'-9'0'63'0,"6"0"-34"0,0 0-23 0,0 0 15 16,0 0 0-16,0 0 2 16,-3 0-4-16,0-3 1 15,-3 0-11-15,0 1-1 0,0-1 2 16,-3 0-2-16,-6 1 1 16,-3-1 1-16,-2 1 1 15,-4-4-1-15,0 1 1 16,-3-3-4-16,1 0 1 15,-4-2-5-15,-3-1 0 16,-3 3 1-16,-2 0 2 16,-1 0-5-16,-6 3-1 15,7 0 4-15,-4-1 2 16,0 1-2-16,1-3-3 16,-4 0 0-16,1 0-1 0,-4 0 4 15,3 0 2-15,7 0-2 16,-4 0-3-16,0-2 2 15,1-3 2 1,-1-1-2-16,3-2-2 0,1 1 0 16,-1 1-1-16,0 1 0 15,-2-3 2-15,5-5-1 16,3 3-1-16,1-4-2 16,-1-1 1-16,0-4 1 15,3-7 2-15,-8-9-3 16,2 1 0-16,6-3 1 15,6 5 2-15,4 6-3 16,2 5 0-16,3 2 1 0,3 6 0 16,3 3 0-16,0 5 0 15,3 2-3-15,3 3 0 16,0 0-1-16,3 3 3 16,0 2-2-16,1 0 1 15,-1 6 0-15,-3 5-2 16,-3 5-2-16,-3 8 1 15,0 9 3-15,-3 1 3 16,3-2-5-16,0-5 1 16,3-5-1-16,3-1-1 15,3-2 1-15,0-11 0 16,3-5 0-16,0-5 0 16,3-8 0-16,0-8 3 15,0-6-2-15,-3 1 1 0,0-1 2 16,0 1 2-16,0-3-1 15,0 5-1-15,0 3-2 16,0 2 1-16,0 9 1 16,6 2 0-16,3 3-5 15,6 7 1-15,3 6 0 16,6 3 2-16,-1 2 1 16,4-3 3-16,3 4-3 15,3 4 0-15,2 1-26 16,13-3-11-16,6-3-76 15</inkml:trace>
  <inkml:trace contextRef="#ctx0" brushRef="#br0" timeOffset="43">9307 12229 160 0,'0'-3'60'0,"-3"3"-32"0,3 0-20 16,0 0 18-16,0 0-6 16,0 3-2-16,-3-3-2 0,-3 3 0 15,-3-1-8-15,0 1-1 0,-3 0 0 16,0-1 1-16,-3 1 2 16,0 0-5-16,0-1-3 15,-2 6-1-15,-4 0 1 16,0 5-3-16,-3 1 0 15,0 1 1-15,0-1 2 16,1-1 1-16,-1 0 1 16,-3 0-2-16,3 3-2 15,0 0 1-15,1-3 1 16,-1 1-1-16,0 1-1 16,0-1 1-16,0 2-1 15,3-3 0-15,1 0 2 16,-1-2-8-16,0-1-3 15,0 1 11-15,0-1 5 0,0 1-2 16,1 2-3-16,-1 0-1 16,3 1-1-16,0-1 0 15,0 0 0-15,0 0 0 16,0 1 0-16,4-4 0 16,-1 3 0-16,-3 3 0 15,0-3 2-15,0 6-1 16,3-1-1-16,-3-2 1 15,4 0-1-15,-1 3-3 16,0-3 2-16,0 2 3 16,0-2 1-16,3 0-4 0,-3-3-1 15,0 3 3-15,0-3 1 16,4 3-3-16,-1-3 1 16,0 1 0-16,0-1 0 15,0 0 0-15,0 0 0 16,0 3-3-16,0 0 2 15,0 0 3-15,0 2 1 16,0 1-1-16,1-1 1 16,-1-2-4-16,0 0-2 15,0 3 2-15,3 5 0 16,0-3-2-16,0 0 2 16,0 3 3-16,0-1 1 15,0-4-1-15,0 0-2 16,0-1 1-16,0 1-1 15,1 2 0-15,-4-5 2 16,0-1-3-16,0 1 0 0,3 3 1 16,-3-1 2-16,0 4-3 15,0-1 0 1,3 0 1-16,-3 0 2 0,3-2-1 16,-3-1 2-16,4 3-4 15,-4 3 0-15,3 0-1 16,0-3 0-16,0 3 2 15,0-3 0-15,-3 8 0 16,3-5 2-16,0 2-1 16,-3 1-1-16,3-3-2 15,0-6 1-15,0 1 1 16,-2-1 2-16,2 3-1 0,0 1 2 16,0-1-4-16,-3 0 0 15,3-3 3-15,0 1 3 16,0-3-2-16,0 5-2 15,0 5 0-15,0-4-1 16,3-4 2-16,-3 1 1 16,3-1-1-16,-2-2 1 15,-1 3-4-15,3-6-2 16,0 0 2-16,0-2 0 16,0-1 1-16,0-2 0 15,3 0 2-15,0-3 1 16,0 3-4-16,0-2 1 0,0-4 0 15,3-2 0 1,-3 3-3-16,0 0 0 16,3 4 2-16,-3-7 0 0,3 0 1 15,0 0 0 1,0 0-3-16,0-2 0 0,0-1-5 16,0 1 0-16,0-4 2 15,0-2 1-15,0 0-6 16,0-5-1-16,0 0 5 15,0-3 3-15,0 0 1 16,0-5 1-16,0-8 2 16,0 8 0-16,0 2-3 15,0 3 2-15,0 6 3 16,0 2 1-16,0 3-4 16,0 2 1-16,-3 6 0 15,0 7 2-15,-6 14 1 0,0 2 1 16,-3 9 2-16,0 2 3 15,3-5 0-15,1-6 0 16,2-2-3-16,3-3 1 16,3-2-2-16,0-6 2 15,6-3-2-15,0-2 0 16,-1-2 1-16,7-6 3 16,0-3-4-16,0-2-1 15,3-1-2-15,0 1 1 16,0-3-2-16,0 0-1 15,3 3-10-15,-4-6-6 16,1 1-25-16,0-1-11 16,0-2-61-16</inkml:trace>
  <inkml:trace contextRef="#ctx0" brushRef="#br0" timeOffset="44">8643 9536 160 0,'-6'0'60'0,"6"2"-32"0,-3 1-9 0,3-3 23 15,0 0-6-15,3 3-1 16,3-1-13-16,3 1-6 16,9 2-9-16,8 0 6 0,16-2 6 15,12-3-1-15,20-3 1 16,3 1-4-16,13-1-1 16,-1-5-4-16,9 3 1 15,-5 2-2-15,-13 1 0 16,-12 2-3-16,-8 0-1 15,-7 2-3-15,-8 1-2 16,-9 0-2-16,-6-1-1 16,-7 6-16-16,-8-3-7 15,-3 1-34-15,-6-1-13 0,0 3-55 16</inkml:trace>
  <inkml:trace contextRef="#ctx0" brushRef="#br0" timeOffset="45">15108 9546 124 0,'-12'0'49'0,"9"0"-26"0,3 0-7 15,0 0 16-15,0 0 2 16,0 0 5-16,0 0-11 15,0 0-4-15,0 0-14 16,6 0 2-16,6 0 2 0,12 0 4 16,8-2 3-16,13-4 0 15,21 1-1-15,2 2-8 16,9 1-3-16,10-1-3 16,8 0 1-16,0 1-4 15,-11 2-2-15,-7-3 0 16,-9 0 1-16,-8 1-1 15,-9-1-1-15,-10 3 1 0,-8 0-1 16,-6 0-22-16,-6 3-10 16,-7 2-48-16,-5 3-19 15,-12-3-8 1</inkml:trace>
  <inkml:trace contextRef="#ctx0" brushRef="#br0" timeOffset="46">8878 14330 148 0,'-3'-3'57'0,"3"1"-30"0,-3 2-14 16,3 0 17-16,-3 0-6 15,-3 0 0-15,3-3-2 16,-3 3-2-16,3 0-10 15,0 0 0-15,0 0 3 0,3-3-5 16,0 3-2-16,6 0-3 16,0 0-3-16,9 0 3 15,12 0 0-15,11 0 1 16,13 0 0-16,18 3 0 16,17-3 0-16,12 0 0 15,18 0 0-15,9 0-2 0,3 0 1 16,9 0 0-1,-3 3 3-15,-6-6 8 0,-6 0 3 16,-9 3-2-16,-18-2 1 16,-14 2-7-1,-10 0-3-15,-8 0-3 0,-13 0-3 16,-8 0-6-16,-9 0-4 16,-3 0-30-16,-7 0-13 15,1 2-79 1</inkml:trace>
  <inkml:trace contextRef="#ctx0" brushRef="#br0" timeOffset="47">16293 14298 204 0,'-15'-16'77'0,"12"16"-42"0,0 0-37 0,3 0 17 15,0 0-2-15,0 0 4 0,0 0 0 16,0 0-1-16,6 0-8 16,6 0 4-16,8 0 1 0,16 0 2 15,9 0 4-15,8 0-2 16,13 0-1-16,11 0-2 15,16 3 1-15,8 2-8 16,6 0-4-16,15-2 2 16,-6 2 1-16,3 1 6 15,-9-4 3-15,-3 4-6 16,-8-4-3-16,-10 4 1 16,-15-4 0-16,-8 1-6 15,-10-3 0-15,-11 0 1 16,-9 0 3-16,-7 0-11 0,-5 0-5 15,-6 0-33 1,0 0-13-16,-3 2-92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3:47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1282 8702 204 0,'-9'-24'77'0,"9"22"-42"0,0-1-34 16,0 3 16-16,3 0 4 15,-3 0 5-15,0 0-17 16,0 0-4-16,0 0-4 16,0 0 12-16,0 13 6 0,0 8-12 15,0 9-5-15,0 7 2 16,0 13 2-16,0 8 1 16,-3 16 3-16,0 0-1 0,3 6 0 15,0-4-3-15,0-2-1 16,0-7-1-16,0-1 0 15,-6 0 2-15,3-11 3 16,3-4-2-16,0-12-2 16,-6-4-5-16,3-9 0 15,3-5-5-15,-3-5 1 16,3-2-20-16,0-4-9 16,0-2-36-16,12-13-82 31</inkml:trace>
  <inkml:trace contextRef="#ctx0" brushRef="#br0" timeOffset="1">1276 8662 156 0,'0'0'57'0,"0"0"-30"0,0 0-29 0,0 0 11 15,0 0 0-15,6 0 2 16,-3 0 1-16,3 0 0 0,0 3-6 16,3-3 3-16,0 3 1 0,2-1-1 15,4-2 0-15,0 3-5 16,12 0-1-16,-6-1 1 16,3-2 2-16,2 0-3 15,4 0 0-15,0 3 1 16,3-3 2-16,5 0-3 15,-2 0-2-15,9 0 0 16,-1 3 1-16,13-1-1 16,-6-2-1-16,-1 0 1 15,1-2-1-15,-1 2 2 16,4-3 1-16,0 3-1 16,5 0 1-16,1 0-2 15,-1-3 2-15,1 1-2 16,2-1 2-16,1 3-4 15,-1-3 0-15,7 3 3 0,2-2 1 16,-2-1-4-16,-1 0 1 16,0 1 2-16,7-1 1 15,-4 1-4-15,10-1 1 16,-7 0 2-16,3 1 3 16,-5-1-2-16,2 0 0 15,1 1-1-15,-1-1-2 16,-2-2 1-16,-1 2 1 15,0 0 1-15,-2 1 3 16,2-1-3-16,1 0-2 0,-4 3 0 16,1-2 1-16,-1-1-3 15,-2 1-2-15,-1-1 4 16,1 0 1-16,2 1-3 16,-2 2 1-16,-4 0 0 15,1-3 2-15,2 0 1 16,1 1 3-16,-1-1-3 15,4 3 0-15,-1 0-1 16,-3 0-2-16,4 0-2 16,-1 0 1-16,1-3 3 15,2 3 3-15,4 0-4 16,17-2-1-16,-3-1-2 16,-11 0 0-16,-4 1 2 15,-2 2 2-15,2 0-3 16,-3 0 0-16,4 0 1 0,-4-3 2 15,1 1-3 1,-1 2 0-16,9-3 1 0,-5 3 2 16,-7 0-1-16,10 0-1 15,-4-3 1-15,-2 1 1 16,5-1-3-16,-6 3-2 16,1 0 2-16,2 0 2 15,-2-3 0-15,-4 1-1 16,-2 2 1-16,5 0-1 15,-2 0 0-15,-7 0 2 16,6 0-1-16,-5 0-1 16,0 0-2-16,-4 0 1 15,7 0 1-15,-7 0 0 16,-5 0 0-16,-1 0 2 0,4 0-1 16,-10-3-1-16,-2 3 1 15,-3-3 1-15,-4 3-1 16,1 0-1-16,-3 0 1 15,0 0-1-15,2-2 2 16,-5-1 3-16,-3 3 2 16,-3-3 1-16,-4 3-2 15,-2-2 1-15,0-1-4 16,-6 0 0-16,-3 1 1 16,-3 2 2-16,0 0-3 15,-3 0 0-15,0 0 1 0,0 0 0 16,-6 0-5-16,0 0 1 15,0 0 0-15,8 5 0 16,1 0 0-16,-3 3 0 16,0 6-3-16,-3 1 0 15,0 9-1-15,0 13 3 16,0 11 0-16,0 2 1 16,-3 11-3-16,0-3 2 15,0 3 3-15,6 18 1 16,-6-10-4-16,9 0 1 15,-3-3 0-15,0 0 2 16,0-7-3-16,0-4 0 0,0-2 1 16,0 11 2-16,0-9-1 15,-3-10 2-15,0-5 0 16,0-8 1-16,0-3-5 16,0 2 1-16,0-4-2 15,-3-1 0-15,0-5 2 16,3-5 2-16,-3-2-14 15,0-6-5-15,0-1-22 16,0-1-8-16</inkml:trace>
  <inkml:trace contextRef="#ctx0" brushRef="#br0" timeOffset="2">1270 9771 140 0,'0'0'52'0,"-6"0"-28"0,3 0-13 16,3 0 18-16,0 0-11 15,0 3-2-15,0-3-7 16,0 0-4-16,-6 0-2 16,6 0 0-16,0 0 0 0,0 0-4 15,0 2 1-15,0-2 2 16,0 0 3-16,0 0 7 15,6 0 2-15,-3 3-1 0,6 0 2 16,3-1-4 0,3 1 1-16,2 0-9 0,13-1-2 15,6 6 1 1,-6-3 3-16,2 1-2 0,7-6 0 16,-3 5 1-16,9-2 2 15,-4-3-1-15,4 0 2 16,5 2 0-16,7-4 3 15,-6 4-5-15,2-4-1 16,4 4-2-16,-4-2 1 16,4 0-2-16,-1-5-1 15,7 8-2-15,-4-9 1 16,-2 6 1-16,0-2 0 16,-4-1 2-16,1-2 1 15,-1 2-4-15,-2 1 1 0,0 7 2 16,8-5 3-16,-2 5-2 15,-10-5-2-15,4 0 2 16,5 5 2-16,-2-2-4 16,0 0-1-16,-1-9 0 15,13 9 0-15,-7-6 0 16,-2 1 0-16,2-1 0 16,-2 0 2-16,-1 1-1 15,1-1 2-15,2 1-4 16,7 2 0-16,-10 0 3 15,4-3 1-15,5 3-1 16,-2-3 1-16,5 3-2 16,1 0-1-16,-1 3-2 0,1-3 1 15,-1 0 3-15,1 0 1 16,-4 0-4-16,1 0 1 16,5 0 0-16,-2 0 0 15,-1 0 0-15,4 0 2 16,-1 0 1-16,-3 0 3 15,4 0-3-15,-1 0-2 16,-2 0-3-16,2 0 1 16,1 0 1-16,-4 0 0 15,1 8 0-15,5-3 2 16,-6 0-1-16,1-7-1 0,-1 7 1 16,-2-2 1-16,-1-1 1 15,-2-2 1-15,5 3-2 16,-2 0-2-16,-1-1-2 15,4-2 1-15,-4 0 1 16,1 0 2-16,-4 0-1 16,13 0-1-16,-7 0 3 15,1 0 0-15,2 0-1 16,-3 0 1-16,16 0 0 16,2 0 1-16,-6 0-2 15,-8 0 1-15,2 0-4 16,-5 0 0-16,2 0 1 15,-5 0 2-15,5 6-1 16,-5-9-1-16,-7 3 1 0,4-8-1 16,-1 8 0-16,-5 0 0 15,-1 0 0-15,-2-8 2 16,8 11 1-16,-5-1 1 16,2-2-5-16,-8-2-1 15,3-4 1-15,-7 1 0 16,1 2 3-16,-3 1 1 15,-1 7-4-15,1 0 1 16,-1 1 0-16,-2-4 2 16,-3 1-1-16,-3 0-1 15,-4-1-2-15,-2-2-1 0,9 0-14 16,-6 0-6-16,-1-10-74 16,1-4-34-16</inkml:trace>
  <inkml:trace contextRef="#ctx0" brushRef="#br0" timeOffset="3">15641 8131 252 0,'-9'-3'96'0,"9"6"-52"15,0-1-49-15,3 4 15 16,-3 2 5-16,0 5 5 0,3 8 3 16,0 13 1-1,0 3-13-15,0 3-7 0,-3 2-2 0,3 1 0 16,-3-4 1-16,0-4-1 16,6-3 1-16,-6-3-4 15,0-6 0-15,0-4-15 16,-6-3-6-16,6-3-29 15,-3-2-12-15,-3-3-51 16</inkml:trace>
  <inkml:trace contextRef="#ctx0" brushRef="#br0" timeOffset="4">15456 8393 280 0,'-3'-6'107'0,"3"6"-58"0,3-2-62 0,0 2 15 16,3-3 3-16,3-2 9 16,6-1-1-16,6-2 1 15,6 3-8-15,2-3-4 0,1 3-1 16,3-6-4-16,6 11 0 16,-10 3-36-16,-2-3-16 15,-3 0-65 1</inkml:trace>
  <inkml:trace contextRef="#ctx0" brushRef="#br0" timeOffset="5">15754 8435 244 0,'-3'8'93'0,"6"-5"-50"0,12-1-50 16,-9 1 25-1,3 5-2-15,2 0-4 16,1-8-2-16,3-3-5 16,0 0-4-16,0-2 0 0,0 0-1 15,-3-3 2-15,0-3-3 16,-3 3-2-16,-3 0-1 16,-6-2 0-16,-3 2-6 0,-6 0-2 15,0 3 5-15,-3 5 3 16,-3 0 3-16,-6 5 3 15,-3 3 1-15,4 2 1 16,-1 4 4-16,3 7 3 16,6 0-2-16,3 0 2 15,3-2 3-15,3-1 1 16,9 1-6-16,6-1-1 16,3-2-4-16,3-3-3 15,0-2 0-15,2-3-1 16,4-3-9-16,-3-5-2 15,0-2-25-15,-3-4-9 16,3-2-26-16,-4-2-7 0,-5-6-10 31</inkml:trace>
  <inkml:trace contextRef="#ctx0" brushRef="#br0" timeOffset="6">15941 8424 216 0,'-3'3'82'0,"6"5"-44"0,0-3-44 15,0 14 36 1,0-1 1-16,0 1-5 16,0-3 0-16,-3 2-15 15,0-2-2-15,3 0-2 0,-3-5-6 16,0-1-2-16,0-2 2 16,0-3 1-16,0-5 0 15,6 0-2-15,0-5-4 0,0-3 0 16,0-2-5-16,6-12-1 15,0-1 2-15,0 1 5 16,0 4 0-16,0 2-1 16,-1 3 0-16,-2 5 3 15,3 5 2-15,0 3 4 16,-3 5 4-16,0 6 2 16,-3 5 1-16,0 0 0 15,-3 0-4-15,0-3 0 16,-3 0-3-16,0-2 2 15,0-3-6-15,0-3-1 16,0-2 0-16,0-3 0 0,3 0-7 16,0-6 0-16,3-7-4 15,0-5 0-15,3 2 1 16,3-3 4-16,0 1 1 16,-1 2 3-16,1 3-1 15,0 2 1-15,-3 3 4 16,0 5 1-16,0 3 5 15,0 3 5-15,0 2-3 16,0 9 2-16,0 4-3 16,-3-2 2-16,0 0-8 15,0-3-4-15,0 0-18 16,-3-2-5-16,2-3-37 16,-2-3-15-16,0-2-35 15</inkml:trace>
  <inkml:trace contextRef="#ctx0" brushRef="#br0" timeOffset="7">16376 8493 228 0,'-6'45'85'0,"6"-29"-46"0,0 10-32 0,0-12 18 16,0 2 0-16,0-1 2 15,0 12-14-15,0-9-8 16,0 6-3-16,0-5 0 0,0-3 1 16,0-6-6-16,0-2 0 15,0-16-8-15,0-2-1 16,-3-4 2-16,0 1 4 16,0-3 3-16,0-2-3 15,0-3 2-15,3-3 4 16,0 5 4-16,3-10-6 15,3 0 0-15,0 3-2 16,3-1 2-16,9 1 5 16,3 2 6-16,5 3-1 15,-2 5 3-15,0 5-2 16,-3 6 2-16,-3 8 5 16,-3 5 2-16,-4 7-3 15,-2 4 1-15,-9 5-7 16,-3 0-1-16,-3-1-4 0,-2-1-1 15,-1-4-10-15,-9-5-5 16,3-2-16-16,-6-3-5 16,0-6-10-1,0-4 0-15,4-3-12 0,2-3-3 16,6-14-29 0</inkml:trace>
  <inkml:trace contextRef="#ctx0" brushRef="#br0" timeOffset="8">16662 8147 240 0,'0'0'90'0,"0"5"-48"0,3 5-36 16,3 1 20-16,-6 8-1 15,6 12 2 1,-3 4-12-16,-3 2-4 0,3-3-7 15,-1 3-3-15,1 0 2 0,0-5-4 16,3-3 0-16,0-5-30 16,0-6-14-16,3-2-32 15,0-5-12-15,3-3-2 16</inkml:trace>
  <inkml:trace contextRef="#ctx0" brushRef="#br0" timeOffset="9">16927 8350 228 0,'-24'-2'88'0,"6"10"-48"0,0-1-36 0,12-1 19 16,-3 2-4-16,-3 5 1 16,0 8-5-16,0-2-1 15,4 4-8-15,2-1-6 0,3-1-1 16,3-3-1-16,3-2 0 15,3-3 2-15,2-2 2 16,4-6 1-16,3-5 3 16,6-2-8-16,-3-6 0 15,-3-3-7-15,-3-5-1 0,-3-2 5 16,0-1 2 0,-3 1-2-16,-1 4 1 15,-2 1 4-15,3 5 2 0,-3 3 2 16,3 5 0-16,-3 3 4 15,3 5 3-15,3 5-4 16,0 3 1-16,0 0-7 16,3-1-1-16,0 1 0 15,0-2 0-15,-3-4-20 16,6-2-9-16,-1-5-23 16,-2-3-9-16,6-11-39 15</inkml:trace>
  <inkml:trace contextRef="#ctx0" brushRef="#br0" timeOffset="10">17180 8096 276 0,'-6'3'104'0,"6"0"-56"0,0 10-54 0,0-3 19 15,0 9 7-15,0 15 7 16,0 9-9-16,0 2-3 15,0 5-9-15,0 0-2 0,0-5 0 16,0-3-2-16,3-7-2 16,0-6-21-16,0-5-11 15,0-6-39-15,0-7-17 0,0-6-23 16</inkml:trace>
  <inkml:trace contextRef="#ctx0" brushRef="#br0" timeOffset="11">17040 8326 332 0,'-3'-5'126'0,"9"8"-68"0,3-8-70 16,-3-1 18-16,11 1-3 15,4-6 5-15,3 3-6 16,6 3-3-16,0 0 0 15,-1 7-13-15,16 1-4 0,-6 5-36 16,-10 0-16-16,-2-3-49 16</inkml:trace>
  <inkml:trace contextRef="#ctx0" brushRef="#br0" timeOffset="12">17424 8416 256 0,'-3'11'96'0,"9"-6"-52"0,-3 3-45 0,3-5 20 16,0 0-4-16,2-3 3 15,1 0-6-15,0-6-2 16,0 1-5-16,0 0-4 0,-3-3 2 16,0 0-4-16,-3-3-2 15,0-2-7-15,-3 2-2 16,-6 1 0-16,-3-6 0 16,-3 3 9-16,-9 10 4 0,-5 3 6 15,2 5 6-15,0 3-1 16,3 3 1-16,3 2 1 15,3 0 2-15,4 8 2 16,5 3 3-16,6 0-5 16,6 0 1-16,14 0-8 15,4 0-3-15,3-6-3 16,3-2 0-16,5-5-13 16,1-6-3-16,-3-5-38 15,-3-5-17-15,-1-19-74 16</inkml:trace>
  <inkml:trace contextRef="#ctx0" brushRef="#br0" timeOffset="13">18192 8361 176 0,'0'-8'68'0,"0"8"-36"0,-3-3-24 0,0 3 18 0,-3-2-6 15,-3 2 0-15,-3 0-2 16,-3 2 0-16,0 4-9 16,-3 1 6-16,-6 7 2 0,1 2-12 15,2 7-2-15,3 4-2 16,0-1 1-16,9 3-3 16,6 1 0-16,9-4 1 15,9-2 0-15,-3-6 2 16,3-4 1-16,3-4 1 15,2-7 0-15,1-6-5 16,0-7 1-16,0-4-2 16,-3-7 0-16,-3-5-3 15,-3-3 1-15,-6-3-3 16,-3 0 0-16,-3-13-5 16,-3 0 0-16,0 3 4 15,-3 5 4-15,0 5 3 0,0 8 3 16,3 3 8-16,0 8 3 15,0 2-6-15,0 9-2 16,3 10-1-16,3 7 2 16,0 14-3-16,3 9 0 15,0-1-1-15,0 8 1 16,0-6-2-16,0-2-1 16,3-2-2-16,-1-6-1 15,4-5-40-15,0-6-17 16,6-7-48-16</inkml:trace>
  <inkml:trace contextRef="#ctx0" brushRef="#br0" timeOffset="14">18385 8432 272 0,'3'6'104'0,"3"2"-56"0,3-3-54 15,-6 0 17-15,3 3-3 16,6-3 3-16,6 1-4 16,0-12 1-16,-4 4-5 15,1-1 0-15,0-5 3 0,0 0-5 16,-3 0-1-16,-3-2-5 16,-3-1 1-16,-6-2 2 0,-3 2 1 15,-3 3-2-15,-6 0 2 16,-6 0 1-16,-3 6 0 15,0 4 0-15,1 6 2 16,2 6-1-16,3 1-1 16,3 4 3-16,3 2 0 15,6 3-1-15,6 0 1 16,3-3-2-16,9 0-1 16,9-5-2-16,0-3-1 15,2-5-9-15,7-8-5 16,0-2-27-16,3-6-9 0,5-8-56 15</inkml:trace>
  <inkml:trace contextRef="#ctx0" brushRef="#br0" timeOffset="15">18876 8099 232 0,'-12'-19'88'0,"9"14"-48"0,-9-8-25 16,6 10 26-16,-2 3-11 15,-1 3 0-15,-3 0-15 16,-3 4-6-16,-9 7-6 16,9 9-3-16,0 9 1 0,6 19-1 15,3-4 0-15,6 1 0 0,0 2 2 16,9-5 1-16,0-3 1 16,0-2-2-1,0-6-2-15,-3-7-21 16,0-6-11-16,-3-5-33 0,-3-5-11 15,0-11-33 1</inkml:trace>
  <inkml:trace contextRef="#ctx0" brushRef="#br0" timeOffset="16">18570 8393 272 0,'-9'0'104'0,"12"0"-56"0,3 0-60 0,0 0 15 15,3-3 1-15,5 0 5 0,4-2-4 16,9-3-1-16,6 3-2 16,0-1-13-16,-1 1-2 15,-5 0-25-15,3 2-8 0,-6 1 4 16,-6 4 5-16,-4 1 25 16,-2 5 14-16,-3 2 25 15,-3 1 10-15,0 2-1 16,0 3-1-16,-3 5-16 15,0 0-6-15,0 1-6 16,-3-4-2-16,0 1-6 16,0-3-1-16,0-3-41 15,0-3-17-15,0-4-42 16</inkml:trace>
  <inkml:trace contextRef="#ctx0" brushRef="#br0" timeOffset="17">18882 8337 268 0,'-3'0'101'0,"3"0"-54"0,0 0-72 0,3 3 6 16,-3-3-4-16,6 2 2 16,0 1-18-16,0 2-9 15,6 1-30-15,3-1-14 16</inkml:trace>
  <inkml:trace contextRef="#ctx0" brushRef="#br0" timeOffset="18">19019 8480 212 0,'3'37'79'0,"-3"-29"-42"0,0 2-30 0,0-4 20 0,0-1-5 15,0 0 1 1,0 1-8-16,0-6-2 0,0 0-7 16,0 0-4-16,3-3 1 0,0 0-2 15,0-7-1-15,3-6-2 16,0-3 1-16,3 1-4 15,3-1 1-15,0 6 0 16,0 0-1-16,-1 5 4 16,1 3 2-16,3 5 6 15,0 5 4-15,3 3-2 16,-3 2 2-16,-3 4-6 16,-3-1-3-16,0 0-8 15,-3-2-4-15,0-1-36 0,0-2-15 16,2-2-51-1</inkml:trace>
  <inkml:trace contextRef="#ctx0" brushRef="#br0" timeOffset="19">19302 8451 272 0,'-9'13'104'0,"9"3"-56"0,3 8-56 0,-3-16 16 15,0 0-8-15,0 0 2 0,0-1-30 16,0 1-13-16,0-2-67 16,0-6-31-16</inkml:trace>
  <inkml:trace contextRef="#ctx0" brushRef="#br0" timeOffset="20">19260 8303 252 0,'-9'-19'93'0,"9"16"-50"0,3-12-52 16,0 9 12-16,3-2-18 15,0-2-5-15,0-3-44 16,3-3-21-16,3 0 8 16,9 0 6-16</inkml:trace>
  <inkml:trace contextRef="#ctx0" brushRef="#br0" timeOffset="21">19391 8107 208 0,'0'5'79'0,"12"6"-42"0,-6 7-32 0,-3-5 17 16,0 6-8-16,0 21 2 16,0-3-7-16,0 2-3 15,3 4-3-15,0-1-3 0,-3-2 1 16,0-3-4-16,0-5 2 16,0-3-45-16,3-6-20 15</inkml:trace>
  <inkml:trace contextRef="#ctx0" brushRef="#br0" timeOffset="22">19323 8371 296 0,'3'0'110'0,"9"-5"-60"0,8 5-45 15,-8 3 22-15,3-3-17 16,3 0-6-16,3 0-5 16,3 0-2-16,3 0 2 15,-1-3-44-15,1 0-19 0,3-2-61 16</inkml:trace>
  <inkml:trace contextRef="#ctx0" brushRef="#br0" timeOffset="23">19665 8401 288 0,'-3'15'110'0,"6"-1"-60"0,3 4-61 0,-3-10 18 15,0 5-9-15,-3-2 0 16,0-1-31-16,0 1-13 16,0-3-65-16,0 0-29 15</inkml:trace>
  <inkml:trace contextRef="#ctx0" brushRef="#br0" timeOffset="24">19567 8229 324 0,'0'0'123'16,"3"0"-66"-16,0-3-69 0,-3 3 18 0,6 0-12 15,3 0 1-15,0 0-21 16,5 3-11-16,1-1-38 16,0 1-14-16,0 2-7 15,-3 6 1-15</inkml:trace>
  <inkml:trace contextRef="#ctx0" brushRef="#br0" timeOffset="25">19719 8395 188 0,'0'29'71'0,"0"-13"-38"0,3 11-28 16,0-14 17-16,0 0-6 0,2-2 1 15,4-1-1-15,0-2 3 16,3-2-11-16,6-1 0 0,3-3 2 16,-3-4-2-16,0-11 1 15,-3-1-5-15,-1-2-1 16,-5 1 1-16,-3-1 0 16,-3-3 0-16,-6 3 0 15,-6-2-2-15,-8-6 1 16,2 5 0-16,-3 4 3 15,0 1-8-15,3 4-3 16,0 5-24-16,3-1-9 16,3 1-66-1,9 10-1 1</inkml:trace>
  <inkml:trace contextRef="#ctx0" brushRef="#br0" timeOffset="26">19930 8358 228 0,'9'19'85'0,"-3"-3"-46"0,3-1-37 16,-3-4 19-16,0 5 0 16,0 2 2-16,-3-2-1 15,-3-2 1-15,3-4-13 16,-3-2-6-16,0 0 0 0,0-3-3 16,0-5 2-16,3-2-4 15,0-9-2-15,2-5-5 16,4-2 0-16,0-6-3 15,3-16 0-15,12 8-1 0,0 3 2 16,0 8 1-16,-1 5 1 16,1 11 16-16,-3 13 8 15,0 8 10-15,-3 8 5 16,-3-1-11-16,3 9-2 16,-4-3-10-16,-2-2-5 15,-3-6-27-15,12-3-132 31</inkml:trace>
  <inkml:trace contextRef="#ctx0" brushRef="#br0" timeOffset="27">20772 8276 216 0,'-29'45'82'0,"14"-26"-44"0,-3 2-36 0,15-8 19 0,0 3 4 15,0 0 5-15,3 2-10 16,3 1-2-16,6-3-10 15,6-3-3-15,0-2 1 0,-1-9 1 16,1-2 1-16,0-5-2 16,0-3 1-16,-3-3-9 15,0-2 0-15,-3 0 0 16,-6-3 1-16,-3 0 3 16,0 3 1-16,0 2 1 15,-3 3 0-15,0 0 0 16,3 3 0-16,0 5-2 15,0 5 1-15,3 6-2 16,0 2-1-16,3 1 1 16,0 4 1-16,3 3-3 15,3-2 0-15,2-3-8 0,1-3-2 16,6-3-34 0,3-4-13-16,0-6-67 15</inkml:trace>
  <inkml:trace contextRef="#ctx0" brushRef="#br0" timeOffset="28">21162 8348 212 0,'-3'-11'79'0,"-3"6"-42"0,-3-16-30 0,6 15 18 16,-3-2 4-16,-2 0 7 16,-4 8-13-16,-3 0-3 0,-6 8-12 15,0 6-7-15,0 4-2 0,3 1-4 16,6 2 1-16,4 3 0 15,5-3 2-15,6 0 1 16,8-5 3 0,4-3-3-16,3-2 0 0,0-11 1 15,0-6 0-15,0-7-3 16,-3-5 2-16,-3-6-1 16,-4-11 0-16,-2-2 0 15,-3-2 0-15,-3-4 4 16,-3-2 1-16,-3 8 5 15,1 0 3-15,-1 11 5 16,0 7 4-16,3 9-10 16,0 7-3-16,0 11-7 0,3 13-3 15,0 8-1-15,3 16 3 16,3-2 0-16,3-4 1 16,2-2-16-16,16-5-4 15,-3-8-21-15,0-6-9 16,0-4-20-16,-1-6-8 15,1-6-9 1</inkml:trace>
  <inkml:trace contextRef="#ctx0" brushRef="#br0" timeOffset="29">21353 8247 236 0,'-30'8'88'0,"18"11"-48"0,-6 20-47 0,12-26 16 0,0 6 5 16,0 2 8-16,0 6-5 15,3 2 1-15,3-5-11 16,6-6-4-16,3-2-2 0,3-6 1 16,0-2 3-16,3-16 2 15,0-2 1-15,3-9-4 16,-3-2-3-16,-3-8-5 16,-4-11 0-16,-2-5-3 15,-3 0 0-15,-3-2 6 16,-3-3 2-16,-3 5 5 15,1 10 3-15,-1 6 7 16,0 8 4-16,3 8-6 0,0 13-3 16,0 10-11-16,3 14-5 15,3 10 3 1,3 17 0-16,3 4-1 0,-1-7 2 16,7 0-15-16,3-9-4 15,-3-2-23-15,0-8-10 16,0-10-67-1</inkml:trace>
  <inkml:trace contextRef="#ctx0" brushRef="#br0" timeOffset="30">21579 8345 272 0,'0'5'104'0,"6"-5"-56"0,-3 6-56 0,0-4 18 0,3 1-3 15,0-1 6-15,6 1-3 16,3 0 0-16,-1-3-6 16,-2-6-3-16,0 4 2 0,0-11 0 15,0 2 3-15,-3-5-5 16,-3 0-3-16,-3 3-2 16,-3 0 3-16,-3 2 0 15,-6 3 3-15,0 3-1 16,-6 2-1-16,0 3-2 15,0 8-1-15,1 6 2 16,2 1 2-16,3 1-2 0,3 5 0 16,3 1 3-1,3-1 1-15,9-3-12 0,6-4-7 16,2-4-20-16,7-2-7 16,6-3-33-1,3-2-51-15,5-6 30 16</inkml:trace>
  <inkml:trace contextRef="#ctx0" brushRef="#br0" timeOffset="31">21966 8252 260 0,'-27'0'96'0,"-3"0"-52"0,1 19-43 0,20-6 19 16,-6 3-7-16,0 3 0 15,0 2-3-15,0 0-1 0,6 5-5 16,3 3-3-16,6-5 0 0,6-3-1 15,6-2 2-15,0-6-3 16,6-5-2-16,6-5-3 16,-1-11-1-16,1-8-7 15,-3-5-4-15,0-6-1 16,-6-12-1-16,-3-6 6 16,-6-6 6-16,-3-2 7 15,-6 3 3-15,-3 3 11 16,0 9 6-16,0 9-1 15,3 11 1-15,-6 7-12 16,3 19-7-16,0 8 0 16,6 16 1-16,6 13-2 15,6 5-2-15,6-2-18 0,3-9-9 16,20-9-83 0</inkml:trace>
  <inkml:trace contextRef="#ctx0" brushRef="#br0" timeOffset="32">22746 7948 272 0,'-9'21'104'0,"6"16"-56"0,-6 16-47 0,6-24 21 16,-3 8-8-16,0 16 0 15,-3 0-6-15,0-5-3 16,3-3-2-16,-3-3-9 0,9-13-1 16,0-8-63-16,6-18-92 31</inkml:trace>
  <inkml:trace contextRef="#ctx0" brushRef="#br0" timeOffset="33">22499 8152 328 0,'9'-3'123'0,"17"3"-66"0,4 0-64 16,-18 0 21-16,12-2-11 16,3-1-2-16,11 3 0 15,4 0 1-15,0 0-1 16,-1 0-16-16,-5 3-5 0,-12-1-8 15,0 3-2-15,-9 3 13 16,-6 3 10-16,-6 8 11 16,-6 7 8-16,-3 3 3 15,0 5 3-15,0 1-10 16,6-3-2-16,6-1 0 16,3-2 1-16,5-5-1 0,7-10 1 15,12-7 2-15,-3-7 2 16,0-5-3-16,-4-8-3 15,-5-3 0-15,-9-2-1 16,-12-14 11-16,0 3 7 16,-21 2 6-16,0 3 6 15,4 6-21-15,-13-3-10 16,3 5-35-16,3 3-15 16,9 2-124-1</inkml:trace>
  <inkml:trace contextRef="#ctx0" brushRef="#br0" timeOffset="34">23448 8194 164 0,'0'-2'63'0,"0"4"-34"0,15-2-19 16,-9 3 17-16,-3-1 0 16,0 6 3-16,6 0-5 15,-6 16-1-15,6 0-13 16,-3 2 2-16,-3-2 1 0,0-3-1 16,-3 1 0-16,0-7-7 15,0 1-2-15,0-5 0 16,9-1 0-16,-9-4-2 15,0-1 1-15,0-5-2 0,0 0-1 16,0-3 1-16,0-5-1 16,0-5-5-16,3-8 1 15,0-5-3-15,0-1 0 16,0 1 1-16,3 2 4 16,-3 3 1-16,5 2 1 15,1 3-3-15,0 3 2 16,3 5-1-16,0 6 0 15,0 7 6-15,-3 5 2 16,6 9 4-16,-9 5 1 16,3 0 3-16,-9-1 2 15,0-1-5-15,0-4 1 0,0-2-5 16,0-6-2-16,0 1 0 16,0-6-1-1,0-2-2-15,0-6-2 0,9-2-4 16,0-11 0-16,3-8-3 15,-1 3 2-15,10 0 1 16,-3 3-1-16,-6 4 4 16,6 4 0-16,-6 2-2 15,3 5 2-15,-3 6 1 16,-1 5 2-16,-2 2-1 16,0 6-1-16,-3 0-2 15,0 0 1-15,-3 0-26 16,6-3-9-16,-3-5-28 0,0 0-13 15,9 0-29 1</inkml:trace>
  <inkml:trace contextRef="#ctx0" brushRef="#br0" timeOffset="35">23993 8231 184 0,'-9'-10'68'0,"6"7"-36"0,-15-2-18 0,9 5 22 15,3 0 0-15,-9 2 0 16,6 4-13-16,-2 2-6 16,-1 5-10-16,0 5-3 0,0 6 0 15,3 0 4-15,3 2 3 0,3-2-4 16,6-3 1 0,-3 1-3-16,12-9 0 0,3-3-3 15,0-4-2-15,3-6-2 16,-7-3 1-16,10-2-6 15,-6-3-3-15,-3-3 3 16,-3-2 2-16,0-6 0 16,-3-4 4-16,-6-1 0 15,0 3 3-15,0 5-3 16,0 3 0-16,0 2 10 16,0 6 3-16,0 2-3 15,0 3-3-15,0 16 3 0,0 2 2 16,9 1-4-16,-3 5-2 15,3-3 0-15,-3 0 1 16,9 3-5-16,-4-6-1 16,-2-2-13-16,0-2-7 15,-3-12-33-15,6 1-16 16,-3-3-57 0</inkml:trace>
  <inkml:trace contextRef="#ctx0" brushRef="#br0" timeOffset="36">24154 8287 280 0,'-3'5'107'0,"6"14"-58"0,0 2-46 0,-3-11 21 16,0 6-3-16,0 0 2 0,0 0-12 15,0 2-4-15,0-2-5 16,0 0-13-16,0-5-2 0,9-3-40 15,-9-6-18-15,11-2-51 16</inkml:trace>
  <inkml:trace contextRef="#ctx0" brushRef="#br0" timeOffset="37">24082 8144 316 0,'-12'-8'121'0,"6"5"-66"0,6 3-69 0,0 0 19 16,0 0-14-16,0 0-1 16,9 0-28-16,0 3-11 15,0 0-67-15,3 2-29 16</inkml:trace>
  <inkml:trace contextRef="#ctx0" brushRef="#br0" timeOffset="38">24246 8308 256 0,'-3'26'96'0,"3"-4"-52"0,6-1-38 0,-6-11 20 15,3 4-1-15,-3-1 4 16,0-3-9-16,0-2-4 0,0 0-9 16,0-2-5-16,0-1 1 0,0-5 0 15,0 0 1-15,3-3 0 16,0-2 0-16,-3-3-7 15,6-5 0-15,-3-6-4 16,3-5 2-16,0-2 3 16,3 5 1-16,0 2 1 15,2 3 0-15,7 3 2 16,-6 3 3-16,6 4 0 16,-6 4 0-16,6 2 1 15,-6 13 3-15,0 3 2 16,-3 2 1-16,3 3 0 15,-7 1 0-15,-2-4-6 16,-3 6-2-16,0-6-2 0,6-2-2 16,-6 0-10-16,3-5-6 15,0 2-36-15,3-8-14 16,-3-2-72 0</inkml:trace>
  <inkml:trace contextRef="#ctx0" brushRef="#br0" timeOffset="39">24582 8472 340 0,'-6'13'129'0,"6"-13"-70"0,0 3-62 0,0-3 22 16,0 0-14-16,0 0-3 0,0 0-30 15,0 0-14-15,0 0-108 16,6-5 80-1,9-1-25 1</inkml:trace>
  <inkml:trace contextRef="#ctx0" brushRef="#br0" timeOffset="40">24794 8287 228 0,'-3'-35'88'0,"-3"33"-48"0,3-4-18 0,-6 6 28 15,6 0-8-15,-6 0 0 16,0 0-18 0,-3 3-6-16,0 5-11 0,-3 8-7 0,0 0-1 15,1 2 1-15,2 1 0 16,9-1 0-16,-3 3 0 16,6 1-3-16,9-1 2 15,0 3-6-15,2-6 0 16,10-2-15-16,0-3-5 15,6-2-30-15,6-9-12 16,-4-9-49 0</inkml:trace>
  <inkml:trace contextRef="#ctx0" brushRef="#br0" timeOffset="41">25047 8260 220 0,'-3'-29'82'0,"-3"24"-44"0,0 2-9 0,0 3 28 0,-3 0-16 15,-6 3-6-15,0 2-14 16,-6 3-6-16,6 5-8 16,1 9 4-16,-7-1 2 0,12 0-2 15,6 3 1-15,0-1-3 16,9 4 0-16,9-3-5 16,8-3-3-16,4-3-18 15,3-2-6-15,6-8-53 16,2-10-23-16,-5-6-36 15</inkml:trace>
  <inkml:trace contextRef="#ctx0" brushRef="#br0" timeOffset="42">15492 9202 160 0,'-6'-26'60'0,"6"26"-32"0,0-3-13 0,0 3 20 16,0 0-2-16,0 0 1 15</inkml:trace>
  <inkml:trace contextRef="#ctx0" brushRef="#br0" timeOffset="43">15504 9194 395 0,'12'21'24'0,"6"3"0"0,-1-3-7 0,-2 6 0 15,0 2-6-15,-3-5-1 16,-3-3-4-16,0-5 1 16,0-3-2-16,-3-5 0 15,0 0 1-15,-3-5 3 16,0-9 5-16,0-2 1 15,0-5-8-15,0-3-2 16,-3-2-3-16,3-1-2 0,-3-2 1 16,6 3-1-1,-3-1-3-15,-3 0 2 0,3 4-15 16,-3 1-6-16,3 4-40 16,2 7-6-1,1 3-5-15,0 0-37 16</inkml:trace>
  <inkml:trace contextRef="#ctx0" brushRef="#br0" timeOffset="44">15790 9250 228 0,'-3'8'88'0,"3"0"-48"0,0 5-47 15,0-5 16-15,0 0 5 0,0 2 8 16,0 6-5-16,0 5-2 15,0-2-8-15,3-3-5 0,0-3 1 16,-1-2-31-16,1-3-13 16</inkml:trace>
  <inkml:trace contextRef="#ctx0" brushRef="#br0" timeOffset="45">15769 9059 300 0,'-15'-2'112'0,"27"2"-60"0,-15 0-63 0,9 2 16 16,0 1-11-16,0 2-1 0,3 1-38 15,2 2-15-15,4-1-49 16,3 1-21-16</inkml:trace>
  <inkml:trace contextRef="#ctx0" brushRef="#br0" timeOffset="46">16114 9186 200 0,'-6'16'77'0,"3"-13"-42"0,-6-19-34 0,3 21 14 16,0 1 5-16,-3-1 7 15,-6 3-8-15,-5 2-3 16,-1 1-9-16,3 5-5 0,0 0-1 16,3 0-4-16,3 5 2 15,3 3 1-15,6-3 2 16,3-3-1-16,6-5-1 16,6-2 1-16,6-6 1 15,0-2 3-15,0-6 2 16,0-7-6-16,-3-1 0 15,-1-2-1-15,-2 0 0 16,-3-3 2-16,-3 0 1 0,-3 0 5 16,0 3 3-16,0 5 2 15,-3 0 3-15,3 3-7 16,-3 5-3-16,0 0-3 16,6 8-3-16,0 5 1 15,3 8-1-15,3-2-3 16,3 2 2-16,6-3-8 15,-1-2-2-15,1-5-47 16,0-3-21-16,0-11-37 16</inkml:trace>
  <inkml:trace contextRef="#ctx0" brushRef="#br0" timeOffset="47">16703 9009 232 0,'-3'3'88'0,"3"2"-48"0,3 11-34 16,-3-6 22-16,0 6-4 16,0 8 3-16,3 11-9 15,-3-6-3-15,3 0-8 16,0-3-5-16,0-2-1 0,0-3-4 16,0-5 2-16,0-3-17 15,0-5-8-15,0 0-19 16,-3-8-10-16,3 0-34 15,3-5-34 1,0-6 48-16</inkml:trace>
  <inkml:trace contextRef="#ctx0" brushRef="#br0" timeOffset="48">16793 8998 272 0,'0'0'104'0,"3"3"-56"0,-3 0-41 0,3 2 23 15,0 3-3-15,0 5 1 16,0 6-9-16,0 7-1 16,-1 9-11-16,1-6-4 0,0 0 0 15,3-3 0-15,0-2 1 0,-3-5-5 16,0-4-1-16,0-1-26 16,0-6-11-16,-3 0-27 15,0-3-10-15,-3-8-44 16</inkml:trace>
  <inkml:trace contextRef="#ctx0" brushRef="#br0" timeOffset="49">16572 9112 316 0,'-12'3'118'0,"12"-6"-64"0,3 3-59 0,-3 0 23 16,6 0-1-1,3 0 4-15,3 0-4 16,9-2 0-16,3-1-10 0,3 0-6 0,5 1-2 16,1-1-8-16,-3 3-2 15,3 0-27-15,-7 0-11 16,-8 0-25-16,-3 0-11 16</inkml:trace>
  <inkml:trace contextRef="#ctx0" brushRef="#br0" timeOffset="50">16584 9263 260 0,'0'-3'96'0,"6"-2"-52"0,0 10-47 0,3-2 16 16,6 0 4-16,6-3 4 0,3 0-11 15,5 0-6-15,4 0-2 16,3-3-11-16,3 0-2 0,-4 1-43 15,-2-1-16-15</inkml:trace>
  <inkml:trace contextRef="#ctx0" brushRef="#br0" timeOffset="51">17075 9250 252 0,'-3'13'93'0,"3"-10"-50"0,3 15-39 0,-3-7 19 16,3-1-7-16,0 1 3 15,3 2-10-15,-6 6-3 16,6-3-4-16,0-3-8 0,-9-3-4 15,0-2-49-15,0-8-90 32</inkml:trace>
  <inkml:trace contextRef="#ctx0" brushRef="#br0" timeOffset="52">17064 9120 316 0,'-3'0'121'16,"6"0"-66"-16,-3 0-62 0,0 0 21 0,0 0-13 16,0 0-1-16,0 0-16 15,2 3-4 1,10 7-50-16,9 9-85 16</inkml:trace>
  <inkml:trace contextRef="#ctx0" brushRef="#br0" timeOffset="53">17203 9311 224 0,'0'13'85'0,"3"-10"-46"0,0 20-37 0,0-15 17 15,-3 6-1-15,0-4 3 16,0-2-11-16,0-3-3 16,0 1-5-16,0-1 3 0,0-8 1 15,0 3 2-15,0-5 0 16,3-8-7-16,0 0 0 15,0-3-1-15,6-5 2 16,-3 2-1-16,3 0-1 16,0-4-2-16,3 4 1 15,0 14 7-15,6-3 4 16,0 5 3-16,2 1 3 16,-2 4-1-16,0 6 4 15,-3 0-7-15,-3 5-2 0,-3 1-3 16,0 1-2-16,-3-4-6 15,0 5 1-15,-3-3-31 16,0-2-12-16,3-9-108 16,0-4 20-1</inkml:trace>
  <inkml:trace contextRef="#ctx0" brushRef="#br0" timeOffset="54">17677 9234 236 0,'-6'-8'88'0,"0"11"-48"0,-3-3-29 0,6 2 21 15,-3 4-8-15,-6-4 0 16,-3 6-13-16,-3 5-4 15,3 1-5-15,3-1 5 0,4 8 5 16,-1-5-6-16,6 5-3 16,3-2-5-16,9-1 1 15,5-2 3-15,1-5 1 16,6-3-15-16,0-3-6 16,3-3-31-16,-3-2-11 15,5-7-57 1</inkml:trace>
  <inkml:trace contextRef="#ctx0" brushRef="#br0" timeOffset="55">17760 9014 220 0,'-3'3'85'0,"3"2"-46"0,3 9-35 15,0-4 21-15,0 6 12 16,-3 8 10-16,3 13-10 0,0-3-4 16,0 3-19-16,3 3-7 0,0 0-2 15,0-3-6-15,0-6 1 16,6-4-22-16,-3-6-8 16,-1-5-29-16,1-3-10 15,3-8-52 1</inkml:trace>
  <inkml:trace contextRef="#ctx0" brushRef="#br0" timeOffset="56">17939 9239 248 0,'-3'-2'93'0,"3"7"-50"0,0-2-48 0,3 2 17 0,-3 3 11 15,3 5 7-15,0 3-4 16,0-3-1-16,3 6-14 15,-1 2-4-15,1-3-3 0,6-2-2 16,6-3 1-16,0-2-4 16,-3-6 0-16,0-10-8 15,0-6-2-15,-3-2-7 16,-1 0-2-16,-2-6 6 16,-3 4 4-16,0-1 10 15,-3 2 7-15,0 1 8 16,-3 5 3-16,0 3-3 15,0 2-1-15,3 11-15 16,0-2 0 0,3 7 2-16,3 5 2 15,0 4-23-15,3-12-9 16,0-2-26-16,3-8-8 16,3 0-48-1</inkml:trace>
  <inkml:trace contextRef="#ctx0" brushRef="#br0" timeOffset="57">18343 9247 244 0,'-8'-16'93'0,"5"8"-50"0,-6 8-26 0,6 0 36 15,-12 3-22 1,0 2-15-16,0 3-10 16,0 3-5-16,0 2-4 0,3 3 2 15,3 5 3-15,3 6 1 16,6-6-1-16,3-3-2 15,0-2 1-15,9-3 1 0,3-2 1 16,0-6 3 0,0-5-5-16,-3-2-1 0,0-12-5 15,-3 1 1-15,0-3-7 16,0-5-3-16,-4-3 3 16,-2-7 2-16,-3-7-4 15,-3-1 1-15,1-1 4 16,-1 6 2-16,0 2 6 15,0 6 2-15,0 7 11 16,0 3 3-16,3 6-3 16,0 4-3-16,0 6 3 15,3 11 4-15,3 7-5 16,0 11 1-16,-1 6-6 0,1-3 1 16,3-3-3-16,-3 0 0 15,3-5-14-15,0-1-7 16,0-4-44-16,0-6-21 15,-3-5-49 1</inkml:trace>
  <inkml:trace contextRef="#ctx0" brushRef="#br0" timeOffset="58">18519 9234 260 0,'-6'0'96'0,"9"0"-52"0,-3 5-51 0,3 1 14 0,0-1 17 16,0-3 11-16,3 4-11 16,0-4-3-16,3 4-13 15,3-4-3-15,0-2-1 0,0 0 0 16,-1 0 0-16,1-5-2 16,0 0-2-16,-3-1 1 15,-3 1-1-15,-6-16-9 16,-3 3-2-1,-3 2 1-15,-6 2 6 16,0 4 2-16,-2-1 4 16,-7 6 1-16,-3 2-6 15,3 17 0-15,0-4 1 16,3 9 3-16,3-1 9 0,4 6 3 16,2 0 0-16,6 2 2 15,3 3-2-15,9-2 0 16,5-6-14-16,7-3-4 15,3-4 2-15,6-4 3 16,6-4-23-16,5-9-10 16,1-10-115-1</inkml:trace>
  <inkml:trace contextRef="#ctx0" brushRef="#br0" timeOffset="59">19114 8882 192 0,'-3'-5'71'0,"3"5"-38"0,3 0-19 0,-3 0 22 15,0 0-7-15,0 0-2 16,6 5-4-16,0 8 0 16,3 11-13-16,0 8 5 0,0 8 5 15,-3 10-5-15,0 5 2 16,-3-4-4-16,0-4 0 16,0-2-3-16,0-8-1 15,6-8-5-15,-9-5-1 0,0-5 3 16,0-6 1-16,0-2-6 15,0-14-2 1,0-5-3-16,-3-5-4 16,3-6-2-16,0-5 7 15,0-2 6-15,9-3-6 16,0 5-2-16,0 3 0 16,3 0 3-16,-1 5-1 15,4 3 1-15,0 5 2 16,0 2 2-16,0 6-1 15,-3 14 2-15,0-1 4 16,-6 5 6-16,-3 1-1 16,-3 2 3-16,-6-2-4 15,-3 2-1-15,-3 3-4 16,-3-6-1-16,-6-5-6 0,-6-2-1 16,4-8-13-16,2-1-2 15,0-2-8 1,6 0-1-16,3-2-22 0,3 2-6 15,9-11-84 1,9 0 19 0</inkml:trace>
  <inkml:trace contextRef="#ctx0" brushRef="#br0" timeOffset="60">19388 9128 316 0,'0'3'118'0,"12"15"-64"0,-6 17-48 16,-3-19 28-16,0 2-13 16,0 1-2-16,3 2-11 15,0-3-3-15,0 6-3 16,0 0-2-16,0-6 1 0,3-2-19 16,0-2-5-16,0-4-18 15,-1-2-4-15,1-3-14 16,0-7-5-16,0-9-14 15,-3-2-37 1,3-3 34-16</inkml:trace>
  <inkml:trace contextRef="#ctx0" brushRef="#br0" timeOffset="61">19591 9120 260 0,'0'-2'99'0,"0"4"-54"0,-3 3-53 15,-3 9 66-15,3 10-24 16,-6 10 5-16,-3 11-1 15,-6 5-21-15,0 6 6 0,0 5 1 16,0-1-8-16,4-4-4 16,-4-3-7-16,6-8-4 15,0-8-16-15,3-8-7 16,3-5-36-16,0-8-12 16,3-8-85-1</inkml:trace>
  <inkml:trace contextRef="#ctx0" brushRef="#br0" timeOffset="62">20198 9086 184 0,'-3'-3'68'0,"6"6"-36"0,-3 2-26 0,0 3 15 15,6 5-5-15,0 11 1 16,0 8 2-16,0 5 0 16,0 5-10-16,0 1-1 0,0-1 2 15,-4 0-2-15,4-2 3 16,-3-6-2-16,0-5 0 15,-3-5-5-15,0-5-1 16,-3-3 1-16,3-6 0 16,0-2 4-16,-3-8 5 0,-3-8-7 15,1-2-1 1,2-6-5-16,0-5-1 0,0-11-1 16,0-3 0-16,3-7 2 15,0-3 0-15,3-3 0 16,3 3 0-16,2 3 0 15,4 5 0-15,3 8 0 16,0 8 0-16,-3 8 0 16,3 7 0-16,-3 9 2 15,0 10 1-15,0 11 5 16,-3 2 3-16,-6 1 0 16,-3-1 1-16,-3 1 0 15,-3-1 0-15,-12-2-4 16,3-5-3-16,0-6-9 0,0-3-3 15,0-7-14 1,0-6-6-16,3-4-15 0,4-4-6 16,5-5-7-16,3 0-4 15,0-10-40 1</inkml:trace>
  <inkml:trace contextRef="#ctx0" brushRef="#br0" timeOffset="63">20385 9120 212 0,'6'19'82'0,"0"2"-44"0,3 21-25 0,-3-29 22 16,0 6-7-16,0-1 0 15,0 1-9-15,0 2-4 0,-3-2-8 16,0-6-3-16,0-2 2 0,0-1-1 16,-3-2 0-16,0-3 3 15,0-7 5-15,-3-4-5 16,0-2 0-16,0-5-6 15,0 0-2-15,3-6 0 16,0 4 0-16,3-7-3 16,3-1 2-16,0 4-1 15,3 3-2-15,0 3 0 16,0 0 3-16,3 2-18 16,2 3-7-16,1 3-11 15,3 0-4-15,-3 2-3 16,0 3-6-16,-3 8 36 15,-3 8 23 1,-3-3 13-16,0 0 7 16,0-2-6-16,0-1-2 15,0 1-6-15,2-3 1 16,1-3-3-16,3-2 0 16,0 2-5-16,0-5 0 15,3-2-5-15,0-1 0 16,0 0-6-16,-3-2-2 15,-6-6-3-15,-3 1 2 16,-6-6-1-16,-3 3 0 16,-3-1 1-16,0 4 2 15,-6 2 4-15,0 3 4 0,-3 5 3 16,3 5 1-16,-3 8 0 16,7-2 0-16,-1 2-2 15,6 3-1-15,3 2 1 16,6 6 1-16,3-3-1 15,6 3 1-15,2-3-2 16,4 1 0-16,9-4-6 16,0-2 1-16,0-6-35 15,-1-2-15-15,1-10-80 16</inkml:trace>
  <inkml:trace contextRef="#ctx0" brushRef="#br0" timeOffset="64">20900 9197 220 0,'-3'24'85'0,"6"-14"-46"0,0 17-28 0,-3-11 21 0,0 13-8 16,0 3-2-16,0 5-6 15,0 2 0-15,0-2-9 16,0 3-4-16,0-3-2 0,0-3-1 16,0-10 2-16,0-5 1 15,0-11 5 1,-6-16 3 0,0-8-6-16,0-5-1 15,0-8 0-15,1-3-7 16,2-8 0-16,3-2 1 15,3-1 1-15,5-9 1 16,4 7 2-16,3 2 3 16,0 6 2-16,3 8-1 0,-3 8-1 15,6 8-1-15,0 10 0 16,-4 8 0-16,-2 14 2 16,-3 5 3-16,-6 5 2 15,-3-3-1-15,-6 3 1 16,-6-2-6-16,-3-3-1 15,-3-3-20-15,1-5-7 16,-4-6-28-16,0-7-10 16,3-8-28-16,3-3-11 15,6-3 3 1</inkml:trace>
  <inkml:trace contextRef="#ctx0" brushRef="#br0" timeOffset="65">21106 9234 212 0,'9'13'79'0,"-3"-8"-42"0,2 14-23 16,-2-8 22-16,-3 4-3 15,0 1 3-15,0-2-11 16,-3-1-6-16,3 0-10 16,-3-2-4-16,0-1-1 0,0-2 0 15,-3-3 2-15,3-2-1 16,-6-14-3-1,3 1-1-15,3-6-3 16,0 0 1-16,3-5 1 16,3 2 2-16,0-4 1 15,9 1 1-15,-3 4-2 0,0-1-2 16,3 4-2-16,0 1 1 16,0 12-19-16,3-6-7 15,5 0-46-15,1 8-17 16,0 0-22-1</inkml:trace>
  <inkml:trace contextRef="#ctx0" brushRef="#br0" timeOffset="66">21430 9229 252 0,'-21'8'93'15,"15"-3"-50"-15,0 3-39 0,3 0 19 0,0 0-7 16,0 2 1-16,0 1-7 15,3 2-2 1,3 3-4-16,3-3 2 0,3 3 0 0,6-5 4 16,3-3 1-16,3-3-3 15,0-2-3-15,0-9 0 16,-1 1 1-16,-5-6-3 16,-3-2 0-16,-3-3 1 15,-3-2 0-15,-6-1-5 16,-6-5-1-16,-3-2-6 15,-3 2 0-15,-9 3-5 16,4 2 1-16,2 6-12 16,0 3-2-16,3 4-32 0,3 4-15 15</inkml:trace>
  <inkml:trace contextRef="#ctx0" brushRef="#br0" timeOffset="67">21740 9107 228 0,'-12'3'88'0,"6"-1"-48"0,-3 6-27 0,6 3 22 16,-6 7-5-16,-6 3 2 15,3 3-9-15,0 3-4 0,3-1-11 16,3 1-5-16,3-1 0 0,6-2 0 15,6-3 1-15,3-2-5 16,3-6-1-16,3-3-24 16,3-4-7-16,0-9-35 15,0-8-14-15,-1 1-27 16</inkml:trace>
  <inkml:trace contextRef="#ctx0" brushRef="#br0" timeOffset="68">21838 9229 300 0,'-6'0'112'0,"9"2"-60"0,0 1-56 0,0 2 21 16,3-2-7-16,3 0 2 15,3 2-2 1,6-3-1-16,-1 1-5 0,4-3-1 0,3 0 3 16,-3-3-3-16,-3-2 0 15,0 0-1-15,-4-3-2 16,-5-5 1-16,-3-3-1 15,-3 0 0-15,-6 0 0 16,-3 3-7-16,-3 2 0 16,-5 3 5-16,-4 3 3 15,-3 2 3-15,0 6 0 16,-3 8-2-16,6 7-2 16,4-2-2-16,2 5 1 15,3 3 3-15,6 0 1 16,6-3-4-16,3 3 1 0,9-6-11 15,2 1-3 1,4-6-24-16,6-5-10 0,0-8-44 16,11-5-55-1,-2-3 40-15</inkml:trace>
  <inkml:trace contextRef="#ctx0" brushRef="#br0" timeOffset="69">22243 9102 332 0,'-12'-6'126'0,"6"6"-68"0,-3 0-52 16,6 3 28-16,-3 0-18 0,-3-1-1 16,0 4-11-16,3-1-5 15,0 8 0-15,0 6-2 0,3 2 1 16,0-3 0 0,3 4 0-16,0-1 0 0,3-3 0 15,-3 1 2-15,0 2 0 16,0-3 0-16,-3 4 2 15,0-9 1-15,-6 0 1 16,1-2 0-16,-4-3 0 16,0-3-2-16,3-5 1 15,0-3-15-15,3 1-5 16,3-4-26-16,3-4-13 16,9-4-32-16,9 1-14 15,6-3-1 1</inkml:trace>
  <inkml:trace contextRef="#ctx0" brushRef="#br0" timeOffset="70">22436 9120 320 0,'-12'0'121'0,"9"3"-66"0,-6 2-42 16,0-2 30-16,-2 5-13 15,-1 2-2-15,-3 6-14 16,3-3-4-16,3-2-13 15,3 8 2-15,6-1-5 16,3 1-1-16,3-1-1 16,6 3 2-16,0 0 4 15,-3-2 1-15,-3-3 1 16,-3-3 2-16,-6 3 1 0,-9-3 3 16,6-2-1-16,-6-3 0 15,0 0-8-15,-3-3-2 16,3-2-25-16,0-3-8 15,3 0-29-15,6-8-12 16,9-6-51 0</inkml:trace>
  <inkml:trace contextRef="#ctx0" brushRef="#br0" timeOffset="71">22615 9223 312 0,'-9'-2'118'0,"6"10"-64"0,-9-6-50 16,9 4 26-16,-9 2-8 16,6 2-1-16,-3 6-7 15,3 3-1-15,3-1-8 16,0 1-3-16,9-1 1 0,3 1-4 16,3-6 0-16,3-3 1 15,3-2 0-15,6-5-3 16,-1-8 0-16,-2-6-1 15,3 1 0-15,-9-4 5 16,-6-4 1-16,0 2 4 16,-9-3 3-16,-9 1 5 15,-3-6 3-15,-3 0-3 0,-6 11 2 16,6-3-14 0,-2 16-5-16,-4 0-15 15,0 3-6-15,6 2-38 0,3 0-17 16,3 1-69-1,15-4-35-15,-3 1 94 16</inkml:trace>
  <inkml:trace contextRef="#ctx0" brushRef="#br0" timeOffset="72">22909 9242 308 0,'3'8'115'0,"6"2"-62"0,-3 4-49 0,-3-6 26 0,3 2-6 15,0 1 3-15</inkml:trace>
  <inkml:trace contextRef="#ctx0" brushRef="#br0" timeOffset="73">22948 9324 584 0,'3'11'8'0,"-3"-4"-5"15,0-7 0-15,0 0 2 16,0-5 9 0,6-5-3-16,-3-1-6 15,3-8-1-15,6-4-2 16,3-6 1-16,0 2 0 15,0 6 1-15,2 2 2 16,4 4 3-16,6 4 0 16,3 3 0-16,-3 3-8 15,-4-1 0-15,1 4-28 16,3-1-11-16,0-2-83 0,0-3-35 16,-7 0 20-1</inkml:trace>
  <inkml:trace contextRef="#ctx0" brushRef="#br0" timeOffset="74">16367 9546 168 0,'-9'-2'66'0,"6"2"-36"0,-3 0-24 0,3 0 17 16,0 0 1-16,-6 0 5 15,-3 2-6-15,-3 6-2 0,-2 0-12 16,-7 11 6-16,-3 4 2 0,-3 9-1 16,-3 8 1-16,1 5-1 15,-1 8 0-15,6 5-2 16,9 8-1-16,12 0-5 15,12 3-3-15,12-8 0 16,9-8-1-16,12-8-9 16,8-11-4-16,4-10-42 15,11-11-18-15,-2-21-62 16</inkml:trace>
  <inkml:trace contextRef="#ctx0" brushRef="#br0" timeOffset="75">16546 9930 200 0,'-3'8'77'0,"3"2"-42"0,0 9-32 0,0-9 15 0,0 6 0 15,0 8 3-15,0-5-5 16,3-1-1-16,-3-2-9 16,0 0-4-16,0-5 1 0,3-4 2 15,-3 1 2-15,0-2 3 16,0-6 4-16,0 0-2 16,0-14-6-1,0-1-5 1,3-1-4-16,-3-3 2 15,5 1 0-15,1 2-2 16,0 0 2-16,3 5-1 16,-3 3 0-16,3 6 0 15,0 4-2-15,3 4 5 16,-3 2 1-16,3 0 2 0,-3 13 0 16,0-5 0-16,-3-1 2 15,-3-4-3-15,0-3-2 16,0-3 0-16,0 1 1 15,-3-6 1-15,3-6 1 16,0-4-5-16,3-1 1 16,-1-2 0-16,4 0 2 15,0-1-3-15,3 1-2 16,0 5-1-16,3 6 0 16,0 4 5-16,0 4 1 15,-3 4-3-15,0 1 1 16,-3-1 0-16,-1 6 2 15,-2-3-3-15,0 1 0 0,0-4-17 16,0-2-8-16,0 0-30 16,0-3-15-16,6-5-31 15</inkml:trace>
  <inkml:trace contextRef="#ctx0" brushRef="#br0" timeOffset="76">17001 9962 200 0,'-6'-8'74'0,"-3"5"-40"0,6 0-22 16,0 3 21-16,-3 0-6 16,-6 0 1-16,-3 6-11 15,1 2-3-15,-1 2-8 0,3 1-2 16,0 5 2-16,3 7-5 16,6-1-3-16,3-4-2 15,6 1 3-15,6-3 0 0,3-3 3 16,3-3-6-1,-1-7-1-15,1 0-5 0,0-9 1 16,-3-4-2-16,0-1 2 16,-3-2 3-16,-3 0 1 15,-3-1 5-15,-3-1 4 16,-3 1 5-16,0 1 2 16,0 0 6-16,0 5 1 15,0 3-3-15,0 2 1 16,0 3-7-16,0 5-3 15,3 6-6-15,3 5 0 16,0 2-2-16,-1-2 0 0,7 3 2 16,-3-3 0-16,3-3-16 15,0-3-6-15,-3-2-25 16,3-2-9-16,-3-6-55 16</inkml:trace>
  <inkml:trace contextRef="#ctx0" brushRef="#br0" timeOffset="77">17209 9956 236 0,'-3'8'90'0,"6"3"-48"0,-3 2-40 16,0-5 17-16,3 5-15 16,0 3-1-16,0 3-3 0,-3-4 2 15,3 1-1-15,3-5-23 0,-3 0-9 16,3-6-73-1</inkml:trace>
  <inkml:trace contextRef="#ctx0" brushRef="#br0" timeOffset="78">17206 9911 232 0,'-9'-2'88'0,"9"2"-48"0,3 0-73 0,-3 0 1 15,6 0 2-15,0 0 4 0,3 2 0 16,6 1 2 0,-3 5 13-16,0 2 6 15,0 6 19-15,0 0 8 0,-3 5 12 16,-3 3 5-16,0 3-5 16,0-9-3-16,-3-2-17 15,0-5-2-15,-3-3 1 0,0-3-1 16,0-5 1-16,2-5-14 15,4-9-6-15,3 1 3 16,0-3 3-16,6-2 4 16,0-1 3-16,0 6-3 15,0 5 0-15,0 5-3 16,0 3-1-16,-3 6 5 16,-4 2 5-16,4 2-1 0,-3 9 1 15,0-3-5-15,-3-3-3 16,3 0-14-16,-3-2-6 15,3-6-56-15,0-2-24 16</inkml:trace>
  <inkml:trace contextRef="#ctx0" brushRef="#br0" timeOffset="79">17629 10102 280 0,'-12'8'104'0,"12"-6"-56"0,-3 1-56 0,3-3 18 15,0 0-11-15,0 0 0 0,0 3-15 16,3 2-6-16,-3-5-44 16,6 3-18-16,3-6-5 15,6 0 0-15</inkml:trace>
  <inkml:trace contextRef="#ctx0" brushRef="#br0" timeOffset="80">17820 9927 248 0,'-33'0'93'0,"27"3"-50"0,-9 5-35 15,9 0 21-15,-3 2-4 16,0 1 0-16,0 2-14 16,0 3-7-16,3 2-2 0,6 1 0 15,3 0 1-15,6 2-4 16,3-5 1-16,6-3-16 0,6-3-4 15,0-4-19-15,2-4-5 16,1-2-41 0,-3-5-46-16,6-6 40 15</inkml:trace>
  <inkml:trace contextRef="#ctx0" brushRef="#br0" timeOffset="81">17951 9959 252 0,'-21'3'93'0,"15"2"-50"0,-6 5-35 0,9-2 24 0,-3 3-9 16,0 0-1 0,3 10-8-16,0-3-4 15,6 1-5-15,3-1-4 0,6-2 0 16,6-3-8-16,3-2-3 16,2-6-19-16,1-2-6 0,3-3-39 15,0-13-16-15,-3 2-5 16</inkml:trace>
  <inkml:trace contextRef="#ctx0" brushRef="#br0" timeOffset="82">18195 9956 116 0,'-6'-5'44'0,"3"2"-24"0,-3 1-6 0,3 2 17 16,0 0 7-16,0 0 4 15,0 0-3-15,3 0 1 16,0 0-22-16,0 0-2 0,0 0 1 15,6 0-7-15,0 0-3 16,3 0 2-16,3 0 2 16,5 0-2-16,4 0 2 15,3 0-2-15,3 0 0 16,-3 0-5-16,-1 0-1 16,-2 2-1-16,3 1-2 15,-3 0 1-15,-6-1 1 16,0-2-3-16,-6 3 0 15,3-3 1-15,-6 0 0 0,-6 0 2 16,2 0 1 0,1 0-10-16,-3-3-5 15,3 1-21-15,-3-1-8 0,0 0-28 16,3 1-9-16,-3 2-20 16</inkml:trace>
  <inkml:trace contextRef="#ctx0" brushRef="#br0" timeOffset="83">18385 9869 208 0,'-6'-3'77'0,"6"3"-42"0,0 0-30 0,0 0 19 16,0 0-11-16,0 0-2 16,6 3-2-16,0 2 1 15,6 1-5-15,3 1 1 0,3 1 1 16,0 0-1-16,-1 0-1 16,-2 0-3-16,-3 3 1 15,0-1-2-15,-3 1 2 16,-3 0 2-16,-6-1 2 15,-3 1 5-15,-6 5 5 16,0 5-7-16,-6-5-1 16,3-3-7-16,0 0-2 15,1-5-7-15,5 0-3 0,0 0-45 16,6-3-21-16,12 1-38 16</inkml:trace>
  <inkml:trace contextRef="#ctx0" brushRef="#br0" timeOffset="84">18879 9962 148 0,'0'-8'55'0,"0"5"-30"0,0 0-16 16,0 3 16-16,0-2 1 0,-3-1 4 15,0 0-5-15,0 1-1 16,-3 2-13-16,-3 2 2 0,0 4 3 16,-2 2-6-16,-1 5-1 15,-6 0-5-15,0 3-1 16,6 8 1-16,3-3 0 16,12-3-5-16,0 1-1 15,6 0-2-15,3-4 3 16,6-4-9-16,-3-3-3 15,2-5-20-15,7-1-8 16,3-2-26 0,-3-2-47-16,-6-4 26 0</inkml:trace>
  <inkml:trace contextRef="#ctx0" brushRef="#br0" timeOffset="85">18995 10007 224 0,'-6'0'85'0,"3"2"-46"0,0 3-41 16,3-2 17-16,-6 8-7 15,0 5 1-15,4-1-10 16,4 1-1-16,4 0 0 16,3-3 3-16,0-2 4 0,3 0-2 15,3-3 0-15,0-3 1 16,0-5 2-16,0 0 3 16,-3-5 2-16,-3-9-3 15,0 4 0-15,-7-6-3 16,-2 3 0-16,-2-1 1 15,-4 1 3-15,-3 3 0 0,-3-1 0 16,0 3-5 0,0 0-3-16,0 0-5 0,3 3-2 15,3 2-24-15,3 1-10 16,3 2-21-16,3-3-7 16,3 3-24-1</inkml:trace>
  <inkml:trace contextRef="#ctx0" brushRef="#br0" timeOffset="86">19135 9996 200 0,'0'5'77'0,"3"3"-42"0,0 16-30 16,0-11 19-16,3 0-4 15,0 1 3-15,0-4-9 16,0 1-3-16,-3-1-6 15,0-2-6-15,0-2 0 0,0-1 1 16,-3-5 0-16,6-3-5 16,0-2 1-16,0-6 2 15,0-4 1-15,0-1-6 16,0-3 0-16,0 1 3 16,-1 2 2-16,1 0-3 15,3 5 1-15,0 6 4 16,0 2 2-16,0 6 4 15,0 2 3-15,-3 3 2 16,0 8 1-16,-3 0-2 16,0-3-1-16,-3 0-3 0,0-5-1 15,0-2-3-15,3 2 1 16,0-11-4-16,0 0 0 16,0-5 1-16,3-2 0 15,3-1-3-15,3-2 2 16,0 2-1-16,5 3-2 15,-2 1 5-15,-3 4 1 16,0 3 4-16,0 5 3 16,-3 3 0-16,0 3 0 15,-3-1-5-15,0 6-9 16,0-3-7 0,0-2-31-16,0 0-12 15,0-6-58-15</inkml:trace>
  <inkml:trace contextRef="#ctx0" brushRef="#br0" timeOffset="87">19579 9985 220 0,'-3'11'85'0,"3"0"-46"0,0 18-43 15,0-11 15-15,0 3 12 0,0 1 9 16,0-1-5-1,0-3-3-15,0 1-14 0,0-6-6 0,3 0-3 16,-3-2-1 0,0-3 0-16,0-3-5 15,0-5 1-15,0-5 0 0,-3-3-1 16,0-3 1-16,-3-2 0 16,0-8 7-16,0-6 5 15,3-2-6-15,3 0-3 16,3 3-3-16,3-1 3 15,0 3 2-15,3 6 4 16,9 2 2-16,-1 5 3 16,1 6-1-16,-3 2 0 15,0 9-1-15,-6 2 0 16,0 2 0-16,-6 4 2 16,-3-1-3-16,-6 3 1 0,-3 5-14 15,-3-5-5-15,0-3-24 16,0-3-8-16,0-7-19 15,3-3-6-15,4 0-37 16</inkml:trace>
  <inkml:trace contextRef="#ctx0" brushRef="#br0" timeOffset="88">19844 9925 232 0,'-6'-3'88'0,"6"3"-48"0,-18 0-31 16,12 0 19-16,0 3-3 0,0-1 0 16,-3 3-8-16,0 3-2 15,0 3-9-15,0 2-4 0,0 6 1 16,3 5-2-16,3-1 2 16,3-4-2-16,0-3 2 15,6-3-2-15,3-2 2 16,0-3-2-16,0-6-1 15,6-2 1-15,-3-13-1 16,3 0-3-16,-3-1 0 16,-6 1 4-16,-3-3 1 15,0 3 0-15,-3 0 1 16,0 2 2-16,0 3 2 16,0 6-1-16,0 2-1 0,0 2-8 15,6 6-2-15,2 0 2 16,-2 8 3-16,3 3-4 15,0-3-1-15,-3-3-14 16,3-3-3-16,-3-2-12 16,3-2-4-16,0-4-4 15,0-7-2-15,-3-6 3 16,0 1 0-16,0-1 16 16,0-2 10-16,-3 2 31 15,0 1 16-15,0-1 0 16,0 6-1-16,0 2-9 15,0 3-3-15,0 3-3 16,3 10 0-16,-4-2 5 16,1-1 3-16,0-2-1 0,0 8 3 15,0-5-11 1,0-3-3-16,-3-3-3 16,0-5 6-16,0-3 2 15,0-7-6-15,0-1-2 16,0-2-5-16,0 0-3 15,3-3-3-15,0-3 1 16,3 3-6-16,0 3 0 16,3 0-15-16,-3 5-5 15,6 0-11-15,0 3-1 16,3 2 8-16,0 6 3 16,-3 2 17-16,0 0 6 0,-1 1 6 15,1-1 2-15,0 3 3 16,-3-3 3-16,3 0 0 15,0-2 2-15,0 0 0 16,0-3 3-16,-3-3-5 16,3 0-1-16,-3-2-4 15,-3-3-1-15,-1 0-1 16,-2-2 1-16,-3-1-4 16,-3 3-2-16,0 0 4 15,-2 3 1-15,-4 0 6 16,-3 2 5-16,0 3-3 15,0 5 0-15,0 6-4 16,3-1 1-16,-3 4 2 0,6-1 5 16,3 0-4-1,3 0 2-15,3 3-5 0,6-3-2 16,3-2-9-16,0 2-5 16,3-7-24-16,0-4-11 15,-3-4-57 1,5 4-59-16,-2-2 48 15</inkml:trace>
  <inkml:trace contextRef="#ctx0" brushRef="#br0" timeOffset="89">20430 10107 216 0,'0'3'82'0,"0"-1"-44"0,0-2-25 0,0-2 24 0,-3 2-8 15,0-3-2-15,0 3-9 16,-3-8-3-16,0 8-9 16,3 0-4-16,0-8-4 15,0 3-1-15,3 2-3 16,0 1-1-16,0-1 1 15,0 0 4-15,0 3 1 16,0 0 1-16,3 6 11 16,-3-1-6-1,0-2 0-15,0-1-5 16,0-2-27-16,0-5-89 31,3-11-42-31,3 0 54 16</inkml:trace>
  <inkml:trace contextRef="#ctx0" brushRef="#br0" timeOffset="90">20531 9686 212 0,'0'16'82'0,"3"8"-44"0,3 8-25 0,-3-8 22 16,0 2 4-16,-3 1 5 16,0 2-12-16,0-3-7 15,0 1-14-15,6-4-7 0,-6-4-1 16,6-1-2-16,-3-2 2 15,-6-8-2-15,6 0 2 16,0 0-2-16,-3-8 2 16,0 0-7-16,0 0 1 15,3-3-1-15,-3-2-1 0,3 0 1 16,0-3 0-16,3-3 0 16,0 1 0-16,0-1 0 15,0 1 0-15,3-1 0 16,0 0 3-16,-1 4 0 15,4 1 3-15,0 1 3 16,0 5 2-16,0 3 3 16,-3 5 4-16,0 5 1 15,3 0 0-15,0 3 1 16,-3 2 3-16,-3 4-7 16,0 1 1-16,0-4-8 15,-3-3-3-15,0-6-6 16,-1 1-2-16,1-3-30 0,0-3-12 15,0-5-35 1,9 3-12-16,3-22-32 16</inkml:trace>
  <inkml:trace contextRef="#ctx0" brushRef="#br0" timeOffset="91">20945 9972 320 0,'-6'0'121'0,"9"3"-66"0,-3-3-49 15,0 0 25-15,3 0-17 16,3 0 1 0,12 0-4-16,3 0-7 15,2 0 0-15,1 0 2 0,3-3-1 16,3 1 0-16,-3-1-1 16,-1 0 0-16,1 1-2 15,-6-1-2-15,-3 3-6 16,-3 0-4-16,-3-3-14 15,-3 1-5-15,-3-1-29 0,-1 0-13 16,1 1-59 0</inkml:trace>
  <inkml:trace contextRef="#ctx0" brushRef="#br0" timeOffset="92">21260 9885 276 0,'-5'0'104'0,"5"0"-56"0,0 0-38 0,0 0 23 0,0 0-14 15,0 0-1-15,0 0-8 16,5 2-4 0,1-2-3-16,3 3-3 0,3 0 1 0,3-1-1 15,0 1 0-15,0 0-3 16,-3 2 0-16,-3 0 2 15,0 1 2-15,-3 2 2 16,-6-1 3-16,-3 4 3 16,-6 0 5-16,-3-1-6 15,0 1 0-15,0-1-4 16,0-2-3-16,3 0-11 16,-6 0-6-16,3 5-39 15,9-5-14-15,-3 0-65 16</inkml:trace>
  <inkml:trace contextRef="#ctx0" brushRef="#br0" timeOffset="93">21766 9898 200 0,'-2'-5'74'0,"-1"5"-40"0,-3 0-16 15,3 0 23-15,0 0-12 16,-3 2-5-16,-3 4-5 16,-3 2 0-16,-6 2-10 15,0 6-1-15,0 0-1 0,6 5-1 16,3 3-1-16,3 2-3 16,6-4-2-16,6-4-2 15,6-2-1-15,3-3-16 16,3-2-5-16,0-6-23 0,3 0-8 15,-3-5-55 1</inkml:trace>
  <inkml:trace contextRef="#ctx0" brushRef="#br0" timeOffset="94">21826 9975 236 0,'-12'-3'90'0,"9"3"-48"0,-3 3-40 0,3-1 17 16,-3 1-4-16,6 2 1 15,-3 1-8-15,0 7-5 16,0 8-2-16,3-2 1 0,3-1 1 16,3-2-1-16,3-3-2 15,3 0 3-15,0-5 0 16,6-2 3-16,3-6 1 16,0-3-1-16,-4-2 1 0,-2-6-4 15,-3 3 0-15,-6-5 3 16,3 0 1-16,-9 0-1 15,-9-1 1-15,-3 1-4 16,0-3 0-16,0 6-3 16,0 2-3-16,4 0-12 15,-1 2-5-15,3 1-29 16,3 3-11-16,0 2-123 31,12-3 81-31</inkml:trace>
  <inkml:trace contextRef="#ctx0" brushRef="#br0" timeOffset="95">22014 9940 220 0,'-3'3'85'0,"3"5"-46"0,3-3-46 0,-3 1 14 0,0 4 8 15,3 1 7 1,-1 5 1-16,-2 5 0 15,3-3-12-15,-3-2-7 0,3-3-2 16,-3-2-2-16,0 0 0 16,0-6 0-16,0-2 2 15,0-3-6-15,0 5 1 16,0-8-1-16,0 3-1 16,3-8-3-16,0-8 0 0,0 0-1 15,3 1 3-15,0-1 2 16,0 2 2-16,0-1 1 15,0 4 1-15,6 3 4 16,0 5 2-16,3 3 6 16,-3 3 3-16,0 2 0 15,-3 9 4-15,0 9-2 16,-4-4 1-16,1-1-7 16,-3-2-2-16,0 0-5 15,0-3-1-15,-3-5-1 16,0-2-2-16,0-1-8 0,0-5-3 15,3-3-3 1,0 1-1-16,3-19-10 16,0-1 9-16,0 1 4 15,0 3 5-15,3 2 3 16,0 0 6-16,-3 5 6 16,0 6 5-16,3 2 4 15,0 3-3-15,0 6 2 16,0-1-5-16,-3 8 1 15,-1 8-7-15,1-5-1 16,0 0 0-16,0 0 0 16,-3-3-18-16,0-2-7 15,0-1-32-15,0-2-11 16,0-2-55 0</inkml:trace>
  <inkml:trace contextRef="#ctx0" brushRef="#br0" timeOffset="96">22418 10004 220 0,'-3'3'85'0,"6"7"-46"0,-3 9-35 16,0-6 19-16,0 8 0 16,-3 6 3-16,3 4 0 15,-3 6-1-15,3 0-14 16,-3-2 2-16,-3-4 1 0,1-4-5 15,2-3-3-15,0-8-3 16,0-3-7 0,6-5-4-16,-3-8 3 0,3-5 3 15,-9-9-1 1,3-7 0-16,0-3-1 16,0-2 3-16,-3-3 0 15,15-3 1-15,-6 0 0 0,3-2 0 16,0 2 0-16,-1 0 0 15,4 3-3-15,0 5 2 16,3-2 1-16,0 7 0 16,-3 6 4-16,3 5 2 15,-3 6 2-15,6 4 2 16,-6 6 1-16,0 3 1 16,-3 5 2-16,-3-3 2 15,0 8-5-15,-3-2-1 0,-3-4-9 16,0-4-2-16,0 0-20 15,-3-3-9-15,-3-3-20 16,0-2-6-16,3-3-12 16,0 0-3-16</inkml:trace>
  <inkml:trace contextRef="#ctx0" brushRef="#br0" timeOffset="97">22767 9940 260 0,'-3'-2'96'0,"3"2"-52"0,-6 0-27 0,3 0 25 15,-3 2-16-15,0 1-2 16,-3 2-10-16,-6 3-4 15,3 3-5-15,-3-1-2 0,0 6 1 16,6 8 0-16,0 0 0 16,3-3-7-16,4-2 0 15,2-3 1-15,2-3 3 16,4-3 0-16,0-2 2 16,3-5-4-16,0-3 0 15,3-3-4-15,-3-7 1 16,0-1 0-16,0-5 2 15,-3 0 1-15,3 0 3 0,-3 3 1 16,-3 0 3-16,0 5-1 16,-3 0 0-16,6 0-1 15,-3 6 0-15,-3 2 0 16,3 7 0-16,0 4-7 16,3 5 0-16,0 0 5 15,2 0 4-15,1-3-8 16,3-2 0-16,0-1-18 15,0-2-4-15,-3-3-19 16,3-7-5-16,-3-1-10 16,0-2-4-16,0-6-24 15,-6-5-25 1,6 0 44-16,-3 1 222 31,-3-1-66-31,0 5-14 16,-3 3-40-16,0 0-17 15,0 8 1-15,6 8 2 16,-4 0-11-16,1 0 3 0,0 5 1 16,0 0-3-16,-3-2 1 15,0-3-1-15,0 0 1 16,0-8-4-16,0 3-3 16,0-3 4-16,0 0 2 15,0-6-2-15,0 1 2 0,0 0-4 16,0-6-2-1,0-2-2-15,0 0 0 16,3-1-7-16,3-4-1 0,-3 5-1 16,6-1 4-1,-3 4-1-15,0-1 1 0,3 3-18 16,6 3-9-16,-3 2-25 16,3 1-9-16,3 2-23 15,-6 0-11-15,5 0 5 16</inkml:trace>
  <inkml:trace contextRef="#ctx0" brushRef="#br0" timeOffset="98">23082 9972 256 0,'0'3'96'0,"0"-1"-52"0,0 4-34 0,6-1 25 16,-3 0-10-16,0 1-2 16,3-1-9-16,-3-2-4 15,9-1-5-15,0 3-2 0,0-5 3 16,3 0-1-16,-1-5 0 15,1 3-6-15,-3-4 1 16,-3 1-5-16,6-3-1 16,-3 0-2-16,-3-2 2 15,-9-1 2-15,-6 0-1 16,6 3 1-16,-9 0 3 16,3 3-2-16,-9 0 1 15,3 2 2-15,-6 6 2 16,-2 2 3-16,8 3 2 15,-3 3 3-15,3-1 1 0,0 1 1 16,3 7 2-16,-3-2 4 16,9 8 3-16,3-8-11 15,3 2-6-15,3-4-2 16,6 2-2-16,3-6-9 16,3-2-4-16,3-3-37 15,2-2-18-15,4-6-79 16</inkml:trace>
  <inkml:trace contextRef="#ctx0" brushRef="#br0" timeOffset="99">23383 10097 260 0,'-6'0'96'0,"6"-3"-52"0,0 8-25 0,0-5 26 15,0 5-14-15,-3-2-6 16,0 0-10-16,0-3-5 16,0 0-5-16,-6 0-2 0,9 0 1 15,-3-3-5-15,3 3 1 16,0 0-7-16,0 0 0 16,3-3 1-16,-3 3 1 15,0 0 3-15,0 0 3 16,0 0 0-16,6 3 2 15,-6-3-2-15,0 0 2 0,0 0 0 16,0 0 1-16,-6-3-22 16,6 6-8-16,-3-3-38 15,3-3-14-15,0-7-41 16</inkml:trace>
  <inkml:trace contextRef="#ctx0" brushRef="#br0" timeOffset="100">23710 9940 260 0,'12'-5'96'0,"-27"2"-52"0,6-2-21 16,6 5 29-16,-3-2-10 15,3-1 1-15,-3 0-16 16,-3 1-7-16,-2 2-11 16,2 0-6-16,-6 2-2 0,0 4-4 15,3 1 0-15,0 4 2 16,3 2 0-16,0 1 1 16,3 4 0-16,6-2-3 15,3 10 2-15,0-7-6 16,12-1 0-16,0-2-15 15,0-2-5-15,9-7-28 0,2-1-12 16,1-4-67 0</inkml:trace>
  <inkml:trace contextRef="#ctx0" brushRef="#br0" timeOffset="101">23883 9962 220 0,'0'-8'85'0,"-3"5"-46"0,3-2-30 0,0 5 19 16,0 0 12-16,-3 0 10 0,-3 0-16 16,-3 0-5-16,0 2-17 15,-3 4-1-15,3-1 0 16,-12 3-2-16,9 2 0 16,-5 1-1-16,8 5 0 0,-3 5-7 15,18-2-2-15,0-1-3 16,3-2 3-16,5-3-9 15,7 0-1-15,3-2-14 16,9-3-4-16,-6-3-20 16,-1-2-9-16,1-6-71 15</inkml:trace>
  <inkml:trace contextRef="#ctx0" brushRef="#br0" timeOffset="102">24035 9641 204 0,'-3'-21'77'0,"3"24"-42"0,0-6-26 16,0 3 19-16,0 0-8 16,3 0 1-16,3 3-3 15,3 0 0-15,-4 7-9 16,10 3 8-16,0 3 5 0,0 5 6 16,0 9 6-16,6 4-6 15,-3 3 0-15,-9 5 7 0,-6 1 2 16,-6 4-8-16,-3-2-5 15,-6-8-8-15,-6 3-2 16,-3-6-15-16,0-5-6 16,0-5-35-16,-2-3-15 15,-7-2-135 1</inkml:trace>
  <inkml:trace contextRef="#ctx0" brushRef="#br0" timeOffset="103">8839 10888 124 0,'-6'0'46'0,"3"0"-24"0,-3 2-2 16,3 1 19-16,0-3 3 15,3 3 2-15,-3-3-7 16,3 0-2-16,0 0-20 16,6 2-2-16,9-2-2 0,12-5 2 15,15-3 3-15,14-3-5 16,13 1-1-16,17-6-2 16,21 0 2-16,12 0 1 15,15 0 1-15,15 3-2 16,15 0 1-16,11 2 0 15,4-5 1-15,23-2-2 16,1-1 1-16,17-2-4 0,9 0 1 16,-68 5 1-16,92-8 5 15,-6-5-4-15,-9 3 0 16,-6 5 0-16,-26 5 4 16,-13 2-8-16,-14 1-3 15,-36 5-2-15,-18 0 1 16,-21 3 1-16,-18 0 1 15,-14-3-2-15,-19 0 1 16,-8 3-4-16,-12-1 0 16,-7 4-19-16,-8-1-7 15,-3 0-41-15,-6 3-17 0,-3 0-76 16</inkml:trace>
  <inkml:trace contextRef="#ctx0" brushRef="#br0" timeOffset="104">8780 12099 220 0,'-6'-2'82'0,"6"2"-44"0,6 0-40 0,-3 0 17 16,3 0 4-16,-3 0 6 15,12 0 4-15,-4 0 5 16,25-3-19-16,-6 0 3 0,32-7 0 16,-8 2-8-16,47-5-3 15,-14 2-2-15,43-5 1 16,-16 3 1-16,46-3 3 15,-26 3 6-15,54-11 4 16,-30 6-4-16,50-4 1 16,-32 4-8-16,47-1-3 15,-33 4-1-15,37-7-1 16,-40 4 4-16,18-3 3 0,-29 5-4 16,9-3 1-16,-34 3-3 15,-8 1 2-15,-21 1-4 16,-15 1-2-16,-14 2-3 15,-7 4 1-15,-15-1-23 16,-8 2-10-16,-12 1-26 16,-1 5-10-16,-8 0-89 15</inkml:trace>
  <inkml:trace contextRef="#ctx0" brushRef="#br0" timeOffset="105">2568 14721 184 0,'0'-2'71'0,"0"2"-38"0,9 0-30 16,-6 0 17-16,3-6-3 0,-1 4-1 15,13-1 3-15,-3 1 2 16,18-4-11-16,-6 4-1 0,26-4-2 16,-8 1 5-16,26 0 3 15,-8-1-4-15,32-1 1 16,-11 1-7-16,38-2-1 16,-18 3-2-16,39-3 1 15,-24 0-2-15,41-2 2 16,-20 2 0-16,36-14 1 15,-27 7 0-15,32-1 0 16,-26 2-2-16,36 1-2 0,-34 3 3 16,34-4 0-16,-30 1-1 15,38-3-2-15,-32 3 1 16,29-3-1-16,-29 3-3 16,29-3 0-16,-26 3 4 15,23 0 3-15,-26 2 1 16,30 0 0-16,-28 4-3 15,31-1 1-15,-31 0-4 16,37 0-2-16,-31 0 2 16,34 0 2-16,-34 3 2 15,40-3 3-15,-31 2 3 16,30 1 2-16,-32 0-8 0,29-3-1 16,-29 3-2-16,26-1 2 15,-32 1-1-15,23 0-1 16,-29-1 1-16,18-2 1 15,-31 0-1-15,4 1-1 16,-24 1 1-16,-6-2-1 16,-15 0-36-16,-15 0-13 15,-14 0-94 1</inkml:trace>
  <inkml:trace contextRef="#ctx0" brushRef="#br0" timeOffset="106">8173 15669 4 0,'0'0'0'0</inkml:trace>
  <inkml:trace contextRef="#ctx0" brushRef="#br0" timeOffset="107">8223 15666 160 0,'0'-3'63'0,"0"3"-34"0,0 0-25 0,0 0 13 16,0 0 1-16,0 0 1 15,0 0 1-15,0 0 0 16,0 0-11-16,0 0 8 0,0 0 3 15,0 0-2-15,3 0 2 16,-3 0-5-16,3 0 1 0,0 0-7 16,3 0-3-16,-3 0-3 15,3 0 0 1,0 0-2-16,3 0-1 16,0 0-4-16,0 0 0 0,0 0 4 15,3 0 4-15,-1 0-1 16,13 0-2-16,-6 0 4 15,24-5 4-15,-7 2 1 16,31-2 2-16,-12-3-4 16,47 3 0-16,-18-3-1 15,54-5 1-15,-21 2-4 16,60-5-3-16,-27 3 4 16,65-5 1-16,-36 2-5 15,58-3 0-15,-37 1-3 16,54 2 0-16,-42 2 2 0,33 4 0 15,-32 2 0-15,11 3 0 16,-32-1 0-16,5 4 2 16,-23-1-3-16,-19 0 0 15,-20-2-6-15,-15 3-3 16,-17-1-38-16,-16-5-19 16,-9 0-71-1</inkml:trace>
  <inkml:trace contextRef="#ctx0" brushRef="#br0" timeOffset="108">11462 14311 208 0,'-21'0'77'0,"18"0"-42"0,0 0-41 16,-3 3 73-16,0 0-17 16,3-3-10-16,0 0-7 15,3 0-9 1,9 0-14-16,12 0 3 15,3 0-3-15,-1 0 1 16,4 0-4-16,9 2 1 16,-3-2-5-16,-1 0-2 15,1 0 2-15,-3 0 0 16,-3 0-4-16,2 0 1 16,-5 0 0-16,-6 0 2 0,0 0 1 15,-6 0 1-15,0-2-2 16,-3 2-2-16,-3 0 5 15,0 0 1-15,0 0-5 16,-3 0-2-16,0 0 2 16,-3 0 1-16,0 0 0 15,0 0-2-15,0 0-4 16,0 0 0-16,0 0-9 16,0 0-4-16,0 0-16 15,0 0-4-15,0 0-31 16,0 0-11-16</inkml:trace>
  <inkml:trace contextRef="#ctx0" brushRef="#br0" timeOffset="109">11837 14166 260 0,'-9'0'99'0,"6"2"-54"0,0-2-44 0,3 0 19 0,0 0-9 16,0 6 1-16,3-1 2 16,3 0 1-16,0 1-8 15,9 4-2-15,5 1-1 0,4-1-5 16,-3 4 1-16,0-4 0 15,-3 1 2-15,-3 2-1 16,-3-2 2-16,-4-1 0 16,-2 1 3-16,-6 2 8 15,-6 0 5-15,-5 3-5 16,-10 0-3-16,0 0-6 16,0 0-2-16,3-3-8 15,3-2-2-15,3-4-36 16,3-1-14-16,6-4-86 15</inkml:trace>
  <inkml:trace contextRef="#ctx0" brushRef="#br0" timeOffset="110">12301 14348 204 0,'-3'0'77'0,"0"3"-42"0,3 0-26 0,0-3 22 16,0 0-6-16,3 5 0 16,0-2 0-16,3-1-1 15,6 1-13-15,6 0-2 0,0-3-2 16,-1 0 1-16,1-3 0 16,0-2-4-16,-3-1-1 15,-3 1 1-15,0 0 0 0,-3-1 0 16,0 1 0-1,-6 0 0-15,0-3 0 0,-3 0-2 16,-3-3 1-16,-3 3-4 16,-3 3 0-16,-3 3 1 15,-3-1 2-15,-6 3-3 16,0 5 0-16,1 3-1 16,-1 0-2-16,3 3 3 15,3-1 0-15,3 3 5 16,0 3 2-16,6 3 0 15,3-1-1-15,3 1-3 0,6-3-2 16,3 5 1-16,12-5-1 16,0-3 0-16,0-2 0 15,-1-3 0-15,1-3 0 16,-3-3-22-16,0-7-8 16,0 0-25-16,-3-3-10 15,-3-3-56 1</inkml:trace>
  <inkml:trace contextRef="#ctx0" brushRef="#br0" timeOffset="111">12545 14346 224 0,'-18'-3'85'0,"18"3"-46"16,3 3-46-16,3-1 16 0,-6 4 7 15,0 2 7-15,6 0 2 16,0 2 0-16,-3 3-14 15,0 1 0-15,0-4 0 0,0 1-9 16,0-3 0-16,0 0 0 16,0-3 3-16,-3 0 0 15,0-5 0 1,0 0 1-16,0-2-8 16,0-4-3-16,0 1 0 15,0-3 1-15,0-3-1 16,0 1 1-16,9-1 3 15,-3 1 2-15,0 2-2 16,0 0 0-16,0 3 1 0,0-1 0 16,0 4 0-16,2 4 2 15,1 4 5-15,-3 1 4 16,0 4-2-16,0 0 0 16,-3-1-3-16,0 1-1 15,-3-1-3-15,0-2 1 16,0 0-4-16,0-2 0 15,0-1 1-15,0-5 2 16,0 0-1-16,3-3-1 16,0-2-6-16,0-3-4 15,3-5 1-15,0-3 0 16,3 0 6-16,0 3 1 0,0 0 2 16,0 2 0-1,0 3 0-15,0 3 2 16,0 2 1-16,5 0 3 0,-2 6 3 15,0 2 5-15,6 3-2 16,-3 3 1-16,-3 2-5 16,-3 3 0-16,0 0-10 15,-3-3 0-15,0 0 0 16,-3-2 1-16,0-3-19 16,0 0-9-16,0-3-18 15,-3-5-9-15,0 0-9 16,6-3-2-16,-1-5-26 15</inkml:trace>
  <inkml:trace contextRef="#ctx0" brushRef="#br0" timeOffset="112">12923 14351 248 0,'-3'3'93'0,"6"2"-50"0,0 6-39 0,-3-4 21 15,0 7-3-15,3 4 2 16,-3 11-5-16,3 3-1 15,-3 0-10-15,0-3-1 0,3 0 3 16,-3-5-6-16,3 0-2 16,0-6-1-16,-3-2-1 15,3-5 2-15,-3-3 1 16,0-3 1-16,0-5 0 16,0 0-2-16,0-5 1 15,0-6-4-15,-3-5 0 0,0 0-1 16,0-16-2-16,3 6 5 15,0 0 3 1,0-4-3-16,0 4-3 0,3 0 3 16,3 2 1-16,0 3 2 15,3 2 0-15,6 6-2 16,3 2 1-16,-4 3-2 16,1 3 2-16,0 2 2 15,0 3 2-15,0 6 1 16,0 2 2-16,-3 2 1 15,-6 3 1-15,-3 1-2 16,-3-1-1-16,-3-3-3 16,-3 1 1-16,-3-3-9 0,-12 0-3 15,3-3-11-15,0-5-4 16,0 0-10-16,4-2-2 16,-1-4-11-16,3 1-5 15,6-3-16-15,3-5-7 16,6-3-35-1</inkml:trace>
  <inkml:trace contextRef="#ctx0" brushRef="#br0" timeOffset="113">13215 14012 252 0,'0'-5'93'0,"0"2"-50"0,3 3-39 0,-3 0 19 0,0 0-7 16,3 6 1-16,0 7 2 16,6 8 2-16,-3 6-11 15,0 4 3-15,0 9 1 0,-3-6-5 16,-1-2-1-16,1 0-2 16,0-3-1-16,0-3-6 15,-3-2 1-15,0-3-22 16,0-2-8-16,0-3-38 15,0-6-16-15,-3-2-33 16</inkml:trace>
  <inkml:trace contextRef="#ctx0" brushRef="#br0" timeOffset="114">13131 14245 312 0,'-3'0'115'0,"6"0"-62"0,0 3-49 0,0 2 24 16,3-5-10-16,3-3 0 15,3 3-6-15,9 0-2 16,3 3-6-16,0-3-5 0,-1 0 0 16,-2 0-12-16,0 0-7 15,-6 0-20-15,-3 0-8 0,-3 0-16 16,0 3-7-16,-3-3-35 15</inkml:trace>
  <inkml:trace contextRef="#ctx0" brushRef="#br0" timeOffset="115">13376 14256 232 0,'6'0'88'16,"-4"10"-48"-16,1-4-27 0,0-4 22 0,0 4-7 16,3 2 0-16,0 2-4 15,0 3-1-15,6 1-12 0,-3-1-9 0,0 0-2 16,0 0 0-1,3 0 2-15,-6-2-1 16,3-3-1-16,0-3-32 16,-3 1-14-16,0-4-30 0,0-4-12 15,2-4-13 1</inkml:trace>
  <inkml:trace contextRef="#ctx0" brushRef="#br0" timeOffset="116">13584 14261 252 0,'-6'13'96'0,"3"-10"-52"0,-3 15-38 0,3-10 20 16,-3 6 3-16,-3 7 5 15,-6 8-7-15,-6 13-2 16,1 6-14-16,-1-6-7 0,3 1 0 16,3-1-5-16,3 0-2 15,3-7-36-15,0-6-14 16</inkml:trace>
  <inkml:trace contextRef="#ctx0" brushRef="#br0" timeOffset="117">14141 14288 192 0,'0'-3'74'0,"0"0"-40"0,0 3-18 0,0 0 24 15,-3 0-8-15,0-5-1 16,-3 0-6-16,-3-1-4 0,-3 9-11 16,0 0 0-16,-6 5 1 0,3 2-6 15,0 3-1-15,3 3-4 16,0 5-1-16,4 3 1 15,2 0 0-15,3 13-3 16,3-5 2-16,6-6-1 16,2-2 0-16,7-3-7 15,3-7-2-15,12-7-34 16,3-4-13-16,2-11-60 16</inkml:trace>
  <inkml:trace contextRef="#ctx0" brushRef="#br0" timeOffset="118">14292 14364 268 0,'-23'0'101'0,"14"3"-54"0,-3 2-53 0,6 0 17 16,-6 3-1-16,-3 3 6 0,3 2 1 16,3 0 1-1,6 6-9-15,9-1-5 0,3 4-1 16,3-4-2-16,6-5 2 15,0-2-2-15,2-6 2 16,4-7 0-16,-6-6 3 16,-3-3-1-16,-3 1 0 0,-3-4-1 15,-9 1 2-15,0-3-1 16,-6 0 2-16,0 0-2 16,-3 3 0-16,0 0-3 15,-3 0-2-15,3 2-19 16,3 3-8-16,0 3-39 15,3 2-17-15,6 1-39 16</inkml:trace>
  <inkml:trace contextRef="#ctx0" brushRef="#br0" timeOffset="119">14397 14335 236 0,'0'3'88'0,"11"5"-48"0,-5 5-36 0,-3-5 19 16,0 2-4-16,-3 4 3 15,3 2-8-15,0-1-1 16,0 7-7-16,0-7-4 0,-3-1 1 16,3 4 0-1,-3-10-1-15,0-3-2 16,0-5 1-16,0-7-6 15,0-4-1-15,0-2-4 16,3-3-1-16,0-3 3 16,0 1 3-16,3 2 0 15,0 3 4-15,0 2 0 16,0 3 1-16,0 3 2 16,0 5 1-16,3 8 3 15,-3 2 3-15,0 4 0 16,0-1 0-16,-3 0-1 15,-3 0 2-15,0 6-5 16,0-6-3-16,0-2 1 16,0-3 0-16,0-3-4 15,0-8-3 1,0-5-3-16,0-2-7 16,3-6-2-16,3-3 4 0,0 1 5 15,2 2 2-15,1 3 3 16,0 2 7-16,0 3 7 15,0 3 3-15,0 2 0 16,3 9-1-16,-3 4 1 16,0 3-2-16,-3 3 0 15,0 5-7-15,-3 1-4 16,0 4-1-16,0-5 1 16,-3-5-23-16,3 0-8 15,6-5-26-15,-3-4-10 16</inkml:trace>
  <inkml:trace contextRef="#ctx0" brushRef="#br0" timeOffset="120">14706 14404 244 0,'-3'3'93'0,"6"5"-50"0,0 7-52 15,0-4 14-15,-3 13 10 16,3 2 7-16,-3 3 5 15,0 3 1-15,0 0-15 16,0 5-6-16,3-8 0 0,0-3-4 16,0-4 0-16,-3-7-1 15,0-1 1-15,0-6-2 16,0-11-1 0,-3-8 1-16,3-4-4 15,-3-7 0-15,0 1 2 0,0-13 0 16,3-6-2-1,0 0 2-15,0 1 1 0,6 2 0 16,0 2 2-16,3 4 1 16,3 4 3-16,0 6 1 15,0 5 1-15,2 5 2 16,4 9-3-16,-3 2 1 16,0 5-1-16,-3 6 3 15,-3 2-1-15,-3 5 0 16,-6 1-5-16,-3 0-1 15,-9-4-6-15,0 4-2 16,0-3-18-16,-3-6-5 16,3-2-19-16,0 0-6 15,1-10-15-15,-1-1-8 0,9-5-22 16</inkml:trace>
  <inkml:trace contextRef="#ctx0" brushRef="#br0" timeOffset="121">14965 14327 244 0,'-9'0'93'0,"6"3"-50"0,-3-3-39 16,3 2 19-16,-3 1 2 16,-3 0 5-16,0 2-8 15,0 3-2-15,-2 3-12 16,-1 2-7-16,3 3-4 0,3 0-1 0,6 7 3 15,3 6 0-15,3-5 1 16,3-3 0-16,0-5 0 16,2-2 0-16,1-6 0 15,0-3 0-15,0-8 0 16,0-7 0-16,-3-4 0 16,-3 1 0-16,-3-3 2 15,-3-2-3-15,-3-3 0 16,0 2 1-16,0 3 0 15,0 3 0-15,0 2 0 16,0 3 0-16,0 3 0 16,0 2-3-16,3 6 2 15,3 5-1-15,3 3-2 0,0 2 3 16,3 3 0-16,0 5 1 16,3-5 0-16,0 5-22 15,-3-5-8-15,3-3-18 16,-1-5-8-16</inkml:trace>
  <inkml:trace contextRef="#ctx0" brushRef="#br0" timeOffset="122">15123 14383 232 0,'-3'-8'88'0,"3"8"-48"0,0 0-40 0,0 0 18 15,3 5-1 1,0 3 4-16,0 3-5 0,3 2 1 15,0-3-10 1,-3 1 2-16,0 0 4 0,0 2-7 0,0-8-3 16,-3 0-2-16,0 1 1 15,0-6 5-15,0 0 6 16,0 0-1-16,-3-3 3 16,0-2-4-16,0-6-1 15,3-2-2-15,0 0 2 16,0 0-1-16,3-1 0 15,0 1-5-15,3 0-3 16,2 2 0-16,1 3-1 16,3 0-5-16,0 3-1 0,0 0-15 15,0-1-6-15,3 4-19 16,6 2-9-16,-3 0-28 16,-4 0-12-16,1-3-2 15</inkml:trace>
  <inkml:trace contextRef="#ctx0" brushRef="#br0" timeOffset="123">15340 14330 220 0,'-6'2'85'0,"3"1"-46"0,0 0-30 16,3-3 22-16,0 2-10 15,0 4 0-15,3-1-1 16,0 0 2-16,0 1-12 16,3-1-1-16,0 3 1 0,3-3-6 15,3 0 0-15,0 1 2 16,3-4 1-16,0-2-1 15,-1 0-1-15,-2-2-1 16,0-1 0-16,-3-2-2 0,-3-1 1 16,0-1-4-16,-3-1 0 15,-3 0-1-15,-3 0 0 16,-3 0-3-16,-3 2-1 16,-3 1-2-16,0 3 2 15,-3 2 2-15,1 0-1 16,-1 5 1-16,3 3 3 15,-3 2 0-15,3 1 1 16,0 2 2-16,3 0 3 16,9 1 2-16,0-1 1 15,3 8-2-15,3-2-1 0,3-4-3 16,3-1-2-16,3 2-15 16,3-11-5-16,0 0-39 15,-4-2-16-15,1-11-45 16</inkml:trace>
  <inkml:trace contextRef="#ctx0" brushRef="#br0" timeOffset="124">15629 14555 252 0,'3'0'96'0,"-6"2"-52"0,0-2-29 16,3 0 24-16,-3 0-8 15,0 0 2-15,-3 3-15 16,0-3-3-16,3-3-9 16,0-2-6-16,0 0-1 0,3 0-4 0,0-1-1 15,3 4 0-15,0-1 2 16,0 3-1-16,-3 0 4 16,0 0 0-16,0 5 5 15,-3 1 2 1,3-4-5-16,-3 1 0 15,3-1-25-15,0-2-12 16,0 0-34-16,3-5-14 16,6-3-26-1</inkml:trace>
  <inkml:trace contextRef="#ctx0" brushRef="#br0" timeOffset="125">15855 14332 264 0,'-9'-7'101'0,"6"7"-54"0,0 0-42 16,0 2 24-16,-3 1-3 15,0 2 2-15,-3 3-11 16,-3 0-3-16,1 5-8 16,2 6-4-16,3 2-1 0,6 3 1 15,3 5 1-15,3-3-1 16,5-5 1-16,7-5-2 15,6-2 2-15,3-9 2 16,3-8 4-16,2-7-2 0,-5-4 1 16,-6-1 4-1,-6-7 4-15,-18 1 1 0,-3 0-1 16,-6 0-4-16,-6 2-2 16,-3 6-26-16,4 3-11 15,2 2-93-15,6 5-39 16,6-21 22-1</inkml:trace>
  <inkml:trace contextRef="#ctx0" brushRef="#br0" timeOffset="126">12655 16790 220 0,'-3'-2'85'0,"0"-1"-46"0,0 3-37 0,3 0 19 0,0 5-4 15,0 6-1-15,-3 2 5 16,0 8 1-16,0 11-11 16,0 3 2-16,0 4 3 0,0-2-6 15,0-2-1-15,3-4-3 16,0 1-1-16,0-5-1 15,0-1 0 1,0-10 0-16,0-5 0 16,3-3 0-16,0-11 13 15,0-8-11 1,0-5-3-16,0-7-4 16,-3-4-3-16,0-7 3 15,0-3 0-15,0 5 1 16,0 0 0-16,0 6 0 15,0 2 0-15,0 5 0 16,0 6 0-16,3 8 0 16,3 10 0-1,3 3 2-15,0 13 3 0,0-5 2 16,0 0-6-16,0-3 0 16,0 1 1-16,0-1 1 15,0-3-1-15,3-4 1 16,0-6-4-16,5-3 0 15,-2-5-4-15,3-5-1 16,-3-6 3-16,-3 6 1 16,-3 0 2-16,0 0 0 15,-3 7 2-15,-3-2 1 0,0 19-1 16,3 2 3 0,-3 3 4-16,0 11-5 15,0 2 0-15,0 0 0 16,2-3 0-16,1-2-5 15,0-3 1-15,0-8-16 16,3 1-6-16,0-4-31 16,0-7-14-16,3 2-41 15,6-10-48 1,0 2 54-16</inkml:trace>
  <inkml:trace contextRef="#ctx0" brushRef="#br0" timeOffset="127">13099 16994 252 0,'-12'-8'96'0,"6"8"-52"0,-3 6-27 0,6-4 25 16,-6 3-11-16,-6 3-1 15,0 3-17-15,0 5-6 16,3 2-4-16,4 6-5 0,2-3 1 16,3 3 1-16,3-8 2 15,6 8-3-15,5-8 0 16,1-11 1-16,3-10 0 15,0-3-7-15,0-5-3 16,-3 2 1-16,-3-5 0 16,0-2 6-16,-3-1 1 15,-6-2 2-15,0 8 2 16,-3-1 3-16,0 1 4 0,0 5 5 16,0 3 1-16,0 0-13 15,3 5-3-15,3 13 0 16,3 0 0-16,3 6 1 15,3 5 0-15,0-9-3 16,2 9 2-16,1 0-1 16,0-5 0-16,0-4-31 15,-3-4-13-15,12-19-94 16,-6-5 21 0</inkml:trace>
  <inkml:trace contextRef="#ctx0" brushRef="#br0" timeOffset="128">13259 16817 288 0,'-5'5'110'0,"7"3"-60"0,-7 13-52 0,5-10 22 16,0 15 1-16,3 1 5 15,-3-1-8-15,0 6-3 16,5 2-8-16,4-2-7 0,0-5-1 15,0 2-6-15,0-8-3 16,0-3-30-16,-3-4-13 16,0-6-35-16,0 0-12 15</inkml:trace>
  <inkml:trace contextRef="#ctx0" brushRef="#br0" timeOffset="129">13396 17007 204 0,'-14'-2'77'0,"5"2"-42"0,-3 2-23 16,6-2 21-16,-3 3 5 16,-6 0 4-16,0 5-14 0,0-3-4 15,3 0-14 1,6 1-9-16,6-4-1 0,6 9 2 15,9-3 3-15,0 5 0 16,3-2 0-16,0-1-6 16,6 1 1-16,-4-3-11 0,4 0-5 15,-3-3-28-15,-3-5-11 16,0 0-68 0</inkml:trace>
  <inkml:trace contextRef="#ctx0" brushRef="#br0" timeOffset="130">13554 17037 192 0,'-6'0'71'0,"6"0"-38"0,0 2-23 0,0-2 17 15,0 0-4-15,3 5 0 16,0 1-8-16,3-4-4 16,0 4-6-16,3 2-2 0,3-8 3 0,3 0 1 15,3 0 3 1,-3 0-1-16,-1-8 2 0,4 2-6 15,-3 1-3 1,-3-3-1-16,-3 0-1 0,-3 0 0 16,-3-2 2-16,-6 7-3 15,-3-2 0-15,-3-1 1 16,-3 4 0-16,-3-1 0 16,-3 3 0-16,-2 0 6 15,-1 3 4-15,3-1-3 16,3 12-2-16,3-4-2 15,3 4-3-15,3 1 3 16,3-1 0-16,6 4-1 16,6-5 1-16,6 1 0 0,6-1 1 15,0-5-20-15,11-3-7 16,1-5-87 0,-3-5-66-16,-3-3 66 15</inkml:trace>
  <inkml:trace contextRef="#ctx0" brushRef="#br0" timeOffset="131">14221 16828 64 0,'0'-11'27'0,"6"11"-14"0,3-5 4 16,-3 2 16-16,0-2 0 15,3 2 1-15,0-8-4 16,-4-2-1-16,1 8-1 16,-3-8 2-16,0-1-16 15,-3 7 12-15,-6-1 4 0,-2-3-2 16,-10 8 0-16,-6-2-6 0,-3 5-2 15,0 3-2-15,0 2-2 16,1 16-11-16,5-2-2 16,0 10-5-1,6 8 0-15,6 5 2 0,3 3 0 16,6-2 0-16,3 1 0 16,3-4 0-16,3 5 2 15,0-10-3-15,3-6 0 16,-6-8-32-16,0-3-13 15,-3-4-39-15,-3-6-16 16</inkml:trace>
  <inkml:trace contextRef="#ctx0" brushRef="#br0" timeOffset="132">13980 17026 316 0,'-6'-5'118'0,"9"5"-64"0,0-3-61 16,0 3 19-16,3-5-6 15,3 5 3-15,6-3-4 16,2 0-3-16,4 1-1 16,6-4-4-16,9 4 0 0,-6 2-29 15,-4-5-14-15,1 5-29 16,-3-6-13-16,-3 4-8 16</inkml:trace>
  <inkml:trace contextRef="#ctx0" brushRef="#br0" timeOffset="133">14322 17013 256 0,'-3'13'96'0,"3"-2"-52"0,0 4-40 0,0-9 19 16,0 7-11-16,0-2-2 16,0-1-8-16,0 1-1 15,3-3-1-15,0 2-40 0,-3-7-15 16,0 2-57 0</inkml:trace>
  <inkml:trace contextRef="#ctx0" brushRef="#br0" timeOffset="134">14307 16941 288 0,'-6'-18'107'0,"6"10"-58"0,6 5-101 0,-3 1-4 0,3-6-31 16,0-6-9-16,3 6 30 15,6-5 14-15</inkml:trace>
  <inkml:trace contextRef="#ctx0" brushRef="#br0" timeOffset="135">14477 16790 236 0,'0'8'90'0,"3"-2"-48"0,0 15-31 15,0-11 23-15,0 4-16 16,0 7-2-16,0 8-8 16,-3-3-3-16,3 4-2 15,0-4-3-15,0 0 1 0,-3-2-23 16,3-5-8-16,0-3-91 15</inkml:trace>
  <inkml:trace contextRef="#ctx0" brushRef="#br0" timeOffset="136">14575 17018 304 0,'3'0'115'0,"6"5"-62"0,15-2-62 0,-12 2 20 15,3 1-12-15,2-4 0 16,1-2 3-16,-3 0 3 16,3 0-2-16,0 0 0 0,-3-2 1 15,-3-4-2-15,0 1-2 0,-6 0-2 16,-3-3 1-16,-6 2-6 16,-3-2-3-16,-3 6 8 15,-6 2 3 1,-6 2 2-16,-6 4 1 0,3 2 0 15,4 5 2-15,2 0-1 16,6 6 2-16,3-6-2 16,6 5 2-16,12 4-2 15,12-4 0-15,5 3-6 16,7-7 1-16,12 4-40 16,-1-5-15-16,1-13-77 15</inkml:trace>
  <inkml:trace contextRef="#ctx0" brushRef="#br0" timeOffset="137">15337 18825 228 0,'-9'0'85'0,"9"0"-46"0,0 0-46 15,0 0 20 1,0 8-3-16,0-3 12 0,0-2 6 16,0-3-14-16,-3 0 1 0,0-3 1 15,-3-2 1-15,-3-3 1 16,0-2-3-16,-2 2-1 15,-1 0-4-15,0-8-1 16,3 0 1-16,-3-3 4 16,0-12-8-16,0 4-1 15,3-5-3-15,-3-7-2 16,3-1 1-16,0-5 1 16,0 0 3-16,0 3 2 15,1-9-1-15,-1 4 1 0,0-6-4 16,0-5 0-16,0 0-1 15,3-1-2-15,0 1 1 16,0 5-1-16,0-5 2 16,0 5 1-16,0-10-4 15,3-4-1-15,3 4 3 16,0 2 1-16,3 3 0 16,3 0-2-16,0 5 3 15,6-5 2-15,3-1 0 16,0 6 0-16,0 0-8 15,2 3 0-15,1 3 1 16,3 10 1-16,0 0 1 16,-3 2 2-16,0 1-3 15,3-1 0-15,2 4 1 0,7-1 2 16,6-8-1 0,3 8-1-16,-1 6-2 0,7-1 1 15,2 1-1-15,4 0 0 16,12-1 4-16,5 1 1 15,3 2-4-15,4 5 1 16,-1-2 0-16,4 5 2 16,11 0-3-16,0 3-2 15,4 5 2-15,-4 0 2 16,12-2 0-16,0 7 2 16,0 0-2-16,4 1-1 15,11-4-2-15,3 6 1 16,0 0 1-16,-3 0 0 15,6 0-3-15,-3 0 0 0,3 0 4 16,-6 0 1-16,6 6-3 16,0-4 1-16,0 1 0 15,6 0 2-15,-3-3-1 16,3 8-1-16,-3-6 1 16,9 1 1-16,3 5-3 15,-9-3 0-15,9-2-1 16,-3 5 0-16,0-3 2 15,0-2 2-15,3 7-1 16,-6 1-1-16,-3-1 1 16,9-2 1-16,-12 6-1 15,6-4-1-15,38 1 1 16,-14-1-1-16,-3-2-3 0,-6-2 2 16,0 2 1-16,-3-3 0 15,-9 0-3-15,5 0 0 16,-8 6 2-16,-3-6 0 15,3-5 1-15,3 8 0 16,-6-3 2-16,0-5 1 16,6 6-6-16,-6 2 0 15,6-11-1-15,3-8 2 16,-6 11-1-16,-3-2 1 16,3-3 2-16,0-1 2 15,0 6-3-15,0-2 0 16,-9 2 1-16,0-3 2 15,0 8-1-15,0-5-1 16,0 0 3-16,0 6 0 16,-12-1-4-16,6-8 1 15,-8 1 0-15,-1-4 0 0,-12 4-5 16,-6-1 1-16,-11-5-9 16,-7 0-4-16,-14-5-35 15,-1 0-14-15,-5-1-81 16</inkml:trace>
  <inkml:trace contextRef="#ctx0" brushRef="#br0" timeOffset="138">15819 17325 148 0,'3'-5'57'0,"-3"-1"-30"0,0-2-10 0,0 8 20 16,-3-2-6-16,0-1 2 15,0 0-6-15,-6-2 1 16,-8 5-16-16,2 5 0 0,-3 1 1 16,0 2-7-16,-3 0-3 15,3 10-2-15,3 9 1 16,3-6-1-16,4 3-1 15,2-3-4-15,6-3 0 16,6 3 2-16,2-5 1 16,4-5 1-16,3-6 0 15,6-5 0-15,-3-2 0 16,-3-4-3-16,0-2 0 16,-3-2-1-16,-3-9 3 0,-3-2 2 15,-4 3 4-15,-2 4 9 16,0 1 3-16,0 0 3 15,0 8 2-15,0-3-6 16,0 8 1-16,0 13-12 16,3 5-3-1,0 1-2-15,3-3-3 16,3 2 2-16,0-4-4 16,3-1-1-16,0 0-39 15,0 0-15-15,0-5-76 16</inkml:trace>
  <inkml:trace contextRef="#ctx0" brushRef="#br0" timeOffset="139">16051 17476 252 0,'0'0'96'0,"-2"5"-52"0,2-2-45 0,0-3 20 15,-3 2 4-15,-6 1 8 16,3-3-5-16,0 5-1 16,-6-5-14-16,3 0-4 0,0 0-3 15,3-5 0-15,6 5 2 16,0-3-8-16,3 1 0 0,0-1 0 16,6-2 1-16,0 5-2 15,-3-6 2-15,0 6 1 16,0 0 2-16,-6 0-1 15,0 0-1-15,0 0-4 16,0 0-2-16,0 0-30 16,0 0-14-16,3 0-40 15,3 0-16-15,3 0 10 16</inkml:trace>
  <inkml:trace contextRef="#ctx0" brushRef="#br0" timeOffset="140">16174 17343 240 0,'-6'-5'90'0,"3"0"-48"0,-6 5-31 0,6 0 21 16,0 5-2-16,-3 0 2 16,0-2-17-16,0 16-7 15,3-6-5-15,0 5-3 0,3-2 1 16,3 3-4-16,0-6 2 15,3 6 1-15,9-6 2 16,-3-5-1-16,5-3-1 16,1-5 3-16,-3 0 2 15,0-5 0-15,0-3 2 16,0-11-2-16,-3 6 0 16,-3-6-1-16,-3-2 0 0,-3 8-2 15,-6-5 1 1,-3 4-2-16,-3-2-1 0,-3 6 1 15,-6 2 1-15,3 3-8 16,0-1-3-16,3 4-17 16,3-4-9-16,0 6-36 15,3-2-17-15,6-1-23 16</inkml:trace>
  <inkml:trace contextRef="#ctx0" brushRef="#br0" timeOffset="141">16322 17280 296 0,'-9'0'112'0,"9"5"-60"0,0 8-63 0,0-5 16 16,3 3 0-16,0 10 4 16,0 6 0-16,3-6 0 15,3-3-5-15,3 3-5 0,3-5 0 16,6-2 1-16,3-6 2 15,-3-1-10-15,2-7-2 16,-5-2 0-16,-3-3 1 16,-3-9 1-16,0 1 0 15,-3-5 5-15,-3-4 3 16,-3-1 1-16,0 7-1 0,-3-3 9 16,0 6 6-16,-3 5-1 15,3 3 0-15,0-1-6 16,0 6-3-16,0 0-2 15,3 11 0-15,3 2-2 16,0 3 2-16,0 3-4 16,2 2-2-16,1-5-3 15,0-3 1-15,3-3-13 16,-3-4-5-16,0-1-17 16,3 0-5-16,0-5-14 15,0-16-3-15,3-5-21 16</inkml:trace>
  <inkml:trace contextRef="#ctx0" brushRef="#br0" timeOffset="142">16680 17052 280 0,'-15'-13'104'0,"15"13"-56"0,0 0-43 0,0 0 22 16,0 0-11-16,0 8-1 15,3 3-5-15,-3 7 1 16,6 9-6-16,0 7 1 0,-1 6 1 15,1-8-3-15,0 7-1 16,-3 4-3-16,0-9-1 16,0-2-12-16,0-11-7 15,0 0-27-15,0-5-12 16,-3-3-66 0</inkml:trace>
  <inkml:trace contextRef="#ctx0" brushRef="#br0" timeOffset="143">16557 17190 320 0,'-8'-8'121'0,"8"8"-66"0,6-8-53 16,-4 13 25-16,4-7-3 15,3-1 3-15,3-2-6 16,9 5-2-16,3-5-11 15,3 5-7-15,2-3-4 0,1-2-25 16,-3 5-11-16,0-6-53 0,0 6-21 16,-7-5-14-1</inkml:trace>
  <inkml:trace contextRef="#ctx0" brushRef="#br0" timeOffset="144">16971 17230 252 0,'-6'-3'93'0,"3"3"-50"0,6 0-39 0,-3-5 19 0,0 5 7 15,0 0 6-15,0-6-6 16,0-1-3-16,0 7-4 16,0-3-14-16,0 0-2 15,0 1-1-15,0 2-3 16,0 0-2-16,0 0 0 16,0 0 1-16,-3 0 1 15,3 0 1-15,0 0 0 16,0 5 2-16,-3-5-5 15,3 3-1-15,0-3-2 16,0 0 0-16,0 0-20 16,0 0-8-16,0-3-23 15,3 11-114 1,-3 0-18 0,0 2 94-16</inkml:trace>
  <inkml:trace contextRef="#ctx0" brushRef="#br0" timeOffset="145">16941 17455 208 0,'-8'-6'77'0,"-4"12"-42"0,6-12-19 0,6 6 24 0,0 0-6 15,0-5 1-15,6 5-20 16,-3-8-7-16,3 3-5 15,0 2-3-15,-1 0 1 0,1 1 3 16,0 4 5-16,0 1 1 16,0 0 4-16,-6-3-1 15,3 0 2-15,-3 0 3 16,0 0 3-16,-3 5-9 16,0-5-4-16,0 5-3 15,0-5-1-15,0 0-2 16,0 0-2-16,3 0-4 15,0 0 0-15,-3 0-11 16,3 0-6-16,0 3-112 16,-3-6-15-1</inkml:trace>
  <inkml:trace contextRef="#ctx0" brushRef="#br0" timeOffset="146">17498 17232 168 0,'-3'-10'66'0,"6"15"-36"0,-6-5-35 15,3 0 65 1,0 0-13-16,3 3-11 15,3 2-9-15,-3 6-17 16,0 2 0-16,0 3 3 0,0 2-3 16,-3-5 0-16,3 9 0 15,-3-7 4-15,3 1-8 16,-3-2-3-16,3 1-2 16,-3-4-1-16,0-6 2 15,0 6 1-15,0-8-1 16,0 4-2-16,0-7 5 0,0 0 1 15,0 0 4 1,0 0 4-16,0-7-10 0,0-1-5 16,0-6 3-16,0-4 0 15,0-1 0-15,3-2-2 16,0 3-2-16,0-1 1 16,0-2-1-16,0 2 0 15,6 17 0-15,-3-4 0 16,0 6 0-16,0 6-2 15,2 2 3-15,1 5 0 16,0 0 1-16,-3 8 0 16,0-2 0-16,-3 5 2 0,0-8-1 15,0-3-1-15,0-3 1 16,0-2 1-16,0-2-1 16,-3-1 2-16,0-5 2 15,3-5 2-15,0-9-3 16,3-4-3-16,3-1-3 15,0-2 1-15,0 3 1 16,3 4 2-16,0 1-6 16,0 5 1-16,2 3-1 15,1 5 2-15,-3 5 3 16,0 3 2-16,-3 3 1 16,0-1 0-16,-3 6-2 15,-3 0 1-15,0 3-2 0,-3-6-1 16,0 0-10-1,0-5-6-15,0-3-19 0,3 3-5 16,6-10-36 0,6-6-3-16,0-3-1 15,-1 3-7 1</inkml:trace>
  <inkml:trace contextRef="#ctx0" brushRef="#br0" timeOffset="147">17951 17285 216 0,'0'-8'82'0,"0"8"-44"0,-3-5-27 0,0 5 23 16,-3 0-3-16,0 0 2 0,-3 0-10 16,0 3-1-16,-3 2-13 15,-3 8-5-15,0 0-1 0,0 9-2 16,3-4 2-16,6 6 0 16,3-6 1-16,9-2-5 15,3 5 1-15,3-5 2 16,3-8 1-16,3 0-4 15,-3-2 1-15,0-6-2 16,-3-6-2-16,-3 4 0 16,-1-9 0-16,-2-2 3 15,0 0 0-15,-6-3-2 16,0 0 2-16,-3 0 1 16,0-3 2-16,0 6-1 15,0 3 2-15,1 2 2 16,2 2 4-16,0 4-6 15,0 2-2-15,0 5-1 0,2 6 2 16,1-1-1 0,3 11-1-16,6-7 1 0,0 4-1 15,-3-5-3-15,9 1 0 16,-6-4-20-16,0-2-10 16,0-3-23-16,-3-2-7 15</inkml:trace>
  <inkml:trace contextRef="#ctx0" brushRef="#br0" timeOffset="148">18102 17293 268 0,'-3'0'101'0,"3"5"-54"0,0 3-50 16,3-2 19-16,0 2 1 15,0 5 4-15,0 11-6 16,0-8-2-16,0 2-7 15,0-5-4-15,0 1-1 0,0-1-17 16,0 0-6-16,0-8-29 16,0 3-10-16,0-2-52 15</inkml:trace>
  <inkml:trace contextRef="#ctx0" brushRef="#br0" timeOffset="149">18105 17137 216 0,'-3'-5'82'0,"3"2"-44"0,0-5-33 0,0 8 19 16,0 0 11-16,0 0 8 16,0 0-11-16,0 0-7 15,-3 0-14-15,0 0-3 0,0 0 2 16,0 0-6-16,0 0 0 15,0 0 0-15,0 0 0 16,1 0-5-16,2 0-1 16,0-2-2-16,0-1 0 15,2-2 0-15,4 5 0 16,0-3-17-16,0 3-7 16,0 3-18-16,0 2-7 0,-3 0-64 15</inkml:trace>
  <inkml:trace contextRef="#ctx0" brushRef="#br0" timeOffset="150">18174 17280 204 0,'0'-3'77'0,"0"6"-42"0,3-3-30 0,-3 0 19 16,3 5 0-16,0 3 5 16,3 3-6-16,-3 5-2 15,0 2-12-15,0 3-1 0,0-2-1 16,0-6-3-16,0 0-3 15,-1 1 0-15,1-4-1 16,-3-2 0-16,0-3 2 16,0-5 1-16,0 0 1 15,3-5-2-15,-3 5 1 16,3-21-4-16,0-3-6 16,0 6-1-16,3-9 4 15,3 11 2-15,0-2 4 16,3 4 1-16,3 4-1 15,-3 2 1-15,0 8 2 16,0 5 4-16,0 1 2 16,-3 4 1-16,-1 3-4 15,-2 3-3-15,0-3-2 16,-3 3 0-16,-3-2-2 16,0 1-1-16,0-4-17 15,0-6-6-15,0 6-29 16,0-8-9-16,0 4-58 15</inkml:trace>
  <inkml:trace contextRef="#ctx0" brushRef="#br0" timeOffset="151">18534 17449 260 0,'-3'0'99'0,"3"0"-54"0,-3 0-50 0,3 0 17 15,-3 0 0-15,-6 0 4 0,3 0-2 16,0 0 2 0,3 0-9-16,0 0-6 0,0-5-2 15,0 5-1-15,3 0-2 16,0-3 0-16,6 3 0 16,0 0 5-16,-3 0-1 15,-3 0 0-15,3 0 1 16,0 0-1-16,3 0-25 15,0 0-8-15,0 0-78 16,3 0-43 0,0-10 70-16</inkml:trace>
  <inkml:trace contextRef="#ctx0" brushRef="#br0" timeOffset="152">18739 17219 224 0,'-18'-24'85'0,"15"24"-46"0,-14-2-26 0,11 2 22 16,0-6-5-16,-3 9 0 16,0 0-15-16,0 7-4 15,-3 3-7-15,3 1-3 0,0 2 0 16,3-1 1-16,0 1 1 15,3 0 1-15,3 3 2 16,6 2-5-16,0-3-1 16,3 1-7-16,3-3 0 15,3-3-24-15,6-2-7 16,-3-3-24-16,2-1-9 16,1-1-26-16</inkml:trace>
  <inkml:trace contextRef="#ctx0" brushRef="#br0" timeOffset="153">18948 17259 200 0,'-3'-11'74'0,"-15"3"-40"0,9 3-16 16,6 5 23-16,-3 0-4 15,-3 0 1-15,-3 0-8 16,-3 5-4-16,0 3-14 0,0 5-3 0,1 1-2 15,5 2-1-15,0-1 1 16,3 4 2 0,9 2 2-16,3-2-5 0,6 2-4 15,5-5-4-15,13-3-1 16,0-5-23-16,0 0-7 16,3-3-68-16,-4-10-26 15,-5-11 16 1</inkml:trace>
  <inkml:trace contextRef="#ctx0" brushRef="#br0" timeOffset="154">19668 17261 116 0,'0'-2'44'0,"0"-4"-24"16,0 1-15-16,0 5 13 0,0-2 1 16,0-4 1-16,-6 6 4 15,0 0 2-15,0-5-13 16,-3 5 3-16,-3 0 2 0,0 5-8 15,0 1-3-15,1 1 2 16,-4 1 2-16,3 6-6 16,0-1-1-16,3 0 0 15,3 6 0-15,3 7-5 16,6 1-1-16,3-9 1 16,3 3 2-16,6-5 0 15,9-3-1-15,-4-5-6 0,1 0-1 16,0-2-26-1,0-1-10-15,-3-5-51 16,0-5-22-16,0-3 61 16</inkml:trace>
  <inkml:trace contextRef="#ctx0" brushRef="#br0" timeOffset="155">19796 17304 188 0,'-9'-11'71'0,"6"16"-38"0,-3-5-23 0,6 3 17 16,-3 0-7-16,-3-1-1 15,0 6-5-15,0-2 1 16,0 7-8-16,0 5 0 0,3 4 0 0,3-4-3 16,3 1-1-1,3-1-1-15,3-2 1 16,3-3 0-16,6-2 3 0,3-9 3 16,0-2 2-16,-3 0-1 15,-4-7 1-15,-2 1-4 16,0-7-2-16,-6-3 2 15,-3-2 0-15,-3-1-3 16,-3 6-1-16,-6-6-1 16,-9 6-2-16,4 0-2 15,-1 5-1-15,3 0-12 16,0 3-2-16,3-1-14 16,0 6-5-16,3 0-28 15,3 6-11-15,0-4-20 16</inkml:trace>
  <inkml:trace contextRef="#ctx0" brushRef="#br0" timeOffset="156">19924 17293 200 0,'0'0'77'0,"6"8"-42"0,0 3-41 0,-3-3 14 16,3 5 6-16,0 0 6 15,-3 11 5-15,0-6 2 16,0-2-14-16,0-2-3 0,-3-1-3 16,0 0-6-16,0-2 0 15,0-3 1-15,0-3 3 0,0-5 0 16,0 0 0 0,0-5-8-16,0 5 0 0,0-14-6 15,0-4-1-15,3 2 5 16,0-3 2-16,0 1-2 15,3 5-1-15,0-6 3 16,-1 11 1-16,1 0 2 16,3 3 0-16,0 5 6 15,0 3 6-15,0 2-4 16,-3 8 0-16,6 6-2 16,-3-6 1-16,-3 0-2 15,0 0 2-15,-6 1-4 16,3-7-2-16,0-1 0 15,0-1 1-15,-3-5-1 0,0 0 2 16,3-5-9-16,3-8-3 16,6-1-4-16,-3-2 0 15,-1 1 5-15,1-1 4 16,0-3 5-16,0 11 4 16,0 3 2-16,0 0 3 15,0 5 4-15,0 8 3 16,-3-3-7-16,0 8-1 15,0 11-5-15,-3-6-3 16,0-2 0-16,0-2-1 16,-3-1-18-16,0 0-8 15,0-2-30-15,0-3-13 16,0-3-38 0</inkml:trace>
  <inkml:trace contextRef="#ctx0" brushRef="#br0" timeOffset="157">20269 17312 220 0,'0'0'85'0,"0"2"-46"0,15 9-48 16,-18-3 14-16,9 18-1 16,-3 1 5-16,0-1 10 15,0-2 8-15,0 3-14 16,-9-1-5-16,9-2-1 0,0-3-6 15,-3 0-1-15,0-10 0 16,0-3-7 0,-6-3-9-1,0-5 1-15,0-5 6 0,0-3 3 16,0-3 8-16,0-5 4 16,0-2 1-16,3-14 1 15,3 6 0-15,0-1 0 16,3 1 0-16,9-6 0 15,6 5 4-15,-3 4 3 16,3 1-2-16,-3 9 0 16,3 5-7-16,-4 3-4 15,4 5 5-15,-6 11 3 16,-3-1-3-16,-3 9-2 16,-6-6 0-16,-3 13 1 0,-3-7-8 15,0-1 0-15,-3-2-13 16,0-3-6-16,-8-7-8 15,5-1-3-15,-6 0-42 16,3-15-41 0</inkml:trace>
  <inkml:trace contextRef="#ctx0" brushRef="#br0" timeOffset="158">20600 17240 248 0,'-6'0'93'0,"6"0"-50"0,-3 0-50 0,0 0 14 16,0 0 4-16,-6 0 7 16,0 6 2-16,-3-4 3 15,0 9-13-15,0-3-6 0,0 5 0 16,0 0-5-16,3 11 0 15,1-3 1-15,2 6 0 16,3-9 0-16,6 1 0 16,3-6 2-16,-1-3 1 0,4-4 1 15,6-1 0 1,0-5 0-16,-3-5 0 16,-3-8-2-16,0-1 1 0,-3 1-2 15,0 0-1-15,0 0 3 16,-3-6 0-16,-3 6 1 15,0 5 2-15,0 0 3 16,0 3 2-16,0 5-8 16,0 0-3-16,0 8-4 15,3 0 3-15,3 7 2 16,-3 7 2-16,3-9-6 16,0 5 0-16,0-4-15 15,2-6-31 1,1 2-1-16,0-7-6 15,0 2 3-15,-3-10-11 16</inkml:trace>
  <inkml:trace contextRef="#ctx0" brushRef="#br0" timeOffset="159">20677 17312 232 0,'0'-6'88'0,"3"6"-48"0,-3 0-45 0,0 0 15 15,3 8 0-15,-3-2 6 16,6 2 1-16,-3-3-1 15,0 8-8-15,0 6 4 0,0-6 3 16,0 0-9-16,-3 0-4 16,0-5-1-16,0-2-1 15,0 1 2-15,0-1 3 16,0-6 0-16,0-3 0 0,0 0 1 16,0-4 1-16,0-1 3 15,0-3 1-15,0-2-5 16,0 0-2-16,0-3 0 15,3-3 0-15,0 1 4 16,6 4 3-16,0 1-9 16,0 5 0-16,-3-10-7 15,5 4 1-15,1 1-27 16,-3 8-9-16,3 5-37 16,-3 0-14-16,0 0-18 15</inkml:trace>
  <inkml:trace contextRef="#ctx0" brushRef="#br0" timeOffset="160">20865 17293 280 0,'0'0'107'0,"0"5"-58"0,3-2-64 0,0 0 16 16,0-1-12-16,2 4 2 16,1-4 18-16,0 1 11 15,3 0-10-15,0-3-3 0,0 0 0 16,0 0-4-16,0-3-2 15,3 0 0-15,-3 1-1 16,0-4 0-16,-3 1 2 16,0-3 1-16,-3 3 3 15,-9-3-12 1,0 0-1-16,-3-3 1 16,-3 9 1-16,0-4 3 0,0 1 1 15,-3 5 3-15,0 5 1 16,0 3 3-16,1-2-3 15,2 7 0-15,0-2 10 16,3 2 3-16,0 3 6 16,3 10 1-16,3-2-12 15,3-6-4-15,6-2-3 16,3-2 0-16,6-4-9 16,0-2-4-16,2-3-26 15,1-2-10-15,3-3-34 16,3 0-15-16,-3 5-12 15</inkml:trace>
  <inkml:trace contextRef="#ctx0" brushRef="#br0" timeOffset="161">21073 17444 272 0,'3'0'101'0,"0"0"-54"0,-3 0-57 0,0 0 16 15,0 0 5-15,0 0 5 16,0 0 14-16,0 0 6 15,0 0-19-15,0 0-5 0,-3 0-1 16,0 0-9-16,3 0-1 16,0 0 1-16,0 0 1 15,0 0-4-15,0 0-1 16,0 0 1-16,0 0 2 16,0 0-2-16,0 0-2 15,0 0-18-15,0 0-7 0,3 0-29 16,-3-8-14-16,3 3-50 15</inkml:trace>
  <inkml:trace contextRef="#ctx0" brushRef="#br0" timeOffset="162">21177 16999 264 0,'-3'-2'101'0,"21"4"-54"0,-9 6-46 15,-6-2 21-15,0 12 3 0,0 3 5 16,0 19-3-16,0-3-2 16,-3 3-13-16,3-3-5 0,-3 3-3 15,6-9-2-15,0 4 1 16,-6-9-7-16,0-5-1 15,-3-2 8-15,3-6 7 16,0 0-4-16,0-5-1 16,0-2-10-16,6-20-15 15,0 1 0 1,0-5 5-16,3 4 4 16,-1-7 4-16,1 8 5 15,3 0-1-15,0 2 1 16,3 1 6-16,0 4 2 0,0 1 6 15,0 5 3-15,0 8 0 16,-3-3 1-16,2 8-4 16,-5 9-2-16,0-4-6 15,-6 6-1-15,6-6-8 16,-3-2-2-16,0-2-49 16,-3-4-20-16</inkml:trace>
  <inkml:trace contextRef="#ctx0" brushRef="#br0" timeOffset="163">22147 17298 124 0,'18'-7'49'0,"-18"4"-26"0,3 0-9 16,-3 3 15-16,0 0 6 15,-6 0 5-15,0 0-6 16,0 0-3-16,-8 0-4 16,2 3-2-16,-3 0-6 15,0 4-1-15,0 1-8 0,3 6-2 16,0 4-4-16,3 9-3 15,3-6-3-15,3-3-1 16,3 3-1-16,3-5 3 16,6-2-9-16,6-6-3 15,6-1-24-15,0-7-9 16,0 0-31 0,-1 0-51-16,1-13 31 15</inkml:trace>
  <inkml:trace contextRef="#ctx0" brushRef="#br0" timeOffset="164">22228 17301 252 0,'-15'-3'96'0,"9"6"-52"0,0 2-51 15,3-5 16-15,0 8-2 16,0-2 6-16</inkml:trace>
  <inkml:trace contextRef="#ctx0" brushRef="#br0" timeOffset="165">22192 17357 440 0,'6'16'14'0,"3"2"-3"0,3 1-6 16,0-6-2-16,3-5 1 15,0-3 2-15,-4-5 3 16,4 0 2-16,0-5-3 16,-9-3 0-16,0-5-3 15,-6-1 0-15,-3 4-3 16,-3-3 1-16,0 5-2 16,-3-6-1-16,0 6-10 0,0-2-4 15,1 7-20-15,2-2-5 16,0 0-44-16,3 5-17 15</inkml:trace>
  <inkml:trace contextRef="#ctx0" brushRef="#br0" timeOffset="166">22356 17312 196 0,'0'-6'74'0,"0"6"-40"0,3 6-40 0,-3-6 12 0,3 5 16 16,6-2 10-16,-6 7 3 15,6-2 4-15,-3 5-21 16,0 6-4-16,-3-3-2 0,2 0-10 16,-2-3 0-16,-3-3 0 15,3-4 1-15,-3 4-1 16,0-7 1-16,0 2-2 15,0-5-1-15,0 0 1 16,0-5-1-16,3-3-7 16,0-3 0-16,0-4-2 15,0-4 1-15,0 6 7 16,6 0 2-16,-3-6-2 16,0 11-1-16,0 0 3 15,0 3 1-15,3 0 6 16,-3 5 3-16,-3 8 0 0,6-3 1 15,-6 5-4-15,0 4 0 16,-3-6-1-16,0 0 1 16,0 2-7-16,3-5 0 15,0-2-1-15,-3-3 0 16,6-3 2 0,0-7-8-16,0-3-3 15,0-1-6-15,5 1-4 16,1 0 6-16,3 0 5 0,0 2 5 15,-3 3 4-15,0 6 9 16,0 2 3 0,-3 2 0-16,0 9 2 0,-3-1-2 15,0 6 0-15,0 0-12 16,0 3-3-16,-1-1-21 16,1-5-10-16,0-10-93 15,3-3-58 1,0-11 80-16</inkml:trace>
  <inkml:trace contextRef="#ctx0" brushRef="#br0" timeOffset="167">22826 17267 212 0,'-12'0'79'0,"12"0"-42"0,3 0-43 15,3 5 12-15,0 3 7 16,0 5 8-16,-3 0 7 15,-6 14 6-15,-3 5-19 16,6-1 3-16,0 1 0 0,0-3-8 16,0 0-1-16,0-8-3 15,0-2-1-15,0-3-3 16,0-6-2-16,0-2 3 16,0-2 2-16,-3-4 2 15,3-2 1-15,0-8-7 16,-3 3-2-16,3-8-3 0,-3-3 3 15,3-3-2-15,-3-4 1 16,3-6 2-16,0-1 0 16,3 1 0-16,3 3 0 15,3-1 0-15,0 4 2 16,3 9-1-16,0 1-1 16,0 0 3-16,6 8 2 0,-4 2 2 15,1 6 3 1,-3 2-3-16,-3 8-2 15,-6 6 4-15,3-1 2 16,-6 9-4-16,-6-6 1 16,3-3-10-16,-3-2 0 15,-6-3-11-15,6-2-4 16,-3-6-11-16,1-2-5 0,2-3-18 16,0 0-5-16,3-13-144 31,3-3 91-31</inkml:trace>
  <inkml:trace contextRef="#ctx0" brushRef="#br0" timeOffset="168">23168 17275 288 0,'-3'-3'107'0,"0"3"-58"0,1 3-57 0,-4-3 16 16,3 2 0-16,-6 1 7 15,0-3 10-15,-3 8 7 16,-6-3-17-16,-3 6-4 0,3-1 0 16,0 9-12-16,4 5-1 15,2-3-1-15,3 0 1 16,6-2-1-16,9-1-1 16,6-5 3-16,-1-5 0 15,1 3-2-15,0-9 2 16,0-2-4-16,-3 0 1 15,6-7 0-15,-9 1-1 16,6-7 4-16,-6-3 0 16,0 0 5-16,0 0 2 15,-6 3 0-15,6 0 1 16,-6 2-2-16,0 3 0 0,3 3-3 16,-3 2 1-16,3-2-4 15,0 5-2-15,3 5 2 16,0 9 0-16,2 2-6 15,1-1-3-15,-3-1-19 16,6-1-8-16,-3-3-12 16,0-4-5-16,3-1-23 15,-3 0-46 1,0-5 28-16</inkml:trace>
  <inkml:trace contextRef="#ctx0" brushRef="#br0" timeOffset="169">23285 17320 216 0,'17'-8'82'0,"-29"2"-44"0,7 4-44 0,10 2 14 16,1 0 2-16,-3 2 3 16,0 4 5-16,0-1 3 15,3 3-11-15,0 0 5 0,0 5 3 16,-3 6-8-16,3-6-3 16,-3 0-2-16,-3-2-1 15,6-3 0-15,-3-3 0 16,-3-5 15-1,0 0 1-15,3-3 1 16,-3-7-7-16,0-1-1 16,3-2-6-16,0 0 1 15,0-1-1-15,-3 1 1 16,6 0-4-16,0 0-3 16,0-1-3-16,-3 1 1 0,6 3-1 15,3 2 0-15,-3-6-25 16,-1 9-9-16,1 3-20 15,-6 2-7-15,6 0-59 16,-9 2-32 0,6-2 73-16</inkml:trace>
  <inkml:trace contextRef="#ctx0" brushRef="#br0" timeOffset="170">23588 17325 180 0,'0'0'68'0,"0"0"-36"0,0 3-40 0,0-3 10 16,0 0 10-16,6 2 6 15,0-2 7-15,0 3 2 16,-3-3-14-16,6 5 3 0,-3-5 4 15,0 0-2-15,0 0-1 16,-3 0-9-16,9 0-3 16,-3 0-3-16,0 0 1 15,2 0-2-15,7 0 2 16,0-5 0-16,-3 5 1 16,0-3-2-16,-3-2-2 15,-3 0 1-15,-3 2-1 16,-3-2 2-16,-3-1 3 15,-6 1-2-15,-3-3 0 16,0 6-1-16,-3-4 1 16,-3 1 0-16,0 5 1 0,0 0 2 15,-3 0 3-15,1 0-2 16,-4 5 1-16,9 1-5 16,-6 1 0-16,6 1-1 15,0 6-2-15,3 4 1 16,3 3 1-16,3-7 1 15,3 4 1-15,6-5-2 16,6 1-2-16,3-1-2 16,3 0-1-16,0-2-16 15,6-3-5-15,2-3-26 16,-5-3-8-16,-3 4-64 16</inkml:trace>
  <inkml:trace contextRef="#ctx0" brushRef="#br0" timeOffset="171">23862 17463 224 0,'0'-6'85'0,"0"6"-46"16,0 0-37-16,0 0 19 0,0 0 4 15,0 0 5-15,0 0-12 16,0 0-3-16,0 0-9 16,0 0 0-16,0 0 1 0,0 0-1 15,0 0-1-15,0 0 1 16,0 0 1-16,0 0-6 15,0 0-2-15,0 0 2 16,0 0 1-16,0 0 4 16,0 0 1-16,0 0-3 15,0 0-3-15,0 0-22 16,0 0-9-16,6-2-45 16,-6 2-16-16,3 0-17 15</inkml:trace>
  <inkml:trace contextRef="#ctx0" brushRef="#br0" timeOffset="172">24148 17246 212 0,'-12'0'79'0,"9"0"-42"0,-9 2-28 16,6 3 19-16,-3 3 1 15,-3-2 2-15,-3 2-8 16,0 2-1-16,1-2-13 16,-1 13-3-16,6-5 0 0,-3 5 1 0,9 1 3 15,3-4-5-15,3-5-3 16,9 6-4-1,3-6 1-15,-1 0-10 0,10-5-3 16,0 3-22-16,3-9-9 16,0 4-29-16,-1-1-13 15,-2-2-3 1</inkml:trace>
  <inkml:trace contextRef="#ctx0" brushRef="#br0" timeOffset="173">24469 17328 220 0,'-3'-8'85'0,"3"5"-46"0,0 0-48 16,0 3 14-16,-6-2 8 16,6-4 6-16,-6 6 15 15,-9 0 8-15,1-2-22 16,-4 4 2-16,0-2 2 0,-3 8-15 15,6-2-5-15,-3 4-3 16,0 3 1-16,9 9 1 16,-5-4 1-16,8 1 0 15,6-3 0-15,6 7-2 16,5-1-2-16,10-4-4 16,6-5 0-16,6-5-3 15,0 0 0-15,2-5-27 0,-2-3-13 16,9-3-88-1</inkml:trace>
  <inkml:trace contextRef="#ctx0" brushRef="#br0" timeOffset="174">17418 17947 168 0,'3'-8'63'0,"6"8"-34"0,-6-6-19 0,0 4 20 0,-3-3-1 16,3 5 23-1,-6 0-9-15,-9 0-22 16,-6 0-1-16,-3 0-2 0,0 7-8 15,0 7-1-15,0-1-5 16,4 5-1-16,2-4-6 16,6 9 0-16,3-1-1 15,6 4 2-15,6-13-1 16,3 6 1-16,6-11 2 16,-1 2 2-16,7-7-1 15,-3-3-1-15,-3-8 1 16,0 3-1-16,-3-3 0 15,-3-3 0-15,-3-2 2 16,0 5 3-16,0-5-2 0,-6 5 0 16,3-3-1-16,-3 3 1 15,0 3 0-15,0-3 1 16,3 8-7-16,0 0-2 16,6 8-1-16,-1 11 2 15,4 2 4-15,0 3 2 16,0 2 6-16,-3 1 5 15,-3-6-1-15,-6 3 3 16,0-3-2-16,-6-3 2 16,-3 1-8-16,-3-3-2 0,-3 2 1 15,-11-13 1-15,-1-2-6 16,3-11-2-16,0-5-16 16,0 8-6-1,4-9-10-15,5 6-3 0,3-5-18 16,6 0-7-16,3 0-61 15</inkml:trace>
  <inkml:trace contextRef="#ctx0" brushRef="#br0" timeOffset="175">17662 17881 244 0,'0'0'93'0,"0"5"-50"0,3 3-44 0,0 0 20 15,0 2 0 1,0 4 3-16,0-1-5 0,0 5-2 16,0-2-9-16,3 0-6 0,0 0-1 15,-1 2-17-15,1-4-8 16,-3 4-68-1,0-2-22 1</inkml:trace>
  <inkml:trace contextRef="#ctx0" brushRef="#br0" timeOffset="176">17596 17992 296 0,'-12'-3'112'0,"24"0"-60"0,-3 1-63 15,-3-4 16-15,0 6-9 16,3-5 3-16,6 3 0 16,0-4 1-16,3 1 0 15,0 5-18-15,8-3-5 0,4-2-55 16,0 0-64 0,-3-3 35-16</inkml:trace>
  <inkml:trace contextRef="#ctx0" brushRef="#br0" timeOffset="177">17954 17881 304 0,'0'0'112'0,"2"5"-60"0,-2 3-61 0,0 2 20 15,3-2-4-15,-3 11 4 16,0-3-4-16,0 2-2 16,0 1-2-16,3 2-11 0,0 3-3 15,0-3-29-15,0-3-12 16,-3-2-63-1,0-2-35-15,-3-4 74 16</inkml:trace>
  <inkml:trace contextRef="#ctx0" brushRef="#br0" timeOffset="178">17879 18050 324 0,'-3'-13'121'0,"6"7"-66"0,3 4-69 0,0-4 19 0,3 1-9 16,6 2 2-16,0-2 1 15,6-3 3-15,2-2-1 16,1 7-16-16,6-8-5 0</inkml:trace>
  <inkml:trace contextRef="#ctx0" brushRef="#br0" timeOffset="179">18400 17978 180 0,'-3'-5'68'15,"6"5"-36"-15,-3 0-29 0,0 0 15 0,0 0 4 16,0 0 4-16,3 0 1 16,0 5 3-16,0 6-16 15,0 0 1-15,0 4-1 0,0 7-3 16,0-1 1-16,3-3-3 16,-6 4 0-16,3-7-3 15,-3 1 1-15,0-5-2 16,0-3 0-16,0 0-3 15,0-3-2-15,0 3 3 16,0-8 2-16,0 0-2 0,0-3-2 16,0-2 0-1,0-3-1-15,0-5-3 0,3-6 2 16,-3 1-1-16,3 5 0 16,6-6 0-16,0 6 0 15,2 0 2-15,1-1 0 16,-3 6-3-16,0 8 0 15,0 0 2-15,0 0 0 16,0 8 3-16,0 6 3 16,-3 4 0-16,0 1 2 15,-3-3-2-15,0-6 2 16,0 3-4-16,-3-5 0 16,3-2-1-16,-3-1 1 0,0-5-4 15,0 0 0-15,3-11-1 16,3 3 0-16,0-10-3 15,3 5 1-15,0-6 2 16,2 6 1-16,1 0 1 16,0-1 0-16,0 1 0 15,6 10 0-15,-3-2-3 16,6 5 2-16,-3 8 5 16,-1-3 2-16,-2 3 0 15,-3 6 1-15,-3 4-2 16,-3 3 0-16,-3-5-6 15,0-3-1-15,-3 1-17 16,3-6-7-16,0 5-36 16,0-5-15-16,3-3-45 15</inkml:trace>
  <inkml:trace contextRef="#ctx0" brushRef="#br0" timeOffset="180">19028 18000 200 0,'-3'-8'74'0,"0"8"-40"0,-3-3-24 16,3 3 20-16,-3 0-9 16,-6 0 0-16,-6 3-6 15,1 2-1-15,-1 0-8 16,-3 3 5-16,3 5 4 0,0 9-7 16,3-4-2-16,6 3-4 0,3-2-2 15,6 5 1-15,3-9 1 16,3 4-1-16,3-6-1 15,6 0 5-15,3-7 1 16,0-1-5-16,-3-5-2 16,-3 0-3-16,0-5 0 15,-4-6 3-15,1 3 0 16,-3 3 1-16,-3-11 0 16,-3-8 2-16,0 8 1 15,0 1 3-15,0 1 1 16,0 1-1-16,0 5 1 15,0 3 2-15,0-3 2 16,0 8-10-16,3 8-3 16,3 5 1-16,0 6-5 15,3-6 2-15,0 5 4 16,3-4 2-16,0-7-18 16,0 4-7-16,0-3-23 15,0-3-11-15,-3-2-61 16</inkml:trace>
  <inkml:trace contextRef="#ctx0" brushRef="#br0" timeOffset="181">19126 18023 296 0,'-3'0'112'0,"3"0"-60"0,3 6-65 0,-3-4 15 15</inkml:trace>
  <inkml:trace contextRef="#ctx0" brushRef="#br0" timeOffset="182">19129 18058 470 0,'3'18'20'15,"0"4"-9"-15,0-7-8 0,6 1-16 16,0 3-7 0,-3-6-64-1,6-5-43 1</inkml:trace>
  <inkml:trace contextRef="#ctx0" brushRef="#br0" timeOffset="183">19111 17931 316 0,'-6'-11'118'0,"6"9"-64"0,0-4-65 15,0 6 16-15,0 0-13 16,0 0-2-16,0 0-2 16,0 0 0-16,6 6 7 15,6-4-33-15,0 4-12 0,-3-1-58 16</inkml:trace>
  <inkml:trace contextRef="#ctx0" brushRef="#br0" timeOffset="184">19266 18045 228 0,'3'26'85'0,"0"-7"-46"0,0 7-41 16,-3-15 14-16,0-3 7 0,0 5 7 15,0 0-2-15,0-5 0 16,0-3-13-16,0 3-7 0,0-8-2 15,0 0 4-15,3-2 4 16,0-4-5-16,-3-2-1 16,3-10-4-16,0-1-3 15,0-7-3-15,3 5 1 16,0-3 1-16,3 3-1 16,0-1 6-16,6 7 1 15,-3 1 0-15,5 6 1 16,-2 3 4-16,-3 10 6 15,0 6-1-15,-3 0 3 0,0 7-2 16,-3 6 0-16,-3-3-7 16,0 0-4-16,0-2-4 15,0-6-1-15,0 0-27 16,-3-2-10-16,3-3-37 16,0-3-14-16</inkml:trace>
  <inkml:trace contextRef="#ctx0" brushRef="#br0" timeOffset="185">19629 18182 280 0,'-3'-2'107'0,"3"4"-58"0,-3 3-68 0,-3-5 11 15,0 0 4-15,0 0 6 16,1 0 18-16,2 0 7 15,-3 0-13-15,3 0-8 0,-3 0-4 16,6 0-9-16,0-5 0 16,0 5-8-16,0 0-3 15,0 0-17-15,12 0-7 16,-3 0-66 0</inkml:trace>
  <inkml:trace contextRef="#ctx0" brushRef="#br0" timeOffset="186">19793 18000 212 0,'-6'-8'79'0,"0"5"-42"0,-3-2-19 15,6 5 25-15,-6 0 2 16,0 0 3-16,-3 2-20 15,1 4-6-15,-7-1-14 16,3 3-5-16,-3-3-2 0,3 14 1 16,3 2 1-16,9 0-4 15,9-2 1-15,3 4-5 16,3-1 1-16,3-9-5 16,3 5-1-16,3-4-26 15,5-7-11-15,7-1-25 0,-3-6-9 16</inkml:trace>
  <inkml:trace contextRef="#ctx0" brushRef="#br0" timeOffset="187">20186 17992 288 0,'-15'-6'107'0,"6"6"-58"0,-9 3-48 0,0 0 21 0,-2 2 6 16,-4 0 4-16,-3 3 1 16,0 0 0-16,3 5-18 15,4 11-7-15,5-3-3 0,6-2-3 16,6-1-2-16,9-2-4 16,9 3 0-16,8 2-3 15,13-8 0-15,3-2-27 16,2-3-13-16,4-8-107 15</inkml:trace>
  <inkml:trace contextRef="#ctx0" brushRef="#br0" timeOffset="188">16156 11830 116 0,'6'-3'44'0,"-3"-10"-24"0,3 2-2 0,-3 8 20 0</inkml:trace>
  <inkml:trace contextRef="#ctx0" brushRef="#br0" timeOffset="189">16176 11792 314 0,'0'-5'59'0,"0"0"-30"16,0-3-2-16,-2 0-3 0,-4 0 1 15,-3 0 0-15,-3 3-6 16,-3 2 1-16,-6 9-9 15,-12 1-2-15,4 7-5 16,-1 12-1-16,0 3-6 16,6 3-2-16,6-3-1 15,3-2 2-15,9 2-1 16,6-6 1-16,6 1 0 0,9-5 3 16,6-6 0-16,3-5 1 15,0-8-3-15,0-5 0 16,-1-3-3-16,-2-5 1 15,-3-3-2-15,-3-6 2 16,-3-1 3-16,-3-4 1 16,-6 6 3-16,0 3 3 15,-3 4 2-15,0 4 3 16,0-1-1-16,0 8 0 16,-3 22-8-1,3 5-2-15,0 0 0 16,3 2 0-16,0 1 1 15,0-4-5-15,3-1 1 0,0-4-25 16,6-2-10 0,2-8-35-16,1-13-16 0,3-3-16 15</inkml:trace>
  <inkml:trace contextRef="#ctx0" brushRef="#br0" timeOffset="190">16340 11578 288 0,'-6'16'110'0,"6"-11"-60"0,3 14-63 16,0-9 17-16,0 9 9 16,0 7 11-16,0 6-8 0,0 11-1 15,0-1-9 1,0-2-4-16,3-1 1 0,0-7-9 15,0 0-3-15,0-8-31 0,-3-6-11 16,9-13-135 0,-3-5 59-1</inkml:trace>
  <inkml:trace contextRef="#ctx0" brushRef="#br0" timeOffset="191">16525 11586 260 0,'0'-13'96'0,"0"16"-52"16,3 10-47-16,0-5 16 0,0 8 4 15,0 10 4-15,-3 11-5 16,-3 8 1-16,3 5-10 16,0 1-4-16,0-4 0 0,3-2-9 15,0-8-3-15,3-5-42 16,0-6-18-16</inkml:trace>
  <inkml:trace contextRef="#ctx0" brushRef="#br0" timeOffset="192">16965 11811 244 0,'-12'5'90'0,"9"9"-48"0,-6-4-36 0,4 3 22 0,-1-2-6 16,-6 5-1-1,3 2-7-15,0 3-1 16,3 1-8-16,9 1-3 0,6 1-1 16,3 0-1-16,3-3 0 15,2-5 0-15,1-5 2 0,3-3 1 16,-3-6 1-16,6-4 0 16,-6-6 0-16,-3-3 2 15,-10 1 1-15,-5-4 5 16,-3-2 3-16,-5 1-8 15,-4-1-2-15,-3 0-3 16,3 3-2-16,0 2-15 16,0 0-7-16,3 3-38 15,6 1-14-15,6-7-51 16</inkml:trace>
  <inkml:trace contextRef="#ctx0" brushRef="#br0" timeOffset="193">17355 11573 236 0,'-47'-11'88'0,"38"9"-48"0,-6-1-25 0,9 6 26 16,-3-1-15-16,-3 9-5 15,0 5-10-15,0 2-5 16,0 9-3-16,3 7-3 0,3 14 1 15,3-3 3-15,3 2 2 16,3-4-2-16,3-1-3 16,0-2-16-16,3-9-5 0,-6-4-43 15,0-6-19-15</inkml:trace>
  <inkml:trace contextRef="#ctx0" brushRef="#br0" timeOffset="194">17138 11851 264 0,'21'0'101'0,"-6"0"-54"0,14-3-53 16,-14-5 19-16,9 3-10 16,6 2 0-16,6-2-118 15,-1-3-54-15</inkml:trace>
  <inkml:trace contextRef="#ctx0" brushRef="#br0" timeOffset="195">17772 11586 276 0,'-3'16'104'0,"3"0"-56"0,3 2-41 16,0-4 26-16,-3 7-4 15,0 8 3-15,0 13-13 16,0 1-4-16,3-1-9 16,0 0-4-16,0-2 1 0,3-3-13 15,0-5-3-15,-3-6-29 16,0-7-11-16,-3-3-40 15,0-9-17-15,0-9 13 16</inkml:trace>
  <inkml:trace contextRef="#ctx0" brushRef="#br0" timeOffset="196">17641 11787 296 0,'-3'0'112'0,"6"0"-60"0,3 0-54 0,0 0 20 15,3 0-5-15,6 0 5 16,3-2-8-16,8 2-3 16,7-3-4-16,0 0-3 0,-3 1 1 0,-4-4-17 15,1 1-6-15,-6-3-47 16,-3 0-19-16,-3-2-28 16</inkml:trace>
  <inkml:trace contextRef="#ctx0" brushRef="#br0" timeOffset="197">17965 11631 240 0,'-6'21'90'0,"9"-5"-48"0,-3 19-29 16,0-17 22-16,0 9-3 16,-3 7 1-16,3 0-14 15,0 3-6-15,-3-8-8 16,1-2-4-16,2-3 0 0,-3-6-1 15,0-2 2-15,3-3-6 16,0-5-1-16,0-2-5 0,3-14-6 16,2-8 5-1,1-8 1-15,6-3 1 16,0 4 3-16,3 2 2 16,3 5 10-16,-6 8 9 15,0 8 7-15,0 13 4 16,0 3-9-16,-3 5-5 15,-4 0 1-15,1 6 4 16,-3-1-11-16,0-2-6 16,-3-3-27-16,3-5-12 15,0-3-53-15,6-2-21 0,0-11-3 32</inkml:trace>
  <inkml:trace contextRef="#ctx0" brushRef="#br0" timeOffset="198">18227 11917 272 0,'0'2'101'0,"3"1"-54"0,3 5-50 15,3-5 16-15,3 2 4 16,0 0 4-16,0-2-5 16,0 0 1-16,0-3-10 15,0-3 0-15,0 0 3 0,-1 1-4 16,-2-4-1-16,0-2-5 15,-6 0-2-15,-3-5 3 0,-3 3 1 16,-3-4-5-16,-3 7-2 16,-5 1 2-16,-7 4 1 15,0 10 4-15,0-1 1 16,3 4-1-16,3 0-2 16,3 2 3-16,3 0 0 15,4 3-1-15,2 0-2 16,6 2-2-16,2-2 1 15,7-3-10-15,6-2-5 16,3-3-34-16,0 0-15 16,3-11-61-1</inkml:trace>
  <inkml:trace contextRef="#ctx0" brushRef="#br0" timeOffset="199">18504 11824 300 0,'-21'-16'112'0,"18"14"-60"0,0-1-32 16,3 3 30-16</inkml:trace>
  <inkml:trace contextRef="#ctx0" brushRef="#br0" timeOffset="200">18468 11814 594 0,'-8'8'29'0,"-1"5"-16"16,0 0-12-16,3 0-2 0,3 1-6 16,3 1 0-16,3 1 1 15,6 3 3-15,0-3 2 16,2 0 1-16,1 5 0 15,-3-5 0-15,-9 2 4 0,-3-2 2 16,-9-3 0-16,1 0-1 16,-1-2-10-16,-3-3-2 15,0-3-9-15,3-2-5 16,0-6-25-16,3 1-10 16,6-12-63-1,6-2-10 1</inkml:trace>
  <inkml:trace contextRef="#ctx0" brushRef="#br0" timeOffset="201">18582 11970 284 0,'3'2'107'0,"2"4"-58"0,4-4-48 0,-3-2 19 0,3 0-5 16,3 0 4-16,0-2-9 15,0-1-3-15,3-2-4 16,0-1 0-16,3-1 2 0,-3-1-4 15,-4-3-1-15,-8 3 0 16,-3-5 0-16,-6 0-7 16,-2-3 0-16,-7 8-2 15,0 3 3-15,-6 10 4 16,0 3 3-16,0 2 2 16,0 6 3-16,7 3 10 15,2-1 7-15,3 11-3 16,3-5-2-16,3 0-10 15,9 0-3-15,6-3-3 16,8-5 1-16,7-6-11 16,9-4-4-16,3-6-71 0,2-14-30 15,-8-7-22 1</inkml:trace>
  <inkml:trace contextRef="#ctx0" brushRef="#br0" timeOffset="202">19442 11843 156 0,'-3'-3'57'0,"3"3"-30"0,-3-3-32 16</inkml:trace>
  <inkml:trace contextRef="#ctx0" brushRef="#br0" timeOffset="203">19418 11832 310 0,'-15'3'45'16,"0"2"-20"-16,-3 6-6 0,0 2-3 16,1 3-6-16,2 2-1 15,3 3-7-15,0 3-2 16,6 3-2-16,6-1 0 15,9-2-3-15,9 0-1 16,6-6-30-16,2-2-12 0,4-8-57 16</inkml:trace>
  <inkml:trace contextRef="#ctx0" brushRef="#br0" timeOffset="204">19525 11901 188 0,'-18'5'71'0,"12"6"-38"0,-3-1-21 16,6-2 19-16,0 3-7 16,0 5 0-16,0 5-4 0,3 3-1 15,6-3-10-15,3-3-1 0,6-4-1 16,3-4-1-16,3-4-1 15,6-9-1-15,0-5 0 16,-7-3-2-16,-2-2-2 16,-6-3 3-16,-3 0 2 15,-9 3 7-15,-6-3 4 16,-9 3-6-16,-3 0-3 16,0 5-4-16,1 0-3 15,-4 3-21-15,6-1-9 16,0 6-23-16,3 0-6 15</inkml:trace>
  <inkml:trace contextRef="#ctx0" brushRef="#br0" timeOffset="205">19698 11912 216 0,'-3'13'82'0,"3"0"-44"0,0 11-22 15,0-14 24-15,3 6-8 16,0 0 1-16,-3 0-14 16,0 0-6-16,3-3-8 15,0-2-2-15,0-1 1 0,-3-2-2 0,3-2 1 16,-3-4-7-16,0-2 1 15,3-2 1 1,0-4 1-16,0-7-4 0,0-3-1 16,0-2-4-16,2-1 1 15,1 1 3-15,0-1 3 16,3 6 2-16,0 0 1 16,0 5 0-16,0 2 0 15,3 6 6-15,0 3 4 16,-3 2 3-16,0 6 5 15,3-1-1-15,-9 4-1 16,-3 2-4-16,0-3 0 16,0 3-7-16,-6-8-3 0,9 2-1 15,-3-5-1-15,0-5-3 16,0 0 0-16,3-5-5 16,0-3-2-16,6-5 2 15,2-5 5-15,1-1-3 16,3 0 0-16,0 4 0 15,0-4 4-15,0 11-1 16,0 3 1-16,-3 5 15 16,0 5 6-16,0 6 2 15,-4 2 2-15,-2 0-7 16,-3 6-1-16,0-3-9 16,-3-3-4-16,0-3-8 15,0-2-4-15,0 0-32 16,3-2-12-16,-3-6-22 0,6-6-7 15,3-2-35 1</inkml:trace>
  <inkml:trace contextRef="#ctx0" brushRef="#br0" timeOffset="206">20126 11875 184 0,'-3'0'71'0,"-11"5"-38"0,8-3-28 16,6 1 19-16,0 2-2 15,0-2 17 1,0 8-6-16,0 2-17 0,6 3 9 16,-6 0 2-16,0-1-6 0,0 4-1 15,0 0-10-15,0-4-4 16,0-1-1-16,-3-1-1 16,0-3-5-16,3-2 1 15,-3 0 0-15,3-2 2 16,0-1 1-16,0-2 1 15,0-1-2-15,0-2-2 16,0-2-4-16,0-4-2 16,6-4-6-16,0-4 0 15,-1-1-1-15,4-4 3 0,-3 1 1 16,3 2 3-16,0 0 2 16,0 3-1-1,0 2 4-15,0 6 2 0,0-1 4 16,0 6 2-16,0 6 8 15,-3 2 2-15,0 5-2 16,-3 0 1-16,0 6-5 16,0-1 1-16,-3-2-5 15,0-3-2-15,0-2 0 16,0-3-1-16,0 0-5 16,0-3 1-16,3-2-5 15,-3-3 1-15,3-3-7 0,3-8-1 16,-1-2 2-1,7-3 1-15,0 0 3 16,3 3 4-16,-3 3-1 0,0 2-1 16,0 2 5-16,-3 4 1 15,0 4 8-15,0 6 4 16,-3 3-3-16,-3 2-1 16,0 3-6-16,0-3-1 15,0-2-23-15,2-1-12 16,4-2-32-16,0-2-14 15,3-9-50 1</inkml:trace>
  <inkml:trace contextRef="#ctx0" brushRef="#br0" timeOffset="207">20597 11901 264 0,'-12'-8'101'0,"3"8"-54"0,-9 3-28 16,9 2 26-16,-3 0-10 15,-3 1-3-15,0 4-12 16,-2 3-5-16,2 1-8 16,0 7-7-16,3 3-1 0,3-3 1 15,3-3 2-15,6-2-3 16,6-3 0-16,3-2 1 16,3-3 0-16,3-3-3 15,5-5 0-15,-2-5-3 16,0-3 1-16,-3-3-2 15,-3 1 2-15,-3-6 3 16,-3 0 3-16,0 0 2 0,-3 3 1 16,0 2 0-16,-3 3 0 15,3 3-5-15,-3 2 1 16,0 3-2-16,3 6-2 16,3 4 3-16,0 6 0 15,0 0 1-15,3 0 0 16,-1 0-16-16,1-3-6 15,0-2-31-15,0-1-11 16,0-4-64 0</inkml:trace>
  <inkml:trace contextRef="#ctx0" brushRef="#br0" timeOffset="208">20754 11840 244 0,'-3'37'90'0,"3"-26"-48"0,0 7-27 16,0-7 24-16,0 2-4 16,0 3 2-16,0 0-16 15,-5 0-5-15,5 0-10 16,0-3-4-16,-3-3 1 0,3-2-2 16,0-8 2-16,-3 0 2 15,6-2 4-15,0-1-4 16,5-5-3-16,1-2-6 15,0-4 0-15,0 1-3 16,3 0 2-16,0 2 3 0,0 1 3 16,0 2 0-16,3 5-1 15,-3 6 12 1,0 2 4-16,-1 6-2 0,-2-1 2 16,-3 1-7-16,0-1-3 15,0 6-12-15,0-3-6 16,0-2-30-16,0-3-12 15,9-3-38-15,6-7-15 16,0-4-7 0</inkml:trace>
  <inkml:trace contextRef="#ctx0" brushRef="#br0" timeOffset="209">21144 11837 280 0,'-15'0'104'0,"10"6"-56"0,-13 2-43 15,12 0 24-15,-6 2-9 16,-6 6-2-16,-3 0-10 16,3 2-5-16,3 4-2 15,3 1-4-15,4 4 2 0,5-3 1 16,12-3 2-16,2-3-3 16,4-2-2-16,3-5-1 15,0-3 3-15,0-6 0 16,0-2 1-16,-3-5 0 15,5-8 0-15,-2-3-5 16,0-5 1-16,-3-6-5 16,-6-7 1-16,-3-11-1 15,-3-3 1-15,-9-4 5 0,0-4 1 16,0 6 4-16,0 5 3 16,0 10 11-16,0 6 7 15,3 8-3-15,0 5 0 16,0 6-13-16,3 10-5 15,3 15 8-15,0 17 4 16,6 11-4-16,0 9-1 16,6 4-1-16,0-3 0 15,0 0-4-15,0-6-3 16,2-7-40-16,4-8-19 16</inkml:trace>
  <inkml:trace contextRef="#ctx0" brushRef="#br0" timeOffset="210">21957 11753 228 0,'-3'0'85'0,"3"0"-46"0,-3 2-46 15,-9 1 58-15,0 0-14 16,-3 2-8-16,-3 3-5 15,-2 0-15-15,2 5 1 0,0 6 1 16,6-3-9-16,3-3-2 16,6 3-6-16,6-3 1 15,6 3 1-15,3-3-1 16,6 3 6-16,3 0 1 16,-4 0 2-16,-2-3 2 15,-3-3 1-15,-3 1 3 16,-12-3 1-16,-6 0 3 15,-3-3-3-15,-5 0-1 16,-4-2-6-16,0-3-3 0,3 0-11 16,3 0-6-16,3 0-32 15,3-3-14-15,9-2-38 16,9-3-54 0,9-2 45-16</inkml:trace>
  <inkml:trace contextRef="#ctx0" brushRef="#br0" timeOffset="211">22073 11861 324 0,'-9'19'121'0,"9"-17"-66"0,3 1-66 0,-3-3 16 16,3 5 5-16,0 1 7 16,0-1-2-16,6 0 0 15,3 1-9-15,0-4-4 0,0 1-1 16,3-3-4-16,-1 0 2 15,-2-3 3-15,0-2 1 16,0-6-4-16,-3 3-1 16,-3-5 1-16,0 0 0 15,-6 2 1-15,0-2 2 16,-3 3-3-16,-3 2 0 16,-3 0 1-16,-3 5 2 15,-6 3-3-15,1 8 0 16,-1 5 1-16,0 6 0 15,0-1 0-15,3 3 0 16,6 1 2-16,3-1 3 0,3-3-4 16,6 3-3-16,9-2-2 15,6-6 0-15,3-2-8 16,3-3-3-16,2-8-19 16,1-6-7-16,0-2-30 15,-3-2-10-15,3-6-23 16</inkml:trace>
  <inkml:trace contextRef="#ctx0" brushRef="#br0" timeOffset="212">22412 11538 312 0,'-6'-2'115'0,"9"7"-62"0,-3-2-55 0,0-1 24 15,0 17-8 1,3 10-1-16,0 13-1 15,-3 11-6-15,3 0-2 0,0 0 0 16,-3 0-5-16,3-8 1 16,3-5-18-16,-3-9-5 15,3-4-42-15,-3-6-18 16</inkml:trace>
  <inkml:trace contextRef="#ctx0" brushRef="#br0" timeOffset="213">22222 11774 320 0,'-6'0'121'0,"9"3"-66"0,3-6-64 16,0 3 20-16,6 0-1 15,6-3 5-15,5 1-5 16,7-4-1-16,3 1-5 15,3 2-14-15,-1-2-3 0,1 3-58 16,3-4-23-16,-6 4-29 16</inkml:trace>
  <inkml:trace contextRef="#ctx0" brushRef="#br0" timeOffset="214">22701 11753 348 0,'-6'2'132'0,"0"1"-72"0,-6 2-41 0,6-2 34 0,-3 2-27 15,0 1-6-15,1-1-15 16,-1 0-6-16,-3 3 0 16,3 3-5-16,9 7 0 0,0-2-2 15,3 5 0-15,0-5 0 16,0 3 0-16,0-3 5 16,-3-1 1-16,0 1 6 15,0-2 2-15,0-4 0 16,-6 1 1-16,-3-3-2 15,-3 0 0-15,0-3-19 16,0-2-5-16,3-1-24 16,0-2-8-16,3 0-35 15,15-8-85 1</inkml:trace>
  <inkml:trace contextRef="#ctx0" brushRef="#br0" timeOffset="215">23109 11745 244 0,'-6'5'93'0,"6"0"-50"0,-3 1-37 16,3 2 20-16,-3 0 1 15,0 15 6-15,0 1-12 16,0 3-4-16,3-3-10 15,0-6-7-15,3 1-1 0,3-4 1 16,0-1 2-16,3-4-6 16,0-2 1-16,0-3-8 15,0-2-1-15,0-3 2 16,-3-3 1-16,8-4-1 16,-5-1 1-16,-3-3 5 0,6 0 4 15,-3-4 1-15,-3 4 2 16,0 3-2-16,0 13 10 15,-3 3 3 1,12 3 0-16,0-1 1 16,0 1-6-16,0 0-3 15,-4-1-3-15,4-2-3 16,0-3 1-16,0-2 1 16,0 0-10-16,-3-3-2 15,-3-6-28-15,0 1-11 16,3-3-14-16,-6-5-4 15,-3-8-29 1</inkml:trace>
  <inkml:trace contextRef="#ctx0" brushRef="#br0" timeOffset="216">23436 11777 252 0,'-3'10'96'0,"3"-5"-52"0,3 6-38 16,-3 0 22-16,6 5-2 15,-3 2 4-15,0-2-14 16,-3 2-4-16,6-2-8 0,-3 0-3 0,6-3 0 16,-12 1-15-16,-3-4-3 15,6-2-64 1,0-3-26-16</inkml:trace>
  <inkml:trace contextRef="#ctx0" brushRef="#br0" timeOffset="217">23413 11626 268 0,'0'-11'101'0,"2"9"-54"0,10-4-66 0,-6 1 11 16,6 0-31-16,6-3-10 0,-3 0-47 16,3 0-19-16</inkml:trace>
  <inkml:trace contextRef="#ctx0" brushRef="#br0" timeOffset="218">23585 11594 264 0,'-6'37'101'0,"6"-24"-54"0,0 19-46 16,0-13 19-16,0 4-9 15,0 7-1-15,-3 7-6 16,3-6-1-16,0 1-1 16,0-8-10-16,3-3-5 0,-3-5-42 15,6-3-18-15</inkml:trace>
  <inkml:trace contextRef="#ctx0" brushRef="#br0" timeOffset="219">23791 11488 296 0,'-3'13'112'0,"6"-7"-60"0,-3 12-56 0,5-2 18 16,-5 8 14-16,0 8 9 15,0 7-15-15,-5 6-7 16,5 3-9-16,0-3-5 0,0-3 2 15,0-2-29-15,8-8-9 0,1-6-117 16</inkml:trace>
  <inkml:trace contextRef="#ctx0" brushRef="#br0" timeOffset="220">24124 11705 220 0,'0'3'82'0,"0"5"-44"0,0 8-31 16,0-6 18-16,0 6-7 16,3 13 0-16,0-2-6 15,0-1-2-15,0 1-6 16,3-6-3-16,3-3 0 0,-3-2-1 15,0-3 2-15,6-5-3 16,-4-2-2-16,1-4-3 16,3-4-1-16,-3-4 1 0,0-2 2 15,-3-2-3-15,0-6 0 16,-3-3 1-16,3 4 4 16,-3 1 3-16,0 4 4 15,-3 2 0-15,0 8 0 16,0 13-3-16,0 0-2 15,6 3 1-15,-3 3 1 16,6-4 3-16,3 1 2 16,3-5-1-16,-1-3-1 15,4-3 3-15,6-5 3 16,-6-2-6-16,3-4-1 0,-6-2 2 16,-3-2 1-1,-3-9-1-15,-3-5-1 16,-6 1-3-16,0-1 1 0,-3 3-2 15,-6 2-1-15,-3 3-10 16,-6 6-6-16,6 2-14 16,0 2-4-16,0 4-22 15,3-1-7-15,3 0-30 16</inkml:trace>
  <inkml:trace contextRef="#ctx0" brushRef="#br0" timeOffset="221">24439 11758 248 0,'-3'11'93'0,"3"-1"-50"0,-5 3-37 0,5 6 22 15,0 2-11-15,0 3 1 16,5-3-5-16,-2 0 0 16,9-2-7-16,-3-3 0 0,9-6 4 15,0-2 0-15,-3-5 2 16,6-6-6-16,-3-2-2 15,-7-3 0-15,4 0 2 16,-9-8 8-16,-6-5 3 16,0 0-2-16,-6 0 1 15,-9-3-7-15,7 5-3 16,-4 3-17-16,0 3-5 0,0 3-21 16,3 2-6-1,3 2-35-15,3 1-15 0,3 0-26 16</inkml:trace>
  <inkml:trace contextRef="#ctx0" brushRef="#br0" timeOffset="222">24618 11782 212 0,'15'24'79'0,"-9"-3"-42"0,-3 21-19 16,6-29 25-16,-6 3-9 15,6 0-2-15,-9 0-14 16,9-3-4-16,-9-2-8 0,0-1-2 15,0-2 2-15,0-5 1 16,0-3 3-16,0 0 1 16,0-3 1-16,0-5 0 15,0-5 0-15,0-8-6 0,6-3-2 16,0 0-2-16,2 1-2 16,1-1 1-16,3 5-1 15,-3 6-5-15,3 2 1 16,3 4-7-16,-3 1-1 15,-3 4-11-15,0 2-5 16,-3 0-25-16,3 0-9 16,-9 0-49-1,6-3-30-15,-3 0 64 16</inkml:trace>
  <inkml:trace contextRef="#ctx0" brushRef="#br0" timeOffset="223">24806 11594 252 0,'0'-18'93'0,"0"15"-50"0,0 3-26 16,0 0 36 0,8 13-17-16,1 3-5 15,3 10-5-15,-3 6-15 16,3 8-2-16,-6 5 1 0,-3-5-4 16,6-3 2-16,-3 0-5 15,0-8-2-15,-6-5-16 16,6-6-5-16,-3-2-28 15,-3-3-9-15,6-5-25 16,-3-3-11-16,0-2-10 16</inkml:trace>
  <inkml:trace contextRef="#ctx0" brushRef="#br0" timeOffset="224">25026 11795 228 0,'-3'-3'88'0,"-3"3"-48"0,-3 3-29 0,9 0 21 16,-6-1-6-16,-3 1 2 16,-3 0-5-16,-3-1 0 15,6 6-12-15,-3 0 2 0,4 0 1 16,-4 3-3-16,9 2 1 16,-3-2-9-16,6-1-2 15,9 1 3-15,0-1 2 0,2-2-5 16,1 3-2-16,6-3-18 15,-6 0-5 1,6-3-28-16,-6-2-11 0</inkml:trace>
  <inkml:trace contextRef="#ctx0" brushRef="#br0" timeOffset="225">25136 11951 280 0,'0'8'104'0,"-6"5"-56"0,-6 1-27 16,12-6 28-16,-3 0-26 16,-3 2-7-16,-6 1-27 15,0 2-7-15,-6-3-129 0,4 4-54 16</inkml:trace>
  <inkml:trace contextRef="#ctx0" brushRef="#br0" timeOffset="226">16495 12298 192 0,'-9'-16'74'0,"15"16"-40"0,-6 0-20 0,0 0 22 16</inkml:trace>
  <inkml:trace contextRef="#ctx0" brushRef="#br0" timeOffset="227">16492 12298 394 0,'3'26'28'16,"0"3"-15"-16,0 11 0 0,0 0 0 15,-3-1 0-15,0-1 2 16,3-4-6-16,0-5-3 0,-3-5-1 16,0-6-1-16,0-2-2 15,3-5 1-15,0-3 2 16,-3-3 2-16,0-5-1 16,3-3 1-16,0-5-9 15,0-5 0-15,3-3-5 16,0 0 0-16,0-2 1 15,3 2 2-15,-1-2-1 16,4 10 4-16,0 5-2 16,3 6 1-16,0 2 6 15,3 3 2-15,-3 5 4 16,-3 0 4-16,-3 3-6 16,-3 0-2-16,-6 0 8 15,-9 0 2-15,-3 2-7 16,-3-2-3-16,-3-3-17 15,-3-2-8-15,0-3-12 0,-2-8-6 16,-7-3-13-16,6 1-6 16,6-4-25-1,12-4-51-15,12-6 29 16</inkml:trace>
  <inkml:trace contextRef="#ctx0" brushRef="#br0" timeOffset="228">16721 12552 260 0,'-6'10'99'0,"6"1"-54"0,0 8-33 0,0-9 26 0,3 3-11 16,0 3-1-16,3-3-15 16,0 1-4-16,3 2-5 15,3-9-4-15,3-1 1 0,0-4-4 16,0-2-1-16,-1-5-11 15,-2-3-3-15,-3-2 1 16,0-1 1-16,-3-2 11 16,-3 0 3-16,0 2 12 15,0 0 5-15,0 3 7 16,-3 3 2-16,0 3-9 16,0 2-3-16,3 7-6 15,6 7-3-15,0-1-3 16,3 0 1-16,3 0 1 15,-3-2 0-15,-3-3-22 16,2-3-63-16,1-2-6 16,0-6-22-1</inkml:trace>
  <inkml:trace contextRef="#ctx0" brushRef="#br0" timeOffset="229">17028 12327 320 0,'-3'3'121'0,"6"-3"-66"0,0 8-66 0,0 2 16 0,0 6 7 15,0 8 6-15,-3 10-4 16,0 3-3-16,0 0-6 16,0 0-4-16,0-5 0 0,0 2-15 15,0-7-3-15,0-6-35 16,0-2-16-16,0-6-60 15</inkml:trace>
  <inkml:trace contextRef="#ctx0" brushRef="#br0" timeOffset="230">16846 12531 324 0,'0'-3'123'0,"3"-10"-66"0,9 5-66 0,6 5 20 15,0 1 1-15,6-4 4 16,2 1-7-16,10 0-5 16,3-1-3-16,3 1-67 0,-4-3-30 15,-5 0-36 1</inkml:trace>
  <inkml:trace contextRef="#ctx0" brushRef="#br0" timeOffset="231">17659 12554 176 0,'0'-10'68'16,"0"7"-36"-16,-3-15-13 0,3 15 21 0,-3 0 0 15,-3 1 0-15,-6-1-10 16,0 3-4-16,-6 5-15 16,0 3-2-16,-2 3 1 0,2 2-6 15,3 0 0-15,3 3-2 16,3 3 1-16,6-1-4 16,6-2 0-16,6 0-1 15,6 3 0-15,6-4-9 16,2-4-3-16,4-3-22 15,-3-8-7-15,0-3-34 16,0-2-14-16,2-3 2 16</inkml:trace>
  <inkml:trace contextRef="#ctx0" brushRef="#br0" timeOffset="232">17742 12549 192 0,'-6'0'71'0,"9"3"-38"0,0-1-34 0,0 1 12 15,0 5 10-15,0 3 6 16,3 2 2-16,-3 3 0 16,0 0-16-16,0-3 1 0,0-3 0 0,0 1-5 15,-3-3-3 1,0-3 1-16,3 1 2 16,-3-6 5-16,0 0 1 0,0 0-6 15,9-3-1-15,-3-2 0 16,0-6 0-16,0 0-4 15,6-2-3-15,0 0 0 16,-1 0-1-16,1 0-3 16,0 2 2-16,0 3-32 15,3-5-15-15,0 2-49 16,0 3-21-16,-3 3 19 16</inkml:trace>
  <inkml:trace contextRef="#ctx0" brushRef="#br0" timeOffset="233">17959 12605 236 0,'-8'10'90'0,"5"-2"-48"0,6 6-45 0,-3-7 19 16,3 1 3-16,2 0 6 16,1 6-7-16,6-7 0 15,6-1-11-15,3-4-2 0,-3-2-1 16,0 0 0-16,0-2 2 15,-4-4-3-15,-2-1 0 16,-3-4-1-16,-3-2 1 16,-6 0 0-16,-3-1 1 15,-3 1-7-15,-6 0 0 16,1 2-8-16,-7-5-3 16,3 6-12-16,0 4-6 15,3 4-21-15,0 2-8 0,6 2-39 16</inkml:trace>
  <inkml:trace contextRef="#ctx0" brushRef="#br0" timeOffset="234">18251 12451 268 0,'-18'0'101'0,"15"0"-54"0,-6 21-37 0,3-15 23 16,-2 7-12-16,-1-2 1 0,3-1-18 16,0 1-4-16,3-1-1 15,3 1 0-15,6 2 1 0,3 0-3 16,0 3 0-16,5 0 4 15,4 0 3-15,-3 0 3 16,-9-3 3-16,-3 0 1 16,-9 3 1-16,-3-3-4 15,0 6-3-15,-3-11 0 16,-3-3 1-16,1-2-23 16,2-1-8-16,0-2-19 15,3-7-7-15,3-1-35 16,3-3-13-16,6-2 7 15</inkml:trace>
  <inkml:trace contextRef="#ctx0" brushRef="#br0" timeOffset="235">18409 12510 316 0,'-3'-3'121'0,"3"3"-66"0,-6 0-44 0,3 5 26 16,0 0-11-16,-3 1-1 15,0-1-10-15,-3 0-4 16,3 3-6-16,3 0-10 0,3 3-5 16,3-1 3-16,3 4 2 15,0-1 5-15,0 0 2 16,0 0-3-16,-3 1 1 16,-6-4 2-16,0 1 1 15,-3-3-1-15,-3-3-2 16,0 0-6-16,-3-2-1 15,-3-3-10-15,4-3-2 0,-1 1-19 16,3-4-8 0,9 1-28-16,6-6-11 0,3 1-23 15</inkml:trace>
  <inkml:trace contextRef="#ctx0" brushRef="#br0" timeOffset="236">18540 12573 308 0,'0'3'115'0,"3"-1"-62"0,0 1-60 16,-3-3 21-16,6 3-5 16,0-3 5-16,0 0-6 15,0 0 0-15,0 0-4 0,0-3-3 0,2 0 0 16,1 1-1-16,-3-4 0 16,0 1-5-16,-3 0 1 15,-3-1 0-15,-3 1-1 16,-3-5 4-16,-3 10 2 15,1-6 0-15,-4 9 2 16,0 2-2-16,-3 1 2 16,0-1 2-16,-3 3 4 15,3 2 2-15,3 4 1 16,3-1-2-16,9 0 1 16,9 3-8-16,0-3-2 15,6 0-12-15,6 6-5 0,3-6-30 16,3-10-12-16,2-3-80 31,7-6-36-31,-3-1 91 0</inkml:trace>
  <inkml:trace contextRef="#ctx0" brushRef="#br0" timeOffset="237">18832 12523 288 0,'-15'-16'110'0,"6"16"-60"0,-6 16-47 16,9-8 23-16,-6 2-8 15,-6 3 1-15,3 6-4 16,3 2 1-16,3 0-9 16,4 3-4-16,7-3 0 0,7 0 0 15,3-2 1-15,0-6-5 0,3-7-1 16,0-12-6-16,3-2 0 16,-6-5-5-16,0-5 1 15,-3-4 1-15,0-7 2 16,-4-10 1-1,-2-1 2-15,-3 0 2 0,-3 3 2 16,-2-5 7-16,-1 7 5 16,0 6 3-16,3 8 5 15,0 5-6-15,3 8 1 16,0 14-10-16,3 7-2 16,3 13 1-16,3 14 3 15,-1 5 0-15,4 0 0 16,-3-3-8-16,6 1-2 15,0-1-56-15,-3-5-21 0,-12-8-56 16</inkml:trace>
  <inkml:trace contextRef="#ctx0" brushRef="#br0" timeOffset="238">19570 12552 212 0,'-6'-5'79'0,"0"5"-42"0,-3-3-30 16,3 3 20-16,-3 3-1 16,0 2 4-16,-3 3-7 15,0 2-4-15,0 4-11 0,1 1 1 0,5 4 4 16,3 5-5-16,3 5 0 15,6-5-4-15,5-3-1 16,4-3 3-16,3-7 1 16,6-6 1-16,3-7 0 15,0-6-4-15,-7-3-1 16,-5 1 1-16,-3-4 0 16,-6 1-2-16,-9-3-2 15,-6 0 3-15,-3 0 2 16,-6 1-11-16,1 1-3 15,-4 4-16-15,6 2-6 16,0 3-22-16,3-1-8 16,6 4-61-16</inkml:trace>
  <inkml:trace contextRef="#ctx0" brushRef="#br0" timeOffset="239">19733 12565 296 0,'-2'8'112'0,"4"3"-60"0,-2 4-50 16,0-4 23-16,0 0-6 16,3 2 3-16,3 0-8 15,0-2-3-15,3 5-6 16,0-6-4-16,0-5 2 0,15-5-11 0,-3-2-4 16,0-4-10-16,-3-1-1 15,-4-4-6-15,-2-5-1 16,-3 0 9-1,-3 0 5-15,-3 3 23 0,0 3 10 16,-3-1 9-16,0 3 7 16,0 3-12-16,0 2-2 15,0 3-13-15,3 5-4 16,3 3-4-16,0 3-2 16,3 2 5-16,3 0 1 15,0 1-7-15,0-4-2 16,0-2-29-16,2-3-14 15,-2-5-43-15,6-2-55 16,-3-4 39-16</inkml:trace>
  <inkml:trace contextRef="#ctx0" brushRef="#br0" timeOffset="240">20067 12285 324 0,'-15'-3'123'0,"15"3"-66"0,0 5-69 15,0-5 25 1,9 24-5-16,-3 5 0 16,0 14 3-16,-3 1-6 15,0 1-5-15,0 0-1 0,6-2-4 16,0-4 1-16,-3 1-31 0,0-8-14 16,-1-3-85-1</inkml:trace>
  <inkml:trace contextRef="#ctx0" brushRef="#br0" timeOffset="241">19921 12470 340 0,'3'13'126'0,"12"-31"-68"0,15 2-52 0,-15 13 28 15,8 0-11-15,7 3-1 16,3 0-12-16,0-2-4 0,-4 2-4 16,1-3-50-16,-6 0-20 15,-9-2-92-15</inkml:trace>
  <inkml:trace contextRef="#ctx0" brushRef="#br0" timeOffset="242">20573 12454 220 0,'-6'0'85'0,"6"3"-46"16,0-1-46-16,0 6 14 0,3 5 1 15,3 6 7-15,0 7 6 16,-3 6 4-16,3 5-13 16,-3 6 2-16,3-1 2 0,-3-5-4 15,0-5 1-15,-3-3-6 16,3-8 1-16,0-5-5 15,-3-3-2-15,0-2 4 0,0-3 4 16,-3-8-1-16,0-6 1 16,0-4-5-16,-3-9-3 15,0-7 0-15,3-6-1 16,0-5-3-16,3 0 0 16,3-3-1-16,6 0 3 15,0 6 0-15,3 8 1 16,-1 2-3-16,4 11 2 15,0 7 1-15,6 6 2 16,-3 11 3-16,-6 2 2 16,-3 0-1-16,-3 3 1 15,-9 3-2-15,-3-3 0 16,-3-1-10-16,-3-1-2 16,-6-1-16-16,0-5-5 0,0-5-10 15,-2-3-2-15,5-3-2 16,9-2-2-16,3-6-57 15</inkml:trace>
  <inkml:trace contextRef="#ctx0" brushRef="#br0" timeOffset="243">20862 12435 256 0,'-24'0'96'0,"15"3"-52"0,-6 2-34 0,6 6 25 16,0 0-10-16,-9 7-2 16,3 3-13-16,3 3-6 15,4 0-3-15,2 2-4 0,9-5 0 16,8 1-1-16,1-6 3 16,0-3 0-16,3-5 1 15,0-3-9-15,0-5-2 16,-3-5 4-16,0-3 1 15,-6-3 4-15,0 1 3 16,-3-4 4-16,-3 1 2 16,0 0 1-16,0-6 0 15,0 6 0-15,0 3 0 16,0 7 4-16,0 3-8 16,0 0-2-16,3 8-2 15,3 2 0-15,2 1-3 16,1 0 2-16,0-1-17 15,0 1-8-15,0-3-26 16,6-3-10-16,0-5-53 16</inkml:trace>
  <inkml:trace contextRef="#ctx0" brushRef="#br0" timeOffset="244">21037 12457 212 0,'-3'5'79'0,"6"13"-42"0,0 6-32 0,0-13 19 16,0-1-6-16,0 1-1 15,0 2-7-15,0-2-4 16,0-1-3-16,0-2 0 0,-3-2 2 16,0-1 0-16,0-5 0 15,0 0 3-15,0-3 5 16,-3-2-3-16,0-3 0 15,0-5-4-15,3-6 1 16,0 3-2-16,3 1 0 16,0-1-3-16,3 2-2 15,6 1 3-15,-3 3 0 16,6 2 1-16,-3 5 0 16,3 3-13-16,2 0-7 0,1 0-27 15,-6 3-12-15,0-3-66 16</inkml:trace>
  <inkml:trace contextRef="#ctx0" brushRef="#br0" timeOffset="245">21320 12211 296 0,'-3'2'110'0,"3"3"-60"0,0 3-63 0,3 6 17 16,0 9 11-16,0 4 10 16,0 7-6-16,0 3-1 15,-3 6-10-15,3-4-5 0,0 1 0 16,0-3-9-16,3-5-1 16,-3-6-31-16,0-5-15 15,0-5-81 1</inkml:trace>
  <inkml:trace contextRef="#ctx0" brushRef="#br0" timeOffset="246">21168 12385 332 0,'-3'-5'123'0,"9"2"-66"0,0 1-66 0,9-1 37 16,0-2-3-16,3 2-13 16,6-2-6-16,2 2-4 15,1 0-13-15,6 3-3 0,3 0-42 0,-4 3-17 16,-2-3-62 0</inkml:trace>
  <inkml:trace contextRef="#ctx0" brushRef="#br0" timeOffset="247">21540 12390 288 0,'-15'3'110'0,"9"2"-60"0,-3 1-58 16,-2-1 42-16,2 3-15 16,3 0-14-16,0 5-7 15,9 0 0-15,3 3 0 0,3 0 4 16,3 3-3-16,-1-1 0 15,1 3 3-15,-3-2 3 16,-3-1 11-16,-6-2 7 16,-3 0-6-16,-3-3 1 15,-3-2-11-15,-6-3-4 16,-5-6-20-16,2-2-6 16,0 0-42-16,6-2-15 15,3-3-52-15</inkml:trace>
  <inkml:trace contextRef="#ctx0" brushRef="#br0" timeOffset="248">22156 12375 248 0,'-26'-3'93'0,"5"6"-50"0,0 5-37 0,15-3 22 15,-6 5-6-15,-3 1-1 16,0 10-3-16,0 3-1 16,4 2-9-16,2 1-3 0,6-1 1 15,3-2-5-15,6-3-1 16,3-5-7-16,2-5 0 16,7-6-6-16,0-5-2 15,3-3-9-15,-3-5-5 16,-3-2 7-16,-3-9 3 15,-3-4 15-15,-3-1 9 0,-9 3 19 16,0 2 9-16,0 3-4 16,0 3 0-16,-3 5-10 15,6 3-4-15,0 2-11 16,0 8-2-16,6 9-2 16,0 7 2-16,0 0-1 15,-1 0-1-15,4 0-2 16,0 0 1-16,0-2-17 15,3-6-8-15,0-2-33 16,0-3-12-16,3-8-47 16</inkml:trace>
  <inkml:trace contextRef="#ctx0" brushRef="#br0" timeOffset="249">22314 12433 244 0,'0'2'90'0,"3"4"-48"0,3 20-34 0,-6-13 24 16,12 1 2-16,-9 2 4 16,3-1-12-16,0 1-5 15,-3-3-12-15,0-2-6 0,0 0-2 16,0-3 1-16,-3-3 1 16,0-5 10-16,0 0 3 0,0-3-1 15,0-2 1-15,0-3-7 16,0-5-1-1,3-8-6-15,6 2-4 0,0 1-6 16,0-1 0-16,2 3-12 16,1 3-4-16,3 2-27 15,0 3-10-15,0 0-36 16,0 3-16-16</inkml:trace>
  <inkml:trace contextRef="#ctx0" brushRef="#br0" timeOffset="250">22582 12441 280 0,'-6'10'107'0,"6"-4"-58"0,0 12-51 16,6-10 22-16,0-3-5 16,3 6 0-16,0-3-1 15,0-3-1-15,0 0-7 16,3-7-2-16,0-1 2 0,-1-2-5 0,1-6-1 16,-6 1-2-16,3-1 0 15,-6 1 0-15,-3-1-2 16,-3-2-4-16,-6-1 0 15,3 4 4-15,-12-1 2 16,-2 6 6-16,-1 0 5 16,0 5-3-16,3 5-1 15,3 3 2-15,0 5 0 16,3 6 8-16,4 2 4 16,2 3-3-16,6 0 1 15,3-1-8-15,8 1-3 0,7-3-3 16,3-5 0-16,3-5-13 15,3-3-6-15,3-8-38 16,2-6-15-16,4-9-79 16</inkml:trace>
  <inkml:trace contextRef="#ctx0" brushRef="#br0" timeOffset="251">16543 13129 168 0,'-6'-8'66'0,"6"8"-36"0,-6-3-13 15,3 3 20-15,0 0-6 16,0 3 2-16,-3 2-13 16,3 3-2-16,0 8-10 15,0 2-3-15,3 3 1 0,0 6-1 16,6 2 0-16,3-5-1 16,3-3 0-16,3 0-2 15,2-8-2-15,7-5 1 16,0-5 1-16,-3-6-1 0,-3-2-1 15,-3-3-2 1,-3-2 1-16,-4-6-1 16,1 0 0-16,-3-11 2 0,-3 4 0 15,0-1 2-15,-3 5 1 16,0 6 5-16,0 2 5 16,0 3-3-16,0 3 0 15,0 3-6-15,0 9-1 16,3 9-1-16,0 3-2 15,3 2-2-15,0 3 1 16,0-6 1-16,3 1 0 0,0-6-22 16,0-2-8-16,3-3-27 15,0-3-11-15,0-8-41 16</inkml:trace>
  <inkml:trace contextRef="#ctx0" brushRef="#br0" timeOffset="252">16849 13131 232 0,'-3'6'88'0,"6"12"-48"0,0 11-40 15,0-18 18-15,0 2 1 16,0 6 3-16,0-4-5 0,-3-1-2 16,0-1-9-16,0-3-2 0,0-2 0 15,0-2-5-15,3-1 1 16,-3-5 0-16,9-5 2 15,-3-6-1 1,0-2-3-16,6-6 1 16,0 1-1-16,0-3 0 15,0 7 2-15,2 4 0 16,-2 2 0-16,3 3 2 16,0 7 5-1,0 9 4-15,-3 2-2 0,-3 3 2 16,0 2-4-16,-3 1 1 15,-3-3-7-15,0-3-1 16,-3-2-24-16,0-3-10 16,0-3-39-16,0-5-19 15,3-3-13-15</inkml:trace>
  <inkml:trace contextRef="#ctx0" brushRef="#br0" timeOffset="253">17189 13150 268 0,'-3'18'101'0,"3"-12"-54"0,3 20-50 15,-3-15 19-15,0 2 3 16,0 0 8-16,0 0-12 16,0-2-3-16,-3-3-8 0,3 0-3 0,0-3 0 15,0 0-6-15,0-5-1 16,0 0 0-16,0-2 4 15,0-6-1-15,3 0-1 16,0-8 0-16,-1-5 3 16,4 2 0-16,0 6 3 15,3 2-3-15,3 4 0 16,0 1 5-16,0 4 2 16,3 10 6-16,-3 2 3 15,0 3-2-15,3 1 0 16,-1 1-5-16,-5 1-3 15,0-2-5-15,-3-4 0 16,0-2-51 0,9 0-29-16,-3-8-17 0,3-5-18 15</inkml:trace>
  <inkml:trace contextRef="#ctx0" brushRef="#br0" timeOffset="254">17501 13139 252 0,'0'3'93'0,"3"7"-50"0,-3-10-48 15,3 6 17-15,0-1 6 16,3 0 6-16,0 3-6 16,0 0-3-16,12 0-6 0,-3-3-1 15,-1-7-3-15,1-1 2 16,-3-5-2-16,-3 0 2 15,0 0-11-15,-3 0-2 16,-3 0-2-16,-3 1 0 16,0-4-4-16,-9 3 0 15,-6 0-1-15,0 0 3 16,0 3 8-16,-2 2 6 16,2 3 2-16,-3 5 2 15,3 3-2-15,0 0-1 16,3 3 1-16,3 7 1 15,3-2-1-15,3 3 1 16,6 2-4-16,6 0 0 0,0-2-1 16,3-3-2-16,6-3-17 15,6-3-6 1,0-2-31-16,-1-2-13 0,1-9-44 16</inkml:trace>
  <inkml:trace contextRef="#ctx0" brushRef="#br0" timeOffset="255">17831 13086 220 0,'-32'3'85'0,"11"2"-46"0,3 3-26 0,12 0 24 16,-3 0-8-16,0 13 0 16,0 0-5-16,0 3-1 15,3-3-12-15,3 6-9 0,3-9-2 16,6 1-5-16,6-3 1 16,15-3-18-16,0-2-6 15,0-6-34-15,-1-8-15 16,1-2-30-1</inkml:trace>
  <inkml:trace contextRef="#ctx0" brushRef="#br0" timeOffset="256">17977 13139 252 0,'-6'0'96'0,"6"0"-52"0,0 0-47 15,3 3 16-15,0 2 4 16,9 3 4-16,0-3-3 15,3 1 2-15,-3-1-11 16,0 6-5-16,0-9-1 0,0-2-2 16,0 0 2-16,-1-5 0 15,1 0 3-15,-3-1-1 16,-3 1 0-16,0-3-8 16,-6 0 0-16,0 0-6 15,-6 0 1-15,0-2-3 16,-3-1 2-16,-6 3 7 0,-5 3 3 15,-1 2 5-15,3 3 1 16,-3 6-6 0,3 1 0-16,0 7 1 0,4 4 1 15,2 1 1-15,3 2 2 16,3 0-3-16,6 3-2 16,6-6-3-16,6-2 1 15,5 0-15-15,7-5-6 16,6-3-31-16,-3-6-11 15,0-4-49 1</inkml:trace>
  <inkml:trace contextRef="#ctx0" brushRef="#br0" timeOffset="257">18343 13107 244 0,'3'-2'93'0,"-3"2"-50"0,0-3-17 0,0 3 29 16,0 0-7-16,-3 0-1 16,-3 3-13-16,1 2-6 15,-13-2-16-15,0 2-8 0,3 0 0 16,3 1-5-16,3-1-2 16,3 0-5-16,3 6-2 15,9 5 0-15,6 0 4 16,3-1 1-16,0 1 0 15,-3 3 1-15,-3-3 3 16,-3-3 4-16,-3 0 6 16,-3-2-1-16,-6-1 3 15,-12-2-6-15,0-5-3 16,0-3-8-16,0 0-1 0,0-3-24 16,3-2-9-1,4 0-26-15,2-3-8 0,6-3-56 16</inkml:trace>
  <inkml:trace contextRef="#ctx0" brushRef="#br0" timeOffset="258">18480 13081 320 0,'0'0'121'0,"12"-3"-66"0,-6 6-64 15,-9 0 73 1,-6 2-22-16,0 0-17 15,-3 3-12-15,7-3-9 0,-1 3-8 0,12 0 0 16,-1 6-3-16,7 4 0 16,0-2 4-16,-3 0 3 15,0-3 1-15,-3 0-1 16,-3 1 5-16,-3-4 1 16,-9-2 0-16,-6 0 1 15,-3 0-9-15,1-3-3 16,-1-2-6-16,3-3-4 15,0 3-16-15,3-3-7 16,6-3-27-16,3-5-8 16,9 0-55-1</inkml:trace>
  <inkml:trace contextRef="#ctx0" brushRef="#br0" timeOffset="259">18778 13086 192 0,'3'-2'71'0,"3"-1"-38"0,0-2-25 16,0 2 18-16,-3 0 13 15,0 1 11-15,-3 2-7 16,-3 0-4-16,0 0-21 16,-12 2-2-16,-6 4-2 0,0 2-3 15,0 2 1-15,1 3-3 16,-1 11 0-16,3-3-5 15,3 1-3-15,6-1-5 16,3-3 0-16,6 3 0 16,6-5 2-16,3-2-4 15,6-6 0-15,6-6-6 16,-3-2-3-16,2-5 2 16,-5-3 2-16,0 0 5 0,-3-5 1 15,-3-3 3-15,-3-3 1 16,-3 6 9-16,0 3 7 15,-3 2-3-15,0 2 1 16,3 4-4-16,0 2 0 16,0 5-12-16,3 6-3 15,0 2 7-15,0 0 4 16,3 3-2-16,0 0 0 16,3-3-17-16,-1 0-7 15,1-2-37-15,-3-3-14 0</inkml:trace>
  <inkml:trace contextRef="#ctx0" brushRef="#br0" timeOffset="260">18986 13121 232 0,'-3'-3'88'0,"3"6"-48"0,0-1-29 16,3 1 23-16,0 2 0 15,0 6 4-15,0 5-12 0,-3 0-4 16,3-1-12-16,-3 1 0 16,0-2 1-16,3-1-9 0,-3-5 0 15,0 0 0-15,0-3 3 16,0 0 0-16,0-5 0 16,0 0 8-16,0 0 3 15,0-2-1-15,0-4 1 16,0-4-7-16,0-6-1 15,0-3-6-15,3 3-4 16,3 3-2-16,0 0 3 16,0 0-2-16,3 0 1 15,0 2 0-15,3 0 0 16,0 3-14-16,0 1-6 16,-3 1-20-16,0 4-9 0,-1-1-54 15</inkml:trace>
  <inkml:trace contextRef="#ctx0" brushRef="#br0" timeOffset="261">19216 13086 244 0,'0'3'93'0,"-3"0"-50"0,6 5-24 16,0-1 29-16,0 1-8 15,2 6 1-15,-2 2-12 16,3 2-5-16,0 1-14 16,3-1-6-16,-3-2-1 0,0 5 2 15,0-8-24-15,3-2-10 16,0-3-14 0,0-3-6-16,0-5-17 0,3-5-9 15</inkml:trace>
  <inkml:trace contextRef="#ctx0" brushRef="#br0" timeOffset="262">19498 13044 312 0,'-3'0'115'0,"0"5"-62"0,-3 3-46 0,3 0 23 16,-2 5-3-16,-4 11 3 0,-9 13-1 15,6-8 0-15,-18 27-16 16,-3-3-6-16,7 0-2 0,5-11-6 15,-3 8-1-15,-3 3-30 16,6-10-14-16,3-6-42 16,3-8-17-1,15-8-29-15</inkml:trace>
  <inkml:trace contextRef="#ctx0" brushRef="#br0" timeOffset="263">19668 13279 228 0,'-3'0'88'0,"0"3"-48"0,6 0-12 0,-3-3 32 16,0 0-9-16,0 0 0 16,0 0-27-16,0 0-9 15,0 0-10-15,0 0-10 0,0 0-2 16,0 0-43-16,3-3-17 16,3-2-78-1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4:02.5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17311 7451 140 0,'-15'-3'52'0,"9"3"-28"0,-3 3-11 0,6-3 19 0,0 0-1 16,-3 0 4-16,0 0-8 15,3 0-4-15,0 0-13 16,0 0 11-16,0 0 6 0,3 0-10 16,0 0-2-16,0 0-5 15,6 0 1-15,3 0-2 16,3 0 2-16,6 2-4 16,5-2-2-16,4 0 4 15,3 0 4-15,3 0-1 16,3 3 1-16,-4 2-5 15,1-2 0-15,3 0-5 16,5-1 0-16,1 1 1 16,0-3 2-16,2 0-1 15,4 2 2-15,3-2-2 16,-1 3 0-16,1 0-1 0,5-1 0 16,7-2-2-16,-4 3 1 15,1-3-2-15,2 3-1 16,1-1 1-16,2 1-1 15,7 0-3-15,-1-3 2 16,1 0 3-16,5 0 1 16,-5 0-1-16,2 0-2 15,9-3 1-15,-5 0-1 16,2-2 0-16,3 5 0 16,-2-3 0-16,8 1 0 15,0-4 0-15,1 1 2 16,2 3-1-16,3-4-1 15,3 4 1-15,-2-4-1 0,-1 1-3 16,-3-3 2-16,3-2 1 16,1-1 0-16,-7 3 0 15,9 3 2-15,-3-1-1 16,7 1-1-16,-1 0 1 16,0 2-1-16,0 1 0 15,1-1 0-15,2 0 0 16,-3 3 0-16,-6 3-3 15,9 2 2-15,-11-7 1 16,-7-1 2-16,-9 0-1 0,-11 9-1 16,-7-9 1-16,-8-2 1 15,-3-1-12-15,-7 1-6 16,-2 0-11-16,0-1-6 16,2-2-33-16,1 3-15 15</inkml:trace>
  <inkml:trace contextRef="#ctx0" brushRef="#br0" timeOffset="1">18534 6178 120 0,'-3'-11'46'0,"6"6"-24"0,6-11-39 0,-3 8 3 15,0-8 19-15,-3-5 10 16,0 5 35-16,0 3 16 16,0 3-8-16,0-1-2 15,-3 6-21-15,0 2-7 16,3 3-10 0,0 24-10-16,0 13 8 0,0 5 4 15,-3 6-6-15,0 7-3 16,3-2-2-16,0-2-1 15,2-4-4-15,1-4-1 16,0-9-1-16,0-8-2 0,-3-4-17 16,0-6-9-16,0-11-48 31,0-21-44-15,0-3-48-16,-3-4 59 0</inkml:trace>
  <inkml:trace contextRef="#ctx0" brushRef="#br0" timeOffset="2">18555 6062 216 0,'-12'-45'82'0,"9"37"-44"0,3 0-22 0,0 5 22 16,3-2-5-16,0-3 1 15,6 0-11-15,3-3-1 16,6 1-13-16,5 2-3 0,4 3 0 15,3 7-3-15,3 9-2 16,-1 5 0-16,-5 5-1 16,-3 5 6-16,-3 1 4 15,-9 2 1-15,-6-3 1 16,-9 1-2-16,-6-1-1 16,-12 1-3-16,0-6-1 15,-3-3-3-15,0-4 1 16,1-4-9-16,-1-2-3 15,3-3-9-15,6 1-1 0,3-4-23 16,9-2-10-16,3 0-9 16,9 8 0-1,9-2-45-15</inkml:trace>
  <inkml:trace contextRef="#ctx0" brushRef="#br0" timeOffset="3">19073 6279 272 0,'-12'-14'104'0,"6"12"-56"0,-6-14-43 0,6 13 24 15,-3-2-3-15,-3 2 4 16,-9 6-12-16,0 5-3 16,-2 0-9-16,2 5-6 0,0 6-1 15,3 2 1-15,3 5 0 16,6 3-3-16,6-5 0 15,6 3 2-15,3-6 2 16,6-3 2-16,6-5 1 16,0-2-5-16,3-11 1 15,0-3-2-15,-1-5 0 16,-2-2 2-16,-3-6 0 16,0-3 0-16,-6 1 2 15,-3-1-1-15,0 4-1 16,0 1 7-16,-3 4 5 15,0-1 0-15,0 6 1 16,0 2-5-16,3 6 0 16,0 5-1-16,3 10 3 15,-1 3-3-15,4 1 1 0,3-1-7 16,-3 0-1-16,0 3 0 16,6-3 2-16,0-5-23 15,0-3-11-15,0-5-32 16,-1-3-14-16,1-2-67 15</inkml:trace>
  <inkml:trace contextRef="#ctx0" brushRef="#br0" timeOffset="4">19364 6263 344 0,'-17'-3'129'0,"31"3"-70"0,-8 3-67 0,-9-1 21 16,6 4 4-16,-3-1 8 15,0 6-3-15,0 4-1 16,0 4-12-16,3 5-8 0,-6 0-3 16,6-3 1-16,0-5 0 15,0-3-30-15,0 0-12 16,-3 3-35-16,0-6-16 16,-6 1-36-1</inkml:trace>
  <inkml:trace contextRef="#ctx0" brushRef="#br0" timeOffset="5">19347 6157 340 0,'-3'-13'126'0,"6"7"-68"0,-3 4-65 16,0 2 21-16,0 0-16 15,0 0-3-15,0 0-30 16,8 5-15-16,-8 0-84 15,9 6-36-15</inkml:trace>
  <inkml:trace contextRef="#ctx0" brushRef="#br0" timeOffset="6">19472 6255 280 0,'-3'24'107'0,"9"-19"-58"0,-1 3-44 0,-2 0 24 16,3 5 2-16,0 5 3 15,0 9-5-15,0-3-3 16,0-3-14-16,0-3-5 0,0-2-1 16,0-2-1-16,0-4 0 15,-3-2-3-15,0-3 1 16,-3-5 4-16,0 0 4 16,0-5-4-16,-3-6 1 15,3-4-3-15,0-9 0 16,3 0-3-16,3 0-2 15,6-2-2-15,0-1 1 16,6 6 5-16,-1 5 2 0,4 6-5 16,3 2 0-16,0 2-1 15,3 1 0-15,0 2-20 16,-1 6-9-16,4 2-69 16,0-7-31-16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4:05.9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7250 7183 220 0,'0'-2'82'0,"0"2"-44"0,-3 2-29 0,0 4 22 15,-3 4 1-15,-6 6 3 16,-3 8-6-16,-3 5-3 16,-6 8-14-16,1 3-8 0,-1-3 0 15,0-3-1-15,3 1 1 16,3-4-2-16,0-1-2 15,4-4-10-15,-1-2-6 16,3-6-21-16,3-4-6 16,3-4-11-16,3-2-2 15,3-3-44 1</inkml:trace>
  <inkml:trace contextRef="#ctx0" brushRef="#br0" timeOffset="1">7473 7183 220 0,'-3'3'82'0,"-3"2"-44"0,-3 14-29 15,3-6 22-15,-6 8 3 16,-9 8 6-16,-2 11-10 15,-4-3-6-15,-3 3-13 16,0-3-7-16,4 0-3 0,2-3 1 16,3-5 3-16,3-5-4 15,6-3-1-15,0-5-20 16,3-3-7-16,6-5-24 0,3-2-7 16,6-9-60-1</inkml:trace>
  <inkml:trace contextRef="#ctx0" brushRef="#br0" timeOffset="2">7726 7451 192 0,'-6'0'71'0,"3"-3"-38"0,-3 0-28 0,3 3 19 0,-3 0 0 16,-3 3 5-16,-3-3-6 15,-2 5-4-15,-1 1-11 16,-3 2-7-16,-6-1-2 0,3 7-1 16,3 2-2-16,3 2 3 15,6 3 0-15,3-2 1 16,4-3 0-16,7 0-3 15,7-3 2-15,3-5-1 16,3-3 0-16,3-10 0 16,0-6 0-16,0-2 0 15,-1-6-2-15,-2 1 3 16,-6-3 0-16,-3-14 3 16,0 1 3-16,-6 0-4 0,0-1-3 15,-3 1 3-15,0 5 1 16,0 5 4-16,0 5 1 15,0 6 5-15,0 2 5 16,3 9-9-16,-3 7-4 16,0 8-1-16,0 6 0 15,3 13-1 1,0 2-2-16,0 0 3 0,0 1 0 16,0-1-1-16,3-2 1 15,0-3-18-15,0-5-6 16,6-6-61-16,8-4-26 15,-2-9 9-15</inkml:trace>
  <inkml:trace contextRef="#ctx0" brushRef="#br0" timeOffset="3">7893 7461 236 0,'0'3'90'0,"3"2"-48"0,3 3-45 15,0-3 16-15,0 3 2 16,2 0 2-16,4 0-6 16,3-2-2-16,0-4-5 15,3-2-1-15,-3 0 3 0,0-2-1 16,-3-1 2-16,0-2-4 16,-3-3-2-16,-4 0 2 15,-2 0 0-15,-3-8-1 0,-3 3-2 16,-2-6-6-16,-10 6-1 15,0 8 3-15,-3 2 2 16,-3 8 2-16,0 3 2 16,3 3-3-16,1 2-2 15,5 0 4-15,3 3 1 16,3 0 0-16,3 3-2 16,9-1-2-16,3 3 1 15,6-5 3-15,-1 0 1 16,10 0-21-16,0-3-8 15,0-5-29-15,3-3-12 16,-1-2-29-16</inkml:trace>
  <inkml:trace contextRef="#ctx0" brushRef="#br0" timeOffset="4">8375 7210 228 0,'-6'-11'85'0,"3"9"-46"0,-3-1-24 16,0 3 26-16,-3 3-18 15,0-1-2-15,-6 6-13 16,0 3-5-16,1 5-2 16,-1 5-1-16,3 11 0 0,3 5 0 0,3 0 0 15,3 0 2 1,3-3 1-16,0 1-4 0,6-1 1 15,6-8-20-15,0-2-9 16,-3-5-36-16,0-3-16 16,-1-3-15-1</inkml:trace>
  <inkml:trace contextRef="#ctx0" brushRef="#br0" timeOffset="5">8098 7419 264 0,'-6'-16'99'0,"12"16"-54"0,3 0-46 0,0 0 20 15,6-5-7-15,6-1 1 0,5 1-5 16,7 0 0-16,3 0-5 16,0-1-8-16,-4 1-2 0,10 0-41 15,-6-1-16-15,-3 4-49 16</inkml:trace>
  <inkml:trace contextRef="#ctx0" brushRef="#br0" timeOffset="6">8536 7369 212 0,'-18'21'82'0,"12"-21"-44"0,-15 2-29 16,12-2 19-16,-3 8-3 16,0 0 0-16,0 3-6 0,0 2-1 15,1 3-10 1,2 0-3-16,3 5 1 0,0-2-3 15,6-1 0-15,3 1 1 0,3-3 0 16,6-1-5-16,-4-4 1 16,7-6-11-16,0-2-3 15,-3-11-4-15,0-3 1 16,0 1 4-16,-3-3 4 16,-3-3 5-16,-3 0 2 15,-3 3 6-15,0-6 5 16,0 3 4-16,0 3 2 15,0 5-2-15,0 11 2 16,0 2-8 0,0 3-6-16,3 2-2 15,0 1 1-15,3 2 2 16,0 1-3-16,3-1-2 0,0-3-16 16,-1-2-5-16,1-2-37 15,6-4-13-15,-3-2-27 16</inkml:trace>
  <inkml:trace contextRef="#ctx0" brushRef="#br0" timeOffset="7">8649 7437 228 0,'-9'-2'85'0,"9"4"-46"0,0 1-41 16,0 2 14-16,0 3 5 15,0 3 4-15,3 2 0 16,0 0-1-16,3 3-10 0,0 3-4 15,0-1-2-15,3 1-5 0,2-6 1 16,4-5-5-16,-3-3-1 16,0-7-13-16,3-4-5 15,-3-4-5-15,0-3-2 16,-3-3 12-16,-3 0 9 16,-3-3 10-16,0-5 8 15,-3 1 9-15,0 9 7 16,0 4 0-16,0 2 1 15,0 3-3-15,0 13-2 16,3 5-10 0,0 3-4-16,3 2-2 0,0 1-2 15,0-3-2-15,-1 2 1 16,4-2-1-16,0-3-22 16,0-2-10-16,0-9-44 15,0-2-16-15,0-5-3 16</inkml:trace>
  <inkml:trace contextRef="#ctx0" brushRef="#br0" timeOffset="8">8884 7244 236 0,'0'-2'90'0,"3"4"-48"0,0 4-49 15,0-1 16-15,-3 8 12 16,3 6 8-16,0 4-3 0,-3 9-1 15,6 3-14-15,0 2-7 0,-3-8 0 16,0-3-3-16,0 1 2 16,0-4-20-16,6-4-6 15,-1-6-48-15,4-2-19 16,0-14-15 0</inkml:trace>
  <inkml:trace contextRef="#ctx0" brushRef="#br0" timeOffset="9">9083 7186 284 0,'-6'-3'107'0,"6"6"-58"16,3 2-62-16,0 1 17 16,-3 7 11-16,0 8 10 0,0 8-4 15,-3 11-1-15,3 2-12 16,0-2-3-16,0-3-1 0,0 0-5 15,0 0-1-15,3-5-24 16,-3-6-10-16,3-5-94 16</inkml:trace>
  <inkml:trace contextRef="#ctx0" brushRef="#br0" timeOffset="10">8988 7398 300 0,'0'0'112'0,"9"-16"-60"0,12 5-54 0,-6 9 22 16,6-4-14-16,11 1-1 15,1-3-19-15,6 0-5 16,-1-2-112-16,7-1-50 16</inkml:trace>
  <inkml:trace contextRef="#ctx0" brushRef="#br0" timeOffset="11">9783 7337 220 0,'6'-8'82'0,"-6"5"-44"0,0 1-22 0,0 2 22 16,-3-3-9-16,-3 0 0 0,-3 1-3 15,-3 2 1-15,0 0-15 16,-3 5-7-16,-3 3-1 0,-2 0-5 16,2 8 0-16,3 8-1 15,3-1 0-15,3 4 2 16,3-3 0-16,6-1-3 16,9 4 2-16,3-6-6 15,6 0 0-15,6-7-28 16,-1-7-12-16,4-7-50 15,6-2-52-15,-3-3 48 16</inkml:trace>
  <inkml:trace contextRef="#ctx0" brushRef="#br0" timeOffset="12">9881 7400 248 0,'-18'0'93'0,"6"0"-50"0,3 16-50 0,3-8 16 16,0 0-2-16,3 0 6 15,1 5 2-15,4 1 0 16,1-1-7-16,6 3-3 0,0-3 1 0,6 0-1 16,3-2 0-1,3-3 3-15,0-3 3 16,0-2-6-16,-1-6-1 0,-2-5 2 16,-6 0 3-16,-3 0 0 15,-3-2 2-15,-6-4-4 16,-6-4-2-16,-3-3-2 15,-3 2 0-15,0 3-2 16,-3 3 2-16,4 0-11 16,-1 2-4-16,3 3-23 15,3 3-8-15,3 0-23 16,0 2-11-16,3 0-28 16</inkml:trace>
  <inkml:trace contextRef="#ctx0" brushRef="#br0" timeOffset="13">10030 7355 184 0,'6'6'68'0,"0"12"-36"0,0 11-24 0,0-18 18 15,0 0-2-15,0-1 3 16,0 3-4-16,0 1 0 16,-4-1-12-16,1-5-4 0,0 0-1 15,0 0 1-15,-3-3 1 16,0-5 0-16,0 0 2 15,3-3 1-15,0-2 1 16,-3-6-6-16,9-7-4 16,3-3-6-16,-3 0-2 15,3 2 3-15,3 3 1 16,0 3 4-16,-3 5 1 0,3 3 3 16,-3 2 3-16,-1 6 0 15,1 5 2-15,0 5-4 16,-3 3 1-16,0 0-5 15,-3-3 0-15,0 0-8 16,0 0-2-16,0-2-25 16,0-3-11-16,0-3-33 15,6-2-13-15,3-3-16 16</inkml:trace>
  <inkml:trace contextRef="#ctx0" brushRef="#br0" timeOffset="14">10467 7347 280 0,'-11'0'104'0,"8"3"-56"0,-3-3-47 0,3 3 19 15,-6-1-2 1,0 6 1-16,-3 0-6 0,3 0-3 16,0 5-5-16,3 1-8 0,6-1-1 15,3 0 0-15,6-2 2 16,3 2 1-16,0 0 1 15,0 0 2-15,-3 1 1 16,-3-1 3-16,-6-3 1 16,-3 6 5-16,-6-2 3 15,-3-4-4-15,-3-2-1 16,0-8-4-16,3-3-1 16,0 1-14-16,0-3-4 15,0-1-25-15,9-2-10 16,3-5-30-16,6 0-11 0,6 0-19 31</inkml:trace>
  <inkml:trace contextRef="#ctx0" brushRef="#br0" timeOffset="15">10664 7178 288 0,'-3'-2'107'0,"3"4"-58"0,3 1-59 15,0 2 14-15,0 3 10 16,-3 5 10-16,0 8 1 0,0 6 0 16,3 13-13-1,-3-3-3-15,0 0 1 0,3-6-8 16,0 1-1-16,0-3-1 0,0-5 2 16,0-5-25-16,0-6-10 15,-3-5-32-15,0-3-13 16,0 0-43-1</inkml:trace>
  <inkml:trace contextRef="#ctx0" brushRef="#br0" timeOffset="16">10542 7329 288 0,'0'-3'107'0,"15"1"-58"0,3-1-44 0,-9 0 22 15,2 1-4-15,7-1 1 0,0-2-16 16,6 0-4-16,3 2-3 16,-3 0-10-16,-1 1-2 0,1-1-47 15,-3 3-21-15,-3 5-46 16</inkml:trace>
  <inkml:trace contextRef="#ctx0" brushRef="#br0" timeOffset="17">10813 7374 244 0,'-3'26'93'0,"6"1"-50"0,-3-6-33 0,0-10 23 15,3-1-12-15,0 1 1 16,-3-1-9-16,0 1-3 16,0-3-5-16,0-3-4 0,0-5 0 15,0 0 3-15,0 0 5 16,0 0 4-16,0 0 2 0,0-2-4 16,0-4 1-1,0-2-7-15,0-2-1 0,0-6 0 16,3-5 2-16,3 2-5 15,0 3-3-15,2 3 1 16,1 2 0-16,0 1-8 16,3 2-2-16,0 3-18 15,0-1-7-15,-3 4-19 16,0-1-7-16,0 0-33 16,-3 1-37-1,3-1 46-15</inkml:trace>
  <inkml:trace contextRef="#ctx0" brushRef="#br0" timeOffset="18">10968 7371 252 0,'0'21'93'0,"0"-15"-50"0,0 15-41 16,0-13 17-16,2 2-4 0,1 4 4 15,0-1-7-15,0 0-2 16,3 0-5-16,0-5-4 0,3 3 2 16,-3-1-2-16,6-7-3 15,0-6 1 1,0-2-1-16,0-3 0 15,0-5-3-15,-3-6 1 16,0-4 2-16,-3 2 3 16,-3 2 0-16,0 3 2 15,-1 3 7-15,1 5 3 16,0 3 2-16,-3 2 1 16,0 3-8-16,0 8-5 15,0 8-2-15,0 0 1 16,3 2-1-16,0 1-1 0,3-3 1 15,0-3-1-15,3-3-29 16,0-2-10-16,18-2-104 16,0-6 20-1</inkml:trace>
  <inkml:trace contextRef="#ctx0" brushRef="#br0" timeOffset="19">11331 7313 288 0,'-15'0'110'0,"9"3"-60"0,-6 2-52 16,6 0 22-16,0 3-5 15,-3 5 0-15,3 9-7 16,0-1-5-16,3-3-2 16,3 1-4-16,6-1 2 0,3 1 1 15,3-3 0-15,6-3-11 0,3-2-5 16,0-3-21-16,8-3-9 15,1-8-74 1</inkml:trace>
  <inkml:trace contextRef="#ctx0" brushRef="#br0" timeOffset="20">11533 7141 284 0,'-6'-13'107'0,"6"13"-58"0,0 10-46 0,0-10 21 16,0 6-8-16,0 4 3 0,0 6 3 16,0 8 3-16,0 8-13 15,0 7-5-15,3 4-2 0,0-4-3 16,0-1-2-16,0-4-2 16,0-2-1-16,0-9-31 15,0-4-13-15,-3-6-73 16,3-2-59-1,0-6 68-15</inkml:trace>
  <inkml:trace contextRef="#ctx0" brushRef="#br0" timeOffset="21">11357 7300 288 0,'-3'-3'110'0,"12"3"-60"0,6-2-56 0,-6-1 19 15,6 0-8-15,6 1 2 16,3-1-4-16,3 0 0 16,2 1-1-1,4-1-19-15,3 0-6 0,-4 3-31 0,-5 0-10 16,-3 0-40 0</inkml:trace>
  <inkml:trace contextRef="#ctx0" brushRef="#br0" timeOffset="22">11715 7318 236 0,'-15'16'90'0,"9"-8"-48"0,-12 19-40 0,15-11 17 0,0-1-6 16,0 4 0 0,9-1-1-16,0-2 0 0,0-2-6 15,3-1 0-15,3-3 1 0,6-2 3 16,-4-5 4-16,1-3 1 16,0-3 0-16,0-2-1 15,-3-3-1-15,-3 0-1 16,-9-16 5-1,-6 1-6-15,-3 1-7 16,-3 1-3-16,0 3-10 16,0 4-4-16,0 1-29 15,3 5-12-15,4 0-32 16,2 3-13-16,6 2-5 16</inkml:trace>
  <inkml:trace contextRef="#ctx0" brushRef="#br0" timeOffset="23">11878 7342 248 0,'3'8'93'0,"9"0"-50"0,-3 13-50 0,-6-8 14 16,-3 1-5-16,0-4 3 16,0 1 0-16,0-3 0 15,0 0-3-15,-3 0-4 0,3-3 1 16,0-5 12-16,0 0 5 15,0 0 5-15,0-3 4 16,3-7-4-16,0-9-3 0,0 1-8 16,6-3-4-1,0-1-3-15,3 4-3 0,0-1 1 16,3 6-1-16,0 3 0 16,2 2 0-16,4 2 0 15,3 4 0-15,-3 2-11 16,0 0-3-16,0 0-53 15,-1 0-22-15,1-3-32 16</inkml:trace>
  <inkml:trace contextRef="#ctx0" brushRef="#br0" timeOffset="24">17507 8234 144 0,'0'-3'55'0,"-3"3"-30"0,3-2-12 0,0 2 17 15,0 0 0-15,0 0 4 16,-3 0-3-16,3 0 1 15,0 0-18-15,0-3 3 0,0 0 1 16,3 1-8-16,3-1-3 16,0-2-4-16,9-1-3 15,3 1-2-15,0 0 1 16,2 0 1-16,1 2 2 16,-3 3-1-16,0 5-1 15,0 0 1-15,-3 3 1 16,-3 3 5-16,-3 5 6 15,-4 8-1-15,-2-1 3 0,-3 4-8 16,0-1-4-16,0 1-2 16,-3 7 1-16,0-2-1 15,3-3 2-15,0 0-2 16,0 0 2-16,3 3-4 16,3-3-2-16,0-2-1 15,3 2 0-15,3 5 3 16,3-5 0-16,0-5 1 15,6-3 2-15,-3-2-3 16,-3-3 0-16,-4-6 3 16,1 1 1-16,-6-3 1 15,0-3 0-15,0 0 0 16,-3 1 2-16,-3-6-5 0,0 0-1 16,-3 5 2-16,0 0 3 15,-6 0-2-15,3 3-2 16,0 3-3-16,0 2-1 15,3 3 2-15,1 5 0 16,2 3-2-16,5 5 0 16,1 6 2-16,0 2 0 15,0 5 1-15,0 8 0 16,-3-5 2-16,-3 0 1 16,-6 0 1-16,-3-5 0 15,-6-3 9-15,-2-5 6 16,-1-3-4-16,-3-5 2 15,-3-3-6-15,0-5-1 0,3-3-6 16,1 0-1-16,-1-5-14 16,6-3-8-16,3 1-15 15,0-4-3-15,6-2-30 16,6-2-11-16,6-4-52 16</inkml:trace>
  <inkml:trace contextRef="#ctx0" brushRef="#br0" timeOffset="25">18192 8840 200 0,'0'2'77'0,"3"1"-42"0,0-3-28 16,-3 0 20-16,0 0 4 15,0 5 3-15,3 1-5 16,0 2-1-16,-3 7-15 16,0 4 1-16,0-1 2 0,0 1-2 15,0 0 2-15,0-1-9 16,3-2-2-16,-3 0-3 0,2-3 1 16,-2-2-2-16,0-3-1 15,0-3-24-15,0-3-9 16,-2-2-25-16,-1-2-11 15,0-6-51 1</inkml:trace>
  <inkml:trace contextRef="#ctx0" brushRef="#br0" timeOffset="26">18168 8710 260 0,'-6'-18'99'0,"6"18"-54"0,0-3-39 0,0 3 20 16,0 0-3-16,0 0 1 0,0 0-16 16,0 0-6-16,0 0-2 15,6 0-21-15,0 3-6 0,0 5-52 16,0-3-22-16</inkml:trace>
  <inkml:trace contextRef="#ctx0" brushRef="#br0" timeOffset="27">18335 8874 228 0,'2'16'88'0,"1"-11"-48"0,-3 16-27 0,0-10 22 16,0 0-9-1,3-1-3-15,0 1-11 16,-3-1-5-16,3 1-4 0,-3 0-3 0,0-4 1 15,0-1 1-15,0-1 3 16,0-5-2-16,0 0 0 16,0 0-1-16,0 0 1 15,0-5-7-15,0-1-1 16,0-4-1-16,3-1 4 16,3 1-1-16,0-3 1 15,0 2 0-15,3 0 0 16,-3 3 0-16,3 0 0 15,0 1 2-15,0 1 0 16,0 4 0-16,6 10 4 16,3-1 2-16,-4 7 4 15,-2 2 1-15,-3-1-1 16,-3 1 1-16,0 0-6 16,-3 0-1-16,0 0-2 15,0-3 1-15,0-2-13 16,0-3-6-16,0-3-24 15,0-2-10-15,-3-3-27 16,6-6-9-16,3-2-5 16</inkml:trace>
  <inkml:trace contextRef="#ctx0" brushRef="#br0" timeOffset="28">18620 8649 208 0,'0'-5'79'0,"0"5"-42"0,3-3-32 0,-3 3 17 15,0 0 3-15,3 6 7 16,0 2-6-16,3 2-3 16,0 17-13-16,-3-1 0 0,0 6 3 15,0-3-1-15,-3 5 3 16,0 1-8-16,3-4-2 15,0-4-3-15,0-1 1 0,0-4-4 16,0-4 0 0,-3-2-17-16,0-3-5 0,0-2-29 15,0-3-11-15</inkml:trace>
  <inkml:trace contextRef="#ctx0" brushRef="#br0" timeOffset="29">18784 8887 244 0,'3'0'90'0,"-3"6"-48"0,0-1-49 16,3 8 69 0,0 0-22-16,-3 1-16 0,0 2-9 15,0-1-11 1,0 1-5-16,6 0-2 0,-6-3-12 0,3-2-2 15,0-3-47-15,3-3-18 16,0-5-31 0</inkml:trace>
  <inkml:trace contextRef="#ctx0" brushRef="#br0" timeOffset="30">18805 8792 276 0,'-12'-3'104'0,"21"-2"-56"0,-9 5-56 0,0 0 18 16,0 0-11-16,3 3-2 15,0-3-29-15,3 2-14 16,0 1-62-16,3 0-26 0</inkml:trace>
  <inkml:trace contextRef="#ctx0" brushRef="#br0" timeOffset="31">18903 8895 236 0,'0'16'90'0,"0"-3"-48"0,3 11-42 16,3-16 18-16,0 3-1 15,0-1 2-15,-3-2-6 16,0 0 0-16,0 0-8 16,0-3-3-16,0-2-1 0,-3-3-1 15,0 0 2-15,-6 0-3 16,9-3 0-16,0-2-1 15,0-5-2-15,0-6-11 0,0-3-2 16,6-2 3-16,0 2 4 16,-1 4 6-16,1 1 2 15,0 4 4-15,0 2 3 16,0 3 13-16,0 5 6 16,0 5-1-16,0 3 0 15,-3 5-3-15,0 6-3 16,0-4-5-16,-3 1 0 15,0 0-9-15,0 0-2 16,3-3-14-16,0-2-5 0,0-3-32 16,0-3-13-1,3-5-64-15</inkml:trace>
  <inkml:trace contextRef="#ctx0" brushRef="#br0" timeOffset="32">19266 8879 264 0,'6'3'99'0,"-3"0"-54"0,3 2-48 15,0-2 19-15,0-1-3 16,3 4 4-16,0-4-3 16,0 1 0-16,6-3-8 15,-3 0-2-15,2-3 2 0,-2-2 1 16,0 2 1-16,-3-2-2 0,0 0-1 15,-3-1-1 1,-3-2 2-16,-6 1-8 0,-6-4 0 16,-3 0-5-16,-3 3 0 15,0 1-1-15,-2 4 2 16,-4 6 4-16,0 2 1 16,-3 3 1-16,-3 2 0 15,3 9 0-15,4 2 0 16,5-2 2-16,3-1 3 15,6 3-2-15,9-2 0 16,12 2-1-16,6-3 1 16,5-4 0-16,13-4 3 0,-3-2-3 15,0-5-2-15,-1-6-25 16,1-2-11 0,-3-3-103-16</inkml:trace>
  <inkml:trace contextRef="#ctx0" brushRef="#br0" timeOffset="33">12926 9612 192 0,'-6'-2'74'0,"6"2"-40"0,0 0-40 16,3-3 47-1,0 0-19-15,3 1-7 16,3-1-4-16,9-2-8 15,3 0-2-15,0 2 0 0,2 3-1 16,1 0 2-16,3 3 1 16,0 7 1-16,-3 9 0 0,-4-1 2 15,-2 1 1-15,-3-1 1 16,-3 3 0-16,-3 6 2 16,-3 2-1-16,-6-3 0 15,0 3-5-15,-3 3-3 16,-3 3 2-16,0-1 2 15,0 8-2-15,0-2-2 16,-3 2-3-16,3-2 1 16,0 2 1-16,0 1 0 15,0-4-3-15,3 4 2 16,3-1 1-16,3-2 2 16,3-6-3-16,3 3 0 15,0-2 1-15,3-4 2 16,0-2-6-16,3-5-1 15,6-5-36-15,-3-3-15 16,-1-6-59-16</inkml:trace>
  <inkml:trace contextRef="#ctx0" brushRef="#br0" timeOffset="34">13343 10591 208 0,'-9'0'79'0,"6"0"-42"0,-3-2-30 16,3 2 20-16,0 0 1 16,-9 2 6-16,-6 1-13 0,6 2-2 15,0 3-11-15,-2 3-3 0,-1-1-1 16,3 11-5 0,0 1 1-16,3 4 0 15,3 6 0-15,3 5-3 0,3 5 2 16,6 9 1-16,0 1 2 15,0 12-1-15,0-6-1 16,0 0 1-16,-6 1 1 16,-3-4 12-16,-6 1 8 15,-6-6 2-15,-6-5 1 16,-3-3-10-16,-2-7-2 16,-4-9-7-16,-3-5-4 15,-3-7-43-15,4-7-20 16,2-4-93-1</inkml:trace>
  <inkml:trace contextRef="#ctx0" brushRef="#br0" timeOffset="35">13840 10549 180 0,'-15'3'68'0,"6"2"-36"0,-6 5-22 0,9-2 17 16,-6 3-13-16,0 2-3 15,1 3-5-15,-1 5-1 0,3 3-3 16,6-5 3-16,3-1 1 0,9-2 0 16,3 0 1-16,-1-3-2 15,4-5 2-15,3-3-4 16,0-2-2-16,0-6 0 16,3-5-1-16,-3-10-5 15,-4-1 1-15,1-2-3 16,-3 0 0-16,-3-8 1 15,-6-5 2-15,-3-1-1 16,-6 1 4-16,0-1 0 16,0 1 1-16,0 7 2 15,0 6 1-15,3 5 7 16,0 3 4-16,0 5-5 16,1 6-3-16,-1 7-1 15,3 5-1-15,0 9 4 16,3 7 3-16,-1 12-4 15,1-1-2-15,3-3 0 0,0 6 1 16,0-6-3 0,6-2-2-16,-3-6 0 0,0-5-1 15,0-5-29-15,3-2-10 16,0-7-63 0,3-1-41-16,-3-19 59 15</inkml:trace>
  <inkml:trace contextRef="#ctx0" brushRef="#br0" timeOffset="36">14084 10610 220 0,'-6'5'85'0,"12"-5"-46"0,-3 3-46 16,3-1 14-16,0 1 4 16,0 0 5-16,3-1-2 15,0 1 0-15,0-3-8 16,3 0 0-16,2 0 1 0,1-3-1 15,-3-2-1-15,-3 0-3 16,0-1 1-16,-3-1-2 16,-3-4-1-16,-6 3 1 15,-6-5-1-15,-3 2-3 16,0 3 2-16,-3 3 5 16,0 8 2-16,-2 2-2 15,-1 3-3-15,3 2-3 16,-3 4-1-16,6 2 6 15,3 5 3-15,3-3-6 0,3 3 1 16,6-2-1-16,6-3 0 16,3-3-3-16,6-2 0 15,3-3-25-15,9-3-11 16,-1-3-51 0,4 1-46-16,-3-8 47 15</inkml:trace>
  <inkml:trace contextRef="#ctx0" brushRef="#br0" timeOffset="37">14450 10597 228 0,'-9'-6'85'0,"6"4"-46"0,-3-1-32 0,3 3 18 0,-3 0-2 16,-6 0 1-16,-2 5-5 16,-1 3-1-16,0 3-10 15,3-1-7-15,0 4-2 0,3 4 1 16,3-2 0-16,3 0-3 15,6-3 0-15,3 0 2 16,6-2 2-16,6 0-13 16,3-6-7-16,-1 0-6 15,1-5 0-15,0-5-6 16,0 0-3-16,-3-9-21 16,-3 1-52-16,0 0 16 15</inkml:trace>
  <inkml:trace contextRef="#ctx0" brushRef="#br0" timeOffset="38">14533 10332 236 0,'-3'-3'90'0,"6"3"-48"0,0 3-45 0,0 0 16 16,0 5 4-16,0 7 4 15,0 4-3-15,0 5 0 16,3 10-10-16,-3 6-5 0,0-3-2 15,3-3-1-15,0 1 2 16,0-4-8-16,0-1-3 16,0-7-35-16,3-4-14 15,6-11-54 1</inkml:trace>
  <inkml:trace contextRef="#ctx0" brushRef="#br0" timeOffset="39">14789 10562 260 0,'-11'-2'99'0,"8"4"-54"0,-9-2-35 15,6 3 23-15,-3-1-14 16,-3 4-1-16,0 4-8 0,-3 1-4 16,0 2-3-16,3 0-5 0,3 3-1 15,3 3 2-15,6-3 2 16,3-6 0-1,6 1-1-15,3-6-6 0,0 0-4 16,3-10 1-16,0 0 0 16,-3 0 1-16,0-3 0 15,0 0 5-15,-3-3 3 16,2 3 7-16,-5 0 6 16,-3 0-1-16,0 3 3 15,0 2-8-15,-3 3-4 16,0 6-2-16,6 2-1 15,0-1-3-15,0 7 2 16,0 2-4-16,3-1-1 16,0-1-13-16,0-4-3 15,0-2-15-15,3-2-4 0,-3-4-5 16,0-4 1-16,0-9-43 16</inkml:trace>
  <inkml:trace contextRef="#ctx0" brushRef="#br0" timeOffset="40">14929 10610 184 0,'-3'-3'71'0,"3"3"-38"0,3 3-32 16,-3-3 16-16,3 5-7 15,0 0 2-15,0 3-3 16,0 0 0-16,0 5-5 16,0-7-1-16,0 4 3 0,-3-10-1 15,3 8 0-15,-3-8 1 0,0 0 3 16,0 0 18-1,0-2-6 1,0-1 0-16,0-5-7 0,3 0-1 16,0 0-6-16,0 0-2 15,3-2-5-15,0 2 0 16,0 0 0-16,3 0 0 16,0 0-16-16,3 0-6 15,0 3-42-15,8-1-16 16,1 4-27-1</inkml:trace>
  <inkml:trace contextRef="#ctx0" brushRef="#br0" timeOffset="41">15170 10599 220 0,'-11'0'85'0,"5"3"-46"0,-3 0-39 16,6 2 18-16,-6 0-8 15,0 0 0-15,-3 3-6 16,3 3-3-16,0 5 0 16,3-3-1-16,3 6 0 0,6-4-5 15,0-1 1-15,6-4-5 16,3-2-1-16,0-3 0 16,0-5 1-16,0-5-1 15,0-5 1-15,-4-1 5 16,1 0 2-16,-3-2 6 0,0 3 5 15,-3-1 6-15,0 0 3 16,0 3-1-16,0 3 0 16,-3 0-3-16,3 2-1 15,-3 3-7-15,3 6-4 16,0 4-1-16,3 3 1 16,0 1-1-16,3-1-1 15,3 0-10-15,0-2-6 16,6-1-28-16,-3-4-11 15,2-9-44 1</inkml:trace>
  <inkml:trace contextRef="#ctx0" brushRef="#br0" timeOffset="42">15391 10308 240 0,'-3'-2'90'0,"0"4"-48"0,3 6-51 16,0 0 14-16,0 8 4 16,0 8 3-16,0 10 8 15,3 8 4-15,0 3-12 16,0-2-5-16,0 2 0 0,3-6-4 16,0-4 0-16,-1-3-12 15,1-9-4-15,-3-1-49 16,3-7-22-16,-3-4-20 15</inkml:trace>
  <inkml:trace contextRef="#ctx0" brushRef="#br0" timeOffset="43">15245 10560 276 0,'-3'2'104'0,"6"-2"-56"0,3-2-56 16,9 2 22-16,0-3-4 16,2 3-3-16,7-8-2 15,3 3-2-15,0-1-18 0,0-4-7 16,-1 2-40-16,-2 5-17 16,6 1-19-16</inkml:trace>
  <inkml:trace contextRef="#ctx0" brushRef="#br0" timeOffset="44">15608 10591 268 0,'-6'19'101'0,"6"-11"-54"0,3 8-50 16,-3-8 19-16,0-1-14 15,0 4-1-15,3 0-3 16,-3-3-2-16,3 0-61 16,0-3-29-16,3 0-5 15,0-10 1-15</inkml:trace>
  <inkml:trace contextRef="#ctx0" brushRef="#br0" timeOffset="45">15596 10499 328 0,'-3'0'123'0,"3"-8"-66"0,3 13-66 0,0-8 18 16,3 6-14-16,0-3 1 15,0 3-11-15,3-1-6 16,0-2 12-16,3 3-36 0,3 0-14 16,-4 5-22-1,-2-3-39-15,0 3 34 16</inkml:trace>
  <inkml:trace contextRef="#ctx0" brushRef="#br0" timeOffset="46">15703 10612 208 0,'-9'16'79'0,"6"-5"-42"0,6 2-39 16,0-8 14-16,0 6-4 15,0 0 0-15,3-3-2 16,3-3-1-16,6 0-3 16,0-2-4-16,0-9 1 0,0 1 3 15,-3-3 1-15,-1 0-1 16,1-2 1-16,-3-1 2 16,-3 1 2-16,-6-4 3 15,0 1 1-15,-6 3-3 16,0-1 0-16,0-5-1 15,-6 3 1-15,4 2-18 16,-1 3-5-16,-3 8-46 16</inkml:trace>
  <inkml:trace contextRef="#ctx0" brushRef="#br0" timeOffset="47">15897 10567 168 0,'6'6'66'0,"0"-4"-36"0,3 6-26 0,-6 0 13 16,2 0 5-16,1 0 6 15,-3 3-6-15,0-3-1 16,-3 0-12-16,0-3-5 0,0 0-1 15,0 0-2-15,-3-2 2 0,0 0 2 16,3-3 2-16,-3 0-3 16,3-3-3-16,0-2-7 15,0-3-1-15,3-3-4 16,3-2 0-16,0-5-1 16,6-1 0-16,0 6 4 15,3 0 3-15,0-1 3 16,0 9 3-16,3 8 9 15,-3 2 5-15,-1 3 6 16,-2 5 4-16,0 3-2 0,-3 0 0 16,-3-3-8-16,0 3-4 15,0-3-4-15,-3 3 0 16,0-3-6-16,3-2-3 16,-3-3-26-16,3-3-9 15,3-5-41-15,0-2-15 16,6-4-4-1</inkml:trace>
  <inkml:trace contextRef="#ctx0" brushRef="#br0" timeOffset="48">16325 10467 272 0,'0'-3'104'0,"3"3"-56"0,-3 0-30 0,0 0 28 15,0 0-2-15,-3 3 3 0,0 2-24 16,-3 1-8-16,-3 1-10 16,1 1-6-16,-1 6 0 0,3-1-4 15,0 3 1-15,6 0 2 16,0-1 1-16,6 4-2 16,0 0 0-16,3-4-1 15,-1 4 3-15,-2-1 0 16,-3-2 1-16,-3-2 6 15,-3-1 4-15,-3-3 1 16,-2 1 1-16,-1-3-9 16,0-3-3-16,-6-2-30 0,-3-3-10 15,3-5-57-15,3-3-23 16,3-3-8 0</inkml:trace>
  <inkml:trace contextRef="#ctx0" brushRef="#br0" timeOffset="49">20109 8827 172 0,'-15'0'66'0,"0"0"-36"0,3 0-24 0,6 0 15 0,-3 2-9 15,-3 3 1-15,-3 1-4 16,-3 4 0-16,0 1-5 16,1 5-3-16,2 5 0 0,3-3-1 15,3 1 0-15,3 0 2 16,6-1 3-16,3-2-2 16,6-3 0-16,6-2 1 15,3-3 2-15,-1-6-3 16,4-4 0-16,6-6-1 15,-3-3-2-15,-3-7-4 16,-3-1-2-16,-4-2 0 16,-5-3 4-16,-3 0 1 15,-3 0 3-15,-3-5-1 0,-6-5-1 16,-6 0 1-16,1-1-1 16,-1 6 0-1,3 3 0-15,0 4 4 0,0 7 2 16,3 4 0-16,0 0 1 15,0 9-6-15,3 10-3 16,3 8 3-16,3 15 1 16,3 6 4-16,3 3 1 15,0 2 1-15,6-5 0 16,-3-2-4-16,2-3-3 16,1-3 0-16,0-5-1 15,-3-6-20-15,0-5-7 16,0-5-74-1,0-5-43-15,-3-3 68 16</inkml:trace>
  <inkml:trace contextRef="#ctx0" brushRef="#br0" timeOffset="50">20251 8848 212 0,'-3'2'82'0,"6"4"-44"0,0-4-42 15,3 4 13-15,3-4 6 16,3 3 5-16,3-2 1 16,0 0-1-16,3-1-10 15,0-2-9-15,0 0-3 0,2-2 3 0,-2-1 1 16,-3-2 2-16,-3 0 2 16,-3-1-5-16,-6-2-1 15,-3 0-2-15,-6 0 0 16,-3 1-7-16,-3 1-4 15,-3 4 7-15,-6 2 2 16,-5 0 4-16,5 5 0 16,0 3 0-16,3 5 2 15,3 0-1-15,3 3 2 16,3 3 4-16,3-3 4 16,6-1-6-16,9 1-1 15,6-2 0-15,6-4 0 0,3-2-16 16,3-3-6-1,5-2-27-15,-5-3-8 16,3 0-48-16</inkml:trace>
  <inkml:trace contextRef="#ctx0" brushRef="#br0" timeOffset="51">20686 8628 144 0,'-6'-21'55'0,"3"13"-30"0,-3-3-3 16,3 9 20-16,-3-1 0 15,-3 0-1-15,0 3-14 16,-3 0-4-16,-2 6-13 0,-1 2-6 0,0 5-1 16,3 5-2-16,3 17 2 15,3-3 0-15,3 2 3 16,3 0-3-16,6 3-2 15,0-2 2-15,3-6 2 16,-3-3-9-16,3-2-2 16,-3-5-24-16,0-3-8 15,-3-3-42 1,0-5-54-16,-3-3 36 16</inkml:trace>
  <inkml:trace contextRef="#ctx0" brushRef="#br0" timeOffset="52">20457 8853 244 0,'-6'0'90'0,"12"-3"-48"15,3-2-45-15,-3 2 19 0,3 1-1 16,5-1 3-16,7-2-9 16,3 2-5-16,3 1-3 15,0-1-8-15,0 3 0 0,2 0-43 16,-5 0-17-16,3 5-34 15</inkml:trace>
  <inkml:trace contextRef="#ctx0" brushRef="#br0" timeOffset="53">20811 8816 268 0,'-3'3'101'0,"0"-1"-54"0,3 4-55 0,3-1 16 15,-3 3-2-15,3 2 6 16,-3 6 3-16,0 0 0 15,0 3-7-15,3-4-5 0,0 1-2 16,0-2-6-16,0-1 1 16,0-3-42-16,0-2-19 15,3-2-51 1</inkml:trace>
  <inkml:trace contextRef="#ctx0" brushRef="#br0" timeOffset="54">20796 8737 288 0,'-9'-3'107'0,"6"0"-58"0,3 3-57 0,0 0 13 16,0 0-8-16,3 0-20 16,3 0-8-16,0 3-59 15,3 5-26-15,3 0 35 16,0 0 21-16</inkml:trace>
  <inkml:trace contextRef="#ctx0" brushRef="#br0" timeOffset="55">20912 8834 244 0,'3'16'90'0,"0"-5"-48"0,0 2-36 16,0-8 22-16,0 9-11 0,0-1 1 16,0 0-7-16,0-2 1 15,-3-1-7-15,3-2-3 0,-3-2-1 16,0-1 1-16,0-5 1 15,0 0-4-15,0 0-1 16,3-13-6 0,3-1-7-16,0-2-1 15,0 1 7-15,3-1 2 16,0 2 2-16,3 1 4 16,0 3 4-16,-1 2 3 15,1 2 4-15,0 4 1 16,0 4-1-16,0 1 1 15,0 2-4-15,0 6 1 16,-3 2-3-16,0-2 0 16,-3 2-1-16,0 0 2 15,0-2-8-15,-3-1-3 0,2 1-30 16,-2-3-15-16,0-3-36 16</inkml:trace>
  <inkml:trace contextRef="#ctx0" brushRef="#br0" timeOffset="56">21210 8840 208 0,'0'0'77'0,"6"2"-42"0,-6 1-34 16,0-3 14-16,6 3 3 16,0 5 6-16,-6 2-7 15,3 6-2-15,-6 0-8 16,3 0-3-16,0 0 2 0,0-3-12 15,0-2-5-15,0-4-46 0,0 1-20 16</inkml:trace>
  <inkml:trace contextRef="#ctx0" brushRef="#br0" timeOffset="57">21147 8676 236 0,'-6'-6'90'0,"12"4"-48"0,6-6-62 0,-9 5 7 0,9-2-29 15,6 0-11-15,-3-3-27 16,3-3-10-16</inkml:trace>
  <inkml:trace contextRef="#ctx0" brushRef="#br0" timeOffset="58">21344 8562 228 0,'0'3'88'0,"0"2"-48"0,3 5-45 16,0 1 17-16,0 5 2 16,3 2 5-16,0 17-3 15,0-1 1-15,-3 1-10 16,0-1 0-16,0 3 0 0,0-3-3 16,-1-2-1-16,-2-5-6 15,0-6-2-15,0-3-47 0,0-2-20 16,0-3-36-1</inkml:trace>
  <inkml:trace contextRef="#ctx0" brushRef="#br0" timeOffset="59">21266 8824 312 0,'0'-3'115'0,"3"-2"-62"0,3 5-51 0,0 0 23 16,0-3-13-16,3 1 1 16,3-1-10-16,3 0-2 15,3 1-1-15,0-1-14 0,3 0-5 0,2-2-26 16,-2 2-8-16,0 1-30 16,-3-1-55-1,-3 1 33-15</inkml:trace>
  <inkml:trace contextRef="#ctx0" brushRef="#br0" timeOffset="60">21543 8779 248 0,'0'8'93'0,"0"2"-50"0,0 4-39 16,3-6 21-16,0 5-7 15,0 0-1-15,-3 6-5 16,0-1 0-16,0-2-7 16,0 0-3-16,0-3-1 0,0-2-32 15,0-1-12-15,6-2-79 16</inkml:trace>
  <inkml:trace contextRef="#ctx0" brushRef="#br0" timeOffset="61">21543 8665 300 0,'0'-5'112'0,"6"5"-60"0,0 0-61 16,0 0-7-16,3 2-17 16,0 1-54-16,3 2-21 15,3 6 21-15,0 10 13 16</inkml:trace>
  <inkml:trace contextRef="#ctx0" brushRef="#br0" timeOffset="62">21647 8858 188 0,'-17'21'71'0,"11"-7"-38"0,3-4-32 15,6-2 16-15,-3 5-9 16,0-2 5 0,9 0-1-1,8-3-2-15,1-3-1 0,0-3-5 16,0-7-3-16,-3-5 0 16,0-1 1-16,-3-2 1 15,-3 0 3-15,-3-1-3 16,-6 1 0-16,-3-3 1 0,-3 3 0 15,-3 0-5-15,-3 0-1 16,0 2-8-16,0 0-4 16,0 3-25-16,0 3-10 15</inkml:trace>
  <inkml:trace contextRef="#ctx0" brushRef="#br0" timeOffset="63">21847 8800 220 0,'9'8'85'0,"-3"5"-46"0,0 0-30 0,-3-5 22 0,0 3-8 16,0 2 1-16,0 3-9 16,-3 3-2-16,0-6-7 15,0 0-2-15,0-2 0 0,0-3-2 16,0-3-2-16,0-5 1 15,6-8 1 1,-1 0 1-16,7-3-4 16,0-4 1-16,0-4-9 15,6-2-2-15,0 2 1 16,0 1 4-16,0-1 1 16,0 3 3-16,2 11 7 15,-2 5 5-15,3 3 6 16,-3 7 2-16,-3 4-1 15,0-1 2-15,-3 0-8 16,-3 6-2-16,-4-4-7 16,4 4-13-16,0-3-5 15,0-3-34-15,0-2-13 16,0-3-64 0</inkml:trace>
  <inkml:trace contextRef="#ctx0" brushRef="#br0" timeOffset="64">22398 8718 232 0,'2'-16'88'0,"1"27"-48"0,0-17-16 0,-3 6 29 0,-6 6-7 16,1-9-2-16,-4 3-8 16,-3 5-2-16,3 1-19 15,-6 7-5-15,0 0-2 0,3-2-7 16,3 2-2-16,3 0-3 16,3 0 0-16,9 3-4 15,3 0-2-15,3 5 2 16,6 0 5-16,-3 1 2 15,-6-1 1-15,3-3 2 16,-12 1 1-16,-12-1 3 0,3-2 3 16,-12 0-9-16,-6-3-2 15,0-5-43-15,4-2-20 16,-4-1-91 0</inkml:trace>
  <inkml:trace contextRef="#ctx0" brushRef="#br0" timeOffset="65">8592 14618 148 0,'3'-5'57'0,"0"5"-30"0,0-3-10 0,-3 3 20 0,0 0-2 16,0 0 2-16,0 0-3 16,0 0-1-16,0 6-18 15,-3 2 2-15,-6-1 1 0,-3 4-6 16,-6 5 1-16,-2 5-6 15,-4-2 1-15,0-1-5 16,3-2-2-16,0 0 0 16,1-3-1-16,5 0 0 15,3-2 2-15,0 0-3 16,6-1-2-16,3 3 2 16,6 1 0-16,6-1-2 15,0 0 0-15,9 0-1 16,-1 0 3-16,4 6 0 15,0-3 1-15,0 2 0 16,-3 1 0-16,0-3 0 0,-3-3 2 16,-1 0-10-16,1-2-4 15,-6-3-25-15,0 0-9 16,0-3-7 0,-3-2-2-16,-3-3-41 15</inkml:trace>
  <inkml:trace contextRef="#ctx0" brushRef="#br0" timeOffset="66">8488 14840 180 0,'-21'-2'68'0,"6"2"-36"0,6 0-15 15,9 0 20-15,-3 0-6 16,3 0 6 0,12-3-14-16,0 1-13 15,6-1 1-15,9-2-1 0,12-1 3 16,11 1 3-16,4 2-7 16,-1 1-3-16,4 2-3 15,-4-3 0-15,1 0 0 16,0 1 1-16,-4-1-2 0,-5 1 1 15,0 2-9 1,-7-3-3-16,-2 3-39 0,-3-3-17 16,-4-5-59-1</inkml:trace>
  <inkml:trace contextRef="#ctx0" brushRef="#br0" timeOffset="67">9860 14674 104 0,'15'-16'41'0,"-12"13"-22"0,-3 1 0 0,3-1 18 16,-3-2 0-16,0-3 2 16,-3 2-12-16,-3 1-5 0,-6 0-12 15,0 0 5-15,-3 2 2 16,1 0-1-16,-1 6 1 15,0 5-9-15,0 2-3 0,0 9-5 16,0 5-3-16,3 2-1 16,6 9 3-16,3 2-2 15,0 5 1-15,3 3 2 16,3-3 2-16,0-2-1 16,0-6-1-16,0-4-8 15,-3-7-3-15,3-7-23 16,-3 0-8-16,0-11-60 15</inkml:trace>
  <inkml:trace contextRef="#ctx0" brushRef="#br0" timeOffset="68">9574 14875 240 0,'3'-5'90'0,"21"-1"-48"0,9-2-49 0,-18 6 14 15,3-1-10-15,0 0 2 16,2 1 1-16,7 2 2 16,-3 0-1-16,3 0-9 0,-6 0-5 15,-3 2-20-15,-4 1-6 16,-2 2 11-16,-3 3 6 16,-3 0 18-16,-3 11 7 15,-6-3 13-15,0 7 7 0,0 1-6 16,0 0-2-16,0-3-4 15,6-2-2-15,3-3-1 16,0-3 2-16,6 0-1 16,3-5 0-16,3-8-3 15,3-3 1-15,0-2-4 16,-4-5 0-16,-2-6 1 16,-3 2 2-16,-6-4-1 15,-3 2 2-15,-6 0-4 16,-6 3-2-16,0 0 2 15,-3 2 0-15,0 1 1 16,1 2 0-16,2 0-27 0,3 2-11 16,0 1-30-1</inkml:trace>
  <inkml:trace contextRef="#ctx0" brushRef="#br0" timeOffset="69">10140 14708 220 0,'-6'13'85'0,"6"-10"-46"0,0 10-50 0,3-5 13 16,-3 8 5-16,0 8 7 16,0 5-1-16,3 11 1 15,-3 2-8-15,3-2 0 0,6-3 4 0,-3-3-8 16,0-2-1-16,3-6-17 15,0-7-4-15,0-6-21 16,-3-2-7-16</inkml:trace>
  <inkml:trace contextRef="#ctx0" brushRef="#br0" timeOffset="70">10295 14676 212 0,'0'3'79'0,"3"-3"-42"0,-3 8-39 0,0 5 14 15,0 3 9-15,0 5 6 16,3 8-7-16,-3 3-4 16,0 5-9-16,0 6-5 0,3-4 1 15,-3-2-2-15,6-5-1 16,0-6-21-16,0-4-11 15,0-6-48 1,5-3-54-16,1-8 38 16</inkml:trace>
  <inkml:trace contextRef="#ctx0" brushRef="#br0" timeOffset="71">10408 14896 200 0,'-6'13'77'0,"3"-2"-42"0,0 31-41 16,3-26 12-16,3 0 5 15,3 2 7-15,3 1-3 16,3-3 0-16,0 0-9 16,3-6-4-16,2 1 1 0,7-6 2 15,-3-2 2-15,0-6 1 16,-3-2 2-16,-6-3-3 15,-3-3-2-15,-3-10 0 16,-6 0 1-16,-6 0-3 16,-6 2-2-16,-3 1-3 0,0 2 1 15,0 3-10-15,3 2-5 16,0 1-36-16,3 2-14 16</inkml:trace>
  <inkml:trace contextRef="#ctx0" brushRef="#br0" timeOffset="72">10616 14880 176 0,'-3'8'66'0,"3"0"-36"0,0 5-26 0,3-2 13 0,0 10-2 16,3-2 4-16,0 2-9 16,0-3-1-16,3 1-5 15,-3-3-1-15,3-3 1 0,0 0-2 16,0-5-2-16,0-3 1 16,6-7 1-1,-3-4 1-15,2-4-1 16,-2 2 1-16,-3-8-4 15,-3 3 0-15,0-6 3 16,-9 6 1 0,0 18-4-1,3 3-3 1,3 3-1-16,-3-1 5 0,6 1 2 16,0 0 0-16,0-1-2 15,3 3 1-15,0-5 1 16,3-2 5-16,0-4 6 15,0-2 6-15,-1-2 5 16,1-6-6-16,0 0-3 16,-3-3-2-16,-3-5-1 15,-3-5-4-15,-3 3-3 16,-3-1-5-16,-3 3 0 16,0 0-7-16,0 3-3 15,0 3-25-15,0 2-12 0,3 2-27 16,0 1-9-16</inkml:trace>
  <inkml:trace contextRef="#ctx0" brushRef="#br0" timeOffset="73">11000 14862 196 0,'0'5'74'0,"0"3"-40"0,3 5-31 15,-3-5 15-15,0 8-3 16,0 5 1-16,0-2-6 16,0-4-2-16,6 1-4 15,0 0-3-15,-9-3 2 0,0-2-22 16,3-3-7-16,6-3-73 16</inkml:trace>
  <inkml:trace contextRef="#ctx0" brushRef="#br0" timeOffset="74">10973 14806 272 0,'-17'-5'101'0,"17"5"-54"0,3-3-55 0,-3 3 16 15,0 0-11-15,0 0 2 16,3 0-8-16,5 0-2 0,7 0 6 15,-3 0-24-15,0 3-8 0,0-1-63 16</inkml:trace>
  <inkml:trace contextRef="#ctx0" brushRef="#br0" timeOffset="75">11093 14888 192 0,'3'19'71'0,"-1"-9"-38"0,1 17-25 15,0-11 16-15,-3-1-12 16,3 1-2-16,-3-2-2 15,0-1 0-15,0-3-4 16,3-2-1-16,-3-2 1 0,0-1 0 16,0-5 0-16,0 0 2 15,3-3 1-15,-3-5-1 16,0-8-1-16,3-5-3 0,3 0-2 16,0 0-2-1,0 2-1-15,0 4 2 16,6 1 0-16,0 4 1 0,0 4 2 15,0 4 1-15,0 4 3 16,-3 4-1-16,0 2 2 16,-4 5 0-16,1 8 1 15,0-2-2-15,-3-4-1 16,0 1-3-16,0-2-2 16,0-4-17-16,0-2-6 15,3-3-31-15,0 1-10 16,3-4-35-16</inkml:trace>
  <inkml:trace contextRef="#ctx0" brushRef="#br0" timeOffset="76">11402 14854 236 0,'-9'-6'88'0,"6"6"-48"0,-3 3-42 16,3 0 17-16,-3 2-5 15,-3 3 4-15,0 0-7 16,1 2-4-16,-1 9-2 16,3 5-1-16,3 0 0 0,0-6 0 15,3 1 2-15,3-3-3 0,3-3-2 16,0-3 2-16,2-2 2 16,1-5-7-16,0 0-1 15,-3-3-3-15,0-3-1 16,0 0 6-16,0-7 4 15,-3-1 2-15,0-5-1 16,0 0-2-16,0 3 1 16,0 3 3-16,0 2 1 15,3 2-6-15,0 4-2 16,3 7-1-16,3 11 4 16,0 2 7-16,0 6 5 15,-1 0 10-15,-5 5 5 16,-3-2 0-16,-3-1 2 15,-9-2-6-15,-11 0-1 16,-10-1-11-16,-6-1-5 0,-3-4-12 16,-2-5-3-16,2-5-36 15,3-5-16-15,7-3-63 16</inkml:trace>
  <inkml:trace contextRef="#ctx0" brushRef="#br0" timeOffset="77">12113 14618 180 0,'0'-2'68'0,"0"2"-36"0,0-3-18 0,0 3 22 16,0 0-3-16,0 0 3 16</inkml:trace>
  <inkml:trace contextRef="#ctx0" brushRef="#br0" timeOffset="78">12105 14613 441 0,'-12'3'30'0,"0"-1"-5"16,-3 4-12-16,0-1-4 16,-3 3-5-16,3 0-3 15,3 0-3-15,3 0-1 16,6 5-3-1,6 3 1-15,6 0 3 16,0 2-1-16,3 3 1 0,3 0 0 16,0 1-2-16,-3-1 5 15,-3-3 1-15,-9 1 2 16,-3-3 0-16,-3-3 0 16,0 0 2-16,-6 3-3 15,-3-8 0-15,0 0 1 16,-3-3 0-16,-5-5-13 15,2 0-4-15,3-2-14 16,3 2-3-16,3-3-24 16,18 0-87-1</inkml:trace>
  <inkml:trace contextRef="#ctx0" brushRef="#br0" timeOffset="79">12200 14854 228 0,'0'0'85'0,"0"2"-46"0,0 1-43 0,0-3 13 15,0 0-3-15,0 5 3 16,-3 3 5-16,0 0 1 16,0 3-8-16,3 5 0 0,0 7 0 15,3-1-6-15,3-4 0 16,3-2-1-16,3-3 2 15,3-2 3-15,2-3 4 16,1-6 2-16,3-2 3 16,3-8-7-16,-3-2-4 0,-3-6 6 15,-4 0 4-15,-5 0-2 16,-6-2 1-16,-6-1-3 16,-9 1 2-16,-2-1-2 15,-4 6 2-15,-3 2-8 16,0 1-4-16,0 2-11 15,6 3-5-15,0 2-20 16,7 3-6-16,2 0-42 16,6 0-15-16,6 0-1 15</inkml:trace>
  <inkml:trace contextRef="#ctx0" brushRef="#br0" timeOffset="80">12477 14634 252 0,'-3'0'93'0,"6"3"-50"0,-3 2-52 0,0 0 14 15,0 6 4-15,0 5 5 16,0 5 7-16,0 3 4 16,0 2-13-16,0 1-7 0,0 2-1 0,0-3-1 15,3 3 1-15,3-5-5 16,0 3-1-16,-1-4-26 16,1-7-9-16,3-2-32 15,6-22-68 1</inkml:trace>
  <inkml:trace contextRef="#ctx0" brushRef="#br0" timeOffset="81">12608 14817 236 0,'-6'0'88'0,"6"0"-48"0,0 2-49 16,0-2 12-16,0 8-2 15,0 3 1-15,0 2 8 16,0 0 6-16,3 1-8 0,0 4 0 15,3 6-1-15,0-3-3 16,2-5-3-16,1-3 0 0,3-2 1 16,0-11 1-16,0-3 3 15,0-8-3-15,0 1-2 16,-3-1-3-16,0-2-1 16,0 0 2-16,-3 0 2 15,-3-1 0-15,0 4-1 16,0-1 3-16,0 3 0 15,-3 3-4-15,0 5 1 16,0 0-2-16,3 5 0 16,-1 3 2-16,1 3 0 0,0-3 0 15,3 8 0 1,0-3 0-16,0-3 0 0,6-2-29 16,3-2-21-1,0-9-13-15,3-5-32 16</inkml:trace>
  <inkml:trace contextRef="#ctx0" brushRef="#br0" timeOffset="82">12905 14592 252 0,'-9'-6'96'0,"9"9"-52"0,3 0-51 16,-3 13 14-16,0 0-3 15,0 5 7-15,3 5 5 16,0 1-8-16,-3 2 2 0,0 2 1 16,0 1-9-16,3-3-2 15,0-5-1-15,-3 3 2 16,0 2-22-16,3-8-11 16,-3-5-148-1,3-14 57 1</inkml:trace>
  <inkml:trace contextRef="#ctx0" brushRef="#br0" timeOffset="83">12745 14766 264 0,'0'0'101'0,"2"0"-54"0,4 0-53 16,0 0 17-16,3 0 2 15,9 0 3-15,3 0-3 16,3 0 0-16,0 0-8 16,-1 0-3-16,1 0 1 0,3 0-26 15,0 3-10-15,-3-3-32 16,-3 0-13-16,-4 0-21 16</inkml:trace>
  <inkml:trace contextRef="#ctx0" brushRef="#br0" timeOffset="84">13069 14790 256 0,'-6'6'96'0,"6"4"-52"0,-3 6-43 0,3-8 19 16,0 2-9-16,0 1 1 15,0 2-5-15,3-2 1 16,0-1-5-16,0 1-6 0,0 2-1 16,0-10-33-16,0 8-13 15,0-14-63 1</inkml:trace>
  <inkml:trace contextRef="#ctx0" brushRef="#br0" timeOffset="85">13072 14719 272 0,'-15'-3'104'0,"15"6"-56"0,0-1-54 0,0-2 19 0,0 0-10 16,0 0-2-16,0 0 0 15,6 3-1-15,0 5 0 16,3-3-9-16,0 1-4 0,3-1-35 16,0 0-14-16,3 0-39 15</inkml:trace>
  <inkml:trace contextRef="#ctx0" brushRef="#br0" timeOffset="86">13194 14811 212 0,'-6'11'79'0,"3"-3"-42"0,-3 5-34 0,6-5 15 15,0 0-11 1,0 3-2-16,3-1-3 0,0 1 1 16,3-3-2-1,0 5 4-15,3-2 1 0,6-9-2 0,3-2-3 16,-1-2 0-16,1-4-1 16,-3 1 0-16,3-3 2 15,-9-3 3-15,-3-2 2 16,-6 0-1-16,-3 0 1 15,-6-1 5-15,-6 1 2 16,-3 3 6-16,0-1 2 16,4 3-11-16,-1 3-7 15,3 0-9-15,3 2-2 16,3 0-24-16,3 1-7 16,3 2-13-16,3 0-6 0,9-3-42 15</inkml:trace>
  <inkml:trace contextRef="#ctx0" brushRef="#br0" timeOffset="87">13361 14796 212 0,'-3'10'82'0,"3"1"-44"0,6 7-42 16,-6-7 13-16,3-1-5 16,-3 4 2-16,3-1 6 15,-3 3 4-15,0-8-8 16,0 2 0-16,0-10-1 0,0 0-1 15,0 0-1-15,0 0 5 16,3-2 6-16,0-4-6 16,3-4-1-16,-1-4-12 0,4-1-3 15,0-4-2-15,6 3 0 16,3 6 2-16,-3-1 2 16,0 6 2-16,0 2 3 15,0 6 11-15,-1 7 4 16,1 6 4-16,0 0 2 15,-3 3-8-15,0 4-1 16,0 4-7-16,0-3-2 16,0-3-9-16,0-5-4 15,3-6-59-15,11-4-25 16,4-17-28-16</inkml:trace>
  <inkml:trace contextRef="#ctx0" brushRef="#br0" timeOffset="88">14004 14515 188 0,'0'0'71'0,"0"3"-38"0,0-3-34 15,0 0 28 1,0 16-4-16,0 2 0 16,0 3-2-16,3 3-11 15,-3 5 2-15,0 0 4 0,0-5-10 16,3 0-4-16,-3-3 1 15,3-2 2-15,-3-4-13 16,3-4-7-16,-1-3-34 16,1-3-14-16,6-2-38 15</inkml:trace>
  <inkml:trace contextRef="#ctx0" brushRef="#br0" timeOffset="89">14117 14563 236 0,'-3'-3'88'0,"6"6"-48"0,0-3-49 0,-3 0 12 15,3 5 0-15,0 3 3 16,0 5 12-16,0 6 6 16,0 4-12-16,0 4 0 0,-3-1 1 15,0-2-7-15,3 0-1 16,-3 0-3-16,3-3 1 0,-3-5-9 15,2-3-1-15,-2-2-29 16,0-6-14-16,0-5-62 16</inkml:trace>
  <inkml:trace contextRef="#ctx0" brushRef="#br0" timeOffset="90">13893 14647 272 0,'-11'0'101'0,"8"0"-54"0,6-2-53 0,-3 2 17 15,8 0-5 1,1 0 3-16,6 0 9 0,3-3 3 16,6 0-10-1,3 3-4-15,3-2-1 0,-1-1-3 0,1 3-2 16,6 0-5-16,-9 3-2 15,-4-3-22-15,-5 2-6 16,-3 1-16-16,-6 0-6 16,-3-1-50-1</inkml:trace>
  <inkml:trace contextRef="#ctx0" brushRef="#br0" timeOffset="91">13855 14761 236 0,'-12'3'88'0,"15"-1"-48"0,-3-2-42 16,3 3 17-16,3-3-2 16,3 0 4-16,6 3 4 15,5-3 4-15,7 0-13 16,6 0 0-16,3 0 1 0,2-3-7 16,4 0-1-16,0 3-3 15,-10 0-2-15,-2 0-24 16,-6 0-11-16,-6 0-42 15,3-5-71 1</inkml:trace>
  <inkml:trace contextRef="#ctx0" brushRef="#br0" timeOffset="92">14325 14666 260 0,'-6'-8'96'0,"9"3"-52"0,3-1-51 15,0 6 16-15,0-2-2 16,6-4 4-16,6 1 0 16,0 2 3-16,-1 1-7 15,4-1-4-15,0 3-2 0,-3 3-1 0,-3 5 0 16,-3 2 0-16,-6 6 2 16,-6 5-1-16,-6 3 2 15,-3 0-2-15,-3 2 2 16,-6-2-2-16,-3 3 2 15,0-6-2-15,1 0-1 16,2 3 5-16,3-11 1 16,3 3-2-16,3-11-1 15,3 6 1-15,6-8 0 16,3-1 4-16,9-2 3 16,3 0-2-16,6-2 0 15,8-1-3-15,4 0 1 16,3 1-4-16,0 2-2 0,-4 0 0 15,-2 0-1 1,-3 0-22-16,-6 0-8 0,-3 0-64 16,-4-3-27-16,-2-2 10 15</inkml:trace>
  <inkml:trace contextRef="#ctx0" brushRef="#br0" timeOffset="93">3380 13324 160 0,'0'-2'63'0,"0"2"-34"0,3 0-21 15,-3 0 18-15,0 5-6 16,-3 3-2-16,0 3-6 16,-3 2 0-16,-6 0-7 15,1 6 1-15,-7 4 4 0,0 4-6 16,3-1-2-16,3-2-1 16,3-3-1-16,0-5 2 15,3-3 3-15,0-2-2 16,3-3 0-16,0-3 8 15,3-2 2-15,0-6-6 16,6-5-2-16,6-5-1 16,0-5 2-16,3-1-5 0,0-2-1 15,0 2-2-15,0 1 0 16,-4-1 2 0,1 3 0-16,0 3 0 0,-3 5 0 15,0 3-3-15,0 2 2 16,0 3 1-16,0 6 2 15,0 4 3-15,0 3 2 16,3 6 1-16,0 2 0 16,0 0-4-16,-1 0-3 15,4-2 0-15,0-3-1 16,0-6 0-16,0 1 0 16,0-3-25-16,0-3-8 15,-3-2-58 1,-3-1-55-16,-3-4 48 15</inkml:trace>
  <inkml:trace contextRef="#ctx0" brushRef="#br0" timeOffset="94">3407 13422 172 0,'3'-2'66'0,"-3"4"-36"0,0-2-26 0,0 0 15 16,0 6 0-16,0 2 3 16,-3 7-10-16,0 9-2 15,0 8-6-15,-3 10 4 0,0 6 2 16,3 2-5-16,3 0-3 16,3-5 1-16,3-2 0 15,6-4-1-15,3-1-2 16,3-7 3-16,3-7 0 15,8-3 1-15,7-8 0 16,0-5-7-16,5-2 0 0,-2-4-19 16,0-4-8-16,0-1-72 15</inkml:trace>
  <inkml:trace contextRef="#ctx0" brushRef="#br0" timeOffset="95">4124 13930 180 0,'0'-8'68'0,"0"6"-36"0,-3-4-22 15,3 4 17-15,-3 2-2 0,-3 0 2 16,-2 0-9-16,-1 0 0 16,-3 2-11-16,-3 6-2 0,0 3-1 15,0 2-2-15,0 3 1 16,3 8-2-16,3 2 2 15,3 1-2-15,6-3-1 16,3-1 1-16,6-4-1 16,6-3-3-16,0-3 2 15,3 0-21-15,6-7-8 16,6-6-27-16,-4-3-9 16,1-2-20-1</inkml:trace>
  <inkml:trace contextRef="#ctx0" brushRef="#br0" timeOffset="96">4264 13983 192 0,'-15'-2'74'0,"6"7"-40"0,1 3-33 0,5-3 14 0,-3 3-6 16,0 5 2-16,3 6 3 16,3-1 1-16,3 3-8 15,3 1 2-15,6-4 2 0,2-2-2 16,4 0 0-16,6-5-1 15,3-6 0-15,-3-3-2 16,-3-4 1-16,-4-3-2 16,-2-3 2-16,-3 2 2 15,-9-18 5-15,-3 6-6 16,-6 2-6-16,-9 3-2 16,0 2 0-16,1 1 2 15,2 2-19-15,0 0-8 16,3 0-27-16,3 3-10 15,3-3-44 1</inkml:trace>
  <inkml:trace contextRef="#ctx0" brushRef="#br0" timeOffset="97">4470 13920 212 0,'-6'5'82'0,"6"0"-44"0,3 9-44 0,0-7 12 0,0 7 0 15,0-1 6-15,3 5 3 16,0-2 0-16,2 6-7 16,1-4-5-16,3-5-2 0,0-2-1 15,0-3 2-15,0-11 1 16,3-5 3-16,-3 0-5 16,0-2-1-16,3-1-2 15,-6-2-2-15,-1-3 3 16,-8 0 2-16,0 0 0 15,0 3-1-15,0 5 5 16,0 0 4-16,0 5-5 16,0 3 0-16,6 6-4 15,3 2-3-15,3 2 4 16,-3 4 1-16,-3 1 0 16,3-1 1-16,0 4-7 15,0-5-1-15,3-2-23 0,-3-3-8 16,0-8-20-16,0-8-7 15,0-3-17 1</inkml:trace>
  <inkml:trace contextRef="#ctx0" brushRef="#br0" timeOffset="98">4773 13817 200 0,'-3'-24'74'0,"3"24"-40"0,3 0-27 0,-3 0 18 16,0 0-7-16,0 10 0 15,0 6-4-15,0 3 1 16,0 5-8-16,3 2 0 0,0 3 0 16,-3 3-3-16,6 0-1 0,3-1-3 15,0-4-1-15,6-3-12 16,0-6-5-16,0-5-23 16,0-5-11-16,2-5-46 15</inkml:trace>
  <inkml:trace contextRef="#ctx0" brushRef="#br0" timeOffset="99">4994 13967 192 0,'-3'-10'71'0,"-3"7"-38"0,0-2-25 15,3 5 18-15,-3 0-9 16,0 2 1-16,-3 4-13 16,0 2-3-16,0 0-2 15,0 2 0-15,0 6 0 0,3 0 0 16,3 8 0-16,3-6-3 0,0 1 2 15,6-6 1-15,0-2 0 16,3-3 0-16,0-6 2 16,0-2-1-16,3-16 2 15,-3 0-4-15,0-2 0 16,0-1-1-16,-3-2 0 16,-3 0 2-16,-3-3 2 15,0 3-3-15,-3-13 0 16,0 2 7-16,-3 6 6 15,0 4 5-15,3 6 2 16,0 6-10-16,0 2-5 0,3 24-3 16,3 2-1-1,3 9 0-15,3 5 0 16,3 2 0-16,5 3-11 16,7-3-5-16,3-4-100 15</inkml:trace>
  <inkml:trace contextRef="#ctx0" brushRef="#br0" timeOffset="100">5425 13761 184 0,'-3'16'68'0,"6"10"-36"0,0 11-18 16,3-21 20-16,-3 8-8 15,0 3-1-15,0-4-5 0,0 1-1 16,0 3-10-16,-3 2-3 0,3-5 0 16,-3-6-3-16,0-5 0 15,0-2 1-15,0-3 0 16,0-11 6-16,0 0 4 16,3-10-10-1,0-3-8-15,0-2-5 16,3-3-3-16,0 2 0 15,9 1 4-15,5 2 3 16,-2 5 0-16,3 6 4 16,0 5 0-16,-3 5 1 15,0 3 8-15,-3 3 5 16,-3 2 7-16,-4 0 2 0,-2 6-5 16,-6 2-2-16,-6-3-5 15,-2 1-1-15,-4-3-5 16,-12-3-3-16,0-2-9 15,0-3-3-15,3-3-18 16,1-3-9-16,2 1-13 16,3-3-4-16,6-3-111 31,6-20 60-31</inkml:trace>
  <inkml:trace contextRef="#ctx0" brushRef="#br0" timeOffset="101">5666 13973 212 0,'0'5'79'0,"12"0"-42"0,-3 1-39 0,-3-4 14 15,3 1 3-15,0-1 2 16,6 1 0-16,-3-3 0 16,0 0-9-16,0 0-3 0,-4-3-1 15,1 1-2-15,-3-3 1 16,0-1 0-16,-3 1 3 15,-3-3-3-15,-3 0-2 16,-6 3-5-16,0-1 0 16,-5 1-3-16,-1 3 2 15,0 2 3-15,-3 5 3 0,3 3 0 16,0 2-1-16,0 1 5 16,3 2 4-16,3 6 1 15,3 2 2-15,6 0 0 16,3 0 0-16,3-2-2 15,6-1 1-15,6-5-6 16,6-2-3-16,-3 0-1 16,3-6-1-16,-1-5-47 15,1-3-20-15,-3-2-59 16</inkml:trace>
  <inkml:trace contextRef="#ctx0" brushRef="#br0" timeOffset="102">6244 13965 156 0,'-3'0'57'0,"3"2"-30"0,0 4-18 15,0-1 16-15,3 6 1 16,0 15 2-16,0 3-4 15,0 3-3-15,-3 2-11 16,3 11 2-16,-3-8 4 0,0-5-6 0,3-6-1 16,-3-2-3-16,3-5-1 15,-3-6 1-15,0-2 1 16,0-3 3-16,0-8 4 16,0 0-4-16,0-8 2 15,-3-11-9-15,0-2-4 16,0-3-5-16,0-2 1 15,0-14-2-15,3 3 0 16,3 0 4-16,3 5 1 16,0 3-1-16,2 5 0 15,4 3-3-15,0 5 1 16,3 6 3-16,0 4 3 16,0 6 0-16,0 6 2 15,3 4 2-15,-3 3 4 0,-9 3 0 16,-3 8 0-16,-6-3-1 15,-3 0 2-15,-3 1-5 16,-3-4-1-16,-3-2-4 16,-3-5-3-16,0-1-18 15,3-2-7-15,-3-3-9 16,4-5-5-16,2 0-37 16,3-8-53-1,9 1 32-15</inkml:trace>
  <inkml:trace contextRef="#ctx0" brushRef="#br0" timeOffset="103">6437 13978 200 0,'3'8'74'0,"18"5"-40"0,-9 0-31 0,-9-5 17 15,0 8 3-15,0 0 3 16,0 0 0-16,0 0-1 15,-3 0-14-15,0-3-7 0,0-3 0 16,0 1-3-16,0 0 2 16,3-6 0-16,-3-5 1 15,0 0 2-15,0 0 1 16,0-5-1-16,0-3-1 16,0-6-3-16,3-1-2 0,0-1 1 15,0 2-1 1,3 1-3-16,0 0 0 0,0 2 2 15,0 1 0-15,-1 2-13 16,4 0-5-16,0 3-17 16,0-1-7-16,3 1-17 15,-3 0-5-15,0 0-18 16</inkml:trace>
  <inkml:trace contextRef="#ctx0" brushRef="#br0" timeOffset="104">6651 13986 208 0,'0'10'77'0,"3"-2"-42"0,-3 3-30 15,3 0 17-15,0 4-8 16,0 1 2-16,-3 0-9 0,0 0-4 16,6-3-2-16,0 1-1 15,0-4 0-15,0-7-86 16,0-3-17 0</inkml:trace>
  <inkml:trace contextRef="#ctx0" brushRef="#br0" timeOffset="105">6660 13880 240 0,'-3'-3'90'0,"6"3"-48"0,-3 3-58 0,0-3 12 0</inkml:trace>
  <inkml:trace contextRef="#ctx0" brushRef="#br0" timeOffset="106">6669 13885 274 0,'9'6'-84'0,"0"-4"9"15,0 4 7-15</inkml:trace>
  <inkml:trace contextRef="#ctx0" brushRef="#br0" timeOffset="107">6753 13989 208 0,'0'15'77'0,"0"-4"-42"0,0 13-30 15,0-16 17-15,0 8-3 16,0-3 1-16,0-3-3 15,0 1 0-15,0-3-9 16,0 0-5-16,0-3 0 0,0-2 0 16,0-3 1-16,0 0 2 0,3-11-1 15,-3-7-5 1,3-1-6-16,0 3-4 16,0 0 0-16,3 3 4 15,0 0-2-15,-1 2 3 16,4 6 3-16,0 2 1 15,0 3 3-15,0 3 3 16,-3 5 4-16,0 5 2 16,0 6 1-16,-3-3 0 15,0 0-6-15,-3-3-2 16,0-3 0-16,0-4 0 16,0-1-2-16,0-2-2 0,0-3 1 15,3-6-1-15,0-2-5 16,6-5-1-16,0 0-6 15,0-3 0-15,3 0 4 16,3 3 2-16,-4 2 4 16,1 3 3-16,-3 3 2 15,3 2 3-15,-3 6 3 16,0 2 5-16,3 3-6 16,-3 3 0-16,-3 0-2 15,0 4 1-15,3 1-4 16,-6-3 0-16,0 1-21 15,0-4-8-15,-3-2-40 16,0-2-17-16,0-6-21 16</inkml:trace>
  <inkml:trace contextRef="#ctx0" brushRef="#br0" timeOffset="108">7107 13954 236 0,'0'13'90'0,"0"1"-48"0,0 1-47 0,3-7 17 15,-3 6-7-15,0-4-3 16,0 9-3 0,0-3 0-16,0-1-34 0,0-4-15 15</inkml:trace>
  <inkml:trace contextRef="#ctx0" brushRef="#br0" timeOffset="109">7032 13904 220 0,'-2'-8'85'0,"4"5"-46"0,7-5-59 16,-3 0 9-16,0 0-10 15,9-7-1-15,3-4-5 16,0 1 0-16,0 2-39 16,0 2-17-16</inkml:trace>
  <inkml:trace contextRef="#ctx0" brushRef="#br0" timeOffset="110">7232 13719 216 0,'0'2'82'0,"3"4"-44"0,0 4-36 0,-3 1 17 15,3 7-6-15,0 6 0 16,-3 3-3-16,0 4 1 15,0 1-6-15,3 0-1 16,0 2 0-16,-3 3-2 0,0-5-2 16,0-3-30-16,0-5-13 15,-3-6-64 1</inkml:trace>
  <inkml:trace contextRef="#ctx0" brushRef="#br0" timeOffset="111">7125 13954 228 0,'12'-5'88'0,"-6"2"-48"0,0 1-47 16,0 2 14-16,2-3-10 15,4 0 2-15,6 1-1 16,0 2 0-16,0 0 2 15,0-3-33-15,12 0-13 0,-4 1-41 16</inkml:trace>
  <inkml:trace contextRef="#ctx0" brushRef="#br0" timeOffset="112">7416 13946 232 0,'0'11'88'0,"-3"-1"-48"0,6 6-40 0,0-8 16 16,0 3-5-16,0 7 1 15,0 1-9-15,0-1-1 16,-3-2-2-16,0 0-5 0,0-3-1 16,0-2-57-16,0-6-23 15,0-5-5 1</inkml:trace>
  <inkml:trace contextRef="#ctx0" brushRef="#br0" timeOffset="113">7413 13917 208 0,'0'-5'79'0,"3"5"-42"0,3-3-54 15,0 3 9-15,-3 0-15 16,3 0 0-16,0 0-52 16,3 0-23-16</inkml:trace>
  <inkml:trace contextRef="#ctx0" brushRef="#br0" timeOffset="114">7527 14002 220 0,'0'18'85'0,"17"1"-46"0,-5 13-39 0,-9-22 18 15,6 1-3-15,0-1 3 16,-3-2-1-16,0 0-1 16,0-5-8-16,0-1-3 0,0 1-1 15,0-3 2-15,-3 0 1 16,0-3-1-16,0-18-1 15,-3 3-1 1,0-1-2-16,0 1-2 16,0-1-2-16,0 3 1 15,0 3-6-15,3 0-3 16,0 2-10-16,0 3-5 16,3 3-6-16,0 2-1 15,0 3 1-15,3 0 5 0,0 3 5 16,2 2 5-16,1 1 12 15,0-1 5-15,0 0 8 16,-3 1 5-16,6-4 15 16,0-2-10-1,-3 0 0-15,6-2-5 16,-1-4-1-16,-2 1-5 16,-3-3-3-16,-3 0-2 15,-6 0 0-15,0-2-4 16,-9 2 0-16,-3 0-4 15,-6 2-1-15,0 4 5 16,-2 2 2-16,2 2 3 16,-3 6 0-16,3 3 4 15,3 2 5-15,3 0-1 16,3 9 3-16,3 1-4 16,3 1 1-16,6-3-7 0,6-2-1 15,12-3 0-15,0-3 0 16,5-5-22-16,-2-3-10 15,3-7-96 1</inkml:trace>
  <inkml:trace contextRef="#ctx0" brushRef="#br0" timeOffset="115">8348 13970 128 0,'-6'-5'49'0,"6"2"-26"0,-9 0-14 15,9 3 25 1,-6 3 3 0,-15 5-11-16,4 3-14 15,-1 7-7-15,6 6-2 0,0-3 0 16,6 6 5-1,9-1 0-15,9-5-6 16,0 3-1-16,3-11 1 16,3-2 3-16,-1-9 2 15,1-2 1-15,0-5-2 16,-3-5 1-16,-3-9-2 0,-3 6 0 16,-3-6 1-1,-6 3 3-15,-3 1-4 0,-3 1-1 16,-3 4 0-16,0 2 0 15,0 3-16-15,0-1-4 16,0 4-25-16,3 2-9 16,0 0-47-1</inkml:trace>
  <inkml:trace contextRef="#ctx0" brushRef="#br0" timeOffset="116">8417 13994 168 0,'0'5'66'0,"0"0"-36"0,6 3-35 0,-3 3 12 0,5 0 3 16,1 4 3-1,-3-1 2-15,0 1 1 0,0-4-8 16,-3-3-3-16,0 0-1 16,0-3-2-16,-3 1 1 0,0-6 0 15,0 0 3-15,-6-3 8 16,0-8-3-1,0-2 1-15,3-3-5 16,6 0 1-16,0 3-7 16,3 0-1-16,3 0 0 15,0 2 0-15,0 0 0 16,3 1 0-16,0 2-3 16,3 3 0-16,0-1-18 0,-1 1-7 15,1 2-51 1,3 1-48-16,-6-1 44 15</inkml:trace>
  <inkml:trace contextRef="#ctx0" brushRef="#br0" timeOffset="117">8914 13930 160 0,'-18'-2'60'0,"18"2"-32"0,-6 0-15 16,3 2 17-16,-3 1-4 16,-3 0-1-16,-3 2-7 15,0 3-1-15,0 5-10 16,0 0-6-16,0 6-4 0,4 2 2 15,-1 0 2-15,3 0 0 16,6-2-1-16,0-1 1 16,6-4 1-16,0-1 1 15,3-5 1-15,2-3 0 16,1-5 2-16,0-5-5 16,0-1-1-16,-3-4 0 0,-3-6 0 15,0 0 0 1,0 0 0-16,-3 0 0 0,0 3 2 15,-3 3-3-15,0-1 0 16,0 3 1-16,0 3 0 16,0 2-3-16,0 3 0 15,3 8-1-15,0 5 3 16,6 6 0-16,-3-3 1 16,0 0-9-16,6-1-4 15,-4-1-15-15,1-4-8 16,0-2-57-1</inkml:trace>
  <inkml:trace contextRef="#ctx0" brushRef="#br0" timeOffset="118">9006 13986 144 0,'0'3'55'0,"3"-1"-30"0,0 6-23 16,-3-3 14-16,3 9 7 15,0-1 6-15,-3 3-9 16,0 0-4-16,0-3-9 16,0-3-5-16,0 1 1 0,0-3 0 15,0-3 3-15,0 1-3 16,0-6 0-16,0 0 1 16,0 0 0-16,0-8-5 0,0-8 1 15,3 0-5 1,0 0 1-16,3-3 2 0,0 4 1 15,0-1-2-15,3 2 2 16,0 4 1-16,-1 2 2 16,4 3 1-16,0 2 1 15,-3 3 4-15,0 3 5 16,3 2 2-16,-3 3 0 16,0 2-5-16,-3 4-4 15,0-1-3-15,-3 5-3 16,0-2-13-16,0-2-6 15,0-4-21-15,0-2-10 16,6-3-46-16</inkml:trace>
  <inkml:trace contextRef="#ctx0" brushRef="#br0" timeOffset="119">9304 13978 180 0,'-6'-3'68'0,"3"6"-36"0,-3 0-33 15,3-1 15-15,0 4-4 16,0-1 2-16,-3 3 2 16,3 5 2-16,0 3-9 15,3 0-4-15,0 0 0 0,0-1-2 16,6 1-1-16,0-5 5 16,3-3 4-16,3-3 1 0,3-2 2 15,-1-3-2-15,4-11 1 16,0 3-4-16,-6-8-2 15,-9 3 0-15,3 0 1 16,-6 0-1-16,-9 0 0 16,-3-1-3-16,-3 4 1 15,3-1-13-15,0 1-3 16,1 2-18-16,-1 0-8 16,3 0-52-1,6 0-41-15,3 0 51 16</inkml:trace>
  <inkml:trace contextRef="#ctx0" brushRef="#br0" timeOffset="120">9488 13742 216 0,'0'-2'82'0,"0"7"-44"0,3-2-44 16,0 2 12-16,-3 3 5 15,0 5 5-15,0 8 3 16,0 3 1-16,0 3-11 15,-3 2-1-15,3 0-1 0,0 5-3 16,0-5-1-16,0 6-1 16,0-6 1-16,0-8-11 15,0-2-2-15,0-6-41 16,0 0-17-16,0-5-33 16</inkml:trace>
  <inkml:trace contextRef="#ctx0" brushRef="#br0" timeOffset="121">9339 13920 228 0,'3'-3'88'0,"12"3"-48"0,0-3-45 0,-3 3 17 16,0 0 0-16,3-2 4 15,3-1-2-15,-1 1 0 16,4-1-8-16,0 0-2 0,0 1 0 15,3-1-13-15,3-2-4 16,-4 2-27-16,-2-5-9 16,-3 3-52-16</inkml:trace>
  <inkml:trace contextRef="#ctx0" brushRef="#br0" timeOffset="122">9682 13790 144 0,'0'3'55'0,"0"-3"-30"0,3 5-18 15,0 6 15-15,-3 4 2 16,3 4 5-16,-3 5 0 16,0 2 0-16,-3 1-16 15,0 2-6-15,0 3 0 0,0-3-4 16,0-5 0-16,3-3-1 16,0-5 1-16,0-6-2 15,0-2 2-15,0-3-7 0,6-18-6 16,0-3-1-1,0-5-11-15,2 0 0 16,1 2 9-16,0 1 7 16,0 5 4-16,0 2 2 15,0 6 8-15,0 2 5 16,-3 6 2-16,0 2 4 16,0 3-5-16,0 3 2 15,-3 4-7-15,0-1-3 16,-3-1-3-16,3-2-3 15,0-4-28-15,-3 4-14 16</inkml:trace>
  <inkml:trace contextRef="#ctx0" brushRef="#br0" timeOffset="123">9896 13986 220 0,'0'3'85'0,"6"-1"-46"0,0 3-43 16,0-2 15-16,0 0-4 16,3-1 3-16,0 1 4 15,0-3 3-15,-1 0-9 16,4-3-2-16,-3 1-2 0,0-4 0 16,0 1 0-16,-3-3-2 15,0 0 1-15,-3-2-2 16,-3-1 2-16,-3 3-9 15,-3 0-3-15,-3 0 0 0,-3 3 3 16,0 2 3-16,0 3 2 16,1 3-2-16,-1 5 0 15,0 0 4-15,3 2 1 16,-3 4 2-16,6-4 0 16,3 9-5-16,3-3-1 15,3 5 3-15,3-3 1 16,0-4-3-16,3-1 1 15,3-5-20-15,0 0-7 16,0-3-8-16,-1-2-4 16,1-9-49-16</inkml:trace>
  <inkml:trace contextRef="#ctx0" brushRef="#br0" timeOffset="124">10030 13996 120 0,'3'-2'46'0,"0"2"-24"0,-3 2-15 16,0-2 15-16,3 6-2 15,6 2 0-15,-3 5-2 16,0 5 1-16,0-2-10 16,-3-2 3-16,0-1 4 0,0-3-2 15,-3-2 2-15,0 0-3 16,0-2 0-16,0-6 4 16,0 0 8-1,0-11-5 1,3-5-6-16,-1 0-6 15,7 0 0-15,3 3-7 0,-3 0-3 16,3 2-2-16,0 3 3 16,0 0-2-16,6 3-1 15,-3 0-26-15,0 0-12 16,8-3-78 0</inkml:trace>
  <inkml:trace contextRef="#ctx0" brushRef="#br0" timeOffset="125">10783 13957 184 0,'0'-3'68'0,"0"0"-36"0,0 3-37 16</inkml:trace>
  <inkml:trace contextRef="#ctx0" brushRef="#br0" timeOffset="126">10759 13951 350 0,'-18'3'36'0,"-3"2"-15"16,1 3-15-16,2 3-7 0,0 2 1 16,3 3 2-16,3 5 1 15,3 0 1-15,3-2-2 16,6-1 1-16,6 1-4 15,3-3-2-15,3-3 4 16,9-2 1-16,6-6-14 16,-1-5-4-16,1-5-30 15,0-6-10-15,-3-5-39 16</inkml:trace>
  <inkml:trace contextRef="#ctx0" brushRef="#br0" timeOffset="127">10893 13780 192 0,'-6'-3'71'0,"9"3"-38"0,0 5-39 0,-3-5 31 16,3 19 2 0,0-1 0-16,0 3-2 15,-3 3-13-15,0 3-5 0,0 2-1 16,0 5-3-16,3 1 0 15,0-4-1-15,0-4 1 16,0-3-20-16,3-6-8 16,0-2-45-1,9-5-63-15,3-6 28 16</inkml:trace>
  <inkml:trace contextRef="#ctx0" brushRef="#br0" timeOffset="128">11101 13975 160 0,'-3'-5'63'0,"1"2"-34"0,-4 1-12 16,3 2 22-16,-3 0-5 16,-3 2 1-16,-6 1-16 15,-6 2-6-15,3 3-8 16,3 3-6-16,3 5 0 0,0 5-1 15,6-3-2-15,3 1 3 16,3-1 0-16,6-4 1 16,6-1 2-16,0-5-1 15,3-3 2-15,0-2-4 0,0-6-2 16,0-2-1-16,-3-6 3 16,0 1-2-16,-3-6 1 15,-4 0 2-15,1 3 2 16,-3-1 1-16,0 4 1 15,0 2 0-15,-3 3 0 16,0 2 0-16,0 3 2 16,0 3-5-16,3 7-3 15,0 6 1-15,3 0 2 16,-3 0 0-16,3 0 2 0,0 0-18 16,0-6-6-16,0-2-41 15,12-3-68 1</inkml:trace>
  <inkml:trace contextRef="#ctx0" brushRef="#br0" timeOffset="129">11372 13928 244 0,'-9'-3'93'0,"3"3"-50"0,-8 3-35 0,8-1 21 16,-6 4-6-16,0-1-2 15,0 0-11-15,0 3-4 16,3 0-4-16,3 0-4 0,3 0-1 15,0 0 2-15,6 2 0 16,3 6-2-16,3-2 2 16,3 7 1-16,0-5 2 15,-3 2 1-15,-3-5 1 16,-3 1 9-16,-3-4 3 16,-6 1-3-16,-3-3-3 15,0 2-5-15,-3-4-4 0,3-4-3 16,-6 1 1-16,3-3-21 15,3-3-57 1,9 1-4-16,6-4-35 16</inkml:trace>
  <inkml:trace contextRef="#ctx0" brushRef="#br0" timeOffset="130">11607 13914 204 0,'-3'0'77'0,"-2"3"-42"0,-4 0-19 0,6-1 24 15,-3 1-6-15,-3 2 1 16,-3 1-18-16,3 2-8 15,3-1-5-15,3 1-4 0,3 3 1 16,3 2-1-16,3 3 2 16,3 0 3-16,0 5 4 15,0-2 5-15,-3-3 3 16,-6-1 2-16,-6 1 3 16,-3 0-6-16,-6-3-1 15,-6 1-23-15,-3-6-8 0,0 0-57 16,7-3-25-16</inkml:trace>
  <inkml:trace contextRef="#ctx0" brushRef="#br0" timeOffset="131">2002 5781 104 0,'0'0'41'0,"9"0"-22"0,-9 0-16 0,0 0 10 16,3 0-2-16,3-2 1 15,-6 2-6-15,3 0-2 16,-3 0 4-16,3 0 5 16,0 0-7-16,0-3 8 0,-3 3 3 15,0 0-3-15,0 0 2 16,0 0 0-16,0 0-1 15,0 0 1-15,0 0 0 0,0 0-2 16,0 0 1-16,0 0 3 16,0 0 1-16,0 0-6 15,0 0 0-15,-3-3-2 16,0 3 1-16,-3-2-2 16,0 2-1-16,-3 0-5 15,0 0-1-15,-3 0 1 16,0 0 2-16,0 0-3 15,-8 2-2-15,2 1 0 16,6 5-1-16,-9 2 0 16,3 1 0-16,0 0-3 15,3 2 2-15,-5 0 1 16,-1 6 0-16,3 4-3 16,6 1 0-16,-3 0 2 15,3 0 0-15,3 2 1 0,0 9 0 16,3-1-3-16,-3 0 0 15,3 3-1-15,1-2 3 16,-1 2 2-16,3 3 2 16,3 5-1-16,-6 0-2 15,3 10-2-15,3-5-1 16,0-2 2-16,0 5 0 16,0-5 1-16,0-1 0 15,0 3 0-15,0 1 0 16,0-4 0-16,0 9 0 15,0-6 0-15,0 0 2 16,0 1-1-16,0-6 2 16,0 0-2-16,0 2-1 0,0 4 1 15,0-1 1-15,0 5-1 16,3-7-1-16,3 0 1 16,-6-1-1-16,0-2 2 15,3-2 1-15,3 2-1 16,-6 2-2-16,0 1 1 15,2 2 1-15,1 0-1 16,3-2-1-16,-6-3 3 16,3-3 0-16,3-2-1 15,-3-3 1-15,3 3-2 16,0 2 2-16,0 0-4 16,3-2 0-16,-6 5 1 15,6 0 0-15,-9-3 0 0,9-2 2 16,-9 2 1-16,6-2 1 15,0-3 0-15,-3 0 0 16,3 0-5-16,-3 3 1 16,0-3 0-16,3 3 0 15,3 5 0-15,-9-3 0 16,3 0 2-16,3 1 1 16,-6-4-4-16,0 1-1 15,0-3 3-15,-6 3 1 16,3-3 0-16,-3 8-2 15,0 0 3-15,0 2 2 16,3-2-7-16,-6-8 0 16,3 3 0-16,0 0 1 15,-3-3 1-15,0 0 2 0,0 0 1 16,0 0 1-16,-3-3 0 16,3-2 0-16,0 5-2 15,4-8-2-15,-10 16 3 16,3-3-4-1,0-4 0-15,-6 1 3 16,0-4 1-16,3-6-4 16,-6-3 1-16,4-2 0 15,-1-3 2-15,3-2 1 16,0-6 3-16,0 0-3 16,-6-2-2-16,9-3 2 15,3 0 0-15,-6-3-1 0,10 0-2 16,-1-2 3-16,3-1 0 15,-3-2-4-15,6 0-1 16,0 0-2-16,0 0 3 16,0 0-2-16,0 0 1 15,0 0 2-15,6 3 0 16,3 2-3-16,-1 3 2 16,4 0-1-16,-3 3 0 0,3-1 2 15,0 1 0-15,6 0 0 16,-6 4 0-16,6-1-3 15,-6-1 2 1,3 8 1-16,-1 0 2 16,1 0-1-16,-6-7 2 0,-3-1-2 15,3 5-1-15,-3-2-2 16,3 5 1-16,-3-2 1 16,6 2 2-16,-9-5-3 15,6 8 0-15,0-6 1 16,0 9 2-16,0-6-3 0,2 5 0 15,1 17 1 1,-3-19 2-16,0-6-1 16,-6 3-1-16,3 0 1 15,0 3-1-15,0-3 0 0,3 6 2 16,-6-6-1 0,3 6-1-16,-3-4 1 15,6 6-1-15,-9-2 0 0,3 5 0 16,0-6 0-16,-3 6 2 15,0-6-1-15,0 11-1 16,0-5 1-16,0 2-1 16,0-2 0-16,0 0 2 15,0-6-3-15,-3 4 0 16,3-7 1-16,0 4 0 16,0-3 0-16,-3 5 0 15,3-5 2-15,-6 7 3 16,3-4-4-16,0 5-1 15,3-6 2-15,0 6 1 16,0-6-1-16,0 9-2 16,0-4-2-16,0 1 1 0,0-3 1 15,0 0 2 1,0-5 1-16,0 5 1 0,0-2-5 16,-3 7-1-16,0-5 3 15,0 3 1-15,3-6 0 16,0 11 1-16,-6-5-2 15,3 0 2-15,3-3-4 16,-6 3 0-16,3-3 1 16,0 3 0-16,3-6-3 15,0 6 2-15,0-6 1 16,0 9 2-16,0-6-1 16,-6 5 2-16,6-5 0 15,-3 8 1-15,3-5-2 16,0 2-2-16,0-4 1 0,0 1-1 15,0-2-3-15,0 3 0 16,0-3 2-16,0 3 2 16,0-6 0-16,-6 6 2 15,6-3-4-15,0 3 0 16,0-5 1-16,0 10 0 16,0-6 0-16,6 9 2 15,-6-6-1-15,0 6 2 16,0-3-4-16,0 0 0 15,0-5 1-15,0 2 0 16,0-5 0-16,0 3 2 16,0-3-3-16,3 0-2 15,-3-5-1-15,6 0 3 0,-6-3 2 16,0 3 2 0,0-3-1-16,0 3-2 0,0-3 1 15,0 3-1-15,0-3 0 16,0 3 0-16,0 0 0 15,0 0 0-15,0-3 0 16,0 5 2-16,0-5-1 16,0 6-1-16,0-6 1 15,-6 5-1-15,6-2 0 16,0 0 0-16,0-3 0 16,0 0 2-16,0-2-3 15,6 10 0-15,-6-5 1 0,6 2 0 16,0-2 0-16,-3 3 2 15,3-4-1-15,0 9-1 16,0-8-2-16,3 2 1 16,-3-2 1-16,3 3 0 15,0-6 0-15,3 5 2 16,-4-2-1-16,4 3-1 16,-3-6-2-16,6 0 1 15,-3-3 1-15,0-2 0 16,0-2-5-16,3-1 1 15,-6-3-3-15,6-2 0 16,-4-2-12-16,4-4-3 16,-6 1-12-16,3-3-7 0,-3 0-17 15,3-5-6-15,-3-1-59 16</inkml:trace>
  <inkml:trace contextRef="#ctx0" brushRef="#br0" timeOffset="132">166 9562 152 0,'0'-5'57'0,"0"2"-30"0,0-2-14 0,0 5 17 0,0 0-2 15,0 0 3-15,0 0-4 16,3 5 1-16,5 0-16 16,1 9 2-16,-3 7 2 0,3 5 1 15,0 9 1-15,3 2-3 16,3 2-1-16,-9-2-6 16,9-2 0-16,-6-3-5 15,-3-6 0-15,3-2-3 16,-3-6-1-16,0-4-21 15,0-4-8-15,-6-2-29 16,0-8-10-16,0-3-43 16</inkml:trace>
  <inkml:trace contextRef="#ctx0" brushRef="#br0" timeOffset="133">109 9758 248 0,'-3'2'93'0,"6"-4"-50"0,6 2-44 0,-6 0 20 15,3 0-4 1,3-3 3-16,6 1-10 0,3-6-4 16,2 0-3-16,7 0 1 0,-6-3 1 15,0-7-10-15,0-4-3 16,-6 1-44-16,-1 3-16 15,1-3-36 1</inkml:trace>
  <inkml:trace contextRef="#ctx0" brushRef="#br0" timeOffset="134">359 9734 204 0,'3'3'77'0,"6"-1"-42"0,-6 1-32 16,3-3 17-16,3 0-8 15,-3 0 1-15,3-3-4 16,0 1 0-16,0-4-5 16,-1 1-5-16,1 0 0 0,-6 2 3 15,0-5 1 1,-3 0-1-16,-3-5-4 15,0 10-1 1,-6 1-1-16,1-1-2 16,-4 3 1-16,3 3 3 0,-3 5 1 15,3 2 1 1,0 1 2-16,-3 2-1 0,6 0 2 16,3 6 2-16,3 2 2 15,0-2 3-15,0-1 4 16,9-2-8-16,3-3-3 15,6-2-2-15,-6-3 1 16,9-6 1-16,-4-2 3 16,10-2-14-16,-3-6-7 15,-3-3-28-15,0-2-10 16,-9-6-47 0</inkml:trace>
  <inkml:trace contextRef="#ctx0" brushRef="#br0" timeOffset="135">517 9660 176 0,'0'5'68'0,"6"8"-36"0,12-5-20 15,-15 0 19-15,6 3-7 16,-7 0-2-16,4 2-8 15,0-3-4-15,0 1-5 16,-3-3-4-16,3 0 2 0,-6-3-2 16,3 0 2-16,-3 1 0 15,0-6 1-15,0 0-2 16,0 0-2-16,0 0-6 0,0-6-1 16,-3-2 1-1,3-2 1-15,0-1-2 0,0-2 2 16,0 0 3-16,0 0 3 15,0-6-5 1,3 6 3-16,3 2 0 16,-3 9 3-16,6 2 1 15,-6 5 1-15,6 3 2 16,3 0-1-16,-3 2 2 16,-3 4 2-16,0-1 5 15,0-3-6-15,-3 1 0 16,3-3-4-16,-6-3-1 15,0 0-1-15,0-5 1 0,0-2-4 16,0-3 0-16,0-3 1 16,0-6 0-1,0 1-5-15,0-5-1 0,0-4 0 16,0 7 2-16,0 1 2 16,3 4 1-16,0 7 5 15,3-2 2-15,2 5 2 16,1 8 2-16,3 0-1 15,-3 2 2-15,3 1-6 16,0-1-1-16,-3 1 0 16,0-3 0-16,-6 0-5 15,3 0-1-15,0 0-28 16,0-6-12-16,-6 4-19 16,0-6-5-16,3-6-28 15</inkml:trace>
  <inkml:trace contextRef="#ctx0" brushRef="#br0" timeOffset="136">785 9544 192 0,'0'2'74'0,"0"1"-40"0,3 7-27 0,3-4 20 16,-3 7 1-16,6 8 6 15,-6 0-10-15,2 3-2 16,1 3-13-16,0-4-3 0,3 4 0 15,-3-3-5-15,0-6-1 16,3 1 2-16,-9-3 3 0,3-3-4 16,-3-5 1-1,0-8 1-15,-3 0 1 16,3-8 0-16,-6 0-2 16,0-3-2-16,0-2-2 15,3-3-1-15,-6-2-1 16,3-6 3-16,0-5-2 15,1 2 1-15,2 3 2 16,3 3 2-16,0 0-3 16,0 3 0-16,0 2 1 15,8-3 0-15,-5 9 0 16,6 2 2-16,3 5 1 16,6 6 3-16,-9 2 1 15,3 3 3-15,-3 5 4 0,0-2 3 16,-3 5-7-16,0 5-1 15,-6-3-5-15,0-2-1 16,-6-3-12-16,0-2-4 16,0-3-21-16,3-3-7 15,-6-2-8-15,0-3 0 16,6 0-6-16,-6-24-60 31</inkml:trace>
  <inkml:trace contextRef="#ctx0" brushRef="#br0" timeOffset="137">877 9276 204 0,'0'0'77'0,"0"0"-42"0,0 0-30 16,0 0 17-16,3 3 1 15,3 2 6-15,0 6-7 16,3 5-3-16,0 8-11 15,9 2 1-15,-10 3 2 0,13 0-6 16,-9 3-1-16,6-6-2 16,-6-2 1-16,6-5-11 15,-6-3-4-15,-3 2-32 16,-3-10-13-16,0-3-57 16</inkml:trace>
  <inkml:trace contextRef="#ctx0" brushRef="#br0" timeOffset="138">1195 9335 208 0,'-5'2'79'0,"-13"3"-42"0,6-5-34 0,12 3 17 15,-9 5 5-15,0 0 7 16,-3 5-8-16,0 0-5 15,3 3-10-15,-3 5-8 0,6 1-2 16,3 1 1-16,-3-1 0 0,6-4-3 16,6-2 2-16,3-3-1 15,3-5-2-15,-3 0 5 16,3-5 1-16,0-6 2 16,0-7 0-16,-3-1-5 15,0-2 1-15,0-3-2 16,-9 3-2-16,3-1 3 15,-3-4 0-15,-3 2 3 16,-3 3 1-16,12 2-8 16,-6 6 5-1,3 0 2-15,-3 5 1 16,6 5 1-16,-1 3 0 16,4 2 2-16,0 1-5 15,0 2-1-15,0-2 2 16,3-1 1-16,-3-2-6 0,0-2 0 15,0-4-23-15,3-2-8 16,-3-5-32-16,-6-3-10 16,3-8-17-1</inkml:trace>
  <inkml:trace contextRef="#ctx0" brushRef="#br0" timeOffset="139">1240 9065 260 0,'-6'0'96'0,"6"2"-52"0,0-2-51 0,6 3 14 0,-6 5 10 15,3 2 11-15,3 12-1 16,6 7-1-16,-3 2-14 16,3 1-3-16,-3 5-2 0,3 0-1 15,0-2-1-15,-1-4-6 16,4-1 1-16,-9-7-2 15,3-4 0-15,-3-3-25 16,0-3-9-16,-3-5-31 16,-3-3-10-16,-3-5-32 15</inkml:trace>
  <inkml:trace contextRef="#ctx0" brushRef="#br0" timeOffset="140">1145 9229 300 0,'-3'2'112'0,"6"4"-60"0,0-9-56 0,-3 3 29 16,15-3-3-1,3-5-12-15,-1-7-2 16,7 1-6-16,0 1 1 0,0 0 0 15,0 0-28-15,-3 2-10 16,-1 0-43-16,-2 3-17 0,-3 1-12 16</inkml:trace>
  <inkml:trace contextRef="#ctx0" brushRef="#br0" timeOffset="141">1362 9229 252 0,'3'8'93'0,"3"-6"-50"0,6 6-39 15,-3-8 19-15,-3 3-7 16,9 2 1-16,0-8-5 16,0 1-2-16,-1-1-6 15,-2-5-1-15,3 3 3 0,-6-6 1 16,3 1 1-16,-9-3 2 16,3 2-5-1,-6 0-1-15,0 1 0 16,-6 2 2-16,3 3-3 0,-9 2-2 15,3 0-3-15,-9 3-1 16,3 0 2-16,1 19-2 16,-1-1 1-1,6 1 2-15,-3 2 0 16,6-2 6-16,3-1 4 16,6-2-5-16,6 2-1 15,6-2-2-15,3-2-2 16,2-4 1-16,7-5-1 15,-6-5 0-15,3-5 2 16,3 0-6-16,-4-3-1 16,-5-5-42-16,3-1-17 15,-12-1-71-15</inkml:trace>
  <inkml:trace contextRef="#ctx0" brushRef="#br0" timeOffset="142">445 10181 156 0,'0'-2'57'0,"0"-1"-30"0,-3 3-10 0,3-3 20 16,-3 3-6-16,3 0 2 16,-9 3-6-16,4 0 1 15,-4-1-16-15,-3 3 2 0,0 3 2 16,0 0-4-16,3 8 1 15,-3 5-8-15,-3 1-1 16,9-1-4-16,-3 0-3 16,9 0 2-16,0-2 2 15,0-1-5-15,9-5 1 16,3-2-1-16,3-6 2 16,9-5 1-16,-3-5 3 15,-1-3-6-15,1-3 1 16,9-2-23-16,-9-3-8 0,-6 0-10 15,0-2 0-15,-3-1-53 16,-1 1-26 0,-2-1 63-16</inkml:trace>
  <inkml:trace contextRef="#ctx0" brushRef="#br0" timeOffset="143">466 9999 196 0,'-3'0'74'0,"6"0"-40"0,3 2-29 0,-6 1 19 16,3 2 5-16,12 6 6 16,-3 5-7-16,9 2-4 15,-9 9-14-15,6-1-4 0,-7 3 0 16,7 0-3-16,-9-2 0 15,6-3-3-15,-3-3-3 16,3-5-27-16,-6-3-10 16,3-5-35-16,-3-8-15 15,3-13 1 1</inkml:trace>
  <inkml:trace contextRef="#ctx0" brushRef="#br0" timeOffset="144">776 10057 224 0,'-6'-3'85'0,"6"6"-46"0,-6-6-26 16,6 3 24-16,-6 3-6 15,-3 5-1-15,3-3-14 16,-3 6-5-16,0 2-7 16,0 3-3-16,0 2 0 0,6 1-1 15,3-1 0-15,0 3 0 16,0-2 0-16,9-6-3 15,3 0 2-15,-3 1-1 16,0-9-2-16,-3-2 5 0,9-11 1 16,-9 0 0-16,3-3-2 15,-3 1-2 1,3-6 1-16,-9 0 1 0,3 0 0 16,-3 3 0-16,0-3 2 15,-3 3-1-15,3-1-1 16,-6 6 1-16,6 1 1 15,0 1-3-15,0 4 0 16,0 7 1 0,6 3 0-16,-3 0 0 15,6 2 0-15,2 1 0 16,1-3 0-16,0 0 2 16,3-3-19-16,-6-2-6 15,3-3-30-15,-3 2-11 16</inkml:trace>
  <inkml:trace contextRef="#ctx0" brushRef="#br0" timeOffset="145">969 9967 176 0,'0'-8'66'0,"3"5"-36"0,-3-2-13 0,6 5 20 16,-6-3 1-16,-6 3 2 15,3 0-5-15,0 0-1 16,-6 3-19-16,3 0 4 0,-3 2 4 16,3 3-10-16,-2 2-2 15,-1-2-9-15,6 0-2 16,-3 0-2-16,6 0 0 16,6 3 0-16,-3-6 0 15,9 6 0-15,5-1-2 16,4-2 3-16,0 3 0 15,-3-1 1-15,-3 4 0 16,0-4 8-16,-9 1 7 0,0 2 6 16,-6-2 4-16,-3-4-11 15,-3 4-5-15,-3-3-6 16,-3 0 0-16,0-3-9 16,-3-2-3-16,3 0-24 15,3-3-9-15,3-3-31 16,0 0-11-16</inkml:trace>
  <inkml:trace contextRef="#ctx0" brushRef="#br0" timeOffset="146">1184 9872 220 0,'0'-3'85'0,"-12"0"-46"0,3 3-26 0,9 0 24 16,-3 3 3-16,-6 2 3 0,0 3-12 16,-3 3-4-16,3-1-16 15,0 1-4-15,6 0-1 0,-3-1-8 16,6 1-3-16,9-1 0 16,9 1 3-16,-3-3-4 15,3 2 2-15,3 1 6 16,5-3 6-16,-5 5 5 15,-6-5 2-15,0 0 9 16,-6 8 7-16,-9 2-1 16,-6 1 0-16,-3-3-15 15,-3 0-6-15,-6 5-22 0,3-8-8 16,-5 0-34-16,5-2-15 16,9-3-100-1</inkml:trace>
  <inkml:trace contextRef="#ctx0" brushRef="#br0" timeOffset="147">279 10946 128 0,'0'0'49'0,"0"0"-26"0,0 0-27 16,0-3 65-16,9-2-13 15,-9 2-7-15,-6 1-8 16,3-1-2 0,-6 3-17-16,0 0-1 0,0 5 0 0,0 1-1 15,-3 4 3-15,0 3-8 16,3 1-4-16,0 1-5 16,6 4-1-16,-3-1-1 15,6 1 0-15,6-6 0 16,-3 0 0-16,6-2 0 15,3-3 3-15,3-5 0 16,-3-3 1-16,0-3 0 16,-3-2 0-16,0-3-3 15,0-3 2-15,-6 1 1 16,0-1 0-16,3-8 0 16,-6-2 0-16,-9 0 0 15,6 0 0-15,-6 0 2 16,0-3 1-16,-3 0-4 15,3 3 1-15,-3 0 0 0,3 2 0 16,0 3 0-16,0 3 2 16,6 5 3-16,-3 0 2 15,3 3-3-15,3 2-3 16,0 3 2-16,0 8 0 16,9 6-1-16,0 4-2 15,3 3 3-15,0 3 0 16,0 3-4-16,6-1 1 15,-9 0 0-15,3-4 0 16,-1-6-11-16,4-3-3 16,-3-3-33-16,-3-4-14 15,3-6-54 1</inkml:trace>
  <inkml:trace contextRef="#ctx0" brushRef="#br0" timeOffset="148">353 10880 208 0,'-3'2'77'0,"3"-2"-42"0,3 0-39 15,3 3 13-15,-3 0 4 16,6-1 3-16,0-2-1 16,0 0 1-16,3-2-9 15,-3-4 0-15,3 1 0 0,-4 0 1 16,1-3 0-16,-6 0 0 15,6 0 0-15,-9 0-4 0,0 0-1 16,0 0 3-16,-9 3 1 16,0 0-1-16,-2 2-1 15,-1 3-8-15,3 3 0 16,-3 2 1-16,-3 3 3 16,6 2 0-16,3 1-1 15,-3 0-2-15,9 2-1 16,0 0-1-16,0 3 3 15,3-6-2-15,6 9-1 16,3-3 3-16,6-6 0 16,0-7-2-16,5 5 0 0,4-8-16 15,3-5-5 1,-9-3-23-16,0-5-10 0,0-6-39 16</inkml:trace>
  <inkml:trace contextRef="#ctx0" brushRef="#br0" timeOffset="149">603 10599 180 0,'-21'-10'68'0,"15"7"-36"0,-17 0-22 16,17 3 17-16,-6 3 4 16,0 0 6-16,0 2-16 15,3 3-7-15,0 2-8 16,6 4-5-16,-3 7 0 0,6 0 1 15,9 0 3-15,0 3 0 0,6 2 0 16,0 1-1-16,0-1 2 16,-1-2-8-16,-2-5 0 15,0-3-5-15,-3-3 0 16,0-5-29-16,-6-3-12 16,3 0-61-1</inkml:trace>
  <inkml:trace contextRef="#ctx0" brushRef="#br0" timeOffset="150">425 10795 220 0,'0'-3'82'0,"5"-2"-44"15,4-3-36-15,-3 5 17 0,0 1-10 16,3-3-1-16,6-3-6 15,6-3-2-15,0 3 0 16,-3-2-22-16,0 2-8 0,-7 0-49 16,1 0-41-1,3 2 45-15</inkml:trace>
  <inkml:trace contextRef="#ctx0" brushRef="#br0" timeOffset="151">624 10721 200 0,'0'11'77'0,"0"-6"-42"0,9 3-32 15,0-3 15-15,-6 0-5 0,6 3 0 16,-6 3-5-16,3-1 0 16,0 1-5-16,0 0-4 0,-3-3-2 15,-3-3-53-15,0-5-23 16,0 0-9 0</inkml:trace>
  <inkml:trace contextRef="#ctx0" brushRef="#br0" timeOffset="152">612 10657 216 0,'0'6'82'0,"0"-1"-44"0,0-13-51 0,0 5 12 0,0 3-12 16,3-2 1-16,6 2-36 15,-6 0-15-15,3 0-6 16,3-3 2-16</inkml:trace>
  <inkml:trace contextRef="#ctx0" brushRef="#br0" timeOffset="153">692 10681 196 0,'0'21'74'0,"6"-13"-40"0,0 6-29 16,-3-6 19-16,6-1-2 15,0 1 4-15,-6 3-5 16,3-3-1-16,-6 0-11 15,9-3-5-15,-9 0-3 0,0-2 1 16,0-3 1-16,0-3 14 16,0 1-9-16,0-4-4 15,0-1-7-15,0-12-3 16,0 3-2-16,0 0 2 16,3 3 4-16,6 0 1 15,-9 2-4-15,3 1 1 16,3 2 2-16,0 2 3 15,0 4 6-15,3 2 4 16,0 0-4-16,-3 5 1 16,3-2-1-16,-1 13 1 15,1-3-4-15,0-3-3 16,-3 1 0-16,0 0-12 16,3-3-5-16,-6-1-36 15,3 1-14-15,-6-2-45 16</inkml:trace>
  <inkml:trace contextRef="#ctx0" brushRef="#br0" timeOffset="154">856 10615 224 0,'0'3'85'0,"0"-3"-46"0,3 2-46 16,3 1 16-16,-3 2 9 15,6 1 11-15,-6 2-11 0,6 5-2 16,0 3-10 0,0 0-2-16,-6-3 0 0,3 0-7 0,-3-2-2 15,0-3-45-15,-3-1-16 16</inkml:trace>
  <inkml:trace contextRef="#ctx0" brushRef="#br0" timeOffset="155">794 10517 280 0,'-9'-2'107'0,"9"2"-58"0,0 0-57 0,3-6 16 15,3 1-8-15,-3-3-18 16,6 0-8-16,-6-2 14 15,5-4-26-15,1 4-6 0,0-4-8 16,-3 4-3 0,0 2 32-16,3 0 41 15,-9 3 22-15,3 2-2 16,3 0 0-16,-6 6-8 16,6 2-4-16,3 6-14 15,3 2 1-15,3 6 3 0,0 7 1 16,5 3-1-16,-2 0-4 15,0 0-2-15,-3-5-4 16,0 3-1-16,-3-6-14 16,-3-5-4-16,0-3-51 0,-3-13-85 31</inkml:trace>
  <inkml:trace contextRef="#ctx0" brushRef="#br0" timeOffset="156">868 10597 256 0,'3'-8'96'0,"3"5"-52"0,3-5-51 0,-3 5 14 15,3-2-1-15,0-5 4 0,9 2-25 16,-10-6-12-16,13 4-57 15,-9-1-23-15,0 1 28 16,3-1 18-16</inkml:trace>
  <inkml:trace contextRef="#ctx0" brushRef="#br0" timeOffset="157">1067 10480 244 0,'6'11'90'0,"0"2"-48"0,3 8-36 15,-6-13 22-15,3 3-13 16,0-1-1-16,0 3-6 15,3-2-3-15,-6 0-2 0,0-3-14 16,3-3-2-16,-6 0-67 16,0-5-71-16,0-5 37 15</inkml:trace>
  <inkml:trace contextRef="#ctx0" brushRef="#br0" timeOffset="158">1053 10411 240 0,'6'0'90'0,"-3"0"-48"0,2-2-47 0,-5 2 15 16,6 0-22-16,0-3-4 0,3 3-30 16,0 0-12-16,3 0-25 15,-9 3-9 1</inkml:trace>
  <inkml:trace contextRef="#ctx0" brushRef="#br0" timeOffset="159">1148 10488 160 0,'3'29'63'0,"0"-10"-34"0,3 5-16 0,3-14 19 0,-6 1-12 15,6-1-3-15,0-2-4 16,-1 0 1-16,4-3-7 16,-3-2 5-16,-3-3 1 0,3-3 0 15,0-4 0-15,0-1-5 16,0-8-3-16,-9-3 0 15,0 3-1-15,0 0 4 16,0 3 5-16,-9 0-7 16,0 2-1-16,-3 1-3 15,0 2-2-15,-6 0-4 0,7 5-2 16,2 1-24-16,-3-1-10 16,6 3-30-16,3-3-13 15</inkml:trace>
  <inkml:trace contextRef="#ctx0" brushRef="#br0" timeOffset="160">1270 10374 232 0,'0'8'88'0,"3"0"-48"0,6 5-42 0,0-5 17 15,-3 3 6-15,0 0 7 0,3-1-6 16,-4 1-2-16,1 2-12 15,3 0-3-15,-9-5-1 16,3 0-2-16,-3-3 1 0,6 1-2 16,-6-9 2-1,0-2 0-15,0-3-4 16,0-5 1-16,0-9-5 16,0 1 1-16,0 0 0 15,6 2 2-15,0 4-1 16,3 1-1-16,3 6 9 15,6 3 4-15,-3 5 7 16,6 5 2-16,-4 6-1 16,1 2 0-16,3 3-7 0,-9-3-4 15,6 1-6-15,-9-4 0 16,3-2-33 0,-3-3-15-16,-3-5-80 15,0-5-54-15,-3-3 77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4:12.3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16891 3974 260 0,'-18'-13'99'0,"18"10"-54"0,3-5-37 0,3 6 21 15,3-4-11-15,6-2 0 16,3-2-7-16,5-1-1 16,10 1-6-16,3 2-7 0,3 8-1 15,2 2 2-15,4 6 3 0,-3 8 0 16,-7 8-1-16,-2 0 1 15,-9 5-1-15,-9 13 2 16,-9 8 1-16,-6 11 1 16,-9 3 2-16,-6-1-3 15,0 3 0-15,0 6-1 16,6-6 1-16,3 8-2 16,6-8-1-16,6-8 1 15,9-2-1-15,3-8-3 16,0-6 2-16,3-8-6 15,5-4 0-15,1-7-8 0,-6-4-1 16,-3-6 2 0,-3-2 3-16,-3-1 7 0,-3-2 4 15,-6-3 7-15,-3 1 6 16,-6 2 4-16,-3 2 2 16,-3 4-6-16,0 4 0 15,0 6-6-15,3 13 1 16,3 8-10-16,0 10 0 15,3 9 2-15,3 10 4 16,0 11 3-16,0 5 1 16,-3-11 0-16,-3-8 2 15,-6-2 4-15,-9-5 1 16,-8-11-4-16,-7 0-1 16,-12-11-22-16,1-10-9 0,-7-14-62 15,1-15-28-15,2-11-29 16</inkml:trace>
  <inkml:trace contextRef="#ctx0" brushRef="#br0" timeOffset="1">17951 4437 244 0,'-6'-11'90'0,"9"9"-48"0,-3-1-20 15,0 3 26-15,0 0-16 16,0 5-4-16,3 6-18 0,0 2-7 15,-1 8-2-15,1 6 3 0,0 7 2 16,0-2 0 0,0 2-1-16,0 4-3 15,0-4 1-15,-3-2-4 0,3-6-2 16,0-5-29-16,-3-5-14 16,0-5-58-1,0-6-61-15,-3-5 52 16</inkml:trace>
  <inkml:trace contextRef="#ctx0" brushRef="#br0" timeOffset="2">17870 4606 296 0,'0'-5'112'0,"9"0"-60"0,3-3-54 0,-3 5 22 0,3 1-14 15,3-4-1-15,6 4-3 16,2-1 1-16,1 0-2 15,3 1-38-15,-3 2-17 0,0 0-72 16</inkml:trace>
  <inkml:trace contextRef="#ctx0" brushRef="#br0" timeOffset="3">18102 4643 252 0,'3'6'93'0,"3"-4"-50"0,3 4-48 0,-3-4 17 16,3 1-5 0,3-3 3-16,0 0-3 0,3 0-2 15,0-3-2-15,3-2-3 0,-4-3 3 16,-2 0-4-16,3-2-2 16,-9 2 2-16,0-3 2 15,-9 3 2-15,-3 0 1 16,-3 3-7-16,-3 0 0 15,0 5-1-15,-2 2 2 16,-4 6 3-16,0 3 2 16,3 2-4-16,3 3 1 15,0-3 4-15,6 8 5 16,3 3-3-16,3 0 2 16,6-6-5-16,6-2-2 15,3-2 0-15,0-4-1 0,6-2-11 16,5-5-5-16,-2-3-36 15,-3-3-16-15,-3-10-36 16</inkml:trace>
  <inkml:trace contextRef="#ctx0" brushRef="#br0" timeOffset="4">18346 4614 208 0,'-3'11'77'0,"0"0"-42"0,6 4-23 0,-3-7 19 16,0 6-10 0,0 4-1-16,0 1-10 0,0-6-2 15,0 3-4-15,0-6-5 0,0 1-2 16,0-6 4 0,0 0 3-16,0-5-3 0,0 0-1 15,0-7-5-15,0-7 1 16,0-2-3-16,0 1 2 15,3-1 1-15,0 0 2 16,0 3-1-16,3 2-1 16,-3 0 3-16,6 9 2 15,0 2 2 1,-3 5 7-16,0 3 6 16,0 0-4-16,0 5-2 0,-3 3-5 15,0-3-2-15,0-2-1 16,-3-1-2-16,3-4 7 15,-3-9-8 1,3-8-2-16,0 1-5 16,3-6-2-16,0-3-4 15,12 1 1-15,-4 2 7 16,1 3 3-16,-3 2 7 16,0 3 2-16,0 6 9 15,0 4 2-15,0 6-2 16,-3 3 1-16,0 2-7 15,-3 6-3-15,3 4-1 16,-3-1-1-16,0-4-13 16,-1-2-7-16,1-5-31 0,-3-3-15 15</inkml:trace>
  <inkml:trace contextRef="#ctx0" brushRef="#br0" timeOffset="5">18698 4593 248 0,'-18'16'93'0,"21"0"-50"0,0 8-39 0,-3-14 21 16,0 17 1-16,0 2 5 16,0-3-15-16,0 1-7 15,0-3-5-15,0-3-1 0,0-3 0 16,0-4-1-16,0-4-2 15,0-5 1-15,0 1-1 0,-3-6-9 16,0-3-2-16,-3-5 4 16,0-5 1-16,0-8-1 15,3-8 2-15,0 0 1 16,3-3 2-16,3 0 1 16,3 3 3-16,6 2 3 15,9 4 4-15,-1 4 2 16,-2 3 3-16,0 8-3 15,0 6-1-15,-3 7 0 16,3 3 4-16,-6 5 1 0,-6 3 3 16,-6 0-4-1,-6 0 0-15,-3 0-11 0,0 5-1 16,-9-3-22-16,0-2-7 16,0-13-17-16,3-1-5 15,1-9-16-15,2-4-4 16,6-2-40-1</inkml:trace>
  <inkml:trace contextRef="#ctx0" brushRef="#br0" timeOffset="6">18870 4352 280 0,'3'6'104'0,"0"2"-56"0,3 10-38 0,-3-5 25 15,0 14-8-15,0 2 1 0,0 5-11 16,-3 3-5-16,3-2-7 16,6 2-2-16,0 0 1 0,0-5-7 15,-3-6-2-15,6-2-34 16,0-8-11-16,3-6-26 16,-1-12-7-16,1-12-27 15</inkml:trace>
  <inkml:trace contextRef="#ctx0" brushRef="#br0" timeOffset="7">19094 4564 288 0,'-12'-5'107'0,"9"5"-58"0,-6 2-42 0,3 1 23 16,-3 5-10-16,0 0 1 16,0 5-8-16,0 3-3 15,0 0-5-15,0 8-6 0,3 2-2 16,6-2 4-16,0-3 3 15,6-5-3-15,3-5-1 16,3-3-5-16,0-11-1 16,3-8-6-16,0-2-3 15,-3 0 2-15,0-3 2 16,-4-3 9-16,-2 1 3 16,0-1 1-16,-3 6 1 15,0 3 4-15,0 2 4 16,0 2-4-16,0 4-2 15,-3 2-5-15,6 5 0 16,3 3 2-16,0 3 3 0,3-1-4 16,0 1-1-16,0-3-2 15,0-3 0-15,0-2-22 16,2-3-12-16,-2-3-28 16,0-2-9-16,0-6-37 15</inkml:trace>
  <inkml:trace contextRef="#ctx0" brushRef="#br0" timeOffset="8">19302 4344 276 0,'-9'-5'104'0,"9"5"-56"0,0 3-45 0,0-1 23 16,0 6-8 0,0 0 1-16,0 8 1 15,3 8 0-15,-3 8-11 16,0 5 3-16,0 3 2 0,3-3-3 0,0 0-1 15,0 2-9-15,3-7 0 16,0-8-28-16,-3-3-9 16,0-2-50-16,-3-6-20 15,0-5-16 1</inkml:trace>
  <inkml:trace contextRef="#ctx0" brushRef="#br0" timeOffset="9">19216 4548 296 0,'-6'-8'112'15,"9"6"-60"-15,6-4-63 0,-4 4 18 0,7-4-1 16,0 1 4-16,6 0-8 16,0-8 0-16,12 2-2 15,-3 11-9-15,-4 0-2 0,-2 0-18 16,-3 8-9-16,-6 3 17 15,0-1 12-15,-3 3 19 16,-3 1 9-16,0-1 6 16,0 0 2-16,0 0-6 15,0 0-2-15,3-2-5 16,-1-3 1-16,1-3-6 16,3-2-3-16,-3-3-3 0,0-3 0 15,0-2-4-15,0-3-2 16,-3 0-3-16,-6-2-1 15,-3-1-1-15,-3 0 2 16,-3 3 2-16,-3 3 2 16,0 2 3-16,0 3 4 15,-3 3 0-15,4 5 0 16,-4 3 3-16,3 5 3 16,9-1 0-16,0 4 3 15,6 5-5-15,9 5-1 16,6-5-4-16,5-3-1 15,16-5-19-15,0-6-7 16,2-15-81-16,-5-3-36 16,-6-13 21-16</inkml:trace>
  <inkml:trace contextRef="#ctx0" brushRef="#br0" timeOffset="10">20347 4337 212 0,'-3'-8'79'0,"3"-14"-42"0,-18 7-23 16,15 12 22-16,-9-5-5 15,0 5 2-15,0 3-8 16,-3 0-1-16,0 11-13 15,0 5-7-15,1 8 0 0,-1 7-1 16,3 9 1-16,3 0-2 16,6 2 1-16,0 0-2 15,6 1 2-15,3-1-2 16,0-8-1-16,0-4-15 16,0-7-7-16,-3-4-29 15,3-6-12-15</inkml:trace>
  <inkml:trace contextRef="#ctx0" brushRef="#br0" timeOffset="11">20112 4538 280 0,'-18'0'104'0,"33"-3"-56"0,-7-2-52 0,-2 5 21 15,3 0-11-15,6 0-1 16,3-6-5-16,3 1 0 15,12 0 0-15,-4 2-25 0,-2 1-10 16,0-4-22-16,-3 6-7 16,-6 8-28-16</inkml:trace>
  <inkml:trace contextRef="#ctx0" brushRef="#br0" timeOffset="12">20385 4543 220 0,'-9'8'82'0,"6"0"-44"15,-3 8-36-15,6-8 19 0,0 5 0 16,0 0 2-16,6 0-10 15,0 1-3-15,0-1-6 16,3-3-3-16,3-2 2 0,0-2-4 16,3-6-2-16,0-3-9 15,0-2-3-15,0-6-8 16,-3-2 0-16,-7 0 12 16,4-3 6-16,-6 2 6 15,0 1 2-15,-3 3 12 16,0 2 5-16,0 2 5 0,0 6 2 15,0 6-14 1,3 4-8-16,0 4-6 16,3 1-2-16,0 1 4 15,6 0 1-15,0-3-3 0,-3 3-1 16,0-3-26-16,0-5-9 16,0-8-19-16,-3-2-7 15,0-4-26 1</inkml:trace>
  <inkml:trace contextRef="#ctx0" brushRef="#br0" timeOffset="13">20621 4540 204 0,'0'3'77'0,"0"2"-42"0,2 6-32 0,4-3 17 0,0 2 1 16,-3 4 4-16,0 1-4 15,-3-1-3-15,0-1-10 16,0-3-3-16,3-2-1 0,-3-2-2 15,0-1-2-15,0-5 3 16,3 0 2-16,0-5-4 16,0-3-1-16,3-5-2 15,3-1-2-15,0 1 3 16,6 2 0-16,0 4 1 16,3 1 2-16,-3 4 1 15,-1 4 3-15,1 4 1 16,-3 4 1-16,-3 1-7 0,0-1 0 15,0 1 1 1,0-1 1-16,-3-2-39 0,3 0-17 16,0-2-58-1,0-6-35-15,3-3 68 16</inkml:trace>
  <inkml:trace contextRef="#ctx0" brushRef="#br0" timeOffset="14">20960 4553 208 0,'-30'-2'77'0,"21"4"-42"0,-3 1-23 0,6 2 19 0,-3 1-7 15,0 2 0 1,0 2-11-16,1 3-5 0,2 3-5 16,3 0-3-16,6-3 1 15,6 6 1-15,2-3 1 0,7-3-6 16,12-2 0-16,0-6-10 15,0-8-2-15,-4-5-16 16,1-2-8-16,-3-3-63 16</inkml:trace>
  <inkml:trace contextRef="#ctx0" brushRef="#br0" timeOffset="15">21129 4337 260 0,'-2'-6'99'0,"2"12"-54"0,0 1-48 0,0-1 16 16,2 4 2-16,1 9 4 16,0 10-3-16,0 5-1 15,0 3-9-15,0 3-2 0,0-6 0 16,-3 4-2-16,3-1-2 16,0-3-10-16,3-8-6 15,-3-4-50-15,-3-7-19 16,0-4-24-1</inkml:trace>
  <inkml:trace contextRef="#ctx0" brushRef="#br0" timeOffset="16">21049 4503 312 0,'3'-13'115'0,"6"10"-62"0,6-13-60 15,-6 11 21-15,6 0-11 16,9 0-2-16,-4-1-27 16,7 4-12-16,-3-1 19 15,0 0-39-15,-6 3-15 0,0 3-22 16,-4 5 158 15,-5 21-12-15,-3 3 5-16,-3-3-24 15,-3-3-14-15,0-2-16 0,3-3-4 16,0 6 1-16,0-9-29 16,0-2-12-16,3-5-60 15</inkml:trace>
  <inkml:trace contextRef="#ctx0" brushRef="#br0" timeOffset="17">21317 4445 280 0,'-6'-3'104'0,"9"6"-56"0,3-3-74 0,-3 3 8 16,3-1-16-16,3 6-5 0,0 0-58 16,3 5-24-1</inkml:trace>
  <inkml:trace contextRef="#ctx0" brushRef="#br0" timeOffset="18">21403 4646 196 0,'-3'24'74'0,"3"-16"-40"0,3 0-27 16,0 2 20-16,6-2-1 15,0-2 2-15,0-4-7 16,3-4 0-16,3-4-12 16,0-2-1-16,-3-2-1 0,-3-3-1 15,0-3-1-15,-6 0-1 16,-6-3 2-16,-6 3-1 0,-6 3 0 15,0 0-6 1,0-3-1-16,3 3-26 0,0 2-9 16,3 3-8-16,3 3-2 15,3 0-32 1,3 5-38-16,9 2 40 16</inkml:trace>
  <inkml:trace contextRef="#ctx0" brushRef="#br0" timeOffset="19">21540 4585 208 0,'12'27'77'0,"-6"-14"-42"0,0 5-21 0,-6-10 20 16,3 0-8-16,0 6-1 16,0-12-8-16,-3-2-2 15,0 0-9-15,0 0 3 0,3-2 3 16,3-6-11-16,0-6-2 16,3-1-5-16,0-4-1 0,6 0-1 15,2 6 2-15,1 3 4 16,0 2 1-16,-3 5 7 15,0 8 6-15,0 6-2 16,-3 5 0-16,0 0-6 16,-3 0-3-16,0-3-18 15,-1-3-6-15,1-4-108 16</inkml:trace>
  <inkml:trace contextRef="#ctx0" brushRef="#br0" timeOffset="20">22439 4360 232 0,'-9'-23'88'0,"0"9"-48"0,0-12-20 0,0 15 27 15,1 3-3-15,-7 0 4 16,-3 3-21-16,3 2-8 16,0 17-11-16,0 4-13 0,3 6-4 15,0 5 5-15,3 13 1 16,3 1 3-16,0-1 0 0,4 0 0 16,2-5 2-16,0-5-8 15,0 0-3-15,2 2-26 16,-2-7-12-16,0-6-36 15,0-26-69 1</inkml:trace>
  <inkml:trace contextRef="#ctx0" brushRef="#br0" timeOffset="21">22174 4540 244 0,'-6'-5'93'0,"9"2"-50"0,3-13-55 15,0 11 15-15,3 3-1 16,3-4 6-16,3 4-6 16,3-1-1-16,9 0-1 0,2 3 0 0,-2 0 2 15,0 6-3-15,-6 4 0 16,-3 1 1-16,-6 2 0 16,-4 3 4-16,-2 2 2 15,-3 1 4-15,0-1 1 16,0-2-8-16,0 0-1 15,3-3-2-15,0 3 0 16,3-5 2-16,3-9 3 16,3-2 0-16,-3-2 0 15,6-3-6-15,-9-3-1 16,3-3-2-16,-9 0 0 16,-3-2 0-16,0 0 3 15,-9 0 0-15,0 0 3 0,-3 2 1 16,-3 0 3-16,0 6-10 15,3 0-2-15,-6 5-54 16</inkml:trace>
  <inkml:trace contextRef="#ctx0" brushRef="#br0" timeOffset="22">22627 4585 248 0,'0'13'93'0,"0"-2"-50"0,9 2-37 0,-6-7 22 16,0 2-8 0,-3-1-2-16,0-1-2 15,0-1 0-15,0-5-8 16,0 0-1-16,0 0 3 0,0-3 0 0,3-2 4 16,0-5-5-16,5-4-3 15,4-4-6-15,3 2 0 16,0-3 0-16,3 3 0 15,6 3-3-15,0 3 2 16,2 2-12-16,-2 2-5 16,0 4-102-1</inkml:trace>
  <inkml:trace contextRef="#ctx0" brushRef="#br0" timeOffset="23">18135 5056 160 0,'-3'-5'60'0,"3"5"-32"0,0-3-20 0,0 3 18 16,0 0-9-16,0 0 1 15,0 0-5-15,3 6 2 16,3 1-8-16,0 7 9 0,0 10 4 15,-3 7-4-15,0 4-1 16,0-1-1-16,0-2 2 16,-3 0-9-16,0 2-4 15,0-5-2-15,0-2 1 16,0-6-10-16,3-5-4 0,-3-3-36 16,0-3-14-16,0 1-45 15</inkml:trace>
  <inkml:trace contextRef="#ctx0" brushRef="#br0" timeOffset="24">18084 5257 264 0,'-5'-2'101'0,"7"-1"-54"0,1 6-44 0,-3-3 23 16,6 0-8-16,3-3-1 15,3 0-7-15,6 1-4 16,3-1-3-16,3 0-3 0,6-2 1 16,-4 2-30-16,1 3-10 15,-6 0-89 1</inkml:trace>
  <inkml:trace contextRef="#ctx0" brushRef="#br0" timeOffset="25">18308 5321 228 0,'-3'10'88'16,"12"-4"-48"-16,0-1-34 0,-3-2 20 16,2 5-14-16,1-3-2 0,3-5-6 15,0 0-1-15,3 0-1 16,-3-3-2-16,6 1 3 0,-6-4-11 15,0 1-2-15,-3 2 0 16,-3-2 4-16,-6 0-6 16,-3-3 0-16,-6 0-4 15,0 0-3-15,-3 3 8 16,0 2 4-16,0 0 5 16,-3 3 1-16,0 3 1 15,-3 2 2-15,4 1 3 16,-4 1 2-16,3 7 1 0,3 2 2 15,6-3 1 1,3 0 3-16,9-2-3 0,3 2 1 16,3-3-5-16,3 1-2 15,2 2-2-15,1-5 0 16,0-3-2-16,6-2 2 16,3-3-24-16,-6 0-11 15,-4-3-34 1,1 1-55-16,-3-9 24 15</inkml:trace>
  <inkml:trace contextRef="#ctx0" brushRef="#br0" timeOffset="26">18522 5310 168 0,'-3'8'66'0,"3"-5"-36"15,0 7-26-15,0 1 15 0,0 0 4 16,3 4 3-16,-3-1-7 15,0-1-4-15,0-3-8 16,0 1-5-16,0 0-1 0,0-6 1 16,0 0 1-16,0-5-1 15,0 0 1-15,3 0-9 16,-3-2-3-16,3-9-4 16,0-8 0-16,0 4 2 15,0 1 5-15,0 1 1 16,0 3 0-16,0-1 4 15,0 3 2-15,3 3 2 0,0 5 3 16,0 2 8-16,3 1 3 16,-3 8-4-16,0 2 0 15,-1 0-4-15,-2 0 2 16,-3-2-4-16,0 2-2 16,0-2-2-16,-3 2 0 15,0-5-18-15,1-3-4 16,2 0-9-16,0-5 0 15,0 0-1-15,0-2 3 16,2-9 8-16,1-7 4 16,3-1 3-16,0 3 5 15,3 0 3-15,0 1 2 16,0 1 16-16,0 4 7 16,0-1 5-16,0 6 3 15,0 2-3-15,3 6 1 16,0 2-5-16,3 3 0 0,-4 5-8 15,1 1-4-15,-3 1-4 16,-3 1-2-16,0 0-3 16,-3-3-2-16,0 1-21 15,0-4-9-15,-3-2-36 16,3-3-13-16,3 1-15 16</inkml:trace>
  <inkml:trace contextRef="#ctx0" brushRef="#br0" timeOffset="27">18832 5366 212 0,'-6'13'82'0,"6"0"-44"0,3 3-44 16,3-5 14-16,-3 7 6 0,0 1 8 15,-1 2-5-15,1 0-2 16,3 6-8-16,0-1-7 0,-3-2-1 15,0-6 3-15,0-2 1 16,0-3-6-16,-3-2 0 16,0-6-6-16,0-5-1 15,-3-10 2-15,0-4 5 0,0-1 2 16,0-7 1 0,0-1 0-16,0-1 0 15,0 0-3-15,3-2 2 0,3-1 1 16,0 3 2-16,3 0 8 15,3 3 3-15,0 5 0 16,6 6 0-16,-3 2-3 16,3 3-1-16,-3 5 1 15,0 8 1-15,-3 5 3 16,-3 3 4-16,-9 0-8 16,0-1-1-16,-6 4-5 15,0-6-3-15,-3-2-5 16,3-1-2-16,0-2-19 15,0-2-7-15,0-4-16 16,0-2-8-16,0-5-46 16,9-3-29-16,0-8 62 15</inkml:trace>
  <inkml:trace contextRef="#ctx0" brushRef="#br0" timeOffset="28">19013 5101 252 0,'-6'5'93'0,"6"1"-50"0,0 4-52 0,3 4 14 15,0 9 8-15,-3 4 8 16,3 2-6-16,-3 8-1 0,0 0-8 16,0 0-4-16,0-3-1 15,3-2-8-15,0-5-3 16,3-4-38-16,0-7-17 0,6-5-41 15</inkml:trace>
  <inkml:trace contextRef="#ctx0" brushRef="#br0" timeOffset="29">19275 5302 220 0,'-12'-8'82'0,"6"6"-44"0,0 2-29 16,3 0 22-16,-3 0-13 16,-6 5 0-16,-5 0-10 15,2 3-3-15,0 8-3 0,3 3-4 0,0-1-1 16,3-2 2 0,6 0 2-16,3 0-2 0,3 0 0 15,12-8-1-15,0-3 0 16,0-3 4-16,0-2 1 15,-1-5-6-15,1-3 0 16,-3-5-6-16,0-3 1 16,-3 0 4-16,-3 3 4 15,0 0-1-15,-3 2 0 16,0 3 7-16,0 3 6 16,-3 2-4-16,0 3 0 15,6 11-2-15,-3 0-1 0,0 2-3 16,3 0-2-16,0 0 1 15,0 0 1-15,0-2-6 16,0 0-1-16,6-6-71 16,-1-5-40-1</inkml:trace>
  <inkml:trace contextRef="#ctx0" brushRef="#br0" timeOffset="30">19430 5085 228 0,'-3'-10'85'0,"3"10"-46"0,-3 0-35 0,3 0 30 16,0 8-10-1,3 10-6-15,0 11-1 16,0 3-10-16,-3 5 0 0,0 3 3 16,0-1-4-1,0-2-1-15,0-5-2 0,3-3 0 16,0-2-31-16,0-3-13 15,-3-9-59 1,3-4-52-16,0-3 54 16</inkml:trace>
  <inkml:trace contextRef="#ctx0" brushRef="#br0" timeOffset="31">19302 5233 268 0,'-3'0'101'0,"9"0"-54"0,3-2-55 15,-3-1 18-15,9 3-7 16,0-2 3-16,2-6-5 16,1 8-1-16,3 0 0 15,0 2-25-15,-3 4-8 0,-3-1 1 16,-3 3 2-16,-4 0 12 15,1 0 8-15,-3 0 7 16,0 2 2-16,-3 1 7 16,0-1 4-16,3-2 1 15,0 0 1-15,3 5-4 0,0-7 0 16,3-4-1 0,3 1 1-16,0-3 0 0,6-3 0 15,-4 1-4 1,-2-1-1-16,-3-2-3 0,-3-1-1 15,0 1 1-15,-6-3 2 16,-9 3-1-16,-3 0-1 16,-3 2-2-16,0 0 1 15,-3 3 5-15,1 3 5 16,-4 2-3-16,3 6-1 16,3 5 2-16,0 2 2 15,6-2 5-15,3 0 1 16,6 0-8-16,6 0-4 15,3-3 0-15,12 0 0 0,5-5-10 16,1-5-5-16,3-3-111 16</inkml:trace>
  <inkml:trace contextRef="#ctx0" brushRef="#br0" timeOffset="32">20195 5276 160 0,'0'-5'63'0,"0"5"-34"0,0-6-21 0,0 6 16 15,0 0-1-15,-3 0 3 16,-3-2-5-16,0-1-1 16,-3 0-11-16,-6 3 3 0,-6 3 4 15,0 2 1-15,1 1-1 16,-1 1-8-16,0 4-5 15,3 0-2-15,3 7 1 16,3 1-3-16,6-1 0 0,6-2-1 16,6 0-2-16,6-3 3 15,12-2 0-15,3-3 1 16,3 0 2 0,-1-8-25-16,-2-3-10 0,6-8-49 15,3-7-58 1,-4-1 41-16</inkml:trace>
  <inkml:trace contextRef="#ctx0" brushRef="#br0" timeOffset="33">20305 5051 204 0,'-6'-3'77'0,"6"6"-42"0,0 2-30 0,3 0 17 16,-3 3 1-16,6 3 3 15,0 10-5-15,0 14 0 16,0-1-12-16,0 0-1 0,0 3-1 16,0 0-3-16,-3-5-1 15,3-3-1-15,0-5 1 16,0-5-31-16,5-6-11 16,-2-3-40-1,3-4-59-15,3-12 32 16</inkml:trace>
  <inkml:trace contextRef="#ctx0" brushRef="#br0" timeOffset="34">20537 5257 208 0,'-33'-2'77'0,"30"2"-42"0,-5 0-28 16,5 2 20-16,-6 1-1 15,0 2 2-15,-3 3-11 16,0 3-5-16,3-1-7 15,0 6-4-15,0 5 0 0,3-2-1 16,6-1 0-16,3-2 0 16,6-2 0-16,3-4 0 15,0-2 2-15,3 0-8 16,6-8-1-16,-1-5-3 16,1-3-1-16,-3-3 1 15,-3-2 1-15,-6 2 6 16,0-2 1-16,-6 3 4 15,-3-1 1-15,0 0 7 0,0 3 6 16,-6 3-2-16,6 2 0 16,0 3-6-16,-6 3-3 15,3 2-5-15,6 6 0 16,0 2-2-16,3 0-2 16,3 1 3-16,0-1 2 15,3 0-20-15,0-2-9 16,-1-3-30-16,-2 0-11 15</inkml:trace>
  <inkml:trace contextRef="#ctx0" brushRef="#br0" timeOffset="35">20710 5263 188 0,'-3'-3'71'0,"0"-2"-38"0,0 2-12 0,3 3 25 15,-3 0-4-15,0 0 0 16,0 3-12-16,0-1-6 16,-3 1-14-16,3 0-9 15,0-1-3-15,3 4-2 0,0-1 0 16,3 3 0-16,3 0 3 16,6 0 0-16,0 0 3 15,3-1-1-15,0 7-1 16,-4-1 1-16,-2 3-1 15,-3-3 2-15,0-2 1 16,-3-1 1-16,-9-2 2 0,-3-3-1 16,-3 1 0-16,1-4-6 15,-1 1 1-15,0-3-16 16,3 0-6-16,0 0-25 16,6-5-100-1</inkml:trace>
  <inkml:trace contextRef="#ctx0" brushRef="#br0" timeOffset="36">20871 5249 296 0,'-18'-2'112'0,"12"2"-60"0,-3 5-50 0,6-2 23 15,0-1-20 1,3 1-4-1,3 8-4-15,3-1 2 0,3 3 0 0,3 3 3 16,0 5-1-16,-4-2-1 16,-2-3 7-16,-6 0 3 15,-3 0-1-15,-6-3 2 16,-2 3-8-16,-1-6-4 16,0-2-33-16,3 0-13 15</inkml:trace>
  <inkml:trace contextRef="#ctx0" brushRef="#br0" timeOffset="37">21263 5249 208 0,'-6'0'79'0,"6"6"-42"0,0 2-41 0,0-3 13 16,3 3 4-16,0 2 6 16,0 1-1-16,0 5-1 15,0 0-9-15,0 2-1 0,-3-2 3 16,0-3-4-16,0-5-1 15,0 0 2-15,0-2 0 16,0-1-3-16,0-3-1 16,0-2-1-16,0 0-2 15,0-5 1 1,3-11-6-16,0-2-3 16,3-1-1-16,0 1 5 15,0 2 2-15,0 3-1 16,0 2 2-16,0 6-1 15,3 2 0-15,0 6 4 16,0 2 3-16,0 3 2 16,-3 3 3-16,0 4-3 15,-3-1-2-15,-3 2 4 16,3-3-5 0,-3-3 0-16,3-2-2 15,-3-2 1-15,3-14-2 16,3 0-3-16,-1-6 1 15,4-1 1-15,3-4 0 16,6 1 0-16,0 2 0 16,0 2-3-16,-3 4 2 15,0 5 1-15,0 2 0 16,-1 8 8-16,-2 3 7 16,-3 5-3-16,0 1-2 15,-3 1-5-15,0 1-4 16,0 0-3-16,-3 0 1 15,3-3-28-15,-3-2-13 16,0-3-29-16,0-3-11 16</inkml:trace>
  <inkml:trace contextRef="#ctx0" brushRef="#br0" timeOffset="38">21662 5289 228 0,'0'0'88'0,"3"3"-48"0,9 2-31 16,-6-2 19-16,0-1-8 16,0 4 1-16,3-1-8 15,0 0 0-15,0-2-8 16,3-1-1-16,0-2 0 0,0 0 0 16,-1-2 2-16,-2-4-5 15,-3 1-3-15,0 0 1 16,-6 0 0-16,-3-3-6 15,-3 2 0-15,-3 1-4 0,1 0 0 16,-4 2 3-16,0 1 3 16,-3 2 3-16,-3 2 3 15,3 3 0-15,3 1 2 16,3 2 2 0,0 0 2-16,9 2 3 0,0 1 1 15,0 2-1-15,6 3-1 16,3 0-5-16,3-3-1 15,0-2-1-15,6-3 1 16,0-3-7-16,3-3-1 16,-1-4-31-16,-2-9-12 15,9 3-43 1,3-2-51-16,-9-4 43 16</inkml:trace>
  <inkml:trace contextRef="#ctx0" brushRef="#br0" timeOffset="39">21859 5263 192 0,'-3'5'71'0,"3"0"-38"0,3 3-23 15,-3-3 20-15,0 6-1 16,3 0 5-16,-3 4-12 16,0 4-5-16,0-3-10 15,0-3-5-15,0-2 1 0,0-1 0 16,3-2 1-16,-3-3-2 15,0 1-2-15,0-6 1 16,0 0-1-16,9-13-9 16,0-3 0-16,5-3 3 15,-2 1-2 1,0 2 3-16,0 0-2 0,3 5 2 16,-6 3 3-1,0 6 1-15,3 4 7 0,-3 6 4 16,0 0 3-16,0 5 3 15,-3 3-3-15,0-2 2 16,-1-1-8-16,1-3-4 16,-3-2-2-16,0-2 1 15,3-6 1-15,0 0 1 16,0-6-11-16,0-2-5 0,0-2-5 16,0-3 0-16,0-3 0 15,3 0 1-15,0 3 6 16,6 2 4-16,-3 3 4 15,-3 3 3-15,0 2 4 16,-1 6 4-16,1 5 7 16,0 2 4-16,-3 9-6 15,0 2-1-15,0-3-5 16,-3 1-3-16,0-3-5 16,0-3 0-16,0-2-16 15,3-1-6-15,0-4-40 16,-3-4-15-16</inkml:trace>
  <inkml:trace contextRef="#ctx0" brushRef="#br0" timeOffset="40">22272 5093 232 0,'0'13'88'0,"6"1"-48"0,0 36-36 0,-3-32 21 16,-3 4-1-16,0-1 5 16,0 3-11-16,0-6-5 15,0 6-11-15,0-6-1 16,0-4-1-16,0-4 2 16,0-2-1-16,3-10-1 15,0-4 1-15,0 1-4 16,0-3 0-16,3-3-3 15,0 4-1-15,0-1 1 16,6 0 2-16,3 5 2 16,0 3 1-16,0 5 1 15,0 3 0-15,-4 0 6 16,-2 3 6-16,-3 2 0 16,-3 0 3-16,-3 0-8 15,-9 1-2-15,-2-4-8 16,-4-2 0-16,-3 0-12 15,0-3-3-15,0-2-13 16,0-6-5-16,3-2-14 16,6-8-75-1</inkml:trace>
  <inkml:trace contextRef="#ctx0" brushRef="#br0" timeOffset="41">22389 5313 248 0,'20'2'93'0,"-11"-2"-50"0,-3 6-37 0,3-4 20 16,0 1-10-16,0 0 1 16,0-3-10-16,0 0-4 15,3-3-2-15,0 0 3 0,-3-5 2 16,0 3-2-16,-3-3-3 0,0 0 0 16,-3 0 1-16,-3 0-1 15,-3 1-1 1,0 1 1-16,-3 1-1 0,-3 2 0 15,0 1 0-15,0 2 0 16,3 5 0-16,-3 3 0 16,3 0 2-16,3 2 3 15,0 1 2-15,3 5-1 16,3 0-1-16,3 0-6 16,0-1 1-16,9-1 0 15,-3-4 2-15,3-2-17 16,2 0-4-16,1-3-24 15,-3-7-10-15,0-3-34 16,-3-6-45 0,0-2 41-16</inkml:trace>
  <inkml:trace contextRef="#ctx0" brushRef="#br0" timeOffset="42">22633 5271 176 0,'-6'7'68'0,"6"-1"-36"0,0 4-24 0,0-4 18 15,0 2-2-15,6-1 1 16,-3 7-12-16,-3-4-3 16,0 1-6-16,0-3 4 0,0 0 2 15,0-3-1-15,0-5 2 16,0 0 5-16,0 0 2 16,0-5 15-1,0-1-16-15,0-1-4 16,3-4-8-16,0 3-4 0,3-3 0 15,-1 1 1-15,4 5-6 16,0-3 1-16,3 0 1 16,0 2 3-16,3 1-11 15,0 0-3-15,15 0-76 16,-6-3-32-16</inkml:trace>
  <inkml:trace contextRef="#ctx0" brushRef="#br0" timeOffset="43">23293 4985 168 0,'-17'-11'66'0,"17"6"-36"0,0-11-22 0,0 11 16 16,-9-3 10-16,-3 0 6 15,3 3-2-15,-6 5 0 16,-3 7-21-16,-3 4-10 0,0 2-3 15,4 11-5-15,-4 3-2 16,9 10 4-16,3 8 1 16,0 0 0-16,6-3-2 15,0 3 1-15,3-3 1 16,0-5-1-16,0-5 2 16,3-6-24-16,0-4-11 15,-3-6-25-15,0-6-12 16</inkml:trace>
  <inkml:trace contextRef="#ctx0" brushRef="#br0" timeOffset="44">23008 5231 220 0,'12'0'82'0,"-9"0"-44"0,-3 0-40 15,0 0 14-15,9 2 0 16,-1-2 3-16,1 0-6 15,3 0-3-15,6 0-3 16,3 0-3-16,3 0 3 0,0 0-15 16,2 0-7-16,-5-2-32 15,3-1-13-15,-12 1-21 16</inkml:trace>
  <inkml:trace contextRef="#ctx0" brushRef="#br0" timeOffset="45">23261 5231 216 0,'-18'5'82'0,"18"3"-44"0,-3 3-36 0,3-3 19 15,3 2-2-15,3 3 3 16,0 1-8-16,9 1-1 16,-3 1-7-16,-1-2-2 0,1-1 0 15,0-5 0-15,-3-3 2 16,0-2-5-16,3-6-3 16,-3-2-4-16,0-3 1 15,0-3-4-15,-6-2 1 16,6 0 4-16,-9 0 2 15,6 2-1-15,-3 3 2 0,-3 0 3 16,0 3 1-16,3 2-1 16,-3 3-2-16,3 5 3 15,0 3 0 1,0 0-4-16,-3 0-1 0,8 3 1 16,-5-3 2-16,3 2-29 15,-3-4-11-15,6-4-68 16</inkml:trace>
  <inkml:trace contextRef="#ctx0" brushRef="#br0" timeOffset="46">23529 5260 192 0,'0'5'74'0,"0"1"-40"0,0 4-20 16,0-2 20-16,0 3-8 0,0-1-1 15,0 6-10-15,0-3-4 16,0-2-6-16,0-3-4 0,0-3 0 16,0 0-1-16,0-5 2 15,0 0-1-15,0-8 2 16,6-2 0 0,-3-1-4-16,2-2-1 15,1 0 1-15,3 2 0 16,0 3-2-16,0 0 0 15,0 3 8-15,0 5 4 16,0 5 2-16,-3 3 1 0,6 3-4 16,-6 5-3-16,-3 2-2 15,6-2-3-15,-3-3-24 16,0-2-11-16,3-8-42 16,5-1-16-16,10-7-2 15</inkml:trace>
  <inkml:trace contextRef="#ctx0" brushRef="#br0" timeOffset="47">23817 5252 236 0,'-26'0'88'0,"2"3"-48"0,-12 2-29 0,30-2 23 16,-9 2-9-1,6 3 0-15,-3 2-10 0,3 1-4 16,0 5-6-16,4 2-2 0,5 1 1 15,5-1-2-15,4-2-2 16,12-2-2-16,3-4-1 16,3-2-7-16,0 0-2 15,-4-5-13-15,7-3-6 16,-9-11-13-16,3-2-3 16,-9 0-9-16,-3-3-5 15,6-3-11 1</inkml:trace>
  <inkml:trace contextRef="#ctx0" brushRef="#br0" timeOffset="48">23993 5019 220 0,'-3'5'85'0,"3"3"-46"16,0 11-35-16,0-9 19 0,0 6 2 15,0 19 5-15,0-1-5 16,-6 1-1-16,6-1-13 15,0 3-7-15,0 0 0 0,0-5-5 16,0-6 0-16,0-5-43 16,0-5-20-16</inkml:trace>
  <inkml:trace contextRef="#ctx0" brushRef="#br0" timeOffset="49">23859 5220 332 0,'-12'-2'126'0,"12"2"-68"0,6-3-72 0,0 0 19 16,-3 3-7-16,9-5 1 16,6 0-10-16,3-1-5 15,5-7 8-15,-2 3-56 0,-3-1-21 16,9 0-25-1</inkml:trace>
  <inkml:trace contextRef="#ctx0" brushRef="#br0" timeOffset="50">24106 5260 296 0,'-9'18'112'0,"9"-4"-60"0,0 2-56 0,0-9 21 0,0 7-13 16,0-4-2-16,0 4-15 15,3-1-6-15,0-3-67 16,0-2-71-1,3-18 40-15</inkml:trace>
  <inkml:trace contextRef="#ctx0" brushRef="#br0" timeOffset="51">24106 5088 244 0,'0'-3'93'0,"9"1"-50"0,0-1-61 16,-3 6 9-16,6-1-48 0,3 1-17 16,0 2-6-16,-1 1-2 15</inkml:trace>
  <inkml:trace contextRef="#ctx0" brushRef="#br0" timeOffset="52">24225 5260 204 0,'-9'24'77'0,"6"-8"-42"0,-3 2-32 0,6-10 17 16,6 3-8-16,-3-1 1 15,6-2 1-15,3 0 1 16,3-3-8-16,0-2-2 0,3-8 1 16,-3-3-1-16,2 0 2 15,1-3 0-15,-3-2 3 0,-6 0 4 16,-9 0 1 0,0-3-4-16,-6-5 1 0,-3 2-5 15,-6-2-2-15,3 2 0 16,-5 6 1-16,5 3-23 15,0 2-10-15,3 8-86 16</inkml:trace>
  <inkml:trace contextRef="#ctx0" brushRef="#br0" timeOffset="53">24436 5236 280 0,'0'8'104'0,"3"3"-56"0,3 5-43 0,-3-9 22 16,0 4-4-16,-3 0 1 16,0-1-7-16,0-2 0 15,0 0-10-15,0-3-4 0,0-2-2 16,0-3 3-16,0 0 5 16,3-3-7-16,3 1-3 15,0-6-3-15,3-5 0 16,3-1-4-16,3-7 0 15,0 3 2-15,0 2 3 16,6 5 2-16,-4 9 1 16,4 4 6-16,-3 6 4 15,0 5 1-15,-3 3 3 0,-3 0-5 16,-3-3-1-16,0-2-15 16,3-1-6-16,-7-2-86 15,4-2-38-15</inkml:trace>
  <inkml:trace contextRef="#ctx0" brushRef="#br0" timeOffset="54">24297 5186 160 0,'-18'-16'63'0,"15"16"-34"0,-6 0-19 16,6 0 20-16,-3 3-9 16,0 5 0-16,0-1-3 15,-6 4 0-15,3 0-9 16,0 2-8-16,0 0-3 0,9 3-2 15,9 0 3-15,0 0-33 16,3-6-12-16,6-2-48 16</inkml:trace>
  <inkml:trace contextRef="#ctx0" brushRef="#br0" timeOffset="55">8434 4315 120 0,'3'-2'46'0,"9"7"-24"0,-6-2-8 15,-3-3 15-15,-3 0-3 16,0 0 2-16,3 0-5 16,-3 0 0-16,0 0-12 15,0 0 7-15,0 0 2 0,0 0 3 16,0 0 3-16,6 2-3 16,-6-2-2-16,3 6-3 15,-3-6-1-15,0 0-7 16,0 2-2-16,-3-2-2 15,-3 3 3 1,0 0-3-16,0-1-5 0,-3 1-3 16,0-1 3-16,1 4 3 15,-1-1-1-15,0 3-2 16,-3 0 0-16,0-3-1 16,0 3 0-16,0 0 2 15,0-3 1-15,-3 3 1 16,0-2 0-16,3-1 0 15,1 0 0-15,-1 0 0 16,0 1-5-16,0-1 1 16,0 3 0-16,0 0 0 15,-3 0 2-15,0 0 3 16,0-3-2-16,1 0 0 16,-1 1-1-16,-3-1-2 15,0 0 5-15,3 1 4 16,0 2-1-16,0-6 1 0,0 1-3 15,-2-1-1-15,-1 1 1 16,0 0 1-16,0-1-6 16,0 1-2-16,0-3 2 15,-3 0 1-15,1 0 0 16,2 3-2-16,0-3 1 16,0 0 1-16,0 0 1 15,-3 0 3-15,-3 0-5 16,-2 0-1-16,-1 0 2 15,0 0 1-15,0 0-1 16,4 0 1-16,-1 0-2 16,-3 0-1-16,0 0-2 15,3 0 1-15,-2 0 1 0,2 0 0 16,0-3 0-16,0 3 2 16,0 0-1-16,0 0-1 15,-2 3-2-15,-1-3 1 16,-3 2 1-16,0 1 0 15,-2 2-3-15,2 1 2 16,3-1 1-16,0 0 2 16,0 3-1-16,1 3 2 15,-1-1-2-15,0 3 2 16,3 1 0-16,0-1 1 16,1 0-2-16,2 0 1 0,6-2-2 15,0 0 2 1,3-4-4-16,3 1 0 0,0-2-1 15,0-1 0-15,3-5-18 16,0 0-9-16,1 0-25 16,-1-3-9-16,0 1-12 15,3-1-4-15,0 0-43 16</inkml:trace>
  <inkml:trace contextRef="#ctx0" brushRef="#br0" timeOffset="56">6931 4543 208 0,'-3'-3'77'0,"6"3"-42"0,-3 3-26 0,0-3 22 15,-3 8 1-15,0 2 5 16,-3 4-7-16,0 2-3 15,0 5-15-15,1 0-5 0,-4-3-1 16,0 9-3-16,3-6 0 16,0 0-1-16,3-5-2 15,0-3 1-15,6-2 1 16,3-1 1-16,3-2 3 16,3-5-3-16,5 0 0 15,4-3 1-15,3 0 0 0,0 0-5 16,6 0 1-1,-7 5-11-15,-2-2-5 0,-3 2-52 16,0 0-20-16</inkml:trace>
  <inkml:trace contextRef="#ctx0" brushRef="#br0" timeOffset="57">9961 4445 148 0,'-3'0'57'0,"3"3"-30"0,0-6-14 0,0 3 19 0,0 0-7 16,0 0 0-1,3 5-12-15,0 1-7 16,3-1-7-16,0 3 0 0,0 0 7 16,3-3 4-16,0 0-1 15,0 1 0-15,3 2-1 16,0 2 0-16,0-2 0 16,0 0 2-16,6 0 1 15,-1 0 1-15,4 0-6 16,3 0-2-16,3-3 4 15,-3 3 3-15,-1-3-6 16,4-2-1-16,3 0 0 16,3-3 2-16,5-3-3 15,1 0-2-15,-3 1 0 16,3-4 1-16,-1 1 1 0,1 0 1 16,0-3 0-16,2 3 2 15,-2-3-3-15,3 0 0 16,5 0 1-16,4 0 0 15,-3-3-2-15,-1 1-2 16,-2-1 3-16,2 6 0 16,-5-1-1-16,-6 1 1 15,-3 0 0-15,-4 8 1 16,1-1 0-16,0 3 0 16,3 1 0-16,-1-1 2 15,4 3-1-15,-3 0 0 16,0 8-3-16,-7-3 1 0,1 0 0 15,-3 0 1-15,-3-2-5 16,-6 0-1 0,0-3 3-16,-4-3 1 0,-2 0-16 15,-3-2-5-15,0-3-33 16,0 0-12-16,0 0-72 16</inkml:trace>
  <inkml:trace contextRef="#ctx0" brushRef="#br0" timeOffset="58">11521 4546 192 0,'-6'-6'74'0,"6"6"-40"0,3 0-33 0,-3 0 16 15,0 0 4-15,0 0 5 16,0 0-10-16,0 0-2 15,0 0-8-15,0 0-6 0,0 0-1 16,3 0 7-16,-3 0 4 16,0 0-1-16,0 0 0 15,0 0-3-15,0 0-1 16,0 0-3-16,0 0 1 16,0 0-2-16,0 0-1 15,0 0-4-15,0 0-2 16,0 0-8-16,0 0-4 15,0-2 5-15,0-1 5 0,0 0 5 16,3 1 2-16,-3-4 3 16,0 4 3-16,0-1 9 15,0-2 3-15,0 2 5 16,0 1 1-16,0-4-4 16,0 4-1-16,0 2-10 15,3 0-3-15,-3 0-3 16,3 2-2-16,3 4 1 15,3-1-1-15,-3 5 0 16,3 1 0-16,-3 2 2 16,3 3 3-16,-3 0-2 15,0 0 0-15,0-3-1 16,0 0 1-16,-3-2-2 0,-1-1 2 16,-2-2-2-1,0-2 2-15,-2-1 2 0,-1 0 4 16,-3 1 2-16,-3-4 3 15,-3 1-9-15,0-1-3 16,-3 1 0-16,0 0 3 16,0-1-4-16,0 1-1 15,3 0-2-15,1-3 0 16,2 0-14-16,0 0-6 16,3 0-22-16,0 0-10 15,6 16-92 1,0-3 24-16</inkml:trace>
  <inkml:trace contextRef="#ctx0" brushRef="#br0" timeOffset="59">5395 5175 160 0,'0'-2'63'0,"0"2"-34"0,0-14-14 15,0 12 29 1,0 7-11-16,0 0-10 16,0 1-5-16,-3 7-11 15,-3 3-2-15,1 0 1 0,-4 5-3 16,0 0 0-16,0-3 3 16,0 4 1-16,0-1-3 15,0-5-1-15,3-3-1 16,0-3 1-16,0-2-2 15,6-2-1 1,0-6 1-16,0 0 1 16,3-11-3-16,3 1-2 15,0-4 2-15,0-2 0 16,3 1 1-16,0-1 0 16,0-5 0-16,0 5 0 15,0 2-3-15,-3 4 2 16,2 2 1-16,1 8 0 15,3 3 4-15,0 2 5 16,3 3-1-16,-3 2 1 16,0 1-5-16,0 2-3 15,-3-2 2-15,0-1 0 16,-3 1-1-16,3-3-2 16,-1-3-15-16,7 0-7 15,-3-2-49-15,0 0-21 16,0-3-7-1</inkml:trace>
  <inkml:trace contextRef="#ctx0" brushRef="#br0" timeOffset="60">5410 5300 140 0,'3'-6'55'0,"-3"6"-30"0,0-5-7 0,0 5 18 16,0 0-9-16,0 0-3 15,0 0-10-15,3 5-1 0,0 1-8 16,-3 2 1-16,3 5 1 0,-3 3 3 15,0 2 4-15,0 3-2 16,0 6 3-16,0 7-2 16,0 1 0-16,-3 7-3 15,0 0 1-15,0 1-2 16,0 2 0-16,-3-3-3 16,0 0-1-16,0 6-3 15,0 2 1-15,3-2 0 16,1 7 3-16,-1-4-1 15,0-4 0-15,3 1-3 16,0-6 1-16,3-5 2 16,2-2 2-16,1-1-3 0,3 0-1 15,0 1 3 1,3-3 1-16,3-1-3 0,0-4-3 16,0-3 0-16,0-1-1 15,6 1 0-15,-1-3 0 16,4-2 0-16,6-6 2 15,0-5-3-15,5 3 0 16,1-3 5-16,3-11 2 16,0 0-7-16,-1-5-4 15,-2 8-6-15,-3-2-1 16,-1-1-43-16,1 0-18 16,-6 1-61-1</inkml:trace>
  <inkml:trace contextRef="#ctx0" brushRef="#br0" timeOffset="61">6101 6398 176 0,'0'0'66'0,"0"2"-36"0,3 6-29 0,-3-2 14 16,0 4 5-16,3 6 5 15,0 5-2-15,-3-2 0 16,3-1-12-16,-3-2-2 0,0 0-2 15,0-3 3-15,0 0 1 16,0-2-5-16,0 0-2 16,0-4-2-16,0 1 1 15,0 0-2-15,-3-2 2 16,0-4-2-16,3 1-1 16,-3 0 5-16,3-1 1 15,-3-2 0-15,3-2 1 16,0-1-4-16,-3-2 0 15,3-3-1-15,0 0-2 16,0-8-4-16,0-5 0 0,6 2 0 16,-3 1 2-16,0 2-1 15,3 0-1 1,0 3 0-16,0 2 0 0,0 3 3 16,0 0 0-16,5 6-2 15,-2 2 2-15,3 2 1 16,0 4 0-16,-3 7 4 15,0 8 2-15,-3-3 0 16,0 1-1-16,-9 0-1 16,6-4 2-16,-6-4-1 15,6-3 0-15,-6 0-3 16,3-6 1-16,0-2-2 16,0 0-1-16,3-2 1 0,-3-14-1 15,9-5-5-15,-3 0-1 16,0-1-2-16,0 4 2 15,0 2 2-15,0 3-1 16,0 2 4-16,3 6 0 16,-1 2 1-16,1 6 2 15,0 5 3-15,0 8 4 16,0 5 0-16,0 3 0 16,-3-3-5-16,0-3-1 15,0 1-3-15,0-3-1 16,-3-6-17-16,3-2-8 15,0-2-28-15,0-4-13 0,0-7-42 32</inkml:trace>
  <inkml:trace contextRef="#ctx0" brushRef="#br0" timeOffset="62">6497 6448 236 0,'-3'5'88'0,"3"-5"-48"0,3 5-49 15,0 1 12-15,0 2 7 16,3 0 5-16,0 0-1 16,3 2 0-16,-1 1-8 15,4-3-4-15,0-8 1 0,0 0 0 16,-3-3 3-16,0 0-3 16,0-5 0-16,-3 1-1 15,-3-4 1-15,0 0-4 16,-3 3 0-16,-3-2-1 0,0 2 0 15,-6 0-3-15,0 3-1 16,-3-1 3-16,0 4 1 16,0 2-1-16,-6 5 2 15,4 3-1-15,-1 8 0 16,-3 8 4-16,3-1 3 16,3 1 4-16,9-3 2 15,3-2-3-15,6-1 0 16,3 1-3-16,3-6 0 15,3-2-6-15,3-3-1 16,-1-6-6-16,1-2-2 0,6-5-31 16,-3 0-10-16,3-3-60 15</inkml:trace>
  <inkml:trace contextRef="#ctx0" brushRef="#br0" timeOffset="63">6654 6453 196 0,'-3'0'74'0,"6"3"-40"0,-3 2-40 16,3 14 45-1,0-1-11-15,0 1-7 16,-3-3-2-16,6 2-12 16,-6-2 0-16,6-3 0 0,-6-2-3 15,0-3-3-15,3-3-7 16,0 0 1-16,3-10-2 15,0 0-1 1,-3-11-2-16,0 0-1 16,3-5 6-16,-3 2 2 15,3 3 0-15,0 3 2 16,0 5-1-16,3 3 0 16,0 2 8-16,0 11 6 15,-3 8-2-15,0 0 2 16,0 0 2-16,-3-3 1 15,0 0-6-15,-3-2-1 16,2-3-6-16,-2 0-2 16,0-6 0-16,0 1 2 15,3-6-19 1,0-5 5-16,3-13 4 0,0 0-9 16,0 0-4-16,0 0 7 15,0 5 5-15,0 3 6 16,0 2 4-16,3 6 9 15,3 5 5-15,0 5 4 16,3 11 1-16,-3 3-5 16,-3-1-1-16,0 3-8 15,-4-2-4-15,1-3-1 16,0-1-1-16,0-4-14 16,0-3-5-16,0-3-23 0,-6-5-9 15,3-2-55 1</inkml:trace>
  <inkml:trace contextRef="#ctx0" brushRef="#br0" timeOffset="64">6970 6226 220 0,'3'5'82'0,"0"13"-44"0,3 14-29 0,-3-16 22 15,0 8-4-15,0 8 2 16,0-1-10-16,0 6-4 16,-3-2-8-16,0-3-3 0,3-6 0 15,-3-5-2-15,0-2 1 0,0-6-2 16,6-2-1 0,-3-4-8-16,0-9-12 15,0-6 4-15,3-8 6 16,0-5 6-16,2 0-2 15,1 2 0-15,6 6 3 16,-3 5 1-16,3 3 6 16,0 5 5-16,-3 16 10 15,-3-1 6-15,-3 4-2 16,-3 0-2-16,-6-1-9 16,0 1-5-16,-9-4-4 15,0 1 0-15,-3-2-11 16,0-7-2-16,0 1-24 0,0-2-8 15,4-6-20 1,2-3-6-16,6-8-37 16</inkml:trace>
  <inkml:trace contextRef="#ctx0" brushRef="#br0" timeOffset="65">7149 6562 244 0,'3'5'90'0,"3"3"-48"0,2-3-42 0,-2-2 18 16,3-1-3-16,0 1 3 16,3-3-8-16,0 0-1 15,0-3-5-15,3-2 2 0,0-8 0 0,-3 2-2 16,3-7-1-16,-1 2-1 16,-5 0 1-16,-9 3-4 15,0 0-2-15,-6-1 2 16,-3 4 2-16,-2 5-2 15,-1 2 0-15,-3 3 1 16,0 3 0-16,3 10 0 16,0 8 2-16,3-3 1 15,3 1 3-15,3 0-5 16,3-1-1-16,6-2-2 16,3 0 0-16,3-3 0 15,3-2 0-15,0-3-25 16,3-6-11-16,5 1-34 0,1-8-15 15,-3-3-4 1</inkml:trace>
  <inkml:trace contextRef="#ctx0" brushRef="#br0" timeOffset="66">7413 6453 200 0,'0'5'77'0,"3"1"-42"0,-3 12-34 0,0-4 14 16,3-1 5-16,0 3 7 15,0 2-8-15,-3-2-3 16,3 0-9-16,-3-3-5 0,0-2 1 16,0-1 2-16,0-2 4 0,3-2 2 15,-3-6 3 1,0 0-1-16,0-6 0 0,0-2-5 16,0-2-3-16,0-9-5 15,6-2 0-15,0 0 0 16,3 0 0-16,0 2 0 15,3 3 0-15,0 3-3 16,3 2 0-16,0 1-36 16,6 2-16-16,2 0-69 15</inkml:trace>
  <inkml:trace contextRef="#ctx0" brushRef="#br0" timeOffset="67">7958 6421 176 0,'-6'-2'66'0,"3"2"-36"0,-3 0-22 0,6 0 38 15,-9 5-4 1,0 0-17-16,-2 9-7 16,-1 7-12-16,3 3 0 0,0-1 4 0,3 1-6 15,3-3-2-15,6-2-1 16,3-1-1-16,3-4-3 15,3-4 2-15,3-4 3 16,-1-4 3-16,4-4 0 16,3-4 2-16,-3 1 0 15,-3-3 3-15,-3-3 4 16,-3-4 1-16,-9-7-4 16,0 4 1-16,-6-1-7 15,-3 3-1-15,0 1-18 16,-3 1-7-16,3 4-26 15,0-1-9-15,6 1-68 16</inkml:trace>
  <inkml:trace contextRef="#ctx0" brushRef="#br0" timeOffset="68">8202 6194 236 0,'-3'-16'88'0,"0"8"-48"0,-3-2-29 0,3 7 21 16,-3-2 3-16,0-1 5 16,-2 6-12-16,-1 0-5 15,0 6-13-15,0 4-11 0,0 11-2 16,0 11 1-16,3 2 1 16,3 4-2-16,3-1 2 0,3 15-1 15,0-9 0-15,3-6-7 16,0-5-4-16,-3-6-22 15,0-5-8 1,0-5-34-16,0-5-14 0,-3-6-5 16</inkml:trace>
  <inkml:trace contextRef="#ctx0" brushRef="#br0" timeOffset="69">8000 6361 268 0,'15'-3'101'0,"0"3"-54"0,0-5-44 16,-7 2 23-16,7 0-8 0,6 1-1 16,6-1-7-16,6-2-2 15,2-1-4-15,-2 4-20 0,-3 2-10 16,-6-8-107 0</inkml:trace>
  <inkml:trace contextRef="#ctx0" brushRef="#br0" timeOffset="70">8708 6170 160 0,'0'-10'63'0,"0"7"-34"0,3 0-16 0,-3 3 17 15,0 0 0-15,0 0 4 16,0 0-9-16,3 6-3 15,3 4-13-15,-6 17 3 0,0 4 4 16,0 9 1-16,0 2-1 16,0 11-4-16,-6-5-2 15,6-6-6-15,0-5-3 16,0-8 0-16,3-5-1 16,3-5-27-16,0-6-11 15,0-5-30-15,0-11-12 0,-3-2-21 16</inkml:trace>
  <inkml:trace contextRef="#ctx0" brushRef="#br0" timeOffset="71">8658 6316 252 0,'-3'-3'93'0,"6"3"-50"0,3 0-41 16,-6 0 17-16,6 0-6 15,6 0 2-15,5 0-8 16,1 0-4-16,3 3-2 16,3-1-1-16,-3 1 0 0,0-3-29 15,-4 0-13-15,1 0-73 16</inkml:trace>
  <inkml:trace contextRef="#ctx0" brushRef="#br0" timeOffset="72">8848 6384 216 0,'-3'8'82'0,"9"-2"-44"0,-3-1-31 0,0-2 20 16,3 2-7-16,0 0-2 15,6 0-10-15,0-2-3 16,3 0-3-16,0-3-2 0,-3 0 3 0,-1-3 0 15,1-2 3 1,-3 0-5-16,-3-1-3 0,0 1-2 16,-3-3 0-16,-3 3 0 15,0-3 3-15,-3 2-7 16,-6-1 1-16,-6 1-2 16,0 1 1-16,1 2 2 15,-1 3 4-15,0 3 3 16,0 5 2-16,0 2 1 15,0 4 0-15,3-1 4 16,3 0 3-16,3 0 0 16,3 3 3-16,6 5-5 15,3 1-1-15,6-4-4 16,3-2-1-16,3-5-1 0,3-1 1 16,0-2-11-16,-1-3-2 15,1-5-33-15,-3-8-11 16,0-10-57-1</inkml:trace>
  <inkml:trace contextRef="#ctx0" brushRef="#br0" timeOffset="73">9021 6398 212 0,'-3'13'79'0,"6"-3"-42"0,0 4-23 0,-3-6 20 0,0 5-8 16,0 0-1-16,0 6-12 16,3-4-5-16,-3-1-5 15,3-4 0-15,-3 1 0 0,0-3-1 16,0-3 1-16,0-5-11 16,0 0-2-16,3-8-2 15,0-8 2-15,3 0-3 16,0 1 1-16,0-1-1 15,0-3 3-15,-1 3 4 16,4 3 1-16,0 2 5 16,0 4 2-16,0 4 6 15,0 6 5-15,-3 4 2 16,3 4 3-16,0 5-6 0,-9 0-2 16,0 5-3-16,0-3 0 15,0-2-2-15,0-2 0 16,0-6-3-16,0-1-2 15,0-1-6-15,0-6-1 16,0-8-10-16,9-5-2 16,3-3-1-16,0-3 2 15,0 1 5-15,-3-1 4 16,2 3 2-16,-2 3 3 16,0 5 6-16,0 3 4 15,3 5 8-15,0 5 5 16,-3 3 0-16,0 3 0 15,-3 2-8-15,0 5-2 0,-3 1-5 16,0-1-1 0,0-2-10-16,-3-2-5 0,3-7-36 15,-3 1-14-15</inkml:trace>
  <inkml:trace contextRef="#ctx0" brushRef="#br0" timeOffset="74">9354 6461 236 0,'-15'37'90'0,"18"-10"-48"0,-3 7-27 16,0-18 24-16,0 2-10 0,0 4-2 15,0 1-15-15,0 1-8 16,0-3-2-16,3-2-2 0,-3-6 0 15,6-2-3-15,-6-3 2 16,0-6-4-16,0-4-1 16,0-9 0-16,0-2 4 15,0-6-4-15,0-2 0 16,0-3-4-16,0-5-1 16,6-5 1-16,3 2 4 15,-3 3 1-15,6 3 3 16,0 2 1-16,0 3 1 15,0 2 2-15,3 6 3 16,-1 5 2-16,1 5 3 16,0 6 6-16,-3 5 4 0,-3 2 1 15,-3 9-1-15,-3 5-2 16,-6 0 1-16,-3-3-10 16,0-3-3-16,-3-2-2 15,0-3 0-15,0-2-20 16,0-3-9-16,-3-3-23 15,1-5-7-15,2-3-6 16,3-4-1-16,0-17-38 16</inkml:trace>
  <inkml:trace contextRef="#ctx0" brushRef="#br0" timeOffset="75">9616 6186 268 0,'-3'3'101'0,"6"2"-54"0,0 11-42 0,0 0 22 16,-3 2 0-16,0 6 4 15,-6 5-15-15,0 3-7 16,3 0-5-16,0-1-4 0,6 1 3 16,0-3-7-16,0-5-1 15,3-3-40-15,6-5-18 16,0-5-69-1</inkml:trace>
  <inkml:trace contextRef="#ctx0" brushRef="#br0" timeOffset="76">9839 6400 220 0,'-3'-5'85'0,"3"2"-46"0,0 1-26 16,0 2 44-1,-6 0-10-15,-2 0-18 16,-1 2-9-16,-3 6-13 16,0 3-9-16,-3 2-2 0,3 3 2 15,0 5 1-15,3 0-2 16,6-2 0-16,3-1-1 16,3-4 3-16,0-4-2 15,6-2 1-15,0-5-3 16,0-3 1-16,6-8-7 0,-3-8-3 15,0 0 3-15,-3 0 2 16,-3 0 5-16,-1 0 2 16,-2 1 2-16,0 1 0 15,0 4 6-15,-3 2 4 16,0 3-1-16,3 2 0 16,-3 3-3-16,0 8-1 15,6 0-1-15,0 2 0 16,0 14-2-16,0-3-2 15,0-2 1-15,3-3 1 16,0-3-21-16,0-2-7 0,0-6-25 16,0-3-10-16,3-17-47 15</inkml:trace>
  <inkml:trace contextRef="#ctx0" brushRef="#br0" timeOffset="77">9997 6152 276 0,'-3'0'104'0,"6"2"-56"0,-3 6-49 15,0 0 20-15,0 3-2 16,0 15 2-16,0 3 1 16,-3 6 2-16,3 2-12 15,-3 0-3-15,3 0-3 0,0 2-5 16,0-7-1-16,0-5-13 0,0-6-2 15,3-3-47-15,-3-4-18 16,0-6-40 0</inkml:trace>
  <inkml:trace contextRef="#ctx0" brushRef="#br0" timeOffset="78">9908 6268 276 0,'3'-3'104'0,"3"1"-56"0,3-1-43 0,0 3 24 0,3 0-16 16,2 0-2-16,4 0-9 15,6 0-2-15,6-3 0 16,-3 6-44-16,-4 0-18 0,-2-1-59 15</inkml:trace>
  <inkml:trace contextRef="#ctx0" brushRef="#br0" timeOffset="79">10143 6390 220 0,'0'5'85'0,"3"0"-46"0,9 1-39 0,-6-4 16 15,0 1 2-15,3-3 6 16,0 0-9-16,3-3-1 16,-1 1-8-16,1-4 0 0,-3 1 1 15,3-3-1-15,-6 0 1 16,3 0-2-16,-9-2 0 16,0-1-3-16,-3 3 1 15,-3-3-7-15,-3 1 1 16,-3 5-1-16,-3 2 2 15,1 3 5-15,-1 3 3 16,-9 5-2-16,-3 5-3 16,9 5 2-16,3 1 2 15,12 2 4-15,9 3 2 0,0 2-3 16,6-2-3-16,6 0-5 16,9-6 0-16,3-4-27 15,2-6-9-15,4-14-99 16</inkml:trace>
  <inkml:trace contextRef="#ctx0" brushRef="#br0" timeOffset="80">10819 6331 212 0,'-3'-5'79'0,"0"5"-42"0,-3-2-23 0,3 2 20 15</inkml:trace>
  <inkml:trace contextRef="#ctx0" brushRef="#br0" timeOffset="81">10780 6326 426 0,'-21'5'27'16,"0"6"-13"-16,0 2-14 0,7 3-4 15,-1 3 0-15,3-1 2 16,6 11-4-16,3-2 2 15,6-3 2-15,6-3 1 16,6-5-6-16,6-3 0 16,-1-3-19-16,4-4-8 15,0-14-33-15,0-11-12 0,-3 1-3 16</inkml:trace>
  <inkml:trace contextRef="#ctx0" brushRef="#br0" timeOffset="82">10893 6144 220 0,'-3'2'82'0,"3"9"-44"0,0 2-31 16,0-2 18-16,0 7-4 15,0 9 2-15,0 4-9 16,0 4-1-16,0-3-7 15,3 2-6-15,0 0-3 0,0 1-14 16,3-6-6-16,0-5-50 0,0-8-20 16,6-6 2-1</inkml:trace>
  <inkml:trace contextRef="#ctx0" brushRef="#br0" timeOffset="83">11084 6345 196 0,'-9'-3'74'0,"3"3"-40"0,-3 3-18 0,6-1 22 16,-9 4-14-16,-3 2-3 16,0 2-12-16,0 3-6 15,3 3-2-15,0 0 3 0,4 5 2 0,2 6 0 16,6-3-1-16,6-9-6 15,2 1 1-15,4-5 0 16,3-6 0-16,0-2-3 16,3-8 0-16,-3-9-7 15,0 1-2-15,-3 0 2 16,-3 0 1-16,0-3 6 16,-4 0 1-16,-2 3 6 15,-3-1 5-15,0 4 4 16,0 2 2-16,0 3 3 15,0 2 1-15,-3 6-13 16,3 5-3-16,0 2-2 0,0 9-1 16,3 4 0-16,0 1 0 15,3-3-3-15,0-2 2 16,0-3-23-16,3-3-10 16,0-2-61-1,6-6-55-15,-3-2 54 16</inkml:trace>
  <inkml:trace contextRef="#ctx0" brushRef="#br0" timeOffset="84">11289 6331 192 0,'0'-2'74'0,"0"2"-40"0,0 0-20 16,0 0 22-16,-3 0 4 15,0 2 3-15,0 1-6 16,-3 0-2-16,0 5-20 16,-6-3-5-16,3 3 1 0,0 0-5 15,3 0-1-15,0 2-5 16,6 1-2-16,3 0-2 15,3 2 0-15,0 5 3 0,3-2 0 16,0 5 1 0,-3-2 2-16,0-3-3 0,-3-3 0 15,-3 0 3-15,-3-2 1 16,0-3-6-16,-3 0 0 16,-3-6-10-16,0-2-4 15,-6-2-20-15,4-1-9 16,2-10-55-1</inkml:trace>
  <inkml:trace contextRef="#ctx0" brushRef="#br0" timeOffset="85">11444 6310 316 0,'-6'-2'121'0,"-9"4"-66"16,3 1-47-16,9 0 29 0,-3-1-17 16,0 4-1-16,0-1-13 15,0 3-7-15,3 5 1 16,3 0-1-16,3 3 3 0,0 3-6 16,0-3 1-16,0 7 1 15,0 1 3-15,-3 0 4 16,-3-3 4-16,-3-2 0 15,-3-3 2-15,-3-3-17 16,0-3-8-16,1-2-53 0,2-5-23 16,6-3-53-1</inkml:trace>
  <inkml:trace contextRef="#ctx0" brushRef="#br0" timeOffset="86">11965 6313 188 0,'-6'-5'71'0,"6"5"-38"0,-3 0-14 0,3 0 23 16,0 0-3-16,-3 2 1 16,0 4-13-16,0 2-7 15,3 2-11-15,-3 9 0 0,-3-1 2 16,6 1-2-16,0-1 2 16,3-2-8-16,-3 3-4 15,0-4 0-15,3 1 0 16,0-2-13-16,-3-4-3 0,0 1-20 15,0-3-9-15,0-3-22 16,0 0-7-16</inkml:trace>
  <inkml:trace contextRef="#ctx0" brushRef="#br0" timeOffset="87">11917 6204 244 0,'-18'-2'90'0,"15"2"-48"0,6 0-31 0,-3 0 21 16</inkml:trace>
  <inkml:trace contextRef="#ctx0" brushRef="#br0" timeOffset="88">11899 6202 445 0,'9'2'10'15,"0"1"-6"-15,-3 0-27 0,3-1-11 16,0 1-86-1</inkml:trace>
  <inkml:trace contextRef="#ctx0" brushRef="#br0" timeOffset="89">12024 6350 172 0,'-3'8'66'0,"3"0"-36"0,3 5-15 16,-3-5 20-16,3 3 1 16,-3-1 2-16,0 1-16 15,3-1-5-15,-3 1-11 16,0-3 0-16,0 2 1 0,0-2-6 16,0 0 2-1,0-8 0-15,0-2 3 16,0-1 3-16,0-2-9 15,0-3-4-15,0-3-1 16,3 1 1-16,3-4-1 16,0 1 4-16,0 0-2 15,0 2-1-15,6 3 3 0,-3 1 2 16,0 1 0-16,6 6 4 16,-4 3 1-1,1 2 0-15,-3 3 1 16,0 3 0-16,0-1 1 15,-3 1-2-15,-3-1 1 16,0 1-2-16,-3 5-7 16,3-3-6-1,-3-2-31 1,0 7-8-16,3-5-2 16,3-10-49-1</inkml:trace>
  <inkml:trace contextRef="#ctx0" brushRef="#br0" timeOffset="90">12316 6334 232 0,'-3'-5'88'0,"3"2"-48"0,0 1-20 16,0 2 27-16,0 0-10 15,-3 0-1-15,0 0-16 16,-3 2-7-16,0 3-8 16,0 1-4-16,0 2 0 0,3-3-6 0,3 3 1 15,3 0 0-15,3 2 2 16,0 1 1 0,6 2 1-16,6 1 0 0,-3-1 2 15,-3 3-3-15,-3-1 0 16,-9 4 5-16,-6 0 2 15,-3-4 2-15,-3-1 0 16,-3-4-7-16,0-2 0 16,0-5-6-16,0-8 1 15,3-1-16-15,0-7-4 16,6 0-21-16,3-3-7 16,6 0-27-16,6-5-13 15,0 0 6-15</inkml:trace>
  <inkml:trace contextRef="#ctx0" brushRef="#br0" timeOffset="91">12477 6144 252 0,'0'-3'96'0,"0"3"-52"0,3 0-38 15,-3 5 22-15,3 3-4 16,3 5 1-16,-3 9-8 15,-1 4-2-15,-2 6-9 16,0 0-2-16,0-1 0 0,0 4-2 16,0-4-2-16,-2-4-8 0,2 5-45 15,0-9-11 1,0-4-62 0</inkml:trace>
  <inkml:trace contextRef="#ctx0" brushRef="#br0" timeOffset="92">12423 6316 296 0,'-3'-3'110'0,"6"3"-60"0,3-3-58 0,-3 3 18 15,3-2 2-15,3-1 7 16,3 0-10-16,0 3-5 15,9 0-2-15,5 0-2 0,-2 0 2 16,-3 0-32-16,0-5-12 0,0 8-45 16,-4-9-64-1,1 4 39-15</inkml:trace>
  <inkml:trace contextRef="#ctx0" brushRef="#br0" timeOffset="93">12697 6310 252 0,'-12'0'93'0,"9"0"-50"0,-3 3-37 16,3 0 22-16,-3-1-4 0,-3 4 3 16,0 1-13-1,0 7-3-15,-6-1-7 16,4 5-3-16,2 1 0 0,0 5-1 16,3 5 0-16,9-3-3 0,3-2 2 15,0-8 1 1,3-3 0-16,-1-2 2 0,4-6 1 15,0-10-4-15,0-8-1 16,0-1-2-16,-3 1 3 16,-3-3-2-16,0 0 1 15,-3-2 6-15,0-1 2 16,-3 4 0-16,0-1-1 16,0 5 1-16,0 3 3 15,0 0-2-15,0 6 1 16,0 2-5-16,3 10-2 15,0 3 0-15,0 3-1 0,3 5 0 16,0-2 0 0,0 2-7-16,3-2 0 0,-3-4-21 15,2-4-7-15,7-14-70 16,-3-5-20 0</inkml:trace>
  <inkml:trace contextRef="#ctx0" brushRef="#br0" timeOffset="94">12786 6355 248 0,'-15'0'93'0,"30"0"-50"0,-21 6-41 15,6-1 19-15,6 3-2 0,0 2 3 16,-3 1-6 0,0 2-1-16,0-2-9 15,0-1 0-15,0 1 4 0,-3-3-6 0,0-3-2 16,0 0-1-1,0-5-1-15,0 0 0 0,3-2 2 16,0-3-3-16,6-3 0 16,0-6 1-16,0-1 2 15,0-1-3-15,0 2-2 16,3 1 2-16,-1 3 0 16,1 4 7-16,0 4 6 15,3 4 0-15,-3 6 3 16,0 5-2-16,-3 1 2 15,0 2-6-15,-3-1-3 16,-3 1-3-16,-3 0 0 0,0 3-9 16,0-6-3-16,0 0-24 15,0-2-11-15,0-3-21 16,0-3-10-16</inkml:trace>
  <inkml:trace contextRef="#ctx0" brushRef="#br0" timeOffset="95">13072 6122 296 0,'-6'-2'112'0,"6"4"-60"0,0 1-65 0,3 2 15 15,-3 6 14 1,0 5 12-16,3 13-6 15,-3 5 1-15,0 6-14 0,0 0-5 0,3 7-3 16,0 1 1-16,0-8 1 16,0-6-10-16,0-2-5 15,0-8-25-15,-3-6-11 16,0-5-44-16,3-5-16 16,-3-8 11-1</inkml:trace>
  <inkml:trace contextRef="#ctx0" brushRef="#br0" timeOffset="96">12947 6276 272 0,'-6'-3'101'0,"9"6"-54"16,0-6-44-16,0 9 21 0,3-6-1 15,0-3 6-15,9 3-16 16,3 0-5-16,2 5-5 15,1 1-3-15,0-4 3 0,3 1-9 16,-3-1-3-16,-3 4-28 16,-1-4-14-16,-2 1-24 15,-3 0-8-15,-3-3-11 16</inkml:trace>
  <inkml:trace contextRef="#ctx0" brushRef="#br0" timeOffset="97">13203 6316 268 0,'0'5'101'0,"0"0"-54"0,3 6-46 0,0-1 21 15,0 1-12-15,-3 2-1 16,3 0-7-16,-3 1-2 16,0-4 0-16,0 1-38 0,0-3-14 15</inkml:trace>
  <inkml:trace contextRef="#ctx0" brushRef="#br0" timeOffset="98">13197 6194 320 0,'-3'0'121'0,"6"0"-66"0,3-3-62 0,-3 1 19 0,0 2-10 16,3-3 1-16,3 3-4 15,0 0 0-15,6 3 1 16,-1-1-44-16,1-2-18 0,3 3-64 15</inkml:trace>
  <inkml:trace contextRef="#ctx0" brushRef="#br0" timeOffset="99">13477 6249 248 0,'0'-15'93'0,"-3"28"-50"0,0-5-50 15,-6-6 66-15,-3 1-26 16,0 8-17-16,-3-1-9 16,0 3-7-16,0 6 0 0,1 2 2 15,2 3-3-15,3-3 0 16,6 6-1-16,0-6 0 16,3-5 2-16,6-3 0 15,3-3 0-15,0-7 0 16,-1-6-5-16,1-2 1 15,0-3-7-15,6-2-1 16,-3-4 9-16,-3 1 4 16,0-3 0-16,-3 0-1 15,-9 1 5-15,9 1 4 16,-3 4-5-16,0-1 0 16,0 6 0-16,0 2 2 15,3 6 1-15,0 2 1 0,0 8-2 16,0 1-1-16,0 1-6 15,3 1-1-15,-1 0 1 16,1-3 0-16,3-2-19 16,0-3-9-16,3-3-40 15,0-7-19-15,0-4-17 16</inkml:trace>
  <inkml:trace contextRef="#ctx0" brushRef="#br0" timeOffset="100">13664 6104 280 0,'-6'-3'107'0,"6"6"-58"0,0-19-59 0,0 24 16 16,3 0 9-16,0 3 7 16,0 4-2-16,-3 12-1 15,3 5-11-15,0 2-1 0,-3 3 0 16,3 0-3-16,0-3-1 15,0 6-1-15,0-11-2 16,3-5-37-16,0-5-17 16</inkml:trace>
  <inkml:trace contextRef="#ctx0" brushRef="#br0" timeOffset="101">13590 6308 296 0,'-6'-3'112'0,"9"3"-60"0,6-3-61 15,-3 3 18-15,0-5-9 16,3 5 2-16,3-5-6 16,5 0 1-16,7-1 1 15,0 4-39-15,-3-6-17 0,-3 2-54 16</inkml:trace>
  <inkml:trace contextRef="#ctx0" brushRef="#br0" timeOffset="102">13819 6318 296 0,'-3'16'110'0,"3"-3"-60"0,3 6-50 0,0-9 21 16,-3 1-12-16,3 2-3 16,-3 1-12-16,0-4-6 15,0-2-76-15,0-3-77 16,3-7 38-1</inkml:trace>
  <inkml:trace contextRef="#ctx0" brushRef="#br0" timeOffset="103">13825 6210 320 0,'0'-6'121'0,"9"9"-66"0,-6-6-66 15,3 1 18-15,-3 2-14 16,3 0 0-16,0 0-24 16,3 2-9-16,0 4 21 15,-3-1-31-15,5 0-7 0,-8 6 9 16,6 0 5-16,-9 4 28 16,0 4 13-16,-3-1 36 15,0 4 15-15,3-1-5 16,0 3-3-16,0-3-19 15,6-5-6-15,3 0-4 0,3 2 0 16,0-10 0 0,0 0 0-16,0-5 2 0,0-3 2 15,3-3-3-15,-3-2 0 16,0-3-3-16,-4-3 1 16,-2 1-2-16,-3-4 2 15,-6 1-2-15,-3 0 2 16,1 0-6-16,-4-3-1 15,-3 0 0-15,0 3 0 16,-3-1-16-16,3 6-6 16,0 3-29-16,3 0-10 15,12 2-82-15</inkml:trace>
  <inkml:trace contextRef="#ctx0" brushRef="#br0" timeOffset="104">14069 6284 264 0,'3'13'99'0,"3"-5"-54"0,6 5-35 16,-6-5 25-16,0 8-10 16,0-3-2-16,-3 3-9 15,0-3-4-15,0 1-5 16,0-4-2-16,-3 1 1 0,0-3-2 16,0-3-2-16,0-5 1 15,0 0-1-15,3-5-3 16,0-6 0-1,0-2-1-15,3-6-6 16,3-4-4-16,8-7 1 0,1 7 0 16,-3 2 5-16,0 7 5 15,0 6 15-15,0 8 9 16,0 6 5-16,2 4 2 16,-2 6-2-16,-3 3 1 15,-3 2-11-15,0 3-4 16,-3-6-10-16,0-2-1 15,0-5-43-15,-3-3-19 16,0-8-104 0</inkml:trace>
  <inkml:trace contextRef="#ctx0" brushRef="#br0" timeOffset="105">14721 6263 176 0,'0'-3'66'0,"0"-8"-36"0,0 17-11 0,3-4 21 0,-3-2-5 16,0 8 2-16,0 3-10 15,0 2-2-15,0 6-14 16,0 2-2-16,0 3 1 0,3-6-6 15,0 1-2-15,0-3 3 16,0-3 1-16,3-3-5 16,0-2-2-16,-3-2 0 15,3-6 0-15,0-3-2 16,0 0 2-16,0-2-1 16,-1 0-2-16,-2-1 3 15,0 4 2-15,0-1-2 16,0 8 0-1,0 3 3-15,6 0 1 0,-3 0 3 16,3 0-3-16,3-3-2 16,-3-2 0-16,3 0-1 15,0-3 4-15,3-3 2 16,-6-2-2-16,0-3-3 16,0-3-5-16,-4-2 0 15,1 0-29-15,-3 0-11 16,0-1-19-16,0 1-6 15,0 3-31-15</inkml:trace>
  <inkml:trace contextRef="#ctx0" brushRef="#br0" timeOffset="106">14965 6316 264 0,'3'10'101'0,"0"1"-54"0,3 10-39 15,-3-10 24-15,0 2-18 16,0 0-5-16,3 0-10 15,-3 0-4-15,3-2 2 16,0-3-63-16,0-5-25 0,-3-6-18 16</inkml:trace>
  <inkml:trace contextRef="#ctx0" brushRef="#br0" timeOffset="107">15001 6204 328 0,'-12'-5'123'0,"12"8"-66"0,0-6-71 0,0 3 19 16,0 0-29-16,3-2-9 15,3-4-38-15,3-2-15 16,0 0-15-16,11-2-4 16</inkml:trace>
  <inkml:trace contextRef="#ctx0" brushRef="#br0" timeOffset="108">15141 6112 256 0,'-3'16'96'0,"3"5"-52"0,3 11-36 0,0-11 24 16,-3 5-9-16,0 6 1 15,0 5-13-15,0 0-4 16,3 3-5-16,0 0-4 0,0-6-1 16,0-8-53-16,0-4-23 0,-1-9-42 15</inkml:trace>
  <inkml:trace contextRef="#ctx0" brushRef="#br0" timeOffset="109">15060 6305 308 0,'-12'0'115'0,"15"0"-62"0,12-5-68 15,-9 5 16 1,6 0-3-16,3 0-10 15,3 0-1-15,0 0 6 0,-3-6-49 16,2-4-20-16,1-3-25 16</inkml:trace>
  <inkml:trace contextRef="#ctx0" brushRef="#br0" timeOffset="110">15251 6197 240 0,'-3'26'90'0,"0"6"-48"0,3 5-29 0,0-19 24 16,-3 6-10-16,0 5-3 16,3 0-14-16,-3 3-4 15,3-5-4-15,0-4-2 0,3-7 3 16,-3-5-4-16,3-3 0 16,0-8-6-16,6-11 0 0,6-2-2 15,-3 0 1 1,-1-1 0-16,-2 4 2 0,0 2 4 15,0 5 1-15,0 3 5 16,0 6 2-16,0 2 2 16,0 7 2-16,-3 7-7 15,0-7-4-15,3 1-25 16,0-5-10-16,3-3-87 16</inkml:trace>
  <inkml:trace contextRef="#ctx0" brushRef="#br0" timeOffset="111">15793 6292 276 0,'-12'24'104'0,"12"-11"-56"0,0 13-54 0,3-12 17 16,-3 1 6-16,0 1 6 16,0 8-11-16,0-3-7 15,3 6-23-15,0-3-11 16,0-6-100 0</inkml:trace>
  <inkml:trace contextRef="#ctx0" brushRef="#br0" timeOffset="112">15620 6302 328 0,'-6'-5'123'0,"12"2"-66"0,12-7-71 15,-9 7 17-15,6-2-4 16,8-6 5-16,4 3-2 15,3 0-1-15,3 1 0 16,-1-1-34-16,-2 2-13 0,3 1-83 16</inkml:trace>
  <inkml:trace contextRef="#ctx0" brushRef="#br0" timeOffset="113">15962 6215 268 0,'-3'16'101'0,"3"16"-54"0,0-3-31 0,0-13 27 0,0 5-17 16,0 8-4-1,-3-3-11-15,0 4-5 0,3 1-3 16,0-2-3-16,-3-5 3 0,3-5-4 15,0-3 0-15,0-6-4 16,-3-2 1-16,3-3-7 16,0-5-1-16,0-8-2 15,3-7-1-15,6-4-3 16,6-2 1-16,0 0 2 16,3 2 2-16,0 1 8 15,-3 4 2-15,2 4 9 16,-2 5 6-16,0 2 7 15,0 8 3-15,-3 3 0 16,0 3-2-16,-3 5-6 16,0 2-1-16,-3 1-6 15,0-1-2-15,-3 1-7 0,0-6-3 16,0-2-36-16,0-4-15 16,0-1-42-1,5-4-57-15,4-2 42 16</inkml:trace>
  <inkml:trace contextRef="#ctx0" brushRef="#br0" timeOffset="114">16275 6437 296 0,'-3'14'110'0,"3"-7"-60"0,0 17-45 0,0-16 24 15,0 8-16-15,0 0-4 0,0-3-11 16,0 0-1-1,3-2 1-15,0-3-54 0,0-3-24 16,3-2-44 0</inkml:trace>
  <inkml:trace contextRef="#ctx0" brushRef="#br0" timeOffset="115">16275 6331 280 0,'-3'-5'104'0,"9"3"-56"0,0-4-67 16,-3 6 13-16,3 0-45 0,0 0-17 15,2 0-28-15,4 0-13 16</inkml:trace>
  <inkml:trace contextRef="#ctx0" brushRef="#br0" timeOffset="116">16382 6411 260 0,'-3'26'99'0,"3"-15"-54"0,-3 2-39 0,3-2 22 16,0 5-11-16,0-1-2 16,0-4-6-16,0 0-1 15,0-3-5-15,0-3-2 0,0-2 0 16,0-9 1-16,3 1 1 16,0-8-1-16,3-1-2 15,0-1-2-15,0-4 1 0,6 1-6 16,0 2 0-16,8 2 1 15,-5 7 7 1,0 1 5-16,0 6 3 16,-3 6 5-16,0 1-4 15,0 4 0-15,-3 5-4 16,-3-3-1-16,0 3-3 16,0 0-2-16,-1-3-24 15,-2-2-9-15,3-1-36 16,0-2-14-16,6-5-29 15</inkml:trace>
  <inkml:trace contextRef="#ctx0" brushRef="#br0" timeOffset="117">16736 6392 284 0,'-12'3'107'0,"9"0"-58"0,-3 5-42 0,3-3 23 15,0 3-12-15,-6 2 0 16,3 6-13-16,0 5-3 16,3-2-2-16,1-1 0 0,-1-2 0 15,8 0 2 1,1-3-10-16,0-5-2 16,0-2-2-16,3-4 0 15,0-2 0-15,-3-8 0 16,0 0 4-16,0-7 3 15,0 1 5-15,-3 4 0 16,0 2 0-16,0 0-2 16,0 3-1-16,6 18-1 15,3 5 3 1,0 4 2-16,0 1 13 16,-3 6 6-16,-4 3 9 15,-2-3 5-15,-6-2-3 16,-8-3-1-16,-7-1-11 15,-9-1-4-15,-6-4-30 16,-3-5-15-16,4-5-56 16,5-5-24-16</inkml:trace>
  <inkml:trace contextRef="#ctx0" brushRef="#br0" timeOffset="118">2294 14327 188 0,'0'-2'71'0,"0"2"-38"0,0 2-19 0,0 3 22 16,-12 6-3-16,0 5 3 16,-6 8-7-16,-6 15-1 15,-5 4-15-15,-4 2-3 0,-6 2 0 16,3-2-4-16,1-8-1 15,2-2-5-15,3-3 0 16,6-6 0-16,4-5 0 16,11-8-18-1,12-7-43-15,8-9-3 16,7-5-1-16,9-13-35 16</inkml:trace>
  <inkml:trace contextRef="#ctx0" brushRef="#br0" timeOffset="119">2359 14412 200 0,'45'-16'74'0,"-39"13"-40"0,3 3-24 16,-6 3 20-16,-3 2-1 15,0 3 5-15,-3 8-5 16,-9 8-1-16,-6 10-15 16,-6 6 3-16,-14 5 4 0,-1 3-11 15,0-3-2-15,6 0-3 0,1-3 2 16,5-5-14-16,3-8-7 15,6-5-45-15,6-6-21 16</inkml:trace>
  <inkml:trace contextRef="#ctx0" brushRef="#br0" timeOffset="120">2627 14634 160 0,'0'5'63'0,"0"1"-34"0,3 2-21 0,0 5 18 0,0 3 0 16,0 0 2-16,-3 2-7 15,0-2 0-15,0 3-12 16,0-4-1-16,3-1-1 0,-3-1-3 15,0-3-1-15,0-2 5 16,0-2 3-16,0-6 2 16,6-3 5-16,-6-2-10 15,0-3-2-15,3-3-2 16,0-2 0-16,3-6-5 16,3 1-1-16,0-3-2 15,3 5 3-15,0 3 0 16,5 5 1-16,-5 2-5 15,6 6 1-15,3 8 2 0,-9 3 1 16,3 0 5-16,-3 2 2 16,0 0-5-16,-6 3 0 15,0 0 1-15,0 0 3 16,-4 0-4-16,1-3-1 16,0 0-18-16,0-2-8 15,0-4-22-15,0-1-7 16,3-6-53-1</inkml:trace>
  <inkml:trace contextRef="#ctx0" brushRef="#br0" timeOffset="121">2937 14758 212 0,'-12'8'79'0,"9"0"-42"0,3 8-37 0,0-5 16 0,0 2-3 15,0 3 5-15,6 0 1 16,0-3 1-16,3 0-11 16,3-2 1-16,5-6 1 0,-2-5-2 15,6-5 0-15,0-6-3 16,-3-2-1-16,0-3-1 16,-3 0 0-16,-6 3-2 15,-6 0 1-15,-6 2-2 16,-3-2 2-16,-3 2-2 15,-3-4-1-15,0 9 1 16,-3 1-1-16,3-3-11 16,0 5-3-16,3 3-26 0,0 0-9 15,3 0-127 1,15 0 63 0</inkml:trace>
  <inkml:trace contextRef="#ctx0" brushRef="#br0" timeOffset="122">3163 14698 180 0,'0'15'68'0,"0"-12"-36"0,3 13-29 15,0-11 17-15,3 3 8 0,-6 3 6 16,0 5-4-16,3 0-3 15,-3 2-15-15,3-2-1 0,-3 0 0 16,3-3-4-16,-3-2-2 16,0-3 2-16,0 0 2 15,0-3 0-15,0-5 0 16,0 0-1-16,0-3 2 16,3-5-5-16,0-2-1 15,0-4-4-15,3 1-1 16,0-3 1-16,3 3 2 15,2-5-3-15,7-4-2 16,0 4 2-16,0 5 0 0,-3 2-2 16,3 3 0-1,-3 8 2-15,0 5 2 16,-1 3 0-16,-2 6-1 16,0 1 3-16,-3 1 2 0,0 0-2 15,-3 0 0-15,0 0-1 16,-3-3 1-16,-3 0-2 15,0-2-1-15,0-3-13 16,0-3-6-16,0-2-21 16,0-3-8-16,-3 0-31 15,3-3-13-15,0-5 0 16</inkml:trace>
  <inkml:trace contextRef="#ctx0" brushRef="#br0" timeOffset="123">3470 14690 232 0,'-3'0'88'0,"12"13"-48"0,-4-3-47 15,-2 4 40-15,0-1-1 16,-3 0-5-16,0 3-3 16,0 0-14-16,0 0-4 0,0-3 0 15,0 0-5-15,0-2-1 16,0-3 0-16,0 0 2 15,0-3 1-15,0-5 1 16,0 0-7-16,3-3 0 0,0-5-6 16,0-2-1-16,0-3-2 15,3-1 0 1,0-1 4-16,3 1 3 0,-3 6 3 16,3 3 1-16,0 2 5 15,0 6 2-15,0 5 4 16,0 3 1-16,-3 2 1 15,0 0 0-15,-3 0-9 16,0-2-1-16,0-1 0 16,0-2 1-16,3-2-1 15,-6-6 1-15,2 0-4 16,4-6 0-16,3-4 1 16,0-3 2-16,3-1-6 15,3 1 1-15,0 3-1 16,6 2-3-16,-3 5 2 15,-3 3 3-15,-1 5 3 16,-2 1 2-16,0 1 1 16,-3 4-2-16,0 0-2 15,-3-3-13-15,0-1-6 16,0-1-34-16,0-4-16 16,3-4-41-1</inkml:trace>
  <inkml:trace contextRef="#ctx0" brushRef="#br0" timeOffset="124">3913 14740 248 0,'0'11'93'0,"3"-9"-50"0,9 3-44 0,-6-2 20 0,0 0-2 16,0-3 2-16,3 0-4 15,0 0 1-15,0 0-9 16,0-3-2-16,-1 0-1 0,1 1-2 15,0-6 1-15,-3 0 0 16,-3-3 1-16,-3 1-2 16,-6-1 1-16,-3 3-4 15,0 0-2-15,-2 6-1 16,-7-1 3-16,0 3 0 16,0 5 1-16,0 6 0 15,3-1 0-15,3 4-3 16,3-1 2-16,3 3 3 15,3 0 1-15,3 0 1 0,3 2 2 16,6-2-3-16,6-3-2 16,-3 0 0-16,3-5 1 15,3 0-3-15,0-5-2 16,0-3-18-16,-1-5-9 16,1-3-20-16,-3-3-6 15,-3 1-12 1,-3-1-47-16,0 0 21 15,-3-4 183 17,0 1-28-32,-3 4 14 15,3 7-27 1,-3 6-19-16,0 2-4 0,0 3-14 16,0 3 2-16,-3-1 1 0,0 1-5 15,0-3-1-15,0 0-2 16,0-3 1-16,0-5-4 15,0 0-2-15,3-3 0 16,0-2 1-16,0-3-3 16,0-3-2-16,3-2-5 15,0-3 0-15,-1-2 2 16,7 2 3-16,0 5 2 16,0 9 1-16,3 2 0 15,-3 5 2-15,0 3 5 16,0 2 6-16,-3 4 2 0,-3-1 0 15,0 3-7 1,0-3-5-16,-3-2 0 16,0-3 0-16,-3-3-1 0,0-5 1 15,3-3-4-15,2-2 0 16,1-6-8-16,0-2-2 16,3-3-7-16,3-2-2 15,0 2 9-15,0 3 3 16,3 5 3-16,3 5 1 15,-3 8 9-15,-3 6 4 16,-1 2 2-16,-2 3 3 16,0 0-5-16,-3 0-1 15,0 0-6-15,0-6-2 16,-3-2-27-16,3-3-9 0,0-5-35 16,0-5-13-16,3-5-12 15</inkml:trace>
  <inkml:trace contextRef="#ctx0" brushRef="#br0" timeOffset="125">4508 14433 228 0,'-3'26'88'0,"9"9"-48"0,0 18-36 15,-6-29 21-15,0 10 6 16,-3 0 5-16,0-2-12 15,0-3-6-15,0-2-11 16,0-3-5-16,0-3 1 0,0-5 0 0,3-6 3 16,0-2-3-16,0-8-2 15,3-3-3-15,3-4-1 16,0-7-12-16,3-4-5 16,3-1 6-16,6 6 3 15,0 2 4-15,3 6 5 16,0 5 3-16,-1 8 4 15,1 3 11-15,-6 2 7 16,-6 3 1-16,-3 2 3 16,-9 1-11-16,-6-1-4 15,-3-2-5-15,-6-3-2 16,0-2-17-16,-2-3-4 0,-1-3-14 16,0-5-6-1,3-2-19-15,3-4-5 0,6-2-41 16,6-2-33-1,6-1 54-15</inkml:trace>
  <inkml:trace contextRef="#ctx0" brushRef="#br0" timeOffset="126">4663 14772 228 0,'33'2'88'0,"-18"4"-48"0,9-4-27 16,-13 1 22-16,7 0-9 16,0-1-1-16,0-2-10 15,0 0-2-15,0-2-7 16,0-1-2-16,-3-2 2 0,-4-1-5 15,-2 1-1-15,0-6 4 0,-6-4 2 16,-3 1-2-16,-3 4-3 16,-3-1 0-16,-6 6-1 15,-5 2 0-15,-1 11 0 16,0 5-3-16,0 3 0 16,3 3 6-16,3 2 3 15,6 0-1-15,3 3 0 16,6-3-1-16,3-2 0 15,3-3 0-15,6-6 2 16,0-2-5-16,3-3-1 16,0-5-7-16,-1-2-3 15,4-6-19-15,-3-3-8 16,0-2-12-16,-6-3-3 16,0 0 18-16,-6 3 7 15,0 0 23-15,-6 2 12 0,0 3 19 16,0 3 8-16,0 0-5 15,0 5-1-15,0 0-12 16,6 8-5-16,0 2 6 16,0 3 3-16,0 1-3 15,-3-1 2-15,0-3-11 16,0 1-3-16,-3-3-2 16,0-3 2-16,0-5 6 15,0 0 2-15,0-2 4 16,0-4 3-16,0-2-7 15,0-2-1-15,5-1-9 16,1-2-3-16,3 0-3 16,6 0-2-16,6-1 0 0,3 1 0 15,6-3-24 1,2 3-11-16,7-3-64 0,3 0-28 16,-4-2 2-1</inkml:trace>
  <inkml:trace contextRef="#ctx0" brushRef="#br0" timeOffset="127">5776 14370 232 0,'-3'-3'88'0,"3"3"-48"0,3 3-36 0,-3 2 19 16,3 5-2-16,0 9 2 16,-3 15-1-16,0 9 1 15,0-1-13-15,-3 8-1 0,3-2 1 16,0-6-6-16,0-5 0 15,0-2-4-15,0-6-3 0,0-5-23 16,0-9-10 0,0-1-78-1,6-9-53-15,0-2 68 0</inkml:trace>
  <inkml:trace contextRef="#ctx0" brushRef="#br0" timeOffset="128">5669 14629 304 0,'0'-3'115'0,"9"-2"-62"0,0 2-62 0,-3 1 18 15,3 2-9-15,3 0 2 16,3 0-3-16,3 0 0 16,2 0 1-16,4 2-5 0,3 1-1 15,0 0-50-15,-3-1-20 16,2-2-35-1</inkml:trace>
  <inkml:trace contextRef="#ctx0" brushRef="#br0" timeOffset="129">5940 14719 272 0,'0'2'104'0,"9"12"-56"0,6-9-54 0,-9-2 17 0,9-1-3 16,0-2 5-16,0 0 2 15,2-2 0-15,1-4-7 16,-3-2-5-16,0-2-2 0,-3-1-1 16,0 1 2-16,-3-1 1 15,-3 0 1-15,-6 4-5 16,-6-1-1-16,-3-3-4 16,-6 6-1-16,-6-1 1 15,-3 6 2-15,3 6 2 16,1 2 1-16,-1 5-2 15,3 5 0-15,3-2-1 16,6 0 3-16,3 0 0 16,6 0 3-16,6-3 1 0,6 0 1 15,6-2-2 1,3 0 1-16,3-6-7 0,2-3-1 16,-2-2-36-16,3-2-15 15,3-1-59 1</inkml:trace>
  <inkml:trace contextRef="#ctx0" brushRef="#br0" timeOffset="130">6169 14700 216 0,'-15'21'82'0,"18"-18"-44"0,-3 16-36 0,0-11 19 0,6 2 4 16,-6 1 5-16,6 2-8 15,-3-2 0-15,0-1-13 16,0-2-5-16,0 0-1 0,3-3-2 16,-6-5-1-16,0 0 1 15,0 0 1-15,6-2-3 16,0-4 0-16,0-2-4 16,0-2-1-16,3-6-2 15,-3-5 2-15,3 2 4 16,0 6 1-16,0 2-2 15,0 3 2-15,-1 8 3 16,1 8 3-16,-3 0 7 16,0 3 2-16,0 0-1 0,-3-1 2 15,-3 1-8 1,0-1-2-16,0-2-3 16,0-2-2-16,0-1-2 15,0-5 1-15,3 0-1 0,3-3-2 16,0-2-6-16,3-3-4 15,0-3 3-15,3 1 2 16,0 2 2-16,0 3 5 16,-3-1 1-16,3 9 3 15,2 0 8-15,-2 2 5 16,3 3-5-16,-3 2-1 16,3 1-1-16,-6 0 0 15,0-1-7-15,0-2 0 16,-3 0-17-16,3-3-6 15,0-5-36-15,0-2-12 0,2-4-46 16</inkml:trace>
  <inkml:trace contextRef="#ctx0" brushRef="#br0" timeOffset="131">6595 14716 244 0,'-9'29'90'0,"12"-18"-48"0,-3 7-47 15,0-4 15-15,0 4 9 16,0 3 8-16,0 0-3 0,0 6-2 16,0 2-12-1,0-5-4-15,0-6 0 0,3-2-3 16,-3-5 0-16,0-1-1 0,0-4 1 16,0-12 0-16,0-4 3 15,-3-3-3-15,0-6-2 16,0-2-5-16,3-6 0 15,0 1 0-15,0-3-1 16,6 0 1-16,3 0 3 16,3 5-2-16,3 3 1 15,0 5 0-15,-1 8 0 16,4 3 6-16,-3 7 2 16,0 6 6-16,-3 0 3 15,-3 3-2-15,-3-1 2 16,-6 1 1-16,-3 2 2 0,-6 0-8 15,-3 1-3 1,-3-4-13-16,0 1-4 0,0-3-11 16,1-3-1-16,2 0-22 15,3-2-7-15,3-3-24 16,0-5-8-16,9-3-19 16</inkml:trace>
  <inkml:trace contextRef="#ctx0" brushRef="#br0" timeOffset="132">6803 14465 284 0,'3'-3'107'0,"3"6"-58"0,-3 2-53 0,3 0 18 16,0 14 3-16,-3 2 4 16,0 3-3-16,0 5 2 15,-3 5-11-15,0 1-8 16,0-3-1-16,3-3 0 0,0 0 2 15,0-3-10-15,3-5-2 16,3-5-26-16,6-3-11 16,3-7-38-16,-1-4-16 15,4-4 5 1</inkml:trace>
  <inkml:trace contextRef="#ctx0" brushRef="#br0" timeOffset="133">7053 14655 296 0,'-12'-2'110'0,"6"-1"-60"0,-5 11-47 16,5 0 23-16,-6 2-8 16,-3 4-1-16,0 2-7 15,0-1-2-15,3 4-4 16,3-1-1-16,6-2 3 0,3 0-5 16,6-3-1-16,0-2-5 15,6-6 1-15,3-5 0 16,0-2 2-16,3-6-4 15,-6 0 2-15,-3-3 4 16,-1-2 2-16,-2-3-3 16,0 3-1-16,0 2 1 15,0 9 4 1,-6 2 1-16,3 5-4 0,6 3 0 16,0 0 0-1,0 2 0-15,0 1 0 16,0 0 2-16,0-3-1 0,0-3 2 15,3-3-20-15,0-2-8 16,2-5-29-16,1 0-13 16,0-8-53-1</inkml:trace>
  <inkml:trace contextRef="#ctx0" brushRef="#br0" timeOffset="134">7256 14420 280 0,'-6'-3'107'0,"6"6"-58"0,0 2-51 0,0 0 22 0,0 6-8 16,0 15 3-16,0 6 3 16,0 3 3-16,-3 10-11 15,0-3-3-15,3-2-1 0,0-3-3 16,3 0-2-16,0-6-7 16,0-4-1-16,0-6-39 15,0-5-17-15,3-6-71 16</inkml:trace>
  <inkml:trace contextRef="#ctx0" brushRef="#br0" timeOffset="135">7131 14634 328 0,'-6'-3'123'0,"9"1"-66"0,3 2-66 0,-3 0 18 15,3 0-12-15,6-3 2 16,2 3 1-16,7 0 2 16,0 0-1-16,3 0-18 0,0 3-6 15,3 2 2-15,-7 3 5 16,-2 3 9-16,-3 2 6 16,0 0 2-16,-3 3-1 15,-3-3 1-15,3-2 1 16,0-1 3-16,0-2 2 0,-1-2-1 15,1-1 1-15,3-8 0 16,-3-2 1-16,0-3-7 16,-3-3-2-1,-3 1 0-15,-3-1 0 0,-3 1 1 16,-6 4 0-16,-6 1 8 16,-3 2 5-16,0 9-4 15,-9 2-1-15,4 5 0 16,2 0 0-16,3 3 2 15,6 3 1-15,3-1 3 16,9 3 2-16,9 0-9 16,6-2-4-16,3-3-7 15,2-3 0-15,7-8-38 16,6-5-14-16,6-5-89 16</inkml:trace>
  <inkml:trace contextRef="#ctx0" brushRef="#br0" timeOffset="136">8071 14415 156 0,'-3'-16'57'0,"0"10"-30"0,0-2-10 15,3 6 20-15,-3-1 3 16,-3 0 5-16,-2 1-7 16,-7 2 0-16,0 0-22 15,-3 2-7-15,0 6-2 0,3 8-9 16,-3 11 0-16,6 7 0 15,3 8 1-15,6 3 1 0,3 0 0 16,6 0 0-16,3-2 0 16,0-6-3-16,0-3 2 15,3-7-15-15,0-6-6 16,-3-5-29-16,-9-6-10 16,0-4-45-1</inkml:trace>
  <inkml:trace contextRef="#ctx0" brushRef="#br0" timeOffset="137">7780 14679 220 0,'-21'-5'85'0,"21"5"-46"0,3-3-43 0,-3 3 13 16,6 0-5-16,3 0 0 0,8 0 0 16,4 0 2-1,3-2-3-15,3-1-2 0,6 0 0 16,2 1-23-16,-2-1-10 15,-3 0-28 1,-6 1-48-16,-3-1 23 16</inkml:trace>
  <inkml:trace contextRef="#ctx0" brushRef="#br0" timeOffset="138">8107 14658 216 0,'-9'11'82'0,"6"-4"-44"0,3 12-38 16,0-6 16-16,0-2-5 15,0 2 1-15,3 0-2 16,0 0-1-16,3-2-5 15,3 0 2-15,0-3 0 0,3-3-5 0,3-2 0 16,0-6-10 0,-4 0-2-16,1-2-1 0,-3-6 0 15,0 1 4-15,-3 2 5 16,0-8 6 0,-3 3 10-16,0 5 4 15,0 0-2-15,0 3 1 16,0 10-9-16,0 5-2 15,3 1-3-15,0 0 1 16,0-1-4-16,3 1-2 16,0-1 4-16,0 1 1 15,0-3-16-15,0-3-7 16,-1-2-26-16,1-3-9 16,0-3-42-16</inkml:trace>
  <inkml:trace contextRef="#ctx0" brushRef="#br0" timeOffset="139">8384 14674 212 0,'0'5'79'0,"0"-5"-42"0,6 11-37 15,-3-1 18-15,0 3-1 16,0 1 2-16,0-1-2 16,-3 0 0-16,0-2-9 15,0-1-1-15,0-2 0 0,0-2-3 16,0-1-3-16,0-5 0 15,0 0 1-15,3-3 1 0,3-2 3 16,0-3-3-16,6-3-2 16,-1 1-3-1,4-3 1-15,0 2 3 0,-3 8 1 16,0 1-1-16,0 7-2 16,-3 0 1-16,0 3-1 15,-3 0 0-15,0 0 2 16,0 0-17-16,0 0-6 15,2-3-32-15,4 1-11 16,6-4-40 0</inkml:trace>
  <inkml:trace contextRef="#ctx0" brushRef="#br0" timeOffset="140">8783 14671 220 0,'-15'-5'85'0,"6"5"-46"0,-12-3-39 15,12 3 18-15,-3 0-1 16,0 3 2-16,0 2-8 16,1 6-4-16,-1 2-4 15,3 0-3-15,3 0 1 0,6 1-4 16,3-1 0-16,6 0 4 16,6 0 1-16,5-2-5 15,4 0-2-15,0-6-16 16,3-5-4-16,-3-3-18 0,2-2-8 15,4 0-36 1</inkml:trace>
  <inkml:trace contextRef="#ctx0" brushRef="#br0" timeOffset="141">8976 14415 200 0,'0'2'77'0,"0"6"-42"0,0 8-30 0,0 0 17 16,0 10-8-16,0 3 2 16,0 1-3-16,0 7 2 15,0 2-8-15,0-4-9 0,0-4-1 0,0-2-6 16,0-5-1 0,0-5-57-16,0-1-65 15,-3-4 29-15</inkml:trace>
  <inkml:trace contextRef="#ctx0" brushRef="#br0" timeOffset="142">8833 14597 252 0,'9'5'93'0,"6"-10"-50"0,3 5-48 16,0 0 17-16,0 0-9 16,6 0-2-16,-1-3-9 0,4 3-5 15,0-2-86-15,-3-1-38 16,3 0 60-16,-7 1 33 16</inkml:trace>
  <inkml:trace contextRef="#ctx0" brushRef="#br0" timeOffset="143">9149 14642 260 0,'-9'13'99'0,"9"-2"-54"0,0 13-55 0,3-11 16 16,0 0-6-16,0 0 0 15,0 1 0-15,3-1 0 0,-3-3 0 16,0 1-27-16,0-3-11 0</inkml:trace>
  <inkml:trace contextRef="#ctx0" brushRef="#br0" timeOffset="144">9146 14560 280 0,'-3'-3'104'0,"6"3"-56"0,0-15-58 15,3 20 14-15,0-3-5 16,3 1 0-16,0 2-19 15,3 1-9-15,-1-4-38 16,1 4-17-16,0-1 0 0,0 3 3 16</inkml:trace>
  <inkml:trace contextRef="#ctx0" brushRef="#br0" timeOffset="145">9256 14692 192 0,'-12'29'71'0,"12"-10"-38"0,-3-3-30 0,3-8 15 15,3 0-5-15,0 2 2 16,3-2-6-16,3 0-1 15,3-3-4-15,3-5-3 0,3-2 2 16,5-3-4-16,-2-3 0 16,0-6 3-16,-9-4 1 15,-3-1 3-15,-9 3 1 16,-3 3 3-16,-9 0 4 16,-6 0 1-16,3 2 3 15,0 3-8-15,1 0-3 0,-1 6-20 16,3-1-6-1,3 0-29-15,3 3-11 0,3 0-44 16</inkml:trace>
  <inkml:trace contextRef="#ctx0" brushRef="#br0" timeOffset="146">9485 14719 244 0,'6'32'93'0,"-3"-22"-50"0,0 3-50 15,-3-7 16-15,0 2-6 16,0-3 1-16,0-2-2 16,0-3 1-16,0 0-2 0,0 0-1 0,3-3 1 15,3-5-1 1,3-5 0-16,0-6-9 0,3-2-2 16,9 0-3-16,5 0-1 15,1 2 5-15,-3 9 4 16,0 4 17-16,-3 9 9 15,-3 8 15-15,-4 2 6 16,-2 3-9-16,-3 2-4 16,-3 1-16-16,-3-3-8 15,0-3-29-15,0 0-13 16,3-2-96 0</inkml:trace>
  <inkml:trace contextRef="#ctx0" brushRef="#br0" timeOffset="147">10253 14377 220 0,'-6'3'85'0,"6"5"-46"0,0 8-41 16,0-3 14-16,0 3 7 16,0 10 5-16,0 4-10 15,0-4-3-15,0 3-7 16,0-2-3-16,0-1 2 0,0 3-2 15,0-2 2-15,-3-4-20 0,3-4-6 16,-3-3-34-16,0 0-16 16,0-3-20-1</inkml:trace>
  <inkml:trace contextRef="#ctx0" brushRef="#br0" timeOffset="148">10098 14626 236 0,'-18'-16'90'0,"18"19"-48"0,3-6-49 0,0 3 16 0,6-2 3 15,3-4 4-15,3 1-7 16,3 0-3-16,6-1-4 16,3 4-6-16,2-1 0 0,1 1-27 15,3 2-9-15,-3-3-64 16</inkml:trace>
  <inkml:trace contextRef="#ctx0" brushRef="#br0" timeOffset="149">10378 14637 212 0,'-15'16'79'0,"12"-8"-42"0,3 5-37 15,0 3 18-15,3-3-3 16,6-3 3-16,3 1-6 0,6-3 1 15,3 0-8-15,3-5-1 0,5-6 0 16,-2-5-2 0,0-3-2-16,-6-4 1 0,-6 1-1 15,-6 1 2-15,-3 0 3 16,-6 0 0-16,-12 5 0 16,0 0-1-16,-6 2 0 15,0 1-5-15,0 3 1 16,3 2-24-16,3 2-12 15,3 1-54 1,6 2-49-16,3-5 49 16</inkml:trace>
  <inkml:trace contextRef="#ctx0" brushRef="#br0" timeOffset="150">10863 14647 144 0,'6'6'55'0,"-3"2"-30"0,3 15-12 0,0-9 17 16,0 1-6-16,-3 4-2 16,0 5-6-16,0 2 0 15,0-2-9-15,0 0 2 0,0-3 2 16,-3-2-6-16,0 2-3 16,0-5 1-16,0-11 9 15,0-2 0 1,-3-3 1-16,0-6 1 15,0-4-7-15,-3-6-4 16,0-3-2-16,3-2-1 16,0-3-3-16,3-5 0 15,3 0 2-15,6 3 0 0,0 2 1 16,3 3 0 0,6 2 2-16,6 6 1 0,-4 5 1 15,1 8 0-15,-3 3 0 16,0 2 2-16,-3 3 1 15,-3 5 1-15,-6 0 2 16,-6 1 1-16,-3-1-5 16,-3-3-4-16,-6 1-6 15,-3-3 0-15,0 0-9 16,0-3-2-16,0-2-8 16,0-1 0-16,4-2-15 15,2 0-3-15,3 0-42 16,6-8-39-1,9 3 43-15</inkml:trace>
  <inkml:trace contextRef="#ctx0" brushRef="#br0" timeOffset="151">11143 14676 220 0,'3'6'85'0,"0"-1"-46"0,0 11-41 0,0-11 14 16,-3 0-2-16,0 3 1 15,0 0-3-15,0 0 0 16,0-2-5-16,0-1-2 0,0 0 0 16,0-2-1-16,-3-1 2 15,3-2 3-15,-3 0 2 0,0 0 3 16,3-7 4 0,0-4-6-16,0 0-4 15,0-2-3-15,3 0 0 16,3 2-1-16,0 1-3 15,6-1 2-15,3 3-6 16,-3 0-3-16,0 3-14 16,2 2-5-16,-2 1-9 15,3-1-4-15,-3 0-10 16,0 3-14 0,0 0 25-16,-3 3 57 15,0 0 28-15,-3 2 3 16,0 3-3-16,0 5-11 15,-3-2-6-15,0 2-15 16,0 0-5-16,0-2-1 0,0-1-3 16,0 1-2-16,0-3-31 0,0 0-13 15,-1 0-51 1</inkml:trace>
  <inkml:trace contextRef="#ctx0" brushRef="#br0" timeOffset="152">11349 14594 172 0,'0'-5'66'16,"5"-3"-36"-16,7 3-48 0,-6 2 3 0,0 3 3 16,3 0 4-1,3 3 3-15,0 2 4 0,3 3 0 16,0 8 1-16,-3 0 0 0,-3 0 13 15,0 8 6-15,-3-6 6 16,-4-2 4-16,-2 0-6 16,-2-3-4-16,-1-2-7 15,0-3 0-15,6-6-3 16,2-2-2 0,1-2 0-16,0-6-4 15,0-3-2-15,3-2-3 16,0 2 1-16,0 1-4 15,0 2 1-15,3 2 2 0,0 6 1 16,-3 6 3-16,3 4 3 16,-3 4-2-16,3-1 0 15,-1-3-1-15,-2 1 1 16,0 0-11-16,6-4-50 16,0-4-16-1,0-3-15 1</inkml:trace>
  <inkml:trace contextRef="#ctx0" brushRef="#br0" timeOffset="153">11786 14436 236 0,'0'2'90'16,"3"1"-48"-16,0 8-49 0,0-4 14 0,0 17 4 15,0 3 7-15,0 2-5 16,0 0-2-16,0 5-6 15,0-2-2-15,0-3 1 0,0-2-9 16,-3-1-4-16,0-2-48 16,0-3-20-16,0 0-23 15</inkml:trace>
  <inkml:trace contextRef="#ctx0" brushRef="#br0" timeOffset="154">11691 14637 236 0,'-6'-8'88'0,"12"10"-48"0,3-12-47 0,0 5 16 16,9-1-4-16,-1-2 2 16,7 0-3-16,0 3-3 15,9 0 0-15,0 2-15 0,-4 1-3 16,1 2-84-1</inkml:trace>
  <inkml:trace contextRef="#ctx0" brushRef="#br0" timeOffset="155">12429 14645 148 0,'-3'-6'57'0,"0"1"-30"0,-3 8-12 0,6-3 20 0,-3 2-4 16,0 1-1-16,-6 0-10 15,-3 2-5-15,-3 3-8 16,1 5-5-16,2 6-1 0,0 2-4 16,6 0 2-16,3 0-1 15,3-2 0-15,9-3 4 16,3-3 1-16,3-3 3 16,5-4 1-16,1-9-3 15,3-5-3-15,-3-2 2 16,-3-4 0-16,3-4-1 0,-7 2 1 15,-8 0-2 1,-6 3 2-16,-9 0-4 0,1 2 0 16,-4 0 1-16,0 3 0 15,0 1-7-15,0 1 0 16,3 4-28-16,3-1-9 16,3 0-57-1</inkml:trace>
  <inkml:trace contextRef="#ctx0" brushRef="#br0" timeOffset="156">12593 14666 220 0,'-3'16'82'0,"3"18"-44"0,3-10-40 16,0-16 17-16,0 2-5 15,0 1 4-15,3-3-1 16,3 0 2-16,2-3-8 15,4-5-6-15,3-2-2 0,0-4 1 16,0-4 2-16,-3-6-14 16,-3 0-7-16,-3-3 10 15,-3 4 4-15,0-1 4 16,-4 2 1-16,-2 1 4 16,0 3 5-16,0 4-3 15,0 4 2-15,0 2-5 16,6 5-2-16,0 3-3 0,0 5 1 15,6 3-1-15,3-3 0 16,0-2-9-16,0-3-3 16,0-6-42-16,0 1-17 15,3-8-12 1</inkml:trace>
  <inkml:trace contextRef="#ctx0" brushRef="#br0" timeOffset="157">12926 14385 252 0,'-6'-5'93'0,"9"8"-50"0,-6 5-50 0,3 2 14 15,3 6-5-15,0 13 3 0,-3 6 0 16,3 2 0 0,-3 0-3-16,3 0-2 0,0 2 1 15,0-7-12-15,-3-3-5 0,0-5-58 16,0 0-59-1,0-3 33-15</inkml:trace>
  <inkml:trace contextRef="#ctx0" brushRef="#br0" timeOffset="158">12762 14626 264 0,'-6'-8'99'0,"9"6"-54"0,3 2-53 15,0-3 16-15,12-2-6 0,3-6 1 16,6 6-1-16,6-8 1 16,8 2-2-16,4-5-42 0,2 0-18 15</inkml:trace>
  <inkml:trace contextRef="#ctx0" brushRef="#br0" timeOffset="159">13468 14452 244 0,'-6'-3'90'0,"9"6"-48"0,-3 4-49 0,0 4 16 16,3 8 1-16,0 4 5 16,0 7-3-16,-3-1 1 15,6 5-8-15,0-2-3 0,0-3-1 16,-3-3 1-16,0-2 1 15,3-3-4-15,-3-2 1 16,-1-6-13-16,1-2-5 16,0-3-19-16,-3-8-9 15,0 0-35 1,-6-6-35-16,1-4 41 16</inkml:trace>
  <inkml:trace contextRef="#ctx0" brushRef="#br0" timeOffset="160">13405 14515 192 0,'-6'-45'74'0,"6"34"-40"16,3-4-29-16,0 7 19 0,3-3-4 16,6-2 0-16,6 0 3 15,3-1 0-15,3 4-12 16,2 5-2-16,4 5-2 0,-3 7 1 16,-3 7 0-16,-6 2 4 15,-6 2 5-15,-6 6-5 16,-6 2 1-16,-6-2-4 15,-6-3 0-15,-3-2-8 0,0-6-2 16,-6 0-9-16,3-5-4 16,3-2-14-16,3-1-5 15,6-3-29-15,15 4-81 32</inkml:trace>
  <inkml:trace contextRef="#ctx0" brushRef="#br0" timeOffset="161">13789 14584 228 0,'-15'2'88'0,"9"4"-48"0,-14-1-38 0,11 3 17 0,-3-3-1 16,-3 1 1-1,0 2-10-15,0 2-3 16,3 6-4-16,0 5-2 0,6-2 1 0,3-3-1 15,6-1 0-15,3-1 0 16,3-4 2-16,6-4-3 16,3-4 0-16,0-2-4 15,-3-5 1-15,0-6-5 16,-3-2 1-16,-4 0 8 16,-2 0 7-16,0-3 8 15,-3 3 3-15,0-1-1 16,-3 4 0-16,0 2-3 15,0 2-1-15,3 4-10 16,-3 2-3-16,3 2-4 16,0 6 3-16,3 3 0 0,3 2 3 15,0 0-3-15,0 3 0 16,0-2-12-16,0-4-5 16,0-5-25-16,0 3-13 15,-3 0-61 1</inkml:trace>
  <inkml:trace contextRef="#ctx0" brushRef="#br0" timeOffset="162">13947 14613 256 0,'9'3'96'0,"-18"-1"-52"0,15 9-49 0,-3-6 17 0,-3 3-3 16,0 0 2-1,3 8-3-15,0 2-5 16,3-2-26-16,0-3-10 0,0-2-80 16</inkml:trace>
  <inkml:trace contextRef="#ctx0" brushRef="#br0" timeOffset="163">14069 14626 212 0,'0'11'82'0,"3"-6"-44"0,0 8-42 0,0-5 13 15,-3 3 1-15,0-1 4 16,0 4-3-16,0-9 1 16,0 3-7-16,0 0-1 0,0-8 0 15,0 0 4-15,-3 0 5 16,0-8 4-16,0 0 4 15,3-3 0-15,0-2 2 16,3 0-11-16,3 0-2 16,6-1-6-16,-3 1-1 15,3 5-1-15,0 0 1 16,3 0-4-16,2 3-2 16,1 5-3-16,-3 0-1 15,-3 0-27-15,0 0-13 16,-6 5-68-16,-3 1-46 15,-3-6 67-15</inkml:trace>
  <inkml:trace contextRef="#ctx0" brushRef="#br0" timeOffset="164">13929 14462 260 0,'-6'0'99'0,"9"0"-54"0,3 0-68 0,6 0 8 15,3 0-32 1,3 0-9-16,6-3-31 16,-1-2-12-16</inkml:trace>
  <inkml:trace contextRef="#ctx0" brushRef="#br0" timeOffset="165">14551 14594 208 0,'-6'-5'77'0,"6"5"-42"0,3 3-32 16,-3-3 15-16,6 2 0 16,0 6 3-16,3 0 0 0,0 0-1 15,0 3-10-15,3 2 0 0,3 6 1 16,-3-4-6 0,0 1-1-16,-3-2 0 0,-1-1 0 15,1-3-2-15,-3-2-2 16,0-2 5-16,0-1 4 15,-3-2 4-15,-3-3 2 16,3-3 3-16,0-2 1 16,0-6-6-16,0-2-3 15,0-6-5-15,0 3-2 16,-3 1-3-16,3-1-1 16,0 2-4-16,0 1 1 15,0 0-18-15,0 2-6 16,3 1-16-16,3 2-7 15,3 3-13-15,-3 2-5 16,3 0-28-16</inkml:trace>
  <inkml:trace contextRef="#ctx0" brushRef="#br0" timeOffset="166">14879 14581 252 0,'-3'0'93'0,"3"3"-50"0,-15-3-39 15,12 2 21-15,-6-2-10 16,0 3 2-16,0 2-10 15,-3 6-4-15,0 0-2 16,0 2-1-16,3 3 0 0,1 2 0 16,2 3 0-16,3-2-3 15,3-3 2-15,3-3-1 16,3-2-2-16,-1-3-2 16,7-3 1-16,0-5 1 0,3 0-1 15,-3-8 4-15,0-5 2 16,-3-1-2-16,-3 1 0 15,3 0 5-15,-6 0 2 16,0 2 2-16,0 1 2 16,-3 2-1-16,0 2 2 15,3 4-8-15,-3 2-4 16,6 8 0 0,0 0 0-16,0 5 1 15,0-3 0-15,2 6 0 16,1-3-22-16,0-2-10 15,0-3-6-15,0-3 0 16,0-7-25-16,0-6-54 16,0-3 23-16</inkml:trace>
  <inkml:trace contextRef="#ctx0" brushRef="#br0" timeOffset="167">15031 14340 220 0,'-6'-2'85'0,"6"4"-46"0,-3 4-43 16,3 2 13-16,0 5 1 15,-3 5 6-15,3 6 3 0,0 13 3 16,0 0-12-16,0 0-3 0,3 6-1 16,3-9-3-1,-1 3-2-15,1-8-7 0,0-5-4 16,3-5-19-16,6-6-6 15,0-3-42 1,-3-2-50-16,3-10 36 16</inkml:trace>
  <inkml:trace contextRef="#ctx0" brushRef="#br0" timeOffset="168">15161 14605 236 0,'-5'5'90'0,"5"1"-48"0,0 7-49 0,0-5 16 15,0 5 3-15,3-2 7 16,-1 7-4-16,4-2 0 0,0-3-9 16,3-2-2-16,0-3 0 0,3-6-5 15,0-2 1-15,-3-8-9 16,6-2-4-16,-3-1 2 16,-3-2 4-16,-3 0 4 15,-6 2 4-15,6 1 6 16,-3 4 6-16,-3 1 2 15,0 5 3-15,0 0-12 16,3 8-4-16,0-3 1 16,5 9-2-1,1-1-3-15,0-3-21 16,0-2-7-16,3-2-49 16</inkml:trace>
  <inkml:trace contextRef="#ctx0" brushRef="#br0" timeOffset="169">15420 14629 244 0,'0'2'93'0,"6"1"-50"0,3 2-48 0,-3 1 15 16,3-4 3-16,3 1 3 0,0 0-3 15,0-3 0 1,6 2-8-16,0-2-3 0,-3-2 1 0,-1-4-7 15,-2 1 1 1,-6-6 1-16,-3 1-1 16,-6 2-1-16,-6 0 0 15,-3-3 3-15,-2 6 0 16,-4 2 3-16,0 6-3 16,-3 2 0-16,3 6 1 15,3 0 2-15,3-3-1 16,6 10 2-1,3 6 2-15,6-3-4 16,3-2-1-16,6-4-11 16,3 1-3-16,3-5-20 15,6-3-5-15,3-3-37 16,2-2-45-16,1-9 38 16</inkml:trace>
  <inkml:trace contextRef="#ctx0" brushRef="#br0" timeOffset="170">15822 14571 316 0,'-18'-8'118'0,"12"13"-64"0,-2-2-63 0,2-1 18 15,0 4-7-15,-6 1 1 16,3 4 1-16,3 2 2 16,6 1-3-16,0 1 3 0,6 9 0 15,-6-3-2-15,0-2-1 16,-6-1 1-16,-3 1 0 15,-6-1-9-15,-6-2-2 16,-6 0-73-16,-17 0-32 16,2-5-9-16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4:19.2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10685 7496 204 0,'3'-3'77'0,"-6"6"-42"0,6-1-23 16,-3-2 21-16,-3 8-8 15,-3 5-2-15,-6 9-2 16,-3 4-1-16,-9 8-11 16,-3 6 6-16,-2 5 2 0,-4 5-7 15,3-5-3-15,0-5-4 16,7-6 0-16,2-2-7 16,3-8 1-16,3-5-17 15,3-4-4-15,3-4-26 0,3-3-8 16,3-3-48-1,3-5-27-15,9-5 64 16</inkml:trace>
  <inkml:trace contextRef="#ctx0" brushRef="#br0" timeOffset="1">10875 7498 248 0,'-18'8'93'0,"9"5"-50"0,-8 6-50 0,8 2 16 16,-9 3 16-16,-9 10 11 0,-6 6-3 15,-2 5-2-15,-1 5-17 16,3-5-7-16,3-2 0 16,4-1-6-16,5-8-3 0,3-7-21 15,6-6-10-15,3-3-43 16,3-4-16-16</inkml:trace>
  <inkml:trace contextRef="#ctx0" brushRef="#br0" timeOffset="2">11060 7776 212 0,'0'0'79'0,"3"3"-42"0,0-1-23 0,-3-2 20 15,0 6-11-15,0-1-3 16,0 6-5-16,0 4-2 15,0 4-7-15,0-3-2 0,0 2 0 16,0-2-5-16,0 0 1 16,0-5-16-16,0-1-6 15,3-4-38-15,0-4-14 16,-3-4-25-16</inkml:trace>
  <inkml:trace contextRef="#ctx0" brushRef="#br0" timeOffset="3">11048 7678 232 0,'-6'-2'88'0,"6"2"-48"0,3 0-49 16,-3 0 14-16,0 0-7 15,3 5-2-15,3 0-13 16,0 0-4-16,0 1-71 0,3-1-29 15</inkml:trace>
  <inkml:trace contextRef="#ctx0" brushRef="#br0" timeOffset="4">11134 7784 180 0,'-3'8'68'0,"6"-3"-36"0,0 14-22 0,-3-9 17 15,3 1 2-15,-3 0 2 16,0 2-8-16,0-3-1 15,3 1-13-15,-3-3 1 0,0-3 1 16,0-5-9-16,0 5 0 16,0-5 2-16,0 0 5 15,0 0 1-15,0 0 4 16,3-5-7-16,0 0-6 16,0-6-4-16,6-5-1 15,0 3 3 1,0 0 0-16,6 2 1 0,-3 1-5 15,0 2 1-15,-1 3 4 16,1 2 2-16,0 3 0 16,0 0 1-16,0 8 2 15,-3 0 2-15,0 8 1 16,0 0-2 0,-3-1-1-16,0-1-6 15,-3-4 1-15,0-2-13 16,0 0-5-16,0-3-28 15,-3-5-10-15,0 0-33 16,6-2-46 0</inkml:trace>
  <inkml:trace contextRef="#ctx0" brushRef="#br0" timeOffset="5">11390 7763 228 0,'0'0'88'0,"0"3"-48"0,0-1-47 0,0-2 16 15,3 5 3-15,0 1 7 16,0 7 5-16,6 6 5 16,0-1-15-16,6 1-4 0,-3-1-2 15,0-2-2-15,0-3-1 0,-3 0-6 16,-1-2-1 0,1 0 3-16,-3-3 1 0,0-6 2 15,0 1 2 1,0-6-3-16,0 1 0 0,0-9 5 15,0-2-4 1,0-8-2-16,0-1-1 16,-3 4 1-16,0-1-1 15,0 3-1-15,0 3-8 16,0 3-5-16,3-1-13 16,-3 3-6-16,3 0-14 15,3 0-6-15,-3 3-107 31</inkml:trace>
  <inkml:trace contextRef="#ctx0" brushRef="#br0" timeOffset="6">11694 7747 192 0,'-3'8'71'0,"3"-3"-38"0,-15 6-28 0,12-6 19 16,0 8-6-16,0 6-1 16,0-3-7-16,3 2-4 15,6 1-3-15,0-3-3 0,3-3 1 16,0 0 1-16,3-5 3 15,0-3 2-15,5-5 3 16,-2-2 1-16,-3-4 3 16,0-7-3-16,-3-3 1 15,-3 0-3-15,-6 1 0 16,-3-1-3-16,-3 2-1 0,-3 1-1 16,-3 3 0-1,3-1-9-15,0 3-2 16,0 3-20-16,4 0-10 0,-10-1-30 15,12 1-12 1,6-3-16-16</inkml:trace>
  <inkml:trace contextRef="#ctx0" brushRef="#br0" timeOffset="7">11935 7570 244 0,'-3'2'93'0,"-9"9"-50"0,18 0-46 16,-3-1 16-16,0 6 4 0,-3 8 4 16,-3 2-5-1,0 1 1-15,0 7-10 0,6 1-2 16,0-4 1-16,0-2-5 0,0-2-1 16,0-3-18-16,0-6-5 15,3-5-27-15,-3-2-10 16,0-3-45-1</inkml:trace>
  <inkml:trace contextRef="#ctx0" brushRef="#br0" timeOffset="8">12081 7758 180 0,'-24'0'68'0,"18"2"-36"0,-3 1-26 0,3 0 15 16,-3 2 2-16,0 0 6 0,0 0-10 16,3 1-3-16,0-1-9 15,0 0-5-15,3 11 1 16,3 0 2-16,3-5-2 16,3 4-2-16,0-1 0 15,3-1 1-15,0 0-3 16,0-2 0-16,3-1-4 15,3-2 1-15,0-2-22 0,3-1-11 16,-3-5-62 0,-1-3-32-1,1-2 63-15</inkml:trace>
  <inkml:trace contextRef="#ctx0" brushRef="#br0" timeOffset="9">12188 7803 228 0,'-3'2'85'0,"3"14"-46"0,3-5-46 16,3-1 44-16,3 1-9 15,0-1-7-15,3-4-3 16,3-1-11-16,-1 0-4 0,1-2 0 16,3-3 0-16,-3-3 1 15,6-5 0-15,-3-2 0 0,-6-1 0 16,0 1 0-1,-4-1-2-15,-2 3-2 0,-18-5-2 16,-2 2-1 0,-1 3 2-16,-3 3 0 15,0 2 1-15,0 3-3 16,0 3 0-16,0 0 2 16,4 7 0-16,-1 1-2 15,6 7 2-15,0-2 1 16,3 0 2-16,6 0-1 15,3 0-1-15,6-3-2 16,3 0 1-16,6-2-6 16,5-3 0-16,7-3-24 15,0 0-7-15,-3-5-48 16,-1-5-51-16,1-3 43 16</inkml:trace>
  <inkml:trace contextRef="#ctx0" brushRef="#br0" timeOffset="10">12494 7755 280 0,'-11'-11'104'0,"8"9"-56"0,-3-1-36 0,3 3 26 15,0 0-11-15,0 0-1 16,0 3-15-16,0-1-7 16,0 4-2-16,3-1-7 0,3 3-1 0,3 5 0 15,3 6 2 1,0-1 4-16,0 3 2 15,-1-2 0-15,1-1 1 0,-6 1 2 16,-3-1 4-16,-9-2 0 16,0 0 2-16,-5-3-17 15,-1-2-6-15,-6-6-40 16,-6-2-17-16,0-6-68 16</inkml:trace>
  <inkml:trace contextRef="#ctx0" brushRef="#br0" timeOffset="11">13203 7792 164 0,'3'-5'63'0,"-3"5"-34"0,0 0-19 0,0 0 20 16,0 0-7-1,-3 0-1-15,-3 0-6 0,0 0 0 16,-3 2-9-16,-3 1 0 0,-3 8 0 15,0 7-6-15,1 3 0 16,2 0 3-16,3 1 2 16,0-4-7-16,6 1-4 15,3-3 0-15,3-1 1 16,6-4 2-16,3 0 1 16,2-6 3-16,4-3 1 15,6-4-1-15,3-6 1 16,-6-5-2-16,0-1-1 0,-4-7 1 15,-2-3-1-15,-3 1 2 16,0-1 3-16,-9-3-7 16,-3 1-3-16,-6-1 11 15,-3 1 8-15,-3 5-5 16,0 0 0-16,4 2 1 16,2 3 4-16,0 11-4 15,3 5-7 1,0 5-2-16,9 9-1 15,0 7 0-15,0 10 0 16,2 4 0-16,1 2 0 16,3-5 2-16,0-3-3 15,-3-3-2-15,3-2-20 16,0-8-8-16,-3 0-28 16,3-6-10-16,0-7-30 15</inkml:trace>
  <inkml:trace contextRef="#ctx0" brushRef="#br0" timeOffset="12">13471 7855 232 0,'-3'16'88'0,"3"-13"-48"0,3 0-47 0,6-1 14 16,0 1-7-16,0-3 2 15,0 3 5-15,-1-3 4 16,1 0-6-16,0-8-3 0,0 0-1 15,0-6-1-15,0 4 0 16,-3-1 0-16,-3 1 2 0,-3 2-3 16,-6 0-2-1,0 0-1-15,-9 3 3 0,-6 2 2 16,1 0 2-16,2 6 1 16,0 5 0-16,0 8-5 15,3 0-1-15,3 2-2 16,6 1 3-16,3-1 2 15,6 1 4-15,3-1-4 16,12-2-1-16,3-3-5 16,3-2 1-16,2-6-16 15,4-2-4-15,0-6-52 16,12-5-47-16,-4-2 42 16</inkml:trace>
  <inkml:trace contextRef="#ctx0" brushRef="#br0" timeOffset="13">13831 7604 220 0,'-18'-32'82'0,"9"30"-44"0,-3-1-31 0,9 3 18 16,-3 3-7-16,-12 2 2 16,1 3-7-16,2 5 0 15,0 6-8-15,3 5-3 0,3 5 1 16,3 0 0-16,3 16 3 15,3-3-1-15,0-5 0 0,6-3-3 16,0-2 1 0,0-5-20-16,6-6-6 0,-3-3-45 15,0-12-76 1</inkml:trace>
  <inkml:trace contextRef="#ctx0" brushRef="#br0" timeOffset="14">13563 7763 252 0,'-3'-5'93'0,"9"2"-50"0,9 0-52 16,-6 3 14-16,6-2-5 16,3-1 0-16,14 0-5 0,1 3-1 15,0 0 3-15,0 0-39 16,-4 3-16-16,4-3-32 15</inkml:trace>
  <inkml:trace contextRef="#ctx0" brushRef="#br0" timeOffset="15">13914 7763 220 0,'-26'3'85'0,"20"-1"-46"0,-6 3-26 0,6 1 22 16,-3-1-14-16,0 6-2 15,0 5-9-15,0-1-4 16,3 1-3-16,3 0-5 0,0 0 1 15,3 0 1-15,6-3 0 16,3-2 0-16,3-3 0 16,0-6-3-16,3-2 0 15,0-2-1-15,2-4 3 0,-8-2 0 16,0-5 3-16,0-5-1 16,-6 2 2-16,-3 3 2 15,3 2 4-15,-3 3 2 16,0 3 1-16,0 10-4 15,3 8-5 1,-3 0-2-16,6 1-3 16,0-1 1-16,0 0-1 15,3-2 0-15,0-3-9 16,0 2-3-16,0-4-22 16,0-1-9-16,0-5-20 0,-1-3-8 15,1-5-11 1</inkml:trace>
  <inkml:trace contextRef="#ctx0" brushRef="#br0" timeOffset="16">14048 7763 228 0,'-3'3'85'0,"3"2"-46"0,0 3-43 0,3-3 13 16,0 8-1-16,0 6 5 15,3-1-3-15,0-2 0 16,0-3-6-16,6 1-1 0,-3-4 1 15,-3-2-2-15,3-3-2 16,0-5-2-16,3-2-1 16,0-9-3-16,-4 1-1 0,1-6 1 15,-3 3 4-15,0-1 1 16,-3 1 1-16,0 5 0 16,0 0 2-16,0 3 5 15,-3 2 4-15,0 3-4 16,9 11-2-16,-3 5 2 15,0 0 0-15,0-1-6 16,3 4 0-16,-3-3-6 16,3-3 1-16,0-5-25 15,0 0-8-15,0-5-27 16,2-6-57 0,1-8 24-16</inkml:trace>
  <inkml:trace contextRef="#ctx0" brushRef="#br0" timeOffset="17">14385 7578 256 0,'0'21'96'0,"3"-3"-52"0,0 6-43 0,-3-11 21 16,3 6-8-16,-3 5 2 15,0 7-9-15,0 1-2 16,3 0-3-16,-3-3-8 0,5-2-1 15,1-6-28-15,0-5-12 16,0-6-66 0</inkml:trace>
  <inkml:trace contextRef="#ctx0" brushRef="#br0" timeOffset="18">14533 7522 240 0,'0'16'90'0,"0"13"-48"0,0 11-47 15,0-22 15-15,0 9-6 16,0 2 0-16,0 16-2 16,0-5-2-16,0-6 1 15,3-2-43-15,-3-6-17 0,0-5-36 16</inkml:trace>
  <inkml:trace contextRef="#ctx0" brushRef="#br0" timeOffset="19">14444 7744 276 0,'6'-2'104'0,"9"-1"-56"0,9-2-56 0,-9 5 16 15,3-3-6-15,14 0 1 16,1 1-37-16,3-1-16 16,-4-5-59-16</inkml:trace>
  <inkml:trace contextRef="#ctx0" brushRef="#br0" timeOffset="20">15179 7715 192 0,'-3'-8'71'0,"3"6"-38"0,-6-4-21 16,3 6 19-16,0 0-1 16,-2 0 4-16,-7 3-12 15,-6 2-3-15,0 9-11 16,0-1-3-16,3 3-1 0,3 13-5 16,3-3 1-16,6 1-2 15,9-4 0-15,6-1 0 16,6-6-2-16,3-3-17 15,3-5-7-15,2-6-29 16,4-4-14-16,6-4-22 16</inkml:trace>
  <inkml:trace contextRef="#ctx0" brushRef="#br0" timeOffset="21">15292 7739 236 0,'-41'0'88'0,"35"3"-48"0,-6 5-38 0,9-3 19 15,-3 3-2-15,0 8 3 16,3 5-3-16,3 0-2 16,3 3-9-16,3 0-5 0,9-6 0 15,6-2 0-15,0-3 3 16,-1-2-3-16,1-6 0 16,0-2 1-16,0-6 2 0,-6-2-1 15,-3 0 0-15,-9-17 5 16,-6 4-5-1,-6-1 0-15,0 4-8 16,-6 1 0-16,0 1-12 16,-3 3-6-16,0-1-26 15,6 3-12-15,4 0-62 16</inkml:trace>
  <inkml:trace contextRef="#ctx0" brushRef="#br0" timeOffset="22">15429 7813 232 0,'6'29'88'0,"0"-8"-48"0,-3-2-38 0,-3-11 19 15,0-3 0-15,0 0 4 16,0 1-7-16,0-6-3 16,0 0-8-16,0 0-1 0,0-3 4 15,0 0-8-15,3-7-1 16,0-9-3-16,3 1-2 15,0-1 0-15,3 3 0 16,0 1 3-16,0 1 0 16,3 6-2-16,3 6 2 15,3 2 10-15,-4 5 3 16,1 6-1-16,-3 5-1 16,0 2-4-16,-3 1 1 0,-3-4-4 15,0-1 0-15,0-1-12 16,0-3-7-16,3-4-44 15,0-6-1 1,3-3 0-16,3-2-44 16</inkml:trace>
  <inkml:trace contextRef="#ctx0" brushRef="#br0" timeOffset="23">15816 7691 312 0,'-9'-5'118'0,"6"5"-64"0,-3 0-43 15,3 3 28-15,-5-1-17 16,-1 1-2-16,-3 2-14 16,0 1-4-16,3 2-2 15,3 2-3-15,9 1 0 0,0 2-1 0,6 6 0 16,0 7 0-16,0-5 0 16,0-2 9-16,-3-1 4 15,-3-2-4-15,-3 0-3 16,-6-3 1-16,-9-5 0 15,0 0-4-15,0-3-1 16,0-5-8-16,0-2-4 16,0-4-17-16,3 1-5 15,6-3-25-15,6-13-11 16,6-3-46-16</inkml:trace>
  <inkml:trace contextRef="#ctx0" brushRef="#br0" timeOffset="24">15947 7501 296 0,'3'-3'112'0,"-3"6"-60"0,0 0-61 15,3 5 31 1,-3 10 6-16,0 9 1 16,0 4 0-16,0 6-15 15,0 0-7-15,0 11-2 0,3-3-1 16,0-8 0-16,6-5-7 15,-3-6 0-15,0-2-32 16,0-5-12-16,-3-9-86 16,6-10-1-1</inkml:trace>
  <inkml:trace contextRef="#ctx0" brushRef="#br0" timeOffset="25">15861 7665 260 0,'0'-5'96'0,"6"2"-52"0,6 0-45 0,-3 3 18 15,0 0-10-15,3 0 1 16,14-2-7-16,1-1-1 16,0 3 0-16,-3 0-29 0,0 3-13 15,-7-1-69-15</inkml:trace>
  <inkml:trace contextRef="#ctx0" brushRef="#br0" timeOffset="26">16099 7736 216 0,'0'19'82'0,"6"-8"-44"0,0 2-31 15,-3-3 20-15,0 1-1 16,0-3 4-1,-3 5-14-15,0 0-9 16,3-2-5-16,-3-3 1 0,0-3-2 16,0-2-1-16,0-3 9 15,0 0 6-15,0-6-3 0,-3 1 1 16,3-5-6-16,0-1-2 16,0 0-2-16,0 1 0 15,0-1-4-15,6 1 0 16,-3-1 1-16,3 1 0 15,0-1-3-15,3 3 0 16,3 0-3-16,0 0-1 16,2 3-12-16,-2 0-5 15,-3-1-3-15,0 4 1 16,-3 2 6-16,0 0 4 16,0 2 8-16,-3 6 4 15,0 0 7-15,0 3 6 16,0 2-1-16,0 5 3 15,0 9 0-15,0-3 1 0,3-6-6 16,0-2-2 0,0-3 0-16,0-2 0 0,3-3-2 15,0-5 1-15,-1-3-9 16,1-8-1-16,0-3-5 16,0-5 0-16,0 0 4 15,-3 0 4-15,0-2 3 16,-3 2 3-16,0 3 5 15,-3 2 4-15,3 3 2 16,-3 3 3-16,0 2-5 16,0 3-1-16,0 8-4 15,3 3 1-15,0 5-4 0,0 2 0 16,3 1-1-16,0-3-2 16,0-1-17-16,6-4-6 15,9-6-35-15,2-2-15 16,1-11-31-1</inkml:trace>
  <inkml:trace contextRef="#ctx0" brushRef="#br0" timeOffset="27">16569 7710 236 0,'-17'-5'90'0,"11"7"-48"0,-6 1-38 0,6 2 19 15,0 6-9-15,-6-1 2 16,0 1-3-16,3 0 0 0,3 4-7 15,9 7-6-15,3-4-1 0,6-2 1 16,0 3 0-16,3-6-9 16,3-3-2-16,5-2-29 15,1-5-14-15</inkml:trace>
  <inkml:trace contextRef="#ctx0" brushRef="#br0" timeOffset="28">16730 7493 280 0,'-6'-5'104'0,"6"7"-56"0,0 4-49 16,0-1 20-16,0 6 0 0,0 7 3 16,0 9-11-16,0 4-4 15,0 4-5-15,0-1-2 0,0 6 3 16,0 5-2-16,0-8 2 15,0-5-40-15,0-6-14 16,3-5-81 0</inkml:trace>
  <inkml:trace contextRef="#ctx0" brushRef="#br0" timeOffset="29">16611 7657 288 0,'3'-3'110'0,"3"1"-60"0,15 2-61 15,-9 0 18-15,3 0-5 16,2 0 1-16,7 0-21 16,0 2-8-16,-3 1 13 15,0 0-9-15,-6 2 0 0,-3 3 14 16,-3 3 8-16,-4 2 22 15,-5 3 10-15,-3 5 4 16,1 3 0-16,-1 5-13 16,3-5-4-16,3-1-13 15,2-4-4-15,4-3 0 16,0-6 1-16,6-2 1 0,3-5 0 16,0-6-2-1,-3 1-2-15,-3-6 1 0,-3-6-1 16,-3-1 2-16,-9-1 1 15,-9 0 1-15,-3-3 0 16,0 1-7-16,-3 2-2 16,3 0-20-16,0 3-7 15,3 2-32-15,3 1-11 16,7 2-38 0</inkml:trace>
  <inkml:trace contextRef="#ctx0" brushRef="#br0" timeOffset="30">17028 7752 304 0,'12'27'112'0,"-12"-17"-60"0,6 14-50 16,-3-11 25-16,0 1-3 15,-3-4 5-15,0 1-9 16,-3-3-4-16,3-3-9 16,0-2-3-16,0-3 2 0,0-3 3 15,3-5 5-15,0-8-8 16,8-2-1-16,7-1-8 15,3-2-2-15,0 2-5 16,3 4-1-16,3 1-12 16,-1 4-5-16,1 2-54 15,12-3-21-15,-6 6-26 16</inkml:trace>
  <inkml:trace contextRef="#ctx0" brushRef="#br0" timeOffset="31">9247 9459 200 0,'-6'0'77'0,"-3"5"-42"0,0 14-37 16,0-3 14-16,-6 10 11 0,-5 19 10 15,-7 0 0 1,-6 5 1-16,0-2-19 15,4-3-2-15,-1-3 0 0,0-2-7 16,6-6-1-16,3-2-5 0,4-8-1 16,2-3-8-16,6-5-4 15,6-6-29-15,0-4-12 16,9-9-34 0,9-5-43-16,2-5 39 15</inkml:trace>
  <inkml:trace contextRef="#ctx0" brushRef="#br0" timeOffset="32">9432 9480 288 0,'-15'3'110'0,"12"5"-60"0,-3 7-61 16,0-1 16-16,-9 15 5 15,-12 5 7-15,-3 6 7 16,-2 8 3-16,-1-6-14 15,0-2-3-15,3-1-3 0,4-2-6 16,2-5 0-16,3-6-23 16,3-2-8-16,6-5-47 15,6-3-20-15</inkml:trace>
  <inkml:trace contextRef="#ctx0" brushRef="#br0" timeOffset="33">10256 9443 144 0,'3'-8'55'0,"0"5"-30"0,-3 1-7 0,0 2 18 15,-3 0-5-15,0 0-1 16,-3 2-5-16,-3 1-2 16,-3 5-12-16,-6 3-4 0,-5 7-1 0,-4 3-3 15,0 16 0-15,6 8-1 16,6-2 1-16,6 2-2 15,9 0 2 1,15-6-2-16,9-2-1 0,6-2-13 16,9-6-4-16,-1-5-20 15,1-9-6-15,0-4-55 16</inkml:trace>
  <inkml:trace contextRef="#ctx0" brushRef="#br0" timeOffset="34">10414 9469 184 0,'-3'-5'71'0,"6"8"-38"0,0-1-25 16,-3-2 16-16,3 6-10 15,-3-1-1-15,3 3-3 16,0 3-1-16,0 2-5 16,-3 0-3-16,3-2 0 0,0-1-8 0,-3 1 0 15,3-3-30-15,3 5-75 31</inkml:trace>
  <inkml:trace contextRef="#ctx0" brushRef="#br0" timeOffset="35">10491 9501 220 0,'0'8'85'0,"3"-3"-46"0,0 9-46 0,0-9 16 0,0 3-10 15,0 0-2 1,0 2-7-16,3 4-4 0,0-4-76 16,6 1-35-1</inkml:trace>
  <inkml:trace contextRef="#ctx0" brushRef="#br0" timeOffset="36">10893 9485 180 0,'-3'-16'68'0,"0"14"-36"0,-6-6-22 16,6 5 17-16,-3 1 2 15,-3-1 2-15,0 3-5 16,0 3-2-16,1 2-13 16,-1 3-9-16,0 5-4 0,3 6 1 15,0 7 0-15,3 11 1 16,0-3 2-16,0-2-1 16,3-5-1-16,0-4 1 0,0-1 1 15,0-4-10-15,0-2-2 16,0 3-61-1,-6-9-43 1</inkml:trace>
  <inkml:trace contextRef="#ctx0" brushRef="#br0" timeOffset="37">10661 9678 256 0,'-6'-5'96'0,"12"5"-52"16,-3-5-51-16,3 5 16 15,3-3-8-15,6-2 2 0,6 0-4 16,-1-1 0-16,4 1 1 16,0 2-38-16,0 1-16 0,-3-1-46 15</inkml:trace>
  <inkml:trace contextRef="#ctx0" brushRef="#br0" timeOffset="38">10884 9729 208 0,'-6'16'79'0,"6"-6"-42"0,3 3-37 16,3-10 18-16,0 2-6 16,6 6 3-16,0-3-4 0,9-8 1 15,0-3-7-15,-1-2-1 0,1-3 2 16,-3 0-3-16,-3 0-2 15,-6-2 2-15,0-1 2 16,-6-2 0-16,-3 2 0 16,-3 1-1-16,-6-6 0 15,0 2-2-15,-3 4-2 16,0 2-15-16,0 3-5 16,3-1-19-16,3 4-7 15</inkml:trace>
  <inkml:trace contextRef="#ctx0" brushRef="#br0" timeOffset="39">11081 9702 184 0,'-9'24'71'0,"12"-16"-38"0,0 8-32 16,0-8 14-16,0 0-2 15,3 0 3-15,2 0-3 16,1-3 0-16,3-2-7 15,6-6 0-15,-3 0 4 0,3-2-4 16,-3 0 2-16,-3-3 4 16,-3 0 4-16,-9-3 1 15,-6 3 1-15,-3-2-7 16,-3-3-4-16,-3 2-2 16,0-5-1-16,0 3-11 15,0 2-3-15,3 1-26 0,3 2-9 16,1 2-65-1,5 1-38-15,0-8 71 16</inkml:trace>
  <inkml:trace contextRef="#ctx0" brushRef="#br0" timeOffset="40">11274 9451 248 0,'-3'3'93'0,"3"-1"-50"0,3 4-46 0,-3-1 16 16,3 3-1-16,-3 0 3 0,3 0-8 15,0 2-2-15,0-2-3 16,0 0-13-16,0 0-4 16,0-3-24-16,3-2-8 0,0-3-54 15</inkml:trace>
  <inkml:trace contextRef="#ctx0" brushRef="#br0" timeOffset="41">11375 9435 248 0,'-3'3'93'0,"6"2"-50"0,0 3-50 16,0 0 14-16,0 2-7 15,3 1 2-15,0 2-1 0,0 0-1 16,3 1-54-16,0-4-24 15,6 6-14-15,-3 11-2 16</inkml:trace>
  <inkml:trace contextRef="#ctx0" brushRef="#br0" timeOffset="42">11652 9771 288 0,'-3'13'107'0,"3"8"-58"0,-15 3-51 0,9-16 22 0,0 3-14 16,-3-1-3-16,0 1-93 16,-2 0-39-16,-4 2 25 15,0-5 14-15</inkml:trace>
  <inkml:trace contextRef="#ctx0" brushRef="#br0" timeOffset="43">11991 9414 216 0,'-3'0'82'0,"3"3"-44"0,3 2-33 0,-3 0 19 16,0 3-11-16,0 3 0 16,0 2-9-16,0 0-3 15,0 0-1-15,0 1 4 0,0-1 5 16,3-5-29-16,-3 0-13 0,6-6-75 16</inkml:trace>
  <inkml:trace contextRef="#ctx0" brushRef="#br0" timeOffset="44">12036 9430 248 0,'-6'0'93'0,"6"2"-50"0,0 4-50 16,3-1 14-16,0 0-5 15,0 6 3-15,-3-1-2 16,3 4 0-16,0-1-1 0,0 0-10 15,0-2-3-15,0-3-54 16,3-3-65-16,-3-5 25 16</inkml:trace>
  <inkml:trace contextRef="#ctx0" brushRef="#br0" timeOffset="45">12230 9395 208 0,'-3'14'79'0,"3"-12"-42"0,-3 1-34 15,3 2 15-15,-3 0-3 16,0 3 4-16,-3 3-9 16,0 0-3-16,0 2-4 15,3-3-3-15,0 1 3 0,0 0-33 16,3-4-12-16,3-4-61 16</inkml:trace>
  <inkml:trace contextRef="#ctx0" brushRef="#br0" timeOffset="46">12277 9435 256 0,'-9'3'96'0,"6"2"-52"0,0 3-51 0,0-3 16 16,0 3-8-16,0 3 2 15,0-1-4-15,0 1 0 16,0-1-56-16,3-2-25 15,3-2-11-15,-3-6-4 16</inkml:trace>
  <inkml:trace contextRef="#ctx0" brushRef="#br0" timeOffset="47">12459 9356 252 0,'0'16'96'0,"3"-11"-52"0,9 19-29 0,-6-8 24 15,3 10 3-15,5 11 4 0,1 11-13 16,-6 2-6-16,0-2-15 15,-3 2-3-15,-12-5-2 0,0-3-3 16,-6-5-3-16,-9-2-49 16,1-1-20-16,-16-8-92 15</inkml:trace>
  <inkml:trace contextRef="#ctx0" brushRef="#br0" timeOffset="48">9220 10107 220 0,'-12'8'85'0,"-3"8"-46"0,1 5-32 16,5-8 20-16,-6 14 6 16,-9 2 4-16,-6 5-6 15,0 6-4-15,1 0-15 16,-4 7-5-16,3-4-3 0,0-6-5 16,7 0-1-16,2-11-4 0,6-5-1 15,3-5-25-15,6-3-11 16,6-5-11-16,6-8-5 15,12-2-44 1</inkml:trace>
  <inkml:trace contextRef="#ctx0" brushRef="#br0" timeOffset="49">9318 10186 296 0,'0'0'110'0,"0"0"-60"0,3 8-56 0,-3-5 17 15,-3 8-1-15,-2 7 4 0,-4 3 8 16,-9 11 4-16,-9 10-14 16,-3 11 0-16,-3 0-1 0,1 0-11 15,-1-5-2-15,6-9 1 16,6-1 2-16,6-9-18 16,4-6-8-16,5-4-42 15,3-11-18-15,9-8-39 16</inkml:trace>
  <inkml:trace contextRef="#ctx0" brushRef="#br0" timeOffset="50">10277 10062 204 0,'-18'-3'77'0,"12"22"-42"0,-12-8-30 0,9-6 19 15,-9 5 0-15,-5 6 5 16,-10 5-6-16,-3 11-2 15,0 0-12-15,1 5-3 0,5 5-2 16,3 9 0-16,9 2 0 0,6-3-2 16,12 0 1-16,15-5-4 15,9-5 0-15,12-6-17 16,3-10-5-16,-1-6-31 16,10-12-10-16,-3-9-40 15</inkml:trace>
  <inkml:trace contextRef="#ctx0" brushRef="#br0" timeOffset="51">10339 10149 200 0,'-5'-2'77'0,"5"4"-42"0,0-2-28 0,0 0 20 16,0 6-12-16,0 2-1 15,0 0-2-15,0 2 0 16,2 9-6-16,1 2-2 0,0-3 2 16,0-2-5-16,0-3-1 0,0-2-9 15,3 0-4 1,-3-3-33-16,3-3-15 0,0-2-34 16</inkml:trace>
  <inkml:trace contextRef="#ctx0" brushRef="#br0" timeOffset="52">10402 10168 212 0,'-3'3'82'0,"6"-3"-44"0,-3 0-40 15,0 0 14-15,3 5-4 16,0 0 2-16,0 3-3 16,0 0-2-1,0 8-2-15,0 2-3 0,0-2-35 0,3-2-16 16,3-1-43-1</inkml:trace>
  <inkml:trace contextRef="#ctx0" brushRef="#br0" timeOffset="53">10762 10179 164 0,'-15'-8'63'0,"-3"5"-34"0,4-2-12 0,8 2 22 0,0 3-7 16,0 0 1-16,-3 5-16 15,0 3-8-15,0 3-5 16,0 7-6-16,3 6-1 0,3 3 2 15,0 4 0-15,3 1 1 16,0-3 0-16,0-2 0 16,0 2 0-16,0 0-14 15,0-3-5-15,0-2-87 16</inkml:trace>
  <inkml:trace contextRef="#ctx0" brushRef="#br0" timeOffset="54">10509 10374 252 0,'3'-2'93'0,"9"-1"-50"0,0 0-46 0,0 1 16 15,3-1-5-15,0 0 2 16,2-2-7-16,4 3-4 15,0-1 0-15,3 0-18 0,3 3-4 16,-3 0-49-16,-7 0-57 16,-2 0 30-1</inkml:trace>
  <inkml:trace contextRef="#ctx0" brushRef="#br0" timeOffset="55">10777 10406 204 0,'-6'16'77'16,"6"-11"-42"-16,3 8-34 0,0-7 14 0,0 7-4 15,3 0 1-15,0-2 0 16,3-3 0-16,6 0-6 16,0-6 5-16,2-4 2 0,1-4 2 15,-3 1 1-15,-3-3 0 16,0-5 0-16,-3 2-2 16,-3-2-1-16,-3 0-5 15,-6 0-3-15,0-1-2 16,-3 1 0-16,-3 3-2 15,0-1-1-15,0 3-10 0,0 3-4 16,3 0-20 0,0 2-7-16,3 0-26 0,0 3-7 15,3 0-23 1</inkml:trace>
  <inkml:trace contextRef="#ctx0" brushRef="#br0" timeOffset="56">10970 10380 164 0,'-2'13'63'0,"10"-3"-34"0,1 4-27 0,-6-6 12 0,3 2-3 16,3 1 3 0,0 2 2-16,3 0-1 0,3-5-7 15,0 0 4-15,3-8 1 0,0-3 0 16,-4-2 2-16,1-8 5 15,0 0 2-15,-3-1 0 16,-3-1-2-16,-9 1-2 16,-3-2-1-16,-3 3-3 15,-3 0 1-15,-6 0-4 16,0 0-1-16,-5 5-11 16,2 0-4-16,-3 2-19 15,6 4-8-15,0 2-25 16,3 0-11-16,12 0-52 15</inkml:trace>
  <inkml:trace contextRef="#ctx0" brushRef="#br0" timeOffset="57">11209 10147 232 0,'0'2'88'0,"12"1"-48"0,-7 5-38 0,-2-3 19 15,0 1-4-15,0-1-1 16,0 3-8-16,0 0-5 0,0 0-2 16,0-3-8-16,0 0 0 0,3-2-39 15,-3 0-17-15</inkml:trace>
  <inkml:trace contextRef="#ctx0" brushRef="#br0" timeOffset="58">11304 10126 220 0,'-3'0'82'0,"6"2"-44"0,0 9-36 15,0-3 17-15,0 0-4 16,0 2 4-16,3 1-11 15,0 7-2-15,0 1-4 16,0-1-15-16,0-2-4 0,-1 0-92 16</inkml:trace>
  <inkml:trace contextRef="#ctx0" brushRef="#br0" timeOffset="59">11512 10483 280 0,'-3'29'104'0,"0"-8"-56"0,-3 0-43 0,6-13 22 16,-9 3-15-16,-5-1-2 0,-1 1-33 16,-3 0-11-16,0-4-94 15,0-1-39-15</inkml:trace>
  <inkml:trace contextRef="#ctx0" brushRef="#br0" timeOffset="60">11846 10102 220 0,'0'0'82'0,"3"-3"-44"0,0 14-33 16,0-3 19-16,0 2-9 15,-1 1 2-15,1 2-10 16,0 0-2-16,-3 1-3 15,3-4-2-15,3 6-37 16,0-8-17-16,6-3-50 16</inkml:trace>
  <inkml:trace contextRef="#ctx0" brushRef="#br0" timeOffset="61">11962 10110 252 0,'0'0'96'0,"0"8"-52"0,0 0-51 16,0 5 29-16,0 3-6 15,0 0-8-15,0-1-4 16,0-1-39-16,3-1 19 16,3-2-94-16</inkml:trace>
  <inkml:trace contextRef="#ctx0" brushRef="#br0" timeOffset="62">12134 10157 232 0,'-3'6'88'0,"6"-1"-48"0,0 11-31 15,-3 0 19-15,3 8-8 0,-3 2 1 16,0 0-6-16,0 4-1 16,0-1-8-16,0-3-6 0,3-2-1 15,-3 2 3-15,3-4 1 16,-3-7-1-16,0-1-2 16,0-14 1-1,0 0-6-15,0 0 1 16,0-6 0-16,0-2 2 15,0-2-1-15,3-3-1 16,0-1 0-16,3 1 0 16,3 0-2-16,3 2 1 15,3 6 3-15,3 5 1 16,0 3 3-16,-1 5 3 16,-2 0 7-16,-3 5 4 15,-3 0 1-15,-6 0-1 0,-3 6-2 16,-6-3-1-16,-6 5-10 15,-3-5-3-15,-2-3-17 16,-1-3-6-16,-3-2-10 16,-3-5-5-16,0-8-23 15,3-1-9-15,6-4-29 16</inkml:trace>
  <inkml:trace contextRef="#ctx0" brushRef="#br0" timeOffset="63">12432 10329 216 0,'-3'0'82'0,"3"-2"-44"0,0 2-33 0,0 0 17 15,-3 0 3-15,-3 2 7 16,-6 4-8-16,-3-1-2 15,0 6-13-15,1 2-3 0,-4 3 0 16,3 2-5-16,3 6-1 16,3-3-2-16,3 8-2 15,6-8 5-15,3-2 3 16,3-6-3-16,0-2-1 16,6-6 0-16,3-8 0 15,0-2-3-15,-4-6 0 16,1-4 2-16,-3 1 0 0,-3-1 3 15,0-4 1-15,0 3 1 16,-3 3 0-16,0 2 0 16,-3 3 0-16,0 3-2 15,0 2 1-15,0 3-4 16,3 8 0-16,0 3 1 16,0 5 0-16,3 5 0 15,0 0 0-15,3-2-9 16,0-3-4-16,0-1-26 15,0-4-13-15,0-3-52 16,8-3-38 0,1-5 57-16</inkml:trace>
  <inkml:trace contextRef="#ctx0" brushRef="#br0" timeOffset="64">12566 10390 160 0,'-3'5'60'0,"6"3"-32"0,0 6-22 0,3-6 17 16,0 2 6-16,0 6 6 16,-3 8-7-16,0-6-2 15,0-2-15-15,0-3-7 0,-3-2 0 16,0-3-1-16,0 0 3 16,0-3 8-16,0-5 5 15,0 0-5-15,-6-16 6 16,3-2-5-16,0-3-8 15,6 0-2-15,-3-3-3 16,3 3-2-16,0 2-2 16,3 3 1-16,0 3 1 15,3 2 0-15,-1 1 0 16,4 4 0-16,0 1-14 16,3 3-5-16,-3 2-30 15,0 0-13-15,0 0-56 16</inkml:trace>
  <inkml:trace contextRef="#ctx0" brushRef="#br0" timeOffset="65">12771 10139 252 0,'0'2'93'0,"3"-2"-50"0,0 11-44 0,-3-11 31 16,3 11-6 0,0 2-12-16,0-3-4 15,3 6-8-15,-6-2-1 16,0-4-32-16,6-2-178 31,12-11 91-15</inkml:trace>
  <inkml:trace contextRef="#ctx0" brushRef="#br0" timeOffset="66">12893 10144 260 0,'-3'0'99'0,"6"0"-54"0,-3 5-46 0,0-5 20 0,3 6-2 16,0 4 2-16,-3 1-10 16,3 5-3-16,-3 0-4 15,3-3-4-15,0 5 1 0,3-2-39 16,-3-3-15-16</inkml:trace>
  <inkml:trace contextRef="#ctx0" brushRef="#br0" timeOffset="67">13066 10094 268 0,'9'26'101'0,"6"-10"-54"0,6 19-31 0,-12-12 27 15,-1 4-8-15,-2 5 2 16,-6 5-12-16,-6 2-6 16,-5 12-10-16,-10-1-11 0,-12 0-1 15,-9-8-65-15,-14 3-29 16,2-21-48-16</inkml:trace>
  <inkml:trace contextRef="#ctx0" brushRef="#br0" timeOffset="68">9098 10774 248 0,'0'0'93'0,"3"2"-50"0,-3 4-35 0,0-1 24 16,-6 8-7-16,-6 8 0 16,-6 11-5-16,-5 11-2 15,-7 2-10-15,-3 2-3 0,0-2 1 16,1-5-3-16,2-3-2 16,6-5-3-16,3-6-1 15,3-5-18-15,7-2-7 16,5-6-20-16,6-5-10 15,6-5-40 1,8-6-37-16,10-5 52 16</inkml:trace>
  <inkml:trace contextRef="#ctx0" brushRef="#br0" timeOffset="69">9241 10819 296 0,'6'-5'110'0,"-6"5"-60"0,3 5-50 16,-3 0 21-16,-3 8-12 15,-6 11-3-15,-9 13 10 16,-6 8 4-16,-8 8-10 16,-4 0 3-16,0 5 1 0,1-2-10 15,-1-3-4-15,6 0-11 16,6-11-6-16,6-8-51 16,6-5-20-16,12-5-41 15</inkml:trace>
  <inkml:trace contextRef="#ctx0" brushRef="#br0" timeOffset="70">10194 10753 200 0,'-9'-3'74'0,"0"3"-40"0,-6 3-27 0,9 2 18 16,-18 6 2-16,0 7 6 0,-3 9-5 15,-2 12-2-15,-1 6-14 16,6 5-3-16,3 3-2 0,9 0-6 16,9 0-2-16,9-3 0 15,9-7 0-15,9-1-19 16,6-7-7-16,6-1-30 15,-1-8-14-15,-2-15-31 16</inkml:trace>
  <inkml:trace contextRef="#ctx0" brushRef="#br0" timeOffset="71">10292 10845 272 0,'-3'6'101'0,"3"-1"-54"0,0 5-57 0,0-2 16 16,0 3-6-16,3 5 0 16,0 5 0-16,0-2 2 0,0-4-1 15,3-1-14-15,0-4-4 16,0-2-48-16,0-3-23 16,3-2-1-16</inkml:trace>
  <inkml:trace contextRef="#ctx0" brushRef="#br0" timeOffset="72">10351 10872 264 0,'-3'0'99'0,"3"2"-54"0,3 1-57 15,0 0 15-15,0 2-3 16,0 0 2-16,0 1-3 16,3 7 1-16,0-3 0 15,0 9-27-15,0-6-9 0,3 0-66 16</inkml:trace>
  <inkml:trace contextRef="#ctx0" brushRef="#br0" timeOffset="73">10476 10890 220 0,'-3'13'82'0,"6"17"-44"0,0 9-29 0,-3-20 19 16,0 5-1-16,0 5 1 16,0 0-9-16,0-3-1 15,0-5-11-15,0-2-4 0,0-3-2 0,0-3-1 16,0-2 0 0,0-3 0-16,0-3 0 0,0 0 0 15,-3-5 0-15,3 0-7 16,0-8 0-16,3-5-4 15,0 0 0-15,3 0 3 16,3 2 5-16,0 0-5 16,6 6 1-16,0 0 3 15,0 5 4-15,0 5 1 16,0 3 2-16,-1 5 4 16,-2 0 6-16,-3 1 2 15,-3-1 0-15,-6-2-1 16,-3-1-1-16,-3 1-10 15,0-3-3-15,-6-3-15 16,-2-2-5-16,-1-3-25 0,0-3-8 16,3 0-26-1,3 1-45-15,9-6 31 16</inkml:trace>
  <inkml:trace contextRef="#ctx0" brushRef="#br0" timeOffset="74">10795 11041 200 0,'-9'3'74'0,"-6"7"-40"0,3-7-27 0,3 2 18 0,-3 3-4 15,0 5 2-15,1 1-9 16,-1 2-1-16,3 5-7 15,0 0-4-15,3-3 1 0,3 1-2 16,6-3-1-16,0-3 3 16,3-2 0-16,6-3-4 15,0-8 1-15,5-3 0 16,-2-2 2-16,-3-3-1 16,0-6-1-16,-3-4 1 15,0 2 1-15,-3 0 5 16,-3-2 4-16,0 2-2 15,0 3 2-15,-3 2 0 0,0 3 1 16,0 3-4-16,0 2 0 16,0 3-10-16,3 8 0 15,3 5 0-15,0 6 1 16,0-1-4-16,3-2-1 16,0 0-26-16,-1-3-9 15,1-2-32-15,3-3-11 16,0-3-11-1</inkml:trace>
  <inkml:trace contextRef="#ctx0" brushRef="#br0" timeOffset="75">10941 11075 204 0,'-3'6'77'0,"6"-1"-42"0,-3-2-41 0,3 5 14 16,0 0 6-16,-3 5 8 0,0 3 2 15,3 0 3-15,-3-3-15 16,0 0-5-16,0-2-2 0,0-3-3 16,0-3 1-16,0 0 4 15,0-2 6-15,0-3 2 16,0 0 3-16,0-3-1 16,-3 0 1-16,3-4-7 15,0-7-2-15,0-2-5 16,3 1-1-16,0-1-1 15,3 0 1-15,3 0-4 16,2 3 0-16,4-1-1 16,0 4 0-16,0 2-11 0,0 0-5 15,-3 0-28-15,0 3-12 16,0 2-72 0</inkml:trace>
  <inkml:trace contextRef="#ctx0" brushRef="#br0" timeOffset="76">11125 10845 244 0,'-3'0'90'0,"6"3"-48"16,0 0-42-16,-3-3 16 15,3 5 2-15,-3 3 6 0,3 2-7 16,0 6 1-16,0-3-11 15,0 1-4-15,0 4-2 0,0-5-12 16,-3-2-3-16,3-3-37 16,-3-3-14-16,3-2-46 15</inkml:trace>
  <inkml:trace contextRef="#ctx0" brushRef="#br0" timeOffset="77">11244 10827 252 0,'-3'2'96'0,"3"1"-52"0,0 2-43 16,0 1 19-16,0 2 0 0,0 0 2 16,0 2-5-16,0 9 0 15,0 4-10-15,3 1-6 0,0-5-4 16,0-1-27 0,3 1-12-16</inkml:trace>
  <inkml:trace contextRef="#ctx0" brushRef="#br0" timeOffset="78">11432 11218 292 0,'-15'22'110'0,"12"-9"-60"0,-6 5-54 0,3-10 18 0,-3 3-17 16,-6-1-5-1,0-2-117-15,-5 0-54 0</inkml:trace>
  <inkml:trace contextRef="#ctx0" brushRef="#br0" timeOffset="79">11902 10779 276 0,'0'0'104'0,"0"3"-56"0,3-1-49 16,-3 4 20-16,3-1-9 15,0 3 2-15,0 3-5 0,0 2-2 16,3 0-2 0,0 0-3-16,0 0 3 0,-3-2-20 0,0 2-6 15,0-2-59-15,0-1-26 16,0-4 9-1</inkml:trace>
  <inkml:trace contextRef="#ctx0" brushRef="#br0" timeOffset="80">11980 10824 280 0,'-6'3'107'0,"12"-3"-58"0,-3 5-59 0,-1 0 16 0,4 1-8 16,0 2-2-16,0 0 3 15,0-1 0-15,0 1 1 16,3 0-53-16,3 6-24 0,-3 4-25 16</inkml:trace>
  <inkml:trace contextRef="#ctx0" brushRef="#br0" timeOffset="81">12316 10882 208 0,'-3'-8'79'0,"3"3"-42"0,-3-3-23 0,0 6 22 16,-3-1 0 0,-3-2 2-16,0-1-7 0,-3 4-4 15,-3-1-15-15,0 3-5 0,1 5-3 16,2 3-7-16,0 5 0 15,3 17-1-15,3 7 2 16,3 0 1-16,3 2 1 16,0 1-3-16,3-3 0 15,3-5-14-15,0-3-4 16,-3-5-35-16,0-6-14 16,0-2-43-1</inkml:trace>
  <inkml:trace contextRef="#ctx0" brushRef="#br0" timeOffset="82">12057 11107 252 0,'-3'6'93'0,"6"-12"-50"0,6 6-52 16,3-2 12-16,6-1-7 15,2-2 0-15,4-1 3 16,3 1 0-16,0 0 1 15,0 2-16-15,2 3-6 0,-5-3-25 16,0 9-7-16,-3 2 21 16,-12 0 14-16,-9 5 47 15,0 5 24-15,0-2-6 16,0 0-4-16,0 0-18 16,3-3-7-16,6 0-4 0,3-2 1 15,0-3-1-15,2-5 2 16,4-3-4-16,0-3-1 15,0-2-6 1,-3-6-1-16,0 1-1 0,-3-4 1 16,-3 4-2-16,-6-6 2 15,-3 3 0-15,-6-1 1 16,-3 1-7-16,-3 3-2 16,0-1-14-16,-3 6-3 15,0-1-19-15,3 4-7 16,3 2-60-1</inkml:trace>
  <inkml:trace contextRef="#ctx0" brushRef="#br0" timeOffset="83">12590 11150 216 0,'-21'34'82'0,"36"-23"-44"0,-6 2-44 16,-3-8 14-16,0 3-1 15,3-3 4-15,2 1 2 16,4-4 5-16,3-4-10 16,3-1 2-16,0-2 3 0,3-6-1 15,-9-7 3-15,-4 4-4 0,-2-4 1 16,-6-3 2 0,-6 2 1-16,-6 3-6 0,-5 3-3 15,-1 0-3-15,-3 0-3 16,3 5-15-16,0 0-5 15,3 2-36-15,3 4-14 16</inkml:trace>
  <inkml:trace contextRef="#ctx0" brushRef="#br0" timeOffset="84">12846 10816 264 0,'0'3'101'0,"3"5"-54"0,-3 0-53 16,0 0 19-16,3 2-8 15,-3 1 0-15,3-1-6 16,0 1 1-16,0 2 0 15,0-2-29-15,0-3-10 0,3-8-71 16</inkml:trace>
  <inkml:trace contextRef="#ctx0" brushRef="#br0" timeOffset="85">12920 10827 232 0,'0'5'88'0,"0"6"-48"0,0 5-47 0,3-6 16 15,0 1-8-15,0 5-1 16,0 2-10-16,3 3-6 16,0-2-80-16,0-3-36 15</inkml:trace>
  <inkml:trace contextRef="#ctx0" brushRef="#br0" timeOffset="86">13120 10784 252 0,'0'0'96'0,"6"3"-52"0,5 8-47 0,-2-1 19 0,3 9 10 16,3 18 8-16,0 2 0 15,-6 4 0-15,-3 4-19 16,-6 1-5-16,-12-3 1 0,-9 3-16 15,-21-1-6-15,-5 1-80 16,-16 7-35-16,-5-12 0 16</inkml:trace>
  <inkml:trace contextRef="#ctx0" brushRef="#br0" timeOffset="87">13328 11491 244 0,'-6'0'90'0,"6"3"-48"0,-6 2-36 0,3 0 22 15,-6 3 0-15,-9 11 3 16,-3 4-1-16,-5 6-1 16,-7 6-16-16,0 5-3 0,-6 2-3 15,7 3-3-15,5-3-1 16,6-5-3-16,3-2-1 16,6-9-12-16,3-5-7 15,12-5-47-15,6-5 8 16,3-6 3-16,0-5-55 15</inkml:trace>
  <inkml:trace contextRef="#ctx0" brushRef="#br0" timeOffset="88">13429 11507 276 0,'-6'2'104'0,"6"4"-56"0,-6 7-58 15,3-5 16-15,-3 8 5 16,-6 8 5-16,-5 7 9 16,-13 4 7-16,0 2-17 15,-6 10-6-15,4 1-4 0,2-6-6 0,3 1 1 16,3-12-35 0,6-2-15-16,9 9-86 15</inkml:trace>
  <inkml:trace contextRef="#ctx0" brushRef="#br0" timeOffset="89">13685 11742 208 0,'0'6'79'0,"0"1"-42"0,3 7-30 0,0-6 20 16,-3 0-7-16,3 5 0 15,-3 5-13-15,0-2-7 16,0 3 0-16,0-6-1 0,0-2 3 0,0-1-12 15,0-2-3-15,0-3-95 16,6-2 8 0</inkml:trace>
  <inkml:trace contextRef="#ctx0" brushRef="#br0" timeOffset="90">13691 11689 220 0,'-3'-8'85'0,"3"6"-46"0,0-4-48 16,0 6 14-16,9 0-12 0,-3-2-3 16,0 2-25-16,6 0-12 15,0 0-31 1,0 5-14-16</inkml:trace>
  <inkml:trace contextRef="#ctx0" brushRef="#br0" timeOffset="91">13837 11798 228 0,'-3'18'88'0,"6"-4"-48"0,0 12-38 0,-3-21 17 16,0 3-4-16,0-2 4 15,0-1-7-15,0-5 1 16,0 0-8-16,0 0 1 0,0 0 4 16,0-5 3-1,0-3-7-15,0-3-1 16,0-2-3-16,3 0-2 15,3-1-2-15,0 4-1 0,0-1 2 16,3 3 0-16,3 3 1 16,-1 2 0-1,-2 3 0-15,6 3 2 0,-3 0-1 16,0 2 2-16,-3 0-4 16,0 14-4-1,0-9 2-15,-3 6-27 16,0-3-9-16,0-5-41 15,0 0-58 1</inkml:trace>
  <inkml:trace contextRef="#ctx0" brushRef="#br0" timeOffset="92">14066 11737 224 0,'0'3'85'0,"3"2"-46"0,3 3-37 0,-3-3 19 15,6 3 0-15,-3 0 4 16,0 0-9-16,0 5-2 16,0 0-8-16,0 3-4 0,0 0-1 15,0 0 1-15,0-5 1 16,-3-3-4-16,0-1 1 16,0-1 2-16,-3-6 1 15,0 0 1-15,0 0 0 16,2-16 0-1,1 0-2-15,0-3 1 0,-3 4-4 16,0-1 0-16,0 2 1 16,0 1 0-16,0 3-7 15,6-1 0-15,0 3-21 16,0 3-7-16,6 0-11 16,0-1-4-16,0 4-45 15,0-1-23 1,0 3 61-16</inkml:trace>
  <inkml:trace contextRef="#ctx0" brushRef="#br0" timeOffset="93">14269 11763 204 0,'-9'11'77'0,"6"-6"-42"0,-3 6-30 16,6-1 17-16,-3 1-8 0,3 5 2 16,0 0-5-16,0 2-1 15,3-4-6-15,3-4 6 16,0-2 3-16,2-3-4 0,4-2-1 15,3-6 0-15,3-7 2 16,0-6-7-16,3 0-2 16,-6-3 1-16,-3 4 1 15,-9-1-1-15,-3 0 1 16,-6 3-2-16,-3-1-1 16,-3 4-2-16,0-1-1 15,0 3-9-15,-3 3-5 16,3 2-16-16,3 1-4 15,0-1-26-15,3 0-13 16,3 3-6-16</inkml:trace>
  <inkml:trace contextRef="#ctx0" brushRef="#br0" timeOffset="94">14397 11541 244 0,'0'-3'90'0,"0"3"-48"0,11 0-42 15,-8 3 16-15,3 0 2 16,-3 7 3-16,0 9-4 16,3-1 0-16,0 6-10 15,0 5-2-15,0 3 1 0,0 0-1 16,0 10 0-16,0-5-3 16,0-2-2-16,0-4-21 15,-3-4-11-15,0-6-17 0,3-5-5 16,-3-3-53-1</inkml:trace>
  <inkml:trace contextRef="#ctx0" brushRef="#br0" timeOffset="95">14614 11763 220 0,'-15'-10'82'0,"15"7"-44"0,-3-2-36 0,0 2 17 16,0 1-1-16,-3-1 3 15,-3 3 0-15,-3 0-1 16,0 3-10-16,0-1 0 0,0 4 3 0,4-1-7 16,2 0-3-16,0 3-2 15,3 0 1-15,3 0-1 16,0 0 2-16,6 5-2 16,0-2-1-16,3 5-2 15,2-3 1-15,1 0-21 16,0-5-10-16,3-3-26 15,0-7-11-15,3-4-34 16</inkml:trace>
  <inkml:trace contextRef="#ctx0" brushRef="#br0" timeOffset="96">14679 11785 228 0,'-3'2'88'0,"6"1"-48"0,0-3-45 0,-3 0 17 16,3 2 4-16,3 1 7 15,3 0-1-15,0-1-1 16,0-2-11-16,0 0-2 0,3 0-1 16,0-2-1-16,-3-1-1 15,3-2-3-15,-4 0 1 16,-2-3 0-16,-3 0 1 16,-3 0-2-16,-3 0-2 15,0 0-2-15,-5 0 1 16,-4 3-1-16,0 2-2 15,-3 3 5-15,3 5 1 16,-6 3 0-16,0 0 1 16,3 3 4-16,3-1 4 0,9 14-2 15,6-3 2-15,3-2-4 16,3 5-2-16,6-6-2 16,3-2 0-1,12-3-20-15,3-5-8 0,-4-5-53 16,1-3-25-16,-3-3-15 15</inkml:trace>
  <inkml:trace contextRef="#ctx0" brushRef="#br0" timeOffset="97">15298 11671 236 0,'-6'-3'88'0,"9"6"-48"0,-3-1-38 0,0-2 19 15,3 6 0-15,3 4 4 16,0 6-2-16,0 0 0 16,-3 0-12-16,0 0-4 15,0 2-1-15,0 1-1 0,0 2 0 16,0-5-3-16,0-3 1 16,0 0 0-16,-3-13 3 15,0 0-5-15,0 0-1 16,3-13 4-1,0 0-4-15,0-3 0 16,3-3-2-16,0-2-2 16,3 0 3-16,3 3 0 15,0 2 1-15,3 3 0 0,-1 2-3 16,1 3 2-16,0 5-1 16,-3 6 0-16,0 5 4 15,-3 3 1-15,0 4-1 16,-3 1-2-16,-3 0 1 15,0 5 1-15,-3-2-1 16,0-1-23 0,0-2-9-16,3-3-21 15,3-13-53 1,6-5-32 0,0-5 32-16</inkml:trace>
  <inkml:trace contextRef="#ctx0" brushRef="#br0" timeOffset="98">15605 11718 224 0,'-9'8'85'0,"6"0"-46"0,3 6-37 0,0-4 19 16,0 1 4-16,0 5 5 16,6-1-10-16,0 1-2 15,3-2-10-15,3-4-1 0,3 1 0 16,3-11-1-16,-1-3 1 15,-2-8-4-15,0 1 0 16,-3-1-3-16,-3-2-3 16,-9 0-5-16,-3 0 0 15,-3-1-3-15,-3 1 2 16,-3 3-4-16,0-1 1 16,0 3-5-16,1 0 0 0,-1 3-14 15,3 0-6-15,3 2-20 16,3 0-6-16,3 1-13 15</inkml:trace>
  <inkml:trace contextRef="#ctx0" brushRef="#br0" timeOffset="99">15748 11668 192 0,'3'8'71'0,"0"0"-38"0,0 8-21 15,3-8 21-15,0 5-10 16,0 0-1-16,-3 1 0 15,0-1 1-15,0-3-4 16,0 6-10-16,0-3-5 16,0-2-3-16,-3-11-1 0,2 8 0 15,-2-11 0-15,3 1 0 16,0-6 0-16,0-3 0 16,0-2-3-16,3-3 0 15,0 0-1-15,0 3 3 16,3 0-2-16,0 2 1 15,0 6 4-15,0 2 3 16,3 3 4-16,0 5 2 16,-3 3-3-16,0 3-3 15,0 0 0-15,-3-1-1 16,-1-2-5-16,1 0 1 0,-3-3 0 16,0 1 0-16,-3-6-16 15,0 0-6-15,0 0-18 16,0 0-5-16,3-3-55 15,0-2-39 1,-3-1 60-16</inkml:trace>
  <inkml:trace contextRef="#ctx0" brushRef="#br0" timeOffset="100">16063 11610 228 0,'0'3'85'0,"-3"-1"-46"0,6 14-28 0,-3-8 21 15,3 5 0-15,-3 3 6 16,0 3-10-16,0-1-2 16,0-2-15-16,0 0-4 0,0-3-3 0,0-2-2 15,0-3-2 1,0 0-2-16,0-3 1 15,0-2 3-15,0-3 1 0,0 0-6 16,0-3 0-16,0-2-4 16,0-3 2-16,0-6-6 15,0 1-1-15,0 0 5 16,3 0 3-16,0 2 1 16,3 3 1-16,0 3 0 15,0 2 0-15,0 3 4 16,0 6 1-16,0 2-1 15,-3-1 1-15,0 4 2 16,0-3 4-16,-3 0-2 16,0 0-2-16,0-3-2 0,0-5-3 15,0 0-2-15,0 0 1 16,3-2-1-16,3-4 0 16,0-2-5-16,0-2-3 15,3-1 3-15,3 3 4 16,0 3 2-16,-4 2 1 15,4 3 2-15,0 6 3 16,0 1 4-16,-3 4 5 16,0 2-8-16,-3 1-1 15,0-1-3-15,0-3 1 16,0 1-7-16,0 2-23 16,0-2-8-1,0-9-16-15,0-2-5 0,0-2-10 16,0-4-1-16,0-2-13 15</inkml:trace>
  <inkml:trace contextRef="#ctx0" brushRef="#br0" timeOffset="101">16334 11721 220 0,'3'0'85'0,"0"3"-46"0,3-3-35 16,-3 2 19-16,3 4-4 16,0-1 3-16,0-2-3 0,3-1 0 15,0 1-10 1,0-3 1-16,3 0 3 0,0-3-5 15,2 1 0-15,1-4-4 0,-3-2-1 16,-3 0-1 0,-3-2-2-16,-9 2 1 0,0 0 1 15,-6 0-1 1,0 0 2-16,0 3-4 0,-2-1-2 16,-1 4 4-16,0 2 3 15,0 2-1-15,0 4 0 16,3 2 1-16,0 5 0 15,3 3 0-15,3 2 2 16,3 1-5-16,3 2-3 0,3-2 1 16,3 2 2-1,0-3-11-15,6-5-3 16,-3 1-23-16,6-14-7 16,2-3-28-16,-5-8-10 15,0 1-19 1</inkml:trace>
  <inkml:trace contextRef="#ctx0" brushRef="#br0" timeOffset="102">16552 11676 240 0,'-6'3'90'0,"6"2"-48"0,3 3-45 16,0 0 19-16,-3 2 3 16,0 1 6-16,0 2-2 15,-3-2-2-15,3-1-11 16,-3-2-6-16,3 0-1 0,0-2-2 15,0-6-1-15,0 0 3 16,0 0 2-16,3-3-4 16,3-5-1-16,-1-5-7 15,1-3-3-15,3 0 1 0,0 0 0 16,0 3 3 0,0 2 4-16,3 6 12 15,0 5 1-15,-3 5 4 16,3 3 1-16,-3 6-1 15,0-1-1-15,-6 3-1 16,3-6-7-16,-3 1-4 16,0-3 1-16,0-3 0 15,-1 0-1-15,-2-5-2 16,0 0-4-16,3-2 0 16,3-4-7-16,0-4-1 15,0-3-2-15,0-3-1 0,0 0 3 16,3 3 5-16,0 2 2 15,0 3 0-15,0 3 10 16,3 2 6-16,0 3 4 16,0 5 0-16,-3 6-1 15,0 2 1-15,-4 0-6 16,-2 1-1-16,0-1-4 16,0-2-1-16,0-4-14 15,0-1-8-15,0-4-26 16,-3-2-8-16,6-5-22 15,0-5-7-15,-3-4-20 16</inkml:trace>
  <inkml:trace contextRef="#ctx0" brushRef="#br0" timeOffset="103">16938 11462 252 0,'-2'5'93'0,"4"6"-50"0,1 10-37 0,-3-8 22 15,0 8 0-15,0 6 6 16,-5-1-8-16,2 3-1 16,0 0-14-16,0-2-7 0,0-6 0 15,3-3-5-15,3-2 0 16,-6-5-1-16,9-3 0 16,-3-3-3-16,2-5-1 15,1-5-6-15,0-3 0 16,3-5-5-16,3-1 0 15,0 1 5-15,0 3 3 16,0 2 5-16,0 5 4 16,3 6 7-16,0 5 4 0,0 2 9 15,-7 3 5-15,-5 3-7 16,-3 0 0-16,-3 3-9 16,-3-3-1-16,-5-1-13 15,-1 1-4-15,-6-8-18 16,3-2-6-16,-6-9-17 15,3 0-7-15,-6-2-15 16,7 0-6-16,2-3-8 16</inkml:trace>
  <inkml:trace contextRef="#ctx0" brushRef="#br0" timeOffset="104">17022 11687 240 0,'15'0'90'0,"-9"2"-48"0,6 6-27 0,-6-2 26 16,5-1-9-16,7 3 1 15,-3 0-7-15,0 0-2 16,0-3-13-16,0-2 2 0,0-1 1 16,3-2-5-16,-1-2-1 15,-2-4-4-15,3-2-3 16,-6 0 0-16,-3-2-1 16,-3-1-7-16,-6 1 0 15,-3 2-6-15,-3-6-2 16,-3 9 4-16,-3 3 4 15,-6 2 4-15,0 2 2 0,-2 6 1 16,2 3 0-16,3 5 4 16,3 2 2-1,0 1 2-15,12-1 0 0,3 3-2 16,6-2-1-16,0 2-3 16,3-2-2-16,3-6-10 15,3-8-6-15,-1-5-19 16,1-11-5-16,3 4-8 15,-6-4-2-15,-3 0 9 16,0-2 7-16,-3-3 18 16,0 0 9-16,-3 3 25 15,0 3 12-15,-3 2 6 16,0 2 0-16,2 6 9 16,4 6-11-16,0-1-3 15,0 3-3-15,-3 0 0 16,-3 0-9-16,3 0 1 15,-9-3-8 1,6 0-4-16,-6-5-2 16,0 0-2-16,6-2 2 15,0-4 1-15,0-4 3 16,0-3-3-16,6-3-2 16,0 2-5-16,3-1 0 15,0-4 0-15,3 3 0 16,3-2-5-16,-1 4-1 15,1 4-24-15,6-1-8 0,3-2-66 16,0 2-30-16,-4 1 1 16</inkml:trace>
  <inkml:trace contextRef="#ctx0" brushRef="#br0" timeOffset="105">18135 11605 140 0,'0'-3'55'0,"0"3"-30"0,0-3-14 15,0 3 18-15,0 0-4 16,-3 0 0-16,0 0 0 16,-3 0-1-16,0 3-13 15,0 5 2-15,0 3 1 0,-3-1-5 0,3 3-3 16,0 6-1-16,1-1-1 16,2 4-5-16,3-4 1 15,3 1 0-15,2-4 0 16,7-4 0-16,3-3 0 15,3-3 0-15,0-5 0 16,0-2-3-16,-3-6 2 16,-3 0 5-16,-6-3 2 15,-3 1 2-15,-6-4 0 16,-3 4 2-16,-3-1 1 16,-3 1-1-16,-3 2-1 15,3 2-5-15,0 1-3 16,3 0-14-16,3 2-4 15,3 0-29-15,6-2-10 0,3 0-37 16,9-3-36 0,0 0 51-16</inkml:trace>
  <inkml:trace contextRef="#ctx0" brushRef="#br0" timeOffset="106">18257 11631 228 0,'-15'19'88'0,"27"-11"-48"0,-18 15-38 15,6-7 17-15,6 5-1 16,-3 6 3-16,3 5-5 16,-3-1 1-16,6 1-10 15,0 0-4-15,0-6 0 0,-3-2-4 16,0-5 0-16,0-3 1 0,0-3 2 16,-3-3-3-16,0-2-2 15,-3-8 2-15,0 0 0 16,0-5-2-16,-3-6 2 15,-6-2 1-15,3-8 2 16,0-3-1-16,0-2-1 16,3-3 1-16,6-6-1 15,3 3-3-15,3 6 2 16,0 2 3-16,3 6 1 16,-1 2 1-16,1 5 0 15,0 6 2-15,0 2 3 16,-3 6 0-16,-3 2 2 15,0 3-2-15,-6 3 0 0,-3 2-3 16,-3 0-1 0,0 0-8-16,0-2 0 0,-3-3-12 15,0 0-6-15,3-3-15 16,0-5-5-16,0 0-13 16,3-2-4-16,3-6-40 15</inkml:trace>
  <inkml:trace contextRef="#ctx0" brushRef="#br0" timeOffset="107">18433 11703 208 0,'0'5'79'0,"0"0"-42"0,18 3-30 0,-12-3 20 16,5 1-5-16,-2-1 1 16,0 0-6-16,3 1 0 15,0-4-10-15,0-2-2 0,0-2-1 16,0-1-2-16,0-2 1 15,0-3-4-15,-3 0 0 16,0 0 1-16,-4-3 0 16,-5 3-3-16,-3 0 2 15,-2 0-1-15,-1 0 0 16,-3 3 0-16,0 2 0 16,0 3 2-16,-3 0 2 15,0 3-6-15,3 2 1 16,3 3 1-16,0 6 1 15,6-1-2-15,3 3 2 16,3-3 1-16,0 0 0 0,3-2-5 16,3-1 1-16,3-2-20 15,0-5-9-15,0-3-21 16,-4-3-8-16</inkml:trace>
  <inkml:trace contextRef="#ctx0" brushRef="#br0" timeOffset="108">18662 11687 192 0,'0'-6'74'0,"3"6"-40"0,-3 3-29 16,0-3 17-16,3 5-10 15,0 1 1-15,3 2-2 16,0-1 1-16,3 1-6 0,-3 0-2 16,0 0 2-16,0 0-3 0,-3-2 0 15,0-1-1-15,-3-5 1 16,0 0 11-1,-3 0-1-15,0-3 1 16,0-2-4-16,0 0-1 16,0-3-3-16,0 0-1 15,0-3-1-15,3 1 0 16,0-1 0-16,0 0 0 16,9 1-5-16,3-1 1 15,-1 1-2-15,7 2 0 16,-3 0-11-16,3-3-5 0,6 9-25 15,-3-6-11-15,-3 5-44 16,2 3-33 0,-2-5 56-16</inkml:trace>
  <inkml:trace contextRef="#ctx0" brushRef="#br0" timeOffset="109">18963 11605 212 0,'-15'0'82'0,"24"2"-44"0,-18 1-33 15,6 5 19-15,-6-3-4 16,0 0 0-16,0 3-6 15,0 0-4-15,0 3-5 16,3 2-4-16,0 3 0 0,0 0-4 16,3 0 2-16,3 0 1 15,0-3 0-15,3-3 0 16,3-2 2-16,6-2-3 16,-3-6 0-16,0-3-4 0,3-2-1 15,0-3 3-15,-3-3 3 16,-3 1 1-16,0-1 2 15,-3 0 2-15,0 4 4 16,-1-1-2-16,-2 2-2 16,0 1 0-16,0 2-1 15,0 3-2-15,3 6 1 16,0 4-2-16,3 1-1 16,0 2-2-16,3 0-1 15,0-2 2-15,3-1 2 16,0-4-11-16,0-4-3 15,0-4-27-15,3-4-9 16,-3-1-59-16</inkml:trace>
  <inkml:trace contextRef="#ctx0" brushRef="#br0" timeOffset="110">19138 11446 260 0,'0'-5'96'0,"0"7"-52"0,3 1-45 15,0 2 18-15,0 6-6 16,3 5 3-16,0 5-5 16,6 5-1-16,-9 3-4 15,0 0-1-15,0 3 3 0,-3-3-5 16,3-2-1-16,-3-3-24 16,0-6-12-16</inkml:trace>
  <inkml:trace contextRef="#ctx0" brushRef="#br0" timeOffset="111">19070 11557 308 0,'-15'-3'115'0,"18"6"-62"0,0-3-64 0,-3 0 18 0,9 0-7 15,3-3 2 1,3 3-3-16,11 0 0 16,1-2 1-16,0 2-38 0,0 0-14 15,-1 0-67-15</inkml:trace>
  <inkml:trace contextRef="#ctx0" brushRef="#br0" timeOffset="112">19329 11658 132 0,'-6'-3'49'0,"3"3"-26"0,3-3-16 15,3-2 13-15,-3 5-1 16,3-5 1-16,0-1 2 15,-3 1 3-15,0 0-13 16,0 2 6-16,0 1 3 0,-3-1 2 16,-3 3 1-16,0 3-7 15,-3 7-2-15,3 1-9 16,-3 2-4-16,6 3-1 0,0 0-1 16,6 0-5-16,3-3 1 15,3-3 4-15,3-2 4 16,6-2-1-16,2-6 0 15,-2-3-1-15,-3-2 1 16,0-3 0-16,-6 0 1 16,-3-3 0-16,-3 1 0 15,-9-1 0-15,-9-2 0 16,-3 2 2-16,0 1 3 16,4-4-6-16,-1 9-2 15,3 0-12-15,3 2-5 16,3 1-28-16,6-1-9 15,3 3-12-15,3-5-2 16,3-1-19-16</inkml:trace>
  <inkml:trace contextRef="#ctx0" brushRef="#br0" timeOffset="113">19466 11602 216 0,'0'32'82'0,"3"-27"-44"0,0 6-29 15,0-3 22-15,0 2-6 16,2 3 0-16,1 3-9 15,0 0-5-15,-3-3-6 16,0 1-2-16,0-4 3 0,0-2-3 16,0-3-2-16,-3 1 4 15,0-6 1-15,-3-3 15 16,0-5-9-16,3-2-1 16,0-1-7-16,0-2-1 15,3 2-3-15,3 1-3 16,3-1-1-16,0 3 3 15,3 3-7-15,6-1 1 16,9 1-26-16,-4 2-8 16,1 1-32-16,-3-1-14 15,-3 3-11 1</inkml:trace>
  <inkml:trace contextRef="#ctx0" brushRef="#br0" timeOffset="114">19951 11467 212 0,'-3'-3'79'0,"6"3"-42"0,-3 3-21 0,0-3 22 16,0 0-7-16,-3 5-1 0,-3 3-10 16,-3 0-2-16,-6 5-11 15,-9 3 0-15,3-2 0 0,-2 1 3 16,2 1 4-16,3 0-6 16,3-3-2-16,3 1-3 15,3-4 0-15,0 1-4 16,6-1 0-16,6-2 1 15,3 3 2-15,9-1-1 16,6 1-1-16,-3 0 1 16,0-1 1-16,-1 1-1 15,1-1-1-15,0-2-4 16,-3 0 0-16,0-2-9 16,-3-1-4-16,0-2-22 15,-3-3-10-15,0-3-18 0,-3 0-9 16,0-5-20-1</inkml:trace>
  <inkml:trace contextRef="#ctx0" brushRef="#br0" timeOffset="115">20159 11515 244 0,'0'0'93'0,"0"0"-50"0,0 2-33 0,-3 1 23 0,0 0-12 16,-9 2-1 0,-6 0-10-16,-2 3-2 0,-1 5-4 15,0 1-1-15,3-4 3 0,0 3 1 16,3-2 3-16,3 0-3 16,3-3-2-16,4-1 0 15,5 1-1-15,5-2-2 16,4 2 1-16,6 0-4 15,12-1-2-15,0 4 2 16,0 0 0-16,-4-1-2 16,-2 1 0-16,-3-3-20 15,-3 0-10-15,0-3-52 16,-3-2-20-16,-6-3 0 16</inkml:trace>
  <inkml:trace contextRef="#ctx0" brushRef="#br0" timeOffset="116">20865 11451 132 0,'6'-2'49'0,"-3"2"-26"0,-1-22-16 0,1 12 15 15,0-1 2-15,0 1 5 16,-3-1-2-16,0 3 1 15,-6 0-16-15,-2 0 2 0,-1 3 2 16,-3 2 1-16,-6 1 1 16,-6 4-3-16,3 6 1 15,0 3-9-15,3 10-4 16,7-3-5-16,2 4 1 16,3 4-4-16,3 6-1 15,3 2 0-15,0-2 4 0,6 0 1 16,0 0 1-1,0-6-7-15,0-2-3 0,-3-3-25 16,-1-5-12-16</inkml:trace>
  <inkml:trace contextRef="#ctx0" brushRef="#br0" timeOffset="117">20618 11589 248 0,'0'-13'93'0,"8"10"-50"0,4-2-48 0,-3 2 17 16,3 0-11-16,6 1-3 15,0-1-4-15,6 0 1 16,-3 1 3-16,-1-1-26 0,-2 0-10 16,-3 3 1-16,0 0 2 15,-6 0 17-15,-3 3 11 16,-3 8 27-16,0-1 12 15,-3 6-3-15,0 0-2 16,0 3-4-16,3-1 0 16,0 1-9-16,3-1-3 15,3-2-6-15,3-3-4 16,0-2 4-16,2-3 1 16,-2-6-7-16,0-4-4 15,0-4-8-15,-3-2-3 0,0 1 2 16,-3-4 3-16,-3-5 9 15,-3 3 3-15,0 2 5 16,0 1 1-16,-3 2 5 16,3 2 5-16,0 9-3 15,0 5-13 1,3 0-6-16,0 3 4 16,0-1 2-16,3 1-6 15,3-1-4-15,0-2-20 16,6-2-87-1</inkml:trace>
  <inkml:trace contextRef="#ctx0" brushRef="#br0" timeOffset="118">21106 11591 192 0,'-3'14'74'0,"3"-1"-40"0,3 3-31 0,-3-8 15 16,0 2 2-16,0 1 4 15,0-1-10-15,0 1-3 16,0-3-7-16,3 0-3 0,-3-3 0 16,3-2 5-16,-3-3 6 15,3 0-2-15,0-5 2 16,3-3-7-16,-1 0-3 16,4-3-4-16,6 3 1 0,0 3 3 15,-3 0 1-15,3 5-4 16,-3 2 1-16,-3 3 0 15,0 1 2-15,0 2-1 16,-3 0-1 0,3 0-6-16,-1 0-1 0,1-1-30 15,3-1-11-15,3-6-32 16</inkml:trace>
  <inkml:trace contextRef="#ctx0" brushRef="#br0" timeOffset="119">21397 11605 220 0,'-14'0'82'0,"5"13"-44"0,-6-5-33 15,9-3 19-15,0 0-9 16,0 1 2-16,0 2-8 0,3 2-1 16,0 3-4-16,3 3-5 0,6 0 0 15,6 0 3-15,3-3 3 16,6 1-11-16,2-4-3 15,1-2-18-15,0-5-8 16,0-6-23-16,-3-2-9 16,-1-6-13-1</inkml:trace>
  <inkml:trace contextRef="#ctx0" brushRef="#br0" timeOffset="120">21555 11451 228 0,'-6'3'88'0,"6"-3"-48"0,0 0-47 0,3 5 14 0,0 3-1 16,0 5 6-16,3 6 0 15,-3 7 3-15,0 3-8 16,0 0-4-16,0 3 0 0,0 0-2 16,0-3-1-16,-3-5-10 15,0-6-4-15,0-2-53 16,0-5-20-16,0-6-2 15</inkml:trace>
  <inkml:trace contextRef="#ctx0" brushRef="#br0" timeOffset="121">21460 11605 332 0,'-3'-3'123'0,"18"3"-66"0,-3-3-66 0,-6 3 18 16,0 0-12-16,3-2 2 16,2 2 1-16,7-3 0 15,0 0 0-15,6-2-31 0,-3 2-14 16,3 1-35-16,-4-1-14 16,1 1-1-1</inkml:trace>
  <inkml:trace contextRef="#ctx0" brushRef="#br0" timeOffset="122">21722 11639 244 0,'-3'5'90'0,"3"3"-48"0,3 3-40 16,-3-3 17-16,3 2-10 15,-3 4-3-15,0-1-3 16,0 0-3-16,3 0 1 16,0-2-34-16,-3-3-13 0</inkml:trace>
  <inkml:trace contextRef="#ctx0" brushRef="#br0" timeOffset="123">21752 11528 304 0,'-3'-5'115'0,"3"2"-62"0,3 3-66 0,-3 0 15 16,3 0-12-16,3 3-1 15,-1-1-21-15,4 1-6 16,0 2-21-16,0 3-7 16,-6 5 2-16,6 3 1 15,-6 0 42-15,-3 0 21 16,0 3 34-16,0-1 16 16,0 3-6-16,0-2-4 15,0-1-14-15,3 1-3 16,3-6-14-16,3-2 6 0,0-3 4 15,3-3-4-15,3-5 0 16,3-3-9-16,-1-5-2 0,-2 0 2 16,-6-2 1-16,-3-1 5 15,-9 1 5-15,-6-1-5 16,0 0-2-16,-3 1-3 16,1-3-2-16,-1 2-8 15,0 3 0-15,0 0-21 16,6 3-7-16,0 0-35 15,3 2-15-15</inkml:trace>
  <inkml:trace contextRef="#ctx0" brushRef="#br0" timeOffset="124">22019 11663 244 0,'6'16'90'0,"-3"-3"-48"0,3 8-38 0,-3-10 21 16,-3-1-5-16,3 1 0 15,-3-1-6-15,3 1-1 16,-3-3-8-16,0-3-3 0,0-5 1 16,0 0-2-16,3-2 2 15,3-4-2-15,0-4 2 16,6-6-11-16,0-3-4 16,9 3 1-16,-3 1 4 15,0 1 6-15,-1 4 3 16,1 4 6-16,0 4 5 15,0 4 2-15,-3 4 3 16,0 4-6-16,-3 1-2 16,-3 0-8-16,0-1-1 15,-7-2-54-15,7-5-116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4:26.5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14580 394 160 0,'3'0'60'0,"0"5"-47"0,3-5 63 15,-6 0-33 1,6 6-12-16</inkml:trace>
  <inkml:trace contextRef="#ctx0" brushRef="#br0" timeOffset="1">14613 423 444 0,'12'5'36'0,"-12"6"-17"16,5 0-5-16,-7 4-3 0,2 9 7 15,0-13 3-15,2 5-13 0,-4-3-6 16,4-5 0-16,-2-3 0 16,6 8 0-16,-9-13 1 15,3 8 0-15,-8 3 1 16,5-11-2-16,3 8 1 16,6-8-2-16,-6-5-1 15,0 15 3-15,2-13 2 16,1 9 2-16,-3-9 3 15,3-2-3 1,-3 0-2-16,-8-3-2 16,8 2 0-16,0 1-2 15,0-6-1-15,8 6-2 16,-2-8-1-16,3-3-1 16,-6 3 3-16,6 0-5 15,6-1 0-15,-3-2 0 16,-3 6 2-16,0-1 4 0,0 3 2 15,0 0-3 1,-3 6-1-16,0-3-4 0,-3 5 1 16,3 0-10-16,0 2-6 15,-3 6 25-15,2 3 10 16,1 5-3 0,0-1-1-16,-6 4-6 0,6-6-1 15,-6 6 1-15,0-6 0 16,0-5 0-16,0 2 2 15,0-2-3 1,0 6 7-16,0-12-8 16,0-4-3-16,-3 15 1 15,3-18 1-15,0 10-2 16,0-18-2-16,0-1-1 16,3 1 3-16,-3 0-5 15,0-3 0-15,3 0-2 16,0 3 2-16,3 0-1 15,0-1 0-15,0 1-5 16,0 5-3-16,0-2 6 16,0 4 5-16,3 1 12 15,0 5 4-15,-3 5-5 16,0-2-2-16,0 13-3 16,0 2-13-1,0-4-2-15,0 4 4 16,0-5 2-16,-4-2 20 15,4 21 13-15,-3-27-11 16,-3 14-9-16,0-14-7 16,0-8-5-16,0 3 1 15,3 11-50-15,-3-16-23 16,3-3 40-16,0-3 18 16</inkml:trace>
  <inkml:trace contextRef="#ctx0" brushRef="#br0" timeOffset="2">14970 391 272 0,'0'-2'104'0,"6"7"-81"0,-12 6-8 15,9-3-9-15,-6-3 0 16,3 8 6-16,3 3 3 16,0 2 3-16,3 4-10 15,-3-9 2-15,6 8 3 0,0-2-3 16,-3-4 0-16,5 1 29 15,4 0-24-15,0-16-8 0,3-5-8 16,0-6 0-16,0 9-13 16,-6-12-4-16,3-7-1 15,-9 0 1-15,-9 5-1 16,11-5-1-16,-2 2 7 16,-3 9 3-16</inkml:trace>
  <inkml:trace contextRef="#ctx0" brushRef="#br0" timeOffset="3">15151 399 332 0,'0'14'126'0,"-3"-12"-98"0,12-2-3 0,-9 11-7 16,6 7-1-16,-6-5 4 15,6 1-10-15,0-1-7 16,0 3-2-16,0 0-5 16,3 2 2-16,0-7 3 15,-3 2 1-15,-3 0-32 0,3-2-15 16,-3-9-194-1,6-4 129 1</inkml:trace>
  <inkml:trace contextRef="#ctx0" brushRef="#br0" timeOffset="4">15309 206 212 0,'-3'13'82'0,"3"-13"-64"0,0-2-4 16,3 4 16-1,-3 12-10-15,3 1 12 16,-3-1 7-16,3-1-21 0,-3 13 6 0,3-2 0 16,-3 5 1-16,3 3 0 15,0 0-25-15,0 0-9 16,0 2 16-16,0-13 9 16,-3 0-3-1,0-5-22-15,0 3-11 16,0-11-32-16,3 5-12 15,-3-5 31-15</inkml:trace>
  <inkml:trace contextRef="#ctx0" brushRef="#br0" timeOffset="5">15244 352 352 0,'9'-11'132'0,"-3"8"-103"0,11 3 5 15,-8 0-3-15,3-2-18 0,0-1-4 16,3 0-6-16,-3-2 0 15,6 5-2-15,-6-2-1 0,3-1 1 16,-6 0-17-16,2 6-6 16,-5-6-27-16,-3 1-9 15,3 2 31-15,0 0 14 16</inkml:trace>
  <inkml:trace contextRef="#ctx0" brushRef="#br0" timeOffset="6">15577 346 200 0,'6'-13'74'0,"-12"5"-58"0,9 11 60 32,3-1 7-1,-30 6-39-31,9 3-19 15,-6 0-17-15,1 4-7 16,2 1-3-16,3 6 1 16,3 1 1-16,3-2-3 0,3-2 2 15,6 2 1-15,0-8 2 16,15 1 1-16,0-1-1 16,0-5-2-1,6-6 1-15,2-4-1 16,1-6 0-16,-6 0 2 0,-3-3-3 15,-3-2 0-15,-6-3 3 16,-3 3 1-16,6 0 14 16,-9 0 8-16,-3 2-28 15,6 3-13-15,0 0 7 16,-3 0 5-16,-3 6 2 16,3-4-1-16,0 4-3 15,0 2 1-15,0 0 5 16,6 8 4-16,-6 2-1 15,9 1 0-15,-3-1-1 0,-6 3 1 16,11 9-2-16,-11-4 2 16,9-2-11-16,-3-8-2 15,-3 5-57-15,3-10-23 16,-6-3 46-16,9 0 24 16</inkml:trace>
  <inkml:trace contextRef="#ctx0" brushRef="#br0" timeOffset="7">15809 190 384 0,'0'0'145'0,"0"6"-112"0,3-4-17 15,-3-2-12-15,3 5-17 16,-3 1 1-16,0 4 4 16,6 6 4-16,-3 0 3 15,-3 3 23-15,6 2 10 0,-6-21 6 31,3 37-18-31,0-3-7 16,-3-7-8-16,0-1-4 16,6-7 0-16,-6-9-1 15,0 3-69 17,-6-10-12-32,6 8-11 15,0-11 49-15,0 0 26 16</inkml:trace>
  <inkml:trace contextRef="#ctx0" brushRef="#br0" timeOffset="8">15765 235 248 0,'-9'-8'93'0,"6"19"-72"0,6 15 71 16,0-15-48 0,0-6-20-16,-3-5-15 15,3 8-6-15,3-8 0 16,-1 3 1-16,4-3-2 16,0 0 7-16,3 2 4 0,3-4 2 15,0 2 1 1,3-3-4-16,6 3 0 15,-6 0-3-15,11 0 0 0,-8-8-3 16,0 8-1-16,0 0-3 0,-3 0 1 16,-6 3 0-16,-1-3 1 15,-8-5-13 1,3 7-4-16,0 1-7 0,-3-3-1 16,-3 0-100-1,6 0-45-15,3 0 85 0,-3 0 41 16</inkml:trace>
  <inkml:trace contextRef="#ctx0" brushRef="#br0" timeOffset="9">16098 349 268 0,'0'-3'101'0,"0"3"-78"0,42 8 86 31,-33-2-60-31,-4-6-22 16</inkml:trace>
  <inkml:trace contextRef="#ctx0" brushRef="#br0" timeOffset="10">16166 349 456 0,'-6'0'170'0,"6"-3"-132"0,-11 3-11 0,11 0-12 16,0 6-14-16,-9 2 2 0,6-6-7 16,-3 9 1-16,-6 2 1 15,9 0 1-15,-3-5 1 0,0 8-3 16,0 5 2-16,3-8 1 16,6 1 2-16,3-1-1 15,0 5-1 1,3 1-2-16,6-6 1 15,-3-5 1-15,2-8 2 16,1 0 1-16,0 0 1 16,0-10-2-16,-3-1-2 15,0 0 3-15,0-2 2 0,-3 0-2 0,-3-6-2 16,-3 4 8-16,-3-1 6 16,-3 0-9-1,-3 0-4-15,-3 5-1 16,3 1-1-16,-3 4 0 15,0 4 0-15,0-6-9 16,0 5-2-16,9 3-175 31,-9 0 102-15,9-2 34-16</inkml:trace>
  <inkml:trace contextRef="#ctx0" brushRef="#br0" timeOffset="11">16336 360 268 0,'0'0'101'0,"-6"0"-78"0,9 0 57 32,0 2-30-32,3 9-14 15,-6-3-18-15,9 5-10 16,-9 6 3 0,9-9 3-16,-9 6-7 0,0-3-4 0,0-5 0 15,9 3 2-15,-15-6 4 16,6 3 0-16,0-5 2 15,0-3 3-15,0-3 1 16,0-2-4-16,0-3-1 16,0 0-6-16,0-5-3 15,6-6-3-15,-3 1 1 16,12-1 3-16,0-2 1 0,5 0 1 16,1 5 2-16,6 0-3 15,-12 5-2-15,3 3 6 16,-6 0 5-16,6 6-17 15,-10-1-6-15,1 3-8 16,0 0-4-16,-3 0-45 16,3 0-17-16,0 5 43 15,0 3 22-15</inkml:trace>
  <inkml:trace contextRef="#ctx0" brushRef="#br0" timeOffset="12">16681 338 200 0,'0'0'77'0,"0"-5"-60"0,3 8 13 0,-3-3 3 0,0 0 93 47</inkml:trace>
  <inkml:trace contextRef="#ctx0" brushRef="#br0" timeOffset="13">16643 341 460 0,'-12'5'170'0,"12"9"-132"0,-9-9-6 15,9 3-14-15,-6-6-17 16,3 4-2-16,0 2-3 15,6 2 0-15,0-2 3 16,3 5 0-16,-3-2 1 0,6 8 0 16,-3-9 0-16,0 1 2 15,0 2 3-15,-3-5 7 16,-3 2 4-16,0 4-2 16,-9-9 2-16,3 6-9 15,-12-6-2-15,3 5-21 0,-9-15-7 16,0 0-92-16,3 0-41 15,-2-1 77-15,2-4 41 16</inkml:trace>
  <inkml:trace contextRef="#ctx0" brushRef="#br0" timeOffset="14">218 183 172 0,'-3'-3'66'0,"6"1"-36"0,-3-1-15 0,0 3 18 16,0 0-5-16,0 5-2 15,2 0-3-15,1 6-3 16,0 8-10-16,0 10 7 0,0 5 3 15,-3 3-2-15,0 3 0 16,0-1-10-16,0 1-5 0,0 3-2 16,0-9-1-16,3-5-9 15,-3-5-4-15,3-6-29 16,-3-4-12-16,0-4-41 16,0-5-43-1,-3-5 47-15</inkml:trace>
  <inkml:trace contextRef="#ctx0" brushRef="#br0" timeOffset="15">98 376 276 0,'-3'-8'104'0,"18"11"-56"0,-3-3-47 16,-3 0 19-16,6-6-7 0,-3 1 2 15,6 0-8-15,9 0-4 16,-1 2-2-1,1 0-6-15,0-5 1 0,3 3-36 0,-3 0-15 16,-4-1-65 0</inkml:trace>
  <inkml:trace contextRef="#ctx0" brushRef="#br0" timeOffset="16">459 183 236 0,'-9'5'90'0,"9"0"-48"0,0 6-51 0,0 0 12 16,3 2 7-16,-3 8 7 0,0 5 7 15,0 4 3-15,0 1-14 16,-3 1-3-16,3 0-3 0,0-8-3 16,0-3-3-16,0-5 0 15,0-3 1-15,0-3 1 16,0-2 3-16,0-2-3 15,0-9-2-15,3-5-5 16,3-5 0-16,0-3 0 16,2-3-1-16,4 1 4 15,0 2 0-15,3-2-2 16,-6 7 2-16,6 6 1 16,-3 10 2-16,3 3 3 15,-3 2 4-15,-3 4-2 0,0 2 1 16,-3-1-5-16,-1 1 0 15,-2-2-3-15,0-1-3 16,0-3-27-16,0-2-10 16,0-2-26-16,3-1-11 15,0-5-23 1</inkml:trace>
  <inkml:trace contextRef="#ctx0" brushRef="#br0" timeOffset="17">747 418 232 0,'6'3'88'0,"-3"0"-48"0,9 2-42 0,-6-2 14 16,3 2 0-16,3-3 3 15,0 1 3-15,3 0 3 0,0-3-11 16,0 0-3-16,-4-3-1 0,-2 0-1 16,0-2 0-16,0-3-3 15,-3 0 1-15,-6 0-7 16,-3-5-1-16,-3 3-9 15,-6-1-2-15,-6 0 2 16,1 11 3-16,-4 3 9 16,0 5 6-16,0 3 0 15,3 2 3-15,0 5 2 16,6 1 5-16,7-1-4 16,-1-2 2-16,12 5-7 15,-1-2-1-15,10 2-2 0,15-8-2 16,-3 1-26-16,6-4-10 15,-1-10-75 1,1 5-45-16,3 1 67 16</inkml:trace>
  <inkml:trace contextRef="#ctx0" brushRef="#br0" timeOffset="18">1420 416 208 0,'-6'-6'79'0,"6"4"-42"0,-6-1-19 0,3 3 23 0,-3 0-6 16,-3 0 2-16,0 3-15 16,-3 2-5-16,-8 3-10 15,-1 5-5-15,3 3 1 0,3 0-2 16,0 5-1-16,6-2-2 15,3 4 1-15,3-1-1 16,3-4 0-16,6-5 0 16,6-2 0-16,0-6-3 15,3-5-1-15,0-8-4 16,0-5 1-16,0 0 5 16,-4 0 2-16,-2-3 2 15,0 0 2-15,-3 3-1 0,0 2 2 16,-3 3 4-1,0 3 6-15,0 2-3 0,-3 3 0 16,3 5-4-16,0 3 1 16,0 6-2-16,3 4 0 15,0 1-6-15,0-3 1 16,0-3-5-16,15 3-30 16,0-6-12-1,-1-2-25-15,1-5-7 16,0-3-22-1</inkml:trace>
  <inkml:trace contextRef="#ctx0" brushRef="#br0" timeOffset="19">1673 447 224 0,'-3'-18'85'0,"0"10"-46"0,0-3-26 0,0 9 22 0,0-4-3 16,-3 4 3-16,-3-1-8 15,-3 3-4-15,-3 3-13 16,1 5-6-16,-7 2-1 0,6 4-2 15,-6 1 2-15,9 1-4 16,3 5 0-16,6 3 1 16,6 0 2-16,6-5-10 15,3-4-2-15,6-4-30 16,6-3-12-16,0-11-79 16</inkml:trace>
  <inkml:trace contextRef="#ctx0" brushRef="#br0" timeOffset="20">1834 402 280 0,'-15'-8'104'0,"9"8"-56"0,0 0-41 0,3 0 37 16,-12 11-16 0,0 0-5-16,-3 5-5 15,6-1-10-15,4 1-5 0,2 5-2 16,3 6 1-16,6-3 3 15,6-6-4-15,5-2-3 16,4-3-6-16,0-2-2 16,3-3-20-16,0-3-7 15,6-5-34-15,-4 0-13 16</inkml:trace>
  <inkml:trace contextRef="#ctx0" brushRef="#br0" timeOffset="21">1953 466 280 0,'-6'0'107'0,"6"3"-58"0,0-3-48 16,0 0 19-16,0 0-2 15,3 5 3-15,6-2-9 16,0-1-2-16,0 1-6 16,3-1-1-16,2-2 1 0,4 0 0 15,-3-2 0-15,3-3-5 16,-3-1-1-16,0-2 1 15,-3 0 0-15,-3 0 1 16,-3 0 2-16,-3 1-1 16,-3-1-1-16,-3 0-2 0,-6 2 1 15,-3 4 1-15,-3-1 0 16,0 6-3-16,-6-1 2 16,-3 6 1-16,4 3 0 15,2 2 0-15,3 3 2 16,6 0-1-16,3 2-1 15,9 6 1-15,6 0-1 16,0-3-5-16,6-5-1 16,2-3-22-16,4-2-6 15,3-6-47-15,0 0-20 16,3-5-2-16</inkml:trace>
  <inkml:trace contextRef="#ctx0" brushRef="#br0" timeOffset="22">2298 405 280 0,'-9'-5'104'0,"6"5"-56"0,-3 0-36 16,3 0 24-16,-3 2-13 15,0 1 0-15,-6 2-16 16,4 1-7-16,2 2 0 15,3 0-1-15,6 2 1 0,3 1-3 16,2-1 0-16,4 1 2 0,-3 2 0 16,0 3 1-16,-3-3 0 15,-3 6 2-15,-3-3 3 16,-3-1 2-16,-3-1 1 16,0-4-2-16,-6 1-1 15,0-3-1-15,-2 0 0 16,-1-6-13-16,3 1-4 15,3-6-25-15,3-7-10 16,9-6-22-16,6 0-6 16,3-2-30-1</inkml:trace>
  <inkml:trace contextRef="#ctx0" brushRef="#br0" timeOffset="23">2456 389 316 0,'-9'0'118'0,"-6"-2"-64"0,9 2-56 0,6 2 22 0,-3 1-3 16,-6-1 2-16,0 4-4 15,0 2 1-15,3 0-9 16,3 2-6-16,3 3-4 0,6 1-3 16,6-1-1-16,0 0 8 15,0 6 4-15,0-3-2 16,-3 5 0-16,-3-3-1 15,-6-2 1-15,-3-3-2 0,-6 1 2 16,-6-4-2-16,0-2 2 16,0-3-13-16,3 1-6 15,1-6-18-15,2 0-6 16,3-3-23-16,6-8-8 16,3-7-46-1</inkml:trace>
  <inkml:trace contextRef="#ctx0" brushRef="#br0" timeOffset="24">2575 434 296 0,'-15'11'112'0,"12"-3"-60"0,-6 8-63 0,6-8 16 16,0 2 11-16,0 6 9 0,0 8-4 15,3-3 1-15,6 0-13 16,3-5-3-16,6 0-2 0,3-3 2 15,9-5 3-15,-1-5-4 16,1-6-1-16,-3-8 0 16,0 1 2-16,-6-6-1 15,-6 0 2-15,-3 0 2 16,-6 0 2-16,-6 0-3 16,-6-2 0-16,-6 2-7 15,-6 3-1-15,0 2-7 16,0 3-3-16,3 3-16 15,3 0-9-15,4-1-25 16,5 1-10-16,6 0-27 16,9 0-51-1,8-1 40-15</inkml:trace>
  <inkml:trace contextRef="#ctx0" brushRef="#br0" timeOffset="25">2786 450 280 0,'9'21'104'0,"-3"-8"-56"0,0 6-47 0,0-6 21 15,0-2-3-15,-3 5 3 16,0-3-6-16,-3-3 1 16,3 1-10-16,0-3-2 0,-3-3-1 15,0 1 6-15,-3-6 4 16,3 0 1-16,-3-14 10 16,0-2-7-1,3 1-12-15,0-4-3 0,3 1-3 16,6 2 0-1,3 2-3-15,0 1 2 0,0 0-12 16,3 2-7 0,2 3-20-16,1 1-8 0,6-1-18 15,0 2-9-15,-3 1-45 16</inkml:trace>
  <inkml:trace contextRef="#ctx0" brushRef="#br0" timeOffset="26">3129 397 80 0,'-18'3'30'0,"18"-3"-16"0,0 0-50 0,0 0-9 16</inkml:trace>
  <inkml:trace contextRef="#ctx0" brushRef="#br0" timeOffset="27">3194 389 252 0,'3'-5'93'0,"-6"5"-50"0,0 0-19 0,3 0 29 16,-6 3-12-16,-3-1-3 0,-6 3-9 15,-3 3-1-15,4 0-16 16,-1 0-9-16,3 0-5 0,3 3-4 15,6-1 1 1,3 4 1-16,12-1 2 0,3 0 1 16,0 11 3-16,-4-3 1 15,-2-2 3-15,-3-1 8 16,-6-2 5-16,-9 0-3 16,-5-3 1-16,-4-2-17 15,-3-1-4-15,0-4-45 16,3-4-20-16,3-2-102 15</inkml:trace>
  <inkml:trace contextRef="#ctx0" brushRef="#br0" timeOffset="28">3688 434 160 0,'12'-8'63'0,"-9"6"-34"0,3-1-12 0,-3 0 20 0,0 1-2 15,-3-1 2-15,-3 0-5 16,0 3-2-16,-3-2-17 16,-6 2 1-16,0 2 0 0,-9 4-7 15,-2 4-4-15,2 3-2 16,0 6-1-16,3 15-5 16,3-2-1-16,6 0 3 15,6-3 3-15,15-3-1 16,3-4-2-16,3-7 2 15,3-4 2-15,0-8 0 16,-1-6 2-16,-2-5-2 16,6-8 2-16,-6-5-4 15,3-3 0-15,-3-5 3 16,-9-3 3-16,-3 1-2 0,-3-12 0 16,-6 4 1-16,-3-1 2 15,-3 3 1-15,3 8 1 16,-3 5 2-16,3 3 4 15,0 5-4-15,0 5 0 16,3 6-11-16,0 10-1 16,0 9-5-16,3 12 2 15,0 8 3-15,3 6 1 16,0 5 1-16,3 0 2 16,0-5-1-16,6-1 2 15,0-7-13-15,3-5-6 16,-1-6-29-16,1-8-13 15,3-5-74-15</inkml:trace>
  <inkml:trace contextRef="#ctx0" brushRef="#br0" timeOffset="29">3914 445 280 0,'-14'8'107'0,"5"0"-58"0,0 5-62 16,6-5 15-16,0 2 3 15,0 17 7-15,3-3 7 16,3-3 5-16,3 0-12 16,6-2-2-16,2-4 0 0,4-4-2 15,9-8 1-15,0-3-1 0,0-6 0 16,-4 1 0-16,-2-13 0 16,-6 2 0-16,-3-3 2 15,-6 1-3-15,-9-1-2 16,-6 1 0-16,-9-1 1 15,0 3-5-15,-2 3-3 16,-1 2-13-16,0 3-2 16,3 3-23-16,3 2-9 15,3 1-18-15,6 2-9 16,3 0-38 0</inkml:trace>
  <inkml:trace contextRef="#ctx0" brushRef="#br0" timeOffset="30">4078 471 228 0,'12'21'88'0,"-6"-10"-48"0,3 15-27 0,-3-12 22 16,0 2-5-16,-3-1 0 0,0 1-4 15,3-5-1-15,-3-1-14 16,-3 1 0-16,0-6 2 0,3 1-1 16,-3-6 1-16,0-3-3 15,0-2-1-15,3-9-3 16,0-7-1-16,3-3-3 15,2 1-2-15,1-1 1 16,3 3-1-16,0 5 0 16,3 5 2-16,0 6-3 15,0 5 0-15,0 5 5 16,0 6 2-16,-3 7 2 16,-1-2 0-16,-2 8-4 0,0-3-1 15,-3-5-1-15,0 0-2 16,0-3-19-16,0-5-8 15,0-3-26-15,0-2-11 16,3-6-21-16,0-15-8 16,0-3-13-1</inkml:trace>
  <inkml:trace contextRef="#ctx0" brushRef="#br0" timeOffset="31">4411 397 344 0,'-5'-8'129'0,"2"6"-70"0,0-4-47 0,3 6 30 15,0-2-15-15,0-1-3 16,-3-8-14-16,3-2-4 16,0 0-4-16,0 0-17 0,0-1-7 15,3 1-29-15,3 0-12 0,-1 0-20 16,7 0-6-16,6-6-25 16</inkml:trace>
  <inkml:trace contextRef="#ctx0" brushRef="#br0" timeOffset="32">4599 61 276 0,'3'0'104'0,"0"0"-56"0,0 5-56 16,0 17 51-1,3 1-12-15,-3 9-1 16,0 8-3-16,-3 7-16 0,0 4-2 16,0-1 1-16,0 8-6 0,0-8 0 15,3-5-2-15,0-2 1 16,0-6-31-16,0-11-11 15,0-5-33-15,-3-13-98 32</inkml:trace>
  <inkml:trace contextRef="#ctx0" brushRef="#br0" timeOffset="33">4548 426 364 0,'-6'-2'134'0,"12"2"-72"0,6-3-70 0,-3 0 21 15,9 1 2-15,12-1 5 0,6-2-6 16,8-1-1-16,1 1-7 16,5-3-13-16,-5-2-3 15,-3-1-88-15,-4-5-36 0,-11-2-8 16</inkml:trace>
  <inkml:trace contextRef="#ctx0" brushRef="#br0" timeOffset="34">5188 381 184 0,'-3'-2'68'0,"3"2"-36"0,3 0-26 0,-3 0 15 15,3 5 4-15,0 3 5 16,0 2-5-16,0 6-3 16,0 3-12-16,0-1 0 0,0 6 3 0,0 5-5 15,-3-5 0-15,0-3-2 16,0-2-1-16,0-3-1 16,3-3 0-16,-3-5-2 15,0 0 1-15,0-3 2 16,3-5 2-16,0-16-1 15,0-2 1-15,0-4-11 16,0-4-2-16,3 0 1 16,0-1 0-16,3 6 0 15,0 2 1-15,0 4 0 16,0 1 3-16,0 4-2 16,0 4 1-16,-1 4 4 15,1 4 1-15,-3 6 5 0,0 6 3 16,-3-1-2-16,0 3 2 15,-3 0-4-15,0-3 1 16,0 0-3-16,0 3 0 16,0-8-3-16,0 2-2 15,0-7 1-15,0-3-1 16,0 0 0-16,3-3 0 16,3-5 0-16,12-5 2 15,0-3-3-15,0 1-2 16,0 1-1-16,-1 4 3 15,1 2 0-15,-3 2 1 16,0 6 4-16,-3 6 2 16,0 2 0-16,-3 2 1 0,-3 1-2 15,-3 2 2-15,0 3-4 16,-3-3 0-16,0-2-3 16,3-1-16-1,-3 4-5-15,0-4-13 16,3-2-4-16,3-8-7 15,0-3-1-15,6-7-2 16,-1-1 0-16,4-2-42 16</inkml:trace>
  <inkml:trace contextRef="#ctx0" brushRef="#br0" timeOffset="35">5668 387 200 0,'-6'0'77'0,"3"5"-42"0,-3 5-28 0,6-2 18 15,-3 6 0-15,0 1 2 16,3 1-8-16,0 8-1 16,0 3-11-16,3-4-4 0,3-1 0 15,3-7 0-15,3-1 3 16,2-6 1-16,4-11 3 16,-3-8 1-16,0 1 3 15,0-1-5-15,-6-2-1 16,0-3 0-16,-6-2 2 15,-3-4-7-15,-3 4-2 16,-3-1-1-16,-3 4 0 16,0-4 0-16,0 8 0 0,0 3-7 15,3 3 0-15,3-3-21 16,0 6-7-16,6-1-17 16,6 3-6-16,3 0-30 15,9-8-36 1,6 3 45-16</inkml:trace>
  <inkml:trace contextRef="#ctx0" brushRef="#br0" timeOffset="36">6028 334 248 0,'-24'2'93'0,"15"9"-50"0,-6-14-35 15,9 9 24-15,-3 1-16 16,-3 4-1-16,-3 8-11 0,-2 2-3 15,-1 3-1-15,3 5-3 0,6 5 0 16,9-5-1 0,3-2 3-16,6-4 0 0,3-7 1 15,3-2 0-15,2-9 2 16,1-5-3-16,6-16-2 16,0-3 4-16,-3-2 3 15,-3-5-1-15,-3-3 0 16,-4-6-3-16,-2-4-1 15,-3-1 3-15,-3 0 1 16,-3-5-1-16,0 8-2 16,-3 0 7-16,0 8 5 0,0 5 5 15,0 8 2-15,0 6-6 16,6 26-3 0,0 7-5-16,0 9-2 15,0 8 1-15,3 0 0 16,0 2 0-16,0 0-2 15,3-2 1-15,0 2-4 16,3-7 0-16,0-9-10 16,3-5-5-16,0-7-36 15,0-4-16-15</inkml:trace>
  <inkml:trace contextRef="#ctx0" brushRef="#br0" timeOffset="37">6349 392 304 0,'-9'18'115'0,"9"1"-62"0,3 10-55 0,-3-16 20 16,0 6-11-16,3 2 1 16,-3-3-5-16,3 1-2 15,0-3 0-15,0-3-34 0,3-2-13 16,0-6-85-1</inkml:trace>
  <inkml:trace contextRef="#ctx0" brushRef="#br0" timeOffset="38">6343 223 304 0,'-18'-3'115'0,"18"6"-62"0,3-9-75 16,-3 6 13-16,6-2-10 15,3-1-1-15,6 0-16 16,3 1-6-16,3-4-58 16,12 1-24-16</inkml:trace>
  <inkml:trace contextRef="#ctx0" brushRef="#br0" timeOffset="39">6644 8 260 0,'-18'0'96'0,"9"5"-52"0,-3 3-32 0,6-2 24 15,-3 4-8-15,0 4 0 16,0 17-9-16,1 4-4 16,-4 4-8-16,3 9-3 0,3 0 0 15,0-1-2-15,9-4-2 16,0-1-2-16,0-2-1 16,0-1-23-16,0-7-10 15,0-6-28-15,-3-7-9 16</inkml:trace>
  <inkml:trace contextRef="#ctx0" brushRef="#br0" timeOffset="40">6361 342 264 0,'-9'-3'99'0,"12"3"-54"0,3 0-50 16,-3 0 17-16,3 0 0 15,3 0 4-15,3-3-4 16,3-5-2-16,6 3-5 16,2 0-4-16,1-1 0 0,3 4-4 15,-3-1 2-15,-3 1-21 16,0-1-10-16,-4 0-4 16,-2 3-1-16,0 0 16 15,-3 13 14-15,0 3 14 16,-3 3 21-1,-3-1 12-15,0 6-9 16,0-3-4-16,0-2-13 16,0-1-6-16,0-2-5 0,0-2 0 15,0-4-4-15,5-2 0 16,1-3-30-16,3-5-12 16,0-5-20-16,3-6-6 15,0-2-23 1</inkml:trace>
  <inkml:trace contextRef="#ctx0" brushRef="#br0" timeOffset="41">6861 389 284 0,'-12'21'107'0,"6"1"-58"0,-3 17-48 0,3-18 21 16,0 8-8-16,-8 3 0 0,-7 3-6 16,3-4-3-16,3 9-2 15,0-8-27-15,3-3-9 0</inkml:trace>
  <inkml:trace contextRef="#ctx0" brushRef="#br0" timeOffset="42">7418 119 272 0,'-6'6'104'0,"-3"15"-56"16,6 3-60-16,9-11 15 0,-3 8 4 15,-6 11 7-15,0 5 8 16,0 5 7-16,0 3-16 16,0 3-3-16,0-3-2 0,3-3-7 15,0-5 0-15,-3-5-14 16,0-8-7-16,0-8-40 15,3-6-18-15,0-10-40 16</inkml:trace>
  <inkml:trace contextRef="#ctx0" brushRef="#br0" timeOffset="43">7323 339 316 0,'0'0'121'0,"8"11"-66"0,7-9-64 0,-6 1 20 16,6-1-6-16,3 1 4 16,-3 0-2-16,3-3-2 15,0-6-2-15,0 6-3 0,2-5 3 16,1-5-26-16,-3 2-12 16,-3-3-29-16,-3 0-12 0,0 1-34 15</inkml:trace>
  <inkml:trace contextRef="#ctx0" brushRef="#br0" timeOffset="44">7587 180 236 0,'0'0'88'0,"0"5"-48"0,0 6-47 16,3-3 14-16,0 5 6 16,-3 6 8-16,0 12 7 15,-3 7 6-15,0 1-19 16,-2 4 5-16,-1 4 1 0,0-4-7 15,0-6-3-15,3-8-6 16,0-6-4-16,0-4 2 16,3-6 0-16,0-5-1 0,6-5 1 15,0-16-4-15,3-6 0 16,2-5-4-16,7-2-1 16,6-1 0-16,-3 4 2 15,0 4-1-15,-3 8 4 16,0 6 4-16,-4 5 3 15,-2 8 4-15,-3 5 1 16,-3 3-1-16,0 3-1 16,-3 2-5-16,0 0-3 15,0-5-14-15,0 0-4 16,0-3-26-16,0-2-11 16,3-6-17-16,0-2-7 15,3-11-25-15</inkml:trace>
  <inkml:trace contextRef="#ctx0" brushRef="#br0" timeOffset="45">7942 503 272 0,'6'0'101'0,"0"0"-54"0,5 0-48 15,-2 0 20-15,0-3-7 16,3 1 1-16,0-4-5 16,0-2 0-16,-3 1-5 15,0-4-2-15,-3 0 2 0,-3 1 0 16,-3-1 3-16,-3 1-5 15,-3 2-3-15,-6 0 1 16,-3 2 0-16,0 6 3 0,-3 3 3 16,4 5 4-1,-7 5 2-15,6 3 3 0,-3 3 4 16,9 12-4-16,3-2 2 16,9-2-7-16,3-1-1 15,6-2-4-15,6-3-3 16,9-5-5-16,-1-8 0 15,10-8-31-15,9-5-12 16,-7-14-106 0</inkml:trace>
  <inkml:trace contextRef="#ctx0" brushRef="#br0" timeOffset="46">9067 371 148 0,'0'-3'57'0,"0"3"-30"0,3-3-23 15,-3 3 13-15,0 0-2 16,0-2 4-16,-3-4 0 16,-6 1 1-16,-6 3-11 15,3-1-1-15,0 0-1 0,-3 1 1 16,0 2 2-16,1 8-3 16,-4-1-2-16,0 1-2 15,3 6 0-15,0-1 0 0,0 5 3 16,3 1 1-16,3 2 1 15,6 6 0-15,3 2 2 16,6-3-7-16,6-2-2 16,6-3-1-16,6-8 2 15,9-2-1-15,-1-6-1 16,4-2-6-16,-3-6-4 16,-3-5-25-16,2-8-12 15,1-2-58 1</inkml:trace>
  <inkml:trace contextRef="#ctx0" brushRef="#br0" timeOffset="47">9308 0 200 0,'-3'6'77'0,"3"1"-42"0,0 15-30 0,0-4 19 16,3 14 7-16,-3 2 5 16,0 6-7-16,0 5-5 15,0 0-14-15,3-3-2 0,0 1-1 16,0-6-3-16,0-3-1 16,0-5-1-16,0 0-2 15,0-5 3-15,0-5 0 16,-3-4-12-16,0-4-7 15,0-3-24-15,3-3-10 16,3-7-12-16,0-4-3 16,3-2-23-1</inkml:trace>
  <inkml:trace contextRef="#ctx0" brushRef="#br0" timeOffset="48">9582 336 236 0,'-3'-2'90'0,"0"2"-48"0,-3-3-34 16,3 3 24-16,-3 0-9 15,-3 3 1-15,-9 5-9 16,0 0-2-16,-3 2-7 16,4 9-8-16,-1 2-2 0,3 3 2 15,3-1 1-15,3 4 1 16,6 2 0-16,3-5 0 0,6-6 0 15,3-2 2 1,9-13 1-16,3-3-6 0,-4-8 0 16,1-5-6-16,0-6-1 15,-3 1 0-15,0-4 4 16,-3 1 3-16,-3 3 2 16,-3-3-2-16,-3 5 2 15,0 2 10-15,-3 4 5 16,0 7 3-16,0 3-1 15,0 3-8-15,0 7-5 16,0 4-2-16,0 2-1 16,3 2 0-16,3 1 0 15,3 2 0-15,-1-3 0 16,10-2-7-16,0-5-3 0,0-3-27 16,0-11-14-1,0 0-42-15,0-5-49 16,0-2 47-16</inkml:trace>
  <inkml:trace contextRef="#ctx0" brushRef="#br0" timeOffset="49">9796 294 252 0,'-12'-5'93'0,"9"7"-50"0,0-2-35 15,0 3 24-15,0-3-9 16,-3 8-1-16,0 0-6 15,0 2-2-15,3 1-8 0,0-3-8 0,3 0-4 16,3 0 3 0,3 2 1-16,0 4-1 15,3-1 2-15,3 0 1 0,-3 3 2 16,0 0-1-16,-3-3-1 16,-3 0 5-16,-6 1 1 15,0-4 2-15,-3 1 2 16,-3-3-3-16,0-3-2 15,0 0-2-15,0-2-3 16,0-3-8-16,3 0-5 16,1-3-29-16,2 1-12 15,6-4-23-15,2-2-9 16,10-2-7 0</inkml:trace>
  <inkml:trace contextRef="#ctx0" brushRef="#br0" timeOffset="50">10013 302 312 0,'-9'3'115'0,"9"-3"-62"0,-3 0-55 15,3 5 22-15,0 0-8 16,-3 0 1-16,3 1-7 16,0-1-4-16,0 3-1 15,3 0-4-15,3 2 2 0,0 4 3 16,0 4 1-16,-3 1-4 15,-3-1-1-15,0 1 9 16,-3-1 5-16,-3 3 3 0,-6-2 1 16,-5 2-8-16,-1-2-3 15,0-11-1-15,0-3 0 16,3 0-27-16,0-2-11 16,3-11-47-16,6-3-19 15</inkml:trace>
  <inkml:trace contextRef="#ctx0" brushRef="#br0" timeOffset="51">10463 289 224 0,'-3'0'85'0,"6"5"-46"0,-3-2-46 16,3 10 53-16,-3 0-4 15,0 3-9-15,0 2-4 16,0 6-18-16,0 0-4 0,0-3-3 16,0-2 0-16,0-1 0 15,0-4-5-15,0-4-1 0,0 1-13 16,0-3-2-16,0-3-32 15,0-5-13-15,0-3-58 16</inkml:trace>
  <inkml:trace contextRef="#ctx0" brushRef="#br0" timeOffset="52">10466 225 316 0,'-6'-5'121'0,"9"8"-66"0,-3-6-66 16,0 3 18-16,0 0-9 0,0 0-2 15,0 0-6 1,6 3-4-16,-3 2 8 0,3 0-35 16,0 0-12-16,3-2-59 15</inkml:trace>
  <inkml:trace contextRef="#ctx0" brushRef="#br0" timeOffset="53">10546 360 200 0,'0'32'77'0,"-3"-19"-42"0,3 6-28 0,0-11 18 15,0 2-7-15,0 1 2 16,0-3 0-16,0 0 2 16,0-3-12-16,0 0-3 0,0-5-3 15,0 0 4-15,0 0 5 16,3-2-7-16,-3-4-1 15,3-4-1-15,-3-4 0 0,3-1-7 16,6-4 0-16,0 3 1 16,6-5-1-1,0 2 1-15,0 9 2 16,-3 7 0-16,-1 6 6 16,1 2 4-16,0 3 1 15,0 8 1-15,-3-3-4 16,0 3 0-16,-3 0-5 15,0 0 0-15,-3-3-3 16,0-2-3-16,3-1-23 16,0-2-10-16,0-3-30 15,3-5-11-15,3-2-32 16</inkml:trace>
  <inkml:trace contextRef="#ctx0" brushRef="#br0" timeOffset="54">10972 281 316 0,'-12'0'118'0,"6"0"-64"0,-3 0-54 0,3 2 23 16,-3 4-6-16,-6 2-1 16,0 0-6-16,1 2-2 15,2 1-4-15,3-1-7 0,9 1-3 0,6-1 0 16,3 4 4-16,2 2 1 15,4-1 1-15,-3 1 0 16,-3 0 0-16,-3-3 2 16,-3 1 1-16,-3-4 1 15,-3 1 0-15,-3-3 0 16,-3-3 0-16,-9-2-2 16,1-3 1-16,-1-3-9 15,3-2-1-15,0-1-20 16,3-1-8-16,3-1-26 15,3-3-9-15,6-2-49 16</inkml:trace>
  <inkml:trace contextRef="#ctx0" brushRef="#br0" timeOffset="55">11106 117 172 0,'0'0'66'0,"0"-16"-36"0,3 29-26 0,0-8 37 15,-3 14 1 1,0-1-6-16,0 6-2 16,0 8-19-16,-3 5 0 0,0 0-1 15,0 0-5-15,0-3-3 16,3 1-3-16,0-9-3 0,0-2-2 15,0 3-40 1,3-9-18-16</inkml:trace>
  <inkml:trace contextRef="#ctx0" brushRef="#br0" timeOffset="56">11011 297 324 0,'-6'0'121'0,"12"2"-66"0,-4-2-64 15</inkml:trace>
  <inkml:trace contextRef="#ctx0" brushRef="#br0" timeOffset="57">11040 297 517 0,'18'-3'10'0,"6"3"-4"0,0-3-8 0,3 1-2 15,-1-1-40-15,4 0-16 16,6 1-24-16,-9-1-11 15,-4 3 3 1</inkml:trace>
  <inkml:trace contextRef="#ctx0" brushRef="#br0" timeOffset="58">11359 278 236 0,'-15'3'88'0,"-3"2"-48"0,3 3-29 0,6-5 23 16,-3 5-5-16,0 5 3 15,-2 0-14-15,-1 0-5 16,3 3-8-16,0 5-2 0,3-2 1 15,3-1-5-15,3-2-1 0,6 0 1 16,0-3 0 0,3-2 3-16,3-6 3 0,3-5-7 15,3-2-3-15,-1-4-2 16,4-4 1-16,-3-4 2 16,0 1 2-16,-3 0 1 15,-3 0 1-15,0-1 0 16,-3 4 0-16,-3 2 8 15,0 0 5-15,-3 8 0 16,3 8-7 0,-3 0-1-16,0 5-3 15,3 0-2-15,0 3-2 16,-3 0 1-16,3-3 1 16,0-2 2-16,0 0-23 15,6-6-52-15,-1-3-4 16,7-4-45-1</inkml:trace>
  <inkml:trace contextRef="#ctx0" brushRef="#br0" timeOffset="59">11478 347 248 0,'0'10'93'0,"0"-2"-50"0,3 11-50 0,-3-9 16 15,0 4 3-15,0-1 7 16,0 3-6-16,0-3-2 16,0 0-6-16,-3-2-2 0,3-3 3 15,0 0-5-15,0-3-1 0,0-2 0 16,0-3 2-16,6-3-3 16,0-5 0-16,6-2-6 15,0-6-3-15,-1-3-1 16,1-2 1-16,3-3 6 15,0 6 4-15,0-1 3 16,0 14 1-16,0 2 9 16,0 6 6-16,0 5 5 15,-1 5 3-15,-2 0-8 16,-3 3-4-16,-3 0-6 16,0 0-1-16,0 0-5 15,-3-3-2-15,0-2-16 0,3-4-7 16,6-1-31-16,6-4-14 15,3-4-61 1</inkml:trace>
  <inkml:trace contextRef="#ctx0" brushRef="#br0" timeOffset="60">11963 281 304 0,'-36'-6'115'0,"33"4"-62"0,0 4-57 0,0 1 21 15,-3 0-4-15,0 2 4 0,-2 3 2 16,-4 5 3-16,0 0-12 16,0 1-1-16,3 2-2 15,0 5-3-15,3 2-1 0,6-1-6 16,3-1 0-16,6-3-6 16,3-2-1-16,3 3-20 15,6-11-5-15,5-6-28 16,-2-2-13-16,3-5-43 15</inkml:trace>
  <inkml:trace contextRef="#ctx0" brushRef="#br0" timeOffset="61">12130 360 304 0,'-9'-3'112'0,"12"6"-60"0,-3-3-63 15,0 0 18-15,0 0-1 0,6 3 6 16,0-1 3-16,0 4 0 15,3-1-7-15,2-2-1 0,1-1 0 16,3-2-1-16,0 0 1 16,0-2-2-16,0-1 2 15,0-2-6-15,-3-1-1 16,-3-2 0-16,0-2 0 16,-4-1-3-16,-5 1 2 15,-2-1-1-15,-4 3 0 16,-6 0-5-16,-3 0-3 15,-3 3 3-15,-3 2 4 0,-3 6 0 16,0 8 1 0,1 4 2-16,2 1 0 15,3 3 2-15,3 5 3 0,3 2-2 16,6 1-2-16,3-4 0 16,6 4-1-16,9 2 2 15,6-3 3-15,6-4 2 16,9-9 1-16,5-8-26 15,1-8-11-15,9-10-60 16,-1-5-27-16,-5-1 2 16</inkml:trace>
  <inkml:trace contextRef="#ctx0" brushRef="#br0" timeOffset="62">12823 376 236 0,'-3'-5'88'0,"6"5"-48"0,6-3-29 16,0 3 21-16,6 0-6 16,3 0-1-16,6-3 0 0,5 1-1 15,4 2-13-15,3 0-9 0,3 0-2 16,-4 0 0-16,1 2 2 16,-3 1-1-16,-3-3 2 15,-4 0-2-15,1 0-1 16,-3 0-26-16,3 0-10 15,-3-5-48-15,-4 2-19 16,-2 0-1 0</inkml:trace>
  <inkml:trace contextRef="#ctx0" brushRef="#br0" timeOffset="63">13710 170 208 0,'0'2'77'0,"3"17"-42"0,0 10-26 0,-3-16 19 16,0 8-5-16,0 6 0 15,-3-1-8-15,3 3-2 16,-3 0-7-16,0 3-4 0,0-3 1 0,0 8-4 15,-3-5-2-15,0-6-25 16,0-2-11-16,3-8-44 16,1 0-48-1,-1-3 40-15</inkml:trace>
  <inkml:trace contextRef="#ctx0" brushRef="#br0" timeOffset="64">13564 397 252 0,'-14'-3'93'0,"28"1"-50"0,10-6-48 0,-15 8 15 16,3 0 3-16,3-3 6 16,3 1-8-1,3 2-3-15,5 0-5 16,1 0-7-16,0 0-2 0,-3 0-41 0,0 0-17 15,-4 0-42 1</inkml:trace>
  <inkml:trace contextRef="#ctx0" brushRef="#br0" timeOffset="65">13859 220 168 0,'-6'-3'63'0,"9"9"-34"0,-3 4-27 0,3-2 12 15,-3 11 10-15,0 4 10 0,0 1-3 16,0 3-1-16,0 2-16 16,0 2-4-16,0-4 0 0,0-3-6 15,0-6 0-15,0-2-2 16,0-5 1-16,0-3-2 15,0-3 2-15,0-2 2 16,0-3 2-16,3-6-3 16,3-4-1-16,3-3-6 15,3-3-2-15,0 2 2 16,3 4 3-16,0 2-1 16,-1 5 0-16,-2 6 5 0,0 5 5 15,3 2 1-15,-6 4 2 16,-3-1-6-16,3 5-4 15,-3-2-1-15,-3 5-1 16,0-5-22-16,0-2-10 16,6-7-77-1,0-7-9 1</inkml:trace>
  <inkml:trace contextRef="#ctx0" brushRef="#br0" timeOffset="66">14139 492 236 0,'3'3'90'0,"3"0"-48"0,0-1-38 0,0 1 21 0,3 0-16 16,0-3-2-1,5 0-1-15,4-3 3 16,0-2-4-16,-3-1-3 0,-3-2 1 0,0 1-9 16,-3-4-1-16,-3 0-5 15,-3 1 0-15,-3-1-1 16,-9 1 1-16,-6 2 11 15,0 5 5-15,-3 3 5 16,0 5 2-16,0 6 1 16,4 2 2-16,-1 3 8 15,3 5 4-15,6 6-8 16,6-1-3-16,6-2-8 0,6-3-5 16,9-2-26-1,5-6-9-15,7-3-102 16</inkml:trace>
  <inkml:trace contextRef="#ctx0" brushRef="#br0" timeOffset="67">19166 424 320 0,'-21'-11'121'0,"21"11"-66"0,-17-3-64 0,8 3 18 16,-6 3 2 0,-3 2 7-16,0 3-3 0,0 3 2 15,3 2-10-15,3 3-4 0,3 8-2 16,4 5-6-16,2-3 1 15,6-2 0-15,5-5-1 16,7-3-1-16,3-3 1 16,3-8 3-16,-6-2 1 15,-3-3-2-15,3-8 2 16,-3 0 3-16,0-11 1 16,-1 3 1-16,-2-13 0 15,-3 5 0-15,0-15 2 16,0 7-3-16,-3-8-2 15,0 6 11-15,-3-6 4 16,0 9 3-16,0 9 1 16,0 4-11-16,0 7-5 0,0 3-10 15,-3 16-1-15,0 0 3 16,3 16 4-16,0-3-4 16,0 8 1-16,0-2-10 15,6 10-4-15,0-8-18 16,9 3-5-16,0-6-30 15,3-5-12-15,-3-2-39 16</inkml:trace>
  <inkml:trace contextRef="#ctx0" brushRef="#br0" timeOffset="68">19416 453 300 0,'-9'-11'112'0,"9"11"-60"0,-12 0-56 0,12 0 18 15,0 5-8-15,-2-2 1 16,-7 8 5-16,3-3 2 15,0 7-7-15,0-1-2 0,6 7 1 16,0-3-3-16,9 1 0 16,-3-3-1-16,17-6-2 15,-5-2 1-15,6-5 1 16,-3 0 3-16,-3-14 4 16,-6 3 11-16,3-5 5 15,-6 2 4-15,-7-7 5 16,1 2-2-16,-14 0 1 15,2 3-23-15,-6 0-10 16,3 2-28-16,-6 0-10 16,3 3-46-16,3 6-21 15,3-1-55-15</inkml:trace>
  <inkml:trace contextRef="#ctx0" brushRef="#br0" timeOffset="69">0 2871 176 0,'0'-5'66'0,"0"2"-36"0,0 6-15 16,0-3 20-16</inkml:trace>
  <inkml:trace contextRef="#ctx0" brushRef="#br0" timeOffset="70">9 2876 380 0,'6'14'40'16,"3"7"-21"-16,0 2 2 0,3 1-1 15,-9 0-4-15,3 0-1 16,0 0-5-16,0-6-1 16,0-2-5-16,-3-3-1 15,0-2 1-15,0-6 0 16,-3-2 2-16,-3-6 1 16,-3-2 1-16,0-3 0 15,0-8-7-15,3-5 0 16,0 0-3-16,6-3-2 15,0-2 3-15,3 2 0 16,3 3-2-16,3 2 2 16,2 6-1-16,1 2-2 0,0 3 0 15,0 3 3-15,0 2-24 16,3 1-11 0,0 2-23-16,-3 0-9 0,-1 2-49 15</inkml:trace>
  <inkml:trace contextRef="#ctx0" brushRef="#br0" timeOffset="71">274 2924 244 0,'0'10'90'0,"6"-2"-48"0,0 0-34 0,0 0 24 16,3 0-11-16,0 0 0 16,3 3-6-16,3-6-1 15,2-2-8-15,4-1-2 0,-3-7 2 16,0 0-3-16,-3-3-2 15,-3-3-3-15,-3 1-1 16,-3-1-5 0,-6 0 0-16,-3 1-1 0,-3-1 1 15,-9 3 0-15,-3 3 2 16,-3 2 6-16,0 3 4 16,0 3-3-16,1 5-1 15,2 0 0-15,6 8 0 16,-3 5 4-16,6 0 2 15,6-2 4-15,6 2 4 16,6 0-6-16,6 0 0 16,0-5-6-16,12-3-4 15,-1-5-10-15,4-5-5 0,0-6-33 16,-3-5-15-16,5 0-52 16</inkml:trace>
  <inkml:trace contextRef="#ctx0" brushRef="#br0" timeOffset="72">575 2659 252 0,'-15'6'96'0,"27"7"-52"0,-6 5-51 15,-3-4 14-15,0 12 4 16,0 6 5-16,6 2-4 0,-4 1 1 15,1 7-8-15,0-2-5 0,0-3-1 16,0-6-21-16,-3-1-10 16,0-4-86-1</inkml:trace>
  <inkml:trace contextRef="#ctx0" brushRef="#br0" timeOffset="73">485 2855 296 0,'-6'0'112'0,"12"-3"-60"0,-3 3-65 0,3 0 15 0,0 0-3 16,6-2 5-16,6 2-4 15,6 0-2-15,0 0 1 16,2 0-20-16,1 0-8 0,-3 0-47 15,0 0-60 1,-6 0 29-16</inkml:trace>
  <inkml:trace contextRef="#ctx0" brushRef="#br0" timeOffset="74">741 2860 228 0,'-9'11'85'0,"6"-3"-46"0,0 5-41 15,3-5 17-15,3 3 4 16,0 7 8-16,3 3-5 0,0 1-3 15,3 1-11-15,0-1-7 0,3-1-2 16,3-5-6-16,3-3 0 16,-3-5-10-16,0-6-2 15,0-4-8-15,-1-4 0 16,-2-4-2-16,0-3 3 16,-3-6 6-16,-3-2 2 15,-3 0 15-15,0 0 6 16,0 2 15-16,-3 6 6 15,-3 2 10-15,3 3 5 16,3 6-16-16,-3 2-6 16,3 5-6-16,0 3-2 15,0 0 1-15,3 5 4 0,-3 3-8 16,3 0-1-16,0-3-3 16,0 0-2-16,0-2-21 15,0-3-11-15,0 0-39 16,0-3-17-16,0-2-7 15</inkml:trace>
  <inkml:trace contextRef="#ctx0" brushRef="#br0" timeOffset="75">1045 2884 220 0,'0'8'85'0,"3"5"-46"0,0 3-37 0,3-8 17 15,0 8 5 1,0 3 5-16,-3-1-13 0,0-2-4 16,0-3-8-16,0-2-3 0,0-3 0 15,-3 0-1-15,0-3 0 16,3-2 0-16,-3-3 2 16,0 0-1-16,0 0-1 15,0-8 3-15,0 0 0 16,3-8 1-16,0 0 0 15,0 0-2-15,3 3-2 16,2 0-2-16,1-1 1 16,3 1-1-16,0 3 0 15,0 2-11-15,0 0-7 16,0 2-36-16,0 1-16 16,0 5-31-1</inkml:trace>
  <inkml:trace contextRef="#ctx0" brushRef="#br0" timeOffset="76">1268 2897 232 0,'-9'14'88'0,"21"-9"-48"0,-9 8-45 16,-3-5 17-16,3 5 8 15,-3 6 7-15,-3-3-5 0,3 0 0 16,0-3-13-1,0-3-5-15,0-2-3 0,0-2-1 0,0-1 0 16,0-2 2-16,0-3 1 16,0 0-4-1,3-8-1-15,0-6-4 0,0-1 1 16,6-1 1-16,0-3-1 16,3 1-1-16,0 2 1 15,0 3 3-15,0 5 1 16,2 2 7-16,-2 4 4 15,0-1 3-15,0 11 5 16,0 0-1-16,-6 5-1 16,0 3-4-16,-3 0-2 15,-3 0-6-15,3 0-1 16,0-3-12-16,-3-3-4 16,0-2-38-16,0-2-17 0,3-1-61 15</inkml:trace>
  <inkml:trace contextRef="#ctx0" brushRef="#br0" timeOffset="77">1566 2921 312 0,'-3'6'115'0,"6"-1"-62"0,0 8-62 16,-3-2 20-16,0 5 3 15,0-3 8-15,0 0-13 16,-3 0-5-16,3-2-3 15,0-1-32-15,0-2-12 0,0-2-194 16</inkml:trace>
  <inkml:trace contextRef="#ctx0" brushRef="#br0" timeOffset="78">1539 2839 312 0,'-3'-5'115'0,"6"5"-62"0,0-19-62 0,0 17 18 16</inkml:trace>
  <inkml:trace contextRef="#ctx0" brushRef="#br0" timeOffset="79">1554 2807 438 0,'6'0'-54'16,"0"6"-66"-16,3-1-28 0</inkml:trace>
  <inkml:trace contextRef="#ctx0" brushRef="#br0" timeOffset="80">1649 2934 236 0,'0'22'90'0,"0"-4"-48"0,0 6-38 16,0-16 21-16,0 0-5 16,0-3 0-16,0 0-8 15,0-5-3-15,0 0-5 16,0 0-1-16,0 0 5 16,3-5 0-16,0-8-4 15,3 0 0-15,0-1-4 16,0-1-1-16,0-1-1 15,3 0 0-15,3 0 0 16,3 3 0-16,0 2 8 0,-1 6 4 16,-2 2 3-16,3 6 3 15,-6 5-5-15,0 2-1 16,0 4-2-16,-3 1 0 16,-3 1-7-16,0 0 0 15,0-3-19-15,0 1-5 16,0-4-38-16,3 1-15 15,3-1-51 1</inkml:trace>
  <inkml:trace contextRef="#ctx0" brushRef="#br0" timeOffset="81">2015 2900 276 0,'-9'-8'104'0,"6"6"-56"15,-3 4-34-15,1 1 26 16,-10 2-16-16,3 3-3 0,-3 3-10 16,0 2-5-16,3 8-3 15,3 0-5-15,3 0-1 0,3-2-1 16,0-1 3-16,3-4-2 16,3-1-1-16,3-5-4 15,3-3 0-15,0-2-1 16,6-3 3-16,-3-6 2 15,0 1 2-15,-3-5 1 16,0-1 1-16,-3-8-5 0,-1 4-1 16,-2-1-11-16,0 2-1 15,0 4 7 1,0 2 3-16,0 3-1 0,0 2-1 16,0 0 0-16,3 14 4 15,3 5 3-15,0 5 2 16,3 5 16-16,-3 6 10 15,0 8 18-15,0 5 8 16,-3-5-19-16,-6-3-5 16,-6-3-6-16,-6-5 1 15,-9-5-19-15,-6-6-8 16,1-7-42-16,-1-6-18 16,-3-5-92-1</inkml:trace>
  <inkml:trace contextRef="#ctx0" brushRef="#br0" timeOffset="82">2911 2850 220 0,'-9'-3'85'0,"-6"1"-46"0,4-1-46 16,-1 6 55-16,-3-1-13 15,0 3-12-15,-3 6-9 16,-3 2-9-16,3 6-4 0,3 2 0 16,4 3-1-16,2 0 2 15,6-1-1-15,3 1-1 16,6-3 1-16,0-5 1 16,2-3-3-16,4-5 0 15,0-8-4-15,6-2 1 16,-3-4 0-16,-3-4-1 15,3-9 6-15,-9 4 3 16,0-1 1-16,-3 0 2 0,0 3 5 16,-3 5 2-16,3 2 1 15,-3 1 1-15,0 5-11 16,3 8-2-16,3 8-3 16,0 0 0-16,2 2 0 15,4 1 0-15,3-1 0 16,3-2 2-16,3-3-32 15,0-2-12-15,0-6-85 16,11-5-48 0,-2-2 80-16</inkml:trace>
  <inkml:trace contextRef="#ctx0" brushRef="#br0" timeOffset="83">3432 2916 212 0,'-3'5'82'0,"6"3"-44"0,3 5-38 15,0 3 16-15,0 3 4 16,-3-1 7-16,3 1-1 16,-3-1 2-16,3 1-16 15,-3-3-7-15,0-3-1 0,0-2-1 16,0-3 1-16,-3-3 0 0,0 0 0 16,0-5 6-16,0-3 6 15,0-2-6-15,0-3-1 16,0-2-5-16,0-6-1 15,0-5-1-15,3-3-2 16,0 3-2-16,3-1-1 16,0 1 2-16,3 5 0 15,0 3-2-15,2 0 0 16,7 5-5-16,-3 3-2 16,0 2-22-16,-3 6-9 15,3-1-38-15,0 4-17 16,-3 2 0-1</inkml:trace>
  <inkml:trace contextRef="#ctx0" brushRef="#br0" timeOffset="84">3709 3017 224 0,'3'13'85'0,"6"-11"-46"0,-3 1-39 16,0-3 18-16,3 3 3 16,3-3 5-16,3 0-8 15,-1-8-3-15,1 0-8 16,0-5-5-16,0-1-1 0,-3 1-1 15,-3 0 0-15,-6 0-5 16,-3-1-1-16,-6 1-4 16,-6 3-1-16,-6-1 8 15,-3 6 4-15,0 5 0 16,1 5-1-16,-4 6 3 0,3 4 0 16,3 4 5-16,6 2 5 15,3 0-1-15,6 3 1 16,9 0-3-16,3-3 1 15,6 0-8-15,12-5-4 16,3-5-16-16,2-6-6 16,1-5-30-16,0-3-14 15,0-2-44 1</inkml:trace>
  <inkml:trace contextRef="#ctx0" brushRef="#br0" timeOffset="85">4281 2662 212 0,'-3'-16'79'0,"0"11"-42"0,0-6-19 0,-3 9 25 16,-6-4-2-16,-3 1 2 16,0 0-10-16,0 2-5 15,0 3-16-15,-3 5-8 0,0 6 0 16,4 10-8-16,-1 8-1 16,0 11 2-16,6 5 3 15,6-3 1-15,3 1-1 16,0-1-4-16,3-5 0 15,0-5-22-15,0-6-8 16,-3-2-36-16,0-6-15 16,-3-2-26-16</inkml:trace>
  <inkml:trace contextRef="#ctx0" brushRef="#br0" timeOffset="86">3932 2871 300 0,'-3'-3'112'0,"9"3"-60"0,6-5-58 16,-3 5 17-16,0-3-7 15,12-2 2-15,0 0-5 16,2 0-1-16,4 2 0 16,0 0-16-16,-3 1-4 0,6 2-39 15,-7 2-16-15,-5 4-30 16,-6-1 145 15,-3 13 1-31,0-2 14 16,-3 0-15-16,6-3-11 15,0-2-9-15,0-3-2 16,0 0-10-16,0-3-1 0,2-5 3 16,1 0-2-16,0-3 1 15,-3 1-5-15,-3-4-3 16,0-1 0-16,-3-1 1 15,-6 0-1-15,-3 0 2 16,-3 0-2-16,-3 3-1 16,-3 2 3-16,-3 0 2 0,-6 6-4 15,4 5-3 1,-1 2-2-16,3 4 3 0,3 1 0 16,3 4 3-16,6 0-1 15,9 2-1-15,3-3-2 16,3-2 1-16,0-3-12 15,3-2-5-15,-1-3-21 16,4-6-10-16,0-2-29 16,-3-2-53-1,0-1 30-15</inkml:trace>
  <inkml:trace contextRef="#ctx0" brushRef="#br0" timeOffset="87">4394 2924 204 0,'-3'0'77'0,"6"5"-42"0,0 0-41 0,0 3 12 15,0 11 5-15,3-1 7 16,-1 4 8-16,-2-1 5 16,0-3-17-16,0 1-4 0,0-3 1 15,0-3-5-15,0-2 2 16,0-4 4-16,-3-1 4 16,0-6 7-16,0-3 3 15,0-2-5-15,0-3-2 16,-3-5-9-16,3-6-4 15,0-5-6-15,3 3 0 16,6 0-2-16,0 2-2 16,3 4-13-16,3 1-6 0,0 4-15 15,0 2-4-15,0 5-1 16,-1 3 1-16,1 0 16 16,-3 3 11-16,0 2 13 15,-3 3 7-15,0 3 17 16,-3-1 9-16,3-2-5 15,-3 3-1-15,3-3-5 16,3 0-1-16,3 0-8 0,2-8-2 16,-2-3-5-1,3-5-1-15,-3 0 1 16,0 0 0-16,-3-2-9 16,0-1-4-16,-6 0 2 15,-3 1 4-15,-6 2-3 16,-3 0 2-16,-6 3 2 0,-9-1 1 15,3 6 3 1,-3 3 1-16,0 2-4 0,4 8 1 16,2 6 2-16,3 0 3 15,3-1 2-15,3 1 3 16,6-1-5-16,3 1-3 16,3-4-8-16,9-1-4 15,6-4-14-15,-4-2-7 16,4-2-24-16,-3-4-8 15,0-2-41-15</inkml:trace>
  <inkml:trace contextRef="#ctx0" brushRef="#br0" timeOffset="88">4810 2948 196 0,'-3'2'74'0,"3"1"-40"15,0 2-42-15,3 3 10 0,-3 8 1 16,0 0 5-16,0 0 9 15,0 0 7-15,0 0-13 16,0-3-1-16,0-3 0 0,0 1-6 16,0-3-2-16,0-3 7 15,0-2 4-15,0-3 2 16,3-3 4-16,0-5-11 16,3-2-4-16,3-6-3 15,0-5-1-15,3 2-3 16,0 3 2-16,9 6 5 15,-6 2 5-15,5 2 1 16,-5 4 2-16,3 7-2 0,-6 0 1 16,0 6-2-16,-3 2 2 15,-3 0-6-15,-3 1-1 16,0-4-11-16,0 1-3 16,0-1-37-16,0-2-16 15,3 0-67 1</inkml:trace>
  <inkml:trace contextRef="#ctx0" brushRef="#br0" timeOffset="89">5191 2897 296 0,'-12'3'112'0,"-2"2"-60"0,-13 9-52 15,21-4 21-15,-6 6 3 16,3 3 7-16,0-1-12 16,0 3-3-16,3 0-10 15,6 1-4-15,0-1-1 0,6-3-6 16,6 1-1-16,6-6-15 16,0 0-4-16,3-5-29 15,2-5-10-15,1-6-64 16</inkml:trace>
  <inkml:trace contextRef="#ctx0" brushRef="#br0" timeOffset="90">5334 2998 240 0,'-3'-3'90'0,"6"3"-48"0,0 0-51 0,-3 0 14 16,6 0 6-16,3 3 5 15,0 0 0-15,6-3 3 16,0 0-10-16,0 0-5 0,0 0-3 15,-1-6-1-15,1 1 2 16,-6 0-1-16,-3-3 4 16,-3 0 1-1,-3 0 0-15,-3 3-1 16,-6-1 3-16,-6 6 5 0,-5 0-1 16,-1 3 3-16,0 8-4 15,3 4 1-15,3 1 2 16,3 3 1-16,3 2-2 15,6 3 2-15,6 0-8 16,6-3-2-16,12 0-19 16,6-2-7-16,9-12-52 15,14-7-20-15,1-5-45 16</inkml:trace>
  <inkml:trace contextRef="#ctx0" brushRef="#br0" timeOffset="91">5998 2638 240 0,'-3'11'90'0,"3"5"-48"0,3 21-40 0,0-11 19 16,-3 11-4-16,0 3-1 15,-3 5 0-15,0-3 0 16,0 0-8-16,0-2-3 0,3-5-1 16,0-6-16-16,0-3-6 15,0-5-55-15,0-2-25 16,0-9-4-1</inkml:trace>
  <inkml:trace contextRef="#ctx0" brushRef="#br0" timeOffset="92">5834 2895 280 0,'0'0'104'0,"18"-3"-56"0,3 1-45 16,-9 2 21-16,6-3-8 16,3 0 1-16,5 3-12 15,4 0-2-15,0 0-3 16,0 0-3-16,-4 0 2 0,-2 0-26 16,-3 3-11-16,-6 2 1 15,-6 8 4-15,-6 6 19 16,-6 7 10-16,0 1 17 15,-3 2 7-15,3 3 3 16,3-3 3-16,3-3-8 16,6-2 0-16,6-3-2 0,6-8-1 15,5-5-1-15,4-5 1 16,0-8-6-16,-3-6-3 16,-6-2-1-16,-7-6-1 15,-5 4 4-15,-6-7 3 16,-9-4-2-16,-5 2 2 15,-4 3-11-15,-3 2-2 16,0 6-21-16,0 3-8 16,0-1-52-16,3 6-24 15,3-1-15 1</inkml:trace>
  <inkml:trace contextRef="#ctx0" brushRef="#br0" timeOffset="93">7087 2950 184 0,'0'-2'71'0,"0"2"-38"0,0-3-28 15,0 3 17-15,0-3 5 16,-3 1 8-16,-3-1 2 16,-2 0-1-16,-4 3-19 15,-6 6 1-15,-6 2 0 0,0 5-8 16,0 5-3-16,4 4-7 15,2 4-2-15,6 1 1 16,6-1 0-16,6-5-2 16,9-2 0-16,6-3-3 0,2-8-1 15,4-6-5 1,0-7 0-16,0-3-3 16,-3-8 2-16,-3 3 9 0,-3 0 5 15,-6 2 11-15,-3-5 4 16,-3 3 10-16,-3 5 4 15,0 5-8-15,0 1-2 16,0 2-15-16,3 5-5 16,3 3-7-16,3 5-1 15,8 3-1-15,4 3 3 16,6-4-36-16,9 1-16 0,3-8-79 31</inkml:trace>
  <inkml:trace contextRef="#ctx0" brushRef="#br0" timeOffset="94">7644 2979 264 0,'-15'16'101'0,"18"6"-54"0,12 7-55 0,-9-14 16 16,-3 9-2-16,0 8 4 0,0 5 10 15,0-5 7-15,-3-3-14 16,0-5-5-16,0-3-1 0,0-5-2 16,0-6 2-16,0 1-2 15,0-3 0-15,0-3 3 16,-6-5 5-16,0-2-7 16,3-12-1-16,0-7-3 15,0-3-2-15,0-5-6 16,3-3-1-16,6 1 3 15,0-4 2-15,3 1-1 16,3 5 2-16,0 2 1 16,0 6 0-16,2 5 2 15,1 3 3-15,0 8-2 16,0 2 0-16,0 8 3 16,-3 6 1-16,0 5 1 0,-6 2 0 15,0 4-2-15,-6-1 1 16,-3-3-2-16,-3 1 2 15,-3-3-6-15,-6 0-3 16,0-8-4-16,-3-3-1 16,-3-5-12-16,4-3-5 15,2-2-23-15,3-6-9 16,9-5-11-16,0 3-3 16,12-5-33-1</inkml:trace>
  <inkml:trace contextRef="#ctx0" brushRef="#br0" timeOffset="95">7846 3003 244 0,'15'29'90'0,"-9"-18"-48"0,12 10-34 15,-12-10 21-15,-9-1-4 16,6 4 2-16,0-1-4 16,-6-3 0-16,6 1-12 15,-6-3-4-15,6-3-3 0,-3-5 0 16,0 0 0-16,0 0 6 15,3-2 4-15,0-4-1 16,0-2 0-16,3-5-10 16,0 2-3-16,3-2-1 15,0 0 2-15,3-3-9 16,0 3-4-16,2 2-12 0,-2-5-3 16,0 6-12-1,0 7-5-15,0 1 6 0,0 2 3 16,-3 5 11-16,0 0 5 15,3 0 13-15,-6 3 6 16,0 3 14-16,3 2 6 16,0 3 5-16,-1 0 4 15,-2 0-11-15,0 0-3 16,-3 2-11-16,0-5-3 16,0-2-14-16,0-3-5 15,-3-3-43-15,0-5-20 16,6-2-16-1</inkml:trace>
  <inkml:trace contextRef="#ctx0" brushRef="#br0" timeOffset="96">8064 2998 288 0,'-3'-3'110'0,"6"3"-60"0,0 0-72 15,-3 0 13-15,3 0-8 16,0 0 2-16,3 3-9 15,3-3-2-15,5 3-21 16,1-1-8-16,-3 6 16 16,0 0 7-16,0 0 48 15,-3 3 21-15,0 2 9 16,0 3 3-16,0 0-8 16,-3 0 0-16,3-1-23 15,0 4 5-15,-1-6 4 0,-2-2-6 16,0-3-2-16,0-3 0 0,0-2 0 15,0-3-2-15,0 0 2 16,0-6-4-16,0 1-1 16,-3-6-4-16,0-2 1 15,0-3-8-15,-3 0-2 16,0 3-8-16,0 0 0 16,0 0-10-16,0 2-4 15,0 1-25-15,0 7-7 16,3 0-22-16,0-2-5 0,9 8-30 31</inkml:trace>
  <inkml:trace contextRef="#ctx0" brushRef="#br0" timeOffset="97">8489 3040 248 0,'-6'-2'93'0,"3"2"-50"0,-3-3-37 16,4 3 22-16,-4 3 0 15,-3-1 3-15,-3 4-10 16,0 2-5-16,0 2-9 16,0 3-5-16,-3 3 1 0,3 3-2 15,3-1 2-15,6-2-2 16,6-3 2-16,0 3-4 16,6-8-2-16,3-3-5 0,0-5 0 15,3-2-5-15,0-3 1 16,0-6-7-16,-3-2-1 15,-4-3 13-15,1-3 6 16,-3 3 6-16,0-5 2 16,-3 11 3-16,0-4 4 15,0 9-4-15,-3 3 2 16,0 2-5-16,3 2-2 16,0 6-5-16,3 5 0 15,0 3 0-15,6 0 2 16,-3-3-3-16,6 3 0 15,0-5-10-15,-3-3-5 16,0-6-32-16,2-4-14 0,1-4-58 31</inkml:trace>
  <inkml:trace contextRef="#ctx0" brushRef="#br0" timeOffset="98">8674 2699 280 0,'-3'8'104'0,"6"3"-56"0,0 20-54 15,0-10 17-15,-3 11 4 16,0 5 7-16,0 8-7 16,0 3-3-16,0-3-7 0,0-3-4 0,0-5 0 15,0-5-19 1,0-3-5-16,3-2-64 0,-3-9-28 15,0-7 11 1</inkml:trace>
  <inkml:trace contextRef="#ctx0" brushRef="#br0" timeOffset="99">8483 2956 356 0,'-3'2'132'0,"6"-2"-72"0,3-2-74 0,0 2 19 0,3-3-3 16,6 0 6-16,9 1-4 15,6-1-2 1,2 0-1-16,-2 3-12 0,12-2-5 0,-6-1-41 16,-4 3-17-16,-5 0-50 15,-6 0-26 1,-3 5 75-16,-6 6 260 31,-6 13-80-15,0-6-23-16,0 1-37 15,6-3-20-15,-4-3-6 16,4-2-1-16,3-4-10 16,3-4-1-16,0-3 0 0,0 0-6 0,0-5-2 15,-3 0-5-15,-4-3-1 16,1-8-1-16,-6 3 2 15,-6-3-3-15,-3 2-1 16,-6 4 2-16,-2-1 5 16,-7 3 6-16,-3 3 6 15,0 2-1-15,0 6 3 16,-3 8-2-16,3 4 0 16,4 1 6-16,5 3 4 15,3 2 0-15,9 3-2 16,3 0-5-16,6-1 0 15,9 1-7-15,5-5-1 16,4-9-11-16,15-2-3 16,2-5-48-16,1-6-19 0,6-7-80 15</inkml:trace>
  <inkml:trace contextRef="#ctx0" brushRef="#br0" timeOffset="100">9567 2911 208 0,'0'0'79'0,"3"-6"-42"0,0 14-30 0,0-5 18 16,0 5 0-16,0 2 4 16,0 12-4-16,0-1-1 0,-3 3-13 15,3-1-2-15,-3 1-2 0,3-3-3 16,-3-2-1-16,0-1-1 15,0-4-2-15,0-1 5 16,0-5 1-16,0-3 2 16,0-2 2-16,0-3-3 15,0-3-2-15,0-5 0 16,0-5-1-16,3 0-5 16,0-3-1-16,3-3-4 15,0-2-1-15,-1 3 4 16,1 2 3-16,3 5-4 15,3 9 1-15,-3 7-1 0,0 3 2 16,3 5 3-16,0 3 2 16,-3 0-1-16,-3 0 1 15,-9 0 0-15,3-1 1 16,-3 1 0-16,0-5 2 16,3-3-5-16,0-6-1 15,0-2 2 1,6-5-6-16,0-5 1 15,3-6-6-15,3-5 1 16,0-1 2-16,2-1 3 16,4 1 2-16,0 4 1 15,0 7 0-15,0 3 0 16,-3 11 6-16,0 8 4 16,2-1 1-16,-2 3 1 0,-3 3-4 15,-3 3 0-15,-3-3-7 16,0 0-3-16,-9-3-19 15,6-3-7-15,0 1-31 16,0-6-13-16</inkml:trace>
  <inkml:trace contextRef="#ctx0" brushRef="#br0" timeOffset="101">10046 3006 276 0,'3'0'104'0,"3"0"-56"0,-3 13-54 0,3-10 17 16,0 2 2-16,0-2 6 15,0-3-8-15,0 0-1 16,6 2-6-16,0-7-1 0,-3 0 3 16,-1 0-5-16,4-6-8 15,-12 0 0 1,-6 1-2-16,-3-1 1 15,1 3 0-15,-4 3 0 16,0 2 5-16,-3 3 1 16,0 3 4-16,0 5 3 15,3 5-4-15,0 0-1 16,3 1 2-16,3 1 1 16,3 1 1-16,6 3 2 15,3-1-5-15,3-2-1 0,6-3 0 16,0-2 0-16,12-3-25 15,-3 0-8-15,-1-5-34 16,-2-6-12-16,0-5-16 16</inkml:trace>
  <inkml:trace contextRef="#ctx0" brushRef="#br0" timeOffset="102">10219 2958 244 0,'-6'-2'93'0,"6"20"-50"0,0-7-50 16,0 2 22-16,0 0 0 16,0 3 2-16,0 0-1 15,0 0-8 1,0 0-5-16,0-3 0 0,0-2-2 0,0-4 2 16,0-1-2-16,0-1 2 15,0-5-9-15,3-3-3 16,3-2-2-16,0-5-1 15,0-1 2-15,3-5 1 16,-1-5 3-16,4 2 2 16,0 4 4-16,0 4 2 15,0 3 6-15,3 11 3 16,0 5 5-16,-3 2 2 16,0 6-3-16,3 0 1 0,-9 0-7 15,-3 0-3-15,-1-3-1 16,1-3-1-16,-3-2-2 15,3-2-2-15,-3-6-8 16,9-3-3-16,0-5-3 16,0-2 1-16,0-9-4 15,0-5-2-15,0 0 6 16,3 3 5-16,-3 3 5 16,0 4 4-16,3 7 9 15,0 4 3-15,-3 11 5 16,-1 5 1-16,1 3-4 15,0 5-1-15,-3 0-6 16,0 0-3-16,0-2-2 0,-3-3 0 16,-3-3-15-16,3 0-5 15,0-5-22-15,6-8-61 16,0-8 1 0,0-5 6-1</inkml:trace>
  <inkml:trace contextRef="#ctx0" brushRef="#br0" timeOffset="103">10668 2736 272 0,'-3'3'104'0,"3"2"-56"0,3 19-58 0,0-6 14 0,0 3 8 15,0 3 8-15,0 3 8 16,-3 5 3-16,0 2-16 15,0-5-7-15,0-3-1 0,0-2-6 16,0-5-1-16,3-3-2 16,-3-3 0-16,0-3-3 15,0-4 1-15,0-6-7 16,0 0-3-16,3-6 1 16,3-4 2-16,0-1 0 15,3 3 0-15,0-5 6 16,3 3 2-16,0 7 0 15,0 3 2-15,5 8 12 16,1 2 7-16,3 4-5 0,-9 2-2 16,-6-1-2-1,0 4-1-15,-12-3-4 16,0-3-3-16,-6 3-14 0,-3-5-6 16,-3-4-12-16,-2-4-4 15,2-3-14-15,0-3-7 16,-3-2-44-1</inkml:trace>
  <inkml:trace contextRef="#ctx0" brushRef="#br0" timeOffset="104">10850 3048 280 0,'0'6'104'0,"21"-1"-56"0,-4 0-56 15,-11-2 18-15,3-1 6 16,3 1 7-16,3-3-7 16,0 0-4-16,0-3-7 15,6-2-4-15,-3 0 0 0,2-6-6 16,-8-5 1-16,-3 3-3 16,-3 0 2-16,-9 0-2 15,-3-1 0-15,-3 4 6 16,0 5 5-16,-2 2 0 15,-4 3 3-15,0 11-2 16,0 2 2-16,3 0 5 16,3 3 2-16,3 0-5 15,3 2-1-15,3 1-2 16,6-1-1-16,3 1-8 0,3-3-2 16,0-3-16-16,6-5-6 15,5-3-24-15,-2-5-10 16,-3-2-40-1,-3-4-38-15,0-2 54 16</inkml:trace>
  <inkml:trace contextRef="#ctx0" brushRef="#br0" timeOffset="105">11118 2995 208 0,'0'0'77'0,"0"3"-42"0,3 0-41 15,0 7 53-15,3 3-14 0,0 1-7 16,-3-1-4-1,-1 0-13-15,1-2-3 0,0-1-2 0,-3-2 2 16,3-2 1-16,-3-1 3 16,0-5 1-16,0 0 6 15,0-5 3-15,0-3-8 16,3-3-4-16,3-5-3 16,0-5-1-16,3 2-2 15,3 4-2-15,3 1 1 16,12 1-1-16,0 3-3 15,-1 2 0-15,1 2-40 16,-3 1-19-16,-3-3-78 16</inkml:trace>
  <inkml:trace contextRef="#ctx0" brushRef="#br0" timeOffset="106">11880 2945 212 0,'-3'0'82'0,"6"3"-44"0,-3-9-27 16,0 6 21-16,0 0-8 15,6 0 0-15,0 3-2 16,0 2 1-16,2 6-13 16,4 5 8-16,3 5 2 0,-3 0-8 15,0-2-4-15,0-1-5 16,-3 1 0-16,0-3 0 16,0-3 1-16,-3-3-2 15,0-2-2-15,-3 0-2 0,0-2 1 16,0-4 3-16,-3-2 3 15,3 0 7-15,0-2 2 16,0-1-3-16,0-5-1 16,2 0-6-16,1-3-1 15,0-2-1-15,3-5-2 16,0-6 1-16,3 0 1 16,0 3-6-16,-3 0-1 15,0 2-9-15,0 6-2 16,-3 2-7-16,0 1-2 15,0 2-14-15,-3 3-5 16,3 2-16-16,0 3-5 16,5-3-40-16</inkml:trace>
  <inkml:trace contextRef="#ctx0" brushRef="#br0" timeOffset="107">12270 2945 248 0,'-3'8'93'0,"3"11"-50"0,3-4-37 15,-3-4 22-15,0 0-8 16,0 2 0-16,0 3-9 16,0 0-4-16,3-1-4 15,0 1-3-15,0-2 1 0,0-4-26 16,-1-5-8-16,4-2-45 0,3-6-17 16,-3-2 0-1</inkml:trace>
  <inkml:trace contextRef="#ctx0" brushRef="#br0" timeOffset="108">12282 2810 260 0,'-3'-21'96'0,"8"21"-52"0,4-3-54 0,-3 3 14 15,3 0-16-15,0 3-3 16,3 5-30-16,0 0-12 15,6 0-31-15,6 2-12 16</inkml:trace>
  <inkml:trace contextRef="#ctx0" brushRef="#br0" timeOffset="109">12418 2937 220 0,'-32'19'82'0,"26"2"-44"0,0 5-31 16,6-15 18-16,0 2-4 15,0 0-1-15,3 1-6 16,6-1-4-16,6-3-5 15,-1-2 1-15,1-2 3 0,3-4-3 16,0-4-1-16,0-4-2 16,0-2-3-16,-3 0 3 15,-6-5 0-15,-6-5-4 16,-6 2 1-16,-3 0-2 16,-3 3 0-16,-3-3 2 15,-3 5 2-15,-6 1-10 16,3 2-4-16,3 0-21 15,3 2-8-15</inkml:trace>
  <inkml:trace contextRef="#ctx0" brushRef="#br0" timeOffset="110">12645 2673 288 0,'-18'2'107'0,"21"9"-58"0,-3 10-57 0,0-3 18 15,0 12 6-15,3 4 9 16,3 3-6-16,0 5-3 0,0-5-9 16,6 0-5-16,-1-2-1 0,1-3-8 15,0-3-3-15,0-6-34 16,-3-4-14-16,6-6-71 15</inkml:trace>
  <inkml:trace contextRef="#ctx0" brushRef="#br0" timeOffset="111">12883 2934 260 0,'-42'-5'99'0,"33"8"-54"0,-3-3-44 0,6 2 19 16,-3 4 0 0,0 2 2-16,-2 5-9 0,-1 3-3 15,3 2-6 1,3 4-3-16,3-1 0 0,6 0-4 0,0-3 0 16,6-2-5-16,6-3 0 15,2-2-7-15,-2-6-1 16,6-5-11-16,-3-2-5 15,-3-6 3-15,-3-3 5 16,0 1 16-16,-3-6 9 16,-3-8 5-16,-3 3 2 15,0 2 11-15,-3 3 7 0,0 6-4 16,0 2-1-16,0 3-8 16,2 2-3-16,1 11-5 15,3 8-4-15,0 0 2 16,3 2 0-16,3 3-4 15,3-2 1-15,3-1-9 16,-3-2-2-16,3-5-25 16,3-6-11-16,-4-5-64 15</inkml:trace>
  <inkml:trace contextRef="#ctx0" brushRef="#br0" timeOffset="112">13201 2659 300 0,'-9'-2'112'0,"3"4"-60"0,3 6-63 0,3 3 16 15,0 2-2-15,0 14 5 16,0 4 5-16,0 9 2 16,0 0-8-16,0 2-2 0,3 0-1 15,0-5-2-15,0 0-2 16,3-5-6-16,0-5-1 15,0-6-41-15,-3-5-16 16,3-6-60 0</inkml:trace>
  <inkml:trace contextRef="#ctx0" brushRef="#br0" timeOffset="113">13032 2895 372 0,'-6'0'140'0,"6"0"-76"0,6-3-86 15,0 3 19-15,2 0 2 16,10-2 8-16,9-4-3 16,3 4 0-16,3-1-2 15,5 3-10-15,1 0-5 0,-6 3-31 16,-3-1-11-16,-7 1-7 0,-2 0-3 15,-6-1 1 1,-3 1-4-16,-3 2 33 16,-3 0 61-1,-3 1 30-15,0 2-7 0,-3 0-5 16,3-1-10-16,0 7-2 16,3 2-18-16,6-8 7 15,3 5 3-15,2-5-8 0,1 0-2 16,0-8-6-16,6 0-3 15,3-6-7-15,-3 1-3 16,-4-3-5-16,-5 0 1 16,-3-2-2-16,-6-1 2 15,-6 0-6-15,-12 1-3 16,-3 2 12-16,-6 0 7 0,1 3 7 16,-4 2 6-16,0 3-4 15,0 3 2-15,0 5-1 16,4 2 3-16,2 3-3 15,9 6 1-15,3-1-5 16,3 1-2-16,0 0-2 16,6-1-3-16,3-2-6 15,3 0-4-15,6-6-21 16,2-2-10-16,4-2-9 16,6-6-2-16,6-3-47 15,-3-2-25 1,-1-3 61-16</inkml:trace>
  <inkml:trace contextRef="#ctx0" brushRef="#br0" timeOffset="114">13704 2945 260 0,'0'-16'96'0,"0"14"-52"0,-3-4-25 0,0 6 26 15,0 0-8-15,0 0 1 16,-3 0-13-16,0 3-3 16,1 0-13-16,2 2-8 0,0 3-3 15,3 5 1-15,0 3 0 16,6 0-2-16,-1 0 2 15,1 2 5-15,0 1 2 16,-3-1 4-16,-3 1 1 16,-6-3 3-16,-3-1 2 15,-2-1-3-15,-7-1 0 0,-3-8-16 16,0 1-5-16,3-6-24 16,0 0-9-16,0-3-40 15,13-5-16-15</inkml:trace>
  <inkml:trace contextRef="#ctx0" brushRef="#br0" timeOffset="115">14184 2739 296 0,'-9'10'110'0,"15"25"-60"0,-6 7-58 0,0-21 18 15,-3 3 6-15,0 8 9 16,0-1-8-16,0 1-2 16,0 3-9-16,0-4-11 0,3-2-4 15,0-2-31-15,0-6-13 16,0 0-149 0,3-10 74-16</inkml:trace>
  <inkml:trace contextRef="#ctx0" brushRef="#br0" timeOffset="116">14041 2964 316 0,'-21'-6'118'0,"24"6"-64"0,15 3-70 16,-12-3 15-16,6 0 12 15,2-3 11-15,4 1-4 16,6 2 0-16,12-3-10 15,0 0-5-15,2 3 0 0,-2-2-7 16,-3-1-1-16,-4 0-29 16,1-2-13-16,-9 0-178 15,3-3 91 1</inkml:trace>
  <inkml:trace contextRef="#ctx0" brushRef="#br0" timeOffset="117">14407 2747 204 0,'-3'2'77'0,"3"22"-42"0,3 18-26 0,-3-23 19 15,0 2 8-15,-3 8 7 16,-3 6-8-16,0-4-3 16,0 1-18-16,0 0-7 0,0-3-2 15,0-5-1-15,0-6 2 0,3-2-3 16,0-3-2-1,3-5-7-15,0-8-1 0,6-2-6 16,3-6 1-16,0-3-3 16,3-2 0-16,0-14 1 15,9 4 1-15,5 4 10 16,-2 3 4-16,-3 6 13 16,-3 4 6-16,0 9 1 15,-6 5 2-15,0 5-11 16,-3 3-2-16,-4 0-8 15,-2 2-4-15,0-2-19 16,-3 0-7-16,3-3-38 16,0-5-15-16</inkml:trace>
  <inkml:trace contextRef="#ctx0" brushRef="#br0" timeOffset="118">14707 3054 260 0,'0'-3'99'0,"15"6"-54"0,-3-1-48 0,-6-2 16 16,3 0-7-16,0 0 1 15,3 0 0-15,0-2 1 16,0-1-4-16,0 0-5 0,0-5-2 16,-4-5-3-16,-2 0-1 15,-3 2-5-15,-6-2 0 16,-3 2 1-16,-2 1 5 0,-4-1 12 15,-6 6 8-15,-3 2 4 16,0 6 4-16,0 2 1 16,0 6 3-16,7 2-3 15,2 3-2-15,3 3-9 16,6 2-3-16,3 0-7 16,15 0-4-16,5-2-15 15,7-4-4-15,6 1-40 16,15-5-17-16,-1-11-48 15</inkml:trace>
  <inkml:trace contextRef="#ctx0" brushRef="#br0" timeOffset="119">15452 2940 240 0,'-9'18'90'0,"9"14"-48"0,0 8-45 0,0-19 19 16,0 5-1-16,0 6 5 15,0 8 1-15,0-8-1 0,0-3-10 16,0-6-9-16,0 1-1 0,0-5 2 15,0-9 1-15,0 1 3 16,0-3 1-16,-3-5-6 16,0-6-2-16,3-8-5 15,0-2 1-15,-3-8 3 16,-3-6 1-16,9-4-2 16,-3-4 2-16,3-10-1 15,3 6 0-15,3-1 2 16,2 3 0-16,1 5 0 15,6 3 2-15,-3 3 5 16,6 10 4-16,3 5-6 16,-3 9-1-16,-4 7 2 15,-2 8 3-15,-3 8 0 16,-3 3 2-16,-6 0 0 0,-9-3 3 16,-6 0-1-16,0-2 0 15,-2-3-10-15,-4-6-3 16,0-2-12-16,0-3-3 15,0-5-14-15,3-2-4 16,-6-1-27-16,6-2-12 16,10-8-47-1</inkml:trace>
  <inkml:trace contextRef="#ctx0" brushRef="#br0" timeOffset="120">15722 2927 284 0,'3'10'107'0,"6"3"-58"0,-3 9-53 15,-3-9 21-15,0-3 0 16,-3 1 4-16,0 0-2 16,0-4-1-16,0 1-10 15,0-2-7-15,0-1-2 0,0-5 3 16,0 0 1-16,0 0 1 15,0 0 2-15,0-3-1 16,0-5 0-16,0 0-1 16,3-5 0-16,3 0-2 15,0 0 1-15,3 0-7 16,0-1 1-16,6 4 3 0,3-1 2 16,0 3-5-16,-1 0-2 15,1 3-36-15,0 0-15 16,0-1-53-1,6 4-56-15,-6-1 55 16</inkml:trace>
  <inkml:trace contextRef="#ctx0" brushRef="#br0" timeOffset="121">16026 2945 304 0,'-3'13'112'0,"0"3"-60"0,3-3-63 0,0-2 18 15,0 0-7-15,3 2 0 16,-3-3 2-16,0 1 1 0,0 0-1 15,0-4-21-15,0 1-10 0,0-2-95 16</inkml:trace>
  <inkml:trace contextRef="#ctx0" brushRef="#br0" timeOffset="122">15999 2852 268 0,'-3'-5'101'0,"3"3"-54"0,6-1-79 16,-3 3 4-16,3 0-18 16,0 0-4-16</inkml:trace>
  <inkml:trace contextRef="#ctx0" brushRef="#br0" timeOffset="123">16139 2961 260 0,'0'32'99'0,"3"-14"-54"0,0-5-44 0,0-5 19 15,3 0-5-15,0 0 4 16,0-2-2-16,0-1 1 16,0 0-9-16,3-2 1 0,0-3 3 15,0 0-3-15,0-3 0 16,-1 0-4-16,1-2 1 16,0-5-2-16,0-6 0 15,0-3-3-15,0 1 1 16,0-3-11-16,-3 5-2 15,-3 0-13-15,0 3-3 16,0-1-19-16,0 6-9 0,9 0-77 16,3 6 23-1</inkml:trace>
  <inkml:trace contextRef="#ctx0" brushRef="#br0" timeOffset="124">16464 2897 216 0,'-3'-2'82'0,"0"7"-44"0,-3-5-31 16,3 0 18-16,-3 3-2 15,-3 2 1-15,-3 3-9 16,0 5-4-16,0 3-6 16,0 3 1-16,3-1 0 0,3 1 0 15,0-1 1-15,6-2-2 16,0 0 0-16,6-6-6 0,3-2 1 15,0-2-7-15,0-6 0 16,3-3-4-16,-3-2 2 16,0-1 3-16,0-4 1 15,0-6 7-15,-3 3 4 16,0 0 1-16,0 2 1 16,3 3 4-1,-9 3-4-15,8 7 0 16,1 6-2-16,3 3 1 15,-3 2-2-15,0 0 0 16,0 1-6-16,0-4 1 0,0 1-5 16,0-3-1-16,0-3-30 15,3-2-14-15,0-6-45 16,0-2-50 0</inkml:trace>
  <inkml:trace contextRef="#ctx0" brushRef="#br0" timeOffset="125">16654 2638 280 0,'-3'-10'104'0,"3"10"-56"0,0 2-49 16,0 1 18-16,3 5-1 16,-3 8 4-16,0 13 3 0,0 10 1 15,0 1-13-15,0 2-2 0,0 1 1 16,0-1-6-16,3-5-2 15,3-5-6-15,0-3 0 16,0-5-38-16,0-6-16 16,0-2-84-1</inkml:trace>
  <inkml:trace contextRef="#ctx0" brushRef="#br0" timeOffset="126">16458 2839 384 0,'-6'-8'143'0,"6"11"-78"0,6 0-71 16,0-1 22-16,5-2-15 16,7 3-2-16,6-3-9 15,6 0-2-15,3 0 7 16,2 0-46-16,4-3-20 0,-6 3-52 15,3 3-43 1,-10 2 69-16</inkml:trace>
  <inkml:trace contextRef="#ctx0" brushRef="#br0" timeOffset="127">16821 2903 272 0,'-3'13'101'0,"3"-8"-54"0,6 3-46 16,-3-3 21-16,3 1-1 0,3-1 2 15,0-2-6-15,-4-1-2 16,7 1-9-16,0-3-4 0,3 0 1 15,3-5-4-15,3-1 0 16,-6-2-1-16,-3 1-2 16,-6-4-2-16,-6 0 1 15,-6 1 5-15,0 2 2 16,0 0 4-16,-6 0 3 16,-6 0 0-16,0 5 2 15,0 3-4-15,0 8 1 16,4 0 1-16,-1 3 2 15,0 5-1-15,9 2 1 16,6 1-6-16,0-1-1 16,9 1-4-16,0-3-3 0,3 0-5 15,2-3-2-15,1-5-22 16,6-3-6-16,6-2-38 16,-3-3-14-16</inkml:trace>
  <inkml:trace contextRef="#ctx0" brushRef="#br0" timeOffset="128">17178 2506 304 0,'0'-3'115'0,"0"3"-62"0,3 3-51 0,-3-3 42 16,0 10-9-1,-3 4-11-15,0 2-5 16,-3-1-11-16,-3 4-3 0,0-1-1 16,0 1-7-16,3-3 0 15,0 0-59-15,6-6-23 16,0-2-65 0</inkml:trace>
  <inkml:trace contextRef="#ctx0" brushRef="#br0" timeOffset="129">15222 2598 292 0,'0'-2'110'0,"3"4"-60"16,0-2-47-16,-3 0 21 0,3 6-10 16,3 2 0-16,3 5-8 15,0 5-2-15,0 4-2 16,0 7-4-16,0 0 1 0,0-3-63 16,0-2-29-16,6-5-30 15</inkml:trace>
  <inkml:trace contextRef="#ctx0" brushRef="#br0" timeOffset="130">17764 2879 216 0,'-3'-3'82'0,"6"11"-44"0,0-10-40 0,0 4 14 0,-3 4 5 16,0 4 4-16,3 3 0 15,0 6 2-15,0-1-13 16,-3 1-1-16,0-1-2 0,0-2-1 15,0-2 1-15,-3-4-2 16,3 1 0-16,0-3-1 16,0-3 2-16,0-5-1 15,0 0 2-15,0-3-6 16,3-5-3-16,-3-5-4 16,3-3-1-16,0-2 4 15,3-1 3-15,-3 3-1 16,3 0 0-16,0 3-1 15,0 3 0-15,0 2 0 16,6 5 0-16,-3 6 4 16,0 5 1-16,3 7 1 0,-3 4 2 15,-7-3 3-15,-2 0 2 16,0 0-1-16,0-3-1 16,0-3-3-16,-5-2 1 15,5-2-4-15,0-1-2 16,0-5 0-16,3 0-1 15,5-3-5-15,1-13-1 16,3 1-2-16,0-1 2 16,3 0 2-16,0 3 2 15,0 2 1-15,0 6 3 16,0 5 1-16,-1 2 1 0,-2 9 4 16,0 2 3-16,-3 3-6 15,-3 0-1-15,-3 2-2 16,-3 1 1-1,0-3-2-15,0-3-1 0,3-2-17 16,0-1-6-16,3-2-24 16,0-3-8-16,0-5-17 15,6-2-6-15,6-3-14 16</inkml:trace>
  <inkml:trace contextRef="#ctx0" brushRef="#br0" timeOffset="131">18211 2998 240 0,'-6'-3'90'0,"3"6"-48"0,3 10-42 0,0-7 18 16,-3-1-3-16,3 5 0 15,0 4 1-15,3 1 0 16,3 4-8-16,3 0-1 0,0-4 0 16,6 1-1-16,2-5 1 15,7-3 2-15,-3-6 2 16,0-2-3-16,-3-5-3 15,-3-3 0-15,-3-5-1 16,-6 0-5-16,-3 0-1 16,-9-6-2-16,-6-2 0 15,0 0-2-15,-6 2 1 16,-3 3 1-16,3 6-1 16,-3-1-12-16,3 3-4 0,7 3-20 15,-1 2-9-15,6 3-55 31,6 0-33-31,9-2 63 0</inkml:trace>
  <inkml:trace contextRef="#ctx0" brushRef="#br0" timeOffset="132">18669 2921 264 0,'-21'-2'101'0,"9"-1"-54"0,-2 6-37 0,2-1 23 16,-3 4-12-16,-3-1 1 16,-3 8-13-16,0 6-5 15,0-1-3-15,4 3-4 0,2 3 2 16,6 0-1-16,3 0-2 16,6-3 0-16,6-3 3 15,6 1 0-15,3-8 3 16,2-6-3-16,7-5-2 15,-6-5 2-15,0-6 0 16,-3-8 1-16,0 1 0 16,-3-9 0-16,-3-2 0 15,-6-8 2-15,-1 0 1 16,-2-8 3-16,-2 3 1 16,-4 2 3-16,0 8 4 0,0 9-4 15,3 4 0 1,0 6-9-16,0 8 0 0,0 7-6 15,0 19 1-15,3 9 2 16,3 7 1-16,3 2 1 16,0-2 2-16,3 3-1 15,2-3-1-15,4-5-21 16,3-3-9-16,0-8-36 16,6-5-15-16,6-5-37 15</inkml:trace>
  <inkml:trace contextRef="#ctx0" brushRef="#br0" timeOffset="133">18895 2948 336 0,'-11'2'126'0,"11"4"-68"0,0 23-72 0,0-19 19 16,0 4-7-16,3-1 3 15,-1 3-2-15,1 0 0 16,0-1 1-16,0 1-29 0,0-2-13 15,3-4-47 1</inkml:trace>
  <inkml:trace contextRef="#ctx0" brushRef="#br0" timeOffset="134">18830 2868 260 0,'-6'-8'99'0,"9"6"-54"0,3 2-66 0,-3 2 11 0,6 1-11 16,3 0-3-16,6 2-72 16,5 0-32-16</inkml:trace>
  <inkml:trace contextRef="#ctx0" brushRef="#br0" timeOffset="135">19190 2702 280 0,'-18'-19'107'0,"6"14"-58"0,-6 0-35 15,13 5 26-15,-4 2-20 16,0 3-6-16,0 6-8 0,-3 5-3 16,0 13-1-16,3 3 1 0,3 5 2 15,-3 3-4-15,6 2-3 16,0-2 1-16,3-3 2 15,3-3-7-15,0-5-3 16,-3-2-13-16,-3-6-6 16,0-5-43-16,0-6-16 15,-3-2-23 1</inkml:trace>
  <inkml:trace contextRef="#ctx0" brushRef="#br0" timeOffset="136">18872 2990 344 0,'3'-3'129'0,"6"3"-70"0,11 0-67 16,-8-5 21-16,9 2-14 15,9 6 1-15,3 0-5 16,2-1-1-16,4-4 3 16,0-1-56-16,-1 0-25 0,1-2-43 15</inkml:trace>
  <inkml:trace contextRef="#ctx0" brushRef="#br0" timeOffset="137">19321 2974 324 0,'-6'16'123'0,"9"-3"-66"0,-3 1-66 0,0-7 18 16,0 4-5-16,0 2 5 15,3 0-3-15,0 3-1 16,0 0-2-16,0-3-38 0,3-2-14 15,0-3-76 1,0 0-44-16,0-8 78 16</inkml:trace>
  <inkml:trace contextRef="#ctx0" brushRef="#br0" timeOffset="138">19342 2934 304 0,'-12'-15'112'0,"9"12"-60"0,3-5-63 0,3 5 16 0,3 1-11 15,0-1-1-15,6 0-23 16,0 3-8-16,0 0-77 16,0 3-33-16</inkml:trace>
  <inkml:trace contextRef="#ctx0" brushRef="#br0" timeOffset="139">19485 3032 236 0,'3'6'90'0,"3"-4"-48"0,9-2-40 16,-6 0 17-16,-1 0-8 15,4 0-1-15,-3-2-11 16,0 2-1-16,0-8 0 16,0 0-8-16,-3-3-1 0,0 3 1 15,-6-2 1-15,-3-6 12 16,-6 3 5-16,-6 5 1 0,-6 2 2 16,4 6 5-16,-1 3 2 15,3 8-3-15,3 4 1 16,3 1-3-16,3 3 0 15,3 2-5-15,3 0 0 16,9 3-10-16,6-3 0 16,0-2-18-16,3-3-6 15,-1-6-25-15,-2-5-10 16,0-2-49 0</inkml:trace>
  <inkml:trace contextRef="#ctx0" brushRef="#br0" timeOffset="140">19744 2979 244 0,'-6'-21'93'16,"6"21"-50"-16,3 3-50 0,0 2 16 15,-3 1 1-15,3 7 7 16,0 5 5-16,-3 3-11 16,0-5 4-16,6 8 3 0,-6-5-8 15,3-1-3-15,-3-5-2 16,0-2 1-16,0 0 6 15,0-9 2-15,0 1 4 16,0-6 3-16,0 1 0 16,0-12-1-16,0 6-6 15,3-7-1-15,-3 1-10 16,9-10-4-16,-1 6-3 16,10-3 0-16,-3 2-11 0,12 1-5 15,0 2-20-15,3 5-8 16,-7 3-104-1</inkml:trace>
  <inkml:trace contextRef="#ctx0" brushRef="#br0" timeOffset="141">20149 3181 324 0,'-9'13'123'0,"9"-13"-66"0,-21 37-55 0,18-32 25 16,-9 6-14-16,3-1-2 15,-6 1-68-15,3-3-31 16,-18 2-49-16,-11-2-20 15</inkml:trace>
  <inkml:trace contextRef="#ctx0" brushRef="#br0" timeOffset="142">497 3588 244 0,'-9'-5'90'0,"6"5"-48"0,-6 5-36 0,4-2 22 16,-4 2-4-16,-6 0 3 0,-3 1-11 16,3-1-4-16,3 3-7 15,3-3-6-15,3 0 0 0,15 14 1 16,6-1 0 0,6 1 2-16,0 2-3 15,-1 0-2-15,4-2-3 16,-3 2 1-16,-12-3 3 15,-3 4 3-15,-6-4 2 16,-6-2 3-16,-6-5-1 16,-3-1 0-16,0-5-6 15,-5 1 1-15,-1-9-13 16,3-2-7-16,9-3-22 16,12-5-11-16,6-3-63 15</inkml:trace>
  <inkml:trace contextRef="#ctx0" brushRef="#br0" timeOffset="143">658 3768 240 0,'-15'24'90'0,"15"-8"-48"0,0-1-45 0,3-7 16 15,0 3 2-15,3 0 4 16,6-3 2-16,6-3 2 15,3-8-13-15,2-2-3 0,7-3-1 16,-6-3-1-16,-3-5 2 16,-6 3 2-16,-3-3 2 15,-9 3 3-15,-9-5 4 0,-6-4-4 16,-3 4 2-16,-6 5-11 16,0 2-3-16,3 8-20 15,3 1-5-15,4 2-40 16,11 10-109-1</inkml:trace>
  <inkml:trace contextRef="#ctx0" brushRef="#br0" timeOffset="144">1253 3734 228 0,'0'0'88'0,"3"5"-48"0,0 3-42 0,0-3 14 0,0 6 3 16,3 2 4-16,0 3 0 16,0 0-2-16,3-1-9 15,3 1-7-15,-3-2-2 0,3-1 1 16,-3-5 2-16,3-3 1 16,-3-2 1-16,-1-6-5 15,1-2-1-15,0-1 1 16,-3-1 0-16,0-1 3 15,0-3 3-15,-3 0 2 16,0 3 1-16,0 6 2 16,0 2-5-16,0 2-3 15,3 4-1-15,0 2 1 16,0-3 1-16,6 0 3 16,0 3-3-16,3-2 0 15,0-6-1-15,-1-3-2 16,1 0-2-16,-3-2 1 15,0 0-15-15,0-1-6 16,-3-2-14-16,0 0-4 16,-3 1-1-16,0-1 2 15,-3 2 11-15,0 1 7 0,0 0 16 16,3 2 10 0,0 3 14-16,0 3 8 0,2-1-3 15,1 1 0-15,3 0 0 16,0-1 2-16,0-2-10 15,0 0-4-15,0-2-5 16,0-4-2-16,-3 1-1 16,0-3 2-16,-6 0-3 15,0 0 0-15,-6-16-3 16,-6 6-3 0,0 2 2-16,-3 5 6 15,-3 4 5-15,0 7-5 16,0 10-1-16,0 3-2 15,3 3 1-15,4 0 4 16,2 3 6-16,6-1 2 16,6 3 0-16,5 3-5 15,4-5-4-15,3-3-10 0,9-9-3 16,3-1-34-16,5-9-15 16,1-5-81-1</inkml:trace>
  <inkml:trace contextRef="#ctx0" brushRef="#br0" timeOffset="145">2367 3644 256 0,'0'2'96'0,"3"4"-52"0,3 12-43 0,-1-2 21 0,1 0-1 15,0 2 2-15,0 1-8 16,-3-1-2-16,3-2-7 16,-3 0-6-16,0-3-1 0,0-2-1 15,0-3-2-15,3-3-52 16,-6-2-23 0,0-3-11-16</inkml:trace>
  <inkml:trace contextRef="#ctx0" brushRef="#br0" timeOffset="146">2524 3678 212 0,'3'3'82'0,"-3"-1"-44"0,6 22-42 0,0-16 13 15,0 5 8-15,-3 0 6 16,0 1 4-16,-3 2 1 15,0-1-15-15,0-1-3 0,0-4-3 16,0-2-3-16,0-3-1 16,0 1-1-16,0-6-2 15,0 0-8-15,0-3-5 16,6-2 2-16,-3-3 4 16,3-3-3-16,0-2 0 15,0-5 2-15,3 2 5 0,0-5 0 16,3 5 1-16,0 5 11 15,2 8 5 1,4 6 7-16,-3 8 2 16,0 2-4-16,0 3-1 0,-3 2-10 15,-3-2-3-15,-3 3-1 16,0-6 2-16,0-3-14 16,0 1-5-16,0 0-31 15,3-9-11-15,-1-2-49 16,4-2-43-1,3-4 58-15</inkml:trace>
  <inkml:trace contextRef="#ctx0" brushRef="#br0" timeOffset="147">2968 3686 304 0,'-9'-3'115'0,"6"3"-62"0,-6 0-51 0,6 0 25 15,-3 3-9-15,0 5-1 16,-6 0-3-16,3 0 1 15,0-3-8-15,3 3-4 0,3 0-2 16,3 0-6-16,6 2 1 16,0 4 2-16,3-1 1 15,0 3 1-15,0 0 0 16,0-1 0-16,-3 4 0 16,-3-3 4-16,-3-3 2 15,-3-2 0-15,0-3 1 0,-3-3-2 16,0-5 0-16,0-3-6 15,-6-2-1-15,-3 0-21 16,1-3-8-16,2 0-19 16,3-3-7-16,0 1-9 15,3-4-4-15,12 1-30 16</inkml:trace>
  <inkml:trace contextRef="#ctx0" brushRef="#br0" timeOffset="148">3084 3490 288 0,'0'-3'107'0,"0"6"-58"0,3-3-55 0,-3 0 19 16,3 5 3-16,0 6 7 16,0 5 5-16,-3 8 3 15,0 7-16-15,0 14-5 0,0-5 1 16,0-3-7-16,0 3-2 15,0-8-1-15,0-1-1 16,0-4-25-16,3-9-8 16,0-2-47-16,0 0-19 15,-3-8-25 1</inkml:trace>
  <inkml:trace contextRef="#ctx0" brushRef="#br0" timeOffset="149">2965 3704 308 0,'-3'-18'115'0,"9"18"-62"0,3-16-55 16,-3 13 20-16,6-2-7 16,3 0 3-16,2 0-9 15,10-1-3-15,0-2-2 16,3 3-22-16,-3 0-8 0,-4 2-40 15,-2 0-18-15,-3 3-22 16</inkml:trace>
  <inkml:trace contextRef="#ctx0" brushRef="#br0" timeOffset="150">3221 3781 248 0,'3'5'93'0,"6"3"-50"0,6-5-48 0,-6 0 17 16,5-3 0-16,4 0 4 15,0-3-4-15,-3 0 1 16,6-2-8-16,-6-3-3 0,0-2 1 16,-3-6-9-16,-4-5-1 15,-5 2 2-15,-3 0 2 16,-5 4 0-16,-4 1 1 16,-3 4 8-16,-9 2 4 15,-3 3-1-15,3 5 0 16,0 8-3-16,4 7-1 0,2 4-1 15,3 2 2 1,3 3 1-16,3 0 3 0,6 0-3 16,6-1-2-16,3-2-9 15,6 1-3-15,8-6-25 16,4-9-11-16,3-1-51 16,6-9-57-1,-4-5 46-15</inkml:trace>
  <inkml:trace contextRef="#ctx0" brushRef="#br0" timeOffset="151">3566 3638 284 0,'-39'-5'107'0,"31"8"-58"0,-7 2-48 16,9 6 21-16,-6 4-8 0,0 4 2 16,0-1 4-16,0 4 2 15,3-1-11-15,3 0-9 0,6-3-2 16,6 4 0-16,3-4 2 15,3-5-6-15,0-2 1 16,3-11-6-16,3 0-1 16,2-3-11-16,1-5-1 15,-3-2 2-15,-3-3 4 16,-6-1 12-16,-3-2 5 16,-3 3 8-16,0 3 7 15,-6 4 3-15,0 1 1 16,0 5-11-16,0 3-5 15,0 2-6-15,0 3 1 16,9 3-10-16,3-1-3 0,6 1-15 16,0-6-4-16,3 0-10 15,2-2 0-15,7-3-12 16,0-3-3-16,0-2 22 16,-6 0 40-1,-4-3 28-15,-2 0 12 16,-6-3 4-16,-3 3-4 15,-9-8-1-15,-3 3-23 16,-6 3 8-16,0 2 3 0,-2 10-12 16,-1 4-3-16,0 2-10 15,3 5-4-15,0 5-4 16,6 1-1-16,3 2 2 16,3-3 0-16,6 1-4 15,0-3-1-15,3-8-2 0,9-3 0 16,0-2 0-16,2-11 0 15,-2-5 0-15,0-3 0 16,-3-5 2-16,-3-14 2 16,-3 1 2-16,-3-6 3 15,-6 0 2-15,-3 3 1 16,0 0 9-16,-3-5 3 16,0 13 4-16,3 5 2 15,0 6-8-15,0 15-3 16,0 8-6-1,3 14-8-15,3 10-1 16,3 13 2-16,3 8 1 16,6-5 1-16,3-5 0 15,2 0-22-15,-2-8-8 0,6-1-115 16</inkml:trace>
  <inkml:trace contextRef="#ctx0" brushRef="#br0" timeOffset="152">2349 3527 4 0,'0'11'0'0</inkml:trace>
  <inkml:trace contextRef="#ctx0" brushRef="#br0" timeOffset="153">2328 3493 212 0,'-9'0'79'0,"3"2"-42"0,3 4-43 0,0-4 12 15,0 1-2-15,0 0 2 16,0-1 13-16,0-2 7 15,0 0-13-15,0 0 8 0,3 0 3 16,0-2-12-16,0 2-5 16,0 0-6-16,6 0-4 15,0 2 2-15,0 4 0 16,3-1 1-16,-3 0 0 0,0 0 4 16,-3 1 2-16,-3 2 4 15,-3-3 4-15,0-2-2 16,-3-1 1-16,-3-2-7 15,0-2-2-15,0-4 0 16,3 1 2-16,0 0-3 16,3-3-2-16,3 3 0 15,0-1-1-15,3 1-3 16,0 2 0-16,0 1-5 16,-3 2-2-16,0 0-33 15,0 0-14-15,6 2-72 16</inkml:trace>
  <inkml:trace contextRef="#ctx0" brushRef="#br0" timeOffset="154">4403 3614 228 0,'-3'0'85'0,"6"3"-46"0,-3 0-41 0,3-1 14 16,0 4 0-16,-1 7 3 15,4 8 3-15,0-2 3 16,-3 2-11-16,0-3-1 16,0-2-2-16,3 0 1 0,-6-3 2 15,3-2-1-15,-3-3 0 16,0-3-1-16,0 0 2 15,0-5 1-15,0 0 1 16,0 0 0-16,0-2 0 16,0-4-2-16,0-1 1 15,0-4-6-15,6-5-3 16,0-5-4-16,6 0 1 0,3 0-1 16,0-1 0-1,-3 4 0-15,3 5 0 0,-3 2-3 16,-1 6 1-16,4 2-7 15,-3 6-1-15,0 2-15 16,0 6-8-16,0-1-10 16,3-2-5-16,0 8-1 15,-3-3 1-15,-12-2 15 16,9-3 6-16,-4 0 19 16,1-3 8-16,0 0 18 15,6 3 25 1,0-2-4-16,0-1-10 0,3-3-4 15,0-2-3 1,0 0 0-16,0-2-5 16,-3-6-1-16,-1 0-6 0,1-8-3 15,-3 3-2-15,-3 2 0 16,-3 1-2-16,-3-1-1 16,-6 1-2-16,-3 2-1 15,-3 0 2-15,1 2 2 16,-7 4 6-16,3 2 4 15,-6 2-6-15,3 4-3 16,3 4 1-16,0 9 0 16,6-3 1-16,0 5 2 15,4 0 3-15,5 0 2 16,11-2-3-16,4-1-3 0,3-2-5 16,6-5 0-16,3-6-11 15,6-5-5-15,5-5-28 16,-2-3-9-16,0-3-21 15,-4 1-8-15,-5-12-3 16</inkml:trace>
  <inkml:trace contextRef="#ctx0" brushRef="#br0" timeOffset="155">5051 3514 212 0,'-6'-21'79'0,"4"15"-42"0,-1-9-19 15,3 12 23-15,0 0-10 16,0 1-5-1,0 10-18-15,0 5-5 16,0 8 0-16,0 5 2 0,3 14-2 16,-3 0 0-16,2 0-1 15,1-3-2-15,0-6 1 0,0-2 1 16,3-5-23-16,-3-5-8 16,3-3-59-1,-6-6-60-15,0-5 40 16</inkml:trace>
  <inkml:trace contextRef="#ctx0" brushRef="#br0" timeOffset="156">4909 3628 288 0,'-12'-3'110'0,"24"6"-60"0,-1-6-58 0,1 3 16 0,0 0-4 16,3-3 2-16,3 1-2 15,3 2-3-15,0 0 0 16,5 0-15-16,4 0-5 0,-6 0-23 16,-3 0-11-16,-3 0-5 15,-3 0-2-15,-3 0 8 16,-4 0 43 0,-2 0 42-16,-3 2 17 15,-3 4 8-15,0 7-16 16,0 8-5-16,0 0-22 15,0 3 2-15,0-3 3 0,3 0-2 0,3-2-1 16,0-3-5 0,3-3-2-16,3-2-4 15,3-6-1-15,0-5-10 0,0-3-2 16,0-2-7-16,0-3-4 16,-4 0 5-16,-2-2 5 15,-3-9 5-15,0 3 4 16,-3-2 11-16,-3 2 7 15,0 5 1-15,0 19-2 16,0-3-12 0,3 9-6-1,0-1-3-15,3 3 2 16,0-3-5-16,3-2 2 0,0-1-22 16,3-2-11-16,0-3-11 15,0-5-6 1,0 0-50-16</inkml:trace>
  <inkml:trace contextRef="#ctx0" brushRef="#br0" timeOffset="157">6480 3620 252 0,'-18'0'93'15,"9"0"-50"-15,-3-3-30 0,7 6 22 0,-1-1-12 16,-6 4 0-16,0 4-8 16,-3 6-1-16,-3 5-8 15,0 0 3-15,6 1 1 0,3 1-3 16,3 1-2-16,6-3-2 16,6-2-3-16,0-6-2 15,3-2-1-15,3-3-1 16,0-6 0-16,0-4-2 15,0-1-1-15,0-5 4 16,-3-5 3-16,-3 0 3 16,0-1 1-16,-3 1 2 15,0-3 3-15,0 8-2 0,-1 3-2 16,-2 0 0-16,0 5 1 16,6 2-5-16,6 9-3 15,0 2-2-15,9 1 3 16,-3-1-7-16,3 0-2 15,3-2-65-15,-4-6-27 16,-2-5-26 0</inkml:trace>
  <inkml:trace contextRef="#ctx0" brushRef="#br0" timeOffset="158">5474 3622 192 0,'-3'0'71'0,"3"0"-38"0,0 0-19 0,0 0 20 0,0 0-11 16,0 0-3-16,3 6-9 15,0 4-3-15,0 6-4 16,3 0 6-16,0 3 5 0,-3 2-3 15,0-3-2-15,0-2-3 16,0-3-2-16,-3-2-1 16,3 0 0-16,0-6 4 15,-3 0 3-15,0-5 0 16,-3-3 1-16,0-2-4 16,3-3 0-16,0-2-7 15,0-14-1-15,3 3-2 16,0 2 0-16,3 1 2 15,0 2 0-15,9 3-3 0,-3 2 0 16,5 3-3 0,-2 3-14-16,0 2-7 15,0 0-39-15,-3 3-15 16,0 0-31 0</inkml:trace>
  <inkml:trace contextRef="#ctx0" brushRef="#br0" timeOffset="159">5674 3620 236 0,'-3'2'88'0,"6"4"-48"0,0 4-38 0,-1 4 19 0,1 4-2 15,0 1 1-15,0-1-7 16,0 1 0-16,0-6-8 15,3-3-3-15,-3 1 1 0,-3-3-2 16,0-3-1-16,0-5 3 16,0 0 2-16,3-2-2 15,3-4 0-15,0-2-3 16,0-13-1-16,3 3-1 16,3-1 0-16,0 3 2 15,0 3 0-15,6 5 4 16,2 5 2-16,-2 9 6 15,0 7 3-15,-3 3-4 0,0 2-1 16,-3 4-4-16,0-1 1 16,-3-5-6-16,0-1-1 15,0-1-38-15,0-4-16 16,-1-4-86 0</inkml:trace>
  <inkml:trace contextRef="#ctx0" brushRef="#br0" timeOffset="160">7177 3583 200 0,'-18'-3'74'0,"15"0"-40"0,-6 3-22 15,6 0 21-15,-6 3-4 16,-3 0 3-16,-3 5-5 16,0 0 1-16,0 2-16 15,1 6-5-15,-4 8 0 0,9 2-6 16,3-2-1-16,3 0 0 16,3-3 0-16,6-2-3 15,6-3 2-15,6-3-12 16,-1-5-7-16,10-3-16 15,6 0-5-15,-3-5-22 0,-3-2-10 16,-4-4-14 0</inkml:trace>
  <inkml:trace contextRef="#ctx0" brushRef="#br0" timeOffset="161">7305 3699 244 0,'-12'-18'93'0,"6"18"-50"0,-3 2-37 0,6 6 20 16,-6 0-12-16,-3 5-3 15,3 3-2-15,3 3 1 16,6-1-5-16,3 1-1 0,6 5 0 16,3-6 0-16,6-2 0 15,0-5 2-15,3-9 1 16,5-4-1-16,-2-6 1 16,-3 0-2-16,-3-3 0 0,-3-2-1 15,-6 2 0-15,-3-2 0 16,-9-8 0-16,-6 2-2 15,-3-2 1-15,-3 5-2 16,0 3 2-16,0 8-13 16,3 0-3-16,0 2-67 15,6 0-132 17,9-10 85-32</inkml:trace>
  <inkml:trace contextRef="#ctx0" brushRef="#br0" timeOffset="162">7495 3704 280 0,'-6'32'107'0,"6"-13"-58"0,3 12-59 0,0-9 14 15,0 4 1-15,-3 3 6 16,0 3 4-16,0-3 3 16,3-3-10-16,0-2 0 0,0-3-1 15,0-2-1-15,0-6-1 16,-3-2-8-16,0-1 0 15,0-4-1-15,0-6 2 16,0-3 1-16,-3-8 1 16,0 1 4-16,0-6 2 15,0-8-2-15,0-5-3 16,0-3-3-16,3 1-1 16,0 1 4-16,6 1 1 0,0-2 6 15,3-1 3 1,3 5 0-16,3 6 1 15,0 13-2-15,0 11-1 0,2 2 1 16,-2 3 1 0,3 5-1-16,-9 3-1 0,-9 3-3 15,-3 2-1-15,-3-3-1 16,-3 4 2-16,-3-6-19 16,0-3-8-16,1-8-16 15,-1 0-5-15,0-10-17 16,3-3-5-16,3 0 5 15,6-2 4-15,3-6-18 16,3 0-25 0,3 0 37-16,0 0 113 15,3-5 58-15,2 5-18 0,1 3-12 16,6 2-25-16,0 11-8 16,0 3-27-16,0 5 4 0,-1 5 0 15,-5 0-1-15,3 3 0 16,-3 0-14-16,-3 3-6 15,0-4-2-15,6-1 1 16,-3-4-10-16,-3-2-4 16,8-13-47-1,-2-3 5-15,0-5 3 16,-3-1 1-16,0-4 3 16,-3-6 21-16,-3 3 12 15,-6 5 67-15,-3 13-4 16,-3 6 2-16,-9 8-15 15,-6 10-8-15,0 13-3 16,-3 6-1-16,0 5-7 16,4-3 0-16,-1 9-12 15,3-9-3-15,6-5-29 16,0-8-11-16,3-5-102 16,3-11-64-1</inkml:trace>
  <inkml:trace contextRef="#ctx0" brushRef="#br0" timeOffset="163">8492 3636 156 0,'-6'0'57'0,"0"0"-30"0,0 0-16 15,4 0 15-15,-4 2 1 16,0 4 3-16,-3 4-7 16,-3 9-4-16,3 2-11 15,0 0 1-15,3 0 2 0,3 0-11 16,3 1-2-16,6 1 7 16,6-4 4-16,3-3-4 0,3-6-1 15,5-7-2-15,7-3-2 16,-3-3 1-16,-3-5 1 15,-6 0-3-15,-3-2 0 16,-7-3 7-16,-2-1 4 16,-6-1-3-16,-9-4 1 15,-5-2 1-15,-1 2 2 16,0 6-3-16,0 2-3 16,3 4-16-16,3-1-7 15,9 8-66 1,9-6-36-1,12 6-25-15,3-10 75 16</inkml:trace>
  <inkml:trace contextRef="#ctx0" brushRef="#br0" timeOffset="164">8838 3461 260 0,'-15'-21'99'0,"12"2"-54"0,-15 11-26 16,6 6 26-16,3 4-12 15,-3 4-2-15,3 4-23 16,3 3-6-16,0 9-3 16,3 7-2-16,0 5 1 0,3 6 0 15,6 5 0-15,0-3 2 16,0-2 0-16,0-6-5 16,-3-5-1-16,0 0-33 15,0-7-13-15,0-12-155 16,-9-5 82-1</inkml:trace>
  <inkml:trace contextRef="#ctx0" brushRef="#br0" timeOffset="165">8629 3696 336 0,'-3'-15'126'0,"9"12"-68"0,9-10-68 0,-6 10 20 15,6 0-4-15,9-2 6 16,3 3-6-16,2-1-3 15,7 0-2-15,0 1-17 0,-1-1-6 0,10 0-124 32</inkml:trace>
  <inkml:trace contextRef="#ctx0" brushRef="#br0" timeOffset="166">9549 3485 204 0,'-3'0'77'16,"6"2"-42"-16,-3 9-34 0,0-3 16 0,3 8 0 15,0 2 2-15,0 6-2 16,-3 13 2-16,3-5-10 16,0 0-5-16,0-1-3 0,0-4-1 15,0-3 0-15,0-3-27 16,0-3-11-16,0-4-69 15</inkml:trace>
  <inkml:trace contextRef="#ctx0" brushRef="#br0" timeOffset="167">9415 3503 336 0,'-9'-5'126'0,"9"5"-68"0,3 0-65 0,3 0 19 16,3 0-8-16,0-3 0 15,12 1-2-15,3-1-2 16,2 3 1-16,7 0-6 0,6 3-1 16,0-3-44-16,2 0-18 0,-2 0-63 15</inkml:trace>
  <inkml:trace contextRef="#ctx0" brushRef="#br0" timeOffset="168">9781 3480 276 0,'-9'2'104'0,"9"6"-56"0,3 8-58 15,0-3 16-15,-3 6 7 16,0 5 8-16,0 15-4 15,0-2 1-15,0-2-11 16,0-4-6-16,0-1-4 0,0-7 2 16,0-1 0-16,0-7 3 0,0-4 1 15,0-3-6-15,0-3-2 16,0-5-1-16,3-5 2 16,3-3 2-16,3-3 1 15,3-7-2-15,3-1 2 16,0-2 1-16,0 5 2 15,2 8 1-15,7 3 1 16,-3 8 4-16,0 5 5 16,-3 5-3-16,0 0 0 15,-3 3-9-15,-4 0 0 16,-2 2-3-16,0-2 0 16,0-3-22-16,-3-2-10 15,0-6-39-15,-3-2-19 16,6-3-15-16</inkml:trace>
  <inkml:trace contextRef="#ctx0" brushRef="#br0" timeOffset="169">10141 3741 288 0,'-3'6'110'0,"6"4"-60"0,0 6-52 15,3-5 22-15,0-1-10 16,-6 4 2-16,6 1-9 15,-3 1-2-15,3-2-1 16,0-4-38-16,0-2-16 0,3-3-70 16</inkml:trace>
  <inkml:trace contextRef="#ctx0" brushRef="#br0" timeOffset="170">10100 3675 296 0,'-9'-5'112'0,"9"-6"-60"0,0 6-69 0,0 5 12 16,3 0-15-16,3 0-2 15,6-2-19-15,2-1-9 0,4 0-46 16,0 3-21 0</inkml:trace>
  <inkml:trace contextRef="#ctx0" brushRef="#br0" timeOffset="171">10269 3752 240 0,'3'16'90'0,"-3"-5"-48"0,-3 2-29 15,3-5 22-15,0-3-14 16,0 3-4-16,0-3-4 16,0 0-1-16,0-2-6 15,0-3-4-15,0 0 1 0,0 0 0 16,3 0 1-16,0-5-2 16,0-3 1-16,3-3-4 15,0-2 0-15,3-5-1 16,3 2 0-16,0-5 2 15,3 5 2-15,3 5 3 16,3 6 4-16,-4 7 0 16,1 6 0-16,3 0-1 15,-6 6 2-15,-3 1-7 16,0-1-2-16,-3-1-3 0,0-3-2 16,-3-2-22-16,3 0-10 15,-1-2-34-15,1-1-16 16</inkml:trace>
  <inkml:trace contextRef="#ctx0" brushRef="#br0" timeOffset="172">10719 3736 264 0,'-9'-8'99'0,"6"6"-54"0,-3 2-28 0,3 2 25 0,-3 1-5 16,-3 0 1-16,0 2-19 15,0 3-9-15,-3 2-6 16,0 4-6-16,3-1-1 0,1 3-1 16,2 2 3-16,6-2-2 15,3-3 1-15,3 1-3 16,-1-7 1-16,4-1-5 16,3-9-1-16,0-2-2 15,0-3 2-15,0 0 1 16,0-3 3-16,-3 1 2 15,0-3-1-15,-3-1 1 16,0 1 3-16,0-5 0 16,0 4 3-16,0 9-3 15,0 2 0-15,-1 6-1 16,4 5 0-16,0 8 8 16,-3 8 6-16,0 2 9 0,0 6 7 15,-6 0-2-15,-6 2 2 16,-6-2-7-16,-11-3-1 15,-13 11-13-15,-9-9-7 16,-5-10-22-16,-10-7-11 16,1-14-65-16,5 5-26 15,6-18-11 1</inkml:trace>
  <inkml:trace contextRef="#ctx0" brushRef="#br0" timeOffset="173">206 5538 256 0,'-3'0'96'0,"6"0"-52"0,-3 0-34 0,0 0 25 15,0 8-4-15,0 0 4 16,0 2-10-16,0 1-6 16,0 8-10-16,0-1-8 0,0 1-2 15,0-4 3-15,0 1 1 16,0-2-12-16,0-4-4 16,3-2-34-16,0 0-14 15,0-3-70 1,2 1-35-16,1-12 83 15</inkml:trace>
  <inkml:trace contextRef="#ctx0" brushRef="#br0" timeOffset="174">241 5303 332 0,'-6'0'123'0,"9"2"-66"0,0 1-69 15,3-1 20-15,-6 4-10 16,3 2 0-16,3 0-27 16,3 0-13-16,0-1-88 15,3-1-39-15</inkml:trace>
  <inkml:trace contextRef="#ctx0" brushRef="#br0" timeOffset="175">488 5279 316 0,'-9'5'118'0,"6"6"-64"0,3 12-65 0,0-7 18 15,0 11 8-15,0 12 10 16,0 9-11-16,0 0-2 16,0-1-8-16,0-2-1 0,3 0 1 15,0-5-9-15,0-6-2 16,0-7-34-16,0-6-13 15,0-5-62 1,0-8-51-16,-3-8 67 16</inkml:trace>
  <inkml:trace contextRef="#ctx0" brushRef="#br0" timeOffset="176">348 5543 340 0,'-17'-5'129'0,"17"0"-70"0,6 5-71 16,0 0 18-16,5-3-1 15,7 0 6-15,6 1-1 16,6-1 2-16,9 3-7 16,2 0-1-16,4-3 0 0,3 1-62 15,11-11-27-15,-8-1-57 16</inkml:trace>
  <inkml:trace contextRef="#ctx0" brushRef="#br0" timeOffset="177">1346 5527 200 0,'-12'-2'74'0,"6"-6"-40"0,-15 10-24 15,12 1 17-15,-3 0 2 0,0 2 2 16,-6 3-8-16,0 3-3 16,-2 2-12-16,2 13-7 0,0 1-2 15,3-1 1-15,6 3 0 16,6 0 2-16,3-2 3 16,9-3-2-16,3-3 0 15,3-8 3-15,0-2 3 16,3-9-2-16,5-7-2 15,-2-6-2-15,0-4-3 16,-3-7 1-16,-6-4 1 16,0-3-3-16,-6-6-2 15,-3-4 2-15,-3-4 0 16,-3-2 3-16,-6 3 1 16,3 5-4-16,-6 5 1 15,3 8 6-15,3 6 4 16,0 5-1-16,3 5 2 0,0 5-8 15,6 11-4-15,0 8-3 16,6 16 3-16,0 13 4 16,0 0 6-16,0 0-3 15,0-3 2-15,3 0-7 16,-3-5-1-16,2-5-7 16,1-5 0-16,3-6-37 15,-3-8-15-15,9-5-78 16</inkml:trace>
  <inkml:trace contextRef="#ctx0" brushRef="#br0" timeOffset="178">1548 5586 244 0,'-18'10'93'0,"3"-2"-50"0,3 21-41 0,12-16 17 15,-3 3 5-15,6 0 5 16,0 3-7-16,3-1-2 16,3 1-12-16,3-3-3 0,6-6 1 15,3-4 3-15,3-6 2 16,-1-6-1-16,-2-2 1 0,-6 0-2 16,-3-2 0-16,-6-6 1 15,-6-3 4 1,-9 1-6-16,-6-1 0 0,-3 3-4 15,1 1-1-15,-1-1-10 16,3 2-3-16,0 4-24 16,3 2-8-16,6 3-38 15,6 2-14-15,9-2-27 16</inkml:trace>
  <inkml:trace contextRef="#ctx0" brushRef="#br0" timeOffset="179">1753 5599 260 0,'-17'5'99'0,"20"3"-54"0,2-3-44 0,1 1 19 16,3 2 0-16,3 0 4 16,0-3-1-16,6 0 0 15,0-2-12-15,3-6-7 0,3 0 0 16,-1-2-1-16,-2-3 1 15,-3 0 0-15,-3 0 0 16,-6 0-7-16,-6-2 0 16,-9-1 1-16,-3 1 1 15,-3 2-4-15,-3 0-1 16,-6 3 3-16,-2 5 1 16,-1 2 2-16,-3 6 2 15,3 3-1-15,3 5-1 0,0 5 3 16,10-3 0-16,2 1-4 15,6-1 1-15,9 1 0 16,8-1 0-16,4-2-11 16,9-3-5-16,-3-5-28 15,6-2-9-15,2-6-58 16,1-6-39 0,0 1 63-16</inkml:trace>
  <inkml:trace contextRef="#ctx0" brushRef="#br0" timeOffset="180">2078 5567 308 0,'-15'-10'115'0,"9"10"-62"0,-3 0-42 0,6 0 28 16,-3 0-14-16,-3 5-3 15,0 0-10-15,0 3-5 16,3 3-4-16,3 4-5 0,3 4 1 16,3 0-4-16,0-1 1 15,0 1 0-15,0-4 2 16,0 1 3-16,-3 0 4 15,-3-3 0-15,-3 1 2 16,-3-1 0-16,-5-5 1 16,-4-3-9-16,0-2-1 15,3-3-20-15,3-6-8 16,3 1-17-16,3-3-9 16,3-2-22-16,6-6-9 15,18-8-15-15</inkml:trace>
  <inkml:trace contextRef="#ctx0" brushRef="#br0" timeOffset="181">2131 5572 296 0,'3'8'112'0,"3"3"-60"0,0 5-47 16,-3-3 22-16,0 3 2 16,-3 2 7-16,0 1-15 15,0-1-7-15,0 1-8 16,0-1-5-16,0-2 2 0,0-2-2 15,0-4-1-15,0-2 3 0,0-3 2 16,0-2-4-16,0-6-3 16,0-2-6-16,0-5 0 15,0-4-3-15,3-4 0 16,3-6 1-16,3 3 1 16,0 0 3-16,6 5 4 15,0 5 3-15,0 3 4 16,3 6 11-16,-1 2 5 15,-2 8 0-15,0 5-1 16,-3 0-4-16,-3 3-2 16,-3 0-8-16,0 2-2 15,-3-2-9-15,0-3-4 16,-3-2-22-16,3-3-10 16,-3 0-25-16,0-8-8 15,3 0-67 1</inkml:trace>
  <inkml:trace contextRef="#ctx0" brushRef="#br0" timeOffset="182">2444 5586 348 0,'-3'2'129'0,"6"-2"-70"0,-3 0-47 16,0 0 30-16,0 0-2 15,0 0 3-15,3-2-17 16,-3-1-5-16,0-2-13 15,0-3-14-15,0 0-4 0,0 0-13 16,0 0-5-16,0-11-45 16,3-4-4-1,0 1-5-15,3-1-57 16</inkml:trace>
  <inkml:trace contextRef="#ctx0" brushRef="#br0" timeOffset="183">2590 5273 312 0,'3'0'118'0,"-3"6"-64"0,3 7-56 0,0 0 22 16,0 8 3-16,-3 11 6 15,0 10-2-15,0 6 1 16,0 5-16-16,0-5-2 0,0-3-3 0,-3 0-3 16,0-6-1-16,0-2-14 15,0-8-8-15,0-5-28 16,0-5-10-16,0-6-54 15,0-8-23 1,0-5 26-16</inkml:trace>
  <inkml:trace contextRef="#ctx0" brushRef="#br0" timeOffset="184">2489 5612 348 0,'-9'3'132'0,"12"-1"-72"0,3-2-70 16,0 0 20-16,5 0 1 15,7 0 5-15,3 0-4 16,15 0 1-16,-3-2-8 0,2-1-7 0,-2-2-4 16,0-3-101-1,6-3-45-15,-25 1 19 16</inkml:trace>
  <inkml:trace contextRef="#ctx0" brushRef="#br0" timeOffset="185">3173 5541 240 0,'-6'-3'90'0,"9"6"-48"0,-3 2-40 16,3 0 19-16,0 8 2 16,-3 6 3-16,0 5-2 15,0 2-1-15,3 1-12 16,0 2-2-16,0-3-2 0,3-2-6 16,0-3 0-16,-3-5 3 15,0-3 2-15,-3-2-2 16,0-3-3-16,0-5 11 15,0-3 6-15,0-6-9 16,0-4-2-16,0-6-7 0,0-3-3 16,3-7-1-16,3-1 0 15,3 1 0 1,0 2 0-16,0 3 0 0,3 5 3 16,3 5-2-16,-1 6 1 15,1 5 8-15,0 5 4 16,-3 14 1-16,0-1 1 15,0 4-4-15,-6 1 0 16,0 1-3-16,-3 0 2 16,-3-3-4-16,0-2-2 15,0-6-9-15,0-2-5 16,0-1-24-16,3-5-9 0,0-2-16 16,3-3-6-16,0-5-29 15,6-6-40 1,-1-2 47-16</inkml:trace>
  <inkml:trace contextRef="#ctx0" brushRef="#br0" timeOffset="186">3474 5620 304 0,'0'5'112'0,"0"-5"-60"0,3 0-61 16,0 14 40 0,3-1-10-16,0 0 5 15,3 0 1-15,0 0-14 16,2-2-1-16,1 0-1 0,6-3-6 0,0-3-1 15,0-3 0-15,-3-2 0 16,0-2-2-16,0-3 1 16,-6-1-9-16,-1-4-3 15,-2-4-4-15,-6 1 0 16,-3 0 0-16,-2 0 1 16,-10 2 4-16,-3 3 3 15,0 6 7-15,-3 2 6 16,0 8-6-16,3 5-3 15,3 3 6-15,4 2 6 16,2 6-3-16,3 0-2 16,6 0-1-16,6-3-1 0,3-3-5 15,11-2 1 1,4-5-9-16,3-6-4 0,0-8-26 16,0-2-13-16,-4-5-54 15,7-4-62 1,-6 1 50-16</inkml:trace>
  <inkml:trace contextRef="#ctx0" brushRef="#br0" timeOffset="187">3736 5623 320 0,'-9'10'121'0,"6"-10"-66"0,0 13-64 16,6-7 20-16,0 2-1 16,3 0 5-16,3 0 2 15,6 0 1-15,0-1-9 0,-1-1-3 0,4-4-2 16,3-2 0-1,0-2 0-15,0-6-5 0,-3-3 1 16,-3-2-2-16,-4 2-2 16,-5 1 3-16,-6-3 2 15,-6 2-5-15,-3 0 1 16,-5 3 3-16,-1 3 2 16,-6 5 4-16,-3 3 3 15,0 5-2-15,3 5-2 16,4 3 0-16,2 2-1 15,6 1-5-15,3 2 1 16,6 3-2-16,9-3 0 16,6-2-5-16,2-4-3 15,7-4-16-15,9-6-7 0,0-5-28 16,11-5-12 0,-2-3-54-1</inkml:trace>
  <inkml:trace contextRef="#ctx0" brushRef="#br0" timeOffset="188">4167 5628 304 0,'-9'-11'112'0,"4"6"-60"0,-7-3-39 16,6 8 30-16,-6 0-11 15,0 3 1-15,-6 2-16 16,-3 6-8-16,3 5-5 16,3-1-6-16,4 1-1 0,2 5-3 15,3 3 1-15,9 0 1 16,0-3-1-16,8-2 1 15,1-6 0-15,3-5-6 16,0-5-4-16,3-6 1 0,-3-5 0 16,0-3 3-1,0-4 1-15,-3-12 3 16,-4 1 2-16,-2-6 4 0,-3-3 2 16,-6-10-3-16,0 1 1 15,-2-1 4-15,-1 0 2 16,-3 5 11-16,3 5 6 15,-3 12-1-15,3 4-1 16,3 6-5-16,0 8-2 16,3 13-11-16,3 15-1 15,3 17 0-15,9 10 1 16,-3 6-1-16,5-1-2 16,4 1-4-16,0-6 0 0,3-7-27 15,3-9-9-15,-1-10-123 16,-5-14-57-1,9 6 110-15</inkml:trace>
  <inkml:trace contextRef="#ctx0" brushRef="#br0" timeOffset="189">4900 5512 248 0,'-33'2'93'0,"21"1"-50"0,-9-1-35 0,12 4 21 16,-6 4-6-16,-3 4-2 15,4 1-7-15,-4 15-4 16,3 1-5-16,3 1-2 0,9 0 1 0,3 0-2 15,3-6 1-15,6-5 0 16,3-5 1-16,6-5-2 16,0-9-2-16,-1-4-2 15,1-6-1-15,-3-3-5 16,3-5 0-16,-3 0 4 16,-3-7 2-1,-3-1 2-15,-9 0 2 0,0 3-1 16,0 0 2-16,-3 5 2 15,3 2 4-15,-3 4 2 16,3 5 1-16,0-1-6 16,0 6-4-16,3 6 1 15,0 9 0-15,6 4-1 16,3 0 1-16,2 2-4 16,1 0 0-16,3 0-1 0,0-5 0 15,0-3-29-15,3-2-12 16,5-6-40-16,4-5-17 15,0-3-5 1</inkml:trace>
  <inkml:trace contextRef="#ctx0" brushRef="#br0" timeOffset="190">5239 5519 288 0,'-24'-7'107'0,"15"9"-58"0,-6 1-40 0,6-1 25 0,-5 4-8 15,-4 4-1-15,0 4-9 16,0 4-5-16,3 6-6 16,3 2-4-16,6 1 2 0,6 2-2 15,6 0-1-15,6-3-6 16,6-4-4-16,3-6-14 16,6-6-5-16,2-5-29 15,1-7-11-15,12-6-53 16</inkml:trace>
  <inkml:trace contextRef="#ctx0" brushRef="#br0" timeOffset="191">5412 5535 296 0,'-33'-5'110'0,"15"8"-60"0,-3-1-43 0,12 1 26 16,-3 5-10-16,-3 3-1 15,1 2-4-15,-1 0-1 16,3 11-9-16,3 0-3 0,6-3 1 15,6 0-8-15,6 0 0 16,6-2-2-16,3-6 2 16,11-3-17-16,-2-4-7 15,0-4-24-15,0-4-11 16,-1-1-55 0,-2-8-41-16,0-7 65 15</inkml:trace>
  <inkml:trace contextRef="#ctx0" brushRef="#br0" timeOffset="192">5659 5572 212 0,'0'3'79'0,"0"-3"-42"0,0 3-26 16,0-3 23-16,0 0-9 15,0 5-2-15,0 0-5 0,0 1 1 16,3-1-10-16,0 0-3 0,3 0-2 16,2-2 0-16,4-3 0 15,6 0 0-15,-3 0 2 16,0-3-3-16,0-2 0 16,-3-3-3-16,-3 3-1 15,-3 0 1-15,0-3 2 16,-6 2-1-16,-3-2 2 15,-6 3 0-15,-3 0 1 16,-6 2-2-16,0 1 1 16,0 2-2-16,-6 2 2 15,1 4 0-15,2 1 1 16,3 4-2-16,3 2 1 16,3 3-2-16,6 5-1 0,6 3 1 15,9-3 1-15,3 0 1 16,3-2 1-16,6-3-2 15,3-3 1-15,5-2-7 16,1-6 1-16,3-5-21 16,0-3-9-16,-7 1-27 15,1-4-12-15,-3-7-44 16</inkml:trace>
  <inkml:trace contextRef="#ctx0" brushRef="#br0" timeOffset="193">6090 5530 84 0,'0'-5'33'0,"3"2"-18"0,-3 6-2 0,0-3 14 0,0 0-2 16,0 0 3-16,0 0-1 15,0 0 19 1,-6-3-6-1,0 0-21-15,0 1 10 0,-3 2 3 0,-2 0 4 16,-1 2 0-16,-3 4-8 16,0-1-5-16,0 3-5 15,3 0 1-15,3 0-10 16,3 2-5-16,3 4-10 16,9-4-1-16,3 1 1 15,12 5 1-15,3 2 5 16,0-2 2-16,-4-3-3 15,-2-2 1-15,-3 0 2 16,-6-1 1-16,-6 1 10 16,-6-1 6-16,-9 1-4 0,-6-3 2 15,-6-3-8-15,1 0-1 16,-1-2-6-16,0 0-2 16,6-3-16-16,3 0-6 15,6 0-29-15,6-3-10 16,9-2-21-16,6-1-6 15</inkml:trace>
  <inkml:trace contextRef="#ctx0" brushRef="#br0" timeOffset="194">6346 5504 324 0,'-3'-11'123'0,"6"8"-66"15,-9-5-36-15,3 11 33 0,-6-6-14 16,-3 9-1-16,1 2-18 16,-1 0-5-16,0 0-10 15,3 2-11-15,6 1-1 0,3 2-3 16,12 5 1-16,3 4 5 16,3 1 3-16,-1-1 1 15,-2-1-1-15,-3 0 1 16,-9-3 1-16,-6 4 14 15,-9-1 7-15,-12-3-5 16,-5-2-3-16,-4-3-13 16,3-2-4-16,3-6-50 15,7-2-20-15,8-6-118 16</inkml:trace>
  <inkml:trace contextRef="#ctx0" brushRef="#br0" timeOffset="195">6900 5223 264 0,'0'0'99'0,"-3"13"-54"0,6 1-48 15,0-4 19-15,0 11 5 16,0 8 7-16,0 19-8 15,0 2-4-15,-3 9-9 16,0-7-5-16,0-4 1 0,0 0-2 16,0-6 2-16,0-5-11 15,-3-5-4-15,3-8-47 16,-3-8-19-16,6-9-44 16</inkml:trace>
  <inkml:trace contextRef="#ctx0" brushRef="#br0" timeOffset="196">6820 5498 320 0,'-9'0'121'0,"12"0"-66"0,3 0-66 0,-4 0 18 16,4-5-7-16,6 2 0 15,3 3 2-15,9-5 1 0,3 2-1 16,3-5-8-16,2 1-4 0,4 1-36 15,-3 6-15 1,-6 0-7-16,-4 3 2 0,-5 5 29 16,-6 0 15-16,-3 2 51 15,-9 4 25-15,-3 1-4 16,-3 7-4-16,-3 1-9 16,3 7-3-16,0-4-8 15,6-2-4-15,6-3-8 16,3-2-1-16,6-6-2 15,6-5 3-15,6-6-1 16,0-4 0-16,-1-6-5 16,-2-5-3-16,0-3 0 15,-12 0-1-15,-9-3 2 16,-9 1 3-16,-9 2 5 16,-6 0 1-16,-3 3-11 15,-2 5-1-15,2 0-21 16,3 3-8-16,6 5-41 0,6 0-20 15,9 0-56 1</inkml:trace>
  <inkml:trace contextRef="#ctx0" brushRef="#br0" timeOffset="197">7647 5557 224 0,'-12'10'85'0,"24"3"-46"0,-6 11-32 16,-3-5 20-16,0 2 6 15,0-5 6-15,-3 15-9 16,0 6-6-16,0 1-13 16,0 4-1-16,-3-5 3 0,0-5-5 15,0-1-2-15,0-7-1 0,0-5-1 16,3-6 0-16,0-5 2 15,-3-3-3-15,0-2-2 16,0-6-7-16,0-7-1 16,0-9 1-16,0-5 1 15,0-5 0-15,0-5 1 16,3-1 5-16,0-7 1 16,3 0 0-16,3 2-2 15,3 3-4-15,6-3 0 16,3 1 4-16,0 4 4 15,2 6 1-15,1 8 2 16,0 5-2-16,3 11 0 0,0 10-1 16,-3 6 2-16,-4 2 3 15,-5 5 2-15,-3 1 1 16,-6-1 0-16,-3 4-4 16,-9-1 0-16,-3-5-7 15,1 0-1-15,-4-6-9 16,0-2-2-16,0 0-12 15,0-8-5-15,3 0-18 16,0 0-9-16,6-11-65 16,6 1-5-1</inkml:trace>
  <inkml:trace contextRef="#ctx0" brushRef="#br0" timeOffset="198">7915 5530 284 0,'0'3'107'0,"3"-1"-58"0,3 6-53 0,0-2 21 16,0 2 4-16,0 2 7 15,-3 3 1-15,0 8 0 16,0-2-16-16,0-3-8 0,0-3-1 16,0 0-1-16,-3-2 1 15,0-3-2-15,0-3 1 16,0 0 0-16,0-5 3 15,0 0 1-15,0 3 1 0,0-3-4 16,-3-5-3-16,3-8-3 16,0-1-1-16,0 1 2 15,3 3 0-15,2-1 1 16,1 0 0-16,3 1 0 16,3-1 0-16,0 3-5 15,3 0 1-15,-3 3-11 16,0 2-3-16,6 1-26 15,-3-1-10-15,-3 0-24 16,2 1-77 0</inkml:trace>
  <inkml:trace contextRef="#ctx0" brushRef="#br0" timeOffset="199">8156 5559 220 0,'3'0'82'0,"-3"5"-44"0,3-2-31 0,0 2 20 15,0 1-5-15,-3 2 1 16,3 2 1-16,0 3 2 15,-3 3-14-15,0 0-5 0,0-3 0 16,0 1-2-16,0-1 0 16,-3-3-17-16,3-2-6 15,0 0-38-15,0-2-13 16,0-4-47 0</inkml:trace>
  <inkml:trace contextRef="#ctx0" brushRef="#br0" timeOffset="200">8132 5527 252 0,'-15'-10'93'0,"15"7"-50"0,3 1-46 0,-3 2 19 0,0 0-14 16,3 0-3-16,3-3-9 16,0 3-4-16,0 0-41 15,0 3-16-15,0-1-17 16,3 3-6-16</inkml:trace>
  <inkml:trace contextRef="#ctx0" brushRef="#br0" timeOffset="201">8227 5551 228 0,'6'8'85'0,"0"0"-46"0,3 5-28 16,-3-2 21-16,0 5 0 0,0 2 6 15,6 1-12-15,-3-3-4 16,3 0-12-16,0-3-2 0,-3 0 2 15,0-2-2-15,0-3 3 16,-3-3 0-16,-1-3 3 16,1-2-5-16,0 0-1 15,0-2-4-15,0-3-1 16,-3-6 1-16,0-5 0 16,0-2-5-16,0 2 1 15,-3 0-5-15,0 3 1 16,3-1-14-16,0 4-3 15,0-1-20-15,3 3-9 16,3 0-13-16,3 3-6 16,0 0-44-16</inkml:trace>
  <inkml:trace contextRef="#ctx0" brushRef="#br0" timeOffset="202">8534 5546 228 0,'-3'3'85'0,"0"-3"-46"0,0 0-28 16,0 2 23-16,-3 1-5 15,0 0 1-15,-3 2-6 16,-3 0-3-16,0 3-11 16,1 3-6-16,-1 10-1 0,0 0 0 15,3-3 1-15,3 1 0 16,3-3 0-16,6 0-5 16,3-3 1-16,3-5-2 15,3-3-2-15,3-2-4 0,-1-3 0 16,4-5-3-16,-3-6 2 15,-3-5 5-15,-3 0 2 16,0 0-1-16,-3-2 2 16,-3 2 7-16,0 3 4 15,-3 2 1-15,3 3 1 16,0 6-4-16,-3 2-3 16,3 5-7-16,3 8-1 15,6 3 1-15,-3 2 1 16,2 1 3-16,1-3 1 15,0 0-4-15,0 0-1 16,0-6-17-16,0-2-7 16,-3-3-29-16,3-5-10 15,0-2-52-15</inkml:trace>
  <inkml:trace contextRef="#ctx0" brushRef="#br0" timeOffset="203">8793 5289 300 0,'-15'-2'112'0,"15"7"-60"0,9 8-56 15,-9-2 18-15,3 7 7 16,0 11 9-16,0 8-7 16,0 6-4-16,0-4-10 0,0 6-6 0,-3-5 0 15,3-3-2 1,0-5-1-16,0-6-17 15,0-2-9-15,0-5-52 0,0-6-23 16,3-3-24 0</inkml:trace>
  <inkml:trace contextRef="#ctx0" brushRef="#br0" timeOffset="204">8668 5527 344 0,'-9'-2'129'0,"12"-1"-70"0,0 6-64 0,3-6 20 16,3 3-7-16,3-3 2 0,6 1-5 15,5-1-1-15,4-5-2 16,3 0-6-16,0 3 0 0,0 0-14 16,-7 2-3-16,-2 8-5 15,-3 1 1-15,-3 2 9 16,-3 0 7-16,-3 2 10 15,0 1 5-15,0-1 5 16,0 1 4-16,2-1-2 16,7 1 0-16,0-3-1 15,0-3 0-15,0-2-4 16,0-3 0-16,-3-3-5 16,0-2 0-16,-4-3-3 15,-2 0-3-15,-3-2-9 16,-6-4-3-16,-3-2 1 15,-3-5 3-15,-3 5 9 0,-8 3 6 16,-7 3 2-16,0 4 2 16,-3 9 0-16,0 13 0 15,1 2 2-15,2 3 1 16,3 3 8-16,6 5 2 16,6-2-2-16,9-1-1 15,9 1-4-15,6-1 1 16,9 1-10-16,9-6-6 15,2-3-13-15,10-4-3 16,5-9-76-16,4-5-30 16</inkml:trace>
  <inkml:trace contextRef="#ctx0" brushRef="#br0" timeOffset="205">9778 5586 184 0,'0'-3'68'0,"3"0"-36"0,-3 3-22 0,0 0 17 15,0-2 0-15,-3-1 1 16,0 0-4-16,-3 3-3 16,-3 0-11-16,-6 0 2 0,-5 3 2 15,-1 5-1-15,0 0 0 16,0 8-10-16,0 2-1 16,3-4-4-16,4 9 0 15,8 1 0-15,0 0 0 16,6 0 2-16,6-6 0 0,3-2-3 15,11-5 2 1,4-6-1-16,-3-8 0 0,0-2-3 16,-3-5-1-16,0-1 3 15,-4-8 3-15,-2-4 1 16,-3-4-1-16,-3 1 1 16,-3-3-1-16,-3-11 0 15,0 0 2-15,-3 1 1 16,0-1 3-16,-3 5-3 15,3 4 0-15,0 7 5 16,0 5 3-16,0 6-4 16,3 5 1-16,0 8-7 15,3 13-3-15,0 11 3 16,0 13 1-16,0 8 2 16,3 3 0-16,0-6-2 15,3-2 1-15,3-3-2 16,0-5 2-16,3-6-26 0,0-5-10 15,6-5-21-15,2-5-8 16,1-6-42 0,0-5-30-16,0-3 63 15</inkml:trace>
  <inkml:trace contextRef="#ctx0" brushRef="#br0" timeOffset="206">10037 5625 220 0,'-12'-10'85'0,"6"7"-46"0,-3-5-28 0,6 5 21 0,-3 3-2 16,1 3 2-16,-10 0-9 15,0 2-3-15,0 11-12 16,3 0-5-16,3 2 0 0,3 4 0 16,3-4 1-16,3 1-5 15,6-1 1-15,6-5-2 16,0-2 0-16,0-6-3 16,0-5-1-16,0-2-4 15,-1-6-1-15,1-3 1 16,-3-5 4-16,0-2 1 15,-6-4 0-15,0 4 6 16,-3 2 3-16,0 3 5 16,0 2 5-16,0 6-4 15,0 5 2-15,3 8-12 16,3 5-4-16,0 3 2 16,3 3 2-16,0 2 1 15,0 0 2-15,6-3-2 0,0-2-1 16,3-5-19-16,-1-6-10 15,1-5-38-15,0-8-17 16,0 0-20 0</inkml:trace>
  <inkml:trace contextRef="#ctx0" brushRef="#br0" timeOffset="207">10210 5395 236 0,'-9'-18'90'0,"9"15"-48"0,0 6-36 0,0-3 22 15,0 5-11-15,0 5-2 0,3 14 0 16,0 8 3-16,3 2-10 16,0 9 0-16,-3-4-1 0,3 1-3 15,-3-3-1-15,0-2-1 16,0-4 1-16,-3-4-29 16,0-6-11-16,0-5-59 15,0-6-61 1,0-4 49-16</inkml:trace>
  <inkml:trace contextRef="#ctx0" brushRef="#br0" timeOffset="208">10052 5594 332 0,'-9'-3'126'0,"12"6"-68"0,0-6-63 0,3 3 20 16,3-3 2-16,6 1 6 15,6-4-8-15,5 1-3 16,7-3-7-16,3 3-15 0,0 0-5 16,5 2-35-16,-5-2-13 15,-3 5-64 1,-3 2-44-16,-7 4 75 16</inkml:trace>
  <inkml:trace contextRef="#ctx0" brushRef="#br0" timeOffset="209">10502 5604 248 0,'-3'-5'93'0,"3"5"-50"15,0-5-24-15,-3 5 26 0,0 0-3 16,-3 0-1-16,-3 2-16 16,0 3-5-16,-6 3-12 15,3 6-7-15,-6 4-2 0,0 1 1 16,6 2 0-16,3 0 0 15,3 0 2-15,4-2-3 16,2-3 0-16,5-3-1 16,7-5 0-16,0-3-3 15,3-8 1-15,0-2-5 16,-3-5-1-16,0-4-2 16,-3 4 2-16,0-6 6 15,-3-3 2-15,-3 3 6 0,0 3 5 16,-3 5 1-1,3 0 2-15,-3 8-2 0,3 6-1 16,0 2-3-16,3 2-1 16,2 6-3-16,7 3-2 15,6-1 1-15,0 1 1 16,0-6-25-16,3-3-12 16,-1-2-46-16,4-5-19 15,-3-3-24 1</inkml:trace>
  <inkml:trace contextRef="#ctx0" brushRef="#br0" timeOffset="210">10924 5559 280 0,'0'5'107'0,"3"6"-58"0,0 8-40 16,3-9 25-16,-3 9-6 15,-3-1 1-15,3 3-8 16,0 1-2-16,0-4-11 16,-3-2-7-16,3-3-2 0,-3-2 3 0,0-1 3 15,0-4-4 1,0-1-1-16,0-5 0 15,0 0 0-15,0-3-3 0,3-5 2 16,0-2-6-16,0-6 0 16,3 3-2-16,0-6 1 15,0 3 2-15,0 3 4 16,0 2 1-16,3 6 1 16,3 2 0-16,-1 11 0 15,1 3 6-15,0 0 4 16,-3 2-1-16,-3 0 0 15,0-2-3-15,-3-1 1 16,-3-2-6-16,0-3-1 16,-3-2 0-16,9-6-5 15,3-2-1-15,0-8-4 16,0-6 1-16,0 1-2 16,3-1 2-16,0 6 3 15,-1 3 1-15,1 2 7 16,3 2 6-16,-3 6 7 15,3 8 5-15,0 5-4 16,-6 3-1-16,-3 3-5 16,0-1-1-16,-3 1-5 15,0-3-1-15,-3-3-17 16,3-2-7-16,0-3-30 16,0-3-12-16,0-3-18 0,3-4-7 15,3-1-23 1</inkml:trace>
  <inkml:trace contextRef="#ctx0" brushRef="#br0" timeOffset="211">11326 5662 280 0,'15'3'107'0,"-9"8"-58"0,6-3-40 0,-6-6 27 16,3 1-7-16,0-1 1 15,2 1-11-15,1-3-4 16,0 0-8-16,0-3-3 0,0-2 0 15,-3-5-2-15,3-1-2 16,-6 0-2-16,-3 3 1 16,-6-7-15-16,-6 1 5 15,0 4 2-15,-3 2 8 16,0 3 3 0,-3 5 0-16,-3 5-2 0,1 8 1 15,-1 6 1 1,3-1 5-16,6 1 4 0,6-1 0 15,6 3 1-15,3 0-4 16,6-2 0-16,3-3-12 16,3-3-2-16,-1-5-17 15,1-3-8-15,3-5-21 16,6-2-9-16,-3-4-45 16,-3-2-49-1,-4 1 52-15</inkml:trace>
  <inkml:trace contextRef="#ctx0" brushRef="#br0" timeOffset="212">11582 5594 252 0,'-3'-3'96'0,"6"6"-52"0,-3 2-45 0,3 0 20 15,0 8 2-15,0 6 7 16,-3-1 0-16,0 1 1 16,0-1-16-16,0 1-1 0,0-3 1 15,0-3-7-15,0-2-1 16,0-3-3-16,0-3 1 15,0-2-7-15,0-3 1 16,3-3-8-16,3-2-3 16,0-3-1-16,0-3 1 0,3-13-1 15,0 3 2 1,3 3 7-16,-1 2 5 16,1 5 6-16,0 3 2 15,0 6 8-15,0 9 4 0,3 7 2 16,-3-1 2-16,-3 3-4 15,-3 0-2-15,0 0-7 16,-6-3-2-16,3-3-4 16,0-2-1-16,0-2-1 15,-3-6-2-15,3-3-8 16,6-2-5-16,-1-3-4 16,1-6-3-16,0-7 1 15,0 0-1-15,3 3 6 16,0 4 4-16,0 4 8 15,0 7 3-15,-3 8 14 0,0 6 5 16,-3 2-2 0,0 6 0-16,-3-1-8 0,0 3-4 15,0-2-6-15,-3-3-2 16,0-3-28-16,3-5-10 16,0-3-33-16,2-5-11 15,10-2-38 1</inkml:trace>
  <inkml:trace contextRef="#ctx0" brushRef="#br0" timeOffset="213">12040 5366 292 0,'0'5'110'0,"3"6"-60"0,6 13-52 15,-6 2 22-15,3 3 10 16,-3 3 8-16,-3 10 0 15,0-5 0-15,0-2-21 16,0-3-4-16,0-3-1 0,0-6-7 16,0-4-1-16,0-6-2 15,0-5 1-15,3-3-11 16,-3-5-2-16,6-2-6 16,0-6-3-16,0-11 0 15,3-2 1-15,0-3-3 16,3 3-2-16,3 3 8 15,0 4 6-15,-1 6 8 16,4 6 5-16,-3 7 14 0,-3 8 6 16,-3 3 1-16,-6 0 0 15,-6 3-6-15,-3-1-1 16,-3-2-10-16,-6 0-5 16,-3-3-13-16,-2-2-4 15,-1-3-13-15,0-3-3 16,3-2-13-16,3-6-5 15,-6-2-21-15,15-1-8 16,3-2-36 0</inkml:trace>
  <inkml:trace contextRef="#ctx0" brushRef="#br0" timeOffset="214">12204 5649 288 0,'33'19'110'0,"-21"-9"-60"0,6-2-41 0,-9-3 27 0,2-2-18 16,1 0-2-16,3-3-8 15,-3-3 0-15,0-2-5 16,6-6-2-16,-3 1 2 0,-3-1-4 16,-3 0-2-16,-3-2-3 15,-9 0-1-15,0 0 1 16,-3 0 2-16,0 2 2 16,-3 3 1-16,0 5 3 15,-3 9 1-15,3 2-1 16,0 7 1-16,0 7 4 15,3-1 6-15,3 3-1 16,3-1 1-16,6 1-7 16,3-3-4-16,0-2-12 0,6-3-4 15,0-6-17-15,6-4-6 16,0-4-18-16,-1-4-7 16,-2-6-27-1,0-3-42-15,-3 1 42 16,0-9 249 15,-3-7-78-31,0 7-20 16,-3 6-16-16,-1 10-12 15,1 9 0-15,0 1 0 16,0 1-19-16,0 3 0 0,-3 0 1 16,0 2-4-16,-3-3-2 15,0-2-5-15,-3 0-4 16,0-2 2-16,0-6 0 0,0 0 3 15,0 0 1-15,-3-6-1 16,0 1 1-16,0-6 5 16,0 1 4-16,0-11-4 15,3 2-2-15,3-2-5 16,3 0-2-16,0 2-3 16,3 3-3-16,0 0-5 15,3 3 0-15,6 0-16 16,0 2-4-16,2 1-32 15,1 2-14-15,3 3-34 16,-3-1-56 0,0 4 46-16</inkml:trace>
  <inkml:trace contextRef="#ctx0" brushRef="#br0" timeOffset="215">12898 5522 332 0,'-18'0'123'0,"15"8"-66"0,-18-3-53 0,15 1 24 15,-3 2-7-15,0 0-1 16,0 2-10-16,3 1-4 15,3 2-4-15,6 5 1 0,3 4 2 16,6-1-2-16,3 3-2 16,-3-3 6-16,-9 3 3 15,-6-3-1-15,-6 0 2 16,-3-3-2-16,-6-2 0 0,-3-2-27 16,-8-7-11-1,-1-1-51-15,0-4-24 16,3-2-44-16</inkml:trace>
  <inkml:trace contextRef="#ctx0" brushRef="#br0" timeOffset="216">13633 5321 204 0,'-6'8'77'0,"9"5"-42"0,3 14-34 0,-6-9 16 15,3 9 4-15,0 4 5 16,-3 1 1-16,0 5 1 15,0-5-15-15,0 0-3 0,-3-1-3 16,3-4-3-16,-3-3-1 16,0-6 1-16,0-2 0 15,0-3 2-15,3-2 1 0,0-3 3 16,0-6 4-16,0-2-6 16,0-2 0-16,0-3-2 15,3-6-1-15,0-2-3 16,0-3-2-16,3-3-2 15,3-2 1-15,0 0 1 16,3 2 0-16,2 1-3 16,7 2 0-16,0 6-1 15,0 4 3-15,0 9-2 16,0 5-1-16,-1 2 5 16,-2 9 1-16,-6 5 4 15,-3-3 1-15,-6 0 3 16,-6 0 4-16,-3 0-6 0,-6-2-2 15,-6-3-6 1,-2-3 0-16,-4-5-7 0,0-3 0 16,0-5-6-16,3 0 1 15,3-2-14-15,1-4-5 16,8-2-15-16,6 0-4 16,6-5-24-16,6-5-10 15,5-1-2 1</inkml:trace>
  <inkml:trace contextRef="#ctx0" brushRef="#br0" timeOffset="217">13841 5609 252 0,'0'8'93'0,"3"11"-50"0,3-6-33 0,0-5 23 0,0 0-7 16,3 0 2-16,3-3-10 16,3 1 0-16,0-4-11 15,3 1 0-15,2-3 0 0,-2-5-1 16,6-3-1-16,-3-3-1 15,-3 0 0-15,-3-2-7 16,-3 0 0-16,-7 0-1 16,-5 2-1-16,-5 1 1 15,-7-1 3-15,-6 6 2 16,0 2 4-16,-3 6-2 16,0 2-2-16,0 3 0 15,4 8 1-15,2 5 1 16,3 0 3-16,6 0-8 15,6 3 0-15,9 0 9 16,6-3 7-16,5-2-9 0,7-4-3 16,6-7-17-16,0-5-5 15,-1-6-28-15,7-2-11 16,0-3-44 0,-3-2-55-16,-4-9 51 15</inkml:trace>
  <inkml:trace contextRef="#ctx0" brushRef="#br0" timeOffset="218">14315 5564 264 0,'-15'-7'101'0,"9"7"-54"0,-3 0-39 0,3 0 24 15,-3 2-7-15,-6 3 0 0,3 3-9 16,-3 6-5-16,0 4-6 16,3 3-4-16,3 0 2 0,4 3-4 15,2 0 0-15,6 0 1 16,8-3 0-16,7-5-14 15,3-3-5-15,6-5-26 16,3-8-8-16,-1-3-66 16,19-2-34-1,-6-3 73-15</inkml:trace>
  <inkml:trace contextRef="#ctx0" brushRef="#br0" timeOffset="219">14568 5607 272 0,'-12'-13'104'0,"3"13"-56"0,0-3-56 15,-9 6 64-15,0 2-21 16,0 8-13-16,-3 3-11 16,3 2-8-16,1 4-5 0,5 1 1 15,3 1 1-15,6 0 2 16,3-3-3-16,6-2 0 16,3-6-1-16,3-5 0 15,8-3-7-15,1-5-2 16,0-8-12-16,-3-2-3 15,-3-4 5-15,-3 1 2 16,-3 0 14-16,-3-3 5 16,-3 3 9-16,0-3 7 15,-3 8 1-15,0 3 1 16,0 2-5-16,0 3-3 16,3 8-8-16,3 3-1 15,-4 2-1-15,4 5 0 0,3 1-3 16,0-1 2-16,0-2-23 15,3-2-12-15,-3-6-39 16,9-8-72 0</inkml:trace>
  <inkml:trace contextRef="#ctx0" brushRef="#br0" timeOffset="220">14693 5625 280 0,'-15'0'107'0,"15"3"-58"0,0 13-53 0,0-11 21 16,0 6-2-16,6 2 3 16,-3 0-1-16,0 3 0 15,3 3-9-15,2-4-5 0,1 1 0 16,0-2 0-16,3-4 3 16,3-5-3-16,0-5-2 15,3-2-9-15,-3-6-3 16,0-3-1-16,-4 1 0 15,-2-1 4-15,-3-5 5 16,-3-2 4-16,-3 2 4 16,0 3 4-16,0-1 5 15,-3 6-2-15,0 3 3 16,3 8-8-16,0-1-4 16,0 6-2-16,0 3-1 0,3 0-3 15,3-1 0-15,3 1-5 16,0-1 0-1,0 1-29-15,6-3-11 0,6 0-35 16,3-6-14-16,-1-2-2 16</inkml:trace>
  <inkml:trace contextRef="#ctx0" brushRef="#br0" timeOffset="221">15065 5562 312 0,'-9'-11'115'0,"6"11"-62"0,-3-2-44 15,3 2 27-15,0 0-9 16,0 2-1-16,0 1-14 0,0 2-5 16,0 3-5-16,0 5-4 0,3 3-1 15,0 3 2-15,0-1 0 16,0-2 1-16,3 0 0 16,-3 0-3-16,0 0 2 15,-3-3 1-15,0 0 2 16,-3-2-1-16,0-3 2 15,-6-3-15-15,0-2-5 16,3-3-13-16,-3-3-4 16,0 0-20-16,18-5-100 31</inkml:trace>
  <inkml:trace contextRef="#ctx0" brushRef="#br0" timeOffset="222">15213 5594 316 0,'-3'-3'121'0,"6"6"-66"0,-3-1-58 15,0-2 24-15,3 5-4 16,0-2 2-16,3 2-2 16,3 1 2-16,3-4-10 15,0 1-5-15,6-3-3 0,0 0 1 16,3-3 1-16,-4-2-6 15,4-3-2-15,-3-2-9 16,-3-1-4-16,-6 0-6 16,-9 1 0-16,-6-1 2 15,-3-5 1-15,-6-2 14 0,-3 7 6 16,-2 6 6-16,-4 8 2 16,0 5 5-16,0 2 5 15,3 3-3-15,3 6 0 16,-2 5 5-16,11 2 2 15,6 1-4-15,3-1 0 16,9 1-6-16,11-6-1 16,7-3-15-16,9-5-6 15,3-5-37-15,-1-5-14 16,-2-3-91 0</inkml:trace>
  <inkml:trace contextRef="#ctx0" brushRef="#br0" timeOffset="223">15940 5504 260 0,'-6'0'96'0,"6"8"-52"0,3 5-49 0,-3-3 17 16,3 6 8-16,0 8 10 16,0 0-10-16,0 0-3 15,0-3-10-15,0 0-5 0,0 0 1 16,3-2-7-16,-1-3-1 15,1-6-40-15,0-2-15 16,3-5-65-16</inkml:trace>
  <inkml:trace contextRef="#ctx0" brushRef="#br0" timeOffset="224">15949 5382 288 0,'-9'-3'110'0,"12"1"-60"0,-3-1-80 16,3 0 8-16,3 1-4 16,3-4 5-16,2 1-8 15,10-3-1-15,3-2-57 0,0-1-25 16</inkml:trace>
  <inkml:trace contextRef="#ctx0" brushRef="#br0" timeOffset="225">16163 5260 256 0,'-6'3'96'0,"3"-1"-52"0,0 6-38 0,3 0 20 16,0 8-3-16,0 8 1 16,0 16-7-16,3 2 0 15,0 3-10-15,0 5-6 0,0-5-2 16,0-5-1-16,3-3 0 0,0-5-36 16,0-6-16-1,3-2-77 1</inkml:trace>
  <inkml:trace contextRef="#ctx0" brushRef="#br0" timeOffset="226">16041 5522 336 0,'-15'-10'126'0,"33"10"-68"0,3 0-65 16,-12-8 21-16,6 0-9 15,5-3 0-15,7 0-3 16,3 4-2-16,9 7 1 16,-1 0-41-16,1 0-18 0</inkml:trace>
  <inkml:trace contextRef="#ctx0" brushRef="#br0" timeOffset="227">16758 5509 264 0,'-30'18'99'0,"28"-7"-54"0,-4 10-48 0,6-8 19 0,0 6 3 16,0 2 8 0,0 0-8-16,3-2-1 0,5-3-10 15,4-6-3-15,3-2 1 0,3-3-8 16,0-5-3-16,0-5-8 16,0-8-3-16,-3-3 0 15,-4-2 2-15,1-4 8 16,-3 1 3-16,-3-5 9 15,0 5 6-15,-3 2 11 16,0 6 6-16,-3 2-4 16,3 3-1-16,0 14-13 15,3 4-4 1,0 6-3-16,6 0 0 16,-3 8 0-16,3-3-2 0,0-5-2 15,0 5-17 1,0-5-6-16,-1-3-31 0,4-2-13 15,0-3-66 1,3-3-33-16,-3-16 82 16</inkml:trace>
  <inkml:trace contextRef="#ctx0" brushRef="#br0" timeOffset="228">17139 5408 304 0,'-3'-5'115'0,"0"2"-62"0,0 3-33 0,0 3 30 0,0 0-18 16,-3 2-6 0,-3 0-15-16,1 3-7 0,2 3-3 15,3 5-4-15,3 2 0 0,6 1-1 16,5 2 3-16,1 0 0 16,0-2 1-16,0 2 0 15,-3-3 2-15,-3 3-3 16,-6-2-2-16,-3-3 4 15,-6-3 3-15,-3-2-3 16,0-3-1-16,0-3-9 16,1-2-4-16,-1-1-20 15,3-7-8-15,3-6-28 16,6 1-9-16,9-4-42 16</inkml:trace>
  <inkml:trace contextRef="#ctx0" brushRef="#br0" timeOffset="229">17285 5535 280 0,'-6'3'104'0,"9"0"-56"0,3-1-52 0,0 1 18 16,0 0 3-16,3-1 4 15,3 1-9-15,0-3-2 16,3 0-6-16,2-5-3 0,1 2 0 0,0-2-6 15,-3-1 1 1,-3 1-3-16,-3-8 0 0,-3-6 1 16,-3 3 4-16,-9 1 1 15,-6 1 3-15,-3 4 5 16,0 2 4-16,-3 3-2 16,1 2 2-16,-1 3-6 15,0 8-1-15,3 5 0 16,-3 6 0-16,6-1 4 15,3 3 5-15,6 3-5 16,6-3 0-16,6 3-6 16,3 0-2-16,3-8-13 15,0 0-7-15,6-3-25 16,5-8-11-16,1-2-78 16,3-11-36-16,-3-3 89 15</inkml:trace>
  <inkml:trace contextRef="#ctx0" brushRef="#br0" timeOffset="230">17568 5392 312 0,'-15'-5'115'0,"12"8"-62"0,-6-3-53 0,6 0 23 16,0 2-13-16,0 4-3 16,0-1-7-16,3 8 0 15,0 11 0-15,6-3 0 0,0 3 0 16,0-3 2-16,-3 0 3 15,-3-2 2-15,-3-1 1 16,-6 4 2-16,-3-1 4 16,0-3-10-16,-6-10-5 15,-5 0-13-15,2-8-3 0,3-2-34 16,3-4-12-16,6-2-71 16</inkml:trace>
  <inkml:trace contextRef="#ctx0" brushRef="#br0" timeOffset="231">18068 5236 304 0,'-6'14'115'0,"9"-9"-62"0,3 11-64 0,-3-3 16 16,-3 6 11-16,-3 4 11 15,-3 14-4-15,0 0-1 16,-3 6-13-16,0-6-5 0,3 5-3 16,0-5-21-16,0-5-7 15,3-6-41-15,0-2-17 0,3-3-39 16</inkml:trace>
  <inkml:trace contextRef="#ctx0" brushRef="#br0" timeOffset="232">17889 5504 340 0,'-18'-6'126'0,"18"4"-68"0,3-12-68 16,3 12 20-16,3-1-2 16,3 0 5-16,9-2-2 15,9 0 1-15,3 0-7 16,8-1-3-16,1 1 1 0,-3 0-13 15,-1-3-6-15,-5 0-38 16,0-5-17-16,6-1-65 16</inkml:trace>
  <inkml:trace contextRef="#ctx0" brushRef="#br0" timeOffset="233">18273 5242 228 0,'-12'13'85'0,"12"-3"-46"0,6 14-37 0,-3-8 19 16,-3 8 13-16,0 13 11 16,0 3-9-16,-3-1-3 0,0-2-19 15,0 0-7-15,0-5 0 0,0-8-2 16,0-3 2-16,1-5-4 16,-1-3-2-1,0-5-5-15,3-2 0 0,3-14-11 16,0-3 1-1,2-5 3-15,1-13-1 16,9 0 3-16,9 2 0 16,-6 6 3-16,0 8 8 15,0 2 6-15,0 11 11 16,-4 11 6-16,1 2 0 16,-3 3 0-16,-3 0-12 15,0 0-3-15,-3-3-11 16,0 0-4-16,0-2-26 0,0-3-12 15,0-3-40-15,3-2-17 16,3-3-22 0</inkml:trace>
  <inkml:trace contextRef="#ctx0" brushRef="#br0" timeOffset="234">18598 5525 316 0,'-9'2'121'0,"24"1"-66"0,-3 0-60 0,-6-1 20 15,3 1 0-15,-1 0 2 16,4-1-4-16,3-2 0 16,0 0-8-16,0-2-1 0,-3-4 2 0,3 1-3 15,-3-6-2-15,0 1-3 16,-9-6 1-16,-3 0-4 16,-3 0-1-16,-3 0 0 15,-3 3 2-15,-3-3 2 16,-3 8 3-16,-3 3-2 15,-3 5-2-15,-3 5 2 16,4 19 0-16,2-3 9 16,6 3 5-16,3 3 5 15,6 4 1-15,6-4-4 16,9 2 1-16,6-5-9 16,5-3-4-16,10-5-31 15,6-6-11-15,9-7-85 16,-4-14-34-16,19-4 33 15</inkml:trace>
  <inkml:trace contextRef="#ctx0" brushRef="#br0" timeOffset="235">468 6147 204 0,'-15'-3'77'0,"9"3"-42"0,-9 3-26 0,0 2 22 15,0 0 3-15,-3 3 6 16,-6 5-15-16,1 6-4 16,-1 5-13-16,3 5-3 0,6 5-1 15,9 1 0-15,6-1 0 16,9-8 0-16,9-2 2 0,0-5-3 15,6-6-2-15,-4-5 0 16,1-8 1-16,-3-5-6 16,0-3 1-16,-3-14-10 15,-3-1-2-15,0-1 3 16,-6-5 3-16,-3 2 5 16,-3 3 4-16,0 3 3 15,0 5 3-15,-3 6 6 16,0 2 2-16,0 8-5 15,3 8-3-15,0 5-6 16,3 8-2-16,3 8 1 16,2-2 2-16,4 2 0 15,0-5-1-15,3-3-24 16,3-3-11-16,3-7-44 0,0-3-17 16,3-3-5-1</inkml:trace>
  <inkml:trace contextRef="#ctx0" brushRef="#br0" timeOffset="236">765 6199 288 0,'-21'-5'107'0,"9"8"-58"0,-8 2-40 0,11 0 25 15,-6 6-13-15,0 5 1 0,-3 2-15 16,3 11-7-16,6 1 0 15,6 1-3-15,3-4 1 0,6-1 0 16,6-5-2-16,9-5-15 16,3-2-7-16,0-9-27 15,8-3-9-15,1-4-55 16</inkml:trace>
  <inkml:trace contextRef="#ctx0" brushRef="#br0" timeOffset="237">911 6229 272 0,'-15'-14'101'0,"9"14"-54"0,-6 3-35 16,6 0 24-16,-6 2-17 15,1 5-5-15,2 4-12 0,0 2-1 16,3 5-1-16,6 5 0 16,3 3 0-16,9-5 0 0,2-5 0 15,1-3-9-15,3-6-4 16,6-2-31-16,-3-8-11 15,9 0-65 1</inkml:trace>
  <inkml:trace contextRef="#ctx0" brushRef="#br0" timeOffset="238">1042 6252 244 0,'-9'3'90'0,"-3"2"-48"0,6 1-47 0,12-1 17 16,0 3 6-16,3 0 8 0,0 0 0 15,3 0-1-15,3 5-13 16,3-3-3-16,-1 6-2 0,4-10-1 16,0-9 1-16,0-5-2 15,-3 0 2-15,-3 0-9 16,-3-2 0-16,-3-1 2 16,-3 0 2-16,-6 1 0 15,-3-3 1-15,-6 2-4 16,-6 0-2-16,-3 3 2 15,0 3 2-15,0 5 0 16,-3 5-1-16,-2 6-2 16,2 2-1-16,3 8 4 15,3 3 1-15,6 0-3 16,9 0-1-16,6 0-2 0,3 0 3 16,3-3-5-16,6-5 0 15,2-3-22-15,4-3-8 16,3-2-29-16,0-2-11 15,6-6-28 1</inkml:trace>
  <inkml:trace contextRef="#ctx0" brushRef="#br0" timeOffset="239">1396 6260 180 0,'3'-8'68'0,"-3"8"-36"16,0-2-13-16,0 2 21 0,0 0 2 16,0 0 2-16,-3 0-7 15,0 2-2-15,-6 4-20 16,-3-1 6-16,-2 3 3 0,2 0-12 16,3 0-5-16,3 2-6 15,3 4-2-15,6 4-1 16,6 3 0-16,3-2 4 15,5-3 1-15,1 0-4 16,-3-1 1-16,-3-1 0 16,-3-4 2-16,-6 1-8 15,-3-3-1-15,-6 0-12 16,-3-3-5-16,-3-2-12 16,0-3-2-16,-6 0-18 0,4-3-4 15,2 0-47 1</inkml:trace>
  <inkml:trace contextRef="#ctx0" brushRef="#br0" timeOffset="240">1569 6266 340 0,'-12'5'129'0,"9"-2"-70"0,-6 4-56 0,6-1 26 16,0 2-13-16,0 0-1 15,3 10-9-15,0 3-2 0,3-2-2 16,3-1-4-16,3 4 1 16,0-4 1-16,0-2 2 0,-3 0-1 15,-6-3 2-15,-3-2-7 16,0-1-1-16,-6-2-18 16,-3 0-8-16,-6-3-14 15,3-5-7-15,3-2-38 16,0-4-18-16,6-2 11 15</inkml:trace>
  <inkml:trace contextRef="#ctx0" brushRef="#br0" timeOffset="241">1700 6311 288 0,'-9'8'110'0,"6"10"-60"0,-3 16-47 0,3-23 21 15,0 5-1-15,0 0 6 16,3 2-7-16,6 1-3 16,3 2-11-16,3 3-1 0,6-8 3 15,3-3-4-15,5-5 2 16,4-3-5-16,-3-8-2 16,0-4 0-16,-1-7 1 15,-2 1 1-15,-12-3 3 16,-12 0-1-16,0-5 2 15,-9-3-2-15,-3 1 0 16,-6 1-3-16,-5 4 1 16,-1 2-7-16,0 3 1 15,3 5-23-15,0 3-8 0,6-1-23 16,4 4-9-16,5 2-39 16,6 0-56-1,12 5 49-15</inkml:trace>
  <inkml:trace contextRef="#ctx0" brushRef="#br0" timeOffset="242">1911 6313 312 0,'9'6'115'0,"9"-4"-62"0,3 19-53 16,-15-7 23-16,3 1-6 16,0 1 1-16,0 3-5 15,-4-1-3-15,1-2-5 0,0 0-6 0,-3-3 0 16,0 3 5-16,-3-3 2 15,0-2-2-15,0-3-1 16,0-8-1 0,0 0 7-16,0-3 6 15,0-5-1-15,0-2 2 16,0-3-9-16,3-3-2 16,3-11-5-16,0 3-1 15,3 3-1-15,0 3-2 16,3 4-2-16,3 1 1 15,0 0-19-15,0 5-9 16,3 0-23-16,8 3-10 0,-2 0-46 16,3 2-49-1,-3 0 56-15</inkml:trace>
  <inkml:trace contextRef="#ctx0" brushRef="#br0" timeOffset="243">2322 6287 296 0,'-6'2'110'0,"0"-2"-60"0,-6 3-39 16,6 0 28-16,-3 2-8 15,-3 0 2-15,0 6-15 16,3-6-5-16,1 3-8 16,2 8-8-16,6-3-1 0,6 0 2 15,5 3 1-15,1 0 1 0,0 0 0 16,0-3 2 0,-3 3 3-16,-6 0 4 15,-6-3 2-15,3-2-1 0,-15-3 1 16,-6 2-15-16,-2-2-4 15,-1-8-41-15,0-2-18 16,3-1-93 0</inkml:trace>
  <inkml:trace contextRef="#ctx0" brushRef="#br0" timeOffset="244">2887 6313 264 0,'12'-2'101'0,"-12"20"-54"0,-3-5-35 0,3-7 44 15,0 9-11 1,0 1-7-16,3 3-6 16,-3 2-18-16,3 0-4 0,-3 3 0 15,3 0-6-15,-3-6 0 16,3-2-7-16,0-3-2 0,0-2-25 16,0-3-8-16,-3-8-29 15,3 0-12-15</inkml:trace>
  <inkml:trace contextRef="#ctx0" brushRef="#br0" timeOffset="245">2935 6292 256 0,'-3'-5'96'0,"6"5"-52"0,0-3-54 15,0 3 14-15,0 0-8 16,0 0 3-16,3 3 0 0,0-1 3 15,0 4-1-15,3 7-3 0,0 8 1 16,0 3 1-16,-3 0 2 16,0-3 5-16,-3 0 6 15,0-2 2-15,-1-4 0 16,-2-4 1-16,0 0 3 16,0-3-2-16,0-3-1 15,0 0-4-15,0-5 0 16,3-3-1-16,3-2 1 15,0-3-6-15,0-2-4 16,3-4-1-16,3-4 1 16,3-1-3-16,3 1 0 15,3 5 1-15,-3 7 2 16,-1 4 1-16,1 10 3 0,0 2 1 16,-3 3 1-16,-3 3 0 15,-3 0 0-15,0 0-7 16,-3-3 0-16,-3 1-10 15,0-4-4-15,3-5-26 16,-3 1-10-16,3-4-24 16,0-2-8-16,5 0-34 15</inkml:trace>
  <inkml:trace contextRef="#ctx0" brushRef="#br0" timeOffset="246">3486 6311 304 0,'-3'-6'115'0,"3"4"-62"0,-3 2-29 0,0 0 33 16,0 2-11-16,-3 1-2 15,-6 0-21-15,0 7-9 16,-3-7-8-16,3 7-7 0,3 6 0 16,3-3-1-16,3 1-2 15,6 2 0-15,6-1 0 16,6 1 0-16,3 0 3 15,-3 3 0-15,0-1 1 16,-6 1 2-16,-3-3 1 16,-6 0-1-16,-6-3 1 15,-6-3-2-15,-3-2 2 16,-3 0-4-16,0-2-2 0,-3-6-16 16,-2-3-7-16,2-5-20 15,3-3-9-15,6-5-28 16,12-2-12-16,12-3-26 15</inkml:trace>
  <inkml:trace contextRef="#ctx0" brushRef="#br0" timeOffset="247">3661 6057 300 0,'0'2'112'0,"3"9"-60"0,0 2-56 15,-3-2 18-15,3 4 9 0,0 9 8 16,-6 11-5-16,0 7-1 16,0 6-14-16,3-1-7 0,0 1-2 15,0-6 0-15,0-7 1 16,0-6-26-16,0-3-11 16,0-2-49-16,0-5-20 15,0-9-23 1</inkml:trace>
  <inkml:trace contextRef="#ctx0" brushRef="#br0" timeOffset="248">3486 6303 352 0,'0'0'132'0,"6"0"-72"16,6-3-59-16,-3 3 25 0,5-3-12 15,10 1 2-15,3-4-11 16,3 1-3-16,0 0-2 16,5 0-14-16,-2 2-3 0,-6 0-20 15,0 3-9-15,-7 0-17 16,-2 3-6-16,-6 2 17 16,-3 3 9-16,-3 5 51 15,0 9 25-15,-3-4 12 16,0 3 4-16,3-5-16 15,0 0-8-15,3-3-10 16,3-2-5-16,0-3 3 0,3-3 2 16,-1-2-6-1,1-3-1-15,-3-3-6 0,0-2-4 16,0-9-6-16,-3-4 0 16,-6 2-3-16,-3 0 2 15,-3 0-4-15,-3-2 1 16,-3 5 6-16,-6 2 5 15,0 6 4-15,-3 2 1 16,4 6-2-16,-1 10-2 16,-3 8-2-16,9 3-1 15,0 0 8-15,3 0 6 16,3-3-1-16,3 0 0 16,3 3-6-16,3-6-3 15,3 3-16-15,6-2-5 0,3-6-47 16,2-8-22-16,13-5-22 15</inkml:trace>
  <inkml:trace contextRef="#ctx0" brushRef="#br0" timeOffset="249">4105 6316 320 0,'-24'3'121'0,"18"10"-66"0,-18 18-66 15,15-20 18-15,0 2-7 16,1 3 2-16,-1 5-1 16,3 1 2-16,3 7-2 0,3-6 2 0,6-4 2 15,6-3-7 1,2-6-3-16,4-4-4 0,0-4-2 16,3-7-10-16,-3-3-1 15,3-2 4-15,-9-4 4 16,-1-2 12-16,-2-2 6 15,-3 2 7-15,-3-5 6 16,-3 2-3-16,0 6 2 16,-3 3-7-16,3 7-1 15,0 6-9-15,0 7-4 16,3 3 0-16,-3 3 1 16,6 0-16-16,6 0-4 15,6-5-15-15,3 4-3 0,3-1-37 16,2-6-42-1,4-8 39-15</inkml:trace>
  <inkml:trace contextRef="#ctx0" brushRef="#br0" timeOffset="250">4551 6419 256 0,'-9'-18'96'0,"3"10"-52"0,-5-14-32 16,2 12 26-16,-6 2-7 15,-3 3-1-15,-3 7-19 16,-3 4-6-16,0 9-4 15,4 4-4-15,2 2 0 0,3 0-1 16,3 11 0-16,6-6 0 0,6-2 3 16,6-5-13-16,6-3-6 15,3-6 0-15,0-2 1 16,8-10 0-16,1-9 2 16,-3-5 2-16,-3-5 2 15,-3-6 5-15,-3-7 3 16,-3-3 16-16,-3-3 7 15,-3-5 3-15,-3 6 2 16,0 2-4-16,-9-3-2 16,-3 8-3-16,6 11-1 15,3 10-3-15,0 6-1 16,0 8-10-16,3 13-1 16,6 13 2-16,3 16 4 15,3 2-1-15,6 1 0 0,-1-3-1 16,7-3-2-16,3-5-35 15,6-8-14-15,-3-10-83 16</inkml:trace>
  <inkml:trace contextRef="#ctx0" brushRef="#br0" timeOffset="251">2887 6115 296 0,'12'-3'110'0,"-9"3"-60"0,-3 3-58 16,0 2 86-1,0-2-17-15,0 2-12 16,-3-2-9-16,0-1-24 16,-3-2-10-16,3 0-4 0,1 0-20 15,4-2-67 1,4-1-16-16,6-8-64 16</inkml:trace>
  <inkml:trace contextRef="#ctx0" brushRef="#br0" timeOffset="252">283 8237 156 0,'6'-6'57'0,"-3"4"-30"0,-3-3-14 0,0 2 17 0,0 0 5 16,-3 1 5-16,-6-4-8 16,-3 4-2-16,-3 2-17 15,-9 2-1-15,-2 6-1 0,-7 5-4 16,3 6-2-16,3 5-2 15,9 0 0-15,-2-1-2 16,8 1-1-16,6-3 3 16,6-2 0-16,9-3-1 15,6-6 1-15,5-4 0 16,4-9 1-16,0-5 0 16,0-5 2-16,0-8-3 15,-3-6-2-15,-7-2 0 16,1 0-1-16,-9-11 2 15,0 1 3-15,-6-4-2 0,-3 4 0 16,-3-1 1-16,3 8 2 16,-6 0-3-16,3 6 0 15,0 13 5-15,0 2 5 16,4 6-9-16,-1 10-5 16,3 11-2-16,0 8-1 15,3 16 3-15,2 2 2 16,1-2 0-16,3-3 2 15,3 5-4-15,3-8 0 16,0-5-19-16,6-7-9 16,6-7-32-16,-1-7-11 15,-2-8-48 1,0-5-21-16,0-3 72 16</inkml:trace>
  <inkml:trace contextRef="#ctx0" brushRef="#br0" timeOffset="253">527 8218 244 0,'-6'-13'90'0,"0"13"-48"0,-3-5-31 15,6 7 23-15,-3 1-7 16,-6 5 1-16,-2 3-9 16,-4 2-4-16,-6 3-8 15,6 7-5-15,3 1-1 0,6 0-1 16,9 0 0-16,9-3 0 16,3-2 0-16,3-4-3 15,6-7 2-15,0-5-6 16,-1-6-3-16,4-2-8 0,0 0-3 15,-3-14 8 1,-9 1 5-16,0-1 6 0,-9 1 3 16,0-1 4-16,-9-2 2 15,3 5 5-15,0 6 5 16,0 2-3-16,0 2 2 16,0 6-9-16,3 8-4 15,0 3-2-15,6 7-1 16,0 4-3-16,6-1 2 15,0-3 1-15,-1-2 0 16,1-3-20-16,3-5-9 16,0-2-34-16,0-6-12 15,0-8-36-15</inkml:trace>
  <inkml:trace contextRef="#ctx0" brushRef="#br0" timeOffset="254">697 8007 248 0,'-9'-16'93'0,"6"16"-50"0,3 2-39 16,0 4 19-16,3 4-2 15,0 6 4-15,0 16-7 16,0 2-3-16,3 6-8 16,0 5-3-16,0-3 0 0,3-5-5 15,-7-5 1-15,4-6-20 16,-3-2-7-16,0-5-57 15,0-6-25-15</inkml:trace>
  <inkml:trace contextRef="#ctx0" brushRef="#br0" timeOffset="255">578 8149 312 0,'-21'-18'115'0,"33"18"-62"0,-15 0-55 0,9 0 22 16,0 0-12-16,6 0 0 16,-1-5-4-16,7-1-1 0,6 1-1 15,6 2-10-15,6 1-5 0,5 2-33 16,-2-3-13 0,-3 6-20-16,-7-6-6 0,-2 6 0 15</inkml:trace>
  <inkml:trace contextRef="#ctx0" brushRef="#br0" timeOffset="256">962 8104 248 0,'-15'14'93'0,"9"-14"-50"0,-6 8-35 16,6 0 21-16,-6 2-6 15,-9 9-2-15,0 4-7 16,4 1-4-16,2 5-5 16,6 0-4-16,3-2 0 0,9-3-1 15,6-6 2-15,3-2-3 16,2-5 0-16,4-3-6 15,-3-6-3-15,0-7-5 0,0-6-2 16,0-2 10-16,-6-3 3 16,-3-2 1-16,0-3 0 15,-6-1 10 1,0 4 5-16,0 2 12 0,0 6 5 16,0 2-9-16,0 5-4 15,3 8-9-15,3 8-5 16,3 3 1-16,14 5 0 15,-2 3-1-15,0-3-2 16,6-2-28-16,0-3-14 16,-1-3-102-1</inkml:trace>
  <inkml:trace contextRef="#ctx0" brushRef="#br0" timeOffset="257">1414 8163 228 0,'-3'5'85'0,"6"11"-46"0,0 2-32 15,0-7 18-15,-3 2-2 16,3 3 1-16,0 0-7 15,3 0 0-15,-6 0-10 16,3-3-4-16,-3 0-2 0,0-2-1 16,0-3 2-16,0-3 1 15,0-2 3-15,0-3-1 16,-3 0 2-16,3 0-2 0,-3-8 2 16,0-6-4-1,3 1-2-15,0-3 0 16,0 0-1-16,0 1 2 15,3-1-6-15,3 2 1 16,0 1 1-16,0 3 1 16,9 4 1-1,0 4 0-15,-1 4 0 16,1 6 2-16,-3 0 3 16,0 5-2-16,-3-2 0 15,-3 2 1-15,0-2 2 0,-3-1-1 16,0-2 2-16,-3-2-6 15,0-1-3-15,0-2 3 16,0-6 1 0,3-5 0-16,0-3-6 15,3-2 0-15,3-3 0 16,0 3 2-16,3 0-1 16,0 2-1-16,2 6 0 15,1 5 0-15,0 3 9 16,3 5 6-16,-3 2-3 15,3 6-2-15,-9-3 1 16,6 6 2-16,-3-3-9 16,-4-3-2-16,1 0-15 0,-3-2-4 15,3-6-29-15,-3-2-12 16,3-6-32 0,0-2-49-16,0-6 42 15</inkml:trace>
  <inkml:trace contextRef="#ctx0" brushRef="#br0" timeOffset="258">1869 8218 252 0,'3'0'93'0,"0"3"-50"0,6 5-41 0,-3-3 19 15,3 0-2-15,3 3 3 16,3-2-6-16,0-1 1 16,0 0-10-16,0-2-2 0,0-3 1 0,-4-3-3 15,1 1 0-15,0-4 1 16,-3 1 0-16,-3-3-5 15,-6 0-1-15,-3 0-8 16,-3 0-4-16,-9-2 1 16,-5 2 2-16,-1 2 5 15,0 6 1-15,3 3 5 16,0 5 4-16,3 3 1 16,3 2 0-16,6 3 1 15,3 0 1-15,3 5 1 16,6-3 0-16,9 1-4 15,6-3-3-15,0-3 2 16,0-3 0-16,3-4-23 0,-1-4-12 16,-2-4-30-16,-3-4-11 15,0-7-34 1</inkml:trace>
  <inkml:trace contextRef="#ctx0" brushRef="#br0" timeOffset="259">2123 8194 228 0,'0'0'85'0,"0"11"-46"0,2 0-35 0,1-3 21 16,0 2 1-16,0 3 5 15,0 1-9-15,0 1 0 16,0 1-13-16,-3 0-5 0,0-3-3 16,0-2 3-16,0-3 5 15,0-3-7-15,0-5-1 16,3-10-3-1,0-4-4-15,0-1 1 16,0-1 1 0,3 0-3-16,3 3 2 0,0 2 3 15,9 8 3 1,0 9 2-16,0 4 7 16,-3 3 4-16,-4 3-3 15,1 0-1-15,-6-3-4 16,0-2 1-16,-3 0-4 15,3-3-2-15,-3-3 2 16,-3-5 0-16,3 0-4 16,0-5-1-16,3-6-10 0,0-2-5 15,0-3 0-15,0-3 0 16,3 3 3 0,0 3 3-16,0 5 2 0,3 3 3 15,2 8 6-15,1 2 4 16,-3 5 1-16,-3 6 2 15,-3-2-2-15,0 1 0 16,0-1-12-16,0-1-3 16,-3-2-35-16,3-11-15 15,0-8-53 1</inkml:trace>
  <inkml:trace contextRef="#ctx0" brushRef="#br0" timeOffset="260">2509 7991 260 0,'-3'2'96'0,"3"4"-52"0,3 9-51 15,0-4 16-15,3 5 16 16,0 16 11-16,-3 2-5 16,0 0-3-16,-3 4-16 15,0 1-1-15,0-4 0 0,0-9-6 16,0-2-3-16,0-6 1 15,0-4 2-15,0-4-2 16,0-2 0-16,0-3-3 16,0-5-1-16,3-2-8 0,3-9-2 15,0-5-3-15,6 3 1 16,0 0 2 0,3 0 5-16,0 5-2 0,6 5 3 15,-1 6 9-15,1 5 5 16,-3 5 7-16,-3 3 4 15,-6 0 3-15,-3 2 1 16,-6 1-9-16,-9-1-4 16,-6 1-4-16,-3-3 0 15,-6-3-13-15,-2-3-3 16,-1-4-16-16,0-4-4 16,0-2-9-16,9-2-4 15,4-4-13-15,5-2-5 16,6-2-58-1</inkml:trace>
  <inkml:trace contextRef="#ctx0" brushRef="#br0" timeOffset="261">2629 8274 252 0,'20'2'96'0,"-14"1"-52"0,15 8-29 16,-12-6 26-16,3 3-11 16,0 0-2-16,3 0-10 15,3 0-1-15,-1 0-10 16,7-6 0-16,-6 1 0 0,3-3-1 15,-3-8-1-15,-3 0-3 16,-3 0 1-16,0 0 0 16,-4-2 1-16,-5-4-5 15,-6 1-1-15,-5 0-8 16,-4 2-4-16,-3 3 5 16,-3 6 5-16,0 2 1 0,0 8-1 15,0 5 3-15,6 3 2 16,3 2 4-16,4 3 2 15,5 1-3-15,5-1-3 16,7 0 0-16,3-3-1 16,9-2-3-16,-3-5 2 15,0-3-21-15,0-5-8 16,-4-6-18-16,1-2-8 16,0-3-18-16,-6-6-8 15,0 1-5 1</inkml:trace>
  <inkml:trace contextRef="#ctx0" brushRef="#br0" timeOffset="262">2965 8263 244 0,'-3'-2'90'0,"3"2"-48"0,3 7-42 16,0 1 18-16,0 6 3 15,3 2 7-15,0-1-4 16,-3 1 0-16,3-2-13 16,-3-1 0-16,0-3 0 0,0-2-4 15,-3 0-2-15,0-3 0 16,0 1 1-16,0-6 6 15,0 0 2-15,-3-3 1 16,0-2 1-16,0-6-2 16,0 1-1-16,0-6-7 15,0-3-2-15,3 3-2 16,0-2 1-16,3-1-9 16,3 3-1-16,3 1-3 15,2 4 1-15,4 0-8 0,3 1-4 16,9-1-5-16,-3 6 1 15,3 0 1-15,-4 2-1 16,-5 0 12-16,0 3 8 16,-3 0 5-16,-6 3 3 15,-3 2 18-15,-6 3 9 16,-6 0 0-16,-3 5 0 16,0-2-13-16,3 0-5 15,3 2-10-15,3 3-3 16,6 0 0-16,3 2 2 15,6 1 0-15,-3-1 2 16,0 1-2-16,-3-1-1 0,-3-2 3 16,-6 0 0-1,-6-3 5-15,-6-2 5 0,-9-3-20 16,-6-3-10-16,3-5-44 16,1-3-21-16,2-2-67 15</inkml:trace>
  <inkml:trace contextRef="#ctx0" brushRef="#br0" timeOffset="263">3905 8171 228 0,'-3'-3'88'0,"3"3"-48"0,-5-16-18 0,2 13 28 15,-3 9-13-15,-3-1-3 16,-3 3-14-16,-6 3-5 16,3-1-8-16,0 1-5 0,3-3 1 15,9 2-7-15,6 1 1 16,3 2 1-16,6 0 1 16,9 6-2-16,3 2 0 15,-3-3 4-15,-4-2 1 0,-2 0 11 16,-6 0 3-16,-6 0 4 15,-9-3 0-15,-6 0-5 16,-3-2-1-16,-2-3-6 16,-7-3-3-16,-3-2-9 15,3-3-5-15,3-3-20 16,6-5-6-16,7 0-24 16,5-10-10-16,17-9-69 15</inkml:trace>
  <inkml:trace contextRef="#ctx0" brushRef="#br0" timeOffset="264">4164 7954 324 0,'-9'2'123'0,"7"4"-66"0,-1 12-66 0,0-2 18 15,0 8 10-15,-3 13 12 16,0 5-2-16,-3 3-2 15,6 5-15-15,0-5-8 0,3 0 0 16,3-2-5-16,0-6 0 0,3-6-23 16,0-4-12-1,0-6-36-15,-3-5-17 16,3-8-46-16</inkml:trace>
  <inkml:trace contextRef="#ctx0" brushRef="#br0" timeOffset="265">3980 8268 324 0,'0'-5'123'0,"3"8"-66"0,12-8-64 16,-3 5 19-16,3-3-8 16,2 0 2-16,4-2-5 15,0 0-1-15,3 2 0 0,6-2-31 0,-1 2-12 16,-2 0-22-16,-3 1-10 15,-3 2-17 1,-3 0 48-16,-3 5 79 16,-4 3 23-16,-2 3 15 15,-3 7-13-15,-3 3-7 16,0 0-30-16,0 1-9 0,0-4-3 16,0 1-7-16,0-1 0 15,0-2-18-15,0-5-5 16,3-3-86-1,0-3-68-15,0-2 60 16</inkml:trace>
  <inkml:trace contextRef="#ctx0" brushRef="#br0" timeOffset="266">4266 8128 240 0,'0'-39'90'0,"6"33"-48"0,5-4-62 15,-5 7 9-15,3-2-6 16,3-3 2-16,3-3-4 16,3 3-3-16,-3 3 12 15,0 2 3-15,-3 6 4 0,0 5 27 16,2 13 13-16,-2 14 2 16,-6 7 1-16,-3 5-13 15,-3-2-7-15,0-2-5 16,0-6-2-16,0-3-7 15,0-5-4-15,0-5-6 0,3-5-2 16,6-11-72 0,9-8-46-1</inkml:trace>
  <inkml:trace contextRef="#ctx0" brushRef="#br0" timeOffset="267">4542 8044 276 0,'-3'10'104'0,"15"9"-56"0,-6 20-45 0,3-17 23 0,-3 7-4 15,0 10 4 1,0-4-12-16,0-1-3 0,0 1-7 16,0-1-3-16,0-2 0 0,0-6-19 15,0-5-8-15,0-5-46 16,9-8-21-16,0-5-22 15</inkml:trace>
  <inkml:trace contextRef="#ctx0" brushRef="#br0" timeOffset="268">5188 8218 268 0,'-12'-5'101'0,"-2"0"-54"0,-13 5-44 0,21 2 23 16,-6 6-11-16,0 5 0 16,-6 3-1-16,0 5 2 15,0 1-9-15,7-4-4 0,2 1 0 0,6-3-2 16,3-1 2-16,3-1-2 15,3-4-1-15,2-4 1 16,4-4-1-16,0-2-5 16,-3-2 1-16,6-6 4 15,-3 0 2-15,-3-6 0 16,-3-1-2-16,0-1 1 16,0 0 1-16,-3 3-3 15,0 2-2-15,0 3-1 16,0 3 0-16,3 5 0 15,3 8 3-15,0 13 2 16,-1 0 4-16,1 6 9 0,-3 4 5 16,-3 1 4-16,-3 2 3 15,-3-4-5 1,-6 4-3-16,-5-5-8 0,-4-5-4 16,0-6-10-16,-3-7-5 15,0-6-24-15,3-7-9 16,0-12-27-16,4-4-9 15,8-6-55 1</inkml:trace>
  <inkml:trace contextRef="#ctx0" brushRef="#br0" timeOffset="269">5284 8261 296 0,'6'5'110'0,"2"-3"-60"16,4 4-54-16,-3-1 21 0,0-2-2 15,3 2 5-15,6 0 3 16,-3-2 1-16,0 0-13 16,-3-3-7-16,0 0 0 0,-3-6-5 15,-4 1-2-15,1-3 4 16,-6 0 1-16,0 0-7 16,-8-2-4-16,-7 2 0 15,-3 2 0-15,-3 4 8 16,0 4 2-16,-3 4-2 15,3 4 1-15,4 1 4 16,2 5 5-16,6 5 1 0,3-3 2 16,6 1-6-1,6-1-2-15,6-2 0 0,6 0 0 16,8-5-5-16,1-3-1 16,0-3-17-16,0-5-7 15,-1-3-34-15,-2-2-11 16,9-8-60-1</inkml:trace>
  <inkml:trace contextRef="#ctx0" brushRef="#br0" timeOffset="270">5587 7999 264 0,'-3'8'101'0,"6"5"-54"0,-3 11-31 15,3-6 29-15,0 14-6 16,-3 5-1-16,0 3-21 16,0 5-8-16,0-6-6 15,0-2 0-15,0-2 0 0,3-6-15 16,3-5-6-16,0-6-42 16,0-5-16-16,3-7-60 15</inkml:trace>
  <inkml:trace contextRef="#ctx0" brushRef="#br0" timeOffset="271">5444 8218 340 0,'-15'-5'126'0,"21"5"-68"0,0 0-65 0,3 0 21 16,3 0-5-16,6 0 2 15,15-3-8-15,3 1-1 16,8-4-2-16,1-7-14 0,8 0-5 15,4-3-129 1</inkml:trace>
  <inkml:trace contextRef="#ctx0" brushRef="#br0" timeOffset="272">6183 8216 256 0,'0'0'96'0,"-3"2"-52"0,3 1-40 0,0 2 19 0,0 6-2 15,0 2 2-15,0 5-4 16,0 4 1-16,0-4-11 16,0 1-5-16,0-1-3 0,0-2-1 15,3 0 2-15,0-3-30 16,-1-2-11-16,1-3-46 16,3-6-21-16,-6-2 5 15</inkml:trace>
  <inkml:trace contextRef="#ctx0" brushRef="#br0" timeOffset="273">6206 8192 296 0,'-3'-8'112'0,"3"5"-60"0,0 6-72 0,0-3 13 16,0 0-12-16,3 0 1 15,3 2-3-15,0 1-2 16,0 0 13-16,3 2-22 0,3 0-7 15,3 3 2-15,0 3 2 16,0-1 33-16,-3 4 17 16,0 2 25-16,-4 2 12 15,-2 1-3-15,-3-4 0 16,0 1-14-16,-3-2-4 16,0-4-12-16,0-2-4 0,0 0-4 15,0-3-2-15,3-2-3 16,-3-3 1-1,3 0-2-15,3-3 2 0,0-7-6 16,3-1-1-16,0-5-2 16,3-2 0-16,3-1 2 15,0 1 2-15,3 2-3 16,-4 5 0-16,1 6 3 16,3 5 1-16,0 8 7 15,-3 2 6-15,-3 12-4 16,-3-4-2-16,0 1-3 15,0 2 0-15,-3-3-6 16,0 1-1-16,0-3-18 16,-1-6-5-16,1-2-29 0,0-2-11 15,0-6-44 1,6-3-53-16,-3-2 50 16</inkml:trace>
  <inkml:trace contextRef="#ctx0" brushRef="#br0" timeOffset="274">6680 8221 308 0,'0'3'115'0,"3"-3"-62"0,0 7-62 0,0 1 18 15,3 6 4-15,-4 4 6 16,1 3-5-16,0-2-1 16,0-1-7-16,0 1-4 0,0-3 1 15,3-3-26-15,0-2-12 0,0-4-53 16</inkml:trace>
  <inkml:trace contextRef="#ctx0" brushRef="#br0" timeOffset="275">6653 8083 332 0,'-12'-2'123'0,"12"2"-66"0,3 0-69 16,-3 0 20-16,6 0-13 15,3 0 1-15,3 0-22 16,6 2-8-16,5 6-95 16,4 0-43-16</inkml:trace>
  <inkml:trace contextRef="#ctx0" brushRef="#br0" timeOffset="276">6888 7954 296 0,'-6'0'112'0,"6"2"-60"0,0 6-54 0,3 0 22 16,0 11 8-16,-3 12 7 0,3 14-7 15,-3 8-2 1,3 3-15-16,0-3-4 0,3-3-3 0,0-2-2 16,0-9 1-16,3-7-24 15,0-5-8-15,-3-6-46 16,0-8-18-16,-1-8-43 15</inkml:trace>
  <inkml:trace contextRef="#ctx0" brushRef="#br0" timeOffset="277">6808 8224 324 0,'-6'-3'123'0,"9"3"-66"0,3-3-66 0,0 3 20 15,2 0-8-15,4-2 1 16,6-1-2-16,6 0 1 16,3 1-2-16,-3 2-29 0,-1 0-11 15,1 0-32-15,-3 0-12 16,-3 0-20 0</inkml:trace>
  <inkml:trace contextRef="#ctx0" brushRef="#br0" timeOffset="278">7070 8250 304 0,'-6'18'115'0,"6"-4"-62"0,-3 12-51 0,3-15 25 0,0 2-16 16,0 0-3-16,3 0-5 16,0-2-3-16,0 0 1 15,0-1-37-15,2-2-13 0,4-3-85 16</inkml:trace>
  <inkml:trace contextRef="#ctx0" brushRef="#br0" timeOffset="279">7043 8089 316 0,'-3'-3'121'0,"9"3"-66"0,3 0-66 0,0 0 18 16,3 0-12-16,2 3-1 15,4 5-33-15,6 5-11 16,3 0-26-16,0 0-7 15,-1 0-2-15,-2-2 2 16</inkml:trace>
  <inkml:trace contextRef="#ctx0" brushRef="#br0" timeOffset="280">7320 8221 236 0,'-12'0'90'0,"3"3"-48"0,-3 7-29 0,3-7 22 16,-9 5-9-16,-3 2-1 15,3 3-8-15,0 9-2 16,4-4-9-16,2 1 0 0,3-1 1 0,6 1-6 15,3-1 0-15,3-2-1 16,6-5 0-16,6-3-9 16,-1-6-2-16,4-2-7 15,-3-5-4-15,0-3-2 16,-3-3 0-16,0-4 7 16,-6-4 3-16,-3-2 12 15,0 0 6-15,-3 5 12 16,0 3 7-16,0 2 5 15,0 3 3-15,0 5-16 16,3 9-9-16,3 4 0 16,0 6 3-16,3 3-3 15,0-1-1-15,2 1-2 16,4-1 0-16,0-2-4 16,3-3-2-16,-3-5-23 0,0-2-10 15,0-6-34-15,0-6-14 16,0-7-23-1</inkml:trace>
  <inkml:trace contextRef="#ctx0" brushRef="#br0" timeOffset="281">7498 7962 300 0,'-3'-3'112'0,"3"6"-60"0,0 5-50 0,0-1 25 16,0 9 2-16,0 8 4 15,3 13-9-15,-3 6-1 0,3 1-14 16,-3 7-3-16,0-9-2 0,3-5-2 16,0-2 1-16,3-6-29 15,3-6-9-15,0-4-49 16,6-8-21-16,6-4-27 16</inkml:trace>
  <inkml:trace contextRef="#ctx0" brushRef="#br0" timeOffset="282">7742 8218 348 0,'-6'11'129'0,"6"7"-70"0,0 11-53 16,0-15 28-16,0 2-13 0,-3-1-2 15,3 1-9-15,0 0-4 16,0-3-3-16,3 1-25 0,0-4-9 15,3-2-43-15,0-3-15 16,0-2-50 0</inkml:trace>
  <inkml:trace contextRef="#ctx0" brushRef="#br0" timeOffset="283">7704 8123 360 0,'-15'-3'134'0,"6"-5"-72"0,15 6-68 0,-6 2 22 0,0 0-17 16,6 2-4-16,0 1-17 15,3 0-6-15,2-1 14 16,4 1-65-16,3-3-26 0,0 0-9 16</inkml:trace>
  <inkml:trace contextRef="#ctx0" brushRef="#br0" timeOffset="284">7826 8141 328 0,'-3'-10'123'0,"6"13"-66"0,14-3-62 16,-11 0 23-16,6 0-10 16,3 0 1-16,0 0-5 15,3 0-1-15,0 0-1 0,-3 7-4 16,0 1-1-16,-7 3 2 0,-5 8 0 15,-6-1-2-15,-5 3 2 16,-1 0 5-16,-6 6 5 16,-6-3-3-16,3-3-1 15,3-3 0-15,3 1-1 16,6-3-2-16,6 0-2 16,9-3 1-16,3-3-1 15,6-2-5-15,6-2 1 16,3-4-11-16,-1-2-6 15,4-2-19-15,0-1-8 16,0-2-31-16,-6-1-15 16,-10-4-3-1</inkml:trace>
  <inkml:trace contextRef="#ctx0" brushRef="#br0" timeOffset="285">7826 8263 332 0,'-9'0'126'0,"12"3"-68"0,3-1-65 16,-3 1 21-16,6 0-5 16,5-1 2-16,1 1-5 15,6 0-4-15,6-3-1 16,0 0-19-16,-1-3-5 0,4 0-46 0,6 1-20 16,-6-4-31-1</inkml:trace>
  <inkml:trace contextRef="#ctx0" brushRef="#br0" timeOffset="286">8156 8263 308 0,'-3'3'115'0,"3"-3"-62"0,15 2-64 0,-9 1 18 16,6-3-3-16,0-3 2 16,3 1-2-16,-1-1-1 15,1-2-1-15,-3-3-4 0,3 3-1 16,-9-3-3-16,-3-3-1 15,-3 1 1-15,-3-1 4 16,-6-2 3-16,0 2 2 16,-6 1 10-16,-3 7 6 15,-2 6 1-15,-4 7 0 16,3 1-8-16,3 2-5 16,3 3-4-16,3 2 0 0,6 4-2 15,3 1 2 1,15-4-9-16,6-3-3 0,6 0-22 15,3-6-10-15,11-2-22 16,1-3-9-16,3-7-43 16</inkml:trace>
  <inkml:trace contextRef="#ctx0" brushRef="#br0" timeOffset="287">8537 8224 300 0,'-21'-16'112'0,"15"10"-60"0,-6 1-36 0,6 5 29 16,-6 0-24-1,-5 5-6-15,-1 6-10 0,0 2-2 16,-3 6-1-16,3 7-4 0,6-2 1 16,6 0 3-16,3 0 1 15,6-6-4-15,3-2-1 16,3-3 3-16,3-5 1 16,3-3-3-16,0-5 1 15,0-5-5-15,0 0-1 16,-3-14 3-16,-1 1 1 15,-2-6 4-15,-3-5 1 16,-3-16 3-16,-3 0 3 16,-3-3 0-16,-3 3 0 15,0 8 3-15,0 6 5 16,3 7-5-16,1 8-2 16,-1 3-5-16,0 10-2 0,3 14-3 15,3 15-1-15,2 14 3 16,4 5 1-16,3 2-1 15,6 4 1 1,6-9-20-16,0-2-8 0,0-3-71 16,2-11-30-16</inkml:trace>
  <inkml:trace contextRef="#ctx0" brushRef="#br0" timeOffset="288">8891 8287 340 0,'-9'0'129'0,"15"3"-70"0,9-3-69 15,-3 0 22-15,9 0-2 16,12 2 3-16,8-2 5 16,10-2 1-16,2-1-10 15,10 0-5-15,-1 1-1 0,-2 4-4 0,-6-2 0 16,-7 0-23 0,-5-2-12-16,-3-1-122 15</inkml:trace>
  <inkml:trace contextRef="#ctx0" brushRef="#br0" timeOffset="289">9844 8295 260 0,'-6'3'96'0,"6"2"-52"0,0 11-36 15,0-6 21-15,0 1 0 16,0 2 5-16,3 0-15 16,-3 3-5-16,3 0-9 15,0 0-4-15,-3 0 0 0,3-3-6 16,-3-2 1-16,0-3-25 15,0-3-8-15,0-2-32 16,0-3-13-16,0-3-26 16</inkml:trace>
  <inkml:trace contextRef="#ctx0" brushRef="#br0" timeOffset="290">9811 8231 260 0,'-3'-10'96'0,"3"10"-52"0,-3-5-43 0,3 5 21 15,0 0-16-15,0 0-6 16,0 0-7-16,6 0-3 16,0 2 5-16,0 4-33 0,3-4-14 15,0 3-48 1</inkml:trace>
  <inkml:trace contextRef="#ctx0" brushRef="#br0" timeOffset="291">9939 8321 216 0,'3'22'82'0,"-3"-9"-44"0,3 0-27 0,-3-5 21 0,0 3-11 16,0-1 1-16,0 1-2 16,0-1 2-16,0-2-12 15,0 0-1-15,0-3-2 0,0-5-3 16,0 0-3-16,0 0 4 16,6-2 4-16,0-6-5 0,0-3 0 15,3 1-4 1,-3-4-3-16,3-4-1 15,0 2 0-15,-1 0 3 16,4 3 0-16,3 5 3 16,0 3 1-16,0 5 1 15,3 5 2-15,0 6-1 16,-3-1 2-16,-3 3-2 16,-1 3 2-16,-2 0-4 0,-3 0-2 15,0 0-3-15,0-3 1 16,-3-2-21-16,0-1-10 15,3-2-28-15,0-5-12 16,6-3-46 0</inkml:trace>
  <inkml:trace contextRef="#ctx0" brushRef="#br0" timeOffset="292">10573 7977 316 0,'-15'-2'121'0,"15"4"-66"0,0 4-66 15,0 2 18-15,6 8 4 16,-6 7 7-16,-3 12-5 16,3 7 0-16,-3 3-7 15,3 0-2-15,0-5 2 0,0-3-8 16,0-3 0-16,-3-2-22 15,3-6-9-15,-3-2-27 16,0-5-12-16,0-6-48 16</inkml:trace>
  <inkml:trace contextRef="#ctx0" brushRef="#br0" timeOffset="293">10362 8255 316 0,'0'-2'121'0,"12"4"-66"0,5 1-62 0,-5-3 21 16,6 0-2-16,0 0 2 15,3-3-10-15,6 1-1 16,2-1-3-16,-2 0-16 0,0-2-6 0,-3 0-36 16,0-1-12-1,-7-1-50 1</inkml:trace>
  <inkml:trace contextRef="#ctx0" brushRef="#br0" timeOffset="294">10689 8004 212 0,'-6'10'79'0,"9"9"-42"0,3 15-32 16,-3-4 19-16,0 7-2 15,-3 10 2-15,0-4 0 16,-3-4 2-16,0-2-14 15,3-2-2-15,0-4-3 0,0-7-1 0,0-5-1 16,0-3-1 0,0-6 0-16,3-5 4 15,0-5 5-15,3-5-7 16,3-5-1-16,0-4-5 16,3-7-1-16,3 0-1 0,2 3 0 15,1 2 2-15,3 5 0 16,0 8 0-16,-3 6 0 15,0 5 2-15,-3 3 3 16,-6 2 0-16,-1 3 2 16,-2 2-4-16,-3 1 0 15,0-1-8-15,-3-2-4 16,3-3-28-16,0-2-12 16,0-6-58-1,6-2-57-15,0-3 58 16</inkml:trace>
  <inkml:trace contextRef="#ctx0" brushRef="#br0" timeOffset="295">10954 8279 220 0,'0'-5'82'0,"3"5"-44"0,-3 5-36 0,3-2 19 15,0 5 7-15,0 2 4 16,0 3 1-16,3 6 0 15,-3 2-18-15,0 6-5 0,0 2 1 16,0-3-9-16,0-2-1 16,0 0-1-16,-3-6 2 15,0-2-23-15,0-5-8 16,0-14-96 0,0-5-3-1</inkml:trace>
  <inkml:trace contextRef="#ctx0" brushRef="#br0" timeOffset="296">10945 8200 280 0,'-3'-8'104'0,"3"8"-56"0,0-3-58 16,0 3 16-16,0 0-15 15,6 3-4-15,3 2-35 16,3 3-14-16,6 0-36 15,3 3-14-15</inkml:trace>
  <inkml:trace contextRef="#ctx0" brushRef="#br0" timeOffset="297">11159 8279 304 0,'-23'3'115'0,"14"2"-62"0,-3 0-55 0,6 1 20 16,0 2-2-16,3-1 2 15,0 4-9-15,3 0-5 16,0-1-3-16,3 3-1 0,3 1 2 16,0 2-1-16,0-1-1 15,-3 4 1-15,-6-3-1 16,0 0 0-16,-3-3 2 16,-6-2 1-16,-3-1 1 15,0-5-13-15,3 1-4 0,3-6-27 16,3 0-12-16</inkml:trace>
  <inkml:trace contextRef="#ctx0" brushRef="#br0" timeOffset="298">11689 8255 204 0,'-6'-8'77'0,"3"8"-42"0,-9 3-26 0,6 0 22 16,-3-1-8-16,-5 4 1 15,-1 4-4-15,0 6-3 16,-3 5-9-16,0 0-5 0,0 3-2 16,3 0-4-16,12 0 0 15,9 0 2-15,3-3 0 16,3-3-2-16,6-2 0 16,3-5-16-16,0-3-5 15,8-6-34-15,4-2-15 16,0-5-20-16</inkml:trace>
  <inkml:trace contextRef="#ctx0" brushRef="#br0" timeOffset="299">11871 8306 216 0,'-15'-3'82'0,"6"8"-44"0,-6 8-36 15,9-5 17-15,-9 3-1 16,-6 2 1-16,4 3-8 15,2 0-2-15,3 2-5 16,3 1-5-16,3-1 0 0,6-2 1 16,9-2 0-16,6-4 0 15,3-2 2-15,-1-8-8 16,1-3-3-16,0-2-6 16,0-3-4-16,-3-2 6 0,-3-1 5 15,-6-2 7-15,-3 2 5 16,0 1 5-16,-3-4 5 15,0 4 1-15,-3 2 3 16,0 5-4-16,0 3 0 16,3 3-8-16,0 5-4 15,3 2-1-15,3 1-1 16,0 2 2-16,3 0 1 16,5 1-12-16,7-6-4 15,0 0-29-15,0-6-13 16,3-4-51-1</inkml:trace>
  <inkml:trace contextRef="#ctx0" brushRef="#br0" timeOffset="300">12091 8295 244 0,'-18'-5'93'0,"12"5"-50"0,0 0-39 15,3 2 19-15,0-2-9 16,0 3 2-16</inkml:trace>
  <inkml:trace contextRef="#ctx0" brushRef="#br0" timeOffset="301">12052 8313 442 0,'6'16'2'0,"3"0"-2"0,0 0 6 16,-3 0 4-16,0 2 1 0,-3 1 1 15,-3 0-6 1,-3-4-2-16,-3 1 2 0,-3-2 3 16,-3-4-6-16,3-2-4 15,0-5 2-15,0-3 1 16,-2 0-22-16,8-3-12 15,3-5-16-15,3 0-8 16,3-2-23 0,5-4-43-16,4 4 33 15</inkml:trace>
  <inkml:trace contextRef="#ctx0" brushRef="#br0" timeOffset="302">12204 8377 272 0,'3'3'101'0,"0"-1"-54"0,15 1-42 0,-12 0 24 15,3 2-9-15,0 0-2 0,0 0-6 16,3 1 0-16,-1-4-7 16,1-2-3-16,3-2-1 0,0-1-1 15,-3-2 2-15,-3-1-1 16,6-1-1-16,-9-1-2 16,-3-3 1-16,-3-2-1 15,-6 2 0-15,-3 3-3 16,-3 3 1-16,-6 2 2 15,0 6 3-15,-3 5 0 16,-2 3 2-16,2-1 2 16,6 3 2-16,3 1 1 15,6 1 0-15,6 4-4 16,9 2-3-16,6-2 2 0,3-3 0 16,3-3-6-16,2-3 0 15,10-4-30-15,-6-4-13 16,0-2-34-16,-3-2-14 15,-1-4-12 1</inkml:trace>
  <inkml:trace contextRef="#ctx0" brushRef="#br0" timeOffset="303">12520 8425 252 0,'-3'-3'93'0,"3"6"-50"0,0-1-41 0,0 4 19 15,0 4 7-15,-3 3 6 16,0 3-4-16,-3 8-1 0,-3 2-16 15,0 1-6-15,-6-6 0 0,-6-2-24 16,-3-1-10-16,-2-5-122 16</inkml:trace>
  <inkml:trace contextRef="#ctx0" brushRef="#br0" timeOffset="304">13008 8261 196 0,'0'0'74'0,"0"2"-40"0,0-2-27 16,0 0 18-16,3 5 9 15,0 1 8-15,-3 7-7 16,0 3-1-16,0 0-19 16,0 0 0-16,0 2 1 0,0 1-8 15,3-3-2-15,0-1-4 0,0 1 1 16,-3-2-2-1,3-4 2-15,-3-2-22 0,0-3-9 16,0-5-30-16,0 0-11 16,6-2-52-1</inkml:trace>
  <inkml:trace contextRef="#ctx0" brushRef="#br0" timeOffset="305">13044 8189 272 0,'-9'-10'104'0,"9"10"-56"0,0-3-58 0,0 3 16 0,0 0-13 16,0 0 0-16,3 5 3 16,0 0 4-16,0 1 1 15,2 2-36-15,1 0-14 0</inkml:trace>
  <inkml:trace contextRef="#ctx0" brushRef="#br0" timeOffset="306">13154 8282 188 0,'0'2'71'0,"6"4"-38"0,-3 7-23 0,0-5 20 15,3 2 6-15,-4 4 5 16,1 2-10-16,3-1-4 16,0 1-16-16,-3 3-4 0,3-1-3 15,-3-2-2-15,0-3-2 16,0-2 3-16,0-3 2 16,-3 0 2-16,0-3 1 15,0-5 0-15,-3 0 2 16,3-5-5-16,-3-3-1 15,3-3-4-15,0-2-3 16,0-3-1-16,3 0 3 16,3-2-5-16,3-1 2 15,0 1 4-15,0 2 2 16,0 5-3-16,0 3 1 16,0 6 0-16,6 2 0 0,-3 8 4 15,2 2 2-15,-2 4 2 16,-3 1 0-16,-3 1-7 15,0 0 0-15,0 0-1 16,-3-3 2-16,0 0-17 16,0-2-4-16,0-3-35 15,0 0-13-15,0-5-60 16</inkml:trace>
  <inkml:trace contextRef="#ctx0" brushRef="#br0" timeOffset="307">13419 8356 256 0,'3'10'96'0,"2"-7"-52"0,1 5-32 0,0-3 24 16,0 3-6-16,3 3 2 16,0 2-14-16,0 3-3 15,0 0-9-15,0 0-2 0,0-3 0 16,0-3-2-16,-3-2 1 15,0 0 2-15,0-2 2 16,0-6 3-16,0-3 1 16,3-2-1-16,-3-6-1 15,-1-5-5-15,4-2-1 0,-3-1 1 16,-3-5 2 0,6 1-5-16,-3 1-3 0,0 1-2 15,-6 5 3-15,3 3-13 16,0 3-4-16,3 2-17 15,0 2-7-15,0 4-11 16,3-1-5-16,0 6-19 16,3-3-6-16,3 0-5 15</inkml:trace>
  <inkml:trace contextRef="#ctx0" brushRef="#br0" timeOffset="308">13740 8303 224 0,'0'3'85'0,"-3"-1"-46"0,0-2-28 16,3 3 21-16,-3 2-8 0,0 3 0 15,-6 3-2-15,0-1 1 16,0 3-13-16,3 3-3 0,0 0-3 16,6 0-2-16,3 0 1 15,6-3 2-15,3-2 2 16,9-3-1-16,0-6-1 16,0-2-3-16,-3-2 1 15,-1-4 0-15,-2-2 3 16,-6 1 1-16,-3-4 3 15,-6 3-3-15,-3-5 1 16,-3 0-3-16,-9-1 0 16,1 1-14-16,-1 0-7 15,3 2-20-15,0 1-10 16,6-4-17-16,3 1-8 16,12-3-44-16</inkml:trace>
  <inkml:trace contextRef="#ctx0" brushRef="#br0" timeOffset="309">13892 8052 288 0,'-3'2'110'0,"3"1"-60"0,0 2-54 15,3 0 21-15,-3 9 4 16,3 9 9-16,-3 9-2 16,3 8-2-16,-3 2-14 15,0-2 3-15,3 2 3 0,0 1-10 16,0-4-4-16,3-4-3 15,0-1-1-15,0-5-9 0,0 0-28 32,2-21-47-32,1-5 3 15,0-8-56 1</inkml:trace>
  <inkml:trace contextRef="#ctx0" brushRef="#br0" timeOffset="310">14136 8319 268 0,'-3'-6'101'0,"3"6"-54"0,-6 0-46 0,3 3 19 16,-3-3 2-16,-3 5 6 15,-12 1-4-15,-3 2-2 16,1 0-12-16,2 0-6 0,0-1-1 0,3 1-2 16,6 0-1-16,3 3 1 15,6-1-1-15,6 1 0 16,3 2 0-16,9-2 2 15,9-1 1 1,0 1-6-16,0-3 0 0,-1-5-23 16,1-3-8-16,-3-3-34 15,6-2-11-15,-6-1-36 16</inkml:trace>
  <inkml:trace contextRef="#ctx0" brushRef="#br0" timeOffset="311">14222 8366 260 0,'-18'-2'96'0,"33"4"-52"0,-9 1-36 0,-3-3 21 16</inkml:trace>
  <inkml:trace contextRef="#ctx0" brushRef="#br0" timeOffset="312">14243 8374 482 0,'12'3'31'15,"3"0"-15"-15,3-3-6 0,0 0 0 16,-1-3-6-16,1 0 0 16,3-2 2-16,-6 0 3 15,-6-8 0 1,-6 2-2-16,-3 0-2 15,-6 1-8-15,-6 2-2 16,-3 0 2-16,-3 3 3 16,-8 5 1-16,2 5-1 15,0 5 3-15,3 1 2 16,3 2-2-16,6 3-2 16,6 5 2-16,6 3 2 0,12 0-2 15,3-3 0-15,9-2-8 16,6-3-2-16,5-6-47 15,16-5-19-15,-3-7-75 16</inkml:trace>
  <inkml:trace contextRef="#ctx0" brushRef="#br0" timeOffset="313">14940 8022 252 0,'-3'3'93'0,"6"8"-50"0,-3 10-37 16,3-5 22-16,3 10-2 15,-6 9 2-15,0 2-9 16,0 5-1-16,0-5-11 15,0-3-4-15,0 1-2 0,0-3-1 16,5-6 0-16,1-5-29 16,0-2-10-16,-3-6-56 15,0-3-63-15,0-4 41 16</inkml:trace>
  <inkml:trace contextRef="#ctx0" brushRef="#br0" timeOffset="314">14803 8292 296 0,'-3'-2'110'0,"6"-1"-60"0,3 3-50 0,0 0 23 16,5 0-6-16,4-3 1 16,15 1-9-16,3-4-3 15,0 4-4-15,-1-1-2 0,1-2 3 0,0 0-29 16,0-1-9-16,-7 1-32 15,-5 0-12 1,0-1-31-16</inkml:trace>
  <inkml:trace contextRef="#ctx0" brushRef="#br0" timeOffset="315">15062 8089 220 0,'-3'-3'82'0,"6"3"-44"0,0 5-36 15,-3 3 17-15,6 8 3 16,0 3 6-16,-1 4-6 16,-2 9-3-16,0 0-11 15,-3 0-3-15,0-3 1 0,0-3-1 0,0-2 0 16,-3-3-1-16,0-2 0 16,0-6-2-16,3-3 1 15,0-2-2-15,0-2 2 16,0-6-7-16,3-3 1 15,3-8-4-15,0 1 0 16,0-6-1-16,6 3 2 16,3 0 4-16,3 2 1 15,-6 6-2-15,0 7 2 16,0 4 5-16,-3 4 5 16,0 1-3-16,-1-1-1 15,-2 1-2-15,0 0 0 16,0-1-20-16,0 1-6 0,3-3-43 15,0-3-18-15,0-2-20 16</inkml:trace>
  <inkml:trace contextRef="#ctx0" brushRef="#br0" timeOffset="316">15407 8366 252 0,'15'-2'96'0,"-9"4"-52"0,6 1-47 15,-6-3 19-15,0 0-3 16,0 0 2-16,2 0-6 16,-2-3-3-16,0-2-3 15,0-3-9-15,-3-2-1 0,-3-1-8 0,0 0-1 16,-6 1-2-16,-3-1 1 16,-5 1 7-16,-7 4 5 15,0 4 13-15,-3 4 4 16,0 4 14-16,3 7 9 15,4 5-6-15,2 1-2 16,6 2-11-16,9 3-3 16,6 0-7-16,12-3-2 15,11-3-13-15,10-4-7 16,21-9-108 0,-1-8-69-16</inkml:trace>
  <inkml:trace contextRef="#ctx0" brushRef="#br0" timeOffset="317">16249 8306 184 0,'0'-3'68'0,"0"-2"-36"0,0-1-22 0,0 4 20 15,-3-1-3-15,-3 0 4 0,-3 1-6 16,-2 2-3-16,-4 5-12 16,-3 0-2-16,0 14-1 0,-3-1 1 15,-3 1 0-15,3 5-2 16,4-1 1-16,11 1-4 16,3-3 0-16,9-2 1 15,0-6 0-15,2-2 0 16,7-9 2-16,0-4-5 15,3-6-3-15,0-5-6 16,-3-3 0-16,0-5-1 16,-3-3 3-16,-3-3 2 15,-3-4 2-15,-4-4-1 16,-2-10 1-16,-2 6 2 16,-4 4 0-16,0 3 8 0,0 9 5 15,0 7 5-15,0 5 1 16,3 6-13-16,0 13-3 15,3 13 0-15,0 5 2 16,3 9-2-16,3 2 0 16,0-3-1-16,3-2 1 15,0 0-2-15,2-6-1 16,4-2-26-16,6-6-10 16,0-4-44-16,3-6-16 15,0-6-16 1</inkml:trace>
  <inkml:trace contextRef="#ctx0" brushRef="#br0" timeOffset="318">16425 8300 276 0,'-3'0'104'0,"3"6"-56"0,6-1-58 16,-3 3 14-16,3 0 6 15,0 0 5-15,6 0 1 16,6 0 1-16,-1-3-9 15,-2-3-3-15,3-4 1 0,-3-1-3 16,0-5-2-16,-3 6 0 16,-3-9 1-16,-6 3 1 15,-3-3 1-15,-3 1-5 16,-9 2-1-16,-6 3 1 16,-6-1 2-16,0 6 4 15,1 6 4-15,-1 4-6 16,3 3-4-16,3 1 0 0,3-1 2 15,6 3 2-15,6 2 1 16,6 1-2-16,6-1 1 16,6 1-7-16,9-6 1 15,3-2-23-15,2-3-8 16,4-6-51-16,3-4-23 16,3-4 4-1</inkml:trace>
  <inkml:trace contextRef="#ctx0" brushRef="#br0" timeOffset="319">16984 8052 220 0,'-20'-19'85'0,"17"11"-46"0,-18 0-15 15,15 5 29-15,-3 1-9 16,-6 2-4-16,0 2-16 15,-3 4-7-15,-3 4-10 16,1 6-3-16,-1 11 0 0,3 7 0 16,3 3 0-16,6 8-5 15,3-5-1-15,6-3 1 16,0-3 2-16,0-2-7 16,9-3-1-16,-3-5-25 15,0-3-11-15,-3-5-47 0,3-5-19 16,-3-6 4-1</inkml:trace>
  <inkml:trace contextRef="#ctx0" brushRef="#br0" timeOffset="320">16636 8261 312 0,'-6'-6'115'0,"12"6"-62"0,6-2-64 0,-3-1 18 16,3 0-7-16,12 1 0 15,9-1-3-15,2 0 2 16,1 3 1-16,9 0-38 0,-4 0-16 16</inkml:trace>
  <inkml:trace contextRef="#ctx0" brushRef="#br0" timeOffset="321">16999 8253 264 0,'-35'2'101'0,"14"4"-54"0,-3 1-42 15,15-1 24-15,0 2-7 16,-3 5-1-16,3 3-5 16,0 2 0-16,3 1-9 15,3-1-4-15,6 4-2 0,3-4-1 16,3-2 2-16,0-3-8 16,9-5-3-16,0-5-9 15,0-3-1-15,-3-3-1 16,0-2 2-16,-4-3 10 15,-2 0 7-15,-3-5 7 16,0-1 7-16,-3 4 6 0,-3 2 5 16,0 3-3-16,0 5-1 15,0 0-9-15,0 5-2 16,0 3-10-16,3 2-1 16,0 4-2-16,0-1 2 15,3 3 1-15,0-3 1 16,0-2-14-16,3-3-5 15,0 0-26-15,3-6-11 16,0-2-36-16,0-5-52 16,0 0 41-1</inkml:trace>
  <inkml:trace contextRef="#ctx0" brushRef="#br0" timeOffset="322">17115 8303 252 0,'-6'3'93'0,"6"12"-50"0,0 7-46 15,0-14 16-15,3 2 4 16,0 6 6-16,0 2-8 16,3 1-3-16,3 2-7 15,0-2-4-15,0-3 0 0,6-3-1 16,3-3 2-16,0-4-10 16,-3-6-2-16,0-3-8 0,-4-5-2 15,1-2 2 1,-3-4 3-16,0-2 7 15,-3 1 4-15,-3-1 5 0,0-3 2 16,0 3 7-16,0 3 4 16,0 2 1-16,0 9 6 15,-3 2-10 1,3 5-3-16,3 3-3 16,0 3-1-16,0 2 0 15,0 3 0-15,0 0 0 16,0-3-5-16,0 0-1 15,0-5-26-15,0-3-11 16,3-5-55 0,5-2-51-16,1-4 48 15</inkml:trace>
  <inkml:trace contextRef="#ctx0" brushRef="#br0" timeOffset="323">17467 8089 268 0,'-6'2'101'0,"6"-2"-54"0,-3 19-48 16,3-6 18-16,0 5 1 16,0 6 6-16,0 5-2 15,3 8 1-15,-3-2-12 16,3-3-7-16,0-1 0 0,0-2-5 16,3-2-2-16,0-3-20 15,0-6-8-15,5-5-24 16,1-5-10-16,3-8-51 15</inkml:trace>
  <inkml:trace contextRef="#ctx0" brushRef="#br0" timeOffset="324">17681 8025 296 0,'-15'-5'112'0,"15"7"-60"0,0 4-63 0,0 2 18 15,0 5 4-15,0 13 7 16,-3 11 4-16,0 6 2 16,-3 7-13-16,3-2-7 0,0-1-2 15,0-2-2-15,3-5 2 0,6 2-14 16,-3-7-7-16,0-9-70 16,6-7-50-1</inkml:trace>
  <inkml:trace contextRef="#ctx0" brushRef="#br0" timeOffset="325">17529 8295 348 0,'6'0'129'0,"9"-5"-70"0,12-1-69 15,-12 6 22-15,11 0-9 16,10 0 1-16,3 0-38 0,9-2-16 15,2-4-90-15,-5-2-39 16</inkml:trace>
  <inkml:trace contextRef="#ctx0" brushRef="#br0" timeOffset="326">18401 8364 180 0,'6'-21'68'0,"0"18"-36"0,0-16-18 15,-3 17 20-15,0-4-2 16,-3 1 3-16,-3 0-4 15,0 2-1-15,-6 1-17 16,-6 2 1-16,-5 5 0 0,-1 5-7 16,-3 4-2-16,3-1-3 15,6 3 1-15,3 5-4 0,3 3-2 16,9 2 2-16,9-2 2 16,12-5 0-1,6-4 2-15,6-4-20 0,2-6-8 16,4-2-31-16,0-6-13 15,-7-5-45 1</inkml:trace>
  <inkml:trace contextRef="#ctx0" brushRef="#br0" timeOffset="327">18610 8388 232 0,'-27'-14'88'0,"12"14"-48"0,0-2-27 0,9 2 24 16,-3 0-15-16,-3 2-2 15,0 1-6-15,4 2 1 0,2 6-8 16,3 2 0-16,6 0 3 0,8 3-4 15,7-3 2-15,6 1-3 16,3-6 0-16,0-3-3 16,-3-8 1-16,-4 1-2 15,-2-4-1-15,-6-2 5 16,-6-2 1-16,-6-1 4 16,-6 1 4-16,-3-1-8 15,-6 0-1-15,0 3-12 16,1-2-3-16,2 2-17 15,0 0-6-15,3 3-17 16,15-3-38 0,3 0 19-16,3 3 31 15,-1-1 21-15,1 6 23 16,0 3 9-16,0 2 19 0,0 1 8 16,0 1 3-16,-3 4 0 15,-3 2-12-15,0 0-5 16,0 3-8-16,-3 0 0 15,-3-3-5-15,3 1-1 16,-3-4-6-16,3-2-3 16,-3-2-2-16,0-6 0 15,6-3 4-15,-3-5 6 16,6-3-7-16,0-5-3 16,5 3-5-16,1 0 1 15,3 0-1-15,0 0 0 16,0 5 0-16,3 2 0 0,0 6 2 15,-1 3 2 1,-2 2 1-16,-3 3 1 0,-3 3-5 16,-3 2-1-16,0-2-2 15,-3-1 0-15,0-2-17 16,-3-3-9-16,0 1-24 16,0-4-11-16,3 1-14 15,3-6-6-15,5 1-8 16</inkml:trace>
  <inkml:trace contextRef="#ctx0" brushRef="#br0" timeOffset="328">19187 8306 304 0,'0'-11'115'0,"0"16"-62"0,-3-5-40 0,3 0 30 16,-3 3-15-16,-3 0-4 15,-3 2-11-15,0 3-4 16,0 0-5-16,3 0-5 0,4 0-2 15,4 2-1-15,4 3 3 16,3 3 0-16,0 3 1 16,0-1 0-16,-3-2 0 15,-3 0 0-15,-3 0 0 16,-6-3 0-16,-3-2 2 16,-6-3-1-16,1-6-1 15,-4-2-8-15,3-2-5 16,0-4-18-16,3-2-5 0,6-2-21 15,9-3-9-15,3-3-57 16</inkml:trace>
  <inkml:trace contextRef="#ctx0" brushRef="#br0" timeOffset="329">19318 8110 312 0,'3'-19'115'0,"-3"19"-62"0,3 0-51 16,-3 0 25-16,0 6-12 15,3 4 2-15,0 6 5 16,0 8 4-16,0 10-14 16,0 1 0-16,0-1-1 0,0 3-6 15,0 0-1-15,3 0-2 0,0-3-2 16,-3-4-15-16,0-7-5 16,-3-1-32-16,0-1-133 31</inkml:trace>
  <inkml:trace contextRef="#ctx0" brushRef="#br0" timeOffset="330">19193 8337 320 0,'3'-5'121'0,"6"8"-66"0,12-14-49 0,-6 8 25 15,3 1-17-15,2-1-5 0,4-2-13 16,0 0-3-16,0 2 4 16,0 0-41-16,-6 1-17 15,-4 2-172 1,1 2 117-16</inkml:trace>
  <inkml:trace contextRef="#ctx0" brushRef="#br0" timeOffset="331">19461 8321 228 0,'3'19'88'0,"0"-6"-48"0,12-2-31 16,-9-3 22-16,3 0-4 16,0 2 2-16,-3 3-8 15,0 1-2-15,-1-1-11 16,-5 0-5-16,0-2 0 0,0-1 0 0,0-2 1 16,0-2 0-16,-5-4 0 15,-1-2 0 1,0-2 4-16,-3-4 3 15,9-2 0 1,-3-2 3-16,3-4-3 0,3 1-1 16,3 0-4-16,3 2-1 15,0 1-3-15,-1-1 1 16,4 3-2-16,-6 0-1 16,6 0-4-16,-3 3-2 15,3 3-22-15,-3-1-6 16,0 3-21-16,0-5-5 15,-3 5-3-15,3-6-2 16,-3 4 6-16</inkml:trace>
  <inkml:trace contextRef="#ctx0" brushRef="#br0" timeOffset="332">19640 8335 246 0,'6'2'50'0,"-3"1"-2"16,-3 2-2-16,5 1-15 16,-5 1-7-16,3 4-14 15,3 2 2-15,3 3 2 0,3 0-3 16,-3 0-1-16,-3-3-6 15,9 0-1-15,-3-2-1 16,0-6 1-16,0-2-2 16,0-3-1-16,0-5-6 0,-1-3-1 15,-2-3 1 1,-3-2 3-16,3 0 2 16,-3-1 3-16,-3 1 1 0,0 3 3 15,-3 2 3-15,3 0 5 16,0 5-4-1,-3 3-7-15,6 5-2 16,0 3 1-16,0 3 1 16,6-1-1-16,-3 1 1 15,-3 0-13-15,9-1-3 16,0-2-34-16,2-3-14 16,1-5-70-1</inkml:trace>
  <inkml:trace contextRef="#ctx0" brushRef="#br0" timeOffset="333">20050 8292 280 0,'-12'-2'107'0,"6"4"-58"0,-5 6-44 16,5 0 22-16,0 0-9 16,-3 3 2-16,0 2-9 15,3 3-2-15,0 0-5 16,6 2-3-16,3 3 2 0,3 1-4 15,3-4 0-15,6-2-1 16,3-3-2-16,5-5-17 16,7-5-9-16,-3-6-24 15,0-5-9-15,-1-2-21 16,-2-4-41 0,0-2 39-16</inkml:trace>
  <inkml:trace contextRef="#ctx0" brushRef="#br0" timeOffset="334">20306 8210 208 0,'0'-34'77'0,"0"7"-42"0,0-2-4 0,0 24 29 16,0 0-15-16,0 2-6 16</inkml:trace>
  <inkml:trace contextRef="#ctx0" brushRef="#br0" timeOffset="335">20306 8128 518 0,'0'32'14'0,"-3"8"-4"16,0-3-2-16,-3 2 0 16,0 1-2-16,3 0-1 15,1-3-6-15,-4-5-1 16,6 2-41-16,0-8-17 15</inkml:trace>
  <inkml:trace contextRef="#ctx0" brushRef="#br0" timeOffset="336">20152 8287 336 0,'-3'-5'126'0,"6"7"-68"0,17-10-72 16,-8 6 17-16,6-1-6 15,6 0 3-15,3 1-1 16,-3-1-2-16,11 3 2 16,-5 0-31-16,-3 0-13 0,-3 3-19 15,-9-1-6-15,-1 4 29 0,-8 2 14 16,0 2 45-16,-6 1 23 15,-6 5 2-15,0 0 0 16,0 2-11-16,3 3-3 16,3 3-3-16,6 0-1 15,3 0-10-15,3-6-2 16,3-2-5-16,3-3 0 16,0-5-5-16,6-5 0 15,-3-3-3-15,-7-5-1 16,7-3 1-16,-12-3 2 15,-3-2 3-15,-12-3 4 16,0-2 2-16,-9-1 3 16,6 3-7-16,-5-2-4 15,-1 4-13-15,0 4-4 16,3-1-28-16,3 3-11 16,3 3-166-1,6 2 84-15</inkml:trace>
  <inkml:trace contextRef="#ctx0" brushRef="#br0" timeOffset="337">20678 8361 316 0,'0'13'118'0,"3"-5"-64"0,6 8-59 16,-3-8 23-16,-3 3-1 16,0 2 4-16,-3-3-4 15,0 1-2-15,6-3-9 16,-6 0-4-16,0-3 1 0,0 1 2 0,0-6 2 15,0 0 10-15,3-3 4 16,-3-5 0-16,9-3-1 16,0-2-4-16,3-3 0 15,0 3-11-15,6-3-6 16,3 3-2-16,-1 0-1 16,7 2-19-16,-3 1-10 15,3 4-65-15,-3 1-28 16,-7-3-23-1</inkml:trace>
  <inkml:trace contextRef="#ctx0" brushRef="#br0" timeOffset="338">229 9094 200 0,'0'-11'74'0,"3"9"-40"0,-3-4-18 0,0 6 22 16,-3 0 0-16,-3 3 4 15,1 2-17-15,-4 6-4 16,-9 2-13-16,0 6-5 0,6 5-2 16,0 2-1-16,15 0 2 0,3-2-1 15,3-3 2-15,6-2 0 16,9-6 1-16,2-5-2 15,4-5-2-15,6-6 1 16,-9-2 1-16,-4-6 1 16,-5-2 1-16,-6-3-2 15,-18-5 1-15,-6 2 2 16,-5 1 4-16,-4 2 5 16,-3 0 1-16,0 3-11 15,-3 2-4-15,3 6-9 16,7 0-5-16,2 2-21 0,12 1-10 15,12 2-16-15,9-3-5 16,8-2-46 0</inkml:trace>
  <inkml:trace contextRef="#ctx0" brushRef="#br0" timeOffset="339">658 8893 304 0,'-12'-11'115'0,"3"9"-62"0,-15-1-44 0,12 3 27 15,-2 3-9-15,-1 2 1 16,-3 6-9-16,3 4-4 16,0 15-8-16,3 7-7 0,6 0-3 15,3 2 2-15,3 1 0 16,3-3-4-16,3-5 1 16,0-6-29-16,-3-2-11 0,0-5-34 15,-3-4-16-15,-3-1-27 31</inkml:trace>
  <inkml:trace contextRef="#ctx0" brushRef="#br0" timeOffset="340">351 9176 316 0,'-20'-19'121'0,"20"17"-66"0,3-1-64 16,17 1 29 0,7-1-18-16,6-2 0 15,12-1-1-15,5-2-1 16,4 3-55-16,2-3-23 0,7 0-47 15</inkml:trace>
  <inkml:trace contextRef="#ctx0" brushRef="#br0" timeOffset="341">1218 8888 240 0,'0'-3'90'0,"0"6"-48"0,0 7-29 0,3 1 24 15,0 5 1-15,0 18 4 16,-3 6-14-16,0 2-5 15,0 6-13-15,0-3-9 0,0-6-3 16,3-2 3-16,0-2 1 16,-1-6-18-16,1-5-7 15,-3-6-32-15,0-2-15 16</inkml:trace>
  <inkml:trace contextRef="#ctx0" brushRef="#br0" timeOffset="342">1021 8988 320 0,'-18'-13'121'0,"15"10"-66"0,6 1-64 16,6-1 20-16,6 0 3 16,0 1 8-16,6-1-2 15,6 0-2-15,5 1-10 16,10 2-5-16,3 0 0 0,-1 0-18 15,1-3-4-15,0 0-29 16,-1 1-11-16,-5-1-71 16,-6 1-37-1,-6-4 78-15</inkml:trace>
  <inkml:trace contextRef="#ctx0" brushRef="#br0" timeOffset="343">1474 8880 272 0,'-21'0'104'0,"24"5"-56"0,-3 6-49 0,3-1 18 16,-3 6 7-16,9 16 10 16,-9 2-9-16,6 3-3 15,-3 6-12-15,0 2-2 0,0-8 2 16,0-6-6-16,-1-4 0 16,7-3-4-16,-9-6-1 15,0-2 3-15,3-5 1 16,-3-4-4-16,0-7 1 15,6 0-7-15,0-7 0 16,3-9-2-16,0-3 1 16,3-2 2-16,3 2 2 0,3 4 2 15,0 1 1-15,3 6 3 16,-4 6 3-16,7 2 9 16,-6 8 3-16,-3 5-4 15,3 0 0-15,-3 0-8 16,-3 3-1-16,-3-2 2 15,-7-1 1-15,4-3-19 16,-6 1-9-16,0-3-29 16,0-3-11-16,6-2-32 15,0-6-14-15,3-2 3 16</inkml:trace>
  <inkml:trace contextRef="#ctx0" brushRef="#br0" timeOffset="344">1884 9152 324 0,'3'0'123'0,"3"11"-66"0,-3 2-58 0,-3-5 25 16,0 5-5-16,0 3 3 15,0 0-12-15,0 0-3 16,0-3-5-16,0 0-6 0,0-2 0 16,0-1-36-16,3-2-13 15,-3-2-35-15,0-6-14 16,0 0-6-1</inkml:trace>
  <inkml:trace contextRef="#ctx0" brushRef="#br0" timeOffset="345">1846 9089 256 0,'-3'-3'96'0,"6"-2"-52"0,0-1-51 16,0 4 14-16,3 2-23 15,0-3-4-15,-1 3-47 16,4 0-22-16,0-2 9 16,6 2 7-16</inkml:trace>
  <inkml:trace contextRef="#ctx0" brushRef="#br0" timeOffset="346">1997 9110 272 0,'0'16'104'0,"3"-3"-56"0,-3 5-38 0,3-10 23 16,-3 8-5-16,0 3 3 15,0-3-15-15,0 0-4 16,0-3-8-16,3 0-1 0,-3-2 1 16,3-3-5-16,-3-1 1 15,0-1 2-15,0-6 3 16,0 0-7-16,3-3-3 16,-3 0 0-16,3-7 3 15,0-6-1-15,0 0 1 16,3 0 0-16,3 0 0 15,3 3 0-15,0 3 0 16,3 2 4-16,0 2 3 0,3 6 7 16,2 6 4-16,-2 2-4 15,3 5 1-15,-6 0-8 16,0 0-1 0,-3 1-2-16,-3-1-2 0,0 0-13 15,-3-2-6-15,0-4-23 16,3 1-11-16,-1-5-21 15,4-3-6-15,3-3-32 16</inkml:trace>
  <inkml:trace contextRef="#ctx0" brushRef="#br0" timeOffset="347">2417 9150 272 0,'-9'-3'101'0,"-6"3"-54"0,0 8-39 0,13-3 24 16,-7 3-5-16,-3 0 4 15,0 5-11-15,0 3-2 16,3 0-10-16,0 0-3 0,3 0-1 16,3 0-7-16,3-1 0 15,3-1 1-15,3-4 3 16,0-2-2-16,3-5 0 16,0-3-4-16,0-3-1 15,0-2 0-15,3 0 2 16,-3-1-1-16,-1-4 1 15,-2-1 3-15,0 3 2 16,0-5 0 0,-3 2-1-16,0 1 1 15,0 5-6-15,6 15-1 16,0 3 3-16,0 6 8 16,0 5 4-16,-3 5 13 15,0 11 6-15,-6-3-6 16,-3 0 0-16,-12-6-4 15,-9-2-2-15,-6-2-13 16,-11-6-6-16,-7-5-35 16,0-8-12-16,4-8-81 15,5-3-76 1,-11-7 68-16</inkml:trace>
  <inkml:trace contextRef="#ctx0" brushRef="#br0" timeOffset="348">3280 8991 220 0,'0'-21'85'0,"-3"15"-46"0,0-4-28 0,3 4 21 16,-6 1 3-1,1-3 3-15,-4 3-1 0,-3 2 0 16,-6 3-20-16,-6 6-8 0,-3 4-2 16,0 17-6-16,4 2-1 15,5 8 0-15,3 10 2 16,3-2 3-16,6-2 2 16,3-1-6-16,3-5-2 15,0-3-9-15,9-4-2 16,0-7-22-16,-3-4-10 15,6-6-85 1,-3-8 1 0</inkml:trace>
  <inkml:trace contextRef="#ctx0" brushRef="#br0" timeOffset="349">2908 9171 304 0,'-6'-3'112'0,"9"3"-60"0,3-3-61 16,0 3 18-16,6-2-5 16,6-4 5-16,6 4-10 15,12 2-1-15,-1-3 1 16,4 1-24-16,-3 2-9 0,-1 2-13 16,-8 1-6-16,-3 2 11 15,-6 0 5-15,-6 3 39 0,-6 6 17 16,-6 1 21-16,-3 1 8 15,-3 0-1 1,3 0-2-16,0 0-16 0,3 0-7 16,3 0-11-16,3-3-3 15,3 0 2-15,9-5 4 16,5-5-6-16,1-3-2 16,-3-6-3-16,3 1-3 15,-6-3-2-15,-6 0 1 16,-6 0 7-16,-6-5 4 15,-3-5-8-15,-9 2-2 16,-6 3-6-16,-3-1 1 16,3 4-8-16,0 2-2 0,3 2-19 15,3-1-7-15,7 4-30 16,2-2-10 0,6 2-23-16</inkml:trace>
  <inkml:trace contextRef="#ctx0" brushRef="#br0" timeOffset="350">3492 9271 280 0,'15'13'107'0,"-12"-5"-58"0,0 0-40 16,0-2 27-16,-3-1-7 15,-3-2 1-15,0-1-4 16,0-2 1-16,-3-2-15 16,0-1 4-16,0-2 2 0,3-3-4 15,3-6 2-15,3-4-9 16,3-1-4-16,9 1-5 0,5 2-1 15,4 0-3 1,3 3 1-16,3 2-15 0,-3 3-6 16,5 3-42-16,4 2-17 15,-3-2-65 1</inkml:trace>
  <inkml:trace contextRef="#ctx0" brushRef="#br0" timeOffset="351">4709 9012 88 0,'18'-5'33'0,"-15"-14"-18"0,0 6 2 0,-3 10 14 16,0-2 12-16,-6 0 6 0,-3-3-11 16,-6 0-5-16,0 3-19 15,0-1 2-15,-2 4 4 0,-4 2 4 16,0 5 3-16,0 5-1 16,-3 9-1-16,3 10-10 15,7 5-2-15,2 4-3 16,3 7-1-16,9-6 1 15,0 1 1-15,3-3-5 16,0-3-2-16,0-2-9 0,3-8-2 16,0-6-20-16,-4-2-10 15,-2-5-30-15,0-3-10 16,-2-8-41 0</inkml:trace>
  <inkml:trace contextRef="#ctx0" brushRef="#br0" timeOffset="352">4281 9184 304 0,'0'-3'112'0,"5"6"-60"0,7-8-56 0,-3 5 21 16,6 0-2-16,6 0 5 0,9 0-8 16,6 2-4-16,-1 1-5 15,4 0-3-15,-3-1 1 0,-1 1-32 16,1-3-12-16,-3-3-40 15,-6 1-17-15,-4-1-5 16</inkml:trace>
  <inkml:trace contextRef="#ctx0" brushRef="#br0" timeOffset="353">4745 9176 296 0,'-3'8'110'0,"3"-5"-60"0,0 18-56 15,3-8 17-15,0-2-7 16,3 2 0-16,-3 0 0 15,3 0 0-15,0 0-2 16,0 1-8-16,0-1-4 0,-3-2-56 0,0-6-26 16,0 0-17-1</inkml:trace>
  <inkml:trace contextRef="#ctx0" brushRef="#br0" timeOffset="354">4781 9134 160 0,'3'-3'63'0,"3"3"-34"0,-1 5-38 0,1-2 9 16,0 2-4-16,0 1 2 0,3 1 7 16,0 9 7-16,0 6-6 15,0-1 12-15,0 0 8 0,0 0 8 16,-3-2 4-16,0-1-3 15,-3-5 1-15,0 1-9 16,-3-7-4-16,0 1-2 16,0-8-1-16,0 0 2 15,0-2 1-15,9-4-6 16,-9-1-2-16,6-4-7 16,0-2 0-16,8-1-7 15,-5-1-3-15,3 1-2 16,0 1 3-16,3 3-13 15,0 4-4-15,3 1-19 16,0 2-9-16,3 1-8 0,2-1-5 16,4 0 2-1,-3 1 0-15,-6-4 21 0,-3 4 11 16,0-1 37-16,-6 1 19 16,-4-1 22-16,-2 0 12 15,-3 1-14-15,-6 2-6 16,-5 5-15-16,-1 0-4 15,0 3-9-15,6-3 0 16,0 3-12-16,3 0-3 16,9 3-2-16,6 2 0 15,0 0-3-15,0 1 0 16,-1-1-3-16,-2 0 1 16,-3 0 12-16,-3-2 7 15,-3-1-3-15,-3-2-1 0,-6-2-5 16,-5-4-4-16,-1-2-3 15,0-2 1 1,0-4-15-16,3-2-4 0,3 0-14 16,0-2-7-16,6-6-15 15,6-5-7-15,9 0-57 16</inkml:trace>
  <inkml:trace contextRef="#ctx0" brushRef="#br0" timeOffset="355">5313 8978 332 0,'0'0'126'0,"0"0"-68"0,3 2-68 16,0 14 44-16,-3 5-8 15,3 3 3-15,-3 5 0 16,0 8-16-16,0-2-6 0,0-1 0 16,3-2-4-16,0 0 0 15,0-3-8-15,-3-6-2 16,0-1-27-16,0-7-13 15,0-1-30-15,0-4-15 16</inkml:trace>
  <inkml:trace contextRef="#ctx0" brushRef="#br0" timeOffset="356">5176 9187 340 0,'-3'0'129'0,"6"-3"-70"0,3 0-60 16,0 1 23-16,3-1-2 16,6-2 4-16,6-1-10 15,9 1-3-15,8 0-7 16,-2 0-7-16,0-1-3 0,-3 4-33 16,-7 2-11-16,1 2-43 15,-9 1-19-15,-3 0-4 16</inkml:trace>
  <inkml:trace contextRef="#ctx0" brushRef="#br0" timeOffset="357">5465 9367 324 0,'-3'2'123'0,"9"1"-66"0,3-3-62 0,0 0 23 16,6 0-8-16,12 0 4 16,2 0-9-16,7-3-6 15,6 1 1-15,2-1-41 0,7 0-17 16,-6-2-80 0</inkml:trace>
  <inkml:trace contextRef="#ctx0" brushRef="#br0" timeOffset="358">6614 9229 240 0,'-3'-5'90'0,"0"-11"-48"0,0 8-29 0,0 5 22 16,0 1-7-16,-3-1 0 15,-3 3-4-15,-6 0-3 0,-2 5-11 16,-1 6-6-16,3 2-3 0,0 3-4 16,3 2 2-16,0 4 1 15,6 4 2-15,3-2-1 16,12 0-1-16,6-1 1 16,0-9-1-16,0 4 0 15,3-13 0-15,-3-2-5 16,-1-3-1-16,1-3-6 15,-3-4 0-15,-3-4 4 16,-3-2 4-16,0 0 3 16,-3-3 3-16,-3 0 5 15,-3 3 4-15,0 2-2 16,0 3 2-16,0 0 0 16,0 3 3-16,0 5-7 0,0 5-2 15,0 6-3 1,3 2-2-16,3 3-4 0,0 2 0 15,3-2-14-15,3-3-3 16,0 6-20-16,0-6-9 16,0-2-79-1,-3-14 15 1</inkml:trace>
  <inkml:trace contextRef="#ctx0" brushRef="#br0" timeOffset="359">6695 9290 212 0,'2'-11'79'0,"16"11"-42"0,-21 0-21 0,3 0 22 0,9 5-7 16,-3 1-1-16,0 2-8 15,0 2-1-15,-3 1-12 16,0-1-1-16,0 1-1 0,-3 0-3 16,0-3-1-16,0-3 1 15,0-5 2-15,0 0 1 16,0 0 3-16,3-5-7 15,6-3-2-15,0-6-1 16,0 4 2-16,0-1-3 16,3 1 0-16,3 2 1 15,-4 2 0-15,4 6 2 16,0 6 1-16,-3 2 3 16,0 2 1-16,-3 3-1 15,0 1-1-15,3-4-10 16,0 1-2-16,-3-3-16 0,9-6-38 15,-1-4-1 1,4-3-15-16,0-3-4 16,0 0-10-1</inkml:trace>
  <inkml:trace contextRef="#ctx0" brushRef="#br0" timeOffset="360">7129 9250 212 0,'-6'-21'79'0,"0"5"-42"0,-6 5-26 0,6 11 21 16,-3 0-2-16,-3 0 2 15,1 6-2-15,-4 7 1 16,-3-2-17-16,-3 2-4 0,3 5-2 0,3 3 0 16,3 3 0-16,6 0-7 15,6-3-2-15,9 3 2 16,0-3 1-16,3-5 0 16,3-11-2-16,0-2-4 15,0-3-2-15,-3-5-2 16,-3-6 2-16,0-2 4 15,-3-6 3-15,-3-2-2 16,-3-3 0-16,0-7 1 16,-3-4 0-16,-3 1 0 15,0 0 0-15,0-4 0 16,3 9 2-16,0 8 12 16,3 11-10-16,0 10-3 15,6 8-1-15,3 10 1 16,3 11 2-16,2 3 1 15,4 2-5-15,12 1-1 16,3-4-41-16,-1-4-17 16,-2-11-77-1</inkml:trace>
  <inkml:trace contextRef="#ctx0" brushRef="#br0" timeOffset="361">7989 9147 228 0,'-12'0'88'0,"3"0"-48"0,-2 5-27 0,5 0 22 16,-3 1-3-16,-12 2 1 16,3 2-10-16,3 1-3 15,3-1-12-15,3-2-7 0,9 6-2 16,9-4-1-16,6 1 0 15,3 2 4-15,3 0 1 16,0 3 1-16,-4 0 2 16,-5 0 3-16,-6 0 2 15,-6 0 8-15,-9 0 2 16,-3-3-8-16,-8-3-3 0,-4-2-4 16,0-5 1-16,3-3-9 15,0-3 0-15,6-2-20 16,7-3-8-16,2-3-15 15,9-2-5-15,8 0-17 16,16 0-8-16</inkml:trace>
  <inkml:trace contextRef="#ctx0" brushRef="#br0" timeOffset="362">8159 9221 292 0,'-3'8'110'0,"0"-5"-60"0,3-1-45 16,3 4 22-16,0-1-6 0,0 0-1 15,0 3-2-15,3 0-1 16,3 0-9-16,0-3-1 0,3 0 3 16,3-2-6-16,-1-3 0 15,7 0-2-15,-3-3-2 16,0 1-2-16,-3-6 1 16,-9 0-4-16,-3-5 1 15,-9 0-3-15,-3-1 0 16,-3 1 4-16,-3 5 3 15,-6 3 3-15,0 2 3 16,-5 1 1-16,-1 9 1 16,3 7-2-16,3-1 1 15,6 3 0-15,3 0 1 0,6 5-4 16,6 3-1 0,6-1-3-16,12-1-1 0,3-4-12 15,3-5-7-15,3-5-33 16,11-5-14-16,1-6-80 15</inkml:trace>
  <inkml:trace contextRef="#ctx0" brushRef="#br0" timeOffset="363">8454 9176 328 0,'-27'3'123'0,"15"-1"-66"0,-6 19-47 0,12-13 28 15,-6 6-12-15,0 2-1 16,3 2-14-16,3 3-7 16,3 0-2-16,6 1-9 0,6-4 0 15,6-2-15-15,3-3-5 16,6-2-17-16,0-6-5 16,11-2-29-16,-2-6-13 15,0-2-15 1</inkml:trace>
  <inkml:trace contextRef="#ctx0" brushRef="#br0" timeOffset="364">8677 9253 256 0,'-9'-16'96'0,"3"19"-52"0,-6-3-29 0,6 5 24 16,-3 0-10-16,-3 3-2 0,-6 3-7 16,4 4-2-16,11 4-10 15,3 2-3-15,9 0-1 0,2-2-5 16,4-3 1-16,3-3 0 15,0-5 0-15,6-3-5 16,-3-2 1-16,2-6-3 16,-11-2 2-16,-3 0 7 15,-9-3 6-15,-3-3 0 16,-3 1 1-16,-3-4-1 16,-2 1 0-16,-1 0-13 15,0 0-6-15,0-1-13 16,0 4-5-16,3-1-28 0,3 3-12 15,6-2-56 1</inkml:trace>
  <inkml:trace contextRef="#ctx0" brushRef="#br0" timeOffset="365">8832 9284 312 0,'0'8'115'0,"0"0"-62"0,3 3-57 0,-3-6 18 16,0 3-4-16,0 0 4 15,0 0-2-15,0-3 1 16,0 1-7-16,0-1-4 0,0-5 1 16,0 0-2-16,0 0 2 15,3-3-4-15,6-5 0 0,-3-2 1 16,2-3 2 0,1 2-3-16,3-5-2 15,0 3-1-15,3 2 3 16,0 3 0-16,6 6 3 0,3 2 5 15,-1 5 4-15,-5 3-2 16,-3 5 0-16,0 3-5 16,-3 0-1-16,-3 0-12 15,0-3-7-15,0-2-24 16,0-1-10-16,0-5-40 16,5-5-15-16,1 0 0 15</inkml:trace>
  <inkml:trace contextRef="#ctx0" brushRef="#br0" timeOffset="366">9299 9229 280 0,'-18'-3'107'0,"12"-10"-58"0,-15 24-44 0,9-9 24 16,-2 6-9-16,-1 0 0 15,0 3-9-15,3 2-2 16,3 5-5-16,0 4-3 0,6 1 2 15,3-1-7-15,6 1-1 16,9-1-3-16,3-7 2 16,3-9-5-16,-1-4-3 15,1-4-3-15,-3-4-3 16,-3-4 12-16,-3-3 4 16,-3-6 3-16,-3-2 1 0,-3-11 0 15,0-2 0 1,-3-3 0-16,-3-8 0 0,-3-3 6 15,0 6 6-15,0 5 16 16,0 8 7-16,0 8-14 16,3 7-4-16,0 6-13 15,0 22-5-15,0 4 6 16,3 9 6-16,0 12 1 16,3-2 1-16,3 0-7 15,3 0-2-15,0 0-4 16,3-2-1-16,0-6-19 15,3-5-9-15,-1-6-38 16,10-4-17-16,6-7-51 16</inkml:trace>
  <inkml:trace contextRef="#ctx0" brushRef="#br0" timeOffset="367">9570 9393 408 0,'0'0'151'0,"3"3"-82"0,9 2-69 0,-3-2 27 16,9-1-6-16,11 1 4 15,4-1-11-15,6 1-5 16,-1-3-6-16,13 0-47 0,-6-3-17 0,-10 1-78 16,-2-3-31-16,-9-3 38 15</inkml:trace>
  <inkml:trace contextRef="#ctx0" brushRef="#br0" timeOffset="368">2033 12076 208 0,'-6'-5'77'0,"3"-3"-42"0,0 0-37 0,3 2 14 15,-3 4 7-15,-3-4 5 16,-6 1 5-16,-5 0 5 15,-4 2-19-15,0-2 3 0,-3 10 0 16,-3 3-6-16,-5 11 1 16,-1 15-10-16,3 8-2 15,0 11-1-15,9 8 2 0,13 5-1 16,5 6 2 0,14-1 2-16,16-13 2 0,12-7-1 15,9-22 1-15,14-11 0 16,4-12 1-16,5-20-2 15,-3-15-1-15,-5-8-3 16,-12-5 1-16,-16 0 0 16,-17-1 3-16,-12-2 14 15,-15-2 10-15,-15-4-3 16,-11 9-1-16,-10 5-12 16,3 5-4-16,10 8-26 15,2 6-9-15,9 2-50 16,12 3-19-16,18 2-70 15</inkml:trace>
  <inkml:trace contextRef="#ctx0" brushRef="#br0" timeOffset="369">7323 12139 156 0,'-6'0'60'0,"3"3"-32"0,0 0-13 16,3-3 18-16</inkml:trace>
  <inkml:trace contextRef="#ctx0" brushRef="#br0" timeOffset="370">7311 12153 370 0,'3'5'54'0,"-3"-2"-27"16,0 4-3-16,0-7-3 0,0 0-5 15,6-7 7 1,0-1-6-16,-1-3-5 15,4-5 0-15,0-2-7 16,0-4-3-16,3-1-1 0,0 4-1 16,-3-2 0-16,3 2 0 15,-3 6 0-15,-3 8 0 16,0-3 0-16,0 8 0 16,-3 5 0-16,0 8 2 15,3 9 3-15,0 17 4 16,-3 4 2-16,0 2 1 15,0 2-4-15,-1 4 0 16,-2-14-3-16,3 13 0 16,0-5-6-16,3-11-1 15,0-2-6-15,0-6 0 16,0-7-20-16,-3-6-9 0,0 0-12 16,-3-5-3-16,0-2-13 15,-3-1-6-15,-3-5-35 16,-6 0-17-1,-5 0 63-15,-1 0 268 32,-12 3-82-17,6 2-24-15,6-5-46 16,3 5-15 0,12 0-15-16,12-2-14 15,-3-3 2-15,24 0 1 0,9 0-7 16,5-3-2-16,7 3-11 15,0-2-4-15,-4 2-48 16,-5 0-22-16,-6 5-81 16</inkml:trace>
  <inkml:trace contextRef="#ctx0" brushRef="#br0" timeOffset="371">11707 12184 4 0,'6'0'0'0</inkml:trace>
  <inkml:trace contextRef="#ctx0" brushRef="#br0" timeOffset="372">11758 12102 192 0,'0'0'71'0,"-12"-2"-38"0,3-1-21 16,6 3 19-16,0 0-3 16,0-3 3-16,3-2-2 15,0 5 2-15,3-5-17 16,3-3-1-16,9-5 0 0,3 5-1 15,-1-3 3-15,4 3-13 16,3 6-3-16,3 4 0 16,-3 9 2-16,-1 10 2 0,-5 11 1 15,-9 2-2-15,-3 3-2 16,-12 5 3-16,-3 3 0 16,-9 6 3-16,-5-6 3 15,-4-3 5-15,-3-10 3 16,3-1 0-16,3-4 1 15,7-1 8-15,5-12 13 16,9-4-13 0,6-7-11-16,12 7-5 15,8-7-2-15,10 2 2 16,9-5-3-16,2 3 1 16,4 0-5-16,0-1-2 15,-7 4-5-15,-8-1 0 0,-6-2-31 16,3 10-82-1,-4-3-7-15,-2-2-45 16</inkml:trace>
  <inkml:trace contextRef="#ctx0" brushRef="#br0" timeOffset="373">16949 12219 244 0,'-18'0'90'0,"18"0"-48"0,0 5-45 0,0-5 19 16,0 0 1-16,0 0 20 15,9 0-2 1,0-5-18-16,-3-1-6 0,9-7 0 16,-3-3-5-16,-1-2-1 15,1-1 0-15,-3 3-3 16,0-2-2-16,0-1 1 16,0 1-1-16,0 5 0 15,0-1 2-15,-3 6 1 16,0 1 1-16,0 1-2 15,0 1 1-15,0 5-2 16,0 8-1-16,-3 2 5 16,0 6 4-16,0 16 1 15,-3 8 2-15,0 5-2 16,0 0-1-16,0-6-8 16,0 6 0-16,3-5-1 0,-1 0 2 15,1-8-3-15,0-6 0 16,0-2-8-16,-3-3-30 15,0 0-8 1,0-2-10-16,0-6 0 16,-3-3-144-1,-3-2 90 1</inkml:trace>
  <inkml:trace contextRef="#ctx0" brushRef="#br0" timeOffset="374">16871 12634 364 0,'-9'-3'134'0,"12"3"-72"0,6 0-66 0,-3 0 24 0,12 0-2 15,9-7 6-15,9-7-4 16,8 6 0-16,10 3-11 16,-1 0-5-16,-2 5-3 0,-3 0-6 15,-10 0 1-15,1 10-33 16,-6-2-13-16,-6 0-46 15,-10-2-18-15</inkml:trace>
  <inkml:trace contextRef="#ctx0" brushRef="#br0" timeOffset="375">16681 12846 160 0,'3'-6'63'0,"0"6"-34"0,0-2-14 16,-3 2 20-16,0 0 1 15,0 0 0-15,0 0-11 16,3 5-2-16,0 8-14 16,-3 9 3-16,0 12 2 0,-3 11-5 0,3 0-3 15,0 0-3-15,0 0 0 16,3-11-2-16,0-2-1 15,0-6 1-15,0-4-1 16,3-4-27-16,-3-10-9 16,-3-8-64-1</inkml:trace>
  <inkml:trace contextRef="#ctx0" brushRef="#br0" timeOffset="376">16595 13036 316 0,'-15'0'118'0,"12"-13"-64"16,3 18-52-16,0-5 25 0,0 0-14 15,3 6-2-15,3-6-11 16,3 2-2-16,5 4 0 16,7 4 1-16,3-2 3 0,6-3-1 15,3-2-1-15,-4 2-26 16,1 3-12-16,-3-8-32 15,-3 6-13-15,-3 1-27 16</inkml:trace>
  <inkml:trace contextRef="#ctx0" brushRef="#br0" timeOffset="377">16919 13081 208 0,'0'0'79'0,"0"6"-42"0,3-6-32 0,-3 0 19 16,0 5-9-16,0 3 0 15,0 0-1-15,0 5 4 0,3 5-10 16,-3 1-2-16,0 0-2 16,0-4 0-16,0 4 2 0,0-6-3 15,0 0-2-15,0-7 0 16,0 2-1-16,3-16 6 16,-3-3-3-1,9 3-1-15,0-10-4 16,3 2 1-16,-3-3 1 15,0 1 2-15,-1 4-3 16,-2-4 0-16,0 10 1 16,0 3 0-16,0 2 0 15,0 6 0-15,0 2 4 16,-3 3 5-16,0-3-3 16,0 8-1-1,0 1-2-15,-3-9-3 16,3 3 1-16,0-8-1 15,-3 0 2-15,3 0-1 0,3 0 2 16,0-8-4-16,3 0-2 16,0-3 2-16,0 4 2 15,0-4 0-15,0 8-1 16,0-2 1-16,-1 10-1 16,1 3 4-16,-3 0 2 15,0 3 0-15,0 7-1 16,0-2-3-16,0 3 1 15,-3-6-2-15,0 0 2 16,0-5-15-16,0 3-5 0,0-3-20 16,0-3-9-16,0-10-22 15,3 5-7-15,9 0-17 16</inkml:trace>
  <inkml:trace contextRef="#ctx0" brushRef="#br0" timeOffset="378">17336 13126 200 0,'3'-5'77'0,"-3"5"-42"0,-3-3-32 16,3 3 15-16,0 0 2 16,3 8 4-16,0 0-1 15,-3 11 0-15,0 7-12 16,0 1-2-16,0 4-2 0,3 1-6 15,0 3 0-15,-3-4-1 0,3 1 2 16,0 0-1-16,0-6-1 16,0-5 1-16,-3-2 1 15,0-6 1-15,0-5 1 16,0 3 0-16,0-11 0 16,0-6 0-16,0 1 2 15,0-8-3-15,0 0-2 16,-3-1 2-16,3-4 0 15,0-3-1-15,0 2-2 16,0-2 3-16,0-5 0 16,-3 2-1-16,3-3 1 0,3 1 0 15,0-1 3-15,0 1-1 16,5-1 0-16,4 9-1 16,3-3 0-16,0 10-2 15,-3-2 1-15,0 10-2 16,0 3-1-16,0 3 7 15,0 10 3-15,-3-2-1 16,-3 10 2-16,2-3-6 16,-5 4-3-16,-6-4 1 15,-5 1 2-15,2-6 2 16,-6 0 1-16,-9-5-2 16,-3 3 1-16,-3-9-15 15,-3-2-5-15,-2 0-33 16,-1 0-13-16,6-2-81 15,12-4-46-15,3-7 86 16</inkml:trace>
  <inkml:trace contextRef="#ctx0" brushRef="#br0" timeOffset="379">6602 12859 232 0,'-3'-8'88'0,"6"3"-48"0,0 5-40 16,-3 0 18-16,0 0-3 0,3 8 3 15,0 2-1-15,3 17 1 16,-3 7-9-1,0 11-1-15,0 5-1 0,0-2-3 0,0-3-1 16,0 0 1-16,0-5 0 16,0-1-5-16,-3-12 1 15,0-1-22-15,0-7-8 16,0-6-23-16,0-5-6 16,-3-8-44-1</inkml:trace>
  <inkml:trace contextRef="#ctx0" brushRef="#br0" timeOffset="380">6516 13132 284 0,'-21'-11'107'0,"21"11"-58"0,-12-3-44 0,18-2 22 0,-3 5-4 16,6 0 3-16,0-5-8 16,3 5-3-16,6-3-8 15,9-2-5-15,2 5 1 0,4 0-2 16,3 0-1-16,-4 0-21 15,1 5-11-15,-3-2-50 16,-3 2-20-16,-6 3-15 16</inkml:trace>
  <inkml:trace contextRef="#ctx0" brushRef="#br0" timeOffset="381">6846 13150 236 0,'0'3'90'0,"3"7"-48"0,-3 11-40 0,0-7 17 15,0-1 1-15,0 8 4 16,0-2-6-16,3-1-3 16,-3-5-8-16,0 6-5 0,3-11 1 15,-3 0-2-15,0-3-1 16,3 0 3-16,-3-5 0 15,3-5 1-15,0-3 0 16,0-2-5-16,3-4 1 0,-3-7-2 16,3 3 0-16,0 4 2 15,3 1 0 1,-3 5-3-16,3 3 2 16,0 13 3-16,-6 2 1 15,3-2 1-15,0 3 0 16,0-3 0-16,-3 0-2 15,0-3 1-15,-1 0-4 16,1-5 0-16,3 0 3 16,3-10 1-16,0-3-4 15,3-1 1-15,0 1 0 16,3 0 0-16,-3 8 6 16,3-3 4-16,0 2-5 15,0 12-1-15,-1 2 0 16,-2 2 2-16,0 6-3 0,-3-5 0 15,0 2-1-15,-3 0 1 16,0 0-11-16,0-5-4 16,-3 3-25-16,0-3-9 15,0-3-14-15,0-2-2 16,-3-3-35 0,9 0-24-16,0-3 55 15</inkml:trace>
  <inkml:trace contextRef="#ctx0" brushRef="#br0" timeOffset="382">7412 13269 160 0,'-6'-5'63'0,"-3"-3"-34"0,6 3-34 16,3 5 23-16,6 5 3 0</inkml:trace>
  <inkml:trace contextRef="#ctx0" brushRef="#br0" timeOffset="383">7406 13277 328 0,'6'27'26'0,"0"-1"-5"0,0 16-10 16,0-2-3-16,0-6-2 15,0-2 1-15,-3-5-2 16,0-6 2-16,0-3 2 16,0-4 5-16,-3-9-2 15,0-5 3-15,0-5-4 16,0-3-1-16,-3-11-9 15,0-7-2-15,0-6 0 16,3-3 2-16,0 4-2 16,0-4 0-16,3-2 1 15,3 6 0-15,2 4-3 16,7 6 0-16,3 8-1 0,0 2 3 16,3 16 4-16,0 1 6 15,-3 2 6-15,-4 5 3 16,-2 0-5-16,-6 6-3 15,-3-6-3-15,-6 0-2 16,-6-5-1-16,-3 3 2 16,-5-4-10-16,-1-7-4 15,0 0-29-15,3 0-14 16,3-2-59 0,6-3-58-16</inkml:trace>
  <inkml:trace contextRef="#ctx0" brushRef="#br0" timeOffset="384">10219 12840 104 0,'3'-7'41'0,"0"7"-22"0,0-6-7 16,0 6 13-16,0 0 2 16,-3-8 1-16,0 8 4 0,0-5 3 15,-3 2-19-15,0-2 4 0,-3 0 1 16,0 5-3-16,-6 0 2 15,0 5-7-15,0 3-3 16,-3 5-5-16,3 14-2 16,3 4 1-16,9 9 0 15,0 5-2-15,0 0-2 16,6 0 1-16,0 0 1 16,0-5-1-16,0-8-1 15,0-6-10-15,-3 0-4 16,0-7-26-16,0-3-9 15,0-6-43 1</inkml:trace>
  <inkml:trace contextRef="#ctx0" brushRef="#br0" timeOffset="385">10034 13094 240 0,'-6'-7'90'0,"9"7"-48"0,0 0-47 15,-3 0 17-15,3 0 0 16,3 0 2-16,3 0-3 16,0 0 1-16,3 0-7 15,6-6-1-15,3 6 0 0,-1 0-2 16,1 6-2-16,0-6-13 16,0 0-4-16,0 0-24 15,0 0-11-15,-4 0-50 16</inkml:trace>
  <inkml:trace contextRef="#ctx0" brushRef="#br0" timeOffset="386">10344 13100 260 0,'0'8'99'0,"0"-3"-54"0,3 8-53 0,-3-5 16 16,0 3-8-16,0 2 0 15,3-5-3-15,-3 5 2 16,0 0 1-16,0 6-27 0,0-6-9 0,0-5-66 16</inkml:trace>
  <inkml:trace contextRef="#ctx0" brushRef="#br0" timeOffset="387">10353 13087 256 0,'-3'-8'96'0,"0"2"-52"0,3-7-67 16,0 8 8-16,0 5-14 15,0 5 0-15,3 0 9 16,0-2 5-16,0 2 9 16,3 3-10-16,6-2-4 0,-1-1-16 15,-2 3-9-15,0 0 23 16,0 2 41-1,3-2 22-15,-3 11 9 0,0-6 5 16,0 8-17-16,-3-2-8 16,0-6-17-16,-3 5 0 15,0-10 1-15,0 6 1 0,0-9 4 16,-3 3-2-16,0-8 1 16,0 0 2-16,3-3 0 15,0-7-9-15,0-4-4 16,0-4 0-16,0 2 0 15,3-3-1-15,0 1-1 16,-1 5-1-16,1-1 0 16,0 7-7-16,0-4-2 0,3 11-16 15,3-3-4-15,0 3-11 16,6 0-5-16,-3 3-5 16,0-3-1-16,0 0-29 15,-4 0-38 1,1 0 34-16</inkml:trace>
  <inkml:trace contextRef="#ctx0" brushRef="#br0" timeOffset="388">10698 13108 256 0,'-3'-3'96'0,"0"3"-52"0,-3 3-34 15,6-3 25-15,-3 0-15 16,0 0-3-16,0 0-10 16,3 0-3-16,0 5-2 15,3-5-4-15,0 8 1 0,3-3 1 16,3 8 2-16,0-2 1 0,0 5 3 15,-3 2 1-15,-3-4 3 16,-6 4-3-16,-3-2-2 16,-3 0 2-16,0-8 2 15,-3 5-4-15,0-5-1 16,-3-3-7-16,0 1-2 16,-2-6-16-16,2 0-6 15,3-6-24-15,12 1-7 16,0-11-23-1,9-2-51-15,3-1 32 16</inkml:trace>
  <inkml:trace contextRef="#ctx0" brushRef="#br0" timeOffset="389">10763 12909 280 0,'0'-10'107'0,"3"10"-58"0,-3 5-55 15,3 0 17-15,0 3 4 16,3 5 7-16,0 14 0 15,0 5-1-15,0 2-11 16,0 3-6-16,0 3-1 0,0-1-2 16,0-7-1-16,3 0-6 15,-3-3-1-15,0-5-28 16,-3-6-9-16,0-4-42 16,-3-6-17-16,0 0 5 15</inkml:trace>
  <inkml:trace contextRef="#ctx0" brushRef="#br0" timeOffset="390">10656 13042 316 0,'-6'-6'118'0,"6"6"-64"0,3 6-56 0,0-6 22 15,6-6-5-15,3-2 3 16,6 3-10-16,3 2-2 15,3-2-4-15,2 5-10 0,4 5-3 16,0-2-27-16,-3 10-11 16,-3 1-36-16,-4-4-14 0,-2 9 0 15</inkml:trace>
  <inkml:trace contextRef="#ctx0" brushRef="#br0" timeOffset="391">10918 13277 312 0,'-9'0'115'0,"12"0"-62"0,3 0-62 15,-6 0 18-15,6 0 6 16,3 0 7-16,3 0-6 16,3 0-2-16,6 0-8 15,0 0-6-15,-1-3-1 0,1-2-21 16,0 0-10-16,0 5-39 15,-3 5-15-15,0 0-30 16</inkml:trace>
  <inkml:trace contextRef="#ctx0" brushRef="#br0" timeOffset="392">11240 13243 292 0,'3'13'110'0,"0"-13"-60"0,3 8-56 0,-3-3 17 16,0 3 6-16,-3-3 8 16,0 9-8-16,-3-1-2 15,-3 0-9-15,0 0-15 0,0 0-4 16,-3-2-73-16,0 2-33 0,0-10 1 16</inkml:trace>
  <inkml:trace contextRef="#ctx0" brushRef="#br0" timeOffset="393">11609 13113 108 0,'-9'-5'41'0,"9"5"-22"0,-3 0-7 15,3 0 13-15,0 0 2 16,-3 0 1-16,3 0-2 15,0 0-1-15,0 0-14 16,0-3 4-16,0 3 3 0,0 0-2 16,0 0 3-16,0 0 5 0,0 3 2 15,-3-3-5-15,-3 5 7 16,0 3-10 0,0 3-7-16,0-4-5 15,3-1-6-15,0 2 0 16,0-3 0-16,0 3 2 15,3-3-3-15,3 1 0 16,0-4 1-16,3 3 0 16,6 3-3-16,0 3 2 15,3-3 1-15,0 5 2 16,0-5-1-16,-3-3 2 0,-4 6 0 16,-2-3 1-16,-6 0 2 15,-3-3 1-15,-3 3-3 16,-2-3-1-1,-4 1-1-15,-3-4-2 0,3 4-10 16,0-6-6-16,-3 5-12 16,3-5-3-16,0 0-21 15,6 0-9-15,0 0-119 32,15 0 80-32</inkml:trace>
  <inkml:trace contextRef="#ctx0" brushRef="#br0" timeOffset="394">11713 13211 228 0,'3'18'88'0,"-3"-15"-48"0,3-3-47 0,-3 0 14 16,3 5 1-16,6 1 5 16,3-1 5-16,3-5 3 15,0 3-11-15,-1-3 1 0,1 5 2 16,0-5-9-16,0-5-2 15,0 5 0-15,-3-3 1 16,0-2-1-16,-3-1-2 16,-3-2 1-16,0-2-1 15,-6 2-5-15,0 3 1 16,-3-3-5-16,-3 2-1 16,-6-2 5-16,0 8 2 15,0-5 7-15,-6 5 2 0,0 5 2 16,3-5 2-16,0 8-1 15,4 3 0-15,2-3-3 16,3 5 1-16,3 0 2 16,3-2 2-16,9-3-5 15,3 5-2-15,-1-5-7 16,4 5 0-16,3 1-12 16,0-9-3-16,3 3-24 15,3-8-8-15,2 0-49 16,-2 0-41-1,0 0 54-15</inkml:trace>
  <inkml:trace contextRef="#ctx0" brushRef="#br0" timeOffset="395">12029 13171 244 0,'-12'0'90'0,"9"6"-48"0,-3-4-42 0,3 3 16 16,-3 3 2-16,0 11 6 15,-3-6-2-15,0 0-1 16,6 1-11-16,3 4-6 0,6-5-1 16,3 1-2-16,9-6-1 15,0 2-15-15,2-7-7 16,4-3-16-16,-3 0-6 16,0 0-14-16,0-3-6 0,-3-2-23 15</inkml:trace>
  <inkml:trace contextRef="#ctx0" brushRef="#br0" timeOffset="396">12210 13216 212 0,'-6'-24'82'0,"-3"24"-44"0,0-2-25 16,6 2 22-16,-3 0-9 15,0 2-3-15,0 4-7 16,3 2 0 0,-3 10-5-16,4-10-1 0,2 3-6 15,2 2-1-15,4-5-1 16,0 5 1-16,6-8-2 15,3 3-1-15,-3-8 1 16,3 0-1-16,0 0 2 0,-3-2 1 16,-3-9-1-16,-6 8 1 15,-3-7-2-15,0 2-1 16,-6-5 3 0,-3 2 0-16,-3-2-1 0,0 0-2 15,3 5-19-15,0 2-10 16,3-2-18-16,0 3-6 15,0 3-36 1,3-4-39-16,3 6 41 16</inkml:trace>
  <inkml:trace contextRef="#ctx0" brushRef="#br0" timeOffset="397">12293 13179 232 0,'6'5'88'0,"-3"3"-48"0,3 3-34 16,-3-3 22-16,0 5-4 15,0-5 1-15,-3 3-6 16,0-3 1-16,3-3-11 16,-3 0-5-16,0-2-3 0,0-3 1 15,0 0 1-15,0 0 3 16,3-8 1 0,3-5-1-16,0 2-6 15,3-5-2-15,0 6 1 16,3-4 2-16,0 6-2 15,3 8 0 1,0 0 1-16,-4 0-3 16,1 14 0-16,-3-1 2 15,0 0 0-15,0 0-4 16,0-2-1-16,0-3-33 0,0 0-13 16,0-3-34-1,3 0-53-15,3-2 35 16</inkml:trace>
  <inkml:trace contextRef="#ctx0" brushRef="#br0" timeOffset="398">12704 13158 252 0,'-12'-5'96'0,"0"5"-52"0,-5 0-47 0,11 0 16 0,-3 5-3 15,-3 3 4 1,-3-3-2-16,0 8 3 0,0 6-8 15,3-3-2-15,3-3-1 0,3 3-7 16,3-3 0-16,6 0 3 16,3-5 2-16,6 0 0 15,0-2 1-15,3-6-2 16,6-6-1-16,-3 4-2 16,-1-9 1-16,-2-5 3 15,-3-2 1-15,-3 4-1 16,0-9-2-16,-3-4 1 15,-3 1 1-15,-3-9-1 16,-3-2-1-16,0 6 7 16,0-4 3-16,0 9-1 15,-3 7 2-15,0 6-2 16,3 0 0-16,0 13-8 16,3 5 0-16,0 8 3 0,3 14 5 15,-3 4-5-15,3 4-2 16,0 4 1-16,3 1 0 15,0-3-4-15,0-2 1 16,3 2-18-16,0-11-8 16,3-5-30-16,0 3-15 15,3-8-55 1</inkml:trace>
  <inkml:trace contextRef="#ctx0" brushRef="#br0" timeOffset="399">12942 13309 340 0,'-9'0'126'0,"9"0"-68"0,3 0-63 16,-3 0 20-16,6 0 2 16,0 0 6-16,6 0-6 15,3-5 1-15,6 5-11 16,3 0-4-16,8-3 0 0,-2-2-33 15,0 5-12-15,0 5-111 16,-6-2-59 0,-7-6 101-16</inkml:trace>
  <inkml:trace contextRef="#ctx0" brushRef="#br0" timeOffset="400">10341 12917 184 0,'3'-5'68'0,"12"5"-36"0,-6 0-20 0,-9 0 36 16,0 0-9 0,0 0-2-16,0 0-4 15,0 0-18-15,0 0-2 0,0 0 0 16,-3 0-5 0,0 0 0-1,0 0-4-15,0 0-1 16,3 0-1-16,-3 0-2 15,0 0 1-15,3 0-1 16,0 0 0-16,-3 0 2 16,3 0 1-16,-3 0 3 15,3 0-3-15,-3 0-2 0,3 0 0 16,0 0-1-16,0 0 0 16,0 0 0-16,0 0 0 15,0-3 0-15,0-2 0 16,0 5 0-16,0-5-3 15,0 5 2-15,0 0 1 16,0 0 2-16,0 0-14 16,0 0-5-16,0 0-75 15,6 0-84 1</inkml:trace>
  <inkml:trace contextRef="#ctx0" brushRef="#br0" timeOffset="401">17127 368 244 0,'-6'16'90'0,"9"-29"-70"0,-6 13 13 0,3 0-1 15,0 0 20 17,-6 5-23-32,0-2-10 15,1-1-12-15,-1 4-4 16,-3 1-3-16,3 1-3 15,-6 11 2-15,3-1 0 16,3 1-2-16,3 5 0 16,0-8 4-16,3 0 1 15,3-6-5-15,3-2 0 16,0-3 1-16,0-5 1 16,3-8 1-16,0 0 0 0,0-2 2 15,-3 2 3-15,-1-5-2 16,1 0-2-16,-3-1 0 15,-3 4 1-15,0-1 19 16,3 3 10-16,-3 0-17 16,3 6-10-16,-3 2-6 15,3-3-2-15,-3 3 3 16,0 5 0-16,0 6-2 0,0-1 0 16,3 6 2-16,-3-2 0 15,0 1 1-15,3 1 0 16,0-8 0-16,0-3 0 15,0 9-29-15,0-12-10 16,-3-2-71 0,6 0-31-16,0-5 73 15</inkml:trace>
  <inkml:trace contextRef="#ctx0" brushRef="#br0" timeOffset="402">17235 384 240 0,'8'0'90'0,"-11"-3"-70"0,6 11 2 0,0-5-6 15,-3 7-3-15,0 4 3 16,-3-1-5-16,3 3-1 16,0 2-6-16,-3-2 4 0,3-3 2 15,6 1 1-15,-9-6 3 16,3-1-5-16,-3-1-3 15,6-1-1 1,-3-8-1-16,3 1 0 16,0-4 0-16,-3 1-2 15,6-8 1 1,0-6 0-16,6 4-4 16,-3 1 1-16,6-7-2 15,6 5-2-15,-3 6 3 16,3 4 2-1,-4 4 2-15,-5 2 3 16,0 5 12-16,-3 3 6 16,-3 5-17-16,3-2-5 0,-9 2-10 15,3 0-2 1,-6-2 2-16,6-1 3 16,0-2 11-16,-3 3 9 0,0-11-239 46,6 8 123-46,-3-3 39 0</inkml:trace>
  <inkml:trace contextRef="#ctx0" brushRef="#br0" timeOffset="403">17553 405 176 0,'0'-3'68'0,"0"3"-52"0,-3-2 47 31,-3 4-20-31,-3 4-8 0,3 2-19 16,-3 5-11-16,-3 3-3 15,6 0 0-15,0 5-1 16,-5 3-5-16,8-3-2 0,6 3 5 31,0-14 2-31,5 6 3 0,1 0 2 0,0-11-3 16,0-7-2-16,0-6 2 16,0-3 0-16,-3-7 1 0,0-1 0 15,0-5-5-15,-3 0 1 16,0 1 2-16,0-9 3 15,-3 3-4-15,-3-8-3 32,0-3-17-32,0 6-5 15,0 2 14-15,3 0 7 0,0 11 1 0,0 8 2 32,-3-1 6-32,3 4 6 15,0 7-6-15,0 11-3 0,0 3 2 16,3 15 4-16,0 6-1 15,0 0 3-15</inkml:trace>
  <inkml:trace contextRef="#ctx0" brushRef="#br0" timeOffset="404">17577 503 308 0,'6'26'115'0,"-3"-7"-89"0,3-14-25 16,-6-5-16 0,6-2 3-16</inkml:trace>
  <inkml:trace contextRef="#ctx0" brushRef="#br0" timeOffset="405">17934 193 184 0,'6'-2'68'0,"-12"12"-52"0,9-7-1 0,-3-8-1 16,0 10 1-16,0 0 3 16,0-5 10-16,-3-5 7 15,3 13-18-15,0 0 8 0,-3-5 3 16,-3 7 13-16,-3 1 9 15,-6-1-26-15,3 3-13 0,-6-2 0 16,10-3 2-16,-7-5-6 16,12 7-2-16,0 1-5 15,3 2-3-15,9 0-1 16,0-2 3-16,2 5 0 16,1 2 1-16,0-2 0 15,0-3 0-15,-3 3 0 16,0-3 2-16,0 1 12 15,-9-1 8-15,-3 0 0 16,-3-2-1-16,-6-3-11 16,-6 2-6-16,6-10-8 0,-14 0 0 15,26 0-152 17,-18-2 85-32,3-1 31 15</inkml:trace>
  <inkml:trace contextRef="#ctx0" brushRef="#br0" timeOffset="406">17994 339 224 0,'-3'-3'85'0,"6"17"-66"0,-6-9 3 15,3-5 10 1,0 16-8-16,-3 5 36 31,3 16-31-15,0-8-9-16,3-10-15 15,0-4-7-15,2 4-2 16,1-11 3-16</inkml:trace>
  <inkml:trace contextRef="#ctx0" brushRef="#br0" timeOffset="407">18056 447 304 0,'0'3'112'0,"0"10"-87"0,3 3-9 0,-3-5-9 15,3-1-3-15,3-4 2 16,3 2 4-16,0-3 4 16,0-3-8-16,0-2 3 0,0-2 4 15,3-6 6-15,-1-3 3 0,-2 1-11 16,-3-1-7-16,-3 3-2 31,-3-5 0-31,3 0 3 16,-6 0 2-16,-3 2-8 15,0 0-4-15,3 3-24 16,0 0-57 0,0 3-25-16,0 5 57 15,6 5 30-15</inkml:trace>
  <inkml:trace contextRef="#ctx0" brushRef="#br0" timeOffset="408">18375 350 248 0,'-15'15'93'0,"0"-23"-72"0,21-2 14 0,-15 13 0 15,3 2-7-15,-6 5 0 16,0 4-15 15,0 15-6-31,-3-3 0 0,15-2-4 16,6-5 0 0,3-4-1-16,0 1-2 0,0-8 1 15,0-10 1-15,0-6 1 0,0-3-1 16,0 3 1-16,-3-5-2 15,0 0-1-15,-3-1 16 16,3 4 9-16,-6-3-13 16,3 5-6-16,-3 2-9 15,2 4-1-15,1 7 4 16,-3 3 0 0,3 0 3-16,-3 0-15 15,0 5-5-15,0-2 4 0,6-1 3 16,0 1-41-16,0-3-17 15,-3-6 34-15,3 1 19 16</inkml:trace>
  <inkml:trace contextRef="#ctx0" brushRef="#br0" timeOffset="409">18461 408 244 0,'-9'21'93'0,"9"-5"-72"0,0 16 14 16,0-11 0-16,0 5 4 15,-3 11 3-15,3 0-11 16,-3-2-7-16,3-1-13 16,0-5-7-16,0-10-3 0,0-1-1 15,0-5 0-15,0-2-9 16,0-6-2-16,0-10 4 15,0-3 1-15,0-18 15 16,0-1 8-16,0-5-8 16,-3 1-5-16,0-4 0 15,3-2-1-15,3 3-15 0,3-1-6 16,0 1 9-16,0 0 4 16,3 4 4-16,3 1 1 15,-3 8 13-15,6 8 6 16,-1-3-3-16,4 13-1 0,0 6-7 15,-3 5 0 1,-3 0-1-16,-3 5 1 0,-6 0 9 16,-3-2 6-16,-6 2-6 15,-3 0-2-15,-3-2 0 16,-3 0 3-16,0-1-26 16,-3-4-8-16,4-1-37 15,-1-3-16 1,0-4 36-16,6-3 17 15</inkml:trace>
  <inkml:trace contextRef="#ctx0" brushRef="#br0" timeOffset="410">12832 1231 252 0,'-6'2'96'0,"12"4"-75"0,-6-1 25 0,-6-5 6 15,6 0-16-15,0 0-4 16,0-3 4-16,0 3 1 16</inkml:trace>
  <inkml:trace contextRef="#ctx0" brushRef="#br0" timeOffset="411">12862 1236 444 0,'21'-3'165'0,"-9"-2"-129"0,-3 13-5 0,0-13-10 15,8 5-13 1,1 0 3-16,0 0-8 15,0-3-2-15,0 3-1 16,0 3 11-16,-3-3 7 0,-1 0-20 16,-2 0-10-16,0-6 6 15,-6 4 2-15,3 2 11 0,-6 2 6 16,6-2-6-16,-6 0-2 16,0 3-3-16,-3-3-2 15,6 0-15-15,-6-3-5 16,0-5-74-1,3 6 51-15,-3 4-29 16,0-4 42-16,0-4 17 16</inkml:trace>
  <inkml:trace contextRef="#ctx0" brushRef="#br0" timeOffset="412">13576 1204 124 0,'-6'8'49'0,"0"-3"-38"0,9-7-12 0,-3 2-6 0,0-3 2 15,-3 0 2-15</inkml:trace>
  <inkml:trace contextRef="#ctx0" brushRef="#br0" timeOffset="413">13576 1199 240 0,'-3'-8'90'0,"6"-13"-70"0,3 37 21 0,0-19 4 0,-9 0-8 16,-3 3-2-16,3-2-17 15,0 2-6-15,-3-3-8 16,-3 8 13-16,4 1 5 0,-4 2-13 15,-3 5-4 1,3 3-4-16,3 2-17 0,0 1-6 16,3 2 26-16,3 0 13 15,3-2-23-15,3-4-8 16,6 1 20-16,3-5 14 16,-4-3-5-16,16-16 9 31,0 3-14-31,-6-9 1 15,0 4-7-15,-12-6 9 16,0 3-7-16,-6-9 3 16,-9 7 0-16,-6 1-1 15,-3 1-7-15,3 0-2 16,-3 2 0-16,3 14-18 0,0-8-4 16,6 5-46-16,3 5-18 15,3 3 43 1,6 3 22-16</inkml:trace>
  <inkml:trace contextRef="#ctx0" brushRef="#br0" timeOffset="414">13844 1241 244 0,'3'3'90'0,"-9"-3"-70"0,3 10 13 0,3-10-1 15</inkml:trace>
  <inkml:trace contextRef="#ctx0" brushRef="#br0" timeOffset="415">13832 1373 348 0,'-3'40'132'0,"0"-11"-103"0,3-2 1 0,0-9-6 16</inkml:trace>
  <inkml:trace contextRef="#ctx0" brushRef="#br0" timeOffset="416">13832 1535 575 0,'3'18'8'0,"0"-4"-5"15,-3 1-15-15,3-7-5 16,-3-2 24-16,-3-27 16 15,3-6-9-15,-3-5-6 16,3 3-6-16,-3 0-8 31,3 0 3-31,0-8 3 0,3 5-1 16,3-2-2-16,0 10-14 16,3 5-4-16,0 1 11 15,0 7 3-15,3 3 2 0,-3 3 6 16,3 5 1-16,3-2 0 15,-3 9-2-15,-10 1 18 16,4 6 10-16,-6-14 25 31,-8 26-25-31,-4-2-13 0,0-8-18 16,-3-6-25 0,3 1 15-16,-3-6-12 15,3-5-47-15,3 0-22 16,3-8 48-16</inkml:trace>
  <inkml:trace contextRef="#ctx0" brushRef="#br0" timeOffset="417">14038 1252 288 0,'0'2'107'0,"0"4"-83"0,-6-6 8 0,-6 2 1 16,21-2-1-16,-3 3 5 15,0 2-29-15,6-2-11 16,-1 2 0-16,1 0 13 0,3 1 11 0,0-1 1 47,3 0-12-47,-3-7-3 15,3 2-5-15,-3-8-2 16,0 5 1-16,-4-5-1 0,4-2 0 16,-3 2 2-16,-6-3 1 15,-6 1 5 1,3-1-4-16,-9-2 5 16,3 5-6-16,-9-3 1 15,0 6-2-15,-32-11-2 0,26 11-2 0,0 5-3 16,0 5 2-16,-3 6-2 15,6 4 2 1,-2 4 2-16,5 0 1 0,0-1 4 16,6 3-2-16,3 6 6 15,6-6-5-15,6-3-1 16,3 1-1-16,8-6-10 16,7 0 5-16,3-7-5 15,3-1-50-15,-3-8-21 16,-1-2 23-16,-2-6 14 0</inkml:trace>
  <inkml:trace contextRef="#ctx0" brushRef="#br0" timeOffset="418">14317 1217 244 0,'-2'11'90'0,"7"0"-70"0,-5-1 8 0,-3-5-2 15,3 6 10-15,3-3 7 16,-3 2 0-16,0 1 11 16,0 0-29-16,3 10 8 47</inkml:trace>
  <inkml:trace contextRef="#ctx0" brushRef="#br0" timeOffset="419">14323 1342 669 0,'0'2'16'16,"0"1"-8"-16,-3-8-6 15,3-1-1-15,0-4-4 16,0-6 2-16,6 3 1 0</inkml:trace>
  <inkml:trace contextRef="#ctx0" brushRef="#br0" timeOffset="420">14341 1270 687 0,'9'-13'-6'16,"0"2"3"-16,0 1-28 16,6 5 18-16,3-1-19 0,-3 4-52 15,3 2-25-15,-4 5 56 16,7-5 27-16</inkml:trace>
  <inkml:trace contextRef="#ctx0" brushRef="#br0" timeOffset="421">14696 1223 376 0,'-6'-19'143'0,"9"24"-112"0,0-20-8 0,-9 17-12 15,-6 6 6-15,-3-5 20 16,3 2-19-16,-3-8 2 0,-6 11-19 16,0 3-10-1,6 2 4-15,-23 19-6 32,32-6 4-17,6-10 1 1,3 3 4-16,12-11 3 15,2-3 0-15,4-8-1 0,0 3 1 16,-3-10 1-16,0 2-1 16,-6-8-1-16,0 5 1 0</inkml:trace>
  <inkml:trace contextRef="#ctx0" brushRef="#br0" timeOffset="422">14693 1233 416 0,'-15'0'156'0,"15"0"-121"0,6 24-12 0,-3-16-15 15,3 3-9-15,2 18-51 32,7-11 14-17,-3-10-111 1,3 3 82-16,-3-11-83 16,3 0 86-16,0-11 33 0</inkml:trace>
  <inkml:trace contextRef="#ctx0" brushRef="#br0" timeOffset="423">14826 1040 256 0,'-8'-40'96'0,"2"25"-75"0,3 12 30 0,3 0 7 16,0 1-26-1,0 4-9-15,0-2 0 16,0 0 2-16,0 13-13 0,3 9 0 0,-3 9-1 16,0 4 9-1,0 4-11-15,0 4 3 16,0-1-8-16,-3 0 0 15,3-5-2-15,-3 3-24 16,3-8 13-16,0-8-110 16,0-8-22-1,0 2 64-15,0-18 36 16</inkml:trace>
  <inkml:trace contextRef="#ctx0" brushRef="#br0" timeOffset="424">14737 1180 400 0,'-3'11'151'0,"9"-22"-118"0,-15 9-4 0,6 2-12 15,3 5 15 17,15-5-11-32,3-5-1 15,6 5-11-15,0-8-6 16,8 0-11-1,-8-3-5-15,9 1 7 0,3 4-59 0,-4 9-26 16,-8 2 47-16,-3 1 21 16</inkml:trace>
  <inkml:trace contextRef="#ctx0" brushRef="#br0" timeOffset="425">15044 1228 280 0,'-6'-5'104'0,"-6"-9"-81"0,18 20 23 16,-15-4 3-1,-3 6 0 1,0 0 12-1,0 3-34-15,0 2-3 16,3 3-15-16,0 5 0 16,6-2-5-16,0-4 2 15,18 7-1-15,6-9 0 0,3-5-1 16,3-6-2-16,-3-4 1 0,-4-6 0 16,-2-3 3-16,-3 1 1 15,-6-4 5-15,-6-4 3 16,0 5-4-16,-21-8 3 15,-3 2-6 1,1 3-26-16,2 11-10 16,3-3-22-16,3 5-9 15,-6 3-111 1,15 8-49-16,0-8 115 16</inkml:trace>
  <inkml:trace contextRef="#ctx0" brushRef="#br0" timeOffset="426">15216 1276 376 0,'3'7'140'0,"-6"9"-109"0,6 0-17 0,0-10-15 0,0 1 20 16,0 1 29-1,0 6-24-15,-3 2 7 0,0-9-4 0,0 4 0 16,0-6-14-16,0-5-8 15,0 0-3-15,0-2 0 0,0-4 1 16,0 1-1-16,-3-8 1 16,3 0-13-16,6-19-6 47,0 3 9-47,0 2 3 0,3 6 9 0,0 5 7 15,0 6-35 1,0 2 13-16,3 2-72 15,3 9 46-15,0 2-48 0,2-2 50 16</inkml:trace>
  <inkml:trace contextRef="#ctx0" brushRef="#br0" timeOffset="427">15812 1029 352 0,'-3'0'132'0,"3"0"-103"0,-12 16-6 0,6-5 10 16,3 0-23-16,-9 4 30 15,0 4-23-15,-9-1 16 16,6-2-19-16,-5 0 14 15,5 0-15-15,-6-3 6 0,6 1-13 16,6-7-4-16,0 4-6 16,0-3-2-1,3 0 3-15,6 0 1 0,0 0-1 16,0 0 7 0,6 5-3-16,0 0 9 15,6 3-6-15,0 0-1 16,0 0-2-16,3 0-4 0,-3 0 2 0,0-3-8 31,2 3 5-31,-5-6-67 16,3-2 39-16,-6 0-46 15,3 0 45-15</inkml:trace>
  <inkml:trace contextRef="#ctx0" brushRef="#br0" timeOffset="428">16041 1072 356 0,'3'-3'132'0,"-3"3"-103"0,-6 8 7 16,0-3 16 0,3 1-32-16,-9 2 20 15,0 2-24-15,-9 3 14 0,1 1-17 16,-7-4 4-16,0 3-10 0,0-2-4 15,9 2-2-15,-3-2-8 16,7 2 4-16,-1-2 6 16,9 2-2-16,-3 0-2 15,6 0 0-15,3 1-10 16,3 1 6-16,3 1 13 16,6 0-4-16,3-3-1 15,-1 1-2-15,7-1-12 16,0 3 6-16,-3-3-9 15,0 0 8-15,-6-2-123 16,-3 2 71-16,-3-2-86 16,0-1 83-16</inkml:trace>
  <inkml:trace contextRef="#ctx0" brushRef="#br0" timeOffset="429">16386 1265 272 0,'0'3'104'0,"-18"-6"-81"0,27 6 14 15,-9-3-1-15,0 0-4 16,6 2 1-16,-3 4-10 15,12-1-1-15,-6 3-13 16,0 5-3-16,-3 0-2 0,-3 0 0 0,0 3 2 16,6 3-1-16,-15-3 0 15,6 0-3-15,-3-6-2 16,-3-7-28-16,6 2-14 16,-6-8-60-16,9 1-24 15,-6-9 65-15,3 1 34 16</inkml:trace>
  <inkml:trace contextRef="#ctx0" brushRef="#br0" timeOffset="430">16419 1170 412 0,'0'-14'154'0,"-6"30"-120"0,12-26-1 0,-12 10-9 0,6 0-35 15,0 0-25 1,18-13 5-16,-6 10 15 15,-3 0-45-15,9 11-20 16,-4-16 41 0</inkml:trace>
  <inkml:trace contextRef="#ctx0" brushRef="#br0" timeOffset="431">16603 1183 252 0,'12'26'93'0,"-21"-34"-72"0,9 22 9 0,-3-12-1 32,-5 9 9-32,-4-3 8 15,6 2 0-15,0 1-1 16,3 0-24-16,-3-3-17 31,3 2-4-31,3-2-5 16,6 0 2-16,-3 3 2 15,6-1 1-15,0 1 2 16,0 2-6-16,-3 0 1 0,-1 0 12 16,-2 3 6-1,0-2 21-15,-9 1-19 16,-2-7-8-16,-4 0-6 0,0-2-91 31,3-1 48-31,-3-5-44 0,6 0 49 16</inkml:trace>
  <inkml:trace contextRef="#ctx0" brushRef="#br0" timeOffset="432">17050 1268 296 0,'-6'-11'112'0,"0"14"-87"0,0-17 9 0,0 17-1 16,0 2-6-16,3 1 2 15,-6 2-19-15,-3 0-5 16,0 2-4 0,1 6 1-16,5-3 1 0,6 6-4 0,0-6 1 15,9 3-13 1,2-3 6-16,1-2 4 15,0-9 2-15,0-4 1 16,0-4 6-16,0-2 4 16,-3-5-12-16,0 3-3 15,-3-1 8-15,0-2 5 16,-6 5-10-16,0-5-3 16,0 2 6-16,0 0 6 15,-3 6-10-15,3 3-4 16,-3 2 9-16,0 10 5 15,3 1-11-15,3 7-7 16,3 1 6 0,0-6 1-16,6 0 6 15,0-2-65-15,8-3-29 16</inkml:trace>
  <inkml:trace contextRef="#ctx0" brushRef="#br0" timeOffset="433">17444 1196 244 0,'-3'-5'90'0,"-15"5"-70"0,42 3 6 0,-24-3-1 16,0 0-10-16,0 5 0 16,0-5 35 15,8 13-24-31,-8 0-4 16,6 3-10-16,-3-2-3 15,3 1-1-15,0-1 0 16,-3 4-4-16,-6 3-12 0,3-15-2 15,-3-1 5 1,3 5 2-16,-3-2 0 0,6 0 2 16,-6 6 1-16,9-9 0 15,-9-5 11-15,6 0 7 16,-6 3-11-16,9-3-4 16,-12-3 0-16,9-8 0 0,-9 11-15 15,9-2-4-15,0-4 8 16,3 1 4-16,-9 2 14 15,6 1 6-15,-6 4-8 16,6-10-4-16,0 6-6 16,0-6 1-16,-6 3 1 0,9-9 0 15,-3 1-3-15,3 3 2 16,0-4 1-16,0 1 0 16,3 0-3-16,-3 0 2 15,0 2 1-15,3 1 2 16,-3 2 1-16,3 2 1 15,-3 1-5-15,3 5 1 16,-3 0 0-16,2 5 0 16,-2 1-3-16,0 2 2 15,0 2-8-15,0 1-4 16,-6 7 4 0,6 1 23-16,-6-6 12 15,0-5-12-15,0 13-7 16,0-16-5-16,0 6-2 15,0-6-20-15,3 6-7 0,-3-11 5 16,3-3 5-16,3 8-94 16,-6-10-42-1,6 2 78-15</inkml:trace>
  <inkml:trace contextRef="#ctx0" brushRef="#br0" timeOffset="434">17804 1170 248 0,'-3'3'93'0,"3"-11"-72"0,0 2 75 32,-6 20-39-17,0-1-13-15,-12-5-22 16,0 5-14-16,6 3-4 16,3 0-2-16,0 2 1 0,3 1 0 15,0 2 3-15,9 11 3 16,9-17 0-16,-3 1 0 15,6-13-5-15,6 8-3 16,-3-11-3-16,3-6 1 16,0-2 7-16,-4-5 4 15,-2-3-3-15,-3-2 1 16,-3 2-1-16,-12 0 3 16,9 0-3-16,-15 0-2 15,-6 3 0-15,0 2-1 16,15 11-90-1,-20-7-6 17</inkml:trace>
  <inkml:trace contextRef="#ctx0" brushRef="#br0" timeOffset="435">17902 1180 376 0,'0'14'140'0,"0"-12"-109"0,-3 12-4 0,3 4-11 15,15-7-4-15,0-1 3 16,-6 3 16 15,0 3-15-31,-3 3-5 16,0-3-7-16,-4-8-1 15,-2-8-2-15,0 13 2 16,0-16-2-16,0 1-3 0,0-4-3 16,0 1 0-1</inkml:trace>
  <inkml:trace contextRef="#ctx0" brushRef="#br0" timeOffset="436">18009 1255 160 0,'3'2'63'0,"-3"-15"-49"0,0 18 0 0,3-10-3 16,-3 5-12-16,0 0-4 15,0 5 7-15,3-5 3 16,-3 0-2-16,0-5-8 0,0 5-2 0,0 0 20 16,0 0 11-16,0 0 11 15,0 0 5-15,0 0-6 16,0 0-3-16,0 0 66 31,0 5-60-15,0-5-20-16,0 0-24 15,0 0-11-15,3 6 25 16,0-6 14-16</inkml:trace>
  <inkml:trace contextRef="#ctx0" brushRef="#br0" timeOffset="437">18021 1252 452 0,'0'5'167'0,"0"-13"-129"0,3 0-12 0,-3 8-13 16,3-2-16-16,0-4 2 15,0 4-1 1,0 2 0-16,0-3 2 0,0 0 2 0</inkml:trace>
  <inkml:trace contextRef="#ctx0" brushRef="#br0" timeOffset="438">18063 1196 444 0,'3'3'167'0,"0"2"-129"0,3-15-12 0,0 10-13 16,-3 0-16-16,-1 2 2 16,7-2 1 15,0 3 0-31,0 2 0 15,-3-5 4-15,0 3 2 16,0 0-2-16,0 5-1 0,0-6-1 0,0 6 1 0,-3-3 0 16,0 3 1-16,-3 0 0 15,6 0-2-15,-3-3 1 16,-3 11-2 0,6-5 2-16,-6 2 0 15,0-8 5-15,-3 3 3 16,6-2-13-16,-6-4-5 15,3 6 3-15,0-2 1 16,3 4 7-16,-3-5 5 16,6-5-5-16,-9 0 0 15,3 0-4-15,-3 0-1 16,3 3 1-16,-3 2 2 0,3-5-10 31,0 0-2-31,0-5-33 16,0 10-14-16,0-10-25 15,6 2-10-15,-3 1 54 16,3-1 27-16</inkml:trace>
  <inkml:trace contextRef="#ctx0" brushRef="#br0" timeOffset="439">18363 1257 280 0,'-3'5'107'0,"-17"-5"-83"0,34-7 32 15,-17 7 12-15,3 0 39 32,0 0-46-17,3 2-20-15</inkml:trace>
  <inkml:trace contextRef="#ctx0" brushRef="#br0" timeOffset="440">18363 1262 767 0,'6'6'8'0,"3"-4"-4"0,3 4-6 0,-3-6 1 15,3 2-1-15,-3-2 0 16,3 3 0-16,-3-8-2 15,0 5 3-15,-3 0 0 16,0 0-17-16,-3-6-8 16,-1 1-57-16,-2 2-23 15,0-4 52-15,6 1 28 16</inkml:trace>
  <inkml:trace contextRef="#ctx0" brushRef="#br0" timeOffset="441">18527 1212 236 0,'12'8'88'0,"-3"0"-69"0,-15-13 11 0,12 13-2 15</inkml:trace>
  <inkml:trace contextRef="#ctx0" brushRef="#br0" timeOffset="442">18551 1244 470 0,'-3'8'42'0</inkml:trace>
  <inkml:trace contextRef="#ctx0" brushRef="#br0" timeOffset="443">18539 1416 440 0,'0'0'165'0,"0"-5"-129"0</inkml:trace>
  <inkml:trace contextRef="#ctx0" brushRef="#br0" timeOffset="444">18551 1366 444 0,'0'-3'165'0,"-3"-21"-129"0,6 22-9 0,0-1-15 16,0-2-17-16,0-3 1 16</inkml:trace>
  <inkml:trace contextRef="#ctx0" brushRef="#br0" timeOffset="445">18658 1252 428 0,'6'10'162'0,"0"-7"-126"0,0 16-4 0,-6-1-8 16</inkml:trace>
  <inkml:trace contextRef="#ctx0" brushRef="#br0" timeOffset="446">18682 1318 712 0,'3'26'27'0,"-6"-10"-13"16,6 6-17-16,-3-17-7 0,0 8 11 16,0-10 6-16,0 10-2 15,-3-13-3-15,9-5-1 16,-6 2 1-16,0-13-12 15,0 3-6-15,3 0 2 16,0-3 3-16,15 3 1 16,-7-6 4-16</inkml:trace>
  <inkml:trace contextRef="#ctx0" brushRef="#br0" timeOffset="447">18831 1223 444 0,'12'10'165'0,"-18"-10"-129"0,12 8-5 16,-3 0-10-16,2 0-15 15,1 11-1-15,-3 2 9 0,0-5 5 16,-3 5-10-16,3 5-11 0,-3-10-7 16,6-3 11-16,-12 1 8 15,12-9-67-15,0-2-29 16,-9 2 42-16,6-21 21 16</inkml:trace>
  <inkml:trace contextRef="#ctx0" brushRef="#br0" timeOffset="448">18947 1284 384 0,'0'-6'143'0,"9"9"-112"0,-9 8-8 0,0-14-10 15,0 3-6-15,6 3 4 16,0-3 24 15</inkml:trace>
  <inkml:trace contextRef="#ctx0" brushRef="#br0" timeOffset="449">18994 1297 670 0,'15'5'15'16,"-6"-5"-10"-16,9-8-1 15,-9 3-3-15,-6-3-1 0,9 3 1 16,-6-1-1-16,-3-2 0 15,-3 1 0-15,0 1 0 16,0-4 2-16,-3 2 3 16,3 8-4 15,-12-3-1-31,-3 0 2 0,6 3-1 16,-3 3-1-1,0 8-2-15,0-1 1 0,3 3 1 16,0 3-3-16,1 0 2 0,8 0 5 15,-6 5 5-15,6-5-3 16,0 3-1-16,6 4 6 16,0-7 3-16,8 0-16 15,-5-8-8-15,12 5 11 16,0-2 6-16,0-6-34 16,6-10-40-1,-10 2-21-15,10-5 46 16</inkml:trace>
  <inkml:trace contextRef="#ctx0" brushRef="#br0" timeOffset="450">19209 1244 272 0,'0'-3'104'0,"0"11"-81"0,0-13 64 31,9 10-29-15,-9 3-11-16,11 11 10 31,-5 18-28-31,0-3-11 16,-6-15-9-16,9 2-2 15,-3-8-6-15,-3-5-1 16,-3 3 0-16,9-6 0 0,-12-16 0 16,9-2-5-16,-6 2 1 15,0-4-3-15,0-7 2 16</inkml:trace>
  <inkml:trace contextRef="#ctx0" brushRef="#br0" timeOffset="451">19322 1252 440 0,'12'26'165'0,"-3"-20"-129"16,-9-6-9-16,6 10-4 15,-6 14-16-15,0-3-1 16,3-8-1-16,-3-5-3 16,5 8-2-16,-2-10 1 15,-3-6-1-15,3-3-5 16,-3-2 1-16,6-6-3 15,-3-5 2-15</inkml:trace>
  <inkml:trace contextRef="#ctx0" brushRef="#br0" timeOffset="452">19441 1276 452 0,'9'16'170'0,"-6"10"-132"0,3-13-6 0,-3-2-14 15,-3 7-1-15,3 1 4 16,-3 2-14-16,0-5-5 15,0-3-2-15,0 0 1 0,0-2 2 16,0-11-188 15,-3 8 98-31</inkml:trace>
  <inkml:trace contextRef="#ctx0" brushRef="#br0" timeOffset="453">19533 1008 296 0,'-9'-5'112'0,"15"0"-87"0,0 8 11 0,-3 4-2 15,0 7-17-15,0 2-4 16,-3 5 86 15,6 40-48-31,-6-1-15 16,0-7-18-16,0-5-7 15,-6-16-4-15,12 5-2 16,-12-13-2-16,15-22-3 0,-9 17 1 16,0-11-6-16,0-6 1 15,9 1 4-15,-12-11 2 0,9 8-14 16,0-24-6-16,-6 8 0 16</inkml:trace>
  <inkml:trace contextRef="#ctx0" brushRef="#br0" timeOffset="454">19712 1236 440 0,'35'16'165'0,"-35"-11"-129"0,0 14 2 16,0-6-8-16,6 0-10 15,-6 14 0-15,-6-9-4 16,0 14 0-16,-8-11-9 16,2-8-2-16,-12 3-1 0,0-13-5 15,3-1 1-15,0 9-20 16,-2-8-9-16,2-19 1 15,3 11 4-15,0-6-65 16,9 3-31-16,6-5 68 0,0-8 35 16</inkml:trace>
  <inkml:trace contextRef="#ctx0" brushRef="#br0" timeOffset="455">19756 1265 376 0,'12'0'140'0,"-12"19"-109"0,15-14 60 16,0 3-48 0,0 2-21-16,-3-4-12 15,3-6-6 1,-6-3 9-16,6 0 3 15,-10 1-25-15,4-6 5 16,0-5 9-16,-9 5 6 0,0-3-15 16,-3 1-7-16,-3 4 3 15,-3-2 1-15,4 3 2 16,-4 0 4-16,3 7-2 16,-6 1-1-16,12-3-6 31,-21 26 12-16,9 1 7-15,3-1-2 16,6 9 1-16,3-3-6 16,6-9-2-16,0-1 0 15,6-1 13-15,0-11 6 0,3-2-14 16,0-2-4-16,2-6-42 16,1-6-17-16,0-12-84 15,0 7-33-15,3-15 91 16,-3 7 46-16</inkml:trace>
  <inkml:trace contextRef="#ctx0" brushRef="#br0" timeOffset="456">19980 1270 284 0,'-9'6'107'0,"18"-12"-83"0,-3 25 32 0,-3-19 10 0,-3 3-29 16,8 7-7 0,-5-5-2-16,-3 3 2 15,12 21-8-15,-9-5 0 0,3-5-4 16,-6-3 0-16,6 0-18 16,-6-3-7-16,3 0 16 15,-6-10 10-15,3 7-7 16,-6-10-1-16,6-8-5 15,0 0 1-15,6 8-6 16,-12-21-1-16,15-8-2 16,-3 3-2-16,9-3 0 15,-3 5 3-15,15 3 0 16,-27 21-4 15,41-16-61-31,-11-3-25 16,3 11 47-1</inkml:trace>
  <inkml:trace contextRef="#ctx0" brushRef="#br0" timeOffset="457">19768 1265 272 0,'-9'0'101'0,"18"-3"-78"0,-12-4 55 31,3 4-38-31,0 0-17 16</inkml:trace>
  <inkml:trace contextRef="#ctx0" brushRef="#br0" timeOffset="458">19676 1199 496 0,'0'8'184'0,"-12"-11"-143"0,-27 3-14 0,30 8-15 16,-2-2-14-16,8 4 0 15,-12-5-5-15,3 3-3 16,-3 6 6-16,6 1-1 0,-3-4 3 0,3 10-5 16,3-5-3-16,3-5-113 15,6 12-61 1,-3-12 84-16</inkml:trace>
  <inkml:trace contextRef="#ctx0" brushRef="#br0" timeOffset="459">20545 1117 60 0,'0'-8'24'0,"3"21"-18"0,-3-7 11 15,3-1 4-15,-3-5-7 0,0-5-1 16,0 13-7-16,0-8-2 16,0 0-7-16,0 0 0 15</inkml:trace>
  <inkml:trace contextRef="#ctx0" brushRef="#br0" timeOffset="460">20551 1128 172 0,'0'0'24'16,"0"-6"14"-16,0 6 9 15,0-5 19-15,0-6 8 16,6 6-39-16,-3-8-22 0,-3 5-10 15,0 3 14-15,0-3 11 16,-3-3-12-16,-3 6-6 16,6-8 16-16,-3 13 9 15,0 0-9-15,-6-14 2 16,-3 7-10 0,3-4-10-16,-6 8-3 15,6-2-3-15,-3 5-2 16,3 5 1-16,-3-2 1 15,6 8-3-15,-3 2-2 0,3 3-1 16,4 10 3-16,2 6-2 16,2 5-1-16,4-3 0 15,0 3 3-15,0-2 0 16,-3-4 3-16,3-4-1 16,0 5-1-16,-3-6 3 15,0-7 0-15,0-3-6 16,-3-3 0-16,0-8-12 15,-3 3-3-15,0-5-15 16,-3-1-5-16,3-2-63 16,-3-2-29-16,0-1 76 0,0-5 39 15</inkml:trace>
  <inkml:trace contextRef="#ctx0" brushRef="#br0" timeOffset="461">20357 1278 252 0,'-3'0'96'0,"6"-2"-75"0,-3-3-5 15,0 5 79-15,6 0-42 0,3-3-19 16,-3 0-14-16,9-2-14 16,-3 2 7-16,3 1 4 0,-6-1-7 15,11-2-1-15,-11-1-5 16,9 4-1-16,-6-4-14 15,0 6-87 1,3 0-25-16,0 0 62 16,-3 0 32-16</inkml:trace>
  <inkml:trace contextRef="#ctx0" brushRef="#br0" timeOffset="462">20640 1276 224 0,'12'-11'85'0,"-15"6"-66"0,-9 5 21 0,6 0 4 16,6 0-5-16,-6 0 0 15,12 5-18-15,-12 1-7 16,3-1-9-16,3 3 1 0,0 0 0 0,3 5 6 16,0 5 5-16,-3 4-11 15,3-4-4-15,-3 1-3 16,0-3-1-16,12-1 2 16,-3-4 2-16,12-6-3 15,-12-5 0-15,2 0-6 16,4-2-3-16,0-4 6 15,-9-4 1-15,6-3 0 16,-3 2 2-16,-6-2 12 16,6-3 5-16,-9 8-8 15,6 0-2-15,-3-3-4 16,-3 9-2-16,3-4-13 16,0 1-4-16,-3 5 9 0,0 0 4 15,6 8 11-15,-9 3 6 16,6 2-15-16,6 3-6 15,-3-6 4-15,0 9 3 16,3-6 8-16,-1 0 4 16,-2-5-17-16,0 0-8 15,3-3-53-15,0 1-21 16</inkml:trace>
  <inkml:trace contextRef="#ctx0" brushRef="#br0" timeOffset="463">20893 1315 252 0,'-3'0'96'0,"-3"-5"-75"0,6 8 8 16,0-3 45 15,6 18-38-15,-3-4-11-16,-3 4-14 16,3-5-6-16,-3-2-3 0,0-3-2 15,0 0 1 1,0-3-4-16,0-5 2 0,0 0-1 0,3 8 0 15,-3-11 15-15,3-2 6 16,-3-3-7-16,3-5-4 16,-3 0-10-16,9-3-1 15,-3 3-12-15,0-1-6 16,0 1 25-16,-3 0 12 16,8 8-17-16,-2-3-10 15,0 8 2-15,0 0 4 16,3 10 17-16,-3 1 7 15,0 2-7-15,0 3-2 0,6 5-6 16,-9-2-1 0,3 2-1-16,-3-8 1 0,0 0-22 15,-3-2-7-15,3-3-29 16,-3-8-12-16,2 2 35 16,10-4 16-16</inkml:trace>
  <inkml:trace contextRef="#ctx0" brushRef="#br0" timeOffset="464">21280 1318 188 0,'0'-8'71'0,"9"3"-55"0,-9 10 22 16,0-5 5-16,0-5-6 16,0 5 1-16,0 0-9 15,0-3-1-15,0 1-15 16,0-6 12-16,0 5 7 0,-3-2-14 0,-3-1-5 16,6 6 1-16,-6 0 0 15</inkml:trace>
  <inkml:trace contextRef="#ctx0" brushRef="#br0" timeOffset="465">21185 1342 400 0,'3'16'151'0,"6"2"-118"0,-18 1-8 15,15-14-14-15,-1 3-14 0,1 0 0 16,6 5-1-16,0-7 0 16,-3 1 3-16,6-1-7 0,-3 2-2 15,0-8-14-15,0 0-5 16,3-3-45-16,-3 0-19 0,2-5 49 15,-5 8 24-15</inkml:trace>
  <inkml:trace contextRef="#ctx0" brushRef="#br0" timeOffset="466">21411 1136 292 0,'6'-30'110'0,"-12"30"-86"0,6-5 18 0,0 10 1 15,0-5-12-15,6 3-1 16,-6 2-13-16,3 1-3 15,-3 10-8-15,0 5-2 0,0 3 0 16,0-24 11 0,0 58-11-1,3-8-1-15,0-2-7 16,3-11-2-16,-6-3-8 16,0-13-2-16,0 0 9 15,6-2-49-15,-6-8-20 0,0-4 43 16</inkml:trace>
  <inkml:trace contextRef="#ctx0" brushRef="#br0" timeOffset="467">21357 1247 324 0,'-6'-8'121'0,"3"8"-95"0,0 5 5 15,3-2-6-15,0-3 20 0,0 5 13 16,3-10-25-16,3 5-11 16,0 0-14-16,9 0-4 0,0-3 0 15,6 0-2-15,-3-5-2 16,3 8-2-16,-4 0-1 16,13 0-14-16,-9 0-4 15,0 0-51-15,-6 0-22 16,3 0 39-1,-7 6 22-15</inkml:trace>
  <inkml:trace contextRef="#ctx0" brushRef="#br0" timeOffset="468">21655 1315 356 0,'6'0'132'0,"-18"-2"-103"0,15 7 3 0,-3 0-4 16,0 1-13-16,3 4 0 16,-3 4-7-16,0 4 0 15,0-2-5-15,0 0 3 0,0 2 0 16,6-2-5-16,-6-3 0 16,0-2-10-16,0 2-2 15,3 0-43-15,-3-13-19 16,0 0-70-1,0 0-32-15,0 0 95 16</inkml:trace>
  <inkml:trace contextRef="#ctx0" brushRef="#br0" timeOffset="469">21685 1175 376 0,'-3'-16'140'0,"3"6"-109"0,0-3 5 15,3 13-7-15,-3 0-19 16,0 5-3-16,6-10-27 16,-6 5-12-16,0 0 17 15,0 13-66-15,3-5-27 0,3 2 56 16,0 4 25-16</inkml:trace>
  <inkml:trace contextRef="#ctx0" brushRef="#br0" timeOffset="470">21825 1305 236 0,'0'-19'88'0,"11"25"-69"0,-14-1 88 31</inkml:trace>
  <inkml:trace contextRef="#ctx0" brushRef="#br0" timeOffset="471">21825 1300 524 0,'-12'10'38'0,"6"-2"-32"16,3 3-14-16,0 2 3 15,-3 3 2-15,3 2 5 0,-3 6-1 16,6-3-1-16,0 0 7 16,0-2 3-16,6 5-21 15,-3-3 13-15,9-13 6 16,-3 3-1-16,3-14-1 31,2 0 1-31,1-7 0 0,-6-1 1 16,6-2 2-16,-3-6 1 15,0 3 3-15</inkml:trace>
  <inkml:trace contextRef="#ctx0" brushRef="#br0" timeOffset="472">21893 1329 448 0,'-12'-14'167'0,"6"4"-129"0,-3 10-64 31,0 5-43-15,3 0-29-16,0-2-34 15,3 8-14-15,-3-9 76 0,6 4 36 16</inkml:trace>
  <inkml:trace contextRef="#ctx0" brushRef="#br0" timeOffset="473">22039 1305 348 0,'6'8'129'0,"3"-3"-100"16,-15 0-4-16,6-2-7 0,-3 2-3 15,6 9 5-15,-3 4-6 16,0 1-1-16,6 2-7 15,0 0 3-15,-6-3 1 0,0 1-3 16,0-6-2-16,0 6 2 16,6-11-2-16,-6 2 0 15,3-7 5-15,-6 5 4 16,12-5-5-16,-6-9-1 16,0-2-6-16,-3-2-2 15,8 2 0-15,-2-11 2 16,6 6-3-16,-9 0-2 15,6-6 4-15,3 6 1 16,-3 0 0-16,-3 0-2 16,3 7-2-16,-3-2-1 15,3 6 2 1,3 2 0-16,-3 2 1 16,0 12 4-16,0-1 2 15,-6 0 0-15,5 6-1 16,-2 2-3-16,0-3 1 15,0 9 2-15,-3-9 2 0,3-5-10 16,-3 1-3-16,-3-1-28 16,9-5-10-16</inkml:trace>
  <inkml:trace contextRef="#ctx0" brushRef="#br0" timeOffset="474">21884 1331 104 0,'0'0'38'0,"-6"-5"-29"0,15 5 28 31,-3 0-12-16,-3 3-4-15,-3-3 83 32,0 0-58-17,0 0-17-15</inkml:trace>
  <inkml:trace contextRef="#ctx0" brushRef="#br0" timeOffset="475">21908 1329 344 0,'9'0'129'0,"0"-3"-100"0,-12 6-7 0,9-1-7 16,-6-2-3-16,0 0 2 31,6 6-7-31,-3-1-4 0,-3 3 2 0,9-3 1 16,-3 3 6-16,0 0 5 15,-6-3-5-15,0 9-2 16,0-1 1-16,0-3 0 16,0 1-3-16,0 0 0 15,-6-4-5-15,0 1-2 16,6-2-7-16,-3 4-1 15,-3-4-41-15,6-6-16 16,-3 2-79 0,3-2-36-16,0 0 96 15</inkml:trace>
  <inkml:trace contextRef="#ctx0" brushRef="#br0" timeOffset="476">21301 1302 236 0,'0'0'88'0,"0"3"-69"0,3-3-3 0,-3 0-4 16,0-3-5-16,0 3 3 15,0 0 100 17,0 0-70-32,0 0-25 15,0 0 3-15,0 0 3 16</inkml:trace>
  <inkml:trace contextRef="#ctx0" brushRef="#br0" timeOffset="477">21238 1353 400 0,'-3'10'151'0,"12"-2"-118"0,-9 11-19 0,-6-11-19 0,12-3-74 15,-3 5-27-15,3-2 54 16,6 0 26-16</inkml:trace>
  <inkml:trace contextRef="#ctx0" brushRef="#br0" timeOffset="478">21268 1318 240 0,'3'8'90'0,"-6"-11"-70"0,24-2 15 16,-9 5 0-1,-6 0 30 1,-3 0-30-1,-3 0-13-15,0 0-1 16,0-3 0-16</inkml:trace>
  <inkml:trace contextRef="#ctx0" brushRef="#br0" timeOffset="479">21238 1358 408 0,'-9'10'151'0,"9"-2"-118"0,0-2-46 0,0 2-28 16</inkml:trace>
  <inkml:trace contextRef="#ctx0" brushRef="#br0" timeOffset="480">21325 1313 264 0,'-3'2'101'0,"3"-2"-78"0,5-2 6 0,-2 2 0 16,-3 0-5-16,0-3 3 0,0 3 5 15,0-5 2-15,0 5-18 16,0 0-20-16,0 0-10 0,-3 0 23 16,1 0 13-16</inkml:trace>
  <inkml:trace contextRef="#ctx0" brushRef="#br0" timeOffset="481">21271 1339 408 0,'-6'6'154'0,"9"7"-120"0,-12 5-12 15,9-12-14-15,0 2-9 16,0 2 0-16,0 1-13 16,0 2-3-16,0-2 9 15,6-4-93-15,0 4-41 0,-3-3 72 0</inkml:trace>
  <inkml:trace contextRef="#ctx0" brushRef="#br0" timeOffset="482">21280 1278 232 0,'24'8'88'0,"-27"-8"-69"0,6 3 17 0,-3-3 3 0,0 0 62 31,-3 0-60-15,0 0-23-16</inkml:trace>
  <inkml:trace contextRef="#ctx0" brushRef="#br0" timeOffset="483">21286 1292 565 0,'-12'10'-6'0,"6"1"3"16,-3 5 7-16,0 0 2 0,3 5-2 15,0-5-3-15,6 2-102 16,6 6 53-16,0-11 20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2:43.2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9783 7654 240 0,'3'-2'0'0,"0"-4"22"0,-3 6 1 16,0 0 11-16,0-2 4 15,0 2-4-15,0 0 2 16,0 0-20-16,0 5-7 0,0 8-4 16,0 11 1-16,0 11 3 15,0 10 2-15,-3 7 1 16,0 4-6-16,0 0-4 15,-3-4-1-15,0-1-1 16,3-6 2-16,-3-8 1 16,0-3-15-16,3-2-4 0,-3-11-41 15,0-10-17-15,3-11-42 16</inkml:trace>
  <inkml:trace contextRef="#ctx0" brushRef="#br0" timeOffset="1">9592 7927 316 0,'-9'-8'118'0,"15"8"-64"0,9-5-67 16,-6 5 17-16,6-3-6 15,6 0 1-15,3 3 1 16,5-2 2-16,7 2-1 0,0 0-16 0,3-3-5 15,2 3-54-15,-5-3-24 16,3-2-2 0</inkml:trace>
  <inkml:trace contextRef="#ctx0" brushRef="#br0" timeOffset="2">9973 7932 268 0,'-26'13'101'0,"14"-2"-54"0,-3 10-55 0,12-8 16 15,-3 6 0-15,3 2 7 16,0 0-3-16,6 0 1 16,6 1-8-16,6-4 1 0,6-2 4 15,8-5-6-15,4-6-2 0,0-8 1 16,-1-5 0 0,-2-2 1-16,-6-6 2 0,0-3-3 15,-12-2-2-15,-3 0 0 16,-6 0 1-16,-6 0 1 15,-6-1 1-15,-6 7-13 16,-3 1-4-16,0 4-18 16,3 2-8-16,3 3-23 15,0 2-11-15,7 3-27 16</inkml:trace>
  <inkml:trace contextRef="#ctx0" brushRef="#br0" timeOffset="3">10238 8033 200 0,'-3'39'77'0,"9"-25"-42"0,-3 9-30 0,6-12 17 16,3 2-1-16,3-2 2 16,0-1 3-16,3-4 3 15,5-9-15-15,1-5 3 0,0-2 3 16,-3-4 4-16,-6-2 3 15,-6-5 1-15,-6 0 0 16,-9 0-4-16,-6 0-3 16,-3 2-11-16,-3 1-4 15,-3 2-20-15,0 5-7 0,1 6-54 16,2 2-24 0,3 1-50-16</inkml:trace>
  <inkml:trace contextRef="#ctx0" brushRef="#br0" timeOffset="4">11066 7948 156 0,'3'-10'57'0,"0"10"-30"0,3 0-7 15,-3 0 19-15,-3 0-4 16,0 0 0-16,3 2-3 0,0 1 0 31,3 13-6-31,-1 5-4 0,-2 0-6 0,0 0-2 16,0 0-2-1,-3 1 2-15,0-4-7 0,0-2-2 16,0-3-1-16,0-2 0 16,0-3-2-16,0-3 1 15,0-5-2-15,3-3 2 16,-3-2-4-16,3-3 0 15,-3-3-4-15,3-7-1 16,0-1-2-16,0-2 2 16,3 3 4-16,-3 2 1 15,3 3-2-15,0 2 2 0,0 6-4 16,3 2 1 0,0 6 4-16,0 2 4 15,-3 6 1-15,0 2 0 0,-3 0-1 16,0-2 2-16,-3-3-1 15,0 0 2-15,0-3-4 16,3 0-2-16,-3-5 0 16,0 0-1-16,6-5 0 15,3-8 0-15,0 2-5 16,-1-2 1-16,4 0 2 16,0-1 1-16,0 4 1 15,0 2 0-15,0 5-3 16,0 3 2-16,0 5 5 15,0 6 2-15,-3 5 2 16,0 0 0-16,-3 0-4 16,-1-3-1-16,1 0-3 0,0 0-1 15,-3-2-19-15,0-3-9 16,0-3-21-16,3-2-6 16,-3-3-27-16,3-3-13 15,6-7 3 1</inkml:trace>
  <inkml:trace contextRef="#ctx0" brushRef="#br0" timeOffset="5">11491 7959 272 0,'-3'2'101'0,"6"6"-54"0,-3 0-48 0,3 0 20 16,0 5-2-16,-3 1 4 15,3 1-5-15,0 1 1 0,3 0-10 16,3 0-4-16,0 0 0 0,0-3 0 15,3-5 1-15,0-3-2 16,0-5-2-16,3-2-2 16,0-4-1-16,2 1-3 15,-2-13 1-15,-3-3 1 16,-3-1 2-16,-3 1-1 16,0 3 1-16,-6 2 6 15,3 5 5-15,-6 3 1 16,3 3 4-16,0 2-9 15,0 3-3-15,0 3-2 16,3 5 2-16,0 8-3 16,0 2 0-16,0 1-1 0,0-1-2 15,3-2-13-15,3 0-6 16,3-3-24-16,6-2-9 16,-4-6-24-16,4-2-8 15,0-3 2 1</inkml:trace>
  <inkml:trace contextRef="#ctx0" brushRef="#br0" timeOffset="6">11932 7940 244 0,'-24'-13'90'0,"18"13"-48"0,-12 0-29 0,12 3 22 16,-6 2-9-16,-2 0-1 15,-1 6-12-15,-3-1-5 16,3 9-5-16,3 2-3 0,0 0 3 0,6 0-2 15,3-2-1-15,6-1-2 16,6 1 1-16,6-3-1 16,6-6-2-16,6-4-6 15,-1-6-2-15,1-6-11 16,0-2-3-16,-3-7-15 16,-3-7-4-16,-4-1-9 15,-2-4-2-15,-3-2 0 16,-3-8 6-1,-6-3 35-15,-3 1 44 16,0 2 21-16,-3 2-1 0,0 6-2 16,0 8-12-16,0 5-2 15,0 3-18-15,3 5-5 0,0 8-2 16,0 13 2-16,0 16 4 16,6 8 5-16,-3 6 3 15,0 2 6-15,0-3 5 16,-3-2-12-16,3-6-2 15,0-5-11-15,0-5-5 16,0-6 2-16,-3-4 1 16,3-6-7-16,-3-8-1 15,3-3-5-15,3-8 2 16,0-5-10-16,6-2-3 16,-3-1 4-16,3 4 4 15,0 1 6-15,-1 6 2 0,1 6 6 16,0 2 5-16,-3 10-1 15,0 6 3-15,0 3-2 16,0-1 2-16,0 3-11 16,0-2-4-16,0-3-42 15,3-3-18-15,0-5-71 16</inkml:trace>
  <inkml:trace contextRef="#ctx0" brushRef="#br0" timeOffset="7">12852 7919 184 0,'-3'-11'68'0,"9"9"-36"0,-6-4-20 16,3 6 19-16,-3 0 8 16,0 0 6-16,3 6-18 15,0 4-5-15,0 6-14 0,3 3 4 0,-1 5 1 16,1-3 0-16,-3-3 2 16,0 1-4-16,0-6 1 15,0-2-5-15,0-3-2 16,0-3 4-16,-3-5 4 15,3-3-1-15,-3-5 1 16,0-5-7-16,-3-3-4 16,3-5-4-16,0 2 1 15,0-2-1-15,3 0-2 16,3 0 0-16,0 5 3 16,3-2 0-16,0 7 1 15,3-2-14-15,3 7-5 16,3 4-8-16,0-1-1 0,-1 0-16 15,1 11-4 1,-3-2 1-16,-3 2 3 0,0-3 16 16,-3 3 9-16,-3 0 25 15,-3 2 13-15,0 1 11 16,0 0 6-16,0-1-4 16,0 1-2-16,3-3-10 15,0 0-2-15,0 0-2 16,2-3-1-16,1-3-3 15,0-2 0-15,0-2-5 16,3-1-2-16,-3-2 0 16,0 0-1-16,-3-3-5 15,-3-3 1-15,-3 3-5 0,-3-2-1 16,-3 2-2 0,-3-6 2-16,-3 12-1 15,0-1 0-15,-3 3 4 0,1 5 3 16,-4 3 1-16,3 6-1 15,0 1 3-15,3 7 2 16,3-1 2-16,3 0 3 16,6 0-3-16,3 0 1 15,3 0-3-15,6-2 0 16,9-3-10-16,3-6-2 16,-1-4-31-16,13-6-13 15,-3-3-86 1</inkml:trace>
  <inkml:trace contextRef="#ctx0" brushRef="#br0" timeOffset="8">13384 7932 216 0,'-2'0'82'0,"2"3"-44"0,2-3-20 16,-2 0 23-16,0 0-12 16,0 8-5-16,0 2-2 15,0 12-2-15,-2 4-11 0,-1 8 6 0,0 6 4 16,0 0-6 0,3 2 0-16,0 0-5 0,0-10 0 15,0-5-5-15,0-6 0 16,0-5-1-16,0-3 1 15,0-5 0-15,0-13 1 16,-3-9-2-16,3-4-2 16,-3-9-2-16,3-4 1 15,-3-6-1-15,3-6 0 16,0 1 2-16,3 0 0 16,3-3-3-16,3 2 0 15,2 9-1-15,7 5 3 16,3 5 0-16,-3 8 1 15,0 5 0-15,0 17 0 16,-3 4 4-16,-1 6 2 0,-5 5 4 16,-6 1 4-16,-3 7 1 15,-3-3 0-15,-3-2-5 16,-11-6-4-16,-1-2-12 16,0-5-4-16,0-3-17 15,0-3-8-15,3-2-14 16,0-6-7-16,3 1-21 15,7-9-9-15,2-2-22 16</inkml:trace>
  <inkml:trace contextRef="#ctx0" brushRef="#br0" timeOffset="9">13554 7948 264 0,'3'3'99'0,"3"2"-54"0,9 0-46 16,-6-2 18-16,3 2-4 0,0-2 3 15,3 0 4-15,-1-3 4 16,-2 0-12-16,3-3-2 0,0 0 0 16,0-5-4-16,0 0-1 15,-3-2-2-15,-3-1 0 16,-3 1-2-16,-9-6 2 16,-3 3-11-16,-3-6-2 15,-3 6 3-15,0 2 1 16,-3 9-1-16,0 2 2 15,0 10 3-15,0 3 3 0,4 3 4 16,2 3 4-16,0 2-2 16,6 5 1-16,3 1-7 15,9-3-1-15,3-3-9 16,2-3-4-16,13-4-26 16,0-4-13-16,3-2-78 15</inkml:trace>
  <inkml:trace contextRef="#ctx0" brushRef="#br0" timeOffset="10">13899 7871 280 0,'-29'-5'107'0,"17"10"-58"0,-3 6-57 15,9-3 16-15,-3 2 5 0,0 6 8 16,0 3-6-16,0 5-1 15,6-1-8-15,0 1-2 0,3 0 0 16,6-3-2-16,3-5-2 16,0-3-2-16,3-2-1 15,0-6-3-15,0-5-1 16,-3-5-5-16,6-3 0 16,-4-8 6-16,-2-2 3 15,-3-4 3-15,0 1 2 16,0 0 5-16,-3 5 6 15,0 3-1-15,0 5 1 16,0 3-5-16,0 2 0 0,3 8-5 16,0 3-2-1,3 6 0-15,0 1-1 0,0 7-3 16,3-4 2-16,0-2-6 16,3-3-3-16,-1-2-27 15,1-3-14-15,0-11-79 16</inkml:trace>
  <inkml:trace contextRef="#ctx0" brushRef="#br0" timeOffset="11">14114 7546 296 0,'-15'3'110'0,"15"18"-60"0,0 5-61 15,0-15 16-15,3 7 11 0,0 11 9 16,0 6-4-16,-3 12 1 16,3 1-13-16,0-3-5 0,0 0-1 15,0-3-9-15,0-5-1 16,0-8-29-16,-3-5-14 16</inkml:trace>
  <inkml:trace contextRef="#ctx0" brushRef="#br0" timeOffset="12">13890 7781 348 0,'0'-2'132'0,"6"2"-72"0,12-3-68 16,-9 3 23-16,6 0-8 15,3 0 1-15,9-3-7 16,6 1-2-16,-1 2 0 16,7 0-11-16,-3 0-4 0,-4 2-32 15,-5 1-14-15,-3 0-3 16,-3 7 0-16,-6 1 29 16,-3 2 16-16,-3 3 46 15,-1-5 20-15,-2-1-3 0,0 1-2 16,0-1-15-16,3-4-3 15,0-1-5 1,0-2-2-16,0-3-4 0,0-3-2 16,3 3-4-16,-3-13-1 15,-3-1-3-15,0 1 1 16,-9 0-7-16,-3 0 1 16,0 0-1-16,-3 2 2 15,-3 6 3-15,-3 2 2 16,0 6 1-16,0 2 0 15,-2 14-2-15,-1 2 1 16,0 2 2-16,9 1 2 16,3 3-1-16,6-1-1 15,9 1-8-15,3-1 0 0,6-5-19 16,2-2-6-16,13-3-38 16,3-14-17-16,3-7-32 15</inkml:trace>
  <inkml:trace contextRef="#ctx0" brushRef="#br0" timeOffset="13">14605 7795 328 0,'-33'-6'123'0,"21"9"-66"0,-9 2-64 16,9 6 19-16,-2 7-2 15,-1 4 4-15,0-1-3 16,0 3 1-16,3-1-7 15,3 6-5-15,3 3-3 0,3-5 2 16,3-4 0-16,6-4-2 0,3-6 0 16,3-5-1-16,0-3 3 15,3-5-5-15,0-13 0 16,0-5-2-16,-1-6 0 16,-2-5 0-16,-3-14 2 15,-3-2 4-15,-6-2 3 16,-3 2 0-16,0-5-1 15,-3 2 5-15,0 14 1 16,0 7 0-16,3 9-1 16,0 18-3-1,3 8-4-15,0 10 1 16,6 14-1-16,0 18 0 0,6 0 2 16,0 6 0-16,9-6-31 15,3-5-12-15,0-8-93 16</inkml:trace>
  <inkml:trace contextRef="#ctx0" brushRef="#br0" timeOffset="14">15394 7787 220 0,'-12'-8'82'0,"9"2"-44"0,-6-1-31 15,6 4 18-15,-3 0 4 16,0 1 5-16,-6-1 1 16,-6 3 1-16,-3 3-19 15,1 5-8-15,-1 5-4 0,0 8-3 16,0 3 1-16,6 0-4 15,3 5-2-15,9-3 2 0,6 3 0 16,6 0-13-16,9-5-5 16,6-8-17-16,3-5-5 15,2-11-38-15,4-6-16 16,-3-2 1 0</inkml:trace>
  <inkml:trace contextRef="#ctx0" brushRef="#br0" timeOffset="15">15492 7818 296 0,'-21'-15'110'0,"12"17"-60"0,0 14-58 0,6-11 16 15,-3 9-2-15,3 1 4 0,0 1 3 16,3 3 5-16,3-1-10 16,3 4 0-16,6 1 2 15,3-1-4-15,6-9 2 0,0-3-3 16,0-4 2-16,-1-4 0 15,-2-4 3-15,0-4-1 16,-6-2 0-16,-3-5-1 16,-6 0 0-16,-6-6-4 15,-3-2-1-15,-6 3-6 16,-3-3 0-16,0 2-15 16,3 6-5-16,0 2-30 15,4 3-14-15</inkml:trace>
  <inkml:trace contextRef="#ctx0" brushRef="#br0" timeOffset="16">15864 7818 280 0,'-9'-18'107'0,"6"18"-58"0,-6 0-37 0,6 0 24 15,-6 0-4-15,0 0 3 16,0 8-19-16,-3 5-9 16,-5 3-5-16,-1 2-5 0,3 1 0 15,3 5-1-15,3-3 3 16,6-2-5-16,6 2 0 16,3-3 0-16,3-5 2 0,0-2 2 15,0-8 1-15,3-6 3 16,0-2 3-16,-1-6 0 15,1-5 0-15,-3-2-3 16,-3-11-2-16,0-3 1 16,-3-3-1-16,-3-2 2 15,-3 3 1-15,0-3-1 16,-3-3-2-16,0 9 1 16,0 7-1-16,3 5-3 15,0 6 2-15,0 8 1 16,0 10 0-16,0 6-5 15,3 4 1-15,0 9 0 16,3 5 2-16,3 16 1 0,0-2 1 16,3-1-14-16,6-5-3 15,0-5-42-15,0 0-19 16,0-17-47 0</inkml:trace>
  <inkml:trace contextRef="#ctx0" brushRef="#br0" timeOffset="17">16096 7916 312 0,'-3'-2'115'0,"6"-1"-62"0,-3 3-60 0,0 0 19 16,0 0 5-16,6 3 6 0,0-1-3 15,0 1 1-15,0-3-12 16,3 3-3-16,0-6-2 0,0 0 0 15,3 1 2-15,0-1-3 16,-1-2-2-16,1 2 0 16,-3-7 1-1,-3-1 1-15,-6-5-1 16,0 3-2-16,-6 0-10 16,-3 2-6-16,-3 0 3 15,-2 4 5-15,-4 1 3 16,-3 6 3-16,-3 3-1 15,-3 5 1-15,3 8 0 16,4 2-2-16,2 3 7 0,3 1 5 16,6-1-2-16,3 0-1 15,9 3 0-15,9-3-1 16,3 0 0 0,3-2 0-16,5-4-7 0,1-4 0 15,3 0-21-15,6-3-9 16,-3-11-49-16,-1-10-22 15,-2-1-15 1</inkml:trace>
  <inkml:trace contextRef="#ctx0" brushRef="#br0" timeOffset="18">16430 7975 316 0,'-15'2'121'0,"15"1"-66"0,-3 2-66 16,3-2 18-16,0-1-5 15,-3 1 3-15,0 2-4 16,0-2-1-16,3-3 0 16,0 0-20-16,0 3-9 0,-3-3-43 15,3-3-18-15,-3-2-13 16</inkml:trace>
  <inkml:trace contextRef="#ctx0" brushRef="#br0" timeOffset="19">16415 7321 336 0,'-6'0'126'0,"6"5"-68"0,0 11-72 0,0 8 19 16,-3 5-1-16,-3 6 5 15,-3 7-4-15,0 0-1 16,0 1-2-16,3-6-19 0,3-3-6 16,3-8-119-1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2:46.7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2596 10911 272 0,'-12'8'101'0,"15"-2"-54"0,-6-4-39 15,3-2 24-15,0 3 4 16,0-3 8-16,0 0-7 0,-3 0-2 16,3-3-19-16,0-2 3 0,0-8 2 15,0-6-5-15,0-5 1 16,0-13-10-16,0-5-4 15,-3-3-2-15,0-10-1 16,3-12 0-16,-9-1 2 16,3-7-1-16,-3 7 2 15,3-1-4-15,0 11 0 16,1 10 1-16,-1 8 2 16,3 9-1-16,-3 4-1 15,3 6 1-15,0 5-1 16,3 6-5-16,0 2-1 15,6 8-4-15,6 10 1 16,5 9 3-16,4 15 1 0,6 16 0 16,3 22 4-16,3 7 0 15,5 3 3-15,-2 0-1 16,9-2-1-16,-10-9-2 16,4-5 1-16,-3-8 3 15,-4-10 1-15,-8-6-4 16,-3-13 1-16,-6-5 2 15,-3-8 1-15,-3-5-4 16,-9-11-1-16,0-3-2 16,-15-5 3-16,-6-13-5 15,-12-5 2-15,-5-4-7 16,-4-7-1-16,-6 3 5 16,1 0 1-16,-7 2-1 15,-2-3 0-15,-7 6 4 0,4 3 3 16,2 7 5-16,12 3 2 15,1 3-1-15,8 5-1 16,6 0-3-16,9 3 1 16,15 0-18-1,15 0 5-15,18-3 1 16,9-3 6-16,20-5 2 16,4-8 1-16,11-2 0 15,10-1-3-15,2 1 2 16,1-1 1-16,-10-2 2 15,-12 6-1-15,-8 4-1 16,-9 6 1-16,-13 5 1 0,-8 3 3 16,-6 10 2-16,-15 5 8 15,-6 20 2-15,-15 17-6 16,-12 6-4-16,-14 8 2 16,-7 8 4-16,-2 2-5 15,5-5 0-15,6-7-4 16,10-9-3-16,5-5-7 15,3-6-4-15,3-4-19 16,6-11-6-16,3-1-26 16,9-7-11-16,-3-13-83 15</inkml:trace>
  <inkml:trace contextRef="#ctx0" brushRef="#br0" timeOffset="1">4285 6138 112 0,'-9'-5'44'0,"9"5"-24"0,-3-5-21 0,3 5 7 15,0 0-9-15,0 0 0 16,-3-3 1-16,0 0 3 16,0 1 4-16,3-1 4 15,-3 3-2-15,0 0-2 16,-3-2-2-16,0 2 0 15,0-3 0-15,1 3 1 16,-7 3-2-16,0-1 1 0,-3 3 0 16,0-2 3-16,0 2 3 15,0 1 5-15,0-1 3 16,0 0-5-16,1 1-2 0,-1-4 6 16,3 4 3-16,0-1-5 15,0 3-1-15,0-3-5 16,0 0-3-16,0 1 6 15,3-1 3-15,0 0 1 16,3 0 4-16,0-2-2 16,0 0-1-16,4-3 0 15,-1 2 3-15,0-2-7 16,3 0 1-16,0 0-2 16,6 0 3-16,5 0-3 15,7 0-1-15,9-2 0 16,15-4 4-16,8-1-2 15,19-1 1-15,11 2-7 16,15-4-4-16,16 4 3 16,2 1 4-16,12 3-3 0,6-1 2 15,3 3 1-15,5 3 2 16,-2-1-1-16,3 3 1 16,0 1-2-16,-6-4 2 15,-9 1-4-15,-12 0 1 16,-9-3-3-16,-8 0 2 15,-10 2-2-15,-12-2 2 16,-14 0-2-16,-9 0 0 16,-13 3-6-16,-8-3 1 15,-6 0-16-15,-6 0-6 16,-6 0-29-16,-3 0-12 16,-6 5-88-1,-3-5-71-15,3-2 86 16</inkml:trace>
  <inkml:trace contextRef="#ctx0" brushRef="#br0" timeOffset="2">7532 6136 176 0,'-3'0'68'0,"6"2"-36"0,-3 1-24 0,0-3 16 15,0 0 5-15,0 0 5 16,0 0-7-16,6 3-2 15,3-3-14-15,8 2 4 0,1-2 5 16,9 0 2-16,9 0 4 16,8 3-3-16,13-3 0 15,14 0-8-15,10-3-2 16,8 3-5-16,12-2 0 16,6-1-5-16,7 3-2 0,-1 3 2 15,-6-3 2 1,-3 0 2-16,-9 0 1 0,-11 0 0 15,-31 2 2 1,-5-2-3-16,-4 3-2 0,13-1-2 16,-12-2 0-16,-10 0-7 15,-8 0 1-15,-3-2-34 16,-6 2-16-16,-3 0-89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2:50.4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6815 9530 148 0,'3'-2'55'0,"0"-1"-30"0,-3 3-12 0,0 0 19 16,0 0-14-16,3 0-2 16,-3-3 1-16,0 1 1 15,0-1-9-15,0 0 3 0,-3-2 2 16,0 0 4-16,-3 2 1 15,0-2-6-15,-3 0 0 16,0 2-2-16,-2 0 3 0,-1 1-5 16,0-1-1-16,0 3-2 15,-3-3-1-15,-6 3-1 16,3 0 0-16,3 0-5 16,-3 3 1-16,4 0 0 15,-1 2 2-15,0 3-1 16,3 2-1-16,0 1 1 15,0 0-1-15,0 2-3 16,0 5 2-16,0 6 1 16,0-3 0-16,4-2 2 15,-4-1 1-15,0 4-1 16,3-1-2-16,0 0-2 16,3 3 1-16,-3 5 1 15,0-3 2-15,0-2-1 16,3 0-1-16,0 0 1 15,0 2 1-15,0 1-1 0,0-4 2 16,0 4 0-16,0 5 1 16,1-3 0-16,2-3 0 15,-3 1-2-15,3-1-2 16,-3-2 1-16,3 5 1 16,0 5-1-16,0-4-1 15,0-4 1-15,3 3-1 16,0 0 0-16,0 3 0 15,0-3 0-15,0 3 2 16,0 2 1-16,3-2 1 16,0 2-2-16,0-5-2 15,3 1 1-15,0-4 1 0,0 11-3 16,5-5-2-16,7-6 2 16,0 1 2-16,0-3 0 15,0-3-1-15,0 0 1 16,3-3-1-16,-1 1 0 15,4-6 2-15,3 0-1 16,-3-2-1-16,0-3 1 16,-1-3 1-16,1-2-1 15,0-3-1-15,0-5 1 16,-3-1 1-16,0-2-1 16,-4-2-1-16,7-3 1 15,3-3-1-15,-3-3 2 0,-3-5 1 16,0 1-4-1,-4-4 1-15,1-2 0 0,0 2 0 16,-3-7 0-16,0 0 2 16,-3 2-3-16,3 0-2 15,-3-10 4-15,-1 0 3 16,-2-9 3-16,-3 4 1 16,0-1-2-16,-3 3-1 15,-3-3-3-15,-3 1 1 16,0 4 0-16,-3-2 3 15,-3 3 1-15,0-8 3 16,1 5-5-16,-4-5-1 16,-3 7-4-16,0-2-1 15,-3-2 1-15,0 4 2 16,-3 6 1-16,3 6 3 0,4 4-5 16,-1 3-3-16,0 6-4 15,0-1 1-15,0 6-10 16,0 2-6-16,0 6-28 15,0 0-13-15,4 5-87 16</inkml:trace>
  <inkml:trace contextRef="#ctx0" brushRef="#br0" timeOffset="1">6518 11766 220 0,'-3'3'82'0,"6"2"-44"0,-3 0-42 15,0 1 15-15,0 7 5 16,0 5 5-16,0 6 4 16,0 5 2-16,0 0-14 15,0 0-1-15,0 3-1 0,-3-3-4 16,3-2-2-16,0-3-2 16,0-6-3-16,0-2-2 15,0-3-1-15,0 0-23 16,0-5-7-16,0 0-13 15,0-2-1-15,-3-6-37 16</inkml:trace>
  <inkml:trace contextRef="#ctx0" brushRef="#br0" timeOffset="2">6297 11753 244 0,'-6'-3'90'0,"9"3"-48"0,0 0-45 0,0 0 19 0,3 0 5 15,6 0 9 1,6-2-9-16,9-1-2 0,11 0-11 15,1 1-5-15,0-1 0 0,0 3-2 16,-1-3 2-16,-5 3 0 16,-6 0 1-16,-3 0-7 15,-4-2 0-15,-2-1-43 16,-6 3-19-16,0 0-60 16</inkml:trace>
  <inkml:trace contextRef="#ctx0" brushRef="#br0" timeOffset="3">7062 11935 128 0,'0'-5'49'0,"0"5"-26"0,0 0-14 0,0 0 16 16,0 0 3-16,0-3 3 16,0 6-10-16,-3 2-5 15,0 1-9-15,-3 2-5 0,3 2 1 0,0 6 0 16,0 3 3-1,3-1-3-15,3 1 0 16,0-4-1-16,3-1-2 0,6-1 1 16,0-5-1-16,3-3 6 15,0-2 4-15,-3-3 1 16,0-5 1-16,-3-9 0 16,0 1 0-16,-3-3 0 15,-1 3 0-15,-2 0 0 16,-3 0 0-16,-3-1-4 15,1 4-3-15,-7 2-2 16,3 0 0-16,0 0-7 16,-6 3-17-1,3 2-4-15,3 0-21 16,6 1-6-16,0-1-29 16,3 3-38-16,9 0 37 15</inkml:trace>
  <inkml:trace contextRef="#ctx0" brushRef="#br0" timeOffset="4">7196 11930 200 0,'-3'5'77'0,"3"-2"-42"0,0 10-37 0,0-5 14 16,0 3 3-16,0 5 4 0,0 0 0 15,0 2-2 1,0-2-9-16,0-3-7 0,0-2-4 0,0-3 8 15,0-3 4-15,3-2-2 16,-3-3 1-16,3-11 1 16,-3-2-9-1,3 0-2-15,0-1-1 16,0-2-2-16,3 1 1 16,0 1 0-16,3 4 3 15,0 2 0-15,0 0-2 16,0 3 2-16,0 2-1 15,3 6-2-15,2 2 9 16,-2 3 4-16,-3 2 0 16,0 6 0-16,-3 0-5 15,0 0-3-15,-3 0-5 0,0-3 0 16,-3-2-16-16,0-3-4 16,0 0-21-16,0-3-7 15,0-8-43 1</inkml:trace>
  <inkml:trace contextRef="#ctx0" brushRef="#br0" timeOffset="5">7419 11742 216 0,'-3'0'82'0,"6"3"-44"0,-3 2-42 0,0 0 15 15,0 6 5-15,0 8 5 0,0 4-3 16,0 6 2-16,0 3-11 16,0 0-5-16,0 0-3 0,0-1-1 15,0-4 2-15,0-3-14 16,0-6-5-16,3-2-31 16,0-3-14-16,0-5-36 15</inkml:trace>
  <inkml:trace contextRef="#ctx0" brushRef="#br0" timeOffset="6">7467 11938 212 0,'0'0'82'0,"3"8"-44"0,0 3-38 0,0-6 16 15,3 5-3-15,0 1 3 16,-3 5-7-16,3-3-1 15,0-2-6 1,0 2-2-16,-3-3-13 0,9-7-40 16,3-3-4-1,-1-8-34 1</inkml:trace>
  <inkml:trace contextRef="#ctx0" brushRef="#br0" timeOffset="7">7610 11951 224 0,'-3'0'85'0,"3"3"-46"0,-3 2-32 0,3-2 29 16,-6 10-10-16,-3 11-3 16,-3 0 1-16,0 2-14 15,0 1 1-15,3-1 0 0,1 1-6 16,-1-4-3-16,0-2-10 16,3-5-5-16,0-2-29 15,3-6-12-15,0-3-67 16</inkml:trace>
  <inkml:trace contextRef="#ctx0" brushRef="#br0" timeOffset="8">7777 11957 176 0,'-9'0'66'0,"21"2"-36"0,0 3-24 0,-10 1 15 16,1 2 2-16,0 2 3 16,0 4 0-16,-3 1 1 15,0 1-15-15,3-3 0 0,-3 1-1 16,0-4-6-16,0 1-1 15,0-3-2-15,0-3 1 16,0 0 0-16,0-5 1 16,0 0-5-16,-6 0 1 0,6-8-7 15,0-5 0-15,3-3-4 16,6 0 0-16,-3 1 1 16,3-1 4-16,0 3 1 15,0-1 0-15,3 6 4 16,-3 3 2-16,3 2 6 15,0 3 4-15,0 3 7 16,0 5 3-16,-4 3-2 16,-2 4 1-16,0 1-7 15,-3 0 0-15,0 0-8 0,-3 0-1 16,0-3-7 0,0 0-2-16,0-2-27 15,0-3-11-15,0-3-31 0,3-2-11 16,0-3-15-1</inkml:trace>
  <inkml:trace contextRef="#ctx0" brushRef="#br0" timeOffset="9">8021 12002 212 0,'0'5'79'0,"3"-3"-42"0,-3 17-32 0,6-14 17 15,0 6 1-15,0-3 6 16,2 0-10-16,1-3-1 0,0 0-10 16,0-2-5-16,3-3 0 0,0-5 0 15,-3-3 1-15,0 0-2 16,0 0 1-16,-3 0-4 16,-3-3 0-16,-3 1-1 15,-3-1-2-15,-3 1-6 16,-3 2-2-16,0 2 2 15,0 4 4-15,0-1 3 16,-3 6 4-16,0 2 2 16,3 3 1-16,3 0 2 15,1 5 1-15,-1 3 1 16,6 0 0-16,3-3-4 16,0 0-3-16,2-2 0 15,1-1 1-15,3-2-17 0,0 0-6 16,3-2-34-16,-3-4-13 15,3-2-35 1</inkml:trace>
  <inkml:trace contextRef="#ctx0" brushRef="#br0" timeOffset="10">8196 11994 212 0,'-3'0'82'0,"6"5"-44"0,3-5-42 0,-6 0 13 15,6 3 8-15,0-1 6 16,3 1 2-16,0-3 2 16,6 5-15-16,-3-5-5 0,0 0 0 0,0-3-4 15,-3 1 0-15,0-1-1 16,-1-2-2-16,-2 0 7 16,-3-1 3-16,0 1-5 15,-3-3-3-15,-3 3-1 16,-6-3-1-16,-2 3-5 15,-4 2 1-15,0 3-3 16,0 3 2-16,0 2 3 16,3 3 1-16,0 2-2 15,3 6 2-15,3-3-1 16,3 3 0-16,3 0 2 0,3-3 0 16,3 1-11-1,6-4-5-15,6-2-30 0,0 0-10 16,3-3-48-1</inkml:trace>
  <inkml:trace contextRef="#ctx0" brushRef="#br0" timeOffset="11">8455 11967 248 0,'-21'-3'93'0,"16"1"-50"0,2 2-46 0,0 0 19 16,-3 5-8-16,0 0 1 15,-3 6-3-15,0 5 1 16,0 0-4-16,0 2-2 0,3 1 2 0,3-3-2 16,0 0-1-16,6-1-2 15,0-1 1-15,3-4 1 16,0-4 2-16,0-4-1 16,3-4 2-16,0-4-2 15,3-4-1-15,-6-6 3 16,5-5 0-16,-2-1-4 15,-3-1-1-15,0-1-2 16,-9-3 3-16,-3-7-2 16,3 2-1-16,-3 3 3 15,3 3 0-15,0 2 1 16,1 8 0-16,-1 3 2 16,3 5 1-16,0 2-1 15,0 6-2-15,0 6 3 0,8 12 2 16,1 6 2-16,-3 3 1 15,0-4-2-15,0 4 1 16,-3 2-6-16,6 3-1 16,0-8 0-16,-3-3 0 15,0-3-25-15,0-2-10 16,3-3-29-16,-3-5-12 16,3 0-19-1</inkml:trace>
  <inkml:trace contextRef="#ctx0" brushRef="#br0" timeOffset="12">8661 11980 228 0,'0'-5'85'0,"0"8"-46"0,0-6-35 16,0 3 19-16,0 0 4 16,0-3 8-16,-3 3-5 15,0 0-1-15,0 3-16 16,-3 0-8-16,0-1-1 0,0 1-5 15,0 2 0-15,0 3-1 16,3-2 0-16,6 7-3 16,0 3 3-1,3-3 1-15,0 0-2 16,0-2 0-16,-3-1 2 16,0-2 2-16,-3 0 9 15,-3 0 5-15,0-3-5 16,-3 1-3-16,-3-1-13 15,0-2-6-15,0-3-19 16,0 0-7-16,0-3-31 0,3 0-13 16,3 3-23-1</inkml:trace>
  <inkml:trace contextRef="#ctx0" brushRef="#br0" timeOffset="13">9068 11734 260 0,'-3'3'96'0,"3"0"-52"0,0 5-51 0,0-1 16 16,0 4 9-16,0 15 9 15,3 4-1 1,-3 4 2-16,0-2-16 0,0 2-5 0,0 1 0 16,0-4-4-16,0-4-2 15,0-3-5-15,0-3 0 16,0-5-29-16,0-3-11 16,-3-3-43-16,1-2-18 15,-1-5 7 1</inkml:trace>
  <inkml:trace contextRef="#ctx0" brushRef="#br0" timeOffset="14">8961 11919 236 0,'0'0'90'0,"3"-2"-48"0,6-3-47 15,-3 5 17-15,3 0-7 16,3-3 2-16,6 0-4 15,0 3 0-15,0 0-1 16,5-2-2-16,4 2 3 0,-3 0-15 16,-6 2-5-16,-3 4 2 15,-3 1 1-15,-3 4 6 16,-3 2 5-16,-1 3 8 16,-2 3 7-16,0 2-2 15,0-3 0-15,3 1-2 16,0-3 0-16,3-3 4 15,3-2 3-15,0-3 3 16,3-6 3-16,0-4-2 16,0-4-2-16,-3-4 2 0,-3-4 0 15,-4 1 5-15,-5 0 2 16,-2-3-5-16,-7 3-2 16,-6 0-16-16,0-1-4 15,0 4-29-15,-3-1-12 16,0 3-63-16,6 3-27 15</inkml:trace>
  <inkml:trace contextRef="#ctx0" brushRef="#br0" timeOffset="15">9741 11925 208 0,'0'0'79'0,"0"5"-42"0,0 3-34 16,0 0 17-16,0 3-3 15,0 2 1-15,0 0-3 16,-3 0-1-16,0 0-8 0,3-2-4 0,0 2 1 16,0-2-4-16,0-3 0 15,0-3-30-15,0-5-12 16,0 3-53 0,0-9-32-16,0-2 56 15</inkml:trace>
  <inkml:trace contextRef="#ctx0" brushRef="#br0" timeOffset="16">9702 11763 236 0,'-5'-2'90'0,"2"4"-48"0,6-2-51 0,-3 0 12 15,0 0-9-15,0 0-19 16,5 8-1-16,1 0-65 15,0 3-27-15</inkml:trace>
  <inkml:trace contextRef="#ctx0" brushRef="#br0" timeOffset="17">9807 11922 156 0,'3'8'60'0,"-3"0"-32"0,12 5-17 0,-7-5 15 16,-2 0-1-16,0 3 0 16,0-1-8-16,0-2-2 15,-3 5-9-15,0-2-2 0,0-3 2 16,0-3-3-16,0 1 0 15,0-6 1-15,0-3 6 16,3-5-7 0,0-5-6-1,3 0-5-15,0-3-3 16,0-3 1-16,0-5 1 16,0 6 3-16,0-3 4 15,0 10 1-15,0 3 1 0,0 3 2 16,0 7 1-16,0 6 5 15,0 0 5-15,0 6-1 16,-3-1 3-16,-3 0-4 16,0 0-1-16,0 0-2 15,0-2 0-15,0 5-2 16,-3-8 1-16,3 2-6 16,0-7-3-16,0 0-2 15,0-3 3-15,0-3-5 16,3-2 2-16,0 0-7 15,3-6-3-15,3 3 5 16,0 0 3-16,-1 0 1 16,1 3 4-16,0 0-2 0,0 2 1 15,0 6 8-15,0 2 4 16,0 0-5-16,0 3-1 16,-3 0 0-16,0 0 0 15,0 5-5-15,-3-2 1 16,0-3-7-16,0 0-3 15,6-3-56 1</inkml:trace>
  <inkml:trace contextRef="#ctx0" brushRef="#br0" timeOffset="18">10185 11922 184 0,'-6'8'68'0,"9"0"-36"0,-3 8-33 16,3-6 15-16,0 9 3 16,-3 2 4-16,0 0 9 15,0 0 4-15,0 1-18 16,0-1-3-16,0-3-1 0,0 1-10 16,0-3 0-16,0-6 0 15,0-2 1-15,0-2-1 16,0-4 1-16,0-2-2 15,-3-5-1-15,0-3-4 16,0-5 0-16,0-3 0 16,0-5-1-16,3-3-1 0,0 0 1 15,3-2 1 1,0 2-1-16,6 0-1 0,0 5 1 16,0 4 5-16,-1 1 2 15,4 6 0-15,0 6 1 16,0 2 2-16,0 8 4 15,0 0 5-15,-6 2 1 16,-3 3 3-16,-6 3 1 16,0 0-6-16,-3 0-3 15,-3-3-5-15,0 1-4 16,0-7-16-16,0-1-5 16,0-4-23-16,0-2-8 0,0-5-19 15,4-3-9 1,2-5-8-1</inkml:trace>
  <inkml:trace contextRef="#ctx0" brushRef="#br0" timeOffset="19">10336 11687 212 0,'0'2'79'0,"3"4"-42"0,-3 7-32 16,3-3 17-16,0 6 1 15,0 8 6-15,-3 10-7 16,0 4-3-16,3-1-11 16,0-6-1-16,0 1 0 0,0 0-6 0,0-8 0 15,3-8-32 1,0-1-14-16,-3-1-63 16,6-17-39-16,0-5 63 15</inkml:trace>
  <inkml:trace contextRef="#ctx0" brushRef="#br0" timeOffset="20">10470 11917 260 0,'0'5'96'0,"6"-8"-52"0,0 6-51 0,0 2 14 16,0 1 6-16,3-1 6 15,6 0 2-15,-3 1-1 0,3-4-10 16,0-2-4-16,0-2-2 15,-1-4 0-15,-2 1 0 0,0 0-2 16,-3-1 1-16,-3-2-7 16,-3-5 1-16,-6-3-6 15,0 3 1-15,-3 3-5 16,-3-1 1-16,-6 3 4 16,-2 0 2-16,-1 11 1 15,0 10 4-15,3 0 0 16,0 0 1-16,3 3 2 15,0 0 1-15,3 0 3 16,6 0 3-16,3-3-2 16,3 6 1-16,3-3-5 15,0-3 0-15,6-3-1 0,6-2 1 16,-3 0-9-16,0-2-3 16,0-6-20-16,0-3-6 15,-1-2-35-15,1-3-15 16,-3-6-6-1</inkml:trace>
  <inkml:trace contextRef="#ctx0" brushRef="#br0" timeOffset="21">10697 11872 216 0,'0'18'82'0,"0"-12"-44"0,0 4-38 0,0 1 16 16,0 2 8-16,0 0 10 15,0 3-5-15,-3-3-2 16,3 1-15-16,0-4-5 0,0-2-3 16,0 0-2-16,-3-3 1 0,3 1-4 15,0-6-2-15,0 0-3 16,0-8-10 0,0-3 2-16,3-2-2 15,3-3 3-15,3 0 2 16,-1 3 5-16,4 2 5 15,0-5 5-15,0 11-3 16,-3 3-3-16,0 2 9 16,0 5 5-16,0 3 3 15,-3 2 4-15,0 4-7 16,-3-4-2-16,-3 3-3 16,0 3 0-16,0-2-4 0,-3-4-2 15,3-2-3-15,0-3-1 16,0-5-9-16,3-2-3 15,0-1 1-15,3-5 1 16,3-2-3-16,0-4-3 16,2 1 4-16,1 0 4 15,3 2 6-15,-3 3 3 16,0 3 8-16,0 2 4 16,0 3 6-16,-3 6 4 15,3 2-4-15,-6 0 1 16,0 2-6-16,0 1-1 0,-3 5-11 31,6-3-19-31,-4-3-23 16,10-10-99-1</inkml:trace>
  <inkml:trace contextRef="#ctx0" brushRef="#br0" timeOffset="22">11107 11957 272 0,'-3'5'104'0,"3"-5"-56"0,6 2-60 16,-6-2 13-16,6 3 0 15,0 2 6-15,0-2 6 16,3 0 2-16,0-1-8 0,3-4 2 16,0-1 4-16,0 0-5 15,0 1-2-15,0-4-6 16,-3 1 0-16,-3 0 2 0,-1-3 1 15,-2 0-1-15,-3 0 1 16,-6-8-4-16,-5 6-2 16,-1-1-3-16,-3 3-1 15,0 3 1-15,0 5 4 16,-3 2 1-16,0 6 1 16,3 3 0-16,4 2 0 15,-1 3 4-15,3 0 2 16,3 0 0-16,3 2 1 15,3-2-6-15,6 0-1 0,3 0 0 16,3-3 2 0,-1-2-19-16,4-3-6 0,3-8-23 15,6 0-9-15,-6-8-59 16</inkml:trace>
  <inkml:trace contextRef="#ctx0" brushRef="#br0" timeOffset="23">11289 11930 220 0,'-3'3'82'0,"3"-1"-44"0,0 6-44 16,3-2 12-16,0 2 0 15,-3 2 4-15,0 3 12 16,0 3 8-16,0 0-15 16,0-3-2-16,0 1-1 0,0-4-10 15,0-2 0-15,0-3-2 0,0-5 2 16,3-2-6-16,3-6 1 15,0-3-4 1,3-2 0-16,3-3 1 0,0 0 4 16,2 0 1-16,7 0 1 15,3 6-3-15,-3 2 2 16,-3 3 7-16,0 5 6 16,-3 5 3-16,-1 6 0 15,-2 2-3-15,-3 3-2 16,-3 0-4-16,-3-1-1 15,0 1-10-15,0-3-4 16,0-2-17-16,0-3-9 16,3-3-21-16,0-7-10 0,0-9-35 15</inkml:trace>
  <inkml:trace contextRef="#ctx0" brushRef="#br0" timeOffset="24">11694 11650 272 0,'0'0'101'0,"0"5"-54"0,0 5-48 15,0 1 18-15,0 5-4 16,0 8 5-16,0 13-4 16,0 2 0-16,0 1-8 0,0 3-4 15,0-4 1-15,3 1-7 16,0-8 1-16,-3-6-23 15,3-5-8-15,-3-5-34 0,3-3-11 16,-3-13-23 0</inkml:trace>
  <inkml:trace contextRef="#ctx0" brushRef="#br0" timeOffset="25">11524 11795 268 0,'0'0'101'0,"6"0"-54"0,6-3-50 0,-3 3 16 16,3 0-1-16,9 0 5 15,2 0 0-15,7 0-1 0,3 0-8 16,0 0-5-16,2 0 0 0,-5-2-31 16,0-1-13-16,3-2-89 15</inkml:trace>
  <inkml:trace contextRef="#ctx0" brushRef="#br0" timeOffset="26">12664 11695 108 0,'6'-3'44'0,"-3"3"-24"0,3-3-15 0,-6 3 11 16,6 0 2-16,-3 0 3 15,3-2 4-15,-3 2 4 16,0 0-15-16,0 0 7 0,0 0 6 16,0-3 2-16,-3 3 3 15,0 0-6-15,0 0-4 16,0 0 1-16,0 0 0 15,-3 3-4-15,0-1-1 16,-3 4-2-16,-3-1 0 0,-3 3-4 16,-3 0-2-16,-6 2-4 15,-2 1-1-15,-1 0-3 16,0-1-2-16,0 3 1 16,0-2 1-16,0-1-3 15,-2 4-2-15,5-4 2 16,3 4 2-16,3-1 0 15,3 0-1-15,3-5-4 16,3 0 0-16,3-3 2 16,0 0 1-16,9 1-2 15,0 2 0-15,3 2-1 16,6 3 0-16,3 1 5 16,3 2 3-16,6-1-3 15,2 4-3-15,-5 2 3 16,0-2 1-16,-3-3 0 0,0-1 1 15,-4-1-2-15,-2-1-1 16,-3-3 3 0,-3-2 0-16,-3-2-1 0,0-1-2 15,-3-2-13-15,0-1-4 16,-3-2-7-16,0 0-2 16,0 0-30-16,0 0-12 15,0 6-59 1</inkml:trace>
  <inkml:trace contextRef="#ctx0" brushRef="#br0" timeOffset="27">13087 11703 144 0,'0'-3'55'0,"0"6"-30"0,3-1-16 15,-3-2 16-15,0 5-1 16,0 6 3-16,0 5-4 16,0 8-2-16,0 13-11 15,-3 0 0-15,0 3 3 0,0-3-5 16,0 0-2-16,0-6-1 15,0-4-1-15,0-3-7 16,0-3 0-16,3-5 1 0,0-3 1 16,0-3-28-16,0-2-13 15,0-2-60 1</inkml:trace>
  <inkml:trace contextRef="#ctx0" brushRef="#br0" timeOffset="28">13015 11957 276 0,'-3'-6'104'0,"6"6"-56"0,3-2-54 0,0 2 17 16,3-3-7-16,0 0 0 0,3 1-2 15,0-1-2-15,3 0 1 16,3 3-26-16,0-2-8 15,-1 2-18-15,1 0-9 0,-3 0 4 16,-3 0-3 0,-3 2 31-16,0 1 44 15,-3 5 22-15,-3 0 2 16,-3 2 2-16,-3 9-13 16,0 0-5-16,0-1-14 15,3-2 5-15,3 0 2 0,0 0-3 16,3-3 0-16,6 0-2 15,3-5 2-15,2-3-3 16,1-5 1-16,3-2-3 16,-6-4 2-16,0-2-4 0,0-2-2 15,-6-1-2 1,-3-2 0-16,-6-3 0 16,-3 0 1-16,-3 0 0 0,-3 3 2 15,-6 3-3-15,0-1 0 16,-3 3-14-16,6 3-8 15,3 0-26-15,9 2-101 32</inkml:trace>
  <inkml:trace contextRef="#ctx0" brushRef="#br0" timeOffset="29">13637 11972 196 0,'-2'6'74'0,"-1"-4"-40"0,0 6-31 16,3 0 17-16,0 8-1 15,-3 0 3-15,3 0-8 16,0 0-1-16,3 2-7 16,3-2-4-16,-1 0-1 0,4-3-1 15,0-2 0-15,0-3-3 16,0-3 2-16,3-2-8 16,3-6-2-16,0 0-3 0,-3-2 1 15,-3 0 2-15,0 0 2 16,0-1 6-16,-3 1 1 15,-4 2 4-15,1 1 3 16,-3 2-2-16,0 0 0 16,3 5 1-16,0 3 2 15,0 0 1-15,3 0 3 16,0 0 1-16,3-3 1 16,3 0 2-16,0-2 2 15,0-6-3-15,-3 1 2 16,0-4-4-16,0-2-1 15,-3 0-4-15,0-2 1 0,-6 2-4 16,0-3 0-16,-3-2-1 16,0 0-2-16,-3 0-8 15,0-1-5-15,0 4-18 16,-3 2-5-16,3 0-14 16,3 3-4-16,3-1-42 15</inkml:trace>
  <inkml:trace contextRef="#ctx0" brushRef="#br0" timeOffset="30">13983 12007 192 0,'-9'8'71'0,"6"10"-38"0,-3 9-32 0,0-19 16 15,0 2 2-15,0 3 3 16,3 3-3-16,6 0-1 15,0 0-10-15,3-3 4 0,3-2 3 16,3-3-1-16,3-3 0 16,3-5-2-16,-1-5 2 15,1-6-5-15,0 1-1 16,-3-1-4-16,0 1-1 16,-6-1 1-16,-6-10 2 15,-3 5-3-15,-6-3 0 16,-3 3-3-16,-6 3-1 15,0 3-8-15,0 2-2 0,0 2-14 16,-2 4-6-16,2-1-17 16,3 3-5-16</inkml:trace>
  <inkml:trace contextRef="#ctx0" brushRef="#br0" timeOffset="31">14129 12009 196 0,'0'6'74'0,"3"7"-40"0,3 11-35 0,-3-16 12 16,2 2 6 0,4 1 6-16,0-1 1 0,-3 4 1 15,0-4-14-15,-3 1-4 0,0-3-1 16,0 0-1-16,0-3 0 15,-3 0-1-15,0-5 0 16,0 0 0-16,0-2 0 16,-6-1-2-16,3-2 1 15,3-6-2-15,-3 1 2 16,3-9-2-16,3 1-1 16,6 2 1-16,0 0-1 15,0 3 0-15,3 2 0 16,3 6 0-1,-3-1-3-15,3 4 2 16,-4 2 3-16,1 2 3 0,-3 1-13 16,0 0-7-16,-3-1-19 15,0 1-8-15,-3 2-49 16,0-7-41 0,0-4 48-16</inkml:trace>
  <inkml:trace contextRef="#ctx0" brushRef="#br0" timeOffset="32">14426 11840 220 0,'-3'3'85'0,"3"21"-46"0,0-3-35 16,0-11 19-16,0 6 2 0,0 3 5 15,-3 5-8-15,-3 2-2 16,6 0-12-16,-3-2-5 0,0 0-2 15,0-3-4-15,0-2 2 16,0-1-17-16,1-2-5 16,-4-3-22-16,0-5-7 15,0-2-54 1</inkml:trace>
  <inkml:trace contextRef="#ctx0" brushRef="#br0" timeOffset="33">14539 12002 224 0,'0'-3'85'0,"0"3"-46"0,0 3-48 16,0-3 14-16,-3 0-3 16,-3 0 1-16,-2 2 5 15,-4 1 5-15,-3 7-7 16,3-2 1-16,0 6 0 0,3-4-3 15,0 1-3-15,3-1 0 16,3 1 1-16,3-3 5 16,3 2 6-16,3 1-3 15,6 0 0-15,3-1-9 16,3-2-2-16,0 0-33 0,-1-3-13 16,4-2-64-1</inkml:trace>
  <inkml:trace contextRef="#ctx0" brushRef="#br0" timeOffset="34">14950 11986 164 0,'-3'0'63'0,"0"2"-34"0,0 9-23 0,3-6 17 15,-3 11 1-15,0 0 3 16,0 0-3-16,0 2-3 15,0 1-11-15,3-1-2 0,0-2 2 16,3-3 0-16,0-2 2 16,3-3-6-16,0 0-2 15,0-3-2-15,3-5 1 16,0-2-4-16,0-1 0 0,0-2-1 16,0-3-2-16,0 0 0 15,0 0 3-15,-3 0-5 16,0 3 2-16,-3-1 2 15,0 4 3-15,-3 2-2 16,2 2 0-16,1 4 5 16,3-1 2-16,0 3 2 15,3 0 0-15,3 0 0 16,0-3 0-16,0-2 2 16,3-3 1-16,-3-3 3 15,0 0 2-15,0-2-9 0,0-3-2 16,-4 0-1-1,-2 0 0-15,-3 0-2 0,0-2-2 16,-3-4-6-16,-3 1-4 16,-3 0-25-16,0 0-12 15,1 2-16-15,-1 3-6 16,0 0-33 0</inkml:trace>
  <inkml:trace contextRef="#ctx0" brushRef="#br0" timeOffset="35">15289 12007 228 0,'-2'5'88'0,"2"14"-48"0,2 4-42 16,-2-15 14-16,0 6 3 16,0-1 2-16,0 0-8 15,0 0-3-15,0 1-4 16,0-4-4-16,-5 1 1 0,2-3-43 15,0-3-20-15,9-8-37 16</inkml:trace>
  <inkml:trace contextRef="#ctx0" brushRef="#br0" timeOffset="36">15230 11919 240 0,'-9'-5'90'0,"12"3"-48"0,0-4-62 0,-3 6 9 16,3-2-13-16,3-4-2 16,0-4-17-16,6 2-5 15,3 0-19-15,3-11-8 16</inkml:trace>
  <inkml:trace contextRef="#ctx0" brushRef="#br0" timeOffset="37">15382 11755 208 0,'0'6'77'0,"0"-1"-42"0,3 8-32 0,0 0 17 16,-3 14-8-16,0 5 1 16,0-1-6-16,0 12-2 0,-3-6-2 15,0-3 0-15,0-2 0 16,0-3-4-16,0-2-1 16,3-6-50-16,0-5-22 0,0-6-18 15</inkml:trace>
  <inkml:trace contextRef="#ctx0" brushRef="#br0" timeOffset="38">15298 11999 260 0,'-3'-5'96'0,"6"5"-52"0,9-3-51 16,-6 3 14-16,0 0 1 0,3 0 7 15,3 0-7 1,3-3-2-16,0 1-4 16,3-1-4-16,0 0 1 0,-4 1-26 15,1-4-11-15,-3 1-34 16,0-3-54-16,-3 0 27 16</inkml:trace>
  <inkml:trace contextRef="#ctx0" brushRef="#br0" timeOffset="39">15528 11867 204 0,'-9'52'77'0,"9"-33"-42"0,0 10-23 0,0-10 19 0,0 2 4 16,-3 0 3-16,0 0-16 15,0-2-8-15,0-1-8 16,0-2-5-16,3-3 2 0,0-5-2 15,0 0-1-15,0-5-6 16,0-3-1-16,3-3-6 16,6-2-2-16,3-6-2 15,2 1-3-15,1-1 7 16,0 1 3-16,0 4 10 16,-3 6 5-16,-3 3 13 15,0 2 6-15,0 6-4 16,-3 2-1-16,0 3-7 0,-3 0 0 15,0 2-9-15,0-2-2 16,-3-3-34-16,0-5-13 16,3-2-81-1</inkml:trace>
  <inkml:trace contextRef="#ctx0" brushRef="#br0" timeOffset="40">16251 12033 140 0,'-3'-18'55'0,"0"18"-30"0,-9-3-14 15,9 3 18-15,0 0-4 16,-6 0 0-16,0 0-7 15,-3 3-3-15,-3-1-9 16,1 6-4-16,-1 6 1 0,0-1 4 0,0 3 4 16,3 0-2-16,3 2 0 15,6 1-3-15,3-1-1 16,6 1-3-16,3-4-2 16,3-1-6-16,6-6-4 15,6-3-14-15,-1-5-5 16,4-5-71-1</inkml:trace>
  <inkml:trace contextRef="#ctx0" brushRef="#br0" timeOffset="41">16328 12065 212 0,'-24'11'79'0,"16"-9"-42"0,-4 4-41 0,9-4 15 0,0 3-2 16,0 1 5-1,0 2-2-15,3 0 3 0,3 2-8 16,6 1 2-16,3 2 2 0,5-2-2 16,4-1 0-16,3-2-1 15,0-3 2-15,3-2-1 16,-6-6 2-16,-1-2-2 16,-5-3 0-16,-3 0-1 15,-6-2 0-15,-6-1 0 16,-6 1 0-16,-6-4-9 15,-3 1-4-15,-3 2-6 16,1 4-4-16,2-1-9 16,0 2-5-16,3-4-24 0,6 2-11 15,3 2-39 1</inkml:trace>
  <inkml:trace contextRef="#ctx0" brushRef="#br0" timeOffset="42">16546 12041 220 0,'-6'13'82'0,"6"-2"-44"0,3-3-40 0,-3-3 14 16,0 3 3-16,0 3 4 16,0-1 6-16,0 4 2 15,-3-1-14-15,3-3-6 0,0-2 0 0,0 0-6 16,0-2-1-16,0-1-2 15,0-5 0-15,0 0-5 16,3-3-3-16,0-5-3 16,0-2-2-16,0-1-1 15,0 1 0-15,2-4 6 16,1 1 4-16,0 2 4 16,3 1 1-16,-3 5 1 15,0 2 0-15,0 6 2 16,0 2 3-16,0 3 4 15,0 0 2-15,-3 2 1 16,-3 1 2-16,0 0-5 16,0-1-1-16,3-2-4 15,-3-3-1-15,0-2-1 16,0-3 1-16,0 0-7 0,9-3 1 16,0-5-8-16,-3-2-1 15,6-1-4-15,0-2-3 16,0 0 8-16,-1 2 4 15,1 3 9-15,-3 3 4 16,0 5 8-16,0 3 3 16,0 2-2-16,0 3 1 15,0 2-5-15,-3 4-1 16,0-1-4-16,-3 0-1 16,0 0-3-16,0 1-2 15,-3-4-15-15,0-2-7 16,3-3-33-16,-3-5-15 0,6-2-32 15</inkml:trace>
  <inkml:trace contextRef="#ctx0" brushRef="#br0" timeOffset="43">16879 12110 204 0,'0'11'77'0,"0"4"-42"0,3 17-34 15,-3-16 14-15,0 16 7 16,0-3 6-16,-3 0-3 16,0-3-1-16,0 1-13 15,0-6-4-15,3-5-1 0,0-3-3 0,0-5-2 16,0-3-9-16,0-5-3 16,-3-5-1-16,0-5 2 15,0-17 6-15,3-2 2 16,0-5-3-16,0 2-1 15,0 0 3-15,0 3 1 16,3 0 4-16,6 0 3 16,0 5 0-16,3 3 2 15,0 2-4-15,3 6 0 16,0 2-1-16,-1 9-2 16,1 4 7-16,0 6 3 15,-6 3 1-15,0 2 1 0,-6 0 2 16,-6 3 4-16,-3 3-6 15,0-3-2-15,-6 0-8 16,0-3-1-16,-3-3-21 16,1-2-7-16,2-2-19 15,0-4-9-15,3-2-144 32,21-5 101-32</inkml:trace>
  <inkml:trace contextRef="#ctx0" brushRef="#br0" timeOffset="44">17177 12036 244 0,'-6'-16'90'0,"3"16"-48"0,-6 13-36 16,3-7 22-16,-3-1-4 0,-6 3 3 16,0 2-11-16,0 4-4 15,0 1-7-15,3 4-2 0,1 2 3 16,2 0-3-16,6 0 0 15,3-2 1-15,3-3 2 16,3-6-3-16,0-2-2 16,5-2 0-16,4-6-1 15,-3-6-3-15,0-2 0 16,-3-2-1-16,0-3 0 16,-3-3 0-16,-3 0 3 15,0 3 2-15,-3 2 4 16,0 3-2-16,0 0-2 15,0 3 2-15,0 2 0 16,0 3-1-16,3 6-2 16,0 4 1-16,0 3 1 0,3 3-3 15,0-3 0-15,0 1-1 16,3-1 0-16,0-2-14 16,-1-4-6-16,1-1-25 15,0-6-9-15,3-3-20 16,-3-2-51-1,0-6 27-15</inkml:trace>
  <inkml:trace contextRef="#ctx0" brushRef="#br0" timeOffset="45">17305 12094 208 0,'3'0'79'0,"0"3"-42"0,0 2-39 0,0 0 14 16,-1 3 5-16,1 3 4 15,0 2 8-15,0-2 5 16,-3-1-18-16,0 1 0 0,0-3-2 15,0-3-5-15,0 0-1 16,0-2 5-16,0-3 1 16,0 0 1-16,0-3 1 15,0-5-6-15,0-2-2 16,0-1-6-16,3 1-4 16,0-4-2-16,6 4 0 15,6-3-11-15,0-1-5 16,0 1-9-16,0 3-5 0,3-1-6 15,-6 3-2-15,2 3 14 16,-2 2 8-16,-3 8 17 16,0 1 7-16,0 2 7 15,0 0 4-15,0 0 3 16,-3-1 1-16,3 1-2 16,0 0 0-16,3-2-1 15,-3-4 0-15,3 1-6 16,0-3-2-16,-1-3-2 15,1 1-1-15,-3-4-3 16,0 1 1-16,-3-6-7 16,-3 4-1-16,-3-7-7 15,-6 1-3-15,-9 2 2 16,3 4 2-16,-3 1 5 16,1 6 1-16,-1 6 3 0,-3 4 1 15,3 1 3 1,0 2 1-16,3 0 10 0,3 3 3 15,3 3-3-15,3-1 0 16,9 1-6-16,0-4 1 16,6-1-12-16,6-4-2 15,6-4-21-15,-3-4-10 16,2-2-34-16,1-5-15 16,0 0-12-1</inkml:trace>
  <inkml:trace contextRef="#ctx0" brushRef="#br0" timeOffset="46">17936 11904 272 0,'-9'-3'104'0,"3"6"-56"0,-9-1-45 16,9 1 21-16,-3 2-14 16,-6 6-1-16,-6 2-3 15,3 6 1-15,1 7-4 16,-1-2 0-16,6 0 3 0,3 2-1 0,3 1 0 16,6-1-6-16,6-2-1 15,9-3-17-15,0-5-5 16,2-3-17-16,1-5-6 15,3-8-28 1,0-5-50-16,9-3 28 16</inkml:trace>
  <inkml:trace contextRef="#ctx0" brushRef="#br0" timeOffset="47">18159 11785 172 0,'6'0'66'0,"0"2"-36"0,6 3-20 16,-6 6 17 0,3 10 11-16,2 6 6 15,4 2-1-15,-3 3-2 0,3 2-22 16,-3 0 0-16,-6 1-1 0,-3-1-10 16,-9 1-2-16,-6-6-17 15,-9 0-8-15,-5 2-83 16,-7 1-81-1,-9-19 53-15</inkml:trace>
  <inkml:trace contextRef="#ctx0" brushRef="#br0" timeOffset="48">6845 11552 148 0,'-3'0'57'0,"3"5"-30"0,3-5-21 0,-3 0 15 16,0 0-16-16,0 0-2 15,0 0 2-15,0 0 1 16,0 0-2-16,0 0 2 0,0 0 0 16,3 0 4-16,-3 0 4 15,0 0 1-15,0 0 3 16,0 0-1-16,9 3 1 15,-9-3 0-15,0 0 0 16,0 0-3-16,0 0 5 16,6 2-6-1,-6-2-6-15,6 3 0 16,0 0-3-16,0-3 2 0,6 2-2 16,-3-2 2-16,2 0-2 15,-2-2 0-15,3-4-1 16,-3 1 2-16,3 0-1 15,0-3 2-15,-3-3 2 16,3 1 2-16,0-1-5 16,3-5-2-16,-6-2-2 15,-1-6-2-15,1 0 1 16,0 0 1-16,3-5-1 16,0 0-1-16,0 3-2 15,0-6 1-15,-3-3 3 16,-3 4 1-16,0 2 1 15,0 2 0-15,-3 1-2 16,-3 2 1-16,0 3-2 16,3 2-1-16,-6-5 1 0,0-2-1 15,3 2 0-15,-3 3 2 16,0 0-1-16,0 2 2 16,0 1-4-16,0 2 0 15,3 3 3-15,-6 2 1 16,0 0-1-16,0 3-2 15,0 1 3-15,3-1 0 16,0 2-4-16,0 1-1 16,0 0 1-16,0-1 2 15,0 1-2-15,0 2 0 16,0 1 1-16,0-1 2 0,0 3-3 16,0 3 0-16,0 2 1 15,0 3 0-15,0 3-3 16,-3 2 2-16,0 0 1 15,4 6 2-15,-1 2-1 16,0 0-1-16,3-3 1 16,-3-4-1-16,3-1 0 15,-3-2 0-15,3-1 0 16,0-5 0-16,0 1 0 16,0-4 2-16,0 4-1 15,0-4-1-15,0-2 1 16,0 0 1-16,0 0-3 15,0-2 0-15,3-4-1 0,-3-4 0 16,3-1 2 0,0-5 2-16,0 0-1 0,-1 1-1 15,1-7 1-15,-3 6-1 16,3 1 0-16,-3 1 0 16,3 4-3-16,-3-1 2 15,3 3 1-15,-3 3 0 16,0 0 0-16,3 2 0 15,0 0-3-15,0 1 0 16,3 2-1 0,9 5 5-1,0 3 3-15,0 3 5 16,0-1-2-16,3 3-2 16,-3-2-2-16,-1 0 0 15,1 2-4-15,-3-8 0 0,0 3-4 16,0-5-1-1,0-3-35-15,-3-3-13 0,0 0-51 16,-3-5-21-16,-6-2 13 16</inkml:trace>
  <inkml:trace contextRef="#ctx0" brushRef="#br0" timeOffset="49">2047 8305 140 0,'3'-13'55'0,"0"26"-30"0,-3-7-18 0,0-6 13 16,3 2-4-16,3-7 3 15,3 2 3-15,-6 1 1 16,2-1-12-16,1 0 4 0,0-5 14 16,-3 3-5-16,0 0-1 15,0 0-2-15,-3 2-1 16,0 0 2-16,-3 1-6 16,0-1 1-16,0 3-4 15,-6 0 0-15,4 0-3 16,-1 0-1-16,-9 0-1 15,3 0 0-15,0 3-4 16,0 2-3-16,-3 0 0 16,0 6-1-16,-3-1-3 15,0 4 2-15,4-1-1 16,-4 3 0-16,6 2 2 16,-6 3 0-16,3 3-3 15,6 0 2-15,-6 5-1 16,3 5 0-16,0 6 2 15,4 0 0-15,5 5 0 0,-3 2 2 16,6 1-1 0,6 2-1-16,-6-5-2 0,6 0 1 15,-1 3 1-15,4 2 0 16,0-5 0-16,3 5 0 16,-3-5 0-16,-3 0 2 15,9-2-3-15,-6-4 0 16,3-4 1-16,-3-1 2 15,-3-2-1-15,-3 2 2 16,-3 3-4-16,-3 0 0 16,0 1 1-16,0-7 2 15,-6 6 1-15,3 0 1 16,-3-5-2-16,3 0-2 0,-9-3 3 16,0 0 0-16,0-2-1 15,0-1-2-15,-2-2 1 16,-1-3-1-16,0 0 0 15,0 0 0-15,0 0 0 16,3 1 0-16,0-4 0 16,1 1 0-16,5-3 2 15,-9-1 1-15,6-1-4 16,0-4-1-16,3 1 1 16,0-3 2-16,3 0-2 15,0-3 0-15,0 0-1 0,3 1 0 16,3-4 2-1,-6 3 0-15,3-2 0 0,3-3 2 16,0 0-3-16,0 0 0 16,0 0-1-16,0 0 0 15,0 0 0-15,0 0-2 16,0 0 5-16,0 0 3 16,0 0-6-16,0 0 0 15,0 0 0-15,9 0 3 16,-6 0 0-16,3 0-1 15,3 0 1-15,-3 0 1 16,3 0-3-16,0 3-2 16,0-1-1-16,3 1 3 0,0 2 0 15,3 1 3-15,-1-1-1 16,1 3-1-16,6 0 1 16,-6 2-1-16,3 4 0 15,0 2 0-15,-3-1-3 16,-1 1 2-16,1 3 1 15,3-1 2-15,-6 1-1 16,6-1-1-16,-9 1 1 16,3-1-1-16,-3 4 0 15,-3 1 0-15,3 4 0 16,-3 5 0-16,3-1 0 16,-4 1 0-16,1 0 0 15,3 5 0-15,-9-3 0 16,3-2 0-16,0 2 0 15,-3-4 2-15,0-4-1 16,-3 0 2-16,3 4-2 0,-3 4-1 16,3 0-2-16,0 3-1 15,0 0 4-15,0 3 1 16,0 2-3-16,-6 3-1 16,3-2 3-16,3-6 3 15,0 0-3-15,0 0-3 16,-6 0 1-16,4 3 2 15,-1-3 0-15,0 0-1 16,0 2 1-16,0-2 1 16,3 0-1-16,-6 8-1 15,6-5 1-15,0-3 1 0,-6 0-3 16,0 3 0-16,3 0 3 16,3-1 3-1,-6 1-2-15,3 2-2 0,-3 1 2 16,3-1 2-16,0 0-2 15,9 1 0-15,3-1-3 16,0 3-1-16,3 0 3 16,3-3 1-16,5-5-4 15,-5-2 1-15,6-4-2 16,0 1-2-16,0-5 0 16,3-4 3-16,-4-4-11 15,1-3-4-15,-3 0-19 16,3-8-5-16,3-3-65 15,-3-2-29-15</inkml:trace>
  <inkml:trace contextRef="#ctx0" brushRef="#br0" timeOffset="50">219 9906 192 0,'-9'-8'71'0,"9"8"-38"0,0-3-21 15,0 3 21-15,0 0-13 16,6 3-1-16,-3 2-5 16,9 3-1-16,0 6-7 0,3 4 9 0,0 9 7 15,3 7-5 1,-1 6 1-16,4-6-7 0,-6 3 1 16,3 0-7-16,0-5-3 15,-3-3-1-15,0-5 1 16,-3-6-10-16,-4-2-2 15,-5-5-30-15,3-1-12 16,-6-4-26-16,-6-9-9 16,3-10-2-1</inkml:trace>
  <inkml:trace contextRef="#ctx0" brushRef="#br0" timeOffset="51">228 10160 260 0,'-9'0'96'0,"9"0"-52"16,3 0-51-16,-3 0 16 0,6 0 3 16,-3-3 4-16,9-2 4 15,3 0 0-15,0-3-11 16,3-5-5-16,2-6-1 0,7 1-11 16,-6-1-4-16,3 1-27 15,-3-1-13-15,5 3-65 16</inkml:trace>
  <inkml:trace contextRef="#ctx0" brushRef="#br0" timeOffset="52">472 10014 240 0,'-6'6'90'0,"12"-4"-48"0,-3 1-49 0,3-3 14 15,3 3-7-15,6-1 2 16,-3-2 3-16,3 0 4 15,-6-2-4-15,3-1 1 0,-4-2 1 16,-2-6-8-16,0 3-4 16,-3 0 3-16,-3 0 2 15,0 3 1-15,-9 0-1 16,3 2-2-16,-8 3 1 16,2 3-4-16,0 2 1 15,0 3 0-15,3 8-1 16,-3 8 6-16,3-3 1 15,3 3 4-15,3-6 3 0,3 1 7 16,3-3 2-16,3-1-5 16,3-1-3-16,12-6-5 15,-6 0-2-15,3-3-1 16,2-5-2-16,1-3-6 16,-3-5-1-16,-3 3-28 15,0-6-9-15,-6 1-44 16,-3-9-43-1,0 3 43-15</inkml:trace>
  <inkml:trace contextRef="#ctx0" brushRef="#br0" timeOffset="53">603 9959 200 0,'-6'5'77'0,"12"-2"-42"0,-3 5-41 0,3-3 14 16,-3 3 6-16,6 3 6 15,-6 4 5-15,3 1 2 16,3 0-14-16,-6-3-6 0,6 1-2 16,-9-4-3-16,3-2-2 15,3-2 1-15,-6-1 1 16,0 0-1-16,0-5 2 16,0 0-7-16,0-10-8 15,0-6-1 1,-6-3 0-16,3 1 3 0,3 2 4 15,-6-3 3-15,6 6 2 16,0 0 1 0,0 2 0-16,6 6 0 0,-3 2 6 15,6 3 4-15,0 6 1 16,2-1 1-16,7 3-2 16,-6 0 1-16,-3 0 0 15,0 0 1-15,0-1-4 16,-9 1-3-1,0-8 0-15,6 0-3 16,-6-2 1-16,0-9-4 16,-3 1-2-16,3-4-5 15,-3-1 0-15,-3-4 4 16,6 0 2-16,0 4 2 0,6-1 0 16,-3 8-3-16,6-5 2 15,0 10 5-15,-3 0 2 16,9 3 4-16,-3 6 1 15,5 1-1-15,-5 1-1 16,-3 3-5-16,3 0-1 16,-3-3-3-16,0-1-1 15,3-1-28-15,-9-1-10 16,3-2-32-16,-6-3-12 16,0-3-16-1</inkml:trace>
  <inkml:trace contextRef="#ctx0" brushRef="#br0" timeOffset="54">892 9779 236 0,'6'11'90'0,"6"20"-48"0,6-4-47 16,-10-14 17-16,13 8 11 15,-9 3 9-15,6 2-5 16,-9 1-3-16,3 2-14 15,0 0-6-15,0-8-1 0,-3-5-2 16,-3-3 2-16,0 1-2 16,0-9-1-16,-6 0 3 15,0-10-4 1,-9-8-2-16,-3-3-1 16,-6-5 0-16,6-8 3 15,-6 2 2-15,6-5-2 16,0-5 0-16,-3 3-1 0,9 0 0 15,0 2 2-15,6 3 0 16,0-3-3-16,9 0 0 16,0 14 4-16,3 4 1 15,6 12 2-15,-6 4 0 16,6 9 6-16,-6 2 4 16,-3 3-5-16,-3 5-1 15,0-2-2-15,-6 2-1 16,0-3-12-16,-3-2-3 15,0-2-19-15,-3-6-9 0,-3-1-24 16,-3-4-9-16,3-8-37 16</inkml:trace>
  <inkml:trace contextRef="#ctx0" brushRef="#br0" timeOffset="55">928 9435 252 0,'0'-5'93'0,"3"7"-50"0,2 1-52 16,4 2 14-16,6 6 8 16,3 5 6-16,0 8 4 15,3 13 1-15,0 2-13 16,0 1-4-16,-1-3-3 0,-5-3-2 0,9 1 1 16,-9-3-31-1,6-6-11-15,-3-13-40 16,0-13-15-16,-7-5 1 15</inkml:trace>
  <inkml:trace contextRef="#ctx0" brushRef="#br0" timeOffset="56">1243 9512 276 0,'-12'0'104'0,"12"5"-56"0,-6 0-56 16,0 6 35-16,0 18-11 15,3-2-3-15,3 2-1 16,-6-3-7-16,12 1-1 0,-3-4 0 0,3 4-7 16,6-14 0-16,-3 0 1 15,-3-2 1-15,3-6-2 16,0-8 2-16,0 1-1 16,0-6-2-16,-6 0-2 15,3-5 1-15,-6-8 1 16,0-3 2-16,0 13 1 15,0 1 1-15,0 2 0 16,3 2 0 0,3-2 2-16,0 16 1 15,3-2 3-15,-1 4-3 16,1-2-2-16,0 3 0 16,0-3-1-16,3 0 0 15,-9-3 0-15,3 0-20 16,0-5-9-16,-6 0-21 0,0-18-83 31</inkml:trace>
  <inkml:trace contextRef="#ctx0" brushRef="#br0" timeOffset="57">1240 9252 272 0,'-6'0'101'0,"12"6"-54"0,-3-4-55 0,3 6 16 15,6 3 5-15,0 13 8 16,6 0 5-16,3 5 4 16,-1 8-16-16,4 2-6 0,3 1-3 15,-3 0-6-15,-3-6 1 16,-4 3-20-16,1-13-7 0,-9-5-46 16,3-6-20-16,-3-5-20 15</inkml:trace>
  <inkml:trace contextRef="#ctx0" brushRef="#br0" timeOffset="58">1282 9422 348 0,'-12'-3'129'0,"12"3"-70"0,0 0-73 0,0 0 17 16,6 0-6-1,0-2 3-15,3-1-1 0,0-2-2 16,3-1 2-16,2 1-5 0,1 2 0 16,6 1-19-16,0 2-9 15,-6 0 2-15,0 2 4 16,-3 1 14-16,0 0 5 16,-4-3 11-16,1 2 4 15,0-2-3-15,-3 3 0 16,3-3 3-16,0 3 3 15,0-3 2-15,3-6 1 16,-3 1-4-16,0 2-3 16,0-5 2-16,0 0 0 15,-6 3-1-15,6 0 1 0,-9 0-4 16,3-3 0-16,-3 2 1 16,-3-2 2-16,3 8-3 15,-12-2-2-15,3-3 0 16,-3 7 1-16,3 11-1 15,-9-2-1-15,6 2 3 16,0 3 0-16,3 5 1 16,3 0 0-16,12 3 9 15,-3 0 3-15,6 0-3 16,3 0 0-16,6-3-8 16,3-8-1-16,9 0 2 15,-1-13 1-15,-5-5-32 16,3-6-13-16</inkml:trace>
  <inkml:trace contextRef="#ctx0" brushRef="#br0" timeOffset="59">1484 9427 180 0,'0'0'68'0,"0"0"-36"0,0 3-26 0,0-3 17 16,0 0-5-16,0 0-1 16,0 0-5-16,0 0-2 15,3 2-6-15,3-2 4 0,6 3 2 16,-3-3-1-16,0 0 0 15,3-3-3-15,0 1-1 16,0-1 1-16,0 0 1 16,2-4-3-16,1-1-3 15,0-6 2-15,0 4 0 16,0-3-1-16,-9 2 1 0,3-2-2 16,-3 0 2-16,-3 2-2 15,0 0 2-15,-6 3 0 16,0-2 1-16,-6 2-2 15,-3 3-2-15,-3 2-2 16,0 0 1-16,0 6 1 16,0 0 2-16,1 7-1 15,-1 1 2-15,3 5-2 16,3 0-1-16,-3 2-4 16,3-2 0-16,3 0 0 15,6 0-1-15,6-3-5 16,-3-3-2-16,9-2-42 15,3-2-19-15,-3-12-28 16</inkml:trace>
  <inkml:trace contextRef="#ctx0" brushRef="#br0" timeOffset="60">383 10496 152 0,'0'-18'57'0,"-3"18"-30"0,3-3-16 15,-6 3 18-15,3 0-6 16,-3-3 1-16,0 3-2 16,-3 0 1-16,0 0-13 15,-3 3 8-15,3 5 4 0,0 8-11 16,6 2-6-16,-5 6-3 16,8 0-2-16,2 13 0 15,4 0 2-15,6 0-1 0,-3 0-1 16,6-3 1-16,0-2 1 15,6-3-1-15,-9-5-1 16,6-3-13-16,-6-5-4 16,-4-3-18-16,-5-5-5 15,-3 5-50 1,-3-2-34-16,-2-6 51 16</inkml:trace>
  <inkml:trace contextRef="#ctx0" brushRef="#br0" timeOffset="61">270 10803 244 0,'0'-3'90'0,"0"1"-48"0,3-1-47 15,3 3 17-15,-3-3-7 16,3 1 2-16,6-1-4 16,-4-2-2-16,7-1 0 15,3 1-1-15,0 3 0 0,-3-1-20 16,0 0-9-16,0 1-16 15,-3-6-7-15,-3 0-32 16</inkml:trace>
  <inkml:trace contextRef="#ctx0" brushRef="#br0" timeOffset="62">454 10668 208 0,'0'0'79'0,"0"3"-42"0,6 10-37 0,-6-8 18 15,3 0-8-15,6 9 0 16,0-1-4-16,12 3 1 15,-6 2-4-15,9 3 0 0,-10-2 1 16,4-3-2-16,0-3-2 16,3-5 3-16,-9-3 0 15,6-5-1-15,-6-2 1 16,-3-4-7-16,-6-2 1 16,6-2-4-16,-9-1 0 15,0-5 1-15,0-5 4 16,0 3 3-16,0 2 2 15,-6 3-4-15,3 2 1 0,0 0 0 16,3 6 2-16,0 0 3 16,0 2 4-16,0 3-2 15,0 0-2-15,3 8-2 16,0 3-3-16,3-1 1 16,2 1-1-16,-5-3 0 15,9 0 0-15,-3 0-5 16,9 0-1-16,-9 0-17 15,0-3-5-15,-6-2-17 16,6-3-6-16,-9-3-31 16</inkml:trace>
  <inkml:trace contextRef="#ctx0" brushRef="#br0" timeOffset="63">698 10626 180 0,'-6'-3'68'0,"6"6"-36"0,3-1-37 0,-3-2 12 15,9 6 3-15,0-1 5 16,3 3 8-16,-3 0 3 16,0 10-13-16,-3-2-1 0,0-3 1 15,3 1-5-15,-6-4 0 16,0-2-6-16,3-3-2 16,-6 1 2-16,0-6 1 15,0 0 1-15,0-16-2 16,0 0-4-1,-6 0-1-15,6-2-1 16,0-1 3-16,0 3 0 0,0 0 1 16,6 3 0-16,-6 3-5 15,9-1 1-15,-6 3 4 16,3 5 4-16,6 3 5 16,-4 3 2-16,4 2-1 15,-3 3 1-15,-3 3-6 16,3-1-3-16,0 1-8 15,-3-3-4-15,0 0-23 16,0-3-11-16,3-2-37 16,-6-3-44-1,3-3 35-15</inkml:trace>
  <inkml:trace contextRef="#ctx0" brushRef="#br0" timeOffset="64">990 10425 212 0,'-21'0'82'0,"3"2"-44"0,6 4-38 0,9-4 18 15,3 3-3-15,-8 3 3 16,2 0-10-16,3 14-4 16,0-4-3-16,3 1-1 0,3-4 0 15,0 1-3-15,11 0 0 16,1-5 4-16,3-1 1 15,3-2 0-15,6-5-2 16,-6-3-2-16,0-3 1 16,-1-5-15-16,-8-5-6 0,6-8-16 15,-9 2-6 1,-3-2-42-16</inkml:trace>
  <inkml:trace contextRef="#ctx0" brushRef="#br0" timeOffset="65">1008 10210 204 0,'-6'3'77'0,"12"-6"-42"0,-6 9-43 15,0-6 28 1,9 15 2-16,3 4-5 16,-3 5 1-16,6 5-11 15,-1 3 0-15,1-3 3 0,0 2-6 16,-3 1-2-16,9-3-1 0,-12-5-1 15,3-3-22-15,-3-7-10 16</inkml:trace>
  <inkml:trace contextRef="#ctx0" brushRef="#br0" timeOffset="66">960 10388 260 0,'-15'-3'96'0,"27"-2"-52"15,0-1-51-15,-3 1 16 16,3 0-8-16,0-3 2 0,3 0-2 16,-3 0-1-16,3 0 1 15,0-3-30-15,5 1-10 0</inkml:trace>
  <inkml:trace contextRef="#ctx0" brushRef="#br0" timeOffset="67">1192 10295 244 0,'0'18'93'0,"0"-12"-50"0,12 4-37 16,-6-2 20-16,3 0-12 16,-6 3-1-16,6-1-7 15,-6 1-2-15,3 0-2 16,0-1-4-16,0-2 1 0,-3-3-41 15,3 1-17-15,-6-6-52 16</inkml:trace>
  <inkml:trace contextRef="#ctx0" brushRef="#br0" timeOffset="68">1148 10181 256 0,'0'5'96'0,"0"-7"-52"0,3 4-54 0,6-2 14 16,0 0-5-16,-3 3 0 0,9-3-21 15,-7 0-8-15,4 3 15 16,0-1-15-16,0 1-3 0,-3 0 8 16,0 2 6-1,0 0 21-15,0 16 25 16,-3 1 7-16,3-1-4 15,0 0-3-15,0-3-9 16,0 1-3-16,-1-3-5 16,4-3 1-16,0-5 3 15,0-3 1-15,0-7 0 16,3-4 1-16,3-4-6 16,-3-1-4-16,-3-5 1 15,-6 3 0-15,-6-5 1 0,-6 2 2 16,-3 2-3-1,-3 1 1-15,-3 3-7 16,-9 2-1-16,3 5-7 0,6 0 0 16,-2 3-21-16,2 0-7 15,6 0-20-15,0 0-5 16,3 0-43 0</inkml:trace>
  <inkml:trace contextRef="#ctx0" brushRef="#br0" timeOffset="69">1404 10160 244 0,'15'8'93'0,"-9"0"-50"0,14 2-44 0,-11-2 20 0,0 6-2 16,0-1 2-16,3 3 1 16,-9-3 2-16,3-2-12 15,-3-1-1-15,6-2-2 0,-9-3-6 16,0-2 0-16,0 0-1 15,0-3 2-15,0 0-1 16,0-6-1-16,0-7-6 16,0 0-4-16,-9-8-1 15,6 0 1-15,3 2 1 16,0-2 3-16,3 5 2 16,6 5 2-16,-6 3 3 15,6 3 4-15,3 5 7 16,3 3 4-16,-3 5-2 15,5 2 2-15,4 1-9 0,-6 2-4 16,0 3-2-16,-3 0-1 16,0-5-16-16,0-1-6 15,-3-2-62-15,0-3-25 16</inkml:trace>
  <inkml:trace contextRef="#ctx0" brushRef="#br0" timeOffset="70">389 11409 112 0,'0'0'44'0,"3"16"-24"0,-3-27-10 16,0 8 12-16,0-4 1 0,-3 1 1 16,3 6-2-16,-9 0-2 15,3-5-10-15,3-3 0 0,-9 13 1 16,3 1-4-16,0 7 1 16,-3 0-5-16,3 3-2 15,-3 2-3-15,4 4 1 16,-4-1 1-16,12 3 0 15,-6-1 0-15,12-1 2 16,-3-7-3-16,6-1 0 16,-1-6 5-16,4-3 2 15,0-8 2-15,0-7 0 16,3-4-2-16,-3-1 1 16,-3-4-4-16,-6-2 0 15,-3-11-1-15,-3 0-2 16,-3 1 1-16,-3 2 1 0,3-3-1 15,-9 5-1-15,0 1 1 16,-3 2-1-16,7 6 0 16,-1 2 2-16,-3 5 1 15,9 1 3-15,-3 4-5 16,9 4-1-16,0 4 0 16,12 6 0-16,-3 8 0 15,0 5 2-15,11 6-1 16,-5 4-1-16,6-1 1 15,0 1 1-15,3-4-1 16,-9-3-1-16,3-6-2 16,-1-2 1-16,-2-8-70 15,3-5-38 1</inkml:trace>
  <inkml:trace contextRef="#ctx0" brushRef="#br0" timeOffset="71">502 11351 212 0,'12'5'79'0,"-3"-2"-42"0,9 2-43 0,-15-2 14 16,6-1 2-16,-1-2 5 15,4 0-3-15,-3-2 1 0,0-1-8 16,-3-2-1-16,3-1 2 15,-3-2-3-15,0 0 0 0,0-2-1 16,-6-1 1-16,0 3-2 16,-9 0 2-16,6 3-4 15,-6 0 0-15,-9 2-1 16,0 6-2-16,4 2 0 16,-4 3 3-16,6 3-5 15,0-1 2-15,3 6 2 16,3 0 3-16,3 5 0 15,12-2-1-15,-6-6 1 16,15 0-1-16,-6-2 0 16,6-3 0-16,2-3-3 15,-2-2 2-15,3-3-23 0,0 0-10 16,-9-8-64 0</inkml:trace>
  <inkml:trace contextRef="#ctx0" brushRef="#br0" timeOffset="72">725 11007 172 0,'-21'-3'66'0,"15"6"-36"0,0-1-24 16,0 1 15-16,3 0 0 16,-2 5 2-16,2 2-6 0,-3 1 0 15,3 5-10-15,3 5 0 0,3 0 0 16,3 3 1 0,5 2 0-16,1 3-2 0,3-2 1 15,0-1-4-15,0-5-2 16,-3 1-5-16,-3-7-2 15,3-1-24-15,-3-4-8 16,-6-2-29 0,3-3-52-16,-6-5 27 15</inkml:trace>
  <inkml:trace contextRef="#ctx0" brushRef="#br0" timeOffset="73">624 11258 232 0,'-6'-3'88'0,"12"1"-48"0,-3-1-49 16,3 0 14-16,3-2-1 16,-6 0 2-16,6-3 0 15,0 0-1-15,6 3-3 16,-1-3-4-16,1 5 1 0,3-2-56 16,0-3-27-16,-6 3-4 15</inkml:trace>
  <inkml:trace contextRef="#ctx0" brushRef="#br0" timeOffset="74">835 11176 252 0,'0'13'96'0,"6"-7"-52"0,3 4-54 0,-3-2 16 15,3 0-4-15,-6 0 1 16,6 0-12-16,-6 0-4 15,3 0-71-15,-3-3-29 16,-3-5 35-16,0 0 18 16</inkml:trace>
  <inkml:trace contextRef="#ctx0" brushRef="#br0" timeOffset="75">788 11089 236 0,'-3'-3'88'0,"3"6"-48"16,0-6-56-16,0 3 12 0,0 0-17 16,3 0-1-16,3-3-35 15,0 3-16-15,0-2 8 16,2-1 3-16</inkml:trace>
  <inkml:trace contextRef="#ctx0" brushRef="#br0" timeOffset="76">901 11139 220 0,'9'21'82'0,"-3"-8"-44"0,0-2-40 16,0-6 14-16,-3 1-4 16,2-1 0-16,-5 0 4 15,3 0 3-15,-3-5-8 16,0 0 0-16,0 0 0 0,0 0-3 16,0 0-3-16,3-2 2 0,-3-4 2 15,0-1-4-15,0-7-3 16,0-2 1-16,3 3 2 15,0 0-2-15,6 2-2 16,3 3 2-16,0 3 0 16,0 5 7-16,3 0 6 15,0 5-4-15,0 3 0 16,0 0-2-16,-1 0 1 16,-2 0-4-16,0 0-2 15,-3 0-9-15,0-3-5 16,0 1-42-16,-6-1-16 15</inkml:trace>
  <inkml:trace contextRef="#ctx0" brushRef="#br0" timeOffset="77">1139 11041 272 0,'0'3'101'0,"9"2"-54"0,-3 6-57 15,0-6 16-15,-6 0-6 16,9 0 2-16,-6 3-1 16,0-2-1-16,3-1 1 15,-6-5-39-15,-6 5-16 0,3-5-50 16</inkml:trace>
  <inkml:trace contextRef="#ctx0" brushRef="#br0" timeOffset="78">1017 10938 216 0,'-9'-19'82'0,"12"11"-44"0,-3-5-62 0,6 8 7 16,-6-6-15-16,3-2-3 15,0-3-35-15,3 0-18 16</inkml:trace>
  <inkml:trace contextRef="#ctx0" brushRef="#br0" timeOffset="79">1062 10747 228 0,'5'3'85'0,"1"2"-46"0,9 9-39 15,-9-4 16-15,9 6-3 16,-3 5 3-16,6 0-12 16,3 6-1-16,-6 5-3 15,2-3 0-15,1 2 0 0,-3-4-7 16,0-6 0-16,-9-2-43 15,0-4-17-15,3-4-26 16</inkml:trace>
  <inkml:trace contextRef="#ctx0" brushRef="#br0" timeOffset="80">1091 10980 272 0,'0'0'101'0,"3"-13"-54"0,3 5-53 0,-3 3 17 16,3-1-5-16,3-1 1 15,3-4-3-15,0-2-3 16,6 2 0-16,-6 1-32 0,0-1-12 16,-1 0-22-16,-2 3-10 15,0 1-6 1,-3 1 49-16,0 4 66 15,0 2 20-15,3 5 11 16,-6 3-13-16,6 2-5 0,0 1-18 16,3 0-8-16,0 2-12 15,0 0-6-15,-3 6 0 0,0-6-2 16,-1 0-1-16,1-5-43 16,-6 0-19-16</inkml:trace>
  <inkml:trace contextRef="#ctx0" brushRef="#br0" timeOffset="81">1252 10766 240 0,'0'-3'90'0,"9"1"-48"0,0-1-51 0,-6 3 12 16,6-3-9-1,0 1 1-15,-3 2-17 0,9 0-8 16,-10 2-9-16,10 4-1 16,-6 2 24-16,-3 5 13 15,0 5 24-15,3 1 9 16,0 2-2-16,3 3 0 16,-3 2-15-16,3-2-1 0,3-5-1 15,0-11 2-15,-1 2 3 16,1-10 2-16,0-5 1 15,0-3-8-15,-3-5-2 16,-9-1-5-16,3 1-3 16,-6-3 2-16,0 0 0 0,-9 1-1 15,-12 1-2-15,0 4-4 16,1 2-2-16,-4 0-4 16,6 3-1-16,0-1-25 15,3 4-9-15,9-1-59 16,-3-2-25-1,6-1 68-15</inkml:trace>
  <inkml:trace contextRef="#ctx0" brushRef="#br0" timeOffset="82">1484 10697 220 0,'12'13'85'0,"0"-10"-46"0,3 10-37 16,-9-5 17-16,3 0-4 0,0 3 1 15,0-1 5-15,-6 1 1 16,3-1-11-16,-3-2-2 15,0-2 1-15,-1-1-6 0,-2-5-2 16,0 0 1-16,0-3 0 16,0-2-6-16,0-3 0 15,0-8-10-15,3-5-4 16,0 0 2-16,3 2 1 16,6 3 6-16,0 3 5 15,3 3 11-15,0 4 4 16,3 6 12-16,-3 3 7 15,3 8-7-15,-1-1-5 16,-2 1-8-16,0-1-5 16,-3 1-6-16,-3-3 0 0,0 0-27 15,-3-3-9-15,0 0-189 32,-6-20 85-32</inkml:trace>
  <inkml:trace contextRef="#ctx0" brushRef="#br0" timeOffset="83">21769 14113 140 0,'12'-11'55'0,"-6"-5"-30"0,3 6-10 0,-9 7 20 15,0 3 1-15,0 0 0 16,6 8-4-16,-6 3-2 16,-6 5-17-16,0 5 3 0,-9 13 4 0,-2 1-2 15,-4 4 1-15,-6 4-4 16,0 2 1-16,0 0-7 15,4-3-3-15,-1-2-1 16,3-6-1-16,3-5-5 16,3-2 1-16,3-6-2 15,3-3 0-15,3-2-9 16,0 0-5-16,3-5-10 16,0-4-4-16,0-1-8 15,3-6-1-15,3 0-3 16,3-3 0-16,3-5-18 15,3-5-40 1,3-19 23-16</inkml:trace>
  <inkml:trace contextRef="#ctx0" brushRef="#br0" timeOffset="84">21963 14129 168 0,'9'-11'63'0,"-6"9"-34"0,-3 4-19 0,3 1 17 16,-3 2-2-16,0 3 2 16,-3 8 5-16,-6 5 4 15,-6 8-19-15,-3 3 8 0,-3 8 3 16,-2 5-9-16,-4 2-1 16,0 6-4-16,0-5-1 15,6-6-7-15,3-7-4 16,4-6 1-16,2-6 2 15,3-1-24-15,3-9-10 0,3-5-34 16,3-3-14-16,6-5-48 16</inkml:trace>
  <inkml:trace contextRef="#ctx0" brushRef="#br0" timeOffset="85">22168 14380 304 0,'-6'3'112'0,"9"-3"-60"0,0 2-58 0,-3-2 17 16,6 0-1-16,3 0 4 15,6 0-5-15,3 0-3 16,6-2-3-16,0 2-7 0,8-3 0 0,-5 0-27 16,6 1-11-16,-6-1-30 15,-1-2-10-15</inkml:trace>
  <inkml:trace contextRef="#ctx0" brushRef="#br0" timeOffset="86">22621 14213 256 0,'-6'3'96'0,"6"-3"-52"0,0 5-49 0,0 1 17 16,0 10 11-16,0 2 7 15,0 6-2-15,-3 8-2 16,0 5-14-16,-3 8-8 15,3 0 0-15,0-6-3 0,6-2 2 16,0-8-35-16,3-2-13 16,0-6-93-1</inkml:trace>
  <inkml:trace contextRef="#ctx0" brushRef="#br0" timeOffset="87">21662 14859 168 0,'0'-5'66'0,"0"5"-36"0,3 0-15 15,-3 0 18-15,0 2-1 16,-6 6 3-16,0 3-6 15,0 7-1-15,-3 14-15 16,-5 8 3-16,-4 5 4 0,-3-3-7 16,-3 3 0-16,0-3-7 15,3-2-2-15,4-5-2 16,2-6-2-16,0-6 1 0,3-4-1 16,3-6-16-16,0-2-4 15,3-6-21-15,0-2-9 16,3-3-17-16,0-6-9 15,12-4-13 1</inkml:trace>
  <inkml:trace contextRef="#ctx0" brushRef="#br0" timeOffset="88">21838 14862 260 0,'3'2'96'0,"-3"1"-52"0,0 2-56 16,0 1 15-16,-3 4 4 16,-3 19 4-16,-3 3 15 15,-6 8 9-15,-3 5-19 16,-3 2 0-16,-2-2 1 0,-4 3-9 16,3-6-4-16,3-2-1 15,6-8 0-15,3-6-12 16,3-5-4-16,1-5-27 15,8-8-73 1,23-19-43 0</inkml:trace>
  <inkml:trace contextRef="#ctx0" brushRef="#br0" timeOffset="89">22168 15118 296 0,'-12'3'112'15,"1"2"-60"-15,16-7-56 0,-5 2 18 0,3 2-8 16,3 1 1-16,3-3 2 16,3 0 5-16,3 0-8 15,6 0-3-15,3-3 0 0,3 1-24 16,5 2-11-16,1-3-43 15,0-2-19-15,-6-3-13 16</inkml:trace>
  <inkml:trace contextRef="#ctx0" brushRef="#br0" timeOffset="90">22615 14917 312 0,'-6'0'115'0,"6"3"-62"0,0 18-66 0,0-13 30 16,0 21 0 0,0 5 5-16,-6 6 4 15,6 5-14-15,-3 0-2 0,3-3-3 16,3-2-10-16,0-8-5 16,3 0-36-16,0-9-14 15,3-4-85 1</inkml:trace>
  <inkml:trace contextRef="#ctx0" brushRef="#br0" timeOffset="91">21609 15552 260 0,'0'-8'99'0,"0"14"-54"0,0-4-53 16,-3 9 46-1,-3 7-15-15,-6 9 1 16,-6 7-1-16,-9 14-13 16,0 7 3-16,1-2 1 0,-1-5-7 15,3 5-4-15,0-11-2 16,6-2-1-16,1-14-16 15,5 1-4-15,3-14-19 0,0 3-7 16,3-6-18-16,6-4-5 16</inkml:trace>
  <inkml:trace contextRef="#ctx0" brushRef="#br0" timeOffset="92">21772 15629 312 0,'-6'13'118'0,"4"-5"-64"0,-1 0-67 16,3 3 17-16,-6 10-2 15,-3 16 6-15,-9 10 18 16,-6 4 10-16,-3 2-18 16,0-3-3-16,4-5-1 0,2 3-10 15,3-9-5-15,3-4-13 16,3-6-6-16,3-8-40 15,6-8-16-15,9-8-62 16</inkml:trace>
  <inkml:trace contextRef="#ctx0" brushRef="#br0" timeOffset="93">22055 15870 308 0,'-12'-14'115'0,"12"28"-62"0,0-22-62 16,0 8 18-16,6 0-9 15,3 0 0-15,6-3 2 16,9-5 3-16,3 3-2 15,2 2-4-15,1-2-2 0,0 2-29 16,3-2-14-16,5 0-78 16</inkml:trace>
  <inkml:trace contextRef="#ctx0" brushRef="#br0" timeOffset="94">22508 15682 348 0,'-6'3'129'0,"6"7"-70"0,0 17-71 0,0-9 18 15,0 14-5-15,0 5 1 16,0 5 4-16,0 3 3 16,-3 0-4-16,3 0-7 0,0-5-4 15,0-3-39-15,0-5-18 16,3-9-73-1</inkml:trace>
  <inkml:trace contextRef="#ctx0" brushRef="#br0" timeOffset="95">7232 8046 248 0,'-6'-3'93'0,"6"3"-50"0,0 0-26 0,0 0 25 16</inkml:trace>
  <inkml:trace contextRef="#ctx0" brushRef="#br0" timeOffset="96">7232 8051 496 0,'6'11'31'0,"0"2"-16"16,3 6-3-16,0 2 0 0,0 0-6 15,0 0-1-15,5 3-3 16,-2-6-2-16,0 1 3 16,3-3 0-16,-3-6-1 15,0-2-2-15,-3-2 3 16,0-4 0-16,0-2 1 16,0 0 2-16,0-2-1 15,0-1 0-15,-1-2-3 16,1-3-2-16,0 0 1 15,0 0-1-15,0 0 0 16,0 3 0-16,-3-1-3 16,0 4 2-16,0-1-4 15,0 0 1-15,0 1-20 16,0-1-9-16,-3 1-36 16,0-1-14-16,0-2-46 15</inkml:trace>
  <inkml:trace contextRef="#ctx0" brushRef="#br0" timeOffset="97">7562 8091 208 0,'0'0'77'0,"0"0"-42"0,0 0-41 0,-9 3 67 16,0 2-21-16,1 0-5 16,-4 3-6-16,0 3-18 15,-3 2-2-15,3 0 1 0,-3 0-6 16,3 3 0-16,0-2-7 16,3-4-2-16,0-2-40 15,3-3-18-15,6-2-64 16</inkml:trace>
  <inkml:trace contextRef="#ctx0" brushRef="#br0" timeOffset="98">7286 8186 148 0,'-6'3'57'0,"6"0"-30"0,0-1-21 0,0-2 17 16,0 0-1-16,0 0 4 15,0 0-5-15,0 0-3 16,0 0-10-16,0 0 1 0,0 0 4 16,0 0 4-16,3 0 4 15,0-2-2-15,-1-1-2 16,1-2-7-16,-3-6-2 16,3 0 0-16,-3 1 0 15,0-3-2-15,0-6 1 16,3-5-2-16,0 3 2 15,0-3 0-15,0 0 1 16,0 1 0-16,6-9 2 0,-3 0-3 16,6 0 1-16,0 1-1 15,0-4 1-15,0 1-2 16,0-1-1-16,3 1 1 16,-1-6 1-16,1 1-1 15,0 2 1-15,3 0-2 16,6-3 0-16,0-2-3 15,0 2 1-15,2 0-2 16,4 3 2-16,3 3-2 16,0 5 2-16,11 2 2 15,1 6 2-15,-12 5-3 16,14 3-1-16,-2 8-3 16,-6 2-1-16,-4 3 1 15,-5 0 2-15,-3 0-3 0,-3 0 0 16,-3 0-21-16,-4 0-10 15,1-3-57-15,-3 1-22 16</inkml:trace>
  <inkml:trace contextRef="#ctx0" brushRef="#br0" timeOffset="99">8378 6964 220 0,'0'13'82'0,"3"-26"-44"0,0 23-27 0,-3-4 23 15,0 2-3-15,0 5 4 16,0 8-10-16,0 8-3 16,0 6-13-16,0 2-1 0,0 0 2 0,0 0-2 15,0-3 1-15,0 3-8 16,0-8-2-16,3-2 2 16,-3-6 1-16,0-3-20 15,0-4-10-15,-3-20-72 16,0-2-34-1</inkml:trace>
  <inkml:trace contextRef="#ctx0" brushRef="#br0" timeOffset="100">8280 7186 292 0,'-18'3'110'0,"18"-3"-60"0,3 0-52 15,-3 0 31-15,12 0-8 16,3 0-11-16,2 0-5 16,1-6-4-16,3 4-4 0,6-3 2 15,0 2-34-15,-3-8-15 16,-4 3-80 0</inkml:trace>
  <inkml:trace contextRef="#ctx0" brushRef="#br0" timeOffset="101">8542 7234 196 0,'-6'0'74'0,"6"2"-40"0,-3 1-24 0,3-3 20 0,0 0-12 16,0 0-2-16,3 5-7 16,0 1-1-16,0-1-5 15,3 0 7-15,2 0 3 0,1-2-4 16,6 0-3-16,-3-1-1 16,0 1-1-16,-3-3 0 15,0 0 0-15,0 0 0 16,-3-3 0-16,0 1 2 15,0-4 1-15,-3 1-3 16,0-5-3-16,-3 2 0 16,0 0-1-16,0 0 0 15,-3 2 0-15,-3 1-5 16,0-5 1-16,-3 7 0 16,-3 3 2-16,0 0-1 0,0 3-1 15,-3-1 3-15,0 4 0 16,4 1 3-16,-4 1 1 15,0 3-4-15,6 2-1 16,0 3 5-16,3-3 5 16,6 1 0-16,3-1 1 15,3 0-3-15,3 6-1 16,3-4-1-16,3 4 0 16,2-6-5-16,4-2 1 15,0-9-9-15,3-2-2 16,-3-8-18-16,0 1-9 15,-4-1-31-15,1-3-11 16,-3-2-15-16</inkml:trace>
  <inkml:trace contextRef="#ctx0" brushRef="#br0" timeOffset="102">8777 7202 212 0,'-3'5'79'0,"6"3"-42"0,-3 8-28 16,0-5 22-16,0 2-6 15,0 5 3-15,0-4-10 16,0 2-3-16,0-3-8 16,0-3-7-16,0-2-1 0,0 0 3 15,3-3 1-15,-3 1-4 16,0-6 1-16,0-3-2 0,0-2-2 15,0-3-4-15,0-3-2 16,3-2 0-16,0-3 4 16,3 0 1-16,0 3 0 15,0-3 1-15,0 8 0 16,-1 0 3-16,4 6 0 16,-3 2 7-16,0 5 6 15,0 3-2-15,0 5 0 16,0-2-2-16,-3 2 2 15,-3-2-3-15,0-1-2 16,3-2 0-16,-3-3 1 16,0 1-3-16,0-4-2 15,0-2 0-15,0-2-1 16,3-6-5-16,0-3-1 0,3-2-2 16,0-3 0-16,6 3 2 15,3 0 2-15,-3 5 2 16,0 0 1-16,-1 2 1 15,-2 4 2-15,0 4 5 16,0 4 6-16,0 4-1 16,-3 6 1-16,0-3-7 15,0 3-4-15,0-2-1 16,0-1-1-16,0-3-9 16,0-2-4-16,0-2-26 15,0-4-13-15,0-2-16 0,0-2-8 16,0-4-12-1</inkml:trace>
  <inkml:trace contextRef="#ctx0" brushRef="#br0" timeOffset="103">9092 7247 212 0,'3'0'79'0,"-3"3"-42"0,3 7-32 0,0-2 17 16,0 3 1-16,0 5 3 15,0 7-2-15,0 4-1 16,-3 2-12-16,0-3 0 0,0 1 0 15,0-6-6-15,0-2-1 16,0-4-2-16,0-1-2 16,0-6 3-16,0-3 0 15,0-5-1-15,0-3 1 16,-3-2-2-16,0-6-1 0,0-12-2 16,0-1-1-16,0-3-1 15,0-2 0-15,3-3 3 16,3 3 0-16,0 3-2 15,3-1 2-15,0 1-1 16,6 7-2-16,6 6 5 16,-3 3 1-16,3 4 0 15,-1 6 1-15,-2 6 7 16,0 2 3-16,-3 5-2 16,-6 3-1-16,-3 2-2 15,-3-2 2-15,-3 0-3 16,-3 0-2-16,-6-6-16 15,-3-2-5-15,0-2-14 0,1-4-6 16,-1-2-14-16,3-5-6 16,0-3-3-16,3-5-1 15,3-3-22 1</inkml:trace>
  <inkml:trace contextRef="#ctx0" brushRef="#br0" timeOffset="104">9304 6940 240 0,'0'3'90'0,"3"2"-48"0,3 13-38 0,-3-7 21 0,-1 5 1 15,1 5 7-15,0 6-7 16,0 4-3-16,-3 1-13 16,0 0-4-16,0-3-2 15,0 0-5-15,3-3-1 16,0-4-17-16,6-1-5 0,0-8-26 15,0-5-8-15,6-3-7 16,-3-5-2-16,0-2-16 16</inkml:trace>
  <inkml:trace contextRef="#ctx0" brushRef="#br0" timeOffset="105">9509 7162 220 0,'3'-5'82'0,"0"5"-44"0,-3-3-27 0,0 3 21 15,0 0-2-15,-3 0 2 16,-3 3-15-16,0 5-5 16,-3 3-8-16,0-1-1 0,0 6 1 15,0 0-2-15,3 2 1 16,0 1-4-16,3-1 0 16,3-4-1-16,0-1-2 15,6-3 5-15,0-4 1 16,3-4 0-16,3-2-2 15,0-5-2-15,-3-3-1 16,0-2-1-16,0-4 3 16,-3-2-2-16,0 1 1 15,-3-1 4-15,-3 0 1 16,0-3-1-16,0 11-2 0,0 3 1 16,3 0 1-16,0 10 1 15,3 3 3 1,0 3 3-16,0 2-4 15,0 0-3-15,5 0-1 16,1 3 1-16,-3-3-6 16,12-5-26-1,-3-2-8-15,-3-9-25 16,0-2-10-16,0-3-30 16</inkml:trace>
  <inkml:trace contextRef="#ctx0" brushRef="#br0" timeOffset="106">9732 6906 268 0,'-6'0'101'0,"6"2"-54"0,0 4-53 0,0 2 19 16,0 10 7-16,3 6 7 16,-3 5-7-16,0 8-2 15,0 3-10-15,3 2 4 0,-3-2 1 16,0-3-6-16,3-3-4 15,-3 3-5-15,3-10 1 16,0-6-23-16,-3-5-12 16,0-3-54-16,-3-18-77 31</inkml:trace>
  <inkml:trace contextRef="#ctx0" brushRef="#br0" timeOffset="107">9577 7123 296 0,'-5'-3'110'0,"7"3"-60"0,7-3-52 15,0 3 20-15,6 0-5 16,3 0 3-16,3-2-7 16,3 2-3-16,0-3-3 15,-1 0-20-15,4 1-9 0,-3-1-35 16,3 3-93-1</inkml:trace>
  <inkml:trace contextRef="#ctx0" brushRef="#br0" timeOffset="108">9872 7181 244 0,'0'18'90'0,"3"-15"-48"0,0 2-36 0,0-2 22 16,3 0-11-16,0-3 1 15,3 0-9-15,3 0-3 16,0-3-3-16,0 0 2 0,0-5 1 16,-1 0-2-16,-2-5-3 15,0 0-3-15,-3 0 1 16,-3-1-1-16,-6 4-2 16,-3 2-2-16,0 0 1 0,-3 3 1 15,-2 2 2-15,-1 3 5 16,-3 5 3-16,-3 11 0 15,3 3 1-15,3 2-2 16,-3-3 0-16,9 4 3 16,6-1 5-16,3 0-5 15,6 0-2-15,3-5-3 16,6-3-3-16,3-2-13 16,3-6-6-16,11-5-85 15,1-8-74 1,-6 0 57-16</inkml:trace>
  <inkml:trace contextRef="#ctx0" brushRef="#br0" timeOffset="109">10473 7075 196 0,'-3'5'74'0,"6"1"-40"0,0 9-24 0,0 4 20 15,0-1-1-15,0 6 5 16,-3 5-7-16,0 3-4 16,0 0-13-16,0 13 0 0,0-8 1 15,-3-5-4-15,3-6-2 16,0-5-2-16,0-5-3 16,0-3 3-16,0-2 0 15,0-3 1-15,-3-5 2 16,3-6-3-16,0-8-2 0,-3-7 0 15,3-3-1-15,0-1 2 16,-3-4 1-16,3-3-1 16,0 0-2-1,0 0-2-15,0-8-1 0,3 5 2 16,0 3 0-16,3 5-2 16,3 0 2-16,6 3 3 15,0 2 3-15,3 6-2 16,0 3 0-16,0 7-1 15,-1 6 1-15,-2 5 0 16,0 2 3-16,-6 6 1 16,-6 3 1-16,-3-1 0 15,-3-2 2-15,-3-3-7 0,-3 0-2 16,-6 1-10-16,0-6-2 16,4-3-12-16,-4 0-36 15,3-2 3 1,9-6-55-1,12 1-3 1</inkml:trace>
  <inkml:trace contextRef="#ctx0" brushRef="#br0" timeOffset="110">10807 7096 208 0,'6'-5'77'0,"-3"5"-42"0,-3-3-26 0,0 3 22 0,0 0 1 16,0-2 5-16,-3 2-9 15,0 2-4-15,-3 1-14 16,-3 5 0-16,-9 5 1 0,3-2-9 16,0 4 0-16,3 4-4 15,0 2 0-15,4 0 0 16,5-2 0-16,0-1 0 16,3-2 0-16,14-3 2 15,-2-5 0-15,0-2 0 16,0-6 2-16,0-6-1 15,0-2-1-15,0-5 1 16,0 3-1-16,-3-6-3 16,0-5 0-16,-3 2 2 0,0 1 2 15,-3 2-2-15,-3 5 0 16,0 3 1-16,0 3 0 16,0 2 0-16,0 3 0 15,0 8 0 1,2 3 2-16,1-1-1 0,3 1-1 15,0 2 1-15,0 0 1 16,0 1-3-16,0-4 0 16,0 1-6-16,0-1 0 15,0-2-30-15,0-2-11 16,0-6-30-16,0 0-14 16,-3-3 3-1</inkml:trace>
  <inkml:trace contextRef="#ctx0" brushRef="#br0" timeOffset="111">10970 7093 224 0,'-14'3'85'0,"26"2"-46"0,-4 1-46 16,-5 7 31 0,0 3 4-16,0-3-1 15,0 0-1-15,0-2-14 16,-3-1-3-16,3-2-2 0,0 0-1 15,-3-2-1-15,0-1-3 16,0-5 1-16,0 0 4 16,0 0 4-16,0-3-4 15,0 1-2-15,0-1 0 16,0-5-1-16,0 0-2 16,0-8-4-16,0 3 1 15,9-3 3 1,0 3-1-16,3 2-1 15,-3 1-15-15,3 2-5 16,0 2-39-16,0-1-16 16,0 4-45-1</inkml:trace>
  <inkml:trace contextRef="#ctx0" brushRef="#br0" timeOffset="112">11229 7067 220 0,'-20'-3'82'0,"20"6"-44"0,-3-3-44 16,-6 3 20-1,3 5-3-15,-3 0-1 16,0 2 1-16,0 6-6 16,0 3-3-16,3-4-1 0,0 4-1 15,3-3 0-15,0 0 0 16,3-3 2-16,3-3 1 15,0-2 3-15,3-2 1 16,0-4 1-16,3-2-4 16,0-2-3-16,0-4 0 15,-3-2-1-15,3-2 2 16,0-6 1-16,-3 0 1 0,-6 3 0 16,6 2-2-16,-6 1 1 15,5 2-2 1,-7 3-1-16,4-1 5 0,1 4 1 15,-3 2 2-15,3 8 2 16,0-1-3-16,0 7 1 16,0-4-5-16,3 1-2 15,0 2 0-15,0 0 1 16,0-2-3-16,0-1 0 16,3-2-15-16,0 0-4 15,-3-2-28-15,3-4-9 16,-3-2-54-16</inkml:trace>
  <inkml:trace contextRef="#ctx0" brushRef="#br0" timeOffset="113">11337 7091 204 0,'-3'-3'77'0,"3"6"-42"0,0-1-43 15,0-2 30 1,0 14 5-16,0 2 2 15,0-1 3-15,0-1-18 16,0 2 5-16,0-3 2 0,0 0-9 16,0-2-4-16,0-3-5 15,0-1 0-15,0-1-2 16,0-4-1-16,0-2 1 0,0 0 1 16,3-2-1-1,0-4-1-15,0-7-6 0,3-3-4 16,-1-2 3-16,1 2 2 15,0 3 0-15,0 2 1 16,0 3 3-16,3 3 0 16,3 5 1-16,0 3 2 15,-3 5 8-15,0 5 3 16,-3 0 2-16,-3 0 4 16,0 0-7-16,-6-2-2 15,6-3-8-15,-3 0-1 16,0-3 1-16,0-5 3 15,0 0-7-15,3-2 0 16,6-4-9-16,0-2-3 16,0-5 3-16,-1 3 4 0,1 2 2 15,0 0 3-15,0 5 1 16,0 3 1-16,0 5 4 16,-3 3 2-16,0 3 4 15,-3 2 1-15,-3 0-3 16,0 3 0-16,0-3-7 15,0 1-1-15,3-1-22 16,-3-5-10-16,0-3-33 16,0-5-11-16,6 0-42 15</inkml:trace>
  <inkml:trace contextRef="#ctx0" brushRef="#br0" timeOffset="114">11691 7160 288 0,'0'0'110'0,"3"13"-60"0,3-16-58 0,-3 9 18 15,3-1-3-15,0-3 6 16,6-2-1-16,-4 0 1 16,1-5-7-16,0 0-4 0,0-3-1 15,0-3 1-15,-3 1 1 16,0-1-1-16,-3 3 1 15,-3-2-7-15,-3 2 1 16,-3-3-4-16,0 3 0 16,-3 3 1-16,-3 0 2 0,0 2 2 15,-2 6 3-15,-10 5 0 16,6 2 2-16,3 6-2 16,0 3 2-16,3-1 7 15,6 1 3-15,3-1-2 16,6-2-1-16,3 0-6 15,3-3-3-15,3-2-3 16,0-3 1-16,3-3-8 16,3-5-2-16,3-3-21 15,-4-2-6-15,1-3-30 16,-3 0-11-16,0-5-24 16</inkml:trace>
  <inkml:trace contextRef="#ctx0" brushRef="#br0" timeOffset="115">11837 6861 256 0,'0'-6'96'0,"3"6"-52"0,0 3-38 0,0 0 22 16,0 5-2-16,0 2 2 16,0 17-9-16,0 2-4 15,-3 2-8-15,2 4-3 0,-2 7 2 16,0-5-1-16,0 0 0 15,0-5-6-15,0-3-1 16,3-5-28-16,-3-3-10 0,6-5-110 16,0-8 26-1</inkml:trace>
  <inkml:trace contextRef="#ctx0" brushRef="#br0" timeOffset="116">11750 7041 296 0,'0'-6'110'0,"6"4"-60"0,6-4-56 16,-3 6 17-16,3-2-9 16,3-1-2-16,6-2 1 15,6-1-1-15,-1 4 0 0,-2 2-25 0,0 0-10 16,-3 2-11-1,-3 4-4-15,-3-1 22 0,-4 3 11 16,1 3 34-16,-3-1 13 16,-3 1 8-16,0 2 4 15,0-2-14-15,0-1-5 16,0-2-7-16,0 0-2 16,0-3-4-16,0-2-1 15,0 0-3-15,6-9 1 16,-3 1-2-1,-3-3-7-15,-9 0-3 16,0 0-3-16,-3 0 0 16,-3 0-2-16,-3 3 1 0,-3 5 5 15,0 5 4-15,0 3 1 16,3 0 2-16,0 5 2 16,4 1 4-16,2 2 0 15,3-1 0-15,3 1-8 16,3-2-2-16,3-1 0 15,2-3 0-15,1 1-13 16,0-3-5-16,3-3-17 16,0-5-7-16,-3 0-21 15,6-3-10-15,-3 1-13 16</inkml:trace>
  <inkml:trace contextRef="#ctx0" brushRef="#br0" timeOffset="117">12149 7112 216 0,'-3'3'82'0,"3"15"-44"0,0-5-42 0,0-7 13 16,0 4 8-16,0 1 8 16,0-1 3-16,0 1 1 15,0 0-16-15,0-3-3 0,0-1-3 16,0 1-3-16,0-2-1 16,0-4 5-16,0-2 3 15,0 0 0-15,0-2 1 16,0-1-4-16,0-2 0 15,0-6-3-15,0-5 0 16,3 0-3-16,0 3-2 16,0 0 1-16,3 2-1 15,0 3-5-15,3 1 1 16,0 1 0-16,0 1-1 16,3 0-21-16,0 2-10 0,3 0-30 15,-1 1-11-15,7-1-32 16</inkml:trace>
  <inkml:trace contextRef="#ctx0" brushRef="#br0" timeOffset="118">12643 6837 260 0,'-3'2'96'0,"6"6"-52"0,-3 8-45 0,0-5 20 16,0 7 9-16,0 12 7 15,0-1-7-15,-3 2-2 16,0 6-15-16,0 0-7 0,0-5 0 15,0 0-1-15,0-3 1 16,0-5-18-16,3-3-7 16,0-5-37-16,0-3-12 15,3-2-59 1</inkml:trace>
  <inkml:trace contextRef="#ctx0" brushRef="#br0" timeOffset="119">12750 7059 288 0,'-3'8'107'0,"6"3"-58"0,0 4-51 16,-3-1 20-16,0 4 2 16,0-2 5-16,0 0-13 15,0 0-5-15,0-3-4 16,0 0-16-16,0-2-6 0,-3-3-59 15,3-3-23-15</inkml:trace>
  <inkml:trace contextRef="#ctx0" brushRef="#br0" timeOffset="120">12786 6948 280 0,'-18'-3'104'0,"21"3"-56"0,0-16-58 0,6 14 14 16</inkml:trace>
  <inkml:trace contextRef="#ctx0" brushRef="#br0" timeOffset="121">12804 6927 385 0,'15'5'-45'15,"0"-2"-62"-15,0-1-23 0</inkml:trace>
  <inkml:trace contextRef="#ctx0" brushRef="#br0" timeOffset="122">12953 7006 272 0,'-12'8'104'0,"3"0"-56"0,-6 0-38 16,9-3 23-16,0 3-20 16,3 0-9-1,0 3-4-15,6 2 0 16,3-2 0-16,3 4 0 0,-3 4 0 16,3-3 2-16,-3 0 5 15,-3 0 4-15,-3-3 7 16,-3-3 3-16,-3 1-8 15,-6-3-5-15,0-3-3 16,-6 0-1-16,1-5-11 0,-4 0-3 16,3-2-19-16,3-1-9 15,6-7-18-15,3-6-5 16,6-3-46 0,9 1-30-16,3-3 61 15</inkml:trace>
  <inkml:trace contextRef="#ctx0" brushRef="#br0" timeOffset="123">13108 6781 280 0,'0'0'104'0,"3"6"-56"0,0 12-49 0,0-5 18 0,-3 6 3 16,0 18 7-16,0 0-10 15,0 5-2-15,0 1-9 16,0-1-4-16,0-2-1 0,0-3-8 15,0-6 0-15,-3-4-30 16,0-3-11-16,0-3-85 16</inkml:trace>
  <inkml:trace contextRef="#ctx0" brushRef="#br0" timeOffset="124">12929 7027 304 0,'18'-5'115'0,"0"0"-62"0,26 7-55 0,-26-2 20 16,9-2-7-16,3 2 1 16,3-3-6-16,5-2-2 15,-2-6-2-15,-3 1-63 0,-3-1-29 16,-10 0-36-1</inkml:trace>
  <inkml:trace contextRef="#ctx0" brushRef="#br0" timeOffset="125">13831 6657 148 0,'-3'-3'57'0,"0"6"-30"0,-6 0-14 0,6-3 19 0,-6 5-5 15,-6 5 1-15,-6 6-6 16,1 0-2-16,-4 5-11 16,0 8 3-16,-3 6 2 0,3 18-1 15,7-3 2-15,5-2-6 16,9 5-1-16,9-6-4 16,8-4-1-16,13-6-6 15,9-6-2-15,3-4-27 16,-4-9-9-16,1-7-74 15,6-6-32 1,-6-10 76-16</inkml:trace>
  <inkml:trace contextRef="#ctx0" brushRef="#br0" timeOffset="126">17430 6638 220 0,'-6'3'82'0,"0"0"-44"0,0 7-31 0,-3-4 20 16,-6 4 10-16,-3 1 7 16,-3 7-12-16,-3-2-5 15,1 3-15-15,-1-3-3 0,3-1-2 16,0 1-1-16,-6-2-1 16,10 1 1-16,2-4 1 15,3-3-3-15,3 0-1 16,0 0-1-16,3-3-2 15,3 3 3-15,6 0 0 16,3 0-4-16,3 2-1 0,6 14 1 16,3 0 0-16,2 0 1 15,7 0 2-15,-6 2 1 16,6-2 1-16,0 2-2 16,-4-2 1-16,-2-3-2 15,-6-2 2-15,-3-3-4 16,0-3 0-16,-3-2-12 15,-3-3-7-15,0 0-25 16,-3-3-8-16,0 0-41 16,-3 0-16-16</inkml:trace>
  <inkml:trace contextRef="#ctx0" brushRef="#br0" timeOffset="127">17763 6924 200 0,'-3'-21'74'0,"3"21"-40"0,-6-3-24 15,3 3 20-15,0 0-5 16,-3 0 0-16,-3 0-9 15,-3 3-5-15,0 0-6 16,-2 7-4-16,-1 9 2 0,3 2 0 16,-3-3 3-16,9 1 1 15,0-1 3-15,3-2-3 16,3 3-2-16,3-3-5 16,6 2 0-16,3-7 0 15,3-6 2-15,3-2-12 16,5-3-3-16,7-3-29 15,0-5-11-15,-3 0-58 16</inkml:trace>
  <inkml:trace contextRef="#ctx0" brushRef="#br0" timeOffset="128">17885 6739 184 0,'-6'-16'71'0,"9"27"-38"0,0-6-32 0,3-2 16 16,0 2 6-16,-3 3 8 15,3 8-7-15,0 5-5 16,0 5-10-16,0 11-2 0,-3-2 3 16,0-3-6-16,-3-1-2 0,0-2-1 15,0-2-1-15,0-6-16 16,0-2-4-16,0-4-39 15,0-4-16-15,3-3-19 16</inkml:trace>
  <inkml:trace contextRef="#ctx0" brushRef="#br0" timeOffset="129">18138 6929 220 0,'-12'-21'82'0,"9"21"-44"0,-6-2-27 0,6 2 23 16,-3 2-9-16,0 9 0 15,-6 2-10-15,1 3-2 16,-7 2-7-16,6 4-4 0,0-1 1 16,3 3 2-16,3-3 4 15,3 0-4-15,9-3-3 16,3 4 1-16,3-12 0 15,0-2-4-15,0-8 1 16,0-2 0-16,-1-4 0 16,1 1-7-16,0-3 0 15,-3-3 1-15,0-2 3 0,-3 0 2 16,0 0 1 0,-3 2-3-16,-3 1 2 0,0 2-1 15,0 2 0-15,0 1 2 16,0 2 0-16,0 3 0 15,0 0 0-15,3 8 2 16,0 0 3-16,3 0-2 16,0 3-2-16,3-1-3 15,0 1 1-15,0-3-21 16,0 0-10-16,2 0-33 16,1-3-11-16</inkml:trace>
  <inkml:trace contextRef="#ctx0" brushRef="#br0" timeOffset="130">18397 6935 160 0,'3'0'63'0,"-3"-13"-34"0,0 18-12 0,0-5 22 15,3-3 4-15,-3 1 6 0,0-1-11 16,-3 3-5-16,0 0-19 15,-3 5 2-15,0 0 2 0,0 1-10 16,-3 4-2-16,3-2-2 16,0 3-2-1,3 5-6 1,3-3 2-16,3 3-1 16,0-3 1-16,0 0 2 15,0 1 2-15,-3-4 1 16,0 1 1-16,-3-1 0 15,0-2 0-15,-3 0-2 16,0 0 1-16,-3-3-7 0,4 1 1 16,-10-6-34-1,3-3-13-15,3 0-8 16,-3 1-31 0,9-1-48-16,9-2 38 15</inkml:trace>
  <inkml:trace contextRef="#ctx0" brushRef="#br0" timeOffset="131">18558 6892 228 0,'0'-5'85'0,"0"5"-46"0,0 0-15 16,0 0 29-1,-3 3-16-15,0-1-6 0,0 1-14 16,0 0-6-16,0-1-6 16,0 12-4-16,3 7-5 15,3 3 0 1,0-3 2-16,3 0 5 16,-3-3 3-16,0 1 4 15,-3-3 4-15,-3-3-4 16,0 0 2-16,-3-5-5 15,-6 0 1-15,0-3-7 16,-3 1-3-16,0-4-10 16,3-2-5-16,0 0-13 15,4 0-4-15,2-2-33 0,3-1-12 16</inkml:trace>
  <inkml:trace contextRef="#ctx0" brushRef="#br0" timeOffset="132">19055 6776 304 0,'0'-3'115'0,"3"6"-62"0,-3 0-44 15,0 2 25-15,0 3-2 16,0 8 4-16,0 5-9 15,-3 8-2-15,0 5-14 16,0-2-2-16,3 0 1 0,0-3-6 16,0-3 0-16,0-2-2 15,0 0-2-15,0-5-10 16,3-4-6-16,-3-1-17 0,0-12-43 16,-3-2 3-1,0-2-67 1,0-6-35-16,0 0 84 15</inkml:trace>
  <inkml:trace contextRef="#ctx0" brushRef="#br0" timeOffset="133">18829 6747 332 0,'0'-3'126'15,"3"6"-68"-15,3-3-50 0,-1 0 29 0,7 0-3 16,6 0 4-16,9 3-12 16,6-3-4-16,8 0-12 15,4 0-6-15,0-3-1 0,-4 3-11 16,-5 0-4-16,-6 0-30 16,-3-3-10-16,-6 1-63 15,-7-1-29-15</inkml:trace>
  <inkml:trace contextRef="#ctx0" brushRef="#br0" timeOffset="134">19305 6617 272 0,'-6'-2'101'0,"6"10"-54"15,-3-6-28-15,3-2 26 16,0 0-12-16,0 5-4 0,3 1-13 16,0 2-3-16,3 0-7 15,3 5-4-15,6 5 1 0,5 1-2 16,1-3 2-16,0 2-4 16,3 1-2-16,0-3 4 15,-3 2 1-15,-1 1-3 16,-2-3-1-16,-3-1 3 15,0-1 1-15,-6-1 0 16,-3 0-2-16,-9 16 12 16,-6-2-1-1,-6-1 2-15,-3 1-1 0,0-4 2 16,-2 1-5-16,-4 3-1 16,3-3-6-16,3-3-2 15,3-5-5-15,3-1-1 16,3-4-28-16,3 0-10 15,0-3-31-15</inkml:trace>
  <inkml:trace contextRef="#ctx0" brushRef="#br0" timeOffset="135">19704 6612 252 0,'-6'-8'96'0,"6"8"-52"0,0 0-40 0,0 0 21 15,3 3-10-15,3-1 0 16,0 4 2-16,6 2 3 16,2 5-10-16,7 11 1 0,3 2 2 15,-3 6 6-15,-3 5 3 16,-3 5 0-16,-3 6 1 16,-3-6-4-16,-12-5-2 15,-6-2-9-15,-3-4-3 16,-3-4-14-16,0-6-4 15,0-3-36-15,0-2-13 16,0-2-67-16,3-4-61 16,3-5 70-1</inkml:trace>
  <inkml:trace contextRef="#ctx0" brushRef="#br0" timeOffset="136">13977 7001 100 0,'0'3'38'0,"0"-3"-20"0,0 0-23 16,0 0 6-16,0 0-1 15,3 0 8 1,0-11 3-16</inkml:trace>
  <inkml:trace contextRef="#ctx0" brushRef="#br0" timeOffset="137">13989 6969 209 0,'3'-13'38'0,"-3"2"-2"0,-3 3 0 16,0 3-20-16,-3 0 4 0,-3 2 3 15,-6 8-3-15,-3 6 0 16,0 2-11-16,0 6-3 16,4-1-2-16,-1 1 0 15,6-1-2-15,3 1 1 16,3-3-2-16,3 0-1 16,3-6 1-16,3-2 1 15,0-3-1-15,3-2 2 16,2-3-2-16,1-5-1 15,0-1-6-15,0-1-4 16,-3-1 3-16,-3-3 4 16,0 3 4-16,-3 0 2 15,0 3 1-15,0 0 0 16,-3 2 2-16,0 0 1 16,0 3-6-16,0 0 0 0,3 8-1 15,0 0 0-15,0 0 0 16,0 3 0-16,0-3-5 15,0 0 1-15,3-3-20 16,0-3-9-16,0 1-27 16,0-6-12-16,0-2-17 15</inkml:trace>
  <inkml:trace contextRef="#ctx0" brushRef="#br0" timeOffset="138">14072 6755 212 0,'0'2'79'0,"0"6"-42"0,3 6-32 0,-3-4 19 16,3 11-2-16,3 3 2 15,-3 11-7-15,0-1 0 16,0 0-10-16,0-2-4 0,0-3 0 15,0-5-2-15,0-3 2 16,0-5-15-16,0-3-5 16,0-2-31-16,-3-3-11 15,0-3-45-15</inkml:trace>
  <inkml:trace contextRef="#ctx0" brushRef="#br0" timeOffset="139">14271 6869 208 0,'-8'2'79'0,"5"4"-42"0,-3-1-34 15,3 0 15-15,-3 3-3 16,-6 0 1-16,3 3-6 15,3 4-4-15,0-1-8 16,9-1 1-16,3 0 0 0,3 3 1 16,3 0 2-16,-3 0 3 15,0-3-2-15,-3 0 0 16,-3 0 1-16,-3 1 0 16,-3-6 0-16,-3 0 0 15,-3-3-5-15,-3-3 1 16,-3-2-27-16,0 0-11 15,0-2-28 1,3-1-52-16,3-2 23 16</inkml:trace>
  <inkml:trace contextRef="#ctx0" brushRef="#br0" timeOffset="140">14346 6985 196 0,'-3'32'74'0,"3"-16"-40"0,3 5-35 0,0-13 15 15,6 2-1 1,0-2 4-16,3 0-5 16,0-3-2-16,-1-2-5 15,4-6 1-15,0-2 0 0,0 0 0 16,-3-6-1-16,0 1-3 15,-6-1 1-15,-3 1 2 16,-6-6 4-16,-3 2-2 16,-3 4-2-16,0 10-5 15,-3-8 0-15,-3 0-11 16,0 8-5-16,3 0-32 0,4 3-11 16</inkml:trace>
  <inkml:trace contextRef="#ctx0" brushRef="#br0" timeOffset="141">14748 6906 184 0,'-3'2'68'0,"3"1"-36"0,0 10-24 15,0-8 18-15,0 9-2 16,0-1 1-16,0 0-6 0,3 3 1 15,-3 0-11 1,3 2-1-16,3-2-1 0,0-2-3 16,0-1-1-16,0 0 1 0,-1-5 0 15,1-3-5-15,0-2 1 16,3-3 0-16,0-3 0 16,0-2-5-16,0 0-1 15,0-3-2-15,0 0 2 16,-3 0 2-16,0 3-1 15,-3-1 1-15,0 4 3 16,-3 2-2-16,0 0-1 16,6 5 3-16,-3 3 2 15,0 0 2-15,0-3 3 16,3 0 1-16,0-2 3 16,0 0 4-16,3-3 3 0,-1-3 2 15,1-2 1-15,0-3-9 16,0 0-2-16,-3 0-3 15,0 0 1-15,-6-5-4 16,0-1-2-16,-3 4 0 16,-3-6-1-16,-3 3-18 15,0 7-5-15,3-4-20 16,0 2-8-16,0 0-45 16,4 0-45-1,2 0 48-15</inkml:trace>
  <inkml:trace contextRef="#ctx0" brushRef="#br0" timeOffset="142">15031 6887 204 0,'0'5'77'0,"2"1"-42"0,1 18-43 0,0-17 10 15,0 12 5-15,0-1 8 16,0 1 3-16,0 0 2 15,0-4-11-15,0 1-5 0,-3-2-3 16,0-4-1-16,0-2 2 16,0 0 1-16,0-3 1 15,0-2 0-15,-3-3 0 16,0 0 2-16,3-3 1 16,0-5 1-16,0 3 0 15,3-8 7 1,3-8-9-16,0-1 0 0,3 4-4 15,3 2-2-15,-3 3-2 16,0 0 1-16,0 2-15 16,3 0-6-16,0 4-22 15,0-1-10-15,-1 0-48 16</inkml:trace>
  <inkml:trace contextRef="#ctx0" brushRef="#br0" timeOffset="143">15251 6927 212 0,'-3'24'82'0,"3"-3"-44"0,0 3-38 0,0-14 16 16,0 1-7-16,0 2 2 15,0-2-6-15,0-1-3 16,0-2-1-16,0-3-39 0,-3 1-16 16,0-6-39-1</inkml:trace>
  <inkml:trace contextRef="#ctx0" brushRef="#br0" timeOffset="144">15197 6824 228 0,'-3'-11'85'0,"9"8"-46"0,0-5-59 0,-3 3 9 0,3 0-26 16,3 0-6-16,0-1-35 15,6-4-13-15</inkml:trace>
  <inkml:trace contextRef="#ctx0" brushRef="#br0" timeOffset="145">15358 6734 204 0,'-3'18'77'0,"6"-7"-42"0,-3 7-34 16,0-4 14-16,0 9-2 15,0 6 5-15,0 6-8 16,0-3-1-16,0-3-5 15,0-3-3-15,0-2 2 0,0-6-15 16,0-4-5-16,0-4-35 16,0-2-16-16,3-5-16 15</inkml:trace>
  <inkml:trace contextRef="#ctx0" brushRef="#br0" timeOffset="146">15438 6662 220 0,'0'-2'85'0,"3"2"-46"0,0 5-39 0,0 5 16 16,0 4 8-16,0 2 10 16,0 5-5-16,0 5-2 15,-3 6-15-15,0 16-1 0,0-9 0 16,0 1-6-16,0-6-1 15,0-2-2-15,0-5 1 16,0-6-13-16,0-3-6 16,0-5-33-16,0-5-14 0,0 0-46 15,-3-8-32 1,-3-5 61-16</inkml:trace>
  <inkml:trace contextRef="#ctx0" brushRef="#br0" timeOffset="147">15257 6871 276 0,'-3'3'104'0,"3"-6"-56"0,3 1-56 0,6 2 16 16,3 0 5-16,-1 0 8 16,1-3-4-16,6 0-2 15,3 1-8-15,6 2-5 0,0-3 1 16,-4 3-26-16,4 0-10 15,-6 0-32-15,-3 0-11 16</inkml:trace>
  <inkml:trace contextRef="#ctx0" brushRef="#br0" timeOffset="148">15501 6929 244 0,'3'22'90'0,"0"-17"-48"0,6 16-42 0,-3-16 16 0,6-2 2 15,-1 0 3-15,1-1-4 16,0 1-2-16,0-3-9 16,0 0-4-16,0-8 1 0,-3 0-4 15,0-3 0-15,-3 1-1 16,-3-1-2-16,0 1-2 16,-6-1-1-16,-3 3-5 15,0 0-3-15,-3 3 4 16,-6 0 4-16,0 2 6 15,0 3 3-15,0 5-5 16,4 9 0-16,2 4 5 16,3 1 4-16,0-1 3 15,3 1 2-15,3-1-1 16,0 1-1-16,6-1-5 16,3 1-1-16,2-9-10 0,1 1-5 15,0-3-30-15,0-6-10 16,0-2-57-1</inkml:trace>
  <inkml:trace contextRef="#ctx0" brushRef="#br0" timeOffset="149">15694 6974 212 0,'-3'22'82'0,"3"-12"-44"0,3 9-36 0,-3-9 19 0,0 1 2 15,0-1 6-15,0 1-12 16,0 0-2-16,0-3-9 16,0-3-2-16,0 0 0 0,0-5 0 15,0 0 0-15,3-3-2 16,3-4-2-16,0-4-2 16,3-5 1-16,3-5-1 15,0-6 0-15,0 6 2 16,3 3 2-16,0 5-6 15,2 5 1-15,1 2 7 16,0 9 7-16,0 8 6 16,-3 2 2-16,0 0-4 15,-3 3-1-15,-3 0-11 16,-3-3-1-16,0 3-11 16,-3-6-4-16,-1 1-40 0,1-3-17 15,-3-3-57 1</inkml:trace>
  <inkml:trace contextRef="#ctx0" brushRef="#br0" timeOffset="150">16272 6890 240 0,'-15'2'90'0,"9"1"-48"0,-3 5-45 16,-3 3 19-16,0 4-8 16,0 4 3-16,0 2 3 15,3 3 3-15,3 0-9 16,3-6-2-16,1 1 0 0,4-3-3 15,4-6 0-15,3-2-3 16,3-3-1-16,0-5-6 16,0-2-3-16,0-3-5 15,0-3-4-15,0-3 11 16,-3 0 4-16,0 1 3 16,-3-6 1-16,0 3 8 0,0 2 5 15,-1 3-4-15,-2 8-3 16,3 3 3-16,0 2 4 15,-3 0-1-15,3 3 3 16,0 0-8-16,3 3-4 16,0-3-5-16,3 0 1 15,0-3-26-15,3 0-11 16,6-5-41-16,-1-5-15 16,4 0 1-1</inkml:trace>
  <inkml:trace contextRef="#ctx0" brushRef="#br0" timeOffset="151">16581 6887 268 0,'-6'-3'101'0,"6"3"-54"0,-6 0-26 16,3 0 28-16,-3 3-17 16,1 2-4-16,-1 1-14 15,0-1-4-15,0 6-6 16,0 2-5-16,3 3 0 0,3 0-1 15,3-1 0-15,0 1 2 16,3 3 0-16,-3-3-3 16,-3 0 0-16,0-3 6 15,-3 0 5-15,-3-2 0 16,0-3 1-16,-6-3-5 0,0 0-1 16,-3-5-8-16,3 0-4 15,0-3-15-15,3 1-7 16,0-1-26-16,3 1-9 15,0-4-53 1,12-2-33-16,6 0 72 16</inkml:trace>
  <inkml:trace contextRef="#ctx0" brushRef="#br0" timeOffset="152">16703 6898 320 0,'-3'2'121'0,"3"1"-66"0,0 0-64 16,0-3 18-16</inkml:trace>
  <inkml:trace contextRef="#ctx0" brushRef="#br0" timeOffset="153">16694 7080 312 0,'-6'3'115'0,"9"-3"-62"0,-3 3-60 0,0-3 19 16,0 0-26-16,3 0-5 16,3-3-95-16,3-2-41 15,0-3 63-15,0 0 32 16</inkml:trace>
  <inkml:trace contextRef="#ctx0" brushRef="#br0" timeOffset="154">16278 7046 152 0,'-3'0'57'0,"3"0"-30"0,0-3-14 0,0 3 19 15,0 0-3-15,0 0 3 16,3-2-9-16,0-1-2 16,-3 0-12-16,3 1 1 0,-3-4 3 15,0 1-5-15,0-16 3 16,0 2-3-1,-3 3-6-15,3 3-1 16,0 3-3-16,-3-1-2 16,3 3-13-16,0 0-6 15,0 3-30-15,0 0-14 0,3-1-28 16</inkml:trace>
  <inkml:trace contextRef="#ctx0" brushRef="#br0" timeOffset="155">8821 8229 172 0,'-6'-3'66'0,"9"3"-36"0,-3 0-22 0,0 0 16 16,0-3-3-16,3 1 2 16,0-1-2-16,-3 0 2 15,0 3-13-15,0-2 5 0,0-1 3 16,-3 0-2-16,3 3 1 15,-3 0-3-15,0-2 1 16,-2-1-6-16,-1 3-1 16,3-3 0-16,-3 1 0 15,0 2 0-15,0-3 2 16,-6 1-5-16,0-1-3 0,3 0 1 16,-3 1 2-16,0 2 0 15,0-3 2-15,3 0-4 16,-3 3 0-16,1-5-1 15,2 5 1-15,0 0 0 16,0 0 3-16,0 5-3 16,0-2-2-16,-3 2 0 15,0 1 1-15,0 1-3 16,0 1-2-16,0 3 2 16,-3 0 0-16,4-1-2 15,-1 3 2-15,3 6 1 16,0-1 2-16,0 1-1 15,0-1-1-15,0 1 1 16,3-1-1-16,-3 4-3 16,0-1 2-16,0-3 3 0,0 1 1 15,0 2-4-15,3 0 1 16,0 3-2-16,4 0 0 16,-1 0 0-16,0 2 0 15,3 1 2-15,3 2 0 16,2 2 0-16,1-4 0 15,3 2 0-15,3-3 0 16,0-4-3-16,3-1 2 16,6 0 1-16,3-3 0 15,2-2 0-15,4-5 0 16,-3-3 0-16,0-3 2 16,0-2-1-16,-1-3-1 15,4-6 1-15,0-1 1 0,-3-4-1 16,3-2-1-16,-4-6 3 15,-2-2 2-15,-3 3-4 16,-3-1-3-16,-3 0 5 16,0-2 3-16,-4-2-1 15,-2-4 0-15,0-2-3 16,-3 0 1-16,-3 2 0 16,-3-2 1-16,0 0 0 15,-3 0 2-15,-3 3-1 16,0 2 0-16,-3 0-1 15,-2 3 2-15,-4 0-1 16,0 2 0-16,0 3-3 0,0 0-2 16,0 3-8-16,3 3-5 15,0-1-15-15,6 0-8 16,0 1-33 0,9-1-16-16,6 1-54 15</inkml:trace>
  <inkml:trace contextRef="#ctx0" brushRef="#br0" timeOffset="156">8812 8824 168 0,'0'3'63'0,"3"-3"-34"0,0 2-23 0,0 1 15 16,-3-3-5-16,0 5 3 0,3 0-1 15,0 3-2 1,0 3-8-16,-3 2 4 0,0 3 3 0,0 0 8 16,-3 0 3-16,-3 2 0 15,0 1-1-15,-5 2-6 16,-4 0-1-16,3 0-6 16,-3-2-2-16,3-3-4 15,0 0-1-15,0-3-3 16,0 0 1-16,0-5-4 15,3-3 0-15,0 1-6 16,4-4-3-16,-1-2-21 16,0 0-7-16,0 0-25 15,0-2-8-15,3-4-41 16</inkml:trace>
  <inkml:trace contextRef="#ctx0" brushRef="#br0" timeOffset="157">8687 8988 184 0,'-23'8'71'0,"17"0"-38"0,-3 2-28 0,3-2 19 16,-3 3 0-16,0-1 3 0,-3 4-3 15,0-1-3-15,0 0-11 16,3 0-4-16,0-2 0 0,3-3-3 16,0 0 0-16,3 0 3 15,3-3 3-15,3 0-4 16,3 6-3-16,9-3-1 16,0 2-1-16,3 1 0 15,0-3 2-15,3 0-17 16,3-5-4-16,-1-1-66 15,1-10-68 1,-6 0 42-16</inkml:trace>
  <inkml:trace contextRef="#ctx0" brushRef="#br0" timeOffset="158">8994 8684 160 0,'0'2'60'0,"0"-2"-32"0,3 3-28 16,-3-3 13-16,0 0-5 16,3 3 3-16,3 2 5 15,0 0 2-15,3 3-9 16,3 0-1-16,3 5 2 0,2-2-2 0,1 2 3 16,3-2-4-16,-3-1 1 15,3-2-1-15,3 3 1 16,2-3-2-16,1 0-1 15,3 0-1-15,0 0 0 16,0-3 0-16,2 0 0 16,7-2 2-16,3-1 1 15,-1 1-1-15,1 0-1 16,3-1-3-16,2 1 1 16,1-3 0-16,0 0 1 15,5-3-2-15,7 1 1 16,-1-1-2-16,1 0 2 15,2 1 0-15,1-1 1 16,-4 0-2-16,4 1-2 0,2-1 1 16,1 3 1-16,-4-2-1 15,4 2 2-15,-1 0-4 16,1-3 0-16,5 3-1 16,4-3 0-16,-4 1 2 15,0 2 2-15,4 0-3 16,5-3 0-16,7 0 3 15,-4 3 1-15,3-2-4 16,3 2 1-16,4 0 0 16,5 0 0-16,-6 0 0 15,4 2 0-15,-4 6-3 16,0 0 2-16,3 0 1 16,-5 0 2-16,-1 3-1 15,6-3-1-15,6-1 1 16,-2 7-1-16,2-1 0 0,-6 0 0 15,18 0 0-15,-3 1 2 16,-11-1-3-16,-16 0 0 16,-9 0 1-16,-8 1 2 15,-10-1-3-15,4 0-2 16,-13 0 4-16,1 0 1 16,-3 1-3-16,-4-4 1 15,-5 1 0-15,-6-3 0 16,-9-3-3-16,-6-5 2 15,-6 0-17-15,-4-3-5 0,1-2-11 16,-3 0-2-16,-3 0-22 16,0-3-8-16,6 2-16 15</inkml:trace>
  <inkml:trace contextRef="#ctx0" brushRef="#br0" timeOffset="159">13727 8977 180 0,'-6'-5'68'0,"6"5"-36"0,-9 3-18 0,9-3 20 16,0 0-2-16,0 0 3 16,0 0-13-16,0 0-3 15,3 0-11-15,-3 0-7 0,3 2-2 16,0 1 3-16,3 5 3 15,-3-3-2-15,6 8 0 16,-3-2 1-16,6 5 2 16,-4-3-3-16,-5 3-2 0,-3 3 2 15,0-4 0-15,-3-4 10 16,1 0 3 0,-4-4-3-16,-6 1-3 0,-3-2-8 15,3-1-1-15,0-2-1 16,-3 2 0-16,-6 3-11 15,9 0-52 1,6 2-10-16,0-2-53 16</inkml:trace>
  <inkml:trace contextRef="#ctx0" brushRef="#br0" timeOffset="160">10857 16198 80 0,'3'-5'33'0,"0"2"-18"0,-3 0 0 16,0 3 15-16,0 0-3 15,0 0 1-15,0 0-2 16,0 0 1-16,0 0-2 15,0 0 2-15,0 0-15 16,-3 8 4-16,0 0 2 0,-3 16-4 16,-3 5 2-16,-2 3-7 15,-1 0-1-15,-3-1-2 16,3 1 1-16,3-3-4 16,0-2 0-16,3-9-1 0,3-5-2 15,-3-5 5 1,6-2 1-16,3-9 0 15,0-5 1-15,3-3-4 0,3-4 0 16,0-7-1-16,3-7-2 16,3 3-2-16,3 2 1 15,-1 0-1-15,1 3 0 16,3 8 2-16,-3 2 0 16,3 6 0-16,6 5 0 15,-4 3 4-15,-2 4 2 16,0 7 2-16,0 4 0 15,-3 6-4-15,-3-3-1 0,0 0-1 16,-4-2-2 0,1 2 1-16,-3-5 1 0,0-5-17 15,0-6-6-15,-3 3-32 16,-3-3-11-16,-3-5-51 16</inkml:trace>
  <inkml:trace contextRef="#ctx0" brushRef="#br0" timeOffset="161">10923 16383 168 0,'-3'-3'66'0,"3"3"-36"0,0 3-24 0,0-3 15 16,0 3-2-16,0 5 1 16,-3 2 2-16,0 9 3 15,-3 7-13-15,-3 3 4 0,-3 11 2 16,0 5-6-16,0 8 1 15,3 2-2-15,3-2 1 16,3-2 0-16,6-9 2 16,6-5-5-16,9-5-1 15,6-3 0-15,6-8 0 16,9-5-4-16,-1-3-1 0,4-5-3 16,0-3-1-16,-1-2-19 15,1-3-9-15,-3 0-49 16,-4-8-20-16,-8-5-13 15</inkml:trace>
  <inkml:trace contextRef="#ctx0" brushRef="#br0" timeOffset="162">11557 16981 156 0,'-3'-3'60'0,"6"3"-32"0,0-10-17 0,-3 10 15 16,0 0 1 0,0 0 1-16,0 0-13 15,0 0-4-15,3 5-7 0,3-5 2 16,0 5 0-16,0-2 2 0,9 0 2 15,-4-3 1-15,4 0 1 16,0 0-4-16,0-3-3 16,-3 0-2-16,0-2 0 15,0 0-2-15,-3-8-1 16,0 5 3-16,-3-3 0 16,-3 0-4-16,-3 1 1 15,-3-3 2-15,-3-1 3 16,-3 9-4-16,-9-3-3 15,0 8 1-15,-3 0 0 0,0 11-2 16,1 2 2-16,-1 0 3 16,3 0 1-16,3 3-1 15,3-2 1-15,6 4 0 16,3 3 1-16,6-2 0 16,6 5 2-16,3-9-3 15,9 4 0-15,3-8-3 16,2-4-1-16,7-1-26 15,0-6-11-15,0-3-39 16,-1-5-15-16</inkml:trace>
  <inkml:trace contextRef="#ctx0" brushRef="#br0" timeOffset="163">11968 16949 268 0,'-6'0'101'0,"6"6"-54"0,-3-1-55 0,3 3 16 16,-3-3-6-16,-6 8 1 16,-3 0 1-16,-3 1 2 15,3 7-3-15,-3-5-4 0,3 0-2 16,0-3-34-16,1-3-15 16,-1-4-55-1</inkml:trace>
  <inkml:trace contextRef="#ctx0" brushRef="#br0" timeOffset="164">11777 16978 260 0,'0'0'96'0,"6"0"-52"0,3 3-51 16,0 0 14-16,0-1 4 16,3 6 7-16,3-3-9 15,3 9-2-15,2-1-5 16,4 0 1-16,0 6 0 0,0-6-26 15,-3 0-9-15,-1-2-30 16,-5-9-12-16,0 4-17 16</inkml:trace>
  <inkml:trace contextRef="#ctx0" brushRef="#br0" timeOffset="165">12140 16952 236 0,'-6'0'90'0,"-3"8"-48"0,15 0-51 0,-3-3 12 16,-3 8 0-16,0 0 5 15,0 14 9-15,0-1 7 16,0 6-13-16,0 8 3 0,0-3 0 16,0-5-10-16,0-6-1 15,0-5-3-15,0-8 0 16,0 1 2-16,-3-14 5 15,0 0-1 1,0-14-5-16,0-7-3 0,0-2-2 16,0-7 0-16,0-1 0 15,3-1 0-15,6 0 3 16,0 6 0-16,3 2-2 16,3 3 0-16,3 7-1 15,3 12 0-15,0-1 3 16,0 3 2-16,0 5 9 15,-4 3 5-15,-2 3-1 16,-6 2 0-16,-6 0-4 16,-6 1-1-16,-3-6-8 15,-5 5 0-15,-1-8-14 16,0 0-5-16,-3-5-17 16,3-5-7-16,-6 3-16 15,6-9-6-15,9 3-31 16</inkml:trace>
  <inkml:trace contextRef="#ctx0" brushRef="#br0" timeOffset="166">12396 16693 272 0,'0'8'101'0,"3"-3"-54"0,-3 16-50 0,3-5 16 16,-3 5 2-16,3 5 2 15,0 1 0-15,0 7 2 0,0-5-10 16,0 6-5-16,0-9-1 0,0 1-9 16,0 2-3-16,0-8-42 15,0-5-16-15</inkml:trace>
  <inkml:trace contextRef="#ctx0" brushRef="#br0" timeOffset="167">12515 16986 288 0,'-3'6'110'0,"3"1"-60"0,3 7-61 15,-3-4 16-15,3 4-9 16,0-1 0-16,-3 0-11 16,0 0-5-16,0-5 11 15,0 3-40-15,0-9-14 0,0-2-30 16</inkml:trace>
  <inkml:trace contextRef="#ctx0" brushRef="#br0" timeOffset="168">12527 16841 284 0,'3'-6'107'0,"-3"1"-58"0,18 10-73 0,-6-2 12 16,0-3-9-16,0 5 0 15,3-5 1-15,3 6 0 0,2-4 11 16,1 1-15-16,0 0-6 0,-3-3 11 16,-3 5 8-1,-3-5 7-15,-3 5 3 0,-6-2 25 16,-6 2 11-16,-3 8-2 16,-3 6-2-16,-3-3-6 15,0 0-2-15,3 0-8 16,3-3-2-16,3 5-5 15,6 1 0-15,6-3-5 16,3-3 0-16,3-3-10 16,6-2-5-16,5-8-30 15,-2 0-12-15,0-2-52 16</inkml:trace>
  <inkml:trace contextRef="#ctx0" brushRef="#br0" timeOffset="169">12905 16888 252 0,'-6'0'93'0,"9"14"-50"0,0 7-52 0,-3-11 14 15,3 4-1-15,0-1 5 16,0 8-3-16,0-3-1 16,-3 1-2-16,3-3-20 0,0-3-9 15,0-8-81 1</inkml:trace>
  <inkml:trace contextRef="#ctx0" brushRef="#br0" timeOffset="170">12887 16790 256 0,'0'-15'96'0,"6"-4"-52"0,6-7-78 16,-6 15 3-16,3 3-2 15,0-2 5-15,3-4 16 16,3 1 7-16,0 0 4 16,3 5 1-16,-4 3 0 0,-2 2 6 15,0 6 6-15,-3 10 18 16,0 19 10-16,-3 2-9 16,0 3-4-16,-3 13-13 15,0-2-4-15,0 0-6 16,0-3-3-16,0-6-27 15,0-7-10-15,-3 5-37 16,3-11-54-16</inkml:trace>
  <inkml:trace contextRef="#ctx0" brushRef="#br0" timeOffset="171">12971 16915 328 0,'0'0'123'0,"3"0"-66"0,3 0-66 0,9-3 18 16,-1 1-7-16,10-1 1 0,6-2 1 16,3-1 0-1,2-2-2-15,4 0-15 0,0 3-6 0,-3-8-120 16</inkml:trace>
  <inkml:trace contextRef="#ctx0" brushRef="#br0" timeOffset="172">13673 16653 180 0,'3'-13'68'0,"0"7"-36"0,0-7-22 0,0 13 17 15,-3-3 2-15,3 1 5 16,-3 2-8-16,0 0-1 15,3 10-14-15,0 9 0 0,0 15 2 16,0 6-3-16,-3 0 2 16,0 10-7-16,0-8-3 15,0-5-1-15,0 3 1 16,0-8-1-16,0-6-1 16,0-2-28-16,0-8-11 15,-3-5-49 1,9-9-61-16,-12-2 37 0</inkml:trace>
  <inkml:trace contextRef="#ctx0" brushRef="#br0" timeOffset="173">13581 16830 312 0,'-12'-5'115'0,"15"2"-62"0,0-2-64 15,3 5 18-15,3 0-12 16,3 0 1-16,3 0 2 15,0 0 1-15,5 0 1 16,7 0-5-16,0 0 1 0,0 5-42 16,0-2-17-16,-1-3-50 15</inkml:trace>
  <inkml:trace contextRef="#ctx0" brushRef="#br0" timeOffset="174">13825 16896 280 0,'-6'6'107'0,"9"2"-58"0,3-6-59 0,0 1 14 16,0 5-5-16,3-3 2 15,0 3 4-15,6-5 4 16,2-1-4-16,1-7-3 0,-3-3-1 16,0 5-4-16,0-2 2 15,-3-3-4-15,-3 3-1 16,-6-3 0-16,-3-3 4 15,-6 9-4-15,-9-4 0 0,0 1 3 16,-3 5 1-16,-3 5 2 16,1 3 2-16,2 6 3 15,0-1 4-15,6 0 0 16,0 0 0-16,6 6-1 16,3-6 2-16,3 6-1 15,6-4 0-15,6-1-3 16,0-4-1-16,6-2-8 15,6-3-2-15,-1-2-14 16,1-3-3-16,-3-3-23 16,-3-2-12-16,0 0-51 15</inkml:trace>
  <inkml:trace contextRef="#ctx0" brushRef="#br0" timeOffset="175">14036 16875 228 0,'-9'5'85'0,"9"-2"-46"0,0 2-46 0,0 6 14 16,3 0-1-16,0 4 4 16,0 1 8-16,0-2 3 15,0 4-10-15,0-5-2 0,0 0 1 16,-3 1-6-16,3-1 0 16,-3-5 0-16,0-3 0 15,0-5-2-15,0 0 1 16,3-2-2-16,0-4-1 15,0-2-4-15,3-5 0 0,0-5-3 16,6-1 2 0,-3 6 3-16,0 0 3 0,0 5-2 15,0 2 0-15,0 9 1 16,3 2 2-16,-4 9 1 16,1-1 3-1,-3 3 1-15,0-3 1 0,0 0-4 16,-3-2-3-16,0-1 2 15,0-2 0-15,-3-8-1 16,0 0 1-16,3-2-4 16,3-9 0-16,3 6-4 15,0-9 1-15,0-7-3 16,0 8 0-16,0 0 6 16,3 2 2-16,0 3 1 15,-1 8 1-15,-2 6 2 16,0 2 2-16,0 2-1 15,0 3 1-15,0 3-4 0,-3 0 0 16,0-3-3-16,0 1-3 16,-3-4-29-16,0-5-12 15,0 1-21-15,-3-1-8 16,3-10-20 0</inkml:trace>
  <inkml:trace contextRef="#ctx0" brushRef="#br0" timeOffset="176">14429 16933 240 0,'0'16'90'0,"3"3"-48"0,3-1-49 15,-3-7 16-15,0 5 7 16,0 8 9-16,0-3-6 16,-3 10-1-16,3 1-10 15,-3-3-3-15,0-5 1 0,0-5-3 16,3-3 0-16,-3-3-1 15,0-5-2-15,0-8 1 16,0-8-1-16,0-5 0 16,-3-6 0-16,3-2-3 15,0-6 0-15,0-4-1 16,3 4 3-16,3-5 2 16,3 1 2-16,3 4-1 15,3 6 1-15,3 3 2 16,-1 10 4-16,1 2-4 0,-3 6-3 15,-3 11 3 1,0-3 1-16,-6 0 4 0,-3 8 1 16,-6-3-3-16,-3-3-3 15,-6 1-9-15,-3-3-5 16,-3 3-9-16,0-9-3 16,4-2-11-16,-1 0-3 15,3-2-5-15,3-4-3 16,3-2-14-16,6-16-6 15,6 3-15 1</inkml:trace>
  <inkml:trace contextRef="#ctx0" brushRef="#br0" timeOffset="177">14623 16703 216 0,'18'0'82'0,"-4"3"-44"0,-8 7-27 16,-3-2 23-16,0 8-9 15,3 3 0-15,-3 10-8 16,0-3 0-16,0 9-10 15,0-4-4-15,0 4 0 0,0-9-2 0,3 1-1 16,0-1-24 0,0-7-9-16,0-1-29 15,3-10-12-15,3 0-24 16</inkml:trace>
  <inkml:trace contextRef="#ctx0" brushRef="#br0" timeOffset="178">14926 16928 236 0,'-3'-16'90'0,"0"11"-48"0,0 5-34 0,0 0 24 16,0 0-14-16,-2 8 0 15,-7 0-4-15,-3 5-1 16,-6 0-7-16,6 3 0 0,3 3 4 16,3-4-6-16,3 7-2 15,3-6-1-15,9-3-1 16,0-5-3-16,6 0 0 15,-3-8-3-15,3 0 1 0,3-8 1 16,-6 2-1 0,0-7 1-16,0 5 0 0,-3-10 3 15,-1 4 0-15,1 7 1 16,-3-1 0-16,3 2-3 16,0 6 2-16,0 3 3 15,3 2 1-15,0 3-1 16,0 3-2-16,3-3 1 15,0 5-1-15,0-2-7 16,0-4 0-16,-3-1-26 16,0-4-10-16,-1-4-31 15,4-4-55 1,6-12 29-16</inkml:trace>
  <inkml:trace contextRef="#ctx0" brushRef="#br0" timeOffset="179">15078 16648 280 0,'-9'-8'107'0,"9"10"-58"0,9 4-57 0,-6 4 16 16,0 3-6-16,0 14 3 15,0 5 9-15,-3 7 3 16,3 6-8-16,0-2-1 0,-3 2-1 16,6 0-6-16,-6-6-2 15,0-4-29-15,0-9-12 16,0-7-34-16,-3-6-65 31</inkml:trace>
  <inkml:trace contextRef="#ctx0" brushRef="#br0" timeOffset="180">14992 16849 320 0,'-6'0'121'0,"9"2"-66"0,3-2-66 15,0 0 16-15,3 0-9 16,3 0 3-16,2 0 0 16,4-2 1-16,0 4 0 15,0 1-7-15,0 0 0 0,0 2-15 16,0 0-5-16,-3 0 0 16,-1-2 2-16,-2 8 11 15,0-1 9-15,0 4 3 16,0-4 4-16,3-2 3 0,-3 0 2 15,6-3 12 1,0-5-2-16,-4-5 3 16,1-3-11-16,-3 0-5 15,-3-2-3-15,0-4 1 16,-3-2-1-16,-6 3-1 16,-3 3 1-16,-6-4-1 15,-6 12 4-15,-3 2 5 16,-2 8 1-16,-1 5 2 15,3 5-2-15,3 9-1 16,3-6 6-16,6 6 2 16,3-1-4-16,9-2-3 15,9-3-10-15,9-8-5 0,3 0-22 16,5-7-7-16,7-6-80 16,12-6-61-1,-4-7 64-15</inkml:trace>
  <inkml:trace contextRef="#ctx0" brushRef="#br0" timeOffset="181">15888 16835 144 0,'3'-5'55'0,"0"5"-30"0,3 0-23 0,-3 0 14 15,0 0 10-15,-3 0 5 16,3-2 0-16,-3-1 1 15,-3 0-18-15,-3-2 5 0,-3 5 2 16,-3 5-7-16,-3 3-3 16,-6 3-4-16,0 5 0 15,0 7-4 1,1 7-2-16,5-4 0 0,3-2-1 16,9 2 0-16,3 1 0 0,9-9 2 31,3-5 1-31,0-5-1 0,2-2 1 0,4-12-2 15,0 1-1 1,0-5-4-16,-3-6-2 0,-3-8 3 16,-3 0 1-16,-3 6 2 15,0-4 2 1,-6 1-1-16,0-3 2 0,0 11 4 16,0 0 4-16,0 8-2 15,0-1 2 1,0 6-8-16,3 6-4 0,0 4 0 31,3 6 0-31,0 3-2 0,2-1 2 0,1-2-1 16,0-3 0-16,3-7-22 15,6-1-10-15,0 3-22 16,-3-8-10-16,0-8-37 16</inkml:trace>
  <inkml:trace contextRef="#ctx0" brushRef="#br0" timeOffset="182">16060 16828 248 0,'-3'2'93'0,"3"6"-50"0,3-3-52 0,0 9 14 15,3-1-1-15,0 3 5 16,0 5 8-16,0-5 4 0,0 0-10 16,-3-3-2-16,0-5-2 15,-3 0 3-15,0-3 1 0,0-5 3 16,0 0 2-16,0-8-3 15,-3-2 2-15,3-4-6 16,0-2-1 0,-3 1-4-16,3-7-1 0,3 6-3 15,3 1-3-15,3-1 2 16,0-3 0-16,3 6-21 16,6 8-8-16,3 2-20 15,-1 3-9-15,1 0-15 16,0 3-6-16,0-3-7 15</inkml:trace>
  <inkml:trace contextRef="#ctx0" brushRef="#br0" timeOffset="183">16322 16828 216 0,'-9'2'82'0,"3"3"-44"0,-5-10-31 16,8 10 20-16,-3-2-5 0,0 2-1 15,0 3-9 1,-6 3-5-16,3 2-4 0,0 0 4 0,3 11 5 15,6-8-4-15,3 3 0 16,0-6-6 0,3-5-2-16,3-3-5 0,0-5 1 15,3 0 0-15,-3-5-1 16,0-8-3-16,-1 5 0 16,-2-3 4-16,0-2 2 15,-3 2 2-15,-3 1 2 16,0-4-1-16,0 6-1 0,0 0 1 15,0 3 1-15,3 0-8 16,3 10-1-16,3 3 2 16,0 5 2-16,0 14 8 15,0-3 5-15,-3 2 8 32,-3 6 3-32,-3-3-4 0,-3-3 0 0,-6-2-6 15,-3 3-1-15,-3-6-2 16,-3-8 0-16,-5 0-11 15,-4-2-5-15,0-11-16 16,3-5-5-16,0-1-18 16,4 1-6-16,5-8-13 0,6-8-6 15,6 5-12 1</inkml:trace>
  <inkml:trace contextRef="#ctx0" brushRef="#br0" timeOffset="184">16456 16809 264 0,'-3'5'101'0,"6"-2"-54"0,-3 18-57 0,0-10 14 0,3 2 3 16,3 11 8-16,0 0 3 15,0-1 4 1,3-1-12-16,0 1-3 0,3-2-3 15,0-7-5-15,3-1 1 0,-3-2 0 16,2-9 0-16,-2-4-5 16,0-4-1-16,-3-4-2 15,-3-4 0-15,0-7 0 16,-3 3 2-16,0-1 4 16,-3-2 1-1,0 8 5-15,-3 0 5 0,3-1-1 16,-3 12 3-16,0 2-6 15,3 2-1-15,0 9 0 16,3 2 0-16,0 3-2 16,3-3-2-16,0 6 3 15,3-6 0 1,3 6-15-16,0-6-4 0,0-5-27 0,0 2-11 16,-1-7-64-1</inkml:trace>
  <inkml:trace contextRef="#ctx0" brushRef="#br0" timeOffset="185">16739 16843 240 0,'-6'0'90'0,"6"6"-48"16,3-4-45-16,-3-2 19 0,3 6 1 16,0 4 7-16,0-2-7 15,0 19 1-15,0-9-11 16,-3 1 0-16,0-3 3 0,3-3-6 16,-3 3-2-16,0-6-1 15,0-5 1-15,0 3 1 16,0-2 1-16,0-6-2 15,3-3-2-15,0-2 1 16,3-6-1-16,0-5-3 16,0-2 0-16,3 5-1 15,0-6 0-15,0 6 3 0,-1 0 2 16,-2-1-2 0,3 14-2-16,-3 0 4 15,0 11 1-15,0 0 2 0,-3 4 2 16,0-1 1-16,0-4 1 15,0 1-2-15,-3-3-1 16,0-3-3-16,0 0 1 16,0-5-2-16,3-5-1 15,3-3 1-15,3-2 1 16,0-4-3-16,6 1 0 16,-3 5-1-16,3-2-2 15,-4 2 0-15,1 5 3 0,-3 6 2 16,0 2 2-1,0 8 3-15,-3 3 1 0,-3 0-1 16,0 0 1-16,-3 2-6 16,3-5-3-16,-3 1-28 15,0-1-12-15,3-2-34 16,-3-9-15-16</inkml:trace>
  <inkml:trace contextRef="#ctx0" brushRef="#br0" timeOffset="186">17078 16920 308 0,'0'5'115'0,"3"-2"-62"0,15 10-64 0,-12-13 16 16,6 14-4-16,0-9 1 16,0 3 8-16,3-3 4 15,0-5-7-15,0 5-2 0,-1-5-1 16,-2 0-2-16,3-5 1 15,-6 0-2-15,-3-8-5 16,-3-1 0 0,-6 1 0-16,-3 0 2 15,-3 8-4-15,-6-3 2 16,-3 2 4-16,-5-2 4 16,2 19 1-16,0-8 2 15,3 7-4-15,3 1 0 16,3 2 3 46,3 3 3-46,3 0-2-16,3 0 1 16,6-1-7-16,6 4-1 0,6-3-9 0,3-3-4 15,0-2-18-15,3-3-5 0,0-8-27 16,-3 0-11-16,-1-8-33 15</inkml:trace>
  <inkml:trace contextRef="#ctx0" brushRef="#br0" timeOffset="187">17281 16915 264 0,'-6'0'101'0,"6"18"-54"0,0-10-57 15,0 3 14-15,3-3 3 0,-3 5 8 16,0 0 5-16,0 0 3 16,-3 1-12-16,0-1-4 0,0 0-1 15,0-2-1-15,3-3 0 16,0-3-1-16,0-5 0 15,0-5 0-15,0-1 2 16,3 1-10-16,3-5-2 16,0-6 1-16,3-6 0 15,3 4-2-15,3 2 2 16,2 6 7-16,1 2 6 16,0 2-2-16,-3 12-1 15,3 2 2-15,-3 10 0 16,-3 3 1-16,-3-2 2 15,-1 7-5-15,-2-2-3 0,-3-5-12 16,0-4-4-16,3-4-17 16,-3-3-8-16,0-3-17 15,0-5-5-15,0-5-49 16</inkml:trace>
  <inkml:trace contextRef="#ctx0" brushRef="#br0" timeOffset="188">17549 16634 308 0,'0'-13'115'0,"0"13"-62"0,12 5-57 15,-9 1 18-15,0 2-6 16,0 5 0-16,0 8 7 16,-1 11 2-16,-2 7-8 0,0 6-3 0,-2 3-2 15,2-6-2 1,-3 3-2-16,6-10-10 15,-3-1-4-15,2-10-37 0,1-8-116 32</inkml:trace>
  <inkml:trace contextRef="#ctx0" brushRef="#br0" timeOffset="189">17445 16830 348 0,'2'0'132'0,"4"0"-72"0,3-2-72 16,0 2 18-16,6-3-5 15,6 0 3-15,3 3 1 16,3 0 0-16,2 0-3 16,4 0-35-16,0 0-14 0,9-5-96 15</inkml:trace>
  <inkml:trace contextRef="#ctx0" brushRef="#br0" timeOffset="190">17852 16830 388 0,'-29'0'145'0,"26"5"-78"0,-12 1-80 0,15-4 22 15,-3 6-9-15,3-2 0 16,0-1 4-16,6 3 2 15,3 2-2-15,0 9-1 0,-1-3 1 16,1 5-5-16,-3-2-1 16,0-1 3-16,-12 1 3 15,-3 2 5-15,-3-3 2 16,1-5-5 0,-10 1-2-16,-3-1-29 0,0-2-12 15,3-9-68-15,6 3-27 16</inkml:trace>
  <inkml:trace contextRef="#ctx0" brushRef="#br0" timeOffset="191">11566 17320 220 0,'-21'0'85'0,"6"8"-46"0,-6 2-43 0,3-2 15 15,-5 16-6-15,-4 5 0 0,-3 8 10 16,0 21 5 0,6 3-10-1,10 5-6-15,11-5 0 0,12 0-3 0,8-8 2 0,16 5-18 16,3-18-4-16,3-8-24 31,2-6-10-31,4-13-41 0</inkml:trace>
  <inkml:trace contextRef="#ctx0" brushRef="#br0" timeOffset="192">11700 17526 172 0,'-12'-5'66'0,"9"5"-36"0,-12 0-20 16,12 0 20-16,0 0-3 16,0-6 4-16,0 6-8 15,3-2-4-15,6-4-11 16,3-1-1-16,3-4 0 0,3 6-3 16,9-3-3-16,-4 2-3 15,1 12 1-15,-3 2 1 16,-6 5 2-16,-6 3-1 15,-3 0 2-15,-6 2-2 0,-3 3-1 16,0-2 1-16,3-1 1 16,0-2-1-1,3-5-1-15,9 2-2 16,3 0-1-16,6 1 2 16,0-1 2-16,2 8 2 0,-8-5 1 15,-3 0 9-15,-6 2 3 16,-9 3 4-16,-6-5 2 15,-5-3-8-15,-7 1-1 16,-3-6-7-16,3 0-4 16,-6-3-8-16,1-5-4 15,5 0-21-15,6-5-10 16,6-3-60-16,15-6-62 16,12-4 48-16</inkml:trace>
  <inkml:trace contextRef="#ctx0" brushRef="#br0" timeOffset="193">12375 17690 184 0,'-11'-5'68'0,"8"-1"-36"0,-12 9-26 0,12-3 17 15,-3 3-5-15,-6-3-1 16,-3 8-3-16,0 2 1 16,0 4-8-16,0 4-2 0,3 8-1 15,3-4-2-15,6 1 1 16,6-1-2-16,6-9-1 0,3 0 5 31,3 0 1-31,3-13 4 0,3 0 4 16,-3-5-4-16,0-11 0 0,-4-8-6 15,-5 3-3-15,-3-3 0 16,-3-10-1-16,0 2 0 16,-9 0 0-16,-3-7 0 15,0 7 0-15,1 3 0 16,-1 5 0-16,3 3 6 15,0 10 6-15,3 3-11 0,3 8-4 16,3 14 5-16,3 4 3 16,6 14 2-16,-1 2 1 15,4 3-4-15,0-2-1 16,0 2-1-16,0-8 1 16,-3-3-4-16,0-7-2 15,0-1-34-15,-3-4-15 16,0-9-31-16,0-10-10 15,-1-1 3 1</inkml:trace>
  <inkml:trace contextRef="#ctx0" brushRef="#br0" timeOffset="194">12560 17698 240 0,'0'-3'90'16,"3"11"-48"-16,0 6-49 0,3-7 16 0,0 7-6 15,0 4 3-15,0 3-5 16,0-2-3-16,0-1 1 15,0 1-5-15,-3-11 0 0,0 0-171 32,5-16 72-17</inkml:trace>
  <inkml:trace contextRef="#ctx0" brushRef="#br0" timeOffset="195">12497 17521 280 0,'-8'-11'107'0,"8"8"-58"0,5-2-70 0,-2 5-4 0,15 0-4 16,3-2 2-1,0-1 4-15,3 0-20 0,3-2-7 16,2 5-23-16,1-5-8 16</inkml:trace>
  <inkml:trace contextRef="#ctx0" brushRef="#br0" timeOffset="196">12881 17428 188 0,'3'-5'71'0,"-6"-3"-38"0,0 8-17 0,0 0 22 16,-5 0-14-16,-7 3-1 16,0-3-4-16,-3 7-3 15,0 4-8-15,0 2-5 0,3 14 0 16,3-1-2-16,6 14 2 0,3 5-4 16,6-8 0-16,3-3-6 15,0-7-3-15,6-1-23 16,6-7-11-16,-3-1-63 15</inkml:trace>
  <inkml:trace contextRef="#ctx0" brushRef="#br0" timeOffset="197">12944 17415 216 0,'-12'-24'82'0,"6"11"-44"0,-3 8-22 15,6 10 24-15,-3 0-21 16,-3 3-5-16,0 3-5 16,0 2 1-16,3 8-5 0,-2 13 6 15,8 3 4-15,3 3-9 0,0 5-4 16,2-5-1 0,1 0 1-16,3-6-6 15,0-5-1-15,-3-8-16 16,0 0-6-16,-3-5-22 0,-3-5-8 15,0-11-47 1</inkml:trace>
  <inkml:trace contextRef="#ctx0" brushRef="#br0" timeOffset="198">12646 17600 296 0,'-3'0'112'0,"9"0"-60"0,6-3-58 15,0 1 19-15,6-6-6 16,6 5 3-16,8-7-5 16,1 4-1-16,3-2-2 15,0 8-19-15,-1-5-6 0,4 5-35 16,-3 0-13-16,-6 0-38 16</inkml:trace>
  <inkml:trace contextRef="#ctx0" brushRef="#br0" timeOffset="199">13054 17693 288 0,'-9'2'110'0,"12"-2"-60"0,0 11-58 0,0-8 16 15,3-1-4-15,3-2 5 16,0 6 1-16,3-6 2 16,3 0-6-16,0-6-4 0,-1 4 1 15,1-4 0-15,-3-4 3 16,-3-1-5-16,-3-5-1 15,-3 8 0-15,-6-5 0 16,-3 5-5-16,-6-2-1 16,0 7 0-16,-3 0 4 15,1 9 1-15,-4 4 1 16,3-2 0-16,3 11 2 16,3-1-1-16,0 3-1 15,6-2 5 1,6 2 1-16,3 5-2 15,3-4-3-15,6-7-5 16,0 1 0-16,3-5-18 0,-1-3-6 16,-2 0-9-16,0-3-3 31,0-5-29-15,-3-5-54-16,-3-3 23 0</inkml:trace>
  <inkml:trace contextRef="#ctx0" brushRef="#br0" timeOffset="200">13259 17743 216 0,'-3'-8'82'0,"3"11"-44"0,3-3-36 15,-3 0 17-15,0 5-10 16,3 0-1-16,0 3 0 16,-3 0 0-16,0 5-4 15,3-2 10-15,0-3 8 0,-3 2-9 0,6-2 2 16,-3-2-4 0,-3-4 4-1,0-2 3-15,3-2-5 0,0-4-3 16,0-2-5-16,3-2-4 15,0-3 2-15,0-6 2 16,0-2-4-16,3 2-1 16,0-2 0-16,3 3 0 15,-3 5-7-15,0-1 0 16,0 9-13-16,3-3-4 16,-1 8-1-16,-2 8 3 15,6-3 5-15,-3 3 3 0,-3-2 9 16,3 7 2-16,0-5 3 15,-3 2 2-15,0-2 3 16,0 5 2-16,0-7-1 16,0 2 1-16,2-3-4 15,1-5 0-15,0 0-1 16,0 0 1-16,0-5 0 16,0-3 3-16,-3 0-3 15,-3-3 0-15,-3-2-3 16,-6 0-1-16,-3 0-1 15,-3-1 0-15,0 9 4 16,-3 2 3-16,0 11-2 16,-3 0 0-16,-3 8-1 15,4 0-2-15,2-3 7 0,9 0 5 16,0 11-2-16,3-8 2 16,6 8-9-1,3-6-2-15,0-2-14 16,2-2-7-16,4-9-31 15,0 3-15-15,0-3-49 16</inkml:trace>
  <inkml:trace contextRef="#ctx0" brushRef="#br0" timeOffset="201">13643 17730 240 0,'0'0'90'0,"0"0"-48"16,3 13-49-16,-3-8 16 0,0 3-2 15,0 0 6-15,0-3 6 16,0 9 5-16,3-4-12 16,-3-2-7-16,0 0-1 0,0-3-3 15,0 3-1-15,0-8 5 16,3-8 1-16,0-2-2 16,3-1-1-16,0-5-3 15,3 3-3-15,0 0 2 16,3-3 0-16,0 5 3 15,3 4 1-15,-3 7 3 16,0 5 1-16,3 3-3 16,-4 5-3-16,1 5 2 15,-3-2 0-15,0 3-1 16,-3-1 1-16,3-4-24 0,0-6-8 16,-3 2-28-16,0-7-11 15,0-3-41 1</inkml:trace>
  <inkml:trace contextRef="#ctx0" brushRef="#br0" timeOffset="202">13935 17423 268 0,'0'-27'101'0,"0"22"-54"0,12 5-53 0,-6 0 21 15,-3 8-9-15,0 3 8 16,0 4 3-1,0 9-8-15,0 11 1 0,0 10 1 16,0 0-9-16,3 2-2 0,0-2-6 16,0-2-1-16,0-9-29 15,0 0-12-15,0-7-52 16,0-3-43 0,-1-11 53-16</inkml:trace>
  <inkml:trace contextRef="#ctx0" brushRef="#br0" timeOffset="203">13867 17690 340 0,'-9'-5'126'0,"12"-1"-68"0,3 4-70 0,0 2 20 16,6 0-4-16,2-5 2 16,7-9 2-16,12 9 0 15,6-3-4-15,2 0-1 0,4-2 1 16,6 4-44-16,-7-2-20 15,-2-5-83 1</inkml:trace>
  <inkml:trace contextRef="#ctx0" brushRef="#br0" timeOffset="204">14578 17677 168 0,'0'-5'63'0,"0"-14"-34"0,0 11-12 0,0 8 20 0,0 0 1 16,0 0 2-16,0 0-11 16,0 0-3-16,3 8-15 15,0 3 4-15,0 2 3 0,0 0-8 16,-3 6-1-16,0-4-3 16,0 9-1-16,0-8-6 15,0 8 1 1,0-8 0-16,0 2 0 0,0-7-25 15,0-3-8-15,0 0-23 16,0-3-7-16,0-5-49 16</inkml:trace>
  <inkml:trace contextRef="#ctx0" brushRef="#br0" timeOffset="205">14578 17489 252 0,'-6'-8'93'0,"6"8"-50"0,3 0-52 0,-3 0 12 15,0 0-7 1,3 3 3-16,0 2 0 0,3 3 1 16,3-3 0-16,0 6-36 0,6-1-13 15,0 1-43-15</inkml:trace>
  <inkml:trace contextRef="#ctx0" brushRef="#br0" timeOffset="206">14727 17695 196 0,'0'22'74'0,"3"-9"-40"16,0 8-31-16,0-8 15 0,-3 0-3 31,0 3 1-31,3-5 0 0,-3-1 0 0,3-2-8 16,-3-2-1-16,0-1 0 0,3-10 8 15,0-3-9 1,-3-6 0-16,3-1-4 16,-3-7-2-16,0 4 1 15,6-9-1-15,0 6 0 16,0 0 2 0,3 5-1-16,2 3-1 0,7 0-2 0,-3 10-1 15,0 6 4-15,-3 7 1 16,0 4 0-16,0 1 1 15,-3 1 0-15,-3 0 3 16,0 3-8 0,0-6-3-16,-3 0-26 0,0-5-10 15,-1 3-43 1,4-9-49-16,0-2 41 31</inkml:trace>
  <inkml:trace contextRef="#ctx0" brushRef="#br0" timeOffset="207">15036 17597 260 0,'-11'0'96'0,"5"3"-52"0,-3 10-47 0,6-5 16 0,-3 3-1 16,0 2 3-16,3-5-6 15,3 3-3-15,3-3-3 16,6 2-3-16,3 3 1 0,5 1-4 15,4 1 0-15,-3-1-1 16,-3-1 3-16,-3 0 6 16,-6 0 7-16,-9-7 3 15,-6 7 0-15,-3-5-7 16,-3-3-3-16,-6-8-3 16,1 1-2-16,-1-6-15 15,0 5-5-15,3-7-19 16,3 4-7-1,3-7-23-15,6 0-8 0,6-14-10 16</inkml:trace>
  <inkml:trace contextRef="#ctx0" brushRef="#br0" timeOffset="208">15156 17431 292 0,'0'-3'110'0,"0"6"-60"0,3 7-61 0,-1-2 16 0,1 13-4 15,0 3 3-15,-3 5 5 16,3 8 2-16,0 0-5 16,0-2-2-16,0-1 2 15,0 6-8-15,0-8-3 0,0-1-39 16,-3-4-19-16,0-3-55 16</inkml:trace>
  <inkml:trace contextRef="#ctx0" brushRef="#br0" timeOffset="209">15048 17624 276 0,'0'-19'104'0,"6"14"-56"0,9 5-52 0,-9 0 18 15,9 0-6 1,3-3 2-16,3 1-7 0,0-1-4 15,8-2 0-15,4 5-20 0,-3-3-8 16,-3 1-27-16,-1-1-12 16,-2-2-28-1</inkml:trace>
  <inkml:trace contextRef="#ctx0" brushRef="#br0" timeOffset="210">15394 17568 212 0,'-12'6'79'0,"6"-6"-42"0,-3 5-23 0,6-2 22 16,-3 2-9-16,0 5-1 15,0 6-13-15,-3 3-3 0,0 2-6 16,3 3 2-16,0-3 3 0,6 3-7 16,3-3-1-16,3 0-1 15,0-8 2-15,0 1-1 16,0-4-1-16,3-10-2 16,-3-5 1-16,0 2 3 15,0-7 1-15,0 4-4 16,-3-7 1-16,0 0 2 15,0-8 1-15,-3 2-1 16,0 6-2-16,0 5 3 16,0 0 2-16,0 11-4 15,0 10-1 1,0-2 0-16,0 2-3 16,3 3 2-16,0-3 1 15,0 5 2-15,0-4-8 16,0-1-1-16,-3-3-23 0,3-2-8 15,0 0-18-15,0-16-73 32,2 0 1-32,1-2 66 15</inkml:trace>
  <inkml:trace contextRef="#ctx0" brushRef="#br0" timeOffset="211">15450 17664 200 0,'6'-27'77'0,"-3"17"-42"0,3 15-28 0,-6-5 18 16,6 0 0-16,0 13 2 15,3-5 1-15,-3 5 0 16,3 6-15-16,0-6-3 0,-3 6-3 16,0-6-1-16,-6 0-1 0,0-5-1 15,0 2 0-15,3-2-2 16,-3-2 1-16,0-4-4 16,0-2 0-16,3-8-6 15,0 3-3-15,3-8-1 16,2 0-1-16,1-1 7 15,0 1 4-15,0 11 0 16,0-1 0-16,3 6 5 16,0 5 2-16,-3 5 6 15,0 0 3-15,-3 0-6 16,0 0-1-16,-3 1-4 16,0-1-1-16,0 0-25 0,3-2-11 15,3-3-32 1,-6-3-13-16</inkml:trace>
  <inkml:trace contextRef="#ctx0" brushRef="#br0" timeOffset="212">15787 17658 264 0,'-12'-18'99'0,"0"36"-54"0,-9-4-50 0,15-7 17 16,0 4 6-16,0 2 8 15,0 1-7-15,3 7-1 0,0-3-10 16,3 3-5-16,9-2-2 0,0-1-1 16,3-4 0-16,0-1-16 15,3-5-4 1,0-8-23-16,-1-3-10 0,1-7-34 31,-3 2-45-31,-3-6 41 16</inkml:trace>
  <inkml:trace contextRef="#ctx0" brushRef="#br0" timeOffset="213">15843 17706 236 0,'-3'-3'90'0,"6"3"-48"0,-3 0-47 15,0 0 15-15,6 0 5 16,0 3 5-16,3 0-6 16,3-3-1-1,0 0-7-15,3 0-4 0,0 0 1 0,2 0-2 16,-2-3-1-16,3-5 1 0,-9 5 1 15,-3-7 3-15,0 2 2 16,-3-3-6-16,-9 9-2 16,-3-4 0-16,-3 1 2 15,-3 5 0-15,-3 5 2 16,1 1 2-16,-1 2 4 16,3 2-4-16,0-2-3 15,3 0-4-15,3 5 1 16,3 0 1-16,3 1 0 15,3-1 0-15,3 5 0 16,6 4 0-16,3-7 2 16,3 1-12-16,0-5-3 15,3-3-27-15,8-3-9 0,1-10-35 16,-3-3-46 0,0-3 38-16</inkml:trace>
  <inkml:trace contextRef="#ctx0" brushRef="#br0" timeOffset="214">16132 17677 272 0,'-6'-13'101'0,"0"2"-54"0,0 3-33 16,3 3 28-16,0 5-16 15,0 0-5-15,-3 5-8 16,3 3-3-16,0 3-6 16,0-3-7-16,3 2-3 0,0 1 3 15,3 5 3-15,-3-1 3 16,0 4 3-16,0-1 3 15,-3-2 2-15,0-2-3 0,0-1 0 16,0-3-3-16,-3 4 0 16,0-6-10-16,0-3-4 15,-6-5-17-15,4 0-9 32,-1 0-36-32,3-5-17 0,9-3-34 15</inkml:trace>
  <inkml:trace contextRef="#ctx0" brushRef="#br0" timeOffset="215">16581 17627 152 0,'0'-3'57'0,"3"3"-30"0,-3-13-18 0,3 10 14 16,-3 0 6-16,-3 3 7 15,0 0-8-15,0 0-2 16,-3 8-15-16,0 6-2 0,-3-1-2 16,1 5-1-16,-1 9-1 15,0-1-1-15,3 1 0 16,3 4 0-16,6-4 0 15,3-1-2-15,3-7 1 16,6-6-4-16,-1-5 0 16,7-8 3-16,-3-3 1 15,3-15 1-15,-6-1 0 16,-3-2-2-16,-3-3 1 16,-6 3-4-16,-9-5 0 15,-3-1 1-15,-3 6 0 0,-3 3 2 16,0 4 3-16,0 4-7 15,0 2 0-15,3 3-20 16,3 2-8-16,9 6-68 16,6-3-11-1</inkml:trace>
  <inkml:trace contextRef="#ctx0" brushRef="#br0" timeOffset="216">16831 17370 252 0,'-18'-32'93'0,"10"32"-50"0,-4-5-39 15,6 10 19-15,-3 0-4 16,-3 9 3-16,0 2-8 0,3 7-3 16,0 6-6-16,3 9-4 0,3 9 0 15,3-2-4-15,3 0 2 16,0-5-6-16,3-8 0 15,0 5-30-15,-3-8-13 16</inkml:trace>
  <inkml:trace contextRef="#ctx0" brushRef="#br0" timeOffset="217">16587 17597 316 0,'3'-10'121'0,"9"7"-66"0,18-13-66 16,-12 14 18-16,6-9-9 16,8 8-2-16,4-2-19 15,12 0-8-15,-1-3-94 16,1 8-43-16</inkml:trace>
  <inkml:trace contextRef="#ctx0" brushRef="#br0" timeOffset="218">17218 17568 160 0,'-6'-8'60'15,"3"8"-32"-15,-3-5-20 0,3 5 18 16,-3 0 5-16,1 0 5 0,-7 0-4 16,0 5-2-16,-3 3-16 15,-3 6-4-15,6 4 0 0,0 3-4 16,3 3 2-16,3-3-3 16,12 6 0-16,6-9-3 15,0 1-2-15,3-6-6 16,0 0-1-16,3-5-19 15,0-8-6-15,-1 0-18 16,-2 0-7-16,3-8-37 16</inkml:trace>
  <inkml:trace contextRef="#ctx0" brushRef="#br0" timeOffset="219">17269 17637 224 0,'-12'0'85'0,"6"3"-46"0,0 15-35 0,3-10 19 16,0 3-9-16,0 2 0 15,3 6 0-15,0-4 4 16,3 9-10-16,3-3 0 0,6-2 2 16,0-3-6-16,3-6 0 15,12-10 2-15,-4-8 3 16,1-2-2-16,-6-3-2 16,-3-6 0-16,-6 3-1 15,-3-8 2-15,-3 6 1 0,-12-3-3 16,-9 2-3-1,0-2 0-15,0 8 1 0,0 5-3 16,1-3-2-16,2 9-16 16,0-1-5-16,3 0-23 15,3 3-8-15</inkml:trace>
  <inkml:trace contextRef="#ctx0" brushRef="#br0" timeOffset="220">17421 17600 236 0,'3'8'88'0,"3"5"-48"0,3 11-36 0,-6-11 21 16,0 1-3-16,-1-1 4 15,1 0-5-15,3 0-1 16,-3 0-11-16,-3-7-5 15,0 2-1-15,3-3-2 0,-3 3 2 16,-3-3-2-16,3-5 2 16,0-5-7-16,0-3 1 15,0 0-4-15,0-5 0 16,3-3 1-16,0-5 2 16,0 8 2-16,3-1 1 15,0 1-2-15,0 8 0 16,0 5 2-16,3 5 0 0,-3 3 5 15,0 3 5-15,0 2-1 16,-3 0 1-16,0-5-3 16,-3 3 1-16,0-3-4 15,0-3 0-15,0-5-1 16,3-5 1-16,0 5-2 16,3-19-9-1,3 0-3-15,0-2 4 16,3 8 3-16,-1 0 1 15,1 5-1-15,0 3 3 16,0 10 2-16,-3 11 6 16,0-3 6-16,0 6-3 15,-3-1 0-15,0 1-6 16,0-4-3-16,-3-1-11 16,0-4-6-16,3-2-32 0,-3-3-14 15,3-5-33 1,0 0-42-16,0-10 45 15</inkml:trace>
  <inkml:trace contextRef="#ctx0" brushRef="#br0" timeOffset="221">17760 17637 260 0,'-3'42'99'0,"6"-23"-54"0,-3 21-53 0,0-17 16 16,0 9 3-16,-3 3 7 0,0-1 0 15,0-2-1-15,3-6-9 16,0-2-3-16,0-8-1 0,0-3-5 16,0-8-1-16,0 1-2 15,-3-12 3-15,0 1-5 16,0-8 2-16,0-3 2 16,0-16 1-16,0 1-2 15,0-1 0-15,0-3 2 16,3-10 2-16,3 6 0 15,3 4 2-15,3 6 2 16,6 3 2-16,6 10 3 16,0 3 1-16,0 2 3 15,-1 11 4-15,1 11-4 16,-3 2 2-16,-3 0-3 16,-3 3 0-16,-6 3-5 15,-3-1-3-15,-3-2-7 16,-6 0-3-16,0-3-18 0,-3-5-8 15,-6 0-19-15,0-3-8 16,-6 0-24-16,6-5-9 16</inkml:trace>
  <inkml:trace contextRef="#ctx0" brushRef="#br0" timeOffset="222">18046 17587 264 0,'-15'0'99'0,"15"0"-54"0,-18 8-42 15,9-3 23-15,3 3-2 16,0 5 3-16,0-2-12 16,-3 2-6-16,6 8-6 15,0-2-7-15,3 2 0 0,0-3 2 16,6-4 1-16,-3-1-2 15,15-8-2 1,0 0 0-16,-3-10 1 16,-3 0-1-16,-3-3-1 15,-3-5 1-15,0 5 3 16,-3-8 3-16,-3-5 4 16,0 2 2-16,0 6 1 0,0 5 2 15,0 0-7-15,0 21-2 16,3 1-1-1,3-1-3-15,-1 3 2 16,1 0-1-16,0-1 0 16,0-1-14-16,3-1-4 15,-3-8-17-15,0 3-6 16,0-3-15-16,0-5-4 16,0 0 3-1,0-5-25-15,0 2 18 16</inkml:trace>
  <inkml:trace contextRef="#ctx0" brushRef="#br0" timeOffset="223">18186 17682 224 0,'3'0'85'0,"-3"0"-46"0,3 3-35 0,0 5 19 0,0-3-7 15,-3 6 3-15,3-3 5 16,-3 5 2-16,0-5-13 16,0-3 3-16,0 3 2 0,0-8-4 15,0 0 0-15,0 0 0 16,0 0 4-16,0-3-6 15,0-7-2-15,0 2-3 16,0-11 0-16,0-2-6 16,3-3-3-16,0 8-2 15,2-2 0-15,1-1-13 16,6 6-6-16,3 5-17 16,0 0-7-16,0 6 5 15,0-1 3-15,0 6 22 16,-3 2 9-16,0 0 9 0,-1 3 2 15,1 5 3 1,3 6 3-16,-3-11 2 0,0-3 3 16,6 3 2-16,-3-3-1 15,0 1-5-15,3-20-2 16,-4 4-4 0,-2-3-1-16,-3 5 1 15,-9-3-2-15,-3 0-2 16,-9 1-4-16,0 5 0 15,-2-3 6-15,-1 8 4 16,-3 5 1-16,0 3 1 0,0 10 0 16,6 4 0-1,3 1 2-15,3 4 4 0,3-6-6 16,9 5 0-16,3-7-4 16,6 2-3-1,12-2-11-15,0-14-6 0,2-2-56 16,1-3-23-16,0-8-26 15</inkml:trace>
  <inkml:trace contextRef="#ctx0" brushRef="#br0" timeOffset="224">18531 17216 176 0,'-3'-23'66'0,"3"20"-36"0,0 0-35 16,3-5 56-1,-3 3-15-15,0 0-10 16,3 5-5-16,0-5-1 16,3 15-11-16,3 6 2 15,0 3 0-15,3-1-2 0,3 3 2 16,2 11 0-16,1 2 3 15,-3 3-1-15,6 3 2 16,3 5-2-16,-6 0 2 16,-3 0-4-16,-7-3-1 15,-5 1 2-15,-3-4 3 16,-9 1-4-16,-2-6-1 16,-1-2-4-16,-3 0-1 15,-3-6-3-15,-3 1 1 16,0-9-9-16,3-2-1 15,4 3-20-15,-7-6-10 16,3-2-58-16,6 2-24 16,-9-5-9-16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3:07.0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10246 222 220 0,'-6'13'85'0,"6"0"-46"0,0 11-30 16,0-13 22-16,0 5-10 16,0-6 2-1,3 11-11-15,0-2-6 16,0-3-11-16,3-3-2 0,-3-2-35 16,0-4-12-16</inkml:trace>
  <inkml:trace contextRef="#ctx0" brushRef="#br0" timeOffset="1">10219 127 212 0,'-3'-6'79'0,"6"-7"-42"0,-6 10-45 0,3 3 12 16,0 0-6-16,3 6-2 15,3-6-13-15,0 5-4 16,3-2-62-16,-3-1-25 16</inkml:trace>
  <inkml:trace contextRef="#ctx0" brushRef="#br0" timeOffset="2">10290 211 144 0,'0'16'55'0,"0"-5"-30"0,0 5-18 0,3-8 13 0,-3 2-4 15,0 1 3-15,0-3-4 16,3 2-1-16,-3 3-8 16,0-2-2-16,0-3 2 0,0-8-1 15,0 5 0-15,0 1 3 16,0-6 5-16,0-6 8 31,0 1-9-31,0-3-1 0,0 0-12 16,0-3-4-16,0 1 7 15,3-1 3-15,3-2-5 0,0 3-1 16,0-1 2-16,0 0 1 16,0 3-3-1,6 6-1 1,3 2 1-16,0 5 0 0,-3 3-2 0,0 3 2 16,-1 2 5-16,-2 0 5 15,0 6-3-15,-3-4-1 16,0 7-2-16,0-4 0 15,0-2-13-15,0-3-6 16,0-5-31-16,0 0-12 16</inkml:trace>
  <inkml:trace contextRef="#ctx0" brushRef="#br0" timeOffset="3">10719 55 176 0,'-12'-10'68'0,"3"7"-36"0,0 0-20 16,6 1 21-16,-6 2-8 15,-6 2-2-15,4 4-11 16,-1 1-3-16,0 9-5 15,0 6-1-15,0-1 1 0,3 5 2 16,3 3 3-16,3 3-2 0,3-3-2 16,0 3-2-16,0 2-3 15,3-5 1-15,0-2 1 16,0-3-8-16,3-6-1 16,-6-5-29-16,0-2-12 15,-3-3-57 1</inkml:trace>
  <inkml:trace contextRef="#ctx0" brushRef="#br0" timeOffset="4">10460 227 244 0,'-3'-5'90'0,"6"2"-48"0,6-2-47 0,0 2 17 0,3-2 2 16,6 0 3-16,8-3-8 15,7 2-5 1,-3 4-3-16,0-1-4 0,-3 3 2 0,-4 3-23 16,-2-1-12-16,-3 4-3 15,-6-1-2-15,-3 0 12 16,-3 3 5-16,-3 0 16 16,-3 0 7-16,-3 3 19 15,3-1 11-15,0-2-4 16,0 0 0-16,3-3-3 15,0 1 1-15,3-1-9 0,0 0-1 16,0-2 2-16,0-3 0 16,0 0-6-16,-1-3-1 15,7 1-4-15,-3-4-3 16,0 1 0-16,-3 0 1 16,-6 0-1-16,-3-3-1 15,0 0-6-15,-3 0-4 16,0 2 6-16,-3 4 1 15,0-1 0-15,1 3 0 16,-4 3-3-16,3 2 1 16,0 3 7-16,0 3 4 15,3-1 1-15,3 3 1 16,0 6-4-16,3 2-1 16,3-2-1-16,3-1-2 0,3-2-2 15,3-3 1 1,0 0-12-16,5-5-7 0,4-2-18 15,0-4-8-15,-3-2-27 16,-3 0-37 0,0-10 32-16</inkml:trace>
  <inkml:trace contextRef="#ctx0" brushRef="#br0" timeOffset="5">10921 280 196 0,'-3'-3'74'0,"3"6"-40"0,0 0-35 16,0-3 12-16,0 5 1 15,3 3 3 1,0 8 0-16,0-3 4 0,0 6-11 16,0-4-2-16,0-1 0 0,0-4 1 15,0 1 1-15,-3-3-2 16,0-3 1 0,0-5 5-16,0 0 4 0,0-16-4 15,0 0-4-15,3 0 0 16,0 1-5-16,0-1 0 15,3 2-1 1,3 1-2-16,0 3 1 0,3 2-1 16,3 2-3-16,3 4 2 15,-3 2-15-15,5 0-4 16,-2 0-45-16,3 0-18 0,-3-3-21 31</inkml:trace>
  <inkml:trace contextRef="#ctx0" brushRef="#br0" timeOffset="6">11398 214 220 0,'0'5'85'0,"0"8"-46"0,0 11-26 15,0-11 24-15,0 1-10 0,0 4-3 16,0 6-12 0,0-3-3-1,0 0-5-15,0-2-25 0,0-3-10 16,0-6-21-16,0-2-5 15</inkml:trace>
  <inkml:trace contextRef="#ctx0" brushRef="#br0" timeOffset="7">11377 121 228 0,'-3'-2'85'0,"3"4"-46"0,3-2-48 0,-3 0 14 15,3 0-14 1,3 3-4-16,0 2-46 0,0 1-19 0,3-6 5 16,0 0 5-1</inkml:trace>
  <inkml:trace contextRef="#ctx0" brushRef="#br0" timeOffset="8">11460 269 188 0,'-3'19'71'0,"3"-11"-38"0,0 2-30 0,0-4 17 0,0-1-1 0,0 6 1 16,0-11-9-16,0 0-4 15,0 0-4 1,0 0 2-16,0 0 4 0,0-3-1 0,3 0 3 15,0-5-11-15,0-2-2 16,0-3-1 0,3-3-2-16,0 0 1 15,3 3 0-15,3-1 0 0,3 1 3 16,0 5 0 0,-3 3 3-16,-1 5 3 0,1 5 2 15,-3 6 3-15,0 5 1 16,0 0-1-16,-3-1 1 15,0 4-4-15,0-1-2 0,0 4-2 16,-3-6-3 0,0-1-15-16,0-1-7 0,0-6-16 31,0-3-4-31,0 0-120 16,3-23 64-16</inkml:trace>
  <inkml:trace contextRef="#ctx0" brushRef="#br0" timeOffset="9">11797 13 236 0,'-3'2'90'0,"6"6"-48"0,-3 11-47 0,2-9 15 16,-2 12 9-16,0 1 10 15,0 4-6 1,0 5-1-16,0-1-13 15,0 1-5-15,0 3-3 0,3-1-4 16,0-5 0-16,0-2-27 0,0-9-12 16,0-2-162-1,3-8 93 1</inkml:trace>
  <inkml:trace contextRef="#ctx0" brushRef="#br0" timeOffset="10">11677 164 280 0,'-3'-3'107'0,"6"3"-58"0,0-3-59 0,3 3 16 0,0 0 0 16,15 0 6-16,0-2-4 16,3-1-2-16,3-2-3 15,2-1-11-15,-2 4-5 0,0-6-44 16,0 0-20-16,3 3-29 15</inkml:trace>
  <inkml:trace contextRef="#ctx0" brushRef="#br0" timeOffset="11">12410 283 184 0,'3'2'71'0,"0"4"-38"0,0 4-17 0,-3-2 22 16,0 5 0-16,0 1 4 16,-3 1-14-1,-3 1-5-15,-3 0-13 0,-3 0-6 0,0-3-3 16,0-2-23 0,0-3-8-16,3-3-53 0,3 0-22 15,6-5 9 1</inkml:trace>
  <inkml:trace contextRef="#ctx0" brushRef="#br0" timeOffset="12">12951 124 268 0,'-9'0'101'0,"15"0"-54"0,-6 0-35 0,0 0 24 15,3 3-15-15,0-1-2 16,9-2-11 0,0 3-5-16,3 0-5 0,3-3-1 15,6 0-7-15,0 5-2 16,-1-8-31-16,-2 1-14 0,3-6-65 31</inkml:trace>
  <inkml:trace contextRef="#ctx0" brushRef="#br0" timeOffset="13">10124 955 212 0,'-3'8'82'0,"3"2"-44"0,0 11-33 15,0-7 17-15,0-1-8 16,0 0 2-16,3 0-7 0,3 1-3 16,-3-4-3-16,0 1-5 0,-3-3 1 15,0-3-30-15,0-2-14 16,0-3-57-1</inkml:trace>
  <inkml:trace contextRef="#ctx0" brushRef="#br0" timeOffset="14">10085 865 232 0,'-6'-6'88'0,"9"9"-48"0,-3-3-47 0,0 0 14 16,0 0-10-16,0 0 2 16,6 3-10-16,0-1-3 15,0 4-42-15,0-4-17 16,0 1-3-16,6 0 3 16</inkml:trace>
  <inkml:trace contextRef="#ctx0" brushRef="#br0" timeOffset="15">10204 965 192 0,'-3'21'74'0,"12"-15"-40"0,-6 12-33 16,0-12 16-16,-3 2-5 15,0-1 3-15,0 1-4 0,3 0-1 16,-3-2-6 0,3-1-1-16,-3-5 3 0,0 0-3 0,0 0 0 15,0 0 1 1,0-5 2-16,0-1-5 0,0-4-1 15,3-1-2-15,0 1-2 16,0-4 0-16,3 4 0 16,0 2 3-16,3 0 2 15,0 3 0-15,0 2-1 16,-1 3 3-16,4 5 2 16,0 3-2-16,-3 0-2 15,-3 3 0-15,0-1 1 16,0 1-3-16,0-1 0 15,-3-2-6-15,0 0 0 16,0-2-26-16</inkml:trace>
  <inkml:trace contextRef="#ctx0" brushRef="#br0" timeOffset="16">10570 735 184 0,'-9'-13'68'0,"3"5"-36"0,-3 0-22 15,6 8 20-15,-3 0-1 16,-3 0 5-16,1 3-14 0,-4 5-4 16,0 2-10-16,3 11-4 0,0 8-1 15,0 3-1 1,3 3 2-16,3-4 1 15,3 9 3-15,0-8-5 0,3-6-1 16,3-2 0-16,0-5 0 16,-3-1-11-16,0-5-5 15,0-2-23-15,-3-1-8 16,0-2-57 0</inkml:trace>
  <inkml:trace contextRef="#ctx0" brushRef="#br0" timeOffset="17">10368 915 260 0,'12'-3'96'0,"-9"3"-52"0,0-2-38 16,6-1 20-16,-1-2-10 15,4 0-1-15,3 2-12 16,3-2-3-16,3 2-1 15,0 3-16-15,0 0-3 0,2 0-21 16,-8 3-9-16,3-1-6 16,-3 4-1-16,-9-1-2 15,3 3 17 1,-6-3 43-16,0 3 34 16,-3-3 19-16,3 3-7 0,0 0-6 15,3 0-12-15,6 0-6 16,-3 0-13-16,3-3 0 0,-4-2 1 15,4 0-2-15,-3-6 0 16,3 0-3-16,-3-2-1 16,-3 0-3-16,0-1 1 15,-3 1 0-15,-3 0 3 16,0-3-5-16,-3 3-3 16,-3-1-6-16,-6 4 0 15,-3 2 4-15,-3 2 4 16,4 4-1-16,-1-1-2 15,0 3-1-15,3 0 3 16,3 5 0-16,3-2 3 16,3 2-1-16,3 0-1 0,6 0 5 15,6-2 1-15,6-1-7 16,0-2-4-16,-1 0-22 16,1-2-9-1,0-6-51 1,0 0-36-16,-3-6 47 0</inkml:trace>
  <inkml:trace contextRef="#ctx0" brushRef="#br0" timeOffset="18">10773 971 160 0,'-3'8'63'0,"6"2"-34"0,-3 11-19 0,0-10 20 15,3 2-3-15,0 0 2 16,0 1-10-16,-1-4-1 15,1 1-11-15,-3-3 0 0,3-3 0 16,-3 0 3-16,0-5 4 16,0 0-2-16,0-5 1 15,0 0-5-15,3-3-3 16,3-8-2-16,6-3-3 16,-3 1-2-16,6 2-1 15,3-3-1-15,0 6 0 16,0 3-17-16,0-1-7 15,2 3-29-15,-2 3-14 16,-3 2-24 0</inkml:trace>
  <inkml:trace contextRef="#ctx0" brushRef="#br0" timeOffset="19">11368 883 184 0,'-3'-2'68'0,"3"4"-36"0,-3-2-20 16,3 3 21-16,-3 0-10 15,0-1-1-15,-6 1-11 16,0 0-2-16,0-1-5 16,3 6-1-16,0-5 3 0,3-1-3 0,0 1 0 15,3 2-6-15,9-2 0 16,0 2 1-16,3 1 1 16,0 1-2-16,0 1 2 15,0 0 7-15,-3 6 6 16,0-4 0-16,-3 1 3 15,-6 2 5-15,-3 0 2 16,-3-2-9-16,-3-3-3 16,-3 0-6-16,-12-3-3 31,3 0 2-31,0-2-11 0,6 0-2 16,4-1-17-16,2-2-6 15,3-2-48 1,3-4-12-16,3-4-31 15,12-1 41 1</inkml:trace>
  <inkml:trace contextRef="#ctx0" brushRef="#br0" timeOffset="20">11496 709 204 0,'-3'0'77'0,"3"2"-42"0,3 12-34 15,-3-7 16-15,3 12 9 16,-3 10 8 0,0 3-7-16,0-3-1 0,3 3-15 0,-3 2-7 0,6 0 0 15,0-2-3-15,0-3 2 16,-3-5-9-16,0-3-1 15,0-5-31-15,0-3-15 16,-3-5-147 0,-9-2 106-1</inkml:trace>
  <inkml:trace contextRef="#ctx0" brushRef="#br0" timeOffset="21">11427 918 240 0,'-3'-3'90'0,"3"0"-48"0,3 3-47 0,-3 0 15 16,3 0 5-16,3 0 7 15,3 0-7-15,0-2-3 0,9 2-7 16,6-3-4-16,-3 3 0 0,3 0-30 16,-1 0-10-16</inkml:trace>
  <inkml:trace contextRef="#ctx0" brushRef="#br0" timeOffset="22">11713 918 208 0,'-6'0'77'0,"6"0"-42"0,-12 2-37 16,12 4 17-16,-6-4 0 0,0 4 5 15,-3 1-6-15,1 1-1 16,-1 3-7-1,3 5-4 1,-3 2-1-16,3 1-1 0,3-3 0 0,3 0-3 0,3-3 2 16,0 0 1-16,6-2 2 15,0-6-1-15,0-2-1 16,2-3 1 0,-2-6-1-16,9-4 2 0,-6-6 1 15,0-3-1 1,-3 1 1-1,3-3-7-15,-9 0-1 0,0-1-5 0,-9-9 1 0,0-6-2 16,0 5 2-16,0 3 3 16,-3 5 3-16,0 3 13 15,3 5 8-15,0 3 0 16,0 5-1-16,3 2-12 16,3 6-2-16,0 8 3 15,3 16 6-15,3 3 3 16,0 2 0-16,3 2-3 15,0 4 0-15,0 5-5 16,3-6-2-16,0-5-2 16,-3-5 0-16,0-3-9 15,0-5-3-15,0-3-37 16,-1-2-17-16,1-6-63 16</inkml:trace>
  <inkml:trace contextRef="#ctx0" brushRef="#br0" timeOffset="23">11874 915 280 0,'-6'-3'107'0,"9"3"-58"0,-3 3-57 0,0-3 18 16,0 0-14-16,0 0 1 15,3 5-28-15,0-2-9 16,0 0-70-16,3 2-29 15</inkml:trace>
  <inkml:trace contextRef="#ctx0" brushRef="#br0" timeOffset="24">11886 1024 260 0,'0'0'99'0,"3"13"-54"0,-3-16-46 0,3 8 18 0,0 1-15 16,0-4 0-16,0 1-29 15,0 0-9-15,-3-3-72 16,3 5-33-16</inkml:trace>
  <inkml:trace contextRef="#ctx0" brushRef="#br0" timeOffset="25">12032 883 268 0,'-6'-2'101'0,"-6"4"-54"0,18-2-57 0,-3 3 16 16,-3-3-17-1,0 5-3-15,0-5-39 0,3 6-18 16,0-1-21-16,0 5-5 15</inkml:trace>
  <inkml:trace contextRef="#ctx0" brushRef="#br0" timeOffset="26">12038 1010 260 0,'0'11'99'0,"0"-11"-54"0,0 0-50 0,0-3 15 15,0 3-17-15,0 0-5 0,6-2-82 16,-3 4-38-16,5-7 52 15,1 0 26-15</inkml:trace>
  <inkml:trace contextRef="#ctx0" brushRef="#br0" timeOffset="27">12273 862 244 0,'-6'0'90'0,"3"0"-48"0,-3 3-38 15,0-1 19-15,0 1-7 0,0 2 1 16,-6-2-9-16,3 0-3 16,0 2-3-16,3 0-4 15,0 1-1-15,9-1 2 0,0 5 0 16,6-2 1-16,0 0 0 15,0 0-3-15,3 0 2 16,-3 0 5-16,0 5 5 16,-3 1-1-16,-3 1 3 15,-3-7 3 1,-3 6-6-16,0-9-2 16,-6-2-3-16,-6-1 0 0,3-2-15 15,0-2-7-15,0-1-15 16,0-2-3-16,3 2-16 15,4 0-7-15,2 1-36 16</inkml:trace>
  <inkml:trace contextRef="#ctx0" brushRef="#br0" timeOffset="28">12398 722 220 0,'0'0'85'0,"0"3"-46"0,3 4-43 0,-3-1 15 16,3 10 7-16,-3 7 8 15,3 4-7-15,-3-1-1 16,0 1-10-16,0-1-5 0,0 9 0 15,0-4 0-15,0-1 1 16,0-7-24-16,0-1-12 16,0-4-49-1,0-2-61-15</inkml:trace>
  <inkml:trace contextRef="#ctx0" brushRef="#br0" timeOffset="29">12317 902 272 0,'-3'-3'101'0,"3"3"-54"0,6 0-53 16,-3 0 17-16,3 0-5 16,3-2 3-16,6-1-2 0,0-2-2 15,12 2-2-15,-3 0-14 0,-4 1-4 16,1-1-44-1,-3 3-19-15,0 0-23 16</inkml:trace>
  <inkml:trace contextRef="#ctx0" brushRef="#br0" timeOffset="30">12544 897 192 0,'-3'5'74'0,"6"5"-40"0,0 4-22 0,0-4 21 0,0 1-4 16,0-1 3-1,0 6-9-15,-1-3-4 0,1 3-11 16,0 0-3-16,-3-5-1 0,3-1 0 16,-3-2 0-16,0-2 0 15,0-1 0-15,0-2-2 16,-3-3 1-16,3-3-2 15,-3-2 2-15,3-3-2 16,0-3-1-16,0 3-2 16,3-2 1-16,3-1 1 31,0 0 0-31,3 1-5 0,0 2 1 0,0 0 2 16,6 3 1-16,-3-1-2 15,6 4-11 1,-3-1-3-1,-3 0-23-15,-1 3-7 0,-2 0-63 16</inkml:trace>
  <inkml:trace contextRef="#ctx0" brushRef="#br0" timeOffset="31">12740 949 220 0,'0'0'85'0,"3"3"-46"0,-3 5-37 0,0-3 17 15</inkml:trace>
  <inkml:trace contextRef="#ctx0" brushRef="#br0" timeOffset="32">12743 984 387 0,'0'10'10'16,"0"6"-25"-16,0-2-10 15,0-4-81 1</inkml:trace>
  <inkml:trace contextRef="#ctx0" brushRef="#br0" timeOffset="33">12669 862 260 0,'-6'-5'99'0,"9"5"-54"0,0 0-64 16,-3 0 2-1,9-8-6-15,2 11-37 16,-2-1-13-16,3 1-4 15,0 2-1-15</inkml:trace>
  <inkml:trace contextRef="#ctx0" brushRef="#br0" timeOffset="34">12797 976 208 0,'0'10'79'0,"0"6"-42"0,3-2-45 0,0-4 12 15,-3-2 2-15,0-3 4 16,0 1 1-16,0-6 1 15,0 0-6-15,0 0-2 0,0-3 0 16,0 0 0-16,3-7 0 16,0 2-2-16,0-3-2 15,-1 1-2-15,7-1-1 16,-3 3-1-16,3 0 0 16,3 0 3-16,0 3 2 0,6 0 0 15,-3 2-1-15,0 3 7 16,-3 3 5-16,0-1 0 15,-1 4 3-15,-2 2-2 16,-3 0 0-16,-3-3-7 16,0 5-2-16,-3-2-13 15,6 0-4-15,-3-2-36 16,0-1-15-16,0 0-40 16</inkml:trace>
  <inkml:trace contextRef="#ctx0" brushRef="#br0" timeOffset="35">13124 907 212 0,'-6'-5'79'0,"6"0"-42"0,-18 15-39 0,12-5 14 15,0 1 0-15,-3 2 3 16,-2 2-2-16,5 3 2 15,-3-2-8-15,0 5 0 0,0 2 0 16,3-2-3-16,3-2-3 16,3-1 0-16,0-5-1 15,3 0 0-15,0-3 0 16,3-2-11 0,0-6-5-1,0-2-6 1,3-6-1-1,0 0 2-15,5 1 2 0,-5-3 9 16,-3 2 3-16,0 0 9 0,-3 1 4 0,-6 2 1 16,9 5-1-1,3 3-1-15,3 6 1 16,0 7 1-16,0 5 12 16,0 4 7-16,-3 4 2 15,0 3 1-15,-3-2 1 16,-6 4 1-16,-3 1-3 15,-3-3-3-15,-12-5-13 0,-3-3-8 16,-3-5-13-16,0-5-5 16,-2-6-28-1,5-10-11-15,0-6-80 16,-6-5-38-16,-6-2 86 16</inkml:trace>
  <inkml:trace contextRef="#ctx0" brushRef="#br0" timeOffset="36">13612 979 244 0,'0'2'90'0,"3"-2"-48"16,0 19-38-16,0-11 19 15,0 5 4-15,-3 0 6 0,0 3-4 16,-3 0-1-16,-6 2-15 15,-9-2-3-15,3 0 0 0,1 0-24 16,-1-5-9 0,3-3-29-16,-3-3-10 0,9-3-64 15</inkml:trace>
  <inkml:trace contextRef="#ctx0" brushRef="#br0" timeOffset="37">13883 814 352 0,'-6'0'132'0,"12"0"-72"0,-3 0-70 16,6 0 26-16,3 8-8 15,0-10-5-15,15 2-1 0,-4 0-1 16,7 0-10-16,-3-3-2 16,-3 3-47-16,6-3-19 15,-4 1-56-15</inkml:trace>
  <inkml:trace contextRef="#ctx0" brushRef="#br0" timeOffset="38">8192 1976 216 0,'-6'3'82'0,"3"2"-44"0,-6 13-27 16,6-4 21-1,-6 7-4-15,-6 11 3 0,-6 7-11 16,1 1-2-16,-4 0-10 15,3 2-5-15,0-8-2 0,-3 1 1 16,3-9 1-16,13-7-8 16,-7-1-4-16,12-4-28 15,0-7-12-15,3-7-16 16,6-2-7-16,6-11-16 16</inkml:trace>
  <inkml:trace contextRef="#ctx0" brushRef="#br0" timeOffset="39">8353 1973 276 0,'-3'11'104'0,"-9"7"-56"0,-3 14-45 0,6-16 21 16,-6 16-12-1,-6 8 1-15,0-3-8 0,1 2-1 16,-4 1-2-16,0-6-15 0,3-2-4 15,3-5-51-15,3-4-22 16</inkml:trace>
  <inkml:trace contextRef="#ctx0" brushRef="#br0" timeOffset="40">8731 2174 192 0,'6'-21'74'0,"-3"37"-40"16,3-24-24-16,-3 16 20 0,-1-3-3 15,4 9 2-15,0 4-8 16,-3 1-2-16,0-1-11 16,0 3-3-16,0 1-1 0,0-1-2 15,-3-5 1-15,0-8-11 16,0 5-2-16,-3-13-85 15</inkml:trace>
  <inkml:trace contextRef="#ctx0" brushRef="#br0" timeOffset="41">8743 2018 244 0,'-3'-5'90'0,"3"5"-48"0,0 0-56 0,0 0 14 16,0 0-17-16,3 5-2 16,0 1-19-16,0 2-5 15,-1 0-35-15,4-1-15 16</inkml:trace>
  <inkml:trace contextRef="#ctx0" brushRef="#br0" timeOffset="42">8856 2272 200 0,'-6'14'74'0,"9"-6"-40"0,-3 2-38 15,0-5 13-15,0 1 4 16,0-1 6-16,0-2-4 16,0-3 2-16,0 0-10 15,0 0-2-15,0 0 1 0,0 0-3 16,0-3-2-16,0 3 4 15,0-5 4-15,0-1-7 0,0-4-1 16,0 2-3 0,3-5 0-16,0-1 2 15,3 4 0-15,0-1-3 16,0 1 0-16,-1 4 2 0,1 1 0 16,3 5 1-16,0 3 0 15,3 2 0-15,0 3 0 16,-3 0 0-16,0 5 0 15,0 0 2-15,-3 6 1 16,0-6 1-16,0 0 0 16,-3-2-2-16,0-1-2 15,-3-4 1-15,0 2-1 16,0-8-31-16,0 0-12 0</inkml:trace>
  <inkml:trace contextRef="#ctx0" brushRef="#br0" timeOffset="43">9302 1952 168 0,'-3'-5'66'0,"-12"5"-36"0,-9-3-24 0,19 3 15 16,-4 0-2-16,-3-2 3 15,-3 2-3-15,0 0 0 16,-3 2-10 0,0 4 1-16,3 1 1 0,0 7-6 0,4 7-3 15,2 5 1-15,3 14 0 16,3 2 1-16,3 1 2 16,3-6-3-1,0 0-2-15,0-8 0 16,0 3 1-16,0-6-8 15,0-7-1-15,-3-4-34 0,-3-1-13 16</inkml:trace>
  <inkml:trace contextRef="#ctx0" brushRef="#br0" timeOffset="44">8975 2122 292 0,'-6'-3'110'0,"9"3"-60"0,15-3-58 16,-12 3 24 0,5 0-5-16,4 0-6 15,3 3 0-15,3-3-3 16,6 3-2-16,0 2 3 0,-1 0-18 16,1-2-6-16,6 2-43 15,-6-2-16-15,-3-3-25 16</inkml:trace>
  <inkml:trace contextRef="#ctx0" brushRef="#br0" timeOffset="45">9320 2180 252 0,'-3'0'93'0,"9"5"-50"0,6 8-50 0,-3-10 14 16,-3 7-1-16,3-4 4 15,3-1 1-15,-3-2 1 0,2-1-6 16,1-2-2-16,0 0 0 0,-3-2-2 16,-3-4 1-16,0 1-2 15,0 0-1 1,-6-6-4 0,-3 1 0-16,-3-4-5 0,0 1 1 0,-6 5-1 15,0 3 3-15,-3 0 2 16,1 7 2-16,-7 9 1 15,-3 2 3-15,6 0 1 16,3 3 1-16,3 0 4 16,3 0 3-16,3-3-2 15,6 3 2-15,9 8-4 16,0-11-2-16,3 0 0 16,3-2-1-16,3-3-7 15,3-5-2-15,-3-3-27 16,-1-3-9-16,4-2-19 0,-3-3-5 15,-3-3-25 1</inkml:trace>
  <inkml:trace contextRef="#ctx0" brushRef="#br0" timeOffset="46">9499 2206 196 0,'9'5'74'0,"-18"6"-40"0,18 5-31 0,-6-8 15 16,2 2 0-16,1 1 3 15,-3 0-2-15,3 5 0 16,-3-6-10-16,0 1-3 0,0-3-2 16,0-3 0-16,-3-2 2 15,0-6 10-15,0 0 5 0,0-2-9 16,0-6-4-16,0-2-5 16,0 0 0-16,3-6-2 15,3 1-1-15,3-3-2 16,0-3 1-1,3 11-1-15,3-1 0 0,3 1-18 16,6 13-7-16,2-2-54 16,1-1-23-16,0 0 5 15</inkml:trace>
  <inkml:trace contextRef="#ctx0" brushRef="#br0" timeOffset="47">10219 2185 184 0,'0'-3'68'0,"0"1"-36"0,-3-4-22 0,3 6 35 16,-6 6-8-16,-3-6-10 15,-3 2-6-15,-3 1-13 16,0 0-3-16,-2 10 1 0,-4-3-1 15,3 4 0-15,3 2-3 16,3-1-2-16,0 7 1 16,6 4-1-16,3-7-5 15,6-1 1-15,6-2 2 16,6-3 1-16,6-2-4 16,9-9 1-16,-4 4-11 15,1-4-3-15,-3-10-22 16,0 6-9-16,-6-9-49 15</inkml:trace>
  <inkml:trace contextRef="#ctx0" brushRef="#br0" timeOffset="48">10311 2047 176 0,'-3'3'66'15,"3"10"-36"-15,0 1-22 0,3 4 16 0,-3 6-1 16,3 2 1-16,-3 3-5 16,0-2-1-16,0-1-10 15,0 1-1-15,0-9 0 0,0 4-10 16,-3-9-3-16,3-3 9 15,0-2 5-15,0-2-3 16,0-6-3 0,0-6-4-16,3 1-3 15,3-3-2-15,0-5 1 16,6 5 4-16,0-5-1 16,6 5-1-16,-3 2 3 15,0 1 0-15,-4 5 3 16,1 5 1-16,0-2 1 15,-3 2 0-15,0 9 0 16,-3-6 0-16,0 5-5 0,0-3-1 16,-3-2-19-1,0-2-7-15,0 1-31 0,0-4-15 16</inkml:trace>
  <inkml:trace contextRef="#ctx0" brushRef="#br0" timeOffset="49">10627 2222 168 0,'-9'-5'66'0,"-6"5"-36"0,3 2-29 16,9 1 14-16,-3 0 1 16,-3 2 2-16,0-2 4 15,0 7 1-15,-3-2-12 16,3 0-4-16,1 5-1 0,-1 6-1 15,3-1 0-15,3 1 1 16,3-3 1-16,3-3-8 16,3 0-1-16,3-5 2 15,2-3 2-15,1-5 2 16,6 0 2-16,-3-2-5 16,3-9-1-16,-3-2 0 15,-3 5 2-15,0-5 1 16,-3 0 1-16,-3-1-5 15,-9 1-1-15,0 3 1 0,0-4 2 16,0 12 0-16,0-1 2 16,3 3-7-16,0 5 1 15,0 6-1-15,6 0-1 16,0 2 4-16,-1 3 0 16,1-3-15-16,0 0-4 15,0-5-21-15,0 3-7 16,0-9-42-1</inkml:trace>
  <inkml:trace contextRef="#ctx0" brushRef="#br0" timeOffset="50">10749 2267 204 0,'-3'5'77'0,"6"9"-42"0,0-1-34 0,0 0 14 0,0-2 1 15,0 2 2-15,0-5-3 16,0 5 1-16,0-2-9 16,-3-3-4-16,0-3 0 0,0-3-2 15,0 4 2-15,0-6-2 16,0 0-1-16,0 0 1 16,0 0-1-16,0-6 0 15,-3-7 2-15,3 5-1 16,0-5-1-16,0-5 1 0,0 4 1 15,0-4-1 1,3 5-1-16,0-1-2 16,3 1 1-16,-1 5 1 0,1 0 0 15,6 3 0-15,3 0 0 16,-6 5 0-16,6 0 2 16,-3 0-17-16,0 0-6 15,0 0-48-15,-3 0-17 16,3 0 0-1</inkml:trace>
  <inkml:trace contextRef="#ctx0" brushRef="#br0" timeOffset="51">11076 2018 208 0,'0'3'79'0,"3"5"-42"0,0 8-30 16,0-6 20-16,0 4-10 15,-3 4 1-15,0 6-7 16,0-3-1-16,6 0-6 16,-3-2-3-16,3-3 2 0,0-3-26 15,-3-3-10-15,0-2-29 16,-3-2-14-16,0-6-6 15</inkml:trace>
  <inkml:trace contextRef="#ctx0" brushRef="#br0" timeOffset="52">11189 2084 252 0,'-3'3'96'0,"0"0"-52"0,-3 5-45 0,3-3 18 15,-3 6-4-15,-2-1 3 16,-1 1-9-16,-6 2-4 16,-3 0-2-16,3-2-28 0,0-3-9 15,0-3-55 1,0-2-48-16,0 2 49 16</inkml:trace>
  <inkml:trace contextRef="#ctx0" brushRef="#br0" timeOffset="53">10951 2074 228 0,'-3'0'88'0,"6"3"-48"0,3-3-42 15,0 5 14-15,3-3 7 16,3 4 7-16,3-1-7 16,3 3-1-16,8 5-10 15,-2 6-5-15,3-6-2 0,-3 0-6 16,-3 0 1-16,0-2-58 15,-7-3-23-15,-2-3-21 16</inkml:trace>
  <inkml:trace contextRef="#ctx0" brushRef="#br0" timeOffset="54">11475 2299 164 0,'0'0'63'0,"0"0"-34"0,3 0-34 15,0 13 51 1,0 3-13-16,-3-3-1 15,0 0-2-15,-3 3-17 16,0-3-1-16,-3 6-1 0,-3-3-24 16,-3-6-10-16,0 4-91 15</inkml:trace>
  <inkml:trace contextRef="#ctx0" brushRef="#br0" timeOffset="55">12133 2230 108 0,'0'-5'44'0,"0"5"-24"0,0-8-10 15,0 8 30 1,0-6-5-16,-3 1-7 0,0-5-2 16,-3 2-15-1,-3 5 9-15,0 3 6 0,-3 0-12 0,0 3-2 16,3 7-8-16,-3-2-3 15,1 3-3-15,2-1 1 16,3 4 1-16,6-1 0 16,3 3-3-16,3 0 2 15,3 2-1-15,-1-2 0 16,4 0-9-16,0-3-5 16,0-5-23-16,3 0-10 15,0-8-38 1</inkml:trace>
  <inkml:trace contextRef="#ctx0" brushRef="#br0" timeOffset="56">12243 2222 172 0,'-9'-3'66'0,"-3"11"-36"0,3-2-35 15,3 2 10-15,0-3 1 16,0 8 6-16,0 0 7 15,3 6 3-15,0-3-11 16,3 0 0-16,6-3 0 0,3 0-4 16,3-5 1-16,0 0-3 15,3-5 0-15,0-6-3 0,0-8-2 16,0 1 3-16,-3-3 0 16,-3 5-1-1,-4-6-2-15,-2 1 1 16,-3 3-1-16,-3-4 0 15,1 1 2-15,-4 8-1 0,-3-3-1 16,3 5-10-16,-3 1-6 16,3-1-8-16,0 3-2 15,3 3-13-15,0-1-5 16,0-2-34 0</inkml:trace>
  <inkml:trace contextRef="#ctx0" brushRef="#br0" timeOffset="57">12317 2270 152 0,'0'16'57'0,"3"-6"-30"0,3 1-25 16,0-1 12-16,0 4 2 16,0-4 4-16,3-2-4 15,0 0-1-15,0-3-9 16,0-2-6-16,0-6-1 0,3-5-1 15,-3-2 0-15,0 2-5 16,0 0 0-16,-4-3 1 16,1 1 1-16,-3-1 3 15,0 1 1-15,-3-4 1 16,0 9 0-16,0-3 4 0,0 8 2 16,0 0 0-16,3 5-1 15,0 1 1-15,6 7 3 16,0-2-2-16,0 2 1 15,3 0-5-15,-3-2 0 16,0 2-1-16,0-5-2 16,0-3-17-16,0 3-6 15,0-8-68 1</inkml:trace>
  <inkml:trace contextRef="#ctx0" brushRef="#br0" timeOffset="58">12591 2071 180 0,'-6'0'68'0,"6"0"-36"0,3 3-37 0,0 0 12 0,0 7 7 15,-3 3 8-15,3 6-2 16,0 5 0-16,0 0-11 15,0-3-3-15,0 5-2 0,0-2-2 16,0-6 1-16,0 4-4 16,6-4 0-1,0 1-19-15,0-6-9 0,3-5-18 16,0-3-9-16,0-2-20 16</inkml:trace>
  <inkml:trace contextRef="#ctx0" brushRef="#br0" timeOffset="59">12809 2259 196 0,'0'-5'74'0,"0"2"-40"0,-6-2-29 0,6 10 19 15,-3-2-9-15,-3 2 2 16,-3 0-10-16,0 3-4 16,0 3-2-16,3 2-1 0,0 0 2 15,3 3 1-15,3-3 1 0,0 1-5 16,3-4 1-16,3-2 0 15,3-2 0-15,3-4 0 16,0-2 2-16,0-8-3 16,-4 0 0-16,7-10-4 15,-6 5-1-15,0-6-2 16,-3-2 0-16,-3-11 2 16,-3 0 4-16,-3 1 3 15,0-4 2-15,-3 9-4 16,0 2 1-16,0 3 6 15,0 8 4-15,0 7-5 16,0 4-1-16,6 7-4 16,-2 5-1-16,2 17 3 15,2 2 3-15,4 0-2 16,3 0 0-16,0 3-1 16,0-3 1-16,6 3-9 0,3-11-3 15,-3-2-24-15,0-6-11 16,0-3-50-1</inkml:trace>
  <inkml:trace contextRef="#ctx0" brushRef="#br0" timeOffset="60">13115 2055 200 0,'0'0'77'0,"15"0"-42"0,-18 8-41 0,9-2 12 16,-3 2 9-16,0 15 7 0,0 4-2 15,0-1 1-15,0-5-12 16,0 6-1-16,0-6-1 0,0-2-3 16,-3-4-3-16,0-1 2 15,0-1-2 1,0-5 2-16,0-3 0 15,0-5 1-15,0 0-2 16,0 0 1-16,3-5-4 16,0 0-2-16,0-3-1 15,0 2 0-15,3 1 0 16,0-3 3-16,3 8-7 0,2 0 1 16,4 5 5-16,-3 1 3 15,0 2 5-15,-3 0 3 16,-3 5 5-16,-3-3 1 15,-3 4-2-15,-3-6 0 16,-3 2-10-16,-3-2-3 16,0-3-12-16,-3-5-5 15,6 0-20-15,-3-5-6 16,0-3-27 0,4-2-54-16,2 2 25 15</inkml:trace>
  <inkml:trace contextRef="#ctx0" brushRef="#br0" timeOffset="61">13315 2272 216 0,'6'6'82'0,"8"2"-44"0,1-3-44 16,-6-2 14-16,3-1-7 16,0 1 2-16,-3-3 4 15,6 0 6-15,-3-3-7 16,0-2 1-16,0 0 0 0,-4-3-3 15,1 0-3-15,-3-3-5 16,-3 3 0-16,-3 0 0 16,-3-2 2-16,-3 4 1 15,-3 1 1-15,-2 2-3 16,-7 6 0-16,3 2 2 16,0 1 0-16,0 7 1 15,6-3 2-15,0 1 8 16,3 8 5-16,6-1-1 0,3-2 2 15,9-5-5-15,3 2 1 16,3 0-18-16,3-5-6 16,0-3-45-16,20-5-18 15,-2-13-25 1</inkml:trace>
  <inkml:trace contextRef="#ctx0" brushRef="#br0" timeOffset="62">13925 2002 200 0,'-6'3'74'0,"6"2"-40"0,0 6-24 0,0-3 20 0,0 5-5 16,0 3 3-16,0 3-5 15,0 7 0-15,6-2-12 16,-6-3-7-16,3 3 0 0,-3-8-5 16,0 2 0-16,0-2-4 15,0-5-1-15,0-1-22 16,-3-2-8-16,-3-3-22 15,6-2-8-15,-3-3-25 16</inkml:trace>
  <inkml:trace contextRef="#ctx0" brushRef="#br0" timeOffset="63">13815 2087 248 0,'0'0'93'0,"0"0"-50"0,0 3-41 0,0-3 17 15,9 0-1-15,-1 5 3 16,1-2 6 0,3-3 4-16,3 0-17 0,3 0-6 0,0 0-1 15,6 0-4-15,3-3 0 16,-4-2-6-16,-2 5 0 16,0-3-21-16,0 0-7 15,-12 1-28 1,6-3-13-16,-9 5-41 15</inkml:trace>
  <inkml:trace contextRef="#ctx0" brushRef="#br0" timeOffset="64">13797 2286 272 0,'-21'5'101'16,"21"-2"-54"-16,6-1-55 0,-6-2 16 0,6 3-2 15,3-3 6-15,6 8 7 16,0-6 3-16,5-2-11 16,1 0-2-16,6-2 1 0,3-1-8 15,0-2-1-15,-7 2-19 16,4 1-8-16,-6-1-28 16,-3-2-11-16,3 2-48 15</inkml:trace>
  <inkml:trace contextRef="#ctx0" brushRef="#br0" timeOffset="65">14315 2090 152 0,'-3'0'57'0,"3"0"-30"0,0 5-12 0,0-5 20 0,0 0 7 16,0 0 7-16,0 0-10 15,0 0-3-15,0 0-20 16,3 0-3-16,0-5 0 0,0 2-7 16,0-7-1-16,-3 2-5 15,9-3-1-15,-9-2 1 16,8 0 0-16,-5-1-3 16,6 1 0-16,-9 0 2 15,9 8 0-15,-6-3 1 16,0 2 0-16,0 4-3 15,0-4 2-15,-3 6 1 0,6 11 0 16,-3 2 0 0,-3 3 0-16,6 5 2 0,-3 3 1 15,0 13-1 1,3-2-2-16,-3-4 1 0,6 1 1 16,-6-6-6-16,3-4 1 15,-3 4-28-15,-3-13-11 16,6 9-50-1,-3-17-56-15,-3 3 43 16</inkml:trace>
  <inkml:trace contextRef="#ctx0" brushRef="#br0" timeOffset="66">14315 2357 288 0,'-6'-3'110'0,"15"3"-60"0,-3 3-58 0,3-3 16 16,-1 0 3-16,4 5 5 0,6-5 0 16,6 0 1-16,3-5-9 15,-3 5-5-15,5-8-2 0,-2 3-8 16,-3-1 0-16,-3-1-37 16,0 4-15-16,-6-2-67 15</inkml:trace>
  <inkml:trace contextRef="#ctx0" brushRef="#br0" timeOffset="67">13234 8 124 0,'0'-3'49'0,"3"0"-26"0,-3 1-16 16,0 2 15-16,0 0 0 15,0 0 4-15,0 0 1 0,3 0 1 16,-3 0-15-16,0 0-3 0,0 2 0 16,0 4-4-16,0 1-1 15,-3 4 0 17,0 0 1-1,0 2 1-31,0 3 1 15,0-3-2-15,-3 0 1 0,6-2-4 0,-3-3 0 0,0 0-1 0,3-3-2 0,0-5 3 0,0 0 0 16,0 0 1-16,0 0 0 16,3-8-2-1,0 3 1-15,-3-6-4 0,9 1-2 16,-3-1-1-16,0-2 3 0,0-1-2 16,-3 4-1-16,0 2 7 15,0 0 3-15,0 3-8 16,0-1 0-16,0 1-2 15,0 3-1-15,0 2 4 16,3 0 2-16,-3 5 0 16,0 0-1-16,0 3 1 15,0 5-1-15,0 3 4 16,-3 3 5-16,0 2 1 16,0 0 2-16,0 3-2 15,-3 2-1-15,0 1-5 16,0-3-3-16,0-3 0 15,3-3-1-15,0-2 2 16,0-3 1-16,0-2-1 0,-3-1-2 16,3 4 1-1,-6-4-6-15,3 1-1 16,3 2-15-16,-3 0-6 16,0-2-8-16,0 0-4 15,0-4-20-15,0-1-10 16,0-1-12-1</inkml:trace>
  <inkml:trace contextRef="#ctx0" brushRef="#br0" timeOffset="68">13163 444 220 0,'-9'0'85'0,"9"0"-46"0,0 0-39 0,0 0 18 0,0 0-3 16,0 0 0-16,6 0 6 15,0 0 3-15,3 0-12 16,6 0 2-16,2 0 2 0,7-3-6 16,0 3-1-16,0 3-5 15,-3-3-1-15,0 5-3 16,-1-2-1-16,-5 0-15 16,0-1-6-16,-3 1-64 15,-3-3-29-15,0 0 11 16</inkml:trace>
  <inkml:trace contextRef="#ctx0" brushRef="#br0" timeOffset="69">14312 640 136 0,'3'-5'52'0,"-3"5"-28"0,3-3-15 16,-3 3 16-16,0 0-5 16,0 0 0-16,0 0-5 15,0 0 1-15,0 0-9 16,0 3 2-16,-6-1 2 0,-3 4-6 16,9 1-3-16,-9 1 1 0,6 0 0 15,-6 3 1-15,6-3 0 16,-3 0-2-16,3-3-2 15,0 0 1-15,0-2 1 16,0 0-1-16,3-1 2 16,0-2 2-16,0 0 4 15,0-2-4-15,6-4-3 16,0 1-1-16,0 0 1 16,3-3-1-16,-3 0-1 15,3 0 1-15,-3 0-1 16,0 3 2-16,-3-1 1 15,0 1-1-15,0 0 1 16,-3 2-2-16,6 1 2 16,-6 2-2-16,0 0-1 15,0 0 1-15,3 5-1 16,-3 5 4-16,0 6 2 0,0 5-2 16,0 6-1-16,0 7 3 15,0 3 3 1,0-2 0-16,0-1 2 0,0-5-6 15,0 3-1-15,-3-8 0 16,3-3 0-16,0-2-5 16,0-4-1-16,0-1 3 15,0-6 3-15,0 0-1 16,0-3-2-16,0 0-11 16,0-5-4-1,0 3-24-15,-6-1-10 16,6-2-35-16,0-2-50 15,0 7 38-15</inkml:trace>
  <inkml:trace contextRef="#ctx0" brushRef="#br0" timeOffset="70">14190 1084 204 0,'-9'0'77'0,"9"3"-42"0,6-3-32 0,-6 0 17 16,0 0 1-16,3 0 4 16,3 3 2-16,0-3 3 15,8 0-16-15,1 0 1 0,6 0 1 0,9 0-4 16,-3 0-2-16,-3 0-8 16,2 0-1-16,-5 0-3 15,0 0 0-15,-6 0 2 31,0 0 2-31,-3 0-41 0,-3 0-18 0,0 0-73 16</inkml:trace>
  <inkml:trace contextRef="#ctx0" brushRef="#br0" timeOffset="71">14359 992 96 0,'0'0'35'0,"0"0"-18"0,0-3-11 0,0 3 9 0,0 0-2 15,0 3 0 1,0-3 1-16,0 0 2 0,0 0-5 16,0 0 1-16,0 0-7 15,0 0 6-15,0 8 9 16,0 0-4-16,0 0-6 16,-6 0-4-16,6-1-1 0,0 1 1 15,-3 3-3 1,3-3 0-16,0 0 1 15,0 0 0-15,-6 0-2 0,6-3-2 16,0 0 1-16,0 1-1 16,0-4 0-16,0-2 0 15,6 3-14-15,-6-3-3 16,0 0-73 0</inkml:trace>
  <inkml:trace contextRef="#ctx0" brushRef="#br0" timeOffset="72">11808 2516 168 0,'-3'-8'66'0,"3"5"-36"0,-6-2-13 0,1 5 20 0,-4 3-10 0,-6 2-1 15,-3 5-6-15,-6 6-3 16,0 11-9-16,-3 4 1 0,7 7 2 15,5 4-4 1,3 3-2-16,9 8-5 0,9-8-2 16,12 5-2-16,17-2 3 15,10-3-38-15,0-11-13 16,11-10-58 0</inkml:trace>
  <inkml:trace contextRef="#ctx0" brushRef="#br0" timeOffset="73">11832 2590 204 0,'-6'0'77'0,"9"0"-42"0,-3 2-41 0,0 17 23 16,0 0-8-16,0 2 7 15,0 10 4-15,0 1-10 16,0 3 3-16,0-9 3 0,0 1-8 16,0 2-2-16,3-8-4 15,-3-5 1-15,0-3 0 16,0-3 3-16,0-4 6 16,0-6 2-16,0-3-5 0,0-5-3 15,0 3-6 1,0-6-2-16,3-2-4 15,0-5-1-15,3-1 1 16,3 1 4-16,0 4-1 0,3 6 1 16,3 3 0-1,0 2 0-15,0 6 2 0,-4 10 0 32,4-5 4-32,-6 3 2 0,-3 2 4 0,-6 0 4 15,-3 0-4-15,-3 1 0 16,-3-1-6-16,-3-2-3 15,1-1-7-15,-1-5-1 16,0 1-17-16,0-1-4 16,3-5-17-16,0 0-6 0,3-5-55 15,6 5-26 1,3-6 67-16</inkml:trace>
  <inkml:trace contextRef="#ctx0" brushRef="#br0" timeOffset="74">12118 2796 192 0,'-15'0'71'0,"12"0"-38"0,-3 0-30 15,3 3 15-15,-3 0 2 16,0 7 2-16,-3-2-3 0,-3 3-1 15,1-1-10 1,2 3-5-16,0 3-2 0,3 0-4 0,3-3 2 31,9 1 1-31,0-1 2 0,3-8-1 16,0 3 2-16,-1-8-4 0,4-3-2 16,-3-2-5-16,0 0 0 15,0-3 4-15,-3-5 2 16,0 7-1-16,-3-2 2 15,-3 1 3-15,0-4 1 16,0 8 1-16,0-2 2 16,0 0-1-1,0 5 2-15,0 0-4 0,0 5 0 0,3 3 1 16,3 3 2-16,0 2-5 16,0 0-3-16,0 0 3 15,0-5 1-15,0 5-16 16,6-7-47-1,0-4-8-15,2-4-27 16</inkml:trace>
  <inkml:trace contextRef="#ctx0" brushRef="#br0" timeOffset="75">12300 2799 212 0,'-6'-3'79'0,"3"3"-42"0,0 3-28 0,0-3 22 15,0 8-6-15,0-3 0 16,-3 3-7-16,0 0-3 16,0-3-9-16,3 1-4 0,0-1-1 15,3 3-4 1,0 0 2-1,3 0 1-15,3-3 2 0,0 6-1 0,3-1-1 16,0 1 3-16,-3-3 2 16,-3 5 0-16,-3-3 2 15,-3-2 0-15,0 0 1 0,-3-2-4 16,-3-1-3-16,0-2-7 16,3-3-1-1,-6 0-19-15,3-3-6 0,3-2-16 16,0 5-5-16,3-6-51 15</inkml:trace>
  <inkml:trace contextRef="#ctx0" brushRef="#br0" timeOffset="76">12377 2833 196 0,'0'0'74'0,"3"6"-40"0,3-1-38 15,-3-3 13-15,6-2 4 0,3 6 3 16</inkml:trace>
  <inkml:trace contextRef="#ctx0" brushRef="#br0" timeOffset="77">12433 2854 371 0,'15'0'19'0,"-3"-2"-3"15,0-4-9-15,-3 6-5 16,3-2-6-16,-6-3-2 16,-3-3 5-16,-3 2 5 15,-3 1-4-15,-6 0-2 16,-3 2-4-16,-3-2-1 15,0 10 4-15,0-2 1 16,4 2-1-16,-1 3 2 16,3-3 5-16,3 3 2 15,0-3 2-15,6 9 2 16,0-4-5-16,9 4-1 0,3-1-2 16,0-5 1-16,5 5-20 15,1-5-6-15,3-3-32 16,0-5-15-16,0-2-21 15</inkml:trace>
  <inkml:trace contextRef="#ctx0" brushRef="#br0" timeOffset="78">12618 2802 204 0,'-12'5'77'0,"6"8"-42"0,-3-5-41 15,6-3 12-15,0 3 2 16,0 3 7-16,0 2-3 0,3 0 1 16,0 0-8-1,3 1-7-15,3-6-2 0,0 5 2 16,9-10 3-16,-3-3 4 16,0-6-2-16,0 1-2 15,0-8 0-15,-3 5 1 16,-3-3 1-16,-6-5 1 15,0-8-5-15,0-2 1 16,0 5-2 0,-9-6 0-16,0 1 0 0,3-1 0 15,0 9 6-15,0 5 2 16,0 2 2-16,3 3 2 16,3 3-5-16,0 16-3 15,3 2 5-15,6 3 3 0,-3 10-1 16,6 3 0-16,0 0-5 15,0-2-1-15,-1 2-8 16,1-5-2-16,0-6-40 16,0-5-17-16,0-7-42 15</inkml:trace>
  <inkml:trace contextRef="#ctx0" brushRef="#br0" timeOffset="79">13713 2762 180 0,'-9'-3'68'0,"1"3"-36"0,2-2-24 16,3 2 16-16,-3 0-8 15,-3 0 1-15,-3 2 1 16,-3 14 1-16,0-3-10 16,-6 1 1-16,3 4 3 0,1 3-7 15,5-2-1-15,3 5-1 16,0-3 0-16,15-8 0 0,3 0 0 16,3 0 2-1,-1-7 1-15,1-6-3 16,3-6-3-16,0-2-3 0,0-5 1 15,-3 0-1-15,-3-3-2 16,0-5 5-16,-3 8 1 16,-6-8 0-16,6 2 1 15,-6 6 4-15,0 5 6 16,0 8-7 0,0 8-1-16,3 5-5 15,3 6-3-15,0-4-5 16,2 4 0-16,1-6-23 15,0 0-9 1,3 1-32-16,-3-4-12 0,6-4-5 16</inkml:trace>
  <inkml:trace contextRef="#ctx0" brushRef="#br0" timeOffset="80">13868 2796 252 0,'-12'-2'96'0,"-6"4"-52"0,-5 14-54 16,17-8 16-16,-6 3 0 0,6 2 4 15,-3 3 8 1,0 8 3-16,3-3-10 0,3 3-4 0,3 2-3 16,3 0-2-1,12-4 1-15,0-14-4 0,3-3-2 16,-6-5 4-16,5-8 1 15,-2-3 2 1,-6-5 0-16,6-7-5 16,-6 4-1-16,-3-7-2 0,-6-3 0 31,0-9 3-15,-3 7 2-16,-3-4 0 15,0 4 2-15,0-1 7 0,-3 5 3 16,9 12-4-16,-3 1-1 15,0 12-4-15,3 7-3 0,0 8 0 0,0 11-1 16,3 2 0-16,0 6 2 0,6-3-3 16,-3 3 0-16,3 0-12 15,-3-6-5-15,9-5-25 16,-3-7-11-16,-3-1-42 16,3-8-42-1,5-5 48-15</inkml:trace>
  <inkml:trace contextRef="#ctx0" brushRef="#br0" timeOffset="81">14047 2762 280 0,'-21'8'104'0,"3"8"-56"0,3 5-58 0,9-13 16 16,-3 8-6-1,6-1 0-15,-3 9 11 0,3 0 7 16,0 0-9-16,3-3-2 0,6-2-3 15,3-1-2-15,9-13-2 16,-3-2-2-16,0-3 1 16,0-5-1-16,-6-6 0 15,9-5 0-15,-9-5-2 16,-6 3 3-16,2-9 0 16,-5-5-4-16,-5-2-1 15,5 0 3-15,-9-6 1 16,0-2 6-16,-3 10 5 15,0 8 6-15,9 6 5 16,-3 4-10-16,6 20-3 16,9 7-3-16,-3 8 0 15,0 13 2 1,3-2-3-16,0 8 0 0,0-3-1 16,-1-3-2-16,4-2-8 15,0-6-3-15,0-4-23 16,-3-4-10-16,6-5-26 15,-3-2-8-15,-3-8-23 16</inkml:trace>
  <inkml:trace contextRef="#ctx0" brushRef="#br0" timeOffset="82">14228 2846 260 0,'-6'-2'96'0,"6"4"-52"0,0 4-54 0,6-1 14 16,-3 6-1-16,-3 2 5 16,6 0 5-16,-3 3 4 15,0-3-9-15,-3 0 7 0,6-5 2 16,-3 3-7-16,3-3-1 16,0-3-5-16,-6-5 8 15,-3-2 2 1,0-6 0-16,3 2-1 15,-6-4-5-15,6-3 0 0,0-3-5 16,9 0 0-16,3 0-6 16,-3 0 0-16,3 3-1 15,3-6 2-15,0 14-17 16,-1-8-4-16,1 5-24 16,-3 3-8-16,-3-1 9 15,0 9 5-15,3 0-1 16,-6 2-18-1,-3 3 31 1,3 2 30-16,-3-2 28 16,0 3 13-16,0-3-8 15,0 0-3-15,0 2-18 16,3-2 1-16,-3 0 0 0,9 0-3 16,3-3-1-16,-4-5-2 0,1 0 0 15,0 0-2-15,-3-5 1 16,3-3-4-16,-3 6 0 15,-3-9-3-15,0 6-1 16,-3-3 1-16,-3 0 2 16,-3-3-1-1,-3 3-1-15,-3 3 3 0,-9 2 0 16,6 6 1-16,-6 0 2 16,9-1-5-16,-5 6-1 15,2-3 4-15,3 9 2 16,0-1 4-16,6 0 4 0,0 6-8 15,6-6-3-15,3 5-2 16,0-2-1-16,6-5-20 16,0 2-7-16,5-10-32 15,-2-3-13-15,3-3-35 16</inkml:trace>
  <inkml:trace contextRef="#ctx0" brushRef="#br0" timeOffset="83">14705 2839 140 0,'-12'0'55'0,"12"0"-30"0,0-6 1 0,0 6 23 16,0 0 2-16,0 0 2 15,-3 0-18-15,0 6-7 16,-6-4-16-16,6 1-3 0,-3-1-2 16,3 6-3-16,0-2-3 15,-3 2-3-15,6-3-1 16,6 8 2-16,0 0 2 16,0 1 0-16,-3-4-1 15,6 3 1-15,-3-5-1 16,-3 3 2-16,-3-3 3 0,0 0 0 15,-3-3 2 1,-3 0-2-16,-3-2 0 0,0-3-3 16,-3 0-2-16,3 0-13 15,-3-3-6-15,3-2-26 16,0 0-11 0,3-3-65-16</inkml:trace>
  <inkml:trace contextRef="#ctx0" brushRef="#br0" timeOffset="84">14791 2802 288 0,'0'-3'110'0,"0"3"-60"0,0 0-61 16,0 0 18-16,0 0-5 15,0 3 3-15,-3 2 4 0,0 3 2 16,3-3-5-1,0 3-4-15,0-3-1 0,6 6-1 0,3-1 0 16,-3 4-3-16,3-1 2 16,-3 0 1-16,3-2 2 15,-3 2 8-15,-3-2 3 16,-3-1-4-16,-3-5-3 16,-3 6-1-16,3-8 1 15,-3 2-3-15,0-5-2 16,-3 0-14-16,0 0-4 15,3-5-24-15,3 5-11 16,0-6-55-16,6-2-43 16,3 6 61-1</inkml:trace>
  <inkml:trace contextRef="#ctx0" brushRef="#br0" timeOffset="85">14937 2844 232 0,'0'-3'88'0,"0"3"-48"0,15 3-47 16,-9-1 14-16,-3-2 4 16,6 0 5-16,-6 0 7 15,5 0 6-15,4 0-16 16,-3 0-5-16,6 0-1 0,0-2-4 15,0-1-2-15,0 1-3 0,-3-6-1 16,-3 2 4-16,0 1 1 109,-6-8 0-109,-3 5-2 0,-3-3 3 0,-6 6-4 0,-3-3 0 0,-6 8 1 0,6-3 2 0,-6 3-6 0,3 8 1 0,0 6 3 0,-5-6 2 0,5 5 0 32,3 3 1-32,3-1 2 0,3 4 2 0,6 0-1 0,6-4 1 15,3-1-4-15,3 4-2 16,3-5-11-16,11-2-6 0,-2 5-28 16,0-11-9-16,3 0-65 15</inkml:trace>
  <inkml:trace contextRef="#ctx0" brushRef="#br0" timeOffset="86">15321 2802 292 0,'-9'0'110'0,"3"0"-60"0,3 0-52 0,-3 0 22 15,3 5 1-15,-6 0 7 16,0-2-9-16,6 2-3 16,-6 0-9-16,9 1-7 0,-3 2-3 15,3-1-3-15,0 1 1 16,3 3 1-16,6 2 2 16,-6 0 1-16,6 1 1 15,-9-1 0-15,0-2 0 16,0-1 2-16,0-5 1 15,-9 6 3-15,3-3 3 16,-3-3-6 0,-6-2-2-16,3-3-17 15,-2-3-6-15,-1 1-36 0,6-1-12 16,6-2-59 15</inkml:trace>
  <inkml:trace contextRef="#ctx0" brushRef="#br0" timeOffset="87">15395 2518 192 0,'0'-2'74'0,"12"2"-40"0,-3 0-22 0,0 2 21 0,-6 1-2 31,6 2 2-31,3 3-1 0,6 16 0 16,-1-3-17-16,4 11 0 0,-3 8 1 0,-3-1-2 15,-3 1 0 1,-3 5-6-16,-9 0-3 0,-9 3 0 31,-3 2 1-31,0 0-16 0,-6-2-6 0,-6-8-56 31,-5 10-25-31,2-11-32 16</inkml:trace>
  <inkml:trace contextRef="#ctx0" brushRef="#br0" timeOffset="88">12993 2807 100 0,'0'0'38'0,"0"-19"-20"0,3 14-10 16,-3 5 11-16,3-3 8 16,-3-2 8-16,0 5-1 15,0-3 0-15,0 1-6 0,0 2-3 16,-3 0-13-1,3 0 1-15,-3 5 3 0,-3 6-4 16,0 2 1-16,0 3-6 0,-3 2-2 16,6 3-2-16,0 3-3 15,0-3 1-15,3 3-1 16,6-5 0-16,3-3 0 16,0 2 0-16,0-10 2 15,3-8 5-15,0 0 6 16,0-8-3-16,0-2 0 15,-3-6-4-15,0-3 1 0,-3 1 2 16,-3-1 5 0,-3-2 1-1,0 2 0-15,0 4-3 0,-3 1 0 0,-3 4-5 16,0-3-2-16,0 7-9 16,-3-2-3-16,0 8-9 15,0 0-3 1,6 0-17-16,0 6-4 15,0-1-28-15,3-2-11 0,3-3-31 16</inkml:trace>
  <inkml:trace contextRef="#ctx0" brushRef="#br0" timeOffset="89">13100 2762 228 0,'12'0'85'0,"-27"8"-46"0,9 8-32 0,6-3 20 15,-3 0-5-15,3 3 1 16,0 0-6-16,0 0-2 16,6 5-9-16,0-3-2 0,-3-4 0 15,0 2 0-15,0-6 0 16,-3-5-2-16,3 6 1 16,-3-8 0-16,0-3 3 0,0 0-1 15,3 0 0-15,0-8-6 16,-3-3-1-16,0-2-2 15,12 0 0-15,-3-3 0 16,0-11 3 0,0 3 0-16,0 6 3 0,0 2-6 15,-3 3 1-15,3 2 3 16,-4 17 4-16,4 2 8 16,0 5 4-16,-3 3-2 31,0 5 0-31,0 0-6 0,0 0 0 0,0-2-3 15,0-1 0-15,-3 1-14 16,0-6-7 0,0-5-33-16,0-3-16 0,0-2-72 15</inkml:trace>
  <inkml:trace contextRef="#ctx0" brushRef="#br0" timeOffset="90">96 1796 180 0,'-3'-3'68'0,"6"3"-36"0,-3 3-29 15,0-3 17-15,0 5-3 16,-3 6 1-16,-3 10 0 16,-3 0 0-1,-3 3-9-15,0 3-3 0,0-1 0 0,0 0-3 16,3-4-2 0,0 1 0-1,3-7 1-15,3-2 1 0,0-6 1 0,3-3-7 16,0-5-2-16,6-8 8 0,3-5 5 15,3-6-3-15,0 6-3 16,3-6 1 0,0-7 0-16,0 5-4 0,0 0 1 15,-3 5 0-15,2 5 2 16,-2 1-1 0,6 10 8-16,-3 7 4 15,0-1-2-15,0 4-1 16,-3 1-6-16,0 2-3 0,-3 0 0 15,2 1 1-15,-2-4 1 16,0 1 1-16,-3-1-16 16,0-4-4-16,0 2-36 15,0-3-16-15,0 0-42 16</inkml:trace>
  <inkml:trace contextRef="#ctx0" brushRef="#br0" timeOffset="91">119 1992 184 0,'-3'5'68'0,"1"8"-36"0,-4 14-26 0,3-14 17 16,0 21-3-16,-3 4 3 15,0 9-7-15,-3 3-1 16,0 3-9-16,0 6-2 0,3 1 2 0,3-1 1 15,3-6 3-15,6-8-1 16,6-6 0 0,3-7-1-16,6-6 0 15,8-7-2-15,7-1 1 16,3-10-4-16,5-2 0 16,4-6-14-16,3-6-6 0,-4 4-57 15,10-4-26-15,-7 1-2 31</inkml:trace>
  <inkml:trace contextRef="#ctx0" brushRef="#br0" timeOffset="92">685 2526 200 0,'-3'0'77'0,"3"6"-42"0,0 2-34 16,0-3 16-16,0 8 0 15,0 8 4-15,0 3 0 16,3 3 2-16,-3 2-13 16,0 0-1-16,0-3-2 0,0-5-1 15,-3 3 1-15,3-8-2 16,0-5 0-16,0-1 3 16,0-4 3-16,0-1-2 0,-3-5 2 15,3-5-6 1,0-3-3-16,6-11-4 0,3 3 1 15,0-8 1 1,3-2 2-16,3 2-3 0,0 3 0 16,2 2-1-16,-2 6-2 15,3 5 3 1,-3 8 0-16,-3 8 3 16,0 5 1-16,-3 3-1 0,-3 0 1 15,-3 8-2-15,0-6-1 16,-3 6 1-16,0-5-1 0,-3-6-9 15,6 0-4 1,0-2-24 0,0-3-9-16,-3-8-11 0,6-5-3 15,0-3-33-15,2-6-15 16,1 1 57-16</inkml:trace>
  <inkml:trace contextRef="#ctx0" brushRef="#br0" timeOffset="93">953 2648 220 0,'-3'3'82'0,"3"2"-44"0,-3 3-40 16,3-3 17-16,0 3-5 16,0 5 4-16,3 6-5 15,3 5-3-15,3-3-3 16,3-5 4-16,3-3 3 0,-1-2 6 0,4-6 2 16,6-5-1-1,0-11 0 1,-6 3-7-16,0-10-2 0,-6 2 0 0,-6-8 2 15,-6 11-1-15,-12-6 0 16,-3 4-3-16,-6-9-1 16,-3 16-8-16,0-11-2 15,3 11-23-15,7 3-6 16,2 0-36-16,6 5-15 16,9 5-26-1</inkml:trace>
  <inkml:trace contextRef="#ctx0" brushRef="#br0" timeOffset="94">1444 2637 176 0,'-6'0'68'0,"6"6"-36"0,0-1-29 0,0-5 15 15,6 3 2-15,0 7 2 16,3-2 0-16,3-2 1 0,6-4-13 16,0 3-1-16,-1-5 1 0,1-5-4 15,0 3 2-15,-3-4-5 16,0 1 0-16,-6-8 1 16,0 5 0-16,-3-3-5 15,-3-2 1-15,-3 0 0 16,-3 5 2-16,-3 0-3 15,-6-3 0-15,-3 9 1 16,0-1 0-16,0 8-3 16,-3 8 0-16,0 6 2 15,4 2 0-15,2-2 1 16,3-1 0-16,0 1 0 16,6 2 0-16,6 0 0 15,6-2 0-15,0-1 2 16,9-5 1-16,2-5-4 15,1 6-1-15,3-9-15 0,-3 3-4 16,0-8-33 0,-3-3-15-16,5-7-24 15</inkml:trace>
  <inkml:trace contextRef="#ctx0" brushRef="#br0" timeOffset="95">1813 2577 212 0,'-3'10'82'0,"3"-7"-44"0,0-1-44 0,-3 12 23 15,0 4-4-15,-6 1-3 16,-6 2-2-16,0 3-4 16,1-3-7-16,-1 0-3 0,0 3-24 15,3-11-10-15,0-5-50 16,0-3-24-1,0-10 57-15</inkml:trace>
  <inkml:trace contextRef="#ctx0" brushRef="#br0" timeOffset="96">1643 2616 220 0,'6'-18'82'0,"-3"31"-44"0,9-8-36 16,-6-2 17-16,9 2 1 0,0 8 4 15,3 1-8 1,0-1-2-1,0 0-8-15,2 6-2 0,-2-6 0 16,0 0-13-16,0 8-4 0,-3-5-36 0,-3-8-15 16,0 0-40-1</inkml:trace>
  <inkml:trace contextRef="#ctx0" brushRef="#br0" timeOffset="97">1947 2592 256 0,'-3'6'96'0,"3"7"-52"0,0 8-54 0,0-10 14 0,0 7-1 16,0 9 3-16,0 2 3 16,0 3 5-16,0 2-8 15,0-2-3-15,0-1 0 0,0-4-2 16,0-1-1-16,0-7 3 15,0-6 0-15,-3-2-1 16,0-9-2-16,0-2-4 16,0-2-2-16,0-9 0 15,0-2 2-15,3-6-1 16,0-7 1-16,0-3-2 16,0-8 1-16,6 5 3 15,0-8 3-15,9 3 2 0,3 8 1 16,0 8 0-1,0 5 0-15,-1 8 2 0,1 8 1 16,-3 8 8-16,-3 3 2 16,-6 2 0-16,-3 3 0 15,-3 0-7-15,-6-3-4 16,0 0-3-16,-6-5-3 16,-6 0-6-1,1-3-4-15,2-5-12 0,0 0-4 16,0 0-15-16,3-5-6 15,3-3-52 1,6 0-37-16,0-8 60 16</inkml:trace>
  <inkml:trace contextRef="#ctx0" brushRef="#br0" timeOffset="98">2144 2338 260 0,'0'6'99'0,"2"-1"-54"0,4 3-48 16,-6 3 16 0,3 4 4-16,3 9 4 0,0 5-7 15,0 8-1-15,0 3-7 16,-3 0-2-16,0-1 0 0,0-7-7 16,0 3-2-16,0-6-25 15,6-8-8-15,0-3-20 16,0-2-8-16</inkml:trace>
  <inkml:trace contextRef="#ctx0" brushRef="#br0" timeOffset="99">2307 2587 240 0,'0'3'90'0,"0"-1"-48"0,0 4-49 15,0 7 14-15,0 11-7 16,0-8 0-16,0 5 0 15,0-5 0-15,0 5-25 0,0-8-8 16,3 8-62 0</inkml:trace>
  <inkml:trace contextRef="#ctx0" brushRef="#br0" timeOffset="100">2292 2503 276 0,'-3'-3'104'0,"3"6"-56"0,3-3-65 16,0 2 14-16,3 1-4 15,3 2 1-15,3 0-27 16,0 1-11-16,3-4-54 16,6 6-25-16</inkml:trace>
  <inkml:trace contextRef="#ctx0" brushRef="#br0" timeOffset="101">2548 2545 208 0,'-3'0'79'0,"3"3"-42"0,-9-1-34 0,6 1 15 15,-3 5-3-15,-2-3 1 16,-7 14-4-16,3-1 0 16,0 1-7-1,0-4-3-15,3 7 1 0,6-4-2 0,3 1-1 16,6 2-4-16,3-3-2 15,0-4-17-15,3-1-8 16,0-13-45 0,3 0-47-16,-1-3 38 0</inkml:trace>
  <inkml:trace contextRef="#ctx0" brushRef="#br0" timeOffset="102">2596 2651 236 0,'0'13'90'0,"0"-2"-48"0,3 10-49 16,0-13 14-16,0 5-7 16,-3 0 0-16,3 3-5 15,-3-3 1-15,0-2-95 16,0-6-43-16</inkml:trace>
  <inkml:trace contextRef="#ctx0" brushRef="#br0" timeOffset="103">2572 2428 208 0,'3'-13'79'0,"6"5"-42"0,-3-5-72 0,-3 8-1 15,9-8-2-15,0-1 4 16,6 1 13-1,-3 0 6-15,-1 2 2 0,-2 3 3 16,0 6 28-16,-3 2 12 16,0 8 14-16,-3 7 8 15,0 4-17-15,-3 7-8 0,0 12-19 16,0 9-5-16,0-2-2 16,0 0-1-16,0-5 0 0,0-1-31 31,0 6-12-31,0-8-42 0</inkml:trace>
  <inkml:trace contextRef="#ctx0" brushRef="#br0" timeOffset="104">2602 2553 288 0,'3'5'110'0,"0"-10"-60"0,33-3-61 15,-22 3 18-15,7 5-7 0,6-6 0 16,3-2-3-16,0 6 2 16,5-6-100-16,1 0-47 15,-3-5 55-15</inkml:trace>
  <inkml:trace contextRef="#ctx0" brushRef="#br0" timeOffset="105">3224 2370 224 0,'-6'-16'85'16,"6"16"-46"-16,-3 14-32 0,3-12 18 0,0 9-7 16,0 2 0-16,-3 11-4 15,0 8 1-15,0 13-8 16,0-3-4-16,0 0 0 0,0-5-4 16,3-2 0-16,0-1-15 15,0-10-4-15,3-3-100 16,0-16 10-1</inkml:trace>
  <inkml:trace contextRef="#ctx0" brushRef="#br0" timeOffset="106">3108 2534 304 0,'-6'0'112'0,"6"0"-60"0,6-2-65 0,3 2 17 15,3-6-6-15,3 6 3 16,0-2-2-16,2-1-2 16,7 3 2-16,0 0-20 0,3 0-8 15,3 3-62 1,-4-1-55-16,-2-2 50 16</inkml:trace>
  <inkml:trace contextRef="#ctx0" brushRef="#br0" timeOffset="107">3310 2648 244 0,'-9'11'93'16,"9"-6"-50"-16,3-5-48 0,0 5 15 0,6-5-2 16,0 0 5-16,6-5-1 15,3 5 1-15,-3-5-7 16,0-3-4-16,-3-6-1 0,0-1-4 16,-1-1 0-16,-2 2-7 15,-6 7-4-15,0-4 12 16,-6 3 5-16,-3 3-7 15,-6-3-2 1,-8 8 12-16,-1 0 5 0,0 10-3 16,3 6 0-16,0 3-2 15,3-6-1-15,3 6-1 16,4-1 2-16,5-2 1 16,3 5 1-16,3-5-4 15,5 2-1-15,7-2-1 16,6-2 1-16,3-1-15 0,-3-13-5 15,3 0-31-15,-6 0-11 16,-1-5-52 0</inkml:trace>
  <inkml:trace contextRef="#ctx0" brushRef="#br0" timeOffset="108">3465 2611 212 0,'-6'21'82'16,"12"-8"-44"-16,-6 1-40 0,3-9 14 0,0 8 7 16,-3 0 5-16,3 1-4 15,0-4-1-15,-3-2-11 16,3 5-5-16,-3-5-2 0,0-2-1 16,0-1 0-16,0-5 4 15,0 0 2-15,3-5-2 16,0-1-3-16,3-7-7 15,0-3-1-15,0-2 1 16,0-9 1-16,6 9 3 16,-3-1 3-16,0 11 0 15,2 0 2-15,1 11 0 16,0 2 1-16,-3 8 0 16,0 1 2-16,-3-4 1 15,-3 4 3-15,0-1-3 0,0-3-2 16,0-4-5-16,-3-1 0 15,0 0 0-15,0-5 0 16,0 0 0-16,6-5 0 16,0-3-7-16,3-3 0 15,0-7 1-15,0 5 3 16,0 2 2-16,0 0 1 16,-1 11 4 15,1 6 5-31,0 2-3 0,0 0-1 0,0 2 0 0,-3-2 1 0,0 5-3 15,-3-2-2-15,0-3-14 16,0 0-6-16,0-3-30 16,-3-5-13-16,0 0-50 15</inkml:trace>
  <inkml:trace contextRef="#ctx0" brushRef="#br0" timeOffset="109">3819 2590 208 0,'12'2'79'0,"-12"4"-42"0,6 20-43 16,-3-13 12-16,3 11-4 15,-3 5 3-15,0 3 9 16,-3 8 5-16,0 0-9 0,0-9-1 0,0 1-2 16,0-6-1-1,0-7 1-15,0-3-4 0,0-6 0 16,-3-4 3-1,3-6 3-15,-3-11-4 0,-3-2-3 16,-3-8-6-16,3-11-2 16,0-2 0-16,3-3 4 15,0-3 5-15,3-5 3 16,9 13 2-16,0 3 0 16,6 5 2-16,-3 6 4 15,3 10-8-15,0 2-1 16,0 20 3-16,-3-4 5 15,-1 6-3-15,-2 3 2 16,-6-1-3-16,-3 1 0 0,-3-3-3 16,-6 7-1-16,-2-4-8 15,-1-6-2-15,-6-2-20 16,0-11-7 0,0 0-14-16,0-8-4 0,12 0-26 15,3-11-53 1,9 1 27-16</inkml:trace>
  <inkml:trace contextRef="#ctx0" brushRef="#br0" timeOffset="110">4060 2397 260 0,'0'0'96'0,"0"0"-52"0,3 13-47 16,0-2 16-16,0 4-1 15,-3 9 5-15,0 11 2 0,0 4 1 31,0-2-11-31,0 3-5 0,0 0-3 0,0-6-6 16,0 0-1-16,3-4-30 0,0-4-12 16,3-13-30-1,3 1-11-15,3-14 3 16</inkml:trace>
  <inkml:trace contextRef="#ctx0" brushRef="#br0" timeOffset="111">4221 2643 248 0,'-6'-8'93'0,"0"8"-50"0,-3 2-41 0,3 4 17 0,-3-1-1 16,1 3 3-16,-4 5-5 15,0 3 1-15,0 0-10 16,0 10 0-16,3 1 3 0,3-6-8 16,3-2-1-16,3-6-3 15,3-5 0-15,6 2 2 16,0-7 0-16,3-11-7 15,0-5-3-15,0 2-3 16,-3-2 0-16,-1 0 5 16,-2 2 4-16,0 1 3 15,0 4 3-15,-3-2 1 16,0 6 1-16,0 2-2 16,3 2 1-16,0 17-2 15,3-11 2-15,0 10-4 16,6-4 0-16,-3-6-6 0,0 5-3 15,0-8-25-15,-3-5-10 16,-1 0-67 0</inkml:trace>
  <inkml:trace contextRef="#ctx0" brushRef="#br0" timeOffset="112">4358 2402 272 0,'-3'5'101'0,"6"6"-54"0,3 13-53 0,-3-11 19 0,0 8 7 15,0 11 7-15,0 5-11 16,0 3-4-16,0-1-8 16,0 1-3-16,0 0 0 0,0-9-34 15,-3 4-15-15,0-11-82 16</inkml:trace>
  <inkml:trace contextRef="#ctx0" brushRef="#br0" timeOffset="113">4266 2558 336 0,'-6'-5'126'0,"12"5"-68"0,12 0-70 0,-9 0 18 16,3-3-10-16,5-2 3 16,1 0-5-16,0 2 2 15,0 0 2 1,9 1-34-16,0-4-14 0,-4 6-12 0,-2 0-4 16,-3 0 5-1,-3 6 29 1,-3-1 44-16,-3 6 21 0,0-1 9 15,-3 6 0-15,3-3-2 16,-1 0-21-16,1-2 0 0,0 0 1 0,0-9-9 16,0 6-1-1,0-5-4-15,0-1-1 0,3-9-6 16,-6-1 1-16,0-3-5 16,-6 0-1-16,0 1 0 15,-6-1 2 1,-6 3-5-16,-3 3 1 0,0 2 10 15,-9 3 8-15,-2 8 2 16,2 8 3-16,3 3-8 16,6-1-2-16,6 9 8 15,3-3 3-15,12 2-1 16,6 3-1-16,6-2-6 16,6-9-3-16,6 1-29 15,8-6-11-15,13-8-91 16,-1-15-53-16,-5-6 79 15</inkml:trace>
  <inkml:trace contextRef="#ctx0" brushRef="#br0" timeOffset="114">5257 2566 188 0,'-6'-16'71'0,"0"16"-38"0,-6-2-28 0,9 4 17 16,-9 1-1-16,-6 5 2 16,1 8-4-16,-1-1-1 15,0 4-10-15,0 7-10 0,3-2-1 16,3 5 1-16,6 3 1 0,3-5 3 16,6-1 3-1,3-7-2-15,3-6 0 0,6 0 1 16,6-8 2-1,-3-10-3-15,0-3-2 0,-4-5-9 16,-2-6-3-16,0 1 6 16,-3-1 2-16,-3-5 3 15,0 6 2 1,-6-6 5-16,0 11 6 0,0 5 15 16,0 3-13-1,0 10-5 1,0 3-4-16,3 3-2 0,3 4-2 15,0-1-2-15,3 12-2 16,0 1 1-16,0-9-19 0,3 3-7 16,-3-10-19-16,0 2-7 15,5-5-53 1</inkml:trace>
  <inkml:trace contextRef="#ctx0" brushRef="#br0" timeOffset="115">5364 2669 244 0,'-15'8'90'16,"30"3"-48"-16,-6 5-49 0,-6-11 16 0,0 8 9 0,0-5 11 0</inkml:trace>
  <inkml:trace contextRef="#ctx0" brushRef="#br0" timeOffset="116">5388 2746 452 0,'0'3'13'0,"0"-3"-8"0,6 0 10 16,-6 0 6-16,0-3-1 15,6-8-2-15,-3-2-4 16,0 0 1-16,3 0-6 16,0-8-1-16,0-3-6 15,3-3-2-15,3 9 0 16,2-3 2 0,1 2-10-16,0 6-4 0,3 0-30 15,0 7-12-15,3 4-23 16,-3 2-7-16,2 2-26 15</inkml:trace>
  <inkml:trace contextRef="#ctx0" brushRef="#br0" timeOffset="117">5671 2571 212 0,'-9'8'82'0,"-6"-2"-44"0,6-6-33 16,6 2 17-16,-3 1-3 0,-3-1 1 15,0 9-3 1,0-3 0-16,-3 5-9 0,3 6-3 15,1-3-1-15,2 0 2 0,3-1 1 16,3-1-3-16,3-4-3 16,3-2 0-1,5-3 1-15,1-2 1 16,3-3 1-16,-3-8-5 0,0 5-1 0,0-7-2 16,-3 2 0-1,-3-3 3-15,0-2 0 0,-3 5-2 16,0 0 2-16,0-2 1 15,-3 7 0-15,0 0-7 16,3 3 0-16,0 6 3 16,0 2 2-16,0 5 2 15,0 3 0-15,0 5 13 16,0 5 8-16,-3 6 5 16,-3-5 2-1,-6-1-11-15,-6-2-3 0,-3-3-6 16,-3-2-3-1,-3-4-2-15,0-4 0 0,1-3-13 16,-1-8-3 0,3 0-27-16,6 0-12 0,3-8-32 15,6-3-14-15,6-4-6 16</inkml:trace>
  <inkml:trace contextRef="#ctx0" brushRef="#br0" timeOffset="118">5778 2622 220 0,'0'-3'82'0,"0"6"-44"0,0-1-29 16,0 4 22-1,0 1-10-15,0 4 0 0,0 2-10 16,0 3-2 0,3 5-5-16,0 0-3 0,3-5 0 0,6 11 1 15,-3-14 1-15,9-5-1 16,-4-11-4 0,1-2-1-16,-3-3-7 15,-3-2-2-15,0-4 7 16,0-7 2-16,-3 8 0 15,0-11 0-15,0 0 2 16,-3 0 2-16,-3 11 9 0,3 8 3 16,0 10-2-1,0 8 1 1,3 1-7-16,0 4-1 16,0-2-2-1,3 0-2-15,-1 2-19 0,1-2-10 16,0-8-29-16,0-2-14 15</inkml:trace>
  <inkml:trace contextRef="#ctx0" brushRef="#br0" timeOffset="119">6058 2550 252 0,'-15'0'93'0,"15"3"-50"0,0 15-52 15,0-4 14-15,0-1 6 16,0 5 7-16,0 1 6 16,0-3 5-16,0 5-15 15,0-3-6-15,0 1-3 0,0 2-3 16,0-5-2-16,0-5 3 16,3-6 0-16,-3-5-8 15,0 0-2 1,3-3-3-16,0-2-1 0,3-3-3 15,0-8 1 1,0 0 7-16,3-2 3 0,-1-3 0 16,4-3 2-1,-3 8-1-15,0 5-2 0,0 3 14 16,-3 16 11-16,0 3-1 16,0 2-6-16,-3 0-3 15,0 1-5 1,-3-1 1-16,0-3-6 0,3-4-3 15,0-1 1-15,-3-5 0 16,3 0-8-16,3 0-2 16,3-8-5-16,0-3-1 15,6-2-1-15,-3-5-2 16,-1 4 14-16,4 4 5 16,-3-1 19-1,0 17 9-15,-3 1-3 0,0 4-2 0,-3 2-8 16,-3 3-1-1,0-3-10-15,0 1-2 16,6 1-12-16,-9-7-5 0,3 0-34 16,6 3-13-1,-3-8-31-15,0-3-42 16,3 0 42-16</inkml:trace>
  <inkml:trace contextRef="#ctx0" brushRef="#br0" timeOffset="120">6406 2645 252 0,'0'6'93'0,"6"-1"-50"0,3 0-48 0,-3-2 17 16,3 5-3-1,0-3 5-15,3-5-2 16,-1 5 3-16,7-5-8 0,3 0-4 0,-3-5-2 16,-3 5-4-16,0-8 0 15,-3 0-3-15,-6-2 1 16,-3-4-2-16,-9 1 0 15,-9-5-3-15,0 4 1 16,-3 7 9-16,-3 1 7 16,0 1 6-16,4 10 4 15,-1 1-5-15,3 7-2 16,6 0-1-16,0 6-1 0,3-1 0 16,3-2 2-16,3 5-7 15,6-5-2-15,3 5-6 16,3-8-1-16,0 6-30 15,0-11-14-15,5-8-76 32</inkml:trace>
  <inkml:trace contextRef="#ctx0" brushRef="#br0" timeOffset="121">6602 2630 300 0,'-3'7'112'0,"6"7"-60"0,-3 7-61 16,3-8 18-16,0 0 4 16,-3-2 8-16,0-1-4 0,3 1-2 15,-3-6-8-15,0 9-7 0,3-14-1 16,-3 0-4-16,3 0-1 16,0-3-2-16,3-8 2 15,0-2-1 1,0-5 0-16,3-4-3 15,0-4 1-15,0 2 3 0,0 3 3 16,0 2 2-16,0 6 3 16,3 8 3-16,0-3 4 15,2 16 2-15,-2 8 3 16,0 0-1-16,0 8 2 16,-3-3-8-16,-3 10-2 15,0 1-8-15,0-3 0 0,0-5-17 16,0-5-4-16,0-3-23 15,-3-6-10-15,3-2-23 16,0-13-8-16,3-8 4 16</inkml:trace>
  <inkml:trace contextRef="#ctx0" brushRef="#br0" timeOffset="122">7013 2201 368 0,'-12'-3'137'0,"12"6"-74"0,0 5-78 16,0 2 21-16,0 9 3 15,-3 13 6-15,-3 10-7 0,-3 8-2 16,0 14-4-16,4-9-2 16,2 4 1-16,3-7-6 15,0 4 1-15,6-14-25 0,-1-10-10 16,4 0-82-1,3-11-18 1</inkml:trace>
  <inkml:trace contextRef="#ctx0" brushRef="#br0" timeOffset="123">6793 2468 332 0,'-6'-3'126'0,"12"3"-68"0,6-2-63 15,0 2 20-15,9-3-5 16,11-2 4 0,13 5 1-16,9-3 3 0,11 1-10 15,0-6-4-15,7 5-3 0,5-8-74 16,-2 4-30-16,-13-17-42 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3:16.9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5435 7321 204 0,'-3'0'77'0,"3"0"-42"0,-3 5-32 0,3 0 15 15,-3 3 2-15,-3 6 4 16,-3 9 1-16,-3-1 2 16,-3 4-15-16,4 8-5 0,2-2-2 15,-6-3-3-15,6-7-2 16,0-4 3-16,3-5 2 15,0-5 11 1,6-8-9-16,3-5-3 16,3-3-5-16,3-11 0 15,3 4-1-15,0-9 0 16,2 5 2-16,1-2 0 16,3 0 0-16,-3 2 2 0,0 4-3 15,-3 1 0-15,0 4-1 16,0 4 0-16,0 1 2 15,0 10 0-15,-1 6 2 16,1 2 3-16,0 3 0 16,-3 3 0-1,0-1-3 1,-3-2-2-16,0 3 1 0,0-6-1 16,0 0-27-16,0 0-11 0,0-2-32 15,-3-3-13-15,0-6-18 16</inkml:trace>
  <inkml:trace contextRef="#ctx0" brushRef="#br0" timeOffset="1">5444 7472 152 0,'0'-8'57'0,"0"8"-30"0,3 0-12 16,-3 0 18-16,0 0-5 0,0 8 0 15,0 2-9-15,0 9-1 16,-3 7-11-16,-3 3 5 0,0 6 1 16,-3 2 0-16,3 8 0 15,0-3-5-15,3 0 0 16,6-2-3-16,6-8 2 0,9 2-4 16,6-7 0-16,9-9-1 31,2-4-2-31,1-9-21 0,12-8-11 0</inkml:trace>
  <inkml:trace contextRef="#ctx0" brushRef="#br0" timeOffset="2">5995 7810 192 0,'-3'-8'71'0,"0"8"-38"0,0 0-39 16,-3 0 58-16,-3 0-14 15,0 6-8-15,-3-1-6 16,0 3-15-16,0 0-5 0,3 0-3 0,3-3-4 16,6 6 2-16,3-9-1 15,6 9-2-15,6-3 3 16,3 0 0-16,3 8 3 15,-3-3 1-15,-1 0 3 16,-5 3 1-16,-6 3 1 16,-3-4 0-16,-3 4-2 15,-6-6 1-15,-3 0-4 16,-2-7 0-16,-1 2-3 16,-3-3-3-16,0-5-16 15,0 0-7-15,3 0-18 16,6-3-7-16,3-2-57 15</inkml:trace>
  <inkml:trace contextRef="#ctx0" brushRef="#br0" timeOffset="3">6152 7829 176 0,'0'0'68'0,"-6"5"-36"0,6-2-20 16,0-3 21-16,0 0-4 15,0 2 1-15,0 1-13 16,0 5-3-16,3-3-8 0,0 1 3 16,9-1 3-16,3-2-4 0,3 5-2 15,-3-6-3-15,0-2-3 16,0 0 3 124,0-2 0-140,-1-6-1 0,-2 2 1 0,-3-2 0 0,0 0 1 0,-3 0-2 16,-6-2 1-16,-3 5-2 0,-3-3 2 0,-3 5-2 0,-3 0-1 0,-11 1-2 0,2 2 1 0,0 5-1 0,0 3 0 0,0 0 4 0,6 5 3 0,0 6 0 0,4-3 0 0,5 2-1 0,3 1 2 16,6 7-1-16,6-7 0 0,5-4-6 15,4-4 1 1,6 2 0-16,-3-2 2 0,3-9-23 16,0-2-11-16,-4 0-30 15,-2-7-11-15,0-1-36 16</inkml:trace>
  <inkml:trace contextRef="#ctx0" brushRef="#br0" timeOffset="4">6441 7837 228 0,'-39'2'88'0,"36"1"-48"0,3 8-45 0,0-9 17 16,0 12 0-16,0-1 2 16,0 5-3-16,0 9-1 15,3 7-6-15,6 1-3 0,-3-6 0 16,0 5 1-16,0-2 1 16,6-6-1-16,-3-7 1 15,-9-6 2 1,6 0 9-1,-6-7 3 1,-3-12-6-16,-6-2-2 0,0-2-3 0,3-11 1 0,0 2-6 31,0-15-3-31,3-1-2 0,9-2 0 0,9 5 0 16,0 1 0-16,0 4 0 16,0 6 3-1,3 3 0-15,0 10 1 0,-4 2 4 16,1 12 2-16,-3-1 6 15,-3 3 3-15,-3 0-4 16,-6 8 1-16,-3 0-5 16,-3 2 1-16,-3-2-3 15,-3 0 2-15,-6-3-13 16,-5 0-3-16,2-5-12 16,3-2-4-16,6-1-17 0,3-5-9 15,9-11-21 1,12 6-9-16,3-8-10 47</inkml:trace>
  <inkml:trace contextRef="#ctx0" brushRef="#br0" timeOffset="5">6730 7855 232 0,'-6'0'88'16,"3"0"-48"-16,-3 0-25 0,3 6 26 0,-6-1-7 0,0-2 1 15,-3 7-18-15,0 1-8 16,0 5-5-16,3 5-6 0,4-3-1 0,2 3 2 16,0-7 0-16,11-1-2 15,4-8-2 1,0 3-2-16,3-8-5 16,-3-13-3-16,0 0 4 15,-3-1 4-15,-3 1 4 16,-3 0 4-16,0 8 9 15,-3-3 5-15,-3 8-1 16,0 0 0-16,3 8-6 16,0-3-3-16,0 14-2 15,3-4-3-15,3-4-2 16,0 2-1 0,3 0-9-16,3-5-3 0,0-2-25 15,-1-6-12-15,1 0-34 16,-3 0-51-16,0-3 40 15</inkml:trace>
  <inkml:trace contextRef="#ctx0" brushRef="#br0" timeOffset="6">6831 7900 200 0,'0'8'77'0,"3"-2"-42"0,3 4-32 0,-3 1 15 0,3 5-3 0,3-1 1 16,0-1-2-16,-3-4 1 15,0-2-8-15,0 3-4 0,-3-9-2 16,-3-2 10-16,-6 6 13 16,0-6-5-1,0-8-5 1,0-5-2-16,0-3-1 0,3 2 1 16,0 1-6-16,3 0-2 15,0 0-2-15,3 0-2 0,6-1 1 16,6 4-1-1,0-1-5 1,2 1 1-16,1 7-29 16,3-2-11-16,3-1-26 0,-6 6-8 0,0 0-21 15</inkml:trace>
  <inkml:trace contextRef="#ctx0" brushRef="#br0" timeOffset="7">7114 7850 240 0,'-6'3'90'0,"-6"-1"-48"0,0-2-34 0,9 6 24 15,-3-1-9-15,0 3-1 16,-3 0-12 0,0 2-4-16,0 6-4 15,3 3-4-15,0-1-1 0,6 1 2 16,0-3 2-16,6-3 0 0,0 0-1 16,3-8-4-16,6 3-2 15,-3-10-8-15,0-9-4 16,0-5 5-16,0 0 3 15,-3 3 6-15,-3-3 4 16,0 3 5-16,-3 0 2 16,0 2 3-16,-3 3 1 0,0 3-1 15,0 5 1-15,0 0-6 16,3 5-3-16,0 6-1 16,0 2-1-16,2 3 0 15,1 3 0-15,3-12-14 16,0 7-5-16,0-14-32 15,0-3-13-15,0-8-39 32</inkml:trace>
  <inkml:trace contextRef="#ctx0" brushRef="#br0" timeOffset="8">7263 7601 280 0,'-6'0'107'0,"6"3"-58"0,-3 10-53 0,3-5 21 16,0 5-9 0,0 17 3-16,3-1-2 0,0 5 0 15,0 3-5-15,3-3-3 0,0 3 0 16,-3 3-19-16,-1-8-5 16,1-3-27-16,0-5-8 15,-3-8-51 1</inkml:trace>
  <inkml:trace contextRef="#ctx0" brushRef="#br0" timeOffset="9">7150 7784 280 0,'0'-5'104'0,"3"2"-56"15,2-2-47-15,1 2 21 0,6-2-12 16,3-1-3-16,6 1-4 16,0 5-3-16,6 3 1 15,5-1-39-15,-2 4-16 0,-3-1-66 32</inkml:trace>
  <inkml:trace contextRef="#ctx0" brushRef="#br0" timeOffset="10">7441 7861 232 0,'0'5'88'0,"6"-2"-48"0,3-3-38 0,-3 0 17 16,3 0-6-1,0 0 2-15,0-6-8 0,0-2-4 16,6 0-2-16,-3 0-1 16,2-2 0-16,-8 5-5 0,-9-3 1 15,-3 2 2-15,-2-2 3 16,-4 6-5-16,-3-1 1 15,-3 3 7-15,0 5 5 16,-3 3 2-16,-3 6 3 16,4 1-1-16,5 1 0 15,9 8-1-15,9-3 2 0,9 6-9 16,2-3-6-16,10-1 1 16,6-4-1-16,6-6-26 15,2-8-11-15,1-5-91 16</inkml:trace>
  <inkml:trace contextRef="#ctx0" brushRef="#br0" timeOffset="11">8069 7543 228 0,'-3'-24'88'0,"3"24"-48"0,-3-2-47 16</inkml:trace>
  <inkml:trace contextRef="#ctx0" brushRef="#br0" timeOffset="12">8063 7522 419 0,'3'19'40'0,"-3"2"-17"16,0 13-10-16,0 8-6 0,0 3-1 15,0-2-1-15,0-4-3 0,3-4-2 16,0-1-6-16,0-5-1 16,0 3-30-16,0-8-13 15,-3-6-56 1,0-2-46-16,-9-5 60 16</inkml:trace>
  <inkml:trace contextRef="#ctx0" brushRef="#br0" timeOffset="13">7912 7784 260 0,'-12'-8'99'0,"12"3"-54"0,0 5-35 0,0 0 25 0,3-3-10 0,3 0-2 0,0-5-7 0,2 6 0 0,4-3-9 15,6-1-4-15,6 4-2 0,0-9-1 16,3 3 0-16,-1 0-31 15,1-2-12-15,0 7-33 16,-6-2-13-16</inkml:trace>
  <inkml:trace contextRef="#ctx0" brushRef="#br0" timeOffset="14">8165 7768 236 0,'-3'3'90'0,"9"2"-48"0,2 0-47 0,-2-2 15 0,3 2 0 0,6-2 6 16,0 0-4-16,6-3-2 15,-3 0-5-15,0 0-4 0,-3-3 2 16,-1 0-2-16,-5-2 2 16,-3 2-2-16,-3-2 2 15,-3 0-2-15,-3-3 2 16,-9 0-7-16,-8 3-1 15,-1-1-3-15,0 4 0 16,0 4 5-16,0 6 1 16,0-3 4-16,4 6 1 15,2 0 3-15,3 2 1 16,3-3-3-16,3 4-1 16,6-1-1-16,3 5 1 15,6-4-2-15,3-6 2 16,6 2 0-16,11-2 1 0,-2-3-9 15,0-2-2-15,-3-3-27 16,-1-3-13-16,-5-2-63 16,-3-3-30-1,-3-2 74-15</inkml:trace>
  <inkml:trace contextRef="#ctx0" brushRef="#br0" timeOffset="15">8361 7765 204 0,'-6'0'77'0,"6"3"-42"0,0 0-39 0,0-3 15 0,3 8 7 16,0-3 8-16,-3 6-4 15,3-4-1-15,-3 4-12 0,0-3-3 16,0 0 0-16,0 0-3 0,0-3-2 16,0 0 0-16,0-2 1 15,0-3 1-15,0 0 1 16,0 0-9-16,0-8-2 15,3 5-3-15,0-7-1 16,3 2 3-16,0-3 3 16,0 3 3-16,3-2 1 15,0-1-2-15,-3 9 0 16,5 2 4-16,1 5 1 16,-3 3 6-16,3 2 3 15,-6 4-4-15,0-1 1 16,-3 0-1-16,0-2 1 0,-3-1-2 15,0-4-1 1,0 2 1-16,0-8 1 0,0 0-8 16,3-3-1-16,6-2-2 15,0-3-1 1,0-3-1-16,0 0-1 0,0 1 1 16,0 2 2-16,6 3 2 15,-4 5 1-15,1 0 5 16,-3 10 2-16,0 1-5 15,0 2 0-15,0 0-8 16,-3-2-3-16,0-3-109 31</inkml:trace>
  <inkml:trace contextRef="#ctx0" brushRef="#br0" timeOffset="16">8736 7768 216 0,'-18'3'82'0,"18"10"-44"0,0 13-31 16,3-10 20-16,-3 8-3 15,3 8 3-15,-3 5-6 16,6-3-1-16,0-2-11 16,0 0-5-16,0-6-1 0,0-5 0 0,-3-7 1 15,0 1-2-15,0-7-2 16,-3-2 7-16,0-6 5 15,-6-6-6-15,0-4-3 16,0-6-2-16,-3-13-1 16,0 0-3-16,0-3 2 15,3-2 1-15,3-3 0 16,6 2 0-16,6-2 0 16,3 11-5-16,3-1 1 15,3 6 0-15,0 8 2 16,0 8 1-16,-1 7 3 0,-2 3 3 15,-3 9 4 1,-3 7 5-16,-6 0 3 0,-3 0 0 16,-3 0-1 15,-3-2-6-15,-6-3-2-1,0-6-4-15,-9 1-3 0,-2-8-14 0,2-3-4 0,0-3-15 16,6-2-8-16,3-6-11 15,3-2-6-15,12-3-64 0</inkml:trace>
  <inkml:trace contextRef="#ctx0" brushRef="#br0" timeOffset="17">8935 7541 300 0,'-3'-14'112'0,"3"14"-60"0,12 21-54 0,-12-7 22 15,6-1-1-15,-3 11 3 16,0 10-7-16,0 3-2 16,0-2-7-1,3 4-2-15,0 1 2 0,3-8-12 0,0-1-5 16,0-4-31-16,3-6-10 16,0-5-37-16,3-13-14 15,-3-6 4 1</inkml:trace>
  <inkml:trace contextRef="#ctx0" brushRef="#br0" timeOffset="18">9203 7739 280 0,'-23'-11'104'0,"20"14"-56"0,-18 8-41 16,15-9 23-16,-3 6-10 15,-3-3 1-15,0 9-12 16,0 4-3-16,0 1-4 15,3 2-2-15,3-3 1 0,6-2-4 16,3 0 0-16,3-5 2 16,3-3 2-16,3-6-2 15,6-2-2 1,3-2-9 0,-3-6-5-16,-3-5 6 0,-1 2 4 0,-5 0 5 15,0 3 3-15,-3 3 9 16,0 2 5-16,0 6-5 0,-3 5-1 15,0 5-5-15,3 1-3 32,0 1 0-32,0 1-1 0,0-2-3 0,0-4 2 15,3-2-28-15,0-3-10 16,0-10-27-16,-3-3-11 16,0-5-28-1</inkml:trace>
  <inkml:trace contextRef="#ctx0" brushRef="#br0" timeOffset="19">9319 7469 280 0,'0'0'107'0,"0"5"-58"0,3 3-53 0,3 8 18 0,-3 8 3 16,3 8 6-16,3 5-3 15,0 5-2-15,-3 6-10 16,0-1-5-16,3-4-2 0,0-1-1 15,0 0 2-15,-3-7-36 16,0-6-17-16</inkml:trace>
  <inkml:trace contextRef="#ctx0" brushRef="#br0" timeOffset="20">9257 7683 324 0,'-6'0'121'0,"6"-2"-66"0,6 2-69 16,0 0 19-16,3 0-7 0,0 0 1 0,3 2-6 31,0 1 0-31,17-3-39 0,-5 8-14 0,0 0-38 16,-6 0-36-16,-3 0 54 15,-3 5 247 17,-3 0-78-32,-1 0-20 0,4 1-34 15,0-1-19-15,3-5-4 16,0-3 0-16,3-2-7 16,0-3 4-16,-3-3 1 0,2-2-10 15,-2-3-2-15,-3-5 1 16,-9 7 0-16,-3-7-2 15,-3 0 2-15,-6 2 3 16,-3 9 1-16,-5 2 3 16,-1 5 1-16,0 8-1 15,0 0 1-15,3 1-2 16,6 7 2-16,3 0 0 16,6 0 1-16,9-2-4 15,6-3-3-15,3-3-5 16,9-3-2-16,5-2-35 0,1-8-13 15,3-8-78 1</inkml:trace>
  <inkml:trace contextRef="#ctx0" brushRef="#br0" timeOffset="21">10165 7763 124 0,'-3'-6'46'0,"3"4"-24"0,-3-9-13 0,3 9 16 16,0-4 1-16,-3-2 2 16,0-2-4-1,-3 4-1-15,0-1-12 0,-6 4 7 16,-3 0 2-16,-6 3 1 0,3 13-1 16,1 3-6-16,-1 6-4 15,6-1-1-15,3 8 1 16,3-3-5-16,6-2-3 15,3-5-1-15,6-6 1 16,3 3 1-16,6-8 1 16,0-8 0-16,-1-6 0 15,-2-4-7-15,0-6-2 0,-6-3 2 16,0 1 1-16,-6 2 2 16,-3-3 0-16,0 1 2 15,-3 5 3-15,0 7 4 16,0-2 2-16,0 8-5 31,3 0-4-31,0 8-4 0,6 8 1 0,0 3 1 16,0 2 0-16,3-3-3 15,3-2 2-15,0-2-21 16,0-4-10 0,-3-2-24-16,2-5-7 0,-2-3-44 15</inkml:trace>
  <inkml:trace contextRef="#ctx0" brushRef="#br0" timeOffset="22">10251 7744 224 0,'0'13'85'0,"0"-5"-46"0,18 6-46 0,-15-9 16 16,0 8 5-16,0-2 6 15,0 2 1-15,0-5 2 16,0 5-13-16,0-5-3 0,-3-3-1 15,0 3-3-15,0-5 0 16,0-3 12-16,0 0 7 0,-6-3-5 16,6-5 1-1,-6-5-7-15,3 5 1 16,0-5-5-16,9 0-2 0,-3-3-5 16,6-5 0-16,0 5 0 15,0 0 2-15,3 3-3 16,-1-1-2-16,1 4-14 15,3-1-6-15,3 3-17 16,0-2-7-16,-3 7-11 16,0 1-1-16,-3-1 3 15,0-2 5-15,-4 5 23 16,-2 0 14-16,-3 0 38 16,-3 0 17-16,0 0-3 15,0 0-2-15,-3 8-3 16,0-3-1-16,-2 5-9 15,-1 6-1-15,0 0-13 0,0 0-3 16,0 5-2-16,3-2 2 16,3 5 1-16,3-6 1 15,3-2-7 1,3-6 0-16,2-2-1 16,-2-2 2-16,0-6 1 0,0-6 1 15,0-2-11-15,3-2-3 16,-3-3 5-16,-9 5 2 15,0-3 3-15,0 3 0 16,-3-2 0 0,0-1-3-1,3 8 2-15,0 3 1 16,0 11 0-16,9 8 0 0,0 2 6 16,-3 13 4-16,6 3 6 15,-3 3 4-15,-9-1-4 16,-6-7 1-16,-3 0-4 15,-3-3 0-15,-3 0-10 16,-3-8-1-16,-3-2-2 16,1-11 0-16,-1-8-22 15,3 0-10-15,-6-8-17 16,6-11-7-16,6 3-45 16,9-13-42-1,6-2 54-15</inkml:trace>
  <inkml:trace contextRef="#ctx0" brushRef="#br0" timeOffset="23">10629 7683 220 0,'0'3'82'0,"3"0"-44"0,-3 2-44 0,0 3 12 15,0 2 9-15,0 4 7 16,0 4 7-16,3 3 2 15,0 3-16-15,3 0-5 0,3-3-2 16,0-2-4-16,3-3-3 16,6-6 2-16,-3-2 2 15,-1-3-2-15,1-5 0 0,-3-5 1 16,0-3 0 0,-3-2-2-16,0-4-2 15,-3-2 1-15,-3 1-1 0,0-7-3 16,-3-1 2-1,0 7 1 1,0 3 2-16,0-1 1 0,0 6 3 31,0 8-5-31,0 8-1 0,0 0 0 0,3 11 2 0,0-1-1 16,0 1 2 0,3-3-4-16,0 5 0 0,3-5-6 31,0-3 0-31,-1-2-28 15,1-6-9-15,0 0-22 0,0-5-9 0,0-5-21 16</inkml:trace>
  <inkml:trace contextRef="#ctx0" brushRef="#br0" timeOffset="24">10921 7683 236 0,'-3'0'88'0,"3"0"-48"0,3 16-42 0,-3-5 17 16,3-3 2-16,0 5 7 15,0 0 2-15,0 6 2 16,0-3-15-16,-3 0-1 0,0-3 1 16,0 0-7-16,0-5-1 15,0 2-3-15,0-7 1 16,3 2-2-16,-3-5-1 16,3-5-2-16,0 0-1 0,0-6-7 15,0-2-2-15,0-3-2 16,0 0 1-16,0-2 5 15,5 5 4-15,1 5 5 16,0 5 4-16,3 6 2 16,0-1 1-16,-3 9 7 15,-3-1 4-15,0 1-5 16,-3 2-1-16,0-2-7 16,-3-3-4-16,3 0-1 15,-3-3 1-15,0-5-3 16,3 0-2-16,3-5-5 15,0 2-2-15,3-8 2 16,0 6 3-16,0 0-2 16,-1-3 2-16,1 8 5 15,-3 0 2-15,0 8 0 16,0 0-2-16,-3 2 1 0,0 4 1 16,0-1-10-16,0-3-2 15,0-2-37-15,0 3-16 16,0-8-61-1</inkml:trace>
  <inkml:trace contextRef="#ctx0" brushRef="#br0" timeOffset="25">11224 7771 228 0,'12'8'85'0,"-9"-6"-46"15,0 1-39-15,0 2 18 0,3-2-1 16,0 0 4-16,0-1-5 16,3-2-1-16,0 0-9 15,0-2-4-15,0-4-1 0,0 1-1 16,-3 0 2-16,-3-3-1 16,-3 2-1-16,-3-2 3 15,0-5 2-15,-6 0-4 16,0 5-1-16,-6 3-2 15,0 2-2-15,-3 6 0 16,3 2 3-16,1 3 2 16,2 5 4-16,0 0 0 15,6 1 2-15,3 7 2 16,0 0 5-16,9-5-8 16,0 5-1-16,6-5-5 0,0-3-3 15,-1-2-20-15,4-3-8 16,0-6-24-16,0-2-8 15,0-5-43 1</inkml:trace>
  <inkml:trace contextRef="#ctx0" brushRef="#br0" timeOffset="26">11346 7771 228 0,'-2'8'85'0,"2"-3"-46"0,0 13-37 0,0-7 17 0,0 2 1 15,0 0 2-15,0 1-3 16,0-4-1 0,0 1-10-16,0-3-7 0,0-3-4 15,0 0 2-15,0-5 2 16,0 0-13-16,0-2-5 0,2-6-2 16,1 0 1-16,0-5-1 15,3-6 2-15,0 6 7 16,0 0 5-16,3-6 2 15,0 6 1-15,0 0 4 16,3 7 3-16,-3 4 15 16,0 4 7-16,6 4-5 15,-3 7 0-15,-3 5-11 0,-3 1-4 16,-1 2-4 0,-2-2-3-16,0-3 1 31,3-3-1-31,0-3-25 0,0-2-8 0,0-5-25 0,0-6-11 15,0-5-23 1</inkml:trace>
  <inkml:trace contextRef="#ctx0" brushRef="#br0" timeOffset="27">11594 7477 260 0,'-3'-3'99'0,"6"3"-54"0,-3 3-44 0,0-3 19 15,0 8 2-15,0 8 4 0,0 5-8 16,3 11-3-16,-1 5-8 16,-2 5-5-16,0 6 1 0,0-3-2 15,0-3-1 17,3-8-4-1,0 3 0-16,0-10-33-15</inkml:trace>
  <inkml:trace contextRef="#ctx0" brushRef="#br0" timeOffset="28">11486 7646 308 0,'0'-2'115'0,"3"-1"-62"0,9 3-60 0,-6 0 21 15,6-3-11-15,3-2-2 16,0 5-3-16,6 0-1 16,0 5 2-16,2-5-40 0,1 0-17 15,0 3-23 1,3-3-48-16,-6 0 31 16</inkml:trace>
  <inkml:trace contextRef="#ctx0" brushRef="#br0" timeOffset="29">11781 7638 260 0,'-12'3'96'15,"3"2"-52"-15,-3 9-32 0,6-6 26 0,0-3-16 16,0 0-4 0,3 11-9-16,3 0-6 15,6-3 1-15,3 0 1 0,0 3 0 16,0 0 2 0,-3 0 2-16,-3 2 2 0,-6 1 1 15,-3-3 2-15,-3 0-5 16,0-3-3-16,-6-2-30 15,4-6-11-15,-13-5-159 16,0 0 56 0</inkml:trace>
  <inkml:trace contextRef="#ctx0" brushRef="#br0" timeOffset="30">12222 7757 168 0,'-6'-2'66'0,"3"-11"-36"0,3 2-35 0,0 11 51 0,0-8-7 15,0 8 1-15,0 0-2 16,0 0-21-16,0 8-1 0,0 3-2 16,-3 4-5-16,0 9-1 15,0 3 0-15,3-1 0 16,0-5-4-16,3 6-3 16,3-9 0-16,0-4-1 15,3-1 0-15,-1-13 0 16,1 0-5-16,0 0 1 0,0-5-5 15,0-3-1-15,-3-6 2 16,0 6 3-16,0-2 3 16,-3-3 1-16,0 7 1 15,0-2 0-15,0 8 0 16,0 0 0-16,0 0 0 16,3 8 0-1,3-2 2-15,6 4 1 0,-3-2 1 16,2-3 0-16,1-2 4 15,0-3 3-15,0-3 0 16,-3 1 3-16,-3-6 2 16,-3 3 2-16,0-3-8 15,-3-6-1-15,-3 6-3 16,-3-2-1-16,-3-1-10 16,0 1-2-16,0-4-20 0,-6 9-8 15,3 0-31-15,0-3-10 16,9 5-46-1</inkml:trace>
  <inkml:trace contextRef="#ctx0" brushRef="#br0" timeOffset="31">12498 7712 268 0,'3'16'101'0,"0"-13"-54"0,-3 10-53 0,3-5 17 15,-3 3-12-15,0 5 1 16,0 0 0-16,0-1 2 0,0 1-1 15,0-3-3-15,0-2 1 16,0-6-41-16,3 3-19 0,-3-8-42 16</inkml:trace>
  <inkml:trace contextRef="#ctx0" brushRef="#br0" timeOffset="32">12475 7638 272 0,'-6'-8'101'0,"12"8"-54"0,-3-10-57 16,0 10 16-16,3-5-13 15,-1-3 0-15,4-3-13 16,0-5-2-16,6-5 12 16,3-3-28-16,-3 6-11 0,-3 2 18 15,0 3 9-15,-3 2 41 16,-3 6 19-16,0 2 10 0,-6 3 4 15,3 13-22-15,0 14-8 16,0 5-9-16,-1 7-3 16,1 1-4-16,-3 8-1 15,0-11-6-15,0 2 1 16,0-7-31-16,3-6-12 16,-3-4-73-1</inkml:trace>
  <inkml:trace contextRef="#ctx0" brushRef="#br0" timeOffset="33">12481 7686 312 0,'-3'-3'115'0,"9"3"-62"0,2-2-64 15,-2 2 16-15,3 0-2 16,6-3 3-16,3-2-3 15,0 2 0-15,3-2-1 16,0-3-8-16,-1-3-1 0,1 9-35 16,-3-9-12-16,-3 6-23 15,-3-3-51 1,-3 0 27-16</inkml:trace>
  <inkml:trace contextRef="#ctx0" brushRef="#br0" timeOffset="34">12719 7477 212 0,'0'5'82'0,"3"16"-44"0,0 17-38 0,0-23 18 16,0 9-1-16,0 8 2 16,-3 2 1-16,0 1 2 15,0-6-12-15,0-3-3 0,0-5-1 16,0 1-5-16,0-6-1 16,0-9-5-16,3 1 1 15,2-8-7-15,4-8-1 16,6 3-4-16,3-3-3 15,0 3 8-15,-3 2 6 0,0 3 13 16,-3 3 6-16,0 10 5 16,-3 0 1-16,-1 1-14 15,1-1-3-15,0 0-29 16,0-8-10-16,3 1-77 31</inkml:trace>
  <inkml:trace contextRef="#ctx0" brushRef="#br0" timeOffset="35">13430 7731 176 0,'-3'-8'66'16,"0"-5"-36"-16,-3 5-20 0,6 8 17 0,-6 0 2 15,-3 0 2-15,-3 3-3 16,-3 2 0-16,-5 3-16 15,-7 5-2-15,3 0 0 0,3 6-4 16,3 2-1-16,3-3-5 16,10 6 0-16,5-8 0 15,8 5 2-15,10-5-19 16,0-5-6-16,3-3-12 16,0-6-6-16,3-4-38 46,-4-4-45-46,4-4 37 0</inkml:trace>
  <inkml:trace contextRef="#ctx0" brushRef="#br0" timeOffset="36">13499 7771 224 0,'-18'-3'85'0,"0"6"-46"0,6-3-39 0,9 8 18 16,0-3-6-16,-3 6 1 16,3 2 4-16,0 3 3 15,3-1-10-15,3 1-1 0,6-2-2 16,6-4-1-16,0-2 1 15,0-3-4-15,-1-2-2 16,1-3 2-16,0-3 0 0,-3-2 1 16,-3 0 0-1,-3-3 0-15,-3 0 0 16,-6-3 0-16,0 6 0 0,-3-6-2 16,0 1 1-16,-6 5-7 15,3-3-1-15,0 2-18 16,3-2-8-16,3 8-27 15,0-2-14-15</inkml:trace>
  <inkml:trace contextRef="#ctx0" brushRef="#br0" timeOffset="37">13609 7776 224 0,'-6'5'85'0,"6"3"-46"0,-3 3-35 0,3-9 19 15,0 9 0-15,0-3 6 16,0 0-14-16,3 5-3 16,-3-5-8-16,0-3-3 0,0 3 0 15,0-2-1-15,0-6 2 16,0 0 5-16,0 0 4 15,3-3-6-15,-3-2-1 16,3-3-4-16,0-3-1 16,3 3-4-16,0-2 1 15,0-1 2-15,2 0 1 16,1 6-2-16,0 0 2 0,-3 2 1 16,3 3 2-16,3 6 5 15,-3 1 6-15,-3 7-5 16,0-1 0-16,0 0-2 15,-3 0 1-15,0-2-2 16,0-3 0-16,-3 0-1 16,3-3 2-16,-6-2-3 15,3-3-2-15,3-8-5 16,6 3 0-16,0-9-11 16,0-2-3-16,-1-2 2 15,4-1 5-15,-3 9 1 16,3 2 4-16,-3 0 4 15,0 5 1-15,0 3 9 0,0 3 5 16,-3 10 2-16,0 0 1 16,-3 1-2-16,0-1-1 15,-3 0-10-15,3-2-1 16,-3-3-7-16,0 2-1 16,0-7-28-16,0-3-10 15,3 0-29-15,0-3-9 16,0-7-22-1</inkml:trace>
  <inkml:trace contextRef="#ctx0" brushRef="#br0" timeOffset="38">13930 7768 276 0,'-6'3'104'0,"-6"2"-56"0,21 8-56 15,-6-5 18-15,0-3 6 16,-3 6 9-16,0 0-3 15,0-6-3-15,0 5-11 16,0-7-7-16,0 5-2 0,3-5-1 16,-3-3 0-16,0 0-3 15,3 0 1-15,-3-6-7 16,3-2-1-16,0-2 0 16,6-3 2-16,0 5-1 15,0-8 2-15,0 3 5 16,0 2 2-16,0 0 2 15,0 9 0-15,0 2 6 16,-1 2 6-16,1 4 5 16,0 2 2-16,0 2-4 0,-6 1 1 15,-3-1-5-15,0 1-1 16,0-3-6-16,0-3-1 16,0-2-1-16,0-3-2 15,6 0-6-15,0 0-1 16,3-5-2-16,3-3 1 15,0 2 5-15,-3-2 1 16,0 8-1-16,0 0 2 16,0 0 1-16,-3 8 0 15,-1-2-3-15,-2 7 2 16,0-3-4-16,6 1-1 0,-3 0-30 16,3-6-12-16,6-2-28 15,0-3-12-15,0-3-4 16</inkml:trace>
  <inkml:trace contextRef="#ctx0" brushRef="#br0" timeOffset="39">14341 7673 240 0,'-15'5'90'0,"9"0"-48"0,-6 1-40 15,6 2 17-15,0 5-1 16,0 0 1-16,-3 3-4 15,0 2-1-15,3 9-8 16,1-3-4-16,2-3 1 0,3 0-4 16,3-2 0-16,2-6-4 15,4-3 1-15,0-2-3 0,0-8 0 16,0 0-5-16,-3-2 0 16,3-6-1-16,-3-3 1 15,0 1 4-15,-3-4 5 16,0 1 4-16,-3 0 2 15,0 5 1-15,0 0 2 16,0 3 8-16,0-1 3 16,0 6-8-16,0 8-3 15,0-2-2-15,3 7 0 16,0 0-5-16,3 0 1 16,0 1-2-16,3-4 0 15,0-2-25-15,6-3-9 0,-1-2-31 16,-2-6-12-16,6-2-7 15</inkml:trace>
  <inkml:trace contextRef="#ctx0" brushRef="#br0" timeOffset="40">14534 7673 304 0,'-20'0'115'0,"11"8"-62"0,-3 10-62 16,9-12 18-16,-3-1-5 15,3 3 5-15,0 2-3 16,3 1-1-16,3 2-2 16,3 0-3-16,3 6 1 0,0-1 3 15,0 6 2-15,-4-8 2 16,-5 3 0-16,-2-6 0 0,-4-5 0 16,-3 5-15-16,-3-8-8 15,3-5-47-15,3 0-20 16</inkml:trace>
  <inkml:trace contextRef="#ctx0" brushRef="#br0" timeOffset="41">15026 7421 240 0,'0'0'90'0,"0"3"-48"0,0 10-42 0,0-5 16 16,0 19 0-16,0 4 4 15,0 7 5-15,-3 9 2 16,0-2-14-16,0 3 1 0,3-3 0 0,0-3-10 15,0-8-1-15,0-7-3 16,0-1 0-16,3-12-22 16,0-1-10-16,2-3-24 15,1-7-10-15,6-6-46 16</inkml:trace>
  <inkml:trace contextRef="#ctx0" brushRef="#br0" timeOffset="42">15198 7620 84 0,'-6'0'33'0,"3"0"-18"0,3 5-53 16,0-2-11-16,0-1 153 31,0 6-40-31,0-2-4 15,3 7-6-15,0-2-3 16,0 2-12-16,0 5-3 16,0 1-21-16,0 2-2 0,0-3 0 15,0 6-7-15,0-3-1 16,0-2-3-16,0-3 1 16,-3-3-13-16,0-8-6 15,0 3-35-15,0-8-15 0,0-2-52 16</inkml:trace>
  <inkml:trace contextRef="#ctx0" brushRef="#br0" timeOffset="43">15198 7458 304 0,'-9'0'112'0,"6"0"-60"0,3 0-63 16,0 0 16-16,0 0-9 15,0 0 3-15,0 0-16 16,6 3-3-16,0 0 10 16,0-3-28-16,3-3-9 0,0 0-55 15</inkml:trace>
  <inkml:trace contextRef="#ctx0" brushRef="#br0" timeOffset="44">15335 7406 244 0,'0'2'90'0,"0"1"-48"0,0 10-38 0,3-2 21 15,0 5-16-15,0 18-5 16,0 0 4-16,0 1 4 16,0 7-6-16,-3-5-1 0,0 0 1 15,0-5-3-15,0-6-2 16,0-2-29-16,0-5-11 16,0-6-34-16,0-2-14 15,3-6 0 1</inkml:trace>
  <inkml:trace contextRef="#ctx0" brushRef="#br0" timeOffset="45">15469 7630 264 0,'-12'0'101'0,"6"3"-54"0,-6 5-50 15,6-5 19-15,-3-1 8 16,-3 9 9-16,4-8-11 15,-1 7-4-15,0-7-16 16,3 13-1-16,3-3-2 16,3 0 1-16,6-2-3 15,0 2 2-15,3-2 1 0,2 2 0 16,1-5-16 0,0 5-6-16,0-5-20 0,0 0-9 15,-3-6-129 1,6-2 63-1</inkml:trace>
  <inkml:trace contextRef="#ctx0" brushRef="#br0" timeOffset="46">15630 7739 200 0,'-6'-3'74'0,"9"6"-40"0,0-3-40 16,-3 0 9-16,3 5-4 15,-3-5 12-15,3 6 5 16,0-1-8-16,3-3 0 0,0 4-1 16,3-4 1-16,-1-2 0 15,1 0-2-15,0-2 1 16,0-4-2-16,0 4 2 15,3-3-2-15,0-1 0 16,-3-2 1 0,-3-2-3-16,0-1 0 15,-3 1-8-15,0-1-4 16,-9 0 13-16,0 1 7 0,-3 2-5 16,0 0-3-16,-3-3-2 15,0 9 1-15,-3 2 3 16,0 2 2-16,1 4-3 15,-7 2-3-15,-3 5 6 16,3 5 3-16,3 1-3 16,6-1 1-16,9 4-1 15,3-1 1-15,9 5-9 16,3-7-1-16,6 2 0 16,6-5 3-16,-3-3 0 15,5-5-1-15,4-3-24 16,0-5-11-16,-3-2-48 15,0-6-22-15,-7 2 11 16</inkml:trace>
  <inkml:trace contextRef="#ctx0" brushRef="#br0" timeOffset="47">16041 7652 204 0,'-3'0'77'0,"6"5"-42"0,-3 3-34 0,0-3 16 16,2 8 0 0,1 6 4-16,0-3 0 15,0 8 2-15,-3-3-13 0,0 0-1 0,0-3-2 16,3-4-3-16,-3-1-3 15,0 0 2-15,0-8 0 16,0-5 1-16,0 0 0 16,3-8-7-16,0-2-2 15,0-3-3-15,-3-6 2 16,3-2 4-16,0 2 1 16,3 1 1-16,3 2 0 15,0 3 2-15,0 5 1 0,0 3 5 16,0 5 3-16,0 8-2 15,0 5 2-15,0 0 0 16,3 8 3-16,-3-2-5 16,-1 2-3-16,-11-3-6 15,3-2 0-15,0-3-18 16,0-2-8-16,-3-6-33 16,3 6-12-16,0-8-42 15,0-3-19 1,9 0 71-16</inkml:trace>
  <inkml:trace contextRef="#ctx0" brushRef="#br0" timeOffset="48">16270 7726 232 0,'-3'-3'88'0,"3"6"-48"0,0-3-47 16,-3 10 42-16,0-2-13 15,0 5-4-15,0 6-1 16,0 0-10-16,3 2 0 0,3 0 3 15,3-3-4-15,0 1-1 16,3 2 0-16,3-10-1 16,2-6 2-16,1-2 3 15,0-6-4-15,0-8-1 16,-3 3 0-16,-3-5 0 16,-3-3 0-16,-3 0 2 15,-3-2-1-15,-6-1 2 16,0-7-9-16,-3 10 0 15,0 0-5-15,0 3 2 16,0 2-24-16,0 1-8 0,3 7-19 16,3 6-86-1</inkml:trace>
  <inkml:trace contextRef="#ctx0" brushRef="#br0" timeOffset="49">16383 7683 228 0,'0'0'85'0,"3"3"-46"0,0 16-37 0,0-6 17 15,0 0 1-15,9 0 2 16,-3 0 4 0,-1 11 1-16,1-3-14 15,-3 1-3-15,6-4 0 0,-3 1-6 0,0-6-2 16,-3-5 1-16,0 2 2 15,-3-4 7-15,0-9 6 16,-3-2-5 0,3-8-6-16,-3-3-5 15,3-3-4-15,3 3 1 16,0-8 1-16,0 6 0 16,3 5-3-16,0-3 0 15,-3 5-12-15,3 3-5 16,-1 3-20-16,1 5-10 15,0 5-35-15,-3 3-14 0,-3 0 4 16</inkml:trace>
  <inkml:trace contextRef="#ctx0" brushRef="#br0" timeOffset="50">16648 7702 252 0,'15'-3'96'0,"-15"3"-52"0,3 16-38 15,-3-5 20-15,0-1-3 16,0 4 1-16,0 1-7 0,0 4-2 16,0-1-9-1,6 1-2-15,-6-3 2 0,0-3-3 0,0-2-2 16,0-3 0-16,0 0 1 15,0-3-1-15,0-5 2 16,0-3-2-16,6-7-1 16,-1 2-6-16,1-6-1 15,3-4-2-15,0-1 1 16,0-7 5-16,0 7 1 16,0-2-1-16,0 13 2 15,-3 0 5-15,3 8 2 16,-3 8 2-16,0 0 2 15,0 5-1-15,-3 6 0 0,-3-3-3 16,0-6-1-16,0 4-3 16,0-1 1-16,0-5 0 15,0-3 1-15,0-5-5 16,0 0-1-16,3-3-2 16,3-7 0-16,3 2 0 15,2-3 0-15,1 1-2 16,0-6 1-16,3 13 3 15,0 1 1-15,3-1 5 16,-9 6 5-16,3 2-1 16,-6 8 3-16,-3 0-4 0,-3 3 1 15,3 0-14 1,-3-3-3-16,9 1-49 16,0-6-8-16,-1-3-7 15,1-5-7 1,3-3-39-16,3-2 26 15</inkml:trace>
  <inkml:trace contextRef="#ctx0" brushRef="#br0" timeOffset="51">17127 7744 256 0,'0'-16'96'0,"0"3"-52"0,-3 3-51 16</inkml:trace>
  <inkml:trace contextRef="#ctx0" brushRef="#br0" timeOffset="52">17103 7705 479 0,'-12'10'47'16,"-3"1"-20"-16,3 2-17 0,-2 0-9 0,2 6-4 15,0-1 2-15,6 3-1 16,3-2 0 0,3 2 0-16,3-5-2 0,3-3 0 15,3-5 0-15,0-3-6 16,0-5-4-16,5-2-1 16,7-6 1-16,-6-5 8 15,0-1 3-15,-3 1 5 16,-3 0 1-16,-3-6 3 15,-3-7 1-15,0 10 1 16,0 0 0-16,-6 6 0 16,0-1 2-16,0 11-3 15,6 19-8 1,3-1 0-16,0-2 0 16,0 8-2-16,3-6 0 15,2-2-14-15,4-3-4 16,-3-2-18-16,0-3-7 15,3-5-16-15,0-6-4 16,3-5-28 0</inkml:trace>
  <inkml:trace contextRef="#ctx0" brushRef="#br0" timeOffset="53">17419 7379 312 0,'-12'-13'118'0,"12"18"-64"0,3-2-61 0,-3 2 19 16,0 3-2-16,0 8 6 0,0 10 12 16,0 9 4-16,0 10-16 15,0 8-7-15,3 2-4 0,-3 1-6 16,6-11 1-16,-3 0-5 16,3-11-1-16,-3-7-33 15,3-9-11-15,-1 1-101 16,1-11-43-1,-6-8 97-15</inkml:trace>
  <inkml:trace contextRef="#ctx0" brushRef="#br0" timeOffset="54">1800 677 200 0,'3'3'77'0,"-3"2"-60"0,3-7 8 16,-3 2 2-16,0 0-10 16,0 0-2-16,0 0-6 15,0 0-1-15,0 0-5 16,0 0 0-16,0 0 1 0,0 5-2 16,0 0-2-16,0 3-2 15,0 0-1-15,0 3 4 16,0 2 3-16,0 3-6 15,0 2 0-15,3 9-2 16,-3-1 2-16,3 8 1 16,0-2 3-16,-3 0 1 0,3-6 3 15,0-2-8-15,0 0 0 16,-3-5 6-16,0-1 5 16,0-2 2-16,0-3 1 15,0-2-6-15,0 2-2 16,0-2-2-16,-3-1 1 0,0 1 0 15,0-3 3-15,3-8 19 32,-9 13-9-17,0 0-4-15,1 0-4 16,-4 1-3-16,0-4 14 16,3 1 8-16,-3 2-14 15,0-2-9-15,0-3-6 0,0 5 1 16,3-5 0-16,-3 0-2 15,-3 2 0 1,4 1 2-16,-4-1-2 16,3-2 1-16,-3 0 2 15,3 0 0-15,-6 0 0 16,0 3 0-16,-3-3-5 16,4-3-1-16,-4 3 0 15,0-8 2-15,0 3 2 0,0 2 1 16,-3-3-2-16,4 4 2 15,-1-1 1-15,3 0 2 16,0-5-3-16,0 6 0 16,0-1 1-16,0 0 0 15,1 1 0-15,-1-1 0 16,0 3 0-16,0-3 0 16,-3-2 0-1,3 5 0-15,-3-8-3 16,-8 5 2-16,-1-5 1 15,0 0 0-15,-3 0 0 16,1 0 0-16,2-3-3 16,0 6 2-16,3 0 1 0,-2-3 2 15,2 0 12-15,3 2 8 16,0-2-11-16,0 3-6 0,1-3-3 16,-1 3-2-16,0-1-3 15,-3 3 2-15,-3-5 1 16,-2 0 0-16,2 0 0 15,-3 0 0-15,0 0 0 16,4 0 0-16,-1-5-14 16,3 5-5-16,0-2 7 15,0 2 7-15,1 2 3 16,2 3 4-16,0-5 12 16,-3 6 6-16,3-4-13 15,-2 4-3-15,2-4-5 16,0 4-1-16,3-1 0 15,0 0 0-15,3 6-22 0,7-9-12 16,2 4-14 0,3-1-7-16,0-2 31 15,6-3 14-15</inkml:trace>
  <inkml:trace contextRef="#ctx0" brushRef="#br0" timeOffset="55">172 1423 240 0,'-9'11'90'0,"3"-14"-70"0,-3 11 17 0,3-8 4 0,3 3-13 16,-2-3-4-16,-1-3-9 16,-3 3-2-16,6 3-8 15,-9 0-3-15,6-6 1 0,0 3-2 16,0 0-1-16,-3 5-2 15,0 3-1-15,0 3 2 16,-3-1 0-16,0-2 1 16,3 3 0-16,0-1-3 15,4-2 2-15,-1 3-1 16,3-3 0-16,0-3 0 16,3 0 0-16,0 1 0 15,6-1 0-15,-6-5-14 31,35 8-77-31,-2 0-33 16,0-3 63 0,2-5 32-16</inkml:trace>
  <inkml:trace contextRef="#ctx0" brushRef="#br0" timeOffset="56">1979 145 228 0,'-3'3'85'0,"0"0"-66"0,3-3 23 16,0 0 6-16,0 0-19 15,0 5-3-15,0-5-12 16,0 0-1-16,3 0-8 16,-3 0 1-16,-3 0 4 0,0 0 7 15,0-3 7-15,0-2-11 16,-3 5-4-16,0-3 0 16,0 3 4-16,6 0 26 31,-12-2-17-31,0-1-3 15,1 0-12-15,2-2-3 16,-6 3-2-16,3-1-2 16,-3 0 1-16,0 1-1 15,3-1 0 1,-3 3 2-16,3-3-1 0,0 3 2 16,1 3-2-16,-1 0-1 15,0-1-2-15,0 1-1 16,0 0 2-16,0 2 2 15,3 0-2-15,0 3 0 16,-3-3 1-16,3 3 0 0,-3 3-3 16,3-1 2-16,1 4-1 15,-1-1-2-15,9-13 0 32,-12 32 3-17,3-1 0-15,0 1 1 16,3 5 0-16,3-2 0 15,0-4 0-15,0 6 0 16,0-2 0-16,3-3 0 0,3-3 0 16,3-3 0-16,0-2-3 15,3-3 2-15,0-2 1 16,3-1 0-16,3-2 0 16,2 3 0-16,7-4 0 15,0 1 2-15,3-5-1 16,0-3 2-16,11-3-2 15,-2-2-1-15,3-6 3 16,-4-2 2-16,-2-6-2 0,-3-5 0 0,-3-2 3 16,-3-6 1-16,-1-5-3 15,-5-13-1-15,0-6-1 16,-3 3 1-16,-3 3-2 16,-3 2 2-16,-3 6-2 15,-3 4-1-15,-3 4 3 16,-3 0 2-16,0 4-9 15,-6 4-4-15,0 2-3 16,-6 3-1-16,0-1-11 0,-3 7-5 16,-3-1-38-16,1 0-15 15,-1 2 42-15,3 1 20 16</inkml:trace>
  <inkml:trace contextRef="#ctx0" brushRef="#br0" timeOffset="57">4339 106 200 0,'-3'2'77'0,"0"-7"-60"0,9 2 8 16,-3 1 0-16,-3-1-9 16,3-2 1-16,-3-3-1 0,0 0 2 15,0 3 18 1,-3-6-19-16,0 3 5 0,0-2 0 31,-3-1-6-31,1 3-1 16,-1 3-3-16,0-1 0 0,-3 1-11 15,-3 3-5-15,0 2 8 16,-3 0 4-16,-3-3-12 16,-3 6-4-16,-2-1 3 15,-1 1 4-15,0 2 2 0,0 3-1 0,3 3 1 16,0-1-1-16,1-2 4 16,2 3 5-16,-3-1-5 15,3 4-2-15,3 1-8 16,0-1-1-16,0-1 7 15,0 3 7-15,1 0-3 16,-1 0-2-16,3 2-1 16,-3 3-1-16,3 6 0 15,-3 2 0-15,3 3-7 16,0 7 0-16,6 11 3 16,0-2 2-16,9-6 2 0,0-2 0 15,3-3-3-15,3-5 2 16,0-3-1-16,3 0 0 15,3-5 13-15,0 0 7 16,3-3-7-16,3-5-3 16,2 0-3-16,1-6 1 15,3-2 1-15,3 0 3 16</inkml:trace>
  <inkml:trace contextRef="#ctx0" brushRef="#br0" timeOffset="58">4328 714 456 0,'23'-26'170'0,"-5"10"-132"0,0-16-6 0,-9 16-14 16,0-13-12-16,3-8-1 16,-3-3 1-16,0 1 3 15,0 2-4-15,0 2-1 0,-4 4 0 0,1 1 0 16,-3 4 0-16,-3 0-5 16,0 2 1-1,0 5-9-15,-3-7-11 16,-3-1 2-1</inkml:trace>
  <inkml:trace contextRef="#ctx0" brushRef="#br0" timeOffset="59">3908 913 176 0,'0'5'66'0,"-6"-8"-52"0,6 6 19 16,0-3 4-16,0 0-17 15,0 0-3-15,0 0 2 16,0 3 2-16,0-1-10 15,-3 4-9-15,12-6-4 0,-3 8 5 16,-3 2 3-16,0 6 1 0,-3 0 1 16,-3 0-2-16,0 0-1 15,0-1-3-15,-3 1-2 16,0 0 1-16,0 0 1 16,-3 0-1-16,0 0-1 15,9-16 1 16,-21 29-1-31,0 0 2 16,4-2 1-16,-4-1 3 16,3 3-3-16,0 0 0 0,0 0-1 15,3 3-2-15,-3-3 3 0,6-2 0 16,-2-4 3-16,-4 1-3 16,3 0 0-16</inkml:trace>
  <inkml:trace contextRef="#ctx0" brushRef="#br0" timeOffset="60">3539 1590 332 0,'-18'19'126'0,"12"-12"-98"0,-9 15-5 0,9-9-11 16,-3 0-8-16,-3 6 2 31,0 4 12-31,-3 4 6 16,-2 5-12-16,-1-1-9 0,-6 1-3 0,-3-3 0 16,0-2 0-16,1-1 0 15,-1-2 0-15,0-3-3 0,6 0 0 16,0-2-5-1,0-1-2-15,1 1 2 0,2-1 5 16,0-2 0-16,3 0 1 16,0-3 2-16,3 1 2 15,0-1-3-15,0 0 0 16,4 3 3-16,-1-8 1 16,3 0 7-16,0-3 4 15,0-5-40-15,3 3-19 16,0-3-80-1,3 0-32-15,0-11 84 0</inkml:trace>
  <inkml:trace contextRef="#ctx0" brushRef="#br0" timeOffset="61">2973 2122 320 0,'-18'40'121'0,"15"-33"-95"0,27-17-6 31,-18 15-11-31,0 0-9 16,0 1 0-16,0-1 2 15,0 0 1-15,0-2 3 0,0 2-3 16,0-2 0-16,0 0 1 0,3 2 0 16,3-5 2-1,-1 0-3-15,4 0-2 0,0 0 0 31,0 0-1-31,3 0-3 16,0-3 0-16,0-2-23 16,8 0-7-16,1-1 16 15</inkml:trace>
  <inkml:trace contextRef="#ctx0" brushRef="#br0" timeOffset="62">3089 1937 172 0,'0'-6'66'0,"6"1"-52"0,-9 2 45 31,-3 1-25-15,0-1-9-16,0 0-11 15,0-2-4-15,0 3 2 16,1-1 5-16,2 0 39 31,0 3-12-15,0 3-5-16,0-3-26 16,-3 3-11-16,3-1-2 15,-3 3 1-15,3 3 0 16,0 6-3-16,0 2 1 0,-3 5-8 15,3 0-2-15,0 3 6 16,0 2 4-16,0-2 0 0,9-8 0 16,0-3 1-1,0-2 0-15,0-3 2 16,-3-1-3-16,0 1-2 0,0-2-23 16,3-1-7-16,0-2 16 15,0-3 9-15</inkml:trace>
  <inkml:trace contextRef="#ctx0" brushRef="#br0" timeOffset="63">3938 876 72 0,'-3'0'30'0,"-3"0"-24"0,9 0 4 0,-3 2 1 16,0-4-7-16,0 2 0 16,0 0 4-16,0 0 3 15,0 0-6-15,-3-3-3 16,3 0 7-16,0 1 4 16,0 2 13-16,0 0 9 15,0 0 31 16,0-3-28-31,0 0-11 0,0 3-5 16,0 0-3-16,-3-2 1 16,0 2 0-16,3 0-11 15,0 0 6-15,0 0 4 0,0 0 10 16,0 0 4-16,0 0-26 16,0 2-13-16,0 4-1 15,-3-6 3-15,0 2 3 16,9-4 1-1,-3 4 0-15,0-4 0 16,-3 10 2-16,0-3-1 16,0 11-1-1,0 2 1-15,-3 1-1 0,0-1 0 16,0 1 0-16,0-3 0 0,0-3-3 16,0 0 2-16,0 0 1 15,0-2 0-15,0 2 0 16,-3 1 0-1,3-4 0-15,0 1-3 16,0-3 2-16,0 0 1 16,0-1 0-16,0 1 11 15,0 0 5-15,0 0-8 16,0 0-4-16,0 0-14 16,-3-3-6-16,3 1 5 15,0-1 6-15,0 0 17 16,-3 3 7-16,3 0-9 15,0-2-6-15,-3-1-2 16,3 0-2-16,0 0 0 16,0 1 2-16,1-1-1 15,-1 3-1-15,0-3-2 16,0 6 1-16,-3-6 1 0,3 3 2 16,-3-3 1-16,3 3 1 15,0 0-5-15,0 0 1 16,0-3 0-16,0 3 0 15,-3-5 0-15,-3 8 0 16,3-3 0-16,0-1 0 16,3 4 0-1,-6-3 2-15,3 3 1 16,-3-1-4 0,3-2 1-16,3 0 0 0,-3 0 0 15,0 3 0-15,0-4 2 16,0-4-3-16,4 8 0 15,-1-3 1-15,-3 0 2 16,0 0-3-16,3-3 0 16,-3 3 1-1,3-3 0-15,-3 0 0 16,3 1 0-16,-3-4 2 16,0 4-1-16,0-4-1 0,3 3 3 15,-3 1 0-15,0-4-4 16,0 4 1-1,0-4 0-15,0 4 0 0,0-6 0 16,0 5 0-16,0-2 0 16,0 2 0-16,0 0-3 15,0-2 2-15,1-1 3 16,-1 1 1-16,6-3 1 31,-9 5-5-15,0 1 1-16,0-1 0 15,0-2 2-15,3-1-3 16,-3 1 0-16,3 0 1 16,-3-1 0-16,3 1 0 0,0 0 2 0,0-1 1 15,6-2-4 17,-12 5 1-32,0-2 0 15</inkml:trace>
  <inkml:trace contextRef="#ctx0" brushRef="#br0" timeOffset="64">3226 1614 400 0,'-18'-3'148'0,"15"8"-115"0</inkml:trace>
  <inkml:trace contextRef="#ctx0" brushRef="#br0" timeOffset="65">3128 1624 400 0,'-15'3'151'0,"9"0"-118"0,-3 2-11 16,0-2-12 0,0-1-8-16,-3 1-3 15,4 0 0-15,-4-3 1 16,3 2 0-16,-3-2 0 16,3 0 0-16,-3 3 2 0,0 0-3 0,0-3 0 15</inkml:trace>
  <inkml:trace contextRef="#ctx0" brushRef="#br0" timeOffset="66">2908 1651 400 0,'-15'-3'148'0,"3"3"-115"0,0 0-7 16,-3 0-16-1,0 0-11-15,0 3 1 16,0-3 2-16,1 3-1 16,-1-3-1-16,3 2 1 15,-3-2-4-15,3 0 0 0,0 0 2 16,0 0 2-16,0 0 0 15,0 3-1-15,0-1 1 16,1-2-1-16,-1 3 0 16,0 0 0-16,0-1 0 15,0 1 0-15,0 0 0 16,0-3 2-16,0 2-1 16,0 1-1-16,0 0 1 15,1-1-1-15,-4 1 0 16,3 2 0-16,-3-2 0 15,0-3 0-15,0 3-3 0,-6-1 2 16,6-2 1-16,0 0 2 16,1 0-1-16,-1 3-1 15,0-1 1-15,0-2-1 16,3 0 0-16,0 0 0 16,0 0 0-16,0 3 0 15,0 0 0 1,1-1 0-16,-1 1 0 15,0 0 0-15,0-1 0 16,0 4 0-16,0-4-3 16,3 4 2-16,0-1-1 15,0 0 0-15,-3 3 2 16,3-3 0-16,0 1 0 16,0 2 0-16,-2-3 0 15,-1 3 0-15,0 0 0 0,0 2 2 16,0 4-1-16,0-4-1 15,-3 3 1-15,0-2-1 16,-3-3 0-16,-2 2 0 16,-7 1-3-16,0 2 0 15,0 1 4-15,3-4 1 16,1 1-3-16,-1-3 1 16,3 0 0-16,0 0 0 15,3-1-3-15,0-1 2 16,4 2 1-16,-1-3 0 15,0 0 0-15,0 1 0 0,0-1 0 16,3 0 2-16,-3 3-1 16,3-3-1-16,-3 3-2 15,3-2 1-15,-2-1 1 16,2 0 0-16,12-5 0 31,-24 8 0-15,0 0 2-16,3-3-1 15,-3 1 2-15,4-1-2 16,-1 0-1-16,0 1 1 16,3-1-4-16,0-3 2 0,0 4 1 15,3-1 0-15,1 0-3 16,2 1 2-16,0-1 1 16,0 0 0-16,0 0 0 15,0 1 0-15,0-4-3 16,0 4 2-16,0-1 3 0,3 3 1 15,0 0-1-15,-2-5-2 16,2 2 1-16,0-5-1 16,-3 5 0-16,0-2 2 15,0 2-3-15,0-2 0 16,-3 2 1-16,3-2 0 16,0 2 0-16,-2-2 2 15,-1-1-3-15,-3-2 0 16,6 3 3-16,-3 0 1 15,-6-1-4-15,3-4 1 16,3 2 0-16,-5-3 2 0,2 3-1 16,3-3 2-16,-3 1-2 15,3-1-1-15,0 3-2 16,3-3-1 0,0 1 2-16,0-1 2 0,-2-2 2 15,2 2 1-15,3 0-2 16,0 1-2-16</inkml:trace>
  <inkml:trace contextRef="#ctx0" brushRef="#br0" timeOffset="67">785 2135 408 0,'-6'-5'154'0,"3"-1"-120"0,1-1-12 16,2 7-12-16,-3-3-12 16,0 3 0-16,0-3 0 15,0 1 0-15,-3-1 2 16,3 0 0-16,0 1 0 0,0-1 0 15,-3-2 0-15</inkml:trace>
  <inkml:trace contextRef="#ctx0" brushRef="#br0" timeOffset="68">702 2050 400 0,'-3'-2'148'0,"3"2"-115"0,0 0-11 31,0 0-15-31,0 0-11 16,0 0-2-16,3 2-1 15,0 6-7-15,0 3-2 0,0 2 9 0,0 0 10 0,0 1 6 16,0 1-11-16,0 4-3 16,3 0 6-16,0-4 6 15,0-1-3-15,0-4-2 16,-3-4-1 0,0 1 1-16,0 1-1 0,0-2-1 15,-3 2 1-15,0-3-1 16,0-5-3-16,0-3 2 15,3-2-8-15,-3-3-2 16,0 0 19-16,0-2 9 16,0-1-8-16,0 0-2 0,0 1-3 15,-3-3 0-15,3 2-2 16,-3-2-2-16,0 2-2 16,3 3 1-16,0 0 1 15,-3 3 2-15,3 0-1 16,-3-3-1-16,3 0 1 15,0 3-1-15,0-1-3 16,0 1 2-16,0 0-1 16,0-1 0-16,3 4 2 15,-3-1 2-15,0 3-3 16,0 0 0-16,6 0-1 16,0 3-2-16,0-1 0 0,0 1 3 15,2 0-11-15,1 2-4 16,3 0 8-1,0 1 4-15,0-1 14 16,0 0 6-16,0 0-22 0,0-2-7 16,0 0 6-16,0 2 5 15,2-2 2-15,-2-1 0 16,-3 1 7-16,6 2 5 16,-15-5-248 15,33 3 129-31,0-6 42 15</inkml:trace>
  <inkml:trace contextRef="#ctx0" brushRef="#br0" timeOffset="69">2845 1630 192 0,'-6'5'74'0,"9"3"-58"0</inkml:trace>
  <inkml:trace contextRef="#ctx0" brushRef="#br0" timeOffset="70">2836 1640 244 0,'0'-5'93'0,"0"10"-72"0,0-5 5 16,0 0-3-16,0 0-9 16,0 0 0-16,0 0-6 15,3 0-3-15</inkml:trace>
  <inkml:trace contextRef="#ctx0" brushRef="#br0" timeOffset="71">2952 1609 340 0,'12'-3'129'0,"-12"-5"-100"0,9 8-9 16,-6-3-8-16,3 6-11 16,0-3 2-16,3 0-2 15,0 3-1-15,0-3 1 16,0 0-4-16,3-3 2 0,0 3 18 15,0 0 9-15,-1 0-16 16,4 0-4-16,-6 0-5 16,3-3-1-16,0 3 0 15,0 0 0-15,0-2-3 16,0 2 0-16,0 0-1 16,0-3 3-16,-4 3 0 0,4 3 1 15,-3-3 0-15,0-3 0 16,0 6-3-16,0-3 2 15,0 0 1-15,0 0 0 16,0 2 0-16,-3-2 0 16,0 0-7-16,0 0-3 15,0 0 14-15,0 0 9 16,-6 0-6-16,6 0-3 16,0 0-14-16,0 0-6 15,-3 3 19-15,-1-3 11 16,4-3-6-16,0 1-4 15,-3-1-2-15,0 0-2 16,0 1 0-16,3 2 0 16,0-3 0-16,0 0 0 15,0 1 0-15,0-1 0 0,3 1-3 16,0-1 2-16,0 0 1 31,3 1 2-31,0-4-1 16,0 4-1-16,0-4 1 15,-1 6-1-15,1-5-14 16,0 2-5-16,-3 1 10 0,0-1 4 16,0 0 15-16,0 3 8 15,0-5-93-15,-3 3-40 16,0-6 55-16,-9-3 29 16</inkml:trace>
  <inkml:trace contextRef="#ctx0" brushRef="#br0" timeOffset="72">1509 582 124 0,'3'0'46'0,"0"5"-35"0,-3-10 25 15,3 5 11-15</inkml:trace>
  <inkml:trace contextRef="#ctx0" brushRef="#br0" timeOffset="73">1527 582 321 0,'6'0'40'15,"-1"0"-21"1,-2-3-2-16,3 1 3 0,-6 2-5 0,6 0 2 16,-3-6 1-16,-3 6 3 15,3-2 11-15,-3 2 4 16,-3 2-14-16,0-2-5 16,-3 3-2-16,0-3 0 15,6 0 3 16,-11 3-12-31,-7 2-4 16</inkml:trace>
  <inkml:trace contextRef="#ctx0" brushRef="#br0" timeOffset="74">1452 598 647 0,'-24'10'-4'0,"6"-2"0"16,1 3-1-16,-1 2 1 16,3 0 0-1,15-13 0 1,-15 27 3-1,3-1 0-15,6-2 1 16,0 3 0-16,3-1 0 16,0-2 2-16,3-3-1 15,0-2-3-15,3 2 1 0,0-3-6 16,0-5 0-16,0-2-17 0,0-3-4 16,0-3-48-16,3 1-20 31,-6-6 47-31,9-8 26 15</inkml:trace>
  <inkml:trace contextRef="#ctx0" brushRef="#br0" timeOffset="75">1399 794 272 0,'-3'2'104'0,"6"1"-81"0,-6 0 5 0,3-3-4 16,0 0-3-16,-3 2 4 16,3-2 7-16,0 0 4 15,0 6-19-15,0-6-12 0,0 0-4 16,0 2-1-16,0 3 0 16,0 6 0-16,0 0 2 0,0 2-1 15,0 5 2-15,-3-2-2 16,3 5-1-1,-3-2 1-15,3-1-17 16,0-7-4-16,0 0 21 16,0-3 12-16,0 2-5 15,0-2-1-15,0 0-7 16,0-3-1-16,-3 1-1 16,3-1 0-16,-3-2-7 15,3-3-4-15,-3 0 20 16,0 0 11-16,0 2-2 15,0-2-1-15,0-2-6 16,0-1-1-16,3 3 8 31,-9-3-6-15,0-2-1-16,0 2-1 0,0 1 0 16,0-6-4-16,0 5-3 15,0 0 0-15,0 1-4 0,3 2 2 16</inkml:trace>
  <inkml:trace contextRef="#ctx0" brushRef="#br0" timeOffset="76">1241 958 400 0,'-3'-16'148'0,"3"18"-115"0,0-2-33 0,0 0-23 15,0-2-59-15,0 2-22 16,3-3 54-16,3-5 26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3:27.97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1283 1026 108 0,'3'-3'44'0,"-3"6"-24"0,3-3-24 15,6 0 19 1,0 0-4-16,-7 0 11 0,4 0 3 15,0 0 2-15,0 0 3 16,-6 0-16-16,0 0 5 0,0 0 2 16,0 0 0-16,0 0 2 15,0 0-9-15,0 0-1 16,0 0-3-16,0 0-1 16,0 0 1-1,-6 0-1-15,0 0 0 16,0 0-3-16,4 0 1 15,-7 3 2 1,0-3-4-16,0 0-1 16,0 0 0-16,0 0 0 15,-3 0-2-15,0 0 1 16,0 0-2-16,0 0 2 16,3 0-2-16,-6 0-1 0,4 0 3 15,-1 0 2-15,0 0-2 16,3 0 0-16,-3 0 1 15,3 0 2-15,-6-3-3 16,0 0-2-16,-3 1-3 16,0 2-1-16,4 0 2 15,2-3 2-15,-6 3-2 16,6 0 0-16,-6-2 1 16,6 2 2-16,-6 0-3 15,6 0 0-15,-8 0-1 16,-1 2 0-16,0 1 4 15,0-1 3-15,3 1-4 16,0 0-3-16,3 2 1 0,-2 3 0 16,5-3 1-16,-6 1 0 15,6 2-3-15,-6-1 0 16,6 1-1-16,-3 0 3 16,3 0 0-16,0 3 3 15,4-1-1-15,-1 1-1 16,-3 0 1-16,3 4 1 15,0 7-3-15,-3-1-2 16,3-3-1-16,3 1 3 16,-3-1 0-16,9 1 1 15,-6-1-3-15,3 1 2 16,3-1 1-16,-6 4 2 0,3 1-3 16,0-1 0-16,3-1 1 15,0 0 0-15,0 0 2 16,0 0 1-16,0 6-4 15,0-3-1-15,0-3 1 16,0 10 0-16,0-1 1 16,0-1 0-16,0 0 0 15,0 0 0-15,0-3 0 16,0 1 2-16,0-1-3 16,0 3-2-16,0-2 2 15,0-1 2-15,0 1 0 16,0-1-1-16,0 1 1 15,0-1 1-15,0-2-1 16,0 2-1-16,0 6-2 16,0-3 1-16,0-2-1 0,0-1 0 15,0 1 4-15,0-4 1 16,0 1-1-16,0 5-2 16,6-5 1-16,0 0-1 15,-3-3 0-15,3-5 2 16,-3-3-3-16,6 0-2 15,0 1-1-15,-6-4 3 16,3 1 0-16,0-3 3 16,0 0-1-16,3 0-1 15,0 0 1-15,-3 2-1 16,8-2-3-16,-2 0 2 0,3 0-1 16,0 0 0-16,6 0 2 15,-9 0 2-15,6-3-1 16,3 0 2-16,-1 3-4 15,10-2 0-15,-9 2 1 16,3-3 0-16,0 0 0 16,-1 0 2-16,1 3-3 15,0 0 0-15,-3-2 1 16,0-1 0-16,0 0 0 16,-4 0 0-16,4-2 4 15,-6 0 2-15,6-1-5 16,0-2-2-16,3 0 0 15,-1 0 2-15,16 0 0 0,-3-2 2 16,3 2-2-16,-1-8-1 16,10 3 1-16,-6-3 1 15,-1 2-3-15,-2 1 0 16,-3 0 1-16,2-1 2 16,1 1 1-16,3 2 1 15,2-2-2-15,-5 3 1 16,0-4-4-16,-1 4-2 15,-5-1-1-15,3 0 3 16,-3 1 0-16,-10-1 1 16,4 0 0-16,3 3 2 15,0-2-1-15,-6 2 2 16,2 0-4-16,7-3-2 16,6 3 2-16,-6 0 0 15,-4-3 3-15,1 3 3 0,0 0-7 16,-6 0 0-16,5 0 0 15,1 0 3-15,-3 0 0 16,-3 3-1-16,0 0 1 16,2-3-1-16,1 0 0 15,0 2 0-15,0-2 0 16,3 3 0-16,5 0 0 16,-2-1 0-16,-6-2 0 15,0 0 0-15,-1 0 0 16,-2 0 0-16,0 3 0 15,3-3 0-15,0 0-3 16,-7 0 2-16,1 3 1 16,0-3 2-16,-6 0-1 0,3 0 2 15,0 0-4-15,0 0 0 16,-1 0 3-16,-2 0 1 16,3 0-6-16,-3 0 0 15,3 0 1-15,3 0 3 16,5 2 0-16,-2-2-1 15,0 3 1-15,-3-3 1 16,3 0-3-16,-3 0-2 16,-1 3 2-16,1-1 2 15,9-2 0-15,-6 0 2 16,0 3-2-16,-1-1 2 0,1-2-4 16,3 3-2-16,0 0 2 15,3-1 2-15,2 1 0 16,7 0 2-16,-3-1-2 15,2-2-1-15,-2 8 1 16,3-2 1-16,0-1-3 16,-1 0-2-16,-2-10 2 15,0 2 2-15,-1 1 2 16,1 7 1-16,9-8-5 16,-4 6 1-16,1-3 0 15,-3 0 0-15,0-3 0 16,5-2 0-16,-2 2 0 15,0 1 0-15,-1-1 0 0,1 0 0 16,6 3 0 0,-1 0 2-16,1 0-1 0,-4-2-1 15,10-1 3 1,-6 0 2-16,-4 3-4 0,-2 0-1 16,3 0-2-16,-1 0 0 15,-5 0 2-15,12 0 2 16,-4 0-3-16,-2 0-2 15,-4 0 2-15,7-2 0 16,-6 2 1-16,-4 0 0 16,4 0 4-16,0 0 2 15,-3 0-5-15,2 0-2 16,10 0 0-16,-7 0 2 16,-2 0-5-16,-3 0 1 0,5 0 1 15,-5 0 1-15,0 0 3 16,0 0 3-16,2 2-2 15,-2-2-2-15,3 3-3 16,2 0-1-16,1 5-1 16,-6-8 3-16,-1 0 0 15,7-3 3-15,-3 0-3 16,-4 3 0-16,1 0 1 16,6 0 2-16,-7 0-1 15,4 0 2-15,6 0-2 16,-4 0-1-16,-2-2 1 15,-3 2-1-15,-1 0 0 16,1-3 2-16,0 3 1 0,-4 0 1 16,4 0-2-1,0 0-2-15,-3-3 1 0,8 3-1 16,-5 0-3-16,0 0 2 16,-1 0 1-16,1 3 0 15,9-3 0-15,-10 3 0 16,1-3 0-16,0 2 2 15,2-2-1-15,4 3-1 16,3 5 1-16,-7-3 1 16,4-2-1-16,-6 0-1 15,5-1 1-15,1 1-1 16,-6-1 0-16,-1 1 0 0,4-8 0 16,-3 0 0-16,2 7 0 15,4-2 2-15,-3-5-3 16,2 5 0-16,-5 0 1 15,-3-3 2 1,5 1-1-16,-5-1 2 0,-3 0-2 16,3 3 2-16,-1 0-4 15,1 8 0-15,3-10-1 16,5 4 0-16,-2 1 2 16,-3-3 0-16,-4 3 2 15,1-6 3-15,0-2-4 16,3 2-1-16,-1 0 0 15,1 1 2-15,0 2-3 16,-4 0 0-16,7 0 3 16,0 0 1-16,-4 8-1 0,1-11-2 15,-3 8-2-15,0-2 1 16,-1 0 1-16,1-9 2 16,-3 4-3-16,-3-1 0 15,2 0 3-15,-2 3 1 16,0-2-4-16,0 10 1 15,2-3-2-15,4-8 0 16,-3 6 2-16,0-6 2 16,-1 6-1-16,7 0 2 15,0-9-2-15,-4 4-1 16,4-1 1-16,-3 0-1 16,-1 1-3-16,-2-1 2 15,0 3 1-15,0 0 0 16,5 0 0-16,-2-3 2 0,0 3-1 15,-3-2 2-15,-4 2-2 16,4-3-1-16,0 0 1 16,-3 3-1-16,-4 0 0 15,1 0 0-15,3-2 0 16,0 2 0-16,-3-3-3 16,-1 3 2-16,10 0 1 15,-3 0 2-15,-3-3-3 16,-1 3 0-16,1 0 1 15,0 0 2-15,-3 0-1 16,5-2 2-16,-2 2-4 16,0 0-2-16,0 0 2 15,2 0 2-15,1 0 0 0,0 0-1 16,0 0 1-16,2 0-1 16,-2 0 0-16,0 0 0 15,0 0-3-15,-4 5 0 16,-2 3 2-16,9-8 2 15,-3 11 2-15,-4-11 3 16,-2 0-5-16,0 0-1 16,0 0-2-16,-1 0 0 15,1 0 4-15,-3 0 1 16,3 0-4-16,6 0 1 16,-7 0 0-16,1 0 2 0,-3 5-1 15,0 0-1-15,0-2 1 16,-1 0-1-16,4-1 2 15,3-7 1-15,-6 0-4 16,0 2-1-16,-1 0 1 16,1 3 2-16,0 6 0 15,0-9-1-15,-3 0 1 16,0 1 1-16,5 7 1 16,-5-8 1-16,6 3-2 15,-6-2 1-15,3-1-2 16,-4 3-1-16,1 5 3 15,-3-7 0-15,0-1-4 16,0 0-1-16,0 3 1 16,3-2 2-16,2-1-2 15,-2 3 0-15,0-3 1 16,-3 3 2-16,0 0-1 0,0 0-1 16,2-2 1-16,-5 2 1 15,0 0-1-15,0-3-1 16,0 0 1-16,-3 3-1 15,3-2-3-15,-3 2 2 16,0-3 1-16,5 3 0 16,4 0 0-16,-3 0 2 15,0 0-1-15,0 0 2 16,0 0-4-16,0-2 0 16,-1 2 3-16,1-3 1 15,-3 0-4-15,-3 1-1 16,-3 2 3-16,6-3 1 0,-3 0 0 15,6-2-2-15,-6 0 3 16,-1-1 2-16,-2-1 0 16,0-4 0-16,0 0-3 15,0 1-2-15,0-1 1 16,0-2 1-16,-3 0-1 16,0 2-1-16,0-5 3 15,0-5 0-15,0 3-1 16,-3-1-2-16,0 1 1 15,0 2-1-15,-3-3 0 16,0 3 0-16,0 0 0 16,0 1 2-16,0-7-1 15,0-4-1-15,0 5 1 16,0 2 1-16,0 1-3 0,0-1 0 16,0 3 1-16,0 0 0 15,3 1 2-15,-3-4 1 16,0 3-6-16,0 0 0 15,3 0 1-15,-3 1 3 16,0 1-2-16,0 4 0 16,0-14 3-1,0 5-1-15,0 1-1 16,0 5 1-16,0-3-1 16,0 0-3-16,0 3 2 15,0-1 3-15,0 1 1 16,0 0-4-16,0 0 1 0,0 2 0 15,0-10-3 1,0-3 2-16,0 3 1 16,0 2 2-16,0 1-1 15,0 2-1-15,-3 0 1 16,3 0-1-16,0 0 0 16,0 3 0-16,0 0 0 15,0 0 0-15,0 0 0 16,0 2 0-16,0 0 0 15,0-2 0-15,0 5-3 16,0-8 2 0,-3-2 1-16,0-1-3 15,3 3 2-15,-3 3 1 16,0 0 2-16,3-3-3 16,-3 3 0-16,0 0 3 0,0-1 1 15,0 4-4-15,0-1-1 16,3-2-2-16,-3-6 3 15,0 4-2-15,-3-9 1 16,3 5 2 0,-3 3-3-16,3 1 2 15,0 1 1-15,-3 1 0 16,-3 2 0-16,0 1 0 16,-3-1 0-16,1 1 0 15,-1-1-5-15,0 3-1 16,3 0 3-16,-3 0 1 0,0 0-1 15,0 0 2-15,-3 1-1 16,0 1 0-16,3-2 2 16,-8 3 2-16,2-3-3 15,-6 5-2-15,3 1 2 16,0-1 2-16,-3 0-2 16,1 1 0-16,-1-1-1 15,0 3 0-15,0 0 0 16,3 0 0-16,-14-2 2 15,5 2 0-15,3 0 2 16,3 0 1-16,0 0-6 16,1-3 0-16,2 3 1 15,-9 0 1-15,-3 3 1 16,4-3 2-16,-1 0 1 16,0 0 1-16,0 0-7 15,0 2 0-15,4 1 1 16,-7-3 3-16,-3 0-2 15,3 0-2-15,4 0 2 0,-1 0 2 16,0 0 0-16,0 0 2 16,-5 2-4-16,2 1 0 15,3-3-1-15,0 0 0 16,-2 0 2-16,-1 3 0 16,3-3 0-16,-3 0 0 15,-5 0 0-15,5 0 0 16,0 0 0-16,3 0 2 15,1-3-1-15,-1 0-1 0,-6 6-2 16,3-3 1 0,1 0 1-16,-1 0 0 0,0 0 0 15,0 0 2-15,4 0-1 16,2 0 2-16,-9-3-4 16,3 3-2-16,4 0 2 15,-1 0 0-15,0 0 1 16,0-2 0-16,-2 2 0 15,-7 0 0-15,6 0-3 16,0 0 2-16,1 0 1 16,-1 0 2-16,3 2-3 15,0 1 0-15,1-3 3 16,-4 0 1-16,0 0-4 16,0 0-1-16,4 0 3 15,-4-3 1-15,-9 3 0 0,7 0-2 16,-1 0-2-16,0 0 1 15,0 0 1-15,1 3 0 16,2 0 0-16,0-3 2 16,-8 0-3-16,5 0 0 15,-6 0 1-15,6 0 2 16,-2 0-3-16,-1 0 0 16,3 0 1-16,4 0 2 15,-1 0-3-15,0 0 0 16,3 0 1-16,1 0 0 15,-4 0 0-15,0-3 0 0,3 0 0 16,-2 3 2-16,2-2-1 16,0-1-1-16,3 1 1 15,-8 2-1-15,-1 0-3 16,3 0 2-16,0 0 1 16,-2 0 0-16,2 0 0 15,3 0 2-15,-9 0-1 16,4-3-1-16,-1 0-2 15,3 1 1-15,1-1 1 16,-7 3 0-16,-3 0 2 16,3 0 1-16,4 0-4 15,-1 0 1-15,0 0 0 16,1-5 0-16,-1 5 0 16,-3 0 0-16,6-6-3 15,-2 1 2-15,2 2 1 0,-3 1 0 16,1-1 0-16,-7 0 2 15,6 1-3-15,-3 2 0 16,-2 0 3-16,5-8 1 16,3 11-4-16,-8-3 1 15,2 0-2-15,3-6 0 16,0 6 2-16,1-5 2 16,-4 0-3-16,0-1 0 15,4 4 1-15,2-1 2 16,0 3-1-16,0-3 2 15,1 3-4-15,2-2-2 16,0 2-1-16,-3 0 3 16,1 2 2-16,2-2 4 15,0 0-4-15,0 0-1 0,1-5 0 16,-4 3 0-16,3-1 0 16,0 3 2-16,1 0-1 15,-1-3-1-15,0 3 1 16,3 0-1-16,0-2 0 15,4 2 0-15,-4 0-3 16,-6 0 2-16,0 5 1 16,4-5 0-16,-1 0 0 15,0 0 2-15,-3 0-3 16,-2 0 0-16,2-3 1 16,3 1 0-16,-3 2-3 15,4-3 2-15,-1 3 1 0,0 0 0 16,-3 0 0-1,-2 0 2-15,2 0-1 0,-3-3-1 16,0 6 1-16,7-3-1 16,-7 0-3-16,0-3 2 15,1 3 1-15,-1-2 0 16,0-1 0-16,3 0 0 16,1 1 0-16,-1 2 2 15,-3 2-3-15,0-2 0 16,1-2 1-16,-4 4 0 15,6-2 0-15,-11 0 0 16,-1 0 2-16,3 0 3 0,1 0-4 16,2 0-1-16,3 0 0 15,3 0 0-15,-5 3-3 16,2-3 2-16,0 0 1 16,1 0 0-16,-4 0 0 15,0-3 0-15,3 3-3 16,4 0 2-16,-1 0 1 15,0 0 2-15,4 0-1 16,-1 0-1-16,6 0 1 16,-3-2 1-16,-3 2-3 15,1 0 0-15,2 0-1 16,0 0 0-16,0 0 2 16,3-3 0-16,-5 3 2 15,-4-3 1-15,3 3-4 0,-3-2 1 16,4 2 0-16,-1-3 0 15,0 3 0 1,0 0 2-16,4 0-3 0,-4 0 0 16,-3 0 1-16,0-3 0 15,1 1-3-15,-1-1 0 16,0 1 2-16,0-1 2 16,-2 0 0-16,-1 1-1 15,3 2-2-15,0-3-1 16,-2 0 2-16,2 3 2 15,-9-2 0-15,4-1 2 16,2 0-4-16,0 1-2 16,0 2-1-16,-14 0 3 15,5 0 2-15,4 0 2 0,-4-3-4 16,3 3 1-16,6 0-2 16,-8 0 0-16,-1 0 2 15,4 0 0-15,-1-3 0 16,-3 3 0-16,-2 0 0 15,5 0 0-15,0 3 0 16,1-3 0-16,5 3 0 16,3-3 0-16,-3 0 0 15,1-3 0-15,-1 0 0 16,3 3 0-16,0 0 0 16,4 0 2-16,-7 0-1 15,-3 0-1-15,4 3-2 16,-1-3 1-16,6 0 3 0,-6 0 1 15,7 0-6-15,2 0 0 16,-3 5 1 0,0-2 3-16,-2-3 0 0,5 0-1 15,0 3 1-15,3-1-1 16,-3 1 0-16,4-3 2 16,-7 5-3-16,-3-5 0 15,6 3 1-15,3 0 0 16,-2-1 0-16,2 1 0 15,-6 2-3-15,9 0 2 16,-6-2 1-16,7 0 2 16,-4 2-1-16,-3 0-1 0,3-2 1 15,0 0-1-15,4-1-3 16,-4 1 2-16,0 2 1 16,0-2 2-16,-6-1-3 15,-5 6 0-15,5-2 1 16,-3-9 2-16,3 8-1 15,1 1-1-15,-1-1 1 16,0-2-1-16,-12 4 0 16,7-7 0-16,-1 6-3 15,0-1 2-15,0-2 1 16,-11 2 0-16,-1 0-3 16,4 1 2-16,2-1-10 15,0-2-3-15,4-1-31 16,-10-2-10-16,9-5-91 15</inkml:trace>
  <inkml:trace contextRef="#ctx0" brushRef="#br0" timeOffset="1">5661 6397 260 0,'-12'0'99'0,"12"0"-54"0,0 0-42 0,0 0 21 16,0 0-3-16,6 0 4 15,0 0 2-15,6 0 3 16,9-2-16-16,6-1 3 0,8 0 1 16,4 1-2-16,3-1 3 0,-9 0-6 15,17 1 0-15,1-1-4 16,-1 0 2-16,-2 1-4 15,-3-1 1-15,-10 0-5 16,-5 1-2-16,0-1 4 16,-6 0 1-16,-6 1-2 15,-4 2-1-15,-2-3-1 16,-3 3-2-16,-3 0 3 16,0 0 2-16,0 0-15 15,-6 0-8-15,0 0-16 16,0 0-3-16,3-5-71 15</inkml:trace>
  <inkml:trace contextRef="#ctx0" brushRef="#br0" timeOffset="2">6257 6204 316 0,'-6'-3'118'0,"9"3"-64"0,0 0-56 0,-3 0 22 15,3 6-8-15,2-4 1 16,13 4-3-16,0-1-1 0,6 0-5 16,3 3-5-16,0 0 0 0,2 0 1 15,-5 0 2-15,3 5-1 16,-6-2-1-16,-9 2 7 15,-6 0 3-15,-9 0 8 16,-3 3 6-16,-3 0-2 16,-6 0-1-16,0 0-11 15,0-3-6-15,0 0-3 16,3-2 1-16,3 0-17 16,3-4-6-16,1-1-34 15,5-1-13-15,5-5-92 16</inkml:trace>
  <inkml:trace contextRef="#ctx0" brushRef="#br0" timeOffset="3">6795 6363 192 0,'-6'2'74'0,"-6"1"-40"0,21 0-31 0,-9-3 17 16,3 5-1-16,0 0 3 15,3 3 1-15,3 0 1 16,0 0-13-16,3 0 4 0,0-3 3 16,0 1-4-16,0-4 0 15,3-2-4-15,-3-2-1 16,-1-4-1-16,4-2 2 16,-3 0-3-16,0 1-2 15,-3-1 0-15,-3-3-1 16,-9 0 0-16,0 3 0 15,-6 1 0-15,-3-1 2 0,-3 5-5 16,-3 3-1-16,-2 3 0 16,-10 5 0-16,3-1-5 15,3 7 1 1,0 2 2-16,4-1 1 0,2 4 3 16,6-3 3-16,6 0 0 15,3 0 0-15,6 5-3 16,9-5-2-16,6-3 1 15,6 3-1-15,2-11-3 16,1 3 2-16,3-5-15 16,0-9-4-16,-4-4-28 15,1-1-11-15,-6 1-22 0,-3-1-7 16,-3-2-4 0</inkml:trace>
  <inkml:trace contextRef="#ctx0" brushRef="#br0" timeOffset="4">6977 6384 232 0,'-3'3'88'0,"3"2"-48"0,0 3-40 0,3-3 18 15,-3 6 8-15,6-1 5 16,-6 3-4-16,0 1-2 16,0-1-14-16,0-2-4 0,0-1-1 15,0-2-1-15,0-3 0 16,0 1-1-16,0-6 0 15,0 0-2-15,0 0 1 16,0-3-7-16,0-2 1 16,0-6-4-16,6 1 0 0,0-4 1 15,0 4 4-15,0-1-4 16,0 3 2-16,3 3 2 16,-1 2 3-16,1 3 2 15,0 6 1-15,0 1 2 16,-3 4 1-16,0 0 3 15,0-1 4-15,-3 1-8 16,-3-3-3-16,0-3-5 16,0 0 1-16,0-5 3 15,0 0 1-15,0 0-4 16,3-2 1-16,0-6-5 16,3-3-1-16,0-5-4 0,3-2-1 15,3 2 6-15,0 3 2 16,0-6 3-16,-3 11 0 15,2 3 2-15,1 2 1 16,3 3 7-16,0 6 4 16,0 4-5-16,-3 3-3 15,-3 1-1-15,0 1 1 16,-3-1-5-16,0-1-1 16,0 0-5-16,0-2-1 15,-1-1-30-15,1-7-14 16,0 0-23-16,0-6-7 15,0 0-28 1</inkml:trace>
  <inkml:trace contextRef="#ctx0" brushRef="#br0" timeOffset="5">7379 6381 240 0,'-3'8'90'0,"6"3"-48"0,0 7-42 16,0-4 18-16,-3 4 3 15,3 11 7-15,-3 3-4 16,-3-3 0-16,3 3-13 16,0-6-2-16,0-2-2 0,0-5-3 15,0-4-3-15,0-1 0 16,0-6-1-16,0-3 0 16,0-2 0-16,-3-6-5 0,3-2-1 15,-3-6 0-15,0-2 2 16,0-14-1-16,0 1 1 15,3-3 3-15,0-3 0 16,3 3 1-16,3 0 2 16,6 2 1-16,5 1 3 15,1 10 1-15,0-2 3 16,3 2-3-16,-3 10-2 16,3 4 0-16,-3 4 1 15,-4 4 8-15,-5 4 3 16,-3 3-2-16,-6 1-1 15,-6 2-6-15,-3-3 0 0,-2 0-7 16,-1-2-3-16,-6-3-10 16,-6-1-5-16,0-4-16 15,6-3-4-15,3 0-11 16,4-5-3-16,2-3-7 16,3-5-2-16,6-6-38 15</inkml:trace>
  <inkml:trace contextRef="#ctx0" brushRef="#br0" timeOffset="6">7611 6056 280 0,'0'0'104'0,"3"2"-56"0,-3 1-49 0,3 2 35 16,0 22-3-1,0-1-5-15,0 3-3 16,0 8-13-16,-3 3-2 0,0-3-1 15,3-2-3-15,-3-1-1 16,0-2-6-16,0-6 0 16,0-2-30-16,-3-5-13 15,0-6-49-15,0-3-20 16</inkml:trace>
  <inkml:trace contextRef="#ctx0" brushRef="#br0" timeOffset="7">7510 6320 304 0,'-6'-5'112'0,"6"5"-60"0,3 0-52 0,-3 0 21 0,6 0 5 16,0 0 6-16,6 0-12 15,2 0-4-15,4 0-10 16,6-3-6-16,6 3-1 0,-3 3 1 15,2 0 2-15,-2-9-25 16,-3 4-12-16,0 7-35 16,-6-10-16-16,-3 10-40 15</inkml:trace>
  <inkml:trace contextRef="#ctx0" brushRef="#br0" timeOffset="8">7843 6318 276 0,'-3'26'104'0,"6"-20"-56"0,15 12-45 0,-12-7 21 15,0-1-3-15,3 3 2 16,0 1-8-16,0-1-2 16,0 0-7-16,-1-2-8 0,1-3-2 15,0 0-20-15,0-6-7 16,3-2-35-16,0-2-13 15,0-4-31 1</inkml:trace>
  <inkml:trace contextRef="#ctx0" brushRef="#br0" timeOffset="9">8051 6339 300 0,'-17'18'112'0,"11"-7"-60"0,-9 13-43 16,9-8 27-16,-6 8 6 15,-3 13 7-15,-3 2-22 16,3-7-8-16,-9 10-12 16,7-2-7-16,-1 0-1 0,3-9-15 15,3-4-4-15,6-6-39 16,0-5-14-16</inkml:trace>
  <inkml:trace contextRef="#ctx0" brushRef="#br0" timeOffset="10">693 2502 132 0,'6'0'49'0,"-6"0"-26"0,0 0-7 15,0 0 18-15,0 0-3 16,0 0 2-16,0 0-10 16,0 3-4-16,0 2-11 15,0-2-1-15,0 0 0 0,0 2-1 16,0 0-1-16,0 1-3 16,-6 2 1-16,3-1-2 0,3 7 2 15,-6-1-2-15,0 0-1 16,1 3 3-16,2 0 2 15,-6 0 0-15,6 5 2 16,-6 0-9-16,3 0 0 16,3-2 4-16,-6 2 4 15,6 0-6-15,-6 0 1 16,3 3-1-16,3 0 2 16,0 0-1-16,3 2-1 15,-6-5 1-15,3 3 1 16,3 0-1-16,-6 0-1 15,3 0 3-15,-3-1 2 16,3 1-4-16,-6 3-1 16,6-3 0-16,-6-1 2 0,6-2-1 15,-6 1 2-15,4-1-2 16,2 3 2-16,-6-1-2 16,6 1-1-16,-6 0 1 15,3 0-1-15,0 0 2 16,0 2 1-16,3-5-1 15,-6 3-2-15,3 0 1 16,0 0-1-16,0 2 0 16,3 1 0-16,-9-1 2 15,6-2 1-15,-3-3-1 16,6 0 1-16,-6-2-2 0,6-1-1 16,-5 1 1-16,2 2 1 15,0 0 1-15,0 3 1 16,3 0 0-16,-6 0 2 15,3-1-5-15,3 1-3 16,0-3 1-16,-3 3 0 16,3 0 1-16,-6-3 0 15,6 0 0-15,-3 3 2 16,3-3-3-16,-3 3 0 16,3-3 1-16,-6 0 0 15,6-2 0-15,-6 0 2 16,3 2-1-16,0 3 2 15,0 2-2-15,3 0 2 16,-5 1-2-16,2-1-1 16,0-2 1-16,0 3-1 0,3-1 0 15,-6 1 2-15,6-1-3 16,-6 0 0-16,3-2 1 16,3 3 2-16,-6-3 1 15,6-3 1-15,-6 0-2 16,3 0 1-16,0 3-2 15,0 2-1-15,3 6 1 16,-3 5-1-16,3-3 0 16,-6 9 0-16,6-3 0 15,-3-6 2-15,4-2-1 16,2-1-1-16,-6-1 1 0,3-1 1 16,0-3-3-16,3-2 0 15,-6 2 3 1,3 6 3-16,3 0-4 0,-6 2-1 15,3-2 0-15,3-3 0 16,-3 5 2-16,-3-4 1 16,3 1-4-16,3 1 1 15,-6 0 0-15,3 0 0 16,-3-6 0-16,0 1 2 16,6-1-1-16,-6 3-1 15,3 3 1-15,-3 10 1 16,3-2-3-16,3-3 0 15,-3-3 3-15,-3 1 1 16,3-1-4-16,3-2-1 0,-9 0 3 16,9-6 3-16,-9-2-3 15,6 0-1-15,3 2 0 16,-6 6 0-16,3 5 0 16,3 0 0-16,0-3 0 15,-5-2 2-15,2 0-1 16,3-3-1-16,-3 0-2 15,-3-2 1-15,6-1 1 16,-3 0 0-16,3 1 0 16,-6-3 2-16,3-6-3 15,3 1 0-15,-6-1 1 16,3 3 0-16,0 6 0 16,3 5 2-16,3 5-1 0,0-3-1 15,-3-2-2 1,0-3 1-16,0-3 1 0,0 1 2 15,0-3-1-15,0-1-1 16,0 1 1-16,0-3-1 16,6 1 0-16,-6-4 0 15,0 1 0-15,0-1 0 16,0 1-3-16,0-1 2 16,0 3 3-16,0 3 1 15,0 3-4-15,3-4 1 16,3 1-2-16,-6 0 0 15,3-3 2-15,-3 0 2 16,0-2-1-16,6 2 2 16,-3 0-4-16,0-2 0 0,2-1 3 15,-2-2 1 1,3-3-4-16,0 1-1 0,3-4 3 16,0 1 3-16,0 2-3 15,3 0-1-15,-3-2 0 16,0-1 0-16,0-2-3 15,3 3 0-15,-3-3 2 16,0-3 2-16,-3 0 0 16,2 1-1-16,1-4 1 15,3 1 1-15,3 0-3 16,-3-1 0-16,0 1 1 16,6-3 2-16,3 0-1 15,0 0-1-15,-4 0 1 0,4 0-1 16,0 0-3-16,3-3 2 15,3 1 1-15,-6 2 0 16,-1-3 2-16,-2 3 1 16,-3 0-4-16,3-3 1 15,-6 3 2-15,0 0 1 16,-3 0-4-16,0-2-1 16,0 2 3-16,-6 0 1 15,2 0 0-15,-5 0-2 16,0 0 1-16,0 0-1 15,3 0 0-15,-3 0 0 16,6-3 0-16,-6 3 0 16,0 0 0-16,0 0 0 15,0 0 0-15,0 0 0 0,0 0 0 16,0 0 2-16,3 0-3 16,-3 0 0-16,0 0 3 15,0 0 1-15,0 0-1 16,0 0 1-16,0-3-4 15,-3 1 0-15,3-3 3 16,-9 2 1-16,1-2-4 16,-1-3 1-16,-3 0 0 15,0 0 0-15,-3-3 0 16,0 3 2-16,-3 0-1 16,0 0 2-16,3 0-2 15,1 6-1-15,2-3 1 16,0 2 1-16,3 0-3 15,6 1-2-15,-6-1 2 0,9 3 0 16,-6 0-2-16,6 0 2 16,0 0-1-16,6 5-2 15,3 3 5-15,6 0 3 16,0 3-6-16,5-1-3 16,1 1 3-16,0-1 0 15,3 1-1-15,-3-3 0 16,0 0 4-16,-4 0 1 15,1-3-3-15,3-2-1 16,-3-1 1-16,-3-2 0 16,3 3 3-16,-9-3 1 15,0 0-1-15,-3 3-2 16,0-3 1-16,-6 0 1 0,0 0-1 16,0 5 2-16,-9 0-2 15,0 3 2-15,0 0-2 16,-3 5 2-16,0 3-2 15,0 3-1-15,-6-1 1 16,0 3-1-16,3-2-3 16,1 0 2-16,2-4-1 15,0-4 0-15,3-3-16 16,6 0-5-16,-6-3-20 16,9-2-5-16,0-3-21 15,3 0-9-15,9-5-24 16</inkml:trace>
  <inkml:trace contextRef="#ctx0" brushRef="#br0" timeOffset="11">8718 6368 148 0,'-3'-8'55'0,"0"5"-30"0,-3-7-10 16,3 7 18-16,0 1 1 15,-3-1 2-15,-3 3-4 16,0 0 0-16,1 5-18 16,-7 3-4-16,0 3 1 0,-6 2-5 15,3 3 2-15,3 2-3 16,3 1 2-16,6-1-4 15,3-2 0-15,6 5-3 16,9-5-1-16,0-2-4 0,3 1 1 16,3 1-18-16,0-13-6 15,0-3-16-15,-1-11-5 16,1 1-34 0,3-3-31-16,-3-1 40 15</inkml:trace>
  <inkml:trace contextRef="#ctx0" brushRef="#br0" timeOffset="12">8810 6397 192 0,'-14'-8'71'0,"11"8"-38"0,0 0-39 16,-3 3 45-16,0 2-18 15,0 3 0-15,0 3-3 16,0 2-11-16,3 0 0 0,0 3 3 0,3 3-4 16,9-1 2-16,6 6-1 15,0-6 1-15,-1-2-7 16,1-13 0-16,0-3-1 15,3-5 2-15,-3-6 3 16,0 3 4-16,-3-2-2 16,-3-4-2-16,-3 1 4 15,-3 0 4-15,-6 0-3 16,-3-1 0-16,0 4-4 16,-3-1 1-16,0 3-11 15,0 0-2-15,3 3-21 16,0 2-8-16,0 1-24 15,3-1-8-15,3 3-41 16</inkml:trace>
  <inkml:trace contextRef="#ctx0" brushRef="#br0" timeOffset="13">8974 6387 216 0,'0'0'82'0,"3"5"-44"0,0 3-31 16,0 0 20-16,0 2-5 15,0 4-1-15,0-1-3 16,0 3 1-16,3 2-10 15,-6-2-3-15,0 5 0 0,0-5-3 16,0 0 0-16,6-5 3 16,-6-11-3-1,0 0 0-15,0 0-6 16,0-11-5-16,0-5 4 16,0 0-4-16,6-2-3 15,0-1 2-15,3 3 3 16,0 0 1-16,0 3 0 15,0 3 4-15,-1 2 0 16,1 5 1-16,0 3 2 16,0 5 5-16,0 3 4 15,-3 3-2-15,0-1 2 16,0 1 0-16,-3 0 3 16,-3-1-7-16,0-2-4 15,3 0 0-15,-3-3 2 0,0-5-2 16,0 0-2-16,3 0-5 15,3-5 0-15,0-6 0 16,0-2-1-16,0 0-3 16,3 0 0-16,-3 0 2 15,3 2 3-15,-1 3 4 16,4 5 9 0,0 6 3-16,-3 2-2 15,6 6 1-15,-3-1-5 16,-3 1 1-16,-3 0-3 15,0-1 0-15,0-2-10 16,0 0-4-16,-3-3-26 16,0 1-10-16,3-4-15 15,0-2-5-15,0-2-41 16</inkml:trace>
  <inkml:trace contextRef="#ctx0" brushRef="#br0" timeOffset="14">9373 6408 208 0,'-3'16'79'0,"3"-1"-42"0,3 12-26 0,-3-14 23 16,0 14-3-16,0 2 4 16,0 2-13-16,0-4-3 15,0-3-11-15,0-3-7 0,0-3-4 16,0-4 4-16,0-4 3 0,0-2-3 15,0-3-1 1,0 1-2-16,0-6-2 0,0-6 0 16,0-1 3-16,0-7-2 15,-3 1 1-15,0-13 0 16,0-1-2-16,0 1 5 16,0-3 1-16,3-3 0 15,0 5-2-15,3 4-4 16,3 1 0-16,3 4 6 15,3 5 4-15,0 2 1 16,0 6 3-16,6 5 1 16,2 5 1-16,-2 6 2 0,-3 5 4 15,-12-1-4 1,-9 1 0-16,0 5-6 16,-3 3-3-16,0-3-9 15,-3 1-5-15,1-7-17 0,-1-4-7 16,0-3-17-16,3-3-9 15,0 1-19-15,9-25-57 32</inkml:trace>
  <inkml:trace contextRef="#ctx0" brushRef="#br0" timeOffset="15">9650 6373 224 0,'-6'0'85'0,"3"3"-46"0,-3 2-32 16,3-2 20-16,-3 2-7 15,-3 3-2-15,-3 5-6 16,0 1-2-16,3 1-6 16,0 7-3-16,3 7 0 0,3-3-1 15,3-2 2-15,3 0-1 16,3-6-1-16,3-4 3 15,3-6 0-15,-3-6-1 16,3-2-2-16,-3-10-2 16,0-6 1-16,0 0-4 15,-3-3-1-15,0-2 3 16,-3 0 3-16,-3 2 1 16,0 1-1-16,0 2 7 0,-3 3 3 15,3 2 3-15,0 6 5 16,0 0-10-16,0 5-4 15,0 8 1-15,3 2 1 16,6 3 0-16,0 3 1 16,3 5-4-16,-4 6-2 15,1-3 0-15,0-3 1 16,0-5-10-16,0-3-2 16,0-5-24-16,0-3-8 15,0-2-24-15,0-11-11 16</inkml:trace>
  <inkml:trace contextRef="#ctx0" brushRef="#br0" timeOffset="16">9814 6439 236 0,'0'8'90'0,"3"0"-48"0,2 8-36 16,-2-8 22-16,0 3-2 15,0 13 4-15,0-3-10 16,0-3-2-16,0-5-10 15,0-2-3-15,-3-3 1 0,0 0-1 16,0-3 0-16,0-5 3 16,0-8 5-1,0-5-7-15,0 0-3 16,-3 0 0-16,3-6-2 16,0 3-1-16,0 3 1 0,3 0-1 15,0 0 0-15,3-1 0 16,3 1-5-16,0 0-1 15,6 2-19-15,0 1-9 16,6-1-22-16,0 3-7 16,-4 3-9-16,1 2 0 15,-6 1-10 1,0 2 191 15,-3 13-49-31,3 0-9 16,-3 0-18-16,0 0-13 0,0-2-7 15,0 0 0-15,0-3-8 16,2-3-1-16,1-2 2 0,3-3-3 16,-3-3-2-1,3-2 2-15,0-3 0 0,-3 0-1 16,-3 0 1-16,-3-3-4 16,-3 3 0-16,0-2 1 15,-6-1 0-15,-6 3 0 16,-3 0 2-16,0 3-1 15,0 2 2-15,0 3-2 16,-3 6 2-16,0 2 0 16,0 5 3-16,1 3 6 15,2 2 2-15,3 6 4 16,0 2 1-16,3-2-8 0,6-3-4 16,3 3-9-16,3-8-3 15,6-3-5-15,0-2 1 16,2-6-30-16,4 0-12 15,6-2-89 1</inkml:trace>
  <inkml:trace contextRef="#ctx0" brushRef="#br0" timeOffset="17">10272 6598 272 0,'-6'3'101'0,"6"0"-54"0,0-1-55 0,0-2 16 0,0 0 3 15,0 3 5-15,-3-1-4 16,0 1 1-16,3-3-8 16,0 3-7-16,0-3-2 15,0 0-5-15,0 0 1 0,3-3-1 16,-3 3 3-16,0 0 4 16,0 0 3-16,0 0 2 15,0 0 1-15,0 0 0 16,3 0 0-16,-3 0-13 15,6 0-7-15,0 0-46 16,0 0-20-16</inkml:trace>
  <inkml:trace contextRef="#ctx0" brushRef="#br0" timeOffset="18">10507 6397 260 0,'-3'-2'99'0,"0"4"-54"0,-3 1-37 0,3 2 24 15,-3 0-9-15,0 3-1 16,0 6-10-16,0 1-3 16,0 4-5-16,0 2 2 0,3 6 0 15,3-4-2-15,3 1-1 16,6-5-1-16,0-3-2 15,6-6 3-15,0-5 2 16,0-5 0-16,6-2 2 16,3-9-4-16,-4-5 0 15,-5-2 8-15,-3-1 2 0,-3-2 0 16,-3 3 2-16,-9-4-8 16,-9 1-2-16,0 3-1 15,-3 2 0-15,1 3-9 16,-1 5-4-16,3 2-17 15,0 1-9-15,0 5-25 16,3 3-10-16,3 5-67 16</inkml:trace>
  <inkml:trace contextRef="#ctx0" brushRef="#br0" timeOffset="19">10849 6577 248 0,'0'16'93'0,"3"-13"-50"0,-3-3-35 0,0 0 24 16,0 0 0-16,0 0 5 15,0 0-20-15,0 0-7 16,0 0-7-16,0 0-9 0,0 0-1 15,0 0-17-15,0 0-4 16,-6-16-50 0,0-3-46-1</inkml:trace>
  <inkml:trace contextRef="#ctx0" brushRef="#br0" timeOffset="20">10915 5873 300 0,'-3'0'112'0,"-3"3"-60"0,3 15-61 16,-3-4 18-16,0 7 8 16,-6 8 11-16,0 16-1 15,0 3-1-15,0-1-14 0,3-7-3 0,4 7-2 16,-1-7-6-1,3-8-2-15,0-6-40 0,3-4-15 16,0-7-95 0</inkml:trace>
  <inkml:trace contextRef="#ctx0" brushRef="#br0" timeOffset="21">10834 6601 168 0,'15'-3'63'0,"-12"6"-34"0,-3-3-19 15,0 0 17-15,0 0 2 16,0 5 5-16,0 0-6 16,-3 1-2-16,-3-1-14 15,0-2-1-15,1 2 2 0,-1-2-1 16,0-1 1-16,0-2-3 16,3 0 1-16,0 0-6 15,0-2-1-15,3-1-4 16,0 0-1-16,3 1-4 15,0-1 1-15,0 3 0 16,3-3 2-16,-3 3 3 16,-3 0 2-16,0 0-1 0,0 0-2 15,0 0 7-15,0 0 3 16,0 3-3-16,0-3 1 16,0 0-3-16,-3-3 0 15,0 1-1-15,3-9-2 16,0-2-4-1,3 2 1-15,-3 3 1 16,0 6-3-16,0-1 0 16,0 3 2-16,0 0 0 15,0 0 3-15,0 0 1 16,-3 0-21-16,0 0-10 16,-3 0-61-16,0-3-27 15,-3-2 7 1</inkml:trace>
  <inkml:trace contextRef="#ctx0" brushRef="#br0" timeOffset="22">8331 6895 160 0,'3'-6'60'0,"-3"4"-32"0,0-1-17 15,3 3 18-15,-3 0-4 16,0 0 3-16</inkml:trace>
  <inkml:trace contextRef="#ctx0" brushRef="#br0" timeOffset="23">8328 6884 386 0,'-9'3'25'0,"0"2"-6"0,-3 3-8 0,-2 2-2 16,-1 4-1-16,-3 4 0 15,-6 9-2 1,0 2-1-16,3 3-6 16,4 5 1-16,5 2 0 0,3 6 2 15,9 5 1-15,6 3 1 16,6 0-2-16,2-5-2 15,7-3-6-15,3-11-4 16,9-2-16-16,0-11-7 16,2-10-22-16,-2-6-10 15,0-5-31 1</inkml:trace>
  <inkml:trace contextRef="#ctx0" brushRef="#br0" timeOffset="24">8343 7223 148 0,'-3'-11'57'0,"18"11"-30"0,-6 0-21 0,-9 0 26 15,3 8-8 1,0 0 1-16,0 3-1 16,0 2-13-16,0 3 4 0,-3 0 3 15,0 2 1-15,0-2 1 16,0 0-7-16,0-6 0 16,0 1-6-16,0-3 1 15,0-3-3-15,0-5 0 16,0 0-1-16,0-2 0 15,0-4-7-15,0-2 0 0,3-2-4 16,0-4 2-16,0-1 1 16,3 1-1-16,0 1 1 15,3-3 0-15,0 8 0 16,-1-2 3-16,1 7 0 16,6 0 1-16,-3 6 4 15,0 2 5-15,0 3-3 16,-3 3 2-16,0 2-1 15,-3 0 1-15,0 1-4 16,-3-1-1-16,0 0-1 16,0-2 1-16,0-3-18 15,-3 0-4-15,3-3-22 16,-3-5-7-16,3 0-31 16,6-3-50-16,8-2 33 15</inkml:trace>
  <inkml:trace contextRef="#ctx0" brushRef="#br0" timeOffset="25">8656 7262 192 0,'-9'3'74'0,"6"2"-40"0,-3 3-33 0,6-2 16 16,0 1 2-16,0 4 5 15,0 5-3-15,0 0-1 16,3 0-11-16,3 0-1 0,3-1-1 0,0-1-1 15,2-4 1-15,1-7 0 16,3-3 1-16,-3-3 2 16,6-5 4-16,0-5-4 15,-6 0 2-15,-6-3-3 16,0 0 2-16,-9 0 0 16,-3 0 3-16,-3 0-5 15,-3 3-1-15,-3 0-2 16,0 2-1-16,0 3-12 15,3 3-3-15,0 3-22 16,4 2-6-16,-1-3-49 16,6 6-19-16,3-3-2 15</inkml:trace>
  <inkml:trace contextRef="#ctx0" brushRef="#br0" timeOffset="26">9147 7239 168 0,'-3'-11'66'0,"0"19"-36"0,3-3-18 0,0-5 19 0,0 5-10 16,-3 1-1-1,0 2-6-15,0 2-1 0,3 4-7 16,0 1-2-16,0 1 2 0,0 0-1 16,3 0 0-16,3-3-6 15,0-2 1-15,0-1 9 16,0-2 5-16,0-2-4 15,3-4-1-15,-1 1-3 16,4-3-1-16,0-3-6 16,-3 1 1-16,0-4 2 15,6-2 1-15,-6 0 1 16,0-2 2-16,-3-1-1 16,0-2 0-16,0 2-3 15,-3-2-2-15,0 3 1 16,0 2 1-16,-3 0 1 0,0 3 1 15,0 2-2-15,0 0 1 16,0 3-4 0,0 3 0-16,0 5 3 0,0 2 1 15,0 4-1-15,3-1 1 16,0 0-4-16,3 0 0 16,0-2-1-16,2-1 0 15,4-2-9-15,0-2-3 16,0-4-28-16,3-4-13 15,-3-1-62 1</inkml:trace>
  <inkml:trace contextRef="#ctx0" brushRef="#br0" timeOffset="27">9510 7196 200 0,'-21'8'74'0,"18"-18"-40"0,-12 2-22 16,12 13 19-16,0 0 1 16,-3 6 6-16,0-3-8 15,0 0-3-15,0 0-15 16,1 0-5-16,-1-1-1 0,3 1-5 16,3 0-1-16,3 0 0 15,3 0 0-15,5 3 0 16,1 2 2-16,6 0 1 15,-3 0 3-15,0-2-3 0,-3 0 0 16,-3-1 3-16,-6-2 1 16,0 0-1-1,-12-3-1-15,-6 1-3 16,0-6-13-16,0 0-4 16,0 0-24-16,3-3-8 15,3 0-10-15,3-2-5 16,4 0-41-1</inkml:trace>
  <inkml:trace contextRef="#ctx0" brushRef="#br0" timeOffset="28">9727 7265 172 0,'12'-3'66'0,"-12"3"-36"15,0 0-20-15,0 0 20 0,0 0-3 16,0 0 2-16,0 0-5 15,-6 0-1-15,0 0-12 16,0 0 2-16,-6 0 1 0,3 6-3 16,-2-1-1-16,-1 3-6 15,3 2-3-15,0 4-3 16,0-1 1-16,6 0-1 16,0 0-2-16,3 1 3 15,3-4 0-15,3 1 1 16,6-6 0-16,3-2 0 15,-1-3 0-15,1 0-3 0,-3-3 2 16,0-2-4-16,0-3 1 16,-3-3-3-16,-3 1 0 15,0-4 8-15,-3 1 4 16,0 3-5-16,-3-1-1 16,0 3 2-16,0 3 3 15,-3 0 5-15,3 2 2 16,0 3-5-16,0 3-4 15,0 4-1-15,0 4-1 16,3 2 0-16,0 0 2 16,3 1-3-16,0-1 0 15,3-2-1-15,0-1-2 16,3-2-30-16,-1-3-13 16,1-2-73-16</inkml:trace>
  <inkml:trace contextRef="#ctx0" brushRef="#br0" timeOffset="29">9968 7246 228 0,'-26'0'85'0,"8"3"-46"0,3 2-37 15,12-2 17-15,-3 2-4 16,0 3 4-16,-3 3-7 15,3-1 1-15,0 4-8 0,3-1-3 0,3 0 1 16,3 0-2-16,0-2-1 16,3-3 1-16,6 0 1 15,0-6-1 1,6 1 2-16,-3-3-2 0,-1-3-1 16,-2-2 1-16,-3 0 1 15,-3-3-1-15,0 0 2 16,-3 0-2-16,-3-3 2 15,3 4-2-15,-3-1 2 16,0 0-4-16,0 2 0 16,0 1-1-16,0 2-2 15,0 3 0-15,3 6 0 16,0 4 0-16,3 4 3 16,0 1 4-16,0 1 3 15,-3 3 6-15,-3 2 5 0,0-2 2 16,-3-1 1-16,-12 1-9 15,0-1-4-15,-3-5-2 16,0-2-1-16,1-3-5 16,-1-3-1-16,0-2-17 15,0-3-7-15,3 0-16 16,3-3-6-16,3-7-29 16,9-6-12-16,3-6-1 15</inkml:trace>
  <inkml:trace contextRef="#ctx0" brushRef="#br0" timeOffset="30">10108 7339 220 0,'-3'0'82'0,"9"3"-44"0,0-1-38 0,-3 1 18 16,6-3 1-16,3 0 3 15,0 0-3-15,0 0-1 16,0-3-10-16,0-2-1 0,-1 0 0 16,1-3-3-16,0 0-3 15,-3 0-3-15,0 0 1 16,-3 0 3-16,-3 0 3 16,-3 0-2-16,0-5 0 15,-3 2-3-15,-3 3-1 16,-3 3-4-16,-3 3 1 0,-6 4-3 15,1 3 2-15,-1 1 7 16,0 2 4-16,3 0-6 16,3 2-1-16,3 1 4 15,0 2 3-15,6 0 1 16,0 0 1-16,6 1-4 16,3-1-1-16,6 0-1 15,6-2 1-15,0-3-4 16,0 2-2-16,3 1-20 15,2-8-8-15,-2-3-39 16,3-3-15-16,-6-2-16 16</inkml:trace>
  <inkml:trace contextRef="#ctx0" brushRef="#br0" timeOffset="31">10653 7265 192 0,'-3'0'74'0,"3"0"-40"0,-15-3-20 15,12 3 22-15,0 3-3 16,0 0 3-16,-6-1-9 15,-3 4-2-15,3 2-14 16,0 2-4-16,3 3-1 0,1 3-1 16,-1 0 0-16,3 0-3 0,3-3-2 15,9 3-2 1,-1-3 1-16,10-2 1 16,0-11 4-16,0 0 2 15,0-3 0-15,-3-2 1 16,-3-3-4-16,-3 0-2 15,-3-3 2-15,-3 1 2 16,-6-3 0-16,-3-1 0 16,-3 4-3-16,-3-1-2 15,-6 3-10-15,3 0-4 16,0 3-22-16,3 2-7 16,3 1-21-16,3-1-10 15</inkml:trace>
  <inkml:trace contextRef="#ctx0" brushRef="#br0" timeOffset="32">10894 7090 184 0,'3'-16'68'0,"0"9"-36"0,-3-4-18 16,0 8 22-16,-6-5 8 15,0 0 6-15,-6 3-8 16,0 3 0-16,0 7-24 15,0 3-10-15,1 2-6 0,-1 6-5 16,0 5 2-16,-3 11 1 16,6 3 0-16,3 2-3 0,3 0 0 15,3 0 2 1,0-6 2-16,3 1-5 16,-3 0 1-16,0-6-19 15,0-4-6-15,0-7-31 16,-3-1-15-16,0-4-38 15</inkml:trace>
  <inkml:trace contextRef="#ctx0" brushRef="#br0" timeOffset="33">10590 7260 300 0,'18'-3'112'0,"3"3"-60"0,0-5-50 0,-9 5 25 0,6 0-9 15,3 0 1 1,2 0-12-16,4-3-5 0,6 0-1 16,-3-2-30-16,-4-5-13 0,-2-1-97 15</inkml:trace>
  <inkml:trace contextRef="#ctx0" brushRef="#br0" timeOffset="34">11418 7270 160 0,'-3'-5'63'0,"0"2"-34"0,0-2-21 0,3 5 18 15,-3-3 2-15,-3 1 3 16,0-1-3-16,-3 0 0 16,-6 3-16-16,-6 3 4 0,1 2 4 0,-4 6-11 15,0 2-5-15,3 3 0 16,0 3 1-16,3-1 0 16,7-2 0-16,5 5-6 15,3-2-1-15,6 2-2 16,6-3 3-16,8-2 0 15,10-3 1-15,3-2-5 16,0-8-1-16,-1-1-19 16,-5-7-9-16,0-3-26 15,3-5-12-15,-3-3-22 16</inkml:trace>
  <inkml:trace contextRef="#ctx0" brushRef="#br0" timeOffset="35">11474 7281 196 0,'-6'-3'74'0,"4"3"-40"0,2 0-27 0,0 0 18 16,-3 3 2-16,0 0 4 15,0 2-6-15,-3 3-3 16,3 2-12-16,0 1-6 0,0 5-1 15,0 0 0-15,3 2 3 16,3 6-3-16,3-3 0 16,3-2-6-16,5-3 0 0,7-1 3 15,-3-7 2-15,3-2 0 16,0-12 1-16,0-7-2 16,0 3 2-16,-7-4-2 15,-2 1-1-15,-3 0 5 16,-6-3 1-16,-3 0-2 15,-6 3-3-15,-3 0 2 16,0 2 0-16,0 0-1 16,1 6-2-16,-1 0-13 15,-3 2-39 1,3 1-5-16,3-1-135 31,12 0 85-31</inkml:trace>
  <inkml:trace contextRef="#ctx0" brushRef="#br0" timeOffset="36">11665 7323 224 0,'0'19'85'0,"3"-9"-46"0,-3 6-32 0,0-8 20 15,0 0-1-15,0 0 2 16</inkml:trace>
  <inkml:trace contextRef="#ctx0" brushRef="#br0" timeOffset="37">11668 7403 457 0,'0'8'10'0,"0"-8"-4"16,0 0-4-16,3-3-2 0,0 0-2 16,0-5 1-16,0-2-8 15,0-4-2-15,3 1-3 16,0 0 1-16,0 0 5 16,0 2 4-16,0 3 3 15,5 3 1-15,-2 5 2 16,0 5 1-16,0 3 7 15,3 3 6-15,-3 2-2 16,0 0 0-16,-9-2-6 16,6-1 0-16,-3 1-5 15,0-3 0-15,-6-3-1 16,6 1-2-16,-3-6-2 16,0 0 1-16,6-3-8 15,0-5-2-15,0-5-1 0,3-1 0 16,0-1 4-16,0 1 5 15,0 4 2-15,-1 2 1 16,1 3 8-16,0 2 7 16,0 6 2-16,0 4-1 15,0 4-4-15,0 2 0 16,0 6-5-16,3-3 1 16,-3 5-7-16,0-3-1 15,-3-2-11-15,0-3-5 16,0 1-28-16,3-6-9 15,-1-3-29-15,1-5-12 16,0-8 7-16</inkml:trace>
  <inkml:trace contextRef="#ctx0" brushRef="#br0" timeOffset="38">12058 7352 240 0,'-9'19'90'0,"9"-6"-48"0,0 19-45 15,0-11 16-15,0 8 10 16,0 3 10-16,0 8-6 16,-3-6-3-16,3-2-14 15,0-3-6-15,0-3-3 0,0-5 1 16,0-5 3-16,0-3-2 16,0-2-2-16,0-6-3 15,0-5 1-15,-3-2-1 16,3-12-2-16,-3-7 3 15,0 0 2-15,0-3-2 0,0 1 0 16,3-4-1 0,0-10 0-16,0 3 2 0,3 2 0 15,3 0 0-15,3 3 2 16,3 3-1-16,3 2-1 16,3 5 1-16,-1 3-1 15,1 6 4-15,3 7 2 16,6 6 6-16,-3 7 5 15,-6 4-3-15,-4-1 2 16,-5 3 4-16,-3 5 2 16,-9 0-9-16,-9-2-3 0,1 2-8 15,-7-8-4 1,0-5-10-16,-3 0-5 16,0-6-13-16,3-2-6 0,0-2-12 15,7-9-3-15,2-7-25 16,6-3-11-16,3-1-14 15</inkml:trace>
  <inkml:trace contextRef="#ctx0" brushRef="#br0" timeOffset="39">12632 7106 176 0,'6'-2'68'15,"9"4"-36"-15,-6-4-18 0,-9 2 20 0,0 0 3 16,0 0 17-1,-6 5-14-15,-3 3-20 16,-6 0-4-16,-3 0 0 0,-2 0-2 16,-1 8 0-16,0 2 0 15,-6-2 4-15,-3-3-8 16,7-2-1-16,2-1-10 16,3 1-1-16,3-3 0 15,3 0 3-15,3 0-5 16,3 2 1-16,3 1-1 15,3 2-1-15,9 0 4 16,6 3 0-16,0-3-2 16,0 1 2-16,3-1 1 0,0 3 0 15,-1 0 2-15,1-3 3 16,-3 3-4 0,0-3-1-16,-3-2-13 0,-3-4-5 15,-3 4-21-15,0-6-10 16,0 1-87-1</inkml:trace>
  <inkml:trace contextRef="#ctx0" brushRef="#br0" timeOffset="40">12992 7125 204 0,'-5'-3'77'0,"5"6"-42"0,-3-1-19 16,3-2 24-16,0 0-8 15,0 0-1-15,0 6-11 16,3 2-2-16,0 0-11 16,2 5-2-16,4 3 1 0,3-3-3 0,3 0 0 15,0 0 1-15,9-2 2 16,0 0-3-16,0-1-2 16,-7-2 2-16,1 0 2 15,3 0-4-15,-6 0-1 16,-3-3 0-16,-3 0 2 15,-3 1 3-15,-3-1 2 16,-3 0 5-16,-3 3 3 16,-6 3-2-16,-6 2 2 15,-6 0-2-15,-3 3 0 16,3 8-5-16,1-3 0 16,-1 0-3-16,3-2 0 15,3-1-6-15,3-4 1 16,0-1-5-16,3-5-1 0,3 0-26 15,3-3-9-15,0 0-23 16,3-2-8-16</inkml:trace>
  <inkml:trace contextRef="#ctx0" brushRef="#br0" timeOffset="41">11605 7305 96 0,'0'0'38'0,"0"0"-20"0,3 0-4 0,-3 0 15 15,0 0-10-15,0 0-3 0,0 0 4 16,0 0 1-16,0-3-10 16,0 0 0-16,0 1 2 0,-3-1-1 15,0 0 1-15,0 1-1 16,-2-1 2-16,-1 1-3 16,-3-1 1-16,3 0 4 15,-6 1 15 1,-6 2-1-1,3 2-11-15,3 1-8 16,-3 2-5-16,6 0-7 16,0 3-1-16,0-2-6 15,3-1 0-15,4 0-38 16,2 1-17-16,0-6-53 16</inkml:trace>
  <inkml:trace contextRef="#ctx0" brushRef="#br0" timeOffset="42">13278 6934 212 0,'0'-2'79'0,"-3"4"-42"0,12 1-30 0,0 0 20 0,3 2-3 16,3 8 1-16,0 11-1 15,6 5 0-15,2 5-13 16,1 9 4-16,-6 2 3 0,-3 2 3 16,-9 4 2-16,-9 2-4 15,-6-1 1-15,-3-4-9 16,-6-6-4-16,-6 1-9 15,-2-6-3-15,-1-11-25 16,3 1-10-16,0-6-39 16,3 0-17-16,4-8-26 15</inkml:trace>
  <inkml:trace contextRef="#ctx0" brushRef="#br0" timeOffset="43">21035 7582 228 0,'-3'6'85'16,"0"-9"-46"-16,0 6-24 0,3-3 26 0,0 0-13 15,-3 2-1-15,3-2-10 16,3 6 0-16,-3-6-10 15,0 0-2-15,3 2 1 0,15-2 6 16,3 0 0 0,3 3 0-16,3-3-2 15,2 0 1-15,4 0 0 16,6 3 3-16,2-3-5 16,1 0-1-16,-3 0-4 15,2 0-1-15,-2 0 1 16,-3 0 2-16,-6 0 3 0,-4 0 2 15,-2 0-1 1,-6 0 1-16,-3 2-2 0,-3-2 2 16,0 0-2-16,-3 0 0 15,-3 0-5-15,0 0-1 16,-6 0-1-16,0 0-2 16,3 0-4-16,-3 0-2 15,0-2-13-15,3 2-5 16,-3-3-23-16,0 0-9 15,3 1-26-15,0-1-9 16,2 0-39 0</inkml:trace>
  <inkml:trace contextRef="#ctx0" brushRef="#br0" timeOffset="44">21511 7442 308 0,'-14'-2'115'0,"25"17"-62"0,-17-20-51 0,12 10 23 15,-3 3-15-15,3-2-3 16,0-1-4-16,6 3 0 15,0 0-2-15,3 0-1 0,3 0 1 16,0 0-4-16,0 0 2 16,-1 2 3-16,-2 1 1 15,-3 2-1-15,-3-2-2 16,-3-1 3-16,-3 3 2 16,-3 6 11-16,-6-3 5 15,-6-3-5-15,3 0-1 16,-3 1-9-16,1-4-4 15,-1 1-6-15,0-1-2 16,-3 1-24-16,3-3-8 16,3 0-37-16,3 0-18 15,3 0-32-15</inkml:trace>
  <inkml:trace contextRef="#ctx0" brushRef="#br0" timeOffset="45">22083 7471 200 0,'-6'27'77'0,"6"-19"-42"0,0 13-23 0,0-10 19 15,0 4-1-15,0 14 2 0,0-2-6 16,-3-1-4-16,0 1-12 15,3-3-4-15,0-3-2 0,0-5 0 16,0-3 0-16,0-2 2 16,0-4 1-16,0-1 1 15,0-4 2-15,0-2-5 16,0-5-1-16,0-3-2 16,0-2-2-16,0-9-4 15,0-5-2-15,3 0 0 16,0 1 4-16,3-1-1 15,0 3 1-15,0 2 0 16,0 3 0-16,0 3 2 16,3 2 0-16,0 6-3 15,2 5 2-15,1 5 3 16,-3 3 3-16,0 3 4 0,0 7 2 16,-3 4-1-16,-3-4-1 15,0 1-3-15,-3-3-1 16,0-3-3-16,0-3 1 15,0-2-4-15,0-2 0 16,0-6 1-16,0 0 0 16,6-8-3-16,3-6 0 15,0-1-1-15,3-4 0 16,0 1 0-16,3 2 0 16,-1 2 0-16,-2 4 3 15,0 2 0-15,0 5 1 16,0 3 2-16,0 6 3 15,0 1 0-15,-3 7 2 0,-3 2 0 16,0-1 3-16,-3 1-5 16,0-2-1-16,-3-1-2 15,3-3-2-15,0-2-19 16,0-2-8-16,0-1-19 16,0-2-7-16,3-3 0 15,5 0 2-15,1-8-17 16,6 0-45-1,-3-8 26-15</inkml:trace>
  <inkml:trace contextRef="#ctx0" brushRef="#br0" timeOffset="46">22565 7530 228 0,'0'-8'85'0,"0"8"-46"0,-3-3-24 0,0 3 26 15,0 0-7-15,-3 0 3 16,-3 0-15-16,3 3-5 15,-3 2-10-15,0 3-5 0,-5 2 1 16,2 4-4-16,0 7-2 16,3 3 2-16,3-1 0 15,6-1 1-15,3-4 0 16,3-2-5-16,0-3 1 16,3-2 2-16,0-6 3 15,3-2-5-15,-1-6 1 0,1 0-4 16,-3-2 2-16,6-8 1 15,-6-6 2 1,0 4 1-16,-3-1 3 0,-3 0-3 16,0 3 0-1,-3-1 3-15,0 4 1 0,0-1 1 16,0 6 2-16,0 0 3 16,0 5 2-1,0 5-3-15,3 3 0 16,0 8-1-16,3 2 3 15,0 1 4-15,0-3-8 16,-3 0-1-16,9-1-5 16,-3-1-1-16,0-1 1 15,-1-3 0-15,1-2-22 16,3-2-10-16,0-6-24 0,-3-3-7 16,3-2-24-1,-3-1-52-15,0-12 35 16</inkml:trace>
  <inkml:trace contextRef="#ctx0" brushRef="#br0" timeOffset="47">22753 7545 268 0,'-3'-2'101'0,"-3"2"-54"0,12 2-44 0,-6-2 21 16,0 0-3-16,3 3 4 16,0 5-4-16,0 0-1 15,0 5-11-15,0 3-1 0,-3 3 2 0,0-4-6 16,6 1 0-1,-6 0-4-15,2-3-1 16,1-2-21-16,-3-3-10 0,0-3-37 16,0-5-14-16</inkml:trace>
  <inkml:trace contextRef="#ctx0" brushRef="#br0" timeOffset="48">22723 7418 316 0,'-9'-2'118'0,"15"-1"-64"0,-6 6-61 0,0-3 21 15,0 0-13-15,3 5-3 16,-3-5-15-16,6 5-4 16,0-2 11-16,0 0-28 0,3-1-9 15,0-2-14-15,-3 0-4 16,2 8-16-1</inkml:trace>
  <inkml:trace contextRef="#ctx0" brushRef="#br0" timeOffset="49">22830 7500 228 0,'6'14'88'0,"0"-1"-48"0,-3 5-27 0,3-7 22 16,3 2-5-16,-3 3 2 16,0 3-7-16,-3-1-1 15,0-2-13-15,0-3-2 0,0 1-2 16,-3-4-3-16,0-2-3 15,0 0 2-15,0-3 0 0,0-5-1 16,0 0-2 0,0 0-4-16,0-2-2 0,-6-6 0 15,9-6 2-15,0-1-3 16,0-1 2-16,6-3-2 16,-1 3 2-16,1 3 1 15,0 0 2-15,0 0 1 16,0 2 1-16,3 3 0 15,0 0 2-15,0 3 5 16,0 2 4-16,-3 6 5 16,6 5 2-16,-3 2-3 15,-4 1 1-15,-2 10 0 16,0-2-1-16,-3-1-5 16,-3-2-4-16,6-3-6 0,-6-2 0 15,0-1-11-15,0-2-5 16,0-2-30-16,3-1-12 15,0-2-34-15,3-1-15 16</inkml:trace>
  <inkml:trace contextRef="#ctx0" brushRef="#br0" timeOffset="50">23241 7696 280 0,'0'0'107'0,"0"3"-58"0,0-3-42 0,0 0 23 16,0 0-12-16,0 0 0 0,0 0-11 15,0 0-4-15,0 0-2 16,0 0-6-16,0 0 1 0,0 0-3 16,0 0 0-16,0 0 1 15,0 0 4-15,0 0 1 16,0 0 3-16,0 0-1 15,0 0 2-15,0 0-2 16,0 0 2-16,0 0-13 16,0 0-3-16,0 0-45 15,0 0-19-15</inkml:trace>
  <inkml:trace contextRef="#ctx0" brushRef="#br0" timeOffset="51">23449 7522 252 0,'-6'0'93'0,"6"2"-50"0,-3 1-28 0,0 0 26 15,0-1-15-15,-3 4-3 16,0 1-9-16,0 4-1 0,0 0-10 31,-2 15-2-31,8-2-1 0,0 0 0 0,0-3 0 16,8-3 0-16,1 1 0 15,6-3 0-15,3-6 0 16,9-4 2-16,-3-6-3 16,6-3 0-16,-4-5 5 15,-2 0 2-15,-6-5 4 16,-3-3 1-16,-6 0 6 15,-3 0 3-15,-6-2 1 16,-15-1-1-16,3 1-2 16,-6 2 1-16,-3 3-12 15,6 2-7-15,-2 0-20 16,-1 4-10-16,3 1-33 16,3 4-12-16,3-1-80 15</inkml:trace>
  <inkml:trace contextRef="#ctx0" brushRef="#br0" timeOffset="52">21875 8035 152 0,'-3'0'57'0,"0"-3"-30"0,3 9-14 16,0-6 19-16,0 2-9 15,-3 6-4-15,0 5-2 16,0 3 2-16,0 3-11 16,3 2 2-16,0 0 3 0,3 0-3 15,3-2 0-15,0-3-4 16,3 0 1-16,-1-6-4 15,1-2-2-15,3-5-3 16,3-6-1-16,-3-2-3 16,0-3-1-16,3-3-5 0,-3 1 0 15,-3-1 6-15,0 3 5 16,-3 3 4 0,-3 0-1-16,0 2-2 15,0 6 3 1,-1 2-2-16,1 5-1 15,0 1 3-15,3 0 0 16,0-1 3-16,3-2 3 16,0 0 0-16,0-3 2 15,3-2 3-15,0-6 3 16,0-2-3-16,-3-3 2 16,0 0-7-16,-3-2-1 15,-3-1-2-15,-3 0 1 0,-3 1-6 16,0 2-1-16,-3 0-11 15,0-3-3-15,0 1-22 16,3 2-7-16,0-5-32 16,3 2-13-16</inkml:trace>
  <inkml:trace contextRef="#ctx0" brushRef="#br0" timeOffset="53">22267 8075 228 0,'-3'21'85'0,"3"-11"-46"0,0 6-35 0,3-8 19 15,-3 3-11-15,0 2 1 16,3 0-8-16,0 0-1 16,0 1-2-16,0-4-21 0,0-2-10 15,0-3-49 1,0-2-51-16,3-6 37 15</inkml:trace>
  <inkml:trace contextRef="#ctx0" brushRef="#br0" timeOffset="54">22178 7995 236 0,'-3'-2'90'0,"6"-1"-48"0,0-2-51 0,-3 5 12 0,3-3-15 15,6 0-3-15,0-2-32 16,6-3-12-16,-3 0-20 16,3-5-6-16</inkml:trace>
  <inkml:trace contextRef="#ctx0" brushRef="#br0" timeOffset="55">22345 7831 192 0,'3'5'71'0,"0"14"-38"0,3 13-25 16,0-22 18-16,-3 9-4 15,3 7-1-15,-3 1-7 16,0 5-4-16,0-1-5 16,-3-2-2-16,3 0 1 0,0-2-5 0,-3-3-1 15,0-3-35-15,0-5-12 16,3-3-53 0</inkml:trace>
  <inkml:trace contextRef="#ctx0" brushRef="#br0" timeOffset="56">22309 8059 276 0,'0'-3'104'0,"3"0"-56"0,3 1-52 0,-3 2 18 0,3 0-13 15,0 0 0-15,0 0-1 16,6 0 2-16,-3-3-1 15,0 1-20-15,0-1-8 0,3-2-13 16,2-1-5-16</inkml:trace>
  <inkml:trace contextRef="#ctx0" brushRef="#br0" timeOffset="57">22488 7911 192 0,'-6'23'74'0,"6"-17"-40"0,0-1-33 0,0 0 14 16,0 3 5-16,0 5 5 15,3 3 0-15,0 8 2 16,0 3-15-16,-3-1 2 16,0 0 0-16,0-2-5 0,0 0-3 15,0-3-1-15,0-5-1 16,0-3-2-16,0-2-2 15,0-3 1-15,0-3 1 16,0-5-1-16,0 0 2 16,6-5-7-16,0-3-1 15,3 0-5-15,-1-3-1 16,4 4 1-16,-3-1 4 16,6 2 3-16,-3 4 2 15,0-1 3-15,0 3 3 16,0 5 2-16,-3 1 3 0,-3 2-3 15,0 2 1-15,0 1-5 16,0-3-2-16,-3 0-20 16,0-3-10-16,2 0-16 15,4-5-5-15,3-3-19 16,0-2-44 0,0 0 25-16</inkml:trace>
  <inkml:trace contextRef="#ctx0" brushRef="#br0" timeOffset="58">22765 8133 212 0,'-6'2'82'0,"6"4"-44"0,-3 2-31 0,3-3 18 15,0 6-2-15,0 2 3 16,0 0-8-16,3 3 0 16,0-3-11-16,0 0-2 0,5-2 1 15,1-3 1-15,0-3 1 16,3-5 0-16,0-2 0 15,3-6-2-15,-3 0-1 16,-3-3-1-16,-3 0 0 16,-6-2 0-16,-3 0 0 15,0 0-5-15,-3-3 1 16,-3 3-2-16,0-1-2 16,-3 1-8-16,3 3-3 0,-3-1-16 15,6 6-6-15,0-1-26 16,0 4-11-16</inkml:trace>
  <inkml:trace contextRef="#ctx0" brushRef="#br0" timeOffset="59">22928 8120 220 0,'-3'21'82'0,"6"-13"-44"0,0 8-36 15,0-8 19-15,0 2 0 16,0 1 2-16,0 2-6 16,0-3-2-16,9-2-9 15,-3 0-2-15,3-5 0 0,0-3-5 16,0-3 1-16,0-5-2 0,-1-2 0 16,-2-1-7-16,0-2-4 15,0 2 7-15,-3-4 2 16,-3 1 4-16,0 4 2 15,0-1-3-15,-3 6 0 16,6 0 1-16,-3 10 6 16,0 3 2-1,0 2-2-15,0 4 1 16,0 2-2-16,6-1 0 16,-3-1-6-16,3-1 1 15,-3-3 0-15,9-2 0 16,-3-5-16-16,-1-3-4 0,1-5-10 15,3-6-2-15,0-2-15 16,-3-6-6-16,-3-4-31 16</inkml:trace>
  <inkml:trace contextRef="#ctx0" brushRef="#br0" timeOffset="60">23271 7903 288 0,'-3'-16'110'0,"3"16"-60"0,0 16-50 16,0-8 21-16,0 5-10 15,0 0-1-15,0 6-4 16,0 4 1-16,0 9-4 16,0 0 0-16,3 0 1 0,-3-1-2 15,6 1 1-15,-4-5-4 16,1-4 0-16,-3-4-17 0,0-6-5 16,0-2-38-16,0-6-13 15,0-5-38 1</inkml:trace>
  <inkml:trace contextRef="#ctx0" brushRef="#br0" timeOffset="61">23047 8093 304 0,'0'-3'115'0,"6"3"-62"0,3 0-57 0,-3 0 21 0,9 3 7 16,9 0 9-16,3 2-6 15,8 0-1-15,4-2-15 16,3 2-7-16,-1-2-2 0,1-3-18 16,-3-5-4-16,11-9-98 15,1-1-42-15,-12-4 36 16</inkml:trace>
  <inkml:trace contextRef="#ctx0" brushRef="#br0" timeOffset="62">21901 8704 152 0,'3'-5'57'0,"0"2"-30"0,0 1-21 0,-3 2 17 16,0 0 1-16,-3-3 3 15,0 0-3-15,-3 1-3 16,0-1-11-16,-3 3 0 0,-2 0 1 16,-1 3-9-16,-6 2 0 15,-3 3 4-15,0 0 4 16,3 10-5-16,6 6-3 0,3 0-8 16,3 0-1-16,9-3 7 15,3 0 5-15,6-5-5 16,3-3-1-16,6-5-3 15,-3-2 3-15,0-6 2 16,-3-3 4-16,0-5-2 16,-4-3 0-16,-2-10-3 15,0-5-1-15,-3 2 3 16,0 0 1-16,-3-2-4 16,-3-1-1-16,-3 1 1 15,0-3 2-15,-3 0-2 16,0-1 0-16,0 7 5 0,0 2 2 15,3 5-2-15,0 2-3 16,0 4 2-16,1 5 2 16,-1 2 0-16,3 8 0 15,0 11-3-15,3 5-2 16,-1 6 3-16,1 2 0 16,3 8-1-16,0 3 1 15,0-6-4-15,0-2 0 16,3-6-6-16,0-2-3 15,6-6-30-15,-3-4-13 16,9-4-57 0</inkml:trace>
  <inkml:trace contextRef="#ctx0" brushRef="#br0" timeOffset="63">22050 8725 248 0,'-6'3'93'0,"9"0"-50"0,0-1-55 16,3 9 15-16,0-3 1 16,0 0 7-16,3 5 4 15,0-2 0-15,3-9-7 16,3-2-5-16,0 0 0 0,-7-8 2 16,7 0 2-16,0 1-3 15,-3-1-3-15,-3-3 0 0,3 0-1 16,-12 1-3-1,-3-1 2-15,-6 3 1 0,3 0 0 16,-6 3-5 0,-3 2 1-16,-3 3 2 0,7 3 3 15,-4 2 0-15,0 3-1 16,3 0 1-16,0 8-1 16,3 5-3-16,3 0 2 15,3-2-1-15,3 0 0 16,6-4 2-16,3 7 0 15,6-7 0-15,3-1 0 0,3-4-20 16,8 1-9 0,1-6-21-16,0-5-6 0,3-5-34 15</inkml:trace>
  <inkml:trace contextRef="#ctx0" brushRef="#br0" timeOffset="64">22446 8458 216 0,'-39'-5'82'0,"33"10"-44"0,-5-2-38 16,8 5 16-16,-3 0-3 16,0 8 3-16,0 5-7 15,0 0-3-15,3 5-3 16,3 6 2-16,0 0 4 0,3 10-3 0,0-2 2 15,3-3-5-15,-3-3-2 16,3-4-3-16,-3-4 1 16,0 0-15-16,0-10-4 15,-3-2-34-15,0-4-15 16,-3-5-24 0</inkml:trace>
  <inkml:trace contextRef="#ctx0" brushRef="#br0" timeOffset="65">22226 8725 272 0,'-3'-2'104'0,"6"2"-56"0,15-3-54 0,-9 3 17 0,0-2-7 16,2-1 2-16,4 0-5 15,3 1-3-15,0-1 1 16,6 0-35-16,-3 3-16 0,5-2-57 15</inkml:trace>
  <inkml:trace contextRef="#ctx0" brushRef="#br0" timeOffset="66">22517 8723 236 0,'-2'8'88'0,"2"16"-48"0,0-9-45 15,0-1 15-15,0-1-8 16,0 3 1-16,0-3-2 0,0 3-1 15,2-6 1-15,1 1-26 16,-3-3-10-16</inkml:trace>
  <inkml:trace contextRef="#ctx0" brushRef="#br0" timeOffset="67">22485 8641 200 0,'0'-3'74'0,"3"3"-40"0,0 0-57 0,3 0 2 16,0 3-57-16,0-1-25 0</inkml:trace>
  <inkml:trace contextRef="#ctx0" brushRef="#br0" timeOffset="68">22610 8786 220 0,'-6'45'82'0,"6"-31"-44"0,0-4-44 15,0-5 12-15,0 1 0 16,0-1 4-16,0-2-1 16,0-1 2-16,0-2-6 15,0 0-5-15,0 0-3 0,3-2 2 16,0-1 2-16,0-5-2 0,6-8 0 15,-3-8-4-15,6 3-1 16,-1 3 3-16,1 4 1 16,6 4 4-16,-6 2 1 15,0 3 12 1,-3 2 5-16,6 11-2 0,-6-3 2 16,-3 11-9-1,6-3-6-15,-3 1-1 16,-3-4-16-16,-1 1-7 15,1-3-28-15,-3-3-12 16,3 3-44 0</inkml:trace>
  <inkml:trace contextRef="#ctx0" brushRef="#br0" timeOffset="69">22845 8712 260 0,'0'8'96'0,"0"0"-52"0,6 16-51 15,-3-11 14-15,-3 3 1 16,3 0 7-16,-3-3-5 16,0 0-3-16,0 3-4 15,0-5-9-15,0-1-4 0,0-2-41 16,0-2-18-16,0-6-34 16</inkml:trace>
  <inkml:trace contextRef="#ctx0" brushRef="#br0" timeOffset="70">22824 8598 256 0,'-3'-7'96'0,"6"1"-52"0,3-7-60 0,-3 8 10 15,3-6-14-15,6 1-2 16,0 2-21-16,6-3-8 15,-3 0-28-15,-1 4-10 16</inkml:trace>
  <inkml:trace contextRef="#ctx0" brushRef="#br0" timeOffset="71">22982 8485 220 0,'0'16'82'0,"3"5"-44"0,3 11-40 0,-3-19 17 0,0 5-7 16,6 6 3-16,-6 3-4 15,0 4-2-15,0 4-2 16,0-4-3-16,-3-1 3 0,0-7-42 15,0-4-16-15,0-3-40 16</inkml:trace>
  <inkml:trace contextRef="#ctx0" brushRef="#br0" timeOffset="72">22896 8667 300 0,'-3'-2'112'0,"6"-1"-60"0,17-2-63 0,-8 2 16 15,0 0-6-15,3-2 2 16,3 0-18-16,0 2-6 16,0 1 12-16,-1-1-41 0,4 3-17 15,-3 0-28 1</inkml:trace>
  <inkml:trace contextRef="#ctx0" brushRef="#br0" timeOffset="73">23175 8699 216 0,'3'24'82'0,"-3"-11"-44"0,0 27-36 0,0-27 19 15,0 0-11-15,0 0-1 16,0 1-12-16,0 2-5 0,0-6-95 16,0-2-42-1</inkml:trace>
  <inkml:trace contextRef="#ctx0" brushRef="#br0" timeOffset="74">23154 8606 276 0,'-14'-5'104'0,"31"2"-56"0,-5 1-63 16,-6 2 16-16,3 0-21 15,-3 2-2-15,3 1-10 16,3 2-3-16,-3 1-8 0,-3-1 0 16,0 8 18-16,-3 3 10 15,-3 3 34-15,0 4 14 16,0 9-2 0,-3-5-1-16,3-1-6 0,3-2-1 15,3-6-12-15,0-2 0 16,3 0 2-16,0-5-3 0,-3-6 0 15,14-5-2-15,-5-3 2 16,0-2-5-16,3 0-3 16,-6-11 3-16,-12-3 1 15,0 1 0-15,-9 2 1 16,3 0-2-16,-3 3 0 16,-3 0 1-16,-3 2 1 15,6 1-12-15,0 2-6 0,-2 2-24 16,8 1-10-16,0 0-34 15,6-1-49 1,0 1 34-16</inkml:trace>
  <inkml:trace contextRef="#ctx0" brushRef="#br0" timeOffset="75">23458 8654 216 0,'12'19'82'0,"-9"-6"-44"0,6 5-31 15,-6-7 18-15,0 13-4 16,0-3-1-16,-3-3-2 15,0-2 1-15,0-2-10 16,0-4-1-16,0-2-1 0,0-3-6 0,0-5 0 16,3 0-6-16,6-10 1 15,0-11-5 1,0-1-1-16,8-1-11 0,7-1-1 16,-3 3 11-16,0 5 6 15,-3 5 8-15,0 6 3 16,-3 8 9-16,-4 4 2 15,4 4-4-15,-6 8 0 16,-3 2-6-16,3-3-2 16,0 1-7-16,-6-3-1 15,6-3-34-15,-3 0-13 16</inkml:trace>
  <inkml:trace contextRef="#ctx0" brushRef="#br0" timeOffset="76">24021 8654 228 0,'-12'-3'88'0,"12"3"-48"0,0 3-42 15,0-3 14-15,-3 5 3 16,-3 3 2-16,3 3 9 15,-3 10 4-15,0-2-16 16,0 7-6-16,3-2-1 0,-3 0-4 16,12-3-2-16,-3-3-3 15,9 1-1-15,-3-3 4 16,12-6 1-16,-3-2 0 16,-1-5-2-16,-2-3 1 0,6-5-1 15,-6-3 0-15,-3-3 0 16,0-5-3-16,-6-8 0 15,-6 3-3-15,-6 0 1 16,-3 0-4-16,-12 2-1 16,0 3 11-16,-3 3 9 15,-2 3-14-15,8 2-4 16,0 2-25-16,3 4-11 16,6-1-70-16</inkml:trace>
  <inkml:trace contextRef="#ctx0" brushRef="#br0" timeOffset="77">24324 8434 244 0,'-15'-13'90'0,"9"11"-48"0,-14-4-34 15,8 9 21-15,0 0-2 16,-3 2 1-16,0 5-11 15,0 4-5-15,3 9-7 16,0 9-4-16,3 5 0 0,0 3-1 16,9 2 0-16,0 1-3 0,6-4 0 15,-3-4-5 1,3-6 0-16,-3-5-31 0,0-6-12 16,-3-2-71-1</inkml:trace>
  <inkml:trace contextRef="#ctx0" brushRef="#br0" timeOffset="78">24059 8643 308 0,'18'-7'115'0,"3"1"-62"0,18-2-62 0,-12 6 18 15,8-1-9-15,-2 0 0 0,3 1-44 16,-4-1-18-16,-2-5-57 15,0-8-22-15</inkml:trace>
  <inkml:trace contextRef="#ctx0" brushRef="#br0" timeOffset="79">22000 9339 136 0,'0'-5'52'0,"14"0"-28"0,-19 2-17 0,5 0 13 0,0-2 3 15,-3 3 6-15,0-4 1 16,-6 1 2-16,0 0-17 16,-3 2 2-16,-3 3 1 0,0 3-2 15,-3 5 3-15,0 5-8 16,0 5-2-16,4 3-5 15,-7 3-3-15,6-3 0 16,9 1-1-16,6-1-3 16,3-3 0-16,6 1 2 15,3-3 2-15,3-3-9 16,8-5-2-16,7-3-28 16,-3-7-13-16,3-4-59 15</inkml:trace>
  <inkml:trace contextRef="#ctx0" brushRef="#br0" timeOffset="80">22104 9350 216 0,'-18'3'82'0,"12"-1"-44"0,-3 3-44 0,6 1 12 16,0 2 0-16,-3 5 6 15,3 5 9-15,0 1 5 16,0 0-14-16,3-1-5 0,3-2-2 15,6 0-1-15,3-3 0 0,6-2 0 16,0-6 2-16,6-5-1 16,2-5 2-16,1-3-4 15,-6 0 0-15,-3-3 1 16,-6 1 2-16,-6-6 3 16,-12 0 2-16,0 0-1 15,-6 0-1-15,-3 3-3 16,-3 2-1-1,0 1-3-15,0 4-2 0,3 4-13 16,4-4-4-16,2 4-18 16,3 2-7-16,3 0-18 15,3 0-5-15,6 0-31 16</inkml:trace>
  <inkml:trace contextRef="#ctx0" brushRef="#br0" timeOffset="81">22270 9345 228 0,'-3'2'85'0,"6"-4"-46"0,0 15-48 0,0-5 12 16,3 2 9-16,-3 4 8 16,0 1 6-16,-3 1 4 15,0 0-16-15,0-3-6 0,6 1-1 16,-6-4-6-16,0-2-1 15,0-3 0-15,3 1 2 16,-3-6-1-16,0 0 2 0,3-3-9 16,0-2-3-16,3-6-4 15,0-2-2-15,0 0 5 16,3 0 4-16,-3 2 1 16,3 0 1-16,0 6 5 15,0 5 1-15,0 3 4 16,0 5 3-16,0 5 2 15,2 0 3-15,-2 0-3 16,-3 1-1-16,0-1-6 16,0-3-1-16,-3 1-1 15,0-3-2-15,-3-3 1 16,0-5-1-16,0 0-9 16,3-5-2-16,6-3-3 15,0-5-1-15,0-8-3 16,0-1 1-16,0 1 9 15,0 5 7-15,0 3 1 0,0 5 3 16,-1 3 11 0,4 5 6-16,0 8 3 15,0 5 1-15,-3 3-7 0,0 0-2 16,-3 2-5-16,0 4-1 16,0-1-5-16,-3-3-1 15,3-2-10-15,-3-3-5 16,0-2-25-16,0-3-11 15,0-5-17-15,-3-3-7 16,3-3-25-16</inkml:trace>
  <inkml:trace contextRef="#ctx0" brushRef="#br0" timeOffset="82">22640 9432 224 0,'0'3'85'0,"3"-1"-46"0,-3 17-39 16,8-9 16-16,-2 6 2 15,0 5 6-15,-6 3-2 16,0 8-1-16,0 2-11 16,6-5-4-16,-12-2-2 0,12-3-2 15,-6-6 1-15,0-5 0 16,-6-2 1-16,6-6-5 16,-3 1 1-16,0-6-5 15,0-8 1-15,0-11-3 16,0-2 2-16,-2-5-2 0,5-4 0 15,0 1 4-15,0-5 1 16,8 0-1-16,1-1 2 16,6 6 1-16,0 5 0 15,0 3 4-15,0 5 2 16,0 6 4-16,0 4 4 16,0 6-2-16,-1 8 1 15,-2 5-1-15,-9 1 2 16,6 2-1-16,-9-1 0 15,-9 4-3-15,3-3-1 16,-6 0-10-16,1-3-1 16,-10-2-13-16,3-4-6 0,0-1-21 15,0-6-11-15,3 0-19 16,3-3-5-16,9 0-20 16</inkml:trace>
  <inkml:trace contextRef="#ctx0" brushRef="#br0" timeOffset="83">23229 9133 228 0,'0'0'85'0,"3"0"-46"0,-3 3-26 0,0-3 22 16,-3 5-3-16,-6 3 3 16,3 0-10-16,-9 2-6 15,-9 12-10-15,-2-4 3 0,5 1 1 16,0-4 2-16,3-1 1 15,-3-4-2-15,9 1-1 16,0 2-1-16,0-2 0 16,4-3-6-16,2 2-2 15,3 1-2-15,6 2-2 0,5 5-4 16,4 4 0 0,3-4 2-16,9-2 3 0,-3 3 0 15,6-1-1-15,-3 1 1 16,-4-4 1-16,-2 1-6 15,-6-2 1-15,3-6-17 16,-3-1-6-16,0-1-25 16,-3-6-10-16,-6 0-31 15,6-3-15-15,-3 0 5 16</inkml:trace>
  <inkml:trace contextRef="#ctx0" brushRef="#br0" timeOffset="84">23452 9342 260 0,'-3'5'96'0,"3"-2"-52"0,-6 7-43 0,6-2 21 0,0 6-8 16,0 4 2-1,0-2-7-15,0-3-3 0,0 1-3 16,0-1-3-16,0-3 1 0,0-2-43 15,0 0-17-15,0-3-58 16</inkml:trace>
  <inkml:trace contextRef="#ctx0" brushRef="#br0" timeOffset="85">23407 9268 272 0,'-5'-5'101'0,"5"7"-54"0,0-2-68 0,0 0 11 16,0 0-14-16,5 6 0 15,-2-4-16-15,3 3-4 16,0 1-39-16,0-1-14 16</inkml:trace>
  <inkml:trace contextRef="#ctx0" brushRef="#br0" timeOffset="86">23503 9360 220 0,'0'8'85'0,"6"0"-46"0,0 6-46 0,0-4 14 16,-3 3-5-16,-3 1 1 0,6-4 12 16,-3-2 5-16,-1 0-10 15,1-3-8-15,-3 1-2 0,0-1 6 16,0-5 4-16,0 0-8 15,0 0 0-15,3-5-2 16,0-6 2-16,-3-2-12 16,9 0-3-16,9-1 4 15,-3-1 2-15,0 1 5 16,0 1 1-16,3 2 3 16,0 4 1-16,-4 4 5 15,1 3 5-15,0 8 6 16,-6 2 3-16,3 1-5 15,-6 5 0-15,-3 0-8 16,3 0-1-16,-3-3-6 16,-3-3-2-16,3 1-18 0,-3-3-5 15,0-3-35-15,0-5-15 16,0 0-35 0</inkml:trace>
  <inkml:trace contextRef="#ctx0" brushRef="#br0" timeOffset="87">23884 9114 276 0,'0'3'104'0,"3"2"-56"0,0 11-54 0,0 0 17 0,0 8 4 15,0 5 7-15,-3 3-2 16,0 0 0-16,0 5-11 15,0-3-3-15,0-2-2 0,6-6-11 16,-6-5-3-16,0-2-19 16,0-3-7-16,3-6-30 15,-3-2-10-15,0 0-28 16</inkml:trace>
  <inkml:trace contextRef="#ctx0" brushRef="#br0" timeOffset="88">23768 9310 280 0,'0'0'107'0,"20"0"-58"0,-5-2-53 0,-3 4 21 16,0-2-4-16,6 0 2 16,3 3-8-16,3 2-2 15,0-2-3-15,2 2-10 0,4-2-3 16,-3-1-51-16,-3-2-22 15,-6-2-28 1</inkml:trace>
  <inkml:trace contextRef="#ctx0" brushRef="#br0" timeOffset="89">24122 9099 276 0,'-3'-3'104'0,"0"6"-56"0,3-3-49 15,0 0 20-15,3 5-7 16,0 0 1-16,3 3-1 15,3 3 0-15,3-1-6 16,0 6-2-16,8 0 2 0,7 5-3 16,-6 0-2-16,-6-5 0 15,6 0-1-15,-6-3 0 16,-3 1 0-16,-1-1 2 0,-2 0 1 16,-3 0 7-16,-6 0 6 15,-3 3 3-15,0-2 1 16,-9 9-9-16,-5-1-2 15,-4-1-7-15,3 0-2 16,-3-3 2-16,9 1 1 16,0-3-10-16,3 0-5 15,0-3-27-15,0-3-13 16,9-2-36-16,6-2-15 16,-6-6-9-1</inkml:trace>
  <inkml:trace contextRef="#ctx0" brushRef="#br1" timeOffset="90">756 6384 128 0,'3'-5'49'0,"-3"5"-26"0,3-3-16 0,-3 3 13 16,0 0 3-16,0-3 3 15,0 1 0-15,0-1-1 16,0 0-14-16,-3 1 4 0,-3-1 3 16,-3 0-2-16,-3 3 3 15,0 0 3-15,-3 3 1 16,0 2-10-16,-5 6-3 15,-1 2-6-15,0 6-3 16,6 2-3-16,0 5 1 16,6 3-1-16,9-2-2 15,0-3 3-15,3 0 0 16,6-9-2-16,3-1 0 16,3-9-1-16,-3-2 3 15,0-9 0-15,6-7 1 16,-10 0 2-16,4-3 1 0,-3-3-1 15,0 4-2-15,-3-1 3 16,0 0 2-16,-6 0 2 16,0 3 3-16,0 2-3 15,0 3-2-15,0 3-2 16,0 5 0-16,0 5-4 16,0 8-2-16,9 3 2 15,-3 13 2-15,3 3 4 16,0 3 2-16,0-6 1 15,0-3 0-15,-9 3 2 16,0 0 4-16,0-2-4 16,-9-6 0-16,-3-3-4 0,-3-2-1 15,0-2-12-15,-3-4-5 16,-3-2-19-16,-2-5-5 16,5-6-16-16,-3-2-8 15,3-8-14-15,9-3-3 16,6-5-8-1</inkml:trace>
  <inkml:trace contextRef="#ctx0" brushRef="#br1" timeOffset="91">973 6249 220 0,'-6'3'85'0,"6"-1"-46"0,6 6-43 16,-6-2 15-16,0 7 9 15,3 3 7-15,-3 5-2 16,6 5-3-16,-6 3-12 16,0 3-4-16,3 0-2 0,0 2 0 15,3-2 0-15,-6-6-7 16,0-2 0-16,0-8-41 15,0-3-16-15</inkml:trace>
  <inkml:trace contextRef="#ctx0" brushRef="#br1" timeOffset="92">893 6458 256 0,'0'0'96'0,"9"-3"-52"0,0 1-49 0,3 2 15 16,-4-3-6-16,4 0 0 16,3 1-2-16,9-1-2 15,-3 0 1-15,0-2-37 0,0 0-13 16,-1 0-54 0</inkml:trace>
  <inkml:trace contextRef="#ctx0" brushRef="#br1" timeOffset="93">1196 6278 264 0,'0'3'101'0,"0"-3"-54"0,0 16-50 16,0-11 25-1,0 11-8-15,0 5-3 16,0 5-1-16,0 4-6 16,0-1-3-16,0 8 2 0,0-3-20 15,0-5-8-15,0-2-42 16,-6-6-20-16,3-5-12 15</inkml:trace>
  <inkml:trace contextRef="#ctx0" brushRef="#br1" timeOffset="94">1095 6477 236 0,'0'-3'90'0,"3"3"-48"0,9-5-45 0,-3 2 19 15,6-2-3-15,6-1 4 16,3 1-9-16,5 0-4 16,4-1-3-16,-3 1-19 0,0-3-5 15</inkml:trace>
  <inkml:trace contextRef="#ctx0" brushRef="#br1" timeOffset="95">1747 6405 140 0,'-3'-3'55'0,"-15"3"-30"0,9 0-14 0,6 0 15 15,3 0 5-15,-3 0 6 16,3 0 2-16,-3 0 1 15,3 0-22-15,0 0 5 0,0 0 1 16,3-2-6-16,9-1 4 16,6 1-8-16,0-1-4 15,0 0 1-15,0 3-4 16,0 0-2-16,2 0-2 16,-8 0 0-16,3 0-2 15,0 0 2-15,-6 0-2 16,0 0 2-16,-3 0-15 15,0 0-7-15,0 0-21 16,0 0-8-16,-3 0-36 16,-3 0-16-16,0 0 0 15</inkml:trace>
  <inkml:trace contextRef="#ctx0" brushRef="#br1" timeOffset="96">2179 6413 140 0,'15'-5'52'0,"-27"5"-28"0,24-6-11 0,-9 6 17 0,-1-2 9 15,1-1 6 1,3 1-7-16,-6-4-3 0,0 1-19 16,0 0 3-16,-9-1 2 0,1-4-3 15,-1 2 2-15,-3 0-7 16,0 3 0-16,-12 2 1 15,6 8 3-15,-3 3-9 16,3 0-4-16,1 5-6 16,-1 6 1-16,3 2-4 15,3 3 1-15,9 13 0 16,3-5 2-16,9-3-4 16,6-3 2-16,9-5 2 15,8-5 1-15,7-3 1 0,9-5 2 16,-10-8-12-16,4-2-3 15,0-11-84-15,-1-17-36 16,-29 4 15 0</inkml:trace>
  <inkml:trace contextRef="#ctx0" brushRef="#br1" timeOffset="97">3039 6344 160 0,'3'-16'60'0,"0"27"-32"0,-3-19-15 0,0 8 17 15,0-3 0-15,0 1 22 16,-6-1-11 0,-3-5-21-16,-3 8-1 0,0-5 1 15,-3 7-7-15,0 9 0 16,-5 0-7-16,-7 5-2 16,6 2-4-16,3 3-3 15,6 3-1-15,3 0 3 16,3 8-2-16,9-3 1 15,6-3 0-15,3-2 0 0,3-8-11 16,6-3-5-16,6-2-12 16,-4-6-4-16,7-5-24 15,-3-8-8-15,3-5-27 16</inkml:trace>
  <inkml:trace contextRef="#ctx0" brushRef="#br1" timeOffset="98">3146 6418 192 0,'-24'-8'71'0,"3"11"-38"0,6 0-28 16,10-1 17-16,-1 4-8 16,-3 2 0-16,0-1-2 15,3 4 0-15,0 2-6 16,3 6-4-16,3-1 1 0,6 4-2 0,3-4-1 16,6 1 1-16,5-6-1 15,4-3 2-15,0-4 3 16,0-6 7-16,-3-11 4 15,-3-2-2-15,-4 0 2 16,-2-3 2-16,-6 3 1 16,-3-1-6-16,-3 1-3 15,-3 0-5-15,-3 0-2 16,-3-1-8-16,1 4-4 16,2 2-28-16,0 0-14 15,3 3-77 1</inkml:trace>
  <inkml:trace contextRef="#ctx0" brushRef="#br1" timeOffset="99">3313 6429 200 0,'-15'5'77'0,"15"3"-42"0,0 3-39 15,0-3 13-15,6 0 6 16,0 2 5-16,0 6-4 16,-3-3 1-1,0 6-10-15,0-6-4 0,0 3-5 16,0-8 1-16,0-8-6 16,-3-3-3-16,3-10 1 15,2-6 0 1,1 4 1-16,0-4-2 0,0 3 1 15,-3 0 5 1,3 3 2-16,0 2 2 0,0 1 2 16,0 5 1-16,0 2 1 15,3 6 4-15,-3 5 5 16,0 2-1-16,0 3 1 16,-3-2-3-16,0 0-1 15,-3-1-3-15,0 3-6 16,0-7 2-1,0-6 6-15,3-3-12 16,0-2-1 0,3-3-5-16,0-3-1 15,3-2 6-15,3 0 2 0,-7 2 3 16,4 3 0-16,0 3 4 16,0 2 5-16,0 3 4 15,6 3 2-15,-3 2-6 16,-3 3-3-16,0 3-3 15,3 2-3-15,-3-2-10 16,0-1-6-16,0 3-32 16,-4-2-14-16,1-3-36 15</inkml:trace>
  <inkml:trace contextRef="#ctx0" brushRef="#br1" timeOffset="100">3670 6442 180 0,'-6'8'68'0,"6"3"-36"0,3 7-35 0,-3-5 13 15,0 9 10-15,0 1 10 16,0 6-10-16,0-5-3 16,3 0-10-16,-3-3-3 0,3 0 2 15,0-5-3-15,-3-2-4 16,0-4-2-1,0-5 2-15,0-2 0 16,-3-6 1-16,0-2 0 16,0-5 2-16,0-4 1 15,0-2-1-15,0-10 1 0,0-3 0 16,3 0 1-16,0-3-2 16,6 3-2-16,0 2-2 15,3 4-1-15,0 1 6 16,0 7 3-16,3 1 5 15,3 6 4-15,2 6-2 16,-2 4 0-16,0 4-1 16,-3 4 0-16,-9 4-2 15,0-1 1-15,-3 0-4 16,-6 6-2-16,-3-4-5 16,0-1-2-16,0 2-21 0,0-9-10 15,0-1-19-15,0-1-5 16,1 0-123-1,2-5 82 1</inkml:trace>
  <inkml:trace contextRef="#ctx0" brushRef="#br1" timeOffset="101">3959 6400 220 0,'0'-3'85'0,"0"3"-46"0,-3-2-30 0,3 2 22 16,-3 0-8-16,0 0 1 0,-3 2-13 15,-3 3-7-15,0 1-2 16,0 2-7-16,0 2-1 0,0 3 0 16,0 3 2-16,3 6 2 15,0 4 1-15,3-2-4 16,3 0 1-16,6-6 2 15,3-5 3-15,0-2-5 16,3-6-1-16,0-2 4 16,0-11 5-16,0-5-2 15,-3-3 1-15,0 0 1 16,-3-3 2-16,-1 4 1 16,-2-1 1-16,-3 2-2 15,0 4-1-15,0 2-1 0,0 0 0 16,0 5-5-16,0 3-1 15,3 6-2-15,0 2 0 16,0 0 0-16,6 2 0 16,6 3-8-16,0 1-3 15,-3-4-12-15,0 3-5 16,0 1-10-16,0-6-3 16,3-8-40-1</inkml:trace>
  <inkml:trace contextRef="#ctx0" brushRef="#br1" timeOffset="102">4158 6434 188 0,'-3'3'71'0,"6"-1"-38"0,0 6-39 16,0-2 14-16,-3 2 8 16,3 2 9-16,0 6-1 15,0-3-2-15,0 1-12 16,0 1-4-16,-3 1-2 0,3-5-7 15,-3-3 15 1,0-8 6-16,3 0-2 16,-3-3 1-16,0-2-8 15,0-3-1-15,0-3-4 16,0 1-1-16,3-3-1 16,0-1 1-16,6-2-2 15,0 1-1-15,3-1-2 16,-1 2-1-16,1 1-9 15,3 3-5-15,0-1-27 16,0 3-9-16,-3-5-60 16</inkml:trace>
  <inkml:trace contextRef="#ctx0" brushRef="#br1" timeOffset="103">4369 6432 200 0,'6'7'77'0,"0"-4"-42"0,3 0-30 0,-3-3 17 16,3 0-3-16,0 0 3 16,6-3-12-16,3 0-3 0,0-2-5 15,0-3-2-15,-4 0 3 16,1 0 0-16,-3 0 3 0,-3 1-1 16,-3-1 0-16,-3 2-1 15,-3-2 2-15,-9 3-5 16,0-3-3-16,-12 8-6 15,3 0-2-15,-2 3 2 16,-1 2 5-16,3 3 2 16,0 3 1-16,3 2-3 15,3 3 2-15,0 0 7 16,6-1 6-16,3 1 0 16,3 5 1-16,6-5-5 15,3 6 0-15,3-4-5 16,3 1-2-16,3-12-11 15,6-7-6-15,0-2-34 0,-4-1-15 16,-2-2-39 0</inkml:trace>
  <inkml:trace contextRef="#ctx0" brushRef="#br1" timeOffset="104">4658 6477 296 0,'0'2'110'0,"-3"-2"-60"0,6 3-45 0,3-3 24 16,-6 0-12-16,0 0-2 16,0 0-13-16,0 0-4 15,0 0 1-15,0 0-42 0,0 0-16 16</inkml:trace>
  <inkml:trace contextRef="#ctx0" brushRef="#br1" timeOffset="105">4932 6379 200 0,'0'-6'77'0,"0"6"-42"0,0-5-23 15,-6 5 19-15,0 0 4 16,0-3 3-16,-3 3-16 0,-3-2-5 15,0 2-11 1,-3 0-4-16,1 2 1 0,2 4-7 16,0 2 1-16,3 0-1 0,3 2-1 15,3 3 1-15,3 1 3 16,3-1-2-16,6 0 1 16,3-2-9-16,3-1-3 15,5-2-20-15,7 0-5 16,0-3-26-1,0-5-53-15,0-2 21 16</inkml:trace>
  <inkml:trace contextRef="#ctx0" brushRef="#br1" timeOffset="106">5227 6360 244 0,'-3'-8'90'15,"3"-5"-48"-15,-3 5-25 0,0 8 27 0,0-3-10 16,-3 3-2-16,-6 6-12 15,-6-1-5-15,0 3-8 16,0 2-7-16,3 4-1 0,1 2-1 16,2 2 0-16,6 3 4 15,6-2 1-15,3 5-1 16,12 2-2-16,5-2 1 16,10-3-1-16,6-2-20 15,6-12-9-15,8-9-54 16,-2-11-23-16,-7-9-7 15</inkml:trace>
  <inkml:trace contextRef="#ctx0" brushRef="#br1" timeOffset="107">17359 7376 144 0,'-3'-5'55'0,"6"2"-30"0,-6 1-7 16,3 2 20-16,-3 0 1 15,0-3 1-15,-3 0-10 16,0 3-4-16,-6 0-15 0,-5 0 0 0,-7 6 2 15,0 1-5-15,-3 7-2 16,0 7-6-16,3 3 0 16,7-1-2-16,5 4-2 15,3-3 0-15,9 0 0 16,6-1 3-16,3-1 2 16,14-4-2-16,1-5 0 15,0-5 3-15,-3-8 1 16,0-2-1-16,-3-4 1 15,-3-2-2-15,-1-2 2 16,-2-3-2-16,-3-3-1 16,-3 0 1-16,-3-3 1 15,0 3-1-15,-3 3 2 16,3 3 0-16,-3 2 1 0,0 2-7 16,0 17-2-1,6 7-1-15,0 6 2 16,0 11 2-16,0-1 3 15,0 0 4-15,-3 1 4 16,-3-3 5-16,0-3 3 16,-3-3 4-16,-3-2-7 15,-6 0-3-15,-3-11-4 16,-9-5-2-16,-5-3-8 16,-1-5-2-16,0-2-20 15,3-4-7-15,3-4-18 16,7-6-9-16,5 0-26 15,9-8-46-15,3-8 33 16</inkml:trace>
  <inkml:trace contextRef="#ctx0" brushRef="#br1" timeOffset="108">17526 7302 268 0,'-3'-3'101'0,"6"6"-54"0,-3 2-59 0,0 3 15 16,3 3 6-16,0 5 6 0,0 5 1 15,0 8 1-15,0-3-9 16,0 1-7-16,0-1-2 0,3-2-1 16,-3-5 0-16,0-3-33 15,0-3-15-15,-1-3-69 16</inkml:trace>
  <inkml:trace contextRef="#ctx0" brushRef="#br1" timeOffset="109">17416 7493 272 0,'-3'-3'104'0,"18"6"-56"0,-6-6-54 16,-7 3 17-16,7 0-7 0,3 0 0 15,0 0-5-15,3 0 1 16,3 0 0-16,0 0-20 0,3 0-7 16,-3-8-32-16,5 0-13 15,7 0-17 1</inkml:trace>
  <inkml:trace contextRef="#ctx0" brushRef="#br1" timeOffset="110">17788 7336 260 0,'0'3'99'0,"3"0"-54"0,-6 2-50 0,6 0 17 0,-3 6 0 16,3 5 2-16,-3 5-3 15,0 3-1-15,0-3-6 16,3 5-3-16,0-2 0 0,0-3-1 16,0-5 0-16,0 0-38 15,-3-5-14-15,3-1-64 16</inkml:trace>
  <inkml:trace contextRef="#ctx0" brushRef="#br1" timeOffset="111">17678 7506 296 0,'0'-3'110'0,"3"6"-60"0,14-9-52 15,-8 6 20-15,3 0-7 0,0-2 1 16,3 2-6-16,3 0-4 16,0 0-1-1,6 0-37-15,2 0-15 0,1 0-78 16</inkml:trace>
  <inkml:trace contextRef="#ctx0" brushRef="#br1" timeOffset="112">18190 7466 296 0,'0'0'112'0,"3"-13"-60"0,5 8-61 16,-2 5 20-16,3 0-8 0,3 5 3 15,3-8-3-15,6 1 0 16,3 2-1-16,0 0-37 0,-4 0-16 16,1 0-71-1</inkml:trace>
  <inkml:trace contextRef="#ctx0" brushRef="#br1" timeOffset="113">18672 7395 168 0,'0'-3'63'0,"3"3"-34"15,-6-3-14-15,3 1 18 0,-3-1-1 16,0 0 3-16,0-2-2 16,-6 0 0-16,-3 0-18 15,-6-1-2-15,0 4 0 0,-3 2-9 16,1 5-2-16,-1 3-4 16,0 0 0-16,3 13 4 15,0 3 3-15,6 0 2 16,3 2 3-16,3-2-1 15,9-3 0-15,6-2-8 16,6-4-2-16,9-1 2 0,6-1 1 16,3-5-20-1,-1-8-8-15,1-6-115 16</inkml:trace>
  <inkml:trace contextRef="#ctx0" brushRef="#br1" timeOffset="114">19115 7366 196 0,'-3'0'74'0,"3"0"-40"0,-3 0-33 15,3 0 14-15,0 0 1 16,0 5 4-16,0 0-1 15,3 3-2-15,-3 11-9 16,0 2 4-16,0 3 1 0,0 2-4 0,0-2-1 16,0-3-2-1,0-2-1-15,0-4-3 0,0-1 1 16,0-4 0-16,0-2 3 16,0-3 1-16,0-5 1 15,0-2-4-15,0-4-1 16,0-4-6-16,0-3 0 15,3-3-4-15,-3-11 2 16,0 1-4-16,3 2 1 16,3 0 2-16,-3 3 1 15,0 5 0-15,3 3 4 0,0 5 0 16,0 3 1 0,3 5 2-16,-3 5 3 0,3 14 4 15,-3-1 2-15,-3 3-1 16,0 6 1-16,-3-6-2 15,0-3 0-15,0-2-3 16,0-2-1-16,0-4-1 16,0-5 0-16,0 1-2 15,0-6-2-15,0-3-2 16,0-5 1-16,6-2-4 16,0-1 1-16,6-5 0 15,2 0-1-15,1 6 1 16,0 2 3-1,-3 2 0-15,0 4 1 0,0 10 0 16,-3 0 2-16,0 0 3 16,0-1-4-1,-3 4-1-15,0-3 0 0,-3 0 0 16,0 0-25-16,0-3-8 16,3 0-23-16,-1-2-10 15,1-3-39 1</inkml:trace>
  <inkml:trace contextRef="#ctx0" brushRef="#br1" timeOffset="115">19532 7429 184 0,'-6'-3'68'0,"9"-7"-36"16,-18-1-26-16,12 9 15 0,-6-1 0 15,-3 0 4-15,0 3-2 16,1 0 0-16,-4 3-12 15,-3 8-4-15,3 4-3 0,3 1-2 16,0 5-2-16,3-2 1 16,3 2 1-16,3-2-3 15,3-3 0-15,6-3 1 16,3 0 0-16,3-2 0 16,0-6 0-16,6 0 0 15,6-8 0-15,-7-2-7 16,-2-3-3-16,0 0 3 15,-3-5 2-15,-3 0 3 0,-3-3 3 16,-3 0 2 0,-3 0 3-16,0 3 3 15,0 2 2-15,0 3-1 0,0 6 1 16,0-1-6-16,0 8-1 16,0 3 0-16,3 3 0 15,0 2-5-15,3 3 1 16,0-3 0-16,0 3 0 15,0-3-3-15,3 1 2 16,0-4-26-16,0-4-11 16,-1-1-30-16,4-3-10 15,-3-2-11 1</inkml:trace>
  <inkml:trace contextRef="#ctx0" brushRef="#br1" timeOffset="116">19687 7389 256 0,'-21'6'96'0,"24"-1"-52"0,-3 13-47 15,0-4 19-15,0 2-1 16,0 5 5-16,0-3-8 16,9 1-2-16,-9-1-6 15,6-2-7-15,0 0-1 0,0-5-38 16,0-3-16-16,-3-3-57 15</inkml:trace>
  <inkml:trace contextRef="#ctx0" brushRef="#br1" timeOffset="117">19645 7334 264 0,'-6'-6'99'0,"3"4"-54"0,3 2-57 0,0 0 15 15,0 0-23-15,0 0-4 16,0 0-15-16,6 2-5 16,0 4-42-16,9-4-18 15</inkml:trace>
  <inkml:trace contextRef="#ctx0" brushRef="#br1" timeOffset="118">19800 7495 244 0,'-6'16'90'0,"6"-3"-48"0,0 6-42 16,0-11 16-16,0 0-3 16,0 0 5-16,0 0-8 15,3-3-1-15,-3 0-5 16,0-5-5-16,0 0 0 0,0 0-1 16,3 0-2-16,0-5 5 15,0-3 1-15,0-3 0 16,0-2-2-16,0-13-4 15,3 2-2-15,3 3 3 16,0-3 1-16,2 5-1 16,1 3 0-16,0 6 6 0,6 2 5 15,6 5 5 1,-6 3 2-16,0 6 0 0,-3 9 4 16,-4 4-5-16,-2 2 2 15,0 6-3-15,-3-4 0 16,0 1-7-16,-3 0-4 15,0-3-1-15,-3 0-1 16,0-7-33-16,3-4-13 16,0-2-34-16,0-3-13 15</inkml:trace>
  <inkml:trace contextRef="#ctx0" brushRef="#br1" timeOffset="119">20166 7604 260 0,'-3'-3'96'0,"3"6"-52"0,-15 2-43 15,12-2 21-15,0-1-5 16,-3 1-1-16,3 0-8 16,0-3-5-16,0 0-2 15,3 0-12-15,0 0-3 0,0 0 2 16,0 0 3-16,0-3-4 15,0 3-2-15,0 0-29 16,0-3-11-16</inkml:trace>
  <inkml:trace contextRef="#ctx0" brushRef="#br1" timeOffset="120">20395 7421 196 0,'-3'-18'74'0,"-9"12"-40"0,6 4-20 0,3 2 20 16,0 0-2-16,-3 0 3 15,-2 2-15-15,-4 6-4 0,-3 3-10 16,0 5-4-16,0 2 1 0,3 3-2 15,0 1 2-15,3-1-2 16,6-3-1-16,3 9-2 16,6-1-1-16,3-2 2 15,6-3 0-15,3-2-6 16,6-3-3-16,2-3-21 16,4-3-10-1,0-2-55-15,0-2-44 16,-3-4 59-16</inkml:trace>
  <inkml:trace contextRef="#ctx0" brushRef="#br1" timeOffset="121">20714 7490 224 0,'-12'-5'85'0,"6"-14"-46"0,0 27-30 0,3-13 22 16,-3-1 1-16,-6 1 3 15,-6 13-15-15,3-3-4 16,0 3-10-16,1 3-6 0,-1 2-3 16,3 3 2-16,3 3 0 15,6-1-2-15,3 8 0 16,9 1 6-16,6-3 3 16,3-6-6-16,5-2 1 15,4-5-3-15,6-3-2 16,12-8-44-16,-1-14-17 0,-5-4-56 15</inkml:trace>
  <inkml:trace contextRef="#ctx0" brushRef="#br1" timeOffset="122">14909 10765 172 0,'-3'-5'66'0,"0"-11"-36"0,-3 6-18 0,4 7 19 0,-4 3-5 16,-6-3 2-16,-6 3-3 15,-3 8 2-15,0 6-15 16,-3-1-7-16,-5 3-3 0,5 2-2 15,0 11 0-15,6 0-5 16,6 3-1-16,6 3 3 16,3-6 1-16,9-3 2 15,9-2 0-15,0-8 2 16,6-6 1-16,0-4-1 16,2-9-2-16,-2-8-2 15,0-2 1-15,-3-3 1 16,-3-2 0-16,0-1 0 15,-3-2 2-15,-3-3-1 0,-3 6 2 16,-4-1-2-16,1 3 2 16,-3-2 0-16,0 2 1 15,0 5 0-15,0 3 0 16,0 1-5-16,3 9-3 16,3 11 1-1,3 6 0-15,0 7 1 16,6 11 6-16,0 8 5 15,-3-2 1-15,0 4 2 16,-3-2 0-16,-3-8 0 16,-3-2 0-16,-6-6 0 15,-9-5-4-15,-3-3-3 16,-6-5-2-16,-3-6 0 16,-5-2-2-16,-1-2-1 0,-3-4-13 15,-3-4-4-15,4-6-13 16,5-6-4-16,0 1-15 15,12-3-7-15,6-2-51 16</inkml:trace>
  <inkml:trace contextRef="#ctx0" brushRef="#br1" timeOffset="123">15231 10713 216 0,'-6'-6'82'0,"6"9"-44"0,0 0-33 0,0-1 17 16,0 9-10-16,0 5 1 15,0-1 1-15,0 1 3 16,0 3-9-16,0 5-2 0,3 0-2 16,0-1 0-16,0-4 2 15,3 2-5-15,0 3-1 0,-3-6-20 16,0-2-9-16,0-3-43 15</inkml:trace>
  <inkml:trace contextRef="#ctx0" brushRef="#br1" timeOffset="124">15091 10863 248 0,'-3'-2'93'0,"3"2"-50"0,3-3-41 16,3 3 19-16,0-3-2 0,12 1 3 16,0-4-8-16,-1 1-1 15,7 0-7-15,3 0-6 16,0-1-3-16,0 4-20 0,-4-1-8 16,4 0-24-16,3 1-8 15,-3 2-37 1</inkml:trace>
  <inkml:trace contextRef="#ctx0" brushRef="#br1" timeOffset="125">15499 10765 212 0,'-3'0'82'0,"0"14"-44"0,3-9-38 15,3 3 18 1,-3-3-1-16,0 11 4 0,3-3-11 15,0 3-3-15,0 3-5 16,0-1-2-16,0-2 3 0,0 3-13 16,3-1-6-16,-3-2-156 31,0-3 55-31</inkml:trace>
  <inkml:trace contextRef="#ctx0" brushRef="#br1" timeOffset="126">15404 10887 256 0,'-6'-5'96'0,"9"5"-52"0,0-3-43 0,2 3 19 16,7-2-5-16,3-1 4 16,6-2-11-16,3-1-4 15,3 1-3-15,5 0-12 0,-2-1-3 16,-3 1-110-1</inkml:trace>
  <inkml:trace contextRef="#ctx0" brushRef="#br1" timeOffset="127">16014 10810 156 0,'0'0'57'0,"3"6"-30"0,-3 4-14 0,0-2 19 16,0 5-5-16,0 6-1 15,0-3-3-15,0 8-3 16,0-1-10-16,0 4-6 0,3-6-1 16,0-5-2-16,-3-3-1 15,0 0 3-15,3-5 2 16,-3 0 4-16,0-8 5 16,0 0-6-16,0-13 0 15,0-3-2 1,0 0-6-16,0-7 0 15,0 4-2-15,0-5-2 16,3 3 3-16,3 0 0 0,2 8-2 16,-2-1 0-16,3 4 2 15,0 2 0-15,0 3 1 16,0 2 0-16,0 3-3 16,0 5 0-16,0 3 6 15,0 5 5-15,-3 3-2 16,0 0 2-16,0-3-3 15,-3 1 0-15,-3-4-3 16,0-2 1-16,0 0-2 16,0-3 2-16,0-5 0 15,0 0 3-15,3-2-5 16,0-6-1-16,3-5-7 16,3-3 0-16,2-3 1 15,1 3 1-15,0 3 3 0,3 2 1 16,0 4 1-16,0 1 0 15,0 6 0-15,0 6 0 16,0 1 4-16,2 7 2 16,-5 2 0-16,-3 2 1 15,-6-5-4-15,3 6 0 16,0-1-3-16,-3-4-3 16,3-1-20-16,-3-5-8 15,3 2-19-15,0-7-7 16,3-6-46-1</inkml:trace>
  <inkml:trace contextRef="#ctx0" brushRef="#br1" timeOffset="128">16508 10802 208 0,'-27'0'79'0,"18"8"-42"0,-9 0-34 15,9 0 15-15,0 3 2 16,-3 5 2-16,4 2-9 16,-1 3-3-16,3-5-6 15,6 11-1-15,3-3 1 0,6-6-5 16,2-2 1-16,1-5 2 16,6-9 1-16,3-10-4 15,-3-2-1-15,0-4-4 0,-3 1 1 16,0-3 1-16,-4 0-1 15,-5 1 4-15,0-4 0 16,-3 6 3-16,-3 0 3 16,0 2 7-16,0 3 2 15,-3 3-5-15,0 0-1 16,3 5-4-16,0 2-3 16,0 6 0-16,0 5-1 15,3 3 0-15,3 0 0 16,0-3 0-16,3 11 2 15,0 0-3-15,3-3-2 0,0-5-23 16,0-3-10 0,0 0-138-1,0-15 53 1</inkml:trace>
  <inkml:trace contextRef="#ctx0" brushRef="#br1" timeOffset="129">16728 10837 244 0,'-3'0'90'0,"3"8"-48"0,0 5-49 15,0-5 14-15,0 5-3 16,0 0 5-16,0 3-1 16,3-2 1-16,0 4-5 15,-3-2-3-15,3 5-38 0,-3-5-15 16</inkml:trace>
  <inkml:trace contextRef="#ctx0" brushRef="#br1" timeOffset="130">16675 10771 264 0,'-9'-16'101'0,"9"3"-54"0,0 5-59 0,0 8 13 0,3 5-13 16,0 0-3-16,2-2-5 16,1 0-2-16,3-1-26 15,0 1-9-15,0-1-21 16,3 1-6-16</inkml:trace>
  <inkml:trace contextRef="#ctx0" brushRef="#br1" timeOffset="131">16817 10832 208 0,'3'21'79'0,"0"-5"-42"0,3 7-30 15,-3-12 18-15,-3 2-7 16,0 6 0-16,0-3-6 16,0-3 0-16,0-3-7 15,0-4-1-15,0 4 0 0,0-7 0 16,0-3 2-16,0 0-3 16,6-5-2-1,0-6 0-15,0-5-8 16,0-2 0-16,0-1-4 0,3 1 2 15,3 2 5-15,0 3 2 16,0 2 2-16,3 3 0 16,2 5 6-1,1 3 4-15,-3 8 3 0,0 3 5 16,0 5-4-16,-3 0 0 16,-3 7-6-16,0-4-3 15,-3 5-5-15,0-3 0 16,0-3-9-16,0-4-4 15,-1-1-42-15,1-5-16 16,3-3-43 0</inkml:trace>
  <inkml:trace contextRef="#ctx0" brushRef="#br1" timeOffset="132">17183 11014 184 0,'0'3'71'0,"-2"13"-38"0,-1-3-36 0,3-8 11 16,-3 0 0-16,-3 1 3 15,0-4 5-15,0 6 2 16,0-5-9-16,0-3 1 0,0 0 1 15,0 0-4-15,3-3-2 16,3 1-5-16,0-4-2 16,3 6 1-16,0-2 2 15,0 2 0-15,0 0-1 16,-3 0 7-16,0 0 3 0,0 0 3 16,0 0 3-16,-3 2-5 15,0-2-1-15,0 0-4 16,0 0 1-16,0 0-11 15,0 0-4-15,0-8-23 16,3 1-10-16,3-1-36 16,3-6-55-1,6 1 33-15</inkml:trace>
  <inkml:trace contextRef="#ctx0" brushRef="#br1" timeOffset="133">17380 10879 124 0,'-3'-13'46'0,"6"8"-24"0,-3-1-8 0,0 4 15 15,-3-1 6-15,0-2 5 16,0 2-6-16,-3 1-1 16,0-1-18-16,-3 0 2 0,0 3 1 15,-3 3-6-15,0 2-2 16,-2 6-5-16,2 7-4 16,0 6 0-16,6 8 1 0,6 0-3 15,3-1 0-15,9-4 1 16,3-3 0-16,5-6 4 15,4-7 5-15,3-9-1 16,0-4 3-16,-3-17-4 16,-1-2-2-16,-5-3 4 15,-6 3 2-15,-6-3 2 16,-6 0 3-16,-6 3-3 16,-9 0 2-16,-3 3-8 15,1 2-2-15,-1 2-19 16,0 4-7-16,6 2-34 15,0 3-15-15</inkml:trace>
  <inkml:trace contextRef="#ctx0" brushRef="#br1" timeOffset="134">18097 10813 180 0,'-6'-5'68'0,"3"2"-36"0,-3 3-26 15,3 0 17-15,-3 0-3 16,-2 3 3-16,-4-1-7 15,-3 6 1-15,0 3-10 16,0 2-2-16,3 3-1 0,0 5 0 16,3 0 0-16,6 3-2 0,3 3 1 15,6-4 2-15,6-4 2 16,3-1-6 0,3-4-2-16,6-6-18 0,2 0-5 15,1-6-26 1,0-7-8-16,0-11-33 15</inkml:trace>
  <inkml:trace contextRef="#ctx0" brushRef="#br1" timeOffset="135">18228 10869 204 0,'-18'0'77'0,"15"5"-42"0,-3 3-39 0,4 2 13 0,-1 1 1 16,3 0 4-16,0 2 6 15,0 5 2-15,3 4-11 16,2-1 0-16,7-3 0 0,3-2-6 16,0-5-1-16,6-3 2 15,3-6 1-15,-3-7 1 16,-4-8 2-16,-2-1-3 16,-6 1 1-16,-3 0-1 15,-3-5 1-15,-3 4-4 16,-6-2-1-16,-6 1-1 15,0 1-2-15,1 1-10 16,-1 0-6-16,0 5-25 16,3 0-9-16,0 3-69 15</inkml:trace>
  <inkml:trace contextRef="#ctx0" brushRef="#br1" timeOffset="136">18407 10866 160 0,'-3'-11'60'0,"3"9"-32"0,3-4-15 0,-3 6 17 15,0 0-4-15,0 0-1 16,0 0-2-16,3 6-3 16,0 2-10-16,0 2 5 0,0 1 4 15,0 7-6-15,0-2 0 16,0 3-3-16,0 7-1 0,-3-7-3 16,0 2 1-16,0-5-2 15,0-3 0-15,0-5-6 16,0 0-1-16,3-3 3 15,-3 0 1-15,0-5 0 16,0 0 1-16,0 0-2 16,0-7 2-1,0-1 0-15,3-8 3 0,0-3-5 16,0 6-3-16,3-6 1 16,-1 1 2-16,1-1 0 15,0 4 2-15,0 1-7 16,3 6-1-16,0 3 2 15,0 5 1-15,0 5 4 16,0 3 1-16,-3 3 1 16,0 2 2-16,0 11-1 15,-3 0 0-15,0-3-3 0,-3-3 1 16,0-2 0-16,3-5 3 16,-3-3-3-16,0-3 0 15,0-2-3-15,0-3-1 16,3-8 1-16,6-8 0 15,-3 0-5-15,0-2 1 16,6-1 0-16,-1 1-1 16,1 2 4-16,-3 2 0 15,3 4-2-15,0 2 2 0,0 5 1 16,3 3 0-16,-3 3 2 16,0 2 1-16,-3 3 3 15,0 0 1-15,-4 5-1 16,1 1-1-16,0 4-3 15,-3-2 1-15,0 0-15 16,0-3-5-16,-3-2-24 16,0-1-11-16,0-2-26 15,3-3-11-15,0 6-7 16</inkml:trace>
  <inkml:trace contextRef="#ctx0" brushRef="#br1" timeOffset="137">18847 10919 236 0,'-3'0'90'0,"-11"5"-48"0,22 0-49 0,-5 1 14 16,0 10 1-16,-6 10 5 16,3 3 9-16,-3 8 6 15,3 8-15-15,-3-5 0 0,6 0 0 16,0-6-7-16,0 0-1 15,0-10-3-15,0 0-2 16,-3-8 1-16,0-3-1 16,0-5 2-16,0-8 1 15,0-3-4-15,0-2 1 0,0-8 0 16,0-14 0-16,-6 1-3 16,6-6 2-16,0 0 1 15,-6-13 0-15,6-2 0 16,3 7 0-16,0 0-3 15,3 6 2-15,0 5 1 16,3 3 2-16,0 4-1 16,3 4-1-16,3 7 1 15,0 6-1-15,0 5 4 16,-3 8 5-16,-3 0 1 16,0 10 2-16,-7-2-4 15,-2 13 0-15,-2-7-5 16,-4 4 0-16,-3-8-8 15,0-2-2-15,0-2-14 16,0-4-4-16,0-2-11 0,0-3-5 16,3 1-25-16,6-12-69 31</inkml:trace>
  <inkml:trace contextRef="#ctx0" brushRef="#br1" timeOffset="138">19139 10882 236 0,'-6'0'88'0,"3"0"-48"0,0 0-40 0,3 0 18 0,-3 0 3 16,-3 5 7-16,-6 0-2 16,0-2 2-1,-5 8-16-15,2-1-9 0,0 3-5 16,3 6 1-16,3 7 0 0,3-2-2 15,3-3 2-15,9-2-1 16,6-3 0-16,0-6 2 16,3 1 0-16,0-8 2 15,-1-3 1-15,-2-6-4 16,0-4 1-16,0-9 0 16,-3 1 2-16,0-1-1 15,-3 1 2-15,0-3-2 16,-3 7-1-16,0 1 3 15,-3 2 0-15,0 4 1 16,0 1 2-16,0 4-5 0,0 2-1 16,0 8 0-16,3 2 2 15,3 6-6-15,0 3 1 16,-3 2-1-16,6-3-7 16,6 1-1-1,-4-6-15-15,1-2-34 16,3-4 6-1,0-4-30 1,-3-3-34-16,0 0 40 16</inkml:trace>
  <inkml:trace contextRef="#ctx0" brushRef="#br1" timeOffset="139">19321 10924 232 0,'-3'-2'88'0,"3"4"-48"15,0 1-45-15,0-3 15 0,3 8 3 16,0 0 3-16,0 8 1 15,0 5 0-15,0 3-9 16,3-6-1-16,-1-2 0 0,-2-3-1 16,0-2-1-16,0-1-1 15,0-4 0-15,-3-1 2 16,0-5 3-16,0 0 5 16,0 0 3-16,0-5-7 15,0-9-1-15,0-1-1 16,-3-7 0-16,3 1 0 15,0 0 2-15,3 0-7 16,0 0-4-16,3 0-3 16,0 5 3-16,3 0-5 0,0 5 2 15,0 3-11-15,3 3-3 16,0 2-24 0,6 1-10-16,6 2-13 0,-4 0-5 15,-2 2-27 1</inkml:trace>
  <inkml:trace contextRef="#ctx0" brushRef="#br1" timeOffset="140">19577 10937 248 0,'0'11'93'0,"3"-6"-50"0,3 16-44 0,-3-21 18 0,3 6-6 16,-1 2 3-16,4-3-1 15,0-5 0 1,9-5-5-16,-3-3 0 0,6 0-5 15,-3-3 0-15,-3 1-1 16,-3-4 1-16,-4 1-4 16,-2-3-2-16,-9 3 2 15,-8 0 0-15,-1 5-2 16,0 0 0-16,-3 0 4 16,0 5 1-16,0 3 0 15,-3 3-2-15,3 5 1 16,0 3 1-16,-2 2 5 15,8 5 4-15,0 6 2 16,3 3 5-16,3-6-10 16,6 5-2-16,3-2-4 0,3-5-2 15,3-4-4 1,2-4-2-16,1-3-22 16,6-3-8-16,3-5-26 15,0 0-9-15,-3-2-39 16</inkml:trace>
  <inkml:trace contextRef="#ctx0" brushRef="#br1" timeOffset="141">19886 11078 252 0,'0'0'96'0,"0"5"-52"0,0-2-49 0,0-3 17 0,0 0 6 16,-3 0 6-16,0 0 5 15,0 0 5-15,0 0-19 16,0 0-8-16,0-3-3 0,3-2-12 16,0 5-4-16,0 0 1 15,0 0 4-15,0 0-1 16,0 0 3-16,0 0-10 16,0 0-6-16,0 0-17 15,0 0-6-15,3 0-54 16,3 0-37-1,9 0 59-15</inkml:trace>
  <inkml:trace contextRef="#ctx0" brushRef="#br1" timeOffset="142">20106 10895 232 0,'-2'-5'88'0,"-1"2"-48"0,-3-2-27 0,3 5 22 15,0 0-3-15,-3 5 3 16,-3 0-15-16,0 3-6 16,0 6-9-16,-3 7-4 0,3 3 0 15,3-3-1-15,3 5 0 16,3 1 0-16,6-4 0 16,3-4 0-16,3-3 2 15,6-6 3-15,12-7 2 16,-4-3 3-16,1-5 1 15,0-11-1-15,-3-8 1 0,-6 3 7 16,-4-3 3-16,-8 0 3 16,-6 1 2-16,-6-1-3 15,-5 3-2-15,-1 2-25 16,-9 6-9-16,0 2-43 16,3 6-16-16,0 5-102 15</inkml:trace>
  <inkml:trace contextRef="#ctx0" brushRef="#br0" timeOffset="143">20476 10908 272 0,'-3'0'104'0,"6"6"-56"0,0-4-52 0,-3-2 21 0,6 3 2 16,2 0 6-16,4-1-5 15,3-2-1-15,12 0-11 16,3 0-3-16,5-2 1 0,7-1-1 16,-3 0 0-16,0 3-3 15,-1 0-2-15,-2 0 3 16,-6 0 0-16,-3 0 3 16,-7 0 1-16,-2 0-1 15,-6 0-1-15,0 0-1 16,-3 0 0-16,0 0-2 15,-3 0-2-15,0 0 1 16,-6 0-1-16,3 0 0 16,0-2 0-16,0-4-9 15,-3 6-4-15,0-2-22 0,0-1-8 16,0 0-21-16,3-2-10 16,3 5-42-1</inkml:trace>
  <inkml:trace contextRef="#ctx0" brushRef="#br0" timeOffset="144">20922 10784 288 0,'-9'-3'107'0,"12"3"-58"0,-6-5-55 15,3 5 19-15,0 0-6 16,6 3 3-16,0 2-1 15,3 0 2-15,3 1-6 16,3 1-3-16,6 4-1 0,-1 0-1 16,7-1 0-16,-6 1 0 15,-3 2 0-15,-3-2 2 16,-6-1 1-16,-3 3-1 16,-9 1-2-16,-9 2 5 15,-3 2 4-15,-6 3-5 16,0-2-2-16,0 2-8 15,4-3-4-15,2-2-52 16,6 0-21-16,3-3-40 16</inkml:trace>
  <inkml:trace contextRef="#ctx0" brushRef="#br0" timeOffset="145">21488 10662 212 0,'-3'-2'79'0,"3"4"-42"0,3-4-32 16,-3 2 19-16,3 2 0 16,-3-2 21-16,3 16-7 15,3 3-20-15,-1 7-1 0,1 3-3 16,-3 0-5-16,0 0-3 16,0 1-3-16,0-4 0 15,0 3 2-15,0-2 2 16,0 2-3-16,3-3-3 15,0-2 0-15,-3-6-1 16,-3-2 0-16,3-2 0 16,0-4 0-16,0 1 0 15,0-3-5-15,0-3-1 16,0 0-24-16,-3-5-10 16,0 0-17-16,6-2-88 15</inkml:trace>
  <inkml:trace contextRef="#ctx0" brushRef="#br0" timeOffset="146">21690 10879 280 0,'-6'8'107'0,"6"0"-58"0,0 11-55 16,0-11 17-16,0 2-7 15,0 6 2-15</inkml:trace>
  <inkml:trace contextRef="#ctx0" brushRef="#br0" timeOffset="147">21687 10980 458 0,'3'13'1'0,"0"0"-2"0,-3 3-29 15,3-5-12-15,-3-3-56 16,3-3-45-16,-3 0 58 16</inkml:trace>
  <inkml:trace contextRef="#ctx0" brushRef="#br0" timeOffset="148">21675 10763 280 0,'-9'-6'107'0,"9"9"-58"0,0-3-57 0,0 0 2 15,3-5-6 1,3 7-1-16,0 1 0 0,0 0 8 15,0-1-37-15,0 1-17 0</inkml:trace>
  <inkml:trace contextRef="#ctx0" brushRef="#br0" timeOffset="149">21773 10837 192 0,'0'5'71'0,"3"3"-38"0,12 5-25 15,-9-5 16-15,0 3-1 16,3 2 1-16,-3 0-7 15,0 1 0-15,0 4-10 16,0-5 0-16,-3 1 3 0,0-1-6 16,0-3 0-16,-3 1-2 15,0-11 1-15,3 3 0 0,-3-3 1 16,0 0 0-16,0-11 0 16,0-2 0-1,0 0-5-15,0-3 1 16,3 0-2-16,0 0 0 15,3 0 2-15,0 3 0 16,0 2 0-16,0 3 0 16,2 3 0-16,1 2 0 15,0 6 4-15,0 8 2 16,0 2 0-16,3 0 1 16,0 3-4-16,-3 5 0 15,0 3-1-15,-3-3-2 0,0-5 1 16,0 0-1-16,-3-6-3 15,6 1 2 1,-6-3-21-16,3-3-8 0,-6-2-20 16,8-3-7-16,-2-8-48 15</inkml:trace>
  <inkml:trace contextRef="#ctx0" brushRef="#br0" timeOffset="150">22062 10686 248 0,'-3'-3'93'0,"3"1"-50"0,3-1-55 15,-3 3 15-15,3 5 6 0,0 3 6 16,0 8 8-16,3 8 3 16,0 5-13-16,0 3-3 0,0 0-3 15,0-3-3-15,3 5-1 16,0-5-1-16,0 3 1 15,-1-8-9-15,-2-3-1 16,0-3-29-16,-3-4-12 16,0-4-32-1,0-2-55-15,-3-2 33 16</inkml:trace>
  <inkml:trace contextRef="#ctx0" brushRef="#br0" timeOffset="151">22288 10847 228 0,'-3'-2'85'0,"0"2"-46"0,-3 2-48 15,3 1 12-15,-11 2 7 16,-7 1 5-16,6 2 8 16,-3 0 6-16,0-3-16 15,0 3-5-15,6-3-3 0,0 0-1 16,3 1 0-16,7-4-2 15,2 9 1-15,2-3 4 16,13 2 4-16,3 6-6 16,6-2-3-16,-3 4-1 15,3-5 1-15,-3 0-10 16,-1-2-2-16,1-3-24 0,-3-3-10 16,0-5-46-1,-3-5-50-15,6 0 45 16</inkml:trace>
  <inkml:trace contextRef="#ctx0" brushRef="#br0" timeOffset="152">22390 10906 264 0,'-3'0'101'0,"3"0"-54"0,0 0-59 0,0 0 13 16,3 2-4-16,2-2 1 15,7 6 13-15,3-4 5 0,0-2-8 16,0 0 2-16,0-2 1 15,0-4-9-15,0 6 0 0,0-5-2 16,-4-3 2 0,-2 0-3-16,0 0-2 0,-3 0-1 15,-3 0 0-15,-3 0-2 16,-3 0 1-16,-3 3-2 16,-3 3 0-16,0 2 6 15,-5 0 5-15,-10 2 0 16,3 6 3-16,3 3-4 15,3 2-2-15,3 3 8 16,3 0 4-16,3 5 0 16,3-3 0-16,6 4-10 15,12 1-1-15,0-7-2 16,3 0 2-16,0-5-10 16,0-6-2-16,0-2-28 15,2-9-11-15,-5 1-27 16,6-11-56-16,-6 3 29 15</inkml:trace>
  <inkml:trace contextRef="#ctx0" brushRef="#br0" timeOffset="153">22619 10877 224 0,'-6'2'85'0,"6"1"-46"0,0 10-32 0,6-2 20 15,-3-3-5-15,0 2-1 16,0-2-5-16,0 0-2 0,0 0-2 15,0 5-6-15,0-2-4 16,0-3-1-16,-3-11 12 16,5 0-5-1,-2-4 1-15,-3 4-5 16,0-8-1-16,0 1-1 16,6-4 1-16,0 1 0 15,-6 0 3-15,9 0-5 16,-3 2-1-16,3 1-2 15,-3 2-2-15,9 2-11 16,-3 1-2-16,3 0-34 16,3 2-14-16,0 3-54 15</inkml:trace>
  <inkml:trace contextRef="#ctx0" brushRef="#br0" timeOffset="154">23211 10866 192 0,'-6'-3'74'0,"0"6"-40"0,12 0-20 15,-6-3 20-15,0 0-8 16,3 2-3-16,0 4-9 15,0-4-1-15,3 1-8 16,3-3 1-16,0 5 4 0,0-2-2 16,6-3 1-16,2 0-5 15,4-3-1-15,-3-2-1 16,-3 2 1-16,0-2-2 16,-3 0 2-16,-3-1 0 15,-6 1 3-15,6 0-1 16,-18-3 2-16,-3-5-4 15,0 7 0-15,0-4-3 0,-3 2-3 16,0 5 4-16,-3-5 1 16,1 8 0-16,2 0-2 15,-3 8 1-15,-3 0-1 16,3 3 0-16,0 2 2 16,3 5-1-16,3 4 2 15,4-4 2-15,8 11 2 16,3 0-3-16,8-2-3 15,-2-3-3-15,9-3 1 16,0-5 1-16,3-6 2 16,3-2-8-16,8-3-3 15,-8-5-20-15,0 0-6 0,-3 0-17 16,-3-10-8-16</inkml:trace>
  <inkml:trace contextRef="#ctx0" brushRef="#br0" timeOffset="155">23413 10858 220 0,'-6'-3'82'0,"6"3"-44"0,-5 3-31 0,5-3 18 16,0 3-7-16,0 5 0 15,5 2 1-15,-2 3 2 16,0 3-11-16,0 16-1 0,3-5-2 15,0-1-1-15,0-2 1 16,0-6-4-16,-3-2 0 16,3-3-1-16,-3-2 1 15,-3-3-2-15,0-3 2 16,0-5 4-16,0 0 4 16,0-2-6-16,0-6-1 15,0-6-2-15,6-1-2 16,-3-4 1-16,3 0 1 15,0 1-1-15,0-3 2 16,3 2-2-16,-3 3-1 16,3 1 1-16,3 1-1 0,-6 1-3 15,3 8 0-15,-1-3-18 16,4 3-7-16,0 2-18 16,0 3-9-16,6 0-43 15,-6 5-39 1,0 3 50-16</inkml:trace>
  <inkml:trace contextRef="#ctx0" brushRef="#br0" timeOffset="156">23660 10932 240 0,'0'0'90'0,"0"3"-48"0,0 5-38 0,3-3 21 16,0 3-10-16,3 10 2 15,-3 1-4-15,3-1 0 16,0-2-7-16,-3-2 0 0,0-4 1 16,0-2-1-16,-3-3 1 15,6 3 2-15,-6-2 2 16,0-6 3-16,0 0 2 16,3-6-5-16,-3-2 1 15,0-2-3-15,0-9 0 16,6 1-5-16,-3-1-1 15,0-2-1-15,6 3-2 16,-3-1 1-16,0 3-1 16,3 0 0-16,0 3 0 0,3 5-11 15,-3 0-3-15,8 3-17 16,-5 2-19 0,0 6-9-16,-3 0-26 15,6-1-8-15,-3 1 0 16</inkml:trace>
  <inkml:trace contextRef="#ctx0" brushRef="#br0" timeOffset="157">23937 10919 208 0,'-9'3'79'0,"9"-1"-42"0,-9 3-26 16,9 1 21-16,0-1-8 15,-3 3 0-15,1 5-7 0,2 6 0 16,0 5-10-16,2-6-4 0,1-2-2 15,6-3-1-15,6-2 2 16,0-3 5-16,3-3 6 16,6-5-5-16,-3-3 0 15,-1-5 2-15,1 0 4 16,-12-2 3-16,6-3 2 16,-9-1-4-16,0 1 1 15,-6 0-7-15,-6-3-1 16,-6 0-4-16,-3 0-1 15,0 3-12-15,1 3-7 16,-1-4-18-16,0 9-8 16,3-3-22-16,3 5-8 15,3-2-49-15</inkml:trace>
  <inkml:trace contextRef="#ctx0" brushRef="#br0" timeOffset="158">24131 10882 220 0,'9'10'85'0,"-6"1"-46"0,6 8-32 16,0-12 18-16,-1 9 0 15,-5 6 2-15,6-4-6 16,-3 1-2-16,0-4-11 16,-6 1-3-16,6-5-1 0,-3-3 0 15,-3 0 0-15,0-6 6 16,0-2 4-16,0 0-1 0,0 0 2 15,0-10-6 1,0-6-3-16,0-3-1 0,0-2 1 16,0 0-3-16,6 0 0 15,3 2-1-15,-3 1 1 16,12 5-9-16,-6-1-3 16,3 4 7-16,0 2 5 15,-3 3-3-15,5 2-2 16,-5 0-26-16,6 1-9 15,-6 2-63-15,3 0-27 16,-3 0 17 0</inkml:trace>
  <inkml:trace contextRef="#ctx0" brushRef="#br0" timeOffset="159">20815 11292 168 0,'-6'-11'63'0,"3"9"-34"0,-3-4-21 16,3 6 18-16,-3 0-2 15,-3 0 3-15,-6 0-4 16,-3 8-2-16,1 6-11 16,-7 4-2-16,-3 17-1 0,3 7-6 0,6 5 0 15,3 4 1-15,6-1 3 16,12-2-2-16,9-1-2 16,9-4 0-16,6-9-1 15,6-8-5-15,8 1 1 16,1-9-16-16,-3-4-4 15,-6-9-23-15,-4-2-10 16,-5-6-32 0</inkml:trace>
  <inkml:trace contextRef="#ctx0" brushRef="#br0" timeOffset="160">20922 11646 204 0,'-3'6'77'0,"6"-1"-42"0,-6 0-37 16,3-2 17-16,3 8 2 16,0-1 4-16,0 3-2 15,0 1-1-15,0-1-10 16,0-3-5-16,0 1 0 0,0-3 0 15,-3-3 3-15,0-5 3 0,0 0 2 16,3-2 1 0,-3-6 0-16,3 2-9 0,0-4-1 15,0-6-2-15,3-3 0 16,3-2-5-16,0 3 1 16,0 2 2-16,-1 3 3 15,1 5-2-15,12 5-2 16,-3 3 2-1,-3 8 2-15,-3 8 4 16,0-3-2-16,-3 0-2 16,0-5-3-16,-3 5-1 15,0-2-18-15,0-3-7 16,-1 0-16-16,-2-3-7 16,3-2-26-16,0-3-35 15,0 0 35-15</inkml:trace>
  <inkml:trace contextRef="#ctx0" brushRef="#br0" timeOffset="161">21187 11623 212 0,'-6'2'82'0,"3"12"-44"0,0-4-40 16,3 1 17-16,0-1-5 16,0-2 4-16,3 5 2 15,3 1-1-15,3-1-7 16,3 3-3-16,3-6 1 0,6-4 6 15,-4-6 4-15,4-3 1 16,0-2-1-16,-6-3-2 16,-3-3 1-16,-3 1-2 15,-9-1 0-15,-9-5-3 0,-3 3 1 16,0 2-6-16,-3 1-3 16,0 2-12-16,0 0-4 15,1 3-42-15,2-1-15 16,6 1-61-1</inkml:trace>
  <inkml:trace contextRef="#ctx0" brushRef="#br0" timeOffset="162">21842 11599 128 0,'0'-5'49'0,"0"2"-26"0,-3-8-14 16,3 11 16-16,-3 0 1 15,0 0 4-15,-3 0-5 16,-3 6-1-16,-9-1-13 16,3 8-2-16,0 0-2 0,3 3 1 15,1 0 0-15,2 0-4 16,3-3-3-16,3 6 0 16,3-3-1-16,6 0-3 15,9-3 2-15,5-5-10 0,1 2-5 16,3-7-28-16,-3-3-11 15,0 0-31 1</inkml:trace>
  <inkml:trace contextRef="#ctx0" brushRef="#br0" timeOffset="163">21934 11628 200 0,'-12'3'74'0,"6"-1"-40"0,0 4-33 0,3-1 16 0,0 3-7 15,0 5 2-15,3-2-1 16,0-1 1-16,3 1-6 16,3-3 0-16,3 5 1 0,6-2-3 15,3-4-3-15,0-7 4 16,0 0 4-16,0 0-3 16,-1-5 2-16,-2 0-1 15,-3-3 1-15,-3 3 0 16,-3-6 0-16,-6 0-2 15,-3-2 1-15,-3 0-2 16,-6 5 0-16,-6 3-3 16,3-1-2-16,1-1-8 15,2 7-3-15,0 0-21 16,3 0-6-16,0 0-30 0,6 0-9 16,3 0-10-1</inkml:trace>
  <inkml:trace contextRef="#ctx0" brushRef="#br0" timeOffset="164">22092 11607 228 0,'-3'8'85'0,"6"-6"-46"0,3 1-46 15,-3 13 14-15,0-3-3 0,0 0 13 16,0-2 9-16,0 0-13 15,0-4-5-15,0 4-3 0,0-3-3 16,-3-3 1-16,0-2-4 16,0-3 0-16,0 0 3 15,0 0 1-15,0 0-4 16,0-3-1-16,3-2-4 16,0-6 1-16,0-2-2 15,0 0 0-15,-1 0 4 16,4 5 1-16,0 0 2 15,0 3 2-15,0 5-3 16,3 7 0-16,0 4 10 16,-3-3 3-16,3 3-3 15,0-1-1-15,-3 1-2 16,-6-3-1-16,6 2-6 16,-3-2 1-16,0-2 2 0,0-1 1 15,-3-5-4-15,0 0 1 16,3-3-5-16,0 1-1 15,0-4 5-15,3-2 2 16,6-2-4-16,-6 7 0 16,0 0 1-16,2 1 3 15,1 2 0-15,0 2-1 16,0 4 3-16,0 2 2 16,0-3 0-16,0 6 2 15,0-4-6-15,-3 7-3 16,0-6 1-16,0-3 2 0,0 3-20 15,0-3-9 1,0-5-19-16,-3 0-6 0,3 0-34 16,-3-5-25-1,3-3 49-15</inkml:trace>
  <inkml:trace contextRef="#ctx0" brushRef="#br0" timeOffset="165">22390 11699 204 0,'-3'6'77'0,"6"2"-42"0,2 8-34 16,-2-9 16-16,0 15 2 16,3-4 5-16,0 9 1 15,0 4 2-15,0 4-15 16,0-9-5-16,-3-2-2 0,0 0-3 16,0-8-2-16,-3-3 1 0,0-2 1 15,0-4 1-15,0-4 3 16,-6-6-3-16,3-2-2 15,-3-11-5-15,3-8 0 16,-3 3 2-16,0-5 1 16,0-3 1-16,3 0 2 15,0 0 3-15,3-6 2 16,9 3-1-16,0 1 1 16,6 2 0-16,0 2 1 15,0 6 0-15,3 8 0 16,0 5-2-16,2 8-1 15,-2 8 1-15,-3 5 1 0,-3 0 3 16,-6 3 4-16,-6-3-6 16,-3 6 0-1,-3-3-4-15,-3 0-3 0,-3-3-7 16,0-5-1-16,1 2-10 16,-4-7-4-16,-6-3-14 15,6 0-2-15,0 0-16 16,3-5-5-16,6-3-54 15</inkml:trace>
  <inkml:trace contextRef="#ctx0" brushRef="#br0" timeOffset="166">22815 11398 212 0,'9'-6'79'0,"-3"6"-42"0,-6 0-32 0,0 0 19 15,0 0 5-15,0 6 6 16,-3-1-12-16,-9 3-3 16,3 8-12-16,-6 0-3 0,0 2 1 15,-2-2 1-15,-1-3 1 16,3 1-4-16,0-1-3 15,3-3 2-15,3 1 2 16,3 0-2-16,3-1 0 16,6-2-1-16,6 11 1 0,3-1 0 15,3-2 1-15,3 0-2 16,0 0 1-16,-1 2-2 16,1-2 2-16,3 0-2 15,0-3 2-15,-3-2-15 16,-3-1-7-16,0-2-21 15,-3-2-8-15,-1-6-25 16,-2 0-11-16,3-3-10 16</inkml:trace>
  <inkml:trace contextRef="#ctx0" brushRef="#br0" timeOffset="167">23015 11591 244 0,'-3'-5'90'0,"3"5"-48"0,0 8-45 0,0-8 19 15,0 8 3-15,0 5 6 16,0 3-7-16,0-3 0 16,0 0-11-16,3 0-4 0,-3 1-2 15,3-1-12-15,-3-5-3 16,0 2-28-16,0-2-13 15,0-5-57-15</inkml:trace>
  <inkml:trace contextRef="#ctx0" brushRef="#br0" timeOffset="168">22967 11525 272 0,'-9'-6'101'0,"9"4"-54"0,3-1-68 15,-3 3 9-15,0 0-15 16,3 0-3-16,0 0-2 16,6 0 2-16,-3 3-47 0,0-1-19 15,3 1 44 1,0 0 23-16</inkml:trace>
  <inkml:trace contextRef="#ctx0" brushRef="#br0" timeOffset="169">23080 11604 232 0,'3'11'88'0,"3"7"-48"0,-6-5-42 0,6-2 14 16,-3-3-4-16,-3 0 2 16,0-3 4-16,6 1 3 15,-6-6-9-15,0 0 2 0,0 0 3 16,0 0-7-16,6-6-3 16,0-7 0-1,-3 5-7-15,6-5 1 16,0-3 1-16,3 3 1 15,-1 0 1-15,4 2 2 16,-3-2-1-16,0 7 2 16,0 1 2-16,-3 10 2 0,6 3-1 15,-9 6 1 1,3-1-2-16,0 5 0 0,-3-4-1 16,-3-1 0-16,0 0-11 15,-3-5-3-15,6-3-24 16,-4 3-8-16,-2-8-16 15,6-2-6-15,0-6-31 16</inkml:trace>
  <inkml:trace contextRef="#ctx0" brushRef="#br0" timeOffset="170">23390 11377 268 0,'0'-8'101'0,"3"8"-54"0,-3 0-55 0,0 0 18 16,0 2-3-1,6 9 4-15,-3 5 2 0,-3 5 5 16,5 3-10-16,-2 2 2 0,0 1 1 16,3-1-6-16,-3 1-3 15,-3-4-6-15,6 4 0 16,-3-6-31-16,0-5-12 16,-3-3-51-1,3 0-51-15,-3-13 53 16</inkml:trace>
  <inkml:trace contextRef="#ctx0" brushRef="#br0" timeOffset="171">23306 11541 332 0,'0'-3'123'0,"3"0"-66"0,15 3-66 15,-6 0 18-15,0 0-7 16,3 0 3-16,3 3-4 15,0 0-1-15,-1 2 0 16,4-2-16-16,0 2-6 0,-3-5-36 16,-3 5-12-16,3-5-46 15</inkml:trace>
  <inkml:trace contextRef="#ctx0" brushRef="#br0" timeOffset="172">23622 11371 296 0,'-21'-5'110'0,"21"5"-60"0,-6 0-54 0,6 0 21 15,0 0-9-15,0 0 1 16,6 3-1-16,3-1 0 16,-3 6-4-16,9-2-3 0,0 1 2 15,-1-1-2-15,1 7 2 16,-3 6-2-16,3-6-1 15,-3 5 1-15,-3-2-1 16,0-3-3-16,-3 1 0 16,-3-1 6-16,-6 3 3 0,-3 0 5 15,-3-1 4-15,0 1-2 16,-3 6 0-16,0-7-7 16,-3-1-2-16,3-1-9 15,1-5-4-15,2 5-15 16,3-5-5-16,0-3-23 15,0 6-9-15</inkml:trace>
  <inkml:trace contextRef="#ctx0" brushRef="#br0" timeOffset="173">23538 11329 148 0,'-5'-5'57'0,"2"5"-30"0,-3-3-16 0,6 3 18 16,0-3 0-16,0 3 3 16,0-5 2-16,0 5 2 15,0 0-20-15,0 0 0 0,0 0-2 16,0 0-10-16,9 8-1 16,-1 0 3-16,4 3 6 15,9 2-2-15,-3 3 0 0,3 5-4 16,3 0-1-1,-6 5-6-15,2-7 1 16,1 2 0-16,0-2 0 0,0-6 2 16,-6-3 1-16,-3 1-1 15,-3-3 1-15,0-5 0 16,-4 5 1-16,-2-3 4 16,0 0 3-16,-6 0-6 15,-2 3-1-15,-4 0 2 16,0 6 1-16,-3-1 1 15,-3 5 2-15,0 1-3 16,-6-1 1-16,6-2-5 0,-3 5-2 16,6-7 2-16,-2-1 2 15,8-3-4-15,0-2-3 16,3-2-21-16,9-6-72 16,3 0-8-1,0 0-33 1</inkml:trace>
  <inkml:trace contextRef="#ctx0" brushRef="#br0" timeOffset="174">24000 11287 220 0,'6'0'82'0,"-3"0"-44"0,3 0-44 0,0 0 12 16,3 10 2-16,2 6 5 0,7 5 11 15,0 11 7-15,-3 8-16 16,-6 2 9-16,3 3 6 0,-6-3-7 15,-6 1-4 1,-6-1-6-16,-15-2-3 0,0-3-15 16,-14-3-4-16,-7 3-64 15,-9-2-29 1,4-4-25-16</inkml:trace>
  <inkml:trace contextRef="#ctx0" brushRef="#br0" timeOffset="175">11605 902 104 0,'0'0'38'0,"0"0"-20"0,0 0-17 15,0 0 11-15,0 0 7 16,0 0 6-16,0 5 4 15,0-5 5-15,0 0-8 16,0 0-3-16,0 0-13 16,0 0 7-16,0 5 5 0,0-5 2 15,0 6 1-15,0-6-6 16,0 0 1-16,0 5 0 16,0-5 0-16,0 0-3 15,0 0 0-15,0 0-3 0,0 0-1 16,0 0-3-16,0 0-1 15,0 0 1-15,0 0 1 16,0 0-1-16,0 0 1 16,0-3-8-16,0 1-2 15,0-1-1-15,0 0 2 16,0 1 3-16,0-4 2 16,0 1-3-16,0-3-1 15,0 0-1-15,0 0-2 16,0 0 3-16,0 0 0 15,0-5 1-15,0 0 0 16,0-6 2 0,0 4-3-16,0-1-2 15,0 0 0-15,0 3-1 0,0-1 0 16,0 1 2-16,3 0-1 16,0 0-1-1,0-1 1-15,0 1-1 0,0 0-3 16,0 0 2-16,0 0 1 15,0-1 2-15,0 4-1 16,0-1-1-16,0 1-2 16,3-6 1-16,0 0 1 15,-3 3 2-15,3-1-3 16,0 1-2-16,0 0 2 16,0 2 2-16,0-2 0 15,0 0-1-15,0 0-2 16,3 2 1-16,0-2 1 15,0 2 0-15,-1-5-3 0,4-5 2 16,0 3 1-16,0 2 2 16,3 3-3-16,0-1-2 15,-3 1 2-15,3 0 2 16,0 2 0-16,-1 1-1 16,4-1-2-16,0-2 1 15,3 2 1-15,0 1 0 16,0-4 2-16,3 4 1 15,2-1-4-15,1 1 1 16,3 2 0-16,3 0 0 16,-4 3-3-16,1-1 2 15,0 1 1-15,0 0 2 16,2 2-1-16,4-2-1 0,3 2 3 16,2-2 2-16,7 0 0 15,0 2 2-15,-4 0-4 16,-2-2 0-16,-3 2 1 15,-4 1 2-15,-2-1-1 16,-3 0 0-16,0 3-1 16,-3-2 2-16,-4-1-1 15,1 3 2-15,-3 0-2 16,-3 0 0-16,-3 0-1 16,0 0 0-16,-3 0-2 15,-4 0-2-15,1 0 3 16,-3 0 0-16,0 0-1 0,0 0-2 15,0-3-2-15,0 1-1 16,-3-1-16-16,3 0-7 16,0 1-16-16,0 2-6 15,-3-5-12-15,3-1-5 16,0 1-13-16,0 0-6 16,3 2-31-1</inkml:trace>
  <inkml:trace contextRef="#ctx0" brushRef="#br0" timeOffset="176">12936 15 160 0,'-9'-5'60'0,"9"8"-32"0,-6-3-33 0,0-3 10 0,0 3 8 15,0-3 8-15,-3 3 7 16,3-2 3-16,0 2-16 15,0-3 2-15,0 3 1 0,3 0 3 16,1-2 2-16,-1 2-1 16,0 0-2-16,0 2-8 15,3-2-5-15,0 0-4 16,0 0 0-16,6 5 4 16,5 1-1-1,1-1-1-15,3 0 0 16,3 1 1-16,0-1-5 0,3 0-1 15,-3 3 0-15,-1-3 2 16,-2 1-1-16,-3-1 2 16,0 0 0-16,-3 1 1 15,-3-1-2-15,0 0 1 16,0 0 0-16,-3 1 3 16,-3-4-1-16,0 4 0 15,-3-1-8-15,-6 0-2 16,-3 6 8-16,-3-1 5 15,0 4-3-15,-2-1-1 16,2 0-4-16,0 0-1 16,3 1 1-16,3-4 2 15,3-2-1-15,0 0 2 16,-3-3-4-16,6-2-2 16,3 0-16-16,0-3-7 0,-3 0-75 15,0 0-43 1</inkml:trace>
  <inkml:trace contextRef="#ctx0" brushRef="#br0" timeOffset="177">14088 10877 200 0,'-48'-3'77'0,"21"6"-42"0,7-3-34 0,11 0 16 16,0-3 2-16,0 0 3 16,-3-2 4-16,0-3 3 15,3 0-15-15,0-8 1 0,3-5-1 16,3-3-3-16,6 0 1 15,6-5-7-15,12-13-1 16,12 0-4-16,5-3-3 16,13 0 2-16,3 2 0 15,5 1 1-15,7 2 0 16,8 17-3-16,0 7 2 16,1 10 1-16,-10 6 0 15,-5 6-3-15,-10 2 2 16,-5 2 3-16,-9 3 1 0,-3 1 1 15,-13-4 0-15,-5 1 0 16,-3-3 2-16,-3-3 1 16,-3-5 3-16,0-5-5 15,3-6-1-15,3-7-4 16,12-14-1-16,8-5 1 16,13-5 0-16,12-14-5 15,2 6-1-15,10 5 0 16,14 10 4-16,6 11-1 15,7 9-1-15,2 9 3 16,9 14 0-16,-15 11 1 16,-6-1 0-16,-11 3 0 15,-13-2 2-15,-11 0-1 0,-12-1 2 16,-10-5 2-16,-5-5 2 16,-6 0 1-16,-3-3 2 15,0-7 10 1,3-9-13-16,9-2-3 15,14-19-8-15,10 3 0 16,17 0-3-16,7 3 2 16,23 4 1-16,12 7 2 15,12 7-1-15,15 8 1 16,6 13 2-16,-3 11 2 16,0-1-1-16,-12 1 2 15,-9-3-4-15,-21-2 0 0,-18 2 1 16,-14-5 0-16,-13-5 0 15,-11-4 2-15,-6-1 1 16,-6-4 1-16,-4-4-2 16,-2-4 1-16,6-1-2 15,9-7 2-15,8-12-4 16,13-3-2-16,8 2-3 16,13 3 1-16,14 6 3 15,9 5 1-15,6 5-4 16,15 8 1-16,0 10 2 15,-9 12 3-15,-9 1 0 16,-2 1 2-16,-13-3-4 16,-18 1-2-16,1 1 4 15,-19-7 3-15,-20-8 1 0,-9 0 0 16,-6-3-1-16,-6-7 0 16,-1-4-2-16,4-2 1 15,15-7-4-15,9-14 0 16,14-9-1-16,28 4-2 15,23 0-2-15,21 2 1 16,24 5 3-16,20 9 3 16,13 13-2-16,14 10-2 15,1 11 2-15,-10 24 2 16,-14 2-2-16,-22 3-2 16,-29-5 2-16,-14-3 0 15,-25-3 1-15,-24-8 2 16,-20-4 1-16,-12-7 3 0,-15-1 1 15,-12-9 1-15,-12-2 4 16,-3-9 3-16,0-4-6 16,6-1-1-16,21-10-9 15,18-5-10 1,20-1-6-16,28 1 4 16,20-6 5-16,15 11 5 15,18 18 2-15,15 8-4 16,8 11 1-16,-5 8 4 15,6 8 2-15,0 2-3 16,-15 3-1-16,-12-2 1 16,-21-4 2-16,-18-2 2 0,-21-5 3 15,-17-5-3-15,-18-9-2 16,-15-2 6-16,-10-8 3 16,-8-5-3-16,-3-6 1 15,-3-2-1-15,3 0 1 16,9-3-9-16,6 0-1 15,15-2-11-15,15 4-4 16,8-1 6-16,19 9 4 16,11 9 5-16,6 8 3 15,1 10-2-15,5 8-2 16,-15 21 4-16,-2 3 1 16,-13-3-3-16,-14 3-1 15,-13 3-2-15,-8-11 3 0,-18-6 2 16,-3-7 4-1,-18-5 4-15,-3-4 5 0,0-4-4 16,-6-6 0-16,10-2-4 16,-4-6-1-16,9 8-8 15,-3-2-2-15,12 5-1 16,3 16 2-16,2 7 2 16,-2 4 1-16,-3 12-2 15,3 3 0-15,-9 11-1 16,-9 13 3-16,-3-3 0 15,-17 4 3-15,-4-9-1 16,-15-3 2-16,-2-7-2 16,-7-4-1-16,-8-1 1 15,5-14 1-15,-11 0-1 16,17-14-1-16,4-10 1 0,11 3 1 16,9-10-3-1,9-1-2-15,12 0-14 0,9 3-6 16,6 2 7-16,9 17 4 15,3-3 3-15,3 7 1 16,-6 11 5-16,-3 3 1 16,-9 0 2-16,-15-8 0 15,-15 0 0-15,-6-5 2 16,-26-14 1-16,-13 1 3 16,-23-3 1-16,-24-16 3 15,-9-8 4-15,-15-6 3 16,-3-7-5-16,3 0 1 15,3 0-8-15,18-3-1 0,9 0-7 16,21 3-2 0,18 5-5-16,23 2 1 0,9 6 0 15,13 14 1-15,11 2 5 16,3 18 1-16,6 0 2 16,-3 3 2-16,0-5-1 15,-6-3 2-15,-12 3 0 16,-11-6 1-16,-16-7-2 15,-29-6 1-15,-33-8-4 16,-30-10 0-16,-24-3 1 16,-26-10 2-16,-9-3 10 15,-4-9 7-15,4-4-6 16,11 2-2-16,25 6-9 0,20-1-1 16,21 9-3-16,24 5-2 15,26 5-2-15,7 2-1 16,20 14-3-16,13 3-1 15,2 7 3-15,9 12 3 16,1-7 3-16,-1 4 3 16,-6-1 2-16,-3-5 1 15,-20 6-5-15,-13-9 1 16,-32-4 2-16,-24-1 3 16,-32-13-7-16,-25 0-3 156,-26-13 7-141,-13-1 3-15,-14-7 0 0,9-10 0 16,6-4 1-16,17-2 3 0,16-3-4 0,29 9-3 0,33-9-8 0,18 13-1 0,27 4-10 16,23 2-2-16,19 28-14 0,11 4 13 0,9 2 6 0,3 0 17 0,0 6 9 0,-6-3 9 0,-8 0 7 15,-25-6-11-15,-14-4-2 0,-25 4-9 0,-29-7-2 0,-17-3-2 16,-28-8-2-16,0-5 3 0,-8-8 0 0,-7-22 3 0,12-2 1 0,19-2-3 16,11-1-1-16,30-8-8 15,23 3-4-15,28 9-2 16,20 1 1-16,21-2-5 0,15 6-1 15,15 15 4-15,12 10 5 16,0 9 4-16,-3 3 2 16,-6 2 3-16,-6-8 3 15,-18 2 13-15,-12-4 6 16,-18-4-12-16,-14 1-5 16,-22-5-4-16,-26-9-3 15,-3-2 7-15,-9-8 3 16,-9-10 12-16,9-6 8 0,12-19-15 15,17 3-8-15,10 3-14 16,14 0-6-16,25 0 0 16,17 0 2-16,30-16-35 15,27-3-17-15,32 6-102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3:39.3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633 6435 124 0,'-6'5'46'0,"12"-2"-24"0,-12 2-15 15,6-5 15-15,0 5 7 16,0-5 6-16,0 5-3 16,0-5-2-16,0 0-16 15,0 0 2-15,0 0 4 0,0 0-5 16,0 0 0-16,0 0-5 0,0 0-1 16,0 0 1-16,0 0 1 15,0 0-5-15,0 0-2 16,0 0 0-16,0 0 2 15,0 0 1-15,0 0 3 16,0 0-3-16,0 0 1 16,0 0-3-16,0 0 0 15,0 0-1-15,-3 0 0 16,3 0-2-16,0 0 1 16,0 0 0-16,0-2 1 15,0-1-2-15,0 1-2 16,0-1 1-16,0 3 1 15,0-3-1-15,-6 3 2 16,6 0-2-16,0 0-1 16,0 0-2-16,0-2 1 15,0 2 1-15,0 0 2 0,0 0-3 16,0-3 0-16,0 3 1 16,0-3 2-16,0 3 1 15,0 0 1-15,0-2-2 16,0 2-2-16,0-3 3 15,0 3 2-15,0-3-2 16,0 1 0-16,0-1 1 16,0 0 0-16,0 1-5 15,0-1-1-15,0 1 3 16,0-4 1-16,0 1 2 16,0 0 2-16,-3-3-5 15,3 0-3-15,0 0 1 16,0 0 2-16,0 0 0 15,0 0-1-15,0 0 3 0,0-3 0 16,-3 4-4-16,3-4-1 16,0 0 1-16,0 3 0 15,0-2 1-15,0-1 0 16,-6 1 0-16,6 2 2 16,0-3-1-16,-3 1-1 15,3-1-2-15,0 0-1 16,0 3 2-16,0-2 2 15,3 2 0-15,-3-3-1 16,0 3 1-16,0 1-1 16,6-1 0-16,-6 0 0 15,0 0 0-15,3 2 0 0,0-2 0 16,3-2 0-16,-6-1-3 16,9 3 0-16,-6 0 2 15,3-5 0-15,0 3-2 16,0-1 2-16,3 3 1 15,3 0 2-15,-4 0-6 16,1 0 1-16,6 0 1 16,3 0 3-16,-6 0 0 15,6 1-1-15,-6-1 3 16,6 0 0-16,-6 0-1 16,5 0-2-16,4 0 1 15,-6 0-1-15,3 3 0 16,6-1 0-16,3 1 0 15,-1 0 2-15,1-1-1 0,-3 4-1 16,0-1 1-16,0 1 1 16,-1-1-1-16,1 0 2 15,3 1 0-15,-6-1 1 16,0 0-2-16,0 1-2 16,-1-1 1-16,1 0-1 15,0 3 0-15,6 0 2 16,-6-5-3-16,3 5 0 15,2 0 3-15,4 0 1 16,0 0-4-16,3 0 1 16,-4 0 2-16,-5 0 1 15,6 0-1-15,-3 5-2 16,2-2-2-16,-2 0 1 0,0-1 1 16,3 1 2-16,-6-3-1 15,5 3-1-15,1-3-2 16,3 0 1-16,3 0 1 15,-4 0 2-15,1 2-3 16,3 1 0-16,-6 0 1 16,-7-1 2-16,4 1-1 15,3-1 2-15,-6 1-4 16,3 0-2-16,-7-1 2 16,10-2 2-16,-6 3-2 0,3-3-2 15,0 3 4-15,2-1 1 16,7 1 0-16,-3 0-2 15,0-1-2 1,2 1-1-16,-5 0 2 0,3-3 2 16,-1 0 0-16,4 2 2 15,-9-2-2-15,6 0-1 16,-1 0 1-16,4 0 1 16,3 3-3-16,3-3 0 15,-1 2 1-15,-2-2 0 16,-3 0 0-16,2 0 0 15,10 3-3-15,-6-3 2 16,-1 0 1-16,-2 0 2 16,0 0-1-16,2 0-1 15,1 0 1-15,3 0-1 0,-4 0 0 16,-2 0 0-16,0 0 0 16,-1 0 2-16,-2 0-3 15,-3 0 0-15,0 0 1 16,-1 0 2-16,1 0-3 15,0 0 0-15,-3 0 1 16,2 0 0-16,7 0 2 16,-6 3 1-16,0-1-4 15,-4-2-1-15,1 0 1 16,3 0 2-16,3 0 0 16,-4 0 2-16,-2 0-4 15,0-2 0-15,3 2-1 16,-1-3 0-16,1 3 2 15,0 0 0-15,6 0-3 0,-4 0 2 16,1 0 1-16,-3 0 2 16,-1 0-1-16,1 0 2 15,3 0-2-15,-3 0-1 16,2 0-2-16,4-3 1 16,0 3 3-16,-4-2 1 15,7-1-4-15,-3 3-1 16,-3 0 1-16,5 0 2 15,-8 0-2-15,6 0 0 16,-4 0 1-16,1 0 0 16,0 0 2-16,0 0 1 15,2 0-4-15,-2 3 1 16,3-3-2-16,2 0 0 16,-2 2 2-16,-3-2 2 0,-4 3-1 15,1-3 2-15,0 0-4 16,0 0-2-16,-7 0 2 15,1 3 2-15,3-1 0 16,3-2-1-16,0 3 1 16,-1-3-1-16,10 0 0 15,-3 0 2-15,-4 0-3 16,1 0 0-16,0 0-1 16,0 0 0-16,-1 0 2 15,-5 0 2-15,0-3-1 16,3 3 2-16,-1 0-4 15,1 0 0-15,0 0 3 16,8-2 3-16,-2-1-7 0,0 0 0 16,-3 1-2-16,-4-1 2 15,4 3 1-15,0-2 3 16,-4-1-3-16,1 3 0 16,3 0 1-16,-3 0 2 15,-1 0-1-15,1 0 2 16,3 0-4-16,8-3 0 15,-5 3 1-15,0 0 2 16,-6-2-3-16,5-1 0 16,1 3-1-16,-3 0 0 15,-1-3 2-15,1 3 0 0,0 0 0 16,-3 0 0-16,5 0 0 16,4 0 2-16,-3 0-3 15,-4 0 0-15,4 0 1 16,0 0 2-16,2 0-1 15,-8-2 2-15,3 2-4 16,0 0 0-16,-1 0 1 16,1 0 0-16,9-3 0 15,-4 3 2-15,-2 0-3 16,0 0-2-16,-1 0 4 16,1 0 1-16,0 0-3 15,-3 0 1-15,-1 0 0 16,1 0 0-16,0 3 0 15,-1-3 0-15,10 0 0 16,-6 0 0-16,5 2 2 0,-8-2 1 16,3 0-4-16,-3 0-1 15,-1 0-2-15,-2 0 3 16,0 3 0-16,0-3 3 16,-1 3-3-16,1-1 0 15,6 1 1-15,-7 0 0 16,7-1 0-16,-3 1 2 15,0-1-1-15,-1 1-1 16,1 0 1-16,0-3-1 16,-3 0-3-16,-1 0 2 15,1 0 1-15,0 0 0 16,-1 2 2-16,4 1 3 16,-3 0-4-16,3-3-3 0,-1 2-2 15,-2-2 3-15,0 0 2 16,0 0 2-16,-1 0-4 15,1 0 1-15,-3 3 0 16,-3-3 0-16,-1 0 0 16,1 0 0-16,0 0 0 15,0 0 2-15,0 3-1 16,-4-3-1-16,4 0 1 16,6 0-1-16,-3 0-3 15,-1 0 2-15,-2 0 3 16,0 0 1-16,0 0-4 15,6-3-1-15,-7 3 1 16,4-3 0-16,-6 3 1 16,3 0 2-16,0 0-3 0,-1 0 0 15,1-2 1-15,0 2 0 16,9 0 2-16,-4-3 1 16,1 3-1-16,0 0-2 15,-3 0 1-15,-1-3-1 16,-5 1-3-16,9 2 2 15,-6-3 1-15,-1 0 0 16,1 1-3-16,-3 2 2 16,3 0 1-16,0 0 0 15,-4 0-3-15,1 2 2 16,15-2 3-16,-9 0 1 16,0 3-1-16,-4 0-2 15,-2-1 1-15,3-2 1 0,-3 3-1 16,3-3-1-16,-4 3-2 15,4-3-1-15,-3 0 2 16,0 0 0-16,0 2-2 16,-1 1 2-16,1 0 3 15,0-3 3-15,0 2-4 16,0 1-1-16,11 0-2 16,-5-1 0-16,-3-2 4 15,0 3 1-15,-4-3-4 16,1 3-1-16,-3-3 1 15,0 2 0-15,3-2 1 16,3 0 2-16,-1 3-1 0,-5-3-1 16,3 0 1-16,-3 0-1 15,0 2 0-15,0-2 2 16,-1 3-1-16,1-3-1 16,-3 0 1-16,0 0-1 15,15 0 0-15,-13 0 0 16,4 0-3-16,-3 0 0 15,-3 0 2-15,0 0 2 16,-3 0 0-16,0 0-1 16,0 0-2-16,2 0 1 15,-5 0 1-15,9 0 0 16,6 0 4 0,-6 0 2-1,0 0-5-15,-4 0-2 0,1 0-3 16,0 0 3-16,0 3 0 15,0-3 3-15,-3 2-1 16,0-2 2-16,0 0-2 16,-1 3-1-16,1-3-2 15,6 3 1-15,0-1-1 16,0 1 0-16,-6-3 4 16,3 3 1-16,-1-3-4 15,-2 0-1-15,0 0 1 16,0 0 0-16,-3 0-2 15,3 2 2-15,-3-2 1 16,0 0 0-16,-3 3 2 16,8-3 1-1,1 0-1-15,0 0-4 0,-3 0 1 16,0 3 1-16,-3-3 2 16,0 2-3-16,0-2 0 15,3 3 1-15,-4-3 2 16,1 0-3-16,0 0 0 15,0 10 1-15,0-4 0 16,0-1 0-16,0-2 2 16,-3-1-1-16,0 1-1 15,0 0 1-15,0-3-1 16,5 0 0-16,-2 0 2 16,9 0-3-1,-3 0-2-15,0 0 2 0,0 8 0 16,-3-3 1-16,0 0 0 15,-1-2 2-15,1-1-1 16,0 4-1-16,-3-4-2 16,0 1-1-16,6 2 2 15,-3-2 2-15,3 2 0 16,-4-2 2-16,-2 0-4 16,0-1-2-16,0 3 4 15,0-2 1-15,0 0-3 16,3-1 1-16,-3 1 0 15,3 0 0-15,-3-1 0 16,0-2 2-16,-1 6-3 16,1-1 0-16,-3-2-1 0,0-1 0 15,0 1 2-15,0 2 2 16,6 0-1-16,-3 1 2 16,6-1-7-1,0 3 3-15,-7 0 2 16,1-3 0-16,-3 3-1 15,3 0 3-15,-3 0 0 16,3 3-6 0,-3-1 4-16,0 3 1 15,0-2-3-15,-3-3 1 16,0 0-2-16,0 0 0 16,0 0 2-16,0 2 0 0,-3 1-3 15,0-3 2-15,0 5 3 16,-1-5 3-16,-2 3-4 15,6-1-3-15,-3 1 3 16,3-1 1-16,-3 1-5 16,0 0 0-16,0 2 3 15,0-3 4-15,-3 6-6 16,0 0 0-16,3 5 2 16,0-2 2-16,-3-1-3 15,0 1-1-15,0-1 3 16,0-2 3-16,0 3-3 15,0-3-3-15,0-3 1 16,0 8 2-16,-3-5-2 16,3 2 0-16,-3 1 1 15,3-3 2-15,-3 0-1 0,0 0-1 16,0-1-2 0,3-1 1-16,-3-1 1 0,3 3 0 15,-6 0 0-15,6-1 0 16,-3 1 2-16,0 0 1 15,0 5-4-15,1 3-1 16,-1-3 1-16,0-2 2 16,0 2 0-16,0-2-1 15,0-1-2-15,0 1 1 16,-3-1 1-16,3 1 0 16,0-3 2-16,0 2 1 0,0-2-4 15,0 0-1-15,0 0 3 16,0-3 1-1,3 0 0-15,-3 0-2 0,0 3-2 16,0 0-1-16,0-3 2 16,0 3 0-16,3 3 1 15,-3-3 0-15,0 0 0 16,0-1 0-16,0 4 0 16,0-1 2-16,3 4-1 15,-3-1-1-15,0-3-2 16,0 1-1-16,3 2 2 15,-3-5 0-15,3 2 1 16,-3-2 0-16,0 3 0 16,-6-1 2-16,9 1-1 0,-6-3 2 15,9-3-4-15,-9 3 0 16,0-3-1-16,-3 3 0 16,7 0 4-16,-1 0 3 15,0 0-2-15,-3-1-2 16,6 1-3-16,-6 3 1 15,6-3-1-15,-6-3 0 16,0 5 2-16,0-2 2 16,0-2-3-16,3 9 0 15,0-2 3 1,0-2-3-16,0 0-2 16,0-1 4-16,0-2 1 15,0-3-3-15,0 0-1 0,0-2 3 16,0 2 1-16,0-2-3 15,0 5 1 1,0 2 2-16,0-2-3 16,0 0-2-16,0-3 4 15,0 0 1-15,0 1 0 16,0-1 1-16,0 0-4 16,0 0 0-16,0 1 1 15,0-1 0-15,0 0 0 16,0 3 0-16,0-3 0 15,3 0 0-15,-3-2 0 16,3-1 2-16,0 6-3 16,0 6 0-16,-2-4 1 15,2-2 0-15,0 0 0 0,0-3 0 16,-3 3-3-16,0-3 0 16,3-2 4-1,0 2 3-15,-3 0-1 0,3-2-2 16,-3-1-3-16,3 1 1 15,0 2 1-15,0 0 0 16,-3 1-3-16,3-1 0 16,0 0 4-16,0-2 1 15,0-1 0-15,0-2-2 16,0 3 1-16,0-3-1 16,0 2 0-16,0 1 2 15,0-1-1-15,0 1 2 16,-3 2-4-16,3 0 0 15,0-2-1-15,0 5 0 16,0-5 0-16,0-1-2 16,0 1 5-16,0 5 1 0,0-3 0 15,0 11-2 1,0-6 1-16,0-2-4 16,0 0 2-16,0-3 1 15,0 0 2-15,0 1-3 16,0-4 0-16,0 1 3 15,0-1 1-15,0 1-4 16,0-3-1-16,0 0 1 16,0 5 2-16,0 0 0 15,3 3-1-15,-3-3 1 0,3-2-1 16,-3 0 0-16,0-1 0 16,0 1 0-16,3-1 0 15,-3 1 0 1,0-1 0-16,0 4 0 0,0-1 0 15,0 0-3-15,0 0 2 16,0 1 1-16,0-1 2 16,0 11-3-16,0-6 0 15,0 6 1 1,0 2 0 0,0-2-3-16,0-5 2 15,0 2 5 1,0 0-2-16,0 0-1 15,0-5 0 1,-3 5-6-16,0 3 8 16,3-3-3-1,0-2 1-15,-3-3 0 16,0 0-1-16,3-1 0 16,0 1 2-16,-3 0-1 15,0-3-1-15,3 3-2 16,-3 0 1-16,0 0 1 15,3-3 0-15,-3 11 0 16,3-8 0-16,-3 10-3 16,0-2 5-1,0-3-2 1,0-2 3-16,0-1-2 0,0-2-1 16,0-2 1-1,-3-4-1-15,0 1 0 16,0-1 2-16,0 1-1 0,0-3-1 15,-15 8 5 1,3 2-5-16,1-2-2 16,-1-3 3-16,0 1 1 15,0-4 0-15,0 1-2 16,0-3 1-16,0 0-1 16,-2 2 0-16,-7 1 2 15,3-3-1-15,0 0-1 16,0 0 1-16,1-1 1 0,-1 1-1 15,0 0-1 1,0 0 1-16,3-2-1 16,-14-1 0-16,8 0 0 0,-3 0 0 15,3 1 0-15,0-1 2 16,-2 0 1-16,-4 1-4 16,-6-4 1-16,4 1 2 15,-4 0 1-15,3-1-4 16,0 3-1-16,4-5 1 15,-10 8 2-15,6 0 0 16,1-8-1-16,2 0 1 16,0 6-1-16,-6-1 0 15,-2-8 0-15,2 9 2 16,3-12 1-16,1 4-4 0,-4-1-1 16,6 0 3-16,-12 9 1 15,4-6-3-15,2 5 1 16,0 0 0-16,4-7 0 15,-13-1-3-15,3 3 2 16,4 5 3-16,-1 1 1 16,3-4-4-16,4-2 1 15,-10-2 0-15,6 2 0 16,4 2 0-16,-4-2 0 16,0 3 0-16,-11-3 2 15,2 2-3-15,3-2 0 16,1 0 1-16,2 11 0 0,0-3 0 15,1-5 2-15,-1 2-3 16,0-5 0-16,-2 0 1 16,-10-3 0-16,4 9 0 15,2-4 2-15,3 1-3 16,1 0 0-16,-10-3 1 16,6 0 2-16,1-3-3 15,-4 3-2-15,1 3 2 16,-1-3 0-16,0 2 1 15,1 1 2-15,2-3-1 16,1 0-1-16,-7 0-2 16,3 0 1-16,-2 0 1 15,-7 0 2-15,4 0-3 16,-1 0 0-16,4 2 1 16,-1-4 2-16,-9-1-1 15,7 1-1-15,5-6 1 0,-14 10-1 16,2 1-3-16,4-11 2 15,2 0 1 1,-2 3 2-16,-1 2-3 0,1-2-2 16,-10-1 2-16,4 1 2 15,-1 0-2-15,4 0 0 16,-1 7 3-16,1-4 3 16,-1 4-4-16,1-4-1 15,-4 7-2-15,4-10 0 16,2 7-3-16,1-7 1 15,-1 8 2-15,4-1 3 0,-1-4-2 16,-6-4 0 0,1 4 1-16,5-1 0 0,4 8 0 15,-1-7 2-15,1 4-1 16,-1-4 2-16,3 2-4 16,-11-3-2-16,5 8 2 15,1-7 2-15,2-1 0 16,4 0-1-16,-4 9 1 15,1-6-1-15,-1 0-3 16,3 5 2-16,-5 0-1 16,2-7 0-16,13-1 2 15,-13 8 0-15,3-2 0 16,-2-3 2-16,2 0-3 16,1 3-2-16,14-1 4 15,-24 1 1-15,16-3 0 0,-13-5-2 16,4-1-2-16,5 9 1 15,-6-6 1-15,7 6 2 16,11 0-1-16,-12-1-1 16,-8 1-2-16,5-3 1 15,4 10 3-15,2-10 1 16,12 0-4-16,-11-2 1 16,2-1 0-16,-3 3 2 15,1 5-1-15,5-7-1 16,0 2-2-16,-8 0 1 15,2 0 1-15,3 0 2 16,10 0-3-16,-10 0 0 0,12 0 1 16,-9-3 0-16,13 3-3 15,-19 0 2-15,12 0 1 16,-8 0 0-16,-1 0 0 16,-6-5 0-16,7 7 0 15,2 1 0-15,3-8 0 16,0 7 0-16,1-2 0 15,2-5 0-15,0 8 0 16,0-3 2-16,1 0-1 16,2 0-1-16,0 0 1 15,0-3 1-15,7 3-3 16,-19-2 0-16,3-1 1 16,4 0 2-16,-1 1-3 15,0 7-2-15,3-2 4 0,4-9 1 16,5 4-3-1,-15 7-1-15,6-5 1 0,-2 3 2 16,2-3 0-16,0 2-1 16,-3 1 1-16,-5-1-1 15,2 1-3-15,0-3 2 16,4-5-1-16,-1 7 0 16,6 1 4-16,-3 5 1 15,-5-3-1-15,2-7-2 16,3 2-2-16,1 5-1 15,-1-8 2-15,-12 9 2 16,3-9 0-16,4 3 2 16,-1 5-2-16,0 1-1 15,7-1 1-15,-7-2-1 16,0-6-3-16,1 6 2 0,2 2 1 16,0-5 2-16,9 0-1 15,-23 5-1-15,14-2-2 16,-9-1 1-16,7-2 1 15,-4 3 0-15,12-3 0 16,-8 0 0-16,5 0 0 16,3 0 2-16,9 0-3 15,-9 0 0-15,10 0 1 16,-10 0 0-16,9 3 0 16,-9-3 2-16,0 0-1 15,-2 0-1-15,2 0-2 0,3 0 1 16,0 0 1-1,4 0 0-15,-1-3 0 16,0 0 0-16,3 3 0 0,-3-2 2 16,-6-1-3-16,7 0 0 15,5 1 1-15,-3-1 0 16,0 1-3-16,0 2 2 16,-5-3 1-16,5-2 0 15,3-3 0-15,-18 2 0 16,0-2 2-1,7 0-3-15,-1 3-2 16,3 0 2-16,3 0 2 16,0-1-2-16,4 1-2 0,2 0 2 15,-3-1 0-15,0 1 1 16,0-3 0-16,-3 3 0 16,7 2 0-16,-4-2 0 15,0 2 0-15,3-2-3 16,0 0 2-16,3-1 1 15,-11 1 2-15,5 0-1 16,-3 0 2-16,3-1-4 16,3 1-2-16,0 0 2 15,3-3 0-15,1 0-2 16,-1 0 2-16,0 0-1 16,0 0-2-16,0 0 5 15,3 0 3-15,0 0-3 16,0-5-1-16,3 8-2 15,0-14 0-15,6 6 4 0,-5-8-1 16,-1 2-3 0,-3-2-1-1,6 3 2-15,3-1 0 0,-6 3 1 16,6 0 0-16,-6-13 0 16,3 5 0-16,0 3 2 15,-3 0-6-15,3 0 1 16,3 0 1-16,-6-3 1 15,0 3 1-15,6 2 2 16,3-2-3-16,-6 3 0 16,3-1 3-16,0-5 1 15,3 6-4-15,-6-6 1 16,3 0 2-16,3 3-1 16,-5-3-1-16,2 3-2 15,3-8 1-15,0 0-1 16,0 5 0-16,0 0 2 15,0 0 0-15,0 0 0 16,3 1 0-16,2-4 0 16,-5 3 0-16,0 1 0 15,0-1 0-15,0-3 0 16,3 3 0-16,-3 1 0 16,6-1 0-16,-6 0 0 15,0 0 2-15,0 3-1 16,0-5 2-16,0-4-4 15,3 4 0-15,-3 2-1 16,3 0 0-16,3-2 2 16,-6 2 0-16,0 0 0 15,0-2 2-15,0 5-3 0,0-3 0 16,0-3 1-16,3 4 0 16,3 1 0-16,-6 1 0 15,0 0 0-15,0 3 2 16,0-1-1-16,0 3 2 15,0-2-4-15,-6 2 0 16,6-3 1-16,0 3 0 16,0-2 0-16,-3 2 0 15,3 0 0-15,0 3 2 16,-6 0-3-16,6-1-2 0,0 1 2 16,-3 0 2-16,0 0 0 15,3-3 2-15,0-3-2 16,0 6-1-16,0 0-2 15,0 0-1 1,0-1 2-16,-6-1 0 0,6-1 1 16,0 0 2-16,0 0-1 15,0 0 2-15,0-2-4 16,0 2 0-16,0-6-1 16,0 1 0-1,0 3 4-15,0-6 1 16,-3 3 1-16,3 0-5 15,0 2-1-15,-5 1 1 16,2 2 0-16,3 0 1 0,0 0 0 16,-6-3-3-16,3 4 2 15,0-1 3-15,3 0 1 16,-6-3-1-16,6 3 1 16,-3-5-2-16,3 5 2 15,0-5-4-15,-6 3-2 16,3-1 2-16,0-2 0 15,3 0 1-15,-6 2 2 16,3 1-6-16,3-1 1 16,-6 1 1-16,3-9 1 15,3 6 1-15,-6 0 2 16,3 2-1-16,0 1-1 0,3-3 1 16,0 0 1-16,-6-1-1 15,6 1-1-15,0 0-2 16,-3 0 1-16,3 0 1 15,0 0 2-15,-6-1-1 16,6 1-1-16,0 0 1 16,0 3 1-16,0-4-3 15,0 1-2 1,0 0 2-16,0 3 0 16,-3-6 3-16,0 0-1 15,3 5 2-15,0 1-2 16,0-1 2-16,0 1 0 15,-6-1 1-15,6-2-2 16,-3 0-2-16,3 0 1 0,0 0-1 16,3 0 0-1,3-1 2-15,-3 1-1 0,0-3-1 16,3 6 1-16,-3-3 1 16,3-3-1-16,-6 0 2 15,0 0-4-15,-6-8-2 16,3 1-7-16,3-1-4 15,-6 0-17-15,6-2-7 16,6-1-51-16,3-12-20 16,3-1-18-1</inkml:trace>
  <inkml:trace contextRef="#ctx0" brushRef="#br0" timeOffset="1">11116 5929 152 0,'0'0'57'0,"0"3"-30"0,0 0-18 0,0-3 16 15,0 0 1-15,0 0 4 16,0 0-3-16,0 0-2 15,0 0-13-15,0 0 3 0,0 0 3 16,0 0-6-16,0 0-2 16,0 0-1-16,0 0 1 15,0 0-1-15,0 0 2 16,0 0-6-16,0 0-1 16,0 0 0-16,0 0 2 15,0 0 3-15,0 0 2 16,0 0-1-16,0-3-1 15,0 0-1-15,0 1 2 16,0-1-3-16,-3-2 1 16,3-1-3-16,0 1 0 15,0 0 1-15,-3 0 1 0,3-3-3 16,-3-3-1-16,3 3-1 16,0-2 1-16,0-1-2 15,0-2-1-15,0-3 1 16,0 0-1-16,0-3 0 15,3-2 0-15,0 0 0 16,0-3 0-16,0-5 0 16,0 3 2-16,0-1-1 15,0 1-1-15,0-3-2 16,0 0 1-16,3 0 1 16,0 2 0-16,0 3 0 15,3-2 2-15,-3 2-3 16,0-2 0-16,0 2 3 15,3 0 3-15,-3 3-4 16,0 0-3-16,0-11 1 0,3 5 2 16,-1 4-2-16,1-1 0 15,3 0 1-15,3 3 2 16,0 0-1-16,3-1-1 16,0 4 1-16,3-1-1 15,-1 3 2-15,1 1 1 16,3-1-1-16,0 3-2 15,3 2-2-15,0 0 1 16,-1 1-1-16,1 2 0 16,0 3 4-16,-3-1 1 15,0-4 1-15,-1 4 0 16,4 1 0-16,0 0 0 0,3-3-2 16,5 3 1-16,-2-1-2 15,-3 4 2-15,3-4-2 16,-1 1 2-16,1 2-2 15,3 1-1-15,-9-1-2 16,5 0 1-16,1 1 1 16,0-3 0-16,0 2 0 15,2 0 2-15,1 1-1 16,0-1 2-16,-3 3 0 16,-4-3 1-16,1 3-2 0,-3-2-2 15,3-1 1-15,-4 3-1 16,1 0 0-1,0-3 0-15,0 3 0 0,-3 0 0 16,2 0 0-16,-2-2 2 16,0 2 1-16,3 0 3 15,3 0-3-15,-1 0-2 16,1 0 0-16,0 0-1 16,3 0 0-16,-4 0 0 15,-2 0 0-15,9 0 0 16,-6 0 0-16,-4 0 0 15,-2 2 2-15,-3 1 3 16,0-3-2-16,-3 0 0 0,-3 0 1 16,-3 0 0-1,-1-3-2-15,1 3-2 16,3-2 1-16,0 2 1 0,0-3-1 16,3 3 2-16,0 0 0 15,0-3 3 1,-1 3-3-16,1 0-2 0,-3 0 0 15,-3 0-1-15,0 0 0 16,-3 0 2-16,0 0-1 16,-3 0-1-16,-3 0 1 15,0-2 1-15,-3 2-1 16,0 0-1-16,0 0-10 16,-3-3-4-16,0 0-11 15,0 1-4-15,0-1-9 16,0 1-3-16,0-1-20 0,0 0-7 15,0-2-38 1,3 0-50-16,-6-1 47 16</inkml:trace>
  <inkml:trace contextRef="#ctx0" brushRef="#br0" timeOffset="2">13063 4598 208 0,'-9'-10'77'0,"9"7"-42"0,-3 1-28 0,3 2 20 16,0 0 4-16,0 0 3 15,0 0-14-15,0 0-6 0,3 5-9 16,3 3 1-16,3 0 3 0,6 2-1 16,3 1 1-16,6 2-3 15,2 0-1-15,1 3-3 16,3 0 1-16,0 3-2 15,-4-3-1-15,-2-1 1 16,0-1-1-16,-9-1 4 16,-3 0 5-16,-3-2 1 15,-6-1 4-15,-6 3 6 16,-6 1 2-16,-6 2-3 16,-3 2 1-16,-9 1-2 15,1-3-2-15,-4-1-2 16,0 4 1-16,3-1-6 0,3 1-1 15,4-1-2 1,5-2-1-16,3-2-8 16,0-1 0-16,3-3-6 0,3-2-1 15,3 0-11-15,0-2-4 16,3-4-13-16,0-2-4 16,0 0-37-16,6 3-16 15,3-3-38 1</inkml:trace>
  <inkml:trace contextRef="#ctx0" brushRef="#br0" timeOffset="3">1517 13544 256 0,'-12'-3'96'0,"12"6"-52"0,0 8-51 0,0-1 16 15,0 14 5-15,-9 10 6 16,6 9 3-16,3 7 1 15,-6 3-13-15,3 5-2 0,3-2 1 16,0-1-6-16,0-2 0 0,0-5 0 16,9-6 0-1,-6-7-13-15,9-6-4 0,-3-8-34 16,3-5-12 0,-3-6-48-16,3-7-40 15,3-6 63-15</inkml:trace>
  <inkml:trace contextRef="#ctx0" brushRef="#br0" timeOffset="4">1779 14052 200 0,'-12'13'74'0,"12"-7"-40"0,0 12-35 0,0-10 12 16,3-3-1-16,3 1 4 15,0 2 1-15,6-1 3 16,3-1-10-16,0-4 0 0,8-4 2 16,4 2-6-16,-3-6 0 15,3-4 0-15,-6-6 0 16,2 0-2-16,-8-2-2 15,-3 2 1-15,-6 0-1 16,-6 0 0-16,-3 3 2 16,-6 2-1-16,-9 3-1 15,-8 6 3-15,-1 7 2 16,-9 5 0-16,3 14 2 16,1 3 0-16,5-1 1 0,3 3-2 15,6 0 1-15,6 3-6 16,6-3-1-16,6-5 0 15,9-3 2-15,12-2-1 16,6-6 2-16,11-2-7 16,4-1-1-16,0-5-31 15,8 1-12-15,-8-9-70 16</inkml:trace>
  <inkml:trace contextRef="#ctx0" brushRef="#br0" timeOffset="5">2300 14002 184 0,'-6'-6'71'0,"6"6"-38"0,0-2-25 0,0 2 16 16,0 0 5-16,-6 0 5 15,0 0-7-15,0 2-4 16,-3 1-13-16,0 2-2 0,-3 1 2 15,0 2-4-15,0 5 2 16,-3 5-3-16,4-2 0 0,2 0-6 16,3-3-1-16,3 3-2 15,3-3 3 1,6 6-2-16,6-3 1 0,5 0 2 16,-2-3 0-16,3 0 0 15,0 3 0-15,-9-3 0 16,0 1 2-16,3-1 3 15,-12-3 2-15,-6 1-3 16,-6-3-3-16,0 0-7 16,-3 0-4-16,-3-3-5 15,0 0-2-15,4-2-10 16,2 0-3-16,0-1-15 16,3-2-6-16,6 0-42 15</inkml:trace>
  <inkml:trace contextRef="#ctx0" brushRef="#br0" timeOffset="6">2556 14007 272 0,'-30'0'101'0,"27"0"-54"0,-3 0-42 0,6 3 24 15,-9-1-14-15,3 4-3 16,0-1-5-16,-3 0 0 0,6 3-4 16,3 5-4-16,6 3-2 15,3 3 2-15,3 2 0 16,3 3-2-16,-3 2 2 16,-3-5 3-16,-3 1 3 15,-3-1 7-15,-9-3 4 0,-6-2-4 16,-9 0-2-16,-6-5-5 15,-8 2-4-15,-1-3-27 16,0-2-10-16,3-2-64 16,10-1-27-16</inkml:trace>
  <inkml:trace contextRef="#ctx0" brushRef="#br0" timeOffset="7">3255 14049 168 0,'0'-10'63'0,"0"10"-34"0,3 0-16 16,0 5 19-16,-3-5-1 16,6 5 4-16,0 1-8 15,0 4-2-15,0 6-14 16,0 3 2-16,-3 4 1 0,0 4-3 15,0-3-1-15,0-3-6 16,0 0-3-16,0-2 0 0,-3-4-1 16,0-1-9-16,0-1-4 15,3-2-31-15,-3-4-13 16,0-1-59 0</inkml:trace>
  <inkml:trace contextRef="#ctx0" brushRef="#br0" timeOffset="8">3318 13975 244 0,'-9'-13'90'0,"9"10"-48"0,0-2-47 0,0 5 17 16,0 0-11-16,0 0-1 0,0 0-2 15,6 0-2-15,0 0 3 16,0 3-27-16,3-1-10 0,0 4-58 31</inkml:trace>
  <inkml:trace contextRef="#ctx0" brushRef="#br0" timeOffset="9">3437 14108 172 0,'-3'13'66'0,"6"-5"-36"0,-3 10-22 16,6-10 16-16,-3 3 1 16,0-1 4-16,0 4-6 0,0-1-4 15,-3 3-11-15,0-3-3 0,0-2-1 16,0-4-5-16,-3-1 1 16,0-1 6-16,3-2 4 15,-3-6 8 1,3 0-8-16,0-5 0 15,0 1-8-15,0-7-4 16,3-2 1-16,3-2 0 16,0-6 1-16,0-2 0 15,0-1-3-15,2 9 2 16,-2 2-4-16,3 5 1 16,0 6 0-16,0 13-1 15,0 5 6-15,3 3 1 0,-3 5 2 16,0 3 2-16,-3 0-3 15,0-3 0-15,-3-3 1 16,0-2 0-16,-3-2-2 16,0-4 1-16,0-2 0 15,0-3 3-15,0-5-3 16,0 0 0-16,3-13 1 16,3-8-5-1,3-3 1-15,3-8-2 16,-4 3-2-16,7 0 0 15,0 5 3-15,0 6-2 0,0 7-1 16,6 9 0-16,-3 4 3 16,-3 9 6-16,-1 5 7 15,-2 5 0-15,0 3 1 16,-3 2-7-16,0-2-2 16,0-6-2-16,-3-2-2 15,0-2 3-15,0-1 0 16,-3-3-17-16,3-2-5 15,0-5-24-15,0-3-10 16,0-5-45 0,3-1-44-16,0-2 49 15</inkml:trace>
  <inkml:trace contextRef="#ctx0" brushRef="#br0" timeOffset="10">3946 14113 212 0,'-6'0'82'0,"6"5"-44"15,0 6-36-15,0-3 19 0,0 8 4 16,3 7 7-16,0 4-6 16,-3 2-1-16,0 3-14 15,3 5-2-15,0-3 1 0,0-2-6 16,0 0-2-16,0-6 1 15,0-5 0-15,0-5 1 16,-3-3 0-16,0-10-2 16,0-3 1-16,-3-5-2 0,0-9-1 15,0-4-2 1,0-6 1-16,-3-5 1 0,3-5 0 16,3-6-3-16,3 0 0 15,3 1-1-15,3-1 0 16,3 8 3-16,5 3 0 15,4 11-2-15,3 10 2 16,0 8 1-16,-3 8 0 16,-3 5 4-16,-7 5 2 15,-2 1 4-15,-9 2 1 16,-3 0-3-16,-5-2-3 0,-4-3 0 16,-3-3 1-1,-3-3-10-15,0-2-4 16,0 0-12-16,3-8-2 15,3-8-16-15,0-5-3 0,6-5-11 16,4-6-5-16,2-16-42 16</inkml:trace>
  <inkml:trace contextRef="#ctx0" brushRef="#br0" timeOffset="11">4172 13761 220 0,'3'3'82'0,"9"7"-44"0,0 6-29 16,-6-3 19-16,0 3 6 16,0 11 5-16,-3 10-11 0,0 5-7 15,0 6-12 1,0 2-4-16,-3-2 1 0,0-6-3 0,3-2 0 16,0-9-6-16,0-4 0 15,2-6-43-15,1-3-19 16,6-4-64-1</inkml:trace>
  <inkml:trace contextRef="#ctx0" brushRef="#br0" timeOffset="12">4357 14116 256 0,'-15'0'96'0,"30"5"-52"0,-7 3-51 0,-2-3 16 0,3 3 5 16,3-3 6-16,3 1-2 16,3-1 0-16,6-2-10 15,0-3-3-15,-1-3-1 0,-2-2 0 16,-3-3 2-16,-3-8-3 16,-3-3 0-16,-3 3 1 15,-3 0 0-15,-6 1-5 16,-6 1 1-16,-6 4-2 15,-6 2 0-15,-6 5 2 16,0 3 0-16,1 6 0 16,2 9 0-16,0 4 4 0,3 2 5 15,3 3-1 1,6 8 3-16,3-3 3 16,6-3 3-16,3 1-7 0,9-4-3 15,12-1-7-15,9-4-2 16,11-7-24-16,1-3-7 15,3-6-90 1,-4-12-69-16,7-6 70 16</inkml:trace>
  <inkml:trace contextRef="#ctx0" brushRef="#br0" timeOffset="13">4779 14010 208 0,'-3'-3'79'0,"3"6"-42"0,0-1-34 0,3 1 17 16,-3 2-6-16,3 6 2 16,0 7 4-16,3 6 2 15,-6 3-11-15,0-1 2 0,3 3 3 16,-3-5-4-16,0-3 1 16,0-5-4-16,0 0 0 15,0-3-1-15,0-2 2 16,0-3-3-16,0-3-2 15,0 0-2-15,-3-2 0 16,0-3 0-16,0-3 1 0,3-5-2 16,0-2 1-16,0-6-4 15,0-3-2-15,3-2-1 16,0 3 3-16,0-6-2 16,3-3-1-16,0 9 5 15,3 2 1-15,0 5-5 16,0 3-2-16,0 8-1 15,3 8 4-15,0 3-1 16,-1 5 1-16,-2 5 4 16,-3 3 1-16,0-6-1 15,-3 1 1-15,-3-3-2 16,0 0 2-16,0-6-2 16,0-2 2-16,0-3 0 0,0-10 1 15,3-3-5 1,3-8-1-16,3-2-2 15,6-9-2-15,3 1 1 16,0 2 3-16,0 8 1 16,-1 8-2-16,1 8 2 15,0 8 3-15,0 5 1 16,0 11 3-16,-6-3 3 16,0 1-4-16,-3-4-1 15,0 1 0 1,-3-3-7-16,-1-3 0 15,-2-3-23-15,3-2-11 0,-3-5-11 16,3-3-6-16,0-5-19 16,0-9-6-16,0-1-4 15</inkml:trace>
  <inkml:trace contextRef="#ctx0" brushRef="#br0" timeOffset="14">5226 14145 236 0,'6'0'90'0,"-3"5"-48"0,6 0-34 16,0 1 21-16,-1-1-4 15,1 0 0-15,0 0-8 16,3 1-2-16,0-4-9 16,0 1-2-16,0-6 2 0,0 1-1 15,0-4 2-15,-3 1-4 16,0-3-2-16,-6-2 4 16,-3-9 1-16,-3 1-5 15,-3-1 0-15,-3 6-6 0,0 0-1 16,-9 7 0-16,0 4 2 15,0 10-1-15,0 2 4 16,3 1 0-16,4 5 1 16,2 2 4-16,3 3 2 15,3 0-2-15,6 1-1 16,3-4-1-16,6 1 1 16,2-3-4-16,4-3-2 15,3-5-12-15,3-3-2 16,0-10-25-16,0-1-10 15,-1 1-37 1,-5-5-49-16,3-4 41 0</inkml:trace>
  <inkml:trace contextRef="#ctx0" brushRef="#br0" timeOffset="15">5479 14116 260 0,'-3'0'96'0,"3"7"-52"0,0 7-45 15,0-1 20-15,0 0-2 16,0 3 4-16,0 3-5 15,-3-4-1-15,3 1-9 16,0-2-4-16,0-4-1 0,0-2-1 16,-3-3 2-16,0-5-1 15,3-5 2-15,0-3-4 16,3-2-2-16,0-9-1 16,3-2 0-16,0-6 0 0,6 1 0 15,2-1 5-15,1 9 1 16,0 5 0-16,3 5-2 15,0 5 3-15,0 11 2 16,0 8 7-16,-3 5 2 16,-4 6-3-16,-2-4 1 15,0-1-7-15,-3-4-1 16,-3 1-2-16,0-6-2 16,-3 0-6-16,3-5-1 15,0-3-24-15,0-5-9 16,3-5-12-16,0-8-6 15,0-8-15 1,3-3-45-16,0-19 21 16</inkml:trace>
  <inkml:trace contextRef="#ctx0" brushRef="#br0" timeOffset="16">5827 13782 256 0,'3'-5'96'0,"0"10"-52"0,-3 0-51 15,0 11 53 1,-3 5-17-16,0 14-4 15,0 5-6-15,0 10-11 16,0 3-3-16,0-3-1 0,3-2-2 16,0-3 1-16,0-8-7 15,0-8 1-15,3-3-37 16,-3-7-13-16,0-3-61 16,3-6-45-16,-3-10 66 15</inkml:trace>
  <inkml:trace contextRef="#ctx0" brushRef="#br0" timeOffset="17">5663 14015 308 0,'-6'-5'115'0,"12"5"-62"0,-6 0-51 0,6 0 23 15,0 0-9-15,6-3 1 16,3-2-7-16,6-1-2 15,6 1-4-15,5 0-5 0,1 0-2 16,0-1-14-16,0 4-4 0,2 2-33 16,-2 0-15-1,0 2-57 1</inkml:trace>
  <inkml:trace contextRef="#ctx0" brushRef="#br0" timeOffset="18">6140 14010 260 0,'-15'-6'96'0,"9"6"-52"0,-9 3-40 16,6 0 21-16,-3 2-5 15,-6 0 0-15,0 6-6 16,0 7-1-16,1 6-8 16,-1 3-5-16,3-1-3 0,6 6 2 15,3-6 2-15,3-2 0 0,6-3 2 16,6-5-2-16,3-5 2 15,3-3-4-15,2-3-2 16,1-8-5-16,0-2 0 16,-3-6 2-16,0-2 3 15,-3-3 2-15,-3-2 3 16,-3-3 1-16,0 0 1 16,-3 2-2-16,0 3 1 15,-3 6 2-15,0 7 2 16,0 3-3-16,0 5-3 15,3 6-3-15,3 7 1 16,0 1 3-16,5 2 1 16,4 3-4-16,-3-3 1 15,3-5-2-15,0-3 0 16,6-2-22-16,-3-3-12 0,3-14-45 16,2-2-19-16,-5-2 2 15</inkml:trace>
  <inkml:trace contextRef="#ctx0" brushRef="#br0" timeOffset="19">6398 13785 308 0,'-5'-3'115'0,"5"8"-62"0,3 11-66 16,-1-5 17-16,1-1 3 15,0 9 7-15,0 13 8 16,-3 5 7-16,3 8-16 15,-3 5 0-15,0-2-2 0,0-1-6 0,3-2-1 16,-3-10-11-16,3-6-3 16,-3-5-24-16,0-6-10 15,0-2-54-15,6-11-73 32</inkml:trace>
  <inkml:trace contextRef="#ctx0" brushRef="#br0" timeOffset="20">6223 14047 316 0,'0'10'121'0,"3"-20"-66"0,6 2-64 0,0 5 18 0,6 1-9 15,5-1 2-15,7-2-3 16,3 2 0-16,3 0 1 15,-1-2-33-15,-2 0-13 0,-3 2-17 16,-3 0-4-16,-3 3 26 16,-3 3 11-16,-4 5 45 15,-2 5 19-15,-3 8 13 16,-3 3 4-16,-3 3-12 16,0 2-4-16,-3 0-18 15,0-3-5-15,0-2-8 16,3-5-1-16,0-3-21 0,0-3-10 15</inkml:trace>
  <inkml:trace contextRef="#ctx0" brushRef="#br0" timeOffset="21">6568 13991 324 0,'-3'-5'123'0,"6"5"-66"0,0 0-71 0,0 0 19 16,3 0-9-16,3 0 2 0,3 0-21 15,6 0-9-15,0 3 16 16,-1-1-36-16,4 3-14 16,-3 1-10-16,0 2 7 15,-6 5 49-15,-3 8 60 16,-3 3 30-16,-6 0-11 15,-3 0-10-15,0 2-17 16,0-2-8-16,0 0-14 16,3-3-2-16,0-3-1 0,6-2 1 15,3-5 0-15,3-3-2 16,3-6 1-16,2-7-6 16,1 0-1-16,0-3 0 15,-3-3 0-15,-3 1 2 16,-6-6 1-16,-3 0-1 15,-6-8 1-15,-6 3 0 0,-9-6 1 16,-3 9 0-16,0 2 0 16,-2 3-7-16,2 5 0 15,3 0-17-15,6 3-4 16,12-1-63 0,6 1-8-1,3 0-29-15,9 0 46 16</inkml:trace>
  <inkml:trace contextRef="#ctx0" brushRef="#br0" timeOffset="22">6943 14068 244 0,'9'32'90'0,"-3"-16"-48"0,3 2-36 0,-3-2 22 0,-3-3-8 16,0 3-2-16,0 0-8 16,0-3-2-1,-3-2-4-15,0-3 2 0,0-3 0 0,0-5 0 16,0 0-1-16,0-3-1 15,0-5 2-15,3-5-5 16,0-5-1-16,6-9-7 16,6-5-3-16,0 6-1 15,-1 5 1-15,4 5 4 16,0 8 3-16,0 13 0 16,3 8-1-16,0 6 7 15,-1 2 3-15,1 3-3 16,0-5 0-16,0-4-12 15,-3-1-7-15,3-1-108 16</inkml:trace>
  <inkml:trace contextRef="#ctx0" brushRef="#br0" timeOffset="23">7723 13750 268 0,'-6'0'101'0,"9"8"-54"0,3 8-57 0,0 0 16 16,0 8 5-16,0 8 7 15,-3 7 0-15,-3 9 1 16,0 2-10-16,-3-2-1 0,0-6 2 16,0-7-6-16,0-6 0 15,0-5-2-15,0-9 1 16,0-1 2-16,0-6 4 16,0-3-2-16,0-8-2 15,0-5-2-15,3-8-3 16,6-13-6-16,0-2-1 0,6 1 3 15,0 4 2-15,9 2-1 16,0 6 2-16,-1 7-1 16,1 8 0-16,3 11 4 15,-3 6 3-15,0 9 7 16,-3 6 4-16,-4 3-6 16,-5 3-1-16,3-9-5 15,-6-2-1-15,0-3-1 16,-6-5-2-16,3 0-10 15,-3-6-4-15,0-2-37 16,0-2-14-16,0-9-16 0,3-5-4 16,9-8-14-1</inkml:trace>
  <inkml:trace contextRef="#ctx0" brushRef="#br0" timeOffset="24">8089 14041 276 0,'-3'19'104'0,"6"2"-56"0,0 3-54 0,0-13 17 16,-3 4-5-16,0 4 3 16,0-1-4-16,0-2-1 15,0 3-2-15,0-9-10 0,3-2-3 16,0-2-45-16,0-6-20 16,3-3-30-16</inkml:trace>
  <inkml:trace contextRef="#ctx0" brushRef="#br0" timeOffset="25">8045 13930 304 0,'-12'-5'115'0,"12"5"-62"0,3 0-68 16,-3 0 13-16,0 0-13 16,6 3-2-16,2-1-12 15,4 1-7-15,6 2-71 16,6 1-32-16</inkml:trace>
  <inkml:trace contextRef="#ctx0" brushRef="#br0" timeOffset="26">8345 13967 220 0,'-18'0'85'0,"15"0"-46"0,-9 3-43 0,3 0 15 15,-2 2-4-15,-4 3 1 16,-3 2 2-16,-3 17 4 15,3 2-8-15,0 0-3 0,3 0-2 16,6 3 1-16,6-3 3 16,3-2-2-16,6-6 0 15,3-3-1-15,0-7-2 16,6-6 7-16,-3-8 3 16,6-2 1-16,-3-8 1 15,3-6-4-15,-3-10-3 16,-4-5-2-16,-2-8-3 0,-3-1-10 15,0 1-4-15,-6-6 0 16,-3 3 3-16,0 8 9 16,0 6 3-16,-6 4 14 15,4 9 7-15,-1 4-11 16,-3 9-6-16,6 10-8 16,-3 9-1-16,6 4 8 15,0 14 5-15,3 5 2 16,3 10 3-16,3 4-5 15,-1-1-3-15,4-8-3 16,0-2-3-16,3-3-6 0,-3-10-1 16,0-4-35-16,3-7-12 15,-3-5-51 1,12-11-46-16,-1-5 59 16</inkml:trace>
  <inkml:trace contextRef="#ctx0" brushRef="#br0" timeOffset="27">8533 14113 296 0,'-9'-3'110'0,"9"6"-60"0,-3 0-54 0,3 2 18 16,0 3-8-16,0 5-1 15,0-2 3-15,0 2 3 16,0 0-6-16,0-2-3 0,0-1 1 16,3 1-22-16,0-3-7 0,0-3-75 15,3-2-67 1,0-3 57-16</inkml:trace>
  <inkml:trace contextRef="#ctx0" brushRef="#br0" timeOffset="28">8461 13946 248 0,'-3'-8'93'0,"6"8"-50"0,0-2-74 16,-3 2 4-16,9 0-9 15,0 0-1-15,3 0-37 16,0 0-14-16,3 0 39 16,3 2 22-16</inkml:trace>
  <inkml:trace contextRef="#ctx0" brushRef="#br0" timeOffset="29">8640 14028 200 0,'3'37'74'0,"-3"-8"-40"0,0 3-29 0,0-21 19 15,0 5-11-15,-3-3 0 16,0 0-1-16,0-2 0 15,0-3-6-15,0-3 3 0,3 0 1 16,0-2-3-16,0-3 1 16,0 0-5-16,0-6-2 15,3-1 0-15,0-7-1 16,3-2 0-16,3-15 2 16,0 4-3-16,6 3 0 15,2 6 5-15,-2 5 2 16,3 5 2-16,0 5 0 0,-3 3 2 15,0 8 1-15,0 5 1 16,-3 8 2-16,0 1-3 16,-4 1 1-16,-2 1-7 15,0-5-3-15,-3-3-6 16,3-1-2-16,0-4-33 16,0 0-11-16,3-6-39 15,9-5-14-15,6 0 9 16</inkml:trace>
  <inkml:trace contextRef="#ctx0" brushRef="#br0" timeOffset="30">9092 14028 272 0,'-9'-5'101'0,"6"5"-54"0,-6 3-53 0,3 5 17 15,-2-1-3 1,-4 12 5-16,-3 2 2 0,0 3 3 15,-3 2-10-15,3 6-4 0,9-3-3 16,3-2-1-16,3-6 2 16,0-3-1-16,3-4-1 15,3-4 1-15,3-4-1 16,3-4-5-16,0-4-1 16,0-6 0-16,0-6 2 15,-3 1 2-15,0-3 1 0,-3-2 1 16,-1-3 2-16,-2 5-3 15,3 2-2 1,0 4-1-16,-3 2-2 16,3 8-1-16,0 11 1 15,0 4 4-15,0 12 3 16,3-1 4-16,-3 9 11 16,0 4 7-16,-3 1-1 15,-3 2-1-15,-3 1-3 16,-6-6 1-16,-6-8-4 15,-6-3-1-15,-5-7-8 16,-7-9-2-16,-3-2-11 16,-3-8-5-16,4-15-23 15,2-4-8-15,6-5-32 16,6-2-13-16,12 2-30 16</inkml:trace>
  <inkml:trace contextRef="#ctx0" brushRef="#br0" timeOffset="31">9417 14200 260 0,'-6'5'96'0,"6"-5"-52"0,0 3-45 0,0-3 20 16</inkml:trace>
  <inkml:trace contextRef="#ctx0" brushRef="#br0" timeOffset="32">9411 14213 441 0,'-6'6'18'0,"3"-4"-9"16,0-2-17-16,0 0-7 0,0-2-70 16,3-1-71-1,0-5 39-15</inkml:trace>
  <inkml:trace contextRef="#ctx0" brushRef="#br0" timeOffset="33">9509 13626 300 0,'-3'50'112'0,"0"-18"-60"0,-9 10-52 16,6-18 21-16,-3 3-12 0,0 2-1 15,0 3-6-15,3-3-2 16,0-3 0-16,4-5-71 0,7 3-31 15,4-8-18 1</inkml:trace>
  <inkml:trace contextRef="#ctx0" brushRef="#br0" timeOffset="34">10408 14126 232 0,'0'-5'88'0,"0"5"-48"0,3 5-42 0,0 0 17 16,0 9 4-16,0 2 6 15,-3 7 0-15,0 4 2 0,0-1-15 16,0 3-5-16,3 3 0 0,0 0-4 16,0-3 0-16,3-3-1 15,-3-4-2-15,0-7-10 16,3-1-4-16,-3-4-20 15,0-2-5-15,0-5-20 16,-3-3-7-16,3-3-29 16</inkml:trace>
  <inkml:trace contextRef="#ctx0" brushRef="#br0" timeOffset="35">10619 14168 200 0,'0'0'77'0,"0"6"-42"0,3-1-32 0,0 0 15 16,0 6 6-16,0 7 7 16,0 4-3-16,0 1 0 15,0 4-15-15,-3 2-3 0,3 0-3 16,0-2-1-16,0-4-1 15,0 4-10-15,0-9-4 16,0-2-39-16,0-3-17 16,0-2-50-1</inkml:trace>
  <inkml:trace contextRef="#ctx0" brushRef="#br0" timeOffset="36">10336 14938 168 0,'-8'19'63'0,"-4"-32"-34"0,3 21-14 0,6-6 20 16,3 1-8-16,-6 0-3 0,0-3-6 15,0 0-1-15,0 0-9 16,3-6 1-16,-3 4 2 0,3-4 2 16,0 4 3-16,0-1-3 15,3-2 2-15,0-1-4 16,3-1-1-16,6-7-2 16,3-2 0-16,3-2-2 15,6-3 1-15,5 0 0 16,4-3 1-16,6 0-2 15,6 5 1-15,-1 6-6 16,-2 8-3-16,6 8-2 0,-1 7 3 16,1 6 0-16,0 8 1 15,-4 0 2-15,-2-1 1 16,-3 12-1-16,-7-3-2 16,-5-6 3-16,-6-5 2 15,0-5-15-15,-6-3-8 16,-3-2-49-16,-6 2-18 15,-3-8-45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6T01:13:43.7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8619 11713 204 0,'-6'3'77'0,"6"-3"-42"0,0 2-37 0,0-2 14 15,0 0-8-15,0 0-1 16,0 0 8-16,0 0 2 16,0 0-6-16,0 0 0 0,0 0 3 15,0 0 0-15,0 0 2 16,0 0-11-16,3 0-5 16,0 0 10-16,0 0 6 15,0-2-4-15,0-1-2 16,0 3-1-16,0-3 1 15,0 1 3-15,0-1 2 16,0 1-3-16,0-1 0 0,0 0-5 16,0 1 0-16,0-1 1 15,0 0 0-15,3-2-2 16,-3 0 1-16,3-1 0 16,3-2 1-16,-1-2-2 15,4-1-2-15,0-2 3 16,-3 0 2-16,0 2-2 15,0-2 0-15,0 2 1 16,0 1 0-16,-3-1-2 16,0 1 1-16,3-4-4 15,0 1 0-15,-3 3 3 16,0-1 1-16,0-2-1 16,-1 2 1-16,4-10 0 15,0 3 1 1,0-1 2-16,-3 3-5 0,0 0-1 15,0-2 2-15,3 2 3 16,-3 0-4-16,0 0-3 16,3 0 5-16,0 0 3 15,0 1-3-15,-3 1 0 16,0-4-1-16,3 2-2 16,0-5 3-16,-4 2 2 15,1 1-2-15,0 2 0 16,0 0-1-16,0 0 1 15,0 0-2-15,0 0 2 16,-3 0-4-16,0 1 0 16,0-4 3-16,0-5 3 15,0 3-2-15,0 3-2 0,3-1 2 16,-3 1 0-16,3-4-1 16,-3 4 1-16,3-3-4 15,0 0-2-15,0-1 2 16,0-1 0-16,0-7 1 15,0 7 2-15,3-4-1 16,-3 3 2-16,2 3-2 16,1 0-1-16,-3 0 1 15,0-3 1-15,0-2-3 16,3 2 0-16,-3 0 1 16,0 3 2-16,6 0 1 0,-3-1 1 15,0-4-5 1,3 2-1-16,0 3 7 0,-3 0 4 15,0 5-4-15,-1-5-3 16,1-3-1-16,0 0 1 16,0 3 1-16,0 0 3 15,0 0-3-15,0 0 0 16,0-1-3-16,0 1-1 16,0 3 3-16,0-11 1 15,0 2-1 1,-3 3 1-16,3 0 0 15,2 1-1-15,-5-4-2 16,-3 6 1-16,0-3-1 0,6 3 0 16,0-3 2-16,-3-2 1 15,3-1 1-15,-3 4-2 16,3-1-2-16,-6 0 1 16,3 0 1-16,0 3-1 15,0-11-1-15,-9 6 1 16,6 2 1-16,0 0-1 15,0 0-1-15,0 0 3 16,0 1 0-16,0-4-4 16,-3 6 1-16,3 0 0 15,-3-3 2-15,0-5-1 16,0 2-1-16,0 1 1 16,0 2-1-16,-6 0 0 15,6 3 2-15,0 0-1 16,-3-5 2-16,-3-4-4 0,0 4 0 15,-6 2 1-15,3 0 2 16,0 1-3-16,3-1 0 16,-3 0 3-16,3 0 3 15,-3 3-4-15,3-3-3 16,-3 0 3-16,3 1 1 16,1 1 0-16,-4 1-2 15,0 0 1-15,0 3-1 16,0-1 0-16,0 0 2 15,0 1-1-15,3 2-1 0,0 3 1 16,-3-3 1-16,3 0-1 16,-6-2 2-16,0 2-2 15,-3 2-1-15,1 1 1 16,2 0-1-16,0 0-3 16,0 0 2-16,0-1 1 15,0 1 0-15,0 0 4 16,0 0 2-16,-3-3-5 15,0 3 0-15,1-1-1 16,-1 4 0-16,0-1 0 16,-3 1 0-16,3-4-3 15,-3-4 2-15,0 5 1 16,0-1 2-16,1 1-3 16,-1 3 0-16,0 2 3 15,0-3 3-15,0 0-4 16,-3 4-1-16,-2-1 2 15,-4 2 1-15,3 1-1 0,0 0-2 16,0-1 1 0,1-2 1-16,-1 3-1 0,0 0-1 15,3 0-2-15,0-1-1 16,-6 1 2-16,1 0 0 16,2-1 3-16,0 1 1 15,3 0-1-15,0 2-2 16,1 1 1-16,-1-1 1 15,0 3-3-15,-3 0-2 16,3 0 2-16,-3 0 2 16,1 0 0-16,2 0-1 15,0 0 1-15,3 0-1 16,3 3 0-16,0-3 0 16,0 0-3-16,3 0 0 0,1 0-7 15,2 0-2-15,3 0 13 16,0 0 9-16,3 0-12 15,0 0-2-15,0 0 1 16,0 0 1-16,0 0-1 16,0 0 0-16,3 0 2 15,0 0 0-15,0 0 1 16,0 0 0-16,0 0-3 16,6 0 2-16,0-3-1 15,0 0-2-15,3-2 0 16,0-6 0-16,2 1 0 0,-2-6 3 15,3 3-2-15,0 2 1 16,12 1 2 0,0-1 0-16,-3 0 0 15,0 1-5-15,-4-1 1 16,1 1 2-16,0 2 3 16,-3 0-2-16,0 0 0 15,-3 3 1-15,-3-1 2 16,0 4-3-16,-6-1 0 15,-3 3 3-15,0 0 3 16,0 0 0-16,-3 0 0 16,0 3-6-16,-6-1 1 15,0 4-2-15,-3 1 0 16,-3 4 2-16,-9 0 0 16,-6-3 0-16,4 7 0 0,-4-1-3 15,0 7 0-15,3-5 4 16,1 0 1-16,2-3-3 15,3-3 1-15,6 1 0 16,0-3 0-16,6 0-3 16,0-3 0-16,3 3-3 15,3-3 1-15,3 1 1 16,6 2 2-16,3 0-4 16,3 2 2-16,6 3 4 15,3 3 2-15,3 5-3 16,2-5-1-16,-2 0 1 0,3-3 2 15,-6-2 0-15,-3 0 2 16,-3-1-2-16,-3-2 2 16,-4 0-7-16,-2-3 1 15,0 1-30-15,-6-6-11 16,6 2-48-16,-3-4-21 16,0-9-22-1</inkml:trace>
  <inkml:trace contextRef="#ctx0" brushRef="#br0" timeOffset="1">1594 5879 132 0,'0'-3'52'0,"0"6"-28"0,0-3-22 0,0 0 14 16,0 0 5-16,0 0 5 16,0 0-1-16,0 0 0 15,0 0-14-15,0 0 7 0,0 0 2 16,0 0-4-16,0 0 1 16,0 0-4-16,-6 0 0 15,3 0-3-15,3 0-1 16,-6 5-1-16,0-5 0 15,1 3-2-15,-4-3-1 16,-3 0-1-16,3 0 2 0,-3 0-1 16,-6 3 2-16,-6-1-2 15,3-2 0 1,1 0-6-16,-1 0 1 0,0 0 4 16,3 0 2-16,-3 0-2 15,0 0-3-15,0 0 2 16,4 0 0-16,-1 3-4 15,-3-3 1-15,-3 0 0 16,3 0 2-16,-3 0-1 16,4 0 2-16,-1 0-4 15,0-3 0-15,6 1 1 16,-6-1 0-16,6 3 0 0,-5 0 2 16,2 0-1-16,-3 0-1 15,0 0 1 1,6 0-1-16,-3 0 0 15,6 0 0-15,-6 0 0 16,7 0 0-16,-1 0 0 16,-3 0-3-16,3 0 2 15,3 3-1-15,0-1 0 16,3 4 0-16,-3-1 0 16,-3 3 2-16,3 2 0 15,0 1 0-15,3 2 2 16,0 0-3-16,1 1-2 15,2-1-1-15,3 13 3 16,-6 3 0-16,3 1 1 16,3-4 2-16,-3-2-3 15,3 5 0-15,0-3 1 16,0 3 0-16,-6 1 0 16,6-1 0-16,-3 0 2 15,3 0 1-15,0 0-4 16,0-3-1-16,-6 12 1 15,6-7 2-15,0 1-2 16,0 0 0-16,-3-3 1 16,3 0 0-16,0 3 0 15,0 5 0-15,0-3 0 16,0 1 2-16,0-1-1 0,0-2-1 16,0 2 1-16,0 6-1 15,0-3-3-15,0-3 2 16,0 1 1-16,0-4 0 15,0-2 0-15,0 3 2 16,0 3-1-16,0-4-1 16,0 1 1-16,0 0-1 15,-6-3 0-15,6 0 0 16,0 0 0-16,0-5 0 16,0 8 0-16,-3 5 0 15,3-5-3-15,0-1 2 16,0-7 1-16,0 0 2 15,0 0-1-15,0 5-1 0,0 0 1 16,0-3-1-16,-3-2 0 16,3-3 2-16,0 1-3 15,0-1 0-15,0 0-1 16,0 0 0-16,0 5 4 16,0-4 1-16,0 4-4 15,0 6 1-15,0-6-2 16,0-2 0-16,-6-3 2 15,6 0 0-15,-3-2 2 16,3 0 1-16,0-4-4 16,0 1 1-16,0-3 0 15,0 3 2-15,0 6-3 16,-6-7 0-16,3-1 1 0,3-1 0 16,3 0 0-16,-3-2 0 15,0-1 0-15,-3-2 0 16,3 0 0-16,0 0 2 15,0 0-1-15,0 0-1 16,0-3 1-16,0 3-1 16,3-3 0-16,-6 3 2 15,3-2-3-15,0-1 0 16,0 3 1-16,0 0 2 16,0 0-3-16,0 0 0 15,0 2 1-15,0 1 0 16,0-1-3-16,0 6 2 15,0 3 1-15,3-1 2 16,-3-2-1-16,6 0-1 0,-6 0 1 16,3-3 1-16,-3 0-3 15,0 1 0-15,6 2 1 16,-6-3 2-16,0 0-1 16,0 6 2-16,0-4-2 15,0 4-1-15,0-1 1 16,0-2-1-16,0 0-3 15,0-3 2-15,0 1 1 16,0-1 2-16,0 0-1 16,3-2-1-16,-3 2 1 15,3 0 1-15,-3 0-1 16,0 1 2-16,6-4-7 16,-6 1 1-16,0-1 1 15,3-2 1-15,3 8 3 16,-6 5 1-1,3-2-4-15,3-1 1 16,-6-2 0-16,3 0 0 16,0-3 0-16,3-2 2 15,-6 0-1-15,3-3-1 16,2-1 1-16,-5 1 1 16,3-2-3-16,6 2 0 15,-6-3 1-15,3 0 0 16,0 0 0-16,0 1 0 15,3-1 0-15,0 0 0 16,3 1 0-16,-3 4 0 0,0-2 0 16,3-3 0-1,-3 1 0-15,-3-1 2 0,3-2-1 16,2-3-1 0,4 2 1-16,-6-2-1 0,3 3 0 15,0-3 2-15,-3 0-1 16,0 0 2-16,0 0-2 15,3 0-1-15,-3 0 1 16,0 0-1-16,3 0 0 16,-4 0 0-16,-2 0 0 15,9 3 2-15,-9-3-1 16,3 0-1-16,0 0-2 0,-3 2 1 16,6 1 3-1,-9-3 1-15,6 0-4 0,3 3 1 16,-3-1 2-16,0 1 3 15,0 0-9 1,0-1 3-16,-4-2 1 16,4 0 3-1,-3 0-4-15,3 0 1 16,-6 0 2-16,6 0 3 16,-6 0-4-16,-3 0-1 15,6 0 0-15,0 0 2 16,0 0-1-16,3 0-1 15,0 0 1-15,-6 0-1 16,6 0-3-16,-6 0 2 16,3 0 1-16,0 0 2 15,0 0-1-15,3 0-1 0,-9 0-2 16,3 0 1-16,-1 0 1 16,1 0 2-16,0 0 1 15,0-2 1-15,3 2-2 16,-6-6-2-16,0 6 1 15,9-2-1-15,-9-1 0 16,3 0 0-16,0 1 0 16,-3 2 0-16,0 0 0 15,3-3 2-15,-3 3-1 16,0 0-1-16,6 0 3 16,0 0 0-16,-6 0-1 0,3 0-2 15,3 0 1-15,-3-3-1 16,6 3-3-16,-6 0 0 15,3 0 2-15,3 0 2 16,3 0 0-16,-3 0 2 16,6 0-4-16,-1 0-2 15,1 0-1-15,3 0 3 16,-6 0 0-16,9 0 1 16,-3 0 0-16,-3 0 2 15,0 0-1-15,5 0-1 16,1 0 1-16,-3 0-1 15,3 0 0-15,-9 0 0 16,6 0 0-16,3 0 0 0,-7-2 0 16,7 2 2-1,0 0-3-15,3 0 0 0,-3 0 1 16,3 0 0-16,5-3 0 16,-2 3 0-16,0-3 0 15,3 3 0-15,-4-2-3 16,4 2 2-16,3-6 1 15,-6 4 2-15,0-1-1 16,-1 1-1-16,4-1 1 16,3 3 1-16,0-3-1 15,-1 3-1-15,7 0-2 16,0 0 1-16,-4 0 1 16,4 0 0-16,-3 0-3 15,3-2 2-15,-1-1 1 0,-5 0 2 16,6 1-3-16,-1-1 0 15,4 0 3-15,3 1 1 16,2 2-1-16,-2 0-2 16,0 0-2-16,-1 0 1 15,-2 0 1-15,-3-3 2 16,-1 3-3-16,1 0-2 16,6 0 2-16,-7 3 0 15,4-1 1-15,3 4 2 16,-1-6-3-16,-2 2 0 15,3-2 3-15,-7 3 1 16,-2-3-4-16,0 3 1 0,-1-3-2 16,4 5 0-16,3 0 2 15,0 0 2-15,2-2-1 16,1 0 2-16,-4-1-4 16,1 1-2-16,3 0 2 15,-6-3 2-15,2 2 0 16,1 4-1-16,2-6 1 15,-2 5 1-15,6-5-3 16,-1 0 0-16,1 3 1 16,-3-1 0-16,2 4 0 15,-2-4 0-15,0-2 0 16,-1 0 0-16,4 0 0 16,0 0 2-16,2 0-1 15,1 0-1-15,-4 0-2 0,10 5-1 16,-9-2 6-16,-4-3 3 15,4 0-6-15,2 0-1 16,-2 0-3-16,6-3 0 16,-1 3 3-16,1 0 2 15,-1 3 0-15,-2-3-1 16,0 0 1-16,2-3-1 16,1 3 0-16,5-5 2 15,4 3-3-15,-7-1 0 16,1 0 3-16,-7 1 1 15,-2-1-4-15,3 0-1 16,2 1 1-16,1-1 2 16,-1 0-2-16,1 1 0 0,0-4 1 15,-1 1 0-15,-5 0 0 16,-1 2 0-16,1 1-3 16,3-1 2-16,-1 0 1 15,1 3 2-15,-1-2-1 16,-2-1-1-16,-6 0-2 15,5 3 1-15,-5-2 1 16,-3-1 0-16,2 0 0 16,4 3 2-16,-3-2-3 15,5 2 0-15,-2 0 1 16,0-3 2-16,-1 3-1 16,1-3-1-16,-3 1 1 15,-7 2-1-15,1 0 0 16,0 0 2-16,2 0-3 0,1 0 0 15,9 0 1-15,-10 0 2 16,4 0-3-16,-3 0-2 16,0 0 2-16,-1 0 2 15,1 0-2-15,-6 0 0 16,-1-3 3-16,4 0 1 16,0 3-4-16,0 0 1 15,2 0 0-15,1 0 0 16,0 0 0-16,2 0 0 15,-5 0 0-15,0 0 0 0,2-2 0 16,-5 2 0-16,0 0 0 16,0-3 0-1,-1 1 0-15,1-1 2 0,0 0-1 16,3 3-1-16,-1-2 1 16,1 2 1-16,-3 0-3 15,0-3 0-15,-4 3-1 16,1 0 0-16,0 0 0 15,0 0 0-15,-4-3 2 16,1 3 0-16,0 0 0 16,3 0 0-16,-3 3 0 15,5-3 0-15,-5 0 0 16,3 3 0-16,3-3 0 16,-7 2 0-16,4 1 0 15,-3-3 2-15,0 3-3 0,-1-3 0 16,-5 2 1-16,12-2-3 15,-6 3 2 1,-3-3 1-16,-4 0 0 16,4 0 0-16,0 0 2 15,0 0-1-15,0 0-1 16,0 0-2-16,-1 0 1 16,4 2 1-16,0 1 2 15,0-6-1-15,0 3-1 16,-1 0 1-16,1 0-1 15,-3 0 0-15,3-2 0 0,-3 2 0 16,2 0 0 0,1 0 0-16,-3 0 0 0,0 0 0 15,0 0 0-15,-1-3 0 16,1 3 0 0,0 0 0-16,-3 0 2 0,6 0-3 15,-1 0-2-15,1 0 2 16,0 0 2-16,-3 0 0 15,0 0 2-15,-1 0-4 16,1 0 0-16,-6 0 1 16,12 0-3-1,-6 0 2-15,-1 0 1 16,-2 0 2-16,3 3-6 16,0-3 1-16,0 0 3 15,0 0 2-15,-1 0 0 16,1 2 1-16,9 1-4 15,-3-3 0-15,-1 0 1 16,1 0 2-16,-3 3-3 0,6-3-2 16,-3 0 2-16,-4 0 0 15,1 0 3-15,-3 0 1 16,0 0-1-16,3-3-2 16,-1 3-2-16,4 0 1 15,-3 0-4-15,6 3 1 16,-1-6 4-16,-2 3 2 15,0 3 0-15,-3-3 1 16,-1 0-2-16,1 0-1 16,-3 0-4-16,3 0 0 15,0 0 2-15,-4 0 3 0,1 0 2 16,-3 0 1-16,0 0-5 16,3 0-1-16,0 0 1 15,-4 2 0-15,1-2 1 16,0 0 0-16,3 0 0 15,6 3 0-15,-4 0 0 16,-2-3 0-16,0 0 0 16,-3 0 0-16,0 2 2 15,0-2 3-15,-1 0-2 16,4 0-2-16,0 0-5 16,-3 0 0-16,0 0 2 15,0 3 3-15,-1-3-2 16,4 3 0-16,0-1 1 15,0 1 0-15,0-3 0 0,-1 3 0 16,10 2 0-16,-3-2 2 16,-3-1-1-16,0-2-1 15,-4 0-2-15,1 0 1 16,0 0 1-16,3 0 2 16,0-2-3-16,-4-1 0 15,1 0 1-15,-3 1 0 16,3-4 2-16,0 4 1 15,2-4-4-15,-2 1 1 16,-3 2-2-16,0-2 0 0,3 0 0 16,-3-3 0-1,2 0 2-15,-2-3 2 0,0 1-1 16,-3 2-1 0,0 0 1-16,-3 0-1 0,-1-3 0 15,1-2 0-15,-3-3 0 16,-3 0 0-16,0 1 0 15,0-1 0-15,0 0 0 16,3-3 2-16,0 1-3 16,-3-1 0-16,3-2 1 15,0 3 2-15,-4-1-1 16,1 3-1-16,0-2-2 16,0-1 1-16,-3-2 1 15,3 2 2-15,-3 1-1 16,3-1-1-16,-3 1 1 15,0 2 1-15,0-3-3 0,0 1-2 16,-3-6-1 0,0-2 3-16,0 2 2 0,0 3 4 15,0 0-4 1,0-1-3-16,0-1 3 0,0-1 1 16,0 0-3-16,0-3 1 15,0 1-2-15,0 2 0 16,0-5 2-16,0 3 2 15,-3 2-1-15,0 0-1 16,0-2 1-16,3-4-1 16,-1-1 0-16,-2 4 2 15,3 1-1-15,0 2-1 0,0-2-4 16,0-1 0-16,-3 3 6 16,3 0 4-16,-3 1-8 15,3 1 0-15,-3-1 2 16,3 4 2-16,0-7-3 15,0 2 1-15,-3 3-2 16,3 0 0-16,-3 2 4 16,0 0 3-16,0 1-4 15,0-6-3-15,0-2-2 16,0 5 3-16,0-1 2 16,0 4 4-16,0-1-4 15,0-2-3-15,0 0 1 16,0 0 2-16,0 0-2 15,0-1-2-15,0 1 2 16,0 5 2-16,0-2 0 0,0-6 2 16,0 3-4-16,0 2-2 15,0 1 2-15,0 2 0 16,0 0 3-16,0-2 3 16,0 4-7-16,0-12 0 15,0-1 0 1,3 4 3-16,0 1 2 15,0 4-4-15,0-1-1 16,0 1 3-16,0-3 1 16,0 0-3-16,0-1 1 15,0 4-2-15,0-1 0 16,0 1 2-16,0 2 0 16,-3 0 0-16,3-5 0 0,-3 2 0 15,0 4 2-15,0-1 1 16,0 0 1-16,0 3-5 15,0-1-1-15,0 1 3 16,0-3 1-16,0 0-3 16,0-5-1-16,0-3 1 15,0 6 2-15,0-1-2 16,0 3 0-16,0 1 1 16,0-1 0-16,-3 0 2 15,3 0 1-15,-3-3-4 16,3 1-1-16,-3-1 1 15,0 4 2-15,0-1 0 16,3 0 2-16,-3-3-2 16,0 3-1-16,0-2 1 0,0-1-1 15,0 3-3-15,0 1 0 16,0-1 4-16,0 0 1 16,0 0-3-16,0 0 1 15,0 0 0-15,0-5 2 16,-3-5-3-16,0 2 0 15,0 3 1-15,1 2 2 16,-1-2-1-16,0 2 2 16,0 1-2-16,0-1-1 15,0 1 1-15,-3 2-1 16,0 3-3-16,0 0 2 0,3 2 1 16,-3 0 2-16,-3-5-1 15,0 3-1-15,-3 3 1 16,1-4-1-16,-1 1 0 15,-3 3 2-15,0-4-3 16,0 6-2-16,0 1 2 16,-3-4 0-16,-2 3 1 15,-7 0 0-15,0 0 0 16,0 3 0-16,-2 0-5 16,-1 2 1-16,0-2 4 15,0-1 2-15,-8 4-3 16,2-4 1-16,0 1 2 15,-2 2 1-15,-10 1-6 16,0 2 0-16,1 0 1 16,-1 0 3-16,1-6 0 15,-1 4-1-15,-3-1 1 0,4 3-1 16,-10 0-3-16,4 3 2 16,-1-3 1-16,4 0 0 15,-4 0 2-15,0-3 1 16,4 3-4-16,2 0 1 15,-2 0-2-15,-4 0 0 16,4 3 2-16,-1-3 2 16,3 2-1-16,4-2 2 15,-1 0-4-15,3 3-2 16,-2-3 4-16,-4 0 1 16,-2 3 0-16,-1-1 1 15,6 1-2-15,1-3 2 0,5 3-2 16,0-3-1-16,1 0-2 15,-1 0 1-15,3 0 1 16,-2 0 0-16,-1 2 0 16,-6-2 0-16,4 3 0 15,-1-3 2-15,4 3-1 16,2-3-1-16,-9 0-2 16,9 2 1-16,-2 4 1 15,2-4 2-15,-3 1-1 16,-5 0-1-16,2-3 1 15,1 2-1-15,-1-2-3 16,3 3 2-16,1-1 1 16,-4 1 0-16,3 2 0 15,1-2 2-15,-1-3-1 0,-9 3-1 16,1-1 1 0,-1 1 1-16,3-3-1 0,4 0-1 15,-10 8 1-15,1-5 1 16,5-3-1-16,0 5-1 15,-11-5 1-15,2 3 1 16,4-1-3-16,-1 1 0 16,7 5 1-16,-7-6 2 15,0 4-3-15,1-4 0 16,-1 1-1-16,-5 0 0 16,-1-1 4-16,-2 1 1 0,8 0-1 15,-2-3 1-15,2 5-4 16,0-5 0-16,-11 0 1 15,5 0 2-15,1 5-3 16,2-5 0-16,4 5 1 16,-7-5 0-16,4 0 0 15,2 0 2-15,-9 6 3 16,1-4 4-16,2 1-4 16,4 0-1-16,-4-3-4 15,7 0-3-15,-4 0 2 16,-2 0 2-16,-4 2-2 15,4 1-2-15,-1 2 2 16,4-2 2-16,5 0 0 16,-6-3-1-16,1 0 1 0,-1-3-1 15,1 6 0-15,-1-3 0 16,1 0 0-16,2 2 0 16,0-2 0-16,1 0 0 15,-1 0 2-15,1 0 1 16,-7 5-1-16,1-2-2 15,-1 0-2-15,7 2-1 16,5 0 2-16,-9-5 2 16,7 0 0-16,-4 0-1 15,-5 3-2-15,2 0-1 16,-2 2 2-16,2 0 2 16,6 1 0-16,-5-4 2 15,2 3-2-15,1-2-1 0,-10 2-2 16,4 1 1-16,-1-1-1 15,1 0 0-15,5-2 2 16,-2 0 0-16,2-1 0 16,3 1 2-16,-2-1-1 15,-1 1-1-15,4 2 1 16,-1-2-1-16,3 0 0 16,4-1 2-16,2 1-3 15,0-3-2-15,4 0 2 16,-4 0 2-16,3 0 0 15,-5 0-1-15,-1 0 1 16,3 0-1-16,4 0 0 16,-4-3 0-16,3 1-3 15,7-1 2-15,-4 0 1 16,-3 1 2-16,3-1-1 16,1 0-1-16,-1 1 1 0,-6-1-1 15,-2 3-3-15,2 0 2 16,0 0 3-16,1 0 1 15,2 0-4-15,6 0-1 16,-6-2 1-16,1-1 0 16,2 3 1-16,0-3 0 15,1 1 0-15,-10 2 0 16,3 0 2-16,1 0 1 16,-1 0-4-16,3 0-1 15,4 2 3-15,2-2 1 0,-9 0-3 16,6 0 1-16,-5 3-2 15,5-3 0-15,-6 0 2 16,-2 3 0-16,5-3 0 16,-6 2 0-16,4 1 0 15,-4-3 0-15,9 2 0 16,-5-2 2-16,2 3-1 16,3 0-1-16,-2-1 1 15,-10 1-1-15,-3 0-3 16,4-1 2-16,-4 1 1 15,3 0 0-15,1-1-7 16,2-2 0-16,4 0-28 16,-4-2-12-16,12-12-105 15</inkml:trace>
  <inkml:trace contextRef="#ctx0" brushRef="#br0" timeOffset="2">11450 5707 112 0,'0'0'44'0,"15"0"-24"16,-21 3-4-16,6-3 18 0,0 0-3 15,6 2 2-15,-6-2-4 16,3 0 0-16,-3 0-8 15,0 0-11-15,0 0 0 16,-3 0 3-16,3 0-3 16,-3 0 0-16,3 0-2 15,-3-2 2-15,0-1-1 16,3 0 0-16,-6 1-1 16,3-4 0-16,0 1-2 15,0 0 1-15,-3-8 5 16,0-8-7-1,0 2 0-15,0 0 1 16,0 1-3-16,3-1 0 16,0-2-1-16,0 0 1 15,0 3-2-15,0-1 2 16,0 3-2-16,0 0 2 16,3-2-2-16,0-3 2 15,0-1-2-15,3 1-1 16,0 0 1-16,3 0-1 15,0 2-3-15,0 1 2 16,0-11 1-16,3 2 2 16,0 4-1-16,3 1 2 15,0 1 0-15,0 0 1 16,2 0-2-16,1 0 1 16,0 2-4-16,3 1 0 0,-3-1 3 15,6 3 1-15,0 0 1 16,-4 3 2-16,4 0-3 15,3 2 0-15,6 1-1 16,3 2 1-16,5 0-4 16,-5 0 0-16,0 0 1 15,0 3 0-15,-1-1 0 16,1 1 0-16,3 2-3 16,-1 1 2-16,1-1 3 15,0 1 3-15,6-1 0 16,5 0 0-16,-2 1-3 0,-1-1-2 15,1 0 1-15,3 3-1 16,-1-2 0-16,-2-1 2 16,3 0-1-16,5 1 2 15,1-1 0-15,-4 0 3 16,-5 1-1-16,-3-1 2 16,-4 3 0-16,-2 0 1 15,-3 0-4-15,-3 0-1 16,-1 0 3-16,1-2 1 15,-3-1-3-15,-3 0-1 16,0 3 1-16,-1-2 2 16,1 2-5-16,-3 0-1 15,0-3 0-15,-3 0 2 0,-3 3-1 16,-3-2-1-16,-1 2 3 16,-2 0 0-16,-3-3-4 15,0 3 1-15,-3-3-11 16,-3 1-3-16,0-1-13 15,0 0-5-15,0 1-23 16,0-1-8-16,0-2-28 16,0 2-10-16,0-2-3 15</inkml:trace>
  <inkml:trace contextRef="#ctx0" brushRef="#br0" timeOffset="3">13045 4688 248 0,'-24'-2'93'0,"24"4"-50"0,9-2-41 0,-9 0 17 15,3 3-1-15,-3 2 3 16,3 3-7-16,3 0-3 16,3 5-6-16,6 1-2 0,3-1 3 15,6 0-3-15,-1 0 0 16,1 1 1-16,-3-4 0 15,-3 1 0-15,-3-1 2 16,-3-2-1-16,0 3 2 16,-3-1 2-16,-3 1 5 15,-6 0 1-15,-3-1 3 16,-6 1-4-16,-3-1 2 16,-6 1-7-16,-3 2-3 15,-3 0-1-15,3 1 1 0,4 2-8 16,2-6 0-16,3 1-7 15,6-1-1-15,3 1-22 16,3-3-9-16,3-3-40 16,6 0-16-16,3-2-26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4/23/2018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8FDA0-A3A8-4A97-B415-832D6F05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5506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143559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1595297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11754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055406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realistic example would be a class where a buffer or queue size is a template parameter, but at least this makes a little more sense than the old “print n copies’ example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349838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Ask them to write out the usual compile commands to create the executable.</a:t>
            </a:r>
          </a:p>
          <a:p>
            <a:pPr marL="228600" indent="-228600">
              <a:buAutoNum type="arabicParenR"/>
            </a:pPr>
            <a:r>
              <a:rPr lang="en-US" dirty="0"/>
              <a:t>Ask</a:t>
            </a:r>
            <a:r>
              <a:rPr lang="en-US" baseline="0" dirty="0"/>
              <a:t> them to analyze where in this compilation process something goes wrong.</a:t>
            </a:r>
            <a:endParaRPr lang="en-US" dirty="0"/>
          </a:p>
          <a:p>
            <a:endParaRPr lang="en-US" dirty="0"/>
          </a:p>
          <a:p>
            <a:r>
              <a:rPr lang="en-US" dirty="0"/>
              <a:t>g++ -c compare.cc</a:t>
            </a:r>
            <a:r>
              <a:rPr lang="en-US" baseline="0" dirty="0"/>
              <a:t> </a:t>
            </a:r>
            <a:r>
              <a:rPr lang="en-US" baseline="0" dirty="0">
                <a:sym typeface="Wingdings" panose="05000000000000000000" pitchFamily="2" charset="2"/>
              </a:rPr>
              <a:t> empty </a:t>
            </a:r>
            <a:r>
              <a:rPr lang="en-US" baseline="0" dirty="0" err="1">
                <a:sym typeface="Wingdings" panose="05000000000000000000" pitchFamily="2" charset="2"/>
              </a:rPr>
              <a:t>compare.o</a:t>
            </a:r>
            <a:endParaRPr lang="en-US" baseline="0" dirty="0">
              <a:sym typeface="Wingdings" panose="05000000000000000000" pitchFamily="2" charset="2"/>
            </a:endParaRPr>
          </a:p>
          <a:p>
            <a:r>
              <a:rPr lang="en-US" baseline="0" dirty="0">
                <a:sym typeface="Wingdings" panose="05000000000000000000" pitchFamily="2" charset="2"/>
              </a:rPr>
              <a:t>g++ -c main.cc  </a:t>
            </a:r>
            <a:r>
              <a:rPr lang="en-US" baseline="0" dirty="0" err="1">
                <a:sym typeface="Wingdings" panose="05000000000000000000" pitchFamily="2" charset="2"/>
              </a:rPr>
              <a:t>main.o</a:t>
            </a:r>
            <a:r>
              <a:rPr lang="en-US" baseline="0" dirty="0">
                <a:sym typeface="Wingdings" panose="05000000000000000000" pitchFamily="2" charset="2"/>
              </a:rPr>
              <a:t> without definition of comp&lt;</a:t>
            </a:r>
            <a:r>
              <a:rPr lang="en-US" baseline="0" dirty="0" err="1">
                <a:sym typeface="Wingdings" panose="05000000000000000000" pitchFamily="2" charset="2"/>
              </a:rPr>
              <a:t>int</a:t>
            </a:r>
            <a:r>
              <a:rPr lang="en-US" baseline="0" dirty="0">
                <a:sym typeface="Wingdings" panose="05000000000000000000" pitchFamily="2" charset="2"/>
              </a:rPr>
              <a:t>&gt;</a:t>
            </a:r>
          </a:p>
          <a:p>
            <a:r>
              <a:rPr lang="en-US" baseline="0" dirty="0">
                <a:sym typeface="Wingdings" panose="05000000000000000000" pitchFamily="2" charset="2"/>
              </a:rPr>
              <a:t>g++ </a:t>
            </a:r>
            <a:r>
              <a:rPr lang="en-US" baseline="0" dirty="0" err="1">
                <a:sym typeface="Wingdings" panose="05000000000000000000" pitchFamily="2" charset="2"/>
              </a:rPr>
              <a:t>main.o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compare.o</a:t>
            </a:r>
            <a:r>
              <a:rPr lang="en-US" baseline="0" dirty="0">
                <a:sym typeface="Wingdings" panose="05000000000000000000" pitchFamily="2" charset="2"/>
              </a:rPr>
              <a:t>  linker error (no comp&lt;</a:t>
            </a:r>
            <a:r>
              <a:rPr lang="en-US" baseline="0" dirty="0" err="1">
                <a:sym typeface="Wingdings" panose="05000000000000000000" pitchFamily="2" charset="2"/>
              </a:rPr>
              <a:t>int</a:t>
            </a:r>
            <a:r>
              <a:rPr lang="en-US" baseline="0" dirty="0">
                <a:sym typeface="Wingdings" panose="05000000000000000000" pitchFamily="2" charset="2"/>
              </a:rPr>
              <a:t>&gt;)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000489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1056280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1162421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850887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316633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4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7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9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9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7" y="27429"/>
            <a:ext cx="139493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4200" y="27429"/>
            <a:ext cx="133562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L13:  C++ Templates</a:t>
            </a:r>
          </a:p>
        </p:txBody>
      </p:sp>
    </p:spTree>
    <p:extLst>
      <p:ext uri="{BB962C8B-B14F-4D97-AF65-F5344CB8AC3E}">
        <p14:creationId xmlns:p14="http://schemas.microsoft.com/office/powerpoint/2010/main" val="344986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Templates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258196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doesn’t generate any code when it sees the template function</a:t>
            </a:r>
          </a:p>
          <a:p>
            <a:pPr lvl="1"/>
            <a:r>
              <a:rPr lang="en-US" dirty="0"/>
              <a:t>It doesn’t know what code to generate yet, since it doesn’t know what types are involved</a:t>
            </a:r>
          </a:p>
          <a:p>
            <a:pPr lvl="3"/>
            <a:endParaRPr lang="en-US" dirty="0"/>
          </a:p>
          <a:p>
            <a:r>
              <a:rPr lang="en-US" dirty="0"/>
              <a:t>When the compiler sees the function being used, then it understands what types are involved</a:t>
            </a:r>
          </a:p>
          <a:p>
            <a:pPr lvl="1"/>
            <a:r>
              <a:rPr lang="en-US" dirty="0"/>
              <a:t>It generates the </a:t>
            </a:r>
            <a:r>
              <a:rPr lang="en-US" b="1" i="1" dirty="0"/>
              <a:t>instantiation</a:t>
            </a:r>
            <a:r>
              <a:rPr lang="en-US" dirty="0"/>
              <a:t> of the template and compiles it (kind of like macro expansion)</a:t>
            </a:r>
          </a:p>
          <a:p>
            <a:pPr lvl="2"/>
            <a:r>
              <a:rPr lang="en-US" dirty="0"/>
              <a:t>The compiler generates template instantiations for </a:t>
            </a:r>
            <a:r>
              <a:rPr lang="en-US" i="1" dirty="0"/>
              <a:t>each</a:t>
            </a:r>
            <a:r>
              <a:rPr lang="en-US" dirty="0"/>
              <a:t> type used as a template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43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Creates a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206240"/>
            <a:ext cx="4389120" cy="2011680"/>
          </a:xfrm>
          <a:prstGeom prst="roundRect">
            <a:avLst>
              <a:gd name="adj" fmla="val 34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1828800"/>
          </a:xfrm>
          <a:prstGeom prst="roundRect">
            <a:avLst>
              <a:gd name="adj" fmla="val 47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200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6217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548E1FC-676D-4EB9-9352-427DF288CEAF}"/>
                  </a:ext>
                </a:extLst>
              </p14:cNvPr>
              <p14:cNvContentPartPr/>
              <p14:nvPr/>
            </p14:nvContentPartPr>
            <p14:xfrm>
              <a:off x="48960" y="1744200"/>
              <a:ext cx="8949960" cy="4574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548E1FC-676D-4EB9-9352-427DF288CE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600" y="1734840"/>
                <a:ext cx="8968680" cy="459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93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#1 (Google Style Guide prefers)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3017520"/>
          </a:xfrm>
          <a:prstGeom prst="roundRect">
            <a:avLst>
              <a:gd name="adj" fmla="val 274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43891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3B20291-A3B9-43FD-B608-5CDF4E00CAEA}"/>
                  </a:ext>
                </a:extLst>
              </p14:cNvPr>
              <p14:cNvContentPartPr/>
              <p14:nvPr/>
            </p14:nvContentPartPr>
            <p14:xfrm>
              <a:off x="209520" y="1649880"/>
              <a:ext cx="4597560" cy="37576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3B20291-A3B9-43FD-B608-5CDF4E00CA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160" y="1640520"/>
                <a:ext cx="4616280" cy="377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520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#2 (you’ll see this sometimes)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206240"/>
            <a:ext cx="4389120" cy="1554480"/>
          </a:xfrm>
          <a:prstGeom prst="roundRect">
            <a:avLst>
              <a:gd name="adj" fmla="val 489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2286000"/>
          </a:xfrm>
          <a:prstGeom prst="roundRect">
            <a:avLst>
              <a:gd name="adj" fmla="val 47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"compare.cc"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7607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1178F40-DE6C-498D-825A-09FDD4B57CBA}"/>
                  </a:ext>
                </a:extLst>
              </p14:cNvPr>
              <p14:cNvContentPartPr/>
              <p14:nvPr/>
            </p14:nvContentPartPr>
            <p14:xfrm>
              <a:off x="268560" y="1686960"/>
              <a:ext cx="4501080" cy="25318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1178F40-DE6C-498D-825A-09FDD4B57C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200" y="1677600"/>
                <a:ext cx="4519800" cy="255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1547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Assume we are using Solution #2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sz="2400" dirty="0"/>
              <a:t> includes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sz="2400" dirty="0"/>
              <a:t>)</a:t>
            </a:r>
          </a:p>
          <a:p>
            <a:r>
              <a:rPr lang="en-US" sz="2400" dirty="0"/>
              <a:t>Which is the </a:t>
            </a:r>
            <a:r>
              <a:rPr lang="en-US" sz="2400" i="1" dirty="0"/>
              <a:t>simplest</a:t>
            </a:r>
            <a:r>
              <a:rPr lang="en-US" sz="2400" dirty="0"/>
              <a:t> way to compile our program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2400" dirty="0"/>
              <a:t>)?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endParaRPr lang="en-US" dirty="0"/>
          </a:p>
          <a:p>
            <a:pPr lvl="3"/>
            <a:endParaRPr lang="en-US" dirty="0"/>
          </a:p>
          <a:p>
            <a:pPr marL="0" indent="0">
              <a:spcBef>
                <a:spcPts val="1200"/>
              </a:spcBef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A.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B.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 compare.cc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C.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 </a:t>
            </a:r>
            <a:r>
              <a:rPr lang="en-US" sz="2400" b="1" dirty="0" err="1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endParaRPr lang="en-US" sz="2400" b="1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D.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-c main.cc</a:t>
            </a:r>
            <a:b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g++ -c compare.cc</a:t>
            </a:r>
            <a:b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g++ </a:t>
            </a:r>
            <a:r>
              <a:rPr lang="en-US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compare.o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E.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996633"/>
                </a:solidFill>
              </a:rPr>
              <a:t>We’re lost…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257289D-1125-4E40-967F-6EF8FEBB1F3C}"/>
                  </a:ext>
                </a:extLst>
              </p14:cNvPr>
              <p14:cNvContentPartPr/>
              <p14:nvPr/>
            </p14:nvContentPartPr>
            <p14:xfrm>
              <a:off x="449640" y="2861280"/>
              <a:ext cx="8654400" cy="3921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257289D-1125-4E40-967F-6EF8FEBB1F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0280" y="2851920"/>
                <a:ext cx="8673120" cy="394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248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Templates are useful for classes as well</a:t>
            </a:r>
          </a:p>
          <a:p>
            <a:pPr lvl="1"/>
            <a:r>
              <a:rPr lang="en-US" dirty="0"/>
              <a:t>(In fact, that was one of the main motivations for templates!)</a:t>
            </a:r>
          </a:p>
          <a:p>
            <a:pPr lvl="3"/>
            <a:endParaRPr lang="en-US" dirty="0"/>
          </a:p>
          <a:p>
            <a:r>
              <a:rPr lang="en-US" dirty="0"/>
              <a:t>Imagine we want a class that holds a pair of things that we can:</a:t>
            </a:r>
          </a:p>
          <a:p>
            <a:pPr lvl="1"/>
            <a:r>
              <a:rPr lang="en-US" dirty="0"/>
              <a:t>Set the value of the first thing</a:t>
            </a:r>
          </a:p>
          <a:p>
            <a:pPr lvl="1"/>
            <a:r>
              <a:rPr lang="en-US" dirty="0"/>
              <a:t>Set the value of the second thing</a:t>
            </a:r>
          </a:p>
          <a:p>
            <a:pPr lvl="1"/>
            <a:r>
              <a:rPr lang="en-US" dirty="0"/>
              <a:t>Get the value of the first thing</a:t>
            </a:r>
          </a:p>
          <a:p>
            <a:pPr lvl="1"/>
            <a:r>
              <a:rPr lang="en-US" dirty="0"/>
              <a:t>Get the value of the second thing</a:t>
            </a:r>
          </a:p>
          <a:p>
            <a:pPr lvl="1"/>
            <a:r>
              <a:rPr lang="en-US" dirty="0"/>
              <a:t>Swap the values of the things</a:t>
            </a:r>
          </a:p>
          <a:p>
            <a:pPr lvl="1"/>
            <a:r>
              <a:rPr lang="en-US" dirty="0"/>
              <a:t>Print the pair of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545289D-163F-4611-A24D-990B7460B2C1}"/>
                  </a:ext>
                </a:extLst>
              </p14:cNvPr>
              <p14:cNvContentPartPr/>
              <p14:nvPr/>
            </p14:nvContentPartPr>
            <p14:xfrm>
              <a:off x="5824154" y="2491609"/>
              <a:ext cx="1741680" cy="559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545289D-163F-4611-A24D-990B7460B2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4794" y="2482249"/>
                <a:ext cx="1760400" cy="57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2453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8046720" cy="466344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PAIR_H_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PAIR_H_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Pair() { 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first_;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second_;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first_, second_;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"Pair.cc"</a:t>
            </a:r>
          </a:p>
          <a:p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PAIR_H_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07D2CC9-1E5B-49DE-B68C-BF798748D3B6}"/>
                  </a:ext>
                </a:extLst>
              </p14:cNvPr>
              <p14:cNvContentPartPr/>
              <p14:nvPr/>
            </p14:nvContentPartPr>
            <p14:xfrm>
              <a:off x="38160" y="2077560"/>
              <a:ext cx="8028360" cy="34120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07D2CC9-1E5B-49DE-B68C-BF798748D3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0" y="2068200"/>
                <a:ext cx="8047080" cy="343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6858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first_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second_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first_;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first_ = second_;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second_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"Pair("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B42C319-46C9-4C76-BDB5-3E752CC02AE3}"/>
                  </a:ext>
                </a:extLst>
              </p14:cNvPr>
              <p14:cNvContentPartPr/>
              <p14:nvPr/>
            </p14:nvContentPartPr>
            <p14:xfrm>
              <a:off x="698400" y="1402200"/>
              <a:ext cx="8193240" cy="39942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B42C319-46C9-4C76-BDB5-3E752CC02A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9040" y="1392840"/>
                <a:ext cx="8211960" cy="401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6857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8046720" cy="3749040"/>
          </a:xfrm>
          <a:prstGeom prst="roundRect">
            <a:avLst>
              <a:gd name="adj" fmla="val 297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y(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"bar"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usepair.cc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F4448A0-9FB3-4017-B8B4-71ECC7EAFB2A}"/>
                  </a:ext>
                </a:extLst>
              </p14:cNvPr>
              <p14:cNvContentPartPr/>
              <p14:nvPr/>
            </p14:nvContentPartPr>
            <p14:xfrm>
              <a:off x="3169440" y="2695680"/>
              <a:ext cx="4852080" cy="1620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F4448A0-9FB3-4017-B8B4-71ECC7EAFB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60080" y="2686320"/>
                <a:ext cx="4870800" cy="163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4742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 Notes </a:t>
            </a:r>
            <a:r>
              <a:rPr lang="en-US" sz="2400" dirty="0"/>
              <a:t>(look in </a:t>
            </a:r>
            <a:r>
              <a:rPr lang="en-US" sz="2400" i="1" dirty="0"/>
              <a:t>Primer</a:t>
            </a:r>
            <a:r>
              <a:rPr lang="en-US" sz="2400" dirty="0"/>
              <a:t> for 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dirty="0"/>
              <a:t> is replaced with template argument when class is instantiated</a:t>
            </a:r>
          </a:p>
          <a:p>
            <a:pPr lvl="1"/>
            <a:r>
              <a:rPr lang="en-US" dirty="0"/>
              <a:t>The class template parameter name is in scope of the template class definition and can be freely used there</a:t>
            </a:r>
          </a:p>
          <a:p>
            <a:pPr lvl="1"/>
            <a:r>
              <a:rPr lang="en-US" dirty="0"/>
              <a:t>Class template member functions are template functions with template parameters that match those of the class template</a:t>
            </a:r>
          </a:p>
          <a:p>
            <a:pPr lvl="2"/>
            <a:r>
              <a:rPr lang="en-US" dirty="0"/>
              <a:t>These member functions must be defined as template function outside of the class template definition (if not written inline)</a:t>
            </a:r>
          </a:p>
          <a:p>
            <a:pPr lvl="3"/>
            <a:r>
              <a:rPr lang="en-US" dirty="0"/>
              <a:t>The template parameter name does </a:t>
            </a:r>
            <a:r>
              <a:rPr lang="en-US" i="1" dirty="0"/>
              <a:t>not</a:t>
            </a:r>
            <a:r>
              <a:rPr lang="en-US" dirty="0"/>
              <a:t> need to match that used in the template class definition, but really should</a:t>
            </a:r>
          </a:p>
          <a:p>
            <a:pPr lvl="1"/>
            <a:r>
              <a:rPr lang="en-US" dirty="0"/>
              <a:t>Only template methods that are actually called in your program are instantiated (but this is an implementation detail)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exercise released today!</a:t>
            </a:r>
          </a:p>
          <a:p>
            <a:pPr lvl="3"/>
            <a:endParaRPr lang="en-US" dirty="0"/>
          </a:p>
          <a:p>
            <a:r>
              <a:rPr lang="en-US" dirty="0"/>
              <a:t>Homework 2 due tomorrow (2/6)</a:t>
            </a:r>
          </a:p>
          <a:p>
            <a:pPr lvl="1"/>
            <a:r>
              <a:rPr lang="en-US" dirty="0"/>
              <a:t>Don’t forget to clone your repo to double-/triple-/quadruple-check compilation!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Midterm is next Friday (2/14) @ 5 - 6:10 pm in KNE 210/220 – section split on website</a:t>
            </a:r>
          </a:p>
          <a:p>
            <a:pPr lvl="1"/>
            <a:r>
              <a:rPr lang="en-US" dirty="0"/>
              <a:t>1 double-sided page of hand-written notes; </a:t>
            </a:r>
            <a:br>
              <a:rPr lang="en-US" dirty="0"/>
            </a:br>
            <a:r>
              <a:rPr lang="en-US" dirty="0"/>
              <a:t>reference info will be provided on exam</a:t>
            </a:r>
          </a:p>
          <a:p>
            <a:pPr lvl="1"/>
            <a:r>
              <a:rPr lang="en-US" dirty="0"/>
              <a:t>Topics:  everything from lecture, exercises, project, etc. up through C++ new/delete</a:t>
            </a:r>
          </a:p>
          <a:p>
            <a:pPr lvl="1"/>
            <a:r>
              <a:rPr lang="en-US" dirty="0"/>
              <a:t>Old exams on course website, review in section next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5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 (Classes and Templates)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sz="2200" dirty="0"/>
              <a:t>Why are only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dirty="0"/>
              <a:t> and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dirty="0"/>
              <a:t> </a:t>
            </a:r>
            <a:r>
              <a:rPr lang="en-US" sz="2200" dirty="0" err="1"/>
              <a:t>const</a:t>
            </a:r>
            <a:r>
              <a:rPr lang="en-US" sz="2200" dirty="0"/>
              <a:t>?</a:t>
            </a:r>
          </a:p>
          <a:p>
            <a:pPr>
              <a:spcBef>
                <a:spcPts val="900"/>
              </a:spcBef>
            </a:pPr>
            <a:endParaRPr lang="en-US" sz="2800" dirty="0"/>
          </a:p>
          <a:p>
            <a:pPr>
              <a:spcBef>
                <a:spcPts val="900"/>
              </a:spcBef>
            </a:pPr>
            <a:r>
              <a:rPr lang="en-US" sz="2200" dirty="0"/>
              <a:t>Why do the accessor methods return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>
                <a:solidFill>
                  <a:srgbClr val="0066FF"/>
                </a:solidFill>
              </a:rPr>
              <a:t> </a:t>
            </a:r>
            <a:r>
              <a:rPr lang="en-US" sz="2200" dirty="0"/>
              <a:t>and not references?</a:t>
            </a:r>
          </a:p>
          <a:p>
            <a:pPr>
              <a:spcBef>
                <a:spcPts val="900"/>
              </a:spcBef>
            </a:pPr>
            <a:endParaRPr lang="en-US" sz="2800" dirty="0"/>
          </a:p>
          <a:p>
            <a:pPr>
              <a:spcBef>
                <a:spcPts val="900"/>
              </a:spcBef>
            </a:pPr>
            <a:r>
              <a:rPr lang="en-US" sz="2200" dirty="0"/>
              <a:t>Why is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operator&lt;&lt;</a:t>
            </a:r>
            <a:r>
              <a:rPr lang="en-US" sz="2200" dirty="0"/>
              <a:t> not a </a:t>
            </a:r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2200" dirty="0">
                <a:solidFill>
                  <a:srgbClr val="E2661A"/>
                </a:solidFill>
              </a:rPr>
              <a:t> </a:t>
            </a:r>
            <a:r>
              <a:rPr lang="en-US" sz="2200" dirty="0"/>
              <a:t>function?</a:t>
            </a:r>
          </a:p>
          <a:p>
            <a:pPr>
              <a:spcBef>
                <a:spcPts val="900"/>
              </a:spcBef>
            </a:pPr>
            <a:endParaRPr lang="en-US" sz="2800" dirty="0"/>
          </a:p>
          <a:p>
            <a:pPr>
              <a:spcBef>
                <a:spcPts val="900"/>
              </a:spcBef>
            </a:pPr>
            <a:r>
              <a:rPr lang="en-US" sz="2200" dirty="0"/>
              <a:t>What happens in the default constructor when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>
                <a:solidFill>
                  <a:srgbClr val="0066FF"/>
                </a:solidFill>
              </a:rPr>
              <a:t> </a:t>
            </a:r>
            <a:r>
              <a:rPr lang="en-US" sz="2200" dirty="0"/>
              <a:t>is a class?</a:t>
            </a:r>
          </a:p>
          <a:p>
            <a:pPr>
              <a:spcBef>
                <a:spcPts val="900"/>
              </a:spcBef>
            </a:pPr>
            <a:endParaRPr lang="en-US" sz="2800" dirty="0"/>
          </a:p>
          <a:p>
            <a:pPr>
              <a:spcBef>
                <a:spcPts val="900"/>
              </a:spcBef>
            </a:pPr>
            <a:r>
              <a:rPr lang="en-US" sz="2200" dirty="0"/>
              <a:t>In the execution of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dirty="0"/>
              <a:t>, how many times are each of the following invoked (assuming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>
                <a:solidFill>
                  <a:srgbClr val="0066FF"/>
                </a:solidFill>
              </a:rPr>
              <a:t> </a:t>
            </a:r>
            <a:r>
              <a:rPr lang="en-US" sz="2200" dirty="0"/>
              <a:t>is a class)?</a:t>
            </a:r>
          </a:p>
          <a:p>
            <a:pPr marL="0" indent="0">
              <a:spcBef>
                <a:spcPts val="900"/>
              </a:spcBef>
              <a:buNone/>
              <a:tabLst>
                <a:tab pos="460375" algn="l"/>
                <a:tab pos="2289175" algn="l"/>
                <a:tab pos="4117975" algn="l"/>
                <a:tab pos="5946775" algn="l"/>
              </a:tabLst>
            </a:pPr>
            <a:r>
              <a:rPr lang="en-US" sz="2000" dirty="0"/>
              <a:t>	</a:t>
            </a:r>
            <a:r>
              <a:rPr lang="en-US" sz="2000" dirty="0" err="1"/>
              <a:t>ctor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</a:t>
            </a:r>
            <a:r>
              <a:rPr lang="en-US" sz="2000" dirty="0" err="1"/>
              <a:t>cctor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op=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</a:t>
            </a:r>
            <a:r>
              <a:rPr lang="en-US" sz="2000" dirty="0" err="1"/>
              <a:t>dtor</a:t>
            </a:r>
            <a:r>
              <a:rPr lang="en-US" sz="2000" dirty="0"/>
              <a:t>	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86EF5E7-782F-4200-A566-3C5EEFE76E8D}"/>
                  </a:ext>
                </a:extLst>
              </p14:cNvPr>
              <p14:cNvContentPartPr/>
              <p14:nvPr/>
            </p14:nvContentPartPr>
            <p14:xfrm>
              <a:off x="1035720" y="1817280"/>
              <a:ext cx="8013600" cy="48830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86EF5E7-782F-4200-A566-3C5EEFE76E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6360" y="1807920"/>
                <a:ext cx="8032320" cy="490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829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4B2A85"/>
                </a:solidFill>
              </a:rPr>
              <a:t>Templates</a:t>
            </a:r>
            <a:endParaRPr lang="en-US" b="1" dirty="0">
              <a:solidFill>
                <a:srgbClr val="4B2A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6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Suppose that…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want to write a function to compare two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r>
              <a:rPr lang="en-US" dirty="0"/>
              <a:t>You want to write a function to compare two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Function overloading!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926080"/>
            <a:ext cx="7498080" cy="1554480"/>
          </a:xfrm>
          <a:prstGeom prst="roundRect">
            <a:avLst>
              <a:gd name="adj" fmla="val 74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2926080"/>
            <a:ext cx="7498080" cy="3291840"/>
          </a:xfrm>
          <a:prstGeom prst="roundRect">
            <a:avLst>
              <a:gd name="adj" fmla="val 39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int&amp;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int&amp;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string&amp;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string&amp;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81AF91A-7DAE-4D5F-AB01-282FC5AA795D}"/>
                  </a:ext>
                </a:extLst>
              </p14:cNvPr>
              <p14:cNvContentPartPr/>
              <p14:nvPr/>
            </p14:nvContentPartPr>
            <p14:xfrm>
              <a:off x="2505960" y="3423240"/>
              <a:ext cx="3985560" cy="1968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81AF91A-7DAE-4D5F-AB01-282FC5AA79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96600" y="3413880"/>
                <a:ext cx="4004280" cy="198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37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Hm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implementations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are nearly identical!</a:t>
            </a:r>
          </a:p>
          <a:p>
            <a:pPr lvl="1"/>
            <a:r>
              <a:rPr lang="en-US" dirty="0"/>
              <a:t>What if we wanted a version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for </a:t>
            </a:r>
            <a:r>
              <a:rPr lang="en-US" i="1" dirty="0"/>
              <a:t>every</a:t>
            </a:r>
            <a:r>
              <a:rPr lang="en-US" dirty="0"/>
              <a:t> comparable type?  </a:t>
            </a:r>
          </a:p>
          <a:p>
            <a:pPr lvl="1"/>
            <a:r>
              <a:rPr lang="en-US" dirty="0"/>
              <a:t>We could write (many) more functions, but that’s obviously wasteful and redundant</a:t>
            </a:r>
          </a:p>
          <a:p>
            <a:pPr lvl="3"/>
            <a:endParaRPr lang="en-US" dirty="0"/>
          </a:p>
          <a:p>
            <a:r>
              <a:rPr lang="en-US" dirty="0"/>
              <a:t>What we’d prefer to do is write “</a:t>
            </a:r>
            <a:r>
              <a:rPr lang="en-US" i="1" dirty="0"/>
              <a:t>generic code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Code that is </a:t>
            </a:r>
            <a:r>
              <a:rPr lang="en-US" dirty="0">
                <a:solidFill>
                  <a:srgbClr val="0066FF"/>
                </a:solidFill>
              </a:rPr>
              <a:t>type-independent</a:t>
            </a:r>
          </a:p>
          <a:p>
            <a:pPr lvl="1"/>
            <a:r>
              <a:rPr lang="en-US" dirty="0"/>
              <a:t>Code that is </a:t>
            </a:r>
            <a:r>
              <a:rPr lang="en-US" dirty="0">
                <a:solidFill>
                  <a:srgbClr val="0066FF"/>
                </a:solidFill>
              </a:rPr>
              <a:t>compile-type polymorphic</a:t>
            </a:r>
            <a:r>
              <a:rPr lang="en-US" dirty="0"/>
              <a:t> across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9E3F688-36A8-437B-B460-D67484C1532F}"/>
                  </a:ext>
                </a:extLst>
              </p14:cNvPr>
              <p14:cNvContentPartPr/>
              <p14:nvPr/>
            </p14:nvContentPartPr>
            <p14:xfrm>
              <a:off x="4227972" y="3334138"/>
              <a:ext cx="2465280" cy="358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9E3F688-36A8-437B-B460-D67484C153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18612" y="3324778"/>
                <a:ext cx="2484000" cy="37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4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Parametric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has the notion of </a:t>
            </a:r>
            <a:r>
              <a:rPr lang="en-US" dirty="0">
                <a:solidFill>
                  <a:srgbClr val="0066FF"/>
                </a:solidFill>
              </a:rPr>
              <a:t>templates</a:t>
            </a:r>
          </a:p>
          <a:p>
            <a:pPr lvl="1"/>
            <a:r>
              <a:rPr lang="en-US" dirty="0"/>
              <a:t>A function or class that accepts a </a:t>
            </a:r>
            <a:r>
              <a:rPr lang="en-US" b="1" i="1" dirty="0"/>
              <a:t>type</a:t>
            </a:r>
            <a:r>
              <a:rPr lang="en-US" dirty="0"/>
              <a:t> as a parameter</a:t>
            </a:r>
          </a:p>
          <a:p>
            <a:pPr lvl="2"/>
            <a:r>
              <a:rPr lang="en-US" dirty="0"/>
              <a:t>You define the function or class once in a type-agnostic way</a:t>
            </a:r>
          </a:p>
          <a:p>
            <a:pPr lvl="2"/>
            <a:r>
              <a:rPr lang="en-US" dirty="0"/>
              <a:t>When you invoke the function or instantiate the class, you specify (one or more) types or values as arguments to it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At </a:t>
            </a:r>
            <a:r>
              <a:rPr lang="en-US" b="1" i="1" dirty="0"/>
              <a:t>compile-time</a:t>
            </a:r>
            <a:r>
              <a:rPr lang="en-US" dirty="0"/>
              <a:t>, the compiler will generate the “specialized” code from your template using the types you provided</a:t>
            </a:r>
          </a:p>
          <a:p>
            <a:pPr lvl="2"/>
            <a:r>
              <a:rPr lang="en-US" dirty="0"/>
              <a:t>Your template definition is NOT runnable code</a:t>
            </a:r>
          </a:p>
          <a:p>
            <a:pPr lvl="2"/>
            <a:r>
              <a:rPr lang="en-US" dirty="0"/>
              <a:t>Code is </a:t>
            </a:r>
            <a:r>
              <a:rPr lang="en-US" i="1" dirty="0"/>
              <a:t>only</a:t>
            </a:r>
            <a:r>
              <a:rPr lang="en-US" dirty="0"/>
              <a:t> generated if you use your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AC7B921-E413-4A55-814F-EFED25609443}"/>
                  </a:ext>
                </a:extLst>
              </p14:cNvPr>
              <p14:cNvContentPartPr/>
              <p14:nvPr/>
            </p14:nvContentPartPr>
            <p14:xfrm>
              <a:off x="766165" y="2183281"/>
              <a:ext cx="2481480" cy="1761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AC7B921-E413-4A55-814F-EFED256094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805" y="2173921"/>
                <a:ext cx="2500200" cy="178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5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Template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two “things”: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&lt;...&gt; can also be written &lt;class T&gt;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w(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&gt;(h, w)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630936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functiontemplate.cc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CEF657D-4383-4274-BD1F-F71659D79148}"/>
                  </a:ext>
                </a:extLst>
              </p14:cNvPr>
              <p14:cNvContentPartPr/>
              <p14:nvPr/>
            </p14:nvContentPartPr>
            <p14:xfrm>
              <a:off x="75600" y="2377440"/>
              <a:ext cx="8070480" cy="4097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CEF657D-4383-4274-BD1F-F71659D791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240" y="2368080"/>
                <a:ext cx="8089200" cy="411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70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Same thing, but letting the compiler infer the types: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w(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(h, w)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520" y="630936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functiontemplate_infer.cc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6BC6E18-EE55-40E8-A56D-6BA4B4E8A626}"/>
                  </a:ext>
                </a:extLst>
              </p14:cNvPr>
              <p14:cNvContentPartPr/>
              <p14:nvPr/>
            </p14:nvContentPartPr>
            <p14:xfrm>
              <a:off x="3404880" y="5095080"/>
              <a:ext cx="5601600" cy="11325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6BC6E18-EE55-40E8-A56D-6BA4B4E8A6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95520" y="5085720"/>
                <a:ext cx="5620320" cy="115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752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Non-types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 can use non-types (constant values) in a template: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pointer to new N-element heap array filled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(not entirely realistic, but shows what’s possible)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++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&gt;("hello");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520" y="630936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valtemplate.cc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86D30F7-BC7B-47FF-9F8F-4B594A57DCC7}"/>
                  </a:ext>
                </a:extLst>
              </p14:cNvPr>
              <p14:cNvContentPartPr/>
              <p14:nvPr/>
            </p14:nvContentPartPr>
            <p14:xfrm>
              <a:off x="2481480" y="3160440"/>
              <a:ext cx="6281520" cy="2940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86D30F7-BC7B-47FF-9F8F-4B594A57DC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72120" y="3151080"/>
                <a:ext cx="6300240" cy="295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8642602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6017</TotalTime>
  <Words>2455</Words>
  <Application>Microsoft Office PowerPoint</Application>
  <PresentationFormat>On-screen Show (4:3)</PresentationFormat>
  <Paragraphs>356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Templates CSE 333 Winter 2020</vt:lpstr>
      <vt:lpstr>Administrivia</vt:lpstr>
      <vt:lpstr>Lecture Outline</vt:lpstr>
      <vt:lpstr>Suppose that…</vt:lpstr>
      <vt:lpstr>Hm…</vt:lpstr>
      <vt:lpstr>C++ Parametric Polymorphism</vt:lpstr>
      <vt:lpstr>Function Templates</vt:lpstr>
      <vt:lpstr>Compiler Inference</vt:lpstr>
      <vt:lpstr>Template Non-types</vt:lpstr>
      <vt:lpstr>What’s Going On?</vt:lpstr>
      <vt:lpstr>This Creates a Problem</vt:lpstr>
      <vt:lpstr>Solution #1 (Google Style Guide prefers)</vt:lpstr>
      <vt:lpstr>Solution #2 (you’ll see this sometimes)</vt:lpstr>
      <vt:lpstr>Polling Question</vt:lpstr>
      <vt:lpstr>Class Templates</vt:lpstr>
      <vt:lpstr>Pair Class Definition</vt:lpstr>
      <vt:lpstr>Pair Function Definitions</vt:lpstr>
      <vt:lpstr>Using Pair</vt:lpstr>
      <vt:lpstr>Class Template Notes (look in Primer for more)</vt:lpstr>
      <vt:lpstr>Review Questions (Classes and Templates)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Lec13 - C++ Templates</dc:title>
  <dc:creator>Justin Hsia</dc:creator>
  <cp:lastModifiedBy>Justin Hsia</cp:lastModifiedBy>
  <cp:revision>96</cp:revision>
  <cp:lastPrinted>2019-04-29T06:28:09Z</cp:lastPrinted>
  <dcterms:created xsi:type="dcterms:W3CDTF">2018-04-21T00:32:57Z</dcterms:created>
  <dcterms:modified xsi:type="dcterms:W3CDTF">2020-02-06T01:14:40Z</dcterms:modified>
</cp:coreProperties>
</file>