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9.xml" ContentType="application/inkml+xml"/>
  <Override PartName="/ppt/notesSlides/notesSlide5.xml" ContentType="application/vnd.openxmlformats-officedocument.presentationml.notesSlide+xml"/>
  <Override PartName="/ppt/ink/ink10.xml" ContentType="application/inkml+xml"/>
  <Override PartName="/ppt/notesSlides/notesSlide6.xml" ContentType="application/vnd.openxmlformats-officedocument.presentationml.notesSlide+xml"/>
  <Override PartName="/ppt/ink/ink11.xml" ContentType="application/inkml+xml"/>
  <Override PartName="/ppt/notesSlides/notesSlide7.xml" ContentType="application/vnd.openxmlformats-officedocument.presentationml.notesSlide+xml"/>
  <Override PartName="/ppt/ink/ink12.xml" ContentType="application/inkml+xml"/>
  <Override PartName="/ppt/notesSlides/notesSlide8.xml" ContentType="application/vnd.openxmlformats-officedocument.presentationml.notesSlide+xml"/>
  <Override PartName="/ppt/ink/ink13.xml" ContentType="application/inkml+xml"/>
  <Override PartName="/ppt/notesSlides/notesSlide9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90" r:id="rId3"/>
    <p:sldId id="273" r:id="rId4"/>
    <p:sldId id="284" r:id="rId5"/>
    <p:sldId id="286" r:id="rId6"/>
    <p:sldId id="287" r:id="rId7"/>
    <p:sldId id="272" r:id="rId8"/>
    <p:sldId id="276" r:id="rId9"/>
    <p:sldId id="279" r:id="rId10"/>
    <p:sldId id="277" r:id="rId11"/>
    <p:sldId id="278" r:id="rId12"/>
    <p:sldId id="288" r:id="rId13"/>
    <p:sldId id="275" r:id="rId14"/>
    <p:sldId id="263" r:id="rId15"/>
    <p:sldId id="260" r:id="rId16"/>
    <p:sldId id="261" r:id="rId17"/>
    <p:sldId id="264" r:id="rId18"/>
    <p:sldId id="265" r:id="rId19"/>
    <p:sldId id="268" r:id="rId20"/>
    <p:sldId id="289" r:id="rId21"/>
    <p:sldId id="267" r:id="rId22"/>
    <p:sldId id="281" r:id="rId23"/>
    <p:sldId id="269" r:id="rId24"/>
    <p:sldId id="280" r:id="rId25"/>
    <p:sldId id="262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5A5A5A"/>
    <a:srgbClr val="E2661A"/>
    <a:srgbClr val="669900"/>
    <a:srgbClr val="4B2A85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9" autoAdjust="0"/>
    <p:restoredTop sz="86522" autoAdjust="0"/>
  </p:normalViewPr>
  <p:slideViewPr>
    <p:cSldViewPr snapToGrid="0">
      <p:cViewPr varScale="1">
        <p:scale>
          <a:sx n="76" d="100"/>
          <a:sy n="76" d="100"/>
        </p:scale>
        <p:origin x="942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147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25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39:58.8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12771 7488 148 0,'3'2'55'0,"-3"-4"-30"0,3 4-12 0,-3-2 19 16,3 3-7 0,6-3 0-16,6 0-8 0,0 0 0 15,3 0-10-15,0-3-2 0,5 3-1 16,7-2 4-16,3-1 3 16,3-2-9-16,5-1 0 15,4-7 4-15,6 5 4 16,-1 6-3-16,1-1-2 15,2 0 2-15,4 3 0 16,-6 0-3-16,-1 0-1 16,-2 0 1-16,-1 0 0 15,4 0-5-15,-3 0 1 16,2 0 0-16,-2 0 0 16,2 3-3-16,1 0 2 0,-3-1 1 15,2 1 2-15,1 0-3 16,2-3 0-16,1 2 3 15,3 1 1-15,-1 0-4 16,-2-1-1-16,-1 1 3 16,4-1 3-16,-1 1-3 15,1 0-1-15,-3-1 0 16,-1 1 2-16,4 0-1 16,-1-1-1-16,4-2 1 15,2 0 1-15,1 0-1 16,-4 0-1-16,1 0 3 15,-4 0 0-15,4 3-1 0,-4-3-2 16,1 0 1-16,3 0-1 16,-7 0 2-1,4 0 1-15,-4 0-1 0,1 3-2 16,2-1 1-16,1-2-1 16,3 0 0-16,-1 3 2 15,-2-3-3-15,2 3 0 16,1-1 1-16,-1-2 2 15,1 0-1-15,-1 0-1 16,4 0-2-16,-1 0 1 16,1 0 3-16,-1 0 1 15,1 0-1-15,8 0-2 16,-2 0-2-16,2 0-1 16,-2 0 2-16,2 0 2 0,-3 0 0 15,7 0-1-15,-7-2-2 16,4-1 1-16,-4 0-1 15,4-2 0-15,-4 0 4 16,-2 2 1-16,-4 0-1 16,-2 1 1-16,2-1-2 15,1 0 2-15,-4 1-4 16,4-1 0-16,-4 1-1 16,7 2 0-16,-4 0 2 15,7 0 2-15,-1 0-1 16,7-3 2-16,14-2-4 15,6 2 0-15,-3 0 1 16,4 1 0-16,2-4 2 0,0 1 1 16,9-5-1-16,9 2 1 15,-3 0-2-15,7 5-1 16,-4 0 3-16,0 11 2 16,3-2-4-16,3 2-1 15,6-1 2-15,-3 1 3 16,-6 3-4-16,3 0-3 15,0-1-2-15,-9 1 3 16,-3-1 4-16,-3 1 3 16,-2-3-2-16,-7 0-1 15,-3 2-1-15,-6-2-2 16,10 6-2-16,2-4 1 16,0-2 3-16,0 0 1 15,0-3 1-15,1-2 0 0,-1 0-5 16,-3-3-1-16,-6-6 1 15,9-4 2-15,-5-1 0 16,-7 1 2-16,-9 2-2 16,-5-3-1-16,-7 0-24 15,-8 1-9-15,-1-3-78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57:50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5372 8 148 0,'18'-5'55'0,"-15"5"-30"0,9-3-14 0,-12 3 18 15,6 0-6-15,-3 0-1 16,0 0-4-16,-3 0 1 15,0 0-10-15,0 6 8 0,0 4 5 16,-6 11-2-16,-6 14 0 16,-12 10-2-16,0 2 0 15,-2 4-3-15,-4 2-1 16,3-1-4-16,0-4 1 16,3 0-6-16,1-3-3 15,2-8-4-15,3-5 1 16,6-9 3-16,0-4 1 15,3-6-10-15,3 0-5 0,3-5-19 16,0-2-7-16,3-6 4 16,0 0 3-16,6-8-15 15,3-11-6-15,3 1-38 16</inkml:trace>
  <inkml:trace contextRef="#ctx0" brushRef="#br0" timeOffset="1">5560 51 212 0,'0'-3'79'0,"3"3"-42"0,-3 5-34 0,0 1 15 15,0-1 4-15,-3 8 6 16,-3 11-4-16,-6 8-2 15,-3 5-12-15,-6 5 5 0,-3 3 4 16,1 5-4-16,-1 1 0 16,0 1-7-16,3-7-3 15,-3-5-2-15,9-3 0 16,3-8-4-16,4-5-2 16,-1-5-27-16,6-6-10 15,3-5-66 1,0-8-62-16,3-6 58 0</inkml:trace>
  <inkml:trace contextRef="#ctx0" brushRef="#br0" timeOffset="2">6057 320 208 0,'-3'0'79'0,"3"-2"-42"0,-6 2-26 0,3 0 21 16,-3 2-4-16,-6 4 3 16,-6-1-8-16,0 3-2 15,0 0-12-15,4-3-3 0,-1 3-2 16,6-3-5-16,0 1-1 15,6-1-2-15,6 0 0 16,9 3 3-16,6 0 0 0,5 5 1 16,4 1 2-16,-3-1-3 15,-3 0 0-15,-3 0 7 16,-9 1 6-16,-6-4 7 16,-6 1 3-16,-6-1-5 15,-6 4-2-15,-6-4-7 16,-3-2 0-16,0-3-7 15,4 1-1-15,2-4-9 16,3-7-30 0,6-3-6-16,3 0-26 15,6-2-8-15,6-6-34 16</inkml:trace>
  <inkml:trace contextRef="#ctx0" brushRef="#br0" timeOffset="3">6253 111 236 0,'0'-2'88'0,"3"2"-48"0,0 2-47 16,0 12 25-16,3 4 2 16,-3 6 3-16,0 5 2 15,-3 6-14-15,0 2-2 0,0 2 1 16,0 1-8-16,0 0-1 15,0-1 1-15,0-2 1 16,0-2-39-16,0-9-15 16,0-7-72-16</inkml:trace>
  <inkml:trace contextRef="#ctx0" brushRef="#br0" timeOffset="4">6158 342 280 0,'-6'-6'107'0,"12"6"-58"0,9-5-55 15,-6 2 17-15,3 1 2 16,3-6 6-16,5 0-6 0,1 0-2 16,0 3-6-16,3-1-4 0,3 1 2 15,0 0-29 1,-1 2-11-16,1 1-57 15,-3 2-62-15,3 0 45 16</inkml:trace>
  <inkml:trace contextRef="#ctx0" brushRef="#br0" timeOffset="5">6536 342 260 0,'-24'0'99'0,"21"2"-54"0,-9 1-44 0,6 0 19 15,-6 2-7-15,-2 5 2 0,-1 4-6 16,0 4-3-16,3 6-3 16,3-3-3-16,3-2 3 0,3-3-4 15,6-3 0-15,3-3-4 16,3-2-1-16,3-5-2 16,3-6 0-16,0-2-6 15,-4-3-2-15,1-2 7 16,3-4 4-16,-3 1 4 15,-3 0 3-15,-3 0 8 16,0 2 3-16,0 3 0 16,-3-2 2-16,0 4-2 15,0 4 2-15,-3 2-6 16,3 5-1-16,0 8-4 16,3 0-1-16,0 1-3 15,3 1-1-15,0-1 1 0,3-4 0 16,-1-2-29-1,4 0-10-15,0-5-27 0,3-6-11 16,6-2-23 0</inkml:trace>
  <inkml:trace contextRef="#ctx0" brushRef="#br0" timeOffset="6">6828 373 244 0,'-12'-8'93'0,"9"6"-50"0,-3-1-33 0,3 3 25 16,-6 0-8-16,-9 0-1 0,3 5-12 15,0 3-4-15,0 3-6 16,1 5-3-16,2 2 0 16,6 1-4-16,3-3 2 0,3 0 1 15,6-3 0-15,6-3-9 16,5-4-2-16,4-4-7 16,3-4-4-16,3-6-17 15,-3-5-5-15,0-3-4 16,-4 0 2-16,-2-3 8 15,-3-4 6-15,-3-7 13 16,-3 1 1 0,-3 0 6-16,-3 0 33 15,0-5 15-15,-3 7 13 16,0-2 6-16,0 13-17 16,3 6-6-16,0 2-18 15,0 13-2-15,3 6 1 0,-3 7 2 0,3 11 3 16,0 0-1-1,0 3 1-15,0 5-5 0,-3 0-3 16,-1-2-3-16,1-4-2 16,3 1-6-16,-3 0 1 15,0-8-27-15,3-6-9 16,9-7-119 0,0-19 36-1</inkml:trace>
  <inkml:trace contextRef="#ctx0" brushRef="#br0" timeOffset="7">7194 342 296 0,'-18'-6'110'0,"18"9"-60"0,0-3-61 16,-3 0 16-16,-3 0-4 16,-3 3 1-16,-3-1 0 15,-3 1 1-15,-5 2-2 16,-4 1-1-16,3-1 1 0,3 3-1 15,6 0 2-15,3 0-3 16,3 2-2-16,6 3 2 16,6 1 0-16,6-1 1 15,3 0 2-15,6 0 1 16,6-2 1-16,5 0-5 16,1-4-1-16,3 1-37 15,-3-2-14-15,-4-6-63 16</inkml:trace>
  <inkml:trace contextRef="#ctx0" brushRef="#br0" timeOffset="8">8783 744 212 0,'-3'-16'79'0,"0"13"-42"0,3 3-37 0,0 0 16 15,0 0 11-15,0 0 9 0,0 0-1 16,0 11 2 0,-3 2-21-16,-3 3-5 0,-3 13 0 0,-9 8-5 15,-5 16-1-15,-1 0-2 16,0-3 0-16,3-2-2 15,0-6-1-15,0-5 1 16,4-5 1-16,2-8-12 16,3-3-3-16,3-5-23 15,3-6-9-15,3-2-7 16,3-10-3-16,6-12-50 16</inkml:trace>
  <inkml:trace contextRef="#ctx0" brushRef="#br0" timeOffset="9">8980 760 256 0,'0'0'96'0,"3"0"-52"0,-3 2-51 0,0 4 16 16,-3 2 12-16,-3 5 8 15,-6 8-1-15,-6 11-2 16,-6 15-14-16,-3 1-1 0,-3-3 2 15,4 3-9-15,2-3-5 16,3-8-2-16,3-6-1 16,6-7-4-16,3-5-2 15,3-3-28-15,6-6-13 16,0-10-31-16,12-8-11 0,3-5-1 16</inkml:trace>
  <inkml:trace contextRef="#ctx0" brushRef="#br0" timeOffset="10">9224 784 160 0,'-6'10'60'0,"6"-10"-32"0,0 3-17 0,0-3 18 15,0 0-6-15,0 5 1 16,0 3 7-16,0 5 4 16,3 6-18-16,0 7 8 0,-3 6 3 15,0 8-4-15,0-3 0 16,0 0-4-16,0-6-3 16,0 1-9-16,0-5-3 15,0-6-1-15,0-3 0 16,0-4-2-16,0-4-2 15,0-10-6 1,0-2-1-16,0-6-8 16,0-6-3-16,3-2 1 15,0-5 0-15,3 3 7 16,2-3 4-16,1 2 1 16,3 6 4-16,0 8-2 15,3 10 1-15,-3 3 4 16,3 2 1-16,3 6 3 15,0 5 1-15,-4 3-1 16,-2 0-1-16,-3-3-3 16,0 0-2-16,3-5-6 15,-3-3-4-15,-3 1-21 0,0-6-10 16,0-3-73 0,3-8-44-16,0-7 73 15</inkml:trace>
  <inkml:trace contextRef="#ctx0" brushRef="#br0" timeOffset="11">9512 1112 260 0,'3'-3'99'0,"3"8"-54"0,-3-2-46 0,-3-3 20 16,6 5-2-16,0-2 6 15,6-1-10 1,6 1-4-16,-3-3-4 15,0 0 3-15,-3-3 3 16,0-2-6-16,-4-3-1 0,-2 0-2 16,0 0 1-16,-3-8-4 15,-3 1-2-15,-3-4-5 16,-6 3 0-16,0 6-3 16,-5 4 2-16,-4 4 0 15,3 10 3-15,0 5 2 16,0 0-1-16,3 3 4 15,0 2 2-15,3 1 4 16,3 2 2-16,6 3-6 16,3-3 0-16,3-5-6 15,3-3 1-15,6 0-25 16,9-2-10-16,3-11-49 16,3-8-51-16,-1-2 42 15</inkml:trace>
  <inkml:trace contextRef="#ctx0" brushRef="#br0" timeOffset="12">9855 1080 264 0,'-18'-5'101'0,"15"2"-54"0,-9 3-39 0,9 0 21 16,-3 3-2-16,-3 2 3 16,-6 0-14-16,0 6-7 0,0-1-5 15,1 4-6-15,2 4 1 16,0 3-1-16,6 0 0 0,3-5 2 15,3 0 0-15,6-3 0 16,3-2 0-16,0-6-3 16,3-2 2-16,-1-3-1 15,1-5-2-15,3-6 3 16,-3-2 2-16,-3-3 0 16,0 0-1-16,-3 0 1 15,-6 3 1-15,0 2-1 16,0 3 2-16,0 3-4 15,0 2 0-15,3 11-8 16,3 3 3 0,0 8 2-16,3-1 1 15,3 1 1-15,0-4-3 0,-1 1 1 16,1-2-29-16,0-4-11 16,0-2-34-16,3-5-16 15,-3-3 3 1</inkml:trace>
  <inkml:trace contextRef="#ctx0" brushRef="#br0" timeOffset="13">10003 1112 260 0,'-2'8'96'0,"2"-1"-52"0,0 15-47 0,0-6 16 15,0 5 8-15,0 2 6 0,-3 4 0 16,3-1 1-16,0-2-16 15,0-3-7-15,0 1-1 16,0-7-1-16,0-4 3 0,0-3-5 16,0 0-3-16,0-5-6 15,0-3 0-15,0-6-5 16,-3-2-2-16,0-5 2 16,0-3 0-16,0-10 1 15,0-3 2-15,0-3 4 16,0 0 1-16,0 3 5 15,3 3 4-15,0 2 5 16,3-3 2-16,3 1-1 16,3 2-1-16,5 6-3 15,4 2-1-15,0 8-3 0,0 16 1 16,3 2 4-16,-3 1 4 16,-6 2 0-16,-3 0 3 15,-6 0 2-15,-3 1-1 16,-6-1-5-16,0-2-2 15,-6-1-26-15,-3-2-11 16,0-3-34-16,0-2-12 16,0-3-56-1</inkml:trace>
  <inkml:trace contextRef="#ctx0" brushRef="#br0" timeOffset="14">10768 680 216 0,'-17'3'82'0,"14"-6"-44"0,0 1-29 15,-3 2 22-15,-3 2-6 16,-3 4 0-16,-3 2 0 15,-6 7 1-15,-3 7-14 16,1 7-5-16,-4 5 0 0,3 6-2 16,6 13 0-16,6-6-1 15,9-2 0-15,6-5-9 16,9 0-2-16,6-6-12 16,3 0-5-16,3-4-16 0,8-9-7 15,1-5-52 1,3-19-41-16,-3-2 58 15</inkml:trace>
  <inkml:trace contextRef="#ctx0" brushRef="#br0" timeOffset="15">11007 948 176 0,'0'-3'68'0,"0"3"-36"0,0-3-22 0,0 3 20 16,0-2-5-16,-3-1 18 16,-12 0-8-1,-3 3-19-15,3 0-4 0,0 3-5 0,0 2-6 16,-3 8 0-16,3 9-1 16,1 1 0-16,2-1-5 15,3-1 1-15,6-3-3 16,3 1 0-16,6-6 4 15,0 0 3-15,3-5 1 16,3-2-1-16,2-4 3 16,4-4 0-16,-3-4-6 15,0-2 0-15,-3-2 1 16,-3-9 3-16,3-2 0 16,-6 0-1-16,-3 5 5 15,0 3 1-15,0 2-2 16,0 3-3-16,0 3-3 15,0 2-1-15,3 17 2 0,5 4 0 16,1 3 1 0,3 3 2-16,0 8 10 0,0 2 4 15,-3-2-1-15,-6-3 1 16,-3-3 2-16,-3-2 1 16,-6-3-6-16,-3-2-3 15,-6-3-5-15,0-6-4 16,-6-4-18-16,-5-6-6 15,-1-3-16-15,0-5-5 16,6-5-7-16,3 0-4 16,3-8-51-1</inkml:trace>
  <inkml:trace contextRef="#ctx0" brushRef="#br0" timeOffset="16">11138 945 204 0,'0'3'77'0,"3"2"-42"0,0 3-30 16,-1 2 19-16,1 9-2 16,0-3 4-16,0 0-10 15,0-3-4-15,-3 0-7 0,3-2-4 0,-3-3 0 16,0-3 1-16,0 0 1 15,0-5 5-15,0 0 3 16,0 0-2-16,0-2 0 16,0-1-5-16,0 0-1 15,0 1 1-15,0-9 0 16,0 0 0 0,0-2-2-16,0 3 1 15,0-1-4-15,0 0 0 16,0 4 1-16,0-1 2 15,3 0-1-15,0 0-1 16,-3 2-2-16,3 1 1 16,0 2 1-16,3 1 0 15,0-1-3 1,3 3 2 0,3 0 1-16,-3 0 0 0,-3 0 0 15,-3 0 0-15,0 0 0 16,-3 0 2-16,0 0-8 15,0 0-1-15,0 0 2 16,0 0 2-16,3 0-3 16,-3 0 0-16,0 0 3 15,0 0 3-15,0 0 1 16,0 0 2-16,-3-2 0 16,0-1 1-1,-3 3 0-15,3 0 2 0,-9-3 3 16,0 3-2-1,3 0-4-15,0 0 1 16,0 3-3-16,-3 0 2 16,4-1-4-16,-1 3-2 15,0 6-1-15,0 8 3 16,3-1-2-16,3 1 1 16,0-1 2-16,6 1 0 15,3-1 0-15,0-2 2 16,3-3-3-16,6 1 0 15,-4-7 1-15,7-1 0 16,-3-4 0-16,0-2 2 16,0-2-1-16,-3-6-1 15,-3 0 1-15,0-3-1 0,-3 1 0 16,0-4 2-16,-3-1-1 16,-3 1 2-16,0 1 0 15,0 0 1-15,-3 0 2 16,0 2 1-16,0 3-3 15,0 3-1-15,0 0-1 16,3 2-2-16,0 8-4 16,0 1 0-16,3 9 8 15,3 1-2 1,0 0 2-16,3 0-2 16,-1 0 1-16,4-3-2 15,3-2 2-15,0-1-4 0,3-4-2 16,-3-1-12-1,6-5-2-15,-3-3-52 0,-1 1-21 16,1-4-29 0</inkml:trace>
  <inkml:trace contextRef="#ctx0" brushRef="#br0" timeOffset="17">11370 916 180 0,'-3'-5'68'0,"3"5"-36"0,0 0-20 0,0 0 21 0,0 0-6 16,0 0 1-16,3 5-4 15,3 0-1-15,0 6-12 16,0 12 2-16,3 1 3 0,-1-3 1 16,1 1 1-16,-3-4-3 15,0-2-1-15,0-3-8 16,-3-2-2-16,0-3 0 16,-3-3 2-16,-3-2-1 15,0-3-5 1,0-3-2-16,-3-2-4 0,3-3-1 15,0-8-1 1,3-5 2-16,0 0 2 16,6 2 2-16,0 3 1 15,3 3 1-15,0 5-3 16,0 3 2-16,3-1-4 0,0 4-1 16,0 2-11-16,0 0-1 15,0 0-24-15,-1 0-8 16,1-3-27-1,-3 1-51-15,0-1 29 16</inkml:trace>
  <inkml:trace contextRef="#ctx0" brushRef="#br0" timeOffset="18">11590 807 220 0,'-3'-8'85'0,"6"-5"-46"0,-3 18-41 0,0-5 14 0,3 6 5 15,0-1 6-15,3 3-1 16,0 5 1-16,3 8-12 16,0 6 2-16,0-1 3 0,-3-2-2 15,0 3 2-15,-3-1-9 16,0-5-2-16,-1-5-1 16,-2-3 0-16,0-2-2 15,0-3 1-15,0-6-2 16,0-2 2-16,0-7-4 15,0-7-2-15,0 1-3 16,3-3 1-16,3 0-2 16,3-2 0-16,3 2 1 15,0 0 4-15,3 3-1 0,3 5-1 16,0 3 3-16,9 5 0 16,-7 5 1-16,4 3 2 15,-6 2 8-15,-3 6 3 16,-6 8 0-16,-6-3 2 15,-9-2 1-15,-6-3 2 16,0 0-10-16,-6-3-2 16,-3-3-9-16,1 1-2 15,-10-3-12-15,3-3-3 16,3-2-17-16,3-3-6 16,6 0-21-16,4-3-8 0,5 0-38 15</inkml:trace>
  <inkml:trace contextRef="#ctx0" brushRef="#br0" timeOffset="19">11959 916 208 0,'0'-5'79'0,"0"2"-42"0,3 0-26 15,-3 3 21-15,0 0 3 16,-3 0 3-16,-3 0-9 15,0 0-5-15,0 3-14 0,-3 2-6 16,-3 3-1-16,0 0-4 16,4 8-2-16,2 5 2 0,0 0 2 15,3-2-2 1,6-1-2-16,3-4 2 0,0-1 0 16,2-3 1-16,1-4 0 15,3-6-5-15,0-3 1 16,-3-8 0-16,0-7-1 15,0 2 6-15,-3 0 1 16,0 3 2-16,-3 0 2 16,-3-1 3-16,0 4 2 15,0 2-3-15,0 5 0 16,0 3-3-16,3 3 0 0,0 5-1 16,3 5 0-1,0 8-5-15,3-2 1 0,0-1 0 16,0-2 0-16,-1-3-16 15,7 1-4-15,0-6-32 16,6-3-14-16,0-3-49 16,0-2-33-1,3-5 70-15</inkml:trace>
  <inkml:trace contextRef="#ctx0" brushRef="#br0" timeOffset="20">12272 924 240 0,'-6'-13'90'0,"6"5"-48"0,-3 0-36 15,0 5 22-15,0 0 3 16,-3 1 3-16,-3 2-16 0,0 2-6 16,-3 6-7-16,0 3-4 0,-6 2 0 15,3 3-4-15,9 0 0 16,-2 5 2-16,8-2 2 16,2-1-2-16,4-5 0 15,3-2 5-15,3-6 5 16,0 0-5-16,0-5 0 15,0-7-2-15,0-1-2 16,-3-6 1-16,0 1-1 16,-3 3 0-16,0-1 2 15,-3 0-6-15,0 1 1 16,-3 2-6-16,3 3-1 16,-3 2-4-16,0 3-1 15,0 5 5-15,3 14 4 0,5 2 6 16,-2 3 2-16,0 0 17 15,-3 2 8-15,-6-2-1 16,0 2 2-16,-3-2-5 16,-2 0-2-16,-4-6-7 15,-3-2-4-15,-3-5-3 16,-6-1-2-16,3-4-19 16,-6-6-7-16,4-8-17 15,2-3-6-15,3 1-34 16,6-4-12-16,12-4-30 15</inkml:trace>
  <inkml:trace contextRef="#ctx0" brushRef="#br0" timeOffset="21">12394 932 280 0,'0'0'107'0,"6"2"-58"0,0 1-48 0,-6-3 21 15,6 3 3-15,-1-1 7 16,4 1-11-16,0 0-2 16,3-1-11-16,3-2-3 0,0 0 1 15,3-2-3-15,6-1-2 16,-3-2 2-16,2-1 0 16,-5-2 1-16,-3-2 0 0,-3-1-11 15,-3 1-3-15,-3-1 0 16,-6 0 1-16,-3-2-1 15,-9 5-1-15,-6 3-1 16,-3 5 2 0,-5 3 4-16,-1 5 3 0,0 5 2 15,3 0 1-15,3 0 4 16,3 3 2-16,4 5 4 16,5 3 4-16,3 0-6 15,6 0-2-15,9-6-1 16,5 1-1-16,7-3-2 15,6-6 1-15,6-2-11 16,0-3-2-16,2-2-22 0,-2-6-6 16,-3-2-36-16,3-11-13 15,-4-10-22 1</inkml:trace>
  <inkml:trace contextRef="#ctx0" brushRef="#br0" timeOffset="22">12745 572 280 0,'0'-19'107'0,"15"22"-58"0,-9-3-57 0,3 3 16 15,0 7 3-15,0 1 7 0,2 5 2 16,4 7 0-16,0 15-10 15,0 4 2-15,0 5 2 0,-6 4 4 16,-6 10 3-16,-6-3-7 16,-3-11-1-16,-6-4-5 15,-12-6 0-15,-3 0-32 16,1-16-10-16,-1 3-55 16,-3-11-22-16,6-8-19 31</inkml:trace>
  <inkml:trace contextRef="#ctx0" brushRef="#br0" timeOffset="23">11873 1413 200 0,'0'-2'77'0,"0"2"-42"0,0 0-26 0,0 0 22 16,-3 5-4-16,-6 5 4 15,-6 6 0-15,-3 19 1 16,-2 2-17-16,-7 2 6 0,-3 9 3 0,0 0-10 16,0-1-3-16,4-4-5 15,-4-4 1-15,6-4-4 16,6-9 0-16,0 3-3 16,7-13-1-16,2-3-21 15,0-5-8-15,3-2-23 16,3-6-6-16,12-6-22 15,6-4-9-15,2-6 0 16</inkml:trace>
  <inkml:trace contextRef="#ctx0" brushRef="#br0" timeOffset="24">11980 1463 252 0,'-3'6'96'0,"0"2"-52"0,-6 29-36 0,3-19 21 16,-3 9 5-16,-5 4 3 15,-13 9-11-15,-3 5-5 16,-3 3-12-16,4-3-2 0,-1 0 0 16,3 0-8-16,6-6-1 15,3-7-20-15,3-8-8 16,6-6-39-16,3-2-16 15,6-5-38 1</inkml:trace>
  <inkml:trace contextRef="#ctx0" brushRef="#br0" timeOffset="25">12355 1474 120 0,'0'0'46'0,"-3"3"-24"0,6-3-8 0,-3 0 17 16,0 0 5-16,3 5 5 0,0 3-5 15,0 8-1-15,3 5-20 16,0 5 2-16,-3 6 1 0,0 8-4 16,-3-3 2-16,0-3 0 15,0-2 2-15,0-3-8 16,-3-5-1-16,3-6-5 15,0-2-3-15,0-2 2 16,0-4 2-16,0-5-2 16,-3-2 0-16,3-6-6 15,-3-2 0-15,3-5-6 16,0-4 1-16,0-7-1 16,3 3 3-16,3-1-1 15,3-2 2-15,0 2 1 16,0 6-1-16,3 3 4 15,3 4 0-15,2 4 1 0,-2 4 0 16,0 9 4 0,-3 5 5-16,0 2-1 0,-3 1 3 15,0 2-2-15,-3 0 0 16,0-2-8-16,-3-3 0 16,0-1-1-16,3-4 0 15,-3-3-31-15,3 0-14 16,0-8-26-16,0-3-8 15,3-7-24 1</inkml:trace>
  <inkml:trace contextRef="#ctx0" brushRef="#br0" timeOffset="26">12668 1702 256 0,'0'0'96'0,"0"0"-52"0,3 13-51 16,0-8 14-16</inkml:trace>
  <inkml:trace contextRef="#ctx0" brushRef="#br0" timeOffset="27">12698 1733 426 0,'14'8'25'0,"4"0"-11"16,-3 0-8-16,0-3-3 0,0-2-2 15,-3-3 2-15,-3 0 0 16,3-5 1-16,-6-3-2 16,3-3-2-16,-3 1-4 15,-3-1 0-15,-3-2-3 0,-6 2 2 16,0 1 1-16,-3 4 2 15,-6 4 1-15,-6 2 3 16,3 2-1-16,0 9-1 16,3 0 3-16,0 4 2 15,7 1 2-15,2 0 1 16,3 0 0-16,3 3 0 16,3-4-7-16,11 1 0 15,4 0-3-15,0-5 0 16,3-3-29-16,0-6-14 15,-3-2-32-15,3-2-15 16,-4-4-1 0</inkml:trace>
  <inkml:trace contextRef="#ctx0" brushRef="#br0" timeOffset="28">13102 1680 116 0,'3'-8'44'0,"0"1"-24"0,-3-4-4 0,0 11 16 16,0-3 2-16,-3 1 5 15,0-1-9-15,-6 0-3 0,1 3-15 16,-4 0-1-16,-3 6 2 0,-3 2-5 15,-6 2-2 1,0 9-3-16,0 5-3 16,4-1 1-16,5 1-1 0,6 0 0 15,3-3 0-15,6-2-5 16,6-3 1-16,6-3 4 16,3-5 2-16,-1-3-3 15,4-5-1-15,0-5-2 16,0-6 3-16,-3 1-7 15,0-4 1-15,-3-2 3 16,-3 3 2-16,-3 3 8 16,-6-6 17-1,0 10 1-15,-3 1-3 0,0 8-3 16,3 2-8 0,0 0-2-16,0 6-4 0,3 0-3 15,3-1-3-15,3 1 1 16,2-1 1-16,1 1 0 15,3-3-20-15,6-3-9 16,-3-5-27 0,0 0-12-16,-3-3-37 15</inkml:trace>
  <inkml:trace contextRef="#ctx0" brushRef="#br0" timeOffset="29">13281 1683 248 0,'-6'3'93'16,"6"2"-50"-16,3 16-50 0,0-8 16 0,0 6-2 16,0 7 6-16,3 6 8 15,-3 5 7-15,0 6-15 16,3-6-3-16,0-3 1 0,-3-5-7 16,0-2-2-16,-3-6 1 15,3-5 0-15,-3-3-4 16,0-5 1-16,0-8-5 15,0 0 1-15,-3-8-3 16,-3-8 0-16,0-8 1 16,3-2 4-16,-3-3 1 15,3-3 1-15,-3 0 0 16,3 0 2-16,3-5-1 16,6 5 2-16,0 3-4 15,3 0 0-15,3 3 1 0,12 5 0 16,-1 2 0-16,1 9 0 15,0 4 0-15,0 6 2 16,0 8-1-16,-4 5 2 16,-2 9 2-16,-3-4 2 15,-9 1 3-15,-9-1 1 16,-3 1-5-16,-9-3-2 16,-3-6-11-16,-5-2-3 15,-4-3-4-15,0-5-1 16,3-2-25-16,0-1-9 0,4-2-70 15</inkml:trace>
  <inkml:trace contextRef="#ctx0" brushRef="#br0" timeOffset="30">14233 1379 148 0,'0'-8'55'0,"-2"3"-30"0,-1-1-12 0,3 6 19 0,-3 0 2 15,-3 0 4-15,-3 3-12 16,-3 2-4-16,-3 6-12 15,-12 5 0-15,0 7 3 0,1 15-1 16,2 1 1-16,3 4-3 16,3 7-1-16,9-5-5 15,6-6-1-15,6-1-6 16,9-1 0-16,12-6-4 16,3-2 2-16,2-5-8 15,-2-8-2-15,6-5-23 16,0-6-10-16,-4-5-59 15</inkml:trace>
  <inkml:trace contextRef="#ctx0" brushRef="#br0" timeOffset="31">14341 1628 152 0,'0'-6'57'0,"0"9"-30"0,0-3-27 16,0 0 13-16,3 0 0 15,0 0 2-15,-3 0 0 16,0 0 1-16,0 0-8 15,0 0 6-15,3 5 3 0,0 3-3 0,2 3 2 16,1-1-7-16,-3 1-1 16,0 2 0-16,0 3 2 15,0 0-14-15,0-3-4 16,0-2 3-16,0-3 4 16,0 0 0-16,-3-3 0 15,0-5 10-15,0 0 5 16,3 5-8-16,-3-5-6 15,0 0 0-15,3 3 1 16,-3-3 0-16,0 0 2 16,0 0-2-16,0 0-1 15,0 0 1-15,0 0 1 16,0 0-3-16,3 2-2 16,-3-2 2-16,3 3 2 15,-3-3-2-15,3 3 0 0,-3-3-1 16,3 2 0-16,0 1 2 15,-3-3 2-15,3 0 1 16,0 0 1-16,-3 0 2 16,3 0 1-16,0-3 5 15,0 1 3-15,0-1-4 16,0-5 1 0,0-13-7-1,0 2-3-15,0 1-4 16,0-1 1-16,0 3 1 15,0 3 0-15,0 3-3 16,0 2 2-16,0 2-12 16,0 1-7-16,0 3-9 0,0-1-3 15,-3 3-15-15,6 0-8 16,-3 3-41 0</inkml:trace>
  <inkml:trace contextRef="#ctx0" brushRef="#br0" timeOffset="32">14659 1625 232 0,'-3'0'88'0,"0"-3"-48"0,0 3-42 16,3 0 14 0</inkml:trace>
  <inkml:trace contextRef="#ctx0" brushRef="#br0" timeOffset="33">14632 1628 431 0,'-9'7'25'0,"0"1"-10"0,-2 3-10 15,-1 5-5-15,-3 5-3 16,9 0 0-16,0-2-1 16,3-1 0-16,3-2 3 15,9-3 2-15,0-2-2 16,0-3 0-16,0-3-6 16,0-2 0-16,-1-6-2 15,1-2 3-15,0-3 2 16,0 0 2-16,-3-8 1 15,-3 0 3-15,0 3-1 16,-3 2 2-16,0 1 0 0,0 2 1 16,0 3 0-1,0 2 0-15,0 0-5 0,0 3 1 16,3 6 0-16,3 4 2 16,0 3-1-16,0 3-1 15,0-2-2-15,0-1 1 16,0 0-17-16,6-2-5 15,0-4-16-15,0-1-5 16,-3-6-23 0,5-3-42-16,1-7 27 15</inkml:trace>
  <inkml:trace contextRef="#ctx0" brushRef="#br0" timeOffset="34">14802 1418 236 0,'-3'3'90'0,"3"0"-48"0,0 5-49 0,0-3 16 0,0 6 7 15,0 7 9-15,0 9-6 16,3-1-3-16,0 0-9 16,0 1-5-16,0-1-1 0,0-2-1 15,3 3 0-15,0-1-27 16,0-2-9-16,0-6-26 15,-3-2-11-15,3 0-16 16</inkml:trace>
  <inkml:trace contextRef="#ctx0" brushRef="#br0" timeOffset="35">14933 1667 244 0,'-3'0'90'0,"6"3"-48"0,0 2-51 0,-3-5 12 15,3 5 9-15,0 6 6 16,0 5-8-16,0 0-3 16,0-3-5-16,3 0-2 0,6-2 1 15,-3-3-1-15,6-3 4 16,-1-2 0-1,-2-3-6-15,0-6-1 0,-3-2-1 16,0-2 2-16,-3-3 5 16,0-1 3-16,-3-1-5 15,0 4-2-15,0 0 2 16,3 3 3-16,-6 3 3 16,3 2 3-16,-3 3-1 15,0 8 0-15,3 6-5 16,0 2-1-16,0-1-1 15,3 4-2-15,0-3 1 16,0 0-1-16,0-3-25 16,2-3-10-16,1-2-33 0,0-5-14 15,0-3-12 1</inkml:trace>
  <inkml:trace contextRef="#ctx0" brushRef="#br0" timeOffset="36">15257 1680 232 0,'0'3'88'0,"0"-6"-48"0,3 6-42 0,-3-3 14 16,3 3 3-16,0 2 4 16,3 6-7-16,0-11-4 0,3 8-5 15,0-3-3-15,3-8 1 0,0 1 1 16,-3-1 1-16,0-2-6 15,0-1 0-15,-3-2-8 16,0 0-1-16,-3-2 16 16,-3 2 8-16,-3 0-7 15,-3 0-5-15,-3 0-3 16,0 3-1-16,-3 2 3 16,0 3 0-16,-3 3 1 15,0 2 2-15,-6 6-3 16,7 2 0-16,-1 3 5 15,6 2 5-15,0-2-1 16,9 3 3-16,3-3-4 16,9-1-2-16,3-1-2 0,2-4 0 15,7-2-11-15,0 0-4 16,6-5-30-16,6-3-12 16,-4-3-56-1</inkml:trace>
  <inkml:trace contextRef="#ctx0" brushRef="#br0" timeOffset="37">15766 1434 264 0,'0'3'101'0,"0"2"-54"16,0 11-55-16,3 0 18 0,-3 8 4 16,0 2 6-16,-3 1-2 15,0 2 0-15,0-3-10 16,3 9-5-16,0-6-2 0,0-5-4 15,0-3 0-15,0-3-27 16,0-2-12-16,0-3-28 16,0-2-8-16,3 0-16 15</inkml:trace>
  <inkml:trace contextRef="#ctx0" brushRef="#br0" timeOffset="38">15856 1585 236 0,'-3'-10'88'0,"6"7"-48"0,-3-18-40 0,3 10 16 16,9 3 0-16,-3 0 4 15,5 0-6-15,1 0-3 16,0 1-6-16,3 1-2 0,-3 4 1 0,0 2-2 15,0 13 1-15,-3 3 0 16,-6 2 1-16,-6 3-5 16,-3 1 1-16,-6 1 6 15,-6-1 4-15,-6 1-3 16,0 1 1-16,3-3-1 16,6-5 1-16,0-3 0 15,3-2 0-15,4-3-2 16,2 0 1-16,3-3-2 15,14-5 0-15,1 3-1 16,3-3 0-16,3 2-2 16,3-2-2-16,-3 3 1 15,-3-3-1-15,5 3-16 16,-5-3-4-16,-3-3-28 0,-3 0-11 16,-3 1-139-1,-9-9 75 1</inkml:trace>
  <inkml:trace contextRef="#ctx0" brushRef="#br0" timeOffset="39">16183 1336 228 0,'3'-5'88'0,"0"5"-48"0,0-2-34 0,-3 2 20 0,6 0 8 16,0 2 6-16,3 3-2 15,3 3 0-15,3 6-21 16,0 4 5-16,-1 6 5 0,1 18-6 16,3-2 0-16,-3 5-6 15,-3 3 1-15,-9-1-5 16,-3-2 1-16,-3 0-5 15,-6-2-2-15,-6-4-5 16,-6 1-2-16,-2-6-30 16,-4 1-12-16,-6-9-28 15,0-5-12-15,3 0-70 16</inkml:trace>
  <inkml:trace contextRef="#ctx0" brushRef="#br0" timeOffset="40">9675 3220 160 0,'6'-8'63'0,"-3"8"-34"0,0 0-19 0,-3 0 20 16,0 0-7-16,3 3-1 15,-3 2 1-15,0 6 2 16,-3 2-13-16,-3 8 4 0,-3 6 2 16,-6 5 1-16,-3 5 3 15,-6 2-3-15,0 4-2 0,0 2-9 16,1-3-3-16,-1 3-3 15,0-11 1-15,3 3-4 16,3-8 0-16,3-5 3 16,4-5 1-16,2-6-8 15,3-8-15 1,6 1-7-16,0-6-11 16,6 0-1-16,3-6-23 15,-1-4-10-15,10-4-20 16</inkml:trace>
  <inkml:trace contextRef="#ctx0" brushRef="#br0" timeOffset="41">9868 3231 180 0,'-3'-5'68'0,"3"5"-36"0,0 0-24 0,0 0 16 16,0 0-1-16,0 8 1 16,-3 2 0-16,-6 11 2 15,-3 8-14-15,-6 8 6 0,-2 8 3 16,-4 3 0-16,-3 2-1 16,3 1-6-16,0-4-4 0,4-7-8 15,2-3-1 1,3-5-1-16,3-8 0 15,0-6-25-15,3-2-8 0,3 0-47 16,3-8-19 0,0-11-8-16</inkml:trace>
  <inkml:trace contextRef="#ctx0" brushRef="#br0" timeOffset="42">6547 2564 212 0,'0'-2'82'0,"0"15"-44"0,3-5-38 16,-3-8 16-16,0 5 6 15,0 3 6-15,-3 5-3 0,-6 8-1 16,-6 9-13-16,-8 15 7 0,-4 5 4 16,0 3-7-16,-3-3-3 15,0-5-7-15,7-5-2 16,-1-3-3-16,6-6-1 15,3-4-1-15,0-6 0 16,6-5-22-16,0-5-12 16,6-4-23-16,3-7-11 15,3-2-42 1</inkml:trace>
  <inkml:trace contextRef="#ctx0" brushRef="#br0" timeOffset="43">6705 2596 252 0,'-3'-3'96'0,"3"3"-52"0,3 3-51 16,-3-3 16-16,0 5 5 15,-3 9 6-15,-3 7 5 16,-6 10 4-16,-6 14-15 15,-3 8-4-15,-5 6-2 0,-4-4-4 16,-3 1-1-16,3-3 1 16,4-8 0-16,2-6-7 15,6-2-2-15,3-8-38 0,6-5-14 16,3-3-75 0</inkml:trace>
  <inkml:trace contextRef="#ctx0" brushRef="#br0" timeOffset="44">7032 2879 168 0,'6'-3'63'0,"-3"-4"-34"0,0 7-10 0,3-3 21 15,-6 3-3-15,-3-5 3 16,-3 7-9-16,-3 1-4 16,0 2-15-16,-2 0 1 0,-4 3 1 15,-3-2-5-15,3 2-1 16,3 0-6-16,0 0-2 16,6-1-2-16,3 1 0 15,3-2 0-15,6 2-2 16,3 5 0-16,3 3 0 15,0 0 3-15,-3-3 2 16,3 0 0-16,0-2 2 16,-9-1 4-16,-3 1 4 15,-3-1 0-15,-6-2 1 16,-6 0-4-16,0-2-3 16,-3-1-5-16,3-2 0 15,0-1-11-15,3-2-3 16,3-2-22-16,3-1-7 0,4-2-19 15,4-9-6-15,7 1-37 16</inkml:trace>
  <inkml:trace contextRef="#ctx0" brushRef="#br0" timeOffset="45">7205 2694 212 0,'3'-11'79'0,"15"9"-42"0,-6-1-41 0,-9 6 15 16,3-1 7-16,3 4 8 16,-3 4-2-16,0 3 0 15,-4 22-13-15,1 2-2 0,-6-3 1 16,1 6-6-16,-1 2 0 16,0-5-4-16,3-2-1 15,0-6-1-15,-3-5 0 16,3-3-31-16,0-5-15 15,0-6-64 1,0-2-33-16</inkml:trace>
  <inkml:trace contextRef="#ctx0" brushRef="#br0" timeOffset="46">7154 2879 280 0,'3'-3'104'0,"3"-2"-56"0,3 8-47 16,-3-3 19-16,9 0-7 16,0 0 2-16,6 0-8 15,0-5-4-15,2 5-2 16,4-3-23-16,0 0-10 0,0 1-44 16,3-1-16-16,5 3-7 15</inkml:trace>
  <inkml:trace contextRef="#ctx0" brushRef="#br0" timeOffset="47">7515 2861 248 0,'-30'2'93'0,"15"1"-50"0,0 2-41 0,9-2 17 16,-3 2-10-16,0 3-1 16,-3 3-2-16,0 2 1 15,1 8-4-15,2 3-4 0,3-3 0 16,3-2-1-16,3-4-2 15,3-1-4-15,6-4 0 16,-1-2-3-16,4-3 0 16,0-5-3-16,3-7 1 15,3-7 2-15,0-2 5 0,-3 3 7 16,-3 0 5-16,-3 0 12 16,0 0 6-16,-3 2-6 15,-1 3 0-15,-2 5-11 16,0 1-2-16,0 2 3 15,0 5 3-15,-3 3-6 16,6 5-1-16,-3 3-2 16,3 0-2-16,0-3-2 15,0 0 1-15,0-2-28 16,3-3-13-16,0 0-31 16,0-6-12-16,6-7-4 15</inkml:trace>
  <inkml:trace contextRef="#ctx0" brushRef="#br0" timeOffset="48">7788 2876 260 0,'-11'-13'96'0,"11"16"-52"0,-6-6-40 0,0 3 19 16,3 3-9-16,-9 0 2 16,-3-1-9-16,0 9-2 15,3-1-3-15,3 4-6 0,0-1 0 16,3 5 2-16,9-2 1 15,0 5-2-15,9-2 0 16,0-3-7-16,3-6-4 16,0-2-6-16,3-2-2 15,2-4-13-15,-2-7-5 0,-3-8-5 16,0-1-2 0,-3-1-25-16</inkml:trace>
  <inkml:trace contextRef="#ctx0" brushRef="#br0" timeOffset="49">7854 2683 216 0,'-6'-10'82'0,"6"10"-44"0,3 0-33 15,-3 0 17-15,3 5-8 16,0 6 2-16,3 2 0 16,0 21-1-16,-3 1-7 15,3 2-3-15,-3 5 1 0,0 0 1 16,-3-5 1-16,3-2-4 15,0-6-1-15,0-3-17 16,-3-4-7-16,0-4-30 0,0-5-12 16,3-2-40-1</inkml:trace>
  <inkml:trace contextRef="#ctx0" brushRef="#br0" timeOffset="50">8065 2863 228 0,'-12'0'85'0,"9"-5"-46"0,-3 13-50 0,0-11 11 0,-2 9 5 16,-7-1 7-16,-6 3 7 16,0 0 5-16,0 0-12 15,6 0-7-15,0-3-3 16,3 0-2-16,4 0 0 0,5 1 0 15,3-1 0-15,3 3 2 16,14 5 3-16,4 3-2 16,3 0 0-16,3-3-8 15,-3 3-2-15,-1-3-27 16,4 1-10-16,3-4-62 16</inkml:trace>
  <inkml:trace contextRef="#ctx0" brushRef="#br0" timeOffset="51">10279 3279 184 0,'-3'2'71'0,"3"-2"-38"0,-3 0-34 0,3 0 12 16,0 0-1-16,0 5 1 16,0 11 6-16,0 8 1 0,0 5-9 15,0 3 1-15,-3 0 3 16,0 5-5-16,0 3 0 0,0-6-2 15,3-2-1-15,-3-6-1 16,0-5 0-16,0-5 0 16,3-3 0-16,0-2 2 15,0 0 1-15,-3-6 3 16,3-5 1-16,0 0-8 16,0-5-3-16,0-9-4 15,3-7 0-15,0-3-2 16,3 1 1-16,3-1 1 15,0-3-1-15,3 9 4 16,0-1 2-16,3 6-2 16,-1 5 0-16,1 5 7 15,3 6 4-15,6 5-5 16,-6 5-3-16,-3 3 1 0,0 5 2 16,-3 3-2-16,-4-5 0 15,-2-4-1 1,0 1 1-16,-3-2-13 0,0-4-3 15,0-2-23-15,0-3-7 16,0 1-12-16,-3-6-4 16,0-3-28-1</inkml:trace>
  <inkml:trace contextRef="#ctx0" brushRef="#br0" timeOffset="52">10526 3488 212 0,'3'0'82'0,"0"2"-44"0,6 1-33 0,-3 0 17 0,0-1-3 16,3 3 1-16,0 1-5 16,5-4-1-16,-2 1-8 15,6 0-2-15,-3-3 0 0,0 0 0 16,-3-3 2-16,3 0-3 16,-3-2-2-16,-3-3 2 15,-3 0 0-15,0-2-6 16,-3-1 0-16,-3 3-15 15,-3 0-3-15,-6 0 4 16,-6 3 3-16,-3 0 5 16,0 5 4-16,0 2 0 15,3 4 1-15,0 4 7 16,0 1 5-16,4 2 2 0,2 0 2 16,3 0-2-16,3 3-1 15,3-2-3-15,6 7-1 16,3-8-6-16,8 3 1 15,7-3-20-15,0-5-9 16,3-3-25-16,6-10-11 16,-4-8-23-1</inkml:trace>
  <inkml:trace contextRef="#ctx0" brushRef="#br0" timeOffset="53">10940 3440 236 0,'-12'0'90'0,"-6"-3"-48"0,3 6-45 0,6 0 19 0,0 2 1 16,-3 0 4-16,-3 6-4 16,0-1 0-16,1 4-10 15,2 7-6-15,3-3-4 0,3 6 2 16,3-5 2-16,6-4-2 16,3-1 0-16,3-6-1 15,6-3 0-15,5-10-3 16,1-1-1-16,-3-4-2 15,0-3 0-15,-3-1 2 16,-3 1 4-16,-3-3 5 16,0 3 6-16,-3 2-1 15,-3 3 3-15,0 3-2 16,0 0 2-16,-3 5-6 0,0 0-1 16,0 5-2-1,0 6-2-15,2 5 3 0,1 5 0 16,0-3-4-16,3-2-1 15,0 0-10-15,3 0-3 16,0-5-25-16,0-4-9 16,0 1-21-1,9-5-53-15,6-3 25 16</inkml:trace>
  <inkml:trace contextRef="#ctx0" brushRef="#br0" timeOffset="54">11148 3503 200 0,'-6'8'77'16,"6"3"-42"-16,-3 23-39 0,3-12 15 0,0 1 3 15,0 4 5-15,0-1-3 16,0 3 1-16,0 6-10 16,0-6-2-16,0-3-1 0,0-5-2 15,0-5-2-15,0-2-6 16,0-4-4-16,0-2 3 15,0-5 2-15,0-3 3 16,0-24 1 0,0-3 1-16,0 1 0 15,0 0 2-15,0-6-1 16,0-5 2-16,3 2 0 0,0 4 1 16,3 2-2-16,3-1-2 15,3 4 1-15,3 2 1 16,3 6 1-16,-1 2 3 15,4 3 3-15,3 5 2 16,0 5-1-16,0 6-1 16,-6 7 3-16,-4 1 3 15,-5 2 0-15,-3 3 4 16,-9-3-7-16,-6 3 1 16,-2-3-10-16,-1 8-4 15,-3-7-16-15,-3-4-4 0,0-7-22 16,0-1-8-1,3-2-15-15,0-7-6 0,6-1-16 16</inkml:trace>
  <inkml:trace contextRef="#ctx0" brushRef="#br0" timeOffset="55">11880 3117 228 0,'-3'-13'88'0,"3"16"-48"0,-6 10-34 0,0-8 20 16,-6 0-8-16,-8 11 2 16,-4 3-2-16,-3 2 0 15,-3 8-9-15,1 11-3 0,2-1 0 16,6 4 6-16,6-4 4 16,6-2-4-16,9 1-2 15,9 4-10-15,12-8-2 16,15-2 0-16,2-8 1 15,4 0-26-15,0-11-11 16,8-5-100 0</inkml:trace>
  <inkml:trace contextRef="#ctx0" brushRef="#br0" timeOffset="56">12175 3461 120 0,'-3'-3'46'0,"6"3"-24"0,0-2-43 0,0-1-2 15,-3 1 30-15,0-1 16 0,0-2 16 16,-3-1 7-16,-3 1-6 16,-3 0-1-16,0 2-14 15,-3 0-2-15,0 3-14 16,-3 0-1-16,-2 6 2 0,-1 2-4 16,-3 5-1-16,3 3-2 15,3 2 0-15,6 1 0 16,3 5 3-16,6-3-3 15,3-3 0-15,6-4 1 16,0-4 0-16,3-10 0 16,0 0 0-16,0-8-2 15,0 0 1-15,0-2-4 16,-3-4 0-16,-1-1 3 0,-2 4 3 16,-3-2-4-1,-3 2-1-15,0 3-5 0,0 0 1 16,0 3-7-16,0 5-1 15,0 5-2-15,3 6 1 16,3 7 5-16,0 14 4 16,0-3 3-16,0 0 1 15,0 0 15-15,-6-2 10 16,-3 2-2-16,0-5-1 16,-6 0-8-16,-3-11-1 15,0-3-10-15,-5-10-2 16,-7 0-14-16,0-5-7 15,3-3-16-15,0 0-5 16,3-2-16-16,7-4-6 16,2-1-32-1</inkml:trace>
  <inkml:trace contextRef="#ctx0" brushRef="#br0" timeOffset="57">12374 3419 208 0,'-6'-3'77'0,"6"3"-42"0,-3 0-34 15,0 0 14-15,-2 3 3 16,-4-1 3-16,-3 4-4 16,-3 2 0-16,-6 2-10 15,0 3-4-15,3 3-2 0,6 6-4 16,-3-1 2-16,10 5-1 15,2-7 0-15,6-6 2 0,2-3 0 16,10-2-5-16,-3-2 1 16,0-9 4-16,3-5 4 15,-3 0-3-15,0-2-3 16,0-1 3-16,-3 0 1 16,-3-2 2-16,-3 3 2 15,0 2-3-15,0 2 0 16,-3 4-1-16,0-1 1 15,0 3-2-15,3 5 2 16,3 9-2-16,-1 1-1 0,4 1 1 16,0 0-1-1,3 0 0-15,0-3 2 0,-3-2-30 16,12-3-55 0,-3-3 0-16,0-5-7 15</inkml:trace>
  <inkml:trace contextRef="#ctx0" brushRef="#br0" timeOffset="58">12499 3472 180 0,'-3'2'68'0,"3"1"-36"0,0 2-33 16,3 1 12-16,-3-1 6 0,3 0 4 15,0 0-3-15,0 1 0 16,-3-1-10-16,3 0-3 0,0 1-1 15,-3-6-2-15,0 0 1 16,0 0 4-16,0 0 4 16,0 0-4-16,0 0-2 15,0 0 2-15,0-3 0 16,0 0-1-16,0-2-1 16,0 0-1-16,0-3 0 15,3 0-5-15,3-3-1 16,0 1 1-16,3-1 0 15,3 3-2-15,0 0 0 16,0 3-14-16,0 2-4 16,-3 3-40-16,3 0-15 15,-6 6-16 1</inkml:trace>
  <inkml:trace contextRef="#ctx0" brushRef="#br0" timeOffset="59">12776 3202 240 0,'-6'0'90'0,"9"10"-48"0,0 1-53 0,-3-3 13 16,3 5 0-16,0 6 4 15,-3 10-1-15,0 0 2 16,0 0-4-16,0-3 7 0,0-2 3 16,0-3-4-16,0-2-3 15,-3-6-3-15,3 0 0 16,-3-2-2-16,0-3-1 15,3-3-6-15,0-5-4 16,0 0-1-16,0-5 1 16,3-3 1-16,0 0 1 15,3-3-2-15,3 1 1 0,0-1 5 16,3 3 2-16,3 3-1 16,3 2 2-16,0 3 7 15,2 6 4 1,-2-1 8-16,-3 3 3 0,-3 3 3 15,-3-1 0-15,-12 3 0 16,0-2 2-16,-9 0-14 16,-3-1-7-16,-3 3-10 15,0-7-2-15,-2-1-13 16,-1-2-2-16,3-3-15 16,-3-3-4-16,3 0-20 15,6 1-9-15</inkml:trace>
  <inkml:trace contextRef="#ctx0" brushRef="#br0" timeOffset="60">13101 3419 208 0,'0'-3'79'0,"0"3"-42"0,0 0-30 0,0 0 20 15,-3 0 1-15,0 0 3 0,-3 3-16 16,-3-1-7 0,-3 6-5-16,0 3-5 0,0 2-1 15,0 0 4-15,-3 3 1 16,6 5-3-16,6-2-1 0,3 5 1 16,0-8 0-16,3-3 1 15,3-10 0-15,3-6-3 16,3-2 2-16,-3-3 1 15,3-3 0-15,0-5 0 16,-3 3 0-16,0 0 0 16,-3 0 0-16,0 2 0 15,0 3 0-15,-3 3 0 16,0-1 2-16,-3 6 1 16,3 6 1-16,0 2 0 15,0 2 0-15,8 1-5 16,-2-1-1-16,0-2-6 0,6 0 0 15,0 5-34-15,0-5-12 16</inkml:trace>
  <inkml:trace contextRef="#ctx0" brushRef="#br0" timeOffset="61">13357 3403 232 0,'-24'-5'88'0,"18"10"-48"0,-3 0-49 0,6 0 14 16,-3 1 6-16,0 2 5 15,0 2 7-15,0 4 3 16,0-4-13-16,6 3-6 0,0-2 0 0,6-3-2 16,0-3 2-16,0 0-2 15,3-2 2-15,0-3-4 16,-3-3 0-16,6-2-1 15,-3-3-2-15,0 0-2 16,-3 0 1-16,0 0-4 16,0 0 1-16,-4 3-9 15,1 3-4-15,0-1-9 16,6 6-4-16,0 4 12 16,-3 7 8-16,3 7 6 15,-3 8 3-15,0 0 18 16,-3 0 11-16,-3-2 3 0,-3-4 4 15,-6-1-8 1,-3-7-4-16,-3 1-9 0,-2-2-1 16,-4-4-15-16,0-5-3 15,0-5-25-15,-9 0-8 16,6-2-18-16,4-1-7 16</inkml:trace>
  <inkml:trace contextRef="#ctx0" brushRef="#br0" timeOffset="62">13482 3448 244 0,'3'-3'90'16,"3"3"-48"-16,5 0-51 0,-5 0 14 0,3 0 12 15,3 0 9-15,0 0 2 16,12-2 1-16,-3-1-16 15,0 0-6-15,0-2 0 0,-4 0-4 16,1-1 0-16,0 1-1 16,-3-3 1-16,-6 0 0 15,0 0 3-15,-3 3-3 16,-6-6 0-16,-3 6-1 16,-6-5-2-16,-3 7-2 15,-12 3 1-15,0 0-1 16,1 8 0-16,-1 0 4 15,3 0 1-15,3 2 7 16,3 1 4-16,6 2 4 16,3 0 3-16,6 3-13 15,6 0-5-15,3-3-2 0,15 1-1 16,0-4 0-16,0-2 2 16,-1-5-21-16,1-6-7 15,0-2-29-15,6-3-10 16,-3-3-72-1</inkml:trace>
  <inkml:trace contextRef="#ctx0" brushRef="#br0" timeOffset="63">13878 3046 260 0,'3'-6'99'0,"2"6"-54"0,4 0-37 15,-3 6 21-15,3-1 0 16,6 6 5-16,3 20-10 16,0 1-2-16,0 2-13 15,-3 14 8-15,-3-3 3 0,-7 0-4 16,-5 0 1-16,-8-3-1 16,-7 1 2-16,-3-1-19 15,0-2-8-15,-6-6-36 16,3-7-14-16,-3-9-86 15,1 1-58 1,2-9 84-16</inkml:trace>
  <inkml:trace contextRef="#ctx0" brushRef="#br0" timeOffset="64">13477 4296 228 0,'0'0'88'0,"3"-3"-48"0,-3 3-29 15,0 0 21-15,0 0-8 16,0 6 0-16,-6 4-7 16,-3 6 0-16,-6 13-10 15,-15 19 5-15,-2 5 1 0,-7 10-4 16,0-5-1-16,3-5-2 15,4-2-1-15,2-6-3 16,6-8 1-16,3-6-2 16,6-4-1-16,3-6-21 15,4-8-11-15,2-2-24 16,9-6-10-16,3-5-48 16,2-8-26-16,4-2 69 15</inkml:trace>
  <inkml:trace contextRef="#ctx0" brushRef="#br0" timeOffset="65">13587 4338 236 0,'0'-2'88'0,"0"2"-48"0,0 2-42 0,0-2 17 15,0 8 9-15,-9 5 7 0,-6 11-3 16,-3 16 0-1,-6 8-15-15,-5 4-3 0,-10 1 0 0,3-5-6 16,4-6-2-16,2-2-1 16,6-6-1-16,3-4-11 15,6-9-5-15,3-5-30 16,3-6-10-16,6-5-68 16</inkml:trace>
  <inkml:trace contextRef="#ctx0" brushRef="#br0" timeOffset="66">13959 4378 112 0,'-3'-11'44'0,"6"6"-24"0,-3 0-8 0,0 2 16 16,0 0 6-16,3 1 6 16,-3 2-8-16,0 0-2 15,0 0-17-15,0 5-1 0,3 6-1 16,0 10-2-16,0 11 0 16,-3 7-1-16,0 4 0 15,3 2 7-15,-3-8 2 0,-3-8-2 16,0 0 1-16,0-3-5 15,0-4-1 1,0-9-2-16,0-3-4 16,3-2-3-16,0-8-3 15,0-2 1-15,0-4-1 16,0-2-2-16,0-5-2 16,6-5 1-16,3-1 1 15,0-5 2-15,3-5 1 16,0 5 1-16,0 3-3 15,-1 5 0-15,4 3-1 16,0 5 0-16,3 6 5 16,0 9 1-16,0 9 4 15,-3 6 1-15,-3 1-3 0,0 1-1 16,-4-5-1-16,-2 4 1 16,0 1-4-16,-3-5 0 15,0-3-23-15,3-3-10 16,0-8-22-16,0-10-10 15,3 0-39 1</inkml:trace>
  <inkml:trace contextRef="#ctx0" brushRef="#br0" timeOffset="67">14325 4568 260 0,'-3'3'99'0,"6"2"-54"0,6 3-55 0,-3-2 16 15,0-4-6-15,0 1 2 0,3 0 10 16,0-3 4-16,0 0-7 16,0-3-1-16,0-2-1 0,-3-1-3 15,-1-10-1 1,4 1-1-16,-9 1-4 16,-3 1 1-16,0 0 1 15,-2 0 0-15,-4 5-5 16,0 5-1-16,0 3 5 15,-3 3 2-15,0 5 1 16,3 10 1-16,0-2 2 16,0 5 4-16,6 3-2 15,0-3-2-15,3 0-2 16,6-2-3-16,3-3-2 16,0-3 1-16,3-5-21 15,3 0-8-15,6-5-36 0,5-6-15 16,1 0-17-1</inkml:trace>
  <inkml:trace contextRef="#ctx0" brushRef="#br0" timeOffset="68">14638 4471 252 0,'-12'-6'93'0,"9"6"-50"0,-3-2-41 0,3 2 17 16,-3 2-1-16,-3 1 3 0,0 2-9 15,-3 16-4 1,-3 1-5-16,3-1-3 0,0 0 1 16,4 3-1-16,2-3 0 15,3-3-3-15,0-2 0 16,3 3-1-16,6-9 3 0,3-2 0 16,2-5 3-16,4-6-8 15,3-2-1-15,-3-3-1 16,0-3 2-16,0-2 4 15,-3-8 1-15,-3 3 1 16,-3 4 2-16,0-2 8 16,-1 11 1-1,-2 16 1 1,0 2-2 0,0 5-1-16,0 1-8 15,6 0 0-15,-3-6-3 16,0 3 0-16,9-3-22 0,-3-3-12 15,3-4-78 1</inkml:trace>
  <inkml:trace contextRef="#ctx0" brushRef="#br0" timeOffset="69">14852 4595 220 0,'-6'13'85'0,"12"0"-46"0,-6 14-43 0,0-14 13 16,0 11 8-16,0 0 6 0,-3-1 2 16,3 1 0-16,-3 0-14 15,3-3-7-15,0-5 0 0,0-3-3 16,0-2 2-16,0-3-4 16,0-3-2-16,0-2-5 15,0-3-2-15,0-5 5 16,-3-6 2-16,3-2 3 15,-3-11 2-15,3 0 3 16,-3-5 2-16,0 0-3 16,3 0-1-16,0 2-1 15,3-7-2-15,3 5 3 16,3 2 0-16,6 4-4 16,-3 1 1-16,6 7-2 15,-3 4 0-15,2 3 4 16,1 8 1-16,-3 11 3 15,0 4 1-15,-6 1 8 0,-3 3 2 16,-6-1 0-16,-3 1 0 16,-3-1-7-16,-3-2-4 15,0 0-14-15,-6-3-5 16,0-2-25-16,0-6-10 16,1-2-55-1,2-6-56-15,0-2 51 16</inkml:trace>
  <inkml:trace contextRef="#ctx0" brushRef="#br0" timeOffset="70">15668 4116 208 0,'-18'-3'79'16,"12"3"-42"-16,-27 11-34 0,21-6 17 0,-3 3-3 15,-6 5 1-15,-2 6 11 16,-4 7 3-16,-3 11-16 15,6-10-5-15,-3 23-3 0,10 8-2 16,8 3 1-16,9-5-4 16,6-1 0-16,11-7-3 15,10-8-1-15,9-9-10 16,9-4-3-16,-1-11-39 16,10-14-18-16,-7-10-43 15</inkml:trace>
  <inkml:trace contextRef="#ctx0" brushRef="#br0" timeOffset="71">15691 4399 88 0,'0'-3'33'0,"0"3"-18"0,0 3-9 16,0-3 9-16,0 0-4 15,0 0 1-15,0 0-5 0,0 0-2 16,0 0-7-16,0 0-3 16,0 0-1-16,0 0 2 15,0 0 4-15,0 0 2 16,0 0 0-16,0 0 1 15,0 0 4-15,3 0 6 16,-3 0-7-16,0 0-1 16,0 0 3-16,0 0 3 15,0 0-6-15,0 0 1 0,0 0 1 16,0 0 1-16,3 0 2 16,0 0-1-16,0 0 2 15,0-3-2-15,-3 3 0 16,0 0-3-16,0 0-1 15,0 0-1-15,0 0 2 0,3 0-3 16,-3 0 0-16,0 0-1 16,0 0-2-16,0 0 5 15,0 0 1-15,0 0-2 16,0 0-3-16,0-2 0 16,0 2 1-16,0 0 1 15,0 0 3-15,0 0-3 16,0 0 0-16,3 0 1 15,-3 0 0-15,0-3-5 16,3 3 1-16,0 0 2 16,-3 0 3-16,0 0 0 15,0 0 0-15,0 0-8 16,0 0 0-16,0 0 1 16,0 0 3-16,0 0 0 0,0 0-1 15,0 0 5-15,3 3 1 16,0-1 0-16,0 1 1 15,-3-3-4-15,3 5 0 16,0-2 1-16,0 2 0 16,0 1-2-16,-3-6-2 15,3 5 1-15,0 0 1 16,0 1-1-16,0-1-1 16,0 3-2-16,0-3-1 15,0 3 2-15,3 0 2 16,-3 0 0-16,0-3-1 15,0 6 1-15,6-3-1 0,0 2 0 16,-3-4 0-16,-1 7 0 16,7-3 0-1,-3 1 0-15,0-3 0 16,-3-3 0-16,0 0 0 16,-3 1 2-16,0-1-3 15,0 0 0-15,-3-5 1 16,0 0 2-16,3 6-1 15,-3-6-1-15,0 0 1 16,0 0-1-16,0 0 0 16,0 0 2-16,3 2-3 15,-3-2 0-15,0 0 1 16,0 0 2-16,0 0-3 16,0 0 0-16,3 3 1 0,-3-3 0 15,0 0 0-15,0 0 2 16,3 3-1-16,-3-3 2 15,3 0 2-15,0-3 2 16,0 0 3-16,0 1 1 16,0-9-1-16,0 0-1 15,-3-2-5-15,3 0-1 16,0 0-1-16,0 0-2 16,0-3 1-16,0 0 1 15,3 0-1-15,0-3-1 16,0 1 1-16,0-1 1 15,0 3-1-15,-1 3-1 16,1 3 1-16,-3-1-1 16,0 3-5-16,0 3 1 15,-3 0-7-15,0 2-3 0,0 0-23 16,0 3-11-16,3 6-72 16</inkml:trace>
  <inkml:trace contextRef="#ctx0" brushRef="#br0" timeOffset="72">16153 4391 244 0,'-27'0'93'0,"21"0"-50"0,-18 5-48 0,18 1 17 15,-6-1-7-15,0 3 0 16,1 3-1-16,-1 2 2 16,0 8-3-16,3 8-6 0,3-2-3 15,3-4 0-15,0-1 2 16,3-7 2-16,3-1 3 16,3-4 2-16,6-2 1 15,3-5 0-15,-1-6 0 16,1-5-2-16,-3-5 1 15,0 0 0-15,-3-6 1 16,0 1-2-16,-3 2 1 16,0 3-2-16,0-1 2 15,0 6-2-15,-3 0 2 0,-3 6-2 16,0-1 2-16,0 3-4 16,3 5 0-16,0 6-1 15,3 10-2-15,0-5 3 16,0-3 0-16,3 3-6 15,-1-3-3-15,1-2-23 16,-3-6-9-16,0 1-35 16,0-6-41-1,0-6 39-15</inkml:trace>
  <inkml:trace contextRef="#ctx0" brushRef="#br0" timeOffset="73">16221 4187 180 0,'-3'8'68'0,"0"3"-36"0,3 5-24 0,0-3 16 15,3 6 1-15,0 4 2 16,0 4-10-16,0 2-5 0,0 0-7 15,0 5-6-15,6 4 0 0,-6-9-10 16,6-3-5-16,-3 1-41 16,0-9-15-16</inkml:trace>
  <inkml:trace contextRef="#ctx0" brushRef="#br0" timeOffset="74">16352 4404 172 0,'-3'3'66'0,"3"2"-36"0,3 9-29 15,0-6 14-15,-3 2 5 16,3 1 7-16,0 5-10 16,0 5-2-16,3 0-9 15,0-8-4-15,0-2 1 0,3-3 0 0,0-11 1 16,-3-5-2-16,3-3-2 15,0 1-4-15,0-6 0 16,-3 0 2-16,-1-2 1 16,1-4 1-16,0 4 0 15,-3 2 0-15,0 3 0 16,0 2 4-16,-3 3 2 16,0 6 0-16,0 2 1 15,3 8 0-15,0 2 1 16,0 3-4-16,0 1-1 15,6-1-1-15,0-3-2 0,-3 1-6 16,9 0-37 0,-3-1-12-1,0-7-47 1</inkml:trace>
  <inkml:trace contextRef="#ctx0" brushRef="#br0" timeOffset="75">16611 4391 184 0,'3'5'71'0,"3"1"-38"0,0 2-28 15,-3-3 17-15,3 0-3 16,0-2 1-16,0 0-7 0,3-3 0 16,0 0-8-1,3-3 4-15,0-2 1 0,-4-1-8 16,1-2-2-16,-3 0-1 0,-3 1 2 15,-6-1-7 1,-3 0-1-16,-3 0 2 0,1 2 0 16,-4 4 3-16,0-1 3 15,-3 3 0-15,3 5 2 16,0 3 2-16,3 0 4 16,0 6 2-16,3 1 1 15,6 1 2-15,0 0 4 16,6 11-10-16,0-4-4 15,3 1-3-15,3-8-1 16,0 0-20-16,6-5-7 16,6-1-35-16,-4-5-15 15,4-12-21-15</inkml:trace>
  <inkml:trace contextRef="#ctx0" brushRef="#br0" timeOffset="76">16864 4351 288 0,'-6'-7'110'0,"3"7"-60"0,-3 0-43 16,6 0 26-16,-3 0-17 15,-3 2-3-15,0 1-11 0,0 2-3 16,0 3 0 0,4 3-2-16,-1-1-1 0,3 3 0 15,0 3 0-15,3 0 3 0,-1-3 2 16,-2 1 0-16,-2 2 2 15,-1 5 2 1,-3-3 0-16,0-5 2 16,0-2-2-16,0-3 0 15,0-11-19 1,0 1-27-16,6-12-118 31</inkml:trace>
  <inkml:trace contextRef="#ctx0" brushRef="#br0" timeOffset="77">17355 4164 200 0,'-6'-6'77'0,"3"9"-42"0,-3-3-23 16,3 0 19-16,-3 5-12 16,-2 1-3-16,-4 2-12 15,0 5-2-15,0 16-2 16,0 0 6-16,3 0 6 0,3 0-6 15,3 0-1-15,6 0-3 0,6-5-2 16,6-3 5-16,9-5 1 16,5-8 4-16,7-5 4 15,0-8-2 1,-3-6 3-16,-4-5 1 0,-5 0 2 16,-3-5 3-16,-9-5 4 15,-6-4-2-15,-6 1-2 16,-9 0-3-16,-9 3 1 15,-6-1-12-15,-3 6-7 16,-2 11-18-16,2 2-8 16,0 5-27-16,3 6-11 15,3 5-90 1</inkml:trace>
  <inkml:trace contextRef="#ctx0" brushRef="#br0" timeOffset="78">17665 3955 260 0,'12'0'99'0,"-6"5"-54"0,9 8-42 0,-6-2 21 15,8 18 3-15,1 11 6 16,-3 10 0-16,-3 5 2 16,-6 4-19-16,-6 4 0 0,-6 8 0 15,-6-2-4-15,-6-5-2 16,-14-1-8-16,-7-10-1 15,-9-8-39-15,-8-8-14 16,-4-2-111 0</inkml:trace>
  <inkml:trace contextRef="#ctx0" brushRef="#br0" timeOffset="79">10731 7499 216 0,'-24'0'82'0,"15"2"-44"0,-6 6-36 0,6-2 17 0,-6 1-8 16,0 4 1 0,0 10-5-16,4 3-2 0,2 2-2 15,3 1-3-15,3-1 1 0,12 1-4 16,5-6 0-16,7-8-18 15,6-2-7-15,6-6-40 16</inkml:trace>
  <inkml:trace contextRef="#ctx0" brushRef="#br0" timeOffset="80">10924 7528 220 0,'-33'-3'85'0,"21"6"-46"0,1 7-48 0,8-2 12 16,0 11 0-16,0-1 5 16,3 3 5-16,3-2 2 15,3 0-8-15,5-4 0 0,7 1 0 16,3-5-3-16,0-8-3 16,-3-6-3-16,0-2 1 15,-3-3 5-15,-3-3 2 16,-7-2-2-16,-5-3-1 15,-3 3-1-15,-2-1 1 16,-4 4-4-16,0-1-2 0,-3 3-25 16,3 3-11-1,6 0-40-15,0 0-45 16,9 2 39-16</inkml:trace>
  <inkml:trace contextRef="#ctx0" brushRef="#br0" timeOffset="81">11124 7544 172 0,'3'10'66'0,"-1"9"-36"0,1 12-29 15,0-20 16-15,-3 0 0 16,0-1 2-16,0-2-4 16,0 0-1-16,0 0-8 15,0 0 0-15,0-5 1 0,0-3 1 16,0 0 2-16,0 0 1 15,0-8 3-15,0 2-5 0,0-15-1 16,3 3-4-16,0-1-3 16,3 3-7-16,0 0-1 15,0 3-26-15,3 0-8 16,0 2-25 0,0 3-51-16,0 3 23 15</inkml:trace>
  <inkml:trace contextRef="#ctx0" brushRef="#br0" timeOffset="82">11266 7623 192 0,'6'29'71'0,"-3"-18"-38"0,0 2-34 0,0-8 12 0,0 1-1 15,-3-6 4-15,0 5 5 16,0-5 3-16,0 0-11 16,0 0 2-16,0-3 1 0,0-2-5 15,0-3-1-15,0-8-4 16,0-5-1-16,3 2-12 15,3 1-4-15,0 2-21 16,3 3-5-16,6 2-9 16,0 3-2-16,0 3 5 15,0 5 4 1,-3 0 26-16,2 3 33 16,-2 5 18-16,0-1 0 15,-3 4-1-15,0 0-8 16,0-3-5-16,0-3-12 15,3-5-2-15,0-3-1 0,3-5-1 16,-3 0-1-16,-1 0-3 0,-2-2 1 16,3-1-4-16,-9 1 0 15,0-1 1-15,-9 0 2 16,0 4-6-16,-3 1-1 16,-3 6 2-16,-2 3 1 15,-4 5 2-15,3 5 0 16,0 6 0-16,3 4 2 15,3 1 1-15,6 0 1 16,3 0 0-16,6 0 0 16,3-6-16-16,3-5-4 15,9-2-23-15,6-6-10 16,2-5-29 0</inkml:trace>
  <inkml:trace contextRef="#ctx0" brushRef="#br0" timeOffset="83">11737 7499 208 0,'-21'-3'77'0,"9"8"-42"0,-9 3-43 15,15 0 12-15,-3 3 5 16,0 10 3-16,0 3 1 16,3-6 0-16,6 3-7 15,6-2-4-15,6-1-1 0,3-4-6 16,3-1 1-16,9-8-16 15,3-7-4-15,-4-6-32 16,1-14-51-16,3-1 19 16</inkml:trace>
  <inkml:trace contextRef="#ctx0" brushRef="#br0" timeOffset="84">11900 7306 252 0,'-6'-8'96'0,"9"8"-52"0,-3 5-51 0,0-5 16 15,3 8-6-15,0 8 1 16,3 5 4-16,0 8 3 16,0 8-6-16,0 3-3 0,0 2 1 0,-3 0 0 15,0-5 3 1,0-5-30-16,-3-3-10 0,0-5-81 16</inkml:trace>
  <inkml:trace contextRef="#ctx0" brushRef="#br0" timeOffset="85">11772 7448 272 0,'0'-5'104'0,"3"5"-56"0,0 0-47 0,6 0 21 16,3 0 1-16,3 0 3 15,3-3-9 1,6 1-5-16,3-1-7 0,5 3-6 0,1-2 0 16,0-1-30-16,0 0-14 15,-1 3-92 1</inkml:trace>
  <inkml:trace contextRef="#ctx0" brushRef="#br0" timeOffset="86">12216 7694 172 0,'-3'14'66'0,"0"-12"-36"0,0 1-35 0,3-3 10 0,0 0-12 16,0 0 0-16,-3-3-65 15,3-5-27-15</inkml:trace>
  <inkml:trace contextRef="#ctx0" brushRef="#br0" timeOffset="87">12302 7054 236 0,'-9'-2'90'0,"9"7"-48"0,3 5-51 0,-3 1 12 16,-3 15-9-16,-3 6 1 16,-3 0 5-16,3 0 4 15,-2 10-1-15,-1-8-2 0,3-2 0 16,0 0-100 0</inkml:trace>
  <inkml:trace contextRef="#ctx0" brushRef="#br0" timeOffset="88">10662 8290 156 0,'12'0'57'0,"-12"-3"-30"0,0-13-14 0,0 14 34 16,-6-1 5 0,-9 3-14-1,0 3-20-15,0 2-9 0,1 3-5 16,-1 2-2-16,3 6 1 15,3 0-7-15,3 3 1 16,3-1 1-16,6-2 1 16,6 0-10-16,6-5-5 15,9-6-34-15,2-3-15 16</inkml:trace>
  <inkml:trace contextRef="#ctx0" brushRef="#br0" timeOffset="89">10844 8290 220 0,'-15'-3'85'0,"6"6"-46"0,0 2-48 0,6 0 14 0,-3 3 1 16,0 3 6-16,3 2 5 16,3 0 4-16,3 3-11 15,6-3-1-15,3 1-2 0,3-4-1 16,9-4 1-16,-1-6-4 15,1-6-2-15,0-4 2 16,-6-1 2-16,-3-2-2 16,-6 0 0-16,-3-1 1 15,-6 4 0-15,-6-6-9 0,-3 5-2 16,-3 1-16-16,-3 2-8 16,0 3-25-16,0-1-12 15</inkml:trace>
  <inkml:trace contextRef="#ctx0" brushRef="#br0" timeOffset="90">11049 8314 204 0,'-3'8'77'0,"3"2"-42"0,18 6-39 0,-21-8 13 0,3 0-3 16,0 0 1-16,0 0 8 15,0-3 4-15,0 0-9 16,0-5-1-16,0 0-2 0,6 0-1 16,0-2 1-1,-3-4 0-15,0-4 1 16,0-3 0-16,6 2-4 16,0 0-3-16,0 1 0 15,0-1-1-15,0 3-7 16,-1 3 0-16,1 0-24 15,0 2-7-15,3 3-15 16,0 0-8-16,0 0-19 16</inkml:trace>
  <inkml:trace contextRef="#ctx0" brushRef="#br0" timeOffset="91">11269 8335 140 0,'3'10'55'0,"0"-2"-30"0,3 3-16 0,-3-6 14 15,0 0-2-15,0 1 2 16,0-1-2-16,0 0 2 0,-3-5-13 16,0 0 5-16,3 0 5 15,-3-2-5-15,0-4 2 16,0-2-1-16,0-2-1 0,0-1-3 16,0 1-2-1,3-1-11-15,3 1-1 0,3-4-7 16,0 4-1-16,3 4-17 15,0 1-6-15,3 5-11 16,0 0-3-16,-4 3 2 16,4-1 0-1,-3 1 22-15,3 0 11 0,-3-1 11 16,0 1 5-16,0 2 10 16,6 1 3-16,-3-1 9 15,2 0 4-15,1-2-8 16,0-3 0-16,0 0-11 15,0-3-2-15,0-2-3 16,-3 0 1-16,-1-1-2 16,-2 1 0-16,-3-6-3 15,-3 1 1-15,-3-6-7 16,-6 3 1-16,-3-1-8 0,-6 7-1 16,-5 1 5-16,-4 6 1 15,-3 8-1-15,3 5 2 16,0 3 5-16,6 3 2 15,3-1-3-15,4 1 1 16,5-1-2-16,3-2 0 16,11 0-27-16,7-5-10 15,3-6-34 1</inkml:trace>
  <inkml:trace contextRef="#ctx0" brushRef="#br0" timeOffset="92">11811 8253 212 0,'-42'-3'79'0,"31"3"-42"0,-7 19-43 15,12-11 14-15,-3 2-3 16,0 3 4-16,3 1 2 16,3 1 1-16,6 1-6 15,6 0-4-15,3-3-1 0,6-2-15 16,5-3-3-16,1-5-26 15,3-6-11-15,0-8-28 16</inkml:trace>
  <inkml:trace contextRef="#ctx0" brushRef="#br0" timeOffset="93">11969 7946 252 0,'-6'-11'93'0,"3"11"-50"0,3 3-52 0,0 2 14 15,0 8-10-15,0 16-1 16,0 3 3-16,-3 5 3 0,0 8 1 16,0 0-1-16,3-5 3 15,0 0-2-15,0-6 2 16,0-5-9-16,0-5-1 16,3-6-38-16,-3-4-15 15,0-4-27 1</inkml:trace>
  <inkml:trace contextRef="#ctx0" brushRef="#br0" timeOffset="94">11823 8160 272 0,'-12'-5'104'0,"24"5"-56"0,0 0-52 16,-6 0 21-16,6 0-7 15,6-3 2-15,2 3-9 16,7 0-1-16,6 0-2 16,0 0-18-16,0 0-8 0,-1 0-94 15,1 0-43-15,0 0 80 16</inkml:trace>
  <inkml:trace contextRef="#ctx0" brushRef="#br0" timeOffset="95">12272 8263 252 0,'-14'14'96'0,"17"-9"-52"0,-3 5-54 0,0-4 14 15,0-1-5-15,0 0 0 16,0 1-4-16,-3-4 1 16,0 1 2-16,0 0-43 0,3-3-19 15</inkml:trace>
  <inkml:trace contextRef="#ctx0" brushRef="#br0" timeOffset="96">12395 7819 260 0,'0'0'99'0,"3"2"-54"0,-3 6-48 15,-3 0 19-15,0 8-1 16,-6 8 3-16,0 2-7 16,-3 6-2-16,3 3-5 15,0-4-25-15,3-4-8 0,3-1-96 16</inkml:trace>
  <inkml:trace contextRef="#ctx0" brushRef="#br0" timeOffset="97">10588 9007 112 0,'0'-3'44'0,"0"0"-24"0,-3-2-6 0,3 5 32 16,3-5-7-1,0 0-2-15,0 2-4 16,0 0-18-16,-3 1 9 0,0 2 3 16,0 0-3-16,3 5-2 15,-3 3-6-15,0 2-2 16,0 4-11-16,0 2-1 15,0-1-2-15,0-4 2 16,0 2-23-16,0-7-11 0,0-1-32 16,0-5-14-16,0-3-25 15</inkml:trace>
  <inkml:trace contextRef="#ctx0" brushRef="#br0" timeOffset="98">10585 8824 244 0,'-3'-8'90'0,"3"6"-48"0,0 2-60 16,0 0 9-16,0 0-15 0,0 0-2 15,6 5-4-15,0 0-1 16,6 1-43-16,-3 1-16 16</inkml:trace>
  <inkml:trace contextRef="#ctx0" brushRef="#br0" timeOffset="99">10734 8988 228 0,'-3'11'88'0,"3"-3"-48"0,0 8-42 0,0-8 14 16,0 0 3-16,0 2 2 16,0-5-4-16,0-2-3 15,0 5-5-15,0-8-6 0,0 0-2 16,0 0 6-16,0 0 3 0,0-8-3 15,3 3-2-15,0-6-3 16,0 1 1-16,3-1-1 16,-1 0 0-16,4-4 0 15,0 1 0-15,3 4 0 16,0-1-2-16,0 16 3 16,6-2 2-16,0 2 9 15,0 3 5-15,-3 3-3 16,-1 2-2-16,-2-2-5 15,-3-1-2-15,0 1-12 16,-3-1-7-16,0 1-29 16,0-6-11-16,3-2-55 15</inkml:trace>
  <inkml:trace contextRef="#ctx0" brushRef="#br0" timeOffset="100">11034 8904 212 0,'-12'13'82'0,"9"-8"-44"0,-9 14-36 0,9-11 19 16,1 2 2-16,-4 3 3 16,3 1-13-16,0 1-6 15,3-1-4-15,3-1-3 0,6 0 3 16,-1 0-13-16,10-5-3 15,0-2-16-15,6-6-7 16,0-3-42-16,0 0-44 16,-4-2 40-1</inkml:trace>
  <inkml:trace contextRef="#ctx0" brushRef="#br0" timeOffset="101">11186 8925 236 0,'-18'2'90'0,"12"-2"-48"0,-3 19-47 15,6-11 15-15,0-3-4 16,0 8 3-16,3-2 5 16,0 2 1-16,3 0-8 0,3 1 0 0,6-4 3 15,3 3-6 1,3-7-2-16,3-6 1 0,3 0 0 16,-1-6-1-16,1-4 1 15,-3 2 2-15,-6-3 2 16,-9-10 1-16,-12 3 0 15,-3-1-7-15,-3 9 0 16,-3-1-10-16,0 3-2 16,-3 8-21-16,4 0-9 15,2 8-27-15,3 0-10 16,3 0-11 0</inkml:trace>
  <inkml:trace contextRef="#ctx0" brushRef="#br0" timeOffset="102">11388 8957 232 0,'-3'2'88'0,"6"-2"-48"0,3 13-45 16,0-5 17-16,0 0 2 16,-3 3 3-16,3-3 7 15,0 2 5-15,0-2-16 16,0 0-3-16,-3 0-2 0,3 0-4 15,-6-3-3-15,0-5 0 16,0 0 1-16,3-2 3 16,-3-1 2-16,3-5 1 15,-3 0 0-15,0 0-7 16,0-2-2-16,3-9 0 16,0 6 0-16,3-6-6 15,0 4-16 1,0 1-7-16,0 6-12 0,0 8-1 15,0 0 1-15,3 0 3 16,5 0 6-16,-2 3 4 16,3-3 13-16,-3 11 10 15,0-3 6-15,0 0 5 16,-3-1 18-16,0 1 7 16,0 3-2-16,-3 0-2 15,0-4-6-15,0 1 0 16,-3 0 0-16,0-2 0 15,0-1-5-15,-3 0-1 0,0-5 0 16,0 0 4 0,0-2-6-16,0-1-2 0,0-2-1 15,0-3-1-15,0 0-4 16,3-8-1-16,2-3-6 16,1 4 0-16,3 1-10 15,0 1-4-15,3 2-16 16,0 4-6-16,0 1 5 15,3 4 3-15,3 2 13 16,-3 5 8-16,-3 0 9 16,5 0 3-16,-2 6 13 15,0 0 7-15,-3-1-5 16,0-2 1-16,0 3-2 16,-3-3 2-16,0-3-8 0,0 0-1 15,0-2-1-15,0-3 0 16,-1-3-4-16,1-2-1 15,-3-6-1-15,0-4-2 16,-3-1-2-16,-3 0-1 16,-6 5-5-16,0 1 0 15,-3 2-1-15,-2 2 1 16,-7 6 5-16,-3 0 1 16,3 8-3-16,3 11 1 15,3-3 2-15,3 0 3 16,3-1 0-16,12 1-1 15,6 0-2-15,3-3-1 0,3-5-14 16,6-2-4-16,0-1-2 16,5-5 1-16,4-3-26 15,0-2-8-15,-3-3 11 16,-4-8 42 0,-2 3 38-16,-6-6 13 15,-3 4 5-15,-6 1-12 16,-3 1-3-16,-6 3-21 15,-3 2 1-15,-3 2 2 0,-3 4 0 16,-6 7 3-16,-3 8-15 16,3 0-7-16,0 3-1 15,6 0-1-15,7 3-2 16,2-3 0-16,5-3 2 16,4 0 2-16,6-2-5 15,3-6 1-15,3-2-15 16,0-6-3-16,3-2-22 0,2-6-10 15,4-8-54 1,-3-10-21-16,-3 6 67 16</inkml:trace>
  <inkml:trace contextRef="#ctx0" brushRef="#br0" timeOffset="103">12290 8647 292 0,'-9'-13'110'0,"-5"7"-60"0,8 6-52 0,6 0 24 16,0 16-11-16,6 8-3 15,-6 5 0-15,5 8-5 16,1 0 0-16,-3 8 1 0,0-2-2 16,0-1 1-16,0-8-15 15,0-5-5-15,-3-5-33 16,0-5-13-16</inkml:trace>
  <inkml:trace contextRef="#ctx0" brushRef="#br0" timeOffset="104">12103 8845 304 0,'-6'-5'112'0,"6"5"-60"0,6-3-65 0,0 3 17 16,3 0-2-16,3-2 6 15,5-1 0-15,7 1 1 16,6-1-5-16,3 3-3 15,-3 0 0-15,-1 0-43 0,-2 3-17 16,3 2-65 0</inkml:trace>
  <inkml:trace contextRef="#ctx0" brushRef="#br0" timeOffset="105">12502 8996 304 0,'-6'5'115'0,"6"1"-62"0,0 4-66 0,0-10-1 16,-3 3-9-16,0-3-13 16,-3 0-90-1,3-3-18-15</inkml:trace>
  <inkml:trace contextRef="#ctx0" brushRef="#br0" timeOffset="106">12591 8446 296 0,'-3'-3'112'0,"3"6"-60"0,0 18-61 16,0-2 20-16,-3 4 1 0,0 6 4 16,-3 6-7-1,0 5-3-15,0-3-4 0,0-3 1 0,0-5 0 16,6-2-50-1,0-6-20-15,6-5-62 16</inkml:trace>
  <inkml:trace contextRef="#ctx0" brushRef="#br0" timeOffset="107">13201 8766 112 0,'-6'-11'44'0,"3"9"-24"0,-15 2-4 0,12 0 16 0,-5 2 5 16,-1 1 4-16,-3 2 0 16,-3 1-1-16,0 2-21 15,0 2-3-15,3 1-1 0,3-1-6 16,6 1-1-16,6 2-6 15,6-2-4-15,6 2 3 16,3 3 1-16,3 5 4 16,3-2 1-16,0-4 1 15,-6-1 0-15,-4-1-4 16,-8 0-1-16,-6 0 5 16,-5-5 3-16,-4 0-6 15,-6-3-3-15,-3-5-6 16,0 3-2-16,0-3-22 15,3-3-6-15,4 1-29 0,2-3-11 16,6-9-28 0</inkml:trace>
  <inkml:trace contextRef="#ctx0" brushRef="#br0" timeOffset="108">13264 8599 248 0,'-3'-2'93'0,"3"2"-50"0,0 5-55 0,0 0 13 0,0 6 4 15,0 7 7-15,0 9 9 16,0 2 5-16,0 3-14 16,0-1 2-16,0-1 0 0,3 1-7 15,-3 1-2-15,3-6-3 16,0-2 1-16,-3-8-2 15,0-3-1-15,0-2-4 16,6-3-2-16,-6-3 0 16,3-18-3-1,3 0 1-15,-1 0 2 16,4-3 1-16,0 2 3 16,3 4 1-16,0-1 7 15,3 11 4-15,0 0-3 16,0 11-2-16,-3 2 0 15,0 8-1-15,-3-2-2 0,-4-1 1 16,1-2-9-16,0-3-1 16,0-2-25-16,0-3-11 15,3-3-20-15,0-5-6 16,0 0-23 0</inkml:trace>
  <inkml:trace contextRef="#ctx0" brushRef="#br0" timeOffset="109">13517 8853 236 0,'-6'3'88'0,"6"2"-48"0,0 3-49 0,0-3 14 0,0 9 6 15,3 4 5-15,0 1 5 16,3-1 2-16,0-2-12 16,3 3-2-16,5-9-2 0,10-2-1 15,0-3 1-15,-3-5 2 16,-3-2 5-16,-3-3-8 15,0-6-1-15,-7-5-1 16,-2 0 2-16,-3 0-3 16,-6 0-2-16,-9 1-14 15,-8-1-4-15,-1 0-18 16,3 3-5-16,0 5-17 16,3 0-6-16,3 2-35 15</inkml:trace>
  <inkml:trace contextRef="#ctx0" brushRef="#br0" timeOffset="110">13666 8867 192 0,'0'18'74'0,"5"3"-40"0,-2 14-38 0,3-19 15 16,0-3-10-16,0 0-3 16,3-2 5-16,0-1 5 15,0-5-4-15,0-5 2 0,3 0 1 16,0-2-8-16,-3-6-1 15,0-5-2-15,-3-6-1 16,6 1 6-16,-9-1 1 16,-3 3 6-16,0 0 3 15,3 3-2-15,-3 5 0 0,0 3-3 16,0 5 1-16,8 2-2 16,-2 9 2-16,3 8-4 15,3-1 0 1,-3-2-1-16,0-3 1 0,0 0-2 15,0-5-1-15,0 0-19 16,0-5-8-16,0-3-19 16,0-19-66-1</inkml:trace>
  <inkml:trace contextRef="#ctx0" brushRef="#br0" timeOffset="111">13919 8613 228 0,'0'-14'88'0,"0"14"-48"0,3 3-42 0,-1 2 17 16,1 3-5-16,3 11 2 16,0 5 2-16,0 2 4 15,0 3-10-15,0 3-2 0,0 0-2 16,0 2-2-16,0 3 1 16,0-5-26-16,0-8-10 15,9-6-36-15,0-5-14 16,9-2-5-1</inkml:trace>
  <inkml:trace contextRef="#ctx0" brushRef="#br0" timeOffset="112">14177 8803 244 0,'-14'-5'93'0,"5"7"-50"0,-3 9-50 0,6-3 16 0,-6 3-8 16,-6 2 2-16,0 5 2 15,3 11 2-15,6-5-3 16,0-3-1-16,15-2 1 0,6-1-2 16,3-4 1-16,3-6-2 15,0-6 2-15,0-4-2 16,0-12-1-16,-3-7-2 16,-4 3 1-16,1-6 1 15,-6-3 0-15,0-2 0 16,-6-2 2-16,0-7-1 15,-3 4 2-15,-3 2 2 16,-3 6 2-16,3 5 3 0,0 10-1 31,1 11-7-31,2 8-3 0,3 11-3 16,3 4 0-16,2 6 3 16,4 1 0-16,0 4 3 15,3 0-28-15,6-2-11 16,-3 0-79-1</inkml:trace>
  <inkml:trace contextRef="#ctx0" brushRef="#br0" timeOffset="113">14624 8594 200 0,'-6'11'74'0,"3"2"-40"0,6 19-38 0,-3-11 15 15,0 8 3-15,0 3 5 16,0-1 11-16,3 4 3 16,0-1-17-16,0-7-5 0,3-4 0 15,-3-7-5-15,0-2-1 0,0-4 0 16,0-2-1-1,-3-8 0-15,0-3 0 0,-3-5-2 16,0-2-2-16,0-1-6 16,3-2-1-16,0-3-6 15,3 0-2-15,3 3 4 16,3 0 4-16,3 5-1 16,11 3 3-1,-5 7 3-15,0 4 3 0,-3 4 6 16,-3 1 4-16,-3 7 5 15,-6 6 4-15,-6-3-6 16,-9-5-3-16,0-3-6 16,-3 1-4-16,0-6-11 15,0-6-4-15,-2 3-13 16,2-10-5-16,3-3-14 0,3-2-6 16,3-4-47-1</inkml:trace>
  <inkml:trace contextRef="#ctx0" brushRef="#br0" timeOffset="114">14800 8830 192 0,'14'5'74'0,"-8"3"-40"0,9-3-29 0,-3 0 19 15,-3 1-11-15,3-4-2 16,0 4 0-16,0-6 0 16,0 0-5-16,-3-6 0 0,6 4 1 0,-1-6-3 15,-2 0-1 1,-3-3-1-16,-3 1 1 15,-12-1-4-15,0 3 0 0,-3 0-1 16,-2 3 0-16,-4 5 6 16,0 5 5-16,0 6-1 15,3 2 1-15,0 3 6 16,6 10 4-16,6 3-7 16,6-2-2-16,6-6-8 15,12-2-2-15,11-6-20 16,1-5-7-16,3-6-85 15,-3-4-54 1,2-17 70-16</inkml:trace>
  <inkml:trace contextRef="#ctx0" brushRef="#br0" timeOffset="115">15666 8753 208 0,'-18'-6'79'0,"-6"6"-42"0,9 0-39 15,9 3 14-15,-6 0 0 16,-3-1 3-16,1 4-2 16,-1 4 0-16,-6 4-7 15,3 4 0-15,9 3 1 0,6 3-1 16,3 0-1-16,6 0 1 0,3-6 1 16,3-2-1-1,3-8 1-15,3-3-2 0,2-7 2 16,-2-9-2-1,0-2 0-15,-3-3-6 0,0 0 1 16,-3-2-2-16,-6-4 0 16,-6-7-5-16,-3-5 0 15,-6-1-2-15,0 1 3 16,-3 2 4-16,3 3 3 16,3 5 2-16,0-2 5 15,3 18-4 1,3 8-4-1,3 11 2-15,0 10 2 0,6 5 1 16,-3 3 2-16,9 3-4 16,-3-3 0-16,0 0-21 15,0-5-10-15,0-3-15 16,0 0-6-16,-1-2-55 16</inkml:trace>
  <inkml:trace contextRef="#ctx0" brushRef="#br0" timeOffset="116">15835 8766 284 0,'0'0'107'0,"3"5"-58"0,3 3-62 0,-3-2 17 16,6-1-6-16,6 0 3 15,0 0 11-15,-3-2 4 16,3-3-1-16,-3-3-1 15,0 1-6-15,-3-4-3 16,0 1-5-16,-4 0-2 16,-5 0-2-16,-3-1 0 15,-2 1-2-15,-7 2 1 16,-6 1 3-16,-3 2 1 16,0 0-2-16,0 2 2 15,0 4 3-15,4 4 1 16,-1 1-1-16,6 2 1 0,3 0 2 15,3 1 2-15,6-1-6 16,6 5 0-16,6-2-1 16,9 3 2-16,5-3-3 15,1-6 0-15,0-2-15 16,0-8-4-16,0-5-25 16,-4-3-12-16,4-5-55 15</inkml:trace>
  <inkml:trace contextRef="#ctx0" brushRef="#br0" timeOffset="117">16050 8438 256 0,'-6'0'96'0,"9"3"-52"0,0 18-51 0,0-5 14 16,-3 7 6-16,0 7 6 15,0 1 2-15,0 12 2 16,0-6-13-16,3 0-3 0,-3 0-3 16,0-3-5-16,0-5 1 15,0 0-33-15,3-5-13 16,6-5-151 15</inkml:trace>
  <inkml:trace contextRef="#ctx0" brushRef="#br0" timeOffset="118">16190 8766 164 0,'0'0'63'0,"0"3"-34"0,6 2-16 0,-3-2 17 15,3 2-2-15,2 0 1 16,4-2-8-16,3-1-2 15,0 1-11-15,6-3-3 0,3-3-1 0,-3 1-2 16,-1-3-2-16,-2-1 1 16,-6-2 1-16,-3-2 1 15,-3-1 1-15,-3-2-5 16,-3 0-1-16,-9-1 1 16,-9 4 0-16,0-1 3 15,-2 6 1-15,-1 10 1 16,-3 6 0-16,3 2-2 15,3 3-2-15,3 0 9 16,3 2 4-16,7 1-2 16,2-1 1-16,8 1-7 15,7-3-3-15,3-3-1 16,9-2-1-16,6-3-18 16,0-6-8-16,-4-4-26 15,1-6-10-15,0-6-44 16</inkml:trace>
  <inkml:trace contextRef="#ctx0" brushRef="#br0" timeOffset="119">16490 8427 296 0,'-3'-2'110'0,"0"2"-60"0,3 5-61 0,3 0 21 15,0 22-3 1,3 7 3-16,-3 3 1 0,0 8-5 15,0 0-2-15,0-3 2 16,-3-2-3-16,3-5-2 0,0-6-36 16,-3-6-14-16,0 4-79 15</inkml:trace>
  <inkml:trace contextRef="#ctx0" brushRef="#br0" timeOffset="120">16359 8631 328 0,'-21'-8'123'0,"24"8"-66"0,15 3-73 16,-9-3 18-16,3 0-8 16,3-6 1-16,9 4 5 0,0-1 2 15,8 1 0-15,1-1-13 16,-3 3-2-16,0 0-47 0,-4 3-18 15,-2 2-33 1</inkml:trace>
  <inkml:trace contextRef="#ctx0" brushRef="#br0" timeOffset="121">16684 8660 244 0,'-3'8'90'0,"3"8"-48"0,0 5-38 0,3-13 21 16,0 0-10-16,3-3 0 15,0 1-5-15,3-1 1 16,0-2-6-16,5-3 1 0,-2 0 4 15,0-6-6 1,0-4-9-16,-6-1-4 16,-9-2-2-16,-3 0-5 15,-3 2-1-15,-6 3 5 16,-6 3 3-16,1 5 11 16,-7 10 6-16,3 6-1 15,0 3-2-15,3-1 11 16,12 3 6-16,4 3-5 15,7-3 1-15,7 1-11 16,9-6-4-16,6-3-20 16,18-3-9-16,2-4-107 15,4-9-50 1,9-5 94-16</inkml:trace>
  <inkml:trace contextRef="#ctx0" brushRef="#br0" timeOffset="122">16943 8419 264 0,'0'-2'99'0,"3"2"-54"0,-3 2-53 16,0-2 18-16,3 6 2 16,3 15 7-16,-3 5 7 15,-3 3 7-15,0 6-18 16,0 2-2-16,-3 3 1 0,3-3-8 16,-3-3-1-16,0-2-3 15,3-6 1-15,0-2-2 16,0-5-1-16,3-4 1 15,0 1 1-15,9-5-3 0,2-1-2 16,1-2 2-16,3 0 2 16,0-2 0-16,0-4 2 15,0 6-7-15,-3-5 1 16,-3-1-12-16,-4-2-6 16,-2 0-17-16,0-2-8 15,-3-3-20-15,-3-3-9 16,0-3-25-1</inkml:trace>
  <inkml:trace contextRef="#ctx0" brushRef="#br0" timeOffset="123">16949 8414 252 0,'-6'0'93'0,"3"-3"-50"0,3 3-30 16,0 0 24-16,0 0-6 0,0 0-1 15,3 0-10-15,3 0-5 16,6 0-8-1,5-2-5-15,-2-1 1 0,0 3-20 0,0 0-6 16,0 0-39 0,-3 0-15-16,3 0-44 15</inkml:trace>
  <inkml:trace contextRef="#ctx0" brushRef="#br0" timeOffset="124">17175 8414 184 0,'0'0'71'0,"0"0"-38"0,0 0-14 16,0 0 21-16,0 0-9 16,0 0-1-16,3 3-6 15,3-3-3-15,3 0-11 16,6-3 0-16,2 0 1 0,1 1-4 15,0-1 1-15,0 1-7 16,-3-1-1-16,-3 0 0 0,0 1 2 16,-3 2-3-16,-3 2 0 15,-3 6 1-15,-3 8 0 16,0 11 0-16,0-1 2 16,-3 6-3-16,0 2 0 15,0 6 1-15,3-1 2 16,0 1-1-16,0-3-1 15,3-2 1-15,3-4-1 16,-3-4 0-16,3-3 2 16,0-6-1-16,-4-5 2 15,1-2 2 1,-3-6 7-16,-3 3 4 16,1-5-4-16,-4-3-2 15,-3 0-1-15,-6-3 1 0,3 1-7 16,-6-4-4-16,9 6-22 15,-6-2-10-15,3-1-49 16,3 3-20-16,6 0-20 16</inkml:trace>
  <inkml:trace contextRef="#ctx0" brushRef="#br0" timeOffset="125">10698 9631 104 0,'15'-8'41'0,"-9"-10"-22"0,3 7-16 0,-6 1 12 15,0-1 15-15,-3 6 10 16,-3-3-3-16,-3 5 1 16,-9 0-7-16,-6 6 1 15,-3 5-18-15,-3 8 7 0,1 0 6 16,-1 2-11-16,3 6-1 16,0 3-14-16,12-1-3 15,6-2-4-15,6 8 1 16,9-6-2-16,6-5 2 15,12-5-26-15,3-13-9 16,-1-3-26-16,1-6-11 0,0-4-10 16</inkml:trace>
  <inkml:trace contextRef="#ctx0" brushRef="#br0" timeOffset="126">10787 9681 236 0,'-18'-5'90'0,"9"5"-48"0,-5 3-31 16,8-1 21-16,-3 1-11 15,3 5-1-15,0 0-15 16,0 3-2-16,3-1-3 16,6-2 0-16,6 5 0 0,6-5 0 15,5-2 0-15,7 1 0 16,3-7 0-16,-3-2 0 0,-3-6 2 16,-7-3-1-16,-5 3-1 15,-6-5 5-15,-15 3 4 16,-3-1-3-16,-5 0 2 15,-4 3-3-15,-3 3 0 16,3 0-14-16,3 5-7 16,6-3-24-16,3 3-12 15,6 0-53 1,6 0-37-16,6-2 61 16</inkml:trace>
  <inkml:trace contextRef="#ctx0" brushRef="#br0" timeOffset="127">10990 9636 228 0,'3'3'85'0,"3"0"-46"0,-1 10-46 16,-2-5 16-16,3 0-2 15,-3 5 4-15,0 3 5 16,0-3 2-16,0 0-9 16,0-2-1-16,-3-6 2 0,0 3-4 15,0-2 2-15,0-6-1 16,0 0 3-16,0 0 4 15,0-6 1-15,0-2-2 16,0-5 2-16,0 3-8 16,3-4-2-16,-3 1-1 15,3 0 0-15,3-3-9 16,6 3-2-16,-3 2-16 16,9 3-34-1,0 0 4-15,0 8 11 16,-1 3 8-16,-2 0 21 0,0-1 7 15,0 9 5-15,0-1 1 16,-3 6 13-16,0 0 8 16,-3 0 1-16,0-3 1 15,-3-2-3-15,0-1-1 16,-3-2 5-16,0-2 2 16,-3-6-5-16,0 0 0 15,0-6-6-15,0 4 1 16,-3-9-9-16,3-2-2 15,0 0-5-15,0-1-1 16,3 1-15-16,2 3-4 0,4-6-8 16,0 5-2-16,6 8-2 15,3 3 0-15,0 6 2 16,0 2 4-16,-3 0 12 16,0 2 5-16,-1 1 15 15,1-1 9-15,-3-2-2 16,0-2 3-16,0-1-5 15,3-5 1-15,-3-3-1 16,0-2 3-16,-3-3-3 16,0 0 1-16,-3-5-3 15,-3 5 0-15,0-5-5 16,-6 2-1-16,0-2 5 16,-6 5 3-16,-3 5-6 0,0 6-3 15,-3 2-6 1,3 3 0-16,0 5 0 15,3 9 2-15,3-4-4 0,3 1 2 16,6-1-14-16,3 3-5 16,6-2-8-16,3-6-1 15,9-10-12-15,3-3-2 16,-1-3-8 0,1-2-35-16,0-3 18 15,0 0 175 16,-6-11-29-31,-10 1-1 16,-5 5-25-16,-6 2-11 0,-3 3-11 16,-5 5-2-16,-1 3-14 15,-6 3-9-15,3 8-4 0,3-1-4 16,3 1 1-16,9 2 3 16,3 0 1-16,6-2-2 15,6-3 2-15,2-3-15 16,4-2-4-16,18-3-14 15,-6-6-4-15,-4-4-35 16,-2-3-44 0,-3-3 36-16</inkml:trace>
  <inkml:trace contextRef="#ctx0" brushRef="#br0" timeOffset="128">11891 9401 244 0,'-14'-53'90'0,"11"43"-48"0,-3 10-25 0,6 0 25 16,0 0-27-16,-3 7-7 15,3 9-11-15,0 8-1 16,0 11 2-16,0 7 7 0,3 8 7 16,-3-2-6-16,3-1-1 15,0 1-10-15,0 0-4 16,0-9-31-16,-3-4-13 16,0-9-64-1</inkml:trace>
  <inkml:trace contextRef="#ctx0" brushRef="#br0" timeOffset="129">11659 9560 324 0,'-3'-21'123'0,"9"21"-66"0,9-6-69 15,-6 6 18-15,9-2-10 16,12-1 3-16,0 0 0 15,2 3 1-15,1 3 0 16,-3 0-33-16,5-1-15 0,4 12-78 16</inkml:trace>
  <inkml:trace contextRef="#ctx0" brushRef="#br0" timeOffset="130">12153 9753 260 0,'-3'3'99'0,"3"4"-54"0,-3-1-77 0,3-6 6 15,0 0 3-15,0 0 5 16,0 0 1-16,0-3-2 16,0 0-60-16,3-4-25 15</inkml:trace>
  <inkml:trace contextRef="#ctx0" brushRef="#br0" timeOffset="131">12216 9234 304 0,'0'-13'112'0,"0"13"-60"0,3 0-56 15,-3 3 21-15,0 2-9 16,0 8 3-16,-3 6-4 15,-3 7 1-15,0 9-5 16,-3-1-13-16,0-2-5 0,3 0-59 16,0-6-24-16,0-10-16 15</inkml:trace>
  <inkml:trace contextRef="#ctx0" brushRef="#br0" timeOffset="132">13040 5648 152 0,'-3'3'57'0,"-9"-1"-44"0,6 6 5 0,1-2 1 16,-4 4 11-16,-3 6 6 15,-3 10-2-15,0 11 2 16,-3 3-20-16,0-3 0 0,0 0 0 16,0-2-6-16,4-4-1 15,-1-4-3-15,3-3-1 16,0-3-3-16,3-3-2 15,-3-2-2-15,3-3-1 16,3-2-16-16,3-3-7 16,0-3-20-16,0 1-7 0,0-4 29 15,3-2 12-15</inkml:trace>
  <inkml:trace contextRef="#ctx0" brushRef="#br0" timeOffset="133">13165 5698 124 0,'0'0'49'0,"3"6"-38"0,-3-1 17 0,-3 0 4 16,-3 6 7-16,-3 7 5 15,-5 9-3-15,-4 4-3 16,-6 4-21-16,-3-3 1 0,0 2 0 0,1-2-6 16,-1-3-2-16,3 0-3 15,3-3 0-15,0-4-13 16,6-1-3-16,3-5 4 15,4-6 2-15</inkml:trace>
  <inkml:trace contextRef="#ctx0" brushRef="#br0" timeOffset="134">13478 5672 184 0,'6'-5'71'0,"-6"5"-55"0,9-3 13 0,-9 3 2 15,0 0-14-15,0 5-2 16,3 3 2-16,-3 3 3 16,0 7-10-16,0 17 1 0,-3 4 0 15,3-7 7-15,-6 10 3 16,0 1-6-1,3-6-2-15,0-3-5 0,0-5 0 16,-3-2-5-16,3-3-2 16,0-6 2-16,3-5 0 15,-3-2 1-15,0-3 2 16,0-6 6-16,0-2 4 16,0-5-15-16,0-3-7 0,0-2 3 15,3-4 0-15,0-1 3 16,3-1 0-16,0 0 0 15,3 0 2-15,0 3 3 16,9-3 4 0,6 3-4-16,0-3-3 15,2 5-1-15,-2 3-1 16,0 6 2-16,-3 2-1 16,0 5-1-16,-3 3 1 15,0 5-1-15,-4 3 0 16,-2 2 0-16,-3 1-3 15,0-1 2-15,0 1 1 16,0-1 0-16,0-2-7 16,0 0 0-16,-3-3 9 0,3-2 8 15,0-3-68-15,0-5-30 16,0-6 44-16,0-2 21 16</inkml:trace>
  <inkml:trace contextRef="#ctx0" brushRef="#br0" timeOffset="135">13784 6000 256 0,'0'0'96'0,"6"3"-75"0,0-1-5 16,0 1-9-16,0-1-7 0,3-2 0 31,0 0 11-31,3 0 5 0,0 0-8 0,0-2-2 0,0-1 0 15,0 1-5-15,0-1-3 16,-7-2-2-16,1-1 0 16,-6-2-2-16,0 0 1 15,-6-2 1-15,-2-1 2 16,-1 3 1-16,-3 3 3 16,0 2-1-16,0 3 2 15,-3 6 0-15,0 2 3 16,3 2 1-16,0 6 1 15,3 0 2-15,3 0 1 16,3 2-1-16,3-2-1 0,3 0-3 16,6-3-1-16,3-2-10 15,9-3-4-15,6-3-66 16,6-5-27-16,8-2 51 16,-2-4 26-16</inkml:trace>
  <inkml:trace contextRef="#ctx0" brushRef="#br0" timeOffset="136">14151 5934 308 0,'-12'-11'115'0,"0"9"-89"0,9 2-8 16,-3 5-9-16,-9 3-9 16,-3 2 4-16,-3 4 5 15,0 1-5-15,1 4 2 0,5-3 1 31,3 0-1-31,6 0-1 0,6-1-6 16,6-1-1-16,3-4 1 0,3-4 0 0,2-4 1 16,1-2 0-16,3-2 0 15,-3-4 2 1,0-2-1-16,-3-5 2 16,-3 0 0-16,0 0 1 15,-3-1 0-15,0 6 0 16,-3 1 9-16,-3 1 6 15,0 6-10-15,0 0-2 16,0 8-5-16,0 0-2 0,3 3 1 16,0-1-1-16,0 1-20 15,3 2-7-15,2-2-43 16,1-3-20 0,0-3 47-16,6-2 22 0</inkml:trace>
  <inkml:trace contextRef="#ctx0" brushRef="#br0" timeOffset="137">14270 5981 272 0,'-9'0'104'0,"9"8"-81"0,-3 6-19 16,3-4-14-16,-3 3 15 15,0 6 10-15,0 5 7 0,-3 5 4 16,3 8-14-16,0 5-2 0,0 1 0 15,0-6-6-15,0-3-2 16,0-2 1-16,3-8 0 16,0-6-1-16,0-5-2 15,0-2 3-15,0-9 0 16,0-4 1-16,0-11 2 16,0-9-3-16,0-12-2 15,0-3 0-15,0-3-1 16,3 6-3-16,0-3 2 15,0 2 1-15,0 4 2 16,3 2-1-16,3 2-1 16,3 3-2-16,3 1-1 15,2-1-1-15,7 5 3 16,0 9 0 0,6 4 1-16,-3 9 0 0,-4 5 2 15,-5 3 3-15,-6 4 2 16,-6 4 10-16,-6-1 4 15,-9-2-14-15,-3 0-5 16,-3-3-9-16,1 1-1 16,-4-4 13-16,0-2 8 15,0-3-44-15,3-5-17 16,3-2 23-16,3-3 12 16</inkml:trace>
  <inkml:trace contextRef="#ctx0" brushRef="#br0" timeOffset="138">14773 5616 276 0,'-21'-2'104'0,"12"4"-81"0,-6 4 1 16,9-1-7-16,-6 5-1 15,-3 4 2-15,-3 7 2 16,1 11 0-16,-4 15-11 0,3 3 10 0,3 3 4 16,6 0-14-16,6-2-6 15,3-1-3-15,9-3-1 16,6-2 5-16,12 0 5 15,11-10-23-15,25-14-7 16</inkml:trace>
  <inkml:trace contextRef="#ctx0" brushRef="#br0" timeOffset="139">14886 5981 260 0,'3'-2'99'0,"-9"2"-77"0,12 8-4 0,-6-3-8 15,3 3-6-15,-3 0 2 16,0 2 1-16,0 1 1 16,0 2-4-16,3 0-1 0,-3 1 1 0,0-4-11 15,0 1-5-15,-3-3 6 16,9-3 2-16</inkml:trace>
  <inkml:trace contextRef="#ctx0" brushRef="#br0" timeOffset="140">14948 5857 292 0,'-15'-16'110'0,"9"3"-86"0,9 8-6 16,-3 5-10-16,0 0-50 15,0 0-17-15,6 5 30 0,-3-2 16 16</inkml:trace>
  <inkml:trace contextRef="#ctx0" brushRef="#br0" timeOffset="141">15049 6045 188 0,'-3'10'71'0,"1"-4"-55"0,4 4-2 15,-2-4-4-15,0-1-5 16,0 0 2-16,0 1 11 16,0-1 8-16,0-5-13 15,0 0 17-15,0 0 7 0,0 0-11 16,0-3-4-16,0-2-13 0,0 0-4 16,0-3-3-16,3-3 1 15,0-2-4-15,0 0 0 16,3-3-1-16,0 0-2 15,3 0 0 1,0 3 0-16,-9 13-2 31,18-8 3-31,0 5 2 16,-3 6 1-16,-3 2 2 16,0 6-1-16,-3-1 2 15,-1 3-2-15,-2 1-1 0,0-1 3 16,0-2-4-16,0-1-2 15,-3 1-36-15,3-3-16 16,-3 0 28-16,3-6 13 0</inkml:trace>
  <inkml:trace contextRef="#ctx0" brushRef="#br0" timeOffset="142">15350 5976 320 0,'-6'-3'121'0,"12"6"-95"0,-3 2-11 16,-3 1-12-16,0 4-6 16,-3 1 3-16,6-1 3 31,3 9-41-15,0-3-17-16,0-3 28 0,-3-2 15 15</inkml:trace>
  <inkml:trace contextRef="#ctx0" brushRef="#br0" timeOffset="143">15347 5812 348 0,'-21'-32'129'0,"15"32"-100"0,9-8-24 0,0 6-16 16,0-1-37-16,6 0-9 15,6-2 10-15,0-3 5 16,6 0 25-16,-3-5 7 0,2 2 7 15</inkml:trace>
  <inkml:trace contextRef="#ctx0" brushRef="#br0" timeOffset="144">15564 5651 272 0,'0'2'101'0,"0"1"-78"0,0 5-5 0,0 0-7 0,0 5-7 16,0 6 2-16,0 15 1 15,-3 0 1-15,3 3-4 16,0 0-1-16,0-2 1 0,0-3-2 15,0-3 1-15,0-3-9 32,0-2-1-32,-3-3-104 15,3-5-45-15,0-3 80 0</inkml:trace>
  <inkml:trace contextRef="#ctx0" brushRef="#br0" timeOffset="145">15463 5939 348 0,'-9'-13'129'0,"12"13"-100"0,3-8-11 0,0 8-12 15,3-5-10-15,0-3 3 16,3 2 0-16,3 1 1 16,3 0 0-16,3 2-5 0,-1-2-1 15,4 5-101 16,0-3-45-31,3 1 77 16</inkml:trace>
  <inkml:trace contextRef="#ctx0" brushRef="#br0" timeOffset="146">15734 6005 160 0,'-9'11'63'0,"3"2"-49"0,0 3 14 0,3-8 4 16,3 2-12-16,0 4-3 15,0 2-8-15,0 2-1 16,0 1-5-16,0-1-13 0,0 1-5 16,0-9 4-16,3-5 6 15</inkml:trace>
  <inkml:trace contextRef="#ctx0" brushRef="#br0" timeOffset="147">15678 5907 348 0,'-9'-21'129'0,"15"21"-100"0,-3-5-11 0,0 5-12 0</inkml:trace>
  <inkml:trace contextRef="#ctx0" brushRef="#br0" timeOffset="148">15692 5878 452 0,'15'0'-82'0,"3"8"39"16,9-8 24-16,6 8 15 0</inkml:trace>
  <inkml:trace contextRef="#ctx0" brushRef="#br0" timeOffset="149">16014 5976 168 0,'0'21'66'0,"-3"-23"-52"0,-3 4 6 0,3-2-1 15,-3 6 0-15,-3 1 1 16,-3 1-5-16,0 3-1 0,-3 2-8 16,-2 3 0-16,-1 3 4 0,9 2-4 15,3 3 2-15,0-3-5 16,6-3-2-16,0-2 6 16,9-8 1-1,0-5-7-15,3-6 2 16,0-5 2-16,-1-2-2 15,1-4-2-15,0-2 0 16,0 1 1-16,-3-1-3 16,0 3 0-16,-3 2 5 15,0 3 5-15,-3 0 4 16,0 3 4-16,-3 2-9 16,0 3-4-16,0 5-8 15,0 3 0-15,3 0 2 0,0 3 1 16,3-1-2-16,0 1 2 15,3 0-15 1,0-3-4-16,0-3-83 16,2-5-34-16,1-3 70 15</inkml:trace>
  <inkml:trace contextRef="#ctx0" brushRef="#br0" timeOffset="150">16160 5667 244 0,'-6'2'90'0,"9"3"-70"0,-3 11-7 16,3-2-8-16,0 12 10 15,-3 14 7-15,0 2-2 16,-3 3 1-1,3 0-12-15,-3-3-3 0,3 1-2 0,0-4-2 16,0 1-2-16,3-6-50 16,0 1-24-16,3-14 38 15,3-8 17-15</inkml:trace>
  <inkml:trace contextRef="#ctx0" brushRef="#br0" timeOffset="151">16300 6034 324 0,'-6'-2'121'0,"3"4"-95"0,3 4-13 15,0-1-11-15,0 3-8 16,-3 2 1-16,0 1 3 16,3 2 1-16,0 0 1 15,-3 1-5-15,3 2-1 0,0-1 3 16,0-1 1-16</inkml:trace>
  <inkml:trace contextRef="#ctx0" brushRef="#br0" timeOffset="152">16234 5968 392 0,'-21'-18'145'0,"18"15"-112"0,9-2-25 0,-6 5-20 16,6 0 9-16,0 0 13 0,6-3-22 16,6 3-10-16,3 0-95 15,0 0-41 1,2 0 81-16,1 0 39 16</inkml:trace>
  <inkml:trace contextRef="#ctx0" brushRef="#br0" timeOffset="153">16434 5963 236 0,'-6'-3'90'0,"6"6"-70"0,0-3-3 16,0 0-7-16,0 0-2 16,3 3 5-16,3-3-3 15,2 0 2-15,1-3-7 0,3 0-3 16,0 3-1-16,3-2-1 15,0 2 2-15,0 0-3 0,-3 2-2 16,-3 1-1-16,0 2 3 16,-6 0-7-16,-3 3 1 15,-9 3 20 1,0 2 11-16,-3 0-3 0,0 3-1 16,0 3-12-16,3-3-3 15,0 0-3-15,3-1 1 16,0-1 0-16,3-1 3 15,6 0-3-15,3-2-2 16,3-3 2-16,3-3 0 0,0-2-4 16,3-6 1-16,0 0-29 15,6-2-13-15,-4-3 19 16,1-3 10-16</inkml:trace>
  <inkml:trace contextRef="#ctx0" brushRef="#br0" timeOffset="154">16440 6063 340 0,'-3'-2'129'0,"3"2"-100"0,3 0-15 16,2 0-15-16,4 0-6 15,0 0 4-15,3-3 0 16,3 0-1-16,3 1 3 15,0-1-79-15,9 1-36 0,-4-1 59 16,-2 0 30-16</inkml:trace>
  <inkml:trace contextRef="#ctx0" brushRef="#br0" timeOffset="155">16591 6048 304 0,'-6'-3'112'0,"9"6"-87"0,0-1-11 15,3 1-12-15,0-1-10 16,6 1 0-16,0-3 7 16,3 0 2-16,6 0 1 0,3-3 1 0,-1 1 0 15,-2-3 1-15,0-1 0 16,-3 1-5-16,-3-3-1 0,-6 0-2 0,0-3 3 16,-6 4 0-16,-6-1 1 31,-3 2 2-31,-6 1 1 15,-9 5-4-15,-3 3-1 0,0 2-2 0,1 3 3 16,2 2 2-16,3 4 2 0,3-1 1 16,6 3 2-16,6 0-5 15,6 0-1-15,6-1-11 16,9 1-5 0,6-5-63-16,8-3-27 0,1-6 54 15,0-4 26-15</inkml:trace>
  <inkml:trace contextRef="#ctx0" brushRef="#br0" timeOffset="156">16922 6053 324 0,'-15'-3'121'0,"9"6"-95"0,-6-1-15 32,-3 17-6-32,3 0-5 15,3-1 0-15,3 1 0 16,3-4 1-16,6-1-1 15,3-4 0-15,3-2-3 0,0-8 2 16,0-2 3-16,3-6 1 16,0-6-1-16,0-2 1 15,-3 1-2-15,0-7 2 16,0 1-2-16,-3-3-1 16,-6-2 1-16,0-6-1 15,-3 1 2-15,0-4 1 16,0 6 5-16,0 5 3 15,0 6 7-15,0 7 6 16,0 6-26-16,3 7-12 16,0 12 3-16,0 4 3 0,3 9 3 15,0-1 1-15,3 3 3 16,0 0 2-16,2 3-7 16,1-3-1-16,0 0-20 15,3 0-10-15,0-7 12 31,3-9 9-31</inkml:trace>
  <inkml:trace contextRef="#ctx0" brushRef="#br0" timeOffset="157">17327 5717 272 0,'0'-5'104'0,"3"-1"-81"0,-1 9-8 16,-2-3-9-16,6 5 0 0,-6 3 4 15,0 13 1-15,-6 11 1 16,4 8-6-16,-1 2 0 0,-3 0 4 16,0-2-4-16,3-3-1 15,0-3-13-15,3 1-5 16,0-6-51-16,3-5-21 15,3-6 44-15,0-7 21 16</inkml:trace>
  <inkml:trace contextRef="#ctx0" brushRef="#br0" timeOffset="158">17106 6013 372 0,'-18'-10'140'0,"24"12"-109"0,0-4-9 16,0 2-11-16,6 0-9 16,6-3 1-16,6 0-1 0,6 1-2 15,-4-1 1 1,1 0-26-16,0 1-8 0,0 2-25 16,-3 2-11-16,-1 4-12 15,-5-1-4-15,-6 3 37 16,-3 2 46-16,-3 4 33 15,-3-1 13-15,0 3 4 16,3 0-2-16,0-3-1 16,3 0-25-16,0-5-5 0,3-3-1 15,3-5 14-15,-1-5 9 16,-2-3-2-16,-3-2 0 16,-3-4-1-16,-6 1 2 0,-6-3-12 15,-3-2-4 1,-3 2-16-16,1 0-7 0</inkml:trace>
  <inkml:trace contextRef="#ctx0" brushRef="#br0" timeOffset="159">18190 5674 180 0,'-3'0'68'0,"0"-2"-52"0,3 2 1 15,0 0-2-15,0 0-6 16,0 0 2-16,0 0 5 15,0 0 4-15,0 0-10 16,0 0 10-16,0 0 6 0,0-3-1 16,0 3 0-16,-3 0-2 15,0-2 0-15,0-1-7 0,-3 3-1 16,0 0 2-16,-3 0 1 16,-3 0-9-16,-3 0-5 15,-6 0-6-15,4 3 1 16,-1-1 1-16,0 3 2 15,3 1-1-15,3 2 2 16,3 0-2-16,3 2-1 16,3 3-15-16,3 9-5 15,3-4 8-15,6 9 6 16,0-1 4-16,3-2 2 16,-3-3 0-16,-3-2 0 15,-6-4 0-15,0-1 2 0,0-4 12 16,-3-2 6-16,0-3-10 15,-3 1-6-15,3-4-2 16,0 1-2-16,3-3-20 16,3 3-9-16,3-1 4 15,0 1 4-15,3 2 10 16,0 3 4-16,0 0 2 16,-3 3 4-16,-3-1 2 15,-6 1 4-15,0 2 4 16,-3 0 2-16,0-2-3 15,0 2 0-15,3-2-7 16,0-1-1-16,3 1 0 16,3-3 2-16,0 0-10 0,12 0-77 15,2-6-24 1,1-2 54-16,6-2 28 16</inkml:trace>
  <inkml:trace contextRef="#ctx0" brushRef="#br0" timeOffset="160">18336 5714 272 0,'0'0'101'0,"-3"8"-78"0,-3 5-9 16,3-5-10-16,0 5-3 15,-3 1 3-15,0 4 3 0,0 3 1 16,0 1-4-16,0-1-3 0,0-3 0 15,3-5-4-15,0 1 2 16,3-4-4-16,3 1 1 16,0-3 2-16,3-3 3 15,0 0-2-15,3 1-2 16,3-4 2-16,0 1 2 16,0 0 0-16,-1-1-1 15,1-2-6-15,0 0-4 16,-3 0-78-1,0-2-34-15,0-4 62 16</inkml:trace>
  <inkml:trace contextRef="#ctx0" brushRef="#br0" timeOffset="161">18404 5741 144 0,'3'8'55'0,"-6"-6"-43"0,0 9 19 0,3-3 7 31,0 8 7-31,-3 7 6 16,0 4-13-16,0 2-5 16,-3-3-19-16,0 1-2 0,3-3-1 0,0 0-4 15,0-6-2-15,3 1-7 16,0-6-1-16,0-3-54 15,0-2-24-15,6-2 41 0,0-4 20 16</inkml:trace>
  <inkml:trace contextRef="#ctx0" brushRef="#br0" timeOffset="162">18598 6058 216 0,'11'11'82'0,"-17"-3"-64"0,12 5 11 0,-6-5-1 16,0 0-1-16,-3 0 1 15,0 2-2-15,-5 1-1 16,-4-3-14-16,-6 2-9 0,3-4-2 0,-3-4-51 0,0 4-20 16,0-6 33-16,0 0 19 15</inkml:trace>
  <inkml:trace contextRef="#ctx0" brushRef="#br0" timeOffset="163">18681 5788 280 0,'0'-10'104'0,"0"10"-81"0,6 2-4 16,-6 4-8-16,0-1-1 0,0-2 4 16,0 4 1-16,-3 4 4 15,0 0-11 1,0 5 0-16,3-3-1 0,-3-3-3 15,3 1-1-15,0-1 1 16,0-2-5-16,0-2 1 16,3 2-5-16,3-3 1 15,3 0 0-15,0-2 2 16,3 2 1-16,3-2 1 16,-1 2-3-16,1 3 2 15,0 0 1-15,0 0 2 16,-3 3 1-16,-3-1 3 15,0 1 12-15,-3-3 8 0,-6 0-9 16,-3-1-2 0,-6 1-7-16,3 0 0 0,-6-2-25 15,0 2-10-15,-3-3 4 16,0 0 3-16,0 0-87 31,1-5-41-31,-1 0 78 16</inkml:trace>
  <inkml:trace contextRef="#ctx0" brushRef="#br0" timeOffset="164">18612 5786 288 0,'6'-8'110'0,"0"2"-86"0,12 4-4 0,-9-4-7 16,3 4-4-16,3-4 5 16,3 1-6-16,0 0 0 15,2 0-4-15,1-6-14 0,0 6-3 16,0-1 6-16,0 4 3 16</inkml:trace>
  <inkml:trace contextRef="#ctx0" brushRef="#br0" timeOffset="165">19011 6077 172 0,'-3'13'66'0,"-3"-8"-52"0,-3 6 14 16,6-6 5-16,-3 3 1 16,-2 0 4-16,-7 0-12 15,0-3-6-15,-3 3-11 0,0-3-13 0,0 1-2 16,3-4 2-16,0-2 4 16</inkml:trace>
  <inkml:trace contextRef="#ctx0" brushRef="#br0" timeOffset="166">19264 5677 220 0,'-3'-3'82'0,"3"3"-64"0,-3 3-11 0,3-3-8 15,-3 5-12-15,0 1 1 16,-3 7 15-16,-3 3 9 16,1 18-5-16,-1 6 10 0,0 0 5 0,0-3-7 15,3-3-1-15,3-2-4 16,3-6-1-16,3-5-1 16,3-2 0-16,3-6 7 15,3-2 4-15,2-6 6 16,7-5 4-16,-3-5-4 15,3-3-3-15,-6-5-6 16,0-9 0-16,-6-9 2 16,-6-6 1-16,-6-3-10 15,-3 6-5-15,-3 4-8 0,-3 4-2 16,0 5-11-16,0 5-3 16,0 0-67-16,3 8-28 15,3 3 59 1,3 2 31-16</inkml:trace>
  <inkml:trace contextRef="#ctx0" brushRef="#br0" timeOffset="167">19383 5643 220 0,'0'-3'82'0,"3"0"-64"0,-6 3 2 0,3 0-4 16,0 0-9-16,6-2-2 15,0 2-2-15,3 0 0 16,3-3-2-16,0 3 4 0,0 0 1 16,6 0-2-16,-3 0-1 15,0 0 3-15,-4 3 3 16,1-1-2-16,0 1 1 15,-3 0-5-15,-3 2-2 0,-3 3 4 16,3 3 4-16,-6-1-3 16,0 6 2-16,0 0-5 15,0 10-2-15,0 1 0 16,3 2-1-16,3-3 0 16,0-2 2-16,0-5-3 15,3-3 0-15,-3-6 3 16,0-2 1-16,-3-3 3 15,3-2 1-15,-6-3 56 16,0 0-45-16,0-3-18 16,-6 3-2-16,6 0-2 15,-3 3 9-15,0 0 5 16,0-1-3-16,3 4-2 16,-3 2-16-1,6 2-7-15,0 3 4 0,0 3 5 16,0 0 6-16,6 3 2 15,-6-1 1-15,0 1 2 16,-3-1 1-16,-3-2 3 16,-3 0 10-16,0 0 7 15,-3-3 3-15,-3 0 4 16,-3-2-12-16,0-3-5 0,3-6-35 16,-3-2-37-1,6 0-18-15,0-2 40 16,4-4 21-16</inkml:trace>
  <inkml:trace contextRef="#ctx0" brushRef="#br0" timeOffset="168">19720 5579 268 0,'0'-2'101'0,"3"4"-78"0,6 1-11 0,-3-3-11 16,0 3 2-16,5 2 5 15,-2 3 8-15,9 5 2 0,-6 5-9 16,9 12 8-16,-9 9 3 0,-3 14 9 16,-9-3 5-1,-6-2-27-15,-9-3-13 16,0-3-1-16,-6-2 3 16,-3-3-28-16,1-2-13 0,2-6 20 15,3-11 13-15</inkml:trace>
  <inkml:trace contextRef="#ctx0" brushRef="#br0" timeOffset="169">244 10069 192 0,'3'-10'74'0,"3"-1"-58"0,-33 14 18 16,21-3 4-16,3 0 4 16,0 0 4-16,0 0 2 15,0 2 2-15,0 4-27 16,0-1-4-16,-3 3-2 0,6-8 35 47,-29 71-26-47,2-5-8 0,0-10-13 0,3-8-5 15,3-3-5 1,4-11-1-16,-1-5 3 0,6-5-43 0,3-6-16 16,0-4-35-16,6-1-15 15,3-8 58-15,6-2 29 16</inkml:trace>
  <inkml:trace contextRef="#ctx0" brushRef="#br0" timeOffset="170">348 10082 240 0,'-3'8'90'0,"3"6"-70"0,15-9 15 0,-15 3 0 16,-6 8 6-16,-9 8 7 0,-6 15-26 0,-2 4-10 15,-4-1-8-15,3 5-6 0,3-9 1 16,0-4 10-16,6-2 3 16,1-6-146-1</inkml:trace>
  <inkml:trace contextRef="#ctx0" brushRef="#br0" timeOffset="171">637 10305 244 0,'3'-6'90'0,"6"6"-70"0,-33-8 8 0,21 8 0 16,0-2-6-16,3-1 1 15,0 3 3-15,0 8 1 16,3 3-14-16,0 7 5 0,0 1 3 15,-3-1-20-15,0 1-9 16,0-1 18-16,0 1 11 16,0-3-9-16,3 0-6 15,-3-3-2-15,0-5 1 16,3 0-2-16,0-3-2 16,-3-5 2-16,0-5 2 15,0 2-4 1,0-8-3-16,3-2-4 0,0 0-1 15,0-6-14-15,3 4-4 0,0-9 13 16,-3 11 6-16,3-3 5 16,0 2 1-16,3 6 0 15,0 3 0-15,2 10 13 16,1 1 8-16,-3 4-8 0,3-2-2 16,0 6-5-16,-3-1 1 15,-3 0-2-15,-3-2 0 31,3-3-3-31,-3-3-2 16,0 0 3-16,3-5 0 16,0-3-4-16,6-4-1 15,3-4-2-15,2-10 3 0,-2 5 0 0,0-3 1 16,-3 6-3-16,0 5 0 16,0 3 4-16,0 10 1 15,-3 6 2-15,0-1 2 16,0 4-1-16,-3 1 2 15,-1 1-4-15,1 0 0 16,-3-3-1-16,3-2-2 16,0 0-6-16,0-3-4 15,-3-6-19-15,3 6-8 16,0-5-65-16,0-3-28 16,0-3 67-16,0 0 34 15</inkml:trace>
  <inkml:trace contextRef="#ctx0" brushRef="#br0" timeOffset="172">1066 10363 344 0,'-3'3'129'0,"6"-3"-100"0,0 13-11 16,3-8-12-16,-1 3-5 15,1 0 3-15,3-3 8 16,0 1 4-1,3-1-8-15,0 0 0 0,0-2-1 0,3-3-3 0,3-3-3 16,-3 0 0-16,0-2-1 16,-1-3-11-16,-5 0-5 15,-3 0 8-15,-9-5 6 16,-3 0 8-16,-6 0 5 16,-2 2-6-16,-4 6-3 15,0 5-1-15,0 8-1 16,0 0 0-16,3 2 0 15,3 1-3-15,0 2 2 16,3 0-6 0,4 1-3-16,2-1 19 0,6 0 8 15,2 0-6-15,4 0-3 16,3 1-8-16,6-1 0 16,3-3-16-16,9-2-4 15,-30-8-248 16,44 0 146-31,-5-5 51 16</inkml:trace>
  <inkml:trace contextRef="#ctx0" brushRef="#br0" timeOffset="173">1381 10371 280 0,'-9'0'107'0,"9"0"-83"0,-3 8-3 0,3 2-4 16,-3 1-7-16,0 0 2 16,0-1 7-16,3 3 2 0,0 1-10 15,0-4 9-15,0 1 3 16,0-3-11-16,0 2-7 0,0-7-14 16,0 5-5-16,0-8 5 15,0 0 2 1,3-8 2-16,0 5 1 0,0-7-4 15,0-4-2-15,3 1 2 16,0 0 5-16,0 0 4 0,0 5 4 0,0 3 2 16,0 5 3-16,0 2 10 15,0 3 7-15,0 3-16 16,-3 3-8-16,0-3-6 16,0-3 2-16,0 6-2 15,-3-9-1-15,0 6 3 16,0-8 0-1,3-2 3-15,0-4 1 16,3 4 1-16,0-9 0 0,-1 3-2 16,4-2 1-1,0-4-20-15,0 7-6 0,0 1 25 16,0 6 11-16,0 3-7 16,0 2-4-16,0 3-7 15,-3 0-2-15,0 0 8 16,0 3 6-16,0-1-14 15,-3-5-5-15,3 6 19 16,0-3 9-16,-3-3-104 16,3-2-46-16,2-3 72 15,7 0 40-15</inkml:trace>
  <inkml:trace contextRef="#ctx0" brushRef="#br0" timeOffset="174">1747 10376 348 0,'-21'0'132'0,"21"8"-103"0,-15 0-10 0,10 3-11 15,-4-3-8-15,6 2 2 16,0 1 10-16,6 2 7 16,0 0-10-16,9 0-11 0,-1-2-7 15,1-3 2-15,3 2 2 16,3-7 3-16,0 2 1 0,0-10-2 31,-3 2 2-31,0-7 14 0,-4 2 8 16,-2-3-6-16,-6-2-3 0,-6 0-7 0,0-3-2 15,-6-2-10-15,1 4-5 16,-4 4-5-16,-3 2-3 31,-3 2-26-31,3 6-10 16,-6 0 27-16,9 6 15 0</inkml:trace>
  <inkml:trace contextRef="#ctx0" brushRef="#br0" timeOffset="175">1914 10405 304 0,'-3'8'112'0,"3"-5"-87"0</inkml:trace>
  <inkml:trace contextRef="#ctx0" brushRef="#br0" timeOffset="176">1917 10487 344 0,'-3'3'129'0,"3"-3"-100"0,0 0 7 0,0 0-5 16,0 0-24-16,0 0-5 16,0 0-3-16,0-3 0 0,0-2 1 15,0-3 0-15,0-3 0 16,3 3-9-16,0-2-2 15,0-1 23-15,3 1 11 16,0-1-10-16,3 1-5 0,0-1-7 16,0 11-2-16,2-3-6 15,1 3-3-15,0 0-8 16,3 0-3-16,0 3-73 16,0-3-30-16,3 8 61 15,3-5 32-15</inkml:trace>
  <inkml:trace contextRef="#ctx0" brushRef="#br0" timeOffset="177">2206 10373 348 0,'0'3'132'0,"-6"0"-103"0,6 5-12 0,0-3-12 0,3 6-9 15,3-1-1-15,0 1 4 16,-1-1 2-16,1 1 0 15,0-1-3-15,0-2-1 0,3-2-45 16,0-1-20-16,-3-2 32 0,3-3 19 16</inkml:trace>
  <inkml:trace contextRef="#ctx0" brushRef="#br0" timeOffset="178">2375 10347 376 0,'-9'16'140'0,"3"-6"-109"0,-6 14-11 0,10-10-13 16,-7 7-4-16,-3 2 5 16,-3 7 2-16,-3-4 4 15,0 3-7-15,0 0-6 0,-3-2-2 16,6-3-76-16,1-3-33 16,5 3 55-16,9-22 27 15</inkml:trace>
  <inkml:trace contextRef="#ctx0" brushRef="#br0" timeOffset="179">2738 10056 336 0,'-3'16'126'0,"-3"-3"-98"0,6 29-8 16,0-18-10-16,0 8-8 15,-2 16 1-15,-1-6 16 16,0-5 8-16,3 0-14 16,0-5-9-16,0-6-4 0,3-5-46 15,0-2-20-15,2-3 34 16,4-6 16-16</inkml:trace>
  <inkml:trace contextRef="#ctx0" brushRef="#br0" timeOffset="180">2893 10326 304 0,'-15'24'115'0,"18"-22"-89"0,3 9-3 0,0-8-9 16,3 4 3-16,-3-4 4 16,3 0 0-16,3-3-1 15,0-3-10-15,0 0-9 0,-3-4-1 16,0-1 2-16,-9-8 1 15,-3-3-1 1,-3-2 1-16,-3 0 0 16,-3 8-4-16,-3 5 1 0,0 2-5 15,0 6 1 1,0 6 2-16,3 12 3 16,-3 6-7-16,4 2-1 0,2-2 15 15,3 0 8-15,3 0-5 16,3-6-3-16,3 1-8 0,3-6-2 15,6 0-2-15,5-5 0 16,-17-8-138 15</inkml:trace>
  <inkml:trace contextRef="#ctx0" brushRef="#br0" timeOffset="181">3158 10307 360 0,'-24'-13'134'0,"12"24"-104"0,-8-3 7 0,8-3-2 16,-3 5-28-16,-3 4-5 16,0 2 2-16,0 2 4 0,3-2-4 31,3 3 5-31,6-4 1 0</inkml:trace>
  <inkml:trace contextRef="#ctx0" brushRef="#br0" timeOffset="182">3015 10503 408 0,'27'0'154'0,"-12"0"-120"0,6-5-14 0,-12 2-13 15,3-5-16-15,-1-2 1 16,1 2 4-16,-3-6 2 16,-3 1 2-16,3-3 0 0,-3 3 2 15,-3 5-1-15,0 0 2 16,0 3 0-16,-3 5 3 16,3 11-5-16,3-3-3 0,0 2 1 15,3 3 0-15,0 1 1 16,-3-4 0-16,3 1-5 15,0-3-1-15,0 0-17 16,-1-3-5-16,1-5-19 16,0 0-6-16,0-3 29 15,0-7 12-15</inkml:trace>
  <inkml:trace contextRef="#ctx0" brushRef="#br0" timeOffset="183">3268 10143 324 0,'-3'37'123'0,"6"-8"-95"0,0 27 14 0,0-32 1 16,-3 5-24-16,3 3-5 16,0-3-9-16,0-3-2 15,3-2-1-15,0-3-15 0,0-2-6 16,0-3-34-16,0-6-14 0,-3-2 37 15,3-3 18-15</inkml:trace>
  <inkml:trace contextRef="#ctx0" brushRef="#br0" timeOffset="184">3429 10299 304 0,'-21'-5'115'0,"6"5"-89"0,-3 13-12 0,9-7-10 16,-2 7-8 0,-4-3 2-16,0 1 21 0,3 0 9 15,0-3-13 1,3 5-4-16,3-3 0 0,3 1 4 16,3 0 5-16,6-4-23 15,3 1-10-15,3 0 15 16,6 0 8-16,6-2-5 15,-1-4-3-15,7 6-3 16,6-3-1-16</inkml:trace>
  <inkml:trace contextRef="#ctx0" brushRef="#br0" timeOffset="185">3837 10352 296 0,'-15'11'112'0,"12"-8"-87"0,-6 4-9 0,6-1-11 16,-3 7-9-16,3 0 3 15,0 3 4-15,3 0 3 16</inkml:trace>
  <inkml:trace contextRef="#ctx0" brushRef="#br0" timeOffset="186">3956 10532 332 0,'44'-8'126'0,"-26"3"-98"0,-3-6-3 0,-9 6-7 16,-3-3-3-16,-3-2 3 0,-6-1-5 16,-6-2 0-16,-6-3-8 0,-2 0-1 0,-4 0 0 15,3 0-18-15,6 6-5 16,3-1-46-16,3 1-20 16,6 2 44-16,9-3 21 15</inkml:trace>
  <inkml:trace contextRef="#ctx0" brushRef="#br0" timeOffset="187">4218 10008 376 0,'-30'-21'140'0,"3"19"-109"0,24 23 5 16,0-13-7-16,-6 0-24 15,-3 2-4-15,1 1-2 16,-4 5 2-16,0 5 0 15,3 8 2-15,3 11 2 0,3 7 0 16,3 3 2-16,6-2-6 16,3-3-3-16,0-8-10 15,3-5-5 1,0-6-42-16,0-5-16 0,0-5 36 0,0-2 20 31</inkml:trace>
  <inkml:trace contextRef="#ctx0" brushRef="#br0" timeOffset="188">3899 10310 436 0,'-12'-11'162'0,"15"3"-126"0,24 11-19 16,-9-3-16-16,9-3-8 0,6-2 1 15,-1 0-1 1,1 5 2-16,-3-5 3 0,-3-3-43 15,-1 5-19-15,1 0 29 0,-6 1 18 16</inkml:trace>
  <inkml:trace contextRef="#ctx0" brushRef="#br0" timeOffset="189">3890 10387 252 0,'-18'-14'93'0,"13"12"-72"0,-4-3 14 16,3 5 0-16,0 0-1 15,-3 0 2-15,0 7-6 16,-3-1-4-16,0 4-14 16,0 4-16-16,3 1-6 0,0 4 16 15,6-1 7-15,3 4-3 16,6-4-3-16,3 1-7 0,6-3 0 16,3-3 2-1,9-8 3-15</inkml:trace>
  <inkml:trace contextRef="#ctx0" brushRef="#br0" timeOffset="190">4021 10530 472 0,'12'-16'178'0,"-6"5"-138"0,-12-2-3 0,6 13-11 16,-15-8-35-1,-8-3-8 1,-1 1 8-16,0-1-86 0,6 9-36 0,6-1 67 16,3 0 34-16</inkml:trace>
  <inkml:trace contextRef="#ctx0" brushRef="#br0" timeOffset="191">3983 10543 184 0,'0'-3'71'0,"3"8"-55"0</inkml:trace>
  <inkml:trace contextRef="#ctx0" brushRef="#br0" timeOffset="192">3995 10545 356 0,'-3'0'134'0,"3"3"-104"0,-3-3 73 32,-3 0-52-32,-3 8-22 15,-18-8-18-15,6 0-8 0,0-3-36 16,3-2-16-16,1 5 25 15,2-3 12-15,6 1 11 16</inkml:trace>
  <inkml:trace contextRef="#ctx0" brushRef="#br0" timeOffset="193">4780 10045 272 0,'-32'8'101'0,"35"-8"-78"0,-6 3 6 0,3 2 0 31,3 1 8 1,5 36 0-32,-5 11 1 0,-3-3-26 15,0-2-9-15,0-6-3 16,3-2-1-16,-3-9 1 16,0-1-9-16,0-7-2 0,0-4 4 15,0-6 1 1,0-2 4-16,3-3 1 0,-6-3 14 0,3-5 8 15,3 0-10-15,-3-8-4 16,6-3-4-16,-6-2-3 16,6 3 1-16,0-9-1 15,3 1-3-15,0-6 0 16,9-3 2-16,3 6 2 16,0 0-2-16,0 2 0 15,-1 9 1-15,-2 5 0 16,0 5 2-16,-3 5 1 15,-3 16-1-15,0 3 1 16,-3 0-2-16,-3-1 2 16,0-4-2-16,0 2 2 15,-3-2-2 1,-3-3 2-16,3-1-7 0,-1-1-1 0,-2-4-20 16,0-2-7-1,3-3-71-15,0-2-30 0,3-3 66 16,0-3 34-16</inkml:trace>
  <inkml:trace contextRef="#ctx0" brushRef="#br0" timeOffset="194">5063 10334 304 0,'3'2'115'0,"-3"-2"-89"0,12 8 12 31,3 6-14-31,0-6-9 0,0-1-8 16,0-7-3-16,-1 0-4 16,-2-2-1-16,0-3 1 15,-3-3 0-15,-3-3 2 0,0-2-1 16,-6-3-1-16,-3 3-2 16,-3-1 1-1,-3 4 18-15,0 2 11 16,0 3-16-16,0 5-6 15,-3 10-7-15,1 6-3 0,2 3 3 16,0 4 0-16,3-1-2 16,0-4 0-16,3-2 2 15,3 5 2-15,3-2-11 16,6-3-6-16,3-1 11 16,0-1 4-16,5-1-7 0,1-3-2 15</inkml:trace>
  <inkml:trace contextRef="#ctx0" brushRef="#br0" timeOffset="195">5453 10379 340 0,'-6'-16'126'0,"3"11"-98"0,-6 5 8 0,6 2-5 0,-3-2-17 16,-6 6-3-16,-6 4-5 31,-2 1 1-31,-1 2-4 16,0 3-2-16,3 0 2 0,3 0-4 0,6-1 0 15,3-1-1-15,6-1 0 16,6 0 0-16,6-2 0 16,3-6-14-16,3-2-4 15,0-3 19-15,0-6 11 16,-3-2-11-16,-1 0-2 15,-5-2-2-15,0-3 2 16,0-1 0-16,-6 1 1 0,0 3 11 16,0 2 5-1,-3 5 0-15,0 3 0 16,-3 3-11-16,3 5-1 16,0 2-7-16,0 3-1 0,3 1 3 15,3 4 1-15,-3-2-9 16,3 0-3-16,3-3-33 15,0 0-12-15,0-5-68 16,0 0-31 0,3-8 83-16</inkml:trace>
  <inkml:trace contextRef="#ctx0" brushRef="#br0" timeOffset="196">5557 10379 348 0,'-24'0'129'0,"18"0"-100"0,9 18-13 15,-3-4-13-15,0 7-2 16,-3 10 4-16,9 1 2 16,-3 0 3-16,3 2-5 15,-3 6 8-15,0-3 6 0,0-5-10 16,0-3-5-16,0-8-16 16,0-5-7-16,0-3 18 15,0-10 9-15,-3-11-5 16,0-5-3-1,-3-3-7-15,0-8-3 16,0-8 5-16,0 3 2 16,0-5 3-16,0-1 2 15,3 1-3-15,0-3 0 0,3-3 14 16,6 3 6-16,0 3-7 16,3 5-2-16,3 5-2 15,0 11 0-15,0 15 0 16,0 9 0-16,-4 2 0 15,1 8 2-15,-6 3-1 16,-6 3 0-16,-6-1-3 16,-3 0-1-16,-2-2-3 15,-4 0-2-15,15-24-59 32,-21 21-40-17,0-8-21-15,9-5 63 16,3-2 31-16</inkml:trace>
  <inkml:trace contextRef="#ctx0" brushRef="#br0" timeOffset="197">5813 10477 376 0,'-6'0'143'0,"6"-6"-112"0,0 12-17 0,0-6-14 16,0 0 10-16,6 5 10 16,0-2-7-16,0-1-4 15,3 1-6-15,6-3-25 0,6 0-9 16,9 0 28-16,5-3 16 16</inkml:trace>
  <inkml:trace contextRef="#ctx0" brushRef="#br0" timeOffset="198">6194 10371 288 0,'-12'-13'107'0,"3"2"-83"0,-3 3 10 16,9 5 0-16,-2 1-2 0,-4 2 4 15,-3 2-27 1,0 4-11-16,0 4-1 16,3 4 0-16,-3 4 3 0,3 3-3 15,3 0 2 1,3 1-1-16,3-7 0 0,3 7 2 15,3-9 0-15,3-3 11 16,3-2 5-16,0-2-6 16,3-4-1-16,-3-4-5 15,0-4-1-15,-1-2 1 16,-2 0 0-16,0-2 0 16,-3-3 2-16,0-1-3 15,-3 1 0-15,-3 5 1 16,0 3 0-16,0 0 2 0,0 5 3 15,9 2-6-15,-3 6-2 16</inkml:trace>
  <inkml:trace contextRef="#ctx0" brushRef="#br0" timeOffset="199">6263 10503 380 0,'18'13'143'0,"-1"-10"-112"0,-2 8-65 0,-6-9-37 16,6 1 31-16,-6-3 22 15</inkml:trace>
  <inkml:trace contextRef="#ctx0" brushRef="#br0" timeOffset="200">6394 10421 324 0,'-6'-3'121'16,"9"6"-95"-16,-3 2-11 0,0-5-12 16,3 6-2-16,3 2 4 15,-3 2 22-15,3 1 10 0,-4-1-19 16,1 1-21-16,0-3-8 0,0 2 4 15,0-2 3-15,0 0 1 16,0-2 2-16,-3-6 14 16,0 0 6-16,0-3 8 15,0 3-1 17,0-21-12-32,0-3-3 15,0 5-1-15,3 1 4 16,0-1-10-16,3 4-5 15,0 1-48 1,6 9-68 0,0 0-34-16,0 5 80 15,0 0 42-15</inkml:trace>
  <inkml:trace contextRef="#ctx0" brushRef="#br0" timeOffset="201">6557 10437 296 0,'0'8'110'0,"0"-3"-86"0,3 3 2 0,-3-3-5 16,3 3-12-16,0 3-1 16,-3-3 5-16,0 0 3 15,0-3-8-15,0 6-2 0,0-6-2 16</inkml:trace>
  <inkml:trace contextRef="#ctx0" brushRef="#br0" timeOffset="202">6560 10516 460 0,'-3'-8'173'0,"6"3"-135"0,-6-8 1 16,6 10-10-16,0-7-28 15,3 4-4-15,0-4 0 16,3-1 1-16,0 3 2 16,6 0-5-16,-3 0 1 0,3 0-14 15,3 6-3-15,-1 2-42 16,7 0-19-16,-3 0 43 16,3 5 19-16</inkml:trace>
  <inkml:trace contextRef="#ctx0" brushRef="#br0" timeOffset="203">6754 10545 380 0,'-3'3'143'0,"3"8"-112"0,3-11-21 0,0 2-17 16,3 4 19-16,3-6 12 15,3 0-6 17,29-6-169-32,1-7-80 15</inkml:trace>
  <inkml:trace contextRef="#ctx0" brushRef="#br0" timeOffset="204">7069 10376 328 0,'0'3'123'0,"-3"-3"-95"0,6 8-2 15,-3-3-7-15,0 3-1 16,3 3 6-16,0-1-11 0,0 3-2 15,0 1-7-15,-3-1 2 0,0 0 3 32,3 0-5-32,-3 0-2 15,-3-2-32-15,3 0-15 16,0-3-52-16,0 0-23 0,-6-3 60 16</inkml:trace>
  <inkml:trace contextRef="#ctx0" brushRef="#br0" timeOffset="205">7022 10310 400 0,'-6'-21'151'0,"9"18"-118"0,-3 3-17 0,3-5-18 15,-3 5-40-15,0 0-10 16,6 8-26-16,-3-3-9 15,3 3 47-15,0 0 21 0</inkml:trace>
  <inkml:trace contextRef="#ctx0" brushRef="#br0" timeOffset="206">7227 10405 232 0,'0'0'88'0,"0"0"-69"0,0 3 4 0,-3 2-2 15,3 0-2-15,0 3 1 0,3 6 35 31,0 4-28-15,0-2-10-16,-3 0-11 16,0-6-3-16,3 1 0 15,-3-3 3-15,0 0-3 16,-3-3 0-16,0 1 1 0,0-1 4 16,3-3 5-16,-3-2-16 15,3 0-5-15,0 0 4 16,0 0 3-16,0 0 2 15,3-2 2-15,-3-1-4 16,3 1 0-16,0-4 1 16,3-2 0-16,-3-2-3 15,3-1 2-15,0-2 1 0,3 0 0 16,-3 5 6-16,3-6-3 16,0 4-5-1,0-1 5-15,-1 3 4 31,1 3-3-31,0 2-2 16,0 3-8-16,0 3-4 16,0 2 14-16,-3 3 9 15,0 3 0-15,0-1 3 0,0 4-7 0,0-1-1 16</inkml:trace>
  <inkml:trace contextRef="#ctx0" brushRef="#br0" timeOffset="207">7391 10567 408 0,'0'5'154'0,"3"-2"-120"0,-3-6-25 0,0 3-20 0,0 0-231 32,3-5 131-17,0-3 47-15</inkml:trace>
  <inkml:trace contextRef="#ctx0" brushRef="#br0" timeOffset="208">7477 10426 296 0,'0'0'110'0,"-3"3"-86"0,6 0 7 0,-3-3-2 15,3 2-14-15,-3 4-1 16,3 2-2-1,0 2 2 1,0 1-7-16,-3 2 9 0,0 0 4 0,3-5-10 0,-3 5-3 16,3-2-10-16,-3-3 0 15,0 0-39-15,0-3-14 16</inkml:trace>
  <inkml:trace contextRef="#ctx0" brushRef="#br0" timeOffset="209">7441 10239 408 0,'-9'-8'151'0,"6"2"-118"0,3 4-8 16,0 2-14-16,0 0-14 15,3-3 0-15,-3 3-5 16,3 0-2-16,3-3 5 15,0 1-44-15,3-4-17 0,0-2 32 16,6 1 16-16</inkml:trace>
  <inkml:trace contextRef="#ctx0" brushRef="#br0" timeOffset="210">7632 10133 384 0,'-9'13'143'0,"9"-5"-112"0,9-19-12 15,-6 17-15-15,-3 7-7 16,3 8 1-16,-3 13 10 16,0 3 5-16,3 11-6 15,0-3 5-15,0-5 1 0,-3-40 5 32,9 55-19-32,0-7-8 15,0-6-43 1,-1-13-16-16,1-8 35 15,-3-10 17-15</inkml:trace>
  <inkml:trace contextRef="#ctx0" brushRef="#br0" timeOffset="211">7510 10400 388 0,'-15'-8'145'0,"18"8"-112"0,3 0-10 31,0 5-10-31,0-10-8 16,6 5 2-16,9 0 5 15,5-3 5-15,7 3-9 0,-3-2-4 0,3 2-1 16,-4 0-24-16,-2 0-8 0,-3 2-131 16,0 1-57-16,-6-3 111 15</inkml:trace>
  <inkml:trace contextRef="#ctx0" brushRef="#br0" timeOffset="212">7819 10633 356 0,'-14'8'134'0,"5"-3"-104"0,23-31 67 32,-5 23-47-32,0 0-18 15,3-2-15-15,3-3-5 16,0 5-5-16,3 1 1 16,3-1-5-16,0-2-11 0,-1 5-4 15,-2 5-52-15,-3 0-22 16,3-2 44-16,-9-3 21 15</inkml:trace>
  <inkml:trace contextRef="#ctx0" brushRef="#br0" timeOffset="213">8239 10154 124 0,'0'0'46'0,"0"0"-35"0,0 0-21 16,0 0-10-16,0 0 8 15,0 0 6-15</inkml:trace>
  <inkml:trace contextRef="#ctx0" brushRef="#br0" timeOffset="214">8251 10127 288 0,'0'-2'107'0,"0"2"-83"0,0 0 17 15,0 0 2-15,0 0-21 16,0 0-7-16,3 0 10 15,-3-3 8-15,0 3-17 0,0 0-6 16,3 11-3-16,0 5-2 16,0 5 2-16,-3 16 2 15,0 0 2-15,0 0 3 32,0-3-5-32,3 1-3 15,0-6-3-15,-3-3 0 0,3-2-2 0,-3-5-1 16,3-4 1-16,-3-1 1 0,0-1-1 15,0 0 2-15,0-2-2 16,0-6 2-16,0 0-2 16,0-2-1-16,0-3-6 15,0 0-1-15,0 0-101 32,0-3-22-17,0-2-15-15,0 2 78 16,0 1 40-16</inkml:trace>
  <inkml:trace contextRef="#ctx0" brushRef="#br0" timeOffset="215">8537 10360 344 0,'-9'0'129'0,"3"3"-100"0,-6-8 2 16,6 7-3-16,0 1-13 15,-6 0 2-15,0 4-4 16,0-1 2-16,0-1-8 16,4 0-4-16,-1-2-2 0,3 8-6 15,3-6 1-15,3 3-5 16,6-3 1-16,3 3 2 16,8 0 1-16,7 0-11 0,3-3-4 15,0 6 11 1,-3-1 6-16,-1 1 16 15,-5-3 7-15,-18-8 36 32,9 13-19-32,-3 3-5 15,-12-5-17-15,0-3-5 16,-9-3 0-16,-3-3 1 16,-2-2-5-16,2-2-13 0,0-1-3 15,0 1-8-15,3-4-2 16,0 1-33-16,6 0-15 15,6 2-62-15,0 0-27 16,6 1 83-16,0-1 38 16</inkml:trace>
  <inkml:trace contextRef="#ctx0" brushRef="#br0" timeOffset="216">8742 10162 384 0,'0'-5'143'0,"-9"15"-112"0,15-10-8 16,-6 8-12-1,3 5-14-15,0 3 0 16,0 3 57 15,-3 20-30-31,0-2-9 16</inkml:trace>
  <inkml:trace contextRef="#ctx0" brushRef="#br0" timeOffset="217">8769 10561 384 0,'3'14'143'0,"9"-9"-112"0,-12-3-102 0,3 1-54 15,-3-6 55-15,0 1 35 16</inkml:trace>
  <inkml:trace contextRef="#ctx0" brushRef="#br0" timeOffset="218">8647 10371 400 0,'-15'-5'148'0,"18"15"-115"0,0-20-7 16,-3 10-10-16,6 0-7 15,-3-8 5-15,6 2 1 16,3 1 3-16,3 2-10 0,5 1-2 0,1-4 0 0,0 4-14 16,3-1-5-16,0 3-72 15,0 0-34-15,-1 5 61 16,-2-2 31-16</inkml:trace>
  <inkml:trace contextRef="#ctx0" brushRef="#br0" timeOffset="219">8712 10323 264 0,'0'-5'101'0,"-3"5"-78"0,9 0-5 15,-6 0-5-15,6 5 82 32,0 3-62-17,3 0-22-15,-3 3 4 16,0 2 1-16</inkml:trace>
  <inkml:trace contextRef="#ctx0" brushRef="#br0" timeOffset="220">8772 10598 360 0,'0'-10'134'0,"3"10"-104"0,-6-3-83 0,6 0-46 16,-6-4 45-16,6 1 26 16</inkml:trace>
  <inkml:trace contextRef="#ctx0" brushRef="#br0" timeOffset="221">8775 10331 228 0,'0'0'88'0,"6"-3"-69"0,-9 6 8 16,9 0 1-16,-6-3-6 15,0 0-1-15,0 0 26 32,3 16-6-17,-3 0 1-15,3 10-28 16,-3 3-10-16,3 0-11 0,0 3-3 16,-3 0 5-1,0-3 0-15,0-5 1 0,0-3 18 16,0-3 8-16,0-2-7 15,0-5-3-15</inkml:trace>
  <inkml:trace contextRef="#ctx0" brushRef="#br0" timeOffset="222">8733 10347 396 0,'0'5'148'0,"-3"6"-115"0</inkml:trace>
  <inkml:trace contextRef="#ctx0" brushRef="#br0" timeOffset="223">9025 10606 252 0,'0'6'93'0,"-3"2"-72"0,6-8 7 0,-3 2 18 16,12-7-6-1,0 2-11-15,-6 1-7 16,0 2-13-16,-3-3 18 0,-3 3 9 16</inkml:trace>
  <inkml:trace contextRef="#ctx0" brushRef="#br0" timeOffset="224">9067 10575 408 0,'6'0'151'0,"-1"0"-118"0,-2 0-11 16,-3 0-12-16,3 5-10 15,0-3 0-15,0 4 2 16,-3-6 3-16,0 8 20 31,-9-3-12-15,4-5-3-16,2 0-6 15,-3 0-4-15</inkml:trace>
  <inkml:trace contextRef="#ctx0" brushRef="#br0" timeOffset="225">9096 10561 408 0,'6'6'154'0,"-3"-6"-120"0,-3 5 15 31,-3-2-21-15,-3 4-11-16,0-4-10 0,0 0-3 15,0-3-2-15,1 0-2 16,-1 0 1-16,0-3-34 0,3 0-13 16</inkml:trace>
  <inkml:trace contextRef="#ctx0" brushRef="#br0" timeOffset="226">9260 10170 288 0,'9'-13'110'0,"0"13"-86"0,-6-14 33 0,3 14 11 0,-3-2-38 16,3-4-13-16,-15-2 30 31,-3 19-23-15,-3 8-6-16,0 7-5 15,-3 11 1-15,0-3-6 0,4 1 0 16,-1-6-4 0,6 0-3-16,-3-10 0 0,3 2 1 15,0-8 1-15,3 0-1 0,3-5-2 16,0 0 1-16,0-3-1 16,3-5 2-1,0 0 1-15,3-5-6 16,0-3 0-16,3-2-4 0,0-14 2 15,0-3 1-15,0-5-1 16,0-2 1-16,0 2 0 16,0 3 3-16,0 0 0 15,0 5 1-15,0 6 2 16,0 2-3-16,-3 3 0 0,0 2 3 16,-3 3 1-16,0 3-4 15,0 0-1 1,-3 10-2-16,0 5 0 15,-3 6 3-15,0 3 2 16,0-3 2-16,3 5-4 16,0-3-1-16,0-2-8 15,0 0-2 1,0-3-57-16,3 1-26 16,3-14 48-16,3-3 26 0</inkml:trace>
  <inkml:trace contextRef="#ctx0" brushRef="#br0" timeOffset="227">9180 10096 272 0,'0'0'101'0,"-3"8"-78"0,6-6 44 31,9 4-13-31,0-1-5 0,-1-3-31 16,4 1-15-16,0 0-7 15,0-3 2-15,0 2 1 16,-3 1-10-16,0-3-5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58:10.6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9898 0 220 0,'-3'3'85'0,"3"-3"-46"0,0 0-32 0,0 3 20 16,-3 7-10-16,-6 9 1 16,-9 10 0-16,-9 11 1 15,-6 7-10-15,1 14 6 0,-1 3 4 16,0-1-8-16,-3-7-1 16,7-3-6-16,2-6-3 15,3-5 0-15,3-4 1 16,3-7-6-16,3-7 1 0,0-5-21 15,7-6-7-15,2-5-24 16,3-8-10-16,6-8-45 16</inkml:trace>
  <inkml:trace contextRef="#ctx0" brushRef="#br0" timeOffset="1">10094 72 224 0,'-3'2'85'0,"0"-2"-46"0,0 16-32 15,-3-10 18-15,-6 4-7 16,-3 6 2-16,-3 8 0 16,-5 10 2-16,-4 11-12 0,-3 8-1 0,-3-3-2 15,-2 6-3-15,-1-6-1 16,3-2-1-16,3-3 1 15,7-5-4-15,2-6 0 16,6-5-30-16,3-5-12 16,3-8-31-16,3-3-11 15</inkml:trace>
  <inkml:trace contextRef="#ctx0" brushRef="#br0" timeOffset="2">10234 355 244 0,'-6'0'93'0,"3"3"-50"0,-6-1-37 16,3 6 22-16,-6 0-6 0,-3 5-1 15,0-2-7-15,1 2-1 16,2-2-8-16,3-1-5 0,3 1-3 16,3-1-3-16,6 1-1 15,6 2 1-15,6 3 4 16,2 3-1-16,1-3 1 15,-3-1 0-15,-3 1 0 16,-3 0 6-16,-6-3 2 16,-6 1 2-16,-3-1 0 15,-6-3-4-15,-3-2-1 16,-3 0-1-16,1-5 1 16,-4-3-9-16,3-3-1 15,-3-2-27-15,6-3-10 16,12 0-53-16,9-16-47 15,6-2 50-15</inkml:trace>
  <inkml:trace contextRef="#ctx0" brushRef="#br0" timeOffset="3">10392 178 240 0,'-3'0'90'0,"3"5"-48"0,0 3-53 15,0 0 11-15,3 8 8 16,-3 10 8-16,0 9 6 16,-3 4 2-16,0 4-13 15,0-1-4-15,3 0-1 0,-3-5-5 16,3-2-1-16,0-4-27 0,0-4-11 16,0-9-80-1</inkml:trace>
  <inkml:trace contextRef="#ctx0" brushRef="#br0" timeOffset="4">10258 437 288 0,'-15'-3'107'0,"15"6"-58"0,6-6-62 0,3 1 15 15,0-1-3-15,6-2 2 16,2 2 1-16,7-2 1 0,0-1-2 15,0 1-7-15,12 5-1 0,-4 0-46 16,1-2-17-16,-3-6-32 16</inkml:trace>
  <inkml:trace contextRef="#ctx0" brushRef="#br0" timeOffset="5">10654 373 252 0,'-9'-15'96'0,"3"33"-52"0,-6-7-43 16,6-9 21-16,-3 6-8 15,-3 3 2-15,0 2-11 16,0 3-6-16,-3 2 1 16,3 9-3-16,3-3 1 0,6 0 0 15,3-3 0-15,3-5-5 16,3-3-3-16,0-5-5 16,3-3-4-16,3-5-5 0,0-8 0 15,0-8 0-15,-3 0 2 16,0 0 14-16,-3 3 9 15,-3 0 16-15,-3 2 7 16,0 3 5-16,0 3 2 16,0 3-12-16,0 2-6 15,0 5-11-15,0 3-3 16,3 5-3-16,3 3 3 16,0-3-5-16,3 0 0 15,3-2-19-15,-1-3-9 16,7-3-46-16,6-7-45 15,3-9 43-15</inkml:trace>
  <inkml:trace contextRef="#ctx0" brushRef="#br0" timeOffset="6">10868 410 208 0,'-18'-7'79'0,"6"9"-42"0,-3 3-34 0,9 1 15 0,-6 2-9 16,-5 5-1-16,2 3-6 15,0 5-4-15,6 3 1 16,3-3 0-16,9-3 1 0,0-2-3 16,9-2 0-16,3-1 2 15,0-3 2-15,2-2-13 16,1-5-7-16,0-6-32 16,0-10-57-16,6-8 16 15</inkml:trace>
  <inkml:trace contextRef="#ctx0" brushRef="#br0" timeOffset="7">10951 164 228 0,'-3'-2'85'0,"6"4"-46"0,-3 6-39 0,0 0 16 16,3 8 0-16,0 5 4 15,0 19 1-15,-3 0 2 16,0-1-13-16,0 4-3 0,0 2-1 15,0-6-3-15,0-4-2 16,0-3-11-16,0-6-6 16,0-2-30-16,3-6-10 0</inkml:trace>
  <inkml:trace contextRef="#ctx0" brushRef="#br0" timeOffset="8">11186 395 288 0,'-17'0'107'0,"11"2"-58"0,-3-2-59 15,3 3 16-15,-6 0-4 16,-6 2 3-16,-6 3 4 0,0 0 2 16,3 2-5-16,-2 1-4 0,8-3-1 15,6 2-6 1,3 1 1-16,6-3 0 0,6 5 2 15,3 0 1 1,9-2 3-16,5-3-1 0,1 2-1 16,6-4-21-16,6 2-9 15,-4-6-91 1</inkml:trace>
  <inkml:trace contextRef="#ctx0" brushRef="#br0" timeOffset="9">11734 437 200 0,'-18'3'77'0,"12"-1"-42"0,-3 1-37 0,3 2 17 15,-6 3-9-15,1 0 2 16,-1 8 1-16,0 5 5 15,3 0-8-15,0 3-3 0,3 0 0 16,6 2-4-16,3-2 0 16,6-3 3-16,9-2 1 15,0-6 3-15,2-5 1 0,1-3 1 16,0-10 2 0,0-3-3-16,0-3-2 0,-3-2 2 15,-9 0 2 1,-4-3 0-16,-5-2 2 0,-2 2-2 15,-4 0 0-15,-3 3 1 16,-3 2 4-16,-3 3-13 16,3 3-2-16,-3 0-22 15,3 2-8-15,0 3-30 16,9 5-12-16,3-5-32 16</inkml:trace>
  <inkml:trace contextRef="#ctx0" brushRef="#br0" timeOffset="10">11880 180 208 0,'-15'3'77'0,"15"5"-42"0,3 13-37 0,3-2 17 16,0 15-2-16,-3 6 2 16,3-1 3-16,3 4 3 15,-6-4-11-15,0-4-3 0,0-4-1 16,0-4-3-16,0-6-2 0,-3-5 0 16,0-3 1-16,0-2 1 15,0-3 3-15,-3-6-8 16,3-2-3-16,0-5 0 15,0-8 1-15,6-3-5 16,3-3 1-16,2 1 6 16,4 2 3-16,3 5-2 15,3 6-1-15,0 5 3 16,3 5 1-16,-3 6 8 16,-4 5 6-16,-2-3 1 15,-6 0 1-15,-6 3 0 16,-3-2-2-16,-3-1-6 15,-6-3-2-15,-3-2-9 16,-3-2-4-16,-2-4-17 16,-4 1-6-16,0-3-21 0,3 0-7 15,3-3-54 1,6 1-26-16,6-9 69 16</inkml:trace>
  <inkml:trace contextRef="#ctx0" brushRef="#br0" timeOffset="11">12187 432 220 0,'-6'5'85'0,"9"3"-46"0,0 8-46 0,-1-8 14 16,1 8 6-16,3 5 8 15,-3 3 3-15,0 5 3 0,-3 2-15 16,-3 1-2-16,0-3 0 15,0-2-4-15,-3 2 2 0,-2-8-10 16,-10 3 0-16,0-11-29 16,-3-5-11-16,-3-11-23 15,-3-2-10-15,4-6-14 16</inkml:trace>
  <inkml:trace contextRef="#ctx0" brushRef="#br0" timeOffset="12">12160 276 244 0,'9'-3'93'0,"-6"3"-50"0,3 0-50 0,-3 0 16 15,0 3-37-15,0-1-13 16,2 3-56-16,1 6-24 16</inkml:trace>
  <inkml:trace contextRef="#ctx0" brushRef="#br0" timeOffset="13">12347 466 228 0,'0'8'85'0,"3"-5"-46"0,0 5-30 0,0-3 19 0,3 0-1 15,3 0 3-15,0-2-12 16,3 0-5-16,3-3-8 15,0 0-4-15,0-6 2 0,-1 1-2 16,-2 0-1-16,0-3-2 16,-3-3-1-16,-3 1-5 15,-6 2 0-15,-6-3-1 16,-3 3 3-16,-3 0-3 16,-3 6 1-16,-2 2 2 15,-4 5 3-15,3 3 2 16,-3 5 1-16,6 0 0 0,0 3 0 15,9 0-3-15,3 3 0 16,6-3 2-16,3-1 0 16,6-1-4-1,6-4 1-15,6-2-14 0,3-3-3 16,-1-2-11-16,7-8-5 16,0 0-18-1,-3-9-31-15,-4 1 21 16,-2-3 67-16,-3 0 34 15,-3 0 21-15,-6 1 6 16,-6-1-12-16,-3 2-4 16,-3 4-16-16,-6 2-7 15,-3 5-13-15,-6 6 1 0,0 5 2 16,0 5-10-16,3 0-1 0,3 6-5 16,4-1 0-16,5-2 2 15,8-3 0-15,4 1 0 16,6-4 2-16,3-4-6 15,3-4-1-15,3-4-20 16,5-12-7-16,-2-2-21 16,-3-2-8-16,-3-6-28 15</inkml:trace>
  <inkml:trace contextRef="#ctx0" brushRef="#br0" timeOffset="14">12862 207 212 0,'-15'-37'79'0,"9"26"-42"0,-3 1-17 16,6 2 27-16,0 8-10 15,3-6-1-15,0 6-20 0,0 3-8 16,0 5-5-16,0 10-3 0,0 14 1 16,3 18-1-16,0 1 0 15,0 2 0-15,0-3 0 16,0-5-3-16,0-5 2 16,0-6-26-16,0-5-11 15,-3-5-83 1,3-6-42-16</inkml:trace>
  <inkml:trace contextRef="#ctx0" brushRef="#br0" timeOffset="15">12630 302 304 0,'3'-3'112'0,"12"1"-60"0,15-4-58 0,-10 4 17 0,7-1-5 15,6 0 3-15,9-2-4 16,-1 0-1-16,7 2-2 16,0-2-46-16,-4 2-17 0,-5-2-65 15</inkml:trace>
  <inkml:trace contextRef="#ctx0" brushRef="#br0" timeOffset="16">13496 728 212 0,'-21'5'82'0,"6"1"-44"0,1 25-38 0,8-10 16 15,-6 6 6-15,-3 5 8 16,-6 13-6-16,-3 2-5 16,-3 1-10-16,-2-3-4 0,2 0-1 15,6-3-5-15,3-2-1 0,3-11-19 16,3-5-9-1,0-8-42-15,7-6-16 16,2-10-3-16</inkml:trace>
  <inkml:trace contextRef="#ctx0" brushRef="#br0" timeOffset="17">13583 749 252 0,'-12'5'93'0,"12"14"-50"0,-6 15-50 16,3-18 14-16,-3 8 4 15,-9 8 7-15,-9 7 2 0,-3 4 3 16,-5 2-13-16,5-3-3 0,0 11-3 16,3-3-18-16,6-13-5 15,3-5-35 1,3-8-13-16,7-3-40 15</inkml:trace>
  <inkml:trace contextRef="#ctx0" brushRef="#br0" timeOffset="18">13794 741 208 0,'-3'3'79'0,"6"2"-42"0,-3 16-43 15,0-5 14-15,0 5 13 16,0 6 8-16,0 10 8 16,-3 5 2-16,0 1-21 15,-3-4 1-15,3-2-1 0,0-5-10 16,0-6-2-16,0-4-4 0,0-7 1 16,3-4-4-16,0 0-2 15,0-9-9-15,0-4-3 16,3-9-1-1,0-2 0-15,0-3-5 0,3-5-1 16,3-6 12-16,0 6 7 16,3 3 1-16,0 4-1 15,0 6 10-15,-1 8 5 16,1 11 1-16,-3 2 0 16,0 3-5-16,-3 3-3 15,-3 2 0-15,0-3 1 16,-3 1-5-16,0-3-3 15,0 0-26-15,0-6-9 0,3-2-32 16,15-5-66 0</inkml:trace>
  <inkml:trace contextRef="#ctx0" brushRef="#br0" timeOffset="19">14014 1088 264 0,'3'2'101'0,"3"4"-54"0,3-1-42 16,-3-2 22-16,0-1-6 16,3 1-1-16,0-3-8 0,0-3-5 15,6 1-4 1,-4-4 0-16,1-2 0 0,-3 1-1 0,0-1-2 16,-3-3 1-16,-9 0 1 15,0-4-8-15,-6 1-1 16,0 4-5-16,-3 2-3 15,1 2 6 1,-4 9 3-16,0 8-1 0,0 2 2 16,0 0 3-16,6 3 1 15,0 5 3-15,6 0 3 16,3-2 2-16,3-1 3 16,3 1-5-16,6-3-1 15,0-3-20-15,3-2-7 16,6-11-37-16,5-3-14 15,4-2-29 1</inkml:trace>
  <inkml:trace contextRef="#ctx0" brushRef="#br0" timeOffset="20">14297 982 260 0,'-15'-19'99'0,"9"35"-54"15,-6-21-37-15,6 13 21 0,-6 5-9 16,0 0-1-16,0 3-11 15,-2 3-3-15,2 2-3 16,3 3-2-16,3-3 1 0,6-3 1 16,3 1 1-16,3 0-1 15,0-4-2-15,3-1 1 16,3-12 1-16,2-4-6 16,1-4-1-16,3-4-7 15,-3-3 0-15,-3-3 6 16,-3-3 3-16,-3 3 5 0,0 3 1 15,-3 2-1-15,0 4-2 16,0 1 3-16,0 4 0 16,0 2-4-16,3 5-1 15,6 3 3-15,-1 2 1 16,7 4-3-16,-3-1 1 16,0-3-20-16,-3 4-7 15,3-6-37-15,-3-3-16 16,3-5-20-1</inkml:trace>
  <inkml:trace contextRef="#ctx0" brushRef="#br0" timeOffset="21">14520 1038 280 0,'-9'2'104'0,"12"3"-56"0,-3 6-54 0,0 0 19 0,0 7 1 16,0 9 5-16,0 15-3 15,0-2 1-15,0-3-10 16,0 0 0-16,0-8 0 0,0-3-3 16,0-5-3-16,0-5 0 15,0-5-1-15,3-1-11 16,-3-4-3-16,0-6 2 16,0-6 3-16,0-7 5 15,0-5 2-15,0-14 2 16,-3-5 2-16,3-5-3 15,-3 2 0-15,6-8 1 16,0 6 0-16,0 8 4 0,3 4 2 16,3 7 0-16,0 7-1 15,6 3-1-15,3 7 2 16,0 12 1-16,-4 7 1 16,1 0 9-16,-6 3 6 15,-3 2-1-15,-3 1-1 16,-6-3-7-16,-9 0-4 15,-3-3-16-15,-2-3-7 16,-1-2-33-16,-6-2-15 16,-9-1-56-16,-6-5-63 15,1-5 58-15</inkml:trace>
  <inkml:trace contextRef="#ctx0" brushRef="#br0" timeOffset="22">15163 953 188 0,'-15'5'71'0,"6"16"-38"0,-3-5-25 0,9-3 16 16,-3 3-3-16,-3 3-1 15,1-1-2-15,5 1 1 16,3-1-10-16,3 1-1 0,5-3-1 16,4-3-1-16,6-5 1 15,0-5-2-15,3-6 0 16,-3-5-3-16,3-5 1 16,-3 0 4-16,-10-1 4 15,-2 1-2-15,-6-5 2 16,-6-4 0-16,-2 4 1 15,-4 2-9-15,0 3-1 16,0 2-13-16,3 3-5 16,0 3-28-16,3 0-9 15,3 2-69 1</inkml:trace>
  <inkml:trace contextRef="#ctx0" brushRef="#br0" timeOffset="23">15321 744 264 0,'-18'-5'99'0,"18"7"-54"0,0 1-53 16,6 10 27 0,0 8-8-16,0 3 6 15,0 5 4-15,0 0-11 16,0 3-3-16,0 0-3 0,0-3-2 0,0-5 1 15,-3-3-2-15,0-5 2 16,-1-3-2-16,1-2 2 16,0-6-2-16,-3-3-1 15,0-2-6-15,3-5-4 16,3-8-1-16,3 0-1 16,0-1 2-16,3 4 4 15,3 2 3-15,6 3 2 16,3 2-2-16,-4 11 2 15,-2 5 10-15,-3 0 3 16,-3 3 3-16,-3 0 1 16,-3 0 0-16,-6-3 0 15,-9 1-6-15,-9-4-2 0,-3-2-6 16,1 0-4-16,-1-3-6 16,0-5-2-1,0-2-22-15,-3-1-6 0,3 0-23 16,7-2-9-16,11-3-37 15</inkml:trace>
  <inkml:trace contextRef="#ctx0" brushRef="#br0" timeOffset="24">15616 950 220 0,'2'13'82'0,"4"24"-44"0,-3-2-25 0,0-19 22 16,-3 2-5-16,0 3 2 16,-3 1-18-16,-3-1-6 15,1 5-5-15,-4 1-5 0,0-3 1 16,-6-3-28-16,0-8-13 16,-6-5-18-16,0-11-6 15,0-10-26 1</inkml:trace>
  <inkml:trace contextRef="#ctx0" brushRef="#br0" timeOffset="25">15523 802 276 0,'21'-42'104'0,"-12"39"-56"0,6 0-60 0,-6 3 13 0,0 0-35 15,3 0-10-15,0 8-62 16,-1 8-24-16</inkml:trace>
  <inkml:trace contextRef="#ctx0" brushRef="#br0" timeOffset="26">15741 953 204 0,'3'8'77'0,"2"-8"-42"0,13 8-32 16,-9-6 15-16,0-2-3 15,0-2 1-15,3-1-6 16,0-2-4-16,0 0-3 15,-3-3-5-15,-3-3 1 0,0 3-6 16,-3-3-3-16,-3 4 3 0,-3-1 2 16,-3 5 3-1,-3 0 3-15,-9 6 4 0,3 5 2 16,-3 5-3-16,3 6-1 16,3 4 3-16,6-1 3 15,6-1-2-15,9-3-2 16,3-2-7-16,3 0-1 15,6-5-19-15,3-3-6 16,6-6-18-16,5-4-7 16,-2-4-28-1</inkml:trace>
  <inkml:trace contextRef="#ctx0" brushRef="#br0" timeOffset="27">16098 905 200 0,'-15'-10'77'0,"6"10"-42"0,-6 0-21 16,9 2 20-16,-9 4-6 15,-6 2 0-15,3 2-15 16,4 9-6-16,2 2-4 16,3 0 2-16,12 0 1 0,6 0 0 15,3-2-1-15,2-3-8 16,4-6-2-16,3-2-14 16,3-5-3-16,3-6-17 15,6-10-7-15,-4-8-56 16</inkml:trace>
  <inkml:trace contextRef="#ctx0" brushRef="#br0" timeOffset="28">16312 588 260 0,'-3'-24'96'0,"0"24"-52"0,3-3-32 0,0 3 26 16,3 8-18-16,-3 5-3 15,0 6-2-15,3 10 0 16,0 13-8-16,0 9 5 0,0-1 3 15,0 3-3-15,0 0-2 16,0-3-8-16,0-5-1 16,-3-8-17-16,0-5-4 15,3-8-47-15,-3-6-19 16,3-7-44 0</inkml:trace>
  <inkml:trace contextRef="#ctx0" brushRef="#br0" timeOffset="29">16160 847 348 0,'0'-3'129'0,"9"3"-70"0,24-8-69 16,-18 8 20-16,9-5-6 16,2 5 2-16,13 3-2 15,0-8-1-15,-4-1-1 16,1 4-50-16,0-1-22 0,-6-2-69 15</inkml:trace>
  <inkml:trace contextRef="#ctx0" brushRef="#br0" timeOffset="30">14347 1913 144 0,'3'-21'55'16,"15"21"-30"-16,-27 0-10 0,15 0 18 0,-9 0-1 15,0 0 12 1,-3 11-11-16,-2 2-18 15,-4 8 5-15,-6 6 0 0,-3 12-2 16,0 6 2-16,-9 6-2 16,-2-4-2-16,2 3-6 15,3-5-2-15,3-5-4 16,3-8-3-16,6-6-3 16,4-5 1-16,2-5-26 15,3-5-11-15,3-6-14 0,3-5-4 16,6-8-55-1</inkml:trace>
  <inkml:trace contextRef="#ctx0" brushRef="#br0" timeOffset="31">14502 1892 276 0,'-3'3'104'0,"3"-1"-56"0,-3 12-45 0,0-6 23 16,-6 7-4-16,-14 15 4 0,-7 17-5 16,-3 1-1-16,-3 7-11 15,1 4-1-15,-1-4-1 0,-6-5-3 16,13-7-1-16,2-9-1 16,6-5-2-16,6-5-26 15,3-8-10-15,6-5-24 16,6-4-10-16,3-4-55 15</inkml:trace>
  <inkml:trace contextRef="#ctx0" brushRef="#br0" timeOffset="32">14788 2218 168 0,'-3'-3'63'0,"0"3"-34"0,-3-3-19 0,3 3 17 15,-3 0 0-15,-3 3 3 16,-3 0-14-16,-3 2-4 16,1 3-8-16,-1 2-3 0,-3 4 0 15,6 7-4-15,0 3 2 16,9-1-1-16,0-4 0 15,3-1 2-15,6-2 2 16,3-2-1-16,3-7 2 16,3-1-2-16,3-6 2 15,-1-6-2-15,4-12 2 16,0-3-11-16,3-3-2 16,-3-2 0-16,-3-9 1 15,-6-2 1-15,-6 0 2 0,-9 0 4 16,-6 3 3-16,0-1 2 15,0 6 1-15,0 3 9 16,0 7 6-16,3 6-4 16,0 2 0-16,3 6-7 15,0 8-3-15,3 10-2 16,0 5-3-16,3 22 1 16,6 0-1-16,0 2 2 15,0 0 1-15,6-2 1 16,-3-3 0-16,-3-2-5 15,-1-4 1-15,1-7-20 16,0-3-7-16,0-5-41 0,3-8-19 16,0-5-1-1</inkml:trace>
  <inkml:trace contextRef="#ctx0" brushRef="#br0" timeOffset="33">14984 2233 212 0,'0'-2'82'0,"3"10"-44"0,3-11-38 0,0 3 16 15,0 3 0-15,6-3 2 16,0 0-9-16,6 0-3 16,-3-3-4-16,-3-2 1 0,0 0 2 0,0-1-2 15,-3-2-2-15,-4 3-7 16,-2-8 5-1,-3 0 9-15,-3 2-10 16,-8 3-3-16,-7 8 2 16,0 5 1-16,-3 3-1 15,-3 3 2-15,6 7 3 16,3 1 1-16,4 2 1 16,5 0 2-16,3 0-1 15,6 1 0-15,6-4-12 16,8-2-3-16,7-3-2 15,6-5 0-15,-3-3-37 0,3-7-16 16,-1-11-26 0</inkml:trace>
  <inkml:trace contextRef="#ctx0" brushRef="#br0" timeOffset="34">15413 1987 220 0,'-12'-23'82'0,"9"9"-44"0,-3 1-29 0,3 5 22 16,-3 0 1-16,-3 3 3 16,0 0-13-16,-2 2-5 15,-7 8-10-15,3 3-7 0,0 8-1 16,3 11-4-16,0 10 1 0,3 8 0 16,3 2 2-16,3-7 1 15,3 2 3-15,0 1-1 16,6-12-1-16,0-4-24 15,0-3-11 1,-3-6-33-16,0-5-12 0</inkml:trace>
  <inkml:trace contextRef="#ctx0" brushRef="#br0" timeOffset="35">15133 2194 264 0,'-3'-6'101'0,"3"4"-54"0,6 2-57 0,0-3 16 16,6-5-4 0,3 3 3-16,6-8-2 0,12 5 0 15,-1 2-1-15,4 4-24 0,-3-6-7 16,-3 8-81 0</inkml:trace>
  <inkml:trace contextRef="#ctx0" brushRef="#br0" timeOffset="36">15526 2151 228 0,'-24'19'88'0,"4"-16"-48"0,2 5-38 0,12-1 19 0,-3 4-4 16,0 5-1 0,0 0-6-16,3 2-4 0,0 6-3 15,3-3 2-15,3-2 1 0,3-3-2 16,3-3-3-16,3-5-3 15,6-3 1-15,0-7-8 16,3-9-4-16,-4-2 0 16,-2-1 0-16,0 1 8 15,-3-3 4-15,-3 3 13 16,-3 0 4-16,-6 2-3 16,6 3 0-16,0 0-4 15,-3 6 2-15,0 2-8 16,0 0-2-16,3 8-1 15,3 0 0-15,0 2-5 16,0-2 1-16,0 8-18 16,0-3-6-16,3-2-25 0,-3-3-9 15,0-8-35 1</inkml:trace>
  <inkml:trace contextRef="#ctx0" brushRef="#br0" timeOffset="37">15613 2212 192 0,'-3'14'71'0,"9"-1"-38"0,-1 5-25 15,-2-12 16 1,3 9-6-16,0-1 2 16,3 2-7-16,0-3-3 0,0-3-5 15,3-7-6-15,3-3-2 0,0-8-3 16,3 0-1-16,0-2-5 15,-4-6-3-15,-5-3 4 16,0 1 2-16,-6 2 5 16,0-11 2-16,0 3 2 15,0 6 2-15,-3 5-1 16,3 2-1-16,0 19 9 16,3 8 15-1,0 2-8 1,3 1-3-16,-3 0-8 15,6-4-2-15,-3 1-3 16,0-5-1-16,0-3-23 0,0 0-10 16,-4-6-68-1</inkml:trace>
  <inkml:trace contextRef="#ctx0" brushRef="#br0" timeOffset="38">15925 1847 256 0,'-6'5'96'0,"9"1"-52"0,-3 12-51 0,0-5 16 16,0 9-2-16,0 9 6 16,0 9-5-16,3 5 0 15,0 0-4-15,0-5-1 0,0-1 1 0,6-4-2 16,-3-9-2-16,0 1-43 15,0-6-32 1,-3-11-15-16,0-2 1 16</inkml:trace>
  <inkml:trace contextRef="#ctx0" brushRef="#br0" timeOffset="39">16074 1826 244 0,'-3'3'90'0,"6"-6"-48"0,-3 8-34 15,0 6 24-15,3 7-5 16,0 6 2-16,0 8-14 16,-3 8-4-16,0 13-7 0,0-3-3 15,0 0 0-15,3-10-6 16,-3-1-1-16,0-7-26 0,0-8-9 16,0-11-149 15</inkml:trace>
  <inkml:trace contextRef="#ctx0" brushRef="#br0" timeOffset="40">15988 2040 296 0,'-15'-2'112'0,"18"2"-60"0,12 0-61 0,-9 0 20 0,2 0-1 15,4-3 5 1,6 3-5-16,6 0-1 0,6 0-5 15,6 0-3-15,-4-3 0 0,1-2-94 16,-6 0-39-16</inkml:trace>
  <inkml:trace contextRef="#ctx0" brushRef="#br0" timeOffset="41">16875 2072 140 0,'-3'-13'55'0,"0"10"-30"0,-15-2-5 0,15 5 19 16,-3 0-4-1,-3 0 0-15,-3 3-16 0,0 7-6 16,-3 3-8-16,0 9-4 0,0-1 2 15,1 2-4-15,2 1-2 16,3 0 2-16,6-5 0 16,6-1-4-16,3-2 1 15,3 0-18-15,3-6-8 16,2-2-37 0</inkml:trace>
  <inkml:trace contextRef="#ctx0" brushRef="#br0" timeOffset="42">16892 2133 212 0,'-23'3'79'0,"8"18"-42"0,6-3-41 16,6-7 15-16,3-1 5 16,0 4 5-16,6 2-5 15,6-3 1-15,0-3-10 16,3-2-4-16,2-2 0 0,4-4-2 15,0-2-1-15,-3-5-6 16,0-3-4-16,-6 0 6 16,-3 0 3-16,-6-2 6 15,-6-1 4-15,-3-2-4 16,-3-1-3-16,-3 4-10 16,0-1-5-16,0-2-18 15,-3 2-7-15,9 9-49 16,3-9-34-1,3 9 50-15</inkml:trace>
  <inkml:trace contextRef="#ctx0" brushRef="#br0" timeOffset="43">17056 2159 208 0,'3'29'79'0,"-3"-21"-42"0,3 6-37 0,0-6 16 0,-3 2-3 15,0-2 5 1,-3 0-6-16,3-3-2 15,0 1-5-15,0-4-4 0,0-2 2 0,0-2-4 16,0-6-2-16,3-3-5 16,3-10 0-16,3-6-1 15,3 4 1-15,3 1 2 16,0 4 4-16,0 5 1 16,-1 5 3-16,-2 5 5 15,0 8 6-15,0 11-5 16,-3 0-2-16,0 0-3 15,0 3 0-15,-3-1-11 16,0-5-2-16,3 1-37 16,-3-4-16-16,3-5-28 15</inkml:trace>
  <inkml:trace contextRef="#ctx0" brushRef="#br0" timeOffset="44">17366 2048 248 0,'-12'0'93'0,"-3"6"-50"0,6-4-44 0,3 6 20 15,0-3-13-15,3 1-1 16,6-1-5-16,0 8-3 16,6 6 2-16,0 2-2 0,0 0 1 15,0 0 4-15,0-2 1 16,-3-1 10-16,-3-2 6 15,-3 0 1-15,0-5 3 16,-3-3-7-16,-3-3-1 0,-6-3-7 16,0-2-3-1,0-5-16-15,0 0-7 0,0-3-24 16,0-3-9-16,6-2-57 16,3-11-40-1,3-7 60-15</inkml:trace>
  <inkml:trace contextRef="#ctx0" brushRef="#br0" timeOffset="45">17515 1821 240 0,'0'-6'90'0,"3"9"-48"0,-3 5-38 0,3-3 34 31,-1 16-10-31,1 6-7 0,0 7-3 15,0 6-11-15,0 10-4 16,0-2 0-16,0-3-2 16,0-8-1-16,0-3-8 0,3-7-3 15,-6-6-36-15,3-3-14 16,0-7-57 0</inkml:trace>
  <inkml:trace contextRef="#ctx0" brushRef="#br0" timeOffset="46">17410 1961 296 0,'-6'-3'110'0,"6"3"-60"0,3 0-56 15,3 0 17-15,3 0-5 16,3-2 3-16,3 2-6 15,6 0-2-15,3 0-1 16,3 0-18-16,-1 0-8 0,1 0-48 16,-3 2-22-16,-9 4-3 15</inkml:trace>
  <inkml:trace contextRef="#ctx0" brushRef="#br0" timeOffset="47">17622 2040 184 0,'-3'11'68'0,"3"2"-36"0,6 3-20 0,-3-5 21 16,0 7-4-16,-3 3 1 16,3-2-11-16,-3-3-1 15,0-3-7 1,0-3-6-16,0 1-3 0,0-3 1 15,-3 3 2-15,3-9 2 16,-3-2-1-16,3-5 1 16,0-6-6-16,0-2-1 15,3-5 0-15,3-1 0 16,0 3-3-16,2 0 0 0,1 3-12 16,3 3-2-16,0 2-36 15,0 2-13-15,6 1-39 16</inkml:trace>
  <inkml:trace contextRef="#ctx0" brushRef="#br0" timeOffset="48">17815 2072 220 0,'-9'5'85'0,"-3"19"-46"0,6-11-46 15,6 9 36-15,0-4-4 16,0-2-5-1,6 0-5-15,0-3-8 0,0-2-3 0,0-3 2 16,0-3-3-16,3-2-2 16,0-3-5-16,0-6-2 15,0-2-6-15,-3-8-3 16,0 3 6-16,-3-11 5 16,-3 6 5-1,0 2 0-15,0 5-1 16,0 3 9-16,3 3 4 15,0 3-6-15,3 9-4 16,0 1-2-16,3 8 1 16,-1 0-1-16,1-3-1 0,0 1-10 15,3-4-4 1,-3 1-35-16,3-6-13 16,12-5-36-1</inkml:trace>
  <inkml:trace contextRef="#ctx0" brushRef="#br0" timeOffset="49">18122 1995 220 0,'-18'-2'85'0,"9"-1"-46"0,-3 6-39 16,9 2 18-16,-9 3-3 16,-3 2 3-16,0 4-1 15,4 7 1-15,2 8-9 16,3-3-1-16,6-2-1 0,9 0-1 15,2-3-1-15,4-2-3 0,3-6 1 16,3-2-13-16,0-9-3 16,6-4-25-16,-4-6-8 15,10-8-22 1,-9-11-54 0,-3 1 24-16</inkml:trace>
  <inkml:trace contextRef="#ctx0" brushRef="#br0" timeOffset="50">18241 1792 232 0,'-3'-14'88'0,"6"12"-48"0,-3-1-40 0,0 8 18 0,0 3-6 15,0 6 3 1,3 4-4-16,3 11 1 16,-3 3-7-16,0 5 4 0,0 0 3 0,0 13-6 15,0-5-1-15,0-2-1 16,0-9 0-16,0-5-24 15,-6-5-9-15,0-8-65 16</inkml:trace>
  <inkml:trace contextRef="#ctx0" brushRef="#br0" timeOffset="51">18098 2001 332 0,'0'-6'126'0,"9"4"-68"0,3-4-65 0,-3 4 19 15,6-4-13-15,5 1-1 16,7 0-10-16,-3 0-3 16,0 2 8-16,3 0-41 0,-4 1-16 15,-2 2-56 1</inkml:trace>
  <inkml:trace contextRef="#ctx0" brushRef="#br0" timeOffset="52">18357 2019 252 0,'-9'13'93'0,"9"-5"-50"0,3 0-44 0,0-2 20 0,3-1-4 16,3 3 0-16,0-6-1 16,3 1-1-16,0-3-7 15,-1-3-4-15,1 1 1 0,3-6-9 16,-3 0-1-16,-3 0-5 15,-3-3-3-15,-9 3 2 16,-3-2 2-16,-3 2-2 16,-3 3 1-16,-6 5 6 15,-2 5 3-15,-1 5 0 16,3 4 2-16,3-1-1 16,6 11 0-16,3 2 4 15,3-2 1-15,9-5-1 16,3-1-2-16,6-2-8 15,3-5-5-15,6-6-24 16,8-3-11-16,-2-4-39 16</inkml:trace>
  <inkml:trace contextRef="#ctx0" brushRef="#br0" timeOffset="53">18607 1995 200 0,'-21'-5'74'0,"12"5"-40"0,-9 5-29 0,12 1 19 15,-6 4-13-15,-5 3-3 16,2 11 3-16,6 11 5 16,6-6-8-16,3 0 2 0,6-3 3 15,3-5-5-15,3-2 0 16,0-6-4-16,-1-5-3 16,4-8 0-16,0-5-1 0,0-14-3 15,-3-7 2 1,-3-3 1-16,-3-3 0 0,-3-5-5 15,-3-5 1-15,-3-1 4 16,-3-2 2-16,3 6-3 16,-3 7-1-16,3 8 3 15,0 6 3-15,3 4-1 16,3 12-2-16,0 10 0 16,0 10 1-16,3 11 1 15,0 6 1-15,3 2-2 16,0 2-2-16,3 1-4 15,0-3 0-15,2-8-86 16,4-8-68 0,0-5 50-16</inkml:trace>
  <inkml:trace contextRef="#ctx0" brushRef="#br0" timeOffset="54">19238 1942 200 0,'-21'0'77'0,"12"6"-42"0,-3-1-28 0,3 0 18 15,-5 3 4-15,-1 8 7 16,0 3-13-16,0 10-3 16,6 5-12-16,6-2-1 0,3 0 0 15,9-6-1-15,6-5-1 16,0-5 1-16,3-8 1 16,-1-3 1-16,1-10 0 15,0-13-2-15,-3-1-1 16,-6 0-3-16,-3-2 1 0,-6 0 2 15,-3 0 2-15,-3 0-6 16,-3 2-2-16,0 3-14 16,0 6-5-16,3 2-27 15,0 0-12-15,3 3-152 32,6-1 103-32</inkml:trace>
  <inkml:trace contextRef="#ctx0" brushRef="#br0" timeOffset="55">19286 1749 224 0,'-9'-8'85'0,"6"11"-46"0,3 0-37 0,0-3 26 15,3 13-7 1,3 5-6-16,0 14-1 15,0 0-9-15,-1 5 4 0,1-3 1 16,0 1-1-16,0-6 0 16,0-5-1-16,-3-3 0 15,0-5-4-15,-3-6-3 16,0-2 2-16,0 0 0 16,0-8-6-16,0 0 0 15,0-8-4-15,0 0 0 16,0-5-3-16,3 0-1 0,3 0-1 15,6-1 0-15,6 1 4 16,3 5 5-16,3 6 0 16,-1 4-1-1,-2 9 9-15,0 2 4 0,-6 3 11 16,-6 0 5-16,3 0 0 16,-9 5 2-16,-6 0-6 15,-9-3-3-15,0-4-10 16,-9-4-3-16,-3 1-10 15,1-11-2-15,-1 0-23 16,0 0-10-16,0-3-41 16,12 1-16-16</inkml:trace>
  <inkml:trace contextRef="#ctx0" brushRef="#br0" timeOffset="56">19637 1985 192 0,'-3'-3'71'0,"6"0"-38"0,0 3-25 0,-3 0 31 15,3 11-7 1,0 5 0-16,0 5-1 16,0 21-17-16,-3-2 5 0,-3-3 2 15,0 5-3-15,-6-4 0 16,0-7-6-16,-3-4 0 15,-3-6-9-15,0-8-4 0,-3-8-22 16,1-2-10-16,-4-11-14 16,0-5-6-1,-3-6 7-15,3-4 2 16,0-14-7-16,9-1-3 0,12-1-9 16,3-1 24-1,3 6 50-15,6-1 48 16,0 9 27-16,3-1-13 15,0 4-7-15,0 4-33 16,3 1-12-16,-3 10-14 16,-3 2-5-16,8 1 1 0,-5 2-20 15,0 9-6-15,-3-1-30 16,0 0-11-16,0 1-38 16</inkml:trace>
  <inkml:trace contextRef="#ctx0" brushRef="#br0" timeOffset="57">19735 1985 244 0,'6'8'90'0,"0"-3"-48"0,3 0-36 0,0-2 20 16,0 0-10-16,0-3-1 15,0 0-5-15,6-3-1 16,-1-2-5-16,1-3-3 0,0 2 0 16,-3 1-4-16,-3-3 2 15,-3 0-4-15,0 0 1 16,-6 3 4-16,0 0 2 0,-6-1-3 15,-6 4 1 1,0 2 2-16,0 2 1 0,-3 4-1 16,3 4-2-1,1 4 5-15,2 1 1 0,3 1 2 16,3 3 2-16,6-3-5 16,3 5-3-1,6 5-4-15,5-7-1 0,7-6-29 16,0-10-14-16,3-3-80 15</inkml:trace>
  <inkml:trace contextRef="#ctx0" brushRef="#br0" timeOffset="58">20080 1927 284 0,'-32'-3'107'0,"11"3"-58"0,0 5-48 0,15 0 21 15,-3 3-5-15,3 6-1 16,0 2-6-16,3 2-2 16,6 1-4-16,6-1-3 0,12 3 2 15,0 0-7-15,3 1-1 16,2-12-18-16,10-10-8 16,-3-5-27-16,6-6-11 15,-1-5-41 1</inkml:trace>
  <inkml:trace contextRef="#ctx0" brushRef="#br0" timeOffset="59">20301 1622 260 0,'-3'0'96'0,"6"6"-52"0,0 17-45 15,-3-4 20-15,9 7 0 16,-9 9 3-16,8 7-9 15,-2 0-3-15,0 3-6 16,-6 0-3-16,6-2 0 0,-3-9-12 16,-3 3-3-16,0-5-53 15,3-6-22-15,0-18-19 16</inkml:trace>
  <inkml:trace contextRef="#ctx0" brushRef="#br0" timeOffset="60">20155 1845 328 0,'0'-3'123'0,"12"0"-66"0,9-2-66 0,-10 2 18 16,7 1-9-16,9-1 0 15,6 3-27-15,0 0-9 16,-1 3-97-16,7-3-40 15</inkml:trace>
  <inkml:trace contextRef="#ctx0" brushRef="#br0" timeOffset="61">20536 1866 304 0,'-30'18'115'0,"9"-15"-62"0,0-1-55 15,21 1 20-15,-9 2-9 16,6-5 2-16,0 6-6 15,3 2-3-15,6 2-1 16,3 3-1-16,6 3 0 0,-3 3-3 16,0-1 2-16,-3 1 7 15,-9-1 4-15,-6 6 6 16,-6 3 2-16,-3-6-9 16,-3-3-3-16,-2-2-26 15,-1-5-9-15,-3-1-52 0,3-4-20 16</inkml:trace>
  <inkml:trace contextRef="#ctx0" brushRef="#br0" timeOffset="62">450 1876 232 0,'-12'13'88'0,"6"-13"-48"0,-3 14-38 0,6-9 19 16,-3 6-9-16,-6 10 1 16,-14 13 5-16,-7 16 3 15,-6 11-10-15,-6 3 2 0,4 2 1 16,-1-3-7-16,3-7-4 16,10-11-18-16,2-11-7 15,6-7-47-15,6-11-19 16,3-11-19-1</inkml:trace>
  <inkml:trace contextRef="#ctx0" brushRef="#br0" timeOffset="63">0 1958 344 0,'3'6'129'0,"21"12"-70"0,6 16-67 16,-9-12 23-16,15 17-8 15,2 6 1-15,7 8-2 16,6 3-1-16,2 2-3 16,1-5-15-16,-4 5-4 0,-2 0-51 15,-3-5-20-15,-13-8-41 16</inkml:trace>
  <inkml:trace contextRef="#ctx0" brushRef="#br0" timeOffset="64">14237 2442 164 0,'-3'-2'63'0,"3"2"-34"0,3 0-21 0,-3 0 16 16,0 0 3-16,0 5 6 15,-3 3-5-15,0 3-2 16,-3 10-14-16,-8 8 8 0,-7 11 3 16,-3 2-9-16,0 8-3 15,0 0-5-15,0-5-1 16,4-2-1-16,2-6 0 16,3-5-2-16,3-9-2 15,0-4-17-15,3-6-6 0,3-5-22 16,6-5-9-16,0-6-26 15,6-5-45 1,3-2 34-16</inkml:trace>
  <inkml:trace contextRef="#ctx0" brushRef="#br0" timeOffset="65">14318 2482 236 0,'-9'3'90'0,"9"5"-48"0,-6 5-38 0,3 0 21 16,-3 16 4-16,-3 0 6 15,-3 6-9-15,-3 12-6 16,-3-2-11-16,0 0-6 0,4-2 0 16,-4-6-4-16,0-8 0 15,3-5-19-15,3-6-9 16,3-5-34-16,15-13-87 31</inkml:trace>
  <inkml:trace contextRef="#ctx0" brushRef="#br0" timeOffset="66">14502 2728 228 0,'-6'6'88'0,"9"-6"-48"0,-3 0-47 16,6 2 31-16,0 9 0 15,3-3-8-15,0 0-2 16,3-3-8-16,3 0-2 0,0-2 2 16,3-8 1-1,-4-1 1-15,1 1-4 0,-3-3-3 16,-3-3 2-16,0 4 0 16,-3-4-8-1,-6-2 3-15,0 5 0 16,-6 0 2-16,-6 3 2 15,0-1 1-15,0 6 1 16,1 0-5-16,-1 3-1 16,-3 2 3-16,0 6 1 15,0 5 0-15,3 5-2 16,6 0 5-16,3 0 4 16,3-2-5-16,3-1-2 0,3-2-1 15,3-3 1-15,6-2-3 16,3-3 0-16,0-6-15 15,-1-2-6-15,1-2-25 16,0-3-7-16,0-1-27 16,-3 1-42-1,-3-8 37-15</inkml:trace>
  <inkml:trace contextRef="#ctx0" brushRef="#br0" timeOffset="67">14723 2731 160 0,'-3'-3'63'0,"6"3"-34"0,-3 0-21 16,0 0 16-16,0 11 1 15,3 5 4-15,-1 0 5 0,4-1 1 16,0 1-19 0,0 0 0-16,-3-3-2 0,0-2-5 0,0 0-3 15,-3-3 1-15,0-3 0 16,0-5-1-16,0 0-1 16,0 0-3-16,0-3 1 15,0-2-2-15,3-3 2 16,0 0-2-16,3-16-3 15,0 0-1 1,0 6 2-16,6 2 0 16,6 0-2-16,-3 6 0 15,-3 2-23-15,0 2-10 16,-1 1-14-16,1 5-7 16,-3 0-29-1,0 0-28-15,0 0 44 0</inkml:trace>
  <inkml:trace contextRef="#ctx0" brushRef="#br0" timeOffset="68">14937 2731 192 0,'0'13'74'0,"3"-10"-40"0,0 28-24 16,0-20 17-16,0 0-2 15,0-3 0-15,0 0-6 16,-3-1 1-16,0-1-11 16,3-4 3-16,-3 1 2 0,-3 0 1 15,3-3 1-15,0 0-6 16,0-3-4-16,0 0-3 15,3-7 0-15,0-6-4 16,0 3 0-16,3-1-6 16,0 1-3-16,2 3-5 15,-2-1-4-15,0 1-14 0,0 2-4 16,6 2-4-16,0 1-3 16,6 2 7-16,-6 1 5 15,-3 2 13-15,0 0 9 16,-3-3 18-16,0 3 9 15,-3-3 14-15,0 9 5 16,-3-1-10-16,0 8-3 16,0 0-4-16,0 9-1 15,0-4-3-15,3-2 1 16,0 0-9-16,3-3-2 16,2-5 3-16,4-3 5 0,0-5-1 15,3-2 3 1,0-4-4-16,0-4-1 0,-3-9-4 15,-3 1-1-15,-3 2 1 16,-6 0 3-16,-3 0-2 16,-3 3-2-16,-3 2 0 15,-3 1-1-15,0 2-13 16,0 5-7-16,3 1-24 16,0 2-12-16,3 2-26 15,3 1-9-15,3-3-8 16</inkml:trace>
  <inkml:trace contextRef="#ctx0" brushRef="#br0" timeOffset="69">15237 2715 248 0,'6'8'93'0,"0"-3"-50"0,0 19-33 0,3-11 23 16,0 0-14-16,-3 1-1 15,6-4-6-15,-9 1-2 16,0-3-6-16,0 0-3 0,3-3 0 15,0-2 1-15,-9-1 3 16,3-2 0 0,0-2 0-16,0-1-1 15,0-15-2 1,6 2-2-16,0-3 1 16,0 3-1-16,3 0 0 15,3 1 2-15,0 4 1 16,-1 3-1-16,4-3-2 15,0 6-2-15,-3 2 1 0,0 1-15 16,0 2-6-16,3 0-36 16,-3 5-12-16,0 0-46 15</inkml:trace>
  <inkml:trace contextRef="#ctx0" brushRef="#br0" timeOffset="70">15636 2837 256 0,'-6'0'96'0,"6"2"-52"0,3-2-54 0,-3 0 14 15,0 0 8-15,0 0 6 16,0 0-11-16,0 0-3 16,0 0-3-16,0 0-15 0,0 0-5 15,0 0-21-15,-3-2-10 16,3 2-48-1</inkml:trace>
  <inkml:trace contextRef="#ctx0" brushRef="#br0" timeOffset="71">15666 2403 212 0,'0'-3'79'0,"3"3"-42"0,-3 3-34 0,3 2 15 16,0 0 8-16,-3 6 9 15,0 2-4-15,0 6-1 16,0 5-16-16,-3 5 0 0,0 0 2 0,-3-5-2 15,0-1 0 1,3-4-8-16,0-3-4 16,0-3-1-16,0-2 1 0,0-1-1 15,0-5-1-15,3 1 1 16,0-4-1-16,0-2-5 16,0-2 1-16,0-4 0 15,3-2-1-15,0-13 1 16,0 0 3-16,0-3-5 15,0 1 2-15,0-1 0 16,0 0 2-16,3 5 1 16,-3 6 1-16,0 3-3 15,0 2 0-15,0 2 2 16,-3 6 0-16,0 6 3 16,0 7 1-16,-3 5-1 15,0 11-2-15,0-2 5 0,0-3 4 16,0-3-5-1,0-3-2-15,0-2-10 0,3-5-5 16,0-1-40-16,0-2-15 16,0-2-58-1</inkml:trace>
  <inkml:trace contextRef="#ctx0" brushRef="#br0" timeOffset="72">16032 2641 188 0,'-3'5'71'0,"6"8"-38"0,-3 3-23 0,3-5 17 16,-3 7-7-16,0 6 1 15,3-3-8-15,-3-2 0 16,3-3-8-16,-3-3 1 0,0-2 4 16,0-3-4-16,0-3 2 15,0 0 4-15,0-5 4 16,0-3-8-16,0-4-2 16,3-12-6-16,0 3-1 15,0-5 1-15,3 2 0 16,0 4-5-16,3-1 1 15,0 2 0-15,3 7-1 16,0 1 4-16,0 4 2 16,-1 4 0-16,4 6-1 0,0-3 5 15,-3 6 1-15,-6 8 2 16,-3-1 2-16,-3-2-7 16,0 0-2-16,0-3 1 15,0-2 3-15,-3-1-13 16,0-2-7-16,0-3-25 15,3 1-12-15,9-6-68 16</inkml:trace>
  <inkml:trace contextRef="#ctx0" brushRef="#br0" timeOffset="73">16306 2670 232 0,'-12'16'88'0,"6"-3"-48"0,3 6-38 0,3-6 17 16,0 3 3-16,0 0 4 15,3 2-10-15,3-2-4 16,0 0-7-16,6-3-2 0,0-5 3 16,6-3 1-16,-3-5 1 15,3-2-2-15,-4-9 1 16,-2-7-2-16,-6 2 0 15,-3 2-3-15,-9-1 1 16,0 1-2-16,-6 1-1 16,-2 3 3-16,-1 2 0 15,3 2-6-15,0 1-2 0,3 2-27 16,3 3-11-16,3 0-38 16,9-5-13-16,3-3-4 15</inkml:trace>
  <inkml:trace contextRef="#ctx0" brushRef="#br0" timeOffset="74">16794 2659 140 0,'0'-5'55'0,"3"5"-30"0,-3-5-14 0,0 5 18 15,0-3 0-15,0 1 5 16,-3-1-5-16,0 0-1 15,-3 1-15-15,-3-1 1 0,0 6 0 16,-2 5-1-16,-7-1 2 16,-3 4-8-16,0 5-2 15,3 10-5-15,3 1-1 0,6-3 5 16,3-3 2-16,9-3-7 16,6-2-1-16,3-5 0 15,3-6 3-15,0-5 6 16,3-3 6-16,-3-4-3 15,0-12 2-15,-1 0-7 16,-2-2-1-16,-3 0 2 16,-3-5 1-16,-3-9-3 15,-3 4-3-15,0-4 0 16,-3 1 1-16,0 2-3 16,-3 0 0-16,3 11-1 15,0 3 0-15,0 4 0 16,0 6 0-16,3 6 0 15,0 10-2-15,3 8 3 0,0 5 0 16,0 10 1-16,3 1 0 16,0 3 0-16,3-4 0 15,-3-4 0-15,0 2 0 16,6-5-27-16,0-6-11 16,0-4-36-16,6-17-78 31</inkml:trace>
  <inkml:trace contextRef="#ctx0" brushRef="#br0" timeOffset="75">16922 2646 244 0,'-3'5'90'16,"6"-2"-48"-16,3 5-45 0,-3-3 19 0,3 1-6 15,0-1 2-15,3-2-2 16,3-3 1-16,3 0-6 15,0-6-1-15,0 1 0 0,-1 0 0 16,-2-3 2-16,-3 0-5 16,-3-5-1-16,-3 2 2 15,-3 0 1-15,-6-2 1 16,-3 3 0-16,-3-1-5 16,-2 8-1-16,-4 3-2 15,3 8 3-15,-6 0 0 16,3 3 3-16,-3 2-1 15,6 3-1-15,9 0 3 0,3 2 0 16,6-2 1-16,3 11 0 16,3-11-2-1,6 2 1-15,3-2-18 0,6-5-6 16,0-9-28-16,2-7-11 16,7-3-48-1</inkml:trace>
  <inkml:trace contextRef="#ctx0" brushRef="#br0" timeOffset="76">17279 2450 204 0,'-3'-26'77'0,"3"13"-42"0,-3-1-26 0,3 7 22 0,-3-1 5 16,-2 0 5-16,-1 5-10 15,0-2-7-15,-3 5-13 16,0 5-10-16,0 6-1 0,0 7-2 15,0 9-2-15,3 12 3 16,3 1 2-16,0 2-2 16,3-5 0-16,0 3 1 15,0-8 0-15,3 0-7 16,0-9-3-16,0-1-30 16,-3-12-13-16,0-2-154 31,0-16 108-31</inkml:trace>
  <inkml:trace contextRef="#ctx0" brushRef="#br0" timeOffset="77">17047 2538 280 0,'-3'-3'107'0,"6"3"-58"0,3 0-55 0,0 0 19 15,3 0-4-15,12 0 2 16,0 0-5-16,3 0-4 15,2 0-1-15,-2 0-26 0,6 0-10 16,-3 0-33-16,2 8-14 16,-5-3-12-1</inkml:trace>
  <inkml:trace contextRef="#ctx0" brushRef="#br0" timeOffset="78">17381 2567 220 0,'-3'0'85'0,"3"0"-46"0,-3-16-30 16,3 13 30-1,-9 9-11-15,-3 4-13 16,-3 1-6-16,3 5-6 16,0 2-3-16,3 3 1 0,0 0-1 15,3-2 2-15,3 5-3 16,0-3-2-16,3-8 2 16,9-2 2-16,6-3 0 15,-3 0-1-15,0-16 1 16,0 0 1-1,-3 0 3-15,-3-3 0 0,0 1 2 16,-3-4-2 0,0 4 0-16,-3-1 1 15,0 3 1-15,0 0-3 0,0 3-1 16,0 2-1-16,0 3 1 16,0 8-7-16,0 3-1 15,3 0 4-15,0-1 2 16,3 1-6-16,0-3-2 15,-1 5-18-15,4-10-7 16,0-3-27-16,0-3-13 16,3-2-27-1</inkml:trace>
  <inkml:trace contextRef="#ctx0" brushRef="#br0" timeOffset="79">17479 2622 220 0,'-6'3'85'0,"3"0"-46"0,0 10-43 0,3-5 15 0,0 2 7 16,3 4 8-16,0-1-4 16,3-3-3-16,0 9-11 15,3 0-5-15,0-9-2 0,0-2-1 16,2-3 0-16,1-7-3 16,3-4 2-16,-3-4-6 15,0-1-3-15,0-2 3 16,-3-3 2-16,-3 0 3 15,0 0 3-15,-3-2 2 0,0 2 1 16,-3 5-5 0,0 6 1-16,0 0 0 15,0 10 2-15,6 6 3 16,-3 2 0-16,3 3 0 16,0 0-3-16,0 0-2 15,0 2 1-15,2-2-1 16,1-3-11-16,0-2-3 15,0-3-37-15,0-8-14 16,0-6-35 0</inkml:trace>
  <inkml:trace contextRef="#ctx0" brushRef="#br0" timeOffset="80">17726 2424 264 0,'-6'5'99'0,"9"1"-54"0,3 9-46 16,-6-4 18-16,3 8 1 16,3 7 3-16,3 8-8 15,-3 1-3-15,0-3-6 16,0 5-3-16,0-8 2 0,-1-6-7 16,4 4 1-16,0-6-26 15,0-13-58 1</inkml:trace>
  <inkml:trace contextRef="#ctx0" brushRef="#br0" timeOffset="81">17916 2371 280 0,'-6'-3'104'0,"6"6"-56"0,0 0-54 0,0-1 19 16,0 6 3-16,0 8 7 15,0 11-3-15,0 12 0 16,0 4-11-16,0-1-5 0,0-2-1 16,0 5-2-16,0-6 2 15,3-7-13-15,-3-5-3 16,0-6-34-16,0-3-14 16</inkml:trace>
  <inkml:trace contextRef="#ctx0" brushRef="#br0" timeOffset="82">17797 2511 332 0,'-15'0'123'0,"27"0"-66"0,-3 3-64 16,-3 0 21-16,3-1 4 15,6-2 6-15,9 0-12 16,3 0-5-16,5 0-4 15,4-2-18-15,3-4-7 0,-3-4-108 16,-7-4-73 0,-5-9 78-16</inkml:trace>
  <inkml:trace contextRef="#ctx0" brushRef="#br0" timeOffset="83">18402 2519 184 0,'-9'-5'71'16,"9"2"-38"-16,-6 1-19 0,3 2 20 0,0 0-2 15,-3 0 3-15,-3 2-8 16,0 4-4-16,-3 7-13 16,0 8-6-16,0 0-1 0,-3 0-2 15,3 3 2-15,9 0-2 16,0-6 2-16,6-2-4 16,6 5-2-16,3-2-7 15,3-6-2-15,3-2-13 16,0-11-4-16,0-3-12 15,3 1-4-15,5-6-52 16</inkml:trace>
  <inkml:trace contextRef="#ctx0" brushRef="#br0" timeOffset="84">18443 2622 248 0,'-12'14'93'0,"12"-4"-50"0,0 3-41 0,3-5 17 16,0 0-1-16,3 0 1 16,6 0-8-16,3 3-4 15,3-3-4-15,3-3 4 0,0-5 3 16,-1 3-3-16,1-9 1 16,-3-2-3-16,-3-2 0 15,-6-3 1-15,0-1 3 16,-9-4-2-16,-3 2-2 0,-6 0 2 15,-3 3 2 1,-9 0-4-16,-3 2-3 0,4 3-6 16,-1 0-2-1,6 3-19-15,3 0-7 0,3-1-29 16,9 4-14-16,12-4-42 16</inkml:trace>
  <inkml:trace contextRef="#ctx0" brushRef="#br0" timeOffset="85">18699 2514 260 0,'-3'10'99'0,"12"12"-54"0,-3 9-46 0,-3-20 18 16,0 2 5-16,-3 0 8 16,3 1-9-16,-3-1-4 15,0-3-10-15,0-2-5 0,0 0 1 16,3-2-2-16,-3-6-1 15,0 0 1-15,0 0 1 16,3-6-1-16,0-2-1 16,0 0-2-16,0-7-1 15,3-4 2-15,0 3 0 16,3 0-2-16,3 3 2 16,3 5 1-16,2 3 0 15,1 8 2-15,0 7 1 16,0 1 1-16,0-1 2 0,-3 4-1 15,-3-1 2 1,-3-3-6-16,0 1-3 0,-4-3-28 16,7 0-12-16,0-8-26 15,3 0-9-15,3-6-32 16</inkml:trace>
  <inkml:trace contextRef="#ctx0" brushRef="#br0" timeOffset="86">19131 2493 316 0,'-15'-3'118'0,"12"3"-64"0,-3 0-39 16,3 0 31-16,-3 3-12 15,-3-1 0-15,0 4-19 0,3-1-7 16,-3 0-5-16,3 3-5 0,3 3 1 16,3-1-6-16,3 9 0 15,0-3 3-15,3 2 2 16,0 1-1-16,-3-1 2 15,-3-2 3-15,0 0 3 16,-3-5 2-16,0 2 3 16,0-3-3-16,-3-2-2 15,0 0-2-15,-3-5-3 16,1-6-13-16,-1 1-4 16,0-4-15-16,3-2-6 15,0 1-23-15,6-7-11 16,3 1-64-1</inkml:trace>
  <inkml:trace contextRef="#ctx0" brushRef="#br0" timeOffset="87">19256 2289 208 0,'0'-5'79'0,"3"-1"-42"0,0 6-12 15,-3 0 27-15,0 0-11 16,0 0-1-16,3 6-19 16,0 12-7-16,0 3-9 15,0 6 5-15,0 5 3 0,0-1 0 16,0 6 2-16,0 0-6 16,0 0-3-16,-3-5-6 0,0-5 0 15,0-3-13-15,0-6-7 16,0-5-33-16,-3-2-14 15</inkml:trace>
  <inkml:trace contextRef="#ctx0" brushRef="#br0" timeOffset="88">19158 2440 300 0,'-6'-3'112'0,"6"1"-60"0,0-1-61 16,9 0 42-16,0 1-5 0,2-4-4 16,7 1-4-16,3 0-12 15,3-1-10-15,0 4-1 0,-3-1-8 16,-1 3-3-16,-2 0-25 16,-3 3-10-16,-6-1-63 15,3 4-52 1,-9-1 62-16</inkml:trace>
  <inkml:trace contextRef="#ctx0" brushRef="#br0" timeOffset="89">19393 2477 240 0,'0'5'90'0,"3"0"-48"0,12 11-36 0,-9-8 22 16,0 8 3-16,-3 3 3 16,2-3-12-16,-2 2-3 15,0-2-11-15,-3 0-5 0,0 0-2 16,0-6 1-16,0 1 3 15,-3-3 0-15,3-3 0 0,0 0-3 16,0-5 1 0,0-2-7-16,0-1 1 0,0-8 1 15,0-2 1-15,3-3-2 16,3-2 0-16,0 2-1 16,-3 0 3-16,9 3 0 15,-3 0 3-15,0 2-1 16,0 3-1-16,0-2-10 15,0 4-4-15,0 4-22 16,-3-1-7-16,0 3-6 16,0 0-2-16,-6 0 8 15,3 0 6-15,3 3 14 16,-6-3 7-16,0 0 16 16,0 0 7-16,0 0 22 0,3 2 11 15,3 1-4-15,-6 2 2 16,5 3-5-1,-2 3 2-15,6 2-10 0,0 3-6 16,-3 2-6-16,6-2-1 16,-6 0-3-16,6-3 0 15,-3 1-5-15,3-7-3 16,0 1 0-16,0-5 1 16,0-3-1-16,-1-3-1 15,1-2-2-15,-3-11-1 16,0 3-3-16,-3-8-1 15,-3 0 4 1,-3 5 3-16,0 3 3 16,0 2 1-16,0 3 0 15,0 3-2-15,0 5-2 16,0 2 3-16,0 14 2 0,0 3 0 16,0-1 0-16,3 1-3 15,0-1-2-15,3-2-8 16,0-3-5-16,3-2-40 15,6-3-15-15,9-11-58 16</inkml:trace>
  <inkml:trace contextRef="#ctx0" brushRef="#br0" timeOffset="90">19991 2445 260 0,'-15'-10'96'0,"9"7"-52"0,-6 3-36 0,12 0 24 15,-6 3-7-15,-3 4 0 16,-5 4-13-16,8 2-5 16,-3 3-5-16,3 3 1 0,3 7 0 15,3-7-1-15,3-1 1 16,3 1 0-16,6-3 3 16,-1-3-1-16,4-3 2 15,0-2-11-15,6-2-4 16,0-6-14-16,0-3-6 15,0-8-25-15,-4-7-9 16,-5-3-55-16</inkml:trace>
  <inkml:trace contextRef="#ctx0" brushRef="#br0" timeOffset="91">20107 2257 292 0,'-6'0'110'0,"6"6"-60"0,3 1-52 15,0 7 20-15,0 4 0 16,-3 1 3-16,6 5-4 16,0 5 0-16,-3 2-10 15,0 4-2-15,0 5-1 0,-3-6 0 16,0-2 0-16,0-9-20 16,0-4-7-16,0-3-34 15,0-3-16-15,6-5-55 16</inkml:trace>
  <inkml:trace contextRef="#ctx0" brushRef="#br0" timeOffset="92">19988 2392 344 0,'-9'-5'129'0,"9"5"-70"0,9-3-69 0,-3 3 22 15,0 0-7-15,3 0 2 16,12 0-6-16,3-2 0 0,2-1-1 16,1 0-9-16,3 3-2 0,-6 0-36 15,-3 0-14 1,-1 3-9-16,-5 0 0 0,-6 2 17 16,-3 3 44-1,-6 5 42-15,-3 3 16 16,-3 2 9-16,0 1-7 15,0 5-2-15,6 2-27 16,0 1 0-16,6-6 0 0,3-3-8 16,3-2-3-16,3-5 0 15,6-6 0-15,0-5-5 16,-3-2-2-16,-1-6-2 16,-2-3 1-16,-6 0-2 15,0-2-1-15,-9 0 1 16,-3-3-1-16,-12-5-9 15,-3 2-2-15,1 4-7 0,-4 1-2 16,3 4-18-16,6 2-8 16,3 0-22-1,3 3-9-15,6-1-25 16</inkml:trace>
  <inkml:trace contextRef="#ctx0" brushRef="#br0" timeOffset="93">20420 2450 260 0,'15'19'99'0,"-4"-11"-54"0,-5 5-37 0,-3-8 24 16,-3 3-5-16,6-2 2 16,-6-1-8-16,0 0-2 0,0 6-11 15,-6-9-3-15,6-2-1 0,-3 0 0 16,0-2 0-16,0-1 2 16,3-5 3-16,0-2-4 15,3-1-3-15,0-2-1 16,0 2-1-16,12 1-5 15,0 2 1-15,0 0 0 16,0 2-1-16,0 4-5 16,3-1-2-16,-3 3-24 15,-1 0-11-15,4 0-93 16</inkml:trace>
  <inkml:trace contextRef="#ctx0" brushRef="#br0" timeOffset="94">20869 2448 192 0,'0'-3'74'0,"6"3"-40"0,-3 3-16 0,-3-3 23 15,3 2-1-15,3 4 0 16,-3 2-10-16,-3 2-6 16,9 6-14-16,-6 0-4 0,0 8 0 15,-3-3-5-15,0-3-1 16,0 1 0-16,0-3 2 16,0-6-21-16,-3 1-9 15,3-6-30-15,-3 1-11 16,3-12-43-16</inkml:trace>
  <inkml:trace contextRef="#ctx0" brushRef="#br0" timeOffset="95">20878 2382 304 0,'-9'-3'112'0,"15"0"-60"0,-6 3-47 16,0 0 22-16,0 0-17 15,0 0-6-15,0 0-5 16,6 3-2-16,0 0 2 16,-3 2-27-16,6 0-8 0,0-2-37 15,0-1-16-15</inkml:trace>
  <inkml:trace contextRef="#ctx0" brushRef="#br0" timeOffset="96">21018 2514 280 0,'-6'18'104'0,"12"4"-56"0,-3 7-45 0,0-21 23 16,0 2-4-16,-3-2 2 15,0 0-11-15,0-3-3 16,0-5-6-16,3 3-1 0,-3-3 3 16,0 0-3-16,0 0 0 15,0 0-1-15,0-3-2 0,0-7-4 16,0-6 0-16,0-3 0 15,3 1-1-15,3 2 1 16,-3 0 0-16,9 0 0 16,-3 6 3-16,3 2-2 15,-4 2 1-15,7 6 11 16,-3 6 3-16,0 2 3 16,0 0 1-16,-3 7-2 15,0 4 1-15,0-3-8 16,-6 0-2-16,3-3-3 15,-3-2-2-15,0-3-21 16,3-1-11-16,-3-1-37 16,6-6-14-16,2-6-51 15</inkml:trace>
  <inkml:trace contextRef="#ctx0" brushRef="#br0" timeOffset="97">21417 2204 260 0,'0'3'96'0,"0"5"-52"0,6 5-29 0,0 0 24 0,-6 14-15 16,0 2-1-1,0 3-4-15,-3 2-3 0,0-2-8 16,3 2-5-16,0-5 0 0,0 0-2 16,0-5-1-16,0-3-21 15,0-5-11-15,-6-10-83 16</inkml:trace>
  <inkml:trace contextRef="#ctx0" brushRef="#br0" timeOffset="98">21375 2154 284 0,'-3'-26'107'0,"6"7"-58"0,15 1-51 0,-9 15 20 16,3-2-7-16,3-1 3 15,0 1-3-15,0 5-1 16,2 3-6-16,1 5-1 15,-3 13 1-15,3 5-2 0,-6 1 1 16,-6-1 2-16,-6-2 4 16,-6 2-2-16,-6 4-2 15,-6-4-2-15,3-5-3 16,-12-2-8-16,7-3-5 16,-1-3-15-16,3-3-8 15,3-2-22-15,3-2-11 16,6 2-40-1</inkml:trace>
  <inkml:trace contextRef="#ctx0" brushRef="#br0" timeOffset="99">21536 2416 252 0,'-12'3'93'0,"6"-1"-50"0,6 4-33 16,-3-1 23-16,-3 5-1 15,6 4 4-15,-3-1-14 0,3 3-3 16,3 2-11 0,3 9-3-16,3-9-1 0,3-2 4 15,0-3 3-15,6-2-4 16,-3-3 1-16,-1-3-3 16,1-10 2-16,3 0-6 0,-9-9-1 15,-6-1 2 1,-3-1-1-16,-6-3-1 15,-9-2-4-15,3 5 0 16,-6 0-3-16,-2 6 2 16,8 2-15-16,0 2-4 15,0 1-23-15,6 2-8 16,3 1-44 0,6-1-56-16,3 1 47 15</inkml:trace>
  <inkml:trace contextRef="#ctx0" brushRef="#br0" timeOffset="100">21720 2405 248 0,'0'0'93'0,"6"3"-50"0,0 5-37 16,3-3 22-16,-9 6 0 16,6 2 6-16,-3 0-6 15,-3 3-2-15,0 3-14 16,0 2-8-16,6 0 0 0,-3-5-8 15,0-5 1-15,-3-4-41 16,0 1-16-16,6-5-77 16</inkml:trace>
  <inkml:trace contextRef="#ctx0" brushRef="#br0" timeOffset="101">21691 2331 240 0,'-21'0'90'0,"42"-8"-48"0,-12 0-56 0,-3 8 11 16,0-2-21-16,2-1-7 15,4 1-59-15,6-1-26 16</inkml:trace>
  <inkml:trace contextRef="#ctx0" brushRef="#br0" timeOffset="102">21881 2397 296 0,'-3'19'110'0,"3"-6"-60"0,0 6-45 0,6-9 22 0,-6 1-2 16,0 0 2-16,0 4-10 16,0-1-3-16,0-9-8 15,0 8-6-15,0-13-1 0,6 0-1 16,-3 0 0-16,3-3 0 16,-3-4-2-16,3-4-2 15,0-2 1-15,0-3-2 16,-3 0 2-16,9 0 3 15,-3 3 1-15,0 2-4 16,0 3 1-16,2 6 6 16,1 2 4-16,-3 8-1 15,0 2 2-15,3 6 0 16,-6 0 3-16,-3-3-5 16,-3 6-3-16,0-3-12 0,0-1-4 15,0-4-28-15,6-3-13 16,0-13-66-1,3-6-1 1</inkml:trace>
  <inkml:trace contextRef="#ctx0" brushRef="#br0" timeOffset="103">22131 2059 288 0,'3'-8'107'0,"-3"13"-58"0,12 3-48 0,-6-3 21 15,-3 9 1-15,6 9 3 16,0 14 2-16,0 6 0 0,-3-1-15 16,3 3 3-16,0 0 2 0,-6-3-10 15,6 1-2 1,-9-1-6-16,5-7-3 0,-5-6-27 16,3-3-12-16,-3-10-52 15,0-3-20-15,0-5-13 16</inkml:trace>
  <inkml:trace contextRef="#ctx0" brushRef="#br0" timeOffset="104">22021 2297 332 0,'12'-3'123'0,"0"6"-66"0,27-6-55 0,-19 3 23 16,10-2-11-16,3 2 0 15,6-3-13-15,-1 0-5 16,-5 1 2-16,0-1-57 0,-3-5-23 16,-4 0-55-1</inkml:trace>
  <inkml:trace contextRef="#ctx0" brushRef="#br0" timeOffset="105">11879 5451 196 0,'-18'29'74'0,"12"14"-40"0,-24 2-24 15,19-19 17-15,-7 11-4 16,-12 6 0-16,-3 2 1 16,0 2 2-16,1 3-14 15,-1-2-7-15,0 0-1 0,3-1-3 0,4 1-1 16,5-11-8-16,3-8-3 15,6-8-29-15,9-21-96 32</inkml:trace>
  <inkml:trace contextRef="#ctx0" brushRef="#br0" timeOffset="106">12126 5422 264 0,'-15'3'101'0,"12"18"-54"0,-12 24-53 0,9-21 17 0,-8 10 8 15,-10 9 10-15,-9 7-6 16,0 3-4-16,-5 5-10 16,2-3-4-16,3 1 1 0,6-8-5 15,3-6-1-15,4 0-13 16,2-10-7-16,6-8-25 15,3-6-8-15,3-7-52 16,9-6-40 0,3-7 58-16</inkml:trace>
  <inkml:trace contextRef="#ctx0" brushRef="#br0" timeOffset="107">12385 5803 200 0,'-9'-10'74'0,"6"7"-40"0,-3-2-18 0,3 5 22 15,-6 2-11-15,-6 4-1 16,-2 4-17-16,-1 3-6 0,0 3-2 16,3 8-1-16,3 3 2 15,3 2-1-15,6-3-1 0,3-2-2 16,6 0 1-16,15-6-6 16,3-4-3-16,6-7-27 15,2-1-14-15,-2-6-33 16,6-6-32-1,2 1 44-15</inkml:trace>
  <inkml:trace contextRef="#ctx0" brushRef="#br0" timeOffset="108">12602 5901 220 0,'-9'-10'82'0,"-11"7"-44"0,-7 0-40 16,21 11 17-16,-3 5-13 16,0 3-1-16,0 3-1 0,0-1 0 15,6 6 0-15,3-5 2 0,6-3 3 16,12 2 0-1,3-5 0-15,3-7-1 0,-1-6 0 16,1-3 2-16,-3-5 3 16,-3-3 5-16,-6-2 1 15,-6-5 5-15,0 2 4 16,-6-8-3-16,-6 5-3 16,-3 4-13-16,0 1-2 15,0 4-19-15,-6 2-4 16,0 0-34-16,3 3-15 15</inkml:trace>
  <inkml:trace contextRef="#ctx0" brushRef="#br0" timeOffset="109">12796 5877 204 0,'0'8'77'0,"6"13"-42"0,0 14-34 15,-3-22 14-15,0 3-4 16,0-3 1-16,0-2 0 16,-3-1 2-16,0-2-7 15,0-2-2-15,0-1-1 0,0 0 9 16,0-5 3-16,0 0 8 16,0-5 5-16,0-3-12 15,0-8-2-15,3-8-9 16,0 0-4-16,6 3-6 0,-4 3-2 15,4 2-15 1,0 3-6-16,3 2-26 0,0 3-9 16,3 3-2-16,0 2-1 15,0 0 18 1,3 6 35-16,-3 2 34 16,-4 3 22-16,7 3 9 15,-3 5-15-15,-3 0-6 16,-3 0-18-16,0-1-2 0,-3-1 1 15,0-1-1-15,0-5 1 16,-3-3 4-16,-3 0 1 16,0-5-3-16,0 0-1 15,0-2-2-15,0-4 0 16,0-1-9-16,0-7-1 0,3 1-9 16,0-3-3-16,3 3-19 15,3 0-6-15,3 2-17 16,-1 1-6-16,4 2-43 15</inkml:trace>
  <inkml:trace contextRef="#ctx0" brushRef="#br0" timeOffset="110">13266 5848 160 0,'0'5'60'0,"0"-2"-32"0,0 2-24 16,0-5 15-16,3 6-9 15,0-4-3-15,0 1 4 0,3 0 3 16,0-1-7-16,3-2 2 0,3 0 4 15,0-2-7-15,3-1-1 16,-3-2-3-16,-1-1 1 16,-2 1 0-16,0-3 1 15,-3 0-2-15,-3 0 1 16,-6 0 2-16,-3 0 2 16,-3 3-1-16,-3 2 1 15,1 3-6-15,-4 3-1 16,0 5 2-16,-3 3 1 15,3-1-1-15,3 6-2 16,9 5-2-16,3 0 1 16,3-2 3-16,6-3 3 15,3-3-18-15,6-2-5 16,3-3-27-16,2 0-9 16,10-8-36-1</inkml:trace>
  <inkml:trace contextRef="#ctx0" brushRef="#br0" timeOffset="111">13620 5795 248 0,'-9'-10'93'0,"6"10"-50"0,-5-3-37 15,5 6 20-15,-6-1-16 16,-3 6-6-16,0 3-2 16,-6 5-2-16,3 5 0 15,3 3 0-15,3 2 2 0,9-2-3 0,6 0 0 16,6-6 1-16,3 1 2 15,6-9-17-15,12-4-4 16,2-9-22-16,-2-2-9 16,0-16-48-1</inkml:trace>
  <inkml:trace contextRef="#ctx0" brushRef="#br0" timeOffset="112">13817 5554 240 0,'-12'-10'90'0,"12"13"-48"0,-3 2-51 0,3 0 12 16,3 6 4-16,0 5 5 15,0 15 3-15,3 6 1 0,0 6-8 16,0 4-5-16,0 4-2 0,0-4-1 16,0-7 0-16,0-6-20 15,-4-5-7-15,1-2-72 16,-3-9-46-1,-3-7 64-15</inkml:trace>
  <inkml:trace contextRef="#ctx0" brushRef="#br0" timeOffset="113">13623 5769 308 0,'0'-8'115'0,"21"5"-62"0,12-5-62 15,-18 6 18-15,9-4-7 0,5-4 3 16,10 2-4-16,3 8-3 16,-4 2 1-16,-2 4-38 0,-3-1-15 15,-3 0-68 1</inkml:trace>
  <inkml:trace contextRef="#ctx0" brushRef="#br0" timeOffset="114">11879 6271 196 0,'-18'29'74'0,"12"14"-40"0,-24 2-24 15,19-19 17-15,-7 11-4 16,-12 6 0-16,-3 2 1 16,0 2 2-16,1 3-14 15,-1-2-7-15,0 0-1 0,3-1-3 0,4 1-1 16,5-11-8-16,3-8-3 15,6-8-29-15,9-21-96 32</inkml:trace>
  <inkml:trace contextRef="#ctx0" brushRef="#br0" timeOffset="115">12126 6242 264 0,'-15'3'101'0,"12"18"-54"0,-12 24-53 0,9-21 17 0,-8 10 8 15,-10 9 10-15,-9 7-6 16,0 3-4-16,-5 5-10 16,2-3-4-16,3 1 1 0,6-8-5 15,3-6-1-15,4 0-13 16,2-10-7-16,6-8-25 15,3-6-8-15,3-7-52 16,9-6-40 0,3-7 58-16</inkml:trace>
  <inkml:trace contextRef="#ctx0" brushRef="#br0" timeOffset="116">12385 6623 200 0,'-9'-10'74'0,"6"7"-40"0,-3-2-18 0,3 5 22 15,-6 2-11-15,-6 4-1 16,-2 4-17-16,-1 3-6 0,0 3-2 16,3 8-1-16,3 3 2 15,3 2-1-15,6-3-1 0,3-2-2 16,6 0 1-16,15-6-6 16,3-4-3-16,6-7-27 15,2-1-14-15,-2-6-33 16,6-6-32-1,2 1 44-15</inkml:trace>
  <inkml:trace contextRef="#ctx0" brushRef="#br0" timeOffset="117">12602 6721 220 0,'-9'-10'82'0,"-11"7"-44"0,-7 0-40 16,21 11 17-16,-3 5-13 16,0 3-1-16,0 3-1 0,0-1 0 15,6 6 0-15,3-5 2 0,6-3 3 16,12 2 0-1,3-5 0-15,3-7-1 0,-1-6 0 16,1-3 2-16,-3-5 3 16,-3-3 5-16,-6-2 1 15,-6-5 5-15,0 2 4 16,-6-8-3-16,-6 5-3 16,-3 4-13-16,0 1-2 15,0 4-19-15,-6 2-4 16,0 0-34-16,3 3-15 15</inkml:trace>
  <inkml:trace contextRef="#ctx0" brushRef="#br0" timeOffset="118">12796 6697 204 0,'0'8'77'0,"6"13"-42"0,0 14-34 15,-3-22 14-15,0 3-4 16,0-3 1-16,0-2 0 16,-3-1 2-16,0-2-7 15,0-2-2-15,0-1-1 0,0 0 9 16,0-5 3-16,0 0 8 16,0-5 5-16,0-3-12 15,0-8-2-15,3-8-9 16,0 0-4-16,6 3-6 0,-4 3-2 15,4 2-15 1,0 3-6-16,3 2-26 0,0 3-9 16,3 3-2-16,0 2-1 15,0 0 18 1,3 6 35-16,-3 2 34 16,-4 3 22-16,7 3 9 15,-3 5-15-15,-3 0-6 16,-3 0-18-16,0-1-2 0,-3-1 1 15,0-1-1-15,0-5 1 16,-3-3 4-16,-3 0 1 16,0-5-3-16,0 0-1 15,0-2-2-15,0-4 0 16,0-1-9-16,0-7-1 0,3 1-9 16,0-3-3-16,3 3-19 15,3 0-6-15,3 2-17 16,-1 1-6-16,4 2-43 15</inkml:trace>
  <inkml:trace contextRef="#ctx0" brushRef="#br0" timeOffset="119">13266 6668 160 0,'0'5'60'0,"0"-2"-32"0,0 2-24 16,0-5 15-16,3 6-9 15,0-4-3-15,0 1 4 0,3 0 3 16,0-1-7-16,3-2 2 0,3 0 4 15,0-2-7-15,3-1-1 16,-3-2-3-16,-1-1 1 16,-2 1 0-16,0-3 1 15,-3 0-2-15,-3 0 1 16,-6 0 2-16,-3 0 2 16,-3 3-1-16,-3 2 1 15,1 3-6-15,-4 3-1 16,0 5 2-16,-3 3 1 15,3-1-1-15,3 6-2 16,9 5-2-16,3 0 1 16,3-2 3-16,6-3 3 15,3-3-18-15,6-2-5 16,3-3-27-16,2 0-9 16,10-8-36-1</inkml:trace>
  <inkml:trace contextRef="#ctx0" brushRef="#br0" timeOffset="120">13620 6615 248 0,'-9'-10'93'0,"6"10"-50"0,-5-3-37 15,5 6 20-15,-6-1-16 16,-3 6-6-16,0 3-2 16,-6 5-2-16,3 5 0 15,3 3 0-15,3 2 2 0,9-2-3 0,6 0 0 16,6-6 1-16,3 1 2 15,6-9-17-15,12-4-4 16,2-9-22-16,-2-2-9 16,0-16-48-1</inkml:trace>
  <inkml:trace contextRef="#ctx0" brushRef="#br0" timeOffset="121">13817 6374 240 0,'-12'-10'90'0,"12"13"-48"0,-3 2-51 0,3 0 12 16,3 6 4-16,0 5 5 15,0 15 3-15,3 6 1 0,0 6-8 16,0 4-5-16,0 4-2 0,0-4-1 16,0-7 0-16,0-6-20 15,-4-5-7-15,1-2-72 16,-3-9-46-1,-3-7 64-15</inkml:trace>
  <inkml:trace contextRef="#ctx0" brushRef="#br0" timeOffset="122">13623 6589 308 0,'0'-8'115'0,"21"5"-62"0,12-5-62 15,-18 6 18-15,9-4-7 0,5-4 3 16,10 2-4-16,3 8-3 16,-4 2 1-16,-2 4-38 0,-3-1-15 15,-3 0-68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58:18.7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1941 108 212 0,'-9'-31'79'0,"0"20"-42"0,-18-5-41 0,6 11 13 16,-12-3-7-16,-20 0-2 16,-19 0 1-16,-14 3 1 0,-12-3-1 15,-18 2 4-15,-12 4 4 16,-12 2-3-16,-12 8-1 0,-3 5 0 15,1 16 1-15,-4 0-1 16,15 8 0-16,15 13-3 16,18 17 1-16,26-1-2 15,34 0 2-15,35 0-2 16,36 5 2-16,41-7-2 16,45 2-1-16,48-8 5 15,39-18 1-15,32-29-5 16,24-19 0-16,-6-16-6 15,-12-5 1-15,-41-14 17 16,-40-2 9-16,-34-13 22 16,-37 0 11-16,-35-3-26 0,-42 3-13 15,-36 8-27-15,-36 7-10 16,-38 12-6-16,-21 12-1 16,-15 6-24-16,-8 13-9 15,2 13-61 1</inkml:trace>
  <inkml:trace contextRef="#ctx0" brushRef="#br0" timeOffset="1">9028 1341 200 0,'3'-21'77'0,"-12"10"-42"0,-12-18-39 0,3 16 15 15,-15 0-8-15,-23 0 0 16,-13-1-6-16,-23 4-2 16,-24 2 2-16,-21 3 1 0,-27 5 4 15,-14 5-1-15,-13 21-1 16,-2 11-2-16,-7 8 1 15,19 3 1-15,32 8 0 16,30 4 0-16,36 15 0 16,38 1 6-16,42-10 4 15,57 3 8-15,47 3 6 16,57-9-7-16,59-15 1 16,42-16-9-16,18-22-3 0,8-18-3 15,-5-10-3-15,-24-17 14 16,-33-10 5-16,-38-13 4 15,-39-11 3-15,-45 3-5 16,-44 5-3-16,-37-2-19 16,-40 5-9-16,-55-1-31 15,-38 6-13-15,-42 24-80 16</inkml:trace>
  <inkml:trace contextRef="#ctx0" brushRef="#br0" timeOffset="2">10129 3495 148 0,'-6'0'57'0,"3"-3"-30"16,-6 6-16-16,6-3 18 0,-3 3-4 16,-3-1 0-16,1 4-9 15,-4 4-3-15,-6 3-7 16,0 6-4-16,6-1-1 0,3 4-4 16,9-4 2-16,3-2-4 15,3-5 1-15,6-4-3 16,0-9 2-16,3-1-2 15,0-5 0-15,-4-2 1 16,1-1 2-16,-3-2 2 16,-3 2 3-16,0 1 13 15,-3-4 6-15,0 4 7 16,-3 2 6-16,0 0-7 0,0 5-1 16,0 3-12-16,0 0-5 15,0 8-8-15,3 3-2 16,0 2 1-16,3 0 2 15,6-2-2-15,0 2 0 16,3-5-4-16,-3-3-1 16,0-2-26-16,-1-3-11 15,1-3-27-15,-3-5-11 16,0 0-5 0</inkml:trace>
  <inkml:trace contextRef="#ctx0" brushRef="#br0" timeOffset="3">10248 3241 212 0,'-6'3'79'0,"6"12"-42"16,0 1-43-16,0-5 14 0,0 5 6 16,0 8 8-16,0 7-7 15,3 6-3-15,0 3-7 16,0-6-4-16,0-2 2 0,3-5-2 15,0-6-1-15,0-5-39 16,0-3-19-16</inkml:trace>
  <inkml:trace contextRef="#ctx0" brushRef="#br0" timeOffset="4">10370 3495 196 0,'-3'29'74'0,"6"-13"-40"0,-3 2-29 0,3-10 17 16,0 3-10-16,3-3-2 16,3 0-5-16,9 0-2 15,-3-3-1-15,0 0-6 0,-3-5-2 16,0-2-4-16,-4-4-1 0,1 1 3 15,-3-3 3-15,0 0 3 16,-6 0 1-16,6 3 3 16,-3 2 1-16,-3 3 3 15,0 0 1-15,3 6-1 16,3-1-1-16,0 3-3 16,3 0-2-16,3-3 1 15,0 0 1-15,0-5 5 16,6-2 6-16,-3-4-3 15,2-1 0-15,-2-1 0 16,-3 0 1-16,-6-3 1 16,3-5 2-16,-9 0-5 15,-3-5-3-15,-6 3-6 16,0 2-2-16,0 3-10 16,0 5-5-16,3 2-18 0,0 4-7 15,3 7-33 1,3 6-44-16,3-1 33 15</inkml:trace>
  <inkml:trace contextRef="#ctx0" brushRef="#br0" timeOffset="5">10817 3408 208 0,'-12'0'79'0,"3"2"-42"0,0 1-45 0,6 0 12 0,-3 10 9 15,-3 3 6 1,0 0-9-16,0-1-3 0,3 4-5 16,3-1-2-16,0 1 1 0,3-3-1 15,3-3 2 1,0-2-3-16,9-3 0 0,-3-3 1 16,3-2 0-16,-3-6-7 15,0-2 0-15,3-3-15 16,-3 0-3-16,-3-3 2 15,-3-5 3-15,0-5 16 16,-3 3 9-16,0 2 3 16,0 5 1-16,0 3 6 15,0 3 4-15,3 2-3 16,3 19 7 0,3 0-4-16,5 0-6 0,-2 0 0 15,0 0-8-15,0-3-1 16,0-3-4-16,-3-2-1 15,6 0-32-15,-6-5-13 16,-3-3-59 0</inkml:trace>
  <inkml:trace contextRef="#ctx0" brushRef="#br0" timeOffset="6">10992 3392 220 0,'0'5'85'0,"3"0"-46"0,0 6-35 0,3 2 19 16,0-2-4-16,0 5 1 0,-3-1-11 16,9-1-3-16,-3-4-4 15,0 1-2-15,9-3 3 0,-3 0-15 16,0-3-7-16,-4-5-26 16,1 0-11-16,0-3-41 15</inkml:trace>
  <inkml:trace contextRef="#ctx0" brushRef="#br0" timeOffset="7">11192 3402 200 0,'-9'14'74'0,"3"12"-40"0,-3 16-27 16,6-26 20-16,-12 8-3 16,0 2 3-16,-3 9-13 15,1-3-3-15,5-3-7 16,0-5-5-16,3-6 0 0,3-2-28 0,3-5-10 15,3-6-69 1</inkml:trace>
  <inkml:trace contextRef="#ctx0" brushRef="#br0" timeOffset="8">11385 3363 180 0,'0'0'68'0,"-3"0"-36"0,0 2-20 0,3 1 19 0,-6 0-3 16,0 2 1-16,-8 0-5 15,5 0-1-15,-3 1-12 16,3-1-2-16,3 3-2 0,0-3-8 15,6 3-1-15,6 5 0 16,6 3 1-16,3 0 3 16,-1 0 3-16,-2 3 0 15,0-4 2-15,-3-1 5 16,-6-1 2-16,-3-3-1 16,-9-2 2-16,-6-2-8 15,-2-1-4-15,2-2-9 0,-3-3-1 16,0 0-28-16,9 0-9 15,0 0-35-15,6-3-15 16,3-2-3 0</inkml:trace>
  <inkml:trace contextRef="#ctx0" brushRef="#br0" timeOffset="9">11829 3363 208 0,'-24'-3'77'0,"18"3"-42"0,-18 3-19 16,15-1 22-16,-3 4-11 15,-3 2-3-15,1 2-12 16,-4 6-5-16,6 10-4 16,0-4 0-16,3-1 0 0,6-3-4 15,3-2 1-15,6-3 0 16,6-2 2-16,-3-6-1 16,9-2-1-16,0-6 1 15,5-2-1-15,-2-6-5 16,-3 1-1-16,-6 2 3 0,0 0 1 15,-3 3-3-15,0-1 1 16,-3-2 2-16,-3 3 1 16,-3 2 1-16,0-2 2 15,0 5-12-15,0 0-3 16,0 0 1-16,0 11 5 16,3-1 4-1,-3 4 4-15,6-1 2 16,-3 3 7-16,-3 0 6 15,0 2 3-15,0 1 1 16,-3 2 2-16,-6 3 1 0,-9-3-10 16,-3-3-3-16,3-5-6 15,-3-2-1-15,0-3-6 16,1-3-2 0,-1-7-23-16,3-1-6 0,3-10-18 15,3 2-8-15</inkml:trace>
  <inkml:trace contextRef="#ctx0" brushRef="#br0" timeOffset="10">11796 3320 160 0,'0'0'63'0,"3"6"-34"0,-3 2-14 15,0-1 18-15,6 7-10 0,-6 2-3 16,3 5-9-16,-3 3-3 16,9-1-4-16,-6-4-3 0,6-1-33 15,-3-2-14 1,0-5-45 0</inkml:trace>
  <inkml:trace contextRef="#ctx0" brushRef="#br0" timeOffset="11">11972 3360 228 0,'0'3'85'0,"0"5"-46"0,0 2-26 0,0-2 24 15,0 3-17-15,6 12-3 16,-6-4-11-16,0-6-4 15,0 3-1-15,0-3-6 0,0-2 1 16,0-3-40-16,0-3-16 16</inkml:trace>
  <inkml:trace contextRef="#ctx0" brushRef="#br0" timeOffset="12">11942 3244 232 0,'0'0'88'0,"0"0"-48"0,3 0-49 15,-3 5 12-15,3 0-29 16,0 3-10-16,3 0-54 16</inkml:trace>
  <inkml:trace contextRef="#ctx0" brushRef="#br0" timeOffset="13">12079 3323 204 0,'-6'8'77'0,"12"2"-42"0,-3 6-30 0,6-8 17 16,-3 3-1-16,0-1 2 16,0 6-6-16,0 0-2 15,-1 5-9-15,4-5-2 0,-6-3 0 16,6-2 4-1,-3-11-2-15,-3 8-1 16,0-3 0-16,-3-5 1 16,0-10 1-1,6-1-3-15,-3-2-1 16,0 0-1-16,3-3-2 0,-3-3 1 16,3 3-1-1,-3 3-9-15,-3 3-4 0,6 2-11 16,-3 0-5-16,3 2-13 15,0 4-6-15,3-1-51 16</inkml:trace>
  <inkml:trace contextRef="#ctx0" brushRef="#br0" timeOffset="14">12314 3347 224 0,'0'5'85'0,"0"-2"-46"0,6 2-41 16,0-2 17-16,0-1 0 15,-3-2 5-15,6 0-8 16,-6-2-2-16,6-1-6 16,0-2-3-16,-1-1 2 0,-5-2-2 0,6 1-1 15,-3-1 3 1,-3 0 0-16,-3 0-4 0,0 2 1 16,-3 1-9-16,-3 0-2 15,-3 2-3-15,-2 3 1 16,-1 0 7-16,0 3 3 15,-3 5 7-15,3 2 5 16,0 4-3-16,3 1-1 16,0 4 0-16,0-3 1 15,9 2-1-15,6 4 0 16,-3-4-3-16,9-5-2 0,-3-2-10 16,6-3-4-16,0-8-39 15,-3-8-16-15,6-3-26 16</inkml:trace>
  <inkml:trace contextRef="#ctx0" brushRef="#br0" timeOffset="15">12499 3357 160 0,'0'8'63'0,"0"3"-34"0,5 2-5 16,-2-5 24-16,-3 0-11 15,6 5-3-15,-3 0-18 0,0-2-7 32,0 2-4-32,0-2 1 0,0-11-3 15,6-8-4-15,-3 0-2 16,0-3-7-16,0-5-2 16,-3-2 7-16,9-1 2 15,-3 4 0-15,0 1 2 16,3 4 1-16,3 2 0 15,-1 5 4-15,4 8 2 16,-6 6 0-16,9 2-1 16,-6 1-1-16,-3-1 2 15,-3 0-19-15,-3-2-5 16,3-1-96 0</inkml:trace>
  <inkml:trace contextRef="#ctx0" brushRef="#br0" timeOffset="16">10302 4037 176 0,'-6'-2'68'0,"3"-1"-36"0,-3 0-26 16,3 3 15-16,-3 0-7 15,-3-2 0-15,0 2-4 16,-6 0-1-16,-3 5-5 16,1 3-3-16,-1 8 2 0,3 5-4 15,3 0-2-15,3 3 2 16,6 0 0-16,3 0 1 15,12-6 0-15,3-5 2 16,0-2 1-16,0-6 3 16,2-5 1-16,-2-5-3 0,0-3-3 15,-3-3-3 1,-3-4 1-16,-3-4 5 16,-6 3 2-16,0 0-2 15,-3 6-3-15,0-1 0 0,0 6-1 16,3 2-3-16,3 16-2 15,0-2 2 1,6 0 2-16,3-1 1 16,3 1-20-16,3-1-7 15,8-2-70 1</inkml:trace>
  <inkml:trace contextRef="#ctx0" brushRef="#br0" timeOffset="17">10847 3797 216 0,'0'7'82'0,"5"9"-44"0,-2 11-27 0,0-1 21 16,-3 9-19 0,0 2-5-16,0 5-3 0,0-5-1 15,0-3-2-15,0-2-6 0,0-5 0 16,0-3-7-16,0-6-3 15,0-5-58 1,6-7-61-16,-3-4 34 16</inkml:trace>
  <inkml:trace contextRef="#ctx0" brushRef="#br0" timeOffset="18">10719 3987 256 0,'-12'0'96'0,"15"3"-52"0,0-3-38 16,-3 0 20-16,6 0-5 16,2 0 2-16,4 0-13 15,9 0-6-15,3 0-2 16,6 0-2-16,3 0 0 0,-1 0-29 16,-2 0-10-16,-3 0-69 15,0 0-48 1,-10 0 64-16</inkml:trace>
  <inkml:trace contextRef="#ctx0" brushRef="#br0" timeOffset="19">11031 4027 208 0,'3'2'79'0,"3"4"-42"0,0 2-28 0,3 0 19 15,0-1-3-15,-3 7 0 16,9 2-12-16,-6-1-5 16,2-1-5-16,-2-4-3 0,-3-2 1 15,6 0-10-15,-3-3-2 16,0 1-29-16,0-1-14 16,-3-2-49-1</inkml:trace>
  <inkml:trace contextRef="#ctx0" brushRef="#br0" timeOffset="20">11242 4011 196 0,'-3'3'74'0,"3"7"-40"0,-3 3-22 15,0-5 21-15,-2 13-2 16,-4 1 2-16,-3 1-12 15,-3 4-5-15,3 2-9 16,0 0-5-16,-6 0 1 0,9 0-4 16,0 0-2-16,-3-2-36 15,3-9-16-15</inkml:trace>
  <inkml:trace contextRef="#ctx0" brushRef="#br0" timeOffset="21">11317 4069 192 0,'0'3'71'0,"6"5"-38"0,-6 26-23 0,0-23 17 15,0 5 2-15,-3 2 2 16,0 6-1-16,0 2-1 0,0 1-16 15,0 2-6-15,-3 3-2 0,6-6-3 16,-3-5 1-16,-3-5-4 16,6-3 0-16,0-5 3 15,0-8 1-15,-3-2-4 16,0-14-1 0,3-5-2-16,0-6 3 15,0 1 0-15,0-3-2 16,0-8 2-16,3 2-1 15,0 3-2-15,3 3 3 16,3 3 0-16,6 2-2 16,0 5 2-16,0 6 1 15,2 5 0-15,-2 6 2 16,0 7 1-16,0 3 3 16,-6 2 3-16,3 9 2 15,-9 0 3-15,-6-4-3 16,-3 1 1-16,-3 0-7 15,-9-3-1-15,6-2-18 0,-6-3-7 16,6-3-28-16,1-5-9 16,-1-2-134-1,12-17 77 1</inkml:trace>
  <inkml:trace contextRef="#ctx0" brushRef="#br0" timeOffset="22">11543 4048 268 0,'-3'8'101'0,"6"0"-54"16,0 2-53-16,6-2 17 0,-3 0 4 15,0 3 5-15,3-6-4 16,3-2-1-16,-3-1-9 16,5-7-2-16,1 0 0 0,0 0-2 15,-3-3 1-15,0-3-7 16,0 0 1-16,-3 1-8 15,-3-1-1-15,-6 1 0 16,-3-1 0-16,-3 1-7 16,-3 2 0-16,-3 2 5 15,-3 6 6-15,-6 6 3 16,1 2 3-16,2 5 5 16,0 0 3-16,3 5 6 15,6 1 5-15,6-3 2 0,3 0 1 16,9 0-7-16,3-3 0 15,12-3-6-15,5-2 1 16,7-2-14-16,9-6-5 16,2-8-97-1,-2-11-71-15,-9-5 63 16</inkml:trace>
  <inkml:trace contextRef="#ctx0" brushRef="#br0" timeOffset="23">11513 7144 152 0,'-3'-6'57'0,"3"9"-30"0,0 0-14 0,0-3 19 16</inkml:trace>
  <inkml:trace contextRef="#ctx0" brushRef="#br0" timeOffset="24">11510 7151 317 0,'0'11'23'15,"0"8"-12"-15,0 4-5 0,0-1-2 16,9-1-5-16,-3-3 1 15,3-5 0-15,3-2 2 16,3-6 1 0,-3-5-1-16,3-2 1 15,-6-14-4-15,5-3-2 0,-5 1 2 16,-3 2 2-16,0 0 0 16,-3 0 2-16,0 3 0 15,0 2 3-15,-3 3 6 16,0 3 2-16,0 2-12 15,0 3-3-15,3 8 2 16,0 8 1-16,3 0 0 16,-3 5-2-16,6-2-2 15,0-3 1-15,0 0-8 16,3-3-2-16,0-3-32 16,-3-2-11-16</inkml:trace>
  <inkml:trace contextRef="#ctx0" brushRef="#br0" timeOffset="25">11844 7109 228 0,'-6'-8'85'0,"-12"11"-46"0,27-3-19 0,-18 2 27 16,6 1-16-16,-6 0-5 15,0 2-13-15,0 0-6 16,3 3-4-16,0 0-5 0,12 0-1 16,0 3-1-16,9-1 3 15,0 1-2-15,0 5-1 16,0-3 3-16,-6 3 2 16,-1-3 2-16,-5 0 3 0,-3-2 1 15,0 0 3-15,-6-4-5 16,-8-1-1-16,-1-1-7 15,0-2-2-15,0-3-18 16,3 0-8-16,3-8-21 16,3 0-7-16</inkml:trace>
  <inkml:trace contextRef="#ctx0" brushRef="#br0" timeOffset="26">11894 7133 216 0,'0'-3'82'0,"0"3"-44"0,3 3-31 0,-3-3 29 16,3 8-10 0,-3 2-11-16,6 1-7 15,-3 0-5-15,6 5-3 0,-6-3 3 16,6 0-2-16,-3-2-1 16,0-4 1-16,3-1-1 15,-3-4-3-15,6 1 2 16,-3-8-10-16,0-1-3 15,-1-1 7-15,4-1 6 16,-3 0-4-16,-3 0 2 16,0 0 3-16,-3 3 2 15,-3-1 6-15,0 4 3 16,0-1 0-16,0 3 3 0,6 5-5 16,-3 8-3-16,0 1-6 15,0 2 0-15,3-3-2 16,0 0 0-16,0-2-11 15,3-3-5-15,0-3-32 16,3-3-13-16,-3-7-38 16</inkml:trace>
  <inkml:trace contextRef="#ctx0" brushRef="#br0" timeOffset="27">12281 7141 208 0,'-6'-8'77'0,"-9"8"-42"0,0 0-19 0,13 0 22 15,-7 0-7-15,0 0 2 16,-3 3-13-16,0 2-4 16,0 3-9-16,-3 0-7 0,9 2-1 15,0 6-1-15,3-3-2 16,3 6 0-16,0-3 3 16,6-3-7-16,0-2-2 15,3-11 1-15,0-3 0 16,3-5-1-16,0-3-1 15,-3 1 3-15,3 2 3 16,-6-3 3-16,-1 3 3 16,-5 1 6-16,9 1 6 15,-9 4-7-15,6-1-1 16,-3 6-5-16,3 5-1 16,0 5 1-16,3 3 0 0,3-1-3 15,-3-1 2-15,0-1-6 16,0-2 0-16,0-4-26 15,-6 1-10-15,9-5-44 16</inkml:trace>
  <inkml:trace contextRef="#ctx0" brushRef="#br0" timeOffset="28">12382 6950 216 0,'-6'-8'82'0,"12"8"-44"0,-6 3-33 16,0-3 30-16,3 8-10 16,-3 8-6-16,9 10-2 15,-6 3-10-15,3 3 0 16,-3 0 0-16,-3 5-6 0,6-8 0 16,-3 0-8-16,0-5-3 15,6-3-45 1,0-5-14-16,-3-5-8 15,9-11-9 1</inkml:trace>
  <inkml:trace contextRef="#ctx0" brushRef="#br0" timeOffset="29">12528 6927 184 0,'0'-11'68'0,"6"11"-36"0,-3 3-18 0,-3 2 22 0,6 3-5 15,-3 2-1-15,0 12-5 16,3 7-2-16,-3 0-12 16,3 0-7-16,-3-3 0 0,0 1-3 15,3-6 2-15,-3 3-15 16,3-6-7-16,-3-10-41 16,6 0-18-16,-6-2-24 15</inkml:trace>
  <inkml:trace contextRef="#ctx0" brushRef="#br0" timeOffset="30">12650 7096 248 0,'0'-3'93'0,"0"6"-50"0,6 0-37 0,-6-3 22 16,3 5-6-16,6 3 1 15,0 2-10-15,3 4-5 16,0-1-5-16,-3-3-5 0,3 1 1 15,3-3-17-15,-3 0-5 16,-1-3-29-16,1-2-9 16,-3-1-45-1</inkml:trace>
  <inkml:trace contextRef="#ctx0" brushRef="#br0" timeOffset="31">12871 7085 220 0,'-3'3'85'0,"3"8"-46"0,-6 2-26 0,3-3 22 0,-3 9-5 16,-6 13 0-16,3-1-13 16,0 4-3-16,-3-1-8 15,3-2-4-15,-3 0-1 0,3-3-43 16,-3 3-17-16,-5-3-65 16</inkml:trace>
  <inkml:trace contextRef="#ctx0" brushRef="#br0" timeOffset="32">11576 7697 200 0,'18'2'77'0,"-18"-2"-42"0,0 29-30 0,0-23 17 15,0 4-10-15,0-2 1 16,3 3-8-16,-3-1-3 16,0 1-1-16,0-3-19 0,0 0-5 0,0 2-75 15</inkml:trace>
  <inkml:trace contextRef="#ctx0" brushRef="#br0" timeOffset="33">11561 7593 220 0,'-6'-13'82'0,"6"13"-44"0,0-3-27 16,0 3 21-16,0-2-13 15,0 2-3-15</inkml:trace>
  <inkml:trace contextRef="#ctx0" brushRef="#br0" timeOffset="34">11567 7575 420 0,'9'0'-24'0,"3"5"-9"0,-3 0-77 15</inkml:trace>
  <inkml:trace contextRef="#ctx0" brushRef="#br0" timeOffset="35">11745 7652 204 0,'-11'2'77'0,"5"14"-42"0,-3-5-32 0,6-6 17 16,-6 6-14-16,6-1-4 15,-3 3-3-15,3 3-3 16,0 0 3-16,3 0 0 0,3 0 1 15,0-3-3-15,6-2 0 0,-3-3-7 16,3-3-4-16,-3-5 3 16,8-3 2-16,-2-5-6 15,-3 0-1-15,-3 0 9 16,3 0 3-16,-3 1 4 16,-3-1 2-16,0 0 8 15,-3 2 5-15,0 1-1 16,-3 2 2-16,6 3-9 15,-3 0-4-15,6 8 0 16,3 6 2-16,0 4 4 16,-3 3 5-16,3 3 1 15,0 5 3-15,-6-5 7 0,-3 0 7 16,-12-6-15-16,0 1-5 16,-6-1-5-16,-3-7-2 15,6-3-12 1,-3-3-5-16,1-2-21 0,2-3-8 15,0-3-23-15,6-10-8 16,3-8-14 0</inkml:trace>
  <inkml:trace contextRef="#ctx0" brushRef="#br0" timeOffset="36">11876 7699 192 0,'3'3'71'0,"3"7"-38"0,0 1-23 0,-3-6 20 0,0 3-7 16,0 3-1-16,-3-1-4 15,6 4-1-15,-3-4-9 16,-3 1-3-16,0-3-1 0,0-3-2 16,0 0 1-16,0-5 0 15,0 0 1-15,0-5-5 16,0-3-1-16,6-3-2 15,-3-4 3-15,0-7-2 16,6 4 1-16,3-1-3 16,3 6 1-16,0 3 2 15,3 2 3-15,-7 10 2 16,7 9 1-16,-6 2 9 16,-3 0 3-16,0 3-5 0,-6 0-4 15,6 0-4-15,-3-3-3 16,0 0-15-16,-6-2-7 15,9-3-27-15,-3-3-9 16,0-2-48 0</inkml:trace>
  <inkml:trace contextRef="#ctx0" brushRef="#br0" timeOffset="37">12183 7689 252 0,'-3'0'93'0,"3"2"-50"0,-6 1-50 0,6 7 51 16,0 4-18-16,0-1-10 15,0 3-7-15,0 0-6 16,9 0 0-16,0-3 0 0,3-3-1 16,9-4 1-16,-3-6 0 15,-1-3 3-15,-2-5-1 16,3-3 2-16,-6 1-4 15,0-3-2-15,-6-6 2 16,-3 1 0-16,-6-1-1 16,-3 3-2-16,0-2-6 15,0 4-1-15,-6 4-17 16,3 2-7-16,-3 3-21 0,0 2-9 16,6 6-50-1</inkml:trace>
  <inkml:trace contextRef="#ctx0" brushRef="#br0" timeOffset="38">12323 7659 216 0,'3'8'82'0,"6"6"-44"0,0-4-29 0,-6-2 22 16,6 3-10-16,-3-1-2 16,0 1-5-16,2-1-1 15,-2-2-7-15,-3 0-2 0,-3-2 0 16,6-1-2-16,-6-5-2 15,0 0 3-15,0 0 2 16,3 0 2-16,0-5 3 16,-3-1-5-16,0-4-3 0,6-6-1 15,-3 3-1-15,6-1-3 16,3 1 2-16,-3 5-4 16,3-2-1-16,3 4-26 15,-3 1-11-15,0 2-7 16,0 3 0-16,-4-2-14 15,7 2-37 1,-3 0 23-16</inkml:trace>
  <inkml:trace contextRef="#ctx0" brushRef="#br0" timeOffset="39">12579 7689 216 0,'-3'0'82'0,"3"15"-44"0,0-7-36 0,0-8 19 16,3 6-7-1,-3-1 2-15,9-2 0 0,0-1 2 16,0 1-10-16,0-3-2 0,0 0 0 15,5-3-5-15,-2-2-1 16,3 0-2-16,-3-6 0 16,-3 1 0-16,-6-1-2 15,3 0 3-15,-6 3 0 16,-6 0-8-16,-3 3-2 16,-3 3 4-16,0 2 3 15,-6 7 1-15,6 7 1 16,1 2 0-16,2-3-2 0,0 3 3 15,6 0 2 1,3-1-2-16,3-1 0 0,0-1-8 16,6-3-2-16,6-2-18 15,11-2-9-15,1-6-55 16</inkml:trace>
  <inkml:trace contextRef="#ctx0" brushRef="#br0" timeOffset="40">12954 7630 244 0,'-24'0'90'0,"18"0"-48"0,-18 3-31 15,15 2 23-15,0 1-16 16,-5 7-4-16,-1 3-12 0,3 2-1 16,0 1-1-1,3 2-5-15,6-3 1 0,3 1 2 16,6-3 3-16,0-6 0 15,3-2-1-15,0-5 3 0,15-8 0 16,-4-3-1-16,-2-3-2 16,-3-7-2-16,3-6 1 15,-6-3-1-15,-3 1 0 16,-3-3 2-16,-6-8 0 16,-6-3 2-16,-3 3 3 15,6 8 7-15,-6 8 2 16,6 5-10-16,-3 8-4 15,6 26-5-15,9 12 2 16,-3 17 2-16,0-4-4 16,0-1 1-16,3-2-3 15,3-3 2-15,0-8-26 16,5-5-11-16,-5-6-19 16,0-7-5-16,-3-9-21 15</inkml:trace>
  <inkml:trace contextRef="#ctx0" brushRef="#br0" timeOffset="41">11728 7644 104 0,'0'-6'38'0,"0"6"-20"0,0 0-8 0,0 0 14 16,0 0-4-16,0 0 0 15,0 0 0-15,0 0 2 16,0 0-12-16,0 0 8 0,0 0 2 16,0 11-4-16,9 5 1 15,-4 0-8-15,1 0-3 0,0 2-3 16,3 1-3 0,-3-4-2-16,12 1 1 0,-6-2-30 15,-3-4-14-15,3-2-48 16</inkml:trace>
  <inkml:trace contextRef="#ctx0" brushRef="#br0" timeOffset="42">4840 4823 168 0,'-3'-3'66'0,"3"1"-52"0,0 7 6 16,0-5-1 0,3 5-7-16,-3-5 12 15,3 16 1 1,0 5-13-16,-3 3 3 0,0 0-1 15,0 0-3-15,0 0-1 16,0-3-6-16,3-3-1 16,-3-2-1-16,3-2 1 0,-3-4 2 0,0-2 2 15,0 0-1-15,0-3 1 16,0-5 7-16,0 0 3 16,0 0 0-16,0-5 0 15,0-3-12-15,-3-3-2 16,0-4-1-16,3-1 1 15,0-3-4-15,0-5 1 16,3 1-2-16,0 1 0 16,3 1 0-16,3 3-2 15,0 2-2-15,-1 3 1 16,1 5 3-16,0 0 3 16,0 5 0-16,3 3-1 15,0 8 1-15,-3 5 1 16,0 8 1-16,0 3 3 0,-3 0-1 15,0-3 0-15,0 0-3 16,-3-2 1-16,3-3-2 16,-3 0 2-16,0-3-4 15,0-3-2-15,-3 1-20 16,0-3-8-16,6-3-88 16,-4 1-36-1,7-6 79-15</inkml:trace>
  <inkml:trace contextRef="#ctx0" brushRef="#br0" timeOffset="43">5158 4924 244 0,'-6'-3'93'0,"6"-5"-72"0,0 11-11 0,6-1-7 15,-6-2-1-15,6 6 4 16,0 2 10-1,3-3 5-15,-3-2-11 16,3-3-1-16,0 0 1 0,0 0-4 16,0-6 2-16,3 1-5 15,-3 0 0-15,0-6 1 16,0 1 2-16,-4-4-5 16,-2 4-1-16,-3-4-7 15,0 1-3 1,-3 0-1-16,-2 2 1 15,-1 6 1-15,-3 2 3 16,-3 9 4-16,-3 4-6 0,0 9-2 16,-3-1 14-16,3 6 7 15,0-3 1-15,3 3 1 16,1 0-3-16,13-3 1 16,-2-5-6-16,12 3 1 15,6-6-1 1,-3-3-3-16,3-2-1 15,0-2-25-15,0-4-11 16,0-2 15-16,-1-5 11 16</inkml:trace>
  <inkml:trace contextRef="#ctx0" brushRef="#br0" timeOffset="44">5411 4807 236 0,'-3'3'90'0,"0"0"-70"0,-3 7 2 0,6-5-6 0,-3 9-7 16,3 4 2-16,-3 6 7 16,3-3 3-16,0 0-10 15,0-2-2-15,3-1-2 0,0-4-3 16,0-1-1-16,6-3 1 16,-3-2 0-16,9-2-13 15,-3-1-2 1,0-2 1-16,0-3-2 15,0 0 3-15,-3 2 3 16,-3 1 1-16,3 2-4 16,-3 0 1-16,2 3 8 15,-2 0 7-15,3 0 3 16,3-2 4-16,3-1 4 0,0-5 3 0,3 0 15 16,0-5 7-16,0-3-33 15,-4-3-15-15,1-2 14 0,-3-3 7 16,-3-8-1-16,-3 0 2 15,-3-5-4-15,-3 5 0 16,-3 1-10-16,0 4-1 16,0 1-11-16,0 4-4 15,0 1-35-15,-3 5-14 16,3 5-47-16,3 1-21 16,3-1 69-16,6 1 34 15</inkml:trace>
  <inkml:trace contextRef="#ctx0" brushRef="#br0" timeOffset="45">6307 4675 268 0,'0'3'101'0,"0"-3"-78"0,3 8-11 0,-3-1-9 16,0 9 4-16,0 8 4 16,0 8 4-16,0 10 1 15,0 1-8-15,0-6-3 0,6 0-1 16,-3-6 0-16,3-1 0 15,0-7 0-15,0-1 2 16,-3-4-3-16,0-5 0 16,-3-5-17-16,0-3-7 0,-3-2-10 15,-3-3-4-15,0-5 20 16,-3-3 7-16</inkml:trace>
  <inkml:trace contextRef="#ctx0" brushRef="#br0" timeOffset="46">6149 4701 252 0,'-5'-8'93'0,"2"6"-72"0,0 2 25 0,3 0 5 15,0 0-6-15,0 0-2 16,0 0-20-16,6 0-6 0,-1 0-11 15,4 0 0-15,6-3 1 0,3 1-1 16,9-4 1-16,6 1-2 16,5 0 0-16,10 2-10 15,-3-2-2 1,-4-1-38 0,-5 4-15-16,-6-1 30 0,-3 1 15 0</inkml:trace>
  <inkml:trace contextRef="#ctx0" brushRef="#br0" timeOffset="47">7016 4940 164 0,'-3'-3'63'0,"3"6"-49"0,-3-6 7 0,3 3 2 16,0 0-3-16,0 0 0 15,3 3-8-15,3-3-5 16,3 0-4-16,0 2 4 0,5-2 3 16,4 0 1-16,6 3 3 15,9 2 8-15,8 0 4 16,16-2-8-16,6 2-3 16,2-2-4-16,6-3-2 15,10 0-3-15,11 3 1 16,0-1-2-16,-5-4 0 0,-4-1-3 15,3 0 1-15,4 3-2 16,-10-8 2-16,-12 3 0 16,-8-5 1-16,-12 2-2 15,-10 2-2-15,-5-4 16 16,-6 4 9-16,-9-1-31 16,-3 4-11-16,-6-2-17 15,2 2-5-15,-5 0-89 31,-3 3-40-31,-3 0 86 16</inkml:trace>
  <inkml:trace contextRef="#ctx0" brushRef="#br0" timeOffset="48">8385 4815 236 0,'-6'-8'88'0,"6"8"-69"0,0-2-5 0,0 2-5 0,6 2-10 16,0-2 0-16,6 3 10 15,3 0 5-15,2-1-6 16,4 1 4-16,3 5 2 16,0 0-5-16,0 8-3 0,0-1-3 15,-7 1-3-15,-2-2 3 16,-3 4 0-16,-6-2 3 15,-6 0 3 1,-6-3 5-16,-3-2 3 0,9-11-117 31,-24 18 55-15,1-2 19-16</inkml:trace>
  <inkml:trace contextRef="#ctx0" brushRef="#br0" timeOffset="49">6962 4688 124 0,'0'8'49'0,"3"-3"-38"0,30-7 17 0,-24 2 4 16,-3 2-11-16,0 4-2 16,0 2-2-16,-3 0 1 15,0 5-10-15,0 0 0 0,0 0-1 16,-3 1 3-16,0-1 1 16,2 0-3-16,-2-2 0 15,0-4-1-15,0-1 1 0,0-1 13 16,-2-5 9-16,-1-5-7 15,3-1-4-15,-3-4-8 16,3-1-5-16,0-5-3 31,3 3 0-31,2 0-2 0,1 0 2 16,3 0-4-16,0 2 0 0,3 0-1 16,0 3-2-16,0 0-17 15,0 3-9 1,0 0-88-16,0 2-42 15,-3 1 82-15</inkml:trace>
  <inkml:trace contextRef="#ctx0" brushRef="#br0" timeOffset="50">7165 4725 296 0,'0'3'112'0,"0"-3"-87"0,5 3-11 0,-5-3-12 16,6 2-5-16,0 1 3 16,3-3 1-16,0 0 2 15,0 0-2-15,0-3 2 0,0 1 0 16,0-4-1-16,0 1 1 0,0 0-7 16,-3-1 1-16,-3 1 3 15,0 0 2-15,-6-1-3 16,-3 4 1-16,0-1-5 15,-3 3-1-15,-3 0 0 16,0 5 2-16,-3 3-1 16,3 3 4-16,0 0 0 15,3 2 1 1,4 0 0-16,2 3 2 0,6-3-1 16,2 0 2-16,7 1 0 15,3-4 3-15,6-2-1 16,6-3 0-16,6-5-12 15,2-2-5-15,-5-4-65 16,0-4-28-16,-3-6 50 0,-4 0 29 0</inkml:trace>
  <inkml:trace contextRef="#ctx0" brushRef="#br0" timeOffset="51">7489 4569 292 0,'-6'-3'110'0,"6"3"-86"0,3 3-11 16,-3 2-9-16,0 1-8 0,0 4 2 15,0 4 5-15,0 1 6 16,0 4-5-16,-3 2 2 0,0 0 4 16,3 0-6-16,0 3 0 15,0 0-4-15,0 0-3 0,0-3-49 16,0 0-22-16,0-5 37 15,0-5 18-15</inkml:trace>
  <inkml:trace contextRef="#ctx0" brushRef="#br0" timeOffset="52">7334 4683 320 0,'3'-5'121'0,"0"2"-95"0,15 3-8 16,6 0-48 15,12 0 12-15,-7 0 8-16</inkml:trace>
  <inkml:trace contextRef="#ctx0" brushRef="#br0" timeOffset="53">7575 4678 240 0,'-6'2'90'0,"3"4"-70"0,0 4-3 16,3-5-5-16,0 3-3 0,0 3 5 15,0 2-6 1,0 0 0-16,3 1-4 0,0-1-1 16,0-3 3-16,3-2-1 0,0 0 2 15,0-5 0 1,0-3 3-16,3-8-1 0,0 3 0 15,0-3-3-15,0-3 1 16,-3 1-2-16,0-4 2 16,-3 4-2-16,0-1 0 15,3 3-1-15,-6 3 0 16,0 0 0-16,0 2 0 0,3 3-7 16,-3 0-2-16,3 5-1 15,0 1 4-15,0 2 1 31,0 2 1-31,-1 1-11 16,4-1-5-16,0 1-54 0,3 0-21 16,-3-6 48-16,3 0 27 15</inkml:trace>
  <inkml:trace contextRef="#ctx0" brushRef="#br0" timeOffset="54">7766 4704 248 0,'-3'-3'93'0,"0"1"-72"0,9 7-24 16,-6-2-16-16,3 2 4 15,0 0 6-15,3 3 14 16,0 3 10-16,0-1-8 16,0 1 1-16,-1 0 2 0,-5-1-4 15,0 1 2-15,0-6-3 16,3 3 0-16,-3-8 12 15,0 0 6-15,0 0 8 16,3-3 6-16,-3-5-3 0,3 3 2 16,0-3-22-1,6-2-11-15,0-1-5 16,3 0 1-16,-3 1-7 0,0 2-2 16,0 0 8-16,0 3 3 15,0-1-9-15,-3 4-2 16,3-1-17-16,0 3-6 15,0 0-53-15,-1 0-23 16,1 0 56-16,0 0 27 16</inkml:trace>
  <inkml:trace contextRef="#ctx0" brushRef="#br0" timeOffset="55">7974 4725 260 0,'-6'3'96'0,"3"2"-75"0,0 0-5 0,3 1-9 15,0-1-7-15,0 3 0 16,0-3 4-16,0 3 2 16,0-2-2-16,0-1 2 0,0-5 0 15,3 5 9-15,-3-5 2 16,0 0 3-16,3-3 0 0,0 1-7 16,0-3 0-16,3-3-8 15,3-3-1-15,0 0 13 16,0 1 6-16,0 2-11 0,0 0-7 15,3 3-3-15,0-1-2 16,-4 4-3-16,1 2 2 16,0 0-1-16,0 5 0 15,-3 0 0 1,-3 1 0 0,0 2 2-16,-3-1 2 0,3-1-21 15,-3-1-7-15,0 0-22 0,3 1-8 16,-3-6 30-16,0 0 14 15</inkml:trace>
  <inkml:trace contextRef="#ctx0" brushRef="#br0" timeOffset="56">8340 4662 312 0,'0'-8'115'0,"0"5"-89"0,0-2 5 0,0 5 10 15,-6 0-12 1,-3 0-21-16,0 0-10 16,-5 0 0-16,2 0-2 0,0 0 2 15,6 3 8-15,0 2 4 16,3 3-3-16,12 0-2 16,3 2-2-16,3 3 0 15,2 1-2-15,-2-1-1 16,-3 0-2-16,-3-2 1 15,-3-1-1-15,-6 1-2 0,-6-6 7 16,-6 3 3-16,-9 0-8 16,-2-3-3-16,-7 3-68 15,6-5-29-15,0-3 52 16,3 0 25-16</inkml:trace>
  <inkml:trace contextRef="#ctx0" brushRef="#br0" timeOffset="57">9397 4765 252 0,'6'-27'93'0,"-6"25"-72"0,0-1 14 16,0 3 0-16,0 0-1 15,0 0 2-15,0 0-15 16,3 3-5-16,0 2-10 16,0 6-4-16,-3 7-1 0,0 14 14 15,-3 5 7-15,3 3-6 16,-3-1-4-16,3-2-7 16,0-2-2-1,0-3 1-15,0-6 0 16,0-2-5-16,0-6 1 15,0-2-11-15,0-3-5 0,-3-5 8 16,3-2 4-16,0-6-59 31</inkml:trace>
  <inkml:trace contextRef="#ctx0" brushRef="#br0" timeOffset="58">9144 4738 324 0,'-15'-15'121'0,"21"12"-95"0,-6 0 18 0,6 3 2 15,0 0-38-15,9 0-13 16,3 0 18-16,5 0 12 16,10 0-12-1,0-2 5-15,6-1 2 0,2 0-9 16,1 1-1-16,0-1-17 0,-4 0-8 15,-2 1-56-15,-3 2-24 16,-12-3 47-16,-6 3 22 16</inkml:trace>
  <inkml:trace contextRef="#ctx0" brushRef="#br0" timeOffset="59">9888 4611 264 0,'6'-2'101'0,"0"-1"-78"0,-12 27-7 16,6-16-8-16,0 0-13 0,0 0-1 15,3 2 18-15,0 4 11 16,0 1-11 0,-3 1 3-16,0 6 1 0,0 1-6 0,0 1-3 15,0 3-2-15,0-1-1 0,0-2-16 16,3-6-4-16,0-2-60 16,0-5-28-1,0-3 54-15,3-8 27 0</inkml:trace>
  <inkml:trace contextRef="#ctx0" brushRef="#br0" timeOffset="60">10055 4680 304 0,'6'-5'112'0,"-12"2"-87"0,3 3 11 16,3 0 0-16,-6 3-7 0,-3 2 1 15,-6 3-28-15,-6 0-13 16,0 3 5-16,0 2-1 0,1 3 5 16,-4 0 4-16,6 2 1 15,3-5-21-15,-3 6-8 16,3-6-95-16,3-2-40 16,1-6 82-16</inkml:trace>
  <inkml:trace contextRef="#ctx0" brushRef="#br0" timeOffset="61">9772 4707 380 0,'0'-3'143'0,"3"6"-112"0,3-1-23 16,0 1-18-16,3 2 15 16,6 3 13-16,3 0-22 15,5 3-7-15,1 2 4 16,3 3 3-16,0-3 5 0,5 6-128 15,7-11-58-15,6-8 93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58:26.8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 7768 192 0,'-17'-13'74'0,"14"13"-40"0,0 0-33 0,3 0 25 15,0 24-5 1,3 18 2-16,-3 22 1 16,0 7-13-16,0 24-2 0,0 11-2 15,0-3-3-15,0-7-1 16,0-1 1-16,0-8 0 15,0-5-2-15,0-8-2 16,0-13-15-16,0-11-5 16,3-10-39-16,0-11-14 15</inkml:trace>
  <inkml:trace contextRef="#ctx0" brushRef="#br0" timeOffset="1">3 7718 192 0,'-3'-5'71'0,"9"5"-38"0,9 0-36 0,-6 0 11 16,12 2-4-16,9-2 0 15,11 3 0-15,10 0 0 16,14-3-2-16,13-3 7 0,14 0 6 16,27-2-7-16,9 2-4 15,12-5-3-15,18 3 1 16,0-5-1-16,20-1 2 15,7 0 2-15,8 1 4 16,1 2-2-16,2 0-2 16,3 0 0-16,4 0-1 15,-1 3-5-15,-2-3 1 0,5 3 2 16,-5 2 1-16,2 0-4 16,-12 3-1-16,-2 0 1 15,-6 3 0-15,-4 2 3 16,1-2 1-16,-10 5-1 15,1-3-2-15,6 0 3 16,-13 6 0-16,-2-6-6 16,12 3 0-16,-12 0 1 15,-1-3 3-15,4 1 2 16,0 2 3-16,-4-6-10 16,-2 1-2-16,0 2 12 15,-3-2 7-15,-1-3-6 16,-5 0-1-16,24-3-2 0,-6 3 2 15,-24 3-3-15,-7 0 0 16,-8-6-3 0,-6 3-1-16,-20 0 3 0,-16 3 1 15,-9-3-1-15,-11 0 1 16,-7 0-4-16,-8-3 0 16,-9 0 1-16,-7 3 0 15,-2-2 0-15,-9-1 2 16,-3 3-3-16,-3 0 0 15,-3 0-6-15,-4 0 0 16,1 8-15-16,-3 0-3 16,-3-3 2-16,0 0 1 0,0 6-1 15,3-3 0-15,-3-3 6 16,3 1 3-16,-3-1 3 16,0-3 5-16,0-2 5 15,0 0 5-15,0 0-6 16,0 0 0-16,0-5 2 15,0 0 4-15,0 0-3 16,-1 2-1-16,1 0 6 16,0 1 4-16,-3 2 6 15,0 0 4-15,-3 0-1 16,0 0-2-16,3 5-5 16,-3-5-2-16,0 0-9 15,6 5 0-15,-3 6-1 16,0 10 0-16,-3 16-3 0,0 19 2 15,0 10 3-15,0 8 3 16,3 8 0 0,0 10 2-16,3 4-2 0,0-6 2 15,0-11-6-15,0-8-1 16,-3-4 2-16,0-12 3 16,3-7 4-16,-3-9 2 15,0-7-3-15,3-3-3 16,-3 0-5-16,3-5 0 15,0 0-24-15,3-5-12 16,0 4-58 0</inkml:trace>
  <inkml:trace contextRef="#ctx0" brushRef="#br0" timeOffset="2">265 8991 212 0,'-6'-6'79'0,"6"9"-42"0,0 0-43 16,0-3 12-16,6 2-2 15,3 4 2-15,6-1 2 16,6-2 0-16,6-1-4 15,2 6 8-15,10 0 5 0,6-3-5 16,8 3 1-16,13-2-6 16,8-1-2-16,4 0-2 15,5 0-3-15,6 1 3 0,12-1 0 16,1 0 1-16,8-2 2 16,12 0-1-16,0-1 0 15,9 1-1-15,3-3 0 16,6 0-2-16,6 0 1 15,11 0-2-15,-8-3-1 16,6 1-2-16,6 2-1 16,-4 0 2-16,1 0 2 15,6 0 2-15,-9 0 1 16,-1 0-5-16,10 0-1 16,-9 2 3-16,-3-2 1 0,8 0 2 15,-5 3 0-15,-3-3-5 16,9 3 1-16,-12-1 0 15,-4-2 2-15,10 0-3 16,-12 0 0-16,0 0 1 16,9-2 0-16,-12 2 4 15,29-3 5-15,-2 0-5 16,-9-2-2-16,-9 0-4 16,5-3 1-16,-8 2 3 15,-3 1 3-15,-9-3 4 16,9 0 2-16,-18 3-1 15,-3 2-1-15,0-2-8 16,3 2-2-16,-12 1 0 16,3 2 0-16,-9-3 1 0,4 3 0 15,-13 0 0 1,-12 5 2-16,-3 3-1 0,-5-8-1 16,-7 6-17-16,-8-9-9 15,-10 0-48-15,-5 1-22 16,-12-6-19-1</inkml:trace>
  <inkml:trace contextRef="#ctx0" brushRef="#br0" timeOffset="3">8535 13930 200 0,'-6'-2'74'0,"6"2"-40"0,0 2-22 16,0-2 19-16,0 6-12 15,0 2-1-15,0 5 5 16,0 19 3-16,3-6-14 15,0 11-5-15,0-2-2 0,0-1-3 16,3 8-2-16,0-7 1 0,0-4-1 16,0-4-14-16,-3-6-3 15,0-8-31-15,-3 0-14 16,-3-7-42 0</inkml:trace>
  <inkml:trace contextRef="#ctx0" brushRef="#br0" timeOffset="4">8466 14153 288 0,'-6'-8'107'0,"9"2"-58"0,0 4-57 0,0-1 16 0,3 0-4 16,0-2 5-16,6 3-3 15,3-1-1-15,0 0-2 16,9 3-3-16,6 0 1 0,-1 0-17 15,-2 0-4-15,-3 0-25 16,-3 0-9-16,-3 0-54 16</inkml:trace>
  <inkml:trace contextRef="#ctx0" brushRef="#br0" timeOffset="5">8713 13952 216 0,'-11'-8'82'0,"8"13"-44"0,6-5-47 0,-3 0 12 16,3 5 9-16,-1 3 8 15,1 13 6-15,3-2 2 16,0 5-15-16,0 2-6 0,-3 1 0 16,0-1-2-16,3-5 0 15,-3 6-6-15,0-9 1 16,0-5 0-16,0-5 2 15,-3 3-1-15,3-8 2 16,-3-3-7-16,3-8 1 16,-3 2 1-16,6-7 1 15,-3 0-2-15,3 0 2 16,0-1 1-16,3 6 0 16,3 1-3-16,3 4 0 0,0 3 6 15,-4 3 5-15,1 4-4 16,0 1 0-16,-3 6 0 15,0-4 2-15,-3-2-5 16,0 0-3-16,0 3-21 16,0-9-10-16,-3 4-41 15,-3-6-15-15</inkml:trace>
  <inkml:trace contextRef="#ctx0" brushRef="#br0" timeOffset="6">8961 14081 264 0,'-3'6'99'0,"6"1"-54"0,-1 12-55 0,1-11 16 15,0 5-8-15,0 0 0 16,0-2 2-16,0 2 2 16,0 0-1-16,0 1-12 0,0-1-4 15</inkml:trace>
  <inkml:trace contextRef="#ctx0" brushRef="#br0" timeOffset="7">8972 13975 232 0,'-6'-5'88'0,"6"5"-48"0,3 0-69 0,-3 0 4 0,6 13-13 15,0-2-2-15,3-8-33 16,0 2-13-16</inkml:trace>
  <inkml:trace contextRef="#ctx0" brushRef="#br0" timeOffset="8">9178 13981 272 0,'-15'2'104'0,"6"4"-56"0,-6 7-45 15,6 0 21-15,-6-2-5 16,0-1 1-16,3 1-11 0,4-3-5 16,2-3-3-16,12 3-4 0,5 5 0 15,4-2-1-15,3-3 3 16,3 5 0-16,0 0 3 16,-6 0-1-16,-3 1 2 15,-6-1 7-15,-6 0 3 16,-3-2-6-16,-6-3-2 15,-9 2-12-15,-6-7-3 16,3 2-26-16,3-5-11 16,3 0-161-1,24-8 82 1</inkml:trace>
  <inkml:trace contextRef="#ctx0" brushRef="#br0" timeOffset="9">8124 13936 132 0,'-3'-6'52'0,"6"6"-28"0,-3 0-13 16,0 0 18-16,3 0-2 15,0 0 2-15,0-2-5 16,0-1-1-16,0 0-12 15,6 3-2-15,0 3 1 0,3 2 0 16,-3 9 2-16,3 9-4 16,-3 4-3-16,-1-1-5 15,-2 1 0-15,0-1 2 16,0-5 3-16,0 3-2 16,-3-8-2-16,0-3-5 15,0-7-2-15,0-1-28 16,-3-5-13-16,0 0-57 15</inkml:trace>
  <inkml:trace contextRef="#ctx0" brushRef="#br0" timeOffset="10">8306 13917 212 0,'-6'-2'79'0,"3"4"-42"0,3 3-39 0,-3 1 17 0,-3 4 2 16,0 9 7 0,-3 5-9-16,0-3-1 0,-6 0-8 15,0-2-4-15,-3 4-1 0,3-7-10 16,4 3-4 0,-1-6-29-16,0-2-12 0,0-9-43 15</inkml:trace>
  <inkml:trace contextRef="#ctx0" brushRef="#br0" timeOffset="11">8050 14002 236 0,'-9'-21'90'0,"9"10"-48"0,3 11-40 16,-3 0 17-16,3 5-4 16,3 3 1-16,6 3 3 15,2-3 0-15,7 5-10 0,6 0-3 0,0 1-2 16,3-4 0-1,-1-2 0-15,1 0-77 0,6-3-33 16,-6-10-7 0</inkml:trace>
  <inkml:trace contextRef="#ctx0" brushRef="#br0" timeOffset="12">12098 15058 160 0,'0'-6'60'0,"0"12"-32"0,0 1-22 0,3 1 17 15,0 6-5-15,0 9 1 16,0-1-6-16,-3 1 0 16,0-7-8-16,0 3-1 0,0-6 0 0,3 0 0 15,-3-7 2-15,0 2 1 16,0-3 1-16,0-5 0 15,0 0 0-15,0-8-7 16,0-16-2-16,0 6 8 16,3-4 8-16,0-4-8 15,3 2-3-15,3 3-3 16,-1 2 1-16,4 6-1 16,0 0-1-16,3 5 1 15,-3 8-1-15,6 0-3 16,3 0 0-16,-6 0-14 15,0 8-6-15,-1-3-30 16,-2 1-14-16,6-4-24 16</inkml:trace>
  <inkml:trace contextRef="#ctx0" brushRef="#br0" timeOffset="13">12366 14838 212 0,'-6'-13'79'0,"3"13"-42"0,9-3-45 0,-6 3 10 15,0 3 3-15,3 10 6 16,0 0 8-16,-3 14 3 0,0-1-11 16,0 11-2-16,0-2-2 15,0-4-3-15,3 1-3 16,0 2 0-16,-3-2-1 0,0-8 2 15,0-8 1-15,0-3-1 16,0 0 1-16,0-2-4 16,0-11 0-16,0-5-6 15,3-9-3-15,0 6 1 16,3-10 3-16,-1 5 1 16,4-6 0-16,0 6 4 15,6 0 0-15,-3-1 1 16,3 9 0-16,0 5 2 15,-3 0 3-15,0 11 2 16,0-3 3-16,-3 10-5 16,-1 3-1-16,1 3-4 15,-3-8-1-15,0 3-6 0,0-6 0 16,0 0-35-16,-3-5-14 16</inkml:trace>
  <inkml:trace contextRef="#ctx0" brushRef="#br0" timeOffset="14">12729 15060 220 0,'-3'-2'82'0,"3"2"-44"16,-18 0-31-16,12 2 20 15,0-2-5-15,-3 5 1 16,0 3-10-16,0-2-3 0,0-1-6 16,0-2-3-16,3 2 0 0,4 3-4 15,2-3 0-15,2 3-1 16,4 3 3-16,3 10-2 16,6-3 1-16,6 1 2 15,-6-3 2-15,-9 2-1 16,-3 1 2-16,-6-1 9 15,-3-4 4-15,-3 1-5 16,-3-1-4-16,-3-9-4 16,0 8 0-16,-2-8-40 15,-1-5-14-15</inkml:trace>
  <inkml:trace contextRef="#ctx0" brushRef="#br0" timeOffset="15">12107 13957 164 0,'0'0'63'0,"3"-3"-34"0,-3 1-30 0,0 2 15 16,0 0 3-16,0 0 7 16,0 0-4-16,0 0 0 15,0 0-11-15,0-3-1 0,-3 3 2 16,0-5-8-16,0 5-1 15,0 0 1-15,-3 0 3 16,0-3-2-16,-3 3 0 16,0 0-1-16,-9 3 5 15,3-3 1 1,0 5-5-16,1 0 1 16,-1-2 0-16,0 2 0 15,3 3-2-15,0 5 1 16,0-7-2-16,0 7-1 15,3-3 1-15,0 1 1 16,3 0-1-16,-3-3-1 16,3 5-2-16,-5 5 1 0,2 1 1 15,0 2 0-15,3 0 0 16,0 3 0-16,3 2 0 16,0 9 2-16,6 2-3 15,3-3 0-15,0 11 1 16,3-5 2-16,0 0-3 15,-1 2 0-15,7-8 1 16,0 1 0-16,3-6-3 16,9-8 2-16,-3-8 1 15,0 0 0-15,2-7 0 16,4-12 2-16,0-7 1 0,-3 0 3 16,-1-6-5-16,4-7-1 15,0 5 2 1,-6-3 1-16,-3-2 1 0,-4 4 0 15,-5-4 0-15,-3-6 0 16,0 6 2-16,-3 2 3 16,-18-5-2-16,0-3 1 15,-3 0-3-15,-2 3 0 16,-7 0 1-16,0 3 1 16,3 7-3-16,0 3-3 15,3 3 0-15,4 2-1 16,2 4-20-16,3 1-66 15,6 4-12 1</inkml:trace>
  <inkml:trace contextRef="#ctx0" brushRef="#br0" timeOffset="16">10749 13962 104 0,'6'-8'41'0,"-3"6"-22"0,0 2 0 0,0 0 16 16,0-3-4-16,-3 3 2 15,0 0-8-15,0 0-1 16,0-5-13-16,0 5 4 0,-3-3 3 15,0 0-4-15,-3 1 0 0,0-4-2 16,-3 6 0 0,1 0-2-16,-10 8-1 0,3-2-5 15,-3 4-1-15,0 3-1 16,0 9 1-16,-3-4-4 16,4 3 0-16,-1 6-1 15,0 10 0-15,3-3 0 16,3 11 0-16,3 0 0 15,6 3 0-15,3-3 2 16,6 5 0-16,3-2 0 16,6-3 0-16,6-6-3 15,6-2 0-15,5-10 2 16,7-11 2-16,3-11-2 16,11-10 0-16,-2-11 3 15,-4-11 1-15,-5-10 1 16,-6-10 2-16,-6-9 3 15,-10 3 5-15,-8 0-2 0,-6 3 1 16,-12-3-5-16,-6 0 0 16,-14 8-3-16,-7 6 2 15,0 4-4-15,-3 9 0 16,7 7-25-16,2 11-11 16,6 6-106-1</inkml:trace>
  <inkml:trace contextRef="#ctx0" brushRef="#br0" timeOffset="17">9327 13954 140 0,'-6'3'55'0,"6"2"-30"0,0-5-18 0,-3 0 13 16,3 0-1-16,0 5 1 15,0-5-3-15,0 0 0 16,0 0-9-16,0 0-1 0,0 0 3 16,3-5-4-16,0 5 2 15,3-5-1-15,0 0 1 16,2-3 2-16,4-6 1 15,3 1-1-15,6-3-1 16,3-8-3-16,6 3-1 16,8-2-3-16,7 4 1 15,6-2-2-15,-1 8-1 16,7 2 1-16,8 3-1 0,4 13-3 16,-1 1 2-1,-2 7 1-15,-7 5 0 0,-2-2 2 16,-7 3 1-16,1-1 1 15,-6-2 0-15,-7 3 2 16,-5-6 1-16,-6-2-3 16,-3-4-3-16,-6 1 2 15,-4-2 2-15,-2-1-2 16,-3-2-2-16,-3-3 0 16,0 5 1-16,-6-5-19 15,0 0-6-15,0-5-37 16,-3 5-16-16,0-6-26 15</inkml:trace>
  <inkml:trace contextRef="#ctx0" brushRef="#br0" timeOffset="18">10368 13766 228 0,'-9'-5'88'0,"9"5"-48"0,0 0-47 0,0 0 14 16,0 0-7-16,3 5 2 15,3 1 5-15,3 10 6 16,0 7-7-16,3-1 3 0,3 4 4 16,6 6-9-16,-3-1-2 0,-3-9-2 15,0 1 2-15,-4-1-1 16,-2-9 2-16,-3 0 11 16,-6 0 8-16,-6-5-7 15,-6-2-3-15,-2 1-3 16,-4-1-1-16,-3-1-4 15,0 0-3-15,3-2-18 16,3 2-6-16,3 3-64 16,6-2-28-16</inkml:trace>
  <inkml:trace contextRef="#ctx0" brushRef="#br0" timeOffset="19">11940 15026 112 0,'0'0'44'0,"0"0"-24"0,3 0-10 0,-3 0 14 15,0 0-2-15,3 5-1 16,-3-5 0-16,3 3 1 16,0 2-12-16,0 3 3 0,0-3 3 15,-3 1-4-15,0-4 1 16,0 3-4-16,0-5 2 0,0 6 0 16,0-6 1-16,0 2 2 15,0-2 4-15,0 6-6 16,-3-6-2-16,0 5-1 15,-3-2-1-15,0-3 0 16,0 5 0-16,0-5 0 16,0 0 2-16,-3 0-3 15,0 0-2-15,-3 0 2 16,-5 0 0-16,2-5-1 16,0 5 1-16,0-3-2 15,-3-2 2-15,0-1-6 16,0-2-1-16,0-5 0 15,1 5 2-15,-1-2 1 16,0-4 3-16,3 1-3 16,0 0 0-16,3 0-3 15,3 0-1-15,0-9 1 0,3-1 0 16,0 4-5-16,3-7-1 16,3 4 3-16,3-4 1 15,3-6-1-15,0 6 2 16,3 5-1-16,0 2-2 15,3 1 0-15,0 4 3 16,0 6 0-16,0-2 3 16,0 2-1-16,0 3 2 15,0 2-4-15,-1-2-2 0,-2-1-5 16,0 6 0 0,-3-2 4-16,0-4 2 0,-3 6-3 15,0-5-1-15,-3 5 0 16,0 0 2-16,0-3-7 15,0 3-1 1,0-5-15-16,0 5-6 0,-3-5-9 16,3 5-3-16,-3-5-58 15</inkml:trace>
  <inkml:trace contextRef="#ctx0" brushRef="#br0" timeOffset="20">11693 14531 132 0,'-9'0'52'0,"3"0"-28"15,0 0-17-15,3 0 13 0,0 0-1 16,0 5 3-16,0-5-6 16,0 0 1-16,0 0-10 15,3 0-2-15,0 6-1 0,0-4-2 16,0-2-2-16,0 0 7 15,3 0 5-15,3 6-2 16,0-6 0-16,3 5-2 16,6-3 0-16,0 4 2 15,3-6 1-15,0 8-8 16,-1-3-1-16,7 0-4 16,-3-2 0-16,0 2 2 0,-3 1 0 15,-3-4 2-15,0 3 1 16,-4 3-4-16,-2-2 1 15,0-1 2-15,-6 0 1 16,0 3 3-16,-3 0 1 16,0-3 1-16,-3 9 0 15,0 4-4-15,0-2-3 16,0-3 0-16,0 6-1 16,0-6 0-16,3 6 0 15,0-6 0-15,0 0 0 16,3-5-25-16,3 3-10 15,0-9-81 1</inkml:trace>
  <inkml:trace contextRef="#ctx0" brushRef="#br0" timeOffset="21">10264 8729 124 0,'0'-3'49'0,"0"3"-26"0,0 0-9 0,0 0 17 16,0 0 0-16,0 0 2 15,0 0-7-15,0 0-4 16,3 8-12-16,-3 3 7 0,0 2 5 16,0 3-5-16,0 0 1 15,0-1-11-15,0-1-2 16,0-1-3-16,0-3-2 0,0 6-4 16,0-2-26-1,0-4-11-15,0-2-25 16,0-3-9-16,0-2-9 15</inkml:trace>
  <inkml:trace contextRef="#ctx0" brushRef="#br0" timeOffset="22">10264 8620 204 0,'-3'-5'77'0,"3"2"-42"0,3 3-32 0,-3 0 17 16,0 0-10 0,0 0-1-16,0 0-10 0,3 3-1 15,0 0 0 1,3-1-30-16,0 1-11 0,3-3-44 16</inkml:trace>
  <inkml:trace contextRef="#ctx0" brushRef="#br0" timeOffset="23">10547 8607 156 0,'-6'-5'57'0,"6"-1"-30"0,-3-2-16 0,3 6 18 16,-3-3-2-16,0-1 4 0,-3 1-6 15,0-3-3-15,-3 5-12 16,-6 1 5-16,1 4 2 0,2 4-7 16,-3 4-1-16,3 3-7 15,0 9-2-15,0-1-2 16,3 3 0-16,6 2 2 16,0 3 2-16,3 3-1 15,0-3-1-15,3 0-4 16,-3 3-2-16,0-3-24 15,0-5-10-15,0-6-17 16,-3-2-5-16,0-3-21 16</inkml:trace>
  <inkml:trace contextRef="#ctx0" brushRef="#br0" timeOffset="24">10327 8742 216 0,'-3'-3'82'0,"6"3"-44"0,3-2-40 0,0 2 14 16,3 0 0-16,2-3 5 16,1 3-5-16,6-3-2 15,6 1-5-15,0 2-4 0,-3 0 0 16,-3 0-26-16,-1 2-10 16,-2 1-68-16</inkml:trace>
  <inkml:trace contextRef="#ctx0" brushRef="#br0" timeOffset="25">10779 8543 212 0,'-6'-2'79'0,"3"-1"-42"0,-6 8-34 0,6 1 17 15,-6 2-1-15,0 2 1 16,-8 6-5-16,-1 8-1 15,0 0-8-15,0 5-6 0,3 3-1 16,3 2 5-16,3 0 2 16,6 6-2-16,9 0-1 15,6-6-1-15,6-2-2 16,3-3-4-16,6-8-2 16,2-5-22-16,1-3-6 15,6-7-45-15,0-6-49 16,-4-6 34-16</inkml:trace>
  <inkml:trace contextRef="#ctx0" brushRef="#br0" timeOffset="26">10973 8565 164 0,'-6'-6'63'0,"6"12"-34"0,0-4-23 0,0-2 17 15,3 6-8-15,-3 4 2 16,0 9-1-16,3 2 2 16,0 5-10-16,-3 3 2 0,0 3 1 15,0 0-4-15,0-3 1 16,0-3-5-16,0-2-2 0,0-5-27 15,0-6-10 1</inkml:trace>
  <inkml:trace contextRef="#ctx0" brushRef="#br0" timeOffset="27">10845 8721 236 0,'-6'-3'88'0,"6"3"-48"0,0 0-38 0,0 0 19 16,0 0-2 0,6 0 3-16,0 0 1 15,3 0 3-15,5-3-14 16,4 1-7-16,3-1-1 0,0 1-10 0,0 2-1 16,-3 0-29-16,0 0-14 15,-4 0-47 1,4 2-47-16,-6-4 52 15</inkml:trace>
  <inkml:trace contextRef="#ctx0" brushRef="#br0" timeOffset="28">11083 8562 196 0,'0'3'74'0,"0"-3"-40"0,0 10-31 16,0-4 17-16,0 4 3 16,0 9 6-16,0-1-5 15,0 6 0-15,0 0-13 16,0 2-2-16,-3 1 1 0,0-1-6 15,0-2 0-15,0-6-2 16,0-2 1-16,3-2-2 16,-3-4-1-16,3-2-10 15,0-3-6-15,0-2 1 16,0-3 4-16,0-3 4 0,0-2 2 16,0-3 0-16,3-2 1 15,6-4 3-15,0 1 2 16,6 3-5-16,-3-1 1 15,-1 3 1-15,-2 0 3 16,0 3-2-16,0 2 0 16,0 1 1-16,0 2 2 15,0 2-1-15,0 3 2 16,0 3-2-16,-3 3-1 16,0 0 9-16,0-1 6 15,-3 1-7-15,0-1-2 0,0-2-6 16,0 0-1-1,0-3-26-15,-3-5-11 0,0 0-56 32</inkml:trace>
  <inkml:trace contextRef="#ctx0" brushRef="#br0" timeOffset="29">11288 8729 212 0,'-3'0'82'0,"3"2"-44"0,3 4-47 16,-3-1 14-16,0 3 6 16,0 2 7-16,0 4-7 15,0-1-1-15,0 0-6 16,0 0-5-16,0-2-2 0,0-3-38 0,0-3-17 16,0 0-35-1</inkml:trace>
  <inkml:trace contextRef="#ctx0" brushRef="#br0" timeOffset="30">11273 8636 260 0,'0'-5'96'0,"3"7"-52"0,0-2-43 0,-3 0 19 0,0 0-13 15,6 3-4 1,0-3-11-16,0 3-5 0,0-1 7 16,0 6-39-16,0-2-17 15</inkml:trace>
  <inkml:trace contextRef="#ctx0" brushRef="#br0" timeOffset="31">11446 8723 208 0,'-3'-2'79'0,"6"2"-42"0,-3-3-26 15,0 3 21-15,0 0 0 0,0 0 6 16,0 0-12-16,-3 3-6 16,0-1-11-16,-3-2 0 0,0 3 2 15,-3 2-4 1,0 1-2-16,3-4-2 0,0 4-3 15,3-1-2-15,6 0-1 16,0 3-1-16,0 0 3 16,3 0 0-16,3 3 3 15,0-1-3-15,3 1-2 16,-3-1-1-16,0 1 3 16,-3-1 2-16,-3 1 4 15,-3 0 2-15,-3-1 1 16,-3 1 0-16,-3-1 0 15,-6 1-7-15,-3 0 0 16,0-4-23-16,0 4-10 0,4-6-48 16,-1 1-19-16,0-1-14 15</inkml:trace>
  <inkml:trace contextRef="#ctx0" brushRef="#br0" timeOffset="32">11764 8559 184 0,'0'0'71'0,"3"3"-38"0,-3-3-23 16,0 0 17-16,3 5-7 16,0 1 1-16,-3 4-6 0,3 1-1 15,-3-1-8 1,0 6-2-16,3 3 2 0,-3-3-1 15,3-1 0-15,0-1-6 16,-3-4-1-16,3 1 1 0,-3-1 0 16,0-2-17-16,0 0-5 15,6-2-44 1,-6-1-34 0</inkml:trace>
  <inkml:trace contextRef="#ctx0" brushRef="#br0" timeOffset="33">11747 8842 220 0,'0'0'82'0,"0"0"-44"0,3 0-31 16,-3 0 18-16,0 0-11 15,0 0-3-15,0 0-9 0,0 0-3 16,0 0 0-16,0 0-16 16,0 0-5-16,3 0-51 15,-1 0-53 1,1-2 35-16</inkml:trace>
  <inkml:trace contextRef="#ctx0" brushRef="#br0" timeOffset="34">11913 8705 140 0,'-6'10'55'0,"6"-10"-30"0,0 0-10 0,0 0 20 16,0 0 1-16,0 0 0 15,0 0-11-15,0 0-5 16,0 0-11-16,0 0 0 0,0 0 4 16,6 0-3-16,0 0 2 15,0 0-3-15,3 0 2 16,0 0-6-16,3 0-1 15,3 0 0-15,0 0 0 16,3 0-5-16,-4 0 1 16,1 0 0-16,-3 0 2 15,0 0-3-15,-3 0 0 16,0 0-4-16,-3 0 1 16,0 0-9-16,-3 0-2 15,-3 0-12-15,3 0-3 16,-3 0-8-16,0 0-4 0,0 0-24 31,0 0-38-31,3 0 29 0</inkml:trace>
  <inkml:trace contextRef="#ctx0" brushRef="#br0" timeOffset="35">11919 8816 192 0,'-3'0'74'0,"6"3"-40"0,-3-3-33 0,3 0 16 16,3 0 2-16,0 0 3 15,3 0 0-15,3 0-2 16,6 0-10-16,3 0-4 0,-1 0 0 16,-2 0-3-16,0 0 0 15,0 0-3-15,-3 0-1 16,-3 0 3-16,-3 0 1 16,0 0-19-16,-3 0-7 15,0-3-54 1,0-2-60-16,-1-1 34 15</inkml:trace>
  <inkml:trace contextRef="#ctx0" brushRef="#br0" timeOffset="36">12732 8827 152 0,'0'0'57'0,"15"2"-30"0,-21-2-18 0,6 0 25 16,0 0-6-16,6 3 1 16,0-3 1-16,-9 0-16 15,9 3-1-15,-6-3 0 0,-3 0 15 16,0 2 2-1,0 1-10 1,0-3-5-16,0 0-5 16,-6 0 1-16,0 0-4 15,3 0-2-15,0 0 0 16,-3 0-1-16,3 0 0 16,-3 0 0-16,0 0-2 15,0 0-2-15,0-3 5 16,0 1 4-16,-2-1-7 0,-1 0-1 15,0-2 1 1,3 0 3-16,-3-1-2 0,3-2-2 16,0 0-3-16,0 1 1 15,0-1 1-15,-6 0 2 16,3 0-3-16,-5-3 0 16,2-2 1-16,3 2 2 15,0-2-6-15,3 0 1 16,0 0-4-16,3-1 0 15,0 1-1-15,0 0 2 16,3 0 4-16,0 2 1 16,0 1-2-16,3-4 0 0,0 4-1 15,3-1 0-15,0 1 0 16,9-1-4 0,-3 3 2-16,6 3-1 15,-3-1 1 1,-3 4 4-16,0-1-4 15,-3 3 0-15,0 0 0 16,-6 0 4-16,0 0 1 16,2 3 3-16,-4 2-1 15,4 0-1-15,-7 3 1 16,2 3-1-16,0 0-3 16,0 2 2-16,0 0 1 15,0 3 2-15,-6 5-3 16,0 0-2-16,0-2 4 15,3-1 1-15,0 3-3 0,3-2 1 16,-3-3 0-16,3 0 0 16,0 0 0-16,3-3 0 15,0-3-3-15,0 1 2 16,9-3-1-16,0 0 0 16,3-3 4-16,0 0 1 15,0-2-4-15,0 0-1 16,-4-3 1-16,1 0 0 15,0-3-4-15,3 0 1 16,0-2-7-16,-3 0-1 16,0-3 0-16,0 0 0 15,0 0 2-15,-3 0 1 16,0 0 3-16,0 0 4 0,-3 0 1 16,0 0 3-16,0 0-6 15,0 3 1-15,-3 0 1 16,0 0 3-16,0 2-2 15,0 0 0-15,0 1 1 16,0-1 2-16,0 3 1 16,0 0 1-16,0 0-2 15,0 0-2-15,0 0 3 16,0 0 2-16,-3 0 2 16,0 0 1-16,0 0-7 15,0 0 0-15,-3 3 1 16,0-1 1-16,-3 4 1 0,0-1 2 15,0 0-1 1,0 0 0-16,3 1-1 0,0-4 0 16,0 1-18-16,3 0-5 15,0-3-33-15,3 0-14 16,6-3-31 0</inkml:trace>
  <inkml:trace contextRef="#ctx0" brushRef="#br0" timeOffset="37">12818 8668 164 0,'0'10'63'0,"0"-7"-34"0,3 0-16 16,-3-3 30-1,3 10-9-15,0 4-10 16,0-1-5-16,0 0-12 16,0 0 0-16,0-2 0 0,0-1-1 15,-3-2 1-15,0 0-2 16,0-2 2-16,0-1-4 15,0-3 0-15,0-2 3 16,0 0 1-16,0 0 10 31,0-7-12-15,0-1-2-16,-3-3-2 0,0 0 1 16,3 4-3-16,0-7-2 15,6 4 2-15,0-6-2 0,3 5 1 16,0-2 0-16,0 5-2 15,0 0 0-15,5 3 3 16,4 0 0 0,-3 2-13-16,-3 0-25 15,0 9 1 1,-3-1-23-16,0-3-6 16,0 1-17-1</inkml:trace>
  <inkml:trace contextRef="#ctx0" brushRef="#br0" timeOffset="38">13024 8467 184 0,'-3'-3'71'0,"3"6"-38"0,3 5-39 16,-1 8 42-1,1 2-6-15,0 3-4 16,-3 3-3-16,3 8-13 16,-3-3 0-16,0-3 1 0,0-2-2 15,3-3 0-15,-3-2-5 0,0-3-1 16,0-3-1-16,0-2-2 16,0-3 3-16,0-3 0 15,0 0-4-15,0-5-1 16,0 0-4-16,0 0-1 15,0-3 4-15,0-2 1 16,3-3-1-16,3-2 0 16,0-4 2-16,0-1 0 15,3-1-2-15,0 2 0 16,0 1 4-16,3 3 1 16,-3-1 0-16,3 3-2 15,3 3 3-15,3 5 2 0,-1 2 4 16,-2 6 2-16,0 6-1 15,-3-1 1 1,-3 0-6-16,0 0-3 0,0 3 1 16,-3-3 0-16,-3-2-4 15,0 0 1-15,0-3-20 16,0-3-7-16,0-3-26 16,3-2-86-1</inkml:trace>
  <inkml:trace contextRef="#ctx0" brushRef="#br0" timeOffset="39">13440 8599 220 0,'0'0'85'0,"0"3"-46"0,0-3-21 0,0 0 25 15,-6 2-9-15,0 4 0 16,-6-1-13-16,1 0-3 16,-1 1-10-16,3-1-5 0,0 0-2 15,3 6-4-15,3-9 2 16,0 6-1-16,3 0-2 16,6 3 0-16,3-1 0 15,6 1 3-15,-3 0 0 16,-1-1 1-16,1 1 0 0,-3-1 4 15,-3 1 2 1,-3-1 9-16,-6-2 4 0,-6 0-9 16,-3 0-6-1,-3-2-7-15,1-4-1 0,-1-2-20 16,0 0-9-16,0-2-21 16,3-1-8-16,0 0-60 15</inkml:trace>
  <inkml:trace contextRef="#ctx0" brushRef="#br0" timeOffset="40">13550 8390 204 0,'0'0'77'0,"3"0"-42"0,0 3-39 0,0-1 13 16,3 1 6-16,3 2 7 0,6 11 2 15,6 5 1-15,3 6-14 16,0 5 7-16,-4-1 4 0,-2 4 2 16,-3 2 1-16,-6 0-3 15,-6 0-2-15,-3 0-4 16,-6-5 0-16,-9-3-9 16,-3 0-2-16,0-5-19 15,1-6-7-15,-1-2-32 16,0-5-11-16,0-3-75 15</inkml:trace>
  <inkml:trace contextRef="#ctx0" brushRef="#br0" timeOffset="41">14232 8440 176 0,'0'-18'66'0,"3"15"-36"0,-3 0-11 0,0 3 21 16,0 0 4-16,-3-2 3 15,-3 2-17-15,0 0-5 16,-3 2-15-16,-3 4-6 0,-3 4-1 16,-2 1-2-16,2 5-1 15,3 2-2-15,3-4 1 16,0-1-1-16,6 0 0 15,6 0-3-15,3 3 1 0,3-3 0 16,0 1 2 0,0-1 1-16,0 0 3 0,-4-2 1 15,-2-1 1 1,-3-2 2-16,0 3 3 0,-3-1-4 16,-2-2-3-16,2-2-1 15,0-6 1-15,-3 0-6 16,6 0-1-16,0-3-7 15,6 0 0-15,3 1 4 16,2-1 4-16,1 0 1 16,0 3-1-16,-3 3 5 15,0 5 1-15,-3 5 8 16,-6 0 4-16,-3 3 1 16,0 3 1-16,0-1-4 15,0 1-2-15,3-3-9 0,0 0-2 16,6-3 0-16,3 0 0 15,9-5-4-15,6 0-1 16,0-3-30-16,-1-5-12 16,1 0-68-1,0-2-45-15,-6-4 67 16</inkml:trace>
  <inkml:trace contextRef="#ctx0" brushRef="#br0" timeOffset="42">10208 9882 152 0,'0'-2'57'0,"0"2"-30"0,0-3-25 0,0 3 14 16,0 0-4-16,0 0 1 16,0 0-7-16,0 0-2 15,0 0-2-15,0 0 1 0,0 0 0 16,0 0 3-16,0 0 3 15,0 0 0-15,0 0 2 16,0 0 5-16,0 0 4 16,0 0-1-16,0 0-2 15,-6 0 8 1,3 0-7-16,3 0-1 16,3 0-7-16,0-3-8 15,6 3-2-15,-3 0 2 16,3-2 1-16,-1-1-4 15,1 3-1-15,0 0 1 16,-3 0 0-16,0 3 1 16,0 2 0-16,0 0 0 15,-3 3 2 1,0 3 1-16,-3-1-1 16,-3 1 1-16,0 0-2 15,0-1 2-15,-3 6-2 16,3-3 2-16,0 3-2 15,0-3-1-15,0-2-2 16,3 0 1-16,3-1-1 0,0-2 0 16,3-3 0-16,3 1-2 15,0-1 3-15,0-2 0 16,0-1 1-16,0-2 2 16,0 0-3-16,-3 0 0 15,-6 0-4-15,0 0-1 16,0 0-24-16,0 0-10 15,0 0-26-15,-3 3-10 16,3 2-15 0</inkml:trace>
  <inkml:trace contextRef="#ctx0" brushRef="#br0" timeOffset="43">10330 10086 184 0,'-9'-3'71'0,"6"6"-38"0,-3-3-19 16,3 3 20-16,0-1-4 16,-3 1 2-16,0 2-16 15,0 1-4-15,0 1-8 16,0 1-3-16,3 0 0 0,0 3-1 15,3 0 2-15,3 2-3 0,3 5-2 16,0-2 2-16,3 8 0 16,-3-3 1-16,0-2 0 15,-3-1 6-15,-3-2 6 16,-3 3 3-16,-3-6 0 16,-3 0-5-16,-6-2-4 15,-3-3-19-15,0-3-6 16,1 0-59-16,2 0-24 15,0-5-3 1</inkml:trace>
  <inkml:trace contextRef="#ctx0" brushRef="#br0" timeOffset="44">7999 5093 280 0,'-9'-21'107'0,"6"21"-58"0,-3-2-57 15,6 2 16-15,0 0-11 16,0 0 2-16,3 2-10 16,3 6-3-16,3 0 7 15,3 5 12-15,6 0 7 0,0 3-8 16,3 3-4-16,2 5 0 16,-2 5 1-16,3 5 2 15,0 11 3-15,-3 0-1 0,-1 5 2 16,-2-2-2-1,0 2 0-15,0 1-3 0,0-1-2 16,6 11 1-16,0-6 1 16,-4 1-1-16,1-1-1 15,3-2 1-15,-3 0 1 16,0 0-3-16,0-3 0 16,-1 3 5-16,4 3 2 15,-3 5-2-15,3-14-1 16,6 4 1-16,-4-4 0 15,1 4-2-15,3-1-2 16,-3 0 1-16,2 3-1 0,1 0 0 16,0-3 2-16,-3 8-1 15,0-5-1 1,-4-2 1-16,4-1-1 0,0 0 0 16,0-5 0-16,0 5 0 15,-4-2 0-15,4-3 0 16,3 3 2-16,-3-3-1 15,0 0-1-15,-1 0-2 16,1 0 1-16,3 2 3 16,0 1 1-16,-4 5-1 15,-2-3-2-15,0 3 3 16,-3-3 0-16,-3-5-4 16,0-3 1-16,-1 1 0 0,1-4 0 15,0 1 0-15,0-3 2 16,0 0-3-16,0 3 0 15,0-3 5-15,2 0 2 16,-2 3-2-16,6-1-1 16,-3-2 1-16,0 3 0 15,-3 2-2-15,5 3-2 16,-2 3 1-16,6 0-1 16,-3-6 0-16,0-2 0 15,-3-6 2-15,-1 1 1 16,-2-6-1-16,3 2-2 15,0-2 1-15,0-2-1 0,-3-6 0 16,-1-2 0-16,-2-4 0 16,0-1 2-16,-3-4-1 15,0 1 2-15,-3-3-2 16,0 0-1-16,-3-3 1 16,0-2-1-16,-3-1 0 15,-3-2 0-15,0 0 2 16,0 0 1-16,0 0 1 15,0 0 0-15,0 0-2 16,0 0-2-16,0 0 1 16,0 0 1-16,6 0-1 15,-6-2-1-15,0-1 1 16,0-2-1-16,0-6-3 16,0-2 0-16,-6-3 2 15,3-2 0-15,0-1-2 16,0-2 2-16,0 0-1 0,-3-8 0 15,0-1 2-15,0 1 2 16,0 0-3-16,0 0 0 16,0 5 1-16,0 6 0 15,0 2 0-15,3 3 2 16,0 5-3-16,0 0 0 16,3 3 1-16,0 2 2 15,0 3-1-15,3 3-1 16,3 5-2-16,3 5-1 15,0 8 2-15,3 11 2 0,0 2 0 16,-3-2-1-16,0-3 1 16,3 3-1-1,-6-3 2-15,-3-5 1 0,-3-6-1 16,0-2-2 0,-3-3 3-16,0-2 0 0,-3-3 1 15,-6 0 2-15,-3-3-1 16,-6 0 2-16,0 1-4 15,-6-4 0-15,-5 1 3 16,-1-1 1-16,3-2-1 16,0 0-1-16,4 3-3 15,-4 0 1-15,6-1-2 16,-3 1-1-16,6 0-4 16,4-1-2-16,2 1-26 15,3 0-11-15,9-3-33 0,9-3-15 16,3-5-35-1</inkml:trace>
  <inkml:trace contextRef="#ctx0" brushRef="#br0" timeOffset="45">16045 10986 220 0,'-3'-8'82'0,"3"5"-44"0,-9 0-31 16,3 3 20-16,-3 0-5 16,-9 3 1-16,-6 2-3 15,-6 3-1-15,-2 3-10 16,-4 2-3-16,3 3-2 0,7 0-5 0,5 0 1 16,9-3-2-16,9 3 0 15,9 0 2-15,12 5 2 16,5 3-6-16,7 2 1 15,0 1 1-15,-3 4 1 16,-3-7 3-16,-4-3 1 16,-8-2 3-16,-6-3 3 15,-6-3 2-15,-9 0 3 16,-6-2-5-16,-11-3-1 16,-7-3-4-16,-3-2-3 15,3-1-3-15,4 1 1 16,5-3-26-16,3-3-11 0,6-2-32 15,21-11-81 1</inkml:trace>
  <inkml:trace contextRef="#ctx0" brushRef="#br0" timeOffset="46">16256 10949 284 0,'-3'-8'107'0,"3"10"-58"0,3 1-57 16,-3 15 9 0,-3 12-2-16,-3 12 9 15,0 3 5-15,0 2-6 16,0 1-4-16,6-6-2 0,6 3-1 16,-3-8 0-16,3-2-31 0,3-6-14 15,0-5-74 1</inkml:trace>
  <inkml:trace contextRef="#ctx0" brushRef="#br0" timeOffset="47">16122 11226 288 0,'-9'-10'110'0,"9"4"-60"0,3 6-58 0,3 0 16 15,3-2-4-15,6-1 2 16,9 1-2-16,6-6-3 0,5 8 0 16,7-3-23-16,3 0-10 0,2 1-68 15,4 2-49 1,-1 0 55-16</inkml:trace>
  <inkml:trace contextRef="#ctx0" brushRef="#br0" timeOffset="48">16583 11166 260 0,'-35'21'99'0,"20"-8"-54"0,-9 5-46 16,15-4 18-16,-3 2-4 15,3-1 5-15,0 4-8 16,3-3-3-16,3 0-4 16,6-3-3-16,6-3 1 0,6-2-8 0,0-5 0 15,6-8-15-15,3-6-5 16,0-2 7-16,-4 0 6 15,-2 2 9-15,-6 1 5 16,0 2 12-16,-3 2 7 16,-3 4-4-16,0 2 0 15,-3 2-9-15,0 4-2 16,3 7 0-16,0 0 0 16,0 0-2-16,3 1 1 15,3-4-15-15,2-2-7 16,1-3-34-16,9-5-16 15,3-5-33-15</inkml:trace>
  <inkml:trace contextRef="#ctx0" brushRef="#br0" timeOffset="49">16964 11195 200 0,'-5'-16'74'0,"-1"10"-40"0,-3 9-22 16,3 0 19-16,-3 2-12 15,-3 0-1-15,-3 6-10 16,0 2-5-16,0 6-2 15,3-3 1-15,6 5 3 0,9 0-2 16,3-3-2-16,3-2 0 16,6 0-1-16,0-5-18 15,6-3-8-15,3-11-44 16,8-8-57 0,1-2 30-16</inkml:trace>
  <inkml:trace contextRef="#ctx0" brushRef="#br0" timeOffset="50">17179 10904 252 0,'-3'8'96'0,"6"-3"-52"0,-3 13-49 0,0 1 15 16,0 15 3-16,0 14 3 15,0 5-7-15,3 0-3 16,0-3-4-16,0 0-2 0,0-5 3 15,-3-2-26-15,0-6-12 0,0-8-53 16</inkml:trace>
  <inkml:trace contextRef="#ctx0" brushRef="#br0" timeOffset="51">17429 11118 168 0,'-12'-19'66'0,"0"22"-36"0,-12 13-31 15,12-11 15-15,-9 11 7 16,-2-3 9-16,-4 1-6 0,-3 1-5 16,3 1-10-16,6-3-2 0,7 3 0 15,5-2-1 1,9-1 1-16,12 0 5 0,11 6 2 15,7-1-7-15,9 1-4 16,8-1-24-16,1-2-9 16,3 3-86-1</inkml:trace>
  <inkml:trace contextRef="#ctx0" brushRef="#br0" timeOffset="52">16176 12184 108 0,'0'-5'44'0,"3"5"-24"0,-3 3-24 0,0-3 8 0,0 0-13 16,0 0-2-16,0 0-10 16,0 0-4-16,0 0-8 15,0 0-3-15,0 0 18 16,0 0 7-16</inkml:trace>
  <inkml:trace contextRef="#ctx0" brushRef="#br0" timeOffset="53">16235 12184 184 0,'3'-8'71'0,"-3"8"-38"0,3-2-25 15,-3 2 18-15,0-6-2 16,0 6 3-16,0-2-2 15,-3 2 0-15,0-3-14 16,-6 0 0-16,3 3 2 0,-3 0-7 16,0 3-1-16,1 2-5 0,-1 9-1 15,-3 1-1 1,9 7-2-16,0 1 3 16,3 1 0-16,0 8-2 0,3-6 2 15,0 6 1-15,0-3 0 16,0 0-5-16,0-2 1 15,-3-6-18-15,3-8-8 16,-3 3-13-16,0-8-6 16,-3-13-99 15</inkml:trace>
  <inkml:trace contextRef="#ctx0" brushRef="#br0" timeOffset="54">16074 12346 228 0,'-2'-6'88'0,"2"4"-48"0,2-1-38 15,-2 3 24 1,12-3-8-16,3-2-5 16,0 0-2-16,3-1-7 15,0 4-5-15,3-1 0 0,0 1-8 16,-1 2-2-16,1 0-23 16,-3 0-8-16,-3 2 0 15,-3 1 0-15,-3-1 8 16,-3 1 6-16,0-3 22 15,-3 3 13-15,-3-3 15 16,0 0 7-16,0 0-2 0,0 5-2 16,-3 0-5-16,0 3 0 15,0 3-5-15,0 2-1 16,3 6-8-16,0 2-4 16,3 5 1-1,3-7 0-15,3 2-4 0,6-8 1 16,2-5 6-16,1-3 6 15,0-7 0-15,0-9 3 16,0 1-6-16,-6-4-3 16,0 1 1-16,-6-3 2 15,0 0-4-15,-6 0-1 0,-3 1-2 16,-3 1-2 0,-6 4-13-16,3 2-6 15,0 0-17-15,-3 5-36 16,9 1-34-1,9-1 1 1,3 0 40-16</inkml:trace>
  <inkml:trace contextRef="#ctx0" brushRef="#br0" timeOffset="55">16467 12319 160 0,'3'5'63'0,"-3"3"-34"0,-3 6-25 16,3-9 15-16,0 8-5 15,0-2 0-15,3 2-4 16,3-3-1-16,0 6-5 15,3-2 2-15,0-6 3 0,0 5 4 16,3-5 2-16,3-3 0 0,-3-8 4 16,-3 1-2-16,3-6-1 15,-3 2-2-15,-6-1-1 16,-1-4-7-16,-2-2-2 16,-5-1-2-16,-1 1 1 15,0 0-4-15,-3 2 0 16,0 1-12-16,0 7-5 15,3-2-12-15,3 5-6 16,0 0-17-16,3 0-4 16,6 0-31-1</inkml:trace>
  <inkml:trace contextRef="#ctx0" brushRef="#br0" timeOffset="56">16655 12525 204 0,'-6'3'77'0,"6"-3"-42"0,0 0-41 16,0 0 14-16,0 0-3 0,3 3 4 16,3-1 0-16,3-2 0 15,3 6-5-15,3-6-3 0,2 2 2 16,4 1-13-16,-3-3-3 16,9 0-34-16,-6 0-14 15,-3 0-17 1</inkml:trace>
  <inkml:trace contextRef="#ctx0" brushRef="#br0" timeOffset="57">16899 12351 168 0,'0'0'66'0,"0"0"-36"0,0 8-22 16,3-3 16-16,-3 6-3 15,3 5-1-15,0 10-8 16,0 3-3-16,0 0-5 16,0 3-3-16,0-6 2 0,-3 1-2 15,3-1 2-15,-3-2-2 16,3-8-1-16,-3-3 3 16,0-7 2-16,0-6-2 0,0 0 0 15,-3 0 1-15,0-8 0 16,0-3-2-16,0-5-2 15,0-10 1-15,0-3-1 16,0-1-3-16,0 1 0 16,3 3-1-16,3 2 3 15,0 3 0-15,3 5 1 16,0 3-3-16,6 5 0 16,0 3 4-16,6 5 3 0,-4 2 1 15,4 4 0-15,0 1 5 16,0 1 4-1,-6 0-3-15,-6 6-1 0,-3-1 0 16,-6 5 4-16,-6-2-8 16,-3-3-1-16,-3-2-16 15,0-6-6-15,0-2-11 16,0 0-5-16,1-9-13 16,2-4-4-16,0-4-24 15,9-4-28 1,6-1 37-16</inkml:trace>
  <inkml:trace contextRef="#ctx0" brushRef="#br0" timeOffset="58">17101 12134 228 0,'0'0'85'0,"3"0"-46"0,0 10-43 0,-3-4 13 15,3-1 6-15,-3 22 5 16,3-4-4-16,-3 4-1 15,3 5-9-15,0-1-4 0,0 1-1 16,0 2-1-16,0 1 0 16,0-6-11-16,0-5-5 15,0-6-36-15,-3-5-16 16,3-5-29 0</inkml:trace>
  <inkml:trace contextRef="#ctx0" brushRef="#br0" timeOffset="59">17009 12319 260 0,'-15'-5'99'0,"18"5"-54"0,12 0-50 16,-6 0 17-16,-3 0 2 16,6-3 3-16,0 1-8 15,3-4-3-15,3 1-4 16,2 2-6-16,4 1 0 0,-3 2-36 15,0 0-15-15,0 0-58 16</inkml:trace>
  <inkml:trace contextRef="#ctx0" brushRef="#br0" timeOffset="60">17241 12324 168 0,'0'6'66'0,"0"2"-36"0,3 5-24 0,0-5 15 16,3 2 2-16,0-2 3 16,0 6 0-16,0-4 1 15,-3-2-15-15,0-3-7 0,0 1-1 16,-3-6 6-16,0 0 5 16,0 0-1-16,0-3 2 15,0-2-5-15,0-3-1 0,0-5-4 16,0-1 1-16,3 1-6 15,6-3-1 1,0 3-2-16,0 2-2 0,3 3 3 16,3 3 0-16,-1 3-17 15,1 2-5-15,0 0-38 16,0 2-15-16</inkml:trace>
  <inkml:trace contextRef="#ctx0" brushRef="#br0" timeOffset="61">17414 12515 208 0,'-3'-3'79'0,"6"6"-42"0,-3-6-32 16,0 3 17-16,6 3-6 0,0-3 3 16,0 0-6-16,12-5-3 15,0-1-5-15,-1 4-4 0,4 7 2 16,0-2-2-16,-3-1-1 15,0 1-4-15,-3 0-2 16,-3-1-59 0,-1-2-24-16,-2 0-6 15</inkml:trace>
  <inkml:trace contextRef="#ctx0" brushRef="#br0" timeOffset="62">17828 12176 200 0,'0'8'77'0,"3"-3"-42"0,3 17-37 0,-3-9 14 15,0 5-6-15,0 6 1 16,-3 11-4-16,0 2-2 0,3 2 0 16,-3-7 1-16,2-5 3 0,1-1-18 15,0-8-8-15</inkml:trace>
  <inkml:trace contextRef="#ctx0" brushRef="#br0" timeOffset="63">17851 12084 228 0,'-11'-14'85'0,"11"14"-46"0,-3 0-41 0,3 0 14 15,0 0 0-15,0 0 3 16,6 0 0-16,2 0 1 15,4-2-8-15,6 2-3 0,6-6-1 16,6 1-2-16,9-5 1 16,2-1-2-16,7 3-1 15,-1 3 1-15,-5-1-1 16,-3 6 0-16,-3 3 0 16,-4 0 0-16,-5 5 0 15,-3 2-3-15,0 1 2 16,-6 2 1-16,-4-2 0 15,1 5-3-15,-3-1 2 16,-3 9 7-16,-3 8 4 16,0-3 1-16,-6 3 1 0,0 2-6 15,0 1-4-15,0-4-1 16,0 1-1-16,-3-5-5 16,6-6 1-16,-6-5-29 15,0-3-13-15,3-5-42 16</inkml:trace>
  <inkml:trace contextRef="#ctx0" brushRef="#br0" timeOffset="64">17890 12533 212 0,'-6'6'79'0,"3"-4"-42"0,3-4-41 0,0 2 15 16,0 0-4-16,6 2 1 16,0 1 7-16,6 0 4 15,6-3-9-15,6 5 1 0,8-2 2 16,7-1-5-16,9 1-2 15,-1 2-1-15,1-2-1 16,3-1-2-16,-4-2 1 16,-5 0-9-16,-6-2-1 0,-7-1-23 15,-5-2-8-15,-6 5-73 16</inkml:trace>
  <inkml:trace contextRef="#ctx0" brushRef="#br0" timeOffset="65">18099 12271 172 0,'0'-5'66'0,"3"5"-36"0,2 0-26 16,1 5 13-16,0-2 3 16,0 0 4-16,0 2 3 15,-3-2 1-15,0 2-15 16,-3-5 8-16,0 0 2 0,0 3-7 15,-3-1-2-15,0-2-8 16,0 0-2-16,-3 0-2 0,0-2 1 16,0-1-2-1,3 0-1-15,1-2 1 0,2 0-1 16,0-1-5-16,2-1 1 16,4 1 0-16,0 6-1 15,0 3 4-15,0 0 0 16,0-1-2-16,0 6 2 15,-3-3 3-15,-3 1 1 16,0-1 3-16,0 0 1 16,-3-2-3-16,0 0-1 0,0-3 1 15,0 0 0-15,0-3 0 16,0 0 2-16,3 1-3 16,0-4-2-16,3 1 0 15,3 2-1-15,0 1-5 16,0-1 1-16,-3 3 2 15,-3 0 1-15,0 0 3 16,0 0 1-16,-3 3 3 16,-3-1 1-16,0-2-1 15,-3 0 1-15,0 0-6 16,3 0-1-16,0 0-9 16,4 0-4-16,-1-2-55 15,8-9-25-15,-2-2-29 16</inkml:trace>
  <inkml:trace contextRef="#ctx0" brushRef="#br0" timeOffset="66">15786 11954 60 0,'-6'-11'24'0,"6"6"-12"0,0-5-5 0,0 7 9 16,3-2 3-16,0-3 3 16,0 0 3-16,0 0 4 15,-3 2-9-15,3 4-2 16,-3 2-4-16,3 10 1 15,-3 14-8-15,-3 19 7 0,0 12 5 16,-3 9-6-16,-3 12 0 16,3 6-7-16,0-5-2 15,3-8-2-15,3 0-2 16,0-11 3-16,0-13 0 16,0 0-21-16,0-13-10 15,-3-6-52 1,0-2-39-16,0 0 49 15</inkml:trace>
  <inkml:trace contextRef="#ctx0" brushRef="#br0" timeOffset="67">15780 11880 108 0,'-3'-8'44'0,"6"5"-24"0,0 3-8 0,-3 0 16 16,3 0-7-16,3 0-2 15,0 0-5-15,3 0-1 16,3 0-7-16,2 0-4 0,10 0-1 16,3 0 1-16,3 0 1 15,2 0-1-15,13 0-2 16,0 0 5-16,5 0 1 15,7 3 4-15,5 0 1 16,1 2-5-16,-6 0-2 16,2-2 0-16,1-1 0 0,2-2 2 15,1 0 3-15,5 0-4 16,1 0-1-16,2-2-2 16,0-3 1-16,1-1 0 15,-1 4 1-15,4-1-5 16,-10 0-1-16,-2 1 3 15,-1-1 1-15,1 3 2 16,-4-3 2-16,4 1 1 16,-4-1 1-16,7 0-7 15,-7 1-2-15,1-1 0 16,5 0 0-16,1 1-2 16,-7-1 2-16,-2 1 3 0,-4 2 1 15,1 0-1 1,-3 0-2-16,-7 0-2 0,-2 0-1 15,-3 0 2-15,8 0 2 16,-5-3-2-16,0 0 0 16,-1 1 3-16,1-1 1 15,-6 3-4-15,-4 0 1 16,1 0 0-16,-6 0 2 16,-3 0-3-16,0 3 0 15,-7-1-10-15,-5 1-3 16,0 0-24-16,-3-1-8 15,-3 1-47 1</inkml:trace>
  <inkml:trace contextRef="#ctx0" brushRef="#br0" timeOffset="68">18670 11822 228 0,'0'-3'85'0,"-9"8"-46"0,6-2-54 16,3 0 10-16,0 2-2 15,-3 5 1-15,0 6 8 16,-3 8 6-16,0 16-4 0,0 7 2 16,-3 9 4-16,3 8-2 15,0 10 1-15,1 8 3 16,2 0 5-16,3-3-9 15,0-2-2-15,3-8-6 0,0-9-1 16,-1-9 3-16,-2-9 1 16,0-10-21-16,0-6-10 15,0-10-81 1</inkml:trace>
  <inkml:trace contextRef="#ctx0" brushRef="#br0" timeOffset="69">15768 12806 148 0,'-6'0'55'0,"6"0"-30"0,3 0-29 0,-3 0 10 0,6 3 6 15,0-1 7-15,3-2 3 16,6 0 2-16,0 0-13 16,5 0 4-16,7-2 5 0,6 2-5 15,3 0 2-15,11-3-10 16,4 3-4-16,5 0-2 15,4 3 1-15,5 2 1 16,4 0 1-16,-1-2 2 16,1-1 1-16,2 1 1 15,4-3 2-15,5 8-5 16,-3-5-1-16,7-3-2 16,5 0-2-16,0 2 1 15,4-2-1-15,-10 6 0 16,9-6 2-16,1 0-1 0,-1 0-1 15,0 0 5-15,0-6 1 16,1 6 0-16,2-5 1 16,-6 2-2-16,-3-2 2 15,-8 2-4-15,2-2-2 16,-8 0 0-16,-4-3 1 16,-2 3-3-16,-7-1 0 15,4 1-4-15,-10-3 1 16,-2 5-5-16,-4-2-1 15,-11 0-17-15,-6 5-8 16,3 0-85 0</inkml:trace>
  <inkml:trace contextRef="#ctx0" brushRef="#br0" timeOffset="70">15414 12293 192 0,'3'-3'71'0,"0"3"-38"0,-3-3-23 0,0 3 17 0,0-2-4 15,-3-1 0-15,0 0-6 16,-3 1-2-16,-6-1-9 16,-3 3 0-16,-6 3 1 0,-3 2-3 15,0 6-3-15,-5 7-3 16,2 6 1-16,3 5-1 15,6 11 0-15,6-3 2 16,6-3 0-16,12-2-3 16,3-8 0-16,6-3 2 15,3-8 2-15,3-5 0 16,3-3-1-16,-1-10-2 16,1 0 1-16,-3-19 3 15,-3 0 1-15,-3-2 3 16,-3-1 1-16,-3 3 3 15,-3 1 4-15,-3 1-4 16,0 9 0-16,-3 3-4 16,3 4 1-16,0 12-9 15,3 7 0-15,2 11 0 16,10 7 3-16,0 1-2 0,6 0 0 16,3-6-26-16,-3-4-11 15,14-9-89 1</inkml:trace>
  <inkml:trace contextRef="#ctx0" brushRef="#br0" timeOffset="71">15307 13160 156 0,'-3'-7'57'0,"3"-4"-30"0,0 3-21 16,3 8 17-16,-3 0-3 0,3 5 0 15</inkml:trace>
  <inkml:trace contextRef="#ctx0" brushRef="#br0" timeOffset="72">15315 13153 334 0,'6'21'20'0,"0"10"-2"0,0 9-6 0,0 0-2 15,-3 2-2-15,0-7 2 16,0-9 1-16,0 0 3 16,0-7-3-16,-3-6-1 15,0-5-2-15,0-8 2 16,0 0-3-16,-3-2-4 15,0-12-2 1,3-4-7-16,3-1-4 16,3 1 1-16,3 4 0 15,3 1 3-15,6 0 4 0,9 10-1 16,2 3-1-16,-2 3 3 16,-3 10 0-1,0 6 1-15,-3-6 2 0,-6 0 5 16,-4 0 4-16,-8 1 0 15,-3-1 3-15,-9 0-1 16,-5-2 0-16,-13-3-10 16,-3-3-3-16,-3-2-10 15,-2-3-2-15,5 0-22 16,6 0-8-16,3 0-150 31,15-8 69-31</inkml:trace>
  <inkml:trace contextRef="#ctx0" brushRef="#br0" timeOffset="73">15762 12949 152 0,'-6'-24'57'0,"6"24"-30"0,0 0-29 0,0 0 16 16,0 11-3-1,0 4 14-15,0 12 7 16,0 13-17-16,0 10 5 0,0 11 1 15,0 15-7-15,0 4-3 16,3-9 0-16,0-2 3 16,3-8-8-16,0-8-3 15,0-8 0-15,-3-6 2 16,0-12-15-16,0-3-8 16,3-8-44-16,0-6-20 15,0-7-12 1</inkml:trace>
  <inkml:trace contextRef="#ctx0" brushRef="#br0" timeOffset="74">15819 13647 184 0,'-6'-2'71'0,"6"2"-38"0,-3 0-34 0,3 0 15 15,0 0-8-15,0 0-1 0,6 0 9 16,-1 0 5-16,4-3-10 15,3 3 2-15,6-5 2 0,6 5-7 16,6 0-1-16,2-3-1 16,7 3 2-16,9-3 1 15,5 1 1-15,10 2-2 16,2 0-1 0,7 0-1-16,-4 0 0 0,4 0 0 15,2 0 2-15,7 0-1 16,-7 2 0-16,0 1-3 15,4 0 1-15,-4-3 4 16,-2 0 6-16,2 0-5 16,-3 0-2-16,-2 5-3 15,2-5 0-15,1 0 0 0,-4-5 1 16,1 5-2-16,5-3-2 16,-5 0 3-16,-4 3 0 15,1-2-1-15,2-4 1 16,0 6 0-16,-5-2 3 15,-1-1-3-15,1 1-2 16,-3 2 0-16,-4-6-1 16,7 6 0-16,-4 0 2 15,-2 0-1-15,-7 0-1 16,-5 0-2-16,0 0 1 16,-4 0 1-16,-5 0 0 15,-6 0 0-15,-1-2 0 16,-8-1-11-16,-3 0-5 15,-6-2-17-15,-3 0-6 0,-3-3-17 16,-3 0-7-16,3-3-39 16</inkml:trace>
  <inkml:trace contextRef="#ctx0" brushRef="#br0" timeOffset="75">18703 12801 208 0,'-6'5'77'0,"6"8"-42"0,-3 8-43 0,3 0 10 16,0 14 5-16,0 7 5 16,-3 11 3-16,3 5 1 15,0 6-8-15,3 2 4 0,0-3 3 16,0-4-12-16,3-9-5 16,0-2 0-16,-3-9 0 15,0-10-23-15,0 0-10 0,3 1-66 16</inkml:trace>
  <inkml:trace contextRef="#ctx0" brushRef="#br0" timeOffset="76">16333 13047 188 0,'-6'-11'71'0,"4"8"-38"0,-4-7-32 0,3 10 16 0,-3-3-5 15,-3 3 3 1,-3 0-6-16,0 3-1 0,0 7-4 16,3 1-5-16,0 16 0 0,3-1 1 15,3 6 0-15,3 5 0 16,3 0 0-16,3 0 4 16,0 3 2-16,0-6-7 15,-3-5-1-15,0-5-5 16,0-8 0-16,0 0-27 15,-3-8-10-15,0-3-42 16</inkml:trace>
  <inkml:trace contextRef="#ctx0" brushRef="#br0" timeOffset="77">16146 13229 224 0,'-21'-10'85'0,"21"10"-46"0,3 0-46 0,-3 0 16 15,12 0-4 1,3-3 2-16,3 0 1 16,3 1-4-16,2-4-1 0,7 6 1 15,6 0-11-15,-3 6-3 16,-4-4-24-16,-2 4-8 16,-6-6-38-1,-3 8-25-15,-6-6 45 16,-3 1 165 15,-12 10-33-31,-6-2-8 16,0-1-24-16,3 4-14 0,-6-4-10 15,9 3-3-15,3 6-7 32,9-1 0-32,0-2 1 0,6-5-1 0,0-3-1 15,2-3-1-15,-2-10 2 0,0-3-3 16,-3-3 0-16,0-2-1 15,-3-3 1-15,0 0-4 16,-6 0 0-16,-3 1-8 16,-3-1-2-16,0 2-3 15,-3 1-1-15,0 3-8 16,0 2-2-16,3 5-16 16,0 0-4-16,3 3-33 15</inkml:trace>
  <inkml:trace contextRef="#ctx0" brushRef="#br0" timeOffset="78">16554 13280 176 0,'-3'15'66'0,"3"-7"-36"0,0 6-33 0,3-1 11 16,0-3 0-16,6 4 3 16,-3 1 5-16,5-4 4 15,1-3-10-15,0 0 3 0,3-11 1 16,0-7 1-16,0-4 1 15,-3 1-2-15,-3 0-1 16,0 0 1-16,-3-3 4 16,-6 0-8-16,-3 0-3 0,-3 0-4 15,-3 3 0-15,0 2-2 16,-3 1 2-16,0 7-13 16,3 1-6-16,0 2-22 15,3 5-11-15,3 3-54 16,9-3-34-1,3 0 58-15</inkml:trace>
  <inkml:trace contextRef="#ctx0" brushRef="#br0" timeOffset="79">16726 13330 180 0,'-6'5'68'0,"9"11"-36"0,0-5-22 0,0-9 17 15,3 1-9-15,3 7 0 16,0-4-11-16,6-1-2 16,6-5-3-16,0 5-2 0,0-5 3 15,-1-5-15-15,-2 10-5 16,-3-5-139-1,0-5 54 1</inkml:trace>
  <inkml:trace contextRef="#ctx0" brushRef="#br0" timeOffset="80">16988 13205 188 0,'-6'0'71'0,"9"8"-38"0,-3-2-43 15,0 4 9-15,0 3 9 16,0 3 6-16,0 19 0 16,3-3 0-16,-3-3-8 15,0 0-2-15,3-3 2 0,0-2-3 16,0-5 0-16,-3-6-1 15,3-3 1-15,-3-4 0 0,0-1 3 16,0-5-3-16,0-5 0 16,-3-1-3-16,0-4-1 15,0-14 1-15,0-3 2 16,0 1-3-16,0-6 0 16,3 6-1-16,0-3 0 15,3 5 2-15,9 3 0 16,6 5 0-16,0 3 2 15,0 5-1-15,0 2-1 16,-3 4 5-16,-1 4 1 16,-2 4 0-16,-3 2 1 15,-6 2 5-15,-3 3 4 0,-3-5-6 16,-3 6-1-16,-3-6-7 16,-11 2-4-16,2-5-15 15,3 1-4-15,0-4-22 16,0-2-10-16,0 0-45 15</inkml:trace>
  <inkml:trace contextRef="#ctx0" brushRef="#br0" timeOffset="81">17197 12978 240 0,'-3'-5'90'0,"6"5"-48"0,0-3-53 0,-3 3 13 16,3 3-6 0,0 2 2-16,3 8 5 0,-3 3 6 15,2 8-5-15,-2 8 2 0,0-6 4 16,0 0-6-16,0 1-2 16,0-3-8-16,0-3-1 15,-3-5-37-15,0-3-13 16,9-2-35-1</inkml:trace>
  <inkml:trace contextRef="#ctx0" brushRef="#br0" timeOffset="82">17098 13076 260 0,'3'-3'96'0,"6"3"-52"0,6-2-54 16,-6 2 14-16,6 0-5 16,3 0 2-16,0 0-2 15,3 2-2-15,2 1 2 16,1 2-44-16,0-2-19 0,-3-1-30 16</inkml:trace>
  <inkml:trace contextRef="#ctx0" brushRef="#br0" timeOffset="83">17375 13126 208 0,'3'19'79'0,"0"2"-42"0,0 0-43 0,0-5 14 16,0-3-7-16,0 0 2 15,-3 0 9-15,0 1 4 16,0-4-7-16,0-4-3 0,0 4-2 15,0-7 0-15,0-3 0 16,0 0 11-16,-3-3 5 16,3-7-4-16,0 2 1 15,0-6-6-15,0 1-1 16,3-5-4-16,3 2-1 0,0 0-3 16,3 3 1-16,0-1-4 15,6 1 0 1,-3 11-1-16,6-9-2 0,-1 3-19 15,1 11-8-15,-3-1-26 16,0 1-9-16,0 8-36 16</inkml:trace>
  <inkml:trace contextRef="#ctx0" brushRef="#br0" timeOffset="84">17545 13290 276 0,'-6'0'104'0,"9"0"-56"0,0 3-58 0,0-1 16 16,3-2-4-16,3 0 1 16,3 0 1-16,6-2 2 15,2-1-3-15,7-2-8 0,6 5-2 16,-3-5-39-16,2-3-17 16,-2 5-42-1</inkml:trace>
  <inkml:trace contextRef="#ctx0" brushRef="#br0" timeOffset="85">17956 13007 192 0,'-3'0'71'0,"6"3"-38"0,0 7-39 0,6-2 14 16,-3 5 6-16,-1 17 6 16,1-1-8-16,-3 5-4 15,0 0-5-15,0-2-5 0,0-5 1 16,0-9 1-16,0 3 0 15,0-7-29-15,0-4-13 16,3-5-47 0</inkml:trace>
  <inkml:trace contextRef="#ctx0" brushRef="#br0" timeOffset="86">17977 13015 228 0,'-21'-8'85'0,"21"5"-46"0,0 1-46 16,12 2 14-1,-1-3-5-15,4-2 3 16,6-1 4-16,3 1-4 16,9-5-1-16,5 2 0 0,1 2-5 15,-3 6 1-15,0 0-9 16,2 0-2-16,-5 3 6 15,-3 0 4-15,-3 7 4 16,-7 1 3-16,-2 5-3 16,0 2-2-16,-3 11 0 15,-3 3 1-15,-3-5 3 16,-3 4 4-16,0-2-4 0,0 1-1 16,0-4-2-16,0-5-2 15,0 6-28-15,-3-6-14 16,0-5-58-1</inkml:trace>
  <inkml:trace contextRef="#ctx0" brushRef="#br0" timeOffset="87">18021 13309 268 0,'-24'0'101'0,"24"2"-54"0,3 1-61 0,3 0 14 0,3 2-2 15,6-2 3-15,9-1 7 16,12 1 5-16,2 2-7 16,4-5-1-16,6 0 1 0,2 0-8 15,-5 0-3-15,-3 5-24 16,-7-5-9-16,-2 0-4 16,-9-2-3-16</inkml:trace>
  <inkml:trace contextRef="#ctx0" brushRef="#br0" timeOffset="88">18247 13158 188 0,'-6'-3'71'15,"9"6"-38"-15,-6-14-25 0,3 17 16 0,0-4 1 16,0 1 2-16,0-3-10 16,-3 2-3-16,3-2-8 15,0 0-4-15,0 0 1 0,0 0 0 16,0 0 3-16,0 0 1 15,0 0 1-15,3 0-2 16,-3 0 1-16,0 0-4 16,3 0-2-1,-3 0 2-15,0 0-4 16,0 0 0-16,0 0 5 0,0 0 2 16,0 0 0-16,-3 0 1 15,-6 0-2-15,1 0 2 16,-1 0-2-16,-3 0 0 15,3-2-1-15,0-3 2 16,3-1-3-16,3 1 0 16,6-3-3-1,6 3-1-15,0 2 1 16,0 3-5-16,0 3 1 16,-3-1 4-16,0 1 2 15,-1 5 0-15,-5-3 1 16,0 1-2-16,0-4-1 15,0-2-37-15,6-8-121 16</inkml:trace>
  <inkml:trace contextRef="#ctx0" brushRef="#br0" timeOffset="89">20870 10859 252 0,'0'10'96'0,"3"27"-52"0,0 8-47 15,-3-18 19-15,0 20-10 16,-3 6 2-16,0 5-5 16,0 1-2-16,0-4 0 15,0-7 1-15,-3-9 1 0,6-4-4 16,0-9 1-16,0-4-38 16,6-7-14-16,-3-4-56 15</inkml:trace>
  <inkml:trace contextRef="#ctx0" brushRef="#br0" timeOffset="90">21036 10864 284 0,'-3'0'107'0,"3"5"-58"0,6 14-62 0,-3-3 17 16,0 7-8-16,0 12 2 0,0 18 3 15,0 2 2 1,0-2-1-16,-3 0-2 0,0 0 1 16,-3-8-28-16,3-5-9 0,0-9-75 15</inkml:trace>
  <inkml:trace contextRef="#ctx0" brushRef="#br0" timeOffset="91">20810 11203 324 0,'-12'-8'121'0,"15"10"-66"0,12-7-69 0,-3 5 19 16,9-3-7-16,9-7 1 15,2-6-2 1,1 3 0-16,9 2 2 15,-1 0-31-15,-2 6-11 0</inkml:trace>
  <inkml:trace contextRef="#ctx0" brushRef="#br0" timeOffset="92">21176 11255 300 0,'-9'-2'112'0,"9"4"-60"0,3 1-67 0,0 0 16 16,3-1-7-16,0 4 1 0,3-6 3 16,0 0 3-16,0 0 0 15,3-3 2-15,0-2 2 0,0-1-2 16,-3-1 0-16,0-1 1 16,-3 0 0-16,-3-14-5 15,-6 1 1 1,-3 3 0-16,-3 2 0 15,0 3 2-15,-3 2-3 16,0 6 0-16,-6 10-1 16,3 11-2-16,-6 0 3 15,6 2 0-15,4 4 1 16,8 1 2-16,3-4-1 16,6 5-1-16,2 2 1 15,4-5-1-15,6-5-11 16,3-3-5-16,3-2-34 0,6-11-15 15,2 0-39 1</inkml:trace>
  <inkml:trace contextRef="#ctx0" brushRef="#br0" timeOffset="93">21474 11166 252 0,'-21'-27'93'0,"12"27"-50"0,-9 0-39 0,9 11 19 16,-8-1-18-16,-1 1-4 0,0 5-4 15,0 2 2 1,3 3 0-16,6-2 3 0,3 2 3 0,6-2-4 16,6 2-1-16,3-5-2 15,12-8 0-15,0-3-3 16,0-10-1-16,-4-3-2 16,1 0 0-16,-3-3 5 15,-3-2 3-15,-3 0 7 16,-3-1 4-16,0 4 0 15,-6-1 3-15,0 3-1 16,0 6 2-16,0 2-10 16,0 5-6-16,0 6 1 15,0 10-1-15,3 0 1 16,0 3 0-16,6-3-16 16,-3-3-4-16,3-2-23 15,-3-3-8-15,3-2-55 16</inkml:trace>
  <inkml:trace contextRef="#ctx0" brushRef="#br0" timeOffset="94">21661 11271 240 0,'0'14'90'0,"3"17"-48"0,0 20-49 0,-3-25 14 15,0 6-5-15,0 15 3 16,0-2 9-16,-3-2 5 16,0-9-9-16,1-2-6 0,-1-6 0 0,3-4-1 15,0-4 1-15,-3-7-5 16,3-6 1-16,0-5-11 16,0-5-3-16,0-9 9 15,-3-23 7-15,0 0-2 16,3-2 0-1,-3-6-2-15,3-6-2 0,0 1 3 16,3 5 0-16,3-5 9 16,2 0 5-16,7 7-6 15,3 6-2-15,3 11-5 16,12 7-3-16,-3 9 6 16,-1 15 5-16,-2 6 2 0,-3 4 4 15,-6 1-1 1,-6 3 2-16,-12 2-4 0,0-3 1 15,-12 4-16-15,-9-6-4 16,-3 2-48-16,-3-7-18 16,1-1-48-1</inkml:trace>
  <inkml:trace contextRef="#ctx0" brushRef="#br0" timeOffset="95">15688 11660 200 0,'-15'0'77'0,"15"0"-42"0,0 3-37 0,6 0 14 16,-6-3 7-16,3 2 7 16,0 1 2-16,3-6 3 15,-1 1-17-15,1-4-4 0,3-7 1 16,3-5-5-16,6-4-1 15,3 1-5-15,0 0 0 16,3 3 0-16,-1 2 0 16,1 5-3-16,0 6 2 15,0 5-1-15,3 5 0 16,-1 8 2-16,1 11 0 16,3-3 2-16,3 0 1 0,-4-2-1 15,1-3-2-15,3-6 3 16,3-4 0-1,5-6-1-15,10-11 1 0,-3-7-2 16,-4-1-1-16,1 3 1 16,-3 3 1-16,-4 2-6 15,-2 6 1-15,-3 2 1 16,2 6 1-16,1 5 1 16,0 8 0-16,6-3 2 15,-4 0 3-15,4-2 2 16,0-3 1-16,2-3-4 15,1 0-3-15,6-2 0 0,2 0-1 16,7 2 0-16,-1 6 0 16,1 2-3-1,2 0 2-15,-2-8-1 16,-1 1-2-16,1-9-70 0,14-13-30 16,-5-13-12-1</inkml:trace>
  <inkml:trace contextRef="#ctx0" brushRef="#br0" timeOffset="96">20706 11689 164 0,'3'6'63'0,"0"-4"-34"0,-3 6-14 15,0-8 18-15,0 0 4 16,3 6 4-16,-3-6-7 15,3 0-3-15,3-3-17 16,3 0-2-16,6-5 1 0,6-13-5 16,2-5-2-16,13 2-3 0,0-3-3 15,-3 6 1 1,-1 5-1-16,4 6 0 0,0 5 2 16,-1 5 3-1,-2 10 2-15,3 9-3 0,3-1-1 16,-1-2-1-16,1-3-2 15,6-2 1-15,-1-3-1 16,-2-3 2-16,0-5 3 16,2 0-2-16,-2-3-2 15,0 3 0-15,-1 0-1 16,4 3-3-16,0 2 2 16,2 1 1-16,4-1 0 0,-4-2 0 15,4-6 2-15,0 0-3 16,-4-10-2-16,1-5-18 15,-3-4-7-15,2 1-62 16,4 0-29-16,-7 0 11 16</inkml:trace>
  <inkml:trace contextRef="#ctx0" brushRef="#br0" timeOffset="97">21185 12076 252 0,'-3'-6'93'0,"3"6"-50"0,3 6-52 16,0 2 12-16,0 10 4 15,0 17 8-15,-3 10-4 16,0 13 2-16,-3 13-8 16,3-5-3-16,0-7 1 0,0 1-4 15,0-12-2-15,3-11-7 16,0-5-4-16,3-30-74 16</inkml:trace>
  <inkml:trace contextRef="#ctx0" brushRef="#br0" timeOffset="98">21200 12144 280 0,'-6'-13'107'0,"12"16"-58"0,6-8-59 0,-3 2 16 15,9-2-6-15,6 2 2 0,8-2-1 16,4-3 2-16,6 2-2 15,2 4-1-15,4-3 1 16,3-6 1-16,-1 0 1 16,-2 9-6-16,-6 2 0 0,-7 2 1 15,-2 6 1-15,-3 3 3 16,-6 7 1-16,-7 9 1 16,-5 5 2-16,0 5 1 15,-6 2 3-15,0 4-3 16,0 4-2-16,0-4-2 15,-3-4 0-15,0-4-7 16,-3-1-1-16,0-10-34 16,-3-3-106-1</inkml:trace>
  <inkml:trace contextRef="#ctx0" brushRef="#br0" timeOffset="99">21161 12729 296 0,'-8'-2'112'0,"-1"-1"-60"0,29 3-78 0,-5 0 8 16,9 0 1-16,12 0 4 16,11-3 13-16,4 1 7 15,12 2-3-15,-1 0-2 0,1 0-1 16,-7 0-30-16,-2 0-10 0,-4-3-63 15</inkml:trace>
  <inkml:trace contextRef="#ctx0" brushRef="#br0" timeOffset="100">21325 12309 212 0,'3'0'82'0,"-3"0"-44"0,0 0-29 16,0 0 19-16,0 0-3 15,0 0 0-15,3-3-10 16,-3 0-2-16,6-2-7 16,-3 0-4-16,0-1-1 0,3-4-1 15,-3-1 0-15,3-2 2 0,-6 2 1 16,3 3-6-16,0 3 0 15,-3 5-4 1,3 8 2-16,0 3 1 16,0 2-1-16,0 5 4 15,0 6-2-15,-3 5 1 16,0 3-11-16,0 5-5 16,0-2-19-16,3-9-6 15,-3 0-55 1</inkml:trace>
  <inkml:trace contextRef="#ctx0" brushRef="#br0" timeOffset="101">21298 12552 236 0,'0'0'88'0,"3"-5"-48"0,6 5-49 15,-3 0 12-15,3 0-4 16,9 0 2-16,0 0 2 15,3 0 1-15,0 0-2 16,-1-3-6-16,1 3-2 0,-3 0-44 16,-3-3-16-16,0 1-18 15</inkml:trace>
  <inkml:trace contextRef="#ctx0" brushRef="#br0" timeOffset="102">21539 12343 220 0,'-5'-8'85'0,"-1"8"-46"0,6 0-48 0,-3 3 14 16,0 2-5-16,3 3 0 15,-3 5 4-15,0 0 5 16,3 11-5-16,3 3 5 0,0-6 1 16,6 3-5-16,2-6-3 15,7-5 5-15,0-5 3 16,3-13 3-16,0-8 5 15,0-6-8-15,-3-2-1 0,-7 0-3 16,-5-3-1 0,-6 3-1-16,-6-3 2 15,-3 8-5-15,1 0-1 0,-10 3-24 16,3-3-12-16,0 6-155 31,3 10 68-31</inkml:trace>
  <inkml:trace contextRef="#ctx0" brushRef="#br0" timeOffset="103">21804 12351 184 0,'-3'0'68'0,"3"5"-36"0,3 3-37 0,-3 0 12 15,3 3 7-15,3 2 6 16,-3 13-2-16,0 1 2 15,0-1-11-15,0 9-5 0,0-6-3 16,0 5-1-16,0 0 2 16,-3-10-1-16,0 0-1 0,0-8 1 15,0 0-1-15,0-6 2 16,0-2 3-16,-9-2 20 16,0-1-5-1,-3-2-1-15,-5-3-8 16,2 2-3-16,-6 1-4 15,0 0-3-15,6-1-11 16,0-2-4-16,0 8-39 16,9-3-16-16,3 3-39 15</inkml:trace>
  <inkml:trace contextRef="#ctx0" brushRef="#br0" timeOffset="104">21179 13145 184 0,'-3'-14'71'0,"3"28"-38"0,-3 1-30 0,3-4 17 15,0 10-3-15,0 6 1 16,0 26-7-16,0 5-4 16,0 5-4-16,-6-10-3 0,6-5 3 0,3-6-4 15,-3-7 0-15,3-9-19 16,0-7-9-16,0-6-65 31,3-5-28-31,0-8 60 0</inkml:trace>
  <inkml:trace contextRef="#ctx0" brushRef="#br0" timeOffset="105">21179 13171 260 0,'-3'-5'96'0,"9"-1"-52"0,9-9-56 15,-3 12 13-15,6 0-4 16,6-5 1-16,11 3 2 0,7 0 0 15,6 2 0-15,5-7 0 0,1 7 2 16,5 0-1 0,-5-2-1-16,-3 2-2 0,-7 3 1 15,-5 0 10-15,-3 3 5 16,-7 5-2-16,-5 0-2 16,-6 0-5-16,-3 5-2 15,-3 11 5-15,-3 5 5 16,-3 11 2-16,-6 2 3 15,0 3-10-15,0-3-2 16,3-2-4-16,0 0-2 16,0-9-19-16,-3-2-10 15,6-2-23-15,-3-11-7 16</inkml:trace>
  <inkml:trace contextRef="#ctx0" brushRef="#br0" timeOffset="106">21269 13642 316 0,'-18'0'118'0,"21"3"-64"0,6 2-78 15,0 0 10-15,-1 1 3 0,16-4 5 16,9-2 13-1,3 5 6-15,11-5-6 16,7-5-2-16,6 0 1 0,5-3-16 0,-3 5-6 16,-5 1-52-16,-3-1-20 15,-13 3-15 1</inkml:trace>
  <inkml:trace contextRef="#ctx0" brushRef="#br0" timeOffset="107">21411 13303 236 0,'-8'-2'88'0,"-1"-1"-48"0,15 3-40 0,0 0 16 15,-1-3-7-15,4 1 0 16,3-6-3-16,3 8 1 16,0-3-4-1,0 3-2-15,0 3 0 0,-3 7-1 0,-3 6 0 16,-6 8 0-16,-3-3 2 15,-6 6-1-15,-3-1-1 16,0-7 1-16,-3 5 1 16,0-9-1-16,0 4 2 15,3-9 4-15,3 1 4 16,3-6-6-16,-3 6-1 0,6-11-2 16,9 3 1-16,0-3-2 15,6 0-1-15,0 0-17 16,9-3-6-16,3 0-18 15,-4-5-6-15,1 0-19 16,-3 0-46 0,-3-2 25-16</inkml:trace>
  <inkml:trace contextRef="#ctx0" brushRef="#br0" timeOffset="108">21682 13388 236 0,'-12'-19'88'0,"6"19"-48"0,-2 19-40 16,5-11 16-16,0-3-9 15,0 8 1-15,3-2-1 0,3 2 1 16,3 1-4 0,2-7 8-16,7 1 7 0,3-2 1 15,0-12 3-15,0 1-11 16,6-11-2-16,-6-5 3 0,-6-3 3 16,-7 6-6-16,-5-3-1 15,-5-1-3-15,-10-1 1 16,-3 7-24-16,-6 0-10 15,3 11-34-15,-3 2-13 16,-2 6-54 0</inkml:trace>
  <inkml:trace contextRef="#ctx0" brushRef="#br0" timeOffset="109">18081 12277 72 0,'-3'0'30'0,"3"0"-16"0,0 0-3 0,0 0 12 15,0 0 8-15,0 0 5 16,0 0-10-16,0 0-4 16,0 0-6-16,0 0 0 15,0 0-9-15,0 0-4 0,6 0 0 16,-3 0 2-16,3 0 2 16,0 0 1-16,0 0 0 15,-1 0-2-15,1 0 1 16,0-3-2-16,3 0 2 0,0-2-4 15,0 5 0-15,6-5 1 16,3 2 0-16,0-2-2 16,0 2 1-1,2 1-2-15,4-4-1 0,3-2 1 16,0 0 1-16,0 3-1 16,-1 0-1-16,7 2 1 15,3 1-1-15,0-1 0 16,-1 0 0-16,1 3 0 15,0 0 0-15,-1 0 4 16,-2 3 5-16,3 0-10 16,3-1-1-16,-4 1 7 15,1 2 4-15,3 0-4 16,2 1-3-16,1-1 1 16,-3 0 2-16,2 1-2 15,1-1 0-15,-3 0-1 0,0 1 1 16,-1-4 2-16,1 6 4 15,0-3-6 1,2 1-2-16,4 2 1 0,0 0 1 16,-1 2-1-16,-5 1 1 15,-3-1-2-15,2 1 2 16,1 2 2-16,0-5 2 16,2 3-1-16,1-3-1 15,3 0-6-15,2-1 1 16,-2-1 0-16,0-1 2 15,-1 0 1-15,-2 1 1 16,3-1-2-16,-4 0 1 0,1-2 0 16,-3 0 3-16,2-3-3 15,4 5 0-15,0-5-1 16,-1 0-2-16,-2 2 1 16,0 1-1-16,-4 0 0 15,-2-3 0-15,-3 5 2 16,-6-5 1-16,-4 0-1 15,-2 3 1-15,-3-3 2 16,3 0 4-16,0-3-4 16,0-2-1-16,-1 5-2 15,1-3-2-15,0 0-2 16,0 1 1-16,0-3 1 16,0 5 0-16,-1-3 6 15,1 0 4-15,-3 1-5 16,0-1-3-16,0 0-1 0,-3 1 1 15,0-1-1-15,-3 3 2 16,-4-3-4 0,4 1-6-16,-9-1-1 15,0 0-16-15,0-2-7 16,3 0-10-16,-6-3-4 16,0 3-20-16,0-3-9 15,6 2-24 1</inkml:trace>
  <inkml:trace contextRef="#ctx0" brushRef="#br0" timeOffset="110">20822 12266 244 0,'-18'-5'93'0,"18"5"-50"0,0 0-50 16,0 0 14-16,0 0-5 15,0 0 1-15,6 3 7 16,3-1 4-16,0 3-7 16,3 1 0-16,3 2 0 0,6 0-3 15,2 0-3-15,-2 2 0 16,0 1 1-16,0-1-1 16,-6 1-1-16,-3-3 1 0,-3 5 1 15,-3 0 3-15,-6 1 4 16,-3-4 2-16,-3 3 1 15,-6-5-6-15,0 6-4 16,-3-4-4 0,0 6-1-16,3 2-31 0,0-4-15 15,0 2-74 1</inkml:trace>
  <inkml:trace contextRef="#ctx0" brushRef="#br0" timeOffset="111">18286 13129 192 0,'0'0'74'0,"-3"0"-40"0,6 2-38 0,-3-2 15 16,6 0-6-16,0 0 0 15,0 0 1-15,3 0 1 16,0 0-3-16,0 0-3 0,3 0 2 16,0 0-2-1,2 0-1-15,-2 0 1 16,-3 0-4-16,0 0 2 16,0 0 1-16,0-2 2 15,0 2-1-15,6-3-1 16,3 3 1-16,6-5-1 15,2-1 2-15,4-1 3 16,3 7-2-16,6-3 0 0,-4 0 1 16,1 3 2-1,6-2-5-15,-1 7-1 0,1-2 2 16,3 2 1-16,-1 0-1 16,4-2 1-16,0 2-2 15,-1 0-1-15,-2-2 3 16,-4 5 2-16,4-3 2 15,-6 1 1-15,0-1 0 16,-4-3 2-16,4 6-5 16,0-2-1-16,-1 4-4 15,1-2-1-15,0 0 3 16,-1 3 1-16,1-3-1 16,-3 5 1-16,0-5-4 15,-1-3 0-15,-2 6 1 16,3-3 2-16,-1 0-1 0,1 2 2 15,0-2-4-15,-3 0 0 16,5-3 1-16,-2 6 2 16,0 0-3-16,-1-1 0 15,-2-2 1-15,3 5 2 16,3 0 1-16,-1 1 1 16,4 2-5-16,-3-3-1 15,-4 0 1-15,1-2 2 16,3 2 0-16,-3-3-1 15,2-2-2-15,-5 6-1 16,0-9 4-16,-1 5 1 16,7-2-3-16,-3-2 1 15,-3-4 0-15,2 6 2 0,1-5-1 16,0 0 2-16,-3 2-4 16,-1 0 0-16,-5-2 1 15,-3-3 2-15,6 5-1 16,-7-5-1-16,-2 0 1 15,3 0-1-15,-6-5 0 16,0 5 0-16,-3 0 2 16,-3 0 1-16,-3 0-4 15,-4-3-1-15,1 3-13 16,-3-2-2-16,0-1-23 16,-6-2-79-1</inkml:trace>
  <inkml:trace contextRef="#ctx0" brushRef="#br0" timeOffset="112">20920 13428 196 0,'-3'-6'74'0,"3"9"-40"0,0-3-38 0,0 0 15 0,0 0 1 16,9 3 4 0,0-3-2-16,3 8 0 0,3-6-8 15,0 1-4-15,0 5 1 0,0-3-4 16,0 6-2-16,-1-3 2 16,-2 0 0-16,-3 2 1 15,-3-2 2-15,-3 5 3 16,-3 6 2-16,-6-3 3 15,0-3 4-15,-3 0-2 16,0-2 1-16,0-3-10 16,1 2-1-16,-1-2-9 15,0 0-3-15,3-3-56 16,3 6-24-16,3-3-7 16</inkml:trace>
  <inkml:trace contextRef="#ctx0" brushRef="#br0" timeOffset="113">22087 11761 148 0,'0'0'57'0,"0"0"-30"0,-3 16-25 16,-6-11 12-16,0 8-3 16,-9 0 3-16,-2 3 10 15,-4 8 7-15,-15 8-16 16,-11 21 5-16,-10 16 1 0,-17 18-5 16,-19 27 1-16,-2 7-10 15,3-4-2-15,9-3-3 16,8-11-2-16,13-11-2 15,11-20 1-15,12-19-8 0,10-11-2 16,5-13-34-16,9-13-15 16,9-13-40-1</inkml:trace>
  <inkml:trace contextRef="#ctx0" brushRef="#br0" timeOffset="114">21212 11901 252 0,'-12'-11'96'0,"12"14"-52"0,0 0-56 15,3 2 13-15,6 6-2 16,6 5 2-16,6 15 5 15,17 12 1-15,7 12-3 16,15 17-1-16,2 12 3 0,7 4-3 16,8 2 0-16,-3-6-1 15,-2-2 1-15,-10-8-29 16,4 6-9-16,-16-14-58 16,-8-11-40-1</inkml:trace>
  <inkml:trace contextRef="#ctx0" brushRef="#br0" timeOffset="115">16706 9287 200 0,'-6'0'77'0,"6"5"-42"0,-3 8-39 16,3 9 13-16,-3-1-1 16,-3 3 5-16,0 5 4 15,0-5 2-15,0-3-10 16,0 3 3-16,0-6 2 0,0-2-3 16,3-3-1-16,0-2-9 15,0-3 0 1,0-3 1-16,3 0-1 15,0 3 2-15,0-8-4 16,6 5-2-16,3 1 2 16,3-4 2-16,3-2 0 15,3 0-1-15,2-2-2 0,4-1 1 16,0 0 1-16,0 1 2 16,0-3-8-16,-4-1-1 15,-2 1-27-15,0 0-13 16,0-1-59-1</inkml:trace>
  <inkml:trace contextRef="#ctx0" brushRef="#br0" timeOffset="116">16920 9451 108 0,'-12'-5'44'0,"9"5"-24"16,-3 0-21-16,3 0 7 0,0 0 22 16,0 0 13-16,-3 0 0 15,-3 0 0-15,3-3-12 16,0 0-3 0,6 1-11-16,3-4-4 0,3-1-11 15,6-7-2-15,9-4 2 16,12-9 4-16,5-2 1 15,19-3 0-15,8 3-3 16,7 3 1-16,5 5-4 16,4 2 0-16,5 3 1 15,0 3 2-15,-5 3 3 0,-4 2 2 16,-9 2 1-16,-11 1 2 16,-3 2-5-1,-10 1-3-15,-8-1 1 0,-6-2 0 16,-9 0-32-16,-7 2-15 15</inkml:trace>
  <inkml:trace contextRef="#ctx0" brushRef="#br0" timeOffset="117">18465 9059 156 0,'-6'-5'57'0,"3"2"-30"0,-3 3-16 0,3 0 15 16,0 0-3-16,-6 3-2 15,-6 5-7-15,0 3-1 16,-3 5-8-16,-3 2-3 0,4 3-1 15,-1 3-4-15,6 0 2 0,6 0 1 16,6-3 0-16,3-3 0 16,3-2 2-16,3-5-1 15,6-6 2-15,-1-5-2 16,1-3 2-16,-3-2-2 16,0-3 2-16,0-2 0 15,-3-4 1-15,-3 1 0 16,0 0 2-16,0 2-3 15,-3 1-2-15,0 2 0 16,0 3 1-16,-3-1-3 16,0 4-2-16,0 2 2 15,0 0 0-15,6 5-2 16,0 0 0-16,0 3 4 0,3 0 3 16,0 0-10-16,-1 0-3 15,4-3-29-15,0 1-13 16,0-4-39-1</inkml:trace>
  <inkml:trace contextRef="#ctx0" brushRef="#br0" timeOffset="118">18709 9046 212 0,'-9'-13'82'0,"0"8"-44"0,6 2-44 0,3 3 16 16,-12 3-6-16,0 2 3 15,0 6 0-15,-3 4-3 16,3 4-1-16,0-1 1 16,7 1-2-16,2 0-2 0,3-4 1 15,3 1-1-15,5-3 0 16,7-2 2-16,3-3-21 16,3-3-9-16,0-5-35 15,3-2-47 1,-3-4 25-16</inkml:trace>
  <inkml:trace contextRef="#ctx0" brushRef="#br0" timeOffset="119">18792 9041 168 0,'-18'0'63'0,"12"5"-34"0,-6 6-32 0,9-6 13 16,-6 6-5-16,4 2 2 15,-1 0-2-15,3 3 2 16,3 0-4-16,0 0-2 0,6 0 0 15,2-3-1-15,4 0 0 16,0-5-20-16,6-3-9 16,6-2-47-1</inkml:trace>
  <inkml:trace contextRef="#ctx0" brushRef="#br0" timeOffset="120">18956 9067 144 0,'-3'-2'55'0,"3"2"-30"0,6 2-23 0,0 1 12 0,0-3 8 16,3 0 6-16,0 0-6 16,2-3-2-16,1 1-12 15,0-1-3-15,0-5-1 0,3 3-2 16,-3-3-2-16,-3 0 1 15,-3-3 1-15,0 1-1 16,-9 2 2-16,0 3-4 16,-6-1 0-16,-3 6-1 15,-3 3 0-15,-6 2 2 16,0 6 2-16,4-1-3 16,2 4 0-16,3 1 1 0,3 7 2 15,0-4-1 1,6-2 2-16,3 0 0 0,6-3 1 15,3-2-2-15,6-1-2 16,0-2-6-16,2-2-1 16,4-4-48-16,6-2-20 15</inkml:trace>
  <inkml:trace contextRef="#ctx0" brushRef="#br0" timeOffset="121">19262 8996 212 0,'0'-3'79'0,"-9"1"-42"0,9 4-34 16,-3 1 15-16,1 0-9 16,-4 2-1-16,0 0-4 15,3 3-1-15,0 0-1 16,0 3-4-16,3-1 1 0,6 6 1 16,3 0 0-16,2 0-3 15,1-3 0-15,3 0-1 16,-3 1 3-16,-6-4 2 0,-6 1 2 15,-6-3 5-15,0 0 5 16,-3-1-7 0,-3 1-3-16,-3-2-7 0,4-4-2 15,-1 1-19-15,3-3-7 16,0-3-32 0,6-2-49-16,6 0 27 15</inkml:trace>
  <inkml:trace contextRef="#ctx0" brushRef="#br0" timeOffset="122">19358 8996 236 0,'-6'-3'90'0,"6"6"-48"0,-3 2-49 0,3-5 14 0,0 6-12 16,0-1 1-16,0 3 2 15,3 2 3-15,0 1 0 16,3 5 2-16,0 0 0 0,-3 0-1 15,-3-3 1-15,0 0 4 16,-3 0 6-16,0-2-1 16,0-1 3-16,-3-2-8 15,0-2-2-15,-3-1-10 16,-3-2-2-16,3-3-29 16,0 0-12-16,9-3-57 15</inkml:trace>
  <inkml:trace contextRef="#ctx0" brushRef="#br0" timeOffset="123">19480 9022 228 0,'6'8'88'0,"0"0"-48"0,-3 5-47 0,0-2 14 15,-3 5-7-15,0-3 2 16,0 0-1-16,-3-2-1 15,0 2 1-15,0-2-32 0,0-1-14 0,0 1-46 16</inkml:trace>
  <inkml:trace contextRef="#ctx0" brushRef="#br0" timeOffset="124">19468 8887 244 0,'-6'-18'90'0,"9"18"-48"0,0 0-51 16,-3 0 12-16,6 0-7 15,0 0 3-15,0 3-31 16,0-1-11-16,3 6-49 16,2 5-18-16</inkml:trace>
  <inkml:trace contextRef="#ctx0" brushRef="#br0" timeOffset="125">19593 9038 148 0,'-3'11'57'0,"6"-3"-30"0,0 5-32 0,-3-5 12 15,3 0-2-15,-3 0 2 16,0 2 3-16,0-2 4 16,0-2-8-16,0-1-1 0,0-5-1 15,0 0 2-15,0 0 3 16,0-3 2-16,0-5 3 15,3 0-7-15,0-2-2 16,3-6-3-16,0 0 1 16,3 3-4-16,-1 2 0 15,1 1 1-15,3 2 0 16,0 5-3-16,0 3 2 0,0 5 3 16,3 3 3-16,-3 0 0 15,-3 0 2-15,3 0-4 16,-6 5 0-16,3 3 1 15,-7-3 0-15,4 1-9 16,0-4-4-16,0 1-37 16,3-3-15-16,3-3-24 15</inkml:trace>
  <inkml:trace contextRef="#ctx0" brushRef="#br0" timeOffset="126">19956 9017 212 0,'-9'-10'79'0,"6"12"-42"0,0-2-45 0,0 3 10 16,-3-1 3-16,-6 4 4 15,0 2 2-15,0 2 1 16,0 6-6-16,1-3-6 0,2 3-3 16,3-3-1-16,3 1 3 15,3-4 2-15,3-2 2 16,3-2-1-16,0-1 1 15,3-3-4-15,-1 1-2 16,1-3-1-16,0-5 0 16,0 0 3-16,-3-9 0 15,-3 4 3 1,-3 2-1-16,0 2 2 16,0 1-4-16,0 0 0 0,3 2-1 15,3 9 0-15,0-1 2 16,3 8 0-16,0 0 4 15,3 3 5-15,-3 5 8 16,-3 0 4-16,-3 1 1 16,-6-1-2-16,-9 0-8 15,-12 5-3-15,-9 6-23 16,-17-3-8-16,-19 0-101 16</inkml:trace>
  <inkml:trace contextRef="#ctx0" brushRef="#br0" timeOffset="127">20590 8943 168 0,'-3'0'66'0,"3"-3"-36"0,-3 1-22 0,3 2 23 31,-6-6-12-31,-3 1-3 16,-3 2-1-16,-3 11-8 15,-6 0-6-15,4 0-2 0,-1 6 3 0,3 1 1 16,3 1-4-16,6 3-1 16,3 2-2-16,6 3 3 15,9-6 0 1,0-2 1-16,3-3 0 0,0-5 0 15,2-5 2-15,1-8 3 16,-3-3-2-16,0-3 0 16,-3-5-1-16,-3-2 1 15,-3-6-4-15,0-8 0 16,-6 0-4-16,-3-2 1 16,-3-3 2-16,0 3 1 15,-3 5 1-15,3 5 0 0,0 5 4 16,0 6 2-16,3 2-2 15,3 6-3-15,0 5-3 16,6 11 1-16,0 7 1 16,3 14 2-16,-3 0 1 15,3 2 3-15,0 0-1 16,0 1 0-16,3-3-6 16,0-3 1-16,-4-3-13 15,1-10-5-15,3-3-45 16,0-13-61-1,0-2 25-15</inkml:trace>
  <inkml:trace contextRef="#ctx0" brushRef="#br0" timeOffset="128">20712 8964 208 0,'0'0'79'0,"3"5"-42"0,3-2-45 0,0 2 12 16,0-2 5-16,3 0 5 15,3-3 0-15,0 0 2 16,2 0-9-16,1-3-4 0,-6 0 0 16,6-2-2-16,-6-5-1 15,-3-1 3-15,0-2 2 16,-6-1-2-16,-3 4-2 16,-6 2 0-16,-3 3-1 0,-3 7-5 15,0 9 1-15,1 2 0 16,2 6 2-16,-3-1 1 15,6 1 3-15,0 2-1 16,6 3-1 0,3-6 5-16,3-2 1 0,3 3 0 15,6-4 1-15,3-4-4 16,2-6-2-16,4-2-3 16,3-3 1-16,6-5-26 15,-3-6-9-15,-4-2-42 16,1-3-43-1,-3-3 35-15</inkml:trace>
  <inkml:trace contextRef="#ctx0" brushRef="#br0" timeOffset="129">20968 8747 204 0,'-6'-8'77'0,"6"11"-42"0,0 0-39 0,0-3 13 16,3 5 1-16,0 3 6 15,0 5-2-15,3 8 0 16,0 11-8-16,0 2 0 0,3 1 4 16,-3-4-8-16,0 1-3 15,0-5-5-15,3-3 1 16,-4-1-35-16,1-9-13 16,0-4-41-1</inkml:trace>
  <inkml:trace contextRef="#ctx0" brushRef="#br0" timeOffset="130">21081 8977 220 0,'-3'6'85'0,"6"-9"-46"0,3 6-48 16,6-3 12-16,3 2-4 16,0 1 0-16,0-3 9 15,-1-3 5-15,1 3-6 16,0-2-2-16,-3-4-1 0,0 4-2 15,-3-4 1-15,0-1-2 16,-3-1 2-16,-6 0-2 16,-3-6-1-16,-3 1-4 0,-3 11-2 15,0 2 0-15,-6 0 2 16,-6 5-1 0,3 8 1-16,4 0 3 0,2 3 0 15,3 0-2-15,3 0 0 16,3 2 6-16,9 4 3 15,6-4 1-15,3 3 1 16,2-5-4-16,4-3-3 16,0-7-7-16,0-4-1 15,0-2-21-15,0-8-9 16,-1-5-54 0</inkml:trace>
  <inkml:trace contextRef="#ctx0" brushRef="#br0" timeOffset="131">21343 8697 216 0,'0'-13'82'0,"3"23"-44"0,9 1-44 16,-6-3 14-16,0 8-1 16,3 10 6-16,-6 9-3 15,6 2 0-15,-3 0-6 16,0 0-3-16,-1 0 0 0,1-6-6 15,-3 1 1-15,0-5-29 16,-3-6-11-16</inkml:trace>
  <inkml:trace contextRef="#ctx0" brushRef="#br0" timeOffset="132">21278 8911 260 0,'-12'-2'96'0,"12"2"-52"0,0-16-49 0,3 13 17 16,3-2-7-16,-1-3 0 15,10 0-6-15,3 0-1 16,0 0 1-16,9 3 0 0,-3 2 3 16,0 3-28-16,-4 3-9 0,1 2-14 15,-3 0-3 1,-3 6 18-16,-3 5 7 0,-3 0 21 15,-3 0 8-15,-3-1 20 16,0-1 11-16,0-1-8 16,0-3-3-16,3 1-6 15,0-3 0-15,5-3 0 16,4 1 2-16,0-6-8 16,-3 0-3-16,3-3-2 15,-3 0 1-15,-3-2-5 16,-3 0-1-16,0-1 0 15,-6 1 0-15,-3-5-9 16,-6 2-4-16,-6 5-2 16,-6 3-1-16,6 3 9 15,-3 2 6-15,1 3 1 0,5 2 3 16,0 1 0-16,3 2 1 16,3 0 0-16,6 1 0 15,3-4 0-15,6 1 0 16,6 2-9-16,8-8-2 15,1-2-20-15,3-3-8 16,0-3-50 0</inkml:trace>
  <inkml:trace contextRef="#ctx0" brushRef="#br0" timeOffset="133">21757 8959 188 0,'-21'0'71'0,"15"8"-38"0,-6 0-39 0,6 0 12 0,0 2-4 16,0 4 1-16,0 1 5 16,3 7 5-16,3 1-7 15,3-4-1-15,3-3 1 0,3-3-3 16,0-2 0-16,0-11-1 16,6-8 1-16,-3-6-4 15,-3-1-2-15,0-4-1 16,-3-2 0-16,0-14 3 15,-6 1 2-15,0 0-2 16,-3-6-2-16,-6 6 2 16,0 2 0-16,0 5 3 15,0 6 1-15,0 5 3 16,3 6 3-16,3 4-6 0,3 6-2 16,3 14 3-16,9 7 2 15,-3 16-2-15,3 0-3 16,3 3 0-16,2-1 1 15,1-7-10-15,0 0-2 16,0-3-90 0</inkml:trace>
  <inkml:trace contextRef="#ctx0" brushRef="#br0" timeOffset="134">18896 9562 152 0,'-3'-3'57'0,"3"3"-30"0,0 3-16 0,0-3 20 15,0 8-14 1,3 3-1-16,0-1-4 16,0 3-6-16,0 1 0 0,0 2 4 15,-3-1-2-15,0-1 3 16,0-1-6-16,0-3-1 16,0-2 2-16,0-2 1 15,0-1-1-15,0-5-1 16,0 0-3-16,0-5 1 15,0-3-2-15,0-3-1 16,0-2 1-16,3 0 1 16,3-3-1-16,0 0 2 15,3 3-7-15,0 2-1 0,0 3 2 16,3 3 1 0,0 5-1-16,0 0 0 0,-1 5 2 15,1 1 2-15,-3 1 0 16,-3 4 2-16,-3 0-2 15,-3-1 2-15,-3-2 0 16,0-3 3-16,0 1-3 16,3-6-2-16,0-3 2 15,0-2 0-15,3-3-8 16,3-5-2-16,3-6 2 16,0 1 2-16,6 7 0 15,3 3 1-15,0 0 0 16,0 8-2-16,-1 5 7 15,-2 3 3-15,0 3-1 0,-3 2 2 16,-3 3-4-16,-3 0 0 16,0-3 1-16,0 0 0 15,-3-2-29-15,0-3-12 16,0-3-35 0,-3-5-50-16,6-2 28 15</inkml:trace>
  <inkml:trace contextRef="#ctx0" brushRef="#br0" timeOffset="135">19259 9567 208 0,'-3'3'77'0,"3"-3"-42"0,9 3-43 0,-6-1 17 16,12 6-1-16,0 0 5 16,-3-2 4-16,0-1-9 15,3-3 0-15,0 1-1 0,0-3-3 16,2 0-3-16,-5 0 0 15,0-3-1-15,-3 1 0 16,-3-1 2-16,0-5-10 16,-6 3-4-16,-3-6-8 15,-6 1-2-15,0 2 5 16,-3 0 5-16,-9 5 5 16,1 3 4-16,-1 6 2 15,6-1 3-15,0 5 1 16,3 1 3-16,3 2-1 15,3 0 2-15,3 1 2 0,3-1 5 16,9 0-4 0,3-2 0-16,3-1-4 0,3 1-1 15,3-3-12-15,0-3-5 16,2 0-30-16,-2-2-12 16,0-3-30-1</inkml:trace>
  <inkml:trace contextRef="#ctx0" brushRef="#br0" timeOffset="136">19533 9578 180 0,'-12'13'68'16,"12"-7"-36"-16,3-1-40 0,0 0 10 0,0 3-1 15,-3 3 1-15,0-1 8 16,0 3 4-16,0-2-7 15,0 0-2-15,0-6-1 0,0 0-2 16,0-5 1-16,6-5-4 16,-3-6-4-1,3 1 0-15,3-6 1 16,0-3-1-16,0 1-1 16,3 5-1-16,0 2 1 15,3 8 4-15,-3 3 3 16,2 6 4-16,-2 2 2 15,0 2 3-15,-3 1 1 0,-3-1 3 16,0-2-7-16,-3 0-2 16,0-2-3-16,0-4 1 15,0-2-2-15,0-5-1 16,3-3 1-16,6-3-1 16,6-7-3-16,-3 2 0 15,-1 3-1-15,1 5 3 16,0 8 0-16,0 5 1 15,0 3 0-15,-3 0 0 16,0 0 2-16,0 2 1 16,-3-2-4-16,0 0 1 0,-1-2-33 15,1-1-13 1,0-2-39 0</inkml:trace>
  <inkml:trace contextRef="#ctx0" brushRef="#br0" timeOffset="137">19965 9538 168 0,'-9'21'66'0,"9"-5"-36"0,-3 0-26 16,3-5 13-16,0 2 5 15,3 3 4-15,3 0-8 0,3 0 0 16,3-3-11-1,3 0 0-15,2-5 0 0,1-3-1 0,0-5-1 16,0-5 1-16,-3-6 3 16,-3 1-2-16,-3-3-2 15,-3-1-2-15,-3-1 0 16,-6 1-2-16,-3-2 2 16,-3 3-13-16,-3 0-3 15,-3 2-12-15,3 3-4 16,0 1-20-16,0 1-6 15,6 1-31 1</inkml:trace>
  <inkml:trace contextRef="#ctx0" brushRef="#br0" timeOffset="138">20158 9639 160 0,'9'18'63'0,"-6"-10"-34"0,0 6-23 16,0-9 17-16,0 0-5 15,-3 0-1-15,0-2-3 16,0-3 1-16,0 0-8 16,0 0 0-16,0 0 0 0,-3-5 1 15,0-3 2-15,0-3-3 16,3 1-2-16,3-1-5 16,0 1 0-16,9-1-5 15,-3 0-1-15,6 1-15 16,0 2-6-16,0 3-26 15,0-1-9-15,-1 1-16 16</inkml:trace>
  <inkml:trace contextRef="#ctx0" brushRef="#br0" timeOffset="139">20364 9559 204 0,'3'3'77'0,"3"10"-42"0,3-2-37 0,-3-6 14 15,-1 1-6-15,4 1 1 16,-3 1-2-16,0 0 0 0,3 0-3 16,0-2-6-16,0-1 0 0,-3 0-25 15,0 0-10 1,3-2-101 0,3-6 64-16</inkml:trace>
  <inkml:trace contextRef="#ctx0" brushRef="#br0" timeOffset="140">20560 9602 172 0,'-9'24'66'0,"3"-6"-36"0,-3 14-20 16,3-14 20-16,-6 6-5 15,1 5 0-15,-4 0-13 0,0-2-8 16,3-3-2-16,3 0-13 15,3-9-3-15,0-1-141 32,18-12 48-32</inkml:trace>
  <inkml:trace contextRef="#ctx0" brushRef="#br0" timeOffset="141">20730 9684 124 0,'-6'13'46'0,"6"-5"-24"0,-3 3-26 0,3-6 10 0,-3 0-5 16,0 0 2-16,3-2-20 16,0 0-8-16,-6-1-25 15,9-4-8-15</inkml:trace>
  <inkml:trace contextRef="#ctx0" brushRef="#br0" timeOffset="142">20757 9229 224 0,'-6'2'85'0,"6"4"-46"0,3 12-48 0,0-5 12 15,-3 9 0-15,0 7 3 16,0 0-3-16,0-3 0 16,0 3-1-1,0-7-15-15,0-4-4 0,3-2-77 16</inkml:trace>
  <inkml:trace contextRef="#ctx0" brushRef="#br0" timeOffset="143">20691 9665 160 0,'12'6'60'0,"-9"-1"-32"0,0 0-20 15,-3 0 16-15,0 1 1 16,0-1 4-16,0 0-9 16,0 1-2-16,0-4-10 15,-6 1-5-15,0 0-2 16,0-3-1-16,0 0 0 15,-3-3 0 1,3 0 0-16,0 1-5 16,9 2-1-16,6 0 3 15,-3 0 1 1,0 2 2-16,0 1 2 0,-3 0 1 16,-3-3 5-16,0 0 3 15,3 2 0-15,-3-2 3 16,0 0-7-16,0 0-2 15,-3 0-16-15,0-2-8 16,6-4-54 0,6-2-64-16,0 0 29 15</inkml:trace>
  <inkml:trace contextRef="#ctx0" brushRef="#br0" timeOffset="144">20560 9488 124 0,'3'0'46'0,"0"3"-24"0,-3 2-4 0,0 0 18 15,0 1-7 1,-3 7-2-16,0 5-4 0,-3 3-3 16,-3 3-10-16,0 3 7 0,-3-1 3 15,1-2-13-15,-1-3-5 16,0-5-2-16,6 0 1 15,3-3-22-15,0-2-8 16,9-3-131 0,0 2 53-1</inkml:trace>
  <inkml:trace contextRef="#ctx0" brushRef="#br0" timeOffset="145">20313 9567 152 0,'0'-2'57'0,"3"2"-30"0,0 13-16 0,0-13 18 16,3 5-2-16,3 1 4 16,3-1-13-16,3 3-3 15,0 2-9 1,5 1-2-16,4 2 2 0,0 0-1 0,0-2 0 15,-3-3-50-15,3 0-21 16,-7-5-29 0</inkml:trace>
  <inkml:trace contextRef="#ctx0" brushRef="#br0" timeOffset="146">18515 378 244 0,'0'0'93'16,"0"-2"-72"-16,0-1 14 0,0 3 0 0,0 0 2 16,-3 0 2-16,0 0-8 15,-3 0-4-15,0 0-15 16,-3 3-3-16,1 2-2 0,-4 3-1 16,3 0 1-16,-3 5-4 15,3 3 0-15,0 3-3 16,3 2-3-16,6-3 2 0,6 3 2 15,3-7-2-15,3 2-2 16,3-6-1 0,0 1 3-16,2-6-5 0,4-2 0 15,0-9-48-15,3-2-19 16,0-7 39-16,5-4 22 16</inkml:trace>
  <inkml:trace contextRef="#ctx0" brushRef="#br0" timeOffset="147">18715 148 300 0,'-9'-8'112'0,"6"8"-87"0,-3 3-2 16,6-3-6-16,0 8-15 15,3 2-1-15,0 9 10 0,0 2 7 0,-3 11-9 16,0 2 11-16,0 3 6 0,0 3-19 16,0 0-5-16,3-1 0 15,0-2 0-15,0-2-14 16,3-9-4-16,0-5-47 16,3-5-19-16,2-8 42 15,7-13 23-15</inkml:trace>
  <inkml:trace contextRef="#ctx0" brushRef="#br0" timeOffset="148">18962 318 280 0,'0'0'104'0,"-3"0"-81"0,-3 0 40 31,-3 10-32-31,-3 3-15 16,0 6-13-16,0 2-3 15,3 3 0-15,0 0 0 16,3 7 0-16,3-7 0 0,6-3 2 16,0-2-1-16,3-3-1 15,0-8-2-15,3-6 1 16,3-10 1-16,0-5 0 15,-3 0 0-15,0-5 0 16,0-4-3-16,-3 4 2 16,0-1 1-16,-3 3 2 15,0 6 3-15,-3-1 2 16,0 6 8-16,0 0 2 16,0 2-6-16,0 3-4 15,0 5-4-15,3 6 0 16,0 2-2-16,0 3-1 0,3-3 1 15,-1 6-1-15,1-3-18 0,0 0-8 16,3-6-15-16,0 3-5 16,0-7 25-16,0-6 13 15</inkml:trace>
  <inkml:trace contextRef="#ctx0" brushRef="#br0" timeOffset="149">19224 347 200 0,'-3'-6'77'0,"3"9"-60"0,3-11 21 0,-3 0 9 15,3 8-5-15,-3 0 22 16,3 0-35-16,-3 0 9 16,-3 0-17-16,-3 0-2 15,-6 0-7-15,3 3-2 16,0 2-6-16,0 0-3 0,3 1 0 15,3-1-6-15,3 3 1 16,3 0 0-16,3 2 2 16,6 1 1-16,0 2 3 15,3 0-1-15,-3-2-1 0,-3 2 1 16,-3 3-1 0,-4-3 2-16,-7 3 1 0,-1 0 1 31,-9 0 2-31,0-5-8 15,0-3-3-15,-3-6-6 16,3 1-4-16,0-6-49 16,6 3-22-16,3-5 44 15,6-6 21-15</inkml:trace>
  <inkml:trace contextRef="#ctx0" brushRef="#br0" timeOffset="150">19477 238 336 0,'-18'-8'126'0,"18"11"-98"0,-9 23-3 0,6-18-10 0,0 0 0 16,-3 3 2-1,0-3-15-15,0 2-5 16,3 1 0-16,3 0 8 0,0-1 4 15,3 1-7-15,3-1-2 16,0 1-1-16,3 2 2 0,0 0 0 0,-3 1-1 16,0-1 1-16,-3 0-1 15,-3 0-7-15,-3 0-3 16,-3 1 19-16,-3-4 8 16,0-2-11-16,-3-2-4 15,3-6-18-15,0 0-5 16,3 0-42-16,0-3-17 0,3-2 42 15,6-6 19-15</inkml:trace>
  <inkml:trace contextRef="#ctx0" brushRef="#br0" timeOffset="151">19932 0 320 0,'-6'3'121'0,"6"2"-95"0,0 16-6 16,0-5-9-1,0 8 14-15,0 5 13 16,0 3-32-16,0 2-14 0,0 3 2 16,0 6 17-16,3-1 10 0,-3-2-9 15,3 2-7-15,0 0-6 16,0-5 0-16,0-5-4 16,-3-6 1-16,0-4-62 15,0-7-26-15,0-4 47 0,0-16 24 16</inkml:trace>
  <inkml:trace contextRef="#ctx0" brushRef="#br0" timeOffset="152">19890 77 376 0,'-6'-19'140'0,"6"11"-109"0,6 6-6 0,-3-1-10 16,3 0-8-16,6-5 1 16,3 3-2-16,6-3-1 15,6 0-3-15,6 3-4 0,5 2 1 16,-2 1-8-16,-3 2-4 0,-4 2-88 16,-2 4-38-16,-6 2 71 15,-3 2 36-15</inkml:trace>
  <inkml:trace contextRef="#ctx0" brushRef="#br0" timeOffset="153">19974 259 392 0,'-3'-2'148'0,"9"2"-115"0,9 0-14 0,-6 0-12 0,2 0-9 15,7 0 1-15,9 0-13 16,3-3-3-16,3 3 9 16,-4 0-84-16,4 0-35 0,-6 0 64 15,-3 0 34-15</inkml:trace>
  <inkml:trace contextRef="#ctx0" brushRef="#br0" timeOffset="154">20218 349 252 0,'-18'29'93'0,"9"-2"-72"0,33-24 11 0,-18 4 3 16,-3 7-10-16,0 2-2 15,3 5-11-15,0-3-5 31,3 3-4-31,3-2-3 0,2-6 1 16,1-5 1-16,3-13 3 0,0-6 0 0,0-7 2 16,0-3-2-16,-3-1 0 15,-3-1 12-15,-4-1 6 16,-5 3-14-16,-3 2-6 16,-3 1-6-16,-2 4-1 15,-1 4 3-15,0-1 2 16,0 6-11-16,0 0-6 15,3 2-60 1,3 3-27 0,0-3 50-16,6 3 28 0</inkml:trace>
  <inkml:trace contextRef="#ctx0" brushRef="#br0" timeOffset="155">20518 339 236 0,'-11'16'90'0,"-1"-6"-70"0,9 6 6 15,0-8-3-15,3 5-7 16,-3 3 1-16,9 3-3 16,0-3-1-16,9-1-7 15,2-1 7-15,10-4 4 0,3-2-1 16,0-10 3-16,-3-1 1 16,-1-8 0-16,-2-2-5 15,-6-3 1-15,-6 0 6 0,-3 3 6 16,-6 0 5-1,-6 2 4-15,-3 1-14 16,-9-1-5-16,3 1-16 0,-9 2-6 16</inkml:trace>
  <inkml:trace contextRef="#ctx0" brushRef="#br0" timeOffset="156">20396 315 220 0,'-3'-8'85'0,"3"0"-66"0,-8 3 19 0,5 2 3 15,-3 3 1-15,-6 0 2 16,6 5-7-16,0 1-2 16,-3-1-20-16,0 0 2 0,0 1 1 15,9-6-13 1,-15 13-13 0,3 0-7-16,6 0-84 15,0 1-36-15,6-4 69 31,6-2 35-31</inkml:trace>
  <inkml:trace contextRef="#ctx0" brushRef="#br0" timeOffset="157">20661 389 188 0,'6'-3'71'0,"-9"1"-55"0,6-1 22 0,-3 3 5 16,0-5 82 15,-3 0-61-31,0-3-21 16,-3 5 10 15,-3 3-33-31,-5 3-7 15,-1-1-21-15,0 4-9 16,3-1-66-16,0 3-30 16,12-3 58-16,9-2 27 0,6-6 22 0</inkml:trace>
  <inkml:trace contextRef="#ctx0" brushRef="#br0" timeOffset="158">21224 32 304 0,'12'-19'112'0,"-9"25"-87"0,-3 7-4 0,0 0-8 0,0 11 1 15,0 8 3-15,0 2 7 31,0 3 2-31,0 5-13 16,0-5-1-16,-3 0 1 0,0-2-1 16,0-3 1-16,3-3-7 15,-3-5-2-15,3-6 2 16,-3-5 1-16,0-5-1 16,3-5 1-16,0-3-2 0,0 0 0 15</inkml:trace>
  <inkml:trace contextRef="#ctx0" brushRef="#br0" timeOffset="159">21245 328 400 0,'12'-26'148'0,"-3"20"-115"0,3-7-9 0,-10 8-11 15,10 0-10-15,0 2 3 16,0 0-3-16,0 3-2 0,0 3 0 16,3 5-1-16,-6 2 0 0,0 4 0 15,-3 4 2 1,-3 3 1-16,-3 3 3 15,6-3-3-15,-6 1 0 0,0-4-6 0,0-2 0 16,3-3-52-16,3-5-23 16,0-5 40-16,5-6 18 15</inkml:trace>
  <inkml:trace contextRef="#ctx0" brushRef="#br0" timeOffset="160">21644 273 352 0,'-12'-6'132'0,"3"9"-103"0,-3 2 3 0,6-2-4 0,-3 2-10 15,-3 3 1-15,-6 3-10 16,-3 2-3-16,4 8-4 16,5-2-2-16,3 4 1 0,6-4-1 15,9-1 0-15,3 1 0 16,3-8 0-16,2-1 0 0,1-5 0 15,0-5-5-15,0-5-1 16,0-8-15-16,-3 0-6 16,0-3 16-16,-6 0 8 15,3 3 0-15,-6 0 3 16,0 2 20-16,-3 3 8 16</inkml:trace>
  <inkml:trace contextRef="#ctx0" brushRef="#br0" timeOffset="161">21650 344 416 0,'-3'16'154'0,"6"-3"-120"0,0 6-12 0,0-9-14 16,2 1-23-16,1-1-2 16,3 1-78-16,0-6-34 15,6-5 66-15,0-2 29 0,6-1 25 16</inkml:trace>
  <inkml:trace contextRef="#ctx0" brushRef="#br0" timeOffset="162">21947 267 372 0,'-24'-10'140'0,"10"10"-109"0,-7-3 11 16,21 3-3-16,-12 0-13 15,0 3-1-15,0-1-12 16,-3 4-5-16,9-1-5 16,0 3-5-16,3 0-1 0,3-8-9 31,9 24 4-16,3-3 3-15,-6 3 6 16,0-3 4-16,-6-3 4 0,-3 1 2 16,-6-3-5-1,-3 0 0-15,-3-8 1 0,0-1-3 16,1-4-3-16,14-3-108 31,-12-5-26-31,3-6-18 16,0 3 81-16,9-2 39 15</inkml:trace>
  <inkml:trace contextRef="#ctx0" brushRef="#br0" timeOffset="163">22182 146 448 0,'-29'2'167'0,"29"-2"-129"0,-3 3-12 0,0-3-13 0,3 0-189 31,3 16 96-15,0 8 32-16</inkml:trace>
  <inkml:trace contextRef="#ctx0" brushRef="#br0" timeOffset="164">22123 521 416 0,'-6'8'154'0,"-6"-10"-120"0,33-20-69 47,-12 9 19-47,-3 0 0 0</inkml:trace>
  <inkml:trace contextRef="#ctx0" brushRef="#br0" timeOffset="165">19569 1249 340 0,'-27'-5'126'0,"30"7"-98"0,-3 9-5 0,3-3-11 16,-3 2 3-16,0 6 5 16,0 3-13-16,0-1-3 15,0 6-3-15,0 3-1 0,0-6 0 16,0-3 0-16,0-2 0 16,3 0-40-16,0-5-18 15,-3-6 30-15,0-2 13 16</inkml:trace>
  <inkml:trace contextRef="#ctx0" brushRef="#br0" timeOffset="166">19536 1082 384 0,'-9'-5'145'0,"6"2"-112"0,0 3-30 16,3 0-19-16,0 0-17 16,0 0-2-16,3 6-41 15,3-1-17-15,3 0 48 0,0 3 23 0,0 0 17 16</inkml:trace>
  <inkml:trace contextRef="#ctx0" brushRef="#br0" timeOffset="167">19703 1257 296 0,'-9'26'110'0,"9"-7"-86"0,15-19-4 0,-12 5-9 16,0 6-1-16,0 2 4 15,3-2-3-15,-3-1-1 16,0 1-6-16,0-3-3 0,0 0 2 15,0 0 0-15,-3-8 1 16,0 0 0-16,0 0 2 16,0-3 10-16,0-5 5 15,0 0-25-15,3-5-10 16,3-3 3-16,0-3 6 16,2 1 1-16,1 2 2 15,0 0 2-15,0 3 0 16,0 2 0-16,0 3 2 0,0 3 3 15,0 5 2-15,3 3 5 16,-3 5 5-16,0 5-11 0,-3 3-4 0,0 5-8 16,-3 0-4-16,0 3 3 15,-3-6 4 1,3 1 8 0,-3-6 7-16,3-2-59 0,0-11-27 15,-1-11 39-15</inkml:trace>
  <inkml:trace contextRef="#ctx0" brushRef="#br0" timeOffset="168">20007 1013 356 0,'-9'-5'132'0,"9"13"-103"0,3-3-1 0,-3 1-7 15,3 7-22-15,0 3-5 16,0 8 17-16,-3 2 9 16,0 11-9-16,0 0-4 0,2 0 0 15,-2 0-4-15,6 0 0 16,0-5-6-16,0 0-2 16,-6-8-34-16,3-9-13 15,0-1-91-15,-3-4-39 16,-6-10 94-1</inkml:trace>
  <inkml:trace contextRef="#ctx0" brushRef="#br0" timeOffset="169">19932 1170 372 0,'-12'10'140'0,"18"-13"-109"0,9-7-17 15,-6 7-17-15,3 1 12 16,6-1 10-16,6 0-33 16,5 1-13-16,7 2 12 0,-3 0 7 0,-3 0 8 15</inkml:trace>
  <inkml:trace contextRef="#ctx0" brushRef="#br0" timeOffset="170">20709 889 316 0,'3'0'121'0,"-6"-8"-95"0,6 11 11 16,-3-3-2-16,3 5-7 15,0 0 1-15,0 6-8 16,0 13 0-16,-3 5-12 0,0-3-3 0,0 6 0 15,0 0-1-15,0-3 0 16</inkml:trace>
  <inkml:trace contextRef="#ctx0" brushRef="#br0" timeOffset="171">20724 1215 288 0,'0'5'110'0,"3"-5"-86"0,3-3-90 0,-3 1-45 0,0-1 51 16,0-5 30-16</inkml:trace>
  <inkml:trace contextRef="#ctx0" brushRef="#br0" timeOffset="172">20855 968 340 0,'-6'3'126'0,"6"0"-98"0,-12-3 10 0,9 5-1 16,-6-2-36-1,0 10-11-15,-3 3 29 0,-3 0 18 16,-2 2-18-1,-4-2-5-15,3 3-5 0,-3-4-21 16,-3 1-9-16,-3-2-55 16,4-4-24-16,-4-5 52 15,6 1 24-15</inkml:trace>
  <inkml:trace contextRef="#ctx0" brushRef="#br0" timeOffset="173">20605 947 360 0,'0'0'134'0,"12"-5"-104"0,0 13-10 0,-3-3-12 16,2 3 14-16,1 5 12 15,3 6-8-15,3-3-5 16,3 5-12-16,0-3-6 0,0 4-2 16,2-4-26-16,1-2-8 15,0-3 15-15,-3 1 8 16</inkml:trace>
  <inkml:trace contextRef="#ctx0" brushRef="#br0" timeOffset="174">20766 1069 192 0,'-3'-11'74'0,"3"17"-58"0,0-6 16 0,0 0 4 16,0 0-5 0,0 0 2-16,3 5-8 15,-3 3-3-15,0 3-12 16,0-1 7-16,0 3 3 0,-3 1 5 16,0 4 4-16,0-2-17 0,3-3-9 15,0 0-3-15,0-2 1 0,0 0-44 16,0-3-21-16,0-3 33 15,0-5 15-15</inkml:trace>
  <inkml:trace contextRef="#ctx0" brushRef="#br0" timeOffset="175">21647 1043 240 0,'9'-6'90'0,"-9"-7"-70"0,3 2 19 0,-1 4 3 16,1 1-9-16,-3-2 0 0,-3 0-3 15,1 0 1-15,-4-2-17 16,-3 2-19-16,-3 3-7 0,0 2 25 16,-6 3 14-16,-6 5-8 15,3 6-2-15,-2 7-13 31,5 9-5-31,0-1-3 0,3 6 3 16,15-32 9 15,-3 64-5-31,0-12 0 16,3-4-5-16,0-6-1 0,3-2-12 16,0-8-5-1,3-8 11-15,-6-6-23 0,0-5-7 16,-6-5-82-16,0-2-35 15,-3-12 80-15</inkml:trace>
  <inkml:trace contextRef="#ctx0" brushRef="#br0" timeOffset="176">21370 1222 356 0,'-3'-2'134'0,"6"2"-104"0,6 0 5 0,0 0-6 0,0-3-15 0,8 1-3 15,7-4-4-15,6 1 0 16,0 0-4-16,0-1-8 0,-1 4-5 0,-2-1-58 16,0 3-27-16,-3-3 45 15,-3 3 26-15</inkml:trace>
  <inkml:trace contextRef="#ctx0" brushRef="#br0" timeOffset="177">21700 1212 272 0,'-15'5'104'0,"15"0"-81"0,-6 3 82 32,0 8-57-17,3 3-22-15,0-1-8 16,3-2-3-16,3 3-7 0,3-1-2 16,3-2-4-16,0-3-4 0,3-5-1 15,0-5 4-15,3-6 1 16,0-2 2-16,-6-3 0 15,3-5 0-15,-3 0 2 16</inkml:trace>
  <inkml:trace contextRef="#ctx0" brushRef="#br0" timeOffset="178">21778 1222 408 0,'-12'-13'151'0,"3"8"-118"0,6 0-22 16,3 2-17-16,-3 0-79 15,3 1-31-15,0-1 56 16,3-2 31-16</inkml:trace>
  <inkml:trace contextRef="#ctx0" brushRef="#br0" timeOffset="179">21906 1185 296 0,'-18'11'110'0,"9"0"-86"0,3 4-4 0,3-7-9 15,0 6-1-15,3 4 6 16,0 1 16-1,6-1 7-15,3 1-20 16,9-1-15-16,2-5-6 0,4-2-7 0,0-6-1 16,-3-5 18-16,0-2 11 15,-3-6 0-15,-6-5-1 16</inkml:trace>
  <inkml:trace contextRef="#ctx0" brushRef="#br0" timeOffset="180">22045 1196 432 0,'-26'-16'162'0,"8"8"-126"0,-18 6-10 15,27 2-14-15,-9 0-21 16,9 0-2-16,-3 2-40 0,4 1-19 31,14 2-11-31,8-2-3 0,10-3 47 16,3 0 20-16</inkml:trace>
  <inkml:trace contextRef="#ctx0" brushRef="#br0" timeOffset="181">22045 1201 280 0,'0'3'104'0,"3"0"-81"0,3 15 3 0,-3-7-6 15,15-3 20-15,-3 2 13 16,-3 3-21-16,-3 3-9 16,-3 0-15-16,-3 5 7 0,-3-2 5 15,-3-1-8-15,-3-4-2 16,0-1-41-16,0-8-17 0,-3 3-110 15,3-8-50 1,3-5 108-16</inkml:trace>
  <inkml:trace contextRef="#ctx0" brushRef="#br0" timeOffset="182">21775 1201 252 0,'0'0'93'0,"0"0"-72"0,3 0 11 0,-3 0 1 15,3 3-7-15,0 2-1 16,0 1 11-16,2 1 6 0,-2 1-22 15,-3 3-24-15,0 2-11 0,-3 0 24 16,-2 3 15-16,-1-2-5 16,0-1-2-16,-3 0-15 15,0-2-6-15,9-11-291 32,-3 5 160-17,0-5 55-15</inkml:trace>
  <inkml:trace contextRef="#ctx0" brushRef="#br0" timeOffset="183">22233 1349 372 0,'0'6'140'0,"0"-4"-109"0,0 1 5 0,0-3-5 16,0 0-7-16,9 0 1 0,-3 0-8 15,6 3-2-15,0-3-9 16,6 2-2-16,2-4 0 0,10-1-5 15,-6 0-1-15,3 1-43 16,-9-1-20-16,-4 0-71 16,-2 1-30-16,-3-3 87 15,3-3 43-15</inkml:trace>
  <inkml:trace contextRef="#ctx0" brushRef="#br0" timeOffset="184">22495 1162 244 0,'-3'-3'93'0,"6"3"-72"0,-3 3 11 0,0-3 1 15,0 2-16 1,0 4-2-16,6 4 8 15,-3 6 7-15,-3 8-15 16,0 10-4-16,0 9 0 0,0 4 10 16,-3 1 9-16,-3-3-4 15,6-6-3-15,0-1-9 16,-3-9-4-16,-3-3-3 0,6-5-2 16,0-8-3-1,0-2-2-15,0-6 3 16,-3-5 0-16,6-5-4 0,-3-6 1 15,0-10 0-15,0-10 0 16,0-9-5-16,0 0 1 16</inkml:trace>
  <inkml:trace contextRef="#ctx0" brushRef="#br0" timeOffset="185">22531 1183 420 0,'12'-16'156'0,"-9"3"-121"0,14 5-12 0,-14 2-13 16,12 1-1-1,9 10-1 1,-3 6 1-16,0 2 3 16,-3 3 3-16,-6 3-2 15,-7 2 2-15,-5 0-8 0,-3 0 2 0,-8 0 2 16,5-2-9-16,-9-6 0 16,6 0-9-16,-3-5 0 15,0-5-4-15,0-6 0 16</inkml:trace>
  <inkml:trace contextRef="#ctx0" brushRef="#br0" timeOffset="186">22766 868 300 0,'3'-5'112'0,"-3"2"-87"0,12 6 0 15,-12 2-7-15,6 3-2 16,-3 5 2-16,6 16-3 16,-4 6-1-16,1 4-8 15,-6 1 20-15,0 2 10 0,0-2-7 16,0 2-2-16,-3-2-12 15,3-8-4-15,-3 2-9 0,3-10-1 16,-5-6-10-16,5-4-4 16,0-4-46-16,-3-7-19 15,-3-3 40-15,3-8 19 16</inkml:trace>
  <inkml:trace contextRef="#ctx0" brushRef="#br0" timeOffset="187">22665 1119 380 0,'-9'0'143'0,"12"-2"-112"0,0 2 3 16,0 0-7-16,0 0-6 0,6 0 2 0,2-3-8 16,7 0-2-16,3-2-7 15,12 2-4-15,3-2-1 0,-4 0-50 16,1 2-21-16,-3-2 35 15,-3 5 17-15</inkml:trace>
  <inkml:trace contextRef="#ctx0" brushRef="#br0" timeOffset="188">23001 1138 272 0,'3'0'101'0,"-3"2"-78"0,0 6 11 16,0-2 1-16,3 4-4 16,-3 3 4-16,3 6 5 15,0 0 2-15,-3 2-22 16,0 0-5-16,0 0-3 0,0-2-3 16,0-6 2-16,0-3-2 15,0-2 2-15,0-8-2 0,0 0 0 16,0 0 1-16,0-5 4 15,0-6-15-15,0-2-3 0,0-3-1 16,0-5 2-16,9 0-3 16,-3 0 2-1,0 2 0-15,0 1 2 0,3 2 1 16,0 3 3-16,-4 2-3 16,4 3-2-16,-9 8-168 31,18 3 98-16,-6 2 33 1</inkml:trace>
  <inkml:trace contextRef="#ctx0" brushRef="#br0" timeOffset="189">23212 1328 272 0,'-18'8'101'0,"18"-8"-78"0,-3 3 15 0,3-3 4 16,0 3 3-16,0-3 6 0,0 5-17 16,0-5-6-1,3 2-16-15,-3-2-8 0,9 6 0 0,0-4-5 16,9 1 0-16,-3 2 3 16,15-2 1-16,3 2 3 15,-4-5 1-15,1 8-1 16,0-8 1-16,-9 3-4 15,0 0 0-15,-1-1-1 16,-5-2 1-16,-3-2-2 0,-3-1 2 16,-6 0-9-1,6 1-1-15,-3-1-62 0,-3 0-27 16,0 1 49-16</inkml:trace>
  <inkml:trace contextRef="#ctx0" brushRef="#br0" timeOffset="190">23822 1125 376 0,'-2'0'140'0,"2"2"-109"0,-6 4 0 0,3-6-6 16,-6 2-6 0,0-2 3-16,-3 0-6 15,3 0 1-15,0 0-10 0,6 0-4 0,-6 0-2 16,9 0-30-16,-3-2-13 15,3-4-55-15,3 4-26 16,9-4 62-16,-3 6 32 16</inkml:trace>
  <inkml:trace contextRef="#ctx0" brushRef="#br0" timeOffset="191">23790 1318 376 0,'3'2'143'0,"6"1"-112"0,-9 0 1 0,0-3-9 16,9 2 1-16,-6 6 7 16,3 3-10-16,-4 5-4 15,-2 2-10-15,0 6 2 0,-8 0 3 16,-7 2 5-16,-12-5 2 16,6 1-13-16,-9-4-3 15,1 1-75-15,-1-6-31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58: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4327 10451 244 0,'-3'-3'90'0,"3"1"-48"0,-6-1-45 0,6 3 16 16,-3-3 2-16,-3 3 2 0,-6 0 3 15,-3 0 2-15,-9 6-12 16,-5 2-6-16,-1 16-2 0,0-1-2 15,3 4 0-15,3 2-5 16,10 5 1-16,5 3 0 16,6-5 2-16,9-3-1 15,8-8-1-15,10-5 3 16,0-8 0-16,3-5 3 16,0-14 3-16,-3-2 0 15,-1-8 0-15,-5-6-1 16,3-4 0-16,-3-9-2 15,-6-2 1-15,-9-3-2 16,0-6 2-16,-3 6-2 16,-3 3 2-16,0 5 4 15,0 5 4-15,0 8-4 16,-3 9-2-16,0 7-5 0,0 10 0 16,3 11-5-16,0 11-1 15,3 11 3-15,3 4 3 16,3 6-1-16,0 0 0 15,6 0-8-15,6-8-4 16,0 3-26-16,-1-8-13 16,4 0-69-1</inkml:trace>
  <inkml:trace contextRef="#ctx0" brushRef="#br0" timeOffset="1">4544 10536 244 0,'-3'21'93'0,"9"-18"-50"0,6 2-48 15,-6-3 15-15,6-2 3 16,6 0 6-16,0 0-6 16,-1-2-2-16,7-1-6 15,-3-7-4-15,-3-6 0 0,0 0 1 16,-6-3 3-16,-3 3-2 15,-6-2 0-15,-6 5-1 16,-3 2 1-16,-6 3-2 16,-15 6 2-16,0 4 0 15,-6 9 1-15,4 18-5 16,2 0-1-16,3 0 1 0,6 0 0 16,6 3-4-16,9 2 1 15,9-5 0-15,6-2 2 16,18-6-10-16,3-5-4 15,2-5-30-15,13-4-10 16,3-20-48 0</inkml:trace>
  <inkml:trace contextRef="#ctx0" brushRef="#br0" timeOffset="2">5163 10136 288 0,'-18'-16'107'0,"6"8"-58"0,-14 11-48 16,14 0 19-1,-3 5-9-15,-3 5-1 0,0 5-11 16,3 17-1-16,3 4 0 16,3 9-1-16,6 10 1 0,3-2 2 15,3-6 0-15,3 0-7 16,0-2 0-16,0-3-32 15,6-11-12-15,-3-5-64 16</inkml:trace>
  <inkml:trace contextRef="#ctx0" brushRef="#br0" timeOffset="3">4883 10438 272 0,'-9'-3'104'0,"12"3"-56"0,3-2-63 0,3 2 16 16,3-3-5-16,6 0 4 16,6-2 1-16,15 2 2 15,2-2-2-15,-8 2-23 0,9-2-9 16,-1 2-14-16,1 1-5 16,-6-1 17-16,-9 0 8 15,-4 1 29-15,-8-1 12 16,-3 3 32-16,-6 0 17 15,-9 3-23-15,-9 2-9 16,-3 3-16-16,-3 5-4 16,-2 11-5-16,2 8-3 0,0-3-2 15,3 0-3-15,6 0-4 16,6 3 0-16,3-6 2 16,6-4 3-16,6-7-2 15,0-4 0-15,6-8-4 16,3-9 1-16,-4-2 0 15,1 0 2-15,-3-2 3 16,-3-3 2-16,-6-1 10 16,0-7 6-16,-3 5-4 15,-3 3 2-15,0 3-6 16,0 4 1-16,0 12-9 16,3 4-4-16,0 1-3 15,3 2 0-15,3 0 0 16,0-2-15-16,3-1-7 15,0-2-20-15,2-2-7 16,-2-6-59 0,3-3-30-16,-3-2 72 15</inkml:trace>
  <inkml:trace contextRef="#ctx0" brushRef="#br0" timeOffset="4">5449 10451 216 0,'-15'-8'82'0,"15"8"-44"0,0 3-40 0,0-3 14 15,0 8 5-15,3 5 4 0,0 13 0 16,0-4-1-16,3 1-10 16,0-1-6-16,3-4-3 0,6-2 1 15,3-3 1-15,-1-2-1 16,1-6-2-16,0-2 1 16,0-6-1-16,0-5-7 15,-3-2 0-15,-3-9 3 16,-3-2 4-16,-3 0 3 15,0 2 3-15,-4 6 1 16,1 2 1-16,0 3-9 16,0 6-1-16,3 12 2 15,0 4 4-15,3 1-3 16,-3 1-1-16,3 0 0 0,3-3 0 16,0-2-16-1,6-3-4-15,-3-3-34 0,0-5-13 16,-1-5-33-1</inkml:trace>
  <inkml:trace contextRef="#ctx0" brushRef="#br0" timeOffset="5">5824 10200 244 0,'-6'-3'93'0,"6"8"-50"0,0 6-44 0,0 7 20 16,0 6-9-16,0 5 2 15,0 6-3-15,3-1 2 16,3 11-6-16,0-5-3 0,0-3-1 0,0-8-6 16,3-5 1-16,0-6-42 15,0-4-17-15,3-9-45 16</inkml:trace>
  <inkml:trace contextRef="#ctx0" brushRef="#br0" timeOffset="6">6038 10086 280 0,'-3'-3'107'0,"3"9"-58"0,3 9-48 0,0-1 19 16,0 12-7-16,-3 14 2 16,0 7-8-16,0 6-4 15,3 6-2-15,0-7-1 0,3-1 0 16,0-4-18-16,0-10-5 15,0-5-51-15,-3-5-21 16</inkml:trace>
  <inkml:trace contextRef="#ctx0" brushRef="#br0" timeOffset="7">5916 10401 296 0,'-3'-8'112'0,"18"3"-60"0,15-6-63 0,-12 8 16 16,6 1-6-16,5-4 2 15,7 4-13-15,3-1-5 0,-3 3-103 16,-1 0-48-16</inkml:trace>
  <inkml:trace contextRef="#ctx0" brushRef="#br0" timeOffset="8">6928 10337 200 0,'-41'3'77'0,"17"5"-42"0,-3 8-30 0,15-6 17 0,-3 6-10 16,0 8 1-16,0 5-2 16,7 6 3-16,2-4-7 15,6-2-4-15,9-2-2 0,5-6 1 16,7-2 1-16,9-4-17 15,3-4-5-15,-3-6-22 16,-1-7-7-16,1-6-42 16</inkml:trace>
  <inkml:trace contextRef="#ctx0" brushRef="#br0" timeOffset="9">7080 10382 228 0,'-24'0'88'0,"18"6"-48"0,-3 4-40 0,3-2 16 15,3 5-9-15,-2 6-2 16,2 5 0-16,3 2 1 16,6 1-3-16,2-4 0 0,7-1 3 15,6-4-1-15,-3-5 0 16,0-5 3-16,0-2 5 16,0-6 2-16,-4-6 0 15,-2 1 1-15,-6-8 3 16,-3-1-7-16,-6-7-2 15,-3 3-3-15,-3-1-2 16,-2 1-10-16,-7 2-4 16,3 0-26-16,3 5-12 15,3 3-42-15,3 1-16 0,3-1 9 32</inkml:trace>
  <inkml:trace contextRef="#ctx0" brushRef="#br0" timeOffset="10">7232 10406 236 0,'0'13'88'0,"3"1"-48"0,0 7-42 16,0-8 17-16,0 11 0 15,-3-3 5-15,0-3-1 16,0-2 0-16,0-2-10 16,0-4-3-16,0-2 0 0,0-3-3 15,0-5 0-15,0 0 1 16,3-5 2-16,3-13-3 15,0-4-2-15,3-4-3 0,3-3 1 16,5-3-1-16,4 6-2 16,0 4 0-16,0 9 3 15,0 8 2-15,0 5 4 16,-4 8 0-16,1 2 2 16,-6 6 0-16,0 3 1 15,0 5-4-15,-3-1-3 16,0-7-20-16,0-2-10 15,3-1-34-15,0-5-12 16,5-3-36 0</inkml:trace>
  <inkml:trace contextRef="#ctx0" brushRef="#br0" timeOffset="11">7717 10327 304 0,'-9'-8'112'0,"6"5"-60"0,-3 3-47 0,3 0 24 0,-3 3-9 16,0-1-2-16,-3 4-13 16,3-1-2-16,1 3-3 15,5 3-5-15,3 4 1 0,5 1 2 16,4 3 1-16,3 5-2 16,-3-3 2-16,0 5 3 15,-3-5 1-15,-6-2 1 16,-3-3 2-16,-6-3-1 15,-6-2 0-15,-3-3-6 0,-3-6-1 16,0-2-15 0,-2-8-6-16,-7-2-19 15,6-6-6-15,3-3-19 0,6-2-6 16,12-5-24 0</inkml:trace>
  <inkml:trace contextRef="#ctx0" brushRef="#br0" timeOffset="12">7920 10014 288 0,'0'0'110'0,"2"0"-60"0,-2 6-54 0,3 2 18 0,0 8 5 16,0 7 5-16,-3 12-6 15,0 7-3-15,0 6-8 16,3-1-3-16,-3 4 0 0,0 2-2 15,0-6 1-15,0-4-11 16,0-4-4-16,3-10-41 16,-3-5-17-16,0-5-61 15</inkml:trace>
  <inkml:trace contextRef="#ctx0" brushRef="#br0" timeOffset="13">7756 10303 316 0,'-3'-3'118'0,"6"-10"-64"0,3 16-59 0,3-6 20 16,6 0-3-16,5 1 3 16,1-1-8-16,3 0-2 15,0 1-3-15,6 2-4 0,2 0-1 16,-2 0-42-16,-3 0-18 15,-3 2-72 1</inkml:trace>
  <inkml:trace contextRef="#ctx0" brushRef="#br0" timeOffset="14">8059 10356 184 0,'0'5'71'16,"0"6"-38"-16,3 5-21 0,-3-6 21 0,0 3-2 15,0 1 2-15,0 4-12 16,0 6-5-16,0 0-9 16,0-8-3-16,0-3 2 0,0-3 3 15,0-2 2-15,0 0 8 16,0-8 5-16,0 0-7 15,0-13 7 1,-3 0-5-16,3 0-10 0,0-3-3 16,0 0-4-16,3-5-2 15,3 5-4-15,3 0-2 16,3 3-2-16,0 2 2 16,3 6-16-16,0 0-6 15,0 2-16-15,0 3-5 16,-3 0-20-16,-1 0-7 15</inkml:trace>
  <inkml:trace contextRef="#ctx0" brushRef="#br0" timeOffset="15">8259 10372 220 0,'-3'2'85'0,"-9"4"-46"0,6 4-32 0,6-2 20 15,0 3-5-15,0 2-1 0,0 13-7 16,0 4-4-1,0-4-5-15,6-5-2 0,6 0 3 0,0-2-3 16,0-6 0-16,0-5 1 16,2-3 2-16,1-5-5 15,0-2-1-15,-3-6-5 16,0-8 1-16,-3-5 2 16,0-1 1-16,-3 1 1 15,0 0 0-15,-3 0 0 16,0 8 0-16,0 2 0 15,0 3 2-15,0 6-1 16,0 4-1-16,3 4 1 16,6 1 1-16,-4 7-1 15,7-1-1-15,0 0-2 16,0 3 1-16,0-11-32 0,3 1-15 16,0-6-20-16,3-8-8 15,-1-3-10 1</inkml:trace>
  <inkml:trace contextRef="#ctx0" brushRef="#br0" timeOffset="16">8690 10340 248 0,'-20'-13'93'0,"17"10"-50"0,-6-2-33 0,3 5 23 16,-3 2-16-16,-6 4-2 0,0 4-5 16,-3 9-1-16,3-1-5 15,0 3 2-15,6 6 0 0,7 2-5 16,4 0 0-16,7-8-3 15,9-2 0-15,0-6 0 16,9-5 0-16,9-13-18 16,-1-3-9-16,1-8-27 15,-3-3-10-15,3-7-38 16</inkml:trace>
  <inkml:trace contextRef="#ctx0" brushRef="#br0" timeOffset="17">8905 10004 248 0,'-21'-3'93'0,"21"3"-50"0,0 6-46 16,0 4 16-16,0 9-3 15,3 4 1-15,-3 12 3 0,3 10 4 16,0 2-10-16,0 6 2 16,3 0 3-16,3 8-7 0,-3-11-1 15,0-2-3 1,3-6-2-16,-1-10-30 0,-2-8-15 15</inkml:trace>
  <inkml:trace contextRef="#ctx0" brushRef="#br0" timeOffset="18">8753 10250 332 0,'-9'-13'126'0,"12"23"-68"0,6-4-70 16,0-4 20 0,3-7-10-16,6 0-2 0,8-1 0 15,7-2 0-15,0 6 3 16,0-3-24-16,-1 5-9 0,-2 0-9 16,-3 2-3-16,-6 11 25 15,-6 3 11-15,-6 0 21 16,-6 3 10-16,-3 4 7 15,-3 7 3-15,-3-1-5 16,0 8-4-16,3-3-8 16,6 1-4-16,3-9-3 15,3-5-2-15,2-5-1 0,1-3 2 16,0-5 3-16,0-5 5 16,-3-3-4-16,0-11 0 15,-3-5-4-15,-3-2-1 16,-3-3-6-16,-6-3 1 15,-3-5-11-15,-6 5-3 16,0 3-24-16,3 2-10 16,1 6-35-16,8 2-67 31</inkml:trace>
  <inkml:trace contextRef="#ctx0" brushRef="#br0" timeOffset="19">9253 10382 260 0,'18'29'96'0,"-6"-13"-52"0,0 5-36 0,-6-7 21 0,0 4-9 16,-3-5-1-16,-3 1 2 16,0-4 3-16,-3-2-12 15,0-3-5-15,0-7 0 0,0-4-4 16,0-4-2-16,0-3 2 16,3-6 0-16,0-5-6 15,6 1 0-15,3-1-1 16,5 5-1-16,7 3-5 15,6 3-4-15,0 5-28 16,0 3-10-16,-1 2-79 16</inkml:trace>
  <inkml:trace contextRef="#ctx0" brushRef="#br0" timeOffset="20">4330 11343 180 0,'-6'-8'68'0,"6"2"-36"0,-3-1-29 16,3 4 17-16,-3 0-1 16,-3 1 3-16,-3-1-3 15,-3 3 0-15,-3 3-10 16,-6 2-1-16,1 5-1 0,-1 17-6 15,0 2-2-15,3 5-3 16,3-2 3-16,6 0-2 16,6 0-1-16,9-6 3 15,9-2 0-15,6-6-15 16,3-7-6-16,8-8-38 16,7-9-60-1,0-4 22-15</inkml:trace>
  <inkml:trace contextRef="#ctx0" brushRef="#br0" timeOffset="21">4467 11343 208 0,'-33'10'79'0,"24"14"-42"0,-3 16-39 0,6-24 14 16,0 2-2-16,0 3 4 15,3 3 1-15,6-3 0 16,3 3-7-16,3-5-1 0,6-6 3 0,6-3-4 15,3-7 2 1,2-8-3-16,1-6 0 16,-6-5-1-16,-6-2 0 0,-6-1 0 15,-6-2 2-15,-6-3-1 16,-3 3 2-16,-6 3-6 16,-3 2-1-16,-3 3-11 15,3 2-5-15,4 0-30 16,2 9-10-16,3 7-53 15</inkml:trace>
  <inkml:trace contextRef="#ctx0" brushRef="#br0" timeOffset="22">4696 11451 224 0,'-6'13'85'0,"6"6"-46"0,-3 7-48 0,6-12 12 15,-3 1 0-15,0 4 5 16,0-3 7-16,0-3 3 16,0-2-9-16,0-3-1 0,0-3-1 15,0-5-6-15,0-8-4 16,0-5-2 0,3-6 1-16,3-2 2 15,0-8-1-15,3 5 1 16,0 3 4-16,0 2 1 0,3 4 7 15,-1 9 4 1,10 12-5-16,-3 4-3 16,0 3-3-16,0 3-3 0,-3 0 1 15,-3 0 1-15,0 8-3 16,-4-3-2-16,1-5-25 16,0-3-9-16,0-2-135 31,6-17 60-31</inkml:trace>
  <inkml:trace contextRef="#ctx0" brushRef="#br0" timeOffset="23">5080 11361 288 0,'-6'-2'107'0,"-6"2"-58"0,3 2-51 0,6 1 20 15,-3 5-9-15,-3 0 2 16,0 10-8-16,3-5-4 15,0 1 0-15,6-1-2 0,6 3-1 16,3 2 0-16,3 1 0 16,0 5 3-16,0-6 0 15,0 1 1-15,-9-3 0 16,0-3 4-16,-6 0 2 16,-3-2-2-16,-6-3-3 15,-3-3-3-15,-3-8 1 16,0 1-17-16,1-9-5 15,-1-5-24-15,3 0-10 16,6-5-50 0</inkml:trace>
  <inkml:trace contextRef="#ctx0" brushRef="#br0" timeOffset="24">5223 11118 252 0,'0'8'93'0,"3"-3"-50"0,0 11-37 16,0-6 22-16,0 6-4 16,0 11 1-16,0 7-8 15,0 9-2-15,3-4-9 16,-3 1-4-16,2 2-1 0,1-7-1 16,0-1 2-16,-3-5-28 0,-6-5-11 15,6 0-62 1,0-3-61-16,-9-8 49 15</inkml:trace>
  <inkml:trace contextRef="#ctx0" brushRef="#br0" timeOffset="25">5116 11385 252 0,'0'-16'93'0,"3"11"-50"0,8-3-39 0,-5 5 21 16,3 1-3-16,6-4 2 0,3 1-13 16,6 0-4-16,0-1-5 15,0 4-4-15,-1-1 1 0,1 1-26 16,0-1-11-16,-3 0-56 16,0 1-55-1,-6-4 49-15</inkml:trace>
  <inkml:trace contextRef="#ctx0" brushRef="#br0" timeOffset="26">5378 11377 184 0,'-6'24'71'0,"9"-3"-38"0,0 0-30 0,0-10 17 15,-1-1 3 1,1 4 6-16,0-1-7 0,0 0-3 15,0-2-11-15,0-3-1 0,-3-3 0 16,0 0-6-16,0-5 0 16,0 0 1-16,0 0 3 15,0 0 2-15,-3-2 1 16,3-6-4-16,0 0-1 16,0-3-1-16,3 1 1 15,3-6-4-15,0-6 0 16,3 4 1-16,0 5 0 15,3-1 0-15,0 4 0 16,0 2-11-16,0-3-5 16,3 6-21-16,2 2-6 15,1-2-66 1</inkml:trace>
  <inkml:trace contextRef="#ctx0" brushRef="#br0" timeOffset="27">5631 11353 236 0,'-12'11'90'0,"12"5"-48"0,0 18-49 16,0-21 16-16,3 1-2 15,0 1 6-15,0 1 4 16,3 0 4-16,-1-3-11 16,4 1-6-16,0-4 0 0,0-4-3 15,0-4-1-15,6-4 1 0,-3-4-1 16,3-2 0-1,-3-2 0-15,-3-9 2 16,-3 1 1-16,0-6-4 16,-6 5 1-16,3 3 2 0,0 3 1 15,-3 5-1 1,3 0 1-16,0 6-4 0,-1 18-2 16,1-1 2-16,0 1 0 15,0 0 1-15,3 0 0 16,0-3 0-16,0 1 0 15,3-4-27-15,3-2-11 16,3-3-39 0,0-5-55-16,3 0 28 15</inkml:trace>
  <inkml:trace contextRef="#ctx0" brushRef="#br0" timeOffset="28">6029 11335 260 0,'-6'-8'96'0,"3"5"-52"0,0-2-43 15,-2 5 19-15,-4 0-5 16,0 3 1-16,-3 2-6 16,0 3-4-16,-3 8-3 15,3 5-3-15,0 5 1 0,3-2-4 16,3-3 0-16,6-2-1 16,6-1 3-16,3-2-2 15,9-3 1-15,3-5-14 16,3-2-4-16,2-6-19 15,1-6-7-15,3-4-58 16</inkml:trace>
  <inkml:trace contextRef="#ctx0" brushRef="#br0" timeOffset="29">6151 11110 228 0,'-6'-11'85'0,"9"9"-46"0,0 7-41 0,-3-5 17 15,9 16-11 1,0 2 5-16,0 9 3 16,-3 7-6-16,3 1 1 0,-3 10 3 15,0-3-6-15,0-5-2 0,-6 3-8 16,0-11-1-16,0-5-48 16,0-3-18-16</inkml:trace>
  <inkml:trace contextRef="#ctx0" brushRef="#br0" timeOffset="30">6062 11290 288 0,'6'-8'107'0,"3"3"-58"0,12-6-53 15,-12 8 18-15,9-2-10 16,2 0-1-16,4-1-12 0,0 4-4 16,3-1 6-16,-3 3-23 15,-3 0-9-15,-4 3 4 0,-2-1 3 16,-3 4 10-16,-6 2 3 16,-3 2 20-16,-3 6 11 15,-3 3 8-15,0 10 3 16,0 0-4-16,0-3-1 15,6-5-6-15,3 1 0 16,3-6-3-16,3-6 2 16,3-2 9-16,0-3 7 15,3-7-10-15,2-4-4 0,-2-4-4 16,-3-6 1-16,-3 0-3 16,-9-2 1-16,-3-4-3 15,-6 4 0-15,-3-1-14 16,0 3-4-16,0 3-21 15,0 3-5-15,0 2-31 16,1 0-12-16,2 2-12 16</inkml:trace>
  <inkml:trace contextRef="#ctx0" brushRef="#br0" timeOffset="31">6497 11295 188 0,'12'19'71'0,"-3"-6"-38"0,-1 5-25 16,-2-4 18-16,0 4-4 15,-3 3-1-15,0-2-5 0,-3-6 0 16,0 0-9-16,-3-2 5 0,3-3 3 16,-3-3-3-16,0-2 1 15,0-3-2-15,3-3 1 16,0-2 2-16,0-8 4 16,3-6-6-16,3-2 1 15,3-3-10-15,3 3-4 16,0 2-3-16,12 3 0 15,0 6-11-15,-3 2-2 16,-1 3-25-16,1 2-10 16,-3 0-75-1</inkml:trace>
  <inkml:trace contextRef="#ctx0" brushRef="#br0" timeOffset="32">7428 11023 200 0,'-9'-8'74'0,"9"2"-40"0,-8 1-27 15,5 5 20-15,-9-3-5 16,-6 3 1-16,0 3-3 16,0 0-3-16,0 2-9 15,3 3-7-15,0 8-2 0,1 2-1 16,2 14 0-16,3 0 0 16,6 2-2-16,3 3 5 15,3-2 1-15,3 2-3 0,0 2-1 16,0-4-8-1,-3-6-2-15,0-3-11 0,-3-7-5 16,-3-3-7-16,0-6-2 16,0-2-34-1,-6-5-30-15,-3-3 40 16</inkml:trace>
  <inkml:trace contextRef="#ctx0" brushRef="#br0" timeOffset="33">7149 11300 212 0,'-3'-8'79'0,"3"8"-42"0,3-2-32 0,0 2 17 16,0-3-6-16,2 0 3 0,4-2-12 16,6 0-5-1,3 0-1-15,0-1 1 0,3 1 1 16,12 0-10-16,-4-1-5 16,1 1-30-16,-3 0-12 0,-3 2-41 15</inkml:trace>
  <inkml:trace contextRef="#ctx0" brushRef="#br0" timeOffset="34">7449 11226 172 0,'0'11'66'0,"3"-1"-36"0,6 12-26 15,-6-12 15-15,3 3 0 0,0 1 1 16,0 4-3-16,-3-2 0 15,0 3-9 1,0-4 1-16,0 1 4 0,-3-8-7 0,0 0-3 16,0-8 11-1,0 0-2-15,0-8 2 16,0-5-6 0,0 2-7-16,0-2-1 15,3 0-2-15,0 0 0 16,3 0-7-16,6 2-4 15,-3 0-11-15,5 3-3 16,1 0-1-16,0 3 2 16,-3 0-3-16,0 2-1 15,-3 1 7-15,0 2 4 16,0-3 6-16,-3 3 6 0,0 0 8 16,0 3 7-16,-3 2 13 15,-3 3 7-15,0 5-1 16,0 0-2-16,0 8-2 15,0 6-3-15,0-3-6 16,3 0-1-16,3-6-4 16,0-5 0-16,3-2 1 15,2-3 1-15,1-8-1 16,3-8-1-16,0-5-5 16,-3-1-1-16,3 1 1 15,-3-3 0-15,-9-2-2 0,-3 2 1 16,0 0 0-1,-6 3 3-15,0 0-8 0,-3 2 0 16,0 3-13-16,0 3-6 16,0 2-13-16,0 0-3 15,3 1-10-15,3 2 0 16,3 0-13 0,3-3-28-16,3 1 23 15</inkml:trace>
  <inkml:trace contextRef="#ctx0" brushRef="#br0" timeOffset="35">7783 11292 200 0,'17'16'74'0,"-14"-5"-40"0,15 5-27 0,-12-8 18 0,-3 2-9 15,0 1 1-15,0-1-4 16,0-2 0-16,-3 6-7 16,0-6-2-16,0-1 0 0,0-7 0 15,0 0 0-15,3-2-2 16,0-6 1-16,3-3-7 15,0-7-1-15,0 2-3 16,3 0 0-16,0 0 5 16,0 6 1-16,0 2-3 15,0 2 1-15,3 9 6 16,-4 2 4-16,1 3 5 16,0 0 4-16,-3 0-2 15,-3 0 0-15,0-3-3 16,0 6-1-16,0-8-5 15,-3-3-3-15,6 0-3 0,0-3-1 16,3-2-1-16,6-6 3 16,0 0-7-16,-3 1-2 15,3 2 3-15,-1 3 4 16,-2 5 2-16,0 8 1 16,0 2 2-16,0 6 3 15,-3 5-2-15,0-2-2 16,-3-1 0-16,0-5-1 15,0 1-29-15,3-4-10 16,3-2-76 0</inkml:trace>
  <inkml:trace contextRef="#ctx0" brushRef="#br0" timeOffset="36">8771 11208 216 0,'-6'-6'82'0,"3"4"-44"0,-3-1-44 16,-9 3 56-16,0 3-15 16,-3-1-9-16,-3 4-6 15,1 2-13-15,-1 2-4 0,0 6-2 16,3 3-4-16,6-1 0 15,3 1-1-15,6 5 3 16,6 2-2-16,9-5 1 16,3-5 0-16,9-3-2 15,6-13-6-15,2-8-2 16,-2-5-11-16,-3-3-5 16,-3-5-10-16,-3-3-3 0,-1-2-25 31,-5-6-36-31,-3-2 28 0</inkml:trace>
  <inkml:trace contextRef="#ctx0" brushRef="#br0" timeOffset="37">8812 11041 184 0,'0'42'68'0,"3"-18"-36"0,6 24-11 15,-3-30 22-15,-3 9-8 16,0-1-1-16,0 1-15 0,0-3-4 15,0-6-9-15,0-2-4 0,-3-3 1 16,0-5-2-16,0-3 2 16,0-5-2-16,0-2-1 15,3-6-6-15,-3-5-1 16,3-3-4-16,0 0 2 16,3 0-2-16,3-3 0 15,3 4 3-15,3 7 3 16,0 2 3-16,0 4 1 15,-1 4 7-15,1 6 4 16,0 3-1-16,-3 2 0 16,-3 0-3-16,0 1-1 15,-3-1-6-15,0-3 1 0,3-2-29 16,0-2-10 0,0-4-32-1,3-2-54-15,2-2 25 0</inkml:trace>
  <inkml:trace contextRef="#ctx0" brushRef="#br0" timeOffset="38">9238 11213 208 0,'3'-13'77'0,"-3"10"-42"0,-3-7-23 15,0 7 21-15,0 0-2 16,-3 1 2-16,-6 2-14 16,-6 5-4-16,1 0-9 15,-1 6-2-15,0 2 0 0,0 6-5 16,3 2-1-16,3 0 3 0,6 0 1 15,6-2-3 1,3-1 1-16,3-2 0 16,3-5 2-16,12-9 1 15,-3-4 3-15,3-6-3 0,-3-6 0 16,-4-1-1 0,1-4-2-16,-3 0 1 0,-3 4 1 15,-3-1-1-15,-3 3 2 16,-3 2-2-16,0 6-1 15,0 2-2-15,0 8-1 16,0 6-1-16,3 5 0 16,3 2 3-16,0-2 0 15,3 0-4-15,0 3 1 16,0-6-22-16,0-8-8 16,0-2-23-16,5-3-9 0,1-3-33 15</inkml:trace>
  <inkml:trace contextRef="#ctx0" brushRef="#br0" timeOffset="39">9387 11234 204 0,'-3'-5'77'0,"3"5"-42"0,0 3-39 15,0-3 13-15,9 8 10 16,-3 2 8-16,0 3 3 16,0 3 4-16,0-3-18 15,-3 1-3-15,0-1 1 0,0-3-6 16,0-2 0-1,0-2-2-15,-3-1 1 16,0-5 0-16,0 0 5 16,0-3 3-16,0-2-4 15,0-6-1-15,0-4-9 16,0-4-2-16,3 3-3 0,0 0 3 16,3-2-2-16,2 2 1 15,4 3 0-15,0 2-2 16,3 6-8-16,0 5-3 15,0 0-12-15,-3 0-3 16,0 2-13-16,-3 1-3 16</inkml:trace>
  <inkml:trace contextRef="#ctx0" brushRef="#br0" timeOffset="40">9708 10882 220 0,'3'0'85'0,"3"6"-46"0,3 4-21 16,-6 3 25-16,3 9-13 16,3 1-3-16,-3 1-9 15,-3 0-1-15,0 2-10 16,3-2-4-16,-3 0 0 0,-3-5-13 15,3-3-3-15,0-9-36 16,0 4-15-16,6-8-55 16</inkml:trace>
  <inkml:trace contextRef="#ctx0" brushRef="#br0" timeOffset="41">9893 10948 304 0,'-12'3'115'0,"6"0"-62"0,-12 18-55 0,6-13 20 16,-3 2-9-16,-5 4 2 16,-1 4-8-16,-3 1-4 15,-6-3 0-15,-3-3-27 0,4-5-8 16,5 0-26-16,0-3-9 16,3-2-33-16</inkml:trace>
  <inkml:trace contextRef="#ctx0" brushRef="#br0" timeOffset="42">9572 11012 268 0,'5'-5'101'0,"1"7"-54"0,12-4-37 16,-6 4 23-16,6 4-12 15,3 2-1-15,3 5-8 16,2 3-2-16,4-3-6 16,3-3-1-16,0 1 1 0,-1-6-16 15,-2 1-4-15,0-6-115 16</inkml:trace>
  <inkml:trace contextRef="#ctx0" brushRef="#br0" timeOffset="43">4565 12316 160 0,'-3'24'60'0,"6"-5"-32"0,0 10-17 0,0-8 15 0,0 11-6 16,-3 5-1-16,0 5-7 15,0 14 0-15,0-6-7 16,0-8 6-16,0-5 2 0,0-5-4 16,0-3-3-16,0-8-3 15,0-5 0-15,0-5 0 16,0-3 3-16,0 0 3 15,-3-11 5 1,0-5-4-16,-3-16-5 16,0-2-3-16,0-9-1 15,3 1 1-15,0 0-3 16,3 5 0-16,0-9 1 16,3 4 0-16,3 2-3 0,0 3 0 15,6 3-1 1,9-1 3-16,0 6-2 0,2 3 1 15,7 4 0-15,-3 9 0 16,3 10 0-16,-1 3-2 16,-5 3 5-16,-3 13 1 15,-6 0 4-15,-9-1 1 16,-3 1 3-16,-9-3 4 16,0 0-2-16,-3-5 1 15,-3-2-5-15,-3-4-3 16,0-5-2-16,-2-5 0 15,-4-2-4-15,-3-3-2 16,0-3-18-16,3-3-7 0,-3 3-14 16,10 0-4-16,2-2-13 15,0-1-3-15,6 3-21 16</inkml:trace>
  <inkml:trace contextRef="#ctx0" brushRef="#br0" timeOffset="44">4869 12427 228 0,'-3'8'88'0,"6"19"-48"0,0 5-51 0,-1-22 11 15,1 1 5-15,-3-1 9 16,0 1-3-16,3 0 2 15,0-1-8-15,0-2-3 0,-3-3 1 16,0 1-2-16,3-4 2 16,-3-2 4-16,0 0 6 15,0-5-1-15,0 0 1 16,0-3-5-16,0-5-3 16,0-9-2-16,0 1-3 15,3 3-2-15,3 2 1 16,0 0 1-16,3 3 0 15,0 2-5-15,3 6 1 16,3 2-7-16,3 1-3 16,0 2-19-16,2 0-6 0,-2 2-22 15,6 1-55 1</inkml:trace>
  <inkml:trace contextRef="#ctx0" brushRef="#br0" timeOffset="45">5127 12422 220 0,'-8'-2'85'0,"11"7"-46"0,-6-3-37 16,3-2 19-16,0 6-11 16,0-1-1-16,3 6-5 15,-3 2-1-15,3 0-1 16,-1 0-2-16,1 1 3 0,0-1-7 16,0-3 1-16,0 1-48 15,3-3-18-15,0 0-25 16</inkml:trace>
  <inkml:trace contextRef="#ctx0" brushRef="#br0" timeOffset="46">5142 12232 248 0,'-6'-8'93'0,"6"8"-50"0,0-3-52 0,0 3 12 16,0 0-9-16,0 0 1 15,6 3-30-15,0-1-14 16</inkml:trace>
  <inkml:trace contextRef="#ctx0" brushRef="#br0" timeOffset="47">5255 12441 192 0,'-8'21'74'0,"5"-3"-40"0,0 6-31 0,3-16 15 0,0 0-5 15,0-3 0-15,0 1-3 16,0-1 1-16,0-2-6 16,0-3 1-16,0 0 4 0,3-6-6 15,0-7-2-15,5-3-4 16,1-2-1-16,3-1-1 16,0 1 0-16,3 4 0 0,0 4 0 15,0 2 0-15,0 8 3 16,3 5 0-16,-1 8 1 15,-2 6 0-15,0-1 0 16,-3-2 0-16,3 0 0 16,-6 0 2-16,-3-3 1 15,0-2-21-15,0-3-8 16,-3-3-60 0,3-2-37-16,3-6 53 15</inkml:trace>
  <inkml:trace contextRef="#ctx0" brushRef="#br0" timeOffset="48">5654 12126 228 0,'0'3'88'0,"3"4"-48"0,6 12-47 16,-3-3 14-16,0 13-3 15,-3 8 5-15,0 5-3 16,0 6 2-16,0-3-5 15,0-3-2-15,0-5 2 0,-3-2-9 16,0-6-1-16,0-5-40 16,0-6-19-16,0-5-24 15</inkml:trace>
  <inkml:trace contextRef="#ctx0" brushRef="#br0" timeOffset="49">5565 12388 272 0,'-3'0'101'0,"6"0"-54"0,9 0-59 0,-3 0 13 15,6-3 2-15,6 1 5 16,5-4-6-16,4 1-2 16,3 0-1-16,3-1-13 0,-1 4-6 15,1-4-91 1</inkml:trace>
  <inkml:trace contextRef="#ctx0" brushRef="#br0" timeOffset="50">6407 12144 212 0,'0'24'82'0,"0"0"-44"0,3 21-36 16,-3-21 17-16,0 2-4 15,0 3 1-15,-3-2-8 16,0 5-3-16,3-1-3 15,0-2-6-15,0-5 0 0,0-3-49 0,-3-2-21 16,0-3-18 0</inkml:trace>
  <inkml:trace contextRef="#ctx0" brushRef="#br0" timeOffset="51">6276 12340 240 0,'-3'0'90'0,"6"0"-48"0,3 0-49 0,0 0 16 0,0 3-6 16,3-1 1-16,3 1-2 16,6 0 1-16,6-3-2 15,6 0-16-15,-1 0-5 0,4 0-34 16,-3 0-15-16,0 0-13 15</inkml:trace>
  <inkml:trace contextRef="#ctx0" brushRef="#br0" timeOffset="52">6640 12348 184 0,'-24'3'68'0,"21"5"-36"0,-3 2-37 15,3-2 10-15,0 3 1 16,-3 2 4-16,3 6 3 15,0 2 3-15,3 0-9 16,6 0 0-16,6 0 3 0,6-2 0 0,0-6 4 16,2-5 2-16,4-5-1 15,0-3 1-15,0-3 3 16,-6-8-5-16,-3-5 0 16,-4 1 0-16,-5-1 2 15,-6-3-7-15,-3 1-1 16,-5-1-9-16,-4 3-1 15,0 3-33-15,0 5-14 16,-9 3-83 0</inkml:trace>
  <inkml:trace contextRef="#ctx0" brushRef="#br0" timeOffset="53">7509 12351 204 0,'-9'-3'77'0,"6"3"-42"0,-6 0-30 16,6 3 17-16,-3 2-10 0,-3 3-2 16,-3 3-1-16,0 2 1 15,0 3-5-15,-3 5-3 0,4 3-1 16,8-1-1-16,6 1 2 16,5-3-1-16,4-2-1 15,6-3 5-15,6-6 1 16,6-2 0-16,-3-5 1 15,-4-6-4-15,1-2 0 16,-6-3 1-16,-3-5 0 16,-6-3 6-16,-9-2 6 15,-3-1-4-15,-6 0-2 0,-9 4-1 16,0 1 1 0,0 4-12-16,4-1-5 15,-1 6-28-15,3 0-10 0,6 5-23 16,3 0-10-16,9 2-16 15</inkml:trace>
  <inkml:trace contextRef="#ctx0" brushRef="#br0" timeOffset="54">7869 12377 256 0,'-12'0'96'0,"6"3"-52"0,-18-3-40 0,12 3 19 15,-3-1-11 1,-2 3-2-16,-1 1-1 0,3-1 1 16,3 0-5-16,6 3-10 0,3 0-1 15,6 5 0-15,6 1 3 16,12 4 2-16,0 1 1 16,2-3 2-16,-5-1 3 15,-6-1 0-15,-3-1 2 16,-9-3 0-16,-6 1 3 15,-9-3-5-15,-3-3-1 16,-5-2-22-16,-1-3-8 16,3 0-16-16,0-3-4 15,0-2-65 1</inkml:trace>
  <inkml:trace contextRef="#ctx0" brushRef="#br0" timeOffset="55">8000 12163 264 0,'12'0'99'0,"-12"5"-54"0,3 11-44 16,0-5 21-16,-3 15-3 15,0 3 3-15,0 3-8 16,0 8-1-16,0-3-7 0,0 2-2 0,0-2 2 15,0-2-3 1,0-3-2-16,0-3-18 0,0-6-6 16,3-4-33-16,-3-3-14 15,3-3-45 1</inkml:trace>
  <inkml:trace contextRef="#ctx0" brushRef="#br0" timeOffset="56">7863 12412 240 0,'3'-8'90'0,"12"8"-48"0,0-6-40 0,-3 4 19 0,0-1-7 16,8 0 2-1,4 1-7-15,0-1-3 0,3 1-3 16,-3-1-18-16,-1 0-7 15,-5 3-49-15,-3 0-19 0,-3 3-2 16</inkml:trace>
  <inkml:trace contextRef="#ctx0" brushRef="#br0" timeOffset="57">8125 12438 220 0,'0'11'85'0,"6"15"-46"0,0 6-39 0,-3-22 18 15,0 1 1 1,0-3 3-16,0 0-5 16,0 0 0-16,-3-3-10 0,0 0-4 0,0 1 0 15,0-4 0-15,0-2 3 16,-3 3-3-16,0-3-2 16,0 0 2-16,0-3 0 15,0-2 1-15,0 0 2 16,0-1-1-16,3-4 0 15,0-1-3-15,3-7-2 16,0 5 1 0,3-1-1-16,3 1 0 15,3 0 0-15,-1 2 0 16,7 1-7-16,-3 2 0 16,6 0-15-16,-3 3-5 15,0-1-8-15,-3 4-2 0,-3-1 3 16,-1 3 1-16,-2 3 10 15,0-1 6-15,-3 4 14 16,0-1 18 0,0 3 10-16,-3 0 3 15,3 5 1-15,-3-2-5 16,3-4-3-16,0 4 0 16,0-6-1-16,0 1-9 15,3-4-2-15,-3-2-3 16,3-8 1-1,0 0-2-15,-3-2-3 16,0 2 2-16,-3-3-5 0,-3 1 0 16,-3-1 1-16,0 3 0 15,-6 0-3-15,0 6 0 16,-3 2-1 0,-3 5 0-16,0 5-2 0,-3 6 1 15,0 6 3-15,6-1 3 16,4 0-2-16,2-3 0 15,9 1 1-15,5-3 2 16,4-3-10-16,6-2-2 16,3-6-22-16,12-5-6 15,0-3-34 1,-1-2-51-16,1-3 30 16</inkml:trace>
  <inkml:trace contextRef="#ctx0" brushRef="#br0" timeOffset="58">8658 12422 220 0,'0'-13'85'0,"-6"8"-46"0,-3-3-28 0,6 8 23 0,-3 0-11 16,-6 0-4-16,-3 5-10 16,0 3-4-16,-6 3-3 15,1 12-2-15,2 1 1 0,6-3 3 16,0 1 2-16,6-4-2 16,6 1-3-16,6-4 2 15,3-4 0-15,3-3-1 16,3-5-2-16,2-3-2 15,4-6 1-15,-6 1-1 16,0-3 0-16,-3-5 2 16,0-6 0-16,-6 3 4 15,0 1 5-15,-3 1-3 0,0 6 2 16,0 0-5-16,0 3 0 16,0 3-1-1,0 9-2-15,3 7 1 0,3-1-1 16,5 0-3-16,1 0 2 15,0 1 1-15,0-4 0 16,0 1-20-16,-3-3-7 16,0-3-19-16,0-2-7 15,0-3-28 1,-4-3-40-16,4-2 36 16</inkml:trace>
  <inkml:trace contextRef="#ctx0" brushRef="#br0" timeOffset="59">8872 12425 228 0,'-3'-16'85'0,"3"11"-46"15,0 2-32-15,0 3 18 0,3 3-13 16,-3 2-2-16,3 3 9 16,0 2 7-16,-3 6-13 15,0 3 4-15,0-3 3 0,0 0-9 16,0-3-1-16,0-3-4 16,0-2-1-16,0-2-3 15,0-1-2-15,3 0 1 16,-3-5-1-16,0 0-7 15,3-5 0-15,0-3-8 16,6-5-3-16,0-3 1 16,6 0 2-16,0 0 4 15,-1 6 5-15,-2 2 1 0,3 5 3 16,0 3 5-16,-3 11 6 16,-3 4 8-16,-3-1 4 15,0-1-4-15,-3-2 0 16,-3-4-4-16,0 1 0 15,0-2-7-15,0-1-2 16,0-5-2-16,0 0-2 16,6-8 1-1,3-10-10-15,3-1-4 16,2-2 2-16,10 0 2 16,6 5 5-16,0 3 2 15,0 7-1-15,-1 6 2 16,-2 8 7-16,3 8 6 15,-6 5-2-15,2 0 0 16,-5-2-4-16,-3-1-1 0,0-2-47 16,-6 0-19-16</inkml:trace>
  <inkml:trace contextRef="#ctx0" brushRef="#br0" timeOffset="60">5017 13729 184 0,'-6'-5'71'0,"3"2"-38"0,-3 1-23 16,4 2 20-16,-4 0-5 15,-3 0 0-15,-3 0-5 16,-3 2 0-16,-3 4-11 0,-3 4-5 16,-3 6-1-16,1 8-4 0,5 2-2 15,3 3 2 1,6 1 0-16,15-4-2 0,3-2 0 15,3-3-12-15,8-3-2 16,4-4-14-16,3-6-5 16,15-3-10-16,-4-8-4 15,4-2-25 1</inkml:trace>
  <inkml:trace contextRef="#ctx0" brushRef="#br0" timeOffset="61">5211 13798 220 0,'-15'-11'85'0,"6"17"-46"0,-6-4-39 0,9 6 18 0,-3 6-6 16,-9-1 1-16,-2 5-7 16,2 3-2-16,6 1-2 15,9 1 1-15,12 1 2 0,3-3-4 16,6-5-1-16,5-5 6 16,7-6 6-16,0-7-4 15,0-6 0-15,-4-3-2 16,-2-2-1-16,-6 0 3 15,-6-1 5-15,-6-4-3 16,-6-6 2-16,-6 5-7 16,-9 4-1-16,-3-1-11 15,0 5-5-15,-2 3-23 16,2 3-8-16,3 2-23 0,3 1-9 16,6 2-17-1</inkml:trace>
  <inkml:trace contextRef="#ctx0" brushRef="#br0" timeOffset="62">5360 13859 188 0,'6'24'71'0,"-3"-16"-38"0,0 8-32 0,0-9 14 16,-3 4-2-16,0 0 5 16,0-1-1-16,-3-2 1 15,0-3-9-15,3 1-1 0,0-6-1 16,0 0 1-16,3-6 0 15,3-2-4-15,2-5-3 16,4 0 0-16,3-13-1 16,12 2-3-16,3 3 2 15,0 2 3-15,-4 6 1 16,1 8-6-16,0 2 0 0,0 11 5 16,-3 5 6-16,-1 3-4 15,-5 2 0-15,-3 1 0 16,-3 0 0-16,-9-1-18 15,6-2-5-15,-3-6-35 16,0 1-13-16,0-3-29 16</inkml:trace>
  <inkml:trace contextRef="#ctx0" brushRef="#br0" timeOffset="63">5943 13819 180 0,'0'-24'68'0,"3"24"-36"0,-3-5-35 0,0 2 11 16,0 1 9-16,-6-1 8 15,0 1 1-15,-6 2-1 16,-3 2-13-16,-3 9-3 0,-2 7 1 16,2 3-8-16,3 1-1 15,3-1-3-15,6 0 0 16,3-3 4-16,9 4 1 15,9-4-4-15,6-5-1 0,14 1-15 16,1-4-6 0,-3-5-35-16,0 1-14 15,-1-4-14 1</inkml:trace>
  <inkml:trace contextRef="#ctx0" brushRef="#br0" timeOffset="64">6244 13891 224 0,'-6'-14'85'0,"3"-4"-46"0,-12 5-28 16,9 10 23-16,-3 0-5 16,0-5 3-16,-3 8-16 15,-3 3-4-15,-3 8-8 16,4-1-3-16,-4 6 0 0,3 3-4 16,3 2 0-16,3 0-1 0,6 0 3 15,6 3-2-15,3-6 1 16,6-2-3-16,3-5-1 15,3-3-11-15,5-11-1 16,-2-2-2-16,-3-6 2 16,-3-2 5-1,0 0 4-15,-6-3 5 0,0 3 4 16,-3 0 10-16,-3 2 3 16,0 3-2-16,0 3-1 15,0 2-9-15,0 6 0 16,2 5-3-16,4 2 0 15,0 3 2-15,3 1 0 16,3-1 0-16,0 5 0 16,0-2-11-16,6-5-5 15,-3-3-32-15,5-13-73 16</inkml:trace>
  <inkml:trace contextRef="#ctx0" brushRef="#br0" timeOffset="65">6479 13504 236 0,'0'-29'90'0,"-15"27"-48"0,6-1-49 15,15 8 33-15,0 3-14 16,0 8-2 0,-3 13 1-16,0 13-6 15,0 3-3-15,0 3 1 0,-3 2-2 16,0-7 2-16,-6-4-15 15,6-2-7-15,-6-5-32 16,0-5-15-16,0-6-29 16</inkml:trace>
  <inkml:trace contextRef="#ctx0" brushRef="#br0" timeOffset="66">6315 13758 276 0,'-9'-8'104'0,"12"11"-56"0,6-6-58 0,-3 3 14 0,6 0-1 15,3 0 5-15,15 0-4 16,2 0-2-16,4 3-1 16,0 0-8-16,3-1 0 15,2 1-43-15,-5 2-19 0,-3 1-34 16</inkml:trace>
  <inkml:trace contextRef="#ctx0" brushRef="#br0" timeOffset="67">6711 13835 236 0,'-6'0'90'0,"9"3"-48"0,3 13-49 0,0-11 14 16,0 0 1-1,3-2 5-15,3-1 2 16,0-2 4-16,0 0-11 0,-1-5 2 0,1 0 1 15,0-8-6-15,-3 2-1 16,0 0 0-16,-3 1 2 16,-6-1-3-16,-6 1-2 15,-3-3 0-15,-6 5-1 16,-3 0-5-16,1 5 1 16,-10 6 2-16,0 2 1 15,3 8-2-15,3 8 0 16,4 0 6-16,5 1 3 15,6 1 1-15,3 1 3 16,12 0-3-16,5-3 1 16,10-2-7-16,6-6-1 15,9-5-35-15,8-8-15 16,1-5-78-16</inkml:trace>
  <inkml:trace contextRef="#ctx0" brushRef="#br0" timeOffset="68">6997 13817 208 0,'-6'18'79'16,"12"3"-42"-16,-6 8-30 0,0-15 18 0,0 1 0 15,3 1 4-15,3 0-6 16,-3-3-4-16,0-2-11 16,0-3-1-16,-3-3 0 0,0-5 3 15,0 0 4-15,0-2-4 16,0-6 0-16,0-3-6 16,3-2-3-16,0-3-3 15,3-8 1-15,2 3-4 16,7 0-1-16,0 2 0 15,3 6 2-15,0 13-1 16,3 8 4-16,0 3 0 16,-4 2 3-16,1 0-1 0,-3 3-1 15,-3 0 3-15,-3-3 0 16,0 0-17-16,0-2-7 16,0-3-30-16,3-3-10 15,0-5-47 1,14 0-26-16,4-5 67 15</inkml:trace>
  <inkml:trace contextRef="#ctx0" brushRef="#br0" timeOffset="69">7512 13843 256 0,'-9'-5'96'0,"6"5"-52"0,-6-3-36 0,6 3 24 0,-6 0-11 16,-6 5-2-16,0 1-7 15,-6 2 0-15,-2 5-7 16,2 0-5-16,3 6-1 0,6-1-1 15,3 1-2-15,3-4 3 16,12 1 0-16,6-2 1 16,3-4 0-16,3-5-5 15,0-7 1-15,2-3-3 16,-2-6 2-16,-3-2 1 16,0-1 2-16,3 1 3 15,-12 0 2-15,0-3 3 16,0 8 1-16,-3 3-3 0,0 2-1 15,6 3-3 1,0 8-1-16,2 5 1 0,1 3 2 16,0 0-3-16,0 3 0 15,0-3 1-15,3 2 0 16,0-5-16-16,0-2-6 16,3-11-33-16,-1-5-15 15,7-6-38 1</inkml:trace>
  <inkml:trace contextRef="#ctx0" brushRef="#br0" timeOffset="70">7780 13544 288 0,'-18'-3'107'0,"18"6"-58"0,0 8-62 0,6 4 15 0,-6 15-3 15,6 4 2-15,-6 8 7 16,6 6 3-16,0 0-6 15,2-1-1-15,-2-4 2 0,3-1-5 16,-3-5-3-16,0-5-35 16,0-6-12-16</inkml:trace>
  <inkml:trace contextRef="#ctx0" brushRef="#br0" timeOffset="71">7616 13777 316 0,'-6'-5'118'0,"6"7"-64"0,6-2-65 0,0 0 16 16,0 3-4-16,6-3 3 16,3 0-1-16,5 3 0 15,7-1-1-15,6 3 1 0,0-2 0 16,5 2-28-16,-5-2-12 15,0-3-40-15,0 0-15 16,2-3-7 0</inkml:trace>
  <inkml:trace contextRef="#ctx0" brushRef="#br0" timeOffset="72">8065 13814 280 0,'-3'21'107'0,"3"0"-58"0,0-2-55 0,0-11 17 0,0 2-9 16,0 4 1-16,0-1-4 15,0 0 0-15,0-2 1 16,0-4-55-16,3-1-25 0,3-6-26 16</inkml:trace>
  <inkml:trace contextRef="#ctx0" brushRef="#br0" timeOffset="73">8021 13700 328 0,'-3'-3'123'0,"3"3"-66"0,3 0-71 0,3 0 19 16,0 3-9-16,0 0-1 15,3-1 4-15,2 1 0 16,4 0 1-16,3 2-29 16,0 0-13-16,0 1 4 0,-3 2 2 15,-3-1 16-15,0 4 10 16,-6 8 19-16,-4 4 9 15,-2-1 3-15,-2 1 2 16,-1 1-13-16,3-3-6 16,3 1-2-16,2-4 0 15,4-5-3-15,6 0 0 16,9-5 1-16,0-2 2 0,0-6-1 16,-3-6 2-16,-4 1 0 15,-2-5 3-15,-3-1 6 16,-3-5 4-16,-6-5-2 15,-6 0 2-15,-6 2 0 16,-6 1-1-16,-6-1-7 16,4 3-5-16,-1 3-20 15,6 3-9-15,3 2-24 16,12 5-74 0,12 3-22-1,3 0 55-15</inkml:trace>
  <inkml:trace contextRef="#ctx0" brushRef="#br0" timeOffset="74">8491 13809 252 0,'15'21'93'0,"-15"-13"-50"0,3 16-44 0,0-14 18 15,-3 1-8-15,0 2 2 16,0-2 5-16,-6-1 2 16,6-2-9-16,0-3-1 0,-6-2-1 15,0-3-1 1,3-3-6-16,6-2-2 15,3-11-4-15,0-8 1 16,6 1-6-16,6-1-1 16,2 3 2-16,7 5 1 15,3 8-3-15,3 5 0 16,0 8 10-16,-1 11 6 0,-5 3 5 16,-3-1 5-16,-6 1-6 15,-3-3-2 1,-3-3-21-16,-4 0-8 15,1-2-96-15</inkml:trace>
  <inkml:trace contextRef="#ctx0" brushRef="#br0" timeOffset="75">10432 10332 212 0,'-18'-5'79'0,"9"5"-42"0,0 0-30 0,6 0 20 16,0 0-3-16,0 0 1 15,0 0-3-15,0 0 1 16,15 0-11-16,9 0-2 16,18 0-4-16,8 2 1 15,16 1-4-15,11-3-2 16,18 0 4-16,4 0 1 15,8 0-2-15,9 0-1 16,3 0-1-16,-3 0 1 16,-9-3-2-16,-8 1-1 15,-10-1 1-15,-9 0 1 16,-5 1 1-16,-13-1 1 16,-11 0-5-16,-12 1 1 0,-7 2-27 15,-8-3-9-15,-6-2-37 16,-6 0-14-16,-12 2-20 15</inkml:trace>
  <inkml:trace contextRef="#ctx0" brushRef="#br0" timeOffset="76">11732 10202 280 0,'-2'-13'104'0,"13"16"-56"0,19-1-58 0,-12-2 14 15,15 3-8 1,3 2 3-16,2 3-2 0,-2 6 1 16,3 4 2-16,-4 1-3 0,-5-1 2 15,-6 1 3-15,-3-1 1 16,-9 1 3-16,-9-1 1 16,-9 1 1-16,-6-1 2 15,-9 6-10-15,-3-3-2 16,-3-5-59-16,-5 11-24 15,14-9-21 1</inkml:trace>
  <inkml:trace contextRef="#ctx0" brushRef="#br0" timeOffset="77">15227 10213 252 0,'-6'5'93'0,"0"-5"-50"0,-3 6-41 15,6-4 17-15,-3 6-8 16,0 0-1-16,3 3-6 15,3-6-3-15,3 5 0 16,6 4-4-16,3-1 0 0,3 3-1 16,3 0 3-16,0 2 4 15,-6 1 6-15,-3-1 6 16,-9 1 3-16,-6 2 2 16,-3-3 2-16,-6 4-10 15,-3-1-2-15,-3-13-4 16,-3-3-1-16,3-5-14 15,-2-5-7-15,2-1-18 16,6-4-8-16,3-6-16 0,9-3-6 16,12-4-40-1</inkml:trace>
  <inkml:trace contextRef="#ctx0" brushRef="#br0" timeOffset="78">15492 9964 256 0,'-3'3'96'0,"6"2"-52"0,0 8-47 0,0-5 19 0,-3 19 8 15,0 5 7-15,0-1-8 16,0 14-3-16,0-5-11 16,0-3-4-16,0-3-1 0,3 1-2 15,0-3 1-15,-3-6-20 16,0-5-6-16,0-2-41 15,0-6-16-15,0-3-36 16</inkml:trace>
  <inkml:trace contextRef="#ctx0" brushRef="#br0" timeOffset="79">15391 10205 304 0,'-6'0'115'0,"9"0"-62"0,3-3-57 0,0 6 21 15,0-3-7-15,5 3 2 16,4-3-6-16,3 0-2 16,3-3-2-16,6 3-10 0,0-3-3 15,-1 1-34-15,1-1-13 16,-3 3-67-1</inkml:trace>
  <inkml:trace contextRef="#ctx0" brushRef="#br0" timeOffset="80">15688 10332 200 0,'0'19'77'0,"6"-6"-42"0,0 8-23 0,-3-11 21 15,0 1-8 1,-3 0-2-16,3-3-11 16,-3-3-3-16,0 0-5 15,0-2 2-15,0-3 0 0,0 0 4 16,0-3 4-16,-3-2-2 15,0-3 1-15,3-3-5 0,0 1-3 16,0-3-2-16,3-1-3 16,6 4-2-16,6-1 1 15,-3 1 1-15,3 2 0 16,-3 2-18-16,3 4-5 16,-1-1-18-16,1 3-4 15,0 0-20-15,-3 0-7 16,0 0-12-1</inkml:trace>
  <inkml:trace contextRef="#ctx0" brushRef="#br0" timeOffset="81">15935 10327 232 0,'0'5'88'0,"3"3"-48"0,0 5-36 0,-3-5 21 0,0 3-12 16,0 2-2-16,0 0-6 15,0 0-2-15,0-2-1 16,-3-3-30-16,0-3-11 0,0-2-69 15</inkml:trace>
  <inkml:trace contextRef="#ctx0" brushRef="#br0" timeOffset="82">15879 10210 252 0,'-3'-5'96'0,"6"8"-52"0,3-1-60 0,0-2 12 16,0 0-8-16,0 3 0 16,3-3-24-16,0 0-9 15,5 3-41-15,1-1-15 16</inkml:trace>
  <inkml:trace contextRef="#ctx0" brushRef="#br0" timeOffset="83">16063 10329 200 0,'3'24'74'0,"-3"-11"-40"0,0 9-24 0,0-12 17 15,-3 1-7-15,0-1-1 16,0-2-3-16,3 0 0 0,-3-3-8 16,3-2-1-16,0-3 0 15,0 0 1-15,0-3 2 0,3-4-5 16,0-4-3-16,0 0-1 16,3-2-1-16,3 0-3 15,0 2 2-15,0 1-1 16,3 2-2-16,0 3 0 15,6 2 3-15,-3 6-2 16,-3 2 1-16,2 3 2 16,-2 0 2-16,0 0-3 15,-3 2 0-15,0-2-23 16,0 0-12-16,0-3-43 16,3-2-55-1,0-3 36-15</inkml:trace>
  <inkml:trace contextRef="#ctx0" brushRef="#br0" timeOffset="84">16400 10327 224 0,'-6'-6'85'0,"3"6"-46"0,-3 0-39 0,3 3 18 16,-3 0-6-16,-3 5 3 15,-3 2 1-15,0 3-1 16,0 1-7-16,3-1-1 0,3 0 3 15,0 0-2-15,3-2 1 16,0-3-1-16,3-3 2 16,0-5-5-16,6-2-1 15,0-1-2-15,0-2-2 16,0-1-2-16,0 1 1 16,-3-3-1-16,0 3 0 0,0-1-3 15,0 1 1-15,0 3-7 16,3 4-3-1,0 6 3-15,3 8 4 0,0 16 4 16,3 5 2-16,9 0 7 16,-3 5 6-16,-1-2 7 15,-5-8 3-15,-3-6 0 16,-12-2 1-16,-6-3-4 16,-6-5-2-16,-14-5-18 15,-4-6-9-15,-3-3-20 16,-3-12-6-16,4-1-21 15,2-2-6-15,3-5-57 16</inkml:trace>
  <inkml:trace contextRef="#ctx0" brushRef="#br0" timeOffset="85">16995 10348 252 0,'3'16'96'0,"0"-3"-52"0,0 11-43 15,0-14 21-15,0 1-12 16,-3 5-1-16,0-3-3 16,0 0-1-16,0 1-3 15,0-9-24-15,0-3-9 0</inkml:trace>
  <inkml:trace contextRef="#ctx0" brushRef="#br0" timeOffset="86">17013 10208 296 0,'0'0'112'0,"3"-3"-60"0,0 11-65 0,3-8 15 16,0 3-8-16,0-1 2 15,3 1-29-15,0-3-11 16,0 3-48-16,2-3-21 15,7 0 40-15,0 0 21 16</inkml:trace>
  <inkml:trace contextRef="#ctx0" brushRef="#br0" timeOffset="87">17174 10266 228 0,'-9'2'88'0,"3"-2"-48"0,0 16-29 0,0-10 23 0,0-1-11 16,0 0-1-16,0 1-15 15,-3 1-5-15,9 1-1 16,0 3-4-16,6 2 2 0,3 3 1 16,-3 0 0-16,0 0 2 15,0 0 1-15,-3 5 7 16,-3-5 6-16,-3 5 5 16,-3-3 4-16,-9-7-9 15,3 0-4-15,0-3-23 16,0-3-10-16,0 0-42 15,3 0-20-15,-2-2-42 16</inkml:trace>
  <inkml:trace contextRef="#ctx0" brushRef="#br0" timeOffset="88">18364 9993 192 0,'0'6'74'0,"-3"4"-40"0,3 30-38 0,0-19 15 0,0 13 1 15,0 11 2 1,-3 0-5-16,0 6-1 0,0-4-4 15,0-2-3-15,3-8 0 0,0-2-1 16,0-14 2-16,0-5-19 16,3-16-36-1,0-8-2-15,0-8-25 16</inkml:trace>
  <inkml:trace contextRef="#ctx0" brushRef="#br0" timeOffset="89">18323 10028 248 0,'-3'-24'93'0,"6"21"-50"0,6-5-46 16,-1 3 16-16,10-3-3 15,15-5 1-15,6-3 3 0,14 0 2 16,13-2-9-16,5 2-4 0,10-8-2 16,2 5-4-1,0 4 0-15,-2 1-12 0,-10 6-2 16,-8 6-1-16,-13 4 3 15,-8 4 7-15,-9 2 4 16,-7 5 7-16,-5 8 3 16,-3 8 11-16,-6 13 4 15,-3 6-5-15,0 5-1 16,-3 3-9-16,0-4-2 16,0-4-2-16,0 0-2 15,-3-6-4-15,0-5-2 16,0-8-30-16,-6 0-14 15,-3-5-65 1</inkml:trace>
  <inkml:trace contextRef="#ctx0" brushRef="#br0" timeOffset="90">18397 10649 276 0,'-33'0'104'0,"33"-2"-56"0,3 2-65 15,3 0 14-15,6 0 7 16,18-3 6-16,12 1 4 16,11-1 5-16,22-2-11 15,14-3-2-15,6 0 0 0,3 2-19 16,-5 1-5-16,-13 0-25 0,-12 2-10 16,-5 1-36-1,-4-1-36-15,-20-2 47 16</inkml:trace>
  <inkml:trace contextRef="#ctx0" brushRef="#br0" timeOffset="91">18549 10126 108 0,'-3'-3'44'0,"3"-2"-24"0,0 5-24 0,0 0 8 0,0 0 0 15,3 0 5-15,-3 0 6 16,0 0 3-16,6 0 8 16,0 2 4-16,0-2-1 15,0 0 0-15,0 0-16 16,0 0 10-16,2 3 4 0,4 2-3 15,6 6 0-15,0 5 0 16,3 8 0-16,0-1-9 16,0 4-4-16,-4-1-6 15,1 1-2-15,0-3-1 16,-3-3 1-16,-3-3-13 16,3-5-3-16,-3-2-43 15,0-3-15-15,-3-3-52 16</inkml:trace>
  <inkml:trace contextRef="#ctx0" brushRef="#br0" timeOffset="92">18945 10144 184 0,'-3'0'68'0,"-12"5"-36"0,6-2-31 0,6 0 14 16,0 2-6-16,-3 3 2 15,3 5 5-15,-3 6 2 16,3 7-9-16,0 6 3 0,3 0 4 0,3-1-4 16,9-4-2-1,6-6 6-15,0-5 1 0,3-8 0 16,-1-8 0-16,4-5-5 16,-3-6-2-16,-3-2-4 15,-3-8-1-15,-6-6-1 16,-3 3 0-16,-9-2-2 15,-6-1 1-15,-3 1-4 16,0 5 0-16,0 5-8 16,-3 3-2-16,0-1-25 15,-3 6-9-15,4 6-56 16,2 4-52 0,3 1 55-16</inkml:trace>
  <inkml:trace contextRef="#ctx0" brushRef="#br0" timeOffset="93">18427 9999 168 0,'0'2'66'0,"0"1"-36"0,3 2-26 0,-3 3 13 16,9 3 3-16,0 13 2 15,-3-6-7-15,0 3-4 16,-1-2-6-16,-2-1-6 0,0-2 0 16,0 0-4-1,0-5-146 1,12-6 42-1</inkml:trace>
  <inkml:trace contextRef="#ctx0" brushRef="#br0" timeOffset="94">19180 9967 160 0,'0'0'60'0,"0"3"-32"0,3 2-22 0,-3 0 17 16,0 3-1-16,3 3 4 0,-3 4-10 15,0 1-4 1,6 0-7-16,-3 0-2 0,3-3 1 0,0 1-9 16,0-4-4-16,-3-2-167 31,5-3 80-16</inkml:trace>
  <inkml:trace contextRef="#ctx0" brushRef="#br0" timeOffset="95">12325 7419 224 0,'-21'-21'85'0,"21"21"-46"0,-3-3-39 0,3 3 18 15,0 0-6-15,-3 3 1 16,0 7-3-16,-3 6-1 16,-3 3-5-16,0-1 2 0,-3 3 3 15,0-2-3-15,4 2-1 16,2-5-5-16,0-3-2 15,3-2 3-15,0-3 1 16,3-3 4-16,0-10 1 16,3-6-3-1,3 1-3-15,0-6 2 16,2-3-2-16,1-5-1 16,3-2-2-16,0 2 1 15,0 3 1-15,0 5 0 0,3 3-3 16,3 5 2-16,-3 5-1 15,0 9 0-15,2 7 6 16,-2 0 2 0,0 3-2-16,0 2-3 0,0-2 0 15,0 0 1-15,0-3-1 16,-3 1 2-16,5-4-31 16,7-5-11-16,-12 1-66 15,9-6-45 1,-12-3 61-16</inkml:trace>
  <inkml:trace contextRef="#ctx0" brushRef="#br0" timeOffset="96">12390 7480 172 0,'-3'-3'66'0,"6"6"-36"0,-3-1-26 0,0-2 22 16,-3 8-7-1,0 3 0-15,0 7 0 16,0 6-11 0,0 8 7-16,0 10 4 0,-3 14-4 0,1 5 2 15,5-8-8-15,0 0-3 16,3-3 1-16,5-8 0 15,4-5-3-15,3-2-3 16,6-4-3-16,9-4 1 16,6-6 3-16,11-8 3 15,7-5 0-15,11-5 0 16,4-3-1-16,-4 0 0 16,-2 0-5-16,-10 0 1 0,-5 0-2 15,-9 0-2-15,-7 0-15 16,-5 0-7-16,-3-3-49 15,-6 3-21-15,-3-8-1 32</inkml:trace>
  <inkml:trace contextRef="#ctx0" brushRef="#br0" timeOffset="97">13399 8006 116 0,'-3'-10'46'0,"0"4"-24"0,3-4-13 0,0 7 14 16,0 1 13-16,0 2 7 16,0 0-14-16,0 5-6 15,3 11-14-15,0 5 5 0,0 5 3 16,-3 1-1-16,0-1 1 16,0 1-5-16,0-3 0 0,0-6-7 15,0 1-1 1,-3-9 0-16,3 1 0 0,0-3 0 15,-3-11 0 1,3-8-2-16,0-4-6 16,3-12-2-16,3-2 0 15,0 3 2-15,6 2 2 16,0 5 1-16,-3 6-2 16,9 5 2-1,-3 13 3-15,0 6 1 16,-3 5 3-16,-4 2-1 15,1 3 2-15,-3 3-4 16,0-3 0-16,0-2-8 0,-3-3-2 16,0-6-29-1,3-2-14-15,-3-5-45 16,3-6-39-16,3-5 49 16</inkml:trace>
  <inkml:trace contextRef="#ctx0" brushRef="#br0" timeOffset="98">13608 7996 244 0,'-3'0'90'0,"3"5"-48"0,3 16-45 0,0-8 16 15,0 3 2-15,0 3 4 0,3 2-7 16,0 3-2 0,2-3-6-16,1-3-3 0,6-2 0 0,0 0 1 15,6-5 1-15,-3-6-8 16,-3-5-4-16,0-5-6 15,-3-3-4-15,-4-8 8 16,-2 0 4-16,-3 0 5 16,0-2 3-16,-3 2 6 15,-3 3 6-15,3 5-3 16,-3 2 2-16,3 6-7 16,0 3-1-16,3 8-4 15,3 2-1-15,0 5 1 16,3 4 2-16,0-4-1 15,0 1-1-15,0-6-6 0,3-3-1 16,-3-2-24 0,3-2-7-16,-3-9-11 15,0-5-3-15,3-3-31 16</inkml:trace>
  <inkml:trace contextRef="#ctx0" brushRef="#br0" timeOffset="99">13899 7832 208 0,'0'-3'79'0,"-3"6"-42"0,18 18-39 0,-9-11 17 16,0 6-2-16,0 5 4 0,-3 14 0 15,0 5-1 1,0-1-8-16,3-2-3 0,0 0-1 0,0-5-5 16,0-5 1-16,0-6-16 15,0-3-4-15,0-5-32 16,-3-5-12-16,0-8-26 15</inkml:trace>
  <inkml:trace contextRef="#ctx0" brushRef="#br0" timeOffset="100">14075 7699 260 0,'0'0'99'0,"3"6"-54"0,6 12-53 15,-6-5 16-15,0 11 3 16,-3 13 5-16,0 6 0 16,-3 7 3-16,3-2-10 0,0-4-5 0,3-1-1 15,0-6-9 1,3-5-1-16,0-9-38 0,0-4-15 16,0-6-56-1</inkml:trace>
  <inkml:trace contextRef="#ctx0" brushRef="#br0" timeOffset="101">14260 8004 304 0,'3'-6'115'0,"8"6"-62"0,1-5-62 0,-3 5 18 0,0 3-9 16,0-3-33-1,18 0-15-15,-3 2-73 16,3-2-30-16</inkml:trace>
  <inkml:trace contextRef="#ctx0" brushRef="#br0" timeOffset="102">14590 7723 300 0,'-3'0'112'0,"0"8"-60"0,3 11-63 0,0-9 16 16,0 17 2 0,0 4 8-16,3 4-4 0,-3-1-1 15,3 9-5-15,6-4-6 0,0-2 0 16,-3-2-10-16,0-6-3 15,6-5-26-15,-3-6-9 16,-9-2-72 0</inkml:trace>
  <inkml:trace contextRef="#ctx0" brushRef="#br0" timeOffset="103">14489 7951 312 0,'-12'-8'118'0,"15"10"-64"0,0-4-54 15,3 2 23-15,3-5-9 16,3-1 2-16,5 1-9 16,13-3-4-16,0 0-2 15,3 5-19-15,-3 1-5 0,-4-1-44 16,-2 3-19-16,-3 3-35 15</inkml:trace>
  <inkml:trace contextRef="#ctx0" brushRef="#br0" timeOffset="104">14727 8004 260 0,'-6'5'96'0,"9"-2"-52"0,3 12-43 0,0-9 19 16,0-1-2-16,3 0 3 16,0 3-9-16,0-2-2 15,14-9-6-15,1 0-3 16,-6-5-9-16,-3-2-5 16,-3-1-2-16,0 3 1 15,-6 0 3-15,-3 0 2 16,-9 0-1-16,-9 0-1 0,3 1 1 15,-3 1 1-15,0 6 3 16,0 3 4-16,0 2 1 16,4 3 3-16,2 5 5 15,0 6 4-15,3-3 5 16,3 0 2-16,3 0-5 16,6-1-3-16,0 1-5 15,3-3-2-15,11-2-6 16,-2-3 0-16,0-3-30 15,0-2-13-15,0-3-67 16</inkml:trace>
  <inkml:trace contextRef="#ctx0" brushRef="#br0" timeOffset="105">14932 7990 228 0,'-9'0'85'0,"9"6"-46"0,0-1-46 0,3 6 14 15,0 4 6-15,0 1 6 16,0 0 6-16,0 0 4 16,0 3-15-16,3-1-6 0,0-2-1 15,0-3-2-15,-3 0 0 16,0-5-3-16,0-2 1 16,-3-6-2-16,3 0 2 15,0-6-2-15,0-4-1 16,0-1 1-16,0-7 1 15,0-3-1-15,0-1-1 0,3 4-2 16,0 2 1 0,3 0-1-16,0 3-2 0,0 2-2 15,2 6-1-15,1 2-27 16,3 3-10-16,-3 6-24 16,0-4-8-16,0 9-12 15</inkml:trace>
  <inkml:trace contextRef="#ctx0" brushRef="#br0" timeOffset="106">15144 8004 228 0,'-3'-6'85'0,"3"9"-46"0,3 2-46 0,-3-5 40 16,3 16 3-1,0 0-11-15,-3 0-6 16,0 0-12-16,0 0-3 0,0-3 2 16,0 0-1-16,0-2 0 15,0-3-6-15,0-3 1 16,0-2 2-16,0-3 1 16,0-3-4-16,3-2-1 15,0-3-6-15,0-6 0 16,2-4-1-16,1 2 1 15,0 0 0-15,3 3 2 0,0 2 2 16,0 3 2 0,0 6 1-16,-3 2 1 0,3 5 6 15,-3 8 4-15,-3 1 3 16,0-1 3-16,-3 0-3 16,0-2 0-16,0-1-10 15,0-2-1-15,-3-3 0 16,3 1 1-16,0-6-4 15,0-3-1-15,3-2-6 16,0-6-2-16,3-7 0 16,6-1 1-16,3 1 3 15,-1 2 4-15,-2 5 1 16,0 3 1-16,0 3 6 16,0 5 6-16,0 8 0 15,0 8 3-15,-3 0-4 16,-3 0 1-16,0 2-9 0,0 1-2 15,-3-4-6-15,0-1-1 16,0-1-35-16,0-3-15 16,0-2-48-1,3-5-51-15,-3-3 57 16</inkml:trace>
  <inkml:trace contextRef="#ctx0" brushRef="#br0" timeOffset="107">15501 8025 276 0,'0'16'104'0,"3"-14"-56"0,0 20-47 0,0-15 19 0,-3 1-5 15,0 0 1-15,0 3-8 16,0-1-5-16,0-2-2 16,0 0-32-16,0-2-12 0,-3-1-68 15,0 0-47 1,0-5 70-16</inkml:trace>
  <inkml:trace contextRef="#ctx0" brushRef="#br0" timeOffset="108">15450 7908 300 0,'-3'-5'112'0,"6"2"-60"0,3 1-63 0,-3 2 16 16,3 0-22-16,0 0-6 15,0 2-39-15,6 1-15 16,0 2-20-16,6-2-7 16</inkml:trace>
  <inkml:trace contextRef="#ctx0" brushRef="#br0" timeOffset="109">15605 7969 252 0,'0'13'93'0,"0"1"-50"0,3 12-46 0,0-13 19 16,0 3 1-16,0 0 7 0,-3-3-7 15,0-2-2-15,3 0-8 16,-3-4-5-16,0-1-1 0,0-4-1 16,0-2 2-16,0 0-3 15,0-5 0-15,0 0-4 16,0-11 1-16,3-3 0 16,0 4-1-16,3-1-1 15,3 0 1-15,6 3 3 16,-3 2 3-16,-1 6 2 15,4 2 1-15,3 6 0 16,0 7 0-16,-3 1-5 16,-3 7 1-16,-3-2 2 15,-3-2 1-15,0-1-10 16,0-3-5-16,0-2-30 16,-1-2-12-16,4-4-19 15,3-2-46-15,3-2 24 16</inkml:trace>
  <inkml:trace contextRef="#ctx0" brushRef="#br0" timeOffset="110">15971 7956 224 0,'15'-8'85'0,"-30"8"-46"0,6 0-26 0,6 0 22 16,-3 3-5-16,-3-1 2 16,-3 4-12-16,1 4-4 15,-4 6-9-15,0 8-1 0,3-3 1 16,3 0-1-16,3 0-1 15,3-2-6-15,3-3 1 16,3-3 0-16,3-5 0 0,3-3 2 16,3-5 1-1,0-5-10-15,0-3-3 16,-1-5 0-16,4-6 4 0,-9-2 1 16,3 3 3-16,-6 4 1 15,6 4 1-15,-3 2 0 16,0 3 0-16,-3 5 0 15,3 0 0-15,6 10 2 16,0 6 3-16,0 0 0 16,0 0 0-16,0 0-6 15,-1 0 1-15,1-3-7 16,0-3-3-16,0-4-25 16,0-6-12-16,0-3-31 15,0-2-11-15,-3-9 1 16</inkml:trace>
  <inkml:trace contextRef="#ctx0" brushRef="#br0" timeOffset="111">16150 7699 268 0,'-3'-2'101'0,"9"4"-54"0,-6 6-48 0,3 0 18 15,3 8-1-15,6 16 2 16,-4 5-5-16,-2 0-3 15,0 8-5-15,-3 3-4 0,0-6 2 16,0-2-2-16,0-3 2 16,-3-6-31-16,3-4-13 0,-3-6-89 15</inkml:trace>
  <inkml:trace contextRef="#ctx0" brushRef="#br0" timeOffset="112">16057 7935 324 0,'-3'-3'123'0,"6"3"-66"0,3-2-60 16,3 2 22-16,0-3-12 0,6 0 1 15,9 1-5 1,3-1-2-16,0 0 0 0,-1 3-28 0,-2 0-9 15,0 3-13-15,-3 0-5 16,-3 5 5-16,-6 0 5 16,-4-1 29-16,-2 4 16 15,-3 0 21-15,0-3 9 16,0-1-1-16,3 7 0 16,0-4-9-16,3-2 0 15,3 0-1-15,0-3 2 16,6-7-8-16,6-1-3 15,-3-2-6-15,-1-3-4 16,-5 0 0-16,-3-3 1 16,-3 1-8-16,-6-1-1 15,-3 1-3-15,-15 2-1 16,0 2 3-16,-3 1 5 16,-2 5 0-16,-1 5 1 0,3 6 0 15,0 0 0-15,6 7 4 16,3 6 1-16,3-6 1 15,6 1 0-15,9-3-5 16,3 0-1-16,9-6-19 16,6-2-9-16,2-5-26 15,7-3-10-15,-3-5-29 16</inkml:trace>
  <inkml:trace contextRef="#ctx0" brushRef="#br0" timeOffset="113">16712 7940 236 0,'-12'-16'90'0,"-3"11"-48"0,-11 8-38 0,17-1 21 16,-3 4-7-16,-3 2 1 16,-3 5-6-16,3 8-3 15,0 5-5-15,3-2 3 0,6 0 2 16,4 0-3-16,2-3 1 16,5-5-1-16,4-3 1 15,3-8-2-15,0-5-1 16,6-5-8-16,0-11 0 15,-3-8-8-15,0 1-3 16,-6-7 8-16,-3 1 2 16,-6-13 1-16,-3 0 0 15,-3-1-1-15,-3 4 0 16,3 7 3-16,0 8 2 0,0 8-2 16,3 6-2-16,9 10 6 15,0 8 3-15,0 21 1 16,6 5 3-16,3 3-3 15,-1 11-2-15,4-6-2 16,3-2-3-16,0-6-37 16,0-5-15-16,3-5-75 15</inkml:trace>
  <inkml:trace contextRef="#ctx0" brushRef="#br0" timeOffset="114">17659 7882 148 0,'9'-5'57'0,"-6"-14"-30"0,0 9-16 0,0 2 18 15,0 2 0-15,-3 1 3 16,-3 0-6-16,-3 2-4 16,-3 0-12-16,-3 9-2 0,-6 4-1 15,-3 4-1-15,0 7-1 16,1 3 1-16,2 2 1 15,3 0-1-15,3 1-1 16,6-1-3-16,6-2-2 16,12 0 3-16,3-3 0 15,6-8-1-15,5-5 1 0,7-2-24 16,0-6-8-16,8-11-43 16,1-7-17-16,-3-4-2 15</inkml:trace>
  <inkml:trace contextRef="#ctx0" brushRef="#br0" timeOffset="115">17864 7662 208 0,'-18'-8'79'0,"18"8"-42"0,-12 8-48 16,15-2 13-16,0 4 0 0,3 9 4 15,-6 12 12-15,0 9 6 16,0 5-12-1,0 0 0-15,-3-3 1 0,0-4-7 16,0-9-1-16,0-6-1 0,3-4 0 16,-3-3-5-16,3-6 1 15,3-2-7-15,0-5 0 16,3-8 1-16,3-6 3 16,0-5-3-16,3-2 0 15,0-1 0-15,3 3 4 16,0 3-1-16,0 5 1 15,3 6 2-15,-1 7 2 16,-2 5 1-16,0 4 3 16,-3 7 1-16,0 0 1 15,-3-3-7-15,0-2-2 0,0-2-33 16,0-4-13 0</inkml:trace>
  <inkml:trace contextRef="#ctx0" brushRef="#br0" timeOffset="116">18159 7919 200 0,'-21'-5'77'0,"15"10"-42"0,-6 3-30 16,6 0 17-16,0 0-3 16,-3 2 3-16,0 9-8 15,3 2-3-15,1 0-6 16,2-2-2-16,3-3 1 0,5-3-2 0,4-3 1 15,3-2-2-15,3-5-1 16,3-3-6-16,0-8-4 16,0-5-3-16,-3 0-2 15,-3-1 8-15,-3 1 3 16,-4 0 10-16,-2 0 6 16,0 2 0-16,0 3 1 15,-3 3-5-15,0 5-3 16,3 5-5-16,0 8-2 15,0 3 1-15,3 3 0 16,3-3-4-16,0 0-1 16,3-3-17-16,0-3-5 15,0-2-26-15,0-2-10 0,0-4-19 32</inkml:trace>
  <inkml:trace contextRef="#ctx0" brushRef="#br0" timeOffset="117">18367 7967 172 0,'-3'10'66'0,"6"1"-36"0,0 5-24 15,0-6 17-15,0 3-1 16,0 1 4-16,0-1-8 16,0-2-3-16,0-1-8 15,0-2-1-15,-3-3 1 0,0-5 5 16,0 0 3-16,0 0-6 15,0-2-3-15,0-6-1 0,0-5 1 16,0-3-1-16,0 0 0 16,3-3-1-16,3 6 0 15,0 0-5-15,3 0-1 16,6 2 1-16,-3 3 0 16,3 5-8-16,-1 3-4 15,1 3-26-15,0 0-10 16,0-1-61-1</inkml:trace>
  <inkml:trace contextRef="#ctx0" brushRef="#br0" timeOffset="118">18900 7673 236 0,'0'3'90'0,"3"5"-48"0,-3 10-31 16,3-7 21-16,3 7-11 0,-6-2 1 16,0 10-11-16,6 1-4 15,0-3-4-15,-3-3-3 0,0-3 1 16,0-2-15-16,3 0-5 16,-3-5-32-16,0-3-15 15</inkml:trace>
  <inkml:trace contextRef="#ctx0" brushRef="#br0" timeOffset="119">19058 7707 232 0,'-9'-2'88'0,"6"4"-48"0,-3 6-40 0,0 3 18 0,-3-1 3 16,0 4 7-16,-6 4-15 15,-3 3-7-15,1 3-4 16,-1-5-11-16,0-3-2 0,3-3-40 16,0-5-17-16,3-3-36 15</inkml:trace>
  <inkml:trace contextRef="#ctx0" brushRef="#br0" timeOffset="120">18769 7750 260 0,'0'0'96'0,"6"2"-52"0,-3 4-49 0,3-4 17 16,3 4 0-16,9-1 4 16,3 3 1-16,8 0-1 15,4 5-8-15,3-2-3 16,0 4-1-16,-4 1-29 0,-2-3-10 16,0-2-91-1</inkml:trace>
  <inkml:trace contextRef="#ctx0" brushRef="#br0" timeOffset="121">13441 9948 256 0,'-21'11'96'0,"21"0"-52"0,-3 7-56 0,3-7 15 16,0 10-5-16,3-3 1 15,-3-2 1-15,0 0 2 16,3 0-1-16,0 0-16 0,0-6-7 0,0-2-22 16,0-2-8-1,-3-6-32-15</inkml:trace>
  <inkml:trace contextRef="#ctx0" brushRef="#br0" timeOffset="122">13509 9930 168 0,'0'-5'63'0,"0"5"-34"0,0 2-21 16,0-2 18-16,3 3-6 15,-3 2-2-15,3 3-4 0,-3 3-1 16,3-1-7 0,0 3-4-16,0 3-1 0,0 11-15 15,0-6-3-15,-3-5-55 16,3-3-49-16,3-5 38 15</inkml:trace>
  <inkml:trace contextRef="#ctx0" brushRef="#br0" timeOffset="123">13768 9914 188 0,'-3'3'71'0,"3"5"-38"0,0 7-28 0,0-4 19 15,0 2-11 1,0 0 0-16,0 3-9 0,-5 8-3 15,5-8-1 1,0-3-9-16,0 0-2 0,3-2-40 16,-1-3-61-16,4-5 17 15</inkml:trace>
  <inkml:trace contextRef="#ctx0" brushRef="#br0" timeOffset="124">13828 9922 220 0,'-3'0'82'0,"6"5"-44"0,-3 3-44 0,3 0 12 0,0 3-6 16,0 2 2-16,0 5-1 15,0-2 2-15,0 8-51 16,0-3-19-16,3-2-16 16,-3-6-2-16</inkml:trace>
  <inkml:trace contextRef="#ctx0" brushRef="#br0" timeOffset="125">10146 13817 120 0,'-15'-14'46'0,"12"28"-24"0,3-7-28 0,0-7 6 15,0 3 3-15,0 0 3 16,0-3 21-16,0 0 27 15,-6 0-8 1,0 2-12-16,-6 4-9 16,3-1-15-16,0 0-2 0,3 1 2 15,4-4-2-15,2 1 3 16,8-3 5-16,7 3 2 16,9-1-3-16,12 1 1 0,6-3-7 15,17 0-3-15,13 0-1 16,5 5 1-16,9 3-5 15,9-3-1-15,7 1 2 16,2-1 1-16,0-5 1 16,9-3 2-16,-3-2-1 15,-12 0 2-15,-11-1-2 16,-13 4 0-16,-11-1 3 16,-13 0 5-16,-11 1 2 15,-6-1 0-15,-9-2-1 16,-7 5-1-16,-2-5-5 15,-6 5 0-15,-6-3-10 16,0 0 0-16,0 1-13 16,-3-1-6-16,0 0-13 0,0-5-6 15,3 0-25-15,0 1-11 16,0-4-52 0</inkml:trace>
  <inkml:trace contextRef="#ctx0" brushRef="#br0" timeOffset="126">11539 13676 296 0,'-12'-2'112'0,"15"-1"-60"0,0 6-63 0,3-1 18 16,6 6-5-16,3 0 1 16,12 0-1-16,5 0 1 15,10 3-2-15,3-1-1 0,-1 6 1 0,-2 3-1 16,-9-1 0-16,-9 1 0 15,-13-3 2-15,-8 2 10 16,-12 1 7-16,-14 2-6 16,-7 0-2-16,-9 0-6 15,3-2-4 1,1-4-27-16,5-1-10 0</inkml:trace>
  <inkml:trace contextRef="#ctx0" brushRef="#br0" timeOffset="127">12914 13888 180 0,'-9'-5'68'0,"9"5"-36"0,-3 2-24 0,3-2 16 15,0 3-6-15,0 5 2 16,-3 5-5-16,0 6-1 16,0 2-8-16,0 5 3 0,3 3 1 15,3-2-5-15,3-3-1 16,0-3 0-16,3-5 0 16,0-6 0-16,0-4 0 15,0-6 0-15,6-8 2 16,-3-6-8-16,0 1 0 15,-3 0 0-15,-3 2 3 16,0 3-2-16,-4 3 0 16,1 3-4-16,-3 2 1 15,3 15 4-15,6 1 2 0,0 3 0 16,0-3 1 0,3 0 4-16,0-6 4 0,3-5 2 15,3-5 3-15,0-5-7 16,-1-11-3-16,-2-2-1 15,-3-1 1-15,-3-2-3 16,-3 0-2-16,-3 0 2 16,-3 0 2-16,-3 2-4 15,0 6-1-15,-3 0-18 0,3 5-5 16,0 0-27 0,3 2-8-16,3 4-22 15,0 2-45-15,3 0 32 16</inkml:trace>
  <inkml:trace contextRef="#ctx0" brushRef="#br0" timeOffset="128">13283 13954 212 0,'18'11'79'0,"-15"-6"-42"0,6 0-30 0,-3-2 20 16,0 0-7-16,0-1-2 16,3-2-6-16,0-2-2 0,0-1-6 15,0-2-1-15,0-3 1 16,-1-3-2-16,1 1-2 15,-3-1-2-15,-3 0 1 16,-3 3 1-16,-6 1 0 16,-3 4-5-16,-2 3 1 0,-4 5 2 15,-3 6 1 1,-3 5 1-16,3 2 0 16,0 6 6-16,9 5 4 0,3 0 1 15,3-2 3-15,9-4-3 16,6-1-1-16,6-7-6 15,3-1-3-15,0-4-22 16,6-7-9-16,5-3-45 16,1-5-16-16,-3-3-8 15</inkml:trace>
  <inkml:trace contextRef="#ctx0" brushRef="#br0" timeOffset="129">13557 13920 296 0,'-9'-6'110'0,"9"4"-60"0,0-1-47 0,0 1 23 16,0-1-6-16,0-2 3 15,0-1-13-15,-3 1-3 16,0-6-5-16,0 1-6 0,0-3 0 16,0 2-11-16,3 0-3 15,0 3-24-15,0 1-8 16,3-1-14-16,3 2-5 15,0 1-26 1</inkml:trace>
  <inkml:trace contextRef="#ctx0" brushRef="#br0" timeOffset="130">13676 13761 220 0,'3'13'85'0,"0"11"-46"0,0 10-32 0,0-15 18 0,0 7-11 16,-3 6-1-16,0 13-7 15,0-3-2-15,3-2-2 16,0-5 1-16,-3-9 0 0,0-5-17 16,6-10-45-1,6-11-6-15,3-13-32 16</inkml:trace>
  <inkml:trace contextRef="#ctx0" brushRef="#br0" timeOffset="131">13807 13748 240 0,'-3'5'90'0,"3"6"-48"0,3 20-42 0,-3-15 18 15,0 8 3-15,0 8 7 16,0 5-11-16,0 5-2 16,0 1-9-16,3-1-8 0,3-8-4 15,3-5-63-15,3-5-29 16,0-8-12-1</inkml:trace>
  <inkml:trace contextRef="#ctx0" brushRef="#br0" timeOffset="132">14337 13989 252 0,'-21'-11'96'0,"15"11"-52"0,-6 0-54 0,6 3 14 16,-3 5-8-16,0 2 0 15,-2 6 3 1,-4 8 0-16,3 2 1 0,3 1 0 0,6-1 2 16,6 1-3-16,3-9 0 15,3-2 3-15,3-3 3 16,0-7 2-16,2-6 1 16,1-6-2-16,0-4-1 15,3-4-6-15,-3-7-1 16,-3-8 3-16,3 3 1 15,-9-3-5-15,0 0 0 16,-3-1-4-16,0 1 2 16,0-2 1-16,0-4 2 15,-3 1 3-15,0 7 4 0,0 6 4 16,-3 5 2-16,-3 6 1 16,3 4 0-1,-3 9-6-15,3 10-4 0,6 6 3 16,0 7 4-16,0 6 1 15,0 0 2-15,0 7-6 16,6-2-4-16,-1-5-4 16,4-3 1-16,0-5-28 15,3-8-13-15,3-5-25 16,0-6-10-16,3-2-17 16</inkml:trace>
  <inkml:trace contextRef="#ctx0" brushRef="#br0" timeOffset="133">14584 13981 236 0,'-15'10'90'0,"6"1"-48"0,-3 7-34 0,9 1 21 15,0 5-2-15,0-1 1 16,0 1-9-16,6-3-1 16,3 3-11-16,6-5 0 0,3-6 3 15,9-5 0-15,0-8 2 16,3-5-4-16,-1-9-3 15,-5-1-2-15,-6-12 0 16,-6 3 2-16,-6 0 2 16,-9 3-1-16,-9 0 1 0,-6 0-11 15,-6 2-2 1,1 6-32-16,2 5-13 16,3 3-97-16</inkml:trace>
  <inkml:trace contextRef="#ctx0" brushRef="#br0" timeOffset="134">15406 13975 204 0,'0'-8'77'0,"-3"8"-42"0,-6-2-19 0,3 2 24 16,-3 2-10-16,-9 4-2 15,-6 4-14-15,-3 9-4 0,1 5-6 16,-1 2 2-16,3 0 0 0,6 1 2 16,3 2 0-16,6-5-7 15,6 0 0 1,6-3 3-16,6-3 2 0,3-4 2 15,6-9 0-15,6-5-4 16,-3-3-3-16,-1-5-3 16,-2-2 1-1,-3-4 1-15,-3-1 2 0,-3-9-3 16,-3-5 0-16,-3 5 1 16,-3 3 2-16,-3 5-1 15,0 3-1-15,0 5-2 16,0 10 1-16,0 12-1 15,0 1-2-15,3 7 0 16,3 1 3-16,3 1-2 0,3-5 1 16,3 2-27-16,3-5-13 15,0-3-18-15,2-8-8 16,1-2-32 0</inkml:trace>
  <inkml:trace contextRef="#ctx0" brushRef="#br0" timeOffset="135">15516 14041 228 0,'-3'27'85'0,"9"7"-46"0,0 9-32 0,0-25 20 0,-3 6 1 16,0 2 6-16,0 1-15 15,2-1-3 1,1 3-10-16,0-2-2 0,0-3 2 0,0-6-5 15,-3-2-1-15,-3-5 2 16,0-6 1-16,0-5 1 16,-6-8 0-16,0-5-2 15,0 0-2-15,0-11-2 16,0-5 1-16,1-6 3 16,2-7 1-16,3-6 1 15,3 1 0-15,5 4-2 16,4 6 1-16,3 3 2 15,3 7 2-15,0 6-3 16,3 5-1-16,-3 8-3 0,3 11-3 16,-7 8 2-16,-8 7 2 15,-3 11 4-15,-6 3 4 16,-6 0-2-16,-5-3 1 16,-7 0-5-16,3-2 0 15,-3-12-1-15,3-1-2 16,3-4-6-16,3-2-4 15,0-3-14-15,4-2-7 16,2-3-28-16,14-11-103 31</inkml:trace>
  <inkml:trace contextRef="#ctx0" brushRef="#br0" timeOffset="136">15745 14044 272 0,'-3'16'101'0,"6"2"-54"0,3 4-50 16,0-6 16-16,0 5 4 16,0 10 6-16,-3-1-1 15,0-1 1-15,-3-3-12 16,0 1-2-16,0-4-2 0,0-1-3 16,0-7-1-16,0-1-1 15,-3-6 1-15,0-3 2 16,0-8 4-16,-6-5-4 15,0-5-1-15,0-5-4 16,0-6-3-16,0-8 4 16,3-8 1-16,6-2 0 15,0 2-2-15,15-2 5 0,0 8 4 16,3 4-5-16,3 9-2 16,2 11-4-16,1 7 1 15,0 8 3-15,-3 9 1 16,-6 7 5-16,-6 0 3 15,-9 0-6-15,-6 0-1 16,-6 0-7-16,0 1 0 16,-3-9-12-16,3 0-6 15,-3-5-10-15,0 0-6 16,-3-3-24-16,10-5-9 16,2-2-27-1,9-4-40-15,6-2 48 16</inkml:trace>
  <inkml:trace contextRef="#ctx0" brushRef="#br0" timeOffset="137">15912 14063 244 0,'17'0'93'0,"-8"2"-50"0,3 1-30 16,-3 5 24-16,3-3-12 15,3 3-3-15,0-3-1 16,0 1-1-16,0-4-11 16,0-2-1-16,-1-5 2 0,-2 0-6 15,-3-6 0-15,0 1 0 16,-3-1 0-16,-6-2-7 15,-3 0 0-15,-3-1-8 16,-3 4-3-16,-9 2 3 16,1 2 2-16,-1 6 2 0,0 6 3 15,0 4-1-15,3 12 4 16,3-1 2-16,3 2 4 16,6-1 2-16,3-1 3 15,6 0-3-15,6-2-2 16,6-4-13-16,3-4-8 15,0-6-24-15,0-2-10 16,-1-6-42 0,1 1-52-16,0-6 41 15</inkml:trace>
  <inkml:trace contextRef="#ctx0" brushRef="#br0" timeOffset="138">16162 14020 244 0,'-9'3'90'0,"12"0"-48"0,-3 12-47 0,0-9 28 15,0 12-2-15,-3 1 0 16,0-1 3-16,0-4-14 16,0-1-1-16,0 0-2 0,0-5-3 15,3-3-3-15,0 1 2 16,0-4 0-16,0-4 3 16,0-4 1-16,3-4-1 15,3-9-1-15,0 1-3 16,6-4 1-16,2 4 0 15,1 5 1-15,3 2 0 16,0 6 2-16,0 5-3 16,0 8-2-16,0 5 0 0,-3 0-1 15,-1 3 0-15,-2 0 0 16,-3-3-5-16,0 0-1 16,3 1-33-16,0-6-13 15,3-3-29 1,9-2-12-16,2-3-5 15</inkml:trace>
  <inkml:trace contextRef="#ctx0" brushRef="#br0" timeOffset="139">16557 13994 268 0,'-17'-8'101'0,"8"8"-54"0,-9 5-48 0,9 0 18 15,-6 1-6-15,-3 10 3 0,0 5 2 16,0 3 2-16,7-1-10 15,2-1 0-15,3 1-1 0,6-1-3 16,3-4-1-16,6-5 1 16,11-2 0-16,-2-6 0 15,3-7 0-15,3-6-5 16,-3-8 1-16,-3-5 0 16,-6-11 0-16,-4-3-7 15,-2-2 0-15,-6-5-6 16,-3-3 1-16,0 3 4 15,-5 2 2-15,-1 6 6 16,0 5 4-16,3 10-1 16,0 11-2-16,0 11-3 15,6 13 1-15,0 13-1 0,6 10-2 16,3 4 5-16,3 7 3 16,2-2-1-16,4-6 0 15,9-8-56-15,3-2-27 16,3-11-41-1</inkml:trace>
  <inkml:trace contextRef="#ctx0" brushRef="#br0" timeOffset="140">17150 13986 244 0,'-3'3'93'0,"3"2"-50"0,0 8-46 0,0 0 19 16,0 11-6-16,0 3 4 15,0-1-3-15,3-2 1 16,0 0-7-16,0-6-3 0,0-2-1 16,0-3-28-16,3-5-9 15,0-3-79 1</inkml:trace>
  <inkml:trace contextRef="#ctx0" brushRef="#br0" timeOffset="141">17156 13936 216 0,'-3'-6'82'0,"6"6"-44"0,0 3-77 16,-3-3-3-16,3 5 0 15,0 3 7-15,3 3-11 0,0-1-2 16,3 1 12 0,-1 7 8-16</inkml:trace>
  <inkml:trace contextRef="#ctx0" brushRef="#br0" timeOffset="142">17242 14163 228 0,'-3'11'85'0,"0"-17"-46"0,0 9-32 0,3-3 18 15,0 0-9-15,-3-3 1 16,3-2-6-16,0-3 1 15,3 0-7-15,3-10-1 0,3-3 0 16,0-1-5-16,3 4 1 16,3 2-2-16,0 5 0 15,8 6 0-15,-5 8 0 16,0 10 2-16,0 3 2 16,-3 5-1-16,-3 0-1 15,-3-2 3-15,0-1 0 16,-3-4-4-16,0-1-1 15,0-5-30-15,0-3-12 16,2-2-34-16,1-6-51 16,6 0 33-16</inkml:trace>
  <inkml:trace contextRef="#ctx0" brushRef="#br0" timeOffset="143">17620 13986 280 0,'-6'-5'104'0,"3"5"-56"0,-12 2-45 15,12 1 21-15,-6 0-10 16,0 2 0-16,-2 0-4 16,2 3 1-16,3 0-6 15,3 0-5-15,6 8-3 0,6 5 4 16,3 0 3-16,2 0-1 0,1 0-2 16,0 1 0-16,-3-4 1 15,-3-2 1-15,-6-3 1 16,-3-2 2-16,-6-3 1 15,-3-3-3-15,-9 0-1 16,0-5-3-16,-2-5-1 16,-1-3-15-16,3-2-6 15,3-4-18-15,3 1-7 16,6-8-24-16,3-8-10 16,9 2-14-1</inkml:trace>
  <inkml:trace contextRef="#ctx0" brushRef="#br0" timeOffset="144">17772 13721 288 0,'6'-5'110'0,"-3"10"-60"15,-3 1-56-15,3-1 19 0,-3 5-4 16,3 9 2-16,-3 7 8 16,0 6 2-16,0 8-10 15,0 8 0-15,0 2 2 0,3-3-5 16,-3-2 0-16,0-8-15 15,3-5-6-15,3-3-35 16,-3-5-14-16</inkml:trace>
  <inkml:trace contextRef="#ctx0" brushRef="#br0" timeOffset="145">17638 13967 332 0,'0'-5'126'0,"6"2"-68"0,9-2-65 0,-3 2 19 15,6 1-6-15,2-1 3 16,10-2-6-16,0 2-4 16,0 3 0-16,-1 0-27 0,-2 6-10 15,-3-1-8-15,-6 3-2 16,-3 2 22-16,-3 4 10 15,-3 1 22-15,-3 7 8 16,0-1 7-16,0-3 2 16,-1-2-1-16,1 0-2 0,3-3-4 15,3-5-2 1,0-5-4-16,6 0-1 0,-3-11-3 16,-3 0-1-16,-3-6-10 15,0-1-2-15,-3-1-5 16,-3 0-3-16,-9 0-2 15,-9 3 0-15,-3 5 9 16,-3 5 4-16,0 6-1 16,0 5 1-16,1 5 2 15,2 5 3-15,6 4 6 16,3 1 4-16,6 1-4 16,3 0 1-16,9 0-7 15,3-8-3-15,12-6-13 16,5-2-5-16,7-5-22 0,0-3-9 15,-1-5-48 1</inkml:trace>
  <inkml:trace contextRef="#ctx0" brushRef="#br0" timeOffset="146">18284 13991 236 0,'-33'-21'90'0,"24"18"-48"0,-3 1-31 0,6 4 23 15,-6 4-14-15,-2 2-1 16,-1 5-2-16,0 11 1 0,3-1-10 15,3 4 0-15,3-1 2 16,6-2-4-16,6 0-1 16,3-8-5-16,3-3 0 15,0-5-7-15,3-5 0 16,2-3-10-16,-2-6-4 0,0-4 0 16,-3-1 2-1,-6-7 13-15,-3 2 6 0,0 5 9 16,-6 1 5-16,0 4-5 15,0 14-5 1,0 3-5-16,6-1-2 16,3 1 2-16,6 5 0 15,0-5 1-15,3-4-18 16,3-1-5-16,-1-1-16 16,4-5-3-16,-3-3 1 15,6-2 0-15,3-3 23 0,-12-2 10 16,3-12 12-16,-7-1 8 15,-8-1 11-15,-3 3 8 16,-9 2 6-16,1 3 4 16,-4 6-9-16,0 4-2 15,0 6-17-15,0 11-8 16,0 7-8-16,3 6-1 16,3 0 0-16,3 0 2 15,3 0 1-15,6 0 1 16,3-11-9-16,0-3-4 15,9-7-4-15,6-6-3 16,-4-5-2-16,-2-13 1 16,-3-11 10-16,-6-2 3 15,-3 0 6-15,-12-3 1 16,-9-11 9-16,0 3 7 0,0 3 8 16,1 7 6-16,2 9-3 15,3 5 2-15,3 7-18 16,0 14-8-16,0 11-5 15,6 15 2-15,6 14 4 16,9 5 6-16,6 8-1 16,2-3 3-16,4-5-15 15,6-8-4-15,-3-8-98 16,11-2-68 0,1-14 62-16</inkml:trace>
  <inkml:trace contextRef="#ctx0" brushRef="#br0" timeOffset="147">18942 14150 276 0,'-3'8'104'0,"0"-3"-56"0,-12 16-49 16,9-7 20-16,-3 1-2 15,-3 4 2-15,-6-1-4 16,-3-2-1-16,4 0-8 16,-4-3-2-16,-6-2 2 0,6-3-43 15,0-3-19-15,0 3-78 16</inkml:trace>
  <inkml:trace contextRef="#ctx0" brushRef="#br0" timeOffset="148">19233 13917 240 0,'-9'0'90'0,"12"5"-48"0,-3 6-51 15,0 0 14-15,0 4 1 0,0 9 6 16,3 5 0-16,3-2 1 15,0-1-7-15,3-5-2 0,0 1 2 16,3-9-3-16,0-3-2 16,0-4-5-16,0-6 0 15,-3-6-3-15,0 1 0 16,3-5 1-16,-3-1 4 16,-1-2 3-16,-8 7 4 15,6 4 4-15,-6 4 5 16,6 4-8-16,0 2-1 15,3 2-3-15,3 1-2 16,0-1 1-16,3 1 1 16,0-6 3-1,3-5 2-15,0-2-1 0,-1-6 1 16,-2 2-4-16,-6-7-2 0,-3-5-7 16,-3-1-1-1,-3 1-32-15,-6-4-14 16,0 1-64-16</inkml:trace>
  <inkml:trace contextRef="#ctx0" brushRef="#br0" timeOffset="149">19543 13732 260 0,'3'10'96'0,"3"9"-52"0,-3 29-51 16,0-27 14-16,0 8 15 0,0 5 10 15,-3 6-3-15,0 2 0 16,0-2-16-16,0-6-8 0,3-2-3 16,-3-8-2-16,3-6 0 15,0-4-7-15,-3-1-3 16,3-10 1-16,0-6 0 16,6-2-3-16,-3-22-3 15,0-2 0-15,2 0-1 16,7 3 11-16,0 2 5 15,0 8 9-15,0 5 7 16,0 9 1-16,0 7 1 16,0 5-3-16,-3 12 1 15,-4 1-7-15,1 1-1 0,0 0-4 16,-3 0-1 0,0-6-12-16,-3 1-4 15,0-8-29-15,0-4-13 0,-3-7-26 16,6-2-12-16,9-6-1 15</inkml:trace>
  <inkml:trace contextRef="#ctx0" brushRef="#br0" timeOffset="150">19912 13962 276 0,'-3'3'104'0,"6"-1"-56"0,0 9-58 16,0-3 14-16,0 2-5 15,0 6 0-15,0 8-6 16,3-3-3-16,0-2 6 15,0-3-10-15,0 0 0 0,3-3-92 16</inkml:trace>
  <inkml:trace contextRef="#ctx0" brushRef="#br0" timeOffset="151">19900 13867 308 0,'-3'-5'115'0,"9"5"-62"0,3 0-73 0,0 0 13 16,3 0-17-16,6 2 0 15,3 1-18-15,5-1-8 16,4 1-48-16,0 0-20 16</inkml:trace>
  <inkml:trace contextRef="#ctx0" brushRef="#br0" timeOffset="152">20109 13936 272 0,'-42'18'104'0,"36"-5"-56"0,-6 3-43 16,9-8 24-16,0 3-9 16,3 10-2-16,6 0-6 15,6-2-2-15,3-4-6 16,3-1-3-16,2-6 0 0,1-3-21 16,3-5-7-16,-3-8-30 15,-3-8-12-15,6-5-45 16</inkml:trace>
  <inkml:trace contextRef="#ctx0" brushRef="#br0" timeOffset="153">20216 13666 224 0,'-3'5'85'0,"3"0"-46"0,3 27-48 0,0-13 14 15,0 12 12-15,3 4 11 16,-3 4 3-16,0 1 4 15,0-5-19-15,0-6-7 0,-1-3-2 16,1-7-4-16,-3-4 0 16,3-4-1-16,0-6-2 15,0-7-6-15,6-9-1 16,0-5-8-16,6-2-1 0,0 2 7 16,-3 3 2-16,3 2 5 15,0 6 3-15,0 5 2 16,2 10 3-16,-2 6 3 15,-3 3 2-15,0 2-5 16,0 5-2-16,-3-2-24 16,3-5-9-16,0-3-96 15</inkml:trace>
  <inkml:trace contextRef="#ctx0" brushRef="#br0" timeOffset="154">20897 13885 272 0,'3'-2'101'0,"-3"4"-54"0,0 1-46 0,0 2 21 16,0 6-5-16,0 5 1 0,0 2-5 16,0 1-3-16,0-3-5 15,0 0-2-15,0 2 1 0,0 3-13 16,3-10-7-16,0-3-46 16,0-3-20-16,3 0-35 15</inkml:trace>
  <inkml:trace contextRef="#ctx0" brushRef="#br0" timeOffset="155">20876 13750 288 0,'0'-8'110'0,"6"6"-60"0,3 2-76 0,-3 0 11 15,3 2-17-15,0 1-3 16,3 2-27-16,3 1-12 15,6 2-1-15,3 2 1 16</inkml:trace>
  <inkml:trace contextRef="#ctx0" brushRef="#br0" timeOffset="156">21073 13843 268 0,'-18'0'101'0,"12"8"-54"0,-3-3-46 0,3 1 21 0,0-4-14 15,0 3-4-15,3 1 1 16,3 2 1-16,6 2-2 15,0 6-1-15,3 0 1 0,0 3-2 16,-3-1 1-16,-3 6 0 16,-3 2 1-16,-6-2-2 15,-3-5 1-15,0-3-2 16,-3-1-1-16,0-4-28 16,4-3-14-16,5-3-84 15</inkml:trace>
  <inkml:trace contextRef="#ctx0" brushRef="#br0" timeOffset="157">21716 13774 284 0,'-12'-5'107'0,"-3"8"-58"0,0 2-53 15,3 0 21-15,0 6-7 16,-2 2 4-16,2-2-5 15,3-1-1-15,6 1-4 16,3 2-1-16,9 3 1 0,6 2 0 16,-1 4 2-16,1-1-3 15,-3-3 0-15,-6 1 1 16,-9 2 2-16,-9-3 6 0,0 1 4 16,-3-8-6-16,-2-4-3 15,-1-1-4-15,0-9-3 16,3 0-19-16,0-4-10 15,6-1-36-15,6-6-16 16,9 1-45 0</inkml:trace>
  <inkml:trace contextRef="#ctx0" brushRef="#br0" timeOffset="158">21820 13883 312 0,'-6'8'118'0,"6"8"-64"0,0 7-65 0,0-9 18 0,-3-1-7 16,0 0 0-16,0 0-3 16,3-2 2-16,0-3 1 15,0-3-44-15,0-5-20 0,6 0-54 16</inkml:trace>
  <inkml:trace contextRef="#ctx0" brushRef="#br0" timeOffset="159">21761 13748 304 0,'-6'-8'115'0,"9"8"-62"0,3 2-86 0,-1 1 6 16,1-3-1-16,3 5 3 16,0-2 6-16,3 2 2 15,0-2 10-15,0 0-23 0,6 2-9 16,3 0 4-1,-9-2 27-15,-3 0 32 16,-4 2 22-16,1 0 26 16,0 11-24-1,0 2-24-15,0-2-7 0,0 0-1 16,0 0-4-16,-3-3-2 16,0-2-1-16,0-3-1 15,3 0-4-15,-3-3-1 16,-3 0-3-16,0-5-1 15,0 0 1-15,3 0 0 16,0-5-7-16,0-3-3 16,0 0 1-16,0-2 0 0,3-1 3 15,0 3 4-15,0 0 1 16,0 3 3-16,0 5 3 16,0 3 2-16,3 4 1 15,0 4 2-15,-4 0-3 16,1-1-2-16,-3 3-2 15,0-2 0-15,0-3 0 16,0-3 3-16,0 1-3 16,-3-6-2-16,3 0-3 15,0-6 1-15,3-2-1 16,0-2 0-16,6-1 0 0,0 3 0 16,3 0 2-1,0 3 2-15,-3 2 1 0,0 1 3 16,-1 4-1-16,1 4 2 15,0 2-6-15,-3 2-1 16,0 1 2-16,0-1 1 16,0-2-15-16,0 0-4 15,0-3-34-15,0-2-15 16,0-3-41 0,0-3-36-16,0-2 58 15</inkml:trace>
  <inkml:trace contextRef="#ctx0" brushRef="#br0" timeOffset="160">22320 13824 288 0,'0'0'110'16,"3"3"-60"-16,-3 0-58 0,6 10 18 15,-3 0-5-15,0 3-2 16,0 0-2-16,0-3 0 16,3 0-23-16,0-2-8 0,-3 0-91 15</inkml:trace>
  <inkml:trace contextRef="#ctx0" brushRef="#br0" timeOffset="161">22231 13708 240 0,'-3'-11'90'0,"9"6"-48"0,3-3-84 0,-3-5-3 16,3 2 0-16,3-4 3 15,-1-1-22-15,1-3-10 16</inkml:trace>
  <inkml:trace contextRef="#ctx0" brushRef="#br0" timeOffset="162">22421 13502 264 0,'-3'8'101'0,"6"5"-54"0,0 16-37 0,-3-5 25 15,0 8-10-15,0 7 0 16,6 6-8-16,-3-2-2 15,0-4-9-15,0 1-4 0,3-6-1 16,0-2-15-16,0-8-3 16,3-3-35-16,0-8-14 15,6-5-61-15</inkml:trace>
  <inkml:trace contextRef="#ctx0" brushRef="#br0" timeOffset="163">22749 13745 304 0,'-12'-10'115'0,"3"10"-62"0,-3 2-57 16,6 3 21-16,-3 1-4 15,-3 2 2-15,-3 8 3 16,-3 2 1-16,1 3-10 0,5 0-5 16,3 1-1-16,6-1-2 0,3-3-1 15,3-2-8-15,3-3-5 16,3-5-2-16,3-5 1 15,-1-3-5-15,1-5-3 16,-3-3 7-16,0 0 4 16,-3-3 9-16,-3-2 6 15,-3 2 11-15,0 6 6 16,0 2-5-16,0 3-1 16,-3 3-7-16,3 5 0 15,0 3-1-15,3 2 1 16,3 3-2-16,3 0-1 15,0-3-10-15,0-3-2 16,6 1-23-16,-9-6-8 16,6-2-20-16,0-3-8 15,-1-3-49-15</inkml:trace>
  <inkml:trace contextRef="#ctx0" brushRef="#br0" timeOffset="164">22856 13827 264 0,'-6'-3'101'0,"6"-4"-54"0,0 12-53 15,0 0 17-15,6 3 4 16,-3 3 5-16,3 2 5 16,-3 0 4-16,3 0-15 0,-3 1-1 0,0-4 0 15,3-2-3 1,-6-3 0-16,3-2-2 0,-3-3 0 16,0-3 4-1,0-5 3-15,0 3 0 0,3-16 1 16,3 0-8-16,3-3-3 15,2 0-8-15,7 3 0 16,12 5-21-16,0 3-9 16,0 5-60-16,-4 3-25 15,1 2-18 1</inkml:trace>
  <inkml:trace contextRef="#ctx0" brushRef="#br0" timeOffset="165">5604 12779 240 0,'0'-5'90'0,"0"10"-48"0,6 17-42 0,0-9 18 16,0 8 3-16,0 5 7 15,-3 6-9-15,0 5-3 16,-1 3-9-16,-2 0-5 0,3 2 1 16,0-5-2-16,3-3 2 15,0-5-20-15,0-7-6 16,0-4-43-16,3-5-20 16,6-5-19-1</inkml:trace>
  <inkml:trace contextRef="#ctx0" brushRef="#br0" timeOffset="166">5931 12983 244 0,'-6'0'93'0,"6"3"-50"0,3 5-48 15,0-3 15-15,3 3 5 16,0 0 7-16,3 0 0 0,0-3 1 15,6 0-12 1,3-2-4-16,0-3-1 0,2-5-3 16,-2-1-2-16,-3-1-7 15,-3-1-4-15,-3 0 1 16,-6 2 0-16,-6 1-1 0,-3-3-1 16,-6 3 1-1,-9 2 1-15,-3 3 6 16,-2 5 1-16,-4 3 4 15,0 6 3-15,3 4 2 0,6 3 1 16,4 3 2-16,8-3 4 16,9 6-2-16,9-3 1 15,6-3-7-15,5-5-4 16,7-6-6-16,3-2-2 16,0-5-19-16,-1-9-9 15,-2-1-24-15,-3-4-9 16,3-2-32-1</inkml:trace>
  <inkml:trace contextRef="#ctx0" brushRef="#br0" timeOffset="167">6190 13028 200 0,'-3'0'77'0,"3"5"-42"16,0 9-30-16,3-6 17 0,-3 5-1 16,0 3 2-16,3 0-1 15,3 2-2-15,-3-2-10 16,0 2-4-16,0-4 0 0,-3-4-3 15,0-10 5 1,6-8 4 0,3-2-2-16,-3-6-3 15,3-3-1-15,3-2-7 16,3 3 1-16,5 2 2 16,1 3 3-16,0 5 2 15,0 5 1-15,0 6-4 0,0 5-1 16,-4 2 1-16,1 6 0 15,-3 0-2-15,-3-3 1 16,0 0-4-16,-3 1-2 16,0-4-31-16,0 1-13 15,3-6-18-15,3-2-5 16,-1-3-35 0</inkml:trace>
  <inkml:trace contextRef="#ctx0" brushRef="#br0" timeOffset="168">6723 13044 228 0,'0'-13'88'0,"-3"7"-48"0,-3 1-25 0,3 3 26 0,-3 2-11 16,-3 0-2-16,-6 2-12 15,0 6-3-15,-2 3-7 16,-1 2-2-16,3 3 0 0,0 0-2 16,6-3 1-16,3 0-4 15,3 0 0-15,3 1 1 16,6-4 2-16,3-7-1 15,6-3 2-15,3-5-4 16,0-1-2-16,-1-2-1 16,-2 0 0-16,-3 0 3 15,-3 3 0-15,0 0 3 16,-3 2 1-16,0 1-6 16,0 4 0-16,3 6-1 0,0 8-1 15,3 10 1-15,0 4 3 16,-4 1 4-16,-2 6 6 15,-3-8-1-15,-6-2 3 16,-5-3-4-16,-7-3 1 16,-9-3-5-16,-6-4 0 15,0-4-8-15,1-4-4 16,2-4-17-16,3-7-7 16,3-3-13-16,3-8-6 15,6-8-49 1,9-13-38-16,6-8 60 15</inkml:trace>
  <inkml:trace contextRef="#ctx0" brushRef="#br0" timeOffset="169">6979 12745 264 0,'0'13'101'0,"3"-5"-54"0,6 8-53 15,-3-3 19-15,3 8 7 16,-6 9 10-16,0 1-3 15,0 6 1-15,-3 3-15 16,0 2-8-16,0-2-3 0,0 0-5 16,0-6 2-16,0-5-30 15,0-5-12-15,0-5-53 16,3-4-21-16,-3-7 17 16</inkml:trace>
  <inkml:trace contextRef="#ctx0" brushRef="#br0" timeOffset="170">6836 13033 316 0,'0'-8'118'0,"12"3"-64"0,6 0-63 0,-3 2 20 16,9 1-6-16,2-4 2 16,4 1-3-16,9 0-3 15,-1-3 0-15,-2 5-28 0,-3-5-11 16,-3 0-47-16,-4-5-19 15,-5-3 6 1</inkml:trace>
  <inkml:trace contextRef="#ctx0" brushRef="#br0" timeOffset="171">7280 12779 248 0,'-3'6'93'0,"3"4"-50"0,6 17-46 16,-3-11 19-16,2 13 8 15,-2 5 9-15,0 6-2 16,-3 2 2-16,0-2-19 16,0 2-6-16,-3-5-3 0,0-5-1 15,0-8 2-15,1-3-3 16,-1-5-2-16,0-6 4 16,3-4 4-16,0-12-12 15,3-7-4-15,2-3-4 0,4-5 1 16,3-3-1-1,6 0 2-15,0 6 5 16,0 5 2-16,0 5 2 16,0 8 0-16,-1 8 11 0,1 5 5 15,0 5-4-15,-6 6 1 16,0 0-6-16,-6 0-2 16,-3-3-2-16,0-2 0 15,0-1-20-15,0-5-8 16,3-5-36-16,0 0-13 15</inkml:trace>
  <inkml:trace contextRef="#ctx0" brushRef="#br0" timeOffset="172">10122 13078 184 0,'-6'-2'71'0,"9"4"-38"0,-6-2-39 0,3 0 14 0,0 0 2 16,3 6 5-16,0-1 6 16,6 0 4-16,3-2-13 15,12 0 2-15,9-6 2 0,17 0 1 16,16-2-1-16,14 2-4 15,18 1-2-15,18 2-6 16,3 5-3-16,3 3 2 16,12 2 0-16,-12 4-1 15,-11-4 1-15,-7-2 0 16,-9 0 3-16,-3-3 1 16,-8-5 1-16,-13 0-7 15,-5-2 0-15,-13-3-1 16,-8-1 2-16,-10-2-17 15,-8-2-6-15,-6-1-28 0,-6 1-9 16,-3-1-55 0</inkml:trace>
  <inkml:trace contextRef="#ctx0" brushRef="#br0" timeOffset="173">11890 12988 244 0,'0'-5'93'0,"3"8"-50"0,9-1-50 0,-3 1 14 16,3 2-10-16,6 6 2 0,3 0 3 15,-1 2 3-15,1 3-2 16,0-1 0-16,-6 1 3 0,-6 3-5 16,-6-1-1-16,-6 4 0 15,-6-1 2-15,-6-3-17 16,-3 1-4-16,-3-3-62 15,-5 0-50 1,8-9 43-16</inkml:trace>
  <inkml:trace contextRef="#ctx0" brushRef="#br0" timeOffset="174">12721 13084 156 0,'0'0'60'0,"0"2"-32"0,0 1-22 15,3 2 15-15,0 3-2 16,0 3 1-16,0 13-5 0,0 2 1 16,0 0-9-1,0-2-6-15,0 3-4 0,2-9 2 0,-2-2 2 16,0-3 2-16,-3-2 3 15,0-3-1-15,0-5 0 16,0-3-3-16,-3-3-2 16,0-2-2-16,-2-3-1 15,-1-3 4-15,3-2 1 16,0-6 0-16,3-2 1 16,3 0-2-16,0 5-1 15,3 3 1-15,2 2-1 16,7 3-3-16,3 0 0 15,3 3-18-15,0 0-7 16,0 0-25 0,-3 2-51-16,-1 0 14 15</inkml:trace>
  <inkml:trace contextRef="#ctx0" brushRef="#br0" timeOffset="175">12926 13189 184 0,'-3'16'68'0,"6"-13"-36"0,0 5-24 15,0 0 18-15,3-5-6 16,0 2-2-16,0-3-6 16,3-2-2-16,0 0-6 0,3 0-1 0,3-2 3 15,-1-11-3 1,-2 5-2-16,0-6-3 16,-3 1-1-16,-3 0-3 15,-3 2-1-15,-3 1-1 0,-12 2 0 16,0 3 0-16,0 2 2 15,-5 3 6-15,-1 3 2 16,3 5-3-16,-3 5-1 16,3 0 1-16,6 3 2 15,3 2 4-15,3 4 4 16,3-4-4-16,6-2-1 16,3-3 0-16,3 0 2 15,12-5-3-15,0-2 0 16,-1-4-14-16,1-2-6 15,-3-2-31-15,0-4-11 16</inkml:trace>
  <inkml:trace contextRef="#ctx0" brushRef="#br0" timeOffset="176">13140 13110 160 0,'0'3'60'0,"3"2"-32"0,3 6-20 16,-3-1 16-16,0 6-3 16,0 0-1-16,0 0-6 0,0-3-1 15,0 0-8 1,-3 1-3-16,0-7-1 0,0 1-1 16,0-2 2-16,0-6 3 0,0 0 2 15,0-3 1-15,0-2 2 16,0-6-5-16,3-7-3 15,0 2 3-15,3 0 4 16,0 3-14-16,0 2-3 16,0 3 3-16,3 6 4 15,0 2 0-15,3 7-2 16,-3 7 4-16,0-1 3 16,2 0-1-16,-2-2 0 15,-3-1 1-15,0 1 0 16,0-3-2-16,-3-3 1 15,0-2-2-15,6-9 2 16,-3-4 0 0,3-6-4-16,0 3-1 15,0 2-4-15,0 3 1 16,0 3 3-16,3 2 1 0,0 6 1 16,-1 5 2-16,-2 0-1 15,0 2-1-15,0 1 1 16,-3 5-1-16,0-6-18 15,-3-2-5-15,0 0-150 32,9-5 68-32</inkml:trace>
  <inkml:trace contextRef="#ctx0" brushRef="#br0" timeOffset="177">13501 13134 228 0,'0'5'88'0,"3"16"-48"0,0 8-47 0,-1-18 14 16,1 2-7-16,0 1 0 16,0-4-7-16,0 1 0 15,0-3-72-15,0-3-29 16</inkml:trace>
  <inkml:trace contextRef="#ctx0" brushRef="#br0" timeOffset="178">13471 13041 248 0,'-3'-8'93'0,"3"8"-50"0,3 0-52 0,-3 0 1 16,9 0-7-16,3 0-19 15,0 0-6-15,-1 0-47 16,1 3-19-16</inkml:trace>
  <inkml:trace contextRef="#ctx0" brushRef="#br0" timeOffset="179">13605 13092 176 0,'3'21'66'0,"-3"-11"-36"0,0 17-22 15,0-14 16-15,0 0-10 16,0 0-1-16,0 1-5 16,0-4 0-16,0 1-5 15,0-3 0-15,0-6 1 0,0-2 4 16,0 0 3-16,0-10 0 15,3-9-1-15,0 3-1 16,3 1-10-16,0-1-4 16,3 3 3-16,2 2 2 15,1 3 1-15,3 5 2 16,0 3-2-16,3 6-1 16,-3 4 1-16,0 3-1 15,0 1 0-15,-3-1 0 16,-1 0-16-16,4 0-4 15,0-2-23-15,0-3-10 16,0-8-36-16</inkml:trace>
  <inkml:trace contextRef="#ctx0" brushRef="#br0" timeOffset="180">13944 13086 204 0,'-18'-5'77'0,"0"8"-42"0,9-1-34 16,6 4 16-16,-3-1-9 15,1 3 0-15,-4 2-2 16,0 9 1-16,6-1-4 16,0 4-2-16,3-1 0 0,3-3-1 15,3 1 2-15,6-6 3 16,-1-2 2-16,4-3 1 16,0-6 0-16,0-4-4 15,0-6-1-15,-3-14 1 16,-3 1 0-16,0 0-2 15,-3-3 1-15,-3-2-4 16,-3-3-2-16,-3 2-3 0,0-2 1 16,0-5 1-16,0 5 2 15,-3 5 3-15,3 5 2 16,0 6 1-16,3 5 2 16,0 11-5-16,0 10-1 15,3 6 0-15,0 2 2 16,3 5 5-16,0 1 4 15,3-4-9-15,3 4 0 16,-1-1-2-16,1-2 0 16,3-5-25-16,-3-3-8 15,0-6-36-15,3-10-14 0,-3-2 0 32</inkml:trace>
  <inkml:trace contextRef="#ctx0" brushRef="#br0" timeOffset="181">14158 13052 240 0,'0'3'90'0,"12"-1"-48"0,-3 3-49 16,0 1 16-16,3-1 3 15,0 0 7-15,3-2-6 16,0 0-2-16,0-3-6 16,-1 0 1-16,-2-3 0 0,0-2-2 15,0-1-1-15,-6-2 3 16,0 1 1-16,-6-1-6 0,-3 0-2 15,-6 0-7-15,-3 2 0 16,-9 1-1-16,-2 5 3 16,2 3 2-16,0 5 2 15,3 2-1 1,3 4-1-16,6 1 3 0,3 1 0 16,3 5-2-16,6 3 2 15,9-3 1-15,3 1 2 16,0-7-10-16,3-1-4 15,0-4-14-15,0 1-6 16,-1-8-19-16,-2-3-7 16,-3-3-20-1</inkml:trace>
  <inkml:trace contextRef="#ctx0" brushRef="#br0" timeOffset="182">14352 13123 184 0,'-3'-5'71'15,"0"5"-38"-15,3 3-32 0,0-3 16 0,3 5-5 16,0 6 3-16,0 4-2 15,3 1 2-15,0-2-8 16,0-1 2-16,-3-3 2 0,0 1-4 16,0 0 1-16,-3-6 4 15,0-5 2-15,-3 2 4 16,3-2 1-16,-3-2-2 16,0-3 2-16,0-11-4 15,0 2 1-15,3-1-7 16,6-1-1-16,0 0-4 0,3 3-1 15,0-1-3 1,2 1-3-16,4 3-1 0,0-1 0 16,3 3-4-16,0 0-2 15,0 3-22-15,0-1-9 16,-1 4-38-16,7-1-17 16,0 1-7-1</inkml:trace>
  <inkml:trace contextRef="#ctx0" brushRef="#br0" timeOffset="183">14673 13044 292 0,'-3'0'110'0,"3"3"-60"0,0-3-58 0,0 0 16 0,0 0-8 16,3 5 2-16,0 0-8 16,0 0-3-16,3 1 5 15,0 2-45-15,0-3-17 0,3 3-39 16</inkml:trace>
  <inkml:trace contextRef="#ctx0" brushRef="#br0" timeOffset="184">14715 13189 276 0,'-6'14'104'0,"3"-12"-56"0,3 1-56 16,0-3 18-16,3 3-16 16,-3-3-82-1,12 0-34-15,0 0 30 16,0 0 17-16</inkml:trace>
  <inkml:trace contextRef="#ctx0" brushRef="#br0" timeOffset="185">15331 12758 208 0,'-3'32'77'0,"3"-11"-42"0,3 16-37 0,0-10 14 15,-3-1-6-15,3 3-1 16,0 3-6-16,-3-3 1 15,0 0 0-15,0-2 0 0,3 2 0 16,-3 2-69 0,3-4-54-16,0-6 38 15</inkml:trace>
  <inkml:trace contextRef="#ctx0" brushRef="#br0" timeOffset="186">15194 12994 276 0,'-6'-8'104'0,"12"8"-56"0,3-3-52 15,-3 3 21-15,3 0-11 16,6-3 2-16,6 3-5 16,0-2-2-16,2 2 0 15,4-3-8-15,0-2 0 0,-3 0-41 16,0-6-18-16,-4 0-43 15</inkml:trace>
  <inkml:trace contextRef="#ctx0" brushRef="#br0" timeOffset="187">15474 12869 200 0,'0'24'77'0,"3"13"-42"0,-3-2-37 0,0-20 17 15,0 4 0-15,0 0 5 16,0 2-4-16,3-3 1 16,0-2-10-16,0-3-6 0,0-2-2 15,-3-3 3-15,0-3 3 16,0-5 0-16,3-3 2 16,0-4-6-16,0-4-3 15,0-2-2-15,3-1 0 0,3-1 0 16,0 1 3-16,3 4 0 15,-1 5 1-15,4 2 2 16,0 8 1-16,0 6 1 16,-3 5 0-1,0 2 0-15,0 1 0 0,-3 2 0 16,0 3 0-16,0-3-13 16,-3-5-7-16,0 0-35 15,-1-9-15-15,1-1-32 16</inkml:trace>
  <inkml:trace contextRef="#ctx0" brushRef="#br0" timeOffset="188">15727 13049 212 0,'12'0'79'0,"-9"6"-42"0,-3 4-45 0,0-2 10 16,3 3-3-16,0 2 0 15,3 5 1-15,0 6 2 16,-6-5-1-16,0-1-14 0,0-2-4 15,0-3-68 1</inkml:trace>
  <inkml:trace contextRef="#ctx0" brushRef="#br0" timeOffset="189">15751 12920 280 0,'0'-19'104'0,"0"22"-56"0,3-3-56 0,3 0 0 15,0 8-1-15,3 0-23 16,0 2-6-16,2 1-29 16,4-3-10-16,0 0 3 15,0-3 5-15</inkml:trace>
  <inkml:trace contextRef="#ctx0" brushRef="#br0" timeOffset="190">15897 12994 200 0,'-12'2'77'0,"3"1"-42"0,-6 2-30 0,9 1 17 16,0-1-10-16,0 0 1 15,0 3-6-15,3 3-2 16,3-1-2-16,6 3 4 0,0 3 3 16,3 0-1-1,0 3 2-15,0-3-4 0,-3 2 1 16,-3-2-3-16,-3 0 2 15,-3-3-2-15,0-2 0 16,-3-1-23-16,0 1-10 16,-3-6-63-1,3 0-57-15,3-5 51 16</inkml:trace>
  <inkml:trace contextRef="#ctx0" brushRef="#br0" timeOffset="191">16510 12999 180 0,'-3'-5'68'0,"0"5"-36"0,-3-3-24 0,0 6 16 15,-6-1-8-15,0 4 1 16,-3 2-6-16,-6 2-1 16,4 6-6-16,2 5-3 0,3 6 0 15,3 4-4-15,9-4 2 16,3-3 1-16,6-3 0 15,6-8 8-15,6-5 5 16,5-5-2-16,-2-11-1 0,-3-6-4 16,0-1-1-1,-3-4-3-15,-6-2 1 0,-4-3-2 16,-2 0-1-16,-3-5-2 16,-6-3 1-16,-3 1 1 15,-2-1 2-15,2 3-3 16,-3 2 0-16,0 6 3 15,3 3 1-15,0 4-1 16,-3 7-2-16,9 9-4 16,0 9 0-16,3 7 4 15,3 3 2-15,6 3 0 16,0 3 1-16,3 2-2 16,-4-3-1-16,4-2-4 15,3-3 0-15,-3-2-36 0,-3-3-13 16</inkml:trace>
  <inkml:trace contextRef="#ctx0" brushRef="#br0" timeOffset="192">16730 13023 156 0,'-6'2'57'0,"6"4"-30"0,0 2-25 0,3-3 14 16,0 0 7 0,3 1 6-16,3-1-11 15,3-3-3-15,3 1-9 16,0-3-4-16,0 0 1 0,-1-3 0 0,-2-2 1 15,-3 0-2-15,0 0 1 16,-3-3 0-16,-6 0 1 16,-3 0-5-16,-3 0 1 15,-6 3 0-15,-3-1 0 16,-2 4 2-16,-1 2 1 16,0 5-1-16,0 3 1 15,3 2 0-15,0 6 3 16,3 3 3-16,3 5 5 15,3 5-6-15,6-3-2 0,6-5-1 16,3 1-1-16,6-9 2 16,6-3 3-1,3-4-6-15,0-12-4 0,-3 1-22 16,2-8-8-16,-5 0-13 16,0 2-3-16,-3-2-49 15</inkml:trace>
  <inkml:trace contextRef="#ctx0" brushRef="#br0" timeOffset="193">16819 13012 84 0,'-3'-2'33'0,"3"2"-18"0,0-3-18 0,0 3 8 15,0 0-2-15,0 0 1 16,-3 0 6-16,1 0 6 16,-1 0 1-16,0 0 1 15,-3 0-5-15,0 3 0 16,-3-1 3-16,0 4 2 15,-3-1-9-15,0 3 3 0,0 5 2 16,0 3-1-16,0 2 0 16,3 6-1-16,6 3 0 15,3-1-4-15,3-5 0 16,3-2-1-16,3-6 3 0,6-5 1 16,3 0 3-16,0-16-3 15,3-5 1-15,-3-3-5 16,-4 0-2-16,-2 0 6 15,-3-2 3-15,-3-1-1 16,-3 3 2-16,-6 0-2 16,-3 3 0-16,-3 0-7 15,-3 2-2-15,0 6-9 16,1 0-4-16,-1 5-15 16,0 0-7-16,3 5-26 15,3 0-11-15,6-2-41 16</inkml:trace>
  <inkml:trace contextRef="#ctx0" brushRef="#br0" timeOffset="194">16974 13052 184 0,'-6'3'71'0,"9"-1"-38"0,0 3-25 16,3-2 16-16,-3 2 1 15,3 1 2-15,3 2-8 16,3-3-4-16,0 0-8 15,0 1-3-15,6-4 0 0,2-2 0 16,1-2 2-16,-3-4-3 16,0 1-2-16,-3-3 0 15,0 0 1-15,-6-3-3 16,-3 1-2-16,-3-1-5 16,-3 1 0-16,-6 2-7 15,-6 0-1-15,-6 0 4 16,-3 3 3-16,0 2 5 15,-3 6 2-15,4-1 2 0,-1 6 0 16,3 3 0-16,0 2 0 16,3 3 6-16,6 0 6 15,6 2-2-15,3 1 0 16,6 2-9-16,3-2 0 16,6-4 3-16,9-1 2 15,3-12-27-15,2-2-12 16,1-8-75-1</inkml:trace>
  <inkml:trace contextRef="#ctx0" brushRef="#br0" timeOffset="195">17299 12994 248 0,'-18'-11'93'0,"12"11"-50"0,-9 0-44 15,9 0 18-15,-3 3-10 16,0-1 1-16,3 1-5 15,-3 2-2-15,6 1 0 16,3 2-8-16,9 5-3 0,0 3 10 16,3 0 6-16,0-1-2 15,-3 1 0-15,-3-2-2 16,-3 1-2-16,-6 1 3 16,-3 3 2-16,-6-3 2 15,-3-6 1-15,0-2-2 0,-3-8-1 16,1-2-3-16,2-1-2 15,3-5-28-15,3 0-11 16,3 0-146 0,18-5 71-1</inkml:trace>
  <inkml:trace contextRef="#ctx0" brushRef="#br0" timeOffset="196">17412 13018 244 0,'-3'0'90'0,"6"2"-48"0,-3 11-53 0,3-5 13 16,0 3-4-16,0 2 3 0,0 0 9 15,0 1 3-15,-3-4-6 16,0-2 0-16,0 0 3 16,0-3-6-16,-3 1-2 0,3-6 1 15,0 0 0-15,0 0 3 16,0-3 1-16,0 0-6 15,0-5-2-15,3-2-5 16,0-3 1-16,3-1 3 16,0 1 3-16,2 0 0 15,-2 2-1-15,3 3 1 16,3 3-1-16,0 2 2 16,0 6 1-16,3 2 7 15,0 6 4-15,0 2-3 16,-3 0-1-16,-3 1-9 0,-3 2 0 15,-4-1 1 1,-2 7 1-16,0-7-21 0,-2-1-8 16,-1-1-31-16,0-5-12 15,3 0-36 1</inkml:trace>
  <inkml:trace contextRef="#ctx0" brushRef="#br0" timeOffset="197">17695 12980 296 0,'-6'-13'112'0,"6"-3"-60"15,0 6-61-15,-3-1 48 16,0 1-14-16,0-4-11 16,-3 4-6-1,0-1-6-15,3 1-4 0,0 2 1 0,0 0-37 16,3 0-16-16,3 0-17 15,3 0-5-15,3-3-24 16</inkml:trace>
  <inkml:trace contextRef="#ctx0" brushRef="#br0" timeOffset="198">17834 12629 264 0,'9'0'101'0,"-18"2"-54"0,15 6-50 16,-3 0 16-16,0 11-1 0,0 10 3 15,0 8-8-15,0 10-4 16,0-2-2-16,3 0 1 0,-3 0 1 16,0-2-4-16,-3-4 1 15,0 1-35-15,-3 0-17 16,0-9-66 0</inkml:trace>
  <inkml:trace contextRef="#ctx0" brushRef="#br0" timeOffset="199">17689 13018 300 0,'-3'-8'112'0,"12"5"-60"0,8 0-63 16,-5 3 18-16,9-2-7 15,6-1 2 1,6 0-23-16,2 1-8 0,4-1-92 15,9-5-40-15</inkml:trace>
  <inkml:trace contextRef="#ctx0" brushRef="#br0" timeOffset="200">18561 12994 160 0,'-9'-8'60'0,"6"8"-32"0,-6-3-20 15,6 3 18-15,-9 3-6 16,-3-1 0-16,-3 4-5 15,3 4 1-15,0 4-9 16,4 4-4-16,2 3 0 0,3 3-2 16,6 5-1-16,3-2 1 15,12-4-1-15,-1-4-11 0,4-3-3 16,3-6-35-16,0-2-13 16,3-5-19-1</inkml:trace>
  <inkml:trace contextRef="#ctx0" brushRef="#br0" timeOffset="201">18617 13041 208 0,'-15'-2'79'0,"9"4"-42"0,0 6-45 0,6-2 12 0,-2 1-6 16,2 4 0-16,0 2 15 15,2 6 8-15,4-1-10 16,3 4 3-16,6-4 0 0,6-5-5 15,6-5-1-15,0-8 0 16,-1-5 0-16,-2-3-2 16,-6-3-1-16,-6-2 1 15,-6-3 3-15,-6 0-4 16,-9-2-1-16,-6 2 0 16,-3 0 0-16,-3 3-7 15,1 2 0-15,-1 6-23 16,0 2-11-16,6 3-27 15,3 3-12-15,6 2-14 16</inkml:trace>
  <inkml:trace contextRef="#ctx0" brushRef="#br0" timeOffset="202">18730 13049 208 0,'-3'0'77'0,"6"8"-42"0,-3 5-43 0,0-2 10 16,3 0 1-16,6 4 3 16,0 1 5-16,3 0 4 15,3 0-8-15,0-3 0 0,6-5 0 16,-3-5-6-16,-4-3 0 16,7-8-1-16,-6-3 0 0,3 1 2 15,-9-1 1 1,0-2-4-16,-3-3 1 0,-9 0 2 15,-3 3 1 1,0 0-1-16,0 2 1 0,0 3 0 16,3 0 1-16,0 6-5 15,0-1-1-15,0 6-2 16,3 2 3-16,0 3-5 16,3 2 2-16,0 1-27 15,9 0-11-15</inkml:trace>
  <inkml:trace contextRef="#ctx0" brushRef="#br0" timeOffset="203">19013 12999 176 0,'0'3'66'0,"0"2"-36"0,0 6-18 15,3-4 21-15,-3 7-10 16,3 2-4-16,0-1-6 16,0 1-3-16,0 3-6 15,0-3-3-15,0-3 0 0,0-2 1 16,-3-1 3-16,3-2-2 0,-3-3 0 16,3-10 5-1,-3-3-6-15,3-2-1 16,0-6-3-16,0 0 0 15,3-3 4-15,6 1 1 16,3 2-1-16,-1 3-2 16,7 2 5-16,0 6 1 15,3 5 0-15,-3 8-1 16,-3 5-3-16,0 3-2 16,-4 0 3-16,-2 2 0 15,-3-2-1-15,0-3 1 16,-3-2-22-16,-3-3-9 15,0-3-30-15,-3-5-11 16,6-5-26 0</inkml:trace>
  <inkml:trace contextRef="#ctx0" brushRef="#br0" timeOffset="204">19415 12729 268 0,'0'0'101'0,"3"5"-54"0,0 22-53 16,0-11 17-16,0 5-1 16,0 8 4-16,0 5-5 0,0 1-3 15,0-1-3-15,0 1-3 16,0-1 1-16,0-5-19 0,0 3-5 16,-3 2-42-16,0-7-15 15</inkml:trace>
  <inkml:trace contextRef="#ctx0" brushRef="#br0" timeOffset="205">19216 12978 336 0,'0'-11'126'0,"11"11"-68"0,13 0-72 0,-9-2 17 0,18-1-20 16,6-2-1-16,8-9-70 15,4 4-32-15,5-1 15 16,-2-5 9-16</inkml:trace>
  <inkml:trace contextRef="#ctx0" brushRef="#br0" timeOffset="206">20150 12676 232 0,'-12'5'88'0,"12"19"-48"0,3 24-47 0,0-22 16 0,0 11-4 16,3 8 4-16,-3 6-4 16,3 2-3-16,0 2-1 15,0-5-1-15,0-5 2 0,0-8-6 16,-3-7 1-16,-3-7-52 15,0-4-23-15,-6-11-11 16</inkml:trace>
  <inkml:trace contextRef="#ctx0" brushRef="#br0" timeOffset="207">19989 12988 296 0,'-3'-10'112'0,"6"7"-60"0,3 1-61 0,0 2 18 15,6 0-5-15,6-3 2 16,3 0 0-16,6 1-1 16,0 2-3-16,-1 2-2 0,1-2 1 15,3 3-26-15,3 0-10 16,-7-1-57 0,1-7-59-16,-3-11 47 15</inkml:trace>
  <inkml:trace contextRef="#ctx0" brushRef="#br0" timeOffset="208">20338 12811 200 0,'-3'8'74'0,"6"5"-40"0,0 16-38 0,-3-5 13 0,0 0 4 16,0 0 3-16,0 0-3 15,-3-1-3-15,0 1-5 16,-3-5-4-16,0-1 0 0,3-4 1 15,0-4 3-15,0-2 0 16,0-3 0-16,3-5 1 16,3-2 3-16,3-6-4 15,0-3-1-15,3 1-9 16,3 2-2-16,3 0 13 0,2 5 7 16,1 6-6-1,0 5-1-15,-3 5-2 0,0 3 2 16,-3 2-3-16,-3 3 0 15,0 3-3-15,0-3-3 16,0-5-36-16,-1-2-16 16,1-7-56-1</inkml:trace>
  <inkml:trace contextRef="#ctx0" brushRef="#br0" timeOffset="209">20647 13084 232 0,'0'0'88'0,"9"2"-48"0,3 6-49 0,-6-5 14 0,3 0-3 16,3-1 3-16,0-2 4 15,3 0 5-15,-3-2-8 16,0-1-1-16,-4-2-1 0,-2-1-11 16,-6-2-3-16,-9 0-8 15,-2 0-4-15,-4 1 7 16,-3-1 6-16,-3 0 12 15,-3 5 8-15,0 3 4 16,-2 5 0-16,5 6 1 16,3 2 0-16,6 3 5 15,6 5 3-15,3 8-8 16,9-2-4-16,6-1-7 16,12-2-2-16,8-3-10 0,10-8-5 15,6-7-118 1</inkml:trace>
  <inkml:trace contextRef="#ctx0" brushRef="#br0" timeOffset="210">21281 13039 192 0,'-6'0'71'0,"6"2"-38"0,0 6-39 16,0 0 14-16,0 3 8 15,0 2 7-15,-3 0-3 0,3 0-1 16,0 3-11-16,0 6-3 0,-3-7 1 16,3-1-3-16,0-4 0 15,0-2 1-15,0-3 2 16,0 1 1-16,0-12 5 16,0-4-2-1,0-1-3-15,0-2-1 16,0-3-4-16,3-2 1 15,3-1-2-15,3 1 2 16,3 2-4-16,3 2 0 16,0 4-1-16,0 5 0 15,0 2 0-15,0 8-2 16,-1 6 3-16,-2 2 0 16,-3 0 3-16,3 6 1 0,-3-3-1 15,3 2-2-15,0 1-19 16,-3-3-10-16,3-6-23 15,-3-2-7-15,0-5-37 16</inkml:trace>
  <inkml:trace contextRef="#ctx0" brushRef="#br0" timeOffset="211">21537 13047 220 0,'-3'-6'85'0,"0"9"-46"0,3 0-39 16,0-3 16-16,3 5-7 0,-3 5 2 15,3 4-2-15,3 2 0 16,0 2-5-16,3 1-1 0,0-1 3 16,0-2-3-16,0-3 0 15,3-5 1-15,3-8 2 16,0-8-3-16,-1-2-2 16,-2-4-7-16,0 1-1 15,-3-3 1-15,-3 0 1 16,0 1 5-16,0-1 4 15,-3 2-1-15,0 4-2 16,-3 2 2-16,3 3 2 16,-3 5-4-16,3 5-3 15,3 6 3-15,0 2 1 16,0 0 0-16,0 0 1 16,3 0-2-16,0 3-1 0,0-2-17 15,2-6-9-15,1-8-44 16,3-6-17-16,-3-2 1 15</inkml:trace>
  <inkml:trace contextRef="#ctx0" brushRef="#br0" timeOffset="212">21835 12872 240 0,'-6'-5'90'0,"9"7"-48"0,-3 4-53 16,3 2 13-16,-3 10 2 0,3 1 5 15,0 2 0-15,3 5 0 16,0 3-5-16,0 0 2 0,0 3 0 16,0 3-2-16,3-9-1 15,0-2-14-15,-4-6-8 16,7-7-28-16,-3-3-12 16,3-11-33-1</inkml:trace>
  <inkml:trace contextRef="#ctx0" brushRef="#br0" timeOffset="213">21963 12838 244 0,'-3'-6'90'0,"6"14"-48"0,0 3-49 0,0-1 14 0,0 6 8 15,0 5 10-15,3 6-11 16,-3 5-2-16,0 2-8 15,0 0-1-15,3 6 1 0,0-3-9 16,0-5-4-16,0-6-39 16,-1-4-17-16,7-7-41 15</inkml:trace>
  <inkml:trace contextRef="#ctx0" brushRef="#br0" timeOffset="214">22618 12637 204 0,'-6'-8'77'0,"-9"2"-42"0,21 4-26 0,-6 2 19 16,0 0-1-16,0 0 3 15,3 5-14-15,0 3-4 16,0 5-8-16,3 19-1 0,0 2 3 16,-3 3-3-16,3-5 0 15,-3-6 1-15,0 6 0 16,0-3-7-16,0 0 0 15,-3-5-28-15,0-3-9 16,0-2-48 0,0-6-50-16,0 0 44 15</inkml:trace>
  <inkml:trace contextRef="#ctx0" brushRef="#br0" timeOffset="215">22475 12877 328 0,'-9'-8'123'0,"9"8"-66"0,3-2-62 16,-3 2 20-16,6 0-11 15,3 0-1-15,3-3-1 16,12 0-2-16,2-2 1 16,4-3-1-16,6 0 0 0,5 0-20 15,7-2-7-15,0-1-39 16,-7 1-15-16,-5 4-33 15</inkml:trace>
  <inkml:trace contextRef="#ctx0" brushRef="#br0" timeOffset="216">22808 12875 192 0,'-3'0'74'0,"3"5"-40"0,0 0-20 0,0-2 22 0,0 0-5 16,0-1-1-16,3 6-12 16,-3-3-6-16,9 1-7 15,-3-1-4-15,0 0 0 0,6 1-1 16,-3-4 0-16,12-4 2 15,-6-1 1-15,0-2-6 16,-4-1 0-16,-5-2-17 16,-3 0 7-1,-3 3 1-15,-3 0-1 16,-3 0 1-16,-5 2 1 16,-4 0 5-16,-6 3 3 15,6 3 2-15,3 0 5 0,-3 7 2 16,3-2 9-1,0 8 2-15,0-3-4 16,4 3-3-16,-1-3-3 16,6 6 0-16,0-3-6 0,6 0-1 15,0-1 0-15,11 1 0 16,1-2 2-16,3-7 1 16,9 1-26-16,0-2-9 15,-3-6-33-15,-7-3-11 16,1-2-11-1</inkml:trace>
  <inkml:trace contextRef="#ctx0" brushRef="#br0" timeOffset="217">22966 12930 220 0,'0'16'85'15,"3"-13"-46"-15,-6 15-32 0,6-10 18 0,0 3-13 16,0 2-4-16,0 3-1 16,0 0 0-16,-3 0-3 15,0-3-3-15,0-3 2 0,0-2-2 16,0 0 2-16,0-2 7 16,0-6 5-16,0 0-5 15,0-6-1-15,0-2-5 16,0-2-1-16,0-3-1 15,12-6 1-15,-3 1-4 0,3-6 0 16,0 5-1-16,-1 3 0 16,-2 3-5-16,-3 2-3 15,6 4-16-15,0 1-7 16,0 12-22-16,-3-4-10 16</inkml:trace>
  <inkml:trace contextRef="#ctx0" brushRef="#br0" timeOffset="218">23133 12965 196 0,'-3'-19'74'0,"3"35"-40"0,0-8-27 0,0-8 27 16,3 8-10-16,-3 2-9 15,0 6-7-15,0 0-5 16,0 0 6-16,0 0 6 0,0 0-7 16,0-3-2-16,0-2-4 15,0-3 1-15,0-3-2 16,0-5 2-16,0 0-2 16,6-3-1-16,-3-5-4 15,0-5-2-15,3-3 3 16,-3-2 1-16,8-11 2 15,-2 5 0-15,0 0-3 16,0 8 0-16,0 3 2 0,6 7 0 16,-6 9 7-16,12 5 4 15,-12 5 3-15,6 3 3 16,-9 5-5-16,3-2-1 16,-4-1-4-16,-10-2-1 15,5-3-1-15,0-2 0 16,0-3-5-16,0-3 1 15,5-7-2-15,1-6 0 16,0-6-3-16,-3-1 1 16,6-4 0-16,0 1 2 15,0 4-1-15,3-2 1 16,0 3 2-16,0 11 0 16,-3 4 4-16,0 6 2 15,3 3 0-15,-3 5 1 16,-3 0-2-16,-1-1 0 15,1 1-8-15,-3-3 0 16,-3-2-30-16,6-3-11 0,-3-3-21 16,-3-5-10-16,0-2-23 15</inkml:trace>
  <inkml:trace contextRef="#ctx0" brushRef="#br0" timeOffset="219">23529 12922 228 0,'0'21'85'0,"0"-2"-46"0,0-1-32 0,0-10 20 16,6 6-14-16,-3 2-4 16,-3-1-6-16,0-1-3 15,5-1 1-15,-2-3-30 0,0-2-13 16</inkml:trace>
  <inkml:trace contextRef="#ctx0" brushRef="#br0" timeOffset="220">23493 12840 264 0,'-6'-2'101'0,"12"2"-54"0,-6 0-55 0,6 0 2 16,0 2-8-16,6 1-31 15,-3 2-11-15,-6-2-37 16,6-1-14-16</inkml:trace>
  <inkml:trace contextRef="#ctx0" brushRef="#br0" timeOffset="221">23576 12967 212 0,'3'29'82'0,"-3"-18"-44"0,0 2-31 15,0-8 18-15,0 1-9 16,0-1 1-16,0 0-10 16,0-2-2-16,0-3-3 15,0 0 1-15,0-5 2 0,6-3-2 16,-3-3 0-16,6-5-1 15,0-8-2-15,3 3 3 16,0 3 2-16,-3 2 0 0,6 5 2 16,2 6-2-16,-2 2 2 15,6 11-2-15,-3 6 0 16,-3 1-1-16,-3 1 0 16,3 0-5-16,-3 0-1 15,0-3-17-15,-4-2-5 16,4-3-23-16,-3-3-8 15,0-5-50 1</inkml:trace>
  <inkml:trace contextRef="#ctx0" brushRef="#br0" timeOffset="222">23963 12838 192 0,'-15'-6'74'16,"12"6"-40"-16,-15 3-22 0,13 2 19 0,-4 1-5 15,0 4-1-15,-3 3-9 16,0 11-3-16,3 0-7 16,0 2-4-16,6 4-1 0,3-4-1 15,0-2 0-15,3-3 0 16,6-5 2-16,-3-3-6 16,0-5-1-16,9-5-7 15,-3-6 0-15,2-5 1 16,-5-3 5-16,3 1 5 15,-3-11 3-15,-3-3 2 16,-3 3 0-16,6 2-2 16,-6 6 1-16,0 2-2 0,3 19 6 15,0 3 3 1,3 5-5-16,-3 2-1 16,3 4-2-16,3-1 1 15,-3-3-11-15,6-2-2 16,-4-3-28-16,1-5-13 15,-3-2-50 1</inkml:trace>
  <inkml:trace contextRef="#ctx0" brushRef="#br0" timeOffset="223">24115 12607 280 0,'0'-5'107'0,"0"8"-58"15,0-1-53-15,6 4 18 0,-3 7 1 16,0 11 4-16,3 10-5 16,-3 3-3-16,9 11-6 15,-6-1-2-15,-3 1 1 0,6-3-9 16,-9-5-2-16,6-6-38 16,-3-7-15-16,-3-4-67 15</inkml:trace>
  <inkml:trace contextRef="#ctx0" brushRef="#br0" timeOffset="224">24005 12856 284 0,'-6'-5'107'0,"9"5"-58"0,0-5-51 0,3 5 22 16,3-3-12-16,3-2-2 15,6-1-3-15,5 1-3 16,10 2 1-16,3 3-12 0,-3 3-5 16,-1 0-23-16,-5 2-8 15,-3 0 7-15,-6 1 4 16,-6-1 21-16,0 3 8 0,-4 2 21 16,-8-2 8-1,0 8 7-15,0 3 2 0,-3 2-5 16,-2 3-2-1,2-1-9-15,3 1-4 0,3-3-9 16,5-2-1-16,1-3 1 16,3-6 1-16,12-4 1 15,-9-6 2-15,6-6-1 16,-6-2 2-16,0-2-2 16,-3-3 2-16,-7-1-2 15,-2-12 2-15,-3 2-6 16,-8 3-1-16,-7 0-11 15,0 2-3-15,0 6-24 16,3 3-8-16,-3 2-31 16,9 5-53-16,0 0 29 15</inkml:trace>
  <inkml:trace contextRef="#ctx0" brushRef="#br0" timeOffset="225">24499 12935 236 0,'6'43'90'0,"-3"-33"-48"0,0 4-31 0,3-6 21 16,-3 0-8-16,-3-1 0 16,0 1-9-16,0-2-2 15,0-1-7-15,0-5 3 0,0 0 1 16,0-5-3-16,0-3 1 16,0-8-5-16,0-8 0 15,6-2 1-15,0-1 2 0,3 1 1 16,3 2 1-16,5 3-7 15,10 0-2-15,6 5-3 16,0 5 3-16,2 3-35 16,10 5-14-16,-3 1-91 15</inkml:trace>
  <inkml:trace contextRef="#ctx0" brushRef="#br0" timeOffset="226">4485 14806 212 0,'-33'3'79'0,"18"5"-42"0,-6 13-37 16,12-8 18-16,-9 6-3 16,0 15 0-16,1 3-7 15,5 3-5-15,6-3-2 16,6-3-1-16,9 1 2 0,9-9-3 16,5-5-2-16,7-5-12 15,6-5-2-15,5-9-23 16,1-7-7-16,0-6-39 15</inkml:trace>
  <inkml:trace contextRef="#ctx0" brushRef="#br0" timeOffset="227">4729 14920 204 0,'-27'13'77'0,"15"21"-42"0,0 4-37 0,9-23 14 15,0 7-6-15,3 4 1 16,6-5 0-16,3 0 1 15,6-5-4-15,6-5 4 0,5-11 2 16,4-3-1-16,0-5 0 16,-3-5-5-16,-3-3-3 15,-4 0 0-15,-8-5-1 16,-9-5 2-16,-6 2 1 0,-3 5 1 16,-11 3 2-16,-1 6-3 15,0 2-2-15,0 0-20 16,3 3-8-1,6 2-26-15,0-2-11 0,9-1-24 16</inkml:trace>
  <inkml:trace contextRef="#ctx0" brushRef="#br0" timeOffset="228">5095 15028 172 0,'24'66'66'0,"-16"-36"-36"0,1 9-26 16,-6-20 13-16,-3 7-2 15,0 3 4-15,0 0-7 16,0-5 1-16,0-3-8 0,-3-5 4 0,0-8 1 16,-5-2 3-16,2-12 5 15,-6-4-10-15,3-9-2 16,0-7-4-16,0-9-2 16,3-7 1-16,3-16-1 15,3 2 0-15,6 1 2 16,9 10 5-16,0 10 4 15,3 11-6-15,2 11-3 16,-2 8-4-16,0 10 1 16,-3 8 5-16,-3 9 5 15,-6-1-3-15,-3 5 2 16,-6-2-7-16,-3 0-3 16,-6-3-17-16,0-5-5 15,-3-6-23-15,-3-4-8 16,3-6-48-16</inkml:trace>
  <inkml:trace contextRef="#ctx0" brushRef="#br0" timeOffset="229">5363 14838 264 0,'18'24'101'0,"-4"-3"-54"0,4 8-48 15,-9-8 20-15,3 3-13 0,-3 0-1 16,0 0-3-1,-3-6 1-15,0 1-2 0,3-6-9 0,3 0-5 16,0-8-42-16,5-7-16 16,4-6-30-1</inkml:trace>
  <inkml:trace contextRef="#ctx0" brushRef="#br0" timeOffset="230">5672 14893 276 0,'-9'22'104'0,"0"20"-56"0,-11 13-34 0,8-25 26 15,-6 7-13-15,-3-3-3 16,-3 3-14-16,0 3-4 16,0-3-4-16,4-5-19 0,5-9-6 15,6-4-84 1,9-11-76-16,21-8 55 16</inkml:trace>
  <inkml:trace contextRef="#ctx0" brushRef="#br0" timeOffset="231">6363 14859 236 0,'-36'16'88'0,"15"2"-48"0,-6 22-40 0,18-16 16 16,1 2 0-16,-4 3 4 16,3 3-8-16,6 3-2 15,3-6-6-15,6-3-3 0,9-5 2 16,8-5-18-16,4-5-6 0,12-6-23 15,0-5-10 1,-1-8-46-16</inkml:trace>
  <inkml:trace contextRef="#ctx0" brushRef="#br0" timeOffset="232">6544 15002 252 0,'-23'5'96'0,"17"8"-52"0,-3 9-49 15,6-9 15-15,3 5-2 16,3 1 5-16,3-1 4 16,6 1 2-16,5-6-10 15,7-2 1-15,6-3 1 0,0-8 0 0,2-8 1 16,-2-3-6 0,-6-2-2-16,-6 0 2 15,-9-3 1-15,-6 0-3 0,-9-5-1 16,-6-8 1-16,-6 15 0 15,-3 4-20-15,-3-1-7 16,1 3-17-16,2 3-7 16,3 2-39-1,3 9-59-15,9-12 37 16</inkml:trace>
  <inkml:trace contextRef="#ctx0" brushRef="#br0" timeOffset="233">6750 14994 208 0,'21'34'79'0,"-13"-20"-42"0,-2 15-32 0,-3-16 19 0,-3 5-15 16,-3 1-2-16,0-3 10 16,0-3 6-16,1-2-11 15,-1-3 2-15,0-3 0 0,9-16-7 16,-1-2-4 0,4-5-2-16,6-4-6 15,3-4-1-15,6 2-2 16,0 3 2-16,0 16 2 15,-1 2 2-15,-2 8 3 16,-3 6 2-16,0 2-4 16,-6 0-1-16,0 1 3 15,0-4 1-15,-3-2-31 0,0 0-15 16,-1-3-66 0</inkml:trace>
  <inkml:trace contextRef="#ctx0" brushRef="#br0" timeOffset="234">7211 14917 324 0,'-36'8'121'0,"30"13"-66"0,-3 8-66 0,7-18 18 16,-1 2-9-16,0 0 0 15,3 1 8-15,3 2 4 0,2 2-5 16,4-2-1-16,0 2 0 0,0 1-2 15,-3-3 1 1,-6 0-2-16,-3-3-1 0,-6 0-2 16,-3-2 1-16,-8-3-15 15,-1-3-6-15,0-2-33 16,0-3-13-16,6-8-50 16</inkml:trace>
  <inkml:trace contextRef="#ctx0" brushRef="#br0" timeOffset="235">7518 14713 288 0,'-3'24'110'0,"3"-8"-60"0,3 21-61 0,-3-13 16 15,0 16-4-15,-3 5 1 16,0 0 11-16,0 0 6 15,0-3-10-15,0-2-5 0,3-6 0 16,-3-5-41-16,3-2-16 16,3-6-73-1</inkml:trace>
  <inkml:trace contextRef="#ctx0" brushRef="#br0" timeOffset="236">7312 14949 316 0,'9'-19'121'0,"21"22"-66"0,9-11-66 15,-16 6 16-15,7-4-15 16,6 1-2-16,3 0-20 16,2-1-6-16,1 1-80 15,9 2-35-15</inkml:trace>
  <inkml:trace contextRef="#ctx0" brushRef="#br0" timeOffset="237">7771 15034 244 0,'0'10'93'0,"3"6"-50"0,0 11-46 0,0-17 16 15,-3 6 2-15,0 3 2 0,0-4 0 16,0-1 2 0,0-4-10-16,-3 1 3 0,0-3 2 0,0-3-7 15,0-2-2-15,0-3-1 16,0-6 2-16,0-4 3 16,0-3 5-16,3-3-6 15,0-5 0-15,3-1-2 16,3-4 1-16,3 2-4 15,0-2 0-15,8 4-3 16,-2 7-1-16,0 1-12 16,3 4-7-16,-3 2-11 15,0 3-4-15,0 5-3 16,0 0-2-16,-1 0-6 16,-2 0-4-16,0 0 17 0,-3 2 6 15,0 6 34-15,-6 0 17 16,0 3 13-1,0 2 5-15,0 3-9 0,-3 2-5 16,3 9-8-16,0-3-2 16,3-3-6-16,0-3-2 15,3-2-6-15,3-3-1 16,0-2-1-16,3-8 1 16,-1-11-7-16,4 0 1 15,-3-6-10-15,0-1-2 16,-3-4 3-16,-3 3 5 15,0 0 8-15,-3 6 7 16,-3-3 5-16,0 7 2 0,-3 6-8 16,0 8-2-16,-3 5-1 15,3 3 2-15,0 3-3 16,3 2 0-16,3-3-1 16,3-2 1-16,3-2-20 15,5-6-8-15,10-6-31 16,0-7-15-16,6-3-37 15</inkml:trace>
  <inkml:trace contextRef="#ctx0" brushRef="#br0" timeOffset="238">8437 14962 280 0,'-35'8'104'0,"20"13"-56"0,-6 6-52 0,12-14 18 15,0 8-4-15,0 3 1 16,3 0 1-16,0 0 0 15,6-1-6-15,9-1-2 0,6-4 0 16,9-5-16-16,9-5-6 16,2-5-35-16,4-8-16 15,0-11-46 1</inkml:trace>
  <inkml:trace contextRef="#ctx0" brushRef="#br0" timeOffset="239">8690 14661 332 0,'-6'0'123'0,"6"13"-66"0,3 29-69 0,0-21 18 0,0 11-10 16,0 5 3-16,0 13 0 16,3 1 3-16,0-4-1 15,3-4-18-15,3-1-9 0,0-2-88 16,-3-6-57-1,0-13 68-15</inkml:trace>
  <inkml:trace contextRef="#ctx0" brushRef="#br0" timeOffset="240">8571 14909 416 0,'-32'-2'156'0,"26"-4"-84"0,6 4-97 0,3-1 19 15,3 0-9-15,3 1 1 16,5-1 9-16,7 0 2 16,3 1 3-16,3-1-3 0,3 3 0 15,-1 3-20-15,1 2-8 16,-3 0 0-16,-3 3 4 16,-6 6 15-16,-6 7 9 15,-7 3 7-15,-2 5 3 16,-3 2 1-16,0 1 0 15,3 0-4-15,3-6-1 16,6-2-3-16,6-5-3 16,6-3 2-16,0-8 0 0,3-8 1 15,-1-3 0-15,1-8-5 16,-6-2 1-16,-6 0 6 16,-3-3 6-16,-9 0 7 15,-9 0 3-15,-6-8-7 16,-6 1-4-16,-6-1-13 15,0 5-4-15,4 3-24 16,2 3-8-16,6 3-20 16,9 2-6-16,3 8-32 15</inkml:trace>
  <inkml:trace contextRef="#ctx0" brushRef="#br0" timeOffset="241">9063 15081 212 0,'32'29'79'0,"-20"-18"-42"0,3 15-30 0,-9-15 20 16,0 0-5-16,-3-3 1 15,0-1 1-15,0-1 2 16,-3-1-14-16,0-5 6 0,0 0 3 16,3-11-3-16,0-2 2 15,3-5-7-15,6-3 0 16,6-3-13-16,2-5-2 16,7-3-17-16,6 5-7 15,6 4-45-15,-1 4-18 16,1 11-36-1</inkml:trace>
  <inkml:trace contextRef="#ctx0" brushRef="#br0" timeOffset="242">5532 15915 232 0,'-6'-8'88'0,"-6"8"-48"16,1 0-38-16,5 0 17 0,-3 0-6 16,-6 0 2-16,-6 2-2 15,-9 4 0-15,3 2-7 16,-2 10-4-16,2 6 1 0,3 5-2 16,3-2-1-16,9 4-2 15,6 1 1-15,12-6 1 16,6-4 0-16,9-9 0 15,6-3 2-15,6-10 1 16,-1-10 1-16,7-3 0 16,-9-1 0-16,-3-9 2 0,-7-4 1 15,-8-7 5-15,-3 2 5 16,-9-10-5-16,-6-1-2 16,-6-2-3-16,-3 3-2 15,-2 2-1-15,-1 9 2 16,3 4 1-16,3 6 3 15,3 8-12-15,3 5-3 16,0 16 0-16,12 16 2 16,0 15 4-16,6 6 2 15,3 0-6-15,3 8-2 0,3-11-23 16,5 1-6 0,-2-11-29-16,0-6-13 0,0-5-39 15</inkml:trace>
  <inkml:trace contextRef="#ctx0" brushRef="#br0" timeOffset="243">5735 15960 304 0,'-3'2'112'0,"6"1"-60"0,9 0-61 16,-6-1 20-16,3 1-10 15,5 5 2-15,4-8 4 16,3-3 4-16,0-2-6 15,0-3-1-15,-3 0 2 0,-4 0-5 0,-2-8-3 16,-6 0 1-16,-6-2 2 16,-9 2-2-16,-8 3 0 15,-4 10 1-15,-9 3 0 16,-3 11 0-16,0 7 0 16,1 3 0-16,5 3 2 15,6 0-3-15,12 2 0 16,6-2-1-16,12 0 0 15,12-5-5-15,6-4 0 16,11-4-24-16,4-3-9 16,9-5-23-16,-1-6-9 0,1-2-23 15</inkml:trace>
  <inkml:trace contextRef="#ctx0" brushRef="#br0" timeOffset="244">6223 15928 312 0,'-33'-5'115'0,"15"5"-62"0,0 5-53 15,12-2 23-15,1 2-15 16,-1 0-4-16,0 3-8 16,3 3 0-16,3 2 2 15,3 8 3-15,3-2 4 0,-3-1 0 16,0-2 0-16,-6 5-1 16,-3 0 0-16,-6-5 0 0,-6 3 0 15,-3-6-2 1,-3-5-2-16,0-8-2 15,1 0-1-15,2-3-36 16,6-7-16-16,12-4-80 16</inkml:trace>
  <inkml:trace contextRef="#ctx0" brushRef="#br0" timeOffset="245">6571 15661 308 0,'-15'-11'115'0,"18"11"-62"0,-3 3-62 0,3 10 7 16,0 13-3-16,0 17 4 16,-3 4 5-16,-3 6-1 15,0 0-2-15,0-5 2 0,0 2-11 16,0-8-4-16,0-4-63 15,0-7-25-15,0-4-2 16</inkml:trace>
  <inkml:trace contextRef="#ctx0" brushRef="#br0" timeOffset="246">6339 15928 368 0,'24'-11'140'0,"3"9"-76"0,32-6-88 0,-29 8 15 16,9-3-25-16,8-5-3 15,4 0-10-15,-1 0 0 16,1 3-68-16,3 8-29 16</inkml:trace>
  <inkml:trace contextRef="#ctx0" brushRef="#br0" timeOffset="247">6878 15978 220 0,'0'16'85'0,"9"11"-46"0,0 12-39 15,-6-23 18-15,0 3 3 16,-3-1 5-16,0 1-1 15,0-6 0-15,0 0-14 16,0 0 2-16,0-5 3 0,0-2-4 16,0-6 1-16,0-3-2 0,0-5 1 15,3-8 0-15,-1 3 0 16,4 0-4-16,3-9-3 16,0 4-2-1,3-3 0-15,3 2-4 0,0 1 0 16,0 5-19-16,6 5-7 15,0 0-19-15,2 2-7 16,1 1-15-16,0 2-5 16,-3 3-29-1</inkml:trace>
  <inkml:trace contextRef="#ctx0" brushRef="#br0" timeOffset="248">7205 16047 264 0,'-6'34'101'0,"3"-23"-54"15,0 7-42-15,3-4 22 0,0 2-13 16,3-1-3-16,3 1-2 15,3-2 1-15,3-4-5 16,0-2-1-16,3-8 2 0,0 0-1 16,0-8 0-16,2-5-10 15,4-3-2-15,-3 0 4 16,-3 3 1-16,-6 2 2 16,0 1 2-16,-3 4-1 15,0 1-1-15,0 5-2 16,0 5 1-16,0 3-1 15,3 6 0-15,-1 4-11 16,4-5-5-16,3 1-28 16,0-6-12-16,9-6-56 15</inkml:trace>
  <inkml:trace contextRef="#ctx0" brushRef="#br0" timeOffset="249">7649 15994 320 0,'-36'8'121'0,"27"-3"-66"0,-12 35-71 0,9-24 18 15,3 5-6-15,3 0 2 16,6 6 2-16,9-6 2 16,6 0-1-16,9-2-9 0,9-9-5 0,11 1-31 15,7-11-11-15,0-11-58 16</inkml:trace>
  <inkml:trace contextRef="#ctx0" brushRef="#br0" timeOffset="250">8083 15727 308 0,'-27'-19'115'0,"21"19"-62"0,1 3-66 15,5 2 17-15,-3 6-8 16,0 15 2-16,0 19 1 15,3 3 1-15,-3 7 0 16,6 1 0-16,0 0 0 0,0-9-9 16,0-4-4-16,2-9-48 0,1 0-20 15,0-10-23 1</inkml:trace>
  <inkml:trace contextRef="#ctx0" brushRef="#br0" timeOffset="251">7797 15986 336 0,'-11'-8'126'0,"37"8"-68"0,4-5-92 0,-15 5 10 16,9 0 1-16,6 0 8 0,5-3 4 15,1 3 3 1,0 3 5-16,-1 5 3 0,1-3 3 0,-6 3-15 15,-3 5-6-15,-3 6 9 16,-10-1 4-16,-2 1 10 16,-3 2 5-16,-3 0-1 15,0 6 0-15,6-4-5 16,6-1-1-16,3-4-3 16,3-10-1-16,2 0 1 15,7-11 0-15,0-5-5 16,-3-2-1-16,-7-3 7 15,-5-1 6-15,-6 4 10 16,-9-1 7-16,-9-2-2 16,-9 0 1-16,-5 2-8 15,-7-2-2-15,-3 0-14 16,-3 2-6-16,3 9-37 0,7 2-16 16,5 5-66-1</inkml:trace>
  <inkml:trace contextRef="#ctx0" brushRef="#br0" timeOffset="252">8679 16158 268 0,'14'19'101'0,"-11"-9"-54"0,9 3-55 0,-6-10 16 16,-6 5-17-16,-3-5-2 15,0-3 21-15,-3-3 10 0,0-5-9 16,0 0 14-16,0-5 7 0,1-3-5 15,5 0-1-15,3-10-17 16,8 2-8-16,10 3-8 16,6 0-1-16,6 2-7 15,11 6-1-15,1 2-46 16,6 3-19-16,-10 0-43 16</inkml:trace>
  <inkml:trace contextRef="#ctx0" brushRef="#br0" timeOffset="253">10351 16132 100 0,'-9'-3'38'0,"6"6"-20"0,-2-3 1 15,2 0 16-15,0 0 0 16,-3-3 4-16,0 0-6 16,-3 1 0-16,0-4-19 15,0 6 5-15,0-2 4 0,3-1-6 16,0 0 1-16,3-2-11 16,3 5-2-16,9 0 3 15,6-2 3-15,18-4 2 16,14 4 3-16,13-1-5 15,11 0 1-15,16 1-7 16,8 2-1-16,3 0-2 0,0 0-2 16,3 0 1-16,-2 0 1 15,-13 2-1-15,-9-2-1 16,-11 0-2-16,-10 3-1 16,-11-3-20-16,-9 0-8 15,-9 0-50-15,-7-3-20 16,-5-7-8-1</inkml:trace>
  <inkml:trace contextRef="#ctx0" brushRef="#br0" timeOffset="254">11491 15872 268 0,'-6'-21'101'15,"9"21"-54"-15,9 0-57 0,0 0 16 0,3 11-8 16,3-3-2-16,9 8 0 15,0 2 0-15,-1 1 3 16,-2 2 4-16,-3 5 6 0,-9 1-1 16,-6-3 3-16,-9 2-2 15,-9 6 0-15,-6-6-5 16,0 1-1-16,0-1-8 16,1-5-4-16,2-2-50 15,9-1-85 1</inkml:trace>
  <inkml:trace contextRef="#ctx0" brushRef="#br0" timeOffset="255">12834 16190 156 0,'15'-3'57'0,"-12"1"-30"0,-6-4-18 15,6 4 16-15,-3-1-5 0,-6-2 0 16,0-1-2-16,-3 1 0 16,0 0-9-16,-3-3 3 0,-3 8 4 15,-6 0 3-15,-3 5 1 16,1 3-11-16,-1 11-3 15,-3 2-4-15,12 11 1 16,3-6-7-16,9 3 1 16,9-5 1-16,6-6 1 15,9-4 1-15,15-1 2 16,-1-13-23-16,4 0-11 16,-3 0-25-16,-3-21-12 15,2-3-21 1</inkml:trace>
  <inkml:trace contextRef="#ctx0" brushRef="#br0" timeOffset="256">12926 15949 228 0,'-9'0'88'0,"12"8"-48"0,3 13-45 16,-3-2 17-16,3 5 0 15,0 10 4-15,0 3 3 16,0 0 1-16,0 8-11 15,0-5-3-15,0-3 0 0,6-6-19 0,-3-4-8 16,0-9-22 0,5-4-9-16,1-4-49 15</inkml:trace>
  <inkml:trace contextRef="#ctx0" brushRef="#br0" timeOffset="257">13090 16216 264 0,'-12'11'101'0,"12"-8"-54"0,3 7-61 0,0-7 14 16,3 10-6-16,3 8 3 15,3-5 6-15,3-3 3 16,-1-5-2-16,4-2-1 0,-3-12 3 0,3 6-3 16,3-8-2-16,-3 0-5 15,-3-2-2-15,-9-1-2 16,-3 1 2-16,-6-1 4 15,-6-2 1-15,-3 7 3 16,-3 4 1-16,-3 2-1 16,0 5 1-16,0 8 0 15,0 6 3-15,6 2-5 16,4 0-1-16,2-2 0 16,6-1 0-16,6-5-3 15,8 1 0-15,4-6-7 16,12 2-4-16,0-7-30 15,0-3-11-15,2-3-36 16</inkml:trace>
  <inkml:trace contextRef="#ctx0" brushRef="#br0" timeOffset="258">13441 16227 216 0,'-30'-5'82'0,"21"-1"-44"0,-9 6-29 0,13 0 22 15,-4 0-8-15,-6 8-1 16,-3-2-8-16,0 1-1 15,3 7-8-15,0 7 1 0,9 0 1 16,3-2-6-16,9-4 0 16,6 4-1-16,-3-6 0 15,3-5-3-15,3-5 0 16,-3-3-7-16,0-3-2 0,-3-2 7 16,0 2 2-16,-6-2 7 15,-3 5 2-15,-3-3 6 16,0 6 3-16,0 2-8 15,3 0-4 1,-3 1-5-16,6 2-1 0,0-3-3 16,3 3 1-16,2-3-26 15,1-2-11-15,0-3-28 16,6 0-11-16,0-5-5 16</inkml:trace>
  <inkml:trace contextRef="#ctx0" brushRef="#br0" timeOffset="259">13521 16253 212 0,'-3'0'79'0,"3"19"-42"0,0-9-39 16,0-4 30-16,3 7-5 15,-3 6-4-15,0-6-2 16,0-5-10-16,0 2-2 0,0-2-1 16,0-3 2-16,0 1 1 15,0-12 3 1,0-7-3-16,0-5 1 15,0-1-7-15,3 3-3 16,3 3 1-16,0 3 0 16,3 4 3-16,3 4 1 15,3 4-1-15,3 14-2 16,0 0 1-16,0-3-1 16,2 0-25-16,7 1-8 0,3-4-89 15</inkml:trace>
  <inkml:trace contextRef="#ctx0" brushRef="#br0" timeOffset="260">14120 16248 204 0,'-3'0'77'0,"0"5"-42"0,0 3-41 16,3 16 53-16,0 0-17 15,3 2-11-15,0-2-9 16,3-3-7-16,0-2 0 0,6-6 2 16,-1 0-2-16,7-7 0 15,0-6 3-15,-3-6 1 0,0 4-6 16,0-9-2-1,-6-2-3-15,0 0 0 0,-3-3 5 16,-3 0 3-16,-3 16 14 16,0 0-12-1,0 5-2-15,0 6-3 16,3-1-1-16,3 4-3 16,2 1 2-16,-2-1-12 15,9-6-35 1,-3 0-1-16,6-3-49 15,6-10-34 1,0 2 57-16</inkml:trace>
  <inkml:trace contextRef="#ctx0" brushRef="#br0" timeOffset="261">14441 16320 208 0,'-3'18'79'0,"6"-15"-42"0,6 15-41 0,-3-7 13 16,3 5 1-16,0 2 6 15,0 14-2-15,-3-6 2 16,0 1-9-16,0-6 0 0,-3 5 3 16,0-7-8-16,-3-3-3 15,0-6 2-15,-3 4 1 16,0-9 2-16,-3-5 0 16,0-5-2-16,0-1-2 15,-3-9 3-15,0-12 0 16,3-2 1-16,3-5 0 15,3-3-2-15,6-6 1 0,3 9 9 16,3 5 7-16,3 10-8 16,3 6-3-16,-1 5-5 15,-2 8-3-15,0 13 3 16,-6-2 2-16,-3-1 7 16,-3 1 2-16,-6-3-3 15,-3 2-1-15,-3 1-28 16,-3-6-13-16,0 1-22 15,0-6-7-15,7 0-63 16</inkml:trace>
  <inkml:trace contextRef="#ctx0" brushRef="#br0" timeOffset="262">15016 16251 228 0,'-3'2'88'0,"3"1"-48"0,3 39-47 16,0-26 16-16,0-3-8 15,0 9-1-15,0-7 3 16,-3-1 0-16,0 2-1 16,0-3 1-16,0-3 0 0,3-2-23 15,-3-2-12-15,0 2-65 16</inkml:trace>
  <inkml:trace contextRef="#ctx0" brushRef="#br0" timeOffset="263">15013 16203 220 0,'-3'-8'82'0,"3"6"-44"0,0-4-53 0,0 6 10 15,6 0-29-15,0 0-8 16,0 0-35-16,-1 3-16 15</inkml:trace>
  <inkml:trace contextRef="#ctx0" brushRef="#br0" timeOffset="264">15156 16367 208 0,'-3'19'79'0,"6"-14"-42"0,-6 3-30 16,3-8 18-16,0 5-2 15,-3-2 1-15,0-1-2 16,0-2-2-16,3 0-10 15,0-2 0-15,0-6 3 0,6 3-9 16,-3-6-2-16,3-5-4 16,5-5-2-16,1 2 0 15,3 4 3-15,6 1-2 16,-3 4-1-16,3 15 3 16,0 11 0-16,-4 2 1 15,-2 4 0-15,-3-4-3 0,-3 1 2 16,-3-1-1-16,0-5 0 15,0-5-18-15,-3 6-9 16,0-6-14-16,3-8-4 16,0-8-20-1,0-6-41-15,3 1 27 16</inkml:trace>
  <inkml:trace contextRef="#ctx0" brushRef="#br0" timeOffset="265">15480 15978 260 0,'3'0'96'0,"-3"3"-52"0,3 5-54 0,0 0 16 0,0 13-4 16,3 5 3-16,-3 9 0 15,0 2 2-15,-3 10-4 16,0-2 0-16,0-2 3 0,0-6-3 16,0-5-2-16,0-3-38 15,0-6-17-15,6-4-55 16</inkml:trace>
  <inkml:trace contextRef="#ctx0" brushRef="#br0" timeOffset="266">15355 16227 308 0,'-6'-11'115'0,"9"11"-62"0,6-2-64 0,0-1 16 15,3 0-9-15,3-2 3 16,2 2-5-16,1 1 2 16,6 2 2-16,0 2-21 0,0 1-7 15,0 8-3-15,-4-3 0 16,-2 0 19-16,-3 10 7 16,0 1 17-16,-3-1 6 15,0-2 5-15,0 3 2 16,0-12-6-16,3 7 0 15,-4-6-1-15,1-3-1 16,3-5-5-16,-3 0-4 16,3-13-3-16,-3 7 0 15,-9-9 0-15,-6 1-10 16,-3 4-3 0,-3-1-4-16,-3 3 1 0,-3 6 7 15,-3 7 3-15,4 8 0 16,-4 3 0-16,6 0-1 15,3 0 3-15,3 2 0 16,6 1 3-16,3-3-1 16,3-3-1-16,6-3-10 15,0-2-4-15,6-2-28 16,-1-1-13-16,7-10-40 16</inkml:trace>
  <inkml:trace contextRef="#ctx0" brushRef="#br0" timeOffset="267">15810 16349 236 0,'-3'2'90'0,"6"-2"-48"0,0 8-49 0,0 0 14 15,3 0-7-15,-3 3 0 16,0-1 8-16,0 1 7 16,-3-6-7-16,0 6 2 0,0-3 1 15,0 0-4-15,0-8 1 0,0 0 6 16,-3 0 5-1,0-3 0-15,0-8 0 16,0 6-8-16,0-6-2 16,3-2-7-16,0-5-4 15,3-6-8-15,3 3-4 0,3 2-21 16,0 3-8-16,3 3-12 16,0 3-6-16,0 2 4 15,0 2 3 1,0 1 32-16,0 2 37 15,-4 3 20-15,1 0 17 16,3 3 5-16,0 10-19 16,-3 3-8-16,0 0-18 15,-3-3-1-15,0 6 0 0,0-6-2 16,-3 0 0-16,0-2-1 16,0-1 2-16,-3-4-3 15,3 2-2-15,-3-6 2 16,0-2 2-16,0 0 0 15,6-2 0-15,0-6-5 16,0 0-3-16,0 0 0 0,3-8-1 16,0 3-5-16,-1-1 1 15,4 1 2-15,-3 8 1 16,3 10-4 0,0 6 1-16,0-1 2 15,0-4-10-15,-3 7-4 16,0-5-19-16,0 0-5 15,6-3-21-15,2-2-9 16,4-3-22 0</inkml:trace>
  <inkml:trace contextRef="#ctx0" brushRef="#br0" timeOffset="268">16313 16256 268 0,'-20'0'101'0,"11"0"-54"0,-3 19-55 16,6-12 16-16,-3 7-6 15,0 2 3-15,0-1 7 16,-3-1 2-16,9-1-7 16,3 0 0-16,6-2 3 0,0-3-4 15,3 0-1-15,0-3-13 16,3-5-5-16,0 0-3 16,0-3 0-16,-3-2 9 0,-1 0 3 15,-2 2 4 1,0 0 0-16,0 3 4 15,-3 3 5-15,3 0-7 16,0 2-1-16,3 3-1 16,0 5 0-16,0-5 0 0,0-3 2 15,6 9-1 1,-3-9-1-16,6-2-28 0,-7-3-14 16,7-3-71-1</inkml:trace>
  <inkml:trace contextRef="#ctx0" brushRef="#br0" timeOffset="269">16483 16007 232 0,'0'14'88'0,"6"20"-48"0,0 3-31 0,-3-16 19 0,0 8-3 16,0 6 2-16,3 4-11 15,3 1-4-15,0 0-7 16,0-9-17-16,3 1-7 0,2-8-109 16</inkml:trace>
  <inkml:trace contextRef="#ctx0" brushRef="#br0" timeOffset="270">17037 16169 200 0,'-3'0'74'0,"3"5"-40"0,-3 6-33 15,6-1 16-15,0 3-2 16,-3 14 0-16,3-1 1 15,-3-2 3-15,3 0-11 16,-3-6-7-16,0-4-3 0,3 4 5 16,0-7 5-16,-3-3-2 15,3-3-1-15,-3-5 0 0,0-3-1 16,0-2-2 0,0-3 1-16,0-13-2 0,0-3-1 15,3 0-2 1,0 1 1-16,3-1 1 15,5 3 0-15,-2 7 0 0,6 1 2 16,-3 13 1-16,3 0 1 16,-3 11 4-16,-3-1 3 15,0 14-6-15,-3-3-1 16,-3-2 0-16,0-1 2 16,0-10 1-16,0 5 3 15,-3-5-7-15,3-2-2 16,3-14-1-16,0-11 2 15,2 6-3-15,1-3-2 16,3 0 2-16,3 3 2 16,-3 0-2-16,0 10-2 0,0 3 2 15,0 3 0-15,0 10 1 16,3 8 2-16,-4 0-1 16,1-5-1-16,-3-3-17 15,9 1-42 1,-3-6-1-16,0-6-98 31,0-2 44-31</inkml:trace>
  <inkml:trace contextRef="#ctx0" brushRef="#br0" timeOffset="271">17474 16230 220 0,'3'0'85'0,"0"0"-46"0,3 7-35 0,0-4 19 15,3 0-11-15,0 5 1 16,6 2-2-16,0-2 1 15,0-2-6-15,0-1-2 0,-4-8 0 16,1 1-2-16,-3-1-2 16,0-2 3-16,-3-1 0 15,-3-2-4-15,-3-2 1 16,-6 4-7-16,-9-1 0 16,0-1-2-16,-2 0 3 15,-1 2 6-15,-3 1 4 16,3 10 5-16,3 1 5 15,3 4-6-15,3 6 0 16,3 5-2-16,3 0 1 0,3-2-2 16,6 5 0-16,3-8-3 15,6 5-2-15,0-5-6 16,3-8-4-16,3 2-23 16,0-7-11-16,-4 2-57 15,1-5-42 1,-3-5 60-16</inkml:trace>
  <inkml:trace contextRef="#ctx0" brushRef="#br0" timeOffset="272">17653 16222 252 0,'-6'2'93'0,"6"1"-50"0,0 5-50 0,3-3 14 16,0 8 1-16,-3 6 5 15,0-3 0-15,3 5 0 16,-3-5-7-16,0 0-2 0,0-3 2 15,0-3-3-15,0-2-2 16,0-2 0-16,0-1 1 16,0-5-6-16,3-3-1 15,0-5-3-15,0-13 0 16,3-3 0-16,0 6 2 16,3-3-1-16,0 8 0 15,-1 2 8-15,1 3 6 0,3 8 1 16,0 11 1-1,3 4 1-15,0 1 4 0,-3 0-4 16,-3-3 0-16,-3 1-4 16,0-1 1-16,-3 0-4 15,3-5-2-15,3-3 2 16,0-2 2-16,-1-6-7 16,1-5 0-16,3-13-9 15,0-3-1-15,0 3 5 16,0-3 1-16,0 3 4 15,3 3 3-15,0 10 9 16,3 3 3-16,2 5 0 16,-2 5 2-16,0 8 1 15,0 11-1-15,-6-3-1 16,0 0-1-16,-3 3-7 16,0-8-2-16,-3 2-20 0,0-4-9 15,-1-6-31-15,4-3-15 16,-3 3-59-1</inkml:trace>
  <inkml:trace contextRef="#ctx0" brushRef="#br0" timeOffset="273">18260 16367 312 0,'0'3'115'0,"3"-3"-62"0,0 10-64 0,6-4 18 16,-3-1-16-16,0 0-2 0,-3-2-12 15,0-3-3 1,-6 5-35-16,0-2-13 0,-3-3-21 16</inkml:trace>
  <inkml:trace contextRef="#ctx0" brushRef="#br0" timeOffset="274">18361 15690 332 0,'-9'0'126'0,"9"16"-68"0,3 23-68 15,-3-7 20-15,-3 8-10 0,0 2 2 16,0 8-3-16,0-5 0 16,3-2 1-1,3-9-71-15,3-5-29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58:42.3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8589 13867 200 0,'0'-11'74'0,"3"9"-40"0,-3-14-22 16,0 8 21-16,-3 2 5 16,-3 1 4-16,-6 3-16 15,0 4-5-15,-5 1-13 0,-7 2-1 16,-6 3 0-16,0 3-1 0,1 2 1 15,2 0-4-15,6 3-2 16,9 0-3-16,6 2 1 16,15 4-1-16,9-1-2 15,12 5 3-15,11 9 0 16,7-1 1-16,-3 0 2 16,-4 1 1-16,-8-1 1 15,-9-7 2-15,-9-1 1 16,-9-2 5-16,-15-3 3 15,-15 0-6-15,-12 0-1 16,-9-2-2-16,1-3-1 0,-4-6-6 16,4-4-1-1,5-4-15-15,6-2-6 0,9-5-37 16,12-3-16 0,18-8-55-1</inkml:trace>
  <inkml:trace contextRef="#ctx0" brushRef="#br0" timeOffset="1">8866 13938 256 0,'-15'-2'96'0,"12"4"-52"0,3 4-54 15,0-1 14-15,0 3-3 0,3 2 1 16,3 1 15-16,0 0 8 15,6-4-12-15,6-1 2 0,3-1-1 16,2-5-7-16,7-3-2 16,0-2-3-16,0-5-2 15,-3-1-2-15,-7-2 1 16,-5-1 1-16,-6 1 0 16,-9 0 0-16,-6 0 0 15,-9 2 2-15,-5 3 1 16,-7 3 1-16,-9 5 2 15,0 8 3-15,-2 8 2 16,2 8-1-16,3 7-1 16,9 9-1-16,4 0 0 15,8 2 0-15,9-2 0 16,9-1-9-16,8-7-1 0,10-5-16 16,9-6-5-16,9-5-35 15,2-6-14-15,10-12-58 16</inkml:trace>
  <inkml:trace contextRef="#ctx0" brushRef="#br0" timeOffset="2">9318 14012 312 0,'-2'3'115'0,"7"0"-62"0,4 5-62 0,0-6 18 16,6-2 2-1,3 0 5-15,0 0-2 0,3-2 0 16,6-4-8-16,-1-4-4 0,1-4 1 16,-3-1-4-16,-3-1-2 15,0 0-3-15,-6 0 1 16,-10-3 1-16,-5 1-1 16,-8-3-3-16,-10 5-2 15,-6 11 5-15,-6 2 4 16,-9 8 4-16,-2 8 1 15,-4 11 4-15,0 8 3 16,10 10 0-16,8 3 1 16,6 0 2-16,9 0 2 15,12 0-7-15,15-5-1 0,15-3-15 16,14-5-8-16,16-8-34 16,14-9-14-16,4-9-79 31</inkml:trace>
  <inkml:trace contextRef="#ctx0" brushRef="#br0" timeOffset="3">11512 13322 252 0,'-21'-13'93'0,"1"10"-50"0,-7-2-39 16,15 5 19-16,-12 5-9 15,-9 0 2-15,-14 8 2 16,-4 6 3-16,0-1-11 16,4 1-1-16,8 0-2 0,9-1-1 15,13 6-1-15,11 2-6 16,15 9 1-16,17 7 0 15,16 3 0-15,15 0 2 0,2 5 3 16,-2-2 2 0,-10-3 1-16,-5 0 4 0,-12-3 3 15,-12-2-4-15,-15-3 1 16,-15 0-1-16,-18-5 1 16,-21-1-4-16,-8-4 0 15,-10-6-5-15,4-5-2 16,-1-5-9-16,4-4-3 15,8-4-21-15,13-3-6 16,11-10-27-16,12-6-9 16,21-8-58-1</inkml:trace>
  <inkml:trace contextRef="#ctx0" brushRef="#br0" timeOffset="4">11789 13253 300 0,'-6'-5'112'0,"6"10"-60"0,0 8-67 16,0 3 13-16,-3 13 15 16,0 21 10-16,-3 22 1 15,0 7 0-15,0 3-13 16,3 8-4-16,3-8-1 0,3 0-3 15,3-8-2-15,0-10-7 16,0-11-4-16,0-11-30 16,0-10-11-16,-3-8-86 15</inkml:trace>
  <inkml:trace contextRef="#ctx0" brushRef="#br0" timeOffset="5">11432 13687 364 0,'-9'-8'137'0,"15"8"-74"0,24-8-78 0,-12 0 19 16,8-5-3-16,13 0 4 0,12-1 2 16,8-1 1-16,4 1-4 15,2 6-3-15,-5 3 0 0,-1 2-41 16,-2 1-18-16,-10 12-72 31,-5 9-49-31</inkml:trace>
  <inkml:trace contextRef="#ctx0" brushRef="#br0" timeOffset="6">11997 13769 240 0,'-3'11'90'0,"6"-1"-48"0,6 22-42 16,-3-16 16-16,0 8 6 16,0 5 8-16,0 2-4 0,0-2-1 15,0 3-14-15,-3-5-2 0,0-3 1 16,-3-6-6-16,0-2 0 16,0-6 0-16,0-4 2 15,0-6 8-15,0-8 3 16,0-5-2-16,0-6-1 15,0-7-2-15,0-6 0 16,3-8-6-16,9 1-4 16,3-1-1-16,0 3 1 15,3 5 1-15,-1-2 1 16,4 7-7-16,3 6-2 16,6 13-3-16,0 5 2 15,5 6 4-15,1 5 1 16,0 3-21-16,-1 2-8 0,-2-3-14 15,3 9-3-15,3-3-60 16,2 5-61 0,-5-10 53-16</inkml:trace>
  <inkml:trace contextRef="#ctx0" brushRef="#br0" timeOffset="7">12521 14105 216 0,'-3'3'82'0,"6"-3"-44"0,-3 2-18 0,0 1 27 16,0-3-5-16,0 0 0 16,0 0-6-16,0 3 0 15,0-3-20-15,-3 2 0 0,3-2 0 16,0-2-4-16,0-1-2 15,0 0-5-15,3 1-4 16,0 2-5-16,0 0 0 16,-3 0 0-16,0 0 2 15,0 0 1-15,0 0 1 16,0 0 2-16,-3 0 1 16,0 0-1-16,0-3-2 0,0-2-10 15,0-1-4 1,0 1-24-16,9-8-67 15,27-8-77 1</inkml:trace>
  <inkml:trace contextRef="#ctx0" brushRef="#br0" timeOffset="8">13399 13753 208 0,'9'-11'79'0,"-9"6"-42"0,-3-5-21 0,0 7 24 0,-3-5-10 15,-6 0-2-15,-11 3-5 16,-4-1-3-16,-9 6-10 15,-11 3-2-15,-1 8-1 0,-3 5-6 16,7 7 0-16,2 4 1 16,12-1 3-16,9 6 2 15,12 5 1-15,12 0-4 16,15 0-1-16,12 0-1 16,12-5-2-16,5-6-4 15,4-4-2-15,8-7-22 16,7-7-8-16,-6-10-46 15,2-14-20-15,-2-3-1 16</inkml:trace>
  <inkml:trace contextRef="#ctx0" brushRef="#br0" timeOffset="9">13843 13724 316 0,'-24'-24'121'0,"18"16"-66"0,-12-8-49 0,12 14 28 16,-12 2-24-16,-5 0-5 15,-10 10 5-15,-6 3 2 16,3 6-5-16,1 10 0 0,8 3 0 16,12 8 1-16,9 5 0 15,15 0 2-15,18 2 1 16,12-2-5-16,11-10-4 16,13-6-1-16,5-11 1 15,7-7-19-15,2-11-6 0,0-8-45 16,7-13-21-16,-4-6-56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41:13.1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5208 10279 727 0,'0'0'32'16,"0"0"7"-16,0 0-31 0,0 0-8 0,0 0 0 0,0 0 0 0,0 0 71 0,0 0 13 15,0 0 2-15,0 0 1 0,0 0-12 0,0 0-3 16,0 0 0-16,0 0 0 0,0 0-20 0,0 0-5 16,0 0-1-16,9 0 0 0,3-3-9 0,0 3-1 15,0 0-1-15,2 0 0 0,4 3 5 0,3 0 2 16,3-3 0-16,6 2 0 0,2-4 1 0,4 2 0 15,6-3 0-15,-1 3 0 0,4-3 3 0,6 1 1 16,2-4 0-16,10 4 0 0,-1-1-3 0,4 1-1 16,2-4 0-16,4 4 0 0,-1-4-11 0,1 4-1 15,2-1-1-15,-3 0 0 0,1-2-11 0,-1 2-3 16,-2-2 0-16,2 3 0 0,1-4 9 0,-1 1 2 16,-8 2 0-16,-4 1 0 0,1-1-27 0,-7 0 0 0,-2 1 8 0,-1-4-8 15,7 4 8-15,-15-1-8 0,-13 0 12 16,1 1-4-16,0-1-8 0,-9 3 0 0,-6-2 0 0,0 2 0 15,-7 0 8-15,4 0-8 0,0 0 8 0,-3 0-8 16,-9 0 0-16,0 0 0 0,9 0-9 0,-9 0 9 16,0 0-16-16,0 0 4 0,0 0 1 0,0 0 0 31,0 0-121-31,0 0-24 0,0 0-4 0,6 0-776 0</inkml:trace>
  <inkml:trace contextRef="#ctx0" brushRef="#br0" timeOffset="5731.021">20999 9342 57 0,'0'0'0'0,"0"0"0"16,0 0 0-16,0 0 0 0,0-5 152 0,0 5 24 0,0 0 6 0,0 0 1 15,0 0-76-15,0 0-15 0,-6 3-4 0,-3-1 0 16,-3 6-19-16,0 0-4 0,-3 6-1 0,-3 4 0 16,3 1-8-16,-3 2-1 0,0 5-1 0,4 3 0 15,-4 3-7-15,0 5-2 0,0 3 0 0,0 2 0 16,0 0-16-16,6 3-3 0,0 0-1 0,4-2 0 15,-1-1-1-15,3 0-1 0,6-5 0 0,3-2 0 16,0 2-23-16,3-8-13 0,5-3 1 0,1-2 1 16,3-5-6-16,3 2-2 0,0-5 0 0,-3-6-741 15</inkml:trace>
  <inkml:trace contextRef="#ctx0" brushRef="#br0" timeOffset="6849.011">20975 9771 518 0,'0'0'46'0,"0"0"-37"0,0 0-9 0,0 0 0 16,0 5 124-16,0 3 24 0,-3 0 4 0,3 3 0 15,3-1-75-15,-3 1-15 0,-3 0-3 0,3 2-1 16,0 0-11-16,0 0-3 0,0-2 0 0,0 2 0 15,0-5-20-15,0 3-4 0,-3-1 0 0,3-2-1 16,-3-3-11-16,3-5-8 0,0 0 12 0,0 6-12 16,-3 2 11-16,3-8-11 0,0 0 10 0,0 0-10 15,0 0 20-15,0 0-3 0,-3-3 0 0,0-2 0 16,0-1-3-16,3 1-1 0,0-3 0 0,3-2 0 16,-3-1-13-16,3 0 8 0,0 1-8 0,0-1 0 15,0-2 0-15,3 0 0 0,-3 0 0 0,3 5 0 16,-3 0 0-16,3 0-10 0,-3 0 10 0,0 0-8 15,2 0 8-15,1 3 0 0,-3-3 0 0,3 2 0 16,-3 1 0-16,3 2 0 0,0 1 0 0,0 2-8 0,-6 0 8 16,6 2 0-16,-3 1 0 0,3 2 0 15,-3 3 8-15,0 0 4 0,0 0 1 0,0 3 0 16,0-1 3-16,-3 1 0 0,-3 0 0 0,3-1 0 0,0 1-4 16,-3-3-1-16,0-3 0 0,0 0 0 0,3 3-3 15,0-8 0-15,0 0 0 0,0 0 0 0,0 0 1 0,0 0 0 16,0 0 0-16,0 0 0 0,0 0-9 0,0-2 10 15,0 2-10-15,0-11 10 0,6 0-10 0,-3 1 0 16,3-3 0-16,0-1 0 0,0 4 0 0,3-3 0 16,-3 2 0-16,3 0 0 0,0 6 0 0,-3-3 0 15,2 3 0-15,-2 2 0 0,3 1-9 0,-3-1 9 16,-6 3 0-16,6 3 0 0,3 2 0 0,-3 0 0 16,-3 0 0-16,0 1 0 0,-3 4 0 0,0-2 12 15,3 0-3-15,0 3-1 0,-3-1-8 0,0 1 12 16,3 0-12-16,-3-4 12 0,0 1-12 0,0-2 0 15,3-1 0-15,0 0 0 16,3 3-42-16,-6-8-4 0,0 0-1 0,0 0 0 16,9 0-53-16,0 0-12 0,-9 0-1 0,6 0-536 0</inkml:trace>
  <inkml:trace contextRef="#ctx0" brushRef="#br0" timeOffset="7111.986">21353 9774 230 0,'0'0'20'0,"0"0"-20"0,0-3 0 0,-3-2 0 16,3 2 144-16,0 0 24 0,-6 1 4 0,6-3 2 16,-3 2-79-16,0 3-16 0,-3-3-3 0,3 3-1 0,-3 0-23 0,0 3-5 15,0-3-1-15,0 5 0 0,-3 0-15 16,3 1-3-16,0 2-1 0,0 0 0 16,0 2 2-16,3 1 1 0,-6 2 0 0,6 0 0 0,3 1-9 0,3-1-1 15,-6 0-1-15,3 0 0 0,0 3-19 0,0-3 0 16,-2-2 0-16,2-1 0 0,5 1 0 0,4 0-16 15,-3-6 5-15,3 0 1 16,0-2-14-16,3 2-2 0,-3-5-1 16,0 0 0-16,6-2-26 0,-6-1-6 0,0 0-1 0,3-2 0 15,-3 0-27-15,-3-3-5 0,-1-3-2 0</inkml:trace>
  <inkml:trace contextRef="#ctx0" brushRef="#br0" timeOffset="7286.996">21374 9784 288 0,'0'0'25'0,"0"0"-25"0,0 0 0 0,0 0 0 16,0 0 177-16,0 0 31 0,0 0 5 0,0 0 2 15,0 0-99-15,0 0-20 0,0 0-4 0,0 0-1 16,0 0-39-16,0 0-8 0,0 8-2 0,0 0 0 16,3 3-5-16,0-1-1 0,0 1 0 0,2 2 0 15,-2 3-12-15,3 0-4 0,0-3 0 0,0 3 0 16,0-5-20-16,0-1 0 0,3 1 0 0,0-1 0 31,-3 1-33-31,0-3-11 0,0 0-3 0,0-3-681 0</inkml:trace>
  <inkml:trace contextRef="#ctx0" brushRef="#br0" timeOffset="7519.012">21531 9766 633 0,'0'0'28'0,"-6"-3"6"0,3 3-34 0,3 0 0 16,-3 0 0-16,3 0 0 0,0 0 228 0,0 0 40 15,0 0 7-15,0 8 1 0,0-3-201 0,3 3-41 16,-3-8-8-16,3 8-2 0,0 5 0 0,0-2-1 15,3 0 0-15,-3-1 0 0,3 1-3 0,0 2-1 16,-3-2 0-16,3-1 0 0,-3-5-19 0,3 3 0 16,0 0 0-16,0 0 0 15,-6-8-15-15,6 3-9 0,0 0-3 0,0-1 0 16,-6-2-45-16,6-2-10 0,3-1-2 0,-3-2-391 16,0-3-78-16</inkml:trace>
  <inkml:trace contextRef="#ctx0" brushRef="#br0" timeOffset="7699.996">21656 9760 1184 0,'0'0'52'0,"0"0"12"0,0 0-52 0,0 0-12 0,0 0 0 0,0 0 0 16,-6-2 70-16,6 2 11 0,0 0 3 0,-3 8 0 16,-3 0-50-16,1 2-10 0,-1 6-1 0,0 3-1 15,0 5-5-15,0-3-1 0,-3 2 0 0,0 7 0 16,-3 1 8-16,3 1 2 0,0 0 0 0,3 0 0 16,-3-6-14-16,3-2-2 0,0 0-1 15,0-3 0-15,0-5-9 0,3 0 0 0,0-1 0 0,0-4 0 31,3 0-17-31,-3-6-9 0,3-5-2 0,0 0 0 0,0 0-144 16,0 0-28-16</inkml:trace>
  <inkml:trace contextRef="#ctx0" brushRef="#br0" timeOffset="8157.011">21689 9573 403 0,'0'0'36'0,"0"0"-36"16,-3-3 0-16,3 3 0 0,0 0 263 0,0 0 45 15,0 0 10-15,0 0 2 0,0 0-263 0,0 0-57 16,-3 5 0-16,3 6 0 0,-3 2 0 0,3 0 0 16,3 3 0-16,0 3 0 0,-3 2 16 0,0 0 12 0,0 3 1 0,0 0 1 15,3 5-16-15,-3-5-3 16,0-1-1-16,0 1 0 0,0 0-10 0,0-3 0 0,-3-5 0 0,3 0 8 15,0-3-8-15,0-2 8 0,-3-3-8 0,3-8 8 16,0 0-8-16,0 0 0 0,0 0 0 0,0 0 0 16,0 0 0-16,0 0 0 0,3-6 0 0,0-2 0 15,-3-5 0-15,3 0 0 0,3 2 0 0,3-4-11 16,-6-1 11-16,3 0-10 0,0-3 10 0,0 3-10 16,3 3 10-16,3 0-12 0,-6 2 12 0,3 6-12 15,-1-3 12-15,1 5 0 0,-3-2 0 0,3 5-8 16,0 0 8-16,0 5 11 0,-3 1-3 0,3 2 0 15,-3 0 14-15,0 5 2 0,-3-3 1 0,-3 4 0 16,0-1 16-16,-3 3 3 0,0-3 1 0,0 3 0 16,-6-6-13-16,0 4-4 0,0-1 0 0,0 0 0 15,-3-2-12-15,0-3-4 0,1 0 0 0,-1 0 0 16,6-3-12-16,-6 0-10 0,3-2 2 0,-3-3 0 16,3 0-120-16,3 0-24 15,-3-3-5-15,3 1-586 0</inkml:trace>
  <inkml:trace contextRef="#ctx0" brushRef="#br0" timeOffset="8476.037">21891 9805 1036 0,'0'0'92'0,"0"0"-73"16,0 0-19-16,0 0 0 0,0 8 112 0,3 0 18 16,0-2 4-16,0-1 1 0,-3-5-78 0,6 5-15 15,-3 1-3-15,-3-6-1 0,0 0-22 0,9 2-5 16,-3-4-1-16,0 2 0 0,-6 0 6 0,9-3 2 0,-3-2 0 0,0-1 0 15,3 1-7-15,-3 0-2 0,-3-3 0 0,3 0 0 16,-3 3-9-16,0-3-16 0,0 0 4 16,0 0 1-1,-3 0-17-15,-3 2-3 0,3-1-1 0,-3 4 0 16,-3-2 0-16,0 2-1 0,-3 3 0 0,3 0 0 0,0 0 23 0,-3 3 10 0,-3 5-8 16,3-1 8-16,0 4 14 0,-3 0 8 0,4 2 2 0,-1 0 0 15,0 3 5-15,3 0 2 0,0 0 0 0,3-3 0 16,0 3 13-16,3 0 2 0,3-6 1 0,3 1 0 15,0-1-16-15,3 4-3 0,3-6-1 0,-1-3 0 16,7 0-27-16,0-2 0 0,6-3 0 16,-3 0-578-16,6-5-121 0</inkml:trace>
  <inkml:trace contextRef="#ctx0" brushRef="#br0" timeOffset="8929.005">22514 9493 1540 0,'0'0'68'0,"0"0"15"0,0 6-67 0,0-1-16 0,-3 5 0 0,0 1 0 16,6 5 25-16,-3 5 2 0,0 3 0 0,0 2 0 15,0 1-3-15,-3 2-1 0,0 0 0 0,0 3 0 16,0-1-8-16,0-1-2 0,3-1 0 0,-3-3 0 16,3-2-4-16,0 2-1 0,3-4 0 0,-3-1 0 15,3-3-28-15,-3-2-7 16,3-3-1-16,0 1 0 0,-3-4-135 0,0-5-27 15</inkml:trace>
  <inkml:trace contextRef="#ctx0" brushRef="#br0" timeOffset="9131.017">22350 9723 1382 0,'-9'-2'61'0,"9"-1"13"0,-6 3-59 0,6 0-15 16,0 0 0-16,0 0 0 0,0 0 36 0,0 0 5 15,6-5 1-15,0-3 0 0,3 3-10 0,0-3-3 0,3 2 0 0,0 1 0 16,2-3 15-16,-2 3 2 0,3 0 1 0,0-1 0 16,3 4-37-16,-3-4-10 0,3 1 0 0,0 0 0 31,-4 2-86-31,4 0-22 0,0 1-4 0,-6-1-580 0</inkml:trace>
  <inkml:trace contextRef="#ctx0" brushRef="#br0" timeOffset="9467.987">22594 9525 918 0,'0'0'40'0,"0"0"9"0,0 11-39 0,-3-3-10 0,0 5 0 0,0 3 0 16,3 5 47-16,0 3 7 0,-3-3 2 0,0 5 0 16,0 1-12-16,3-1-1 0,-3 1-1 0,0-4 0 0,0 1 5 0,0-3 1 15,-3 1 0-15,3-7 0 0,3 1-12 16,-3 0-1-16,3-3-1 0,-3-2 0 0,3-3-17 15,0 3-3-15,-3-6-1 0,3-5 0 0,0 0-13 16,0 0 8-16,0 0-8 0,0 0 0 0,6-3 9 0,0-5-9 16,0-5 8-16,3 2-8 0,-3 1 0 0,0-3-12 15,0-1 0-15,3 1 1 0,0 0 11 0,0 0-10 16,-3 2 10-16,0 3-10 0,0 0 10 0,-3 0-8 16,3 3 8-16,-3 2-8 0,-3 3 21 0,0 0 5 15,0 0 1-15,8 6 0 0,1 2 20 0,-3 0 4 16,-3-1 1-16,0 4 0 0,0 2-32 0,0 1-12 15,-3-1 8-15,0 0-8 0,3-2 0 0,0-4 8 16,0 4-8-16,0-6 0 16,-3-5-24-16,3 8-9 0,-3-8-3 0,0 0-480 0,0 0-96 15</inkml:trace>
  <inkml:trace contextRef="#ctx0" brushRef="#br0" timeOffset="9776.024">22793 9798 345 0,'0'0'31'0,"0"0"-31"0,0 0 0 0,0 7 0 16,-3 4 202-16,3 0 34 0,0 2 8 0,0 0 0 16,0-2-151-16,0 2-30 0,0 3-7 0,-3-3 0 15,3 0-14-15,0-5-2 0,-3 0-1 0,0 0 0 16,3-3 6-16,0 3 2 0,0-8 0 0,0 0 0 16,0 6-19-16,0-6-4 0,0 0-1 0,0 0 0 0,0 0-11 15,0 0-3-15,0 0 0 0,3-8 0 0,0 0-9 0,-3-3 0 16,0 1 9-16,0-1-9 0,0-2 0 0,0-1 0 15,3 1 0-15,-3 0 0 0,3-3 0 16,0 3 0-16,0 0 0 0,0 2 0 16,0 1 0-16,0 2 0 0,0-3 0 0,0 3 0 0,3 0 0 15,0 3 8-15,0 0-8 0,0 2 0 0,0 3 0 0,0 0-13 16,0 0 1-16,0 0 1 16,0 0-109-16,3 0-21 0,0 3-5 15,-3-1-1-15</inkml:trace>
  <inkml:trace contextRef="#ctx0" brushRef="#br0" timeOffset="10040.023">22948 9768 230 0,'0'0'20'0,"0"0"-20"0,0 0 0 0,-6 3 0 15,0 2 224-15,0 3 41 0,0 3 8 0,3-3 2 16,0 0-175-16,0 2-34 0,0 1-7 0,0 0-2 16,1 2-9-16,2-5-3 0,-3 2 0 0,6 3 0 15,-1-5-12-15,1 0-2 0,-3-8-1 0,6 6 0 16,0-1-12-16,0-5-2 0,0 0-1 0,0 0 0 15,3-3-6-15,-3-2-1 0,3 0 0 0,-3-3 0 16,0-3 4-16,0 3 1 0,3-2 0 0,-3 2 0 16,-3-3-13-16,-3 1 8 0,0-1-8 0,0 0 0 15,-3 3 9-15,-3 1-9 0,3-1 8 0,-3 0-8 16,0 2 0-16,0 1 0 0,-3-3 0 0,6 5 0 16,-3 1-34-1,0-3 1-15,0 5 0 0,0 0 0 0,3 5-116 0,3-5-23 16</inkml:trace>
  <inkml:trace contextRef="#ctx0" brushRef="#br0" timeOffset="10414.006">23058 9776 1234 0,'0'0'55'0,"0"0"11"0,0 0-53 0,-3 8-13 15,3-5 0-15,-3 5 0 0,0 0 41 0,0 0 6 16,0 0 1-16,3 2 0 0,0 4-8 0,0-4-2 15,0 3 0-15,6 1 0 0,-3-1 8 0,0-3 2 16,0 1 0-16,3-3 0 0,0 2-17 0,0-2-3 16,0 0-1-16,-3-2 0 0,3-1-27 0,-3-2 0 15,-3-3 0-15,0 0 0 0,9 0 0 0,0 0 0 0,-3-6 0 16,0 1 0-16,3 0 0 0,-3-3 0 0,3-3 0 16,-3 1 8-16,-3-4-8 0,2 1-17 0,-2 0 4 0,3 0 1 15,-3-1 2-15,-3-1 1 16,0 1 0-16,0 1 0 0,0 0 9 0,-3 2 0 0,3 1 0 0,0 2 0 15,0 2 18-15,0 6-1 0,0-2 0 0,0 2 0 16,0 0-5-16,0 0 0 0,0 0-1 0,0 0 0 16,0 0-11-16,-3 10 0 0,0-2 0 0,0 6 0 15,3-6 0-15,0 2 0 0,0 3 0 0,3-2 0 16,0 0-8-16,0-1 8 0,0 1-10 0,0-1 10 16,3-4-51-1,-3 1-4-15,6-4-1 0,0 2 0 0,0-2-108 16,0 0-21-16</inkml:trace>
  <inkml:trace contextRef="#ctx0" brushRef="#br0" timeOffset="10836.022">23365 9745 1213 0,'0'-11'53'0,"0"11"12"0,-3-3-52 0,0-2-13 16,-3 0 0-16,3 2 0 0,3 3 88 0,-6 0 16 16,0 0 2-16,-3 0 1 0,3 5-43 0,0 1-8 15,0-1-1-15,0 6-1 0,0-3-28 0,3 2-6 16,-3 1 0-16,1-1-1 0,2 1-2 0,0 2 0 15,3-2 0-15,-3-1 0 0,3-2 0 0,0 0 0 16,3 3 0-16,-3-6 0 0,0-5-9 0,6 8-8 16,-6-8 9-16,5 5-9 0,1-2 0 0,0-3 8 0,-6 0-8 0,9-3 0 15,0 1 0-15,0-1 0 0,-3-5 0 0,0 3 0 16,0-1-23-16,0-1 3 0,-3-1 0 16,3 2 0-16,0-2 4 0,-3 3 2 0,0-3 0 0,-3 0 0 15,0 3 14-15,0 5-12 0,0 0 12 0,0 0-12 16,0 0 12-16,0 0-12 0,0 0 12 0,0 0-12 15,0 0 12-15,0 8-11 0,-3 2 11 0,3 4-10 16,3 4 10-16,-3 1 0 0,0 2 0 0,0 5 0 16,0 1 22-16,0 2 0 0,0-3 0 0,0 3 0 15,0 1 37-15,-3-4 7 0,0 0 2 0,0-2 0 16,0 0-17-16,-3 0-3 0,0-6-1 0,-3 1 0 16,3-1-28-16,-3-2-6 0,-3-5-1 0,0-1 0 15,0-2-12-15,1 0 0 0,-1-5 8 0,0 0-8 16,0-3-36-16,0-3-11 0,0-2-1 0,0-3-1 15,0-3-126-15,0 1-25 0,0-4-4 0,1-1-561 16</inkml:trace>
  <inkml:trace contextRef="#ctx0" brushRef="#br0" timeOffset="11261.014">23430 9411 806 0,'0'0'72'0,"0"0"-58"0,0 0-14 16,0 0 0-16,0 0 139 0,0 0 25 0,0 0 4 0,0 8 2 15,0 3-109-15,0 5-21 0,3 2-5 0,-3 3-1 16,0 6 10-16,0 2 3 0,0 3 0 0,0 2 0 15,-3 0-4-15,3 3-1 0,-3-2 0 0,3-3 0 16,0-1-18-16,-3 1-4 0,3 0-1 0,-3-3 0 16,3-8-7-16,0 0-2 0,0-5 0 0,0-3 0 15,3-2-2-15,-3-3 0 0,0-3 0 0,0-5 0 16,0 0-8-16,6-5 0 0,3 0 0 0,0-6 8 31,0 0-33-31,0-2-7 0,0-3-2 0,3 0 0 16,-3-2-14-16,3 2-2 0,-3 0-1 0,-3 6 0 0,0 2 26 0,-3 0 5 0,3 0 0 0,-3 3 1 15,-3 5 59-15,0 0 12 0,0 0 3 0,5 7 0 16,1 4 0-16,0 2 0 0,-3 1 0 0,3 4 0 16,-3 1-13-16,3 2-2 0,-3-5-1 0,3 2 0 15,0 1-27-15,0-1-12 0,-3-5 10 0,0 1-10 16,0-1-124-16,3-3-30 16</inkml:trace>
  <inkml:trace contextRef="#ctx0" brushRef="#br0" timeOffset="12403.003">24044 9702 115 0,'0'0'10'0,"0"0"-10"16,0 0 0-16,0 0 0 0,-6-2 249 0,3-1 48 15,-3-2 10-15,0 5 1 0,0-3-180 0,0 0-36 16,0 3-7-16,-3 0-1 0,0 3-37 0,3 0-7 16,-3 2-2-16,3 3 0 0,-6 0 3 0,6 2 1 15,-3 4 0-15,3-1 0 0,0 3-30 0,3 0-12 16,1 0 8-16,-1-1-8 0,6 1 22 0,-1-2-1 16,1-4 0-16,3 1 0 0,0-1 10 0,3-2 1 0,0-3 1 0,3-2 0 15,-3 0-33-15,0-3 0 0,3-3 0 0,-3 0 0 16,-3-2 8-16,0 0-8 0,0-3 0 0,3 0 0 15,-3-3-10-15,-3 1-6 0,0-1 0 0,2 3-1 16,-2-2 4-16,-3-1 1 0,0 1 0 0,0 2 0 16,0-3 12-16,0 0 0 0,-3 4 0 0,3 1 0 15,-2 1 0-15,2 5 0 0,0-5 0 0,0 5 0 16,0 0 0-16,0 0 0 0,0 0 0 0,0 0-9 16,0 0 9-16,-3 10 0 0,3 1 8 0,0 5-8 15,0 0 25-15,0 2 1 0,3 6 0 0,-1-3 0 16,1 0 2-16,0 3 1 0,-3 0 0 0,0 0 0 15,0-3 11-15,-3 0 3 0,-5-2 0 0,2-1 0 16,0-2-17-16,0 0-3 0,-3-3-1 0,-3-2 0 16,0-1-12-16,0-2-2 0,0 0-8 0,-3-5 12 15,3-1-12-15,0-2 0 0,1-2 0 0,2-4 0 16,3-1-36-16,0-1-9 0,0-6-3 0,3-2 0 16,0-2-106-16,3-3-22 0,3 2-4 0,0-2-623 15</inkml:trace>
  <inkml:trace contextRef="#ctx0" brushRef="#br0" timeOffset="12774.016">24148 9731 748 0,'0'0'33'0,"0"0"7"0,0 0-32 0,0 0-8 16,0 0 0-16,-3 6 0 0,3 2 234 0,0-8 45 16,0 5 9-16,3 3 1 0,0 0-216 0,0-3-43 0,-3-5-9 0,3 8-1 15,0-3 20-15,-3-5 4 0,6 3 0 0,0 0 1 16,-6-3-5-16,5 0 0 0,1-3-1 0,3 0 0 15,-3 1-23-15,0-4-4 0,0 1 0 0,3 0-1 16,-3-1-11-16,-3 1-14 0,0-3 3 0,3 3 1 31,-6 0-16-31,0-1-3 0,0-2-1 0,-3 3 0 0,0 0 15 0,-3 0 3 0,0-1 1 0,0 1 0 16,0 2 11-16,-3 3 0 0,0-2 0 0,0 2 0 16,1 2-14-16,-1 1-1 0,0 0 0 0,0 2 0 15,0 0 15-15,0 1-9 0,3 1 9 0,0 1-8 16,0 0 16-16,3 3 3 0,3-1 1 0,0 1 0 15,-3 2 8-15,6-2 3 0,0 2 0 0,3 0 0 16,3 1 1-16,-3-1 0 0,0 0 0 0,3 0 0 16,0 0-11-16,0 1-1 0,3-6-1 0,-4 2 0 0,1-2-11 15,0-3 0-15,3 1-10 0,-3-4 10 16,-3 4-43 0,3-6-2-16,0-6-1 0,-3-2-574 0,0 3-114 0</inkml:trace>
  <inkml:trace contextRef="#ctx0" brushRef="#br0" timeOffset="13013.003">24356 9456 1594 0,'0'0'71'0,"0"0"14"0,0 0-68 0,0 0-17 16,0 0 0-16,0 0 0 0,0 6 48 0,0 1 7 0,0 7 1 0,0-1 0 15,0 8-23-15,0 0-4 0,-3 3-1 16,0 3 0-16,0-1 13 0,3 3 3 0,-3 0 0 0,0-2 0 15,0-1-23-15,0-2-4 0,3 0-1 0,0-3 0 16,0 0-16-16,0-2 10 0,3-4-10 16,0-1 8-1,-3-4-30-15,3 1-6 0,0-3-2 0,-3-8 0 16,0 0-46-16,0 0-10 0,0 0-2 0,0 0-457 0,3-6-92 0</inkml:trace>
  <inkml:trace contextRef="#ctx0" brushRef="#br0" timeOffset="13228.999">24428 9506 864 0,'0'-5'38'0,"-3"3"8"0,3-1-37 0,-3-2-9 0,3 5 0 0,0 0 0 15,0 0 208-15,0 0 39 0,0 0 8 0,0 0 1 0,0 0-190 0,0 13-38 16,0-3-8-16,0 9-2 0,0 2 25 0,0 0 5 16,0 3 0-16,0 3 1 0,0-4-1 0,0 6 0 15,3-2 0-15,-3-1 0 0,3-2-28 0,-3 0-7 16,3-3-1-16,-1 0 0 0,1-2-4 0,0-3-8 15,-3 2 11-15,0-5-11 16,3 1-24-16,0-6-12 0,-3 0-3 0,0-8 0 16,0 0-140-16,0 0-28 0,0 0-5 0,-6-6-2 15</inkml:trace>
  <inkml:trace contextRef="#ctx0" brushRef="#br0" timeOffset="13454.02">24175 9668 1879 0,'-15'0'41'0,"12"0"9"0,-3-3 2 0,3 3 0 0,0 0-41 0,3 0-11 0,0 0 0 0,0 0 0 16,0 0 32-16,6-2 4 0,6-1 0 0,-3 3 1 16,5-5 3-16,-2 2 0 0,3-2 0 0,0-1 0 15,6 1-8-15,-3 2 0 0,3-2-1 0,-1 3 0 16,4-1-31-16,-3 0 0 0,3-2-8 0,-3 5 8 15,3 0-107-15,-7 0-14 16,-2 0-3-16,0 3-467 0,-3-1-93 0</inkml:trace>
  <inkml:trace contextRef="#ctx0" brushRef="#br0" timeOffset="13795.019">24448 9710 1404 0,'0'0'62'0,"0"0"13"0,0 0-60 0,0 8-15 16,0-3 0-16,3 3 0 0,0-5 74 0,3 2 12 15,-3 1 2-15,6-4 1 0,-3 1-31 0,0 2-6 16,3-2-2-16,0-1 0 0,0-2-4 0,0 0-1 16,0 0 0-16,0 0 0 0,3 0-22 0,-6-2-5 15,-1-1-1-15,1 1 0 0,3-1-8 0,-3-2-1 16,-3-1-8-16,3 1 12 0,-6 0-12 0,3-1 9 16,-3 1-9-16,0-3 8 0,-3 0-8 0,3 0 0 15,-6 0-12-15,3-2 12 0,-3 2-18 0,0 0 4 16,-3 3 1-16,4 2 0 0,-4-2-3 0,3 5 0 15,-3-3 0-15,3 6 0 0,0 2 16 0,0 0-11 16,-3 3 11-16,3 0-10 0,6 3 10 0,-3-1 0 16,0 1 0-16,0 2-8 0,3 3 8 0,0-3 0 0,-3 0 0 0,6 3 8 15,0-2 0-15,0-1 0 0,0 0 0 0,3 0 0 16,-3-2-8-16,6-3 0 0,0 2 0 16,0-4 0-1,0-1-40-15,3 0-8 0,-4-2-3 0,4 0 0 16,-3-6-169-16,0 0-35 0</inkml:trace>
  <inkml:trace contextRef="#ctx0" brushRef="#br0" timeOffset="14050.01">24672 9745 748 0,'0'0'67'0,"0"0"-54"0,0 0-13 0,0 0 0 0,-3 5 132 0,0 3 23 16,3 0 5-16,-3 2 0 0,3 1-59 0,0 0-12 16,0-4-2-16,0 1-1 0,0 0-21 0,0 0-4 15,0-2-1-15,-3 2 0 0,6-3-4 0,-3-5-2 16,0 0 0-16,0 0 0 0,0 0-22 0,0 0-5 15,0 0-1-15,0 0 0 0,0 0-26 0,0 0 0 16,0 0 0-16,0 0 0 0,0-8 28 0,0 0 1 16,0-3 0-16,3 1 0 0,-3-1-29 0,0 1 0 15,3 2-8-15,0-3 8 0,0-2 0 0,0 2 0 16,-3-2 8-16,6 2-8 0,-4 4 0 0,1-1 8 16,3 2-8-16,-3 1 0 15,3 0-32-15,0 2-8 0,0 0-3 0,0 1 0 16,0-4-144-16,0 6-29 0,3-2-5 0</inkml:trace>
  <inkml:trace contextRef="#ctx0" brushRef="#br0" timeOffset="14309.024">24826 9649 864 0,'0'0'76'0,"-3"3"-60"0,-6 0-16 0,4-1 0 16,-4 4 208-16,3-4 38 0,-3 1 8 0,3 2 2 16,-3-2-164-16,3 2-33 0,0 0-7 0,0 1 0 15,0 2-23-15,0-3-4 0,3 3-1 0,3-3 0 16,0 6 3-16,3-3 0 0,0 5 0 0,0-3 0 15,3 4 1-15,0-4 1 0,3 4 0 0,-3-1 0 16,0-3-21-16,0 4-8 0,-3-4 0 0,-3 1 0 16,3-1 25-16,-3 1-1 0,-3-3 0 0,0 0 0 15,0 0 13-15,-3-3 3 0,0 0 0 0,-3-2 0 16,0 2-22-16,-3-5-4 0,0 3-1 0,3-6 0 16,-3 1-13-16,3-1-13 0,-3 0 2 0,4-2 1 15,2 2-40-15,0-2-8 16,-3 2-2-16,6-2 0 0,3 0-112 0,0 5-24 15,0 0-4-15</inkml:trace>
  <inkml:trace contextRef="#ctx0" brushRef="#br0" timeOffset="14642">24913 9395 518 0,'0'0'46'0,"0"0"-37"0,0 0-9 0,0 0 0 15,6 0 196-15,-3 0 36 0,3 3 8 0,-3 0 2 16,5 5-126-16,-2 0-26 0,6 2-5 0,-3 6-1 15,3 5-2-15,-3 3-1 0,0 5 0 0,3 5 0 16,-3 1-7-16,0-1-2 0,-3 3 0 0,3 0 0 16,-6 3-15-16,0-3-3 0,-9 0-1 0,0-2 0 15,0 2-30-15,-6-6-7 0,-3-4 0 0,0 2-1 16,3-5-24-16,-3-3-5 0,0-3-1 0,1 1-713 16,2-9-142-16</inkml:trace>
  <inkml:trace contextRef="#ctx0" brushRef="#br0" timeOffset="41464.248">21984 984 345 0,'0'0'15'0,"0"0"4"0,0-5-19 0,0 5 0 0,0 0 0 0,0 0 0 15,0 0 55-15,0 0 7 0,0 0 2 0,0 0 0 16,0 0-103-16,0 0-20 0,0 0-4 0,0 0-1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50:40.31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2972 15751 57 0,'0'0'0'0,"0"0"0"0,0 0 0 15,0 0 0-15,3-6 0 0,-3 6 0 0,0 0 76 16,0-5 9-16,-3 0 3 0,3 5 0 0,0 0-56 16,0 0-10-16,0-6-2 0,0 1-1 0,0 0-11 15,0 0-8-15,0 5 12 0,0-3-12 16,0-2 0-16,0 5 0 15</inkml:trace>
  <inkml:trace contextRef="#ctx0" brushRef="#br0" timeOffset="1918.812">2952 15687 115 0,'0'0'0'0,"0"0"10"0,0 0-10 0,0 0 0 16,0 0 0-16,0 0 0 0,0 0 212 0,0 0 41 16,0 0 8-16,-3-5 2 0,0 0-159 0,3 5-32 15,0 0-7-15,-3-3-1 0,-3-2 10 0,3 2 2 16,-6 0 0-16,6 3 0 0,-6 0-4 0,3 0-1 15,-3 6 0-15,3-4 0 0,0 4-24 16,-3-1-5-16,3 0-1 0,-3 0 0 0,0 3-15 16,3 3-3-16,0-3-1 0,1 5 0 0,2-2-22 15,-3 2 9-15,0 0-9 0,6-2 0 16,0 2 9-16,0 0-9 0,0-5 0 0,3 3 9 16,0-1-9-16,3-2 10 0,2 0-10 0,-5-3 10 15,6 3 0-15,0-5 0 0,0 0 0 0,3-3 0 16,-3-3 7-16,0 0 2 0,3-2 0 0,-3 0 0 15,-3-3-9-15,3 0-2 0,-3-3 0 0,0 1 0 0,3-1-8 16,-3 1 0-16,2-6 0 0,-8 3 0 0,3-1 0 16,0 1-9-16,3 0 9 0,-6-3-13 0,0 0 1 15,0-2 1-15,0 2 0 0,0 0 0 0,-6-3-17 16,3 3-3-16,0-2-1 0,3 2 0 0,-5 3 9 0,2 0 2 16,3 2 0-16,-6 0 0 0,3 3 29 15,0 1 7-15,0 1 1 0,0 4 0 0,3 2-16 0,0 0 0 16,0 0 0-16,0 0 0 0,0 0 0 0,0 0 14 15,0 0-4-15,0 0-1 0,0 8 0 0,0 5 0 16,3-3 0-16,0 6 0 16,0 0 8-16,0 0 2 0,3 2 0 15,-3 1 0-15,2 2-6 0,-2-2-1 16,6 2 0-16,-9-3 0 0,3-2-12 16,3 0 8-16,0 0-8 0,-3-3 0 0,3-2 17 15,0 2-2-15,3-2-1 0,-9-3 0 0,12 0-37 16,-9-3-7-16,3 3-2 0,-6-8 0 0,0 0-166 0,6 2-34 15,9 1-6-15,-15-3-2 0</inkml:trace>
  <inkml:trace contextRef="#ctx0" brushRef="#br0" timeOffset="4364.716">3151 15677 691 0,'0'0'61'0,"0"0"-49"16,0 0-12-16,-3 5 0 0,0 3 163 0,-6 0 29 15,3 0 7-15,6 0 1 0,-3 2-112 0,3 1-23 0,-3-1-4 0,3 1-1 16,0 0 18-16,0 2 3 0,6 0 1 0,0-2 0 0,-3 2-26 15,3 0-6-15,0-2-1 0,0-1 0 0,3-2-22 0,0 0-5 16,-3-3-1-16,9 1 0 0,-6-4-6 0,6-2-2 0,2 0 0 16,-5-2 0-16,0-4-5 0,0 1-8 0,-3-3 11 0,6 0-11 15,-9 0 12-15,3-2-12 0,-3-1 12 0,0 1-12 0,-3-4 10 16,0 1-10-16,0 0 8 16,-3 2-8-16,-3 1 10 0,0-1-10 0,-3-2 12 15,-3 2-12-15,0-2 14 0,3 5-4 0,-3-2-1 0,-3-1 0 16,3 3 3-16,-3 0 0 0,3 3 0 0,0-1 0 0,0 1-12 15,1 5 0-15,-1-2 0 0,3 2-11 0,-3 0-19 0,0 2-4 0,3 1-1 16,0 2 0-16,6 3-19 0,-6 3-4 0,3-3-1 16,3 2 0-16,-6 1-150 0,6-3-31 15,0-8-5 1,6 8-2-16</inkml:trace>
  <inkml:trace contextRef="#ctx0" brushRef="#br0" timeOffset="6920.976">3452 15687 1047 0,'0'0'46'0,"0"0"10"16,0 0-44-16,-3 5-12 15,3 3 0-15,0 0 0 0,-6 3 37 0,6 2 6 16,-3 0 1-16,3 1 0 15,-6-1 17-15,6 3 4 0,0 0 1 16,0-3 0-16,0 0-4 0,6 0-1 16,-6 0 0-16,3-2 0 15,3 0-29-15,0-3-5 0,0-3-2 0,3 0 0 16,-9-5-5-16,3 5-2 16,8-2 0-16,-2-3 0 0,-3 0-10 15,0-3-8-15,9 1 9 0,-9-3-9 16,0-1 0-16,3 1 0 0,-6-6 0 15,3 3 0-15,0-2-28 0,0-1 2 16,-3 1 0-16,3-1 0 0,0-2 7 16,-3 2 2-16,0-2 0 15,0 2 0 1,3 4 17-16,-6-4 0 16,0 3-8-16,3 0 8 0,-3 8 0 15,0 0-10-15,0 0 10 0,0 0-8 0,0 0 16 16,0 0 4-16,0 0 1 15,0 0 0-15,0 0 13 0,0 0 2 16,0 0 1-16,6 8 0 0,-6 0 9 16,2 0 2-16,1 2 0 0,3 1 0 15,-3 0-7-15,3-1-1 0,-3 1 0 16,0 2 0-16,3-5-16 0,3 3-3 16,-6-4-1-16,3 1 0 0,0 0-12 15,0-2-10-15,-6-6 2 0,0 0 0 16,9 2-36-16,-3 1-6 15,0 0-2-15,3-3 0 0,-3-3-152 0,0 3-32 16</inkml:trace>
  <inkml:trace contextRef="#ctx0" brushRef="#br0" timeOffset="7819.598">3764 15486 921 0,'0'0'82'15,"0"0"-66"-15,0 0-16 0,0 0 0 0,0 0 116 0,0 8 20 16,0 5 4-16,0-2 1 0,0 5-72 16,0 0-14-16,3-1-3 0,-3 7-1 0,0-1 24 15,0 0 5-15,0 0 0 0,0 0 1 16,0-2-28-16,6-1-5 0,-6-4-2 16,3 1 0-1,-3-1-20-15,3-4-4 0,0 1-1 16,-3-1 0-16,0-4-9 0,0-6-1 15,0 0-1-15,3 5 0 0,-3-5-10 16,0 0 8-16,0 0-8 16,0 0 8-16,0 0-8 15,0 0 0-15,0 0 0 16,3-5 8-16,3-1-8 0,-3-2 0 16,0 1-12-16,0-1 12 15,3 0-26-15,0 0 2 16,-3-3 1-16,3 3 0 0,0-2 3 15,3 4 1-15,-3-2 0 0,0 3 0 0,2 5 6 16,1-3 1-16,0 3 0 0,3 3 0 31,-3 0 12-31,0-1 0 0,9 6 0 0,-9-2 0 16,3 2 0-16,-3-1 20 0,3 1-4 0,-3 0 0 16,-3 0 20-16,-4-2 3 0,4 2 1 0,0-1 0 15,-3 1 5-15,-3 0 2 0,3 0 0 0,-3 3 0 16,-6-3-12-16,0 0-3 0,-2 0 0 15,2 0 0-15,-9 0-18 0,0-3-4 0,3 0-1 16,-3 0 0-16,0-2-9 0,0 0-17 0,0-1 4 16,6 1 1-16,-8 0-36 0,5-3-6 15,0 0-2-15,3 0 0 0,-3 0-13 0,6-3-3 16,-3 0-1-16,3 1 0 0,3-1-109 16,-3-2-22-16,6-1-4 0</inkml:trace>
  <inkml:trace contextRef="#ctx0" brushRef="#br0" timeOffset="8511.326">4118 15415 1623 0,'0'0'72'0,"0"0"15"0,0 0-70 16,0 0-17-16,0 0 0 0,3 8 0 0,3 0 26 16,-3 2 2-16,-3 1 0 0,3 5 0 0,-3-1 21 15,0 4 5-15,-3-1 1 0,0 6 0 0,3 0 4 16,0 3 1-16,-6-1 0 0,3 0 0 16,-3-4-16-16,1 4-2 0,2-5-1 0,0-2 0 15,0-1-33-15,3 1-8 0,0-3 0 0,0 0 0 16,3-6-24-16,-3-2-8 0,3 0 0 15,3 0-626-15,-6-8-125 0</inkml:trace>
  <inkml:trace contextRef="#ctx0" brushRef="#br0" timeOffset="9071.366">4199 15740 1904 0,'0'0'42'0,"0"0"9"0,0 0 1 0,0 0 1 16,0 0-42-16,6 5-11 0,3-2 0 0,-3 2 0 15,3-2-16-15,-3 0-4 0,2-1-2 16,1-2 0-16,0 0 10 0,0 0 3 16,0-2 0-16,0-4 0 15,3 4 33-15,-3-4 8 0,3 1 0 16,-3 0 1-1,3-3-16-15,-3 3-3 0,0-3-1 16,-4 2 0-16,4-2-13 16,-6 3 0-16,3-3 0 15,-3 0 0-15,0 0-15 16,-3 3-2-16,-3 0-1 0,3-1 0 0,-6 1 1 16,3 2 0-16,-3-2 0 0,-5 5 0 0,2 0 9 15,-6 0 8-15,3 5-12 0,-3 1 12 0,0-1 0 16,0 6 0-16,0-3 0 15,0 2 0-15,-5 1 10 0,5 2 6 0,0 0 0 16,3 0 1-16,0 1 27 0,6-1 6 0,-3 0 1 16,3 3 0-16,3-3 6 0,0-2 2 15,3 5 0 1,3-3 0-16,0-3 8 0,3 4 1 0,3-4 1 16,-3 1 0-16,6-1-33 0,0-2-6 0,0-2-2 15,0-1 0-15,3-2-16 0,-1 2-4 0,4-5-8 16,-3 3 12-16,3-6-90 0,3 3-18 0,-3-5-4 15,0-1-974-15</inkml:trace>
  <inkml:trace contextRef="#ctx0" brushRef="#br0" timeOffset="9422.311">5125 15499 345 0,'0'0'31'0,"0"0"-31"0,0 0 0 0,0 0 0 0,0 0 194 16,0 0 33-16,0 0 6 0,5 6 2 0,-2-1-139 0,0 3-28 0,0 0-6 16,0 2-1-16,-3 4 36 0,3-1 7 0,-3 3 2 0,0 2 0 0,6 1-30 15,-6-1-7-15,0 3-1 0,0-2 0 0,0 2-18 0,0-2-4 0,0 2-1 0,0-3 0 0,0 1-21 16,0-3-5-16,0 0-1 0,0-3 0 0,0-3-9 0,0 4-1 0,0-4-8 0,0 1 12 16,0-3-12-16,-6 0 0 0,6 0 8 0,0-8-8 0,0 5 0 0,0-5-10 0,0 0 2 15,0 0 0-15,0 0-34 0,0 0-6 0,0 0-2 0,0 0 0 0,0 0-22 0,0 0-4 16,0 0 0-16,0 0-1 0,0 0-115 0,0 0-24 0</inkml:trace>
  <inkml:trace contextRef="#ctx0" brushRef="#br0" timeOffset="9751.367">5163 15539 1141 0,'-6'-8'50'0,"3"5"11"0,0-2-49 0,3 2-12 0,0-2 0 0,-6 3 0 0,0-4 112 0,6 1 19 15,0 5 4-15,-3-3 1 0,3-5-44 0,0 6-9 0,0-4-2 0,0 1 0 0,0 0-19 16,0 0-4-16,6-1-1 0,3 1 0 0,-9-3-21 0,9 3-5 0,0-3-1 0,3 0 0 16,3 3-10-16,-3-3-3 0,3 2 0 0,0 1 0 0,5 0-6 0,-2-1-2 15,3 1 0-15,0 3 0 0,0 2-9 0,-6 2 0 0,6 3 0 0,-10 3 0 0,7-2 0 16,-9 4-9-16,3 1 9 0,-3 2 0 0,0 3 0 0,3-3 0 0,-12 3 0 0,0-3 0 0,0 3 0 16,0-3 12-16,-6 3-1 0,-3-2-1 0,0-1 22 0,-3 0 5 0,-3-2 1 15,3 2 0-15,-2-3-27 0,2 4-11 0,0-4 8 0,-3 1-8 0,-3-3 0 0,6 0 8 16,-6-3-8-16,6 0 0 0,-3-2 0 0,4 0 0 0,-1-3 0 0,0 2 0 15,0-2-12-15,3 0-4 0,3-2 0 0,0 2-1 0,0 0-2 0,6 0 0 0,0 0 0 0,0 0 0 0,0 0-39 16,0 0-8-16,0 0-2 0,0 0 0 0,6-3-83 0,0 0-17 0,0-2-3 0,3 5-604 16</inkml:trace>
  <inkml:trace contextRef="#ctx0" brushRef="#br0" timeOffset="9989.279">5538 15661 1760 0,'-9'0'78'0,"9"0"16"0,0 0-75 0,0 0-19 0,0 0 0 0,-3 0 0 0,-3 0 37 0,3 2 4 15,-3 1 1-15,1 0 0 0,5-1-14 0,-6 1-4 0,-3 0 0 0,3 2 0 0,-3 3 28 16,3 0 4-16,-3 0 2 0,3 0 0 0,0-3-16 0,0 5-3 0,3 4-1 0,3-4 0 16,-3 4-26-16,3-1-12 0,3 3 10 0,0 0-10 0,3-3 8 0,0-3-8 0,3 1 0 15,3-3 9-15,-6 0 19 0,6-3 3 0,0-2 1 0,-1 2 0 0,1-5-32 0,0 0 0 0,3 0 0 16,-6-3 0-16,3-2 0 0,-3 0 0 0,0-1-9 0,0-1 9 0,-3-1 0 16,0 0 13-16,-3 0-1 0,0 0 0 0,3 0-12 0,-6-3 0 0,0 3 0 15,0 0-10-15,-6 0 10 0,0 1 8 0,3-1-8 0,-6 0 11 0,6-3-11 16,-6 6 8-16,0-3-8 0,3 0 8 0,-6 3-8 0,6 2 0 0,-3-2 0 0,0 2 0 0,3 0-34 15,0 3-9-15,3 0-1 0,3 0-1 0,0 0-69 0,0 0-14 0,0 0-2 0,0 0-1 0,0 0-55 16,0 0-11-16,12 6-3 0,-12-6 0 0</inkml:trace>
  <inkml:trace contextRef="#ctx0" brushRef="#br0" timeOffset="10217.284">5744 15687 979 0,'0'0'87'0,"0"0"-70"0,0 0-17 0,0 0 0 0,0 0 236 0,0 0 43 0,0 0 9 0,6 8 1 15,0-3-232-15,-3 3-46 0,2 0-11 0,-2 3 0 0,0-6 18 0,-3 6 3 0,0-1 1 16,0-2 0-16,0 3 34 0,3-3 6 0,-3 0 2 0,0 2 0 0,0-2-23 0,0-2-4 0,0 1-1 0,0-1 0 0,0-6-22 0,-3 5-5 15,3-5-1-15,-3 8 0 0,0-3-112 0,3-5-22 0,0 0-5 0,0 0-842 0</inkml:trace>
  <inkml:trace contextRef="#ctx0" brushRef="#br0" timeOffset="10447.367">5705 15645 1612 0,'0'0'144'0,"-3"-5"-116"0,-3-1-28 0,6 6 0 0,3-5 103 0,-3 5 14 15,3-5 3-15,-3 5 1 0,3-6-121 0,3 4-27 0,0-4-4 0,0 4-1 0,0-1-16 0,0 0-4 16,0 1-1-16,3-1 0 0,-3 3-23 0,2-2-5 0,1 2-1 0,0 0-385 0,0 2-77 0</inkml:trace>
  <inkml:trace contextRef="#ctx0" brushRef="#br0" timeOffset="10682.318">5830 15640 633 0,'12'13'56'0,"-9"-5"-44"16,-3 0-12-16,3 2 0 0,3 1 182 0,-6 2 34 0,0 0 8 0,0 0 0 0,0 3-88 16,0-2-17-16,0-4-4 0,0 3-1 0,0-2-50 0,-3-3-9 0,3 0-3 0,-3 0 0 0,0-3-22 15,3-5-5-15,0 0-1 0,0 0 0 0,0 0-2 0,0 0-1 0,0 0 0 0,0 0 0 0,0 0-5 0,3-5-2 16,3 0 0-16,-3-1 0 0,3-2-14 0,0-2 0 0,0-1 0 0,0 1-10 0,0-1-15 0,2-2-3 0,-2-1-1 16,3 1 0-16,0 0-1 0,3 0 0 0,-6 0 0 0,3 2 0 15,0 3 11-15,3 0 3 0,-3 3 0 0,0 0 0 0,0 2 26 0,0 3 6 0,0 3 0 16,-1-1 1-16,-2 6 7 0,3 3 2 0,0-3 0 0,-3 5 0 0,3 0 1 0,-3 3 0 0,0-3 0 0,-3 0 0 0,3 1-12 15,-3-1-3-15,3-3 0 0,-3 1 0 0,-3-3-12 0,3 0 8 0,0-3-8 0,-3 3 0 0,3-3 0 0,-3-5-12 0,0 0 1 0,0 0 0 16,0 0-109-16,0 0-23 0,0 0-4 0,0 0-426 0,0 0-86 0</inkml:trace>
  <inkml:trace contextRef="#ctx0" brushRef="#br0" timeOffset="11187.533">6741 15655 403 0,'0'0'17'0,"0"0"5"0,0 0-22 16,0 0 0-16,0 0 0 0,0 0 0 0,0 0 368 0,0 0 70 0,0 0 14 0,0 0 2 0,-3-5-303 0,3 5-61 15,0 0-12-15,0 0-2 0,0 0-20 0,0 0-3 0,0 0-1 0,0 0 0 0,0 0-40 0,0 0-12 0,0 0 0 0,0 0 0 16,0 0-102-16,0 0-25 0,-3 5-5 0,0 1-847 0</inkml:trace>
  <inkml:trace contextRef="#ctx0" brushRef="#br0" timeOffset="24125.386">6229 15341 1436 0,'0'0'32'0,"0"0"6"0,0 0 2 0,0 0 0 0,0 0-32 0,0 0-8 15,0 0 0-15,0 0 0 0,0 0 39 0,0 7 6 0,-3 4 2 0,0 0 0 0,3-1 4 0,0 3 1 16,-3 1 0-16,3 4 0 0,0-2 9 0,-3 3 3 16,3-1 0-16,-3 3 0 0,3 0-33 0,0 1-7 0,-3-1 0 15,3 3-1-15,0-3 13 0,0 0 4 0,-6 0 0 0,6 0 0 0,-3-2-16 16,3-1-4-16,0-2 0 0,0 0 0 0,3-3-9 15,-3 1-3-15,0-1 0 0,0 0 0 0,-3-2-8 0,3-3 0 0,-3-1 9 16,3 1-9-16,-6-2 0 0,6-6 9 0,0 0-9 0,0 0 0 0,0 0 0 0,0 0 0 16,0 5-15-16,0-5 5 0,0 0-29 0,0 0-5 0,0 0-2 0,0 0 0 15,0 0-121-15,0 0-24 0,0 0-5 0</inkml:trace>
  <inkml:trace contextRef="#ctx0" brushRef="#br0" timeOffset="25735.566">6077 15589 1382 0,'0'0'61'0,"0"0"13"0,0 0-59 0,0 0-15 0,0 0 0 0,0 0 0 15,0 0 100-15,0 0 18 0,0 0 3 0,0 0 1 0,6 0-46 0,-3-2-8 0,-3 2-3 0,6-3 0 16,3 3 1-16,-3-3 0 0,0 3 0 0,3-2 0 0,0-1-10 0,3 0-3 0,2 1 0 0,-2 2 0 0,3-3-33 0,0 0-8 0,3 1 0 0,-3 2-1 0,-6 0-11 15,6-3 10-15,-3 3-10 0,-1-2 10 0,1 2-10 0,3 0 0 0,-6 0 0 0,3 0 8 0,-3 0-8 0,-3 0 0 16,-6 0 0-16,9 0 8 16,-3-3-17-16,-6 3-4 0,0 0-1 15,0 0 0-15,9 3-112 0,-9-3-22 0,0 0-5 0,0 0-807 0</inkml:trace>
  <inkml:trace contextRef="#ctx0" brushRef="#br0" timeOffset="26975.924">6458 15650 918 0,'0'0'40'0,"0"0"9"0,0 0-39 0,0 0-10 0,0 0 0 16,0 0 0-16,0 0 93 0,0 0 17 15,0 0 3-15,0 0 1 0,0 0-21 0,0 0-4 0,0 0-1 16,0 0 0-16,0 0-10 0,3 5-2 0,-3-5-1 15,0 0 0-15,0 0-32 0,0 0-7 0,0 0 0 0,-3 6-1 0,-3-1-19 16,6-5-3-16,0 0-1 0,0 0 0 0,-6 5 2 0,6-5 0 16,0 0 0-16,0 0 0 0,0 0-5 0,0 0-1 15,0 0 0-15,0 0 0 0,0 0-8 0,0 0 0 0,0 0 9 16,0 0-9-16,0 0 9 0,0 0-9 0,0 0 12 0,0 0-12 0,0 0 20 16,0 0-2-16,0 0-1 0,0 0 0 0,0 0 3 0,0 0 1 15,0 0 0-15,0 0 0 0,0 0-5 16,0 0 0-16,0 0-1 0,0 0 0 15,0 0 1-15,0 0 1 0,0 0 0 0,0 0 0 16,0 0-9-16,0 0-8 0,0 0 9 16,0 0-9-16,0 0 0 0,0 0-10 0,0 0 0 15,0 0 0-15,0 0-38 0,0 0-7 0,0 0-1 16,0 0-1-16,0 0-123 0,0 0-25 0,0 0-5 16</inkml:trace>
  <inkml:trace contextRef="#ctx0" brushRef="#br0" timeOffset="27254.587">6416 15854 460 0,'0'0'41'0,"0"0"-33"16,0 0-8-16,0 0 0 0,0 0 142 0,0 0 26 0,0 0 6 15,0 0 1-15,0 0-57 0,0 0-11 0,0 0-3 0,0 0 0 0,0 0-16 16,0 0-3-16,0 0-1 0,0 0 0 0,0 0-22 0,0 0-5 15,0 0-1-15,0 0 0 0,0 0-20 0,0 0-5 0,0 0-1 16,0 0 0-16,0 0-10 0,0 0-1 0,-3 2-1 0,3-2 0 16,0 0-9-16,0 0-1 0,0 0-8 0,0 0 12 0,0 0-12 0,0 0 0 15,0 0 0-15,0 0 0 0,0 0 0 0,0 0 0 0,0 0 0 0,0 0-10 16,6-2 10-16,-6 2-12 0,0 0 12 0,0 0-12 0,0 0 12 16,0 0 8-16,0 0-8 0,6 2 11 0,-6-2 1 0,0 0 0 0,0 0 0 0,0 0 0 15,0 0 1-15,0 0 1 0,0 0 0 0,0 0 0 0,0 0-6 0,0 0-8 16,0 0 11-16,0 0-11 0,0 0 8 0,0 0-8 0,0 0 0 0,0 0 0 15,0 0 0-15,0 0 0 0,0 0 0 0,0 0 0 0,0 0 0 0,0 0 0 0,0 0-12 0,0 0 3 16,0 0 9-16,0 0-8 0,0 0 8 0,0 0-8 0,0 0 8 0,0 0 0 16,0 0 0-16,0 0-8 0,0 0 8 0,0 0 8 0,0 0-8 0,0 0 11 0,0 0 3 0,-3 3 1 0,3-3 0 0,0 0 0 15,-6 5-5-15,6-5-1 0,0 0 0 0,0 0 0 0,0 0-9 0,0 0-14 0,0 0 3 0,0 0 1 16,0 0-41-16,0 0-8 0,0 0-1 0,0 0-584 16,0 0-117-16</inkml:trace>
  <inkml:trace contextRef="#ctx0" brushRef="#br0" timeOffset="27629.656">6681 15878 712 0,'0'0'32'0,"0"0"6"0,0 0-30 0,0 0-8 0,0 0 0 0,0 0 0 0,0 0 85 0,0 0 16 16,0 0 3-16,0 0 1 0,0 0-33 0,0 0-6 0,0 0-2 0,0 0 0 0,0 0-4 0,0 0-2 0,0 0 0 0,0 0 0 0,0 0-10 0,0 0-1 15,0 0-1-15,0 0 0 0,0 0-10 0,0 0-1 0,0 0-1 0,0 0 0 0,0 0-19 0,0 0-4 0,0 0-1 0,0 0 0 0,0 0-1 0,0 0 0 0,0 0 0 0,0 0 0 0,0 0-1 16,0 0 0-16,0 0 0 0,0 0 0 0,6 0-8 0,-6 0 0 0,6-3 0 0,-6 3 0 16,6 0 0-16,-6 0 0 0,0 0 0 0,0 0 8 0,0 0-8 0,0 0 0 0,0 0 0 0,0 0 0 15,0 0 0-15,0 0 0 0,6 0 0 0,-6 0 0 0,0 0 0 0,0 0 18 0,0 0-3 0,0 0-1 0,0 0 9 0,0 0 1 0,0 0 1 0,0 0 0 0,0 0-17 16,0 0-8-16,0 0 8 0,0 0-8 0,0 0 10 0,0 0-10 0,0 0 12 0,0 0-12 0,0 0 8 0,0 0-8 0,0 0 0 0,0 0 0 16,0 0 0-16,0 0 0 0,0 0 0 0,0 0 0 0,0 0 0 0,0 0 0 0,0 0 0 0,0 0 0 0,0 0 0 15,0 0 0-15,0 0 0 0,0 0 0 0,0 0 13 0,0 0-4 0,0 0-1 0,-6 3 0 0,0-3 10 0,6 0 2 0,0 0 0 0,-6 2 0 0,6-2-2 0,0 0 0 16,0 0 0-16,0 0 0 0,-6 0-18 0,6 0 0 0,0 0 0 0,0 0 0 0,0 0 0 0,0 0-14 0,0 0 1 0,0 0 0 0,0 0-107 0,0 0-20 15,3-2-5-15</inkml:trace>
  <inkml:trace contextRef="#ctx0" brushRef="#br0" timeOffset="31630.691">6967 15457 874 0,'0'0'39'0,"0"0"8"0,0 0-38 0,0 0-9 15,0 0 0-15,0 0 0 0,0 0 111 0,0 0 20 16,0 0 4-16,0 0 1 0,0 0-52 0,0 0-11 0,0 0-1 16,0 0-1-16,0 0-20 0,3 8-4 0,-3 0-1 15,3 0 0-15,0 2 4 0,0 4 1 0,-3 1 0 0,0 4 0 0,0 2-4 16,0 3-1-16,0-3 0 0,0 3 0 0,0 0-8 16,0-3-2-16,0 3 0 0,0-3 0 0,-3 0-8 15,3-2-3 1,3-1 0-16,-3-2 0 0,-3 0-13 0,3 0-4 15,3-3 0-15,-3-2 0 16,0-4-8-16,0 1 0 16,0 0 0-16,0-8 0 0,0 6 0 15,0-6 12-15,-3 5 0 0,3-5 0 0,0 0-12 16,0 0-14-16,0 0 3 0,0 0 1 16,0 0-46-16,0 0-8 15,0 0-3-15,0 0 0 0,0 0-77 0,0 0-16 16,-3 0-4-16,3 0-622 0</inkml:trace>
  <inkml:trace contextRef="#ctx0" brushRef="#br0" timeOffset="34316.92">6937 15454 57 0,'0'0'0'15,"0"0"0"-15,0 0 0 0,0 0 0 0,0 0 280 0,0 0 50 0,-6 0 10 0,6 0 3 16,0 0-202-16,0 0-40 0,0 0-8 0,0 0-1 0,0 0-30 0,0 0-6 0,0 0 0 15,0 0-1-15,3-5-27 0,6 2-4 0,-3 1-2 0,3-1 0 0,0 0 10 16,6 1 3-16,0-1 0 0,0 3 0 0,0 3-35 0,2-1 0 0,10-2 0 16,-3 8 0-16,-3-2 15 0,3 2-1 0,-6 0 0 0,2 2 0 0,4 3-2 15,-6 1 0-15,-6-1 0 0,0 3 0 0,6 0-3 16,-6-3-1-16,-3 3 0 16,-6 0 0-16,2 2 20 0,-2-2 3 15,-3 0 1-15,-6 0 0 0,-2-3-10 0,-1 3-2 16,3-3 0-16,-6 3 0 0,-6-3 3 0,6 0 0 0,6 1 0 0,-6-1 0 15,-6-3-23-15,3 1 9 0,1-3-9 0,2 0 0 0,-3 0 8 0,-3-3-8 0,3 0 0 0,3-2 0 16,0 0 0-16,3-1-19 0,-6 1 3 0,6-3 0 0,3 0-13 0,1 0-3 16,-4 0 0-16,3 0 0 0,6 0-12 0,0 0-4 0,0 0 0 0,0 0 0 15,-3-3-92-15,3 3-18 0,0 0-4 0,3-5-602 0</inkml:trace>
  <inkml:trace contextRef="#ctx0" brushRef="#br0" timeOffset="35006.833">7399 15669 1598 0,'-6'0'35'0,"6"0"7"16,0 0 2-16,0 0 1 0,-6 8-36 0,6-3-9 15,0 3 0-15,0 0 0 0,3 0 59 0,0 0 9 0,-3 0 3 0,0 2 0 16,6 3 7-16,-6-2 2 0,-3 0 0 0,3 2 0 16,3-5-25-16,-3 2-5 0,3 4-1 0,-3-7 0 0,0 1-29 15,3 0-7-15,-3 0-1 0,0-2 0 0,-6-1-12 0,6-5 0 0,0 0 0 16,0 0 0-16,-3 5-13 0,3-5-6 0,0 0-1 0,0 0 0 15,0 0-83-15,0 0-17 0,0 0-3 0,0 0-481 0,0 0-96 16</inkml:trace>
  <inkml:trace contextRef="#ctx0" brushRef="#br0" timeOffset="35300.885">7437 15558 1497 0,'6'-6'133'0,"-6"6"-106"0,0-5-27 16,0 2 0-16,0-2 106 0,0 5 16 0,0 0 3 0,0 0 1 15,-3-5-87-15,3 5-18 0,0 0-3 16,0 0-1-16,-3-3 12 15,3 3 3-15,0 0 0 0,0 0 0 0,0 0-32 16,0 0 0-16,0 0 0 0,3 5 0 0,6 3-113 0,-6-2-29 16,-3-6-6-16</inkml:trace>
  <inkml:trace contextRef="#ctx0" brushRef="#br0" timeOffset="35604.13">7598 15634 1152 0,'0'0'51'0,"0"0"10"0,0 0-49 0,0 0-12 16,0 0 0-16,0 0 0 0,0 0 166 0,0 0 30 15,-9 6 7-15,0-4 1 0,0 1-121 0,6-1-24 16,-3 4-5-16,0-4-1 0,-3 1 4 0,3 0 1 16,6-3 0-16,0 0 0 0,-8 8-42 0,5-3-8 15,6 0-8-15,0 1 12 0,-3-6-12 0,3 7 0 16,5-1 0-16,1-1 0 0,6 0-10 0,0 3 10 16,-9-2 0-16,6 1-9 0,6-1 9 15,-6 2 0-15,-3 2-9 16,0-2 9-16,0 0 0 15,-3 3 0-15,-4-6 0 0,-4 3 0 16,-1 0 12-16,0 0-2 0,3 0-1 31,-6 0 0-31,-3-3 11 0,0 3 3 16,9-8 0-16,-6 5 0 0,-9 3-6 0,3-3-1 16,3 1 0-16,0-4 0 0,0 1-16 0,-3 0 0 15,3-3 8-15,0 0-8 0,3 0-11 0,1 0-5 16,-7-3-2-16,6 0 0 0,0 1-34 0,3-4-8 15,-6 4 0-15,3-1-1 0,0-2-99 0,6 2-19 16,0 3-4-16,-3-8-602 0</inkml:trace>
  <inkml:trace contextRef="#ctx0" brushRef="#br0" timeOffset="35905.89">7803 15457 460 0,'0'0'41'0,"0"0"-33"0,0 0-8 16,0 0 0-16,0 0 222 0,9 5 42 0,-9-5 9 16,3 8 2-16,3 0-184 0,-3 0-37 0,-3 3-7 15,-3-1-2-15,3 3 31 0,3 3 7 16,-6 0 1-16,3 3 0 0,-6-1-16 0,3 1-4 15,3 2 0-15,-3 0 0 0,-3 0-25 0,3 0-6 16,0 1-1-16,0-4 0 0,1 1-21 0,-1-1-11 16,3-2 10-16,3-3-10 0,-3 1 0 0,0-1 0 15,0-5 0-15,2 2 0 0,4-2-24 0,-3-3-10 0,-3 1-2 16,0-6-1-16,0 0-151 0,0 0-29 16,0 0-7-16,0 0-504 15</inkml:trace>
  <inkml:trace contextRef="#ctx0" brushRef="#br0" timeOffset="36218.886">7667 15640 1152 0,'0'0'102'0,"0"0"-82"0,0-6-20 0,0 6 0 15,-6-2 115-15,6 2 18 0,3-6 4 0,-3 6 1 16,-3-5-61-16,3 5-12 0,6-3-2 0,5 1-1 0,-5-4 17 15,3 4 3-15,0-4 1 0,3 4 0 0,6-3-26 0,-3 2-5 16,-3 0 0-16,0 1-1 0,9-1-35 0,-7 0-6 0,-5 1-2 0,3 2 0 16,3-3-30-16,3 3-6 0,-3 0-2 0,-3-3 0 0,-3 3-141 15,3 0-28-15,5 3-5 0</inkml:trace>
  <inkml:trace contextRef="#ctx0" brushRef="#br0" timeOffset="36648.802">8083 15621 633 0,'0'0'56'0,"0"0"-44"15,3 0-12-15,-3 0 0 0,-6-3 179 0,6 3 33 0,0 0 8 0,0 0 0 0,-6-2-171 0,6 2-34 0,0 0-7 16,0 0-8-16,0 0 58 0,-6 0 6 0,-3 0 0 0,6 2 1 0,3-2-5 0,-8 8 0 0,-7-2-1 0,3 2 0 16,3 2-35-16,0 1-6 0,-3 2-2 0,-3 3 0 0,3 2-16 0,0 1 0 0,0-3 0 15,0 2 0-15,1 1 0 0,5-3 0 0,0 0 12 0,3-1-12 0,-3-4 20 0,3 0-2 0,6-1-1 0,0-2 0 16,-3-8-7-16,0 0-2 0,6 8 0 0,3-5 0 0,-1-1 4 0,1-2 1 0,-3-2 0 0,6-1 0 0,3-2-1 0,-3-3-1 0,-6-3 0 0,3 1 0 0,3-1-11 16,0-2 0-16,-9 2 0 0,3-2 0 0,-3 0-12 0,0 2 12 0,0 1-10 0,0 2 10 0,-6-3 0 0,3 0 0 0,3 1 0 15,-6 2 0-15,-3 0 0 0,3 0 0 0,3 0 0 0,0 8 0 0,0 0-10 0,0 0 10 0,0 0-10 0,0 0 10 0,0 0 0 0,0 0 0 0,-6 8-8 0,9-3 8 0,3 3 0 16,-3 0 12-16,-3 0-3 0,0 0 0 0,6 3 10 0,0-1 1 0,-3 1 1 0,0-1 0 0,-6-2-10 0,6 3-3 0,5-3 0 0,-2 0 0 0,-9 0-8 0,3 0-14 0,9-3 3 15,0 0 1-15,-9-5-118 0,6 3-23 0,0 0-5 0,3-3 0 0</inkml:trace>
  <inkml:trace contextRef="#ctx0" brushRef="#br0" timeOffset="36980.082">8196 15682 1558 0,'0'0'69'15,"0"0"15"-15,3 5-68 0,0 3-16 0,-6 0 0 0,3 3 0 0,3-1 21 0,-3 1 1 0,-3-1 0 0,3 1 0 0,0 0 25 0,0-4 5 0,-3 1 0 0,3 3 1 0,-3-6 5 0,3 1 1 0,0-6 0 16,-3 8 0-16,3-8-31 0,0 0-7 0,0 0-1 0,0 0 0 0,-3 2-12 0,3-2-8 0,0 0 8 0,0 0-8 0,0 0 0 0,0 0 0 0,0-2 0 0,3-4 0 0,3-2-10 16,0 3 0-16,-6-3 0 0,3 0 0 0,6 0-8 0,0-2-2 0,-3 2 0 0,0 0 0 0,3-3-15 0,0 6-3 0,0-3-1 0,0 0 0 0,0 0 29 15,0 3 10-15,3 2 0 0,-4-2-9 0,1 5 33 0,0 2 6 0,0 1 2 0,0 2 0 0,0 3 16 0,0-2 3 0,-3 4 1 16,3-2 0-16,-6 5-22 0,3-2-4 0,-3 0-1 0,0-1 0 0,-3 1-5 0,3-1-2 0,-3 1 0 0,0-3 0 0,3 0-18 0,-3-3 10 0,0-5-10 15,3 8 8-15,-3-8-8 0,0 0 0 0,0 0 0 0,0 0 0 0,0 0-106 0,6 5-14 0,-3-2-2 0,6 0-492 0,-3-3-98 0</inkml:trace>
  <inkml:trace contextRef="#ctx0" brushRef="#br0" timeOffset="37291.887">8637 15661 1677 0,'0'0'74'0,"0"0"16"0,0 0-72 0,0 0-18 0,-6 0 0 0,-3-3 0 0,0 3 47 0,0 3 5 0,-3-3 2 0,6 2 0 16,-3 4 33-16,0-1 6 0,0 0 2 0,1 1 0 0,2-1-75 0,-3 5-20 0,3-2 8 0,0-2-8 0,0 4 36 0,0 1 5 0,3-1 1 0,0 1 0 16,3 0-18-16,0-4-4 0,3 1-1 0,0 0 0 0,0 0-9 0,3 0-2 0,3 0 0 0,-3-3 0 15,3 1-8-15,-3-4 0 0,2 1 0 0,4 0 0 0,0-1-52 0,-3-4-16 0,3-1-4 0,3 0 0 16,-3 1-137-16,3-4-28 0,6-7-6 0,-6 5-497 0</inkml:trace>
  <inkml:trace contextRef="#ctx0" brushRef="#br0" timeOffset="37624.048">8747 15679 1839 0,'0'0'40'0,"0"0"9"0,0 0 2 0,0 0 1 16,0 0-42-16,0 0-10 0,0 0 0 0,0 0 0 0,0 0 9 0,0 0 0 0,0 0 0 0,9 0 0 0,-9 0 33 0,6 0 6 16,0 0 2-16,0 0 0 0,-6 0 1 0,9 0 0 0,-3 0 0 0,3-2 0 0,0 2-18 0,-1-3-3 0,1 3-1 0,-3-3 0 0,3 1-14 0,0-1-3 0,-3 0-1 0,3-2 0 0,-6 2-11 0,3-2 0 15,0 2 0-15,-3-2 0 0,0 0 8 0,0 0-8 0,-3 5 8 0,0-8-8 0,-3 2 8 0,0 1-8 0,3 5 8 0,-3-5-8 0,-3 2 0 0,0 0 0 0,-3-2-12 0,0 3 12 0,0 2-10 0,0-3 10 16,-3 3 0-16,1 0-9 0,2 3 9 0,-3-1 0 0,0 3-9 0,0 3 9 0,-3-2 0 0,6 2 0 0,-3 2 0 16,0 1 0-16,3-1 0 0,3 1 0 0,0 2 0 0,0-2 0 0,3 2 30 0,1-2 1 0,2 2 0 0,0 0 0 0,2-2 1 0,4 2 0 15,0-3 0-15,0 1 0 0,3 0 0 0,-3-3 0 0,6 0 0 0,0-3 0 0,3 3-32 0,-3-3 0 0,0-2 0 0,3-1 0 0,0 1 0 0,-1-3-8 0,1-3 8 16,0 1 0-16,0-1-108 0,0-2-17 0,-3-1-4 0</inkml:trace>
  <inkml:trace contextRef="#ctx0" brushRef="#br0" timeOffset="43492.858">9280 15309 115 0,'0'0'10'0,"0"0"-10"0,0 0 0 16,3-5 0-16,0 2 217 0,-3 3 42 0,3-5 8 0,-3 5 1 0,6-3-146 15,-6 3-30-15,0 0-5 0,0 0-2 0,0 0-7 0,0 0-2 0,0-5 0 0,0 5 0 0,0 0-5 0,0 0-2 16,0 0 0-16,0 0 0 0,0 0-25 0,-3-3-4 0,-3 3-2 0,0 0 0 0,0 3-14 0,0 2-2 0,0 0-1 0,0 3 0 15,0 0-3-15,-3 3-1 0,0-1 0 0,3 1 0 0,-3-1 0 0,-3 4 0 0,0-1 0 0,4 0 0 16,-4 3-1-16,0 3-1 0,0-4 0 0,-3 4 0 16,3 2 12-16,3-2 2 0,-3-1 1 0,0 1 0 0,3 2 0 0,0 0 0 15,3 0 0-15,1 0 0 0,-1 0-14 0,3 3-4 0,3-3 0 0,3 1 0 0,3-1-12 0,-3-3 9 16,5 1-9-16,1-1 8 0,0 1-8 0,3-3 0 0,0-3 9 0,-3 0-9 0,6-2 0 0,-3-1-13 0,3 1 1 16,-3-3 1-16,0 0-90 0,-1-3-19 0,-2 0-3 0,0 1-884 0</inkml:trace>
  <inkml:trace contextRef="#ctx0" brushRef="#br0" timeOffset="51619.759">9452 15420 115 0,'0'0'0'0,"0"0"10"0,0 0-10 15,0 0 0-15,0 0 0 0,0 0 0 16,0 0 264-16,0 0 50 0,0 0 10 0,0 0 3 16,0 8-217-16,0 2-43 0,0-2-9 0,-3 3-2 15,0 0 29-15,1 4 6 0,4 1 1 0,-2 0 0 16,-2 0-20-16,2 3-4 0,2 2-1 0,-2-3 0 16,0 3-14-16,0-2-2 0,0 2-1 0,3-2 0 15,-3-1-33-15,0-5-6 0,3 3-2 0,0-3 0 16,3 3 2-16,-3-5 0 0,0 0 0 0,-3-1 0 15,0-2-11 1,3 3 0-16,0-3 9 0,-3-3-9 16,0 0 0-16,0-5 0 0,0 0 0 0,0 0 0 15,0 0-24-15,0 0-4 0,0 0 0 0,0 0 0 16,0 0-40-16,0 0-8 0,0 0-1 0,0 0-832 16</inkml:trace>
  <inkml:trace contextRef="#ctx0" brushRef="#br0" timeOffset="53948.467">9417 15425 1242 0,'0'0'55'0,"0"0"11"0,-6 0-53 0,6 0-13 15,0 0 0-15,0 0 0 0,-3-2 63 0,3 2 9 0,0 0 3 16,0 0 0-16,0 0-20 0,6-3-4 0,3-2-1 0,0 2 0 0,0-2 2 16,2-1 0-16,1 1 0 0,0 2 0 0,3-2-16 15,0 3-4-15,3 2 0 0,-3 0 0 0,0 2-12 16,-3 1-4-16,2 2 0 15,1 0 0-15,-3 6-3 16,0-3-1-16,-3 3 0 0,0-1 0 0,-6 1 2 16,3 2 0-16,-3-3 0 0,-3 4 0 0,0-4 2 0,0 4 0 15,-3-4 0-15,-3 1 0 0,-3-1-2 0,0 4 0 0,0-7 0 0,0 4 0 0,0 0-4 0,-3-3-1 16,-2-1 0-16,2 1 0 0,-3-2-9 0,3-1 0 0,0 3 0 0,3-5 0 0,3-1 0 0,0 1-12 16,-3-3 0-16,0 0 1 0,0 0-28 0,3 0-5 0,6 0-2 0,0 0 0 15,-6-3-20-15,6 3-4 0,0 0-1 0,0 0 0 0,0 0-124 0,0 0-25 16,15-5-4-16,-15 5-2 0</inkml:trace>
  <inkml:trace contextRef="#ctx0" brushRef="#br0" timeOffset="55316.096">9759 15647 172 0,'0'0'8'0,"0"0"1"0,0 0-9 0,0 0 0 0,0 0 0 16,0 0 0-16,0 0 272 0,0 0 53 0,0 0 11 16,0 0 1-16,-3-2-200 0,3 2-40 15,-9 2-8-15,3-2-1 0,0 0-12 0,6 0-1 0,-6 6-1 0,0-1 0 0,0 0-29 0,0 1-5 0,3 4-2 0,-3-2 0 0,3 3-14 16,-2-1-2-16,2 1-1 0,0 2 0 0,3 0-3 0,0 1-1 0,0-4 0 16,3 1 0-16,0 2-6 0,0-2-2 0,2-3 0 0,1 2 0 0,0-2 0 0,3-3 0 15,0 1 0-15,0-4 0 0,0 4 1 16,0-6 0-16,0 2 0 0,0-4 0 0,-3-1 7 0,0-2 2 0,3-1 0 0,-3 1 0 15,0 0-8-15,0-3-2 0,0-3 0 0,-1 3 0 0,-2-2-9 0,-3 2 12 0,3-3-12 0,-6 1 12 16,3-1-12-16,-3 3 10 0,1-3-10 0,-1 1 10 0,0-1-10 16,-3 3 0-16,3-2 0 0,-3 5 8 0,0-1-20 15,0 1-4-15,3 2 0 0,-3 1-1 0,0 2-11 0,3 0-3 0,3 0 0 16,0 0 0-16,0 0-35 0,0 0-7 0,0 0-2 0,0 0 0 0,0 0-111 16,0 0-22-16,0 5-5 0</inkml:trace>
  <inkml:trace contextRef="#ctx0" brushRef="#br0" timeOffset="55788.172">9902 15661 518 0,'0'0'46'0,"0"0"-37"0,0 0-9 0,0 0 0 0,0 0 148 0,0 0 28 0,0 0 6 15,0 0 1-15,0 0-94 0,6 8-18 0,-3 2-4 0,0-2-1 0,-3 0 48 0,0 3 10 16,0-3 1-16,3 2 1 0,-3-2-37 0,-3 3-7 0,6-3-2 0,-3 0 0 15,-3 2-43-15,3 1-9 0,0-6-1 0,3 3-1 16,0 3-26-16,-3-3 0 0,0-8 0 0,0 5 0 0,0-5-28 0,3 8 3 0,-6-3 0 16,3-5 0-16,0 0-100 0,0 0-20 0,0 0-4 0,0 0-655 15</inkml:trace>
  <inkml:trace contextRef="#ctx0" brushRef="#br0" timeOffset="56154.172">9911 15616 1382 0,'0'0'61'0,"0"0"13"0,-3-3-59 0,3 3-15 0,3-5 0 0,-3 5 0 0,0-6 117 0,0 6 21 16,0 0 4-16,0 0 1 0,6-5-91 0,-3 3-17 0,-3 2-4 16,0 0-1-16,0 0-10 0,0 0-1 0,0 0-1 15,0 0 0-15,9 0-62 0,-3 0-13 0,0 2-3 0,0 1-517 0,0-3-104 0</inkml:trace>
  <inkml:trace contextRef="#ctx0" brushRef="#br0" timeOffset="56526.178">10015 15655 460 0,'0'0'41'0,"0"6"-33"15,-3 2-8-15,0 2 0 0,3-2 269 0,-3 3 52 0,3-1 11 16,-3 1 1-16,3-1-208 0,-3 1-41 0,3-3-9 0,0 0-2 0,0 0-33 16,0-3-6-16,0-5-2 0,0 8 0 0,0-8-1 0,0 5-1 0,0-5 0 0,0 0 0 15,0 0-17-15,0 0-3 0,0 0-1 0,0 0 0 0,0 0 9 0,0 0 2 0,0 0 0 16,0 0 0-16,6-5-20 0,-3 0 0 0,0 0 0 0,0-3 0 0,3 0-12 15,3 0-2-15,-6-3-1 0,6-2 0 0,-3 2-9 0,0 1-3 0,3-3 0 0,-3 2 0 16,0 0-4-16,2 3-1 0,-2 3 0 16,0 0 0-16,3 0 32 0,-3-1 0 15,0 6 0-15,3 0 0 0,-3 0 0 0,-6 0 12 16,6 3-1-16,0 2 0 0,-3 0 8 0,3 3 1 16,-3-2 1-16,0 2 0 0,0 0 5 0,0 2 1 0,0 1 0 15,0-1 0-15,-3 1-11 0,0-3-1 0,0 2-1 16,0-2 0-16,0 0-14 0,-3-2 0 0,3 2 8 0,0-1-8 0,0-7-32 15,0 0-10-15,0 6-2 0,0-6 0 0,0 0-114 0,0 0-23 0,0 0-5 16,0 0-558-16</inkml:trace>
  <inkml:trace contextRef="#ctx0" brushRef="#br0" timeOffset="57334.11">10316 15375 979 0,'0'0'43'0,"0"0"9"0,0 0-41 0,0 0-11 16,0 0 0-16,0 0 0 0,0 8 176 0,0 0 32 16,0 2 8-16,0 4 0 0,0-1-143 0,-3 5-29 15,3 1-5-15,0 2-2 0,-3 0 33 0,0 3 6 0,3 0 2 16,0 0 0-16,-3-1-40 0,3 1-8 15,0-3-2-15,0 1 0 0,3-4-19 0,-3 1-9 0,3-3 8 16,0 2-8-16,-3-5 0 0,3 1 0 16,-3-1 0-16,0-3 0 0,0-2-42 0,3 0-7 15,-3-8-2-15,0 0 0 0,0 0-170 0,0 0-35 0,0 0-6 16,0 0-2-16</inkml:trace>
  <inkml:trace contextRef="#ctx0" brushRef="#br0" timeOffset="57711.484">10137 15576 1382 0,'0'0'123'0,"0"0"-99"0,0 0-24 0,0 0 0 15,6-3 92-15,-3 1 14 0,3 2 2 0,3-3 1 0,-3 0-32 16,3 1-6-16,3 2-2 0,0 0 0 0,2-3 9 0,-2 3 2 0,6 0 0 15,0 0 0-15,0 0-23 0,-3 3-4 0,3-3-1 0,-3 0 0 16,-4 2-38-16,1-2-14 0,3 3 9 0,-3-3-9 16,0 0-32-16,0 0-12 0,-3 3-3 0,0-3-669 15,0-3-135-15</inkml:trace>
  <inkml:trace contextRef="#ctx0" brushRef="#br0" timeOffset="60091.414">10771 15796 115 0,'0'0'0'0,"0"0"10"0,0 0-10 0,0 0 0 15,0 0 0-15,0 0 0 0,0 0 220 0,0 0 43 0,0 0 8 0,0 0 1 0,0 0-176 16,0 0-35-16,0 0-7 0,0 0-2 0,0 0 21 0,0 0 4 0,0 0 1 0,0 0 0 16,0 0-4-16,0 0-1 0,0 0 0 0,0 0 0 15,0 0-21-15,0 0-5 0,0 0-1 0,0 0 0 16,0 0-7-16,0 0-2 0,0 0 0 0,0 0 0 0,-3-3-12 16,-3 0-2-16,0-2-1 0,3 2 0 0,-3 1-9 0,0-4-1 15,3 1-1-15,-3 0 0 0,-3 0-11 16,3-3 10-16,1 2-10 0,-1-2 10 0,0 0-10 15,-3 1 0-15,0-1 0 0,3-3 0 0,-3 0 0 0,0 1 0 16,0-1 0-16,3 1 0 16,0-1 0-16,-3 1 0 0,3-1 0 15,0-2 0-15,0 2 0 0,3 1 0 0,-3-6 0 16,3 2 0-16,-3 1 0 0,3 0-11 16,1 0 11-16,-1 0-8 0,0-1-5 0,3-2-1 15,-3 1 0-15,3-1 0 0,0 0-10 16,3 0-1-16,0 0-1 0,0 3 0 15,-1 0 3-15,1-1 1 16,3 4 0-16,-3-1 0 0,0 3 22 0,0 3 0 16,0 0 0-16,-3 5 0 0,0 0-17 0,0 0-6 15,0 0-1-15,0 0 0 0,0 0 14 0,6 2 10 16,-6-2-13-16,6 3 5 16,0 5 8-16,-3-3 0 0,3 3 0 15,-6 3 0-15,0-3 0 0,0 2 0 16,0 1 0-16,0 2 11 0,-3 3 0 0,0-3 0 15,0 0 0-15,-3 1 0 0,3-1 3 0,-3 0 1 16,0 3 0-16,0 0 0 0,0 0 5 16,0 0 0-16,-2 2 1 0,2 1 0 15,0-1-21-15,-3 1 0 0,3-1 0 0,0-2 0 16,-3 0 0-16,6 0 8 0,-3-3-8 16,0 0 0-16,3 0 0 0,0-2 8 15,3 0-8-15,0-1 0 0,0-2 0 16,3 0 0-16,0 0 0 0,0-3 0 0,-3-5 0 15,3 8 0-15,-3-8 0 0,6 3 0 16,-6-3 0-16,3 5-10 0,-3-5 10 16,9 3-10-16,-9-3 0 0,6 0 0 0,0 0 0 15,0-3 0-15,0 1-1 0,0-4 0 0,0 6 0 16,-1-5 0-16,1 2-9 0,0-2-1 16,-3 0-1-16,3-1 0 15,0-1-6-15,0-1-2 0,0 0 0 16,3 0 0-16,-3 0 2 0,0 0 1 15,0 0 0-15,0 0 0 0,0 0 5 0,0 0 1 16,0 0 0-16,-3 3 0 16,3-3 8-16,-3 3 1 0,0-1 1 0,0 1 0 15,0 0 11-15,-3 5 0 0,0 0 10 16,0-6-10-16,0 6 24 16,3-2-2-16,-3 2 0 0,0-5 0 15,0-1 3-15,0 6 1 16,0 0 0-16,0 0 0 0,0 0-10 0,0 0-1 0,-6 0-1 15,0-2 0-15,6 2-14 0,0 0 0 0,-6 2 8 0,0-2-8 16,-3 0 0-16,3 3 8 0,0 2-8 16,3-2 0-16,-3-1 12 0,6-2-4 0,-6 3-8 0,6-3 12 15,-3 5-12-15,3-5-8 0,-3 6 8 0,-3-4-13 16,6-2-39-16,0 0-7 0,0 0-1 0,0 0-712 0</inkml:trace>
  <inkml:trace contextRef="#ctx0" brushRef="#br0" timeOffset="62011.034">10905 15306 1213 0,'0'0'53'0,"0"0"12"16,0 0-52-16,0 0-13 0,0 0 0 0,0 0 0 0,0 0 102 15,0 0 18-15,0 0 3 0,0 0 1 0,0 0-19 0,0 0-3 0,0 0-1 16,0 0 0-16,9 5-49 0,0 1-11 0,-3-1-1 0,0 3-1 0,3 3-3 15,0-1-1-15,0 3 0 0,-3 1 0 0,2 1-7 0,4 4-2 16,-6 0 0-16,3-1 0 0,0 3-5 0,-3 0-1 16,0 1 0-16,0 1 0 0,-3 1-7 0,0 0-1 15,-3 0-1-15,0 0 0 0,0 2 3 0,-3-2 1 16,0 2 0-16,0-5 0 0,0-2-5 16,-3 2-1-16,0-2 0 0,0-1 0 15,-3-2-9-15,0 0 12 0,0-3-12 16,-2 0 12-16,5-2-12 0,-3-3 0 0,0 0 0 15,0 0 0-15,3-3-33 0,0 0-9 16,0-2-2-16,6-3 0 16,-6 0-160-16,6 0-32 0,-6 0-6 0,6 0-2 0</inkml:trace>
  <inkml:trace contextRef="#ctx0" brushRef="#br0" timeOffset="67006.268">11250 15597 172 0,'0'0'16'16,"0"0"-16"-16,0 0 0 0,0 0 0 0,0 0 190 0,-6 3 35 0,0-1 7 15,-3 4 2-15,3-6-164 0,1 2-33 0,5-2-6 0,-3 0-2 0,-3 3 25 16,6-3 5-16,0 0 1 0,0 0 0 0,-6 0-26 0,6 0-5 16,0 0-1-16,0 0 0 0,0 0-3 0,0 0-1 0,0 0 0 0,0 0 0 0,0 0-14 15,0 0-10-15,0 0 12 0,0 0-12 0,0 0 20 0,6-3-2 16,-6 3-1-16,6 0 0 0,0-2-3 0,-6 2-1 0,0 0 0 0,0 0 0 16,0 0 5-16,0 0 1 15,0 0 0-15,0 0 0 0,0 0 10 0,0 0 3 0,0 0 0 0,0 0 0 16,0 0 5-16,0 0 2 0,0 0 0 0,0 0 0 15,0 0-11-15,0 0-3 0,0 0 0 0,0 0 0 16,0 0-16-16,0 0-9 0,-3 0 10 0,3 0-10 16,0 0 0-16,0 0 0 0,-6-3 0 0,6 3 0 15,0 0-14-15,0 0-9 0,0 0-1 0,0 0-1 16,0 0-42 0,0 0-8-16,0 0-1 0,0 0-469 0,0 0-94 15</inkml:trace>
  <inkml:trace contextRef="#ctx0" brushRef="#br0" timeOffset="68497.633">11188 15830 1076 0,'0'0'48'0,"0"0"9"0,0 0-45 0,0 0-12 0,-3 8 0 0,3 0 0 0,0 0 68 0,0 2 12 16,-3-4 3-16,3 4 0 0,-3 1 9 0,3-1 3 16,0-2 0-16,-3 6 0 0,0-4-19 0,0 1-3 0,0-1-1 0,0-2 0 15,-6 3-12-15,3-3-2 0,0 0-1 16,0 2 0-16,-3-2-29 0,0-2-7 0,0 2-1 0,3-1 0 31,-2 1-92-31,2-2-18 0,0-1-4 0</inkml:trace>
  <inkml:trace contextRef="#ctx0" brushRef="#br0" timeOffset="82397.296">2841 16454 230 0,'0'0'20'0,"0"0"-20"0,0 0 0 16,0 0 0-16,0 0 144 0,0 0 24 0,0 0 4 0,0 0 2 15,0 0-60-15,0 0-12 0,0 0-2 0,0 0-1 0,0 0-22 16,0 0-4-16,0 0-1 0,0 11 0 0,0 0-12 0,0-1-2 16,3 3-1-16,-3 3 0 0,0 5-9 0,0 3-1 0,0-3-1 15,0 1 0-15,0 1-15 0,0 4-3 0,0-6-1 0,0 3 0 16,0-3-7-16,-3-2-2 0,3-4 0 0,0 1 0 16,0-2 8-16,-5-1 2 0,5-3 0 15,-3 1 0-15,3-3-9 0,0 0-2 0,0 0 0 16,0-8 0-16,0 0-7 0,0 0-2 0,0 0 0 15,0 0 0-15,0 0 4 0,0 0 1 16,0 0 0-16,0-6 0 16,0-1-13-16,0 1 0 0,-6-4 0 15,6 2 0-15,0-6 0 0,0 4 0 16,0-1 0-16,0 1 0 16,0-4 0-1,0 1 0-15,0 3 0 0,0-4 0 16,-3-1 0-16,3 1 0 0,0 1 0 0,0 0 0 15,0-3 0-15,0 0 0 0,0 0 0 0,3 0 0 16,-3 3 0-16,6 0 0 0,-6-3 0 0,3 0 0 16,2 3 0-16,-2 0 0 0,0-3 0 0,3 5 0 15,3 1 0-15,-6-1 0 0,3 1 0 0,0 2 0 16,0-3 0-16,3 3 0 0,-3 3 0 16,3 2 0-16,0-2 0 0,0 5 0 0,0 2 0 15,3 1 0-15,-3 2 0 0,0 1 0 16,-1 2 11-16,4 2-11 0,-3-2 16 15,-3 3-3-15,-3-1-1 0,3 1 0 0,0-1 8 16,-3 1 0-16,-6-3 1 0,3 0 0 16,0 3 2-16,-6-1 0 0,0-2 0 0,0-3 0 15,3 1-4-15,-6-1-1 0,-3 0 0 0,4 1 0 0,-4-1-9 16,6-3-1-16,-3 4-8 0,0-4 12 0,3-2-12 16,-3 0 0-16,-3-2 0 0,3 2 0 0,3 0-28 15,-3 0-6-15,3-3-1 0,0 0 0 16,3 3-21-16,-3-2-5 0,0-1-1 0,6 3 0 0,0 0-128 15,0 0-26-15,0 0-4 0</inkml:trace>
  <inkml:trace contextRef="#ctx0" brushRef="#br0" timeOffset="83723.328">3181 16232 1263 0,'0'0'56'0,"0"0"12"0,0 0-55 0,0 0-13 0,0 0 0 16,0 0 0-16,0 0 48 0,0 0 6 0,0 8 2 0,0 0 0 15,0 0 26-15,0 3 6 0,0 2 0 0,0 0 1 0,0 0-11 16,-3 6-2-16,3-1-1 0,0 1 0 0,0-1-20 0,-3 1-4 15,3-3-1-15,0 0 0 0,0 2-22 0,0 1-4 16,0-3 0-16,0-3-1 0,-6 0-15 0,6 0-8 16,6 3 8-16,-6-3-8 0,0-2 0 0,0 0-13 15,0-4 1-15,0-7 1 16,0 0-96-16,0 0-19 0,0 11-4 0,0-11-758 16</inkml:trace>
  <inkml:trace contextRef="#ctx0" brushRef="#br0" timeOffset="85052.609">3065 16388 1324 0,'0'0'118'0,"0"0"-94"0,0 0-24 0,0 0 0 0,0 0 87 0,0 0 13 15,0 0 2-15,0 0 1 0,0 0-34 0,0 0-6 0,0 0-2 0,0 0 0 16,0 0 19-16,0 0 4 0,9-2 1 0,3-4 0 15,-3 4-25-15,5-4-6 0,1 6-1 0,0-2 0 16,0-1-25-16,-3 0-6 0,3 3-1 0,0 0 0 16,-6 0-21-16,6 3-10 0,-4-3 1 0,-2 0 0 15,0 3-19 1,-9-3-3-16,0 0-1 0,9 2 0 0,0 1-173 16,-9-3-35-16</inkml:trace>
  <inkml:trace contextRef="#ctx0" brushRef="#br0" timeOffset="86697.104">3434 16349 345 0,'0'0'31'0,"0"0"-31"0,0 0 0 16,0 0 0-16,0 0 223 0,0 0 38 0,0 0 8 0,0 0 2 15,0 0-185-15,0 0-37 0,0 0-7 0,0 0-2 16,0 0 34-16,0 0 6 0,0 0 2 0,0 0 0 16,0 0-30-16,0 0-5 0,6-6-2 0,-3 1 0 15,-3 5-25-15,6-5-6 0,-6-3-1 0,6 0 0 16,-3 3-13-16,3-1 0 0,0-2 8 0,-3 3-8 15,-3-3 0-15,3 0 0 0,-1 0 0 0,4-2 0 0,-6 2-12 16,6 0 4-16,-6 2 8 0,3 1-13 16,-3 0 13-16,0 5-11 0,0 0 11 0,0 0-10 15,0 0 10-15,0 0 0 0,0 0-9 0,0 0 9 16,0 0-8-16,0 0 8 0,0 0-10 0,0 0 10 0,0 0 0 16,6 5 0-16,-6 0 0 0,-6 3 0 0,6 3 0 0,0 0 0 15,0-3 8-15,-3-1-8 0,3 4 24 0,-6 2-1 16,6 3-1-16,0 0 0 0,0-3 15 0,0 3 3 0,-3 0 1 15,3 0 0-15,0 2-15 0,0 4-3 16,-3-7-1-16,3 1 0 0,3 0-12 0,-3-3-2 0,3 1-8 16,-3-1 12-16,0-3-2 0,0 1-1 0,0-3 0 0,0-8 0 15,0 8-9-15,0-3 0 0,0-5 0 16,0 0 0-16,0 0-24 0,0 0 4 0,0 0 0 16,0 0 0-1,0 0-112-15,0 0-21 0,0 0-5 0,0 0-659 0</inkml:trace>
  <inkml:trace contextRef="#ctx0" brushRef="#br0" timeOffset="88293.904">3348 16640 691 0,'-6'5'61'0,"6"-5"-49"0,0 0-12 0,0 0 0 0,0 0 197 15,0 0 37-15,0 0 7 0,0 0 2 0,0 0-147 16,0 0-30-16,0 0-6 0,6-3 0 0,2 1 12 16,4-4 4-16,0 4 0 0,6-4 0 0,-9 4-12 0,9-4-1 15,0 1-1-15,0 5 0 0,-1-5-32 0,4 5-6 16,-6 0-2-16,3 0 0 0,0 3-22 0,-3-1 9 16,0-4-9-16,-3 4 0 0,-1 1 0 0,1-1 0 15,-3 1 0-15,0 0-12 16,0 2-40-16,0 0-8 0,-9-5-2 0,0 0 0 15,0 0-125-15,0 0-25 0,0 0-4 0,0 0-2 0</inkml:trace>
  <inkml:trace contextRef="#ctx0" brushRef="#br0" timeOffset="90060.199">3803 16642 172 0,'0'0'8'0,"0"0"1"0,0 0-9 0,0 0 0 0,0 0 0 0,0 0 0 0,0 0 164 16,0 0 32-16,0 0 5 0,0 0 2 0,0 0-76 0,0 0-15 0,0 0-4 15,0 0 0-15,0 0-20 0,0 0-5 0,0 0-1 0,0 0 0 16,0 0-13-16,0 0-2 0,0 0-1 16,0 0 0-16,0 0-6 0,0 0 0 0,0 0-1 0,0 0 0 15,0 0-25-15,0 0-5 0,0 0-1 0,0 0 0 16,0 0 9-16,0 0 2 0,-3-2 0 0,3 2 0 15,0 0-22-15,0 0-4 0,-3-6-1 0,3 6 0 16,0 0-2-16,0 0-1 0,0 0 0 0,0 0 0 16,0-5-9-16,0 5 0 0,0 0-12 0,0 0 12 15,3-5 0-15,-3 5 0 0,0 0 0 0,0 0 0 16,0 0 0-16,0 0 0 0,0 0 0 0,0 0 8 16,0 0 1-16,0 0 0 0,0 0 0 0,3 8 0 15,-3-3 6-15,0-5 1 0,0 0 0 0,0 0 0 0,0 0 4 16,-3 5 0-16,0 1 1 0,0-6 0 0,-3 0-21 0,6 0 0 15,-6 0 0-15,3 0 0 0,-3-6 0 16,6 6 8-16,0 0-8 0,0 0 11 0,-6-5-11 0,6 2 0 16,-3 1 0-16,3-1-11 0,0-2 11 0,0 2-8 15,0 3 8-15,0 0-8 0,0 0 8 0,0 0 0 16,0 0 0-16,0 0 0 0,0 0 0 0,0 0 0 16,0 0-10-16,0 0 10 15,0 0-32-15,0 0 0 0,0 0 0 0,0 0 0 16,0 0-172-16,0 0-33 0,0 0-7 0,0 0-2 0</inkml:trace>
  <inkml:trace contextRef="#ctx0" brushRef="#br0" timeOffset="91433.803">4104 16235 345 0,'0'0'15'0,"0"0"4"0,0 0-19 15,0 0 0-15,0 0 0 0,0 0 0 0,0 0 220 0,0 0 41 0,0 0 8 16,0 0 2-16,0 0-191 0,0 0-39 0,0 0-7 0,0 0-2 16,0 0 36-16,0 0 6 0,0 0 2 0,3 8 0 15,0 0 4-15,-1 5 2 0,4 0 0 0,-6 0 0 16,0 3-19-16,0 0-4 0,3 3-1 0,-3-1 0 0,0 1-30 0,0-3-7 16,0-1-1-16,0 1 0 0,0 0-6 15,0 0-2-15,0-3 0 0,0-2 0 0,0 2-4 0,0-2-8 16,0-3 11-16,0 0-11 0,0 0 8 15,0-8-8-15,0 7 0 0,0-7 0 16,-3 6-20-16,3-6-8 0,0 0-2 16,0 8 0-16,0-3-36 0,0-5-7 15,0 5-2-15,0-5 0 0,0 0-32 16,-6 6-6-16,6-6-2 0,0 0-649 0</inkml:trace>
  <inkml:trace contextRef="#ctx0" brushRef="#br0" timeOffset="92613.824">4107 16296 864 0,'0'0'76'0,"0"0"-60"0,0 0-16 0,-3-6 0 15,0 1 125-15,0 0 23 0,3 0 4 0,-6-1 0 0,6-2-68 16,0 6-15-16,0 2-2 0,0 0-1 16,0 0 11-16,0-6 3 0,0-2 0 0,6 0 0 0,-6 8-16 0,6-5-4 15,-3-3 0-15,8 0 0 0,-2 0-20 0,-3 3-5 16,9 2-1-16,-6-2 0 0,3 0-18 0,-3 2-4 16,3 1-1-16,0 2 0 0,0-3-1 15,0 6 0-15,2 2 0 0,1 3 0 0,0 0-10 0,0 0 0 16,0 2 9-16,-6 3-9 15,9 3 9-15,-6 0-9 0,0-3 12 16,-3 3-12-16,2 0 8 0,-5 0-8 16,3 0 0-16,-6-3 0 0,3 3 16 15,-6 0-4-15,0-3-1 0,-6 3 0 0,3 0 2 16,0-3 1-16,-3-2 0 0,3-1 0 0,-6 4-2 0,-2-4-1 16,2-2 0-16,-3 3 0 0,0-3-11 0,-3-3 12 15,3 3-12-15,-3-3 12 0,6 0-12 0,-9 1 0 16,4-1 0-16,-1-2 0 0,3-1 0 0,0 1 0 15,-3-3 0-15,3 3-11 0,0-1-10 0,3-2-3 0,0 0 0 0,0 0 0 16,3 0-16-16,6 0-3 0,-9-2-1 0,9 2 0 16,0 0-74-16,0 0-15 0,0 0-3 0,0 0-460 0,9-3-91 15</inkml:trace>
  <inkml:trace contextRef="#ctx0" brushRef="#br0" timeOffset="93104.824">4502 16412 1094 0,'0'0'48'0,"0"0"11"0,0 0-47 0,0 0-12 0,0 5 0 0,0 3 0 16,6 0 142-16,-6 3 26 0,-3-3 6 0,0 2 1 0,6 1-108 0,0 0-22 16,-6-1-4-16,3 1-1 0,0-1 20 0,0 1 3 15,0-1 1-15,0 1 0 0,-3-3-16 0,3 0-4 16,0 0 0-16,0 0 0 0,-6-3-35 0,6-5-9 16,0 0 0-16,0 0 0 15,0 0-67-15,0 0-15 0,0 8-3 0,0-8-1 16,0 0-94-16,0 0-20 0,0 0-3 0,0 0-1 0</inkml:trace>
  <inkml:trace contextRef="#ctx0" brushRef="#br0" timeOffset="93699.826">4514 16338 1609 0,'0'0'71'0,"0"0"15"15,0 0-69-15,0 0-17 0,3-8 0 0,-3 3 0 0,0 5 13 0,6-8-1 16,-6 8 0-16,0-5 0 0,0-1 12 0,0 6 3 16,0 0 0-16,0 0 0 0,0 0-27 0,0 0 0 15,6 0 0-15,-3 3 0 0,9 0-87 16,-9 2-22-16,-3-5-5 16,6 3-1-16</inkml:trace>
  <inkml:trace contextRef="#ctx0" brushRef="#br0" timeOffset="94201.834">4708 16375 1638 0,'0'0'72'0,"0"0"16"0,0 0-71 0,0 0-17 0,0 0 0 0,0 0 0 0,0 0 79 16,0 0 12-16,0 0 2 0,0 0 1 0,0 0-22 0,-3 5-5 0,3-5-1 0,-3 6 0 15,-3-4-27-15,6 4-6 0,0-6-1 0,-9 5 0 0,9-5-18 0,-3 5-4 0,-3 0-1 16,3 1 0-16,3-6-9 0,0 0 0 0,3 5 0 0,0 3 0 0,0-3-14 0,3 3 5 0,0 0 1 0,3 0 0 15,-3 0 8-15,3-3-13 0,0 1 5 0,0 2 8 16,-1-1 0-16,-2 1 0 0,0-2 0 16,3-1 0-16,-6 3 0 0,3 0 0 0,-6-3 0 0,0 3 12 15,0 0 5-15,0-3 2 0,0-5 0 16,-9 6 0-16,3-1 5 0,-3 0 2 0,3 1 0 16,-2-1 0-16,-1-3-15 0,0-2-3 15,-3 3-8-15,3-3 12 0,0-3-12 16,0 1 0-16,3-1 0 0,-6 1 0 15,3 2-21-15,0-3-7 0,0 0-2 0,0-2 0 16,6 2-22-16,-5 1-4 0,5-4 0 0,0 4-1 16,3 2-94-16,0 0-18 0,3-8-4 0,0 2-627 15</inkml:trace>
  <inkml:trace contextRef="#ctx0" brushRef="#br0" timeOffset="94673.856">4922 16222 633 0,'0'0'56'0,"0"0"-44"0,0-6-12 0,0 6 0 0,6-5 175 0,-6 5 33 15,0 0 6-15,0 0 2 0,3 3-129 0,-3-3-26 16,0 0-5-16,0 0 0 0,3 8 12 0,0 5 4 0,-3-5 0 16,-3 8 0-16,3 0 8 0,0-1 1 15,0 1 1-15,0 3 0 0,0-1-35 0,-3 1-7 16,6-1-2-16,0-2 0 0,-6-3-18 0,3 3-3 0,0-2-1 0,0-1 0 15,0-3-16-15,-3 4 0 0,0-1 0 16,3-3 0-16,3 1-10 0,-3-6-2 0,-3 6-1 16,3-3 0-1,0-8-50-15,0 8-9 0,0-8-3 0,0 8 0 16,0-8-133-16,0 0-26 0,0 0-6 0,0 0 0 0</inkml:trace>
  <inkml:trace contextRef="#ctx0" brushRef="#br0" timeOffset="95154.832">4776 16351 1695 0,'0'0'75'0,"0"0"16"0,0 0-73 0,0 0-18 15,0 0 0-15,0 0 0 0,0 0 68 0,3-5 9 0,3 0 3 0,6 2 0 16,-6 0-8-16,6 1 0 0,0-4-1 0,3 4 0 0,3-3-2 0,-1 2 0 15,-5-2 0-15,3 2 0 0,3 0-58 0,-3 1-11 16,6-1 0-16,-6-2 0 16,0 2-107-16,-1 3-13 0,1 0-4 0,0 0-851 15</inkml:trace>
  <inkml:trace contextRef="#ctx0" brushRef="#br0" timeOffset="95657.913">6705 16071 1425 0,'0'0'63'0,"0"0"13"0,0 0-60 0,0 0-16 0,-6 0 0 0,-3 2 0 0,0-2 37 16,-3 6 5-16,3-4 1 0,0 4 0 0,-2 2 11 0,-1 0 2 0,0-1 1 0,0 7 0 15,0-1-15-15,0 5-3 0,-3 1-1 0,3 0 0 16,-3 2-2-16,3 0-1 0,1 5 0 0,5 1 0 16,-6-3-5-16,6-3-1 0,0 3 0 0,3-1 0 15,0 1 7-15,3 0 0 0,3 0 1 0,0-6 0 16,6 3-17-16,0-2-3 0,0 0-1 0,3-4 0 16,2 1-16-16,4-2 0 0,0-1 0 15,3-3 0-15,0 1-71 16,0-6-14-16,-1 3-3 0,1-3-864 15</inkml:trace>
  <inkml:trace contextRef="#ctx0" brushRef="#br0" timeOffset="103667.468">5181 16415 172 0,'0'0'16'15,"0"0"-16"-15,0 0 0 0,0 0 0 0,0 0 124 0,6-3 23 16,-6 3 4-16,0 0 1 0,0 0-46 0,0 0-9 0,0 0-1 0,0 0-1 16,3-5-17-16,-3 5-3 0,0 0-1 0,0 0 0 0,0 0-2 15,0 0 0-15,0 0 0 0,0 0 0 0,3-5-4 0,-3 5 0 16,0 0-1-16,0 0 0 0,0 0-7 0,-3-6 0 16,0 1-1-16,0 2 0 0,3 3-19 0,-6-2-3 15,3 2-1-15,3 0 0 0,0 0-17 0,-6 0-4 16,0 0-1-16,0 0 0 0,0-3-14 0,0 6 8 0,0-3-8 15,6 0 0-15,-6 2 0 0,0 1 0 0,-2 2 0 0,2 1 0 16,0-1 0-16,0 0 0 0,-3 3 0 16,3 0 0-16,0 3 0 0,-3-3 0 15,3 2 0-15,-3 3 0 0,6 1 0 0,0-1 0 16,-3 0 0-16,0 3-10 0,6 0 10 16,-3 0 0-16,3-3 0 0,0 0-8 15,0-2 8-15,3-1 0 0,3 1 0 0,0-1 0 16,0-2 0-16,0-2 0 0,3-1 0 0,0 0-8 15,-3-2 8-15,3 0 0 0,0-3 0 0,3-3 0 16,-3-2 0-16,-4 2 0 0,7-2 0 16,-3 2 0-16,-3-5 0 0,3 0 0 15,-3 0 0-15,0 0 0 0,-3-2 0 0,0 2 8 16,0-3-8-16,0 3 0 0,0 0 0 0,0-2 8 16,-3 2-8-16,0 0 0 0,0 0 0 15,0 0 0-15,-3 0 0 0,0 0 8 0,3 3-8 16,0-3 0-16,0 3 0 0,0-3 8 0,0 8-8 15,-3-6 0-15,3 1 0 0,0 5 0 0,0 0 0 0,0 0 0 16,0 0 0-16,0 0 0 0,-3-5 0 0,3 5 0 16,0 0 0-16,0 0 0 0,0 0 0 0,0 0 0 15,0 0 0-15,-3 8 0 0,3 0 9 0,0 2 1 16,0-2 0-16,3 3 0 0,0-1-10 16,0 4 0-16,-3-7 0 0,3 1 0 15,0 3 0-15,3 0 0 0,-3-3 0 0,3 2 0 0,-3 1 0 16,0-6 0-16,3 3 0 0,0 0 0 15,0-3-9-15,0-2-7 0,-6-3-2 0,6 2 0 0,0-2-94 0,-4 3-18 16,4-3-4-16,0 0-712 0</inkml:trace>
  <inkml:trace contextRef="#ctx0" brushRef="#br0" timeOffset="105304.913">5321 16454 172 0,'0'0'16'0,"0"0"-16"0,0 0 0 0,0 0 0 15,0 0 328-15,0 0 64 0,0 0 12 0,0 0 2 0,0 8-326 0,0 0-66 0,0 0-14 0,0 3 0 16,0-3 36-16,0 2 7 0,0-2 1 0,0 0 1 16,0 0 13-16,0 3 2 0,3-3 1 0,-3-3 0 15,0-5-29-15,3 8-7 0,0 0-1 0,-3-8 0 0,0 0-16 16,0 0-8-16,0 0 8 0,0 0-8 0,0 0 0 0,0 0 0 16,0 0 0-16,0 0 0 0,0 0 0 15,0 0 0-15,0 0 0 0,0 0 0 0,0-5-14 0,0-1 5 16,3 1 1-16,0-3 0 0,0 3 0 0,-3-3 0 15,6-3 0-15,-3 3 0 0,3-2 8 0,0 2 0 16,-3 2 0-16,0 1 8 0,6-3-8 0,-6 3 0 16,2 2 0-16,4-2-8 0,3 0 16 15,-6 2 3-15,0 3 1 0,3-3 0 16,0 3-12-16,0 0 12 0,3 3-12 16,-3 0 12-16,3 2-12 15,-6 0 0-15,3-2 9 16,-3 2-9-1,-3 3 10-15,3 0-2 0,-1 0-8 0,-5 3 12 16,0 2-12-16,0 0 9 0,0 0-9 16,0-2 8-16,-3 0-8 0,1-1 0 15,2 1 0-15,0 2 8 0,0-8-8 16,0 3 0-16,0 3 0 0,0-3 0 0,2-3 0 16,-2-5-19-16,0 0 3 15,0 0 1-15,6 5-33 0,-6-5-6 0,0 0-2 16,0 0-536-16,6 3-108 0</inkml:trace>
  <inkml:trace contextRef="#ctx0" brushRef="#br0" timeOffset="106134.897">5762 16449 1558 0,'0'0'69'0,"0"0"15"0,-3-5-68 0,3 5-16 0,0 0 0 0,0 0 0 0,-3-3 16 0,-3 1-1 0,0 2 0 15,6 0 0-15,-6-3 15 0,0 3 3 0,3 0 1 0,-9 3 0 0,6-1 43 0,0 1 9 16,0 0 2-16,0 2 0 0,-3 0-45 0,3 3-9 0,0 0-2 0,0 0 0 0,3 0-24 16,-3 0-8-16,3 0 0 0,0 2 0 0,0-2 11 0,0 5-11 0,6-5 10 0,0 3-10 15,0 0 9-15,0-3-9 0,0 5 8 0,3-5-8 0,0 2 8 0,0-2-8 16,3 0 8-16,0-3-8 0,0 3 0 16,3-2 0-16,0-6 8 0,-3 5-8 15,3 0 0-15,0-2-11 0,5-3 3 0,-8-3 0 16,0 1-135-16,3-1-26 15,-3-2-6-15,3-1-1 0</inkml:trace>
  <inkml:trace contextRef="#ctx0" brushRef="#br0" timeOffset="108250.73">6020 16476 864 0,'0'0'38'0,"0"0"8"0,0 0-37 0,0 0-9 0,0 0 0 0,0 0 0 0,0 0 237 0,0 0 46 0,0 0 9 0,0 0 1 16,0 8-211-16,0-8-42 0,0 0-9 0,0 0-2 0,0 0-1 0,12 5 0 0,-6 0 0 15,-6-5 0-15,9 3 13 0,3-3 3 0,-3 0 0 0,0 0 0 0,3 0-14 0,-3-3-2 16,3 0-1-16,-3 1 0 0,0-3-18 0,3-1-9 15,-4 1 10-15,-2 0-10 0,3-1 10 0,0 1-10 16,-3 0 10-16,0-3-10 0,-3 3 21 0,0 2-1 16,0-2-1-16,3-1 0 0,-6-2-19 0,0 6-17 15,0 2 3-15,0-6 1 0,-6-1 13 0,3 4 0 16,-3-2 0-16,3 2 10 0,-3 0-10 0,0 1 0 16,-3 2 0-16,0 0 0 0,1 2 0 0,-1 1 0 15,-3-3 0-15,3 3 0 0,-3 2-10 0,3 0 10 0,-3-2 0 16,3 2-9-16,-3 3 9 0,3-3 0 0,0 3-9 0,0 0 9 15,0 3 0-15,3-1-9 0,-2 1 9 16,5 0 0-16,-3-1 0 0,0 1 0 0,3-1 0 16,3 1 0-16,-3-1 0 0,6-2 8 0,0 0 0 15,3 3 1-15,0 0 4 0,0-4 1 0,2 1 0 16,4-2 0-16,-3-1 0 0,3-2 0 0,0-1 0 0,0-2 0 16,3 0-14-16,0-5 11 0,0 5-11 15,3-5 10-15,-4 5-21 0,1-3-4 0,0-2-1 16,0 2-733-16,-3-5-147 0</inkml:trace>
  <inkml:trace contextRef="#ctx0" brushRef="#br0" timeOffset="109877.665">6845 16380 115 0,'0'0'10'16,"0"0"-10"-16,0 0 0 0,0 0 0 0,0 0 169 0,0 0 32 0,-3 0 7 0,3 0 0 0,0 0-142 15,0 0-29-15,-6 0-5 0,6 0-2 0,0 0 8 0,0 0 2 16,0 0 0-16,0 0 0 0,0 0 25 0,0 0 6 16,0 0 1-16,0 0 0 0,0 0 10 0,0 0 2 15,0 0 1-15,0 0 0 0,0 0-5 0,0 0 0 16,0 0-1-16,0 0 0 0,0 0-19 0,0 0-4 15,0 0-1-15,0 8 0 0,3 3-17 0,-3 2-3 0,-6 3-1 16,6 3 0-16,-3 4-3 0,0 1-1 16,0 5 0-16,0 0 0 0,0 0-6 0,3-2 0 0,-6-1-1 0,6 1 0 15,-3-3-11-15,3-3-1 0,0 0-1 0,-3-3 0 16,3-4-10-16,0 2 8 0,3-8-8 0,-3 2 8 16,0-2-8-16,0-3 10 0,0-5-10 15,0 0 10-15,0 0-10 0,0 0 8 0,0 0-8 0,0 0 8 16,0 0 0-16,0 0-8 0,0-8 12 0,-3 0-4 15,6-5-8-15,-3 0 0 0,-3 0-12 0,0 0 12 16,0-6-12-16,0 3 12 0,0-2-10 0,0-1 10 16,0 1-10-16,3-1 10 0,-3-2-10 0,0 2 10 15,3 4-16-15,0-4 4 0,0 0 0 0,6 1 0 16,-3 2 12-16,3 3 0 0,-3-3 0 0,3 3-9 16,0 0 9-16,3 2 0 0,-3 0 0 0,0 3 0 15,3 3 0-15,-3 0 0 0,0 0-10 0,3-1 10 16,0 1 0-16,3 2 0 0,-3 1 0 0,3 2 9 0,-1 0-1 0,1 2-8 15,0 1 12-15,0 2-4 0,-3 1-8 16,0 1 0-16,3-1 0 0,-3 2 0 0,-3 0 0 16,0 0 10-16,3-3-1 0,-6 3 0 0,-3 2 7 15,0-2 0-15,0 3 1 0,-3-3 0 16,-3 2 14-16,0 1 2 0,0-3 1 0,0 0 0 16,0-3-22-16,-3 0-12 0,0 1 12 0,-3-1-12 15,3-2 0-15,-3-1 0 0,0 1 0 0,0-3-9 16,4 0 9-16,-4-3-8 0,3 1 8 0,0 2-8 15,0-3-19-15,0 0-3 0,3-2-1 0,0 2 0 16,0 1-21-16,3-1-5 0,0-2-1 16,3 5 0-16,0 0-154 0,6-5-30 0</inkml:trace>
  <inkml:trace contextRef="#ctx0" brushRef="#br0" timeOffset="110971.279">7187 16195 1810 0,'0'0'40'0,"0"0"8"0,0-5 1 0,3 2 3 0,3 1-42 16,0 2-10-16,-9 0 0 0,3 0 0 0,6-3 31 0,-6 3 4 0,0 0 1 15,0 0 0-15,0 0 4 0,0 0 2 0,0 0 0 0,-3 8 0 0,-3 2 16 16,3 4 3-16,6 2 1 0,-6-1 0 0,-3 7-11 16,3-4-3-16,6 3 0 0,-3 0 0 0,-3 3-28 15,0-3-7-15,6 1-1 0,0-4 0 0,0 1-12 0,-3-1 8 16,-3-2-8-16,6 0 0 0,6-3 10 0,-3 0-10 16,-9 1 10-16,3-4-10 0,6-5 0 15,-6-5-16-15,0 11 1 0,3-3 1 16,-3-8-30-16,0 0-7 0,0 0-1 0,-3 5 0 15,-3 1-108-15,6-6-23 0,0 0-4 16,0 0-388-16,-6 0-77 0</inkml:trace>
  <inkml:trace contextRef="#ctx0" brushRef="#br0" timeOffset="111566.515">7053 16314 230 0,'0'0'20'0,"0"0"-20"0,0 0 0 0,0 0 0 0,0 0 399 0,0 0 75 16,-3-5 15-16,3 5 3 0,0 0-356 0,0 0-71 0,0-5-14 0,0 5-3 16,0 0 16-16,6-3 4 0,3-2 1 0,3 2 0 0,0 0-12 15,3 1-2-15,3-4-1 0,0 6 0 0,-6-2-23 0,2 2-5 0,10-3-1 16,-3 3 0-16,-3 0-25 0,0 0 8 0,-3 0-8 0,0 0 0 0,5 0-29 0,-8 0-11 15,-3 0-3-15,3 0-735 0,-3 0-147 0</inkml:trace>
  <inkml:trace contextRef="#ctx0" brushRef="#br0" timeOffset="112104.565">7518 16261 403 0,'0'0'36'0,"0"0"-36"16,-3-5 0-16,0 5 0 0,0-5 231 0,3 5 39 0,0 0 8 0,0 0 2 16,-3-3-120-16,0-2-24 0,3 5-5 0,-3-3-1 15,-3 0-27-15,6 3-6 0,3-5-1 16,0 0 0-16,-3 5-44 0,3-5-8 0,0-3-3 0,6 0 0 15,3 0-9-15,-3 3-1 0,-4-1-1 0,4 4 0 16,9-6-10-16,-6 2-1 0,-6 6-1 0,3-2 0 16,6 2-8-16,-3 2-2 0,-12-2 0 0,9 3 0 0,-3 0-8 15,0 2 0-15,0 0 0 0,-6 3 0 0,-6 3 0 0,6 2 0 16,6 3 0-16,-9 2 0 0,-9-2 0 0,3 0 0 16,6 0 11-16,-9 0-11 0,-3 0 0 15,3 0 0-15,3-1 0 0,0 1 0 16,0 0 0-16,-6 0 0 0,1 0 0 15,2-3 0-15,3 0 0 0,0-2 0 0,0 0 0 16,-3 2 0-16,6-5 0 0,-3 2 0 0,3-2 0 16,0 0 0-16,0-2 8 0,6-6-8 0,0 0 0 15,0 0 9-15,0 0-1 0,0 0 0 0,0 0 0 0,3 5 0 16,-3-5 7-16,6 2 1 0,0 1 0 0,9 0 0 0,0-3-4 16,3 0 0-16,-6 2 0 0,3 1 0 0,8-6-4 15,-2 3 0-15,-9 3-8 0,6 0 12 16,3-6-12-16,-3 3 0 0,-9 3 8 15,0-3-8-15,-1 2 0 0,4-2 0 0,-3 0 0 0,-3 0 0 16,-6 0-14-16,0 0 1 0,9-2 0 0,-9 2 0 16,0 0-62-16,0 0-12 0,9 0-2 0,-9 0-1 15,0 0-142-15,0 0-28 0,12 5-5 0,0-5-2 16</inkml:trace>
  <inkml:trace contextRef="#ctx0" brushRef="#br0" timeOffset="112637.594">7839 16169 1450 0,'0'0'64'0,"0"0"14"0,6-6-62 0,-6 6-16 0,-3-5 0 0,3 0 0 16,3 0 35-16,-3 5 4 0,0 0 1 0,0-6 0 0,6-2 15 0,-6 8 3 15,0 0 1-15,0 0 0 0,0 0 15 0,0 0 3 16,0 0 1-16,0 0 0 0,0 0-32 0,0 0-6 0,0 0-2 16,0 0 0-16,0 0-11 0,0 0-3 15,0 0 0-15,0 0 0 0,0 0 5 0,0 0 1 0,0 0 0 0,0 0 0 16,0 0-10-16,0 0-1 0,0 0-1 0,0 0 0 15,0 0-4-15,0 0-1 0,0 0 0 0,-6 0 0 16,-3 0-13-16,9 0 0 0,0 0 0 0,0 0 0 16,0 0 0-16,0 0 0 0,0 0 0 0,0 0 0 15,0 0 0-15,0 0 0 0,0 0 0 0,0 0 0 16,0 0 8-16,0 0 0 0,0 0-8 0,0 0 12 16,0 0-3-16,0 0-1 0,0 0 0 0,0 0 0 15,0 0 0-15,0 0 0 0,6 8 0 0,-3 0 0 16,3 3 1-16,-3-1 0 0,6 4 0 0,0-4 0 0,-6 6 9 15,3 0 2-15,6 0 0 0,-3 2 0 16,0 1-20-16,-3-1 0 0,-1 1 0 0,7-1 0 16,-3-2 10-16,0 3-2 0,-6-3 0 0,0 0 0 0,6-1-8 15,-3-1 8-15,-9 2-8 0,0-1 8 0,3-1 7 16,-3 1 1-16,-3-1 0 0,0-1 0 0,-3 0-7 0,0-2-1 16,3-1 0-16,-2 1 0 0,-4 0-8 15,0-4 0-15,9 1 0 0,-6-2 0 0,0 2-24 0,0-3 2 16,3-2 1-16,0-1 0 15,6-2-103-15,-6 0-21 0,0 3-4 16,6-3-579-16,0 0-116 0</inkml:trace>
  <inkml:trace contextRef="#ctx0" brushRef="#br0" timeOffset="113190.593">8220 16314 403 0,'0'0'17'0,"0"0"5"15,0 0-22-15,0 0 0 0,0 0 0 0,0 0 0 0,0 0 136 0,-9 8 1997 203,9-8-2124-203,0 0-1 16,-6 5-8-16,3-5 12 0,3 0-12 0,0 0 9 0,0 0-9 0,0 0 8 16,0 0-8-16,0 0 0 15,0 0 0-15,0 0 0 0,0 0 0 0,0 0 0 16,0 0 0-16,0 0 0 0,0 0 0 0,0 0 0 0,6 0-8 15,3-2 8-15,-9 2 0 0,0 0 0 0,0 0 0 16,0 0 0-16,9 0 0 0,-9 0 0 0,0 0 0 0,6 2 0 16,0 1 0-16,-6-3 12 0,0 0-2 0,0 0 0 15,0 0 10-15,0 0 1 0,0 0 1 0,0 0 0 16,-3 3 12-16,3-3 2 0,0 0 1 0,-3 2 0 16,-6 1-29-16,3 0-8 0,6-3 0 0,0 0 0 15,0 0 8-15,0 0 0 0,0 0 0 0,0 0 0 16,0 0-8-16,0 0 0 0,-3-8 0 0,3 2 0 15,6 4 0-15,-6 2 0 0,0 0 0 0,0-5 0 16,6-1 0-16,-6 6-13 0,0 0 5 0,0 0 8 16,0 0-31-16,0 0 2 0,0 0 0 15,0 0 0-15,0 0-19 16,0 0-4-16,0 0-1 0,0 0 0 0,0 0-150 16,0 0-29-16</inkml:trace>
  <inkml:trace contextRef="#ctx0" brushRef="#br0" timeOffset="113897.425">8190 16515 115 0,'9'0'10'0,"-9"0"-10"15,0 0 0-15,0 0 0 0,0 0 256 0,0 0 48 0,0 0 11 0,0 0 1 0,6 6-177 16,-6-6-36-16,0 8-7 0,0-1-2 0,0-1-2 16,0 4-1-16,3 4 0 0,-3-1 0 0,-3 0-11 15,3 0-1-15,3 0-1 0,0 1 0 0,-6 2-22 16,0-3-5-16,6-3-1 0,-6 4 0 0,-3-1-10 0,0 0-3 15,3-2 0-15,0-1 0 0,3 1-17 0,-3-3-3 16,-8 0-1-16,5 0 0 0,3-3-16 0,-3 3 8 16,-6-3-8-16,6 3 0 15,0-3-77-15,0 1-23 0,-6-4-4 16,3 1-940-16</inkml:trace>
  <inkml:trace contextRef="#ctx0" brushRef="#br0" timeOffset="125404.339">14331 15423 403 0,'0'0'17'0,"0"0"5"0,0 0-22 0,0 0 0 16,0 0 0-16,0 0 0 0,0 0 230 0,0 0 42 0,0 0 8 15,0 0 1-15,0 0-165 0,0 0-34 0,0 0-6 0,0 0-2 0,0 0-18 16,0 0-4-16,9 5-1 0,-6 3 0 0,3 0 4 0,-3 2 1 0,-3 4 0 0,3-1 0 16,0 5-4-16,-3 1 0 15,0-1 0-15,0 1 0 16,0 2-20-16,0 0-5 0,0 0-1 15,0 1 0-15,0-1-6 0,0 0 0 16,0-3-1-16,0 1 0 0,0-3-19 16,3 2 10-16,-3-2-10 0,0-3 8 15,0-2-8-15,0 0 0 0,0-1 9 0,0-2-9 16,0 0 13-16,0-8-1 0,0 5-1 16,0-5 0-16,-3 6-52 0,3-6-11 15,0 0-1-15,0 0-1 0,0 0-67 0,-3 2-14 0,0-2-2 16,3 0-459-16,-6-2-91 0</inkml:trace>
  <inkml:trace contextRef="#ctx0" brushRef="#br0" timeOffset="128238.221">14289 15642 172 0,'0'0'16'0,"0"0"-16"16,0 0 0-16,0 0 0 0,0 0 138 0,0 0 25 0,0 0 5 0,0 0 0 0,0 0-96 0,0 0-20 16,9 0-4-16,-9 0-1 0,0 0 6 0,0 0 2 0,0 0 0 0,0 0 0 0,0 0 9 0,6-2 3 15,0-1 0-15,-6 3 0 0,0 0-10 0,0 0-1 0,0 0-1 0,0 0 0 0,0 0-4 0,0 0-1 0,0 0 0 0,0 0 0 0,0 0 0 0,0-5 0 0,0-1 0 16,0 6 0-16,0 0-15 0,0 0-3 0,-3-5-1 0,0 0 0 0,0 2-10 0,0 0-1 0,0 1-1 0,-3-1 0 16,0 0-1-16,0 3 0 0,0 0 0 0,1 0 0 0,-1-2-2 0,0 2-1 15,-3 2 0-15,0-2 0 0,3 3-1 0,-3 2 0 0,-3 1 0 0,3-1 0 0,0 0-14 16,0 1 9-16,0 2-9 0,0-1 8 15,0 4-8-15,0 0 0 0,4-3 0 0,-4 2 0 0,3 1 0 0,0-1 0 0,3-2 9 0,-3 0-9 0,3 0 14 0,0 3-2 0,3-1 0 0,0 4 0 16,0-7 4-16,3 4 0 0,3 0 0 0,-3-1 0 0,3-2 0 0,0 0 0 0,3-3 0 16,-1 1 0-16,4-1-8 0,-3 0 0 0,0-2-8 0,3 0 12 0,-3-1-12 0,0-2 0 15,0 0 0-15,-3 0 0 0,3 0 0 0,-3 0 0 0,3-2 0 0,-3-1-10 0,0 0-21 0,0 1-4 0,0-1-1 0,-6 3 0 16,0 0-124-16,5-3-26 0,-5 3-5 0,3-2-666 0</inkml:trace>
  <inkml:trace contextRef="#ctx0" brushRef="#br0" timeOffset="131113.252">14593 15637 230 0,'0'0'10'15,"0"0"2"-15,0 0-12 0,0 0 0 0,3-5 0 0,-3-1 0 0,3 1 204 0,-3 5 37 16,-3-5 8-16,3 2 2 0,-3 0-131 0,-3-2-25 0,6 5-6 0,-3-3-1 0,-3 3 6 0,0 0 1 16,3 0 0-16,-6 3 0 0,3 0-25 0,0-1-5 15,0 4-1-15,-3-1 0 0,3 0-40 0,-2 1-9 16,-1 4-2-16,3-2 0 0,0 3 3 0,0 2 0 15,0 0 0-15,0 3 0 0,0-3 16 0,0 0 3 0,0 3 1 16,3-2 0-16,3-1-21 0,0 3-4 16,3-3-1-16,-3 0 0 0,-3 0 2 15,6-2 1-15,6 0 0 0,-3-4 0 0,3 1 0 16,0-2 0-16,3-4 0 0,0 1 0 0,-1 0-13 16,1-6 0-16,0 0 0 0,0 1 0 0,0-1 0 15,0-2 0-15,-3-3 9 0,0-3-9 0,0 3 8 16,0-2-8-16,-3-1 0 0,-3 3 8 0,3-5-8 15,-3 2 8-15,3 1-8 0,-6-3 8 0,0-1 5 16,0 1 1-16,0-3 0 0,0 3 0 16,-3 2 0-16,0 1 0 0,-3-3 0 15,3 5 0-15,-6-3-14 0,6 6 0 16,-6 0 8-16,6-1-8 0,-6 1 0 0,3 5-10 16,0 0 2-16,0 0 0 0,6 0-32 0,0 0-7 15,-6 3-1-15,0 2 0 0,3 0-29 0,-3 3-7 0,6-8 0 16,0 5-1-16,0-5-101 0,0 8-20 0,0 0-4 15,3 0-1-15</inkml:trace>
  <inkml:trace contextRef="#ctx0" brushRef="#br0" timeOffset="133897.75">14712 15653 1458 0,'0'0'64'0,"0"0"14"0,0 0-62 0,0 0-16 0,0 0 0 15,0 0 0-15,0 0 40 0,0 0 4 0,0 0 2 0,0 0 0 0,-3 8 8 0,3 0 2 16,0 0 0-16,0 5 0 0,0-3 6 0,0 4 2 0,0-1 0 0,3 3 0 0,-3-3-36 16,3 0-8-16,0 0 0 0,0-2-1 0,0 2-8 0,0-2-2 0,3-3 0 15,-3 0 0-15,3-3-1 0,0 0-8 0,0 1 12 0,-3-4-4 0,-3-2-8 16,6 3 8-16,3-3-8 0,-9 0 8 0,3-3-8 0,2-2 10 0,1 0-10 15,0-1 10-15,-3-2-10 0,3 0 0 0,0 1 0 0,-3-4 0 16,0 0 0-16,0 1 0 0,-3-3 0 0,3-1 8 16,0 4 0-16,0-1 0 0,-3 1 0 15,3-4 0-15,-3 1-8 0,0 3-9 0,0-1 9 16,0 6-13-16,0-3 13 0,0 0 8 0,0 2 0 16,0 6-8-16,0 0 0 0,0 0 0 15,0 0 0-15,0 0 0 0,0 0 0 16,0 0 0-16,0 0 0 0,0 0 0 0,0 8 8 15,0 6-8-15,0-4 0 0,0 3 0 0,3-2 12 0,-3 0-12 16,3 2 12-16,-3 3-12 0,3-3 8 16,0 0-8-16,0-2 0 0,0 2 0 0,-3-2 0 15,3-1 0-15,0-2 0 0,0-3 0 0,0 3-28 16,3-2-2-16,0-4-1 0,-6-2 0 0,6 0-52 16,0 0-10-16,0-2-3 0,3-1-487 0,0-2-97 15</inkml:trace>
  <inkml:trace contextRef="#ctx0" brushRef="#br0" timeOffset="135111.752">15004 15478 806 0,'0'0'72'16,"0"-5"-58"-16,0-3-14 0,0 8 0 0,3-5 207 0,-3 5 38 0,0 0 8 0,3-3 2 16,3-2-168-16,-6 5-34 0,0 0-6 0,0 0-2 15,0 0 22-15,0 0 4 0,0 0 1 0,0 10 0 16,3 1-14-16,-3 2-2 0,0 0-1 0,0 1 0 15,-3 1-12-15,3 1-3 0,0-2 0 0,-3 1 0 16,0 1-28-16,3-3-12 0,-3 3 11 0,3-2-11 16,-3-1 8-16,3 0-8 0,-3-2 0 0,3-3 9 15,-3 0-9-15,3-1 0 0,-3 1 0 0,3-8 0 16,0 0 0-16,0 0 0 0,-3 6 0 0,3-6 0 16,0 0-13-16,0 0 5 0,-3 2 8 0,3-2-13 15,-6 3 13-15,6-3 0 0,0 0 0 0,0 0 0 0,0 0-20 0,0 0 3 16,3-5 0-16,-3 5 0 0,6-6 7 0,0 4 2 15,0-4 0-15,0 1 0 0,0 3 8 0,3-1-8 16,-3-2 8-16,-1 2-8 0,4 0 8 0,0 1 0 16,-3 2-9-16,3 0 9 0,3 0 0 0,-3 5 0 15,0-2 0-15,0 2 0 0,0 0 0 0,0 3 0 16,-3 3 0-16,0-1 0 0,0-2 13 0,0 3 4 16,-3-1 1-16,-3-2 0 0,3 3 0 0,-3-3 0 15,-3 0 0-15,0 0 0 0,0 0 2 0,-3 0 1 16,-3-3 0-16,3 0 0 0,0 0-3 0,-3 1-1 15,0-4 0-15,3 1 0 0,-3 0-17 0,0-3-11 16,-3 0 2-16,3-3 0 16,-3 3-35-16,3-3-8 0,-2 1 0 0,2-1-1 15,-3-2-30-15,3 2-5 0,3-2-2 16,-3 0 0-16,3-1-88 0,3 1-18 16,3-3-3-16,0 0-1 0</inkml:trace>
  <inkml:trace contextRef="#ctx0" brushRef="#br0" timeOffset="135920.776">15254 15393 1623 0,'0'0'72'0,"0"0"15"0,0 0-70 0,0 0-17 16,0 0 0-16,0 0 0 0,0 0 41 0,0 0 5 0,0 0 1 0,6 6 0 15,0 2-11-15,0 2-3 0,-3 1 0 0,-3 5 0 16,0 0 53-16,0-1 10 0,3 7 3 0,-3-1 0 0,0 0-35 15,-3 3-6-15,3-3-2 0,0 3 0 0,0-3-18 0,-3 0-4 16,3-2-1-16,0-1 0 0,3 1-15 16,-3-6-3-16,0 3-1 0,3-3 0 0,-3-2-14 0,3-1 8 15,-3-2-8-15,0 0 0 0,3 0 0 0,-3 0-18 16,0-8 2-16,0 0 1 16,0 0-93-16,0 0-18 0,0 0-4 0,0 0-560 15,0 0-112-15</inkml:trace>
  <inkml:trace contextRef="#ctx0" brushRef="#br0" timeOffset="136658.418">15382 15690 1267 0,'0'0'112'0,"0"0"-89"0,0 0-23 0,0 0 0 0,-3-3 167 16,3 3 29-16,0 0 5 0,0 0 2 0,0 0-156 0,0 0-31 0,0 0-7 15,6 5-1-15,3-2 8 0,0 0 0 0,-9-3 1 0,9 2 0 16,2 1 31-16,-2 0 7 0,3-1 1 0,-3-2 0 15,3 0-38-15,-3 0-7 0,3-2-2 0,-3-1 0 16,3 0-9-16,0-2 0 0,-3 2 0 16,0-2 8-16,-1 3-8 0,-2-4 0 0,0 1 0 0,0 0 0 15,-3-1 0-15,3 1 0 0,-6-3 0 0,3 3 0 16,-3 0-12-16,0-1 3 0,-3 1 0 0,0 0 0 16,0-1 9-16,-3 1 0 0,0 0-9 0,-3-1 9 15,1 4-14-15,2-1 2 0,-6 1 0 0,0 2 0 16,3 0 12-16,-3 0 0 0,0 2-10 0,-3 3 10 0,0 1 0 0,0-1 0 15,0 3 12-15,4 0-4 0,2 3 3 16,0-1 0-16,-3 3 0 0,3-2 0 0,3 2 14 16,0 0 3-16,3 3 1 0,3-3 0 0,0 1 10 15,3-1 1-15,0 3 1 0,3-3 0 0,3 0-9 0,0 1-3 16,0-4 0-16,6 1 0 0,2-1-17 0,4-2-3 16,-3 3-1-16,0-6 0 0,3 0-8 0,-3 1-14 15,0-4 3-15,-4 1 1 16,4-3-134-16,-3-5-26 0</inkml:trace>
  <inkml:trace contextRef="#ctx0" brushRef="#br0" timeOffset="137397.402">16340 15420 576 0,'0'0'51'0,"0"0"-41"0,0 0-10 0,0 0 0 0,0 0 251 0,0 0 48 0,0 0 9 16,0 0 3-16,0 0-223 0,-3 8-45 0,0 2-9 0,0 1-2 0,0 5 48 0,0 0 10 16,0 2 2-16,0 3 0 0,0 3-15 0,0 3-2 0,-3-1-1 0,6 3 0 0,-3-2-42 15,3-1-9-15,0-2-2 0,0 0 0 0,3 0-21 0,0-6 0 0,0 1-12 0,-3-1 4 0,0-5-5 0,3 1-1 16,-3-4 0-16,3-2 0 0,-3 0-18 0,3 0-4 0,-3-8-1 0,0 0 0 15,0 0-49-15,0 0-10 0,0 0-1 0,0 0-1 16,0 0-123-16,0 0-25 0,0 0-5 0,0 0-1 16</inkml:trace>
  <inkml:trace contextRef="#ctx0" brushRef="#br0" timeOffset="138159.063">16337 15491 1670 0,'0'0'36'0,"0"-5"8"0,-3 0 2 15,3-3 2-15,-3 3-39 0,3-3-9 0,0 0 0 0,3 2 0 16,0-2 81-16,3 3 15 0,0 0 2 0,3-3 1 0,0 3-27 0,3-3-4 16,-3 2-2-16,3 1 0 0,0 0-3 0,3 2-1 0,-1-2 0 0,1 5 0 15,0 0-40-15,0 5-8 0,6 0-2 0,-3 3 0 0,-3 3-12 0,0 5 0 16,5-3 0-16,-2 6-10 0,-3-1 10 0,0 3 0 0,-6 0 0 0,6 3 0 16,0-3 0-16,-3 3 12 0,-6-3-4 0,-3 3 0 0,2-3 8 15,-5 1 1-15,-8-1 1 0,-1 0 0 0,-3-3 10 0,3 1 3 16,-3-1 0-16,-3 1 0 0,-3-3-8 0,0-3-2 0,3 0 0 0,0-2 0 15,-5-1-13-15,5 1-8 0,-3-6 8 16,3 1-8-16,0-1 0 0,-3-2-13 16,0-3 1-16,4 0 1 0,2 0-4 15,-3-3-1-15,3 0 0 0,0 1 0 16,6-4-34-16,-3 4-7 16,3-4-2-1,3 1 0-15,0 2-18 0,3-2-4 16,0-3-1-16,0 8-610 0,0 0-123 0</inkml:trace>
  <inkml:trace contextRef="#ctx0" brushRef="#br0" timeOffset="139194.148">16742 15671 1674 0,'9'0'36'0,"-9"0"8"0,0 0 2 16,0 0 2-16,9 3-39 0,-9-3-9 0,0 0 0 0,3 11 0 0,0-1 96 15,0-2 18-15,0 3 3 0,-3 2 1 0,-6-3-34 0,3 4-8 16,9-1 0-16,-6 0-1 0,-6 0-17 15,6 1-3-15,0-1-1 0,3-3 0 0,-3 1-35 0,0 0-7 16,-3-4-2-16,3 1 0 0,9 0-10 16,-9-2-16-16,0-6 4 0,0 0 1 0,0 0-154 0,0 0-31 15,0 0-7-15</inkml:trace>
  <inkml:trace contextRef="#ctx0" brushRef="#br0" timeOffset="140008.139">16813 15579 1036 0,'-2'-8'92'0,"2"8"-73"0,0-8-19 15,-3 3 0-15,0 2 284 0,0-2 54 0,9-1 10 0,-6 4 3 0,-3-4-275 0,3 6-54 16,0 0-11-16,0 0-3 0,0 0-8 0,0 0 8 0,6 0-8 0,2 0 8 0,1 0-19 16,-9 0-4-16,0 0-1 0,9 8-668 0,6-2-135 0</inkml:trace>
  <inkml:trace contextRef="#ctx0" brushRef="#br0" timeOffset="140763.62">17007 15650 1612 0,'0'0'144'0,"0"0"-116"0,0 0-28 0,0 0 0 0,0 0 129 0,0 0 20 0,-6 5 4 16,0-2 1-16,-3 0-99 0,6 2-20 0,-6 0-4 0,0-2-1 0,0 2 17 0,3 1 3 0,6-6 1 16,-6 5 0-16,0 0-19 0,4 0-4 0,2-5-1 0,0 0 0 0,0 8-27 15,5 0 8-15,1 0-8 0,6-3 0 0,-3 3 0 0,0 0 0 0,0 0 0 0,3 0 0 16,3 0 0-16,-3 0 0 15,-6 0 0-15,0 0 0 0,0 3 0 0,0-3 0 0,-6-1 0 16,-3-1 0-16,0 2 10 0,-3-3-10 16,0 3 12-16,-3-3-12 0,-3 0 23 0,0-2-3 15,6 0 0-15,-6-1 0 0,-3-2-4 0,3 3-2 16,0-3 0-16,1-3 0 0,-4 3-2 16,3-2-1-16,-3-1 0 0,6-2 0 15,3 2-35-15,-3-5-8 16,0 3 0-16,3-3-1 0,6 3-28 15,-3-3-6-15,0 3-1 0,0-3 0 16,3 0-146-16,3 0-30 0,6 2-5 16</inkml:trace>
  <inkml:trace contextRef="#ctx0" brushRef="#br0" timeOffset="148123.68">17197 15438 1152 0,'-8'0'102'0,"8"0"-82"15,0 0-20-15,0 0 0 0,0 0 192 0,0 0 35 0,0 0 6 0,0 8 2 0,-3-2-185 16,3 4-37-16,-3 1-13 0,6 5 9 0,3 0 51 0,-4 2 11 15,-4 3 1-15,-1 6 1 0,3-1-17 0,-66-208-2321-31,66 182 2281 31,0 0-16 0,0 0 0 0,3-3 0 0,-3 3 0 0,0 0 202 0,0 0 38 0,6-5 7 16,-6 5 1-16,0 0-140 0,0 0-29 0,0-6-6 0,0 6-1 0,-6-5 4 0,6 5 0 16,0 0 0-16,0 0 0 0,0 0-17 0,0 0-3 0,0 0-1 0,0 0 0 15,0 0-20-15,0 0-4 0,0 0-1 0,0 0 0 0,6 5-14 16,-6-5-2-16,0 0-1 0,0 6 0 0,3 2 14 0,-3-3 2 16,0 3 1-16,0 2 0 0,3 1-5 0,0 0-1 15,3 2 0-15,-6 0 0 0,-3 3 0 16,3 2 0-16,6 4 0 0,0-1 0 0,-6 0 12 0,0 3 1 0,0-3 1 0,3 5 0 15,-3-2-29-15,3 0-9 0,0 0 0 0,0-6 0 0,0 4 12 0,0-4-4 0,-3 1 0 16,3-6-8-16,3 0 9 0,-3-2-9 0,-3-1 0 0,-3-2 9 0,0 0-9 0,3-8 0 16,0 0 9-16,0 0-9 0,-3 3-15 0,3-3-7 0,0 0-2 0,0 0 0 0,0 0-32 15,0 0-8-15,0 0 0 0,0 0-1 0,-3-6-100 0,-3 1-20 0,0 0-4 16,6 5-608-16</inkml:trace>
  <inkml:trace contextRef="#ctx0" brushRef="#br0" timeOffset="150336.61">17043 15634 460 0,'-9'0'41'0,"9"0"-33"0,0 0-8 0,0 0 0 16,-6-2 140-16,6 2 27 0,0 0 5 0,0 0 0 16,-3-6-81-16,3 6-17 0,3-5-3 0,-3 5-1 15,0-5 11-15,0 5 3 0,0 0 0 0,3-3 0 16,6 0-12-16,-3 1-3 0,-6 2 0 0,6-3 0 15,3 0-9-15,-4 3-1 0,-5 0-1 0,9-2 0 16,0-1-4-16,3 3-1 0,-6 0 0 0,0-2 0 16,3 2-21-16,0 0-4 0,9-3 0 0,-6 0-1 0,-9-2 1 15,6 5 1-15,6-3 0 0,-1 1 0 16,1-1-29-16,-3 3 0 0,-3-3 0 0,3 1 0 16,0-1-13-16,-3 0-6 0,0 1-1 0,0-1 0 15,-3 1-34-15,3 2-7 16,-9 0-2-16,0 0 0 0,9-3-131 0,-9 3-26 0,0 0-6 15,0 0-1-15</inkml:trace>
  <inkml:trace contextRef="#ctx0" brushRef="#br0" timeOffset="151217.15">17400 15647 172 0,'0'0'8'0,"0"0"1"0,-3-2-9 0,3 2 0 16,0 0 0-16,0 0 0 0,0 0 241 0,0 0 47 0,0 0 8 0,0 0 3 15,-6-5-184-15,6 5-37 0,0 0-7 0,0 0-2 16,0-6 18-16,-3 1 3 0,-3 2 1 0,6 3 0 15,0 0-31-15,-6 3-7 0,-3 0-1 0,0-1 0 16,6 4-27-16,-6 1-5 0,-3 1-2 0,0 0 0 16,1 3-10-16,2 2-8 0,0-2 9 0,0 2-9 15,-6 0 16-15,6 0-2 0,9 1-1 0,-3-1 0 16,-3 0-5-16,3 0 0 0,9 1-8 0,-3-4 12 0,0 1-4 0,6-1 0 16,0-2-8-16,0-2 12 15,3-4-4-15,0 1-8 0,-4-1 11 16,4-2-11-16,3-2 12 15,-6-1-12-15,-3 1 12 0,3-4-12 0,0 1 9 0,0-3-9 0,-6-3 0 16,3 4 9-16,-6-1-9 0,3-3 0 0,0 3 0 16,-3-5 0-16,-3 2 0 0,3-2 0 0,0 2 0 15,0 1 0-15,-3-3 0 0,3-1 0 0,-3 6 0 0,0-2 0 0,3 2 0 16,-3 3 0-16,0-1 0 0,3 6 0 0,0 0 0 0,0 0 0 16,0 0 0-16,0 0 0 0,0 0 0 0,0 0 0 15,-6 6 0-15,3-1 0 0,6 3 12 0,-3 2 0 0,0 1 0 16,-3 0 0-16,3 2 4 0,3-3 0 0,0 1 1 15,0 2 0-15,-3-2-17 0,0-1 8 0,6 1-8 16,0-3 0-16,-3 3 8 0,3-6-8 0,-3 3 0 16,3-3 0-1,0 0-19-15,-6-5-7 0,0 0-2 0,9 3 0 16,3-3-104-16,-7 0-22 0,-5 0-4 0,6-5-690 0</inkml:trace>
  <inkml:trace contextRef="#ctx0" brushRef="#br0" timeOffset="151845.176">17510 15671 979 0,'0'0'87'0,"0"0"-70"16,0 0-17-16,0 0 0 0,0 0 184 0,0 0 34 0,0 0 6 0,0 0 2 0,0 0-174 0,0 0-34 16,0 0-7-16,0 8-2 0,-3 0 68 0,3 3 14 0,3-1 2 0,-3 1 1 15,0 2-22-15,0 0-5 0,0 1-1 0,3-1 0 0,0-3-35 0,0 4-7 16,-3-4-2-16,3-2 0 0,3 0-14 0,-3 0-8 15,-3 0 8-15,0-8-8 0,0 0 0 0,0 0 9 16,0 0-9-16,0 0 0 0,0 0 0 0,0 0 0 16,0 0 0-16,0 0 0 0,0 0 0 0,0-5-9 15,6-3 1-15,-3 2 0 0,-6-1 0 0,3-4 0 16,3 0 0-16,0 1 0 0,-3-3 8 0,3-1 12 0,0 1-2 16,3 0-1-1,0 0-30 1,3-1-7-16,-6 4 0 0,5-1-1 0,4 1 29 0,-3 2-9 0,-3 0 9 0,3 2 0 0,3 1 0 15,0 3 0-15,-9-1 0 0,-3 3 0 0,6 0 0 0,6 5 11 16,0-2-1-16,-3 2 0 0,-6 0 10 16,3 3 1-16,2 3 1 0,1 0 0 0,-9-1-8 15,3 3-2-15,3-2 0 0,-3 2 0 0,3 0-4 0,-3-2 0 16,-3 0-8-16,3 2 12 0,3-3-12 0,-3-2 8 0,-3 3-8 16,0-3 0-16,3-3 0 0,-3-5 0 0,0 0 0 15,0 0 0 1,0 0-42-16,3 5-5 0,-3-5-1 0,0 0 0 0,0 0-127 15,6 3-25-15,-6-3-6 0</inkml:trace>
  <inkml:trace contextRef="#ctx0" brushRef="#br0" timeOffset="152497.179">17930 15647 1512 0,'0'0'67'0,"0"0"13"0,0 0-64 0,0 0-16 0,0 0 0 15,-6 0 0-15,6 0 49 0,-6-2 7 0,0 2 0 0,-3 0 1 0,3 2 2 0,0-2 0 16,-3 6 0-16,3-1 0 0,0-2 12 0,0 2 2 16,-3 3 1-16,0 3 0 0,6-1-19 15,-3 1-4-15,0-1-1 0,1 1 0 0,-1 2-14 0,3-2-2 16,0-1-1-16,3 3 0 0,0-2-14 0,3 2-3 16,3-5-1-16,2 0 0 0,-5 3-7 0,6-6-8 15,0 3 11-15,0-3-11 0,3-2 9 0,-3 0-9 16,3-3 0-16,-3 0 9 15,3 0-35-15,0-3-7 0,0-2-2 0,0-1 0 16,-4 1-165-16,4 0-32 0,0-3-8 16</inkml:trace>
  <inkml:trace contextRef="#ctx0" brushRef="#br0" timeOffset="153175.525">18046 15674 345 0,'0'0'31'0,"0"0"-31"0,-3 0 0 0,3 0 0 0,0 0 328 0,0 0 59 0,0 0 12 0,0 0 2 16,0 0-285-16,0 0-58 0,0 0-11 0,0 0-3 15,3 5 32-15,3 1 5 0,-6-6 2 0,6 2 0 16,3 6-15-16,0-5-4 0,-1-1 0 0,1 4 0 16,3-4-40-16,-3-2-8 0,0 3-1 0,3 0-1 15,-3-3-5-15,3 0-1 0,0 0 0 0,-3-3 0 16,3 0-8-16,-3-2 0 0,0 2 0 0,-1-2 8 16,-2 2-8-16,3-2 0 0,-3 0 0 0,-6 5 8 15,3-5 2-15,0-1 0 0,0-2 0 0,-3 3 0 16,-3 0-10-16,3-1-11 0,-6 1 3 0,0-3 0 0,0 3 8 0,0 0-13 15,-3-3 5-15,-2 2 8 0,2 1-10 0,-3 2 10 16,0-2 0-16,-3 0-9 0,3 2 9 0,0 1 0 16,-3-1 0-16,0 3 0 0,3 0 0 15,1 3-10-15,-1-1 10 0,0 6 0 16,0 0 0-16,3 0 0 0,0 0 0 0,0 3 0 16,6 2 0-16,-3 0 17 0,0 0-3 15,3 3-1-15,0 3 4 0,3-3 1 0,0-1 0 0,6 1 0 16,-6-2 3-16,6 1 1 0,0-4 0 0,3 2 0 15,3-2-6-15,0-1 0 0,6-2-1 0,0-2 0 0,2-4-3 0,1 1-1 16,3-3 0-16,0 0 0 0,0-3-11 0,-1 1 0 16,1-4 0-16,-3 1-11 15,-3 0-89-15,0-1-17 0,-3-1-4 0,-3 1-1003 0</inkml:trace>
  <inkml:trace contextRef="#ctx0" brushRef="#br0" timeOffset="160272.169">18751 15343 460 0,'0'0'41'0,"0"0"-33"0,3-5-8 0,-3 5 0 0,0 0 136 0,0 0 24 0,0 0 6 0,0 0 1 16,3-5-61-16,-3 5-12 0,-3-6-2 0,3 6-1 0,0-5 4 0,0 5 1 0,0 0 0 15,0-5 0-15,-6-1-10 0,6 6-2 0,-3-5 0 0,-3 3 0 16,6 2-23-16,-9-3-5 0,3 3 0 0,-2 0-1 16,-1 0-20-16,0 3-4 0,0-1-1 0,3 1 0 0,-3 5-15 15,-3 0-3-15,3 2-1 0,0 1 0 0,-3-1-3 0,0 4-8 0,0-1 12 0,0 5-4 16,4-2 2-16,-1 3 0 0,0-1 0 0,0 1 0 16,0 2 11-16,0 0 3 0,3 0 0 0,3 3 0 0,0 0-11 0,0 0-1 0,3-3-1 0,0 3 0 15,3 0-3-15,3-3-8 0,3 0 12 0,3 0-4 0,-3-2-8 0,3-1 0 0,2 1 0 16,1-3 0-16,0-1 12 0,0-1-4 0,3-4 0 0,0 1 0 0,0-3-8 0,-3-3 0 0,-1 0 0 0,1 1 0 0,-3-4-43 15,3 1-1-15,-6-3 0 0,3 0-704 0,-3 0-142 0</inkml:trace>
  <inkml:trace contextRef="#ctx0" brushRef="#br0" timeOffset="164523.792">18909 15473 633 0,'0'0'28'0,"0"0"6"0,0 0-34 0,0 0 0 16,0 0 0-16,0 0 0 0,0 0 76 0,0 0 9 0,0 0 2 15,0 0 0-15,0-8 2 0,0 8 1 0,0 0 0 0,0 0 0 0,0-3 22 0,0 3 5 16,0 0 1-16,0 0 0 0,0 0-34 0,0 0-6 0,0-5-2 15,0 5 0-15,0 0-30 0,0 0-6 0,0 0-2 0,0 0 0 0,0 0-5 16,0 0-1-16,3 8 0 0,-3 5 0 0,0-2 13 0,0 5 3 16,3-1 0-16,-3 4 0 0,3 2-2 0,-3 3 0 0,0-3 0 0,0 3 0 0,0 0-18 15,0-3-4-15,3 0-1 0,0 0 0 0,0-2-11 0,-3-1-3 0,0 1 0 0,3-3 0 16,-3-3-9-16,3 0 0 0,-3 0 9 0,3-2-9 16,-3-3 9-16,3-3-9 0,-3 0 12 0,0-5-12 0,0 0 9 15,0 0-9-15,0 0 0 0,0 0 9 0,0 0-48 0,0 0-9 16,0 0-3-16,0 0 0 0,0 0-16 0,0 0-3 15,0 0-1-15,0 0 0 0,0 0-136 0,-3-5-27 16,0 0-6-16,0-3-532 0</inkml:trace>
  <inkml:trace contextRef="#ctx0" brushRef="#br0" timeOffset="166256.757">18897 15470 403 0,'0'0'36'0,"0"0"-36"0,0 0 0 0,0 0 0 0,0 0 193 0,0 0 32 0,-6-2 7 16,6-4 0-16,0 6-104 0,0 0-22 0,-3-5-4 0,3 5-1 0,0-5-13 0,0-1-2 15,0-2-1-15,3 3 0 0,0 0-21 0,0 0-4 0,6-1 0 0,-3 1-1 0,0-3-16 0,3 5-3 0,0-5-1 16,0 3 0-16,3 0-4 0,0 0-1 0,-1-1 0 0,-2 4 0 0,3-1-19 0,-3 3-4 16,0-3-1-16,3 3 0 0,0 3-10 0,0 0 0 0,0 2 9 0,0 0-9 15,-3 3 0-15,0 0 0 16,2 0 0-16,-5 3 0 0,0-1 14 0,0 1 2 0,0-1 0 0,-3 1 0 16,0-3-16-16,-6 5 0 15,0-2 0-15,0-1 0 16,-6-2 8-16,0 0 0 15,0 0-8-15,-2 3 12 16,-4-3-12-16,3 0 11 0,-3 0-11 16,3-3 10-16,3 3-10 15,-3-3 8-15,-3 0-8 0,3 1 8 0,0-4-8 0,1 4 0 16,2-4 0-16,0-2-11 0,0 3-7 16,0-3-2-16,6 0 0 0,3 0 0 0,-6 0 0 15,6 0-1-15,0 0 0 0,0 0 0 16,0 0-4-16,0 0-1 0,0 0 0 0,0 0 0 0,0 0-35 15,0 0-7-15,0 0-2 0,6 0-566 0,3 0-114 16</inkml:trace>
  <inkml:trace contextRef="#ctx0" brushRef="#br0" timeOffset="167808.74">19210 15610 1472 0,'0'0'32'0,"0"0"8"16,0 0 0-16,0 0 1 0,0 0-33 0,0 0-8 0,-6 0 0 0,0 0 0 0,0 0 73 16,3 3 13-16,-6 0 2 0,3-3 1 0,0 2-3 0,0 1-1 0,-3 2 0 15,3 1 0-15,0 2-28 0,0-1-5 0,0 4-2 0,0 0 0 0,0 2-19 16,3-3-4-16,0 1-1 0,3 2 0 0,0 3 5 0,3-3 1 0,0 1 0 0,0-4 0 16,6 3-32-16,0-2 0 0,-3-3-13 0,3 0 4 0,0 0 9 15,0-3 0-15,3-2 8 0,0 2-8 0,-3-5 14 0,3 0-2 0,-1 0 0 16,1-3 0-16,-6 1-12 0,6-4-12 0,-3 1 3 0,-3-3 0 0,0 0 9 15,0 0 0-15,0-2-9 0,-3 2 9 0,-3-3 0 0,3 1-11 0,-3-1 11 0,-3 0-8 0,3-2 8 16,-3 5-13-16,-3-5 5 0,3 5 8 0,-3-2-11 0,0 2 11 0,0 0-8 0,-3 2 8 16,3-2 0-16,0 6-10 0,0-3 10 0,0 2 0 0,0 3-20 0,6 0 4 0,-2-3 0 15,2 3 0-15,0 0-38 0,0 0-7 0,0 0-2 0,0 0 0 0,0 0-118 0,0 8-24 16,0-8-5-16,0 0-1 0</inkml:trace>
  <inkml:trace contextRef="#ctx0" brushRef="#br0" timeOffset="168645.766">19409 15624 1620 0,'0'0'72'0,"0"0"14"0,0 0-69 0,0 0-17 0,0 0 0 0,0 0 0 0,3 8 44 0,0 0 4 16,0-1 2-16,0 1 0 0,-3 0 41 0,3 3 8 0,-3-3 1 0,3 2 1 0,-3-2-9 15,3 3-3-15,0-3 0 0,-3 0 0 0,0 0-55 0,3 2-11 0,0-2-3 0,0-2 0 0,0 2-20 16,-3-3 8-16,3 0-8 0,-3-5 0 0,0 0 0 0,0 0-20 0,0 5 4 0,3-2 1 16,0 2-28-16,-3-5-5 0,0 0-2 0,0 0 0 15,0 0-24-15,0 0-5 0,0 0-1 0,0 0-562 16,-6 0-113-16</inkml:trace>
  <inkml:trace contextRef="#ctx0" brushRef="#br0" timeOffset="169346.697">19391 15563 1094 0,'0'0'97'0,"0"0"-77"0,-3-5-20 0,3 5 0 0,-3-3 242 0,3 3 45 0,0-5 9 0,0 5 1 16,0 0-240-16,0 0-48 0,3-6-9 0,-3 6 0 0,9 0 0 0,-3-2-12 0,-6 2 12 15,6 0-12-15,3 2-91 0,0-2-17 0,0 3-4 0,-3 0-700 0</inkml:trace>
  <inkml:trace contextRef="#ctx0" brushRef="#br0" timeOffset="170036.7">19516 15589 748 0,'0'0'33'16,"0"0"7"-16,0 0-32 0,0 8-8 0,-3 3 0 0,3-1 0 0,3 1 247 0,0 0 47 15,-3-1 10-15,3 1 1 0,0-1-192 0,0 4-38 0,3-4-8 0,-3-2-2 0,-3-8-18 0,3 8-4 16,-3-8-1-16,3 5 0 0,-3-5-14 0,0 0-4 0,0 0 0 0,0 0 0 15,0 0-10-15,6 3-2 0,-6-3-1 0,0 0 0 0,9 3 1 0,-9-3 1 0,0 0 0 0,0 0 0 16,9-6-5-16,-6 1-8 0,3-6 11 16,-3 3-11-16,3 1 0 0,-3-4 0 0,0 0 0 15,0 1-12 1,0-1-15-16,0 1-2 0,2-1-1 0,-2 0 0 16,3 1 0-16,-3 2 0 0,6 0 0 15,-3 3 0-15,0-1 18 0,0 4 3 16,0-1 1-16,3 0 0 15,-3 1 8-15,0 4 0 0,3 1 0 16,-3 0 0-16,0 2 21 16,0 0 3-16,-3 3 1 15,3 3 0-15,-3-1-9 0,0 1-1 0,0 0-1 16,0 2 0-16,-3 0-1 0,3 0 0 0,-3-2 0 16,0-1 0-16,0 4-13 0,0-6 0 15,3 2 8-15,-3-2-8 0,3 3 0 0,-3-6-12 16,0 3 3-16,3-5 0 0,-3-3-51 0,0 0-9 15,0 0-3-15,0 0-575 0,0 0-115 0</inkml:trace>
  <inkml:trace contextRef="#ctx0" brushRef="#br0" timeOffset="170749.865">19867 15401 921 0,'0'0'82'0,"0"0"-66"0,0 0-16 16,0 0 0-16,0 0 250 0,0 0 46 0,0 0 10 0,0 0 2 0,3 6-244 0,0 2-49 0,3 2-15 15,-6 3 8-15,0 1 41 0,0 4 9 0,0 3 2 0,0 1 0 16,-3-1-16-16,6 3-4 0,-3-3 0 0,3 2 0 0,-3 1-22 0,0-3-5 0,3 1-1 16,0-4 0-16,-3 3-12 0,0-5 0 0,0 0 0 0,0 0 0 15,3-3-29-15,-3-2-6 0,0-1-1 0,0-2 0 0,3 0-169 0,-3-2-35 16</inkml:trace>
  <inkml:trace contextRef="#ctx0" brushRef="#br0" timeOffset="171531.837">19710 15563 2196 0,'0'0'48'15,"0"0"11"-15,0 0 1 0,0 0 1 0,6-3-49 0,0 1-12 0,3 2 0 0,-1-3 0 0,4-2 45 16,3 5 7-16,0-6 0 0,6 4 1 0,0-1 31 0,3 0 7 0,-1-2 1 0,4 2 0 15,0 1-60-15,0-1-12 0,-3 3-3 0,2-3 0 0,-5 3-17 0,0 0-11 16,0 0 2-16,-3 0 0 16,3 0-222-16,-7 0-44 0</inkml:trace>
  <inkml:trace contextRef="#ctx0" brushRef="#br0" timeOffset="191072.106">20885 15404 288 0,'0'0'25'0,"0"0"-25"0,0 0 0 0,0 0 0 0,0 0 274 15,0 0 50-15,0 0 9 0,0 0 3 0,0 0-186 16,0 0-37-16,0 0-7 16,0 0-2-16,0 0-29 0,0 0-7 0,0 8 0 15,0 3-1-15,0-1 0 0,-3 6 0 0,3 0 0 0,0 0 0 16,0 5-20-16,0 0-4 0,0 0-1 0,-3 0 0 0,3 3-22 0,0-3-5 0,-3 3-1 16,3-3 0-16,0-2-14 0,3-1 11 0,-3-2-11 0,3 0 10 0,-3 0-10 0,0-3 0 15,-3 1 0-15,3-4 8 0,0 1-8 16,0-1 0-16,-3-2 0 0,3 0 0 0,3 0-36 0,-3 0 1 0,0-8 0 0,0 0 0 0,0 0-42 15,0 0-9-15,0 0-2 0,0 0 0 0,0 0-107 0,0 0-21 0,0 0-5 0,0 0-1 0</inkml:trace>
  <inkml:trace contextRef="#ctx0" brushRef="#br0" timeOffset="192089.528">20856 15462 1170 0,'0'0'52'0,"0"0"10"0,0-5-50 0,0 0-12 0,0-3 0 0,0 2 0 16,0-1 96-16,0 1 17 0,0 6 3 0,3-8 1 0,-6 3 2 0,6-3 0 0,3 0 0 0,-3 3 0 0,3-3-40 0,2 3-8 15,-2-1-2-15,3 1 0 0,3 0-21 0,0-1-5 0,0 4-1 0,0 2 0 0,0-3-12 0,3 3-2 0,-3 3-1 16,0 2 0-16,-1 0-19 0,-2 3-8 0,3 0 8 0,-3 5-8 0,0-2 0 0,-3 2 0 16,0 1-12-16,-3-1 12 0,0 3 0 15,0-6 0-15,-3 3 0 16,-3-2 0-16,-3 2 0 0,3-2 0 0,-3 2 0 15,-3-5 0-15,0 3-8 0,0-3 8 0,-3-1 0 0,1 1 0 0,-1 0 0 0,0-2 0 0,-3-1 0 16,0 0 0-16,3 0-11 0,0-2 3 0,0 0 0 16,0-1 0-16,3-2-21 0,0 0-4 0,4 3-1 0,5-3 0 0,0 0-91 0,0 0-19 15,0 0-3-15,0 0-461 0,0 0-92 0</inkml:trace>
  <inkml:trace contextRef="#ctx0" brushRef="#br0" timeOffset="192836.588">21106 15624 1324 0,'0'0'118'0,"0"0"-94"16,0 0-24-16,0 0 0 0,0 0 133 0,0 0 23 0,0 0 4 0,0 0 0 0,0 0-101 15,0 0-21-15,-6 0-4 0,6 0-1 0,-3 5 24 0,-3 0 5 0,0 1 1 0,0 1 0 0,3 4-21 16,-3 0-4-16,3 2-1 0,0 0 0 0,0 0-6 0,0 1-2 0,3 1 0 0,0-1 0 16,0-4-17-16,0 1-3 0,3 2-1 0,0-2 0 0,3-3-8 0,0 0 8 15,3-1-8-15,-3-1 8 0,3-4-8 0,0 1 8 0,3-3-8 0,-1 0 8 0,1-5-8 16,0 2 8-16,0-2-8 0,-3-3 8 0,3 0-8 15,0 0 0-15,-6 0 0 0,0 0 0 0,0-2 0 0,-3 2 0 0,0 0 0 0,-3-3 0 0,-3 3 0 16,0-2 0-16,-3 2 0 0,0-3 0 0,-3 3 0 0,3 0 0 16,0 3 0-16,-3-3 0 0,0 3 0 0,0 2 0 0,0-2-8 0,3 5 8 15,-3 0-17-15,3 0 1 0,4 0 0 16,2 0 0-16,0 0-41 16,0 0-8-16,0 0-2 0,0 0-629 15,0 0-127-15</inkml:trace>
  <inkml:trace contextRef="#ctx0" brushRef="#br0" timeOffset="193584.495">21320 15647 2214 0,'0'0'48'0,"0"0"11"0,0 0 1 0,0 0 3 0,0 0-51 0,9 3-12 0,-6 2 0 16,3 1 0-16,-3-1-32 0,0 3-10 0,0 0-2 0,0 2 0 0,0-2 96 0,-3 0 20 0,0 0 3 0,3 3 1 15,0-1-10-15,0-2-2 0,-3 3 0 0,3 0 0 0,0-1-41 0,-3-2-9 0,3 0-2 0,-3-3 0 0,0 3-12 16,0-2 0-16,0-6 0 0,0 0 0 0,0 0-16 0,0 5-7 0,0-5-1 0,0 0 0 16,0 0-171-16,0 0-34 0,0 0-7 15,0 0-2-15</inkml:trace>
  <inkml:trace contextRef="#ctx0" brushRef="#br0" timeOffset="194374.94">21359 15621 230 0,'0'0'20'0,"0"0"-20"0,-9-5 0 0,6-1 0 0,3 6 459 0,0 0 87 0,0 0 18 15,0 0 3-15,0 0-453 0,3-5-90 0,0 0-24 0,-3 5 0 16,6-3-16-16,-6 3-8 0,9-5-3 0,0 2 0 16,-1 3-22-16,4-2-5 0,0 2-1 0,0 2 0 15,-3-2-154-15,0 3-31 0,3-3-7 16,-3 3-1-16,-3-1 154 0,0 3 30 0,-3 1 7 15,3 2 1-15,-3 0 118 0,-3 2 24 0,0 1 5 16,0-1 1-16,0 4 84 0,0-1 18 16,-3 3 3-16,0-3 1 0,0-2-74 15,3 2-16-15,0-3-2 0,0 4-1 16,-3-4-48-16,3-2-9 0,0 0-3 16,0-8 0-16,0 0-17 0,0 0-4 0,0 0-1 15,0 0 0-15,0 0-6 0,0 0-1 0,0 0 0 0,0 0 0 16,6-3 11-16,0 1 1 0,0-6 1 0,0 3 0 15,0-3-29-15,0 0 0 0,2-3 0 16,-2 3 0-16,0-2 0 0,0-4-12 16,3 1 1-16,-3 0 0 0,0-3 11 15,3 3 0-15,0 2 0 0,0 1-8 16,0-1 8-16,0 6-8 0,-3-1 8 0,3-2-8 16,-3 8 8-16,0 0 0 0,-6 0 0 15,9 3-8-15,-1 2 8 0,-2 3 0 0,0 0 0 16,0 0 8-16,-3 5 4 0,3 1 0 0,-3-1 1 0,0 0 0 15,3 0-13-15,-3 1 9 0,0-4-9 16,0 1 8-16,0-1-8 0,-3-2 0 16,3 3 0-16,-3-6 8 0,3 0-8 15,-3-5-16-15,0 0 4 0,0 0 1 0,0 0-82 0,0 0-17 16,6 3-3-16,-6-3-1 0,3-5-93 0,3 0-18 16,0-3-4-16</inkml:trace>
  <inkml:trace contextRef="#ctx0" brushRef="#br0" timeOffset="195148.667">21835 15335 2210 0,'0'0'48'0,"0"0"11"0,0 0 1 0,0 0 3 0,0 0-51 0,0 0-12 0,0 0 0 0,0 0 0 0,-3 11 13 16,0 2 0-16,3 3 0 0,-3 2 0 0,3 6 46 0,-3 3 9 0,-3-1 1 0,3 3 1 0,3-2-10 15,0 5-1-15,-3-3-1 0,0 0 0 0,3 0-46 0,-3-3-12 0,3-2 0 16,0 0 0-16,0 0 0 0,3-3 0 0,-3-3 0 0,3-2 0 0,0 0-25 0,0-3-7 15,-3-2-2-15,3-3 0 0,0 0-120 0,-3-8-24 0,0 0-5 0,0 0-1 16</inkml:trace>
  <inkml:trace contextRef="#ctx0" brushRef="#br0" timeOffset="195949.055">21621 15542 691 0,'0'0'30'0,"0"0"7"0,-6-6-29 0,3 4-8 0,3 2 0 16,0 0 0-16,0 0 414 0,0 0 82 0,6-6 16 0,3 4 3 0,2-1-398 0,4-2-79 0,0 2-16 16,6 1-3-16,3-4 21 0,3 4 5 0,-1-1 1 0,4 0 0 15,0 1-26-15,0-1-6 0,-3 3-1 0,-1-3 0 0,-2 1-76 0,0-1-15 0,0 3-3 16,0 0-1093-16</inkml:trace>
  <inkml:trace contextRef="#ctx0" brushRef="#br0" timeOffset="197695.68">23052 15798 172 0,'0'0'16'0,"0"0"-16"16,0 0 0-16,0 0 0 0,0 0 312 0,0 0 60 0,0 0 12 0,6 6 3 15,0-1-198-15,-3 0-39 0,0 0-8 16,-3 3-2-16,0 0-36 0,-3 0-7 16,0 5-1-16,0-2-1 0,-3 2-11 0,0 1-1 15,-3-1-1-15,1-3 0 0,-1 4-46 16,0-4-8-16,-3-2-3 0,3 3 0 0,-3-3-12 16,3 2-2-16,-3-5-1 0,0 1 0 15,0-1-66-15,0 0-14 0,0 1-2 0,1-4-724 16,-4 4-144-16</inkml:trace>
  <inkml:trace contextRef="#ctx0" brushRef="#br0" timeOffset="214248.209">20287 15841 864 0,'0'0'38'0,"0"0"8"0,0 0-37 15,0 0-9-15,0 0 0 0,0 0 0 16,0 0 72-16,0 0 12 0,0 0 2 0,0 0 1 16,0 0-18-16,0 0-3 0,0 0-1 15,0 0 0-15,9 2 4 0,-9-2 1 0,0 0 0 16,0 0 0-16,0 0-10 0,3 3-1 0,-3-3-1 16,0 0 0-16,0 0-11 0,0 0-3 0,0 0 0 15,0 0 0-15,0 0 0 0,0 0-1 0,0 0 0 16,0 0 0-16,0 0-7 0,0 0-2 0,0 0 0 15,0 0 0-15,0 0-10 0,0 0-3 0,0 0 0 16,0 0 0-16,0 0 2 0,-3 0 0 16,-3-3 0-16,0 1 0 0,0-1-7 0,0 3 0 15,0-3-1-15,3 1 0 0,-3-1-3 0,0 0 0 16,0 1 0-16,3-1 0 0,-5-2-2 16,2 2-1-16,0 1 0 0,0-1 0 0,0-2-9 15,0-1 8-15,0 4-8 0,0-4 8 0,3 1-8 16,-3 0 12-1,0-3-12-15,0 3 12 0,3-1-3 0,-3-2 0 16,0 3 0-16,0 0 0 0,3-3-1 16,-3 2-8-16,0-1 12 0,0-1-4 15,0-3-8-15,0 3 0 0,3 0 0 16,-2 0 8-16,-1 0-8 16,0 0 12-16,3 0-12 15,0-2 12-15,-3-1-12 0,3 1 0 16,0-1 0-16,0 0 0 15,0 1 0-15,0-1 0 16,0 1-12-16,0-1 12 16,3 3 0-16,-3-2 0 0,3-1 0 15,-3 3 0-15,3-2 0 16,0 2 0-16,0-3-8 16,3 3 8-16,-3 0 0 0,3-2-11 15,0 2 11-15,3 0-8 16,-3 0-3-16,3 0 0 0,-3 0 0 15,3 3 0-15,-3-3 0 0,0 2 0 0,3-2 0 0,0 3 0 16,-1 2-2-16,1-2-1 0,0 0 0 0,-6 5 0 0,0 0 14 16,6-3-11-16,-6 3 11 0,0 0-10 0,0 0 10 0,0 0-12 0,0 0 12 15,0 0-12-15,0 0 12 0,0 0-13 0,0 0 5 0,0 0 8 16,0 0-10-16,3 8 10 0,-3-8 0 0,6 5-9 0,-3 3 9 16,-3 0 0-16,0 0 0 0,-3 3 0 0,0-3 0 0,0 2 0 15,3-2 0-15,-3 3 0 0,3 2 0 0,-3-2 0 0,0 2 10 16,0 0-10-16,-3 0 12 0,3 3-4 0,1 0-8 0,-4 0 12 15,3-3-12-15,0 0 0 0,0 3 0 0,-3 0-10 0,0 0 10 16,3 0 0-16,-3 0 8 0,3 0-8 0,-3 0 0 0,3-3 0 16,0 0 0-16,0-2 0 0,0 2 8 0,0-3-8 0,-3 4 8 15,3-4-8-15,0 4 0 0,3-4 0 0,-3-2-12 0,0 0 4 0,3 3 8 16,-3-4 0-16,3-1 0 0,0-6 0 0,0 8 0 0,0-8 0 16,0 5 8-16,0-5-8 0,0 8 13 0,0-8-1 15,0 0-1-15,0 0 0 0,0 0-11 0,0 0 0 0,0 0 0 16,0 0 0-16,0 0 0 0,0 0 0 0,6 0 0 0,3-3 0 0,-3 1 0 15,3 2 8-15,-3-6-8 0,0 4 0 0,3-4 0 0,-3-2 0 0,3 3 8 0,0-3-8 0,-1 0 0 16,1 0 0-16,0 0 0 0,-3 1 0 0,3-1 0 0,-3 0 0 16,3-3-11-16,-3 3 11 0,0 0-12 0,0 0 2 0,0 0 1 0,0 0 0 0,-3 0 9 15,0 0-10-15,0 3 10 0,0-3-10 0,0 0 10 0,-3 3 0 0,0 5 0 16,3-5 0-16,-3-1 0 0,3 1 0 0,-3 0 0 0,0 5 0 0,0 0 0 0,0 0 0 16,3-8 0-16,-3 8 0 0,0 0 0 0,0 0 0 0,0 0 0 0,0 0 0 15,0 0 0-15,0 0 0 0,0 0 0 0,0 0 0 0,0 0 0 0,-6 5 0 0,0-2 0 16,0 2 0-16,0-2 0 0,0-1 12 15,-3 4 0-15,3-1-1 0,0 0 5 0,-3 1 0 0,0-4 1 16,3 4 0-16,0-1-5 0,0-3-2 16,0 1 0-16,0-3 0 0,1 3-10 0,5-3 0 15,-3 2 0-15,3-2 8 16,0 0-8 0,0 0 0-16,0 0-12 0,0 0 12 15,0 0-45-15,0 0-2 16,0 0 0-16,0 0 0 0,0 0-158 15,5 0-32-15</inkml:trace>
  <inkml:trace contextRef="#ctx0" brushRef="#br0" timeOffset="-208990.176">20507 15846 345 0,'0'0'15'0,"0"0"4"0,0 0-19 0,0 0 0 15,0 0 0-15,0 0 0 0,0 0 188 16,0 0 35-16,0 0 6 0,9-3 2 0,-9 3-131 16,0 0-25-16,6-2-6 0,-6 2-1 15,0 0 29-15,0 0 6 0,6 0 1 16,-6 0 0-16,9-3-25 0,-9 3-5 15,0 0-1-15,0 0 0 0,0 0 3 0,6 5 0 16,0 3 0-16,-3-3 0 0,0 3-17 16,-3 3-3-16,-3 0-1 0,0 2 0 0,0-3-19 15,-3 6-4-15,3 0-1 16,-6-3 0-16,0 1-10 0,3-1-1 16,0 0-1-16,0 0 0 0,0-5-19 15,1 3 10-15,-1-3-10 16,0 0 8-16,0-3-8 0,3 0 0 0,3-5-10 15,-3 8 10-15,3-8-247 16,0 0-43-16,0 0-9 0,-15-5-1 16</inkml:trace>
  <inkml:trace contextRef="#ctx0" brushRef="#br0" timeOffset="-207022.491">22415 15833 172 0,'0'0'16'0,"0"0"-16"15,0 0 0-15,0 0 0 0,0 0 110 16,0 0 19-16,0 0 4 0,0 0 1 15,0 0-26-15,0 0-4 16,0 0-2-16,0 0 0 0,0 0-14 0,6 0-2 16,-6 0-1-16,0 0 0 0,6-3-2 15,-6 3-1-15,0 0 0 0,0 0 0 16,0 0 2-16,0 0 1 16,0 0 0-16,0 0 0 15,0 0-18-15,0 0-4 16,0 0-1-16,0 0 0 0,0 0-15 15,0 0-3-15,0 0-1 0,0 0 0 16,0 0-7-16,0 0-2 0,-6 0 0 16,6 0 0-16,-6 0-7 0,6 0-2 15,-9 0 0-15,3 0 0 0,1-3-5 16,-1 1 0-16,0-1-1 0,-3 0 0 16,3 1-3-16,0-3 0 0,-3 2 0 15,0 0 0-15,3-2 0 0,-3 0 0 16,-3-1 0-16,0-2 0 0,3 0-1 15,-3 1-1-15,0 1 0 0,4-2 0 16,-4 0-14-16,3 0 0 16,3-2 8-16,-3-1-8 15,0 3 8-15,3-5 0 16,-3 3-8-16,3-4 12 0,0 4-12 16,0-4 0-16,0 1 0 0,-3 0 0 0,6 2 0 15,0-2 0-15,0 0 0 0,0 2 0 16,-3-2 0-16,6 3 0 0,0-1 0 0,0-2 0 15,0 2 0-15,0 1-12 0,0 2 12 0,3-3-10 16,0 0-5-16,0 1-1 0,0-1 0 16,0 3 0-16,3-2 0 0,0-1 0 0,-3 1 0 15,3 2 0-15,0-3-4 0,0 3 0 16,3 0-1-16,-3 0 0 0,-3 3 8 0,-3 5 1 16,3-8 1-16,3 3 0 0,0-1 11 0,-6 6-13 15,0 0 5-15,6 0 8 0,0 0-12 16,0 0 12-16,-6 0-10 0,0 0 10 0,6 6-19 15,-3 2 3-15,-3-3 0 0,0 3 0 0,-3 0 16 16,3 2-8-16,-3 1 8 0,3 0 0 16,-3 2-8-16,-3 0 8 0,3 0 0 0,0 3 0 15,-6 0 0-15,6 0 0 0,0 0 0 0,0 2 0 16,0-2 17-16,-3 3 1 0,-3-1 0 0,3-2 0 16,-3 0-4-16,0-3-1 0,0 0 0 0,3 3 0 15,0-2-1-15,-3-4-1 0,1 3 0 0,2-5 0 16,3 3-3-16,-3-1 0 0,3 1 0 15,-3 0 0-15,3-3-8 0,3 0 0 0,0-3 9 16,0 3-9-16,0-3 0 0,0-5 9 0,0 0-9 16,3 8 0-16,-3-8 8 0,3 3-8 0,3 2 0 15,0-2 0-15,-6-3 0 0,6 2 0 0,0 4 0 16,-1-6 0-16,4 2 8 0,-9-2-8 16,6 0 0-16,0 0 0 0,-6 0 8 0,9 3-8 15,0-3 0-15,-3-3 0 0,0 1 0 0,-6 2 0 16,9-3 0-16,-3 0 0 0,3 1 0 15,0-4 0-15,0 1 0 0,0 0 0 0,0-1 0 16,2 1-14-16,-5 0 2 0,3-3 1 0,-3 3 11 16,3-3 0-16,-3 2 0 0,0 1 0 0,3 0 0 15,-6-1 0-15,3-1 0 0,-3 1 0 0,3 1 24 16,-3 0 6-16,0-3 2 0,3 2 0 0,-3-1-32 16,-3 1 0-16,3 1 0 0,-3 5 0 0,0-3 0 15,0 3 0-15,0-5 0 0,0 5 0 16,0 0-20-16,0 0-9 0,0 0-3 0,0 0 0 15,-6-5 32-15,0 5 10 0,3-3 0 0,-3 3 0 16,0 3-10-16,0-3-17 0,-3 2 4 0,0 1 1 16,0 0 27-16,0-1 5 0,-3-2 2 0,4 3 0 15,-1 2 0-15,0-2 0 0,3 0 0 0,0-1 0 16,-3-2-13-16,3 3-9 0,3-1 12 0,-3 1-12 16,0-3 8-16,0 3-8 0,6-3 0 0,0 0 0 15,0 0-10-15,0 0-6 0,0 0 0 0,0 0-1 16,0 0-82-16,0 0-16 0,0 0-3 0,0 0-1 15,0 0-94-15,0 0-19 0,0 0-4 0,9-8-1 16</inkml:trace>
  <inkml:trace contextRef="#ctx0" brushRef="#br0" timeOffset="-157250.72">22415 15306 835 0,'0'0'36'0,"0"0"9"0,0 0-36 16,0 0-9 0,-3 3 0-16,3-3 0 0,0 0 81 15,0 0 15-15,-6-3 2 16,6 3 1-16,0 0-42 0,0 0-8 16,0 0-1-16,0 0-1 0,0 0-16 15,0 0-3-15,0 0-1 0,0 0 0 16,0 0 1-16,0 0 1 15,0 0 0-15,0 0 0 0,0 0-13 16,0 0-4-16,0 0 0 16,0 0 0-16,0 0 1 0,0 0 0 15,0 0 0-15,0 0 0 0,0 0 28 16,0 0 6-16,0 0 1 16,0 0 0-16,0 0-9 0,0 0-2 15,0 0 0-15,0 0 0 0,0 0-9 16,0 0-3-16,0 0 0 15,0 0 0-15,0 0 2 0,0 0 0 0,0 0 0 16,0 0 0-16,0 0-3 0,0 0 0 0,0 0 0 16,6 3 0-16,-6-3-4 0,6 5-2 15,-6-5 0-15,0 0 0 0,6 3-5 16,-6-3-1-16,3 5 0 16,-3-5 0-16,0 0 0 0,9 5 0 0,-9-5 0 15,6 6 0-15,-3-1-3 0,3-2-1 16,-6-3 0-16,3 7 0 0,3-1 1 15,-3 2 0-15,-3-8 0 0,6 5 0 16,-6-5-9-16,3 8 12 0,3-3-12 16,-3 1 12-16,-3-6-12 0,3 7 12 15,-3-7-12-15,3 8 12 0,-3-8-4 16,3 6 0-16,-3-6 0 0,3 8 0 16,0 0-8-16,0 0 0 15,-3-8 0-15,6 7 0 0,-3-1 8 16,-3-6-8-16,3 5 0 0,-3-5 8 15,3 8-8-15,-3-8 0 0,0 0 0 16,6 8 0-16,0-3 8 0,-4 0-8 16,-2-5 0-16,0 0 8 0,3 8-8 15,-3-8 8-15,6 8-8 0,-6-8 8 16,3 8-8-16,0-2 8 0,-3-6-8 16,3 8 8-16,0-1 0 15,-3-7 0-15,0 8 0 0,3-2 0 0,0 2-8 16,-3-8 8-16,3 5-8 0,-3 3 8 15,3 0-8-15,-3-3 0 0,0-5 9 16,3 8-9-16,0-3 0 0,-3-5 9 16,0 8-9-16,3-2 0 15,-3-6 0-15,3 7-11 0,0 1 0 16,0 0 0-16,-3 0 33 0,3 0 6 16,0-2 2-16,0 1 0 0,-3-7-30 0,0 8 0 15,0-8 0-15,0 0 0 0,3 6 0 16,-3 2-16-16,0-8 1 0,0 8 1 15,0-8 14-15,3 8 0 0,-3-3 0 16,0-5 0-16,0 8 0 0,0 0 0 16,0-8 0-16,0 0 0 0,0 5 13 15,0 3 3-15,-3-3 0 16,3-5 0-16,-3 8-16 16,3-8-16-16,-3 5 3 0,3 1 1 15,0 2 12-15,-3-3 0 0,0 0 0 16,3-5 0-16,0 8 0 0,-3-3 0 15,0 1 0-15,3-1 0 0,-3 0 0 16,0 3 0-16,0-2 0 0,3-6 0 16,0 5 0-16,-3 3 0 15,0-3 0-15,0 3 0 0,-3 0 0 0,3-3 0 16,-3 6 0-16,3-1 0 0,0-2 0 16,0 0 0-16,0 0 0 15,1 0 0-15,-4-3 0 0,3 3 0 16,0-2 0-16,-3-1 0 15,3 0 8-15,0 3-8 0,-3-2 0 16,3-1 0-16,3-5 10 0,-3 5-2 16,0 0 0-16,3-5 0 0,-3 8-8 15,3-8-9-15,0 0 9 0,0 0-13 16,0 0 13-16,0 0 0 0,0 0 0 0,0 0 0 16,0 0-16-16,0 0 2 0,0 0 1 15,0 0 0-15,0 0-19 0,0 0-3 16,0 0-1-16,0 0 0 15,0 0-104-15,0 0-22 0,0 0-4 16</inkml:trace>
  <inkml:trace contextRef="#ctx0" brushRef="#br0" timeOffset="-145494.533">22960 15584 345 0,'0'0'31'0,"0"0"-31"16,0 0 0-16,0 0 0 0,0 0 202 0,0 0 34 0,0 0 8 0,-6 5 0 0,6-5-150 0,-3 3-30 0,3-3-7 0,-6 3-1 0,0-3-8 15,6 0-1-15,0 0-1 0,-6 0 0 0,6 0-2 0,-6 0-1 0,6 0 0 0,0 0 0 0,0 0-14 0,0 0-2 0,0 0-1 0,0 0 0 0,0 0-11 0,0 0-3 16,0 0 0-16,0 0 0 0,0 0 0 0,0 0 0 0,3-6 0 0,-3 6 0 0,3-5 8 16,-3 5 0-16,0 0 1 0,6-3 0 0,-6 3-5 0,9 0 0 0,-6-2-1 0,-3 2 0 0,0 0-15 15,9 0 11-15,-6 0-11 0,-3 0 10 0,0 0-10 0,0 0 12 0,0 0-12 16,6 5 12-16,-6-5 5 0,0 0 2 0,0 0 0 0,0 0 0 0,0 0 4 0,0 0 1 0,0 0 0 0,-3 5 0 15,3-5-4-15,-6 3-1 0,0 0 0 0,0-1 0 0,0-2 1 0,0 0 1 0,3 0 0 0,-3-2 0 0,3-1-5 16,3 3-2-16,0 0 0 0,-3-3 0 0,0 1-6 0,3 2-8 0,-3-6 11 0,3 6-11 16,0 0 0-16,0 0 0 0,0 0 0 0,0 0 0 0,3-5 0 0,-3 5 0 0,6 0 0 15,3-3 0-15,-9 3 0 0,6 3 0 0,-6-3 0 0,0 0 0 0,0 0 0 0,6 3 0 0,-6-3 0 0,0 0 0 0,0 0 0 16,0 0 0-16,0 0 0 0,0 0 10 0,0 0-1 0,0 0 0 0,0 0 0 0,0 0 0 0,0 0-9 0,0 0 8 16,0 0-8-16,0 0 8 0,0 0-30 0,0 0-6 0,0 0-2 0,0 0-698 15,0 0-140-15</inkml:trace>
  <inkml:trace contextRef="#ctx0" brushRef="#br0" timeOffset="-140420.556">14016 16150 288 0,'8'3'25'0,"-8"-3"-25"16,0 0 0-16,0 0 0 0,0 0 144 16,0 0 23-16,0 0 5 0,0 0 0 15,0 0-43-15,0 0-9 16,0 0-1-16,0 0-1 0,0-8-40 15,0 8-8-15,0 0-2 16,0 0 0-16,0 0-3 0,0 0-1 16,3 8 0-16,0 2 0 15,0 4 3-15,-3-1 0 0,0 3 0 16,3 2 0 0,3 6-16-16,-3-3-3 0,-6 3-1 15,3 0 0-15,0-3-18 0,0 0-3 16,0 0-1-1,0-2 0-15,0 2-4 16,0-2-1-16,-3-1 0 0,3-5 0 0,-3 1-8 16,3 1-3-16,3-1 0 15,-3-4 0-15,0 1 7 16,0-3 0-16,0 0 1 0,3 0 0 16,-3-8-48-16,0 0-9 15,0 0-3-15,0 0 0 16,0 0-118-16,0 0-24 0,0 0-5 15,0 0-383-15,0 0-77 0</inkml:trace>
  <inkml:trace contextRef="#ctx0" brushRef="#br0" timeOffset="-135340.176">14072 16155 662 0,'0'0'29'0,"0"0"7"0,0 0-36 0,0 0 0 0,0 0 0 0,0 0 0 0,0 0 112 16,0 0 15-16,-6-2 3 0,6 2 1 0,0 0-43 0,0 0-8 15,0 0-1-15,0 0-1 0,0 0 22 0,0 0 4 0,-6-5 0 0,6 5 1 0,-6-6-41 16,6 6-9-16,0 0-2 0,0 0 0 0,-3-5-17 0,3 5-3 0,6-3-1 16,0 1 0-16,3-1-7 0,-3-2-1 0,3 7-1 0,0-2 0 15,3 0-5-15,0 3-1 0,0 0 0 0,0 2 0 0,2 3-17 0,1 0 0 16,-3 0 0-16,0 2 0 0,6 4 8 0,-6 1-8 15,3 1 0-15,0 0 0 0,-3 3 15 0,-1-1-4 0,1 1-1 0,-3-1 0 16,0 3 3-16,0-5 1 0,-3 3 0 16,0-1 0-16,0-2 1 0,-3 0 0 0,-3 0 0 15,3 0 0-15,-3 0 5 0,0-3 0 0,-3 0 1 16,-3-2 0-16,0-1-5 0,0 1 0 0,-6-3-1 16,3 0 0-16,-3 0-7 0,-3 0-8 15,1-3 11-15,2 0-11 0,-6-2 8 16,0 0-8-16,0-1 0 0,0 1 0 15,-3-3-11-15,4 0-9 16,2 0-1-16,-3 0-1 0,6 0-12 0,0 0-2 0,-3 0-1 16,6 0 0-16,9 0-18 0,0 0-3 0,-6 0-1 15,6 0 0-15,0 0-156 0,6-3-31 0,3-10-6 0,9 2-2 16</inkml:trace>
  <inkml:trace contextRef="#ctx0" brushRef="#br0" timeOffset="-134331.977">14545 16325 345 0,'0'0'15'0,"0"0"4"0,0 0-19 0,0 0 0 0,0 0 0 0,0 0 0 0,0 0 198 0,0 0 36 16,0 0 7-16,3 2 2 0,-3-2-143 0,3 8-29 0,0 0-6 0,-3 0-1 15,0-8 32-15,3 8 7 0,-3 5 1 0,0-2 0 0,0 2-46 0,0 0-9 16,3 1-1-16,-3-1-1 0,0-2-25 0,0-1-5 0,0 1-1 0,3-3 0 0,-3 5-5 15,3-5-2-15,-3 0 0 0,0 0 0 0,0 0-9 0,0-8 0 0,0 8 9 16,0-1-9-16,0-7 0 0,0 0 0 0,0 0 0 0,0 0 8 0,-3 8-20 16,3-8-3-16,0 6-1 0,0-6 0 0,0 0-96 0,0 0-19 0,0 0-4 15,0 0-636-15</inkml:trace>
  <inkml:trace contextRef="#ctx0" brushRef="#br0" timeOffset="-133716.927">14548 16264 403 0,'0'0'17'0,"0"0"5"15,0 0-22-15,-3-5 0 0,0-1 0 0,0 1 0 0,3 5 284 0,0-5 53 0,0-3 11 0,0 8 1 0,0 0-228 0,0 0-45 16,0-5-10-16,0 5-2 0,-3-6 1 0,3 6 0 0,0 0 0 0,0 0 0 0,0 0-40 0,0 0-8 0,0 0-1 16,0 0-1-16,9 3-15 0,-3 0 0 0,3-1 0 0,-3 1-10 15,0 2-36-15,3-2-7 0,-3-1-2 0,0 1 0 0,3 2-157 0,-3-2-32 0</inkml:trace>
  <inkml:trace contextRef="#ctx0" brushRef="#br0" timeOffset="-133064.314">14825 16314 691 0,'0'0'61'0,"0"0"-49"16,0 0-12-16,0 0 0 0,0 0 80 0,0 0 14 0,0 0 2 0,0 0 1 0,0 0-29 0,0 0-7 0,0 0-1 15,0 0 0-15,0 0 43 0,0 0 8 0,-6 0 1 0,6 0 1 0,-6 3-23 16,6-3-5-16,-6 3-1 0,0 2 0 0,0-3-25 0,0 1-6 16,0 0-1-16,1 2 0 0,-1-2-11 0,0-1-2 0,-3 6-1 0,3-2 0 15,0-4-9-15,0 3-1 0,0 1-1 0,3-4 0 0,-3 4-15 0,3-4-2 16,3-2-1-16,0 0 0 0,0 0-9 0,0 0 0 16,0 6 0-16,0-6 0 0,0 0 0 0,3 8 0 0,-3-8 0 0,9 5 0 15,-3 0 0-15,3 0 0 0,0-2 0 0,0 2 0 0,0 1 0 16,-1-1 0-16,1-2 0 0,-3 2 0 0,0 3 0 0,0-3 0 15,-3 0 0-15,-3-5 0 0,3 6 9 0,-3 2 7 0,0 0 0 16,-3 0 1-16,3-8 12 0,-6 5 3 0,0 0 0 0,-3 0 0 16,0 1-7-16,1-4-1 0,-1 1 0 0,-3 2 0 0,6-2-12 15,-3 0-4-15,-3-3 0 0,3 2 0 0,3-2-8 0,-3 0 0 0,0 0 0 16,0 0 0-16,3 0-8 0,0 0-4 0,-3 0-1 0,6-2 0 16,-3 2-15-16,6 0-4 0,0 0 0 0,-3 0 0 0,1-3-25 0,2 3-6 15,0 0-1-15,0 0 0 0,0 0-98 0,0 0-20 0,0 0-4 16,0 0-654-16</inkml:trace>
  <inkml:trace contextRef="#ctx0" brushRef="#br0" timeOffset="-132409.223">14995 16124 1119 0,'-6'-6'49'0,"6"6"11"0,0 0-48 16,0 0-12-16,0 0 0 0,0 0 0 0,0 0 28 15,0 0 4-15,0 0 0 0,0 0 0 0,3-8 25 16,-3 8 6-16,0 0 1 0,0 0 0 0,0 0 22 0,0 0 5 16,0 0 1-16,0 0 0 0,0 0-48 0,6 6-10 15,-6-6-2-15,3 8 0 0,3 0 6 0,-3 0 1 0,0 2 0 16,0 3 0-16,0 1-4 0,-3-1-1 0,3 3 0 15,-3 0 0-15,3 2 1 0,-3 1 0 0,0 2 0 0,0 0 0 16,0-2-11-16,0 2-3 0,0 0 0 0,0-3 0 16,-3 1 8-16,3-3 2 0,3 0 0 0,-3 0 0 15,0-3-31 1,0 0 0-16,0 3 0 0,0-6 0 0,3 1 0 16,-3 0 0-16,0-3 0 0,3-1 0 0,-3-7-23 0,0 6 3 15,0-6 0-15,0 0 0 0,0 0-33 0,0 0-7 16,0 0 0-16,0 0-1 0,-3 5-89 0,3-5-18 0,0 0-3 15,-6 0-626-15</inkml:trace>
  <inkml:trace contextRef="#ctx0" brushRef="#br0" timeOffset="-131771.221">14911 16364 748 0,'0'0'67'16,"0"0"-54"-16,-5-2-13 0,2-3 0 16,3 5 133-16,-6-3 24 15,6 3 5-15,-3-5 1 16,3 5-82-16,0 0-16 0,0-8-3 16,0 8-1-16,0 0 17 15,0 0 3-15,0 0 1 0,0 0 0 0,0-6-14 16,3 4-2-16,6-1-1 15,-9 3 0-15,2-5-15 0,4 0-3 0,3 2-1 16,3 0 0-16,0 1-19 0,0-4-4 16,0 4-1-16,3-1 0 0,-3 3 18 15,0-3 3-15,3-2 1 16,-4 5 0-16,1 0-22 16,0-3-4-16,-3 1-1 15,0-1 0-15,3 3-6 0,-3 0-2 16,0-3 0-16,-3-2 0 0,0 5-9 15,3 0 0-15,-3 0 0 16,-6 0 0-16,3-2-25 0,-3 2-1 0,0 0 0 0,0 0 0 16,0 0-119-16,0 0-24 0,9-3-5 15,-9 3-754-15</inkml:trace>
  <inkml:trace contextRef="#ctx0" brushRef="#br0" timeOffset="-131046.272">15281 16362 759 0,'0'0'33'15,"0"0"8"-15,0 0-33 0,0 0-8 16,0 0 0-16,0 0 0 0,0 0 101 0,0 0 19 16,0 0 3-16,0 0 1 0,3-5-39 0,-3 5-7 15,0 0-2-15,0 0 0 0,0-8-7 0,0 8-1 16,0 0-1-16,0 0 0 0,0 0-10 16,-3-3-1-16,3 3-1 0,-3-5 0 0,-3 5-11 15,0 0-3-15,-3 0 0 0,3 0 0 0,0 5-17 16,0-2-4-16,-3 2-1 0,3-2 0 0,0 4-11 15,-3-1-8-15,0 2 12 0,0 0-12 16,0 2 0-16,0 1 0 0,3-1 0 0,-2 4-9 0,2-1 9 31,-3 3 11-31,6-3-3 0,0 3 0 16,0-3-8-16,0 0 0 0,3 1 0 0,3-4 0 16,0 1 24-16,0-3-1 0,3 0 0 0,0 0 0 15,2-1-15-15,1-1-8 0,0-6 10 0,3 0-10 16,-6 0 0-16,6-3 0 0,-3 0 0 0,0-4 0 15,-3 1 0-15,3 1 8 0,0-3-8 16,0 0 0-16,-3-3 0 0,0 1 0 0,0-1 0 16,-3 1 0-16,0-4 8 0,0 4-8 0,-1-3 0 15,-2 2 0-15,0 3 0 0,3-2 0 0,-3 2 0 16,-3-3 0-16,3 0 0 0,-2 4-12 0,-4-4 12 16,3 6-13-16,3-1 1 0,-6 1 1 15,3 0 0-15,3 5 0 0,0 0 19 0,0 0 3 16,0 0 1-16,0 0 0 0,0 0-12 0,-3 8 0 15,3 0 0-15,0 0 0 0,-3 2 0 0,3-2 0 16,3 5 0-16,-3-2 0 0,3-3 0 0,-3 5 12 16,3 0-2-16,3 1 0 0,-3-1-10 0,0-3 0 15,2 1 0-15,-2 0 8 0,3 2-8 0,0-3-11 16,-3-2 3-16,3 0 0 0,0 0-85 0,0-3-17 16,-6-5-3-16,6 3-490 0,0 0-97 15</inkml:trace>
  <inkml:trace contextRef="#ctx0" brushRef="#br0" timeOffset="-130373.317">15414 16383 1695 0,'0'0'75'0,"0"0"16"0,0 0-73 0,0 0-18 15,3 5 0-15,-3 3 0 0,0 0 9 0,0 0-1 0,-3 3-8 0,1-1 12 0,2 4 30 16,0 1 6-16,-3-1 0 0,3-1 1 0,3 3 12 0,-3-3 3 0,0-2 0 0,0 2 0 0,2 0-23 0,1-2-4 16,-3-3-1-16,0-1 0 0,3-1-28 0,-3-6-8 0,0 0 0 15,0 0 0-15,0 0 0 0,0 0 0 0,0 0 0 0,0 0 0 0,3-3 0 0,0-2 0 16,0 0 12-16,0-1-4 0,0-2-8 0,0-2 0 0,0 2 0 0,0-3 8 0,0 1-20 15,0-1-3-15,-3-2-1 0,3 0 0 0,3-1-2 0,0 1-1 0,0 3 0 0,0-1 0 0,3 0 9 16,0 3 2-16,0 0 0 0,-3 1 0 0,3 1 8 0,3 1 0 0,-3 2 0 0,2 1 0 0,-5-1 8 0,6 0 4 16,-3 6 1-16,0 0 0 0,0-3 12 0,0 5 3 0,0 0 0 0,0 3 0 0,-3 0 2 0,0 0 1 15,3 3 0-15,-3 2 0 0,0 0-3 0,0 0-1 0,-3-2 0 0,0 2 0 0,-1 0-14 0,1 1-2 0,-3-4-1 0,3 1 0 16,-3-1-10-16,3-2 0 0,-3 0 0 0,0-2 0 0,0 1 8 0,0-7-8 0,0 0 0 0,0 0 8 0,0 0-21 0,0 0-5 0,0 0-1 0,0 0 0 16,0 0-63-16,0 0-13 0,0 0-2 0,0 0-575 0,0 0-114 0</inkml:trace>
  <inkml:trace contextRef="#ctx0" brushRef="#br0" timeOffset="-120427.439">15953 16359 172 0,'0'0'8'16,"0"0"1"-16,0 0-9 0,0 0 0 15,0 0 0-15,0 0 0 16,0 0 166-16,0 0 31 0,0 0 7 15,0 0 0-15,0 0-104 0,0 0-20 0,0 0-5 16,0 0-1-16,0 0-9 0,0 0-1 16,0 0-1-16,0 0 0 0,0 0 0 15,0 0 0-15,0 0 0 0,0 0 0 16,0 0 2-16,0 0 1 0,0 0 0 16,0 0 0-16,0 0-12 0,0 0-2 15,0 0-1-15,0 0 0 0,0 0-18 16,0 0-3-16,0 0-1 0,0 0 0 15,0 0-5-15,0 0-2 0,0-2 0 16,0 2 0-16,0 0-3 0,0 0-1 16,-6-6 0-16,6 4 0 0,0 2-3 0,-6-3-1 15,0 3 0-15,0-3 0 0,3 1-14 16,-2 2 9-16,-1 2-9 0,0-2 8 16,-3 3-8-16,0-3 0 0,6 5 9 0,-6-2-9 0,0-3 0 15,3 3 8-15,0-1-8 0,0 1 0 16,3 2 0-16,0-2 0 0,-3-1 0 15,0 4 8 1,0-1-8-16,0-2-8 0,6-3 8 0,-3 5-12 16,-3 0 12-16,6-5 14 0,-6 3-3 0,3 2-1 15,0 3-1-15,0-3 0 0,0 3 0 0,1-2 0 16,-1-1 1-16,0 3 0 0,3 0 0 0,0 2 0 16,0-2 2-16,3-2 0 0,-3 4 0 0,3 1 0 15,-1-3-12-15,4 0 0 0,-3 0 0 0,3 0 0 0,-3-1 0 16,0 1 13-16,-3-8-3 0,6 8-1 0,3 0-1 15,0-2 0-15,0-4 0 0,0 4 0 0,3 1 4 16,0-4 0-16,-3-3 0 0,3 3 0 0,0-3-3 16,-1 2 0-16,-2-2 0 0,3 0 0 0,-3-2-9 15,3-1 0-15,-3 0 0 0,0 3-11 0,-3-2-16 16,3-1-3-16,0 1-1 0,0-1 0 0,-9 3-80 16,6-3-16-16,-6 3-3 0,0 0-1 0,6 0-98 15,-6 0-20-15</inkml:trace>
  <inkml:trace contextRef="#ctx0" brushRef="#br0" timeOffset="-115474.539">16251 16433 896 0,'0'0'40'16,"0"0"8"-16,0 0-39 0,0 0-9 0,0 0 0 0,0 0 0 0,0 0 93 0,0 0 17 0,0 0 3 16,0 0 1-16,0 0-38 0,0 0-8 0,0 0-2 0,0 0 0 0,0 0-1 0,0 0 0 0,0 0 0 0,6 6 0 0,0-4-4 0,0 1-1 0,-6-3 0 0,6 3 0 0,3-1-21 0,0 1-5 0,0-3-1 0,-1 2 0 0,4 1 6 15,-3-3 1-15,0 3 0 0,3 2 0 0,-3-5-26 0,3 0-5 0,-3-3-1 0,-3 3 0 0,-6 0-8 0,12-2 0 0,-12 2 9 0,0 0-9 0,12-3 8 0,-12 3-8 0,9-5 8 0,-9 5-8 0,6-3 8 16,-1 1-8-16,1-4 10 0,-3 1-10 0,-3 5 11 0,3-5-11 0,-3-1 12 0,0 1-12 0,0 2 9 0,0-2-9 0,-6 0 0 0,3 2 9 0,3-2-1 0,-3 2-8 0,-2-2 12 0,-1 0-4 16,0-1-8-16,0 1-12 0,-3 2 2 0,0 1 1 0,0-1 9 0,0 3-8 0,0-3 8 0,0 1-8 0,-3 2 8 15,3 2 0-15,-3-2 0 0,0 3 0 0,1 0 0 0,-1-1 0 0,3 1 0 0,-3 0 0 0,3 2 0 0,0-2 0 0,0 2 0 0,0-2 0 0,3 2 0 0,3 0 0 16,-6 0 8-16,3 1-8 0,3-4 8 0,0 6-8 0,-3-2 10 0,3 2-10 0,3-8 14 0,-3 8-3 0,3 2-1 0,0-2 0 0,3 3 10 0,-3-3 1 0,6 2 1 0,0 1 0 0,0-1-1 0,3 4 0 0,0-4 0 0,0 1 0 15,6-1 2-15,-3-2 0 0,3 0 0 0,0-3 0 0,2 1-3 0,1-1 0 0,-3-2 0 0,0-3 0 0,3 2-9 0,0-2-3 0,-6 0 0 0,0-2 0 0,2 2-8 0,-5-6-11 0,3 4 3 0,-6-1 0 0,3-2-37 0,0 0-7 0,-3-1-2 0,-3 4-719 0,3-4-144 16</inkml:trace>
  <inkml:trace contextRef="#ctx0" brushRef="#br0" timeOffset="-110665.78">16885 16023 828 0,'-6'0'36'16,"6"0"8"-16,0 0-35 0,0 0-9 15,0 0 0-15,0 0 0 0,0 0 99 16,0 0 17-16,-6-2 4 0,3-1 1 0,-3 0-23 16,6 3-5-16,0 0-1 0,-3 0 0 0,-9 3-16 15,6 0-3-15,6-3-1 0,-6 0 0 16,-6 2-9-16,6 1-3 0,6-3 0 15,-8 8 0-15,-1-3 0 0,0 6 0 0,0-3 0 0,-3 2 0 16,3 3-19-16,-3 3-4 0,-3 0-1 16,6 3 0-16,0-6-6 0,0 3-2 15,-6 0 0-15,4 5 0 0,2 3-9 0,0-3-3 16,3 0 0-16,0 3 0 16,0-3 4-16,3 0 0 0,6-2 0 15,0 2 0-15,-3-3-20 0,9 1 0 0,3-1 0 16,-3 1-9-16,-1-3 9 0,4 0 0 0,0-3 8 15,6 0-8-15,3-2 0 0,-6-1 0 0,0 1 0 16,0-3 0-16,2 0-16 0,1-3-8 0,-3 0-2 16,3-2 0-16,0-3-112 0,0 3-22 0,-9-1-5 0,3-2-803 15</inkml:trace>
  <inkml:trace contextRef="#ctx0" brushRef="#br0" timeOffset="-109557.732">17046 16338 460 0,'0'0'20'16,"0"0"5"-16,0 0-25 15,0 0 0-15,0 0 0 0,0 0 0 16,0 0 174-16,0 0 30 0,0 0 5 15,0 0 2-15,0 0-131 0,0 0-27 0,0 0-5 16,-3 8 0-16,-3 0 18 16,6 2 4-16,0 1 1 0,0 2 0 0,-6 6 3 15,6-1 1-15,0 1 0 0,3 5 0 0,-3 2-28 16,0 1-6-16,-3 2-1 0,3 0 0 0,0-3-11 16,0 1-2-16,0-6-1 0,3 0 0 0,0-2 7 15,0-1 2 1,-6-5 0-16,3-2 0 0,6-1-2 15,-6 1 0-15,0-3 0 0,0-3 0 0,0-5-19 16,0 0-4-16,0 3-1 0,0-3 0 0,-6 5-9 16,6-5 10-16,0 0-10 0,0 0 10 0,0 0-10 15,-3-8 12-15,3 3-12 0,-3-3 12 0,0 0-12 16,0-2 0-16,3-1 0 0,0 0 0 16,0 1 0-16,0-3 8 0,-3 2-8 0,3 0 0 15,-3-2 0-15,0-3 0 0,0 3 8 0,3-3-8 16,0 3 0-16,3-3 0 0,-6 0 0 0,3 3 8 15,-6 2-8-15,3-2 0 0,6-3 0 0,-3 3 0 16,-3 0 0-16,6-3 0 0,0 3 0 16,0-3 0-16,-3 3 0 0,3-1 0 0,6 1 0 15,-3 0 0-15,0 0 0 0,0-1-9 0,0 1 9 16,3 0-10-16,5 0 10 0,-5 2 0 0,0 1 0 16,-3-1 0-16,-3 6 0 0,6-1 0 0,3 1 0 15,0 3 0-15,-6 2 0 0,3 0-8 0,-3 2 8 16,6 3 0-16,0 3 0 0,-3 0-10 0,-6 0 10 15,2 3 0-15,7-1 0 0,-6 4 0 16,-6-1 10-16,3 0-2 0,0-2 1 0,-3 2 1 16,-3-2 0-16,0 2 0 0,-3-3 9 0,0 1 1 15,3 0 1-15,-5-1 0 0,-7-5-4 16,3 1-1-16,9-1 0 0,-6 0 0 0,-6 1-16 16,3-1 0-16,6-5 8 0,-3 2-8 0,3 1 0 15,-3-3 0-15,3 0 0 0,0-3 0 0,0 1-21 16,0-1-5-16,-5 1-1 0,5 2 0 0,6 0-19 15,-6-6-4-15,0 4-1 0,0-1 0 0,3 0-85 16,3 3-16-16,0 0-4 0,0 0-451 16,0 0-89-16</inkml:trace>
  <inkml:trace contextRef="#ctx0" brushRef="#br0" timeOffset="-108818.153">17382 16079 1652 0,'-12'5'73'0,"12"-5"15"0,0 0-70 0,0 0-18 0,0 8 0 16,-3 0 0-16,0 0 13 0,0 2-1 0,3 4 0 0,-3-1 0 0,0 5 40 16,0-2 8-16,6 0 2 0,-3 5 0 0,0 6 14 0,-3-6 2 0,3 3 1 15,3-3 0-15,0 3-26 0,-3-3-5 0,0 0 0 0,3 0-1 0,0-2-32 16,0 2-7-16,-3-3 0 0,0-2-8 0,6-2 0 0,-3-1 0 15,0-3 0-15,-3 1 0 0,0-3 0 0,3 0-22 0,-3-8 3 16,0 0 1-16,-3 5-48 0,3-5-10 0,0 0-1 0,0 0-567 16,0 0-114-16</inkml:trace>
  <inkml:trace contextRef="#ctx0" brushRef="#br0" timeOffset="-108072.065">17245 16232 1728 0,'0'0'153'0,"-6"-2"-122"0,3-4-31 0,3 6 0 0,0 0 88 0,0 0 12 0,-3-2 3 16,3 2 0-16,0 0-42 0,0 0-8 0,0 0-1 15,0 0-1-15,9-6 14 0,3 4 3 0,0 2 1 0,0-3 0 16,-3 0-13-16,9 3-4 0,-1-5 0 0,-2 5 0 0,-3 3-35 0,0-1-7 15,6-4-2-15,-3-1 0 0,0 3-8 0,-3 0-11 0,3-3 3 16,-4 1 0-16,4 4-143 0,-3-2-28 0,-3-2-5 16,0-1-838-16</inkml:trace>
  <inkml:trace contextRef="#ctx0" brushRef="#br0" timeOffset="-106611.982">19546 15986 403 0,'0'0'36'0,"0"0"-36"16,0 0 0-16,0 0 0 0,6-3 232 0,-6 3 39 0,0 0 8 0,0 0 1 0,6-2-133 0,0 2-27 0,-6 0-6 0,6 0-1 0,3 2-29 0,-3 4-5 15,3-4-2-15,0 4 0 0,2 2-12 0,1 0-2 0,0 5-1 0,0 0 0 0,3 6-6 0,-3 2-2 0,0 0 0 0,3 3 0 16,-3 0-24-16,0 2-5 0,-1 3-1 0,1-2 0 0,-3 4 7 0,-3-4 1 0,-3-1 0 0,0-2 0 0,-3 0-17 16,0 0-3-16,-3-3-1 0,-3 3 0 0,0-3 5 0,-3-3 0 0,-3 1 1 0,4-1 0 0,-4 1-3 0,-3-3-1 0,0 0 0 15,0-3 0-15,0 3-29 0,0-3-5 0,0-5-2 0,3 0 0 0,-2 2-129 0,5-2-27 0,-3-2-5 0,3 2-868 0</inkml:trace>
  <inkml:trace contextRef="#ctx0" brushRef="#br0" timeOffset="-98193.207">17599 16185 57 0,'9'5'0'0,"-9"-5"0"0,0 0 0 0,0 0 0 0,0 0 213 0,0 0 38 0,0 0 7 0,0 0 2 16,6 5-104-16,-6-5-20 0,0 0-4 0,0 0 0 0,0 0-33 16,0 0-7-16,0 0 0 0,-3 5-1 0,-6 1-21 0,9-6-4 0,0 0-1 15,0 0 0-15,0 0-17 0,0 0-4 0,0 0-1 0,0 0 0 16,0 0-7-16,0 0 0 0,0 0-1 0,9-3 0 0,0 0-13 0,-6 1-2 16,-3 2-1-16,6-5 0 0,6-3-8 0,-6 2-2 0,-6-2 0 15,-3 3 0-15,0-3-9 0,3-2 0 0,6 2 9 0,-3 0-9 0,-9 2 17 0,9 1-1 16,3-3 0-16,-3 0 0 0,-6 3-16 0,3 0 0 15,6-1 0-15,0 1 0 0,0 2-11 0,-6 3-5 16,0 0-2-16,3-2 0 0,3-4 18 0,-6 6 0 0,0 0 0 0,0 0 0 16,0 0 0-16,0 0 0 0,0 0 0 0,0 0 0 0,6 0 0 15,-6 0 0-15,0 0 0 0,0 0 0 0,0 0 0 0,0 0 0 0,0 0 0 0,-3 6 0 16,0-1 0-16,3-5 0 0,3 8 0 0,-3 0 0 0,-3 2 0 16,3 1 0-16,-3 0 0 0,3-1 0 0,3 3 0 0,-3 1 0 0,-6-1 0 15,3 0 0-15,6 6 16 0,-3-3 1 0,-9 2 0 0,6 3 0 0,3-2-17 16,0-1 0-16,0 3 0 0,-3-5 0 0,-3 3 8 0,6-1-8 0,3-2 0 0,-6 0 0 15,0 0 0-15,3 0 10 0,3-3-10 0,-3-2 8 0,-3-1 5 0,6 1 1 0,3-3 0 16,-6 0 0-16,-3 2-14 0,0-2 0 0,3-8 8 0,6 6-8 0,0-1 0 0,-6-5 9 0,0 0-9 16,0 0 8-16,6 5-8 0,-6-5 0 0,-6 3 0 0,6-3 0 0,0 0 0 15,0 0 0-15,0 0-9 0,0 0 9 0,0 0-36 0,0 0-3 0,0 0-1 0,0 0 0 0,-6 0-128 0,6 0-27 0,0 0-5 16,0 0-672-16</inkml:trace>
  <inkml:trace contextRef="#ctx0" brushRef="#br0" timeOffset="-95875.118">17575 16555 748 0,'0'0'33'0,"-5"3"7"16,-4-1-32-16,6-2-8 0,3 0 0 0,0 0 0 0,-9 3 210 0,9-3 40 0,0 0 8 15,0 0 2-15,0 0-127 0,0 0-25 0,0 0-4 0,0 0-2 0,3-5-12 0,-3 5-2 16,0 0-1-16,6-6 0 0,6 4-27 0,-7-4-4 0,1 4-2 16,3-1 0-16,9 0-3 0,-6 3-1 0,0-2 0 0,-3-1 0 0,3 1-22 15,3 2-5-15,0-3-1 0,-3 6 0 0,-1-3-7 0,1 2-2 0,3-2 0 0,-3 0 0 0,-3 3 8 0,0-3 2 16,0 2 0-16,0 1 0 0,-3 0-23 0,-6-3 0 0,0 0 0 0,9 0 0 0,-3 0 0 16,-6 0 0-16,0 0 0 0,0 0 0 0,9 2 0 0,-9-2 0 0,0 0 0 0,0 0 0 0,0 0-21 15,0 0-9-15,0 0-2 0,0 0 0 0,0 0-51 0,0 0-10 0,0 0-3 0,0 0 0 0,0 0-118 16,0 0-24-16</inkml:trace>
  <inkml:trace contextRef="#ctx0" brushRef="#br0" timeOffset="-92973.735">18132 16449 172 0,'0'0'8'0,"0"0"1"16,0 0-9-16,0 0 0 0,0 0 0 0,0 0 0 0,0 0 260 0,0 0 51 0,0 0 9 0,0 0 3 15,0 0-223-15,0 0-45 0,0 0-9 0,0 0-2 16,0 0 28-16,3 8 6 0,-3-3 1 0,3 3 0 16,0 0-2-16,-3 3 0 0,3-1 0 0,-3 1 0 15,3-3-35-15,-3 3-7 0,0 2-2 0,0-3 0 16,0 1-1-16,-3 0-1 0,0 2 0 0,0-3 0 0,0 1-8 15,0-1-2-15,0-2 0 0,0 3 0 0,-3 0-1 16,3-3 0-16,0-3 0 0,0 3 0 0,-3-3-10 16,3 0-2-16,0 1-8 0,3-6 12 15,-9 2-12-15,3 4-13 0,1-1 2 0,-4-2 1 16,3-1-46-16,0 3-8 0,-3 1-3 0,0-1 0 16,6-2-171-16,-6-1-34 0,-6 1-8 15,15-3 0-15</inkml:trace>
  <inkml:trace contextRef="#ctx0" brushRef="#br0" timeOffset="-91837.572">18537 16391 993 0,'0'0'44'0,"0"0"9"0,0 0-42 0,0 0-11 0,0 0 0 0,0 0 0 16,0 0 48-16,0 0 7 0,0 0 1 0,0 0 1 0,0 0 0 0,0 0 0 0,0 0 0 15,0 0 0-15,3 8 17 0,-3-8 3 0,0 5 1 0,3 6 0 16,0-1-10-16,0-2-1 0,0 3-1 0,0-1 0 15,-3 4-10-15,3 2-3 0,0-1 0 0,0 1 0 16,-3 5-10-16,0-2-3 0,3 5 0 0,-3-3 0 16,0 0-25-16,3 0-6 0,0 0-1 0,-3-2 0 15,-3-3 1-15,0-3 0 0,3 0 0 16,3 1 0-16,0-4-9 0,0 1 0 16,-3-3 9-16,0 0-9 0,3-3 9 15,-3-5-9-15,0 0 12 0,0 0-12 0,0 5 11 16,0-5-11-16,0 0 10 0,0 0-10 15,0 0 18-15,0 0-2 0,0 0-1 0,0 0 0 16,0 0-15-16,-3-5 11 0,3 5-11 0,0-11 10 16,-3 3-10-16,3-2 0 15,0 2 0-15,-3-3 0 0,-3 1 15 16,3-1-3-16,3-2 0 0,0 2 0 0,-3 1-12 0,3-1 0 16,-3 1-12-16,3-1 12 15,0 0 0-15,-3-2 0 0,3-3 0 16,0 3 0-16,0 0 13 0,0 0-3 0,0-3-1 0,3 2 0 15,-3 1-9-15,3 0 0 0,3 2 0 16,-3 1 0-16,0-3-9 16,0 2 9-16,3 0-12 15,-3 1 12-15,5 2 0 0,1-3 0 0,0 3 0 16,0 3 0-16,0-3 0 0,0 3 8 16,0 2-8-16,0 1 9 15,0-1-9-15,-3 3 12 0,-6 0-12 0,9 3 12 16,-3 2-12-16,0 0 0 0,3 3 0 0,-6-3-11 15,3 6 11-15,-3 0 12 0,0-3-2 16,0 2-1-16,-3 1 10 0,0-1 1 0,0 1 1 16,-3-3 0-16,3-3 2 0,-6 3 0 15,3 0 0-15,0-3 0 0,-3 3-4 16,0-3-1-16,0 1 0 0,-3 2 0 16,3-3-10-16,-3-2-8 0,0-1 9 15,0 1-9-15,0-3 0 0,3 3 0 0,-3-6 0 16,3 3 0-16,0-3 0 0,-3 3-12 0,3-5 1 15,4 2 0-15,2 3-21 0,-3-2-4 0,0-4 0 16,-3 4-1-16,0-4-24 0,3 1-5 16,3 5-1-16,0 0 0 0,0-8-83 0,0 8-17 15,0 0-3-15,3-2-431 0,6-4-87 0</inkml:trace>
  <inkml:trace contextRef="#ctx0" brushRef="#br0" timeOffset="-91054.607">19290 16145 288 0,'0'0'12'0,"0"0"4"0,0 0-16 0,0 0 0 16,0 0 0-16,0 0 0 0,0 0 194 0,0 0 36 0,-6 0 7 0,6 0 2 0,0 0-92 0,-3 3-19 15,-3-6-3-15,3 3-1 0,3 0-12 0,0 0-4 16,-6-3 0-16,6 3 0 0,-3-5-19 0,3 5-4 16,0 0-1-16,-3-5 0 0,3-3-43 0,0 8-9 15,0 0-1-15,3-6-1 0,3 1-18 0,-3 0-4 16,3 0-8-16,-6 5 12 0,6-3 5 0,3 0 1 15,0-2 0-15,0 2 0 0,-3 1-18 0,3-1 0 16,-3 0 0-16,3 3-9 0,-3 0 9 0,2 3 0 0,1 0 8 16,-6-1-8-16,-3-2 0 0,6 6 0 15,0 2 0-15,0 2 0 0,-3 1 0 0,0-1 9 16,-3 4-9-16,0-1 0 16,0 0 12-16,-3 3-4 0,0 0 0 15,0 0-8-15,0 2 12 0,-3-2-4 0,0 3 0 16,0-4-8-16,-3 4 13 15,1-3-4-15,-1-3-1 0,0 0 0 0,0 0-8 16,0 1 12-16,0-1-12 0,0-2 12 16,0-1-12-16,3 1 0 0,-3-1 0 15,3 1 0-15,0-6 0 16,0 3 0-16,0 0 0 0,3-3 0 0,-3 1 0 16,6-1 0-16,-3 0 0 0,3-5 0 0,0 0 0 15,0 0 0-15,0 0 0 0,0 0 0 16,0 5 0-16,0-5-11 0,0 0 11 0,0 0-8 15,0 0 8-15,0 0 9 0,0 0-1 0,0 0-8 0,9 3 0 0,-3-3 0 16,3-3 0-16,0 1 0 16,0-3 24-16,0 2 2 0,0 0 0 0,0 1 0 0,3-4-5 15,0 4-1-15,0-1 0 0,5 0 0 16,-2 1-3-16,0-1-1 0,0 3 0 0,0 0 0 0,0 0-7 16,-3 0-1-16,0 3-8 0,-3-1 12 0,3 1-12 0,-1 0 0 15,-2-1-12-15,-3 4 12 0,3-1 9 0,-3-2 9 16,0 2 2-16,-6-5 0 0,0 0-11 0,0 0-1 0,0 0-8 0,6 2 12 15,-6-2-12-15,0 0 11 0,6 6-11 0,-6-6 10 0,0 0-10 16,0 0 0-16,6 2 9 0,-6-2-9 0,6 0-98 16,-6 0-24-16,0 0-5 0,0 0-1055 0</inkml:trace>
  <inkml:trace contextRef="#ctx0" brushRef="#br0" timeOffset="-82907.443">18951 16073 230 0,'0'0'10'0,"0"0"2"16,0 0-12-16,0 0 0 0,0 0 0 0,0 0 0 0,0 0 124 15,0 0 21-15,6-7 5 0,-6 1 1 0,0 4-99 0,0 2-19 16,0 0-4-16,0 0-1 0,-3-6 29 0,3 1 6 0,0 5 1 0,0 0 0 0,-3-8 18 0,3 8 4 0,0 0 1 16,0 0 0-16,0 0-5 0,0 0-1 0,0 0 0 0,0 0 0 0,0 0-25 15,0 0-6-15,0 0-1 0,0 0 0 0,-3 8-13 16,-3-3-4-16,6 3 0 0,-3 0 0 0,0 3-4 0,3-1 0 15,0 1-1-15,0 2 0 0,0 3-1 0,0 0 0 16,0 2 0-16,0 1 0 0,0-1-2 16,0 4-1-16,0-1 0 0,3 3 0 15,0-3-8-15,-3 0-2 0,0 0 0 16,0 0 0-16,3 0-2 0,-3 1-1 16,0-4 0-16,3 3 0 0,-3 0-10 15,0 1 8-15,0-4-8 0,0 1 8 16,0-1-8-16,0 1 8 0,3-1-8 0,-3-5 8 0,0 1-8 15,0-6 8-15,0 2-8 0,3-2 8 0,-3 0 11 16,0-3 1-16,3 1 1 0,-3-6 0 0,0 8-29 0,0-8-7 16,0 0-1-16,0 0 0 0,0 0-18 0,0 0-4 0,0 0-1 15,0 0 0-15,0 0-158 0,6-6-32 0,-6 6-7 16,6-13 0-16</inkml:trace>
  <inkml:trace contextRef="#ctx0" brushRef="#br0" timeOffset="-80991.697">18796 16306 460 0,'0'0'41'0,"0"0"-33"0,0 0-8 0,0 0 0 16,0 0 203-16,0 0 38 0,0 0 8 0,0 0 2 16,0 0-156-16,0 0-31 0,0 0-7 0,0 0-1 0,9-2 32 15,-6 2 7-15,6-3 1 0,-3 0 0 16,3 1-12-16,2-1-1 0,1-2-1 0,0 2 0 0,3-2-26 16,0 2-6-16,0 1-1 0,3-1 0 0,0 0-20 15,-3-2-4-15,-1 2-1 0,1 3 0 0,-6 0-8 0,3 0-3 16,-3-2 0-16,0 2 0 0,-3 0-13 0,3 0-16 15,-9 0 3-15,6 2 1 16,3 1-34-16,-9-3-6 0,0 0-2 0,0 0 0 16,0 0-115-16,0 0-23 0,0 0-5 0,3 8-1 0</inkml:trace>
  <inkml:trace contextRef="#ctx0" brushRef="#br0" timeOffset="-77415.186">19930 16341 601 0,'0'0'26'16,"0"0"6"-16,0 0-32 0,0 0 0 0,0 0 0 0,0 0 0 0,0 0 92 0,0 0 12 15,0 0 3-15,0 0 0 0,0 0-11 0,0 0-3 0,0 0 0 0,0 0 0 16,0 0 7-16,0 0 0 0,0 0 1 0,0 0 0 15,0 0-36-15,0 0-7 0,0 0-2 0,0 0 0 16,-3-6-16-16,3 6-4 0,0 0-1 0,0 0 0 16,0 0-6-16,0 0-1 0,-3-5 0 0,3 5 0 15,0 0-6-15,0 0-2 0,0 0 0 0,0 0 0 0,-3-5-8 16,3 5-1-16,0-5-1 0,0 5 0 0,0 0-10 16,0 0 0-16,0 0 9 0,0 0-9 0,0 0 0 15,0 0 9-15,0 0-9 0,9-3 0 0,-3 0 0 16,-6 3 0-16,0 0 0 0,6 0 0 0,0 0 0 0,-6 0 0 15,6 6 0-15,-6-6 0 0,6 2 12 0,-6-2 1 16,0 0 1-16,0 0 0 0,3 5-14 0,-3-5 0 16,0 0 0-16,0 0 0 0,0 0 20 0,0 6-1 15,-3 2-1-15,3-8 0 0,0 0 1 0,-3 5 0 16,-3-2 0-16,0-1 0 0,0-2-6 0,0 0-1 16,0 0 0-16,6 0 0 0,0 0-12 0,0 0 11 15,0 0-11-15,0 0 10 0,-6-2-10 0,6 2 10 0,0 0-10 0,0 0 10 16,0 0-10-16,0 0 0 0,0 0 0 0,3-6 0 15,-3 1-12-15,0 5 12 0,0 0-12 0,9-3 12 16,-3 1-13-16,-6 2 5 0,0 0 8 0,0 0-13 16,0 0 13-16,0 0 0 0,0 0 0 0,0 0 0 15,0 0 0-15,0 0 15 0,0 0-3 16,0 0-1-16,0 0-2 0,0 0 0 0,0 0 0 0,0 0 0 16,0 0 6-16,0 0 1 0,0 0 0 0,0 0 0 15,-3-3-8-15,3 3 0 0,-3-3-8 0,3 3 12 16,0-2-12-16,-3-3 11 0,-3 2-11 0,6 3 10 15,0 0-10-15,0 0 0 0,0 0 0 0,0 0 0 0,0 0-10 16,0 0-1-16,3-5 0 0,-3 5 0 16,0 0-28-16,0 0-5 0,0 0-2 15,0 0 0-15,0 0-147 0,0 0-30 16,0 0-5-16,15 2-2 0</inkml:trace>
  <inkml:trace contextRef="#ctx0" brushRef="#br0" timeOffset="-75972.189">19882 16529 903 0,'0'0'40'0,"0"0"8"0,0 0-38 0,0 0-10 0,0 0 0 0,0 0 0 16,0 0 80-16,0 0 15 0,0 0 2 0,0 0 1 0,0 0-12 0,0 0-2 16,0 0-1-16,0 0 0 0,0 0-15 0,0 0-2 15,0 0-1-15,6 5 0 0,-6-5-21 0,0 0-4 0,0 0 0 16,3 8-1-16,0 5 0 0,-3-5 0 0,0 0 0 15,0 2 0-15,0-2-6 0,0 0-1 0,3 0 0 16,0 0 0-16,-3 0-7 0,0 3-1 0,0-3-1 16,0 2 0-16,-3-4 5 0,3 4 0 0,3 1 1 15,-3-1 0-15,0-2-8 0,-3 0-1 0,0 0-1 0,3 3 0 16,0-3-1-16,-3 0 0 0,0-1 0 0,0 1 0 16,3-2-2-16,-3 2 0 15,0-3 0-15,-3 0 0 0,0 1-4 0,3-1-2 16,-2-3 0-16,2 4 0 0,-3-4-1 0,0 4 0 0,3-6 0 15,-3 2 0-15,0 1-9 0,0 0 0 0,0-1 9 0,0 1-9 16,3 0 0-16,-6-1 0 0,3-2 0 0,3 0 0 16,0 3-13-16,-3 0-4 0,0-1-1 0,3-2 0 15,3 0-78-15,-6 3-16 16,6-3-4-16,-6 2-912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4T00:15:50.549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2922 16978 795 0,'0'0'35'0,"0"0"8"0,0 0-35 0,0 0-8 0,0 0 0 0,0 0 0 15,0 0 74-15,0 0 13 0,6 0 2 0,-6 0 1 16,0 0-38-16,6-2-8 0,-6 2-2 0,0 0 0 15,0 0 10-15,0 0 1 0,0 0 1 0,0 0 0 16,3-6 8-16,-3 6 2 0,0 0 0 0,0 0 0 0,0 0-15 0,0 0-2 16,0-5-1-16,0 5 0 0,0 0-21 0,0 0-4 15,-3-5-1-15,3 5 0 0,-6-3-4 0,0 1 0 16,0-1-1-16,-3-2 0 0,0 5 1 16,3 0 1-16,0 2 0 0,-3 1 0 0,3 0-3 0,-3 2-1 15,-3 3 0-15,6 0 0 0,-2 0-13 0,5 0 0 16,-6 5 0-16,6 0 0 0,-3 0 0 0,3 3 0 15,-3 0 0-15,3 5 0 0,0-2 0 0,3 2 0 16,0-3 0-16,0 1 0 0,3-1 0 0,0-2 0 16,3-2 0-16,-6-1 0 0,0 3 0 0,3-6 0 15,3 1 0-15,-6-1 0 0,0-2-12 0,3 0-8 0,0-2-1 16,-3-4-1 0,0-2-16-16,0 0-3 0,0 0-1 0,0 0 0 15,0 0-38-15,0 0-8 0,0 0-2 0,0 0-410 0,-6 0-81 0</inkml:trace>
  <inkml:trace contextRef="#ctx0" brushRef="#br0" timeOffset="203.025">2681 17148 1411 0,'0'0'62'0,"0"0"14"0,0 0-61 0,0 0-15 0,0 0 0 0,0 0 0 16,0 0 88-16,0 0 14 0,0 0 3 0,0 0 1 15,12 0-54-15,0-6-10 0,2 4-2 0,-2-1-1 16,-3 3 5-16,3 0 0 0,6 0 1 0,-6 0 0 15,0 0-29-15,0 0-5 0,3 3-2 0,-3-3 0 16,-1 0-9-16,1 0 0 0,3 2 0 0,-3-2 0 16,-3 0-68-16,0 3-7 15,3-3-1-15,-3 0-505 0,3-3-102 0</inkml:trace>
  <inkml:trace contextRef="#ctx0" brushRef="#br0" timeOffset="458.03">3047 16968 1486 0,'0'0'66'0,"0"0"14"0,0 0-64 0,0 0-16 15,0 0 0-15,0 0 0 0,0 0 27 0,0 0 2 16,0 0 1-16,0 0 0 0,0 0-18 0,0 8-3 16,0 0-1-16,0 2 0 0,-3 3 41 0,3 3 8 0,3 0 2 0,-3 3 0 15,-3 2 0-15,3 0 0 0,0 0 0 0,-6 0 0 16,3 1-30-16,3-4-5 0,0 1-2 15,0-1 0-15,-6-2-22 0,6-3 0 0,0-2 0 0,6-1 0 32,-6 1-33-32,3 0-8 0,3-6-2 0,-6 0 0 15,0-5-84-15,0 0-17 0,0 0-3 0,0 0-1 0</inkml:trace>
  <inkml:trace contextRef="#ctx0" brushRef="#br0" timeOffset="758.018">3175 17201 403 0,'0'0'36'0,"0"0"-36"0,-9 5 0 0,9 0 0 0,-6 0 270 0,0 1 47 16,6 2 10-16,-3 0 1 0,0 0-259 0,0-1-52 15,3 4-17-15,0-3 10 0,0 3-10 0,0-3 0 16,0-1 0-16,3 1 0 0,3-2 13 0,0-1 1 16,0 0 0-16,3 1 0 0,-3-4 14 0,3 1 4 15,-3-6 0-15,3 1 0 0,3 2-16 0,-7-3-4 16,4-2 0-16,0-1 0 0,-3 4-12 0,3-4 11 15,-3-2-11-15,0 1 10 0,-3-4-10 0,0 3 8 16,0 0-8-16,-3 0 8 0,0 0 0 0,0 3 0 16,-3-3 0-16,0 3 0 0,0-1 0 0,-3 1-8 15,-3 0 12-15,3 0-4 0,-3 5-8 0,3 0 0 16,-3 0 0-16,4 2 0 0,-7 1-10 0,6-1-4 16,-3 1-1-16,6 0 0 15,-6 2-39-15,6-2-8 0,3-3-2 0,0 0-444 16,0 0-88-16</inkml:trace>
  <inkml:trace contextRef="#ctx0" brushRef="#br0" timeOffset="1174.002">3544 17158 288 0,'0'0'25'0,"0"0"-25"0,-3-2 0 0,-3 2 0 16,0-3 288-16,6 3 52 0,-3-3 10 0,3 3 2 15,-3 0-281-15,0 0-57 0,-6 0-14 0,0 3 0 16,0 0 10-16,0-1-1 0,1 1 0 0,2 2 0 16,-9 0 38-16,9 1 7 0,-3-1 2 0,-6 3 0 15,9 3-15-15,-6-3-2 0,6 5-1 0,3-3 0 16,-6-2-26-16,3 3-4 0,0-1-8 0,6 1 11 16,-3-3-11-16,3 0 0 0,0-8 0 0,3 8 0 0,-3-8 0 0,6 5 0 15,-6-5 0-15,9 5 0 0,0-5 0 0,0 3 0 16,0-6 0-16,0 3 0 0,3-5-8 0,-3 2-1 15,-6-2 0-15,3 3 0 16,6-4-16-16,-6 1-3 0,-4-3-1 0,4 3 0 0,0-3 13 0,-6 2 4 16,3 1 0-16,-3 5 0 0,0-5 12 0,0 5 0 15,0 0 0-15,0 0 0 0,0-5 15 0,0 5-1 16,0 0 0-16,0 0 0 0,0 0 4 0,0 0 1 16,6 8 0-16,-3-3 0 0,0 3-5 0,3 0-1 15,-6-8 0-15,3 8 0 0,3 0-13 0,-3-3 0 0,0 0 8 16,-3-5-8-16,6 5-11 0,3 1-5 0,-9-6 0 0,0 0-1 31,0 0-119-31,3 2-23 0,6-4-5 0,0-1 0 0</inkml:trace>
  <inkml:trace contextRef="#ctx0" brushRef="#br0" timeOffset="1380">3654 16994 1648 0,'0'0'73'0,"0"0"15"0,0 0-70 0,0 0-18 0,0 0 0 0,0 0 0 16,0 0 11-16,0 11-2 0,0 2 0 0,3 0 0 16,-3 6 18-16,0-3 3 0,6 0 1 0,-6 2 0 15,0 3 14-15,0 0 3 0,0-2 1 0,0-1 0 0,0-2-17 0,0 3-3 16,3-3-1-16,3 0 0 0,-6-3-28 0,0-3-15 16,3 1 2-16,0 2 0 15,-3-8-125-15,0 3-25 0,3-2-5 0,-3-6 0 0</inkml:trace>
  <inkml:trace contextRef="#ctx0" brushRef="#br0" timeOffset="1568">3550 17156 230 0,'0'0'20'0,"0"0"-20"15,0 0 0-15,0 0 0 0,0 0 365 0,12 0 69 0,-3-3 14 0,-3 3 2 16,9 3-356-16,-4-3-71 0,1-3-15 15,3 3-8-15,0 0 19 0,3 0-3 0,-3 0 0 16,0-3 0-16,0 3-16 0,0 0 0 0,-4 3-13 0,4-3-556 16,0-3-111-16</inkml:trace>
  <inkml:trace contextRef="#ctx0" brushRef="#br0" timeOffset="3817.016">4294 16941 57 0,'0'0'0'0,"0"0"0"0,0 0 0 0,0 0 0 0,0 0 0 0,0 0 0 15,0 0 256-15,0 0 45 0,0 0 10 0,6 8 1 16,-3 3-188-16,3-1-39 0,-3 1-7 0,0 2-2 15,3 6 14-15,-6-1 2 0,3 3 1 0,0 3 0 16,3-3-43-16,0 3-9 0,-3 0-1 0,6-5-1 16,-9-4-8-16,6 1-2 0,0 0 0 0,2 0 0 15,-2-5-16-15,-3-1-3 0,3-2-1 0,0 0 0 16,3 0 3-16,-9-3 0 0,6 1 0 0,-3-4 0 16,-3-2-12-16,0 0 10 0,0 0-10 0,0 0 10 15,0 0 10-15,0 0 3 0,0 0 0 0,0 0 0 16,0 0-6-16,3-5-1 0,0-3 0 0,3 3 0 15,-6-3-16-15,6 0 0 0,-6-3 0 0,3 3 0 16,-3-5 0-16,6 0 10 0,0 0-10 0,-3 2 12 0,3-5-12 16,-6 3 0-16,0-3 0 0,6 3 0 0,-3-3 0 15,3-3 0-15,-6 4 0 0,6-1 12 0,-3 0-12 16,0 0 0-16,-3 0 0 0,0 0 0 0,0 3 0 16,0 2 12-16,0 1-12 0,3-1 12 0,0 6-12 15,-3 0 0-15,0-1-12 0,0 1 12 0,-3 2-17 16,3 3 4-16,0 0 1 0,0 0 0 15,0 0-42-15,0 0-8 0,0 0-2 0,6 11 0 16,-1-3-35-16,-2 3-7 0,3-4-2 0,-3 4-428 16,0-3-85-16</inkml:trace>
  <inkml:trace contextRef="#ctx0" brushRef="#br0" timeOffset="4228.041">4547 17132 345 0,'0'0'31'0,"0"0"-31"0,0 0 0 0,0 0 0 16,0 0 175-16,0 0 29 0,0 0 5 0,0 0 2 15,6 5-118-15,-6 0-23 0,6 1-5 0,-3 2-1 16,-3-8 10-16,6 5 2 0,3-2 0 0,-3 2 0 16,0 0-20-16,0-2-3 0,3 2-1 0,-3-5 0 15,3 3-29-15,-4-1-7 0,4-4 0 0,-3 2-1 16,0-3 0-16,0 3 0 0,0-3 0 0,0-2 0 0,0 2-3 0,0-2 0 15,0 0 0-15,-3 0 0 0,0-1-12 0,0 1 0 16,-3 0 0-16,0-1 0 0,0 1 0 0,0 5 0 16,-3-5 0-16,0-3 0 0,0 3 0 0,-3-1 0 15,6 6-11-15,-6-2 11 0,0 2-28 0,-3 0 3 16,0-3 0-16,0 6 0 0,0 2 9 0,1 0 1 16,-1 1 1-16,3 1 0 0,-3 1 14 0,-3 0 0 15,6 0 0-15,3 0 0 0,-6 3 10 0,3-1-2 16,0-2 0-16,0 0 0 0,6 3 3 0,-3-3 0 15,3 2 0-15,0-2 0 0,0-8 7 0,3 8 2 16,3-2 0-16,0 1 0 0,0-4-12 0,3 0-8 16,0 2 12-16,3-2-12 0,3-3-12 0,-1 0-10 15,-2 0-2-15,3 0 0 16,3-3-140-16,0 0-29 0,-3 1-6 0,3-1-1 16</inkml:trace>
  <inkml:trace contextRef="#ctx0" brushRef="#br0" timeOffset="4464.026">4886 17169 1152 0,'0'0'102'0,"-3"-3"-82"0,-3-2-20 0,6 2 0 16,-8 1 121-16,5-1 20 0,-3-2 4 0,0 2 1 15,3 0-122-15,0 3-24 0,-6 0 0 0,3 0-12 16,0 3-3-16,-3 0 0 0,3 2 0 0,-3 3 0 16,3-3 26-16,-3 3 5 0,6 3 0 0,-3-3 1 15,3 0 16-15,-3 2 3 0,6 1 1 0,-3-3 0 16,6 0-29-16,-3 0-8 0,6-1 0 0,-3-1 0 15,-3-6 0-15,9 8 0 0,0-3 0 0,0 0 8 16,0-2-8-16,3 0-10 0,0-1 10 0,0-2-13 16,-3 0-14-16,3 0-2 15,2-5-1-15,-2 2 0 0,0-2-130 0,0 0-25 0,15-9-6 16,-18 1-1-16</inkml:trace>
  <inkml:trace contextRef="#ctx0" brushRef="#br0" timeOffset="4661.027">4970 17005 1249 0,'0'0'55'0,"0"0"12"0,0 0-54 0,0 0-13 0,0 0 0 16,0 0 0-16,0 0 37 0,0 0 5 0,-3 8 1 0,3 0 0 15,0 2-24-15,0 3-5 0,-3 1-1 0,3 4 0 16,0 1 23-16,0-1 5 16,0 1 1-16,0-1 0 0,3 1-17 0,0-1-3 0,-6-2-1 15,3 0 0-15,0 0 10 0,0-3 1 0,3 0 1 0,0-2 0 31,-6 0-73-31,3-3-14 0,3-3-3 0,-6 0-683 0</inkml:trace>
  <inkml:trace contextRef="#ctx0" brushRef="#br0" timeOffset="5124.028">4889 17126 1555 0,'0'0'138'0,"0"0"-110"0,0 0-28 0,0 0 0 0,0 0 65 0,0 0 8 16,0 0 2-16,9 0 0 0,0 0-63 0,0 0-12 16,3-2 0-16,-6 2 0 0,9-3-8 0,-3 3 8 15,0 0 0-15,0 0 0 0,3 0-9 0,-7 0 9 16,7 0-12-16,-6 0 12 16,3 0-92-16,0-2-11 0,0 2-2 0,0 0-1 15,0 0-108-15,-3 0-22 0,0 2-4 0,0-2 0 16,-1 3 153-16,-8-3 31 0,0 0 7 0,9 2 1 15,-9-2 32-15,3 6 8 0,-3-6 8 0,0 0-13 0,3 8 148 0,-6-3 29 16,0 3 7-16,0-3 1 0,0 3-36 0,0 0-6 16,-2 0-2-16,-1-3 0 0,0 6-48 0,3 0-9 15,-3-4-3-15,6 4 0 0,-6-3-17 0,0 3-4 16,6-1-1-16,0 1 0 0,3-6-2 0,0 3-1 16,3 0 0-16,-6 0 0 0,9-3-26 0,-3 0-5 15,0-2 0-15,2 0-1 0,4-3 5 0,-3 0 0 16,0 0 1-16,0-3 0 0,0 0-4 0,0-2-1 0,0 0 0 15,0-3 0-15,-3 3-4 0,0-3 0 0,0 0-8 16,-3 0 12-16,-3 0-12 0,0 0 11 0,0 0-11 0,0 0 10 16,-6 3-10-16,0-3 0 0,3 3 9 0,-3-1-9 15,3 1 0-15,-9 0 0 0,6-1-12 0,0 4 4 32,0-1-28-32,0 3-6 0,0 0-1 0,6 0 0 0,0 0-89 15,0 0-19-15,0 0-3 0,0 0-581 0</inkml:trace>
  <inkml:trace contextRef="#ctx0" brushRef="#br0" timeOffset="5396.023">5288 17187 1162 0,'0'0'52'0,"6"6"10"0,3 2-50 0,-3-3-12 0,0 0 0 0,0 3 0 0,0 0 65 0,0 0 11 16,0 3 1-16,3-4 1 0,-3 1-30 0,-3 3-7 16,3-3-1-16,-3-3 0 0,-3-5-20 0,3 8-5 15,-3-8-1-15,0 0 0 0,0 0 25 0,0 0 5 16,0 0 0-16,0 0 1 0,0 0 9 0,-6 3 2 15,3-3 0-15,3 0 0 0,-3-3-20 0,0-2-4 16,3 0-1-16,0-3 0 0,0 0-11 0,0-3-3 16,0 1 0-16,3-1 0 0,0-2-6 0,3 2-2 15,-3 1 0-15,3-1 0 0,0 3 3 0,-1 0 0 16,4 0 0-16,0 0 0 0,-3 3-12 0,3 2 0 16,0 1 0-16,3-1 8 0,-3 3-26 0,0 0-6 15,3 3 0-15,0-3-1 16,0 0-101-16,0 0-20 0,-1 2-4 0</inkml:trace>
  <inkml:trace contextRef="#ctx0" brushRef="#br0" timeOffset="5795.003">5642 17137 1922 0,'0'0'42'0,"0"0"9"0,0 0 1 0,0 0 3 0,0 0-44 0,0 0-11 0,0 0 0 0,0 0 0 15,-6 0 0-15,6 0-9 0,0 0 9 0,0 0-13 31,0 0-44-31,0 0-9 0,0 0-2 0,-2 5 0 16,2-5-43-16,0 0-9 0,-6 6-1 0,6-6-1 0</inkml:trace>
  <inkml:trace contextRef="#ctx0" brushRef="#br0" timeOffset="5951.003">5613 17267 979 0,'0'0'87'0,"0"0"-70"0,0 0-17 0,0 0 0 16,0 0 192-16,0 0 34 0,0 0 7 0,0 0 2 15,0 0-179-15,0 0-35 0,0 0-7 0,0 0-2 16,0 0-20-16,0 0-5 0,0 0-1 0,0 0 0 0,0 0 2 16,0 0 1-16,0 0 0 0,0 0 0 15,0 0-94-15,6-3-19 0,-6 3-4 0</inkml:trace>
  <inkml:trace contextRef="#ctx0" brushRef="#br0" timeOffset="6190.027">5732 17182 1036 0,'0'0'92'0,"0"0"-73"16,0 0-19-16,0 0 0 0,0 0 166 0,0 0 30 0,-3-5 5 0,3 5 2 15,0 0-157-15,0 0-31 0,0 0-7 0,0 0 0 16,0 0-8-16,0 0-10 0,0 0 10 0,0 0-13 31,0 0-11-31,0 0-3 0,0 0 0 0,0 0 0 16,0 0-105-16,0 0-22 0</inkml:trace>
  <inkml:trace contextRef="#ctx0" brushRef="#br0" timeOffset="6352.013">5753 17275 633 0,'0'0'28'0,"0"0"6"0,0 0-34 0,0 0 0 0,0 8 0 0,0-8 0 15,0 0 246-15,0 8 42 0,0-1 9 0,0-7 2 16,0 0-231-16,0 0-45 0,0 0-10 0,0 0-1 16,0 0-12-16,0 0 0 0,0 0 0 0,0 0 0 15,6 0-93 1,2 0-15-16,-2 0-2 0,3-2-1 0</inkml:trace>
  <inkml:trace contextRef="#ctx0" brushRef="#br0" timeOffset="6957.001">6053 17174 950 0,'0'0'42'0,"0"0"9"0,0 0-41 15,-3 8-10-15,-3-3 0 0,0 3 0 0,3 0 27 0,0 0 3 16,3 3 1-16,-6-3 0 0,6 2 4 0,-3 1 1 16,3-1 0-16,0 1 0 0,3 0 28 0,3-1 7 15,-6-2 1-15,6 0 0 0,3-3-28 0,-3 1-4 16,3-6-2-16,3 0 0 0,-3 0-26 0,3-3-12 16,0 0 10-16,0-2-10 0,-3-3 20 0,3 0-1 15,-4 0-1-15,-2 0 0 0,3-2 6 0,-6 2 0 16,0-3 1-16,0 3 0 0,-3 0 20 0,-3 0 4 15,3-2 1-15,-6 5 0 0,3-3-6 0,-3 0-2 16,0 0 0-16,-2 0 0 0,2 2-26 0,-3 1-6 0,0-3-1 16,0 3 0-1,0 0-30-15,3-1-7 0,0 6 0 0,6 0-1 16,-3-2-151-16,3 2-31 0</inkml:trace>
  <inkml:trace contextRef="#ctx0" brushRef="#br0" timeOffset="7560.002">6291 17198 576 0,'0'0'51'0,"0"0"-41"16,0 0-10-16,0 0 0 0,0 0 92 0,0 0 16 15,0 0 3-15,3 8 1 0,3 2-88 0,0 1-24 16,-12 0 8-16,12-1-8 0,-6 6 48 0,0 0 8 16,0-3 0-16,-6 6 1 0,6-1 15 0,-3-2 4 15,0 5 0-15,3-2 0 0,0-3-23 0,0 0-4 0,3-6-1 0,-3 3 0 16,-3-2-3-16,0 0-1 15,3-4 0-15,0-7 0 0,-6 3-36 0,6-3-8 16,-3 5 0-16,3-5 0 0,0 0 0 0,-3 0 14 16,0-2-4-16,3-4-1 0,-3 1-9 0,3 0 0 0,-3-6 0 0,3 1 0 15,-5-1 0-15,5-2 8 0,-3-3-8 0,3 3 0 16,-3-3 0-16,3 0 0 0,-3 0 0 0,3 0 0 16,-6 0-12-16,6 1-2 0,0-1 0 15,0 0 0-15,0 0 14 0,0 0 0 0,6 3 0 0,-3 0 0 16,3 2 0-16,-3 0 15 0,-1 1-2 0,7 5 0 15,0-1-2-15,3 1-1 0,-6 0 0 0,3 2 0 16,3 3 0-16,-3 0 0 0,0 0 0 0,-3 3 0 16,3 2 13-16,0 3 2 0,-3 2 1 0,0-2 0 15,-6 0 12-15,0 3 2 0,3 0 1 0,-3-1 0 16,-3-2-3-16,-3 3-1 0,3-1 0 0,-6 1 0 16,3-3-11-16,-6 0-2 0,0 0-1 0,3 0 0 15,6-1-23-15,-6-1 9 0,3-4-9 0,0 4 0 16,-3-6 0-16,3 2-20 0,6-2 2 0,-6 0 1 15,6 0-39-15,-9-2-7 16,4-1-1-16,5 3-1 0,3-5-143 0,-1-1-28 16,1-7-5-16,0 0-2 0</inkml:trace>
  <inkml:trace contextRef="#ctx0" brushRef="#br0" timeOffset="7910.001">6464 17216 288 0,'0'0'12'0,"0"0"4"0,0 0-16 0,0 0 0 0,0 0 0 0,0 0 0 15,0 0 345-15,0 0 67 0,3 8 12 0,3-2 4 16,-6-6-343-16,3 5-68 0,-3-5-17 0,6 5 0 16,0 1 13-16,0-1-1 15,-6-5 0-15,6 0 0 0,3 0 32 0,-3-3 5 0,0 1 2 16,-1 2 0-16,1-3-22 0,0-2-4 0,0-1-1 16,-3 1 0-16,3 0-24 0,-3-1 0 0,0 1 8 0,0 0-8 15,0-3 0-15,-3 3-11 0,3-1 3 0,-3 1 0 16,0 0-3-16,-3-1 0 0,0 1 0 0,3 5 0 15,-6-5 11-15,3 2-13 0,-6 1 5 0,0 2 8 16,3 0-12-16,1 0 12 0,-4 0-12 0,3 2 12 16,-3 4 0-16,0-1 0 0,0-3 0 0,0 4 0 15,3 2 8-15,3 0 0 0,-3 0 0 0,6 0 0 16,-6 2 2-16,6-2 0 0,0 3 0 0,0-3 0 16,6-1 2-16,-6 1 1 0,3 3 0 0,3-3 0 0,3 0-13 0,-3-3 8 15,0 0-8-15,3 1 0 0,3-1 0 0,-3-2-15 16,-1-3 2-16,1 0 0 15,3 0-91-15,0 0-17 0,0-6-4 0,-3 4-690 16</inkml:trace>
  <inkml:trace contextRef="#ctx0" brushRef="#br0" timeOffset="8212.002">6672 17209 1515 0,'0'0'33'0,"0"0"7"0,0 0 2 0,0 0 1 0,-3 2-35 0,3-2-8 15,0 0 0-15,-3 5 0 0,-3 3 20 0,6-2 1 16,-3-1 1-16,0 3 0 0,3 0-22 0,0 0 9 15,3-3-9-15,-3 3 0 0,0-8 26 0,3 5-2 0,-3-5 0 0,0 0 0 16,3 6 8-16,-3-6 0 0,0 0 1 0,0 0 0 16,0 0-8-16,0 0-1 0,0 0-1 0,0 0 0 15,0 0-6-15,0 0-1 0,0 0 0 0,0 0 0 16,0 0 8-16,0 0 0 0,3-8 1 0,0 2 0 16,-3-2-15-16,3 3-10 0,0-3 12 0,0 0-12 15,0 0 14-15,0 0-4 0,0 0-1 0,0 1 0 16,0-1 10-16,3 2 1 0,0-2 1 0,0 3 0 15,3-3-9-15,-3 3-3 0,0 0 0 0,3-1 0 16,0 4-9-16,0-4 0 0,3 6 0 0,-4-2 0 16,1-1 0-16,0 0-9 0,0 3 9 0,-3 0-13 15,3 6-56 1,-3-6-11-16,3 0-3 0,0 2-513 0,-3 4-102 0</inkml:trace>
  <inkml:trace contextRef="#ctx0" brushRef="#br0" timeOffset="8580.999">7009 17166 288 0,'0'0'25'0,"0"0"-25"16,0 0 0-16,0 0 0 0,-6 3 317 0,0-3 59 15,0 0 11-15,6 0 2 0,-6 0-313 0,0 0-62 16,-3 2-14-16,0 1 0 0,3 0 0 0,-3-1-12 16,0 1 12-16,0 2-13 0,0 3 30 0,3 0 7 15,-2 0 0-15,2 0 1 0,0 0 9 0,3 0 2 16,0 3 0-16,0-1 0 0,3-2-21 0,0 0-4 15,3 0-1-15,0-3 0 0,-3-5-10 0,3 6 0 16,3-4 0-16,0 1 0 0,-1-1 0 0,4-2 0 16,-3-2 0-16,0-1 0 0,3-2-9 0,-3 0 9 15,0 2 0-15,0-5 0 0,0 3-16 0,0-3 3 0,-3 2 1 16,3-1 0-16,-6 1 3 0,3 1 1 0,-3 5 0 0,0-5 0 16,0 2 8-16,0 3 0 0,0 0 0 0,0 0 0 15,0 0 8-15,0 0 1 0,0 0 0 0,0 0 0 16,0 0 1-16,0 5 0 0,0 3 0 0,3-2 0 15,3 1-10-15,-6 1 10 0,3 0-10 16,-3-8 10-16,3 6-10 0,0-1 0 0,3 3 0 0,0-3 0 31,3-2-33-31,-6-1-6 0,-3-2-1 0,6 3-769 0</inkml:trace>
  <inkml:trace contextRef="#ctx0" brushRef="#br0" timeOffset="8807.022">7232 16896 1670 0,'0'0'74'15,"0"0"15"-15,0 0-71 0,0 0-18 0,0 0 0 0,0 0 0 0,-6 6 0 0,3 2 0 16,3-1 0-16,3 4 0 0,-3 2-9 0,0 3 1 16,-6 0 0-16,9 3 0 0,3-1 41 0,-3 1 9 15,-12 2 2-15,6 3 0 0,6-1-12 0,0-1-3 16,-6-1 0-16,0 0 0 0,0-3-29 0,3 1 0 15,0-3 0-15,0 0 0 16,-9-3-137-16,6 0-31 0,6-5-5 0,-6 0-494 0</inkml:trace>
  <inkml:trace contextRef="#ctx0" brushRef="#br0" timeOffset="9019.02">7098 17103 1692 0,'0'0'37'0,"0"0"8"0,0 0 2 0,0 0 0 0,9 0-38 0,-3 0-9 0,-6 0 0 0,9-3 0 15,6 0 0-15,0 1 0 0,-7-4 0 0,4 4 0 16,3-1 12-16,0-2-4 0,-3 5 0 0,3-3 0 16,-3 3-8-16,3-2 0 0,6-1 0 0,-10 0 0 31,1 3-119-31,0-2-22 0,3-1-5 0</inkml:trace>
  <inkml:trace contextRef="#ctx0" brushRef="#br0" timeOffset="9245.067">7372 17150 576 0,'6'6'51'0,"-6"4"-41"16,-6-2-10-16,0 5 0 0,6-5 191 0,0 6 36 15,-3-4 7-15,0 3 2 0,-3-2-164 0,6-1-32 16,3 4-6-16,0-6-2 0,-6 2 1 0,3-4 0 16,6 1 0-16,0-1 0 0,0-4-11 0,0 1-2 15,3 0-1-15,0-6 0 0,3 0-1 0,-7-2 0 16,1 0 0-16,3-3 0 0,0 0-18 0,0 0 0 15,-3 3 0-15,-3-3-9 0,3-3 20 0,0 3 4 16,-6-5 1-16,0 5 0 0,0-2-2 0,-3 2 0 16,-3 0 0-16,0-3 0 0,-6 3-14 0,3-2 11 15,3-1-11-15,-3 3 10 0,-2 0-20 0,2 3-4 16,6-1-1-16,-3 1 0 16,0 3-22-16,6 2-5 0,-3-3-1 0,3 3-479 0,0 0-96 15</inkml:trace>
  <inkml:trace contextRef="#ctx0" brushRef="#br0" timeOffset="9513.006">7488 17201 691 0,'24'8'30'0,"-15"-3"7"0,-3 3-29 0,-3 2-8 0,6-2 0 0,-4 5 0 15,4-2 208-15,0 0 40 0,-3-1 8 0,3-2 1 16,3-3-200-16,-9 3-40 0,-3-8-8 0,0 0-1 16,0 0 10-16,0 0 2 0,0 0 1 0,0 0 0 15,-3 3 51-15,3-3 9 0,0 0 3 0,-6-3 0 16,-3 1-36-16,6-4-8 0,3-1 0 0,-3-1-1 15,-6 0-5-15,6 0-1 0,6-6 0 0,0 4 0 16,-6-1-25-16,6-2-8 0,0 0 0 0,9 0 0 0,-3 2 0 0,0 0 0 16,-6 4 0-16,6-1 0 15,12 0 0-15,-6 2 0 0,-15 6 0 0,6-2 0 0,6-4 0 0,-1 4 0 16,-11 2 0-16,9 0 0 16,0 2-35-16,0 1-7 0,3 0-2 0,-3-1 0 15,-9-2-156-15,9 3-31 0,15-3-6 0,-12 0-468 0</inkml:trace>
  <inkml:trace contextRef="#ctx0" brushRef="#br0" timeOffset="9989.066">7937 16886 691 0,'-15'2'30'0,"13"1"7"0,2-3-29 0,-3 5-8 0,0 3 0 0,0-2 0 0,-3 1 195 0,3 4 37 16,3 0 8-16,0-1 2 0,-3 3-164 0,0 1-33 15,3-1-6-15,-3 0-2 0,3 3 13 0,-3-3 2 16,6 0 1-16,0 1 0 0,0-6-13 0,0 2-4 16,-3-2 0-16,3 0 0 0,6 3-27 0,-6-6-9 15,-6 0 0-15,3-5 0 16,6 3-37-16,-6-3-15 0,0 0-2 0,0 0-1 16,0 0-152-16,0 0-30 0</inkml:trace>
  <inkml:trace contextRef="#ctx0" brushRef="#br0" timeOffset="10183.04">8015 16957 115 0,'0'0'0'0,"-6"-2"10"0,0 2-10 0,6 0 0 0,0 0 0 0,0 0 0 16,-9 0 346-16,3 2 67 0,6-2 14 0,-6 3 2 16,-6 2-351-16,3-2-70 0,3 2-8 0,0 0-15 15,-3 3 15-15,0-2 0 0,0 1 0 0,4 1 0 16,-1 0 40-16,-3 3 0 0,-3-6 1 0,3 6 0 15,6-3-53 1,0-3-12-16,-9 3-1 0,6-3-1 0,0 1-170 0,-3 2-33 16</inkml:trace>
  <inkml:trace contextRef="#ctx0" brushRef="#br0" timeOffset="10404.031">7756 16981 864 0,'9'-5'76'0,"-9"5"-60"0,0 0-16 0,0 0 0 0,0 0 159 0,6-3 29 15,3-2 5-15,-3 2 2 0,-6 3-135 0,0 0-28 16,8 0-4-16,1 3-2 0,-3-1 18 0,0 1 4 16,6 0 1-16,-3 2 0 0,3 3 11 0,0 0 1 15,0 0 1-15,0 0 0 0,3 0-24 0,-3 0-5 16,-6 2-1-16,8-2 0 0,4 0-23 0,-3 0-9 16,-9 0 0-16,6-3-640 15,3 3-134-15</inkml:trace>
  <inkml:trace contextRef="#ctx0" brushRef="#br0" timeOffset="11977.019">8402 16825 403 0,'0'0'36'0,"0"0"-36"0,0 0 0 0,0 0 0 0,0 0 140 0,0 0 20 15,0 0 5-15,-6 0 1 0,0-3-86 0,-3 3-16 16,0 3-4-16,3 0-1 0,-3-3 2 0,0 5 1 16,0-3 0-16,-3 6 0 0,3-2 2 0,-3 2 1 0,-2 2 0 15,-1 3 0-15,0 1-17 0,0 4-4 0,3 3-1 0,-3 3 0 16,-6 5-19-16,6 0-3 0,4 0-1 0,-1 1 0 15,0 4 12-15,3 0 3 16,6-2 0-16,6 3 0 0,6-4-35 0,-3 1 0 0,3-3-12 16,5 0 3-16,7-5 1 0,-3 2 0 0,3-2 0 15,3-5 0 1,0-1-40-16,2-2-7 0,1-3-1 0</inkml:trace>
  <inkml:trace contextRef="#ctx0" brushRef="#br0" timeOffset="14300.004">8423 16949 921 0,'0'0'82'0,"0"0"-66"15,0 0-16-15,0 0 0 0,0 0 91 0,0 0 14 16,0 0 3-16,8 6 1 0,1 1-75 0,-3 4-15 15,0 2-3-15,3 0-1 0,-3 6 27 0,0 0 6 16,0 2 0-16,0-3 1 0,0 6-1 0,3-3 0 16,-3-2 0-16,0-1 0 0,0-2-10 15,0 0-2-15,0-5-1 0,-3 2 0 0,3 0-7 0,0-5 0 16,-3 0-1-16,0 0 0 0,0-3-5 0,-3-5-1 16,0 0 0-16,0 0 0 0,0 0-21 0,0 0-18 15,0 0 3-15,0 0 1 0,0 0 14 0,0 0 0 16,0 0 0-16,0 0 0 0,0 0 0 0,5-3 0 15,1-2 10-15,-3 0-10 0,3 0 15 0,-3-1-3 16,0-2 0-16,0 0 0 0,0 1-12 0,-3-4 0 16,6-2 0-16,-3 2 0 0,0-2 0 0,0-3 0 15,-3 0 0-15,0 0 0 0,3 0 0 0,3 1 0 16,-3-4 0-16,0 0 0 0,0 1-8 0,0 2 8 0,0 0 0 0,0 0 0 16,0 6-12-16,0-1 4 0,0 3 8 0,3 3-13 15,-3-3 13-15,0 3 0 0,-3 5 0 0,6-3 0 31,-6 3-42-31,0 0-2 0,0 0-1 0,0 0 0 16,9 5-123-16,-9-5-24 0,0 0-4 0,6 6-2 0</inkml:trace>
  <inkml:trace contextRef="#ctx0" brushRef="#br0" timeOffset="14700.017">8744 17174 1494 0,'0'0'32'0,"0"0"8"0,0 0 0 0,3 8 3 0,-3-8-35 0,3 8-8 0,3 0 0 0,-3-3 0 0,3 1 17 0,0-1 2 16,0-3 0-16,0 1 0 0,0-3-19 0,3 0 0 16,-3-3 0-16,2 1 0 0,-2 2 26 0,3-5 5 15,-3 2 1-15,-3-2 0 0,3-1 8 0,0-2 1 16,0 3 1-16,0-3 0 0,-3 3-34 0,0-3-8 15,0 0 0-15,-3 3 0 0,3-3 0 0,-6 2-12 16,3 6 4-16,0 0 8 0,0 0-8 0,-6-2 8 0,0-1 0 0,-3 3 0 16,3 0 0-16,-3 3 0 0,0-1 0 0,0 4 0 15,1-1-8-15,-1 3 8 16,0 0 0-16,0 0 0 0,3 2 0 0,-3-2 0 0,3 3 0 0,-3 0 0 16,3-1 0-16,0-2 0 15,3 3-8-15,3-3 8 0,-3-1 0 0,3 1 0 0,3-2 12 0,-3-6-4 16,6 8 2-16,0-3 0 0,0 3 0 0,3-3 0 15,0-2-10-15,3-1 0 0,0 4 9 0,0-6-9 16,2 2 0-16,1-2-12 0,-3-2 2 0,6 2 0 31,0-3-124-31,-3 0-25 0,-3 1-5 0,6-3-477 0</inkml:trace>
  <inkml:trace contextRef="#ctx0" brushRef="#br0" timeOffset="14928.001">9009 17169 1792 0,'0'0'40'0,"0"0"8"0,-3 0 1 0,-6 0 1 0,9 0-40 0,-6 0-10 0,0 0 0 0,-3 0 0 0,3 2 0 0,-3 1 0 16,6 2 0-16,-3-2 0 0,0 2 0 0,3 3-14 15,0 0 2-15,0 0 0 0,-2 0 12 0,2 0 16 16,6 3-3-16,-3-3-1 0,3 2-3 0,-1 1-1 16,1-1 0-16,6-2 0 0,-3 0-8 0,3-3 0 15,3 1 0-15,0-1 0 0,0-2 0 0,3-1 0 16,0-2 0-16,-3 0-11 15,3 0-13-15,-1-2-4 0,-5-1 0 0,3 0 0 16,-3-5-120-16,3 3-24 0,6-8-4 0,-6 0-2 0</inkml:trace>
  <inkml:trace contextRef="#ctx0" brushRef="#br0" timeOffset="15129.018">9143 16962 1702 0,'0'0'37'0,"0"0"8"0,-3 0 2 0,3 0 1 0,-3 3-38 0,3-3-10 0,-3 8 0 0,0 3 0 15,0-1 0-15,3 3 0 0,0 6 0 0,0 2 0 16,0 0 0-16,0 0 0 0,0 6 0 0,0-1 0 16,0 1 28-16,0-6 3 0,3 0 1 0,-3 0 0 15,6-2-24-15,-6-3-8 0,3 0 0 0,0-3 9 16,0 0-9-16,0-2 0 0,0-3-10 0,0-3 10 31,-3-5-163-31,0 0-26 0</inkml:trace>
  <inkml:trace contextRef="#ctx0" brushRef="#br0" timeOffset="15565.013">9054 17129 1872 0,'-6'0'83'0,"3"0"17"0,0-3-80 0,3 3-20 15,0 0 0-15,0 0 0 0,0 0 0 0,0 0 10 16,0 0-10-16,9-2 8 0,0-3-25 0,-1 2-6 15,1 0-1-15,0 3 0 0,3 0 24 0,0 0 0 16,0-2-9-16,-3 4 9 0,3 1 0 0,3 0 0 0,-3-3-8 0,0 2 8 16,-1 1-11-16,-2-1 2 0,0 1 0 0,0 0 0 31,0-1-33-31,-3 1-6 0,0 2-2 0,-3 1 0 0,-3-6 23 0,6 8 5 0,-3-3 1 0,-3 3 0 16,0-3 21-16,0 6 0 0,0-1 10 0,0-2-10 15,-3 3 38-15,3-1 1 0,0 1 0 0,0 0 0 16,0-1-1-16,0 1 0 0,0-3 0 15,0 2 0-15,3-2-26 0,3 0-4 0,-3-3-8 0,-3-5 11 16,6 6-1-16,3-6 0 0,0 2 0 0,0-4 0 16,0 2-2-16,0-6-8 0,-1 1 12 0,1 0-4 15,0-3 1-15,-3 0 0 0,3-5 0 0,0 5 0 16,-3-5 2-16,0 5 0 0,-3-3 0 0,0 0 0 16,0 1 8-16,-3-1 1 0,-3-2 1 0,0 2 0 15,-3 1-21-15,0 2 0 0,-3-3 0 0,0 3 0 16,0 0-19-16,3 3-5 0,-3 3 0 0,1-1-1 15,2-2-35 1,-3 5-8-16,3 0 0 0,6 0-1 0,-3 0-141 0,3 0-28 16</inkml:trace>
  <inkml:trace contextRef="#ctx0" brushRef="#br0" timeOffset="15774.019">9414 17201 1234 0,'6'13'55'0,"-3"-5"11"0,-3-3-53 15,3 3-13-15,3 3 0 0,-3-4 0 0,-6 1 81 0,6 0 14 16,-3-8 2-16,0 6 1 0,0-6-66 0,0 0-12 15,0 0-4-15,0 0 0 0,0 0 17 0,0 0 3 16,0 0 1-16,0 0 0 0,-3-3 7 0,-3 0 0 16,3-2 1-16,0 0 0 0,3-3-13 0,-3 0-4 0,3 0 0 15,3-5 0-15,0 2-9 0,0 1-3 0,0-1 0 16,3 0 0-16,0-2-16 0,-1 3 0 16,7 2 0-16,-3 0-9 0,3-3 9 0,-3 3 0 0,6 3 0 15,-3 2-8 1,0 1-46-16,0-1-9 0,3 0-1 0,0 3-795 0</inkml:trace>
  <inkml:trace contextRef="#ctx0" brushRef="#br0" timeOffset="16919.001">10030 17296 115 0,'0'0'0'0,"0"0"10"0,0 0-10 0,0 0 0 16,0 0 0-16,0 0 0 0,0 0 241 0,0 0 47 15,0 0 8-15,0 0 3 0,0 0-220 0,0 0-44 16,0 0-9-16,0 0-2 0,0 0 18 0,-3 2 3 15,0 1 1-15,-3-3 0 0,3 0 18 0,-3 0 4 16,0 0 1-16,3-3 0 0,-3 3-15 0,0-2-3 16,-3-1-1-16,3-2 0 0,0 0-29 0,-3 2-5 15,1-5-2-15,-1 3 0 0,0-1-14 0,0-2 8 16,0 3-8-16,0-3 0 0,-3 3 12 0,3-6-4 16,-3 1-8-16,3-1 12 0,-3 1-12 0,3-1 8 15,-3-2-8-15,4 0 0 0,2-3 0 0,0 0 0 0,0-5 0 16,0 2 0-16,0-2 0 0,3 2-12 0,3 1 1 15,-3-3 0-15,3 2-4 0,0 1-1 0,3 2 0 16,-3 0 0-16,3 0 3 0,-3 3 0 0,3 5 0 0,0 0 0 16,0 3 13-16,-3-1 0 0,3 1 0 0,-3 5 0 15,0 0 0-15,0 0-9 0,0 0 9 0,0 0-8 16,6 8 8-16,-6 3 0 0,0-3-9 0,0 2 9 16,0 1 0-16,0 5-11 0,-3 2 11 0,3 1-8 15,-3-1 8-15,-3 6 9 0,3 2-1 0,-3-2-8 16,0 3 14-16,0-1-4 0,0 1-1 0,3-4 0 15,-3 4-9-15,0-3 0 0,3-6 9 0,0 1-9 16,0-1 17-16,0-2-1 0,0-3 0 0,0 1 0 0,3-6-4 0,0 2-2 16,3-5 0-16,-3 3 0 0,6-2-10 0,-6-6 10 15,6 2-10-15,0-2 10 0,-6 0-10 0,9 0 0 16,0-2 9-16,0-1-9 0,0 0 0 0,0-2 8 16,0 0-8-16,0 0 0 0,-1-3-9 0,1 0-7 15,0 0 0-15,0 0-1 0,-3-3-5 0,3 3-1 16,-6-2 0-16,3 2 0 0,3 0-1 0,-6-3-1 15,3-2 0-15,-3 2 0 0,3 3 7 0,-3-2 2 16,-3-3 0-16,0 2 0 0,0 3 16 0,0 3 0 16,0 5 0-16,-3-8 0 0,0 3 8 0,3 5 4 15,0 0 2-15,0 0 0 0,-3-6 5 0,3 6 1 16,0 0 0-16,-9 3 0 0,3 0-20 0,-3 2 0 16,3-2 0-16,0 4 0 0,0-1 14 0,0 2-1 0,-3-3 0 0,3 0 0 15,3 3 9-15,-3-2 2 0,3-1 0 0,-2-3 0 16,5-2-24-16,0 0 0 0,0 0 0 0,0 0 0 31,0 0-34-31,0 0-11 0,0 0-3 0,0 0-769 0</inkml:trace>
  <inkml:trace contextRef="#ctx0" brushRef="#br0" timeOffset="17300.016">10119 16833 518 0,'0'0'46'0,"0"0"-37"16,0 0-9-16,3 8 0 0,3 0 142 0,0 2 26 15,3 3 6-15,-3 3 1 0,0 6-107 0,3-1-20 16,0 3-5-16,0 2-1 0,-3 3 52 0,3 3 10 16,0 0 3-16,-4-1 0 0,-2-2-7 0,-3-2 0 0,3-1-1 0,-3-2 0 15,-3-3-35-15,0-2-6 0,-2-3-2 0,-1 0 0 16,0-1-32-16,-3-1-6 0,0-1-2 0,0-5 0 15,3 2-16-15,-3-4-16 0,3-1 4 0,-3-2-663 16,3-1-132-16</inkml:trace>
  <inkml:trace contextRef="#ctx0" brushRef="#br0" timeOffset="18703.031">10435 17103 172 0,'0'0'16'0,"0"0"-16"0,0 0 0 0,0 0 0 16,0 0 145-16,0 0 27 0,0 0 4 0,0 0 2 16,0 0-103-16,0 0-21 0,0 0-4 0,0 0-1 15,0 0 28-15,0 0 6 0,0 0 1 0,0 0 0 16,0 0-7-16,0 0-1 0,0 0 0 0,0 0 0 16,0 0-34-16,0 0-7 0,0 0-2 0,0 0 0 15,0 0-1-15,0 0-1 0,-3 0 0 0,3 0 0 0,0 0-21 0,0 0-10 16,0 0 10-16,0 0-10 0,0 0 0 0,0 0 0 15,0 0-8-15,0 0 8 0,0 0-16 16,0 0 4-16,0 0 1 0,0 0 0 16,0 0-28-16,0 0-5 0,0 0-2 0,0 0-446 15,0 0-88-15</inkml:trace>
  <inkml:trace contextRef="#ctx0" brushRef="#br0" timeOffset="19137.044">10405 17288 802 0,'0'0'36'0,"0"0"7"0,0 0-35 0,0 0-8 16,0 0 0-16,0 0 0 0,0 0 104 0,3 8 20 15,-3-8 3-15,3 8 1 0,0 0-30 0,0 0-6 16,-3-3 0-16,0 6-1 0,-3-4-15 0,3 4-2 16,-6 0-1-16,3-1 0 0,-3-2 3 0,0 3 0 15,3-3 0-15,-3 0 0 0,0 0-24 0,3-1-4 16,-3-1 0-16,0-1-1 0,-3 0-34 0,3 1-13 16,0-4 11-16,0 1-11 15,-2 0-178-15,2-3-42 0,-6 0-8 0,12 0-570 0</inkml:trace>
  <inkml:trace contextRef="#ctx0" brushRef="#br0" timeOffset="32229.016">14170 16891 1083 0,'0'0'48'0,"0"0"10"0,0 0-46 0,0 0-12 15,-6-3 0-15,0-2 0 0,-3 0 64 0,4 2 10 16,-1-2 2-16,-3 2 1 0,3 1 16 0,-3-1 3 16,0 3 1-16,0 3 0 0,0 2-18 0,0 0-4 15,3 6-1-15,-3-1 0 0,3 9-46 0,0-1-8 16,-3 1-3-16,3 2 0 0,3 5-6 0,3 1-2 15,0 2 0-15,0 0 0 0,-3-2-1 0,3-1-8 16,3-2 12-16,-3-6-4 0,0 1-8 0,3-3 0 16,0-3 0-16,0-2 0 15,-3-1-25-15,3 1-1 0,-6-3 0 0,3-3 0 16,3 3-46-16,-3-8-8 0,-6 3-3 0,6-3-721 0</inkml:trace>
  <inkml:trace contextRef="#ctx0" brushRef="#br0" timeOffset="32394.015">13920 17164 518 0,'0'0'46'0,"0"0"-37"0,0-3-9 0,0 3 0 16,0-5 302-16,0-3 58 0,3 0 12 0,3 0 3 16,0 0-258-16,3 0-51 0,3-3-10 0,3 1-3 15,0 2-1-15,0-3 0 0,0 3 0 0,2 0 0 16,4 0-27-16,0 0-5 0,0 3-2 0,-3 0 0 16,0 0-18-16,-1 2-16 0,1 3 4 0,-3 0 0 15,0 0-64 1,0 0-12-16,-3 0-2 0,0 3-827 0</inkml:trace>
  <inkml:trace contextRef="#ctx0" brushRef="#br0" timeOffset="32596.001">14269 16883 1774 0,'0'0'79'0,"0"0"16"0,0 0-76 0,0 0-19 15,-3 5 0-15,0 1 0 0,3 2 19 0,0 0 0 16,-3 2 0-16,3 3 0 0,0 3 0 0,-3 0 0 15,3 5 0-15,-3 0 0 0,3 3 33 0,-3 3 6 16,3-3 2-16,0-3 0 0,-3 0-20 0,3 3-4 16,3-6-1-16,-3 1 0 0,3-3-48 0,0-1-10 15,0-4-1-15,0 2-1 16,3-5-146-16,-1 0-29 0,-2-3-5 0</inkml:trace>
  <inkml:trace contextRef="#ctx0" brushRef="#br0" timeOffset="32864.998">14397 17177 403 0,'0'0'36'0,"0"0"-36"0,0 0 0 0,-9 5 0 15,3 0 286-15,3 3 50 0,0 0 11 0,3 0 1 16,0 3-277-16,0-3-56 0,0 0-15 0,0 0 0 16,3-1 47-16,-3 1 5 0,3-2 0 0,3 2 1 15,0-3-1-15,2 0-1 0,4 1 0 0,0-6 0 16,-3 2-26-16,3-2-5 0,-6 0 0 0,3-2-1 15,0-4-4-15,0 1-1 0,0 2 0 0,-3-5 0 0,0 0-14 0,3 0 8 16,-6-2-8-16,0 2 0 0,0-3 0 16,-3 1 0-16,-6-1 0 0,3 1 0 0,-3-1-13 0,0 3 1 15,0 0 0-15,-3 0 0 16,0 0-23-16,-3 6-4 0,3-4-1 0,0 6 0 16,0-2-8-16,0 4-3 0,3 1 0 0,0 0-501 15,0 5-101-15</inkml:trace>
  <inkml:trace contextRef="#ctx0" brushRef="#br0" timeOffset="33247.002">14724 17116 1828 0,'0'0'81'0,"0"0"17"0,0 0-78 0,0 0-20 0,0 0 0 0,0 0 0 15,-6 3 8-15,-3 2-8 0,0-5 12 0,0 5-12 16,0-2 0-16,0-1 0 0,0 1-10 0,0 5 10 15,-2 0 12-15,-1 0 11 0,3 2 1 0,-3 1 1 16,3 0 16-16,0 2 3 0,6 0 1 0,-3-2 0 16,3 2-29-16,0-3-7 0,6 4-1 0,-3-6 0 15,0-8-8-15,6 8 0 0,-6-8 0 0,9 5 0 16,0 0-11-16,0-5 3 0,-3 0 0 0,3-2 0 16,3-4-3-16,-3 1 0 0,-4 0 0 0,4-3 0 15,0 0-27-15,-3-3-6 0,0 3 0 16,-3-2-1-16,0 2 20 0,0 0 4 0,0 3 1 0,0-3 0 15,-3 0 11-15,0 8 9 0,0 0-12 0,0 0 12 16,0 0 0-16,0 0 20 0,0 0-2 0,0 8-1 0,0 0 14 0,0 2 2 16,0-2 1-16,0 3 0 0,3-3-8 0,-3-1-2 15,3 1 0-15,0-2 0 0,3 2-24 0,0-3 0 16,0-2 0-16,-6-3 0 16,6 0-27-16,0 0-4 0,3-3-1 0,0-2-552 15,-3-1-112-15</inkml:trace>
  <inkml:trace contextRef="#ctx0" brushRef="#br0" timeOffset="33445.021">14864 16894 1792 0,'0'0'40'0,"0"0"8"0,0 0 1 0,0 0 1 0,-6 0-40 0,3 8-10 0,0 0 0 16,0 5 0-16,0 0 9 0,0 3 0 0,0 0 0 0,0 5 0 15,3 3 19-15,-3 0 3 0,3-3 1 0,3 3 0 16,-3-1 3-16,0 1 1 0,3-5 0 0,0-1 0 15,0-2-23-15,0 0-4 0,0-3-1 0,0 0 0 32,-3-2-108-32,3-6-23 0,3 3-4 0,-6-3-677 0</inkml:trace>
  <inkml:trace contextRef="#ctx0" brushRef="#br0" timeOffset="33636.018">14709 17037 1670 0,'-6'-6'148'0,"6"6"-118"0,0 0-30 0,0 0 0 16,0 0 99-16,9 0 13 0,0-2 4 0,3 2 0 0,0 0-88 15,3 0-16-15,0 0-4 0,2 2-8 0,1-2 36 0,3 0 1 16,-3 0 0-16,0 0 0 0,0 3-28 0,-6-3-9 16,-1-3 0-16,4 3 0 15,0 0-128-15,-3 0-32 0</inkml:trace>
  <inkml:trace contextRef="#ctx0" brushRef="#br0" timeOffset="36963">15685 17100 493 0,'0'0'21'15,"0"0"6"-15,0 0-27 0,0 0 0 0,0-5 0 0,0 5 0 0,0 0 101 0,-6-6 15 16,3 1 4-16,0 0 0 0,-2 2-39 0,2 3-7 16,-3 0-2-16,3 3 0 0,-3 0-14 0,0-1-3 15,0 3-1-15,0 3 0 0,0-2-2 0,0 4 0 16,0 1 0-16,-3-1 0 0,6 4-8 0,-3 2-1 15,3-3-1-15,0 0 0 0,0 3-10 0,3 0-1 16,0-3-1-16,3-2 0 0,0 2-20 0,3 0-10 16,0-5 10-16,0-3-10 0,3 3 14 0,0-3-3 15,6-5-1-15,-3 0 0 0,0-2 10 0,-1-1 1 0,4-2 1 16,0-3 0-16,0 0-11 0,0 0-3 16,0-5 0-16,-3 2 0 0,0-2-8 0,-3 0 0 0,-1 0 0 15,-5 2 0-15,3 0 8 0,-3 1 2 0,-3 2 1 16,-3 0 0-16,0 0-2 0,-3 0 0 0,1 0 0 0,-4 3 0 15,0-3-9-15,-3 5 0 0,3-2 0 0,0 0 0 16,-3-1 8-16,6 4 4 0,-3-4 0 0,3 6 0 16,-3-5-12-16,3 5-16 0,6 0 4 0,0 0 1 15,0 0-105-15,0 0-22 16,0 0-4-16,0 0-381 0,0 0-76 0</inkml:trace>
  <inkml:trace contextRef="#ctx0" brushRef="#br0" timeOffset="37390.001">15840 17121 1267 0,'0'0'112'0,"0"0"-89"16,0 0-23-16,-3 8 0 0,0-3 76 0,0 3 10 15,3 3 2-15,0 0 1 0,0 7-70 0,3-2-19 16,-6 0 0-16,3 5 0 0,3-3 21 0,-3 4-1 16,0-4-1-16,3 3 0 0,-3 1 15 0,3-7 3 15,-3 4 1-15,0-6 0 0,0 0-8 0,0 1-2 16,0-1 0-16,-3-5 0 0,0 0-12 0,3-8-2 15,0 0-1-15,0 0 0 0,0 0-13 0,0 0 0 16,0 0 8-16,0-3-8 0,3-2 20 0,-3-3 0 16,0 0 1-16,-3-3 0 0,6-5-21 0,-3 3-15 15,0-5 3-15,-3 2 0 0,0-3-2 0,3 1 0 16,-3-1 0-16,0-2 0 16,-3 3-12-16,6-4-2 0,0 4-1 15,0 2 0-15,3 0 29 0,3 0 0 0,-3 6-8 0,0-1 8 16,0 0 0-16,0 4 0 0,3-1 0 0,3 5 0 0,0 3 14 0,-3-3-4 0,3 1-1 0,-3 4 0 15,6 1 1-15,-3 0 0 0,-6 2 0 0,6 0 0 16,-4 3 14-16,1 0 4 0,-3 3 0 0,0-3 0 16,0 0 4-16,-3 2 2 0,-3-2 0 0,-3 3 0 15,0-3-17-15,1 0-3 0,2-1-1 16,-6 1 0-16,0-2-13 0,0-1-12 0,0 0 3 0,3 1 0 16,0-1 9-16,-3-3-13 0,3 1 5 0,6-3 8 15,0 0-84-15,0 0-8 0,0 0-3 16,0 0 0-16,0 0-114 0,0 0-23 0</inkml:trace>
  <inkml:trace contextRef="#ctx0" brushRef="#br0" timeOffset="37732.041">15971 17161 748 0,'0'0'67'0,"0"0"-54"16,0 0-13-16,6 5 0 0,-3-2 206 0,3 2 38 16,-6-5 8-16,6 8 2 0,3-3-169 0,-3 1-33 15,-6-6-8-15,6 5 0 0,0-2-11 0,3-3-1 16,-3 2-1-16,-6-2 0 0,6-2 2 0,0-1 1 15,-1 3 0-15,1-3 0 0,-3-2-24 0,3 2-10 16,0-2 8-16,-6 5-8 0,3-5 0 0,0-1 0 16,0 1 8-16,0 0-8 0,-3 0 0 0,0-1 0 15,0-2 0-15,0 8 0 0,0 0 0 0,-6-2 0 16,0-6-11-16,0 2 11 0,0 4-12 0,-3-3 4 16,1 2 0-16,-1 3 0 0,0 0-9 0,0 3-2 0,3-1 0 0,-3 3 0 15,0 1 19-15,-3 2-10 0,6 0 10 0,0 2-8 16,0 1 8-16,0 2 0 0,6-2 0 15,-3 2-8-15,3-3 17 0,3 4 4 0,0-4 1 0,0 1 0 16,6-3-1-16,0 2 0 0,-3-4 0 0,3 2 0 16,3-3-13-16,-3 0 0 0,-3 0 0 0,3-5 0 31,3 3-39-31,-4-3-7 0,1-3-2 0,0 3 0 0,0-5-115 0,-3 0-23 16,3 0-5-16,-3-1-1 0</inkml:trace>
  <inkml:trace contextRef="#ctx0" brushRef="#br0" timeOffset="38016.005">16126 17185 57 0,'0'0'0'0,"0"0"0"0,0 0 0 0,0 0 0 0,0 0 262 0,0 0 47 16,0 0 10-16,0 0 1 0,0 0-207 0,0 0-41 16,0 8-9-16,0 0-2 0,0 0-7 0,3-1-2 15,-3 1 0-15,3 3 0 0,0-6-3 0,-3 1-1 16,0-6 0-16,6 7 0 0,-6-7-13 0,0 0-3 16,0 0-1-16,0 0 0 0,3 6-31 0,-3-6 8 15,0 0-8-15,0 0 0 0,0 0 28 0,0 0 4 16,0 0 0-16,6-3 0 0,-3 0-22 0,0-2-10 15,0 0 10-15,0 0-10 0,-3-3 19 0,0 0-3 16,3 0 0-16,-3-3 0 0,0-2 6 0,3 2 1 16,0 3 0-16,0-2 0 0,-1 2-3 0,1 0 0 15,3 0 0-15,0 0 0 0,-3 3-11 0,3 0-9 16,0-1 12-16,0 4-12 0,0 2 8 0,0 0-8 16,3 0 0-16,-3 0 0 15,0 2-21-15,0 1-11 0,0 0-3 0,3-1 0 16,0 1-127-16,0-1-26 0,0 1-4 0,0-3-572 0</inkml:trace>
  <inkml:trace contextRef="#ctx0" brushRef="#br0" timeOffset="38367.023">16394 17108 57 0,'0'0'0'0,"0"-3"0"0,-6 6 0 0,3-3 0 0,-3-3 0 0,3 3 0 16,-6 3 369-16,3 0 69 0,0-1 14 0,-3 1 2 15,6 0-357-15,-6 2-71 0,0 3-14 0,0 2-4 16,0 1 16-16,1 0 4 0,2 2 0 0,-3 0 0 15,6 0 12-15,-3 0 4 0,6 1 0 0,0-4 0 16,-3-2-17-16,6 3-3 0,0-3-1 0,3-3 0 0,-3 0-23 0,6-2 9 16,-3 0-9-16,2-3 0 0,4 0 0 0,-3-3 0 15,-3-2-10-15,3 2 10 0,0-2-15 0,0-3 5 16,-3 2 1-16,0-1 0 16,0 1-16-16,0-2-3 15,-3 3-1-15,0-3 0 0,-3 0 18 0,0 0 11 0,0 3-12 0,-3 0 12 0,0-1 0 0,3 4 0 16,0 2 0-16,-3-3 0 0,0 3 0 0,3 0 0 15,0 0 12-15,0 0-3 0,0 0 16 16,-3 11 3-16,3-3 1 0,3 0 0 0,0 2-29 0,0-2 0 16,3 3 0-16,0-3 0 0,0-1 0 0,0-1 11 15,0 2 0-15,0-3 0 0,-6-5-11 0,8 3-16 16,-8-3 4-16,9 0 1 16,0 0-35-16,0 0-7 0,0-3-2 0,-3-2-508 0,0-1-101 0</inkml:trace>
  <inkml:trace contextRef="#ctx0" brushRef="#br0" timeOffset="38565.023">16546 16923 633 0,'0'0'28'0,"0"0"6"0,0 0-34 0,0 0 0 0,0 0 0 0,0 0 0 16,0 0 291-16,0 0 51 0,0 0 10 0,0 0 3 16,-3 10-282-16,0 1-56 0,3 0-17 0,0 4 8 15,0 4 28-15,0 5 6 0,0-3 1 0,0 5 0 16,0 1 3-16,0-3 1 0,0 2 0 0,0-5 0 15,3 0-47-15,0-2-8 0,-3-3-3 0,0 0 0 16,3-3-21-16,-3 0-5 16,0 0-1-16,0-5-593 0,0 0-118 0</inkml:trace>
  <inkml:trace contextRef="#ctx0" brushRef="#br0" timeOffset="39234.037">16424 17055 1555 0,'0'0'138'0,"0"0"-110"16,0 0-28-16,0 0 0 0,0 0 120 0,0 0 18 15,0 0 4-15,3-5 1 0,0-1-111 0,2 4-21 0,-2-1-11 0,6-2 10 16,3-3 16-16,-3 5 3 0,3-2 1 0,3 2 0 16,0 1-8-16,-3-1-2 15,0 3 0-15,0 0 0 0,2 0-20 0,-2 0 0 0,0 3 0 16,0-3-12-1,-6 5-42-15,3-2-9 0,6-1-1 0,-6 1-1 16,-6 2-25-16,0 1-5 0,3-1-1 0,0 0 0 0,-3 0 61 16,-3 3 12-16,0 3 3 0,0-3 0 0,0 0 43 0,-3 2 9 0,-3 4 1 0,0-1 1 15,6 0 10-15,-3-2 1 0,-3 2 1 16,3 0 0-16,3 0-22 0,0-5-5 16,6 3-1-16,-3-3 0 0,-3 2 9 0,6-4 1 0,3-1 1 0,-3-2 0 15,3-1-9-15,0-2-1 0,2-2-1 0,1 2 0 16,-6-3-18-16,3-2 0 0,3-1 0 0,-3-2 0 15,3 1 0-15,-6-1 0 0,-3-3 8 0,0 3-8 16,3-3 0-16,-3 4 0 0,-3-1 8 0,0 0-8 16,0-3 11-16,0 3-2 0,-9 0 0 0,0-2 0 15,0 4-9-15,-3-2 8 0,6 0-8 0,-3 3 8 0,-3-3-16 16,6 3-4-16,3-3-1 0,0 5 0 16,-5 1-26-16,8 2-5 15,0 0 0-15,0 0-1 0,0 0-131 0,0 0-27 0,8 0-5 0,1 2 0 16,3-2 89-16,-3 3 19 0,-9-3 3 15,12 5 1-15,3-2 66 0,-3 2 14 0,-6 1 2 0,3 1 1 0,6 4 97 0,-3 0 20 16,-3 2 4-16,-1-3 1 0,-5 4 6 16,3-4 1-16,6 1 0 0,-6-1 0 0,-9 1-36 15,6-3-8-15,3 0 0 0,-3-3-1 0,-3 0-21 0,0-5-4 16,0 0-1-16,0 0 0 0,0 0-1 0,0 0 0 16,-3 6 0-16,3-6 0 0,0 0-11 0,0 0-2 15,-3-6-1-15,0 1 0 0,6-3-13 0,0 0-2 0,-6 0-1 16,0 0 0-16,6-2-1 0,3 2 0 15,0-5 0-15,-3 2 0 0,0 3-13 0,3 0 0 0,6-2 0 16,-3 2 0-16,-6 0 0 0,3 2 0 0,6-1 0 16,-3 1 0-16,0 1 0 0,-1 2 0 0,4 1 0 0,-3 2 0 31,3-3-96-31,-3 3-20 0,0 0-3 0,0 0-1 0,3-3-83 16,-3 1-17-16</inkml:trace>
  <inkml:trace contextRef="#ctx0" brushRef="#br0" timeOffset="39617.016">17162 16859 1526 0,'0'0'68'0,"0"0"13"0,0 0-65 0,0 0-16 0,0 0 0 0,3 6 0 16,6 1 50-16,-6 1 6 0,-3 6 2 0,-3-4 0 15,-3 3-11-15,9 3-3 0,3-2 0 0,0-4 0 16,-6 1-15-16,3-1-3 0,5 1-1 0,-5 2 0 16,-6-2-11-16,3-1-2 0,9-2-1 0,-6-2 0 31,-3-6-41-31,0 7-8 0,0-7-2 0,6 3 0 16,-6-3-176-16,0 0-35 0</inkml:trace>
  <inkml:trace contextRef="#ctx0" brushRef="#br0" timeOffset="39812.017">17331 16867 1785 0,'0'0'79'0,"0"0"17"0,0 0-77 0,0 0-19 0,-6 0 0 0,6 0 0 0,0 0 18 16,-3 8 0-16,-8-3 0 0,-1 6 0 0,0-3-8 0,0 0-2 15,0 2 0-15,-3 1 0 0,0 2 4 0,0-2 0 16,6-1 0-16,-3 1 0 0,-5 0-12 0,5-3 0 15,3-1 0-15,0-1 0 16,0 2-56-16,0-3-12 0,0-2-4 16,0-1-710-16</inkml:trace>
  <inkml:trace contextRef="#ctx0" brushRef="#br0" timeOffset="39982.01">17007 16936 806 0,'12'-8'36'0,"-12"8"7"0,0 0-35 0,0 0-8 0,6-5 0 16,0 2 0-16,0 3 228 0,0 0 44 0,-6 0 9 15,12 0 2-15,2 0-195 0,-2 3-40 0,0-1-7 0,3 4-1 16,3-4 31-16,0 4 6 0,-3-1 2 0,0 0 0 16,-3 1-41-16,5-1-8 0,-2 0-2 0,-3 0 0 15,-3 1-28-15,6-1-8 0,0-2-1 0,-3-1-683 16,-3 1-136-16</inkml:trace>
  <inkml:trace contextRef="#ctx0" brushRef="#br0" timeOffset="41424.009">17706 16846 943 0,'0'0'41'0,"0"0"10"0,-3-3-41 0,3 3-10 15,0 0 0-15,0 0 0 0,-5 0 28 0,-4 0 4 16,-3 6 1-16,3-4 0 0,3 6-42 0,-6 0-9 16,-9 3-2-16,3 2 0 0,6 3 56 0,-3 0 12 15,1 2 1-15,2 3 1 0,3 1 38 0,0-1 7 16,-6 5 1-16,3 1 1 0,6-1-29 0,0 1-7 16,6 2-1-16,3-3 0 0,0-2-29 0,0 2-7 15,9-4 0-15,0-1-1 0,0 0-7 0,3-5-2 16,2 0 0-16,7-3 0 0,3-2-26 0,-3-4-4 15,0-1-2-15,2-4-525 16,1 1-105-16</inkml:trace>
  <inkml:trace contextRef="#ctx0" brushRef="#br0" timeOffset="41887.001">17805 16994 1400 0,'0'0'31'0,"0"0"6"0,0 0 2 16,0 0 0-16,0 0-31 0,0 0-8 0,0 0 0 0,0 0 0 0,0 0 38 0,6 8 6 16,0 3 2-16,0-1 0 0,-1 4 10 0,1-1 1 15,-3 5 1-15,6 1 0 0,0 2-4 0,-3 0-1 16,0-2 0-16,0 2 0 0,3-3-30 0,-6 1-7 16,3-1 0-16,-3-4-1 0,3-1-15 0,0-3 11 15,0-2-11-15,-3 0 10 0,0 0-10 0,0-5 0 16,-3-3 0-16,0 0 0 0,0 0 13 0,0 0-2 15,0 0-1-15,0 0 0 0,6-5 2 0,0-1 1 16,-3-2 0-16,3-2 0 0,0-3-5 0,-3-1-8 0,0 1 11 0,-1-5-11 16,1-1 9-16,3 1-9 0,-3-4 0 0,0 4 9 15,0-3-9-15,0 2 0 0,3-2 0 0,-3 5 0 16,3 0 0-16,-3 3 0 0,3 2 0 0,-3 1 0 31,3 5-24-31,0-3-3 0,-3 2-1 0,0 1 0 16,-3 5-55-16,0 0-11 0,0 0-2 0,6 0-720 0</inkml:trace>
  <inkml:trace contextRef="#ctx0" brushRef="#br0" timeOffset="42236.001">18108 17182 1036 0,'0'0'92'15,"0"0"-73"-15,-3 5-19 0,3-5 0 0,0 0 176 0,6 8 31 16,0 0 6-16,-6-8 2 0,9 6-169 0,0-1-34 15,0-5-12-15,3 2 9 0,0-2-9 0,-3 0 0 16,-9 0 0-16,12-2 0 0,-3-1 8 0,0-2 0 16,-4 0 0-16,4-1 0 0,0-2 0 0,-3 3-8 15,0-3 12-15,0 3-4 0,-3-3-8 0,0 3 0 16,0-3 0-16,-3 2 0 0,0-2-14 0,-3 0 2 16,0 3 0-16,0 0 0 0,-3 0 4 0,-3 2 8 15,0 0-13-15,0 3 5 0,1 0 8 0,-1 0 0 16,-3 3 8-16,3 2-8 0,-6 3 20 0,3 0-1 15,0 3 0-15,0 2 0 0,3 0-2 0,0 0 0 16,6-2 0-16,-3 0 0 0,3 2 10 0,3-3 1 16,0 1 1-16,3 0 0 0,3-4-5 0,0 4 0 0,3-3-1 15,3-3 0-15,-3 1-14 0,6-4-9 0,-3 4 12 0,0-6-12 32,3 0-37-32,-1 0-15 0,1-3-2 0,0 0-850 0</inkml:trace>
  <inkml:trace contextRef="#ctx0" brushRef="#br0" timeOffset="42451.025">18465 17116 1749 0,'-8'3'77'0,"2"-1"17"0,0 1-75 0,0-1-19 0,0 1 0 0,-3 2 0 16,3 3 27-16,0-2 1 0,-3 2 1 0,3 2 0 16,0-2-14-16,0 5-3 0,0-5-1 0,0 3 0 15,6-1 29-15,-3 1 7 0,3 0 1 0,3-1 0 0,3 1-6 0,-3-1-1 16,6-2 0-16,-3 0 0 0,3-5-26 0,0 2-6 15,3 0-1-15,0-5 0 16,0 0-41-16,-1 0-9 0,4-2-2 0,0-1 0 16,0-2-176-16,0-3-35 0,9-8-7 15,-6 3-2-15</inkml:trace>
  <inkml:trace contextRef="#ctx0" brushRef="#br0" timeOffset="42647.004">18593 16912 403 0,'0'0'36'0,"0"0"-36"15,0 0 0-15,0 0 0 0,0 0 366 0,0 0 66 16,0 0 14-16,0 0 2 0,-3 8-356 0,1 0-72 0,-1 0-20 0,0 5 0 16,3 3 0-16,-3 3 0 0,0-1 0 0,3 6 0 15,3-6 10-15,0 6-2 0,-3 0 0 0,0 0 0 16,-6 0 1-16,6-3 0 0,0 0 0 0,0-2 0 16,0-1-9-16,-3-2-12 0,6-3 2 0,-3-2 1 31,0 2-147-31,0-5-28 0,-3 3-7 0,3-11-1 0</inkml:trace>
  <inkml:trace contextRef="#ctx0" brushRef="#br0" timeOffset="43021">18465 17134 403 0,'0'0'36'15,"0"0"-36"-15,0 0 0 0,0 0 0 16,0 0 371-16,9-5 67 0,0 0 14 0,0 0 2 15,0 2-384-15,3-2-70 0,3 2-28 0,-3 0 2 0,0-2 2 0,0 2 0 16,0-2 0-16,2 2 0 0,1 1 10 0,-3 2 2 16,0 0 1-16,0 0 0 15,0 0-39-15,-3 2-8 0,0 1-2 0,0 2 0 16,0 1 16-16,-3 2 2 0,0-3 1 16,-3 5 0-16,0 1 25 0,-3 0 4 0,0-3 2 0,0 2 0 0,0 3 38 0,-3-2 8 15,3 0 2-15,0-1 0 0,0-2 6 0,0 3 0 16,0-1 1-16,3-2 0 0,-3-8-10 0,3 8-3 15,3 0 0-15,-4-5 0 0,7-1-4 0,-3 1-2 16,-6-3 0-16,6 0 0 0,3-3-2 0,0 1-1 16,-3-4 0-16,0 1 0 0,0 0-6 0,-3-3-1 15,0 0 0-15,0 0 0 0,0 3-2 0,-3-6-1 16,-3 1 0-16,3 2 0 0,-3 0-4 0,0-3-1 16,-3 3 0-16,0-2 0 0,0 2-8 0,-3 0 0 15,3 0 0-15,-3 2 0 16,3 1-45-16,0 0-2 0,0 0 0 0,1 2 0 15,5 3-85-15,0 0-18 0,0 0-3 0</inkml:trace>
  <inkml:trace contextRef="#ctx0" brushRef="#br0" timeOffset="43249.044">18838 17227 345 0,'0'8'31'16,"3"-3"-31"-16,-1 3 0 0,1-3 0 16,0 3 296-16,3 0 54 0,-6 0 10 0,3 0 3 15,-3-8-261-15,0 6-52 0,0-6-10 0,0 0-3 16,0 0 5-16,0 0 1 0,0 0 0 0,0 0 0 15,0 0 21-15,0 0 5 0,0 0 1 0,-3-6 0 16,0 1-23-16,3 0-5 0,0-3-1 0,3-3 0 16,0 1-19-16,0-1-4 0,3 0-1 0,0-2 0 15,3 0-17-15,0 0 0 0,0-1 0 0,3 4 0 0,0-3 0 0,0 7 0 16,3-2-9-16,-3 3 9 0,2 0-16 16,-2 5 1-16,-3-3 1 0,3 3-684 15,-3 3-137-15</inkml:trace>
  <inkml:trace contextRef="#ctx0" brushRef="#br0" timeOffset="45246.016">19513 17235 288 0,'0'0'25'0,"0"0"-25"16,0 0 0-16,0 0 0 0,9 3 132 0,-9-3 20 16,0 0 5-16,6 2 1 0,3 1-82 0,-9-3-17 15,0 0-3-15,0 0-1 0,0 0-11 0,0 0-1 16,6 3-1-16,-6-3 0 0,0 0 24 0,0 0 5 15,0 0 1-15,0 0 0 0,0 0 0 0,0 0 1 16,0 0 0-16,0 0 0 0,0 0-1 0,0 0-1 16,-6 5 0-16,3-3 0 0,-3-2-23 0,3 0-5 15,-6-2-1-15,3-1 0 0,0 1-18 0,-3-4-4 16,3 1-1-16,0-3 0 0,-2 3 1 0,-1-6 1 16,-3 1 0-16,0-4 0 0,-3-2-9 0,3 1-3 15,0-4 0-15,-3 1 0 0,3-4-9 0,0 1 0 16,-2 0 0-16,2-3 0 0,0-2-18 0,0 2-2 15,3 3-1-15,0 0 0 0,0-1 1 0,0 1 1 0,3 3 0 16,3 2 0-16,0 0 19 0,3 3-12 0,-3 0 12 16,3 2-10-16,3 6-1 0,-3 5 0 0,0 0 0 15,0 0 0 1,0 0-29-16,0 0-7 0,0 0-1 0,0 0 0 16,3 8 12-16,0 2 1 0,0 1 1 0,-3 5 0 15,0 0 34-15,0 2 0 0,0 9 0 0,0-1 0 0,-3 0 16 16,0 1-2-16,-3 5-1 0,3-1 0 0,0 1-3 0,-3 0-1 15,0-8 0-15,3 0 0 0,0-3 11 0,0-3 1 0,0-5 1 0,0-2 0 16,3 0 7-16,0-3 2 0,0-3 0 0,0-5 0 16,0 0-11-16,0 0-3 0,0 0 0 0,9 2 0 15,-3-4-7-15,3-3-2 0,3-1 0 0,-3-2 0 16,6 0-8-16,-3-2-16 0,0-1 4 0,0 1 1 16,-3-4-10-16,3 1-3 0,-4 0 0 0,1 0 0 15,0-1 7-15,0 1 1 0,-3 0 0 0,0 2 0 0,0 1 1 16,0 2 1-16,-3-3 0 0,0 3 0 0,-3 3 14 15,0 5-11-15,-3-3 11 0,3 3-10 0,0 0 29 0,-6-2 5 16,0-1 2-16,0 3 0 0,0 3-26 0,-3-1 0 16,0 6-9-16,3-5 9 0,0 0 0 0,-2 2 0 15,2 0 10-15,0 3-2 0,3-2-8 0,3-6 0 16,0 0 8-16,-6 5-8 0,6 3 0 0,0-8-20 16,0 0 4-16,0 0-580 15,3 5-116-15</inkml:trace>
  <inkml:trace contextRef="#ctx0" brushRef="#br0" timeOffset="45952.004">19757 17211 806 0,'0'0'36'0,"0"0"7"0,0 0-35 0,0 8-8 0,-3 0 0 0,3 0 0 0,-3 3 172 0,0-4 33 16,3 7 7-16,-6-6 0 0,3 2-152 0,-3-2-30 15,1 0-6-15,-4 3-2 0,3-3 2 0,0 0 1 16,-6-3 0-16,6 0 0 0,-3 3-8 0,3-3-1 16,0 1-1-16,-3-6-540 15,0 2-108-15</inkml:trace>
  <inkml:trace contextRef="#ctx0" brushRef="#br0" timeOffset="46654.005">20132 16917 172 0,'0'0'16'0,"0"0"-16"15,0 0 0-15,0 0 0 0,0 0 226 0,0 0 42 16,0 0 9-16,0 0 2 0,0 0-166 0,0 0-33 0,0 0-6 0,6 3-2 15,-6-3-20-15,6 8-5 0,0 3-1 16,0 2 0-16,0 3 9 0,-3 2 1 0,3 1 1 0,0 2 0 16,0 3-25-16,-3-3-6 0,0-3-1 0,3 4 0 15,-3-4-9-15,3-2-1 0,-3-3-1 0,3 0 0 16,-3-2 5-16,0 0 1 0,3-3 0 0,-3-3 0 16,0 0-20-16,-3-5 0 0,0 0 8 0,0 0-8 15,0 0 17-15,0 0 0 0,0 0 0 0,0 0 0 16,3-8 11-16,0 3 1 0,0-6 1 0,2 1 0 15,-2-1-6-15,3-2-2 0,0-3 0 0,-3-5 0 16,3 0-7-16,0-3-2 0,-3 3 0 0,3-3 0 16,0 3-13-16,-3-3 11 0,0 3-11 0,0 2 10 15,0-2-10-15,0 3 12 0,3 4-12 0,0 1 12 16,-6 0-12-16,3 5 0 0,3 3 0 0,-3-1 0 16,-3 6-20-16,0 0 1 0,0 0 0 0,0 0 0 15,0 0-47 1,0 0-10-16,0 0-1 0,3 6-1 0,3-1-86 0,-3 3-18 15,-3 5-3-15,0-13-1 0</inkml:trace>
  <inkml:trace contextRef="#ctx0" brushRef="#br0" timeOffset="46978.003">20415 17116 806 0,'0'0'36'0,"0"0"7"0,0 0-35 0,0 0-8 15,0 0 0-15,0 0 0 0,3 8 252 0,-3-8 49 16,6 8 10-16,0-3 1 0,3-5-251 0,0 3-50 15,-3-1-11-15,3 1 0 0,-9-3-10 0,6-3-1 0,6 3 0 0,-6 0 0 16,0-5 11-16,-1 2 9 0,-2-2-1 0,3 0-8 16,-3 2 23-16,3-2-3 0,-6 0 0 0,3 2 0 15,-3 3-20-15,0 0 0 0,0-5 0 0,0-3 8 16,-3 2-8-16,0 4-13 0,-3-1 3 0,0-2 1 16,0 2 9-16,-2 3 0 0,-1-2 0 0,0 4 0 15,0-2 18-15,-3 0 9 0,3 3 1 0,0 2 1 16,-3-2-10-16,3 5-3 0,3 0 0 0,3 0 0 15,-3 0 0-15,3-1 0 0,0-1 0 0,3 2 0 16,3 0 5-16,3 2 1 0,-6-2 0 0,6 0 0 16,0 0-22-16,3 0 0 0,-3-3 0 0,3 1 0 15,3 2-21-15,0-3-3 0,0 0 0 0,0-2 0 16,2-1-139 0,1-2-28-16,3 0-5 0,-3-2-2 0</inkml:trace>
  <inkml:trace contextRef="#ctx0" brushRef="#br0" timeOffset="47187.011">20689 17055 2106 0,'-15'0'93'0,"9"0"19"0,-3 0-89 0,0 3-23 15,0 2 0-15,0 0 0 0,0-2 38 0,1 5 3 16,2 2 1-16,-3-2 0 0,3 3-42 0,0 0 0 16,0-1-16-16,3-2 5 0,3 3 11 0,-3-1 0 15,0 1 0-15,6-1 0 0,3 1 11 0,0 0 4 16,0-3 1-16,3-1 0 0,0 1-16 0,2-2 8 15,4-1-8-15,-3 0 0 16,0-2-31-16,3 0-12 0,0-3-2 0,-3-6-1 16,0 4-138-16,0-4-28 0,3-2-6 0</inkml:trace>
  <inkml:trace contextRef="#ctx0" brushRef="#br0" timeOffset="47393.015">20826 16849 1036 0,'0'0'92'0,"0"0"-73"0,0 0-19 0,0 0 0 15,-9-6 237-15,9 6 44 0,0 0 9 0,0 0 2 16,-3 6-230-16,0-1-46 0,3 0-8 0,0 6-8 16,0-1 0-16,0 6 0 0,3 3-9 0,-3-1 9 15,3 4 0-15,0 1 12 0,-6 4 0 0,3-3 0 16,0-1-3-16,-3 1-1 0,3-3 0 0,-3-2 0 16,3-1-22-16,0-4-5 0,0 4-1 0,3-7 0 15,-6-1-150 1,6 1-30-16,0 5-7 0,-3-16-1 0</inkml:trace>
  <inkml:trace contextRef="#ctx0" brushRef="#br0" timeOffset="47789.001">20695 17021 403 0,'0'0'17'0,"0"0"5"0,-6-3-22 0,3 0 0 15,3 3 0-15,0 0 0 0,0 0 437 0,0 0 83 16,0 0 17-16,0 0 3 15,9 3-458-15,0-3-92 0,0 0-18 0,3-3-4 0,3 3 20 0,-4-2 4 0,1 2 8 0,3-3-13 16,0 0 13-16,0 3 0 0,0-2 0 0,-3 2 0 16,0-3-19-16,0 0 3 0,-3 3 0 0,-1 3 0 31,1 0-15-31,0-1-2 0,-3 4-1 0,0-1 0 0,-6-5 26 0,3 8 8 0,0-3 0 16,-3 6 0-16,0-3 0 0,0 2 0 0,-3 1 0 15,0 2 0-15,3 0 12 0,-3 1 2 0,3-1 1 16,-3-3 0-16,6 1 9 0,-3 0 1 0,3-1 1 0,0-2 0 15,0 3-3-15,0-6-1 0,6 0 0 0,-3 1 0 16,0-1-22-16,3-2 8 0,0-3-8 0,-3 0 0 16,0-3 12-16,3-2-1 0,0 2-1 0,-3-2 0 15,3-3-10-15,-4 2 0 0,-2-4 0 0,3 2 8 16,-3 0-8-16,0-3 0 0,-3 3 0 0,0-2 8 16,0-1-8-16,-3-2 0 0,-3 0 0 0,0 2 0 15,1 1 0-15,2 2-9 0,-6 0 0 0,3 0 0 16,0 3-21-16,-3-1-4 15,3 1-1-15,0 2 0 0,3-2-86 0,3 5-18 0,0 0-3 0,0 0-410 16,0 0-81-16</inkml:trace>
  <inkml:trace contextRef="#ctx0" brushRef="#br0" timeOffset="47983">21055 17137 172 0,'0'0'8'0,"3"8"1"0,3 3-9 0,-3-1 0 16,0-2 0-16,-3-8 0 0,3 8 326 0,-3-8 63 15,0 5 13-15,0-5 2 0,0 0-237 0,0 0-48 16,0 0-10-16,0 0-1 0,0 0-41 0,0 0-8 15,0 0-2-15,0 0 0 0,0 0-13 0,-3 0-4 16,-3-2 0-16,3-4 0 0,0 1 6 0,3-3 1 0,0 0 0 0,0 0 0 16,3 0-24-16,0-2-5 0,3-3-1 0,0-1 0 15,3 4-17-15,0-1-17 0,-3 1 3 0,3-1 1 32,3 3-11-32,-4 3-1 0,7-3-1 0,-3 3-714 0,3-1-142 0</inkml:trace>
  <inkml:trace contextRef="#ctx0" brushRef="#br0" timeOffset="49038.01">21793 17246 633 0,'0'0'56'0,"0"0"-44"0,-3 0-12 0,3 0 0 15,0 0 132-15,-3 2 25 0,-3-2 5 0,3 0 1 0,-3-2-95 0,0 2-18 16,4-3-4-16,-4 0-1 0,0 3 21 0,0-5 4 16,3 2 1-16,-3-2 0 0,-3 0 10 0,0-1 3 15,0 1 0-15,0-3 0 0,0 0-7 0,0-2-1 16,0-1 0-16,0 3 0 0,0-2-15 16,0-4-3-16,0 1-1 0,1 0 0 0,-1-6-26 0,0 4-6 15,0-7-1-15,3 1 0 0,0 3-16 0,0-1-8 16,3-2 8-16,-3 0-8 0,3 0 0 0,3-3 0 15,0 3 0-15,0-1-11 0,0 4 11 0,0-1-8 16,3 4 8-16,-3-1-8 0,6 2-12 0,-3 1-1 16,0 5-1-16,0 3 0 0,0 0 12 0,0-1 10 15,3 4-13-15,-6 2 5 0,0 0-13 0,0 0-3 0,0 0 0 16,3 5 0-16,-3 3 4 0,0 3 0 0,-3-1 0 0,0 3 0 16,-3 6 20-16,0-1 0 0,-6 1 0 0,3-1 0 15,-3 4 0-15,0 4 0 0,0 1 0 0,0-1 0 16,-2 0 0-16,2 4 10 0,0-4-1 0,3-2 0 15,0-3 7-15,3 0 0 0,0-2 1 0,0-1 0 16,6-2-4-16,-3-3-1 0,3-2 0 0,0 0 0 16,3-4-12-16,3 1 0 0,3 0 0 0,-3-5 0 15,3 2 0-15,0-2 0 0,3-3 0 0,0-3 0 16,-1 3-19-16,1-5 3 0,0 0 1 0,0-1 0 16,0 1-10-1,3-3-3-15,-3 3 0 0,0-6 0 0,-3 3-18 0,3-2-4 0,2 2-1 0,-2-3 0 16,-3 1-11-16,0 2-2 0,0 2-1 0,0-2 0 15,-3 1 39-15,0 1 8 0,0 1 2 0,-3 0 0 0,-3 5 38 16,3-6 8-16,-3 6 2 0,0 0 0 0,0 0 7 0,-3-8 1 16,-3 3 1-16,0 3 0 0,0-1-17 0,0 0-4 15,-3 3-1-15,-3-2 0 0,3 2-3 0,0 2-1 16,0 4 0-16,1-4 0 0,-1 1 5 16,3-1 2-16,-3 4 0 0,3-1 0 0,0-2-14 15,6-3-8-15,-3 2 10 0,3-2-10 0,0 0-14 0,0 0-9 16,0 0-1-16,0 0-1 15,0 0-117-15,0 0-23 0</inkml:trace>
  <inkml:trace contextRef="#ctx0" brushRef="#br0" timeOffset="49515.027">21924 16711 1695 0,'0'0'75'0,"0"0"16"0,0 0-73 0,0 0-18 15,0 0 0-15,6 5 0 0,3 1 22 0,-3-1 1 16,3 3 0-16,3 2 0 0,0 1-23 0,0 2 0 15,-3 3 0-15,3 3 0 0,2-1 8 0,-2 6 6 16,3-3 2-16,-6 3 0 0,0 2 53 0,0 4 11 16,-3-7 3-16,-3 4 0 0,-3-1-23 0,-3 1-5 15,0-3-1-15,0-1 0 0,-6 1-34 0,0-3-6 16,-3-2-2-16,0-1 0 0,-3-4-12 0,4-1 0 16,-4 0 0-16,0-2 0 15,0-1-41-15,0-4-15 0,3-1-2 0,0 3-607 16,0-6-122-16</inkml:trace>
  <inkml:trace contextRef="#ctx0" brushRef="#br0" timeOffset="50436.012">22386 16981 1566 0,'0'0'34'0,"0"0"7"0,0 0 2 0,0 0 1 0,0 0-35 0,0 0-9 0,0 0 0 0,0 0 0 16,3 5 52-16,-3-5 9 0,0 0 2 0,0 0 0 16,0 0-37-16,0 0-7 0,-3 6-2 0,3-6 0 15,-6 2 31-15,0 1 7 0,6-3 1 0,-6 2 0 16,0-2-36-16,0 3-8 0,6-3 0 0,0 0-1 15,0 0-19-15,0 0-4 0,0 0-1 0,0 0 0 16,0 0-139 0,0 0-27-16,0 0-5 0,0 0-2 0</inkml:trace>
  <inkml:trace contextRef="#ctx0" brushRef="#br0" timeOffset="50741.017">22320 17174 1324 0,'0'0'59'0,"0"0"12"0,0 0-57 0,0 0-14 16,0 0 0-16,0 0 0 0,0 0 133 0,0 0 24 15,0 0 5-15,0 0 1 0,6 8-99 0,-3-3-20 0,0 3-4 0,0-2-1 16,0 2 13-16,0-1 2 0,-3 4 1 0,0-3 0 15,0 0 9-15,0 2 1 0,0-2 1 0,0 3 0 16,-6-3-28-16,3 5-6 0,-3-2 0 0,0-1-1 16,0-2-15-16,-3 0-2 0,-3 0-1 0,3 3 0 15,-3-1-13-15,1-2-10 0,2 0 2 0,-3-3 0 32,3 1-74-32,-3 2-14 0,-3-3-4 0,3 0-963 0</inkml:trace>
  <inkml:trace contextRef="#ctx0" brushRef="#br0" timeOffset="55708.018">13899 17822 288 0,'0'0'25'0,"0"0"-25"16,0 0 0-16,0 0 0 0,3-2 190 0,-3 2 33 16,0 0 6-16,6-3 2 0,0 3-166 0,0 0-33 15,-6 0-6-15,6 3-2 0,3 5 32 0,0-3 5 16,-3 6 2-16,3-1 0 0,0 3-3 0,0 1-1 15,-3-1 0-15,3 3 0 0,3 0-31 0,-3-3-5 16,-1 0-2-16,4 0 0 0,-3 0-13 0,0-2-8 16,0-3 8-16,-3 3-8 0,3-4 8 0,-3-1-8 15,0-4 8-15,-6-2-8 0,0 0 8 0,0 0-8 16,0 0 10-16,6-2-10 0,0-6 12 0,0-3-4 16,-3 3-8-16,3-2 12 0,-3-3-12 0,0-3 0 15,0 2 8-15,0 1-8 0,-3-3 0 0,0 3 0 0,3 2 0 0,-3 1 0 16,0-1 0-16,0 1 0 0,0-1 0 15,3 3 0-15,-3 3 0 0,0 0 0 0,0 2 0 0,0 3 0 16,0 0-10-16,0 0-5 0,0 0-1 16,0 0 0-1,9-3-64-15,-4 1-12 0,-5 2-4 0,9 0 0 0</inkml:trace>
  <inkml:trace contextRef="#ctx0" brushRef="#br0" timeOffset="56062.002">14257 17846 1094 0,'0'0'97'0,"0"0"-77"0,0 0-20 0,0 0 0 16,0 0 93-16,0 0 15 0,3 8 4 0,-3-3 0 15,0-5-90-15,3 8-22 0,0-2 0 0,0-1 0 0,2-2 23 0,1 2 0 16,0-3 0-16,3 1 0 0,-6 0 6 0,6-1 2 16,0-2 0-16,0-2 0 0,-3 2-12 0,3 0-3 15,-3-3 0-15,3 0 0 0,-3 1-16 0,3-1 0 16,-3 1 0-16,0-1 0 0,-3-2 0 0,-3 5 0 15,3-6 0-15,-3 6 0 0,3-5 0 0,-3 5 0 16,-3-5 0-16,3 5 0 0,-3-6 0 0,-3 1 0 16,0 5 0-16,0-2 0 0,-6 2 0 0,3 0-9 15,0 0 9-15,0 2-8 0,0 1 8 0,0 2 8 16,0 0-8-16,-3 3 11 0,3-2 1 0,0 2 0 16,4-1 0-16,-1 1 0 0,0 0-2 0,3 0 0 15,0 0 0-15,0 0 0 0,3 3 2 0,3-1 0 16,0-2 0-16,0 0 0 0,3 3 1 0,3-3 1 0,-1 0 0 15,1-3 0-15,3 3-14 0,0-3 8 0,3 3-8 0,3-3 0 32,-3 3-20-32,3-2-11 0,-3-4-1 0</inkml:trace>
  <inkml:trace contextRef="#ctx0" brushRef="#br0" timeOffset="56299.003">14602 17846 979 0,'-9'-5'87'0,"6"2"-70"0,0-2-17 0,0 0 0 0,0-1 116 0,-3 4 20 0,0-4 4 0,0 6 1 16,0-2-112-16,-3 2-29 0,-3 0 8 0,3 2-8 15,1 4 28-15,-4-1 4 0,0 0 1 0,0 3 0 0,0 0 13 0,3 0 2 16,0 3 1-16,3-3 0 16,3 5-10-16,0-3-3 0,0-2 0 0,3 3 0 0,3 0-4 0,0-1 0 15,0-2-1-15,3 3 0 0,3-1-22 16,0-2-9-16,6 0 8 0,0 0-8 0,0-3 0 0,-1 1 8 15,4-4-8-15,-3 4 0 0,3-4-11 16,0-2-7-16,0 3-2 0</inkml:trace>
  <inkml:trace contextRef="#ctx0" brushRef="#br0" timeOffset="57029.004">14763 17719 1141 0,'0'0'50'0,"0"0"11"0,0 0-49 15,0 0-12-15,0 0 0 0,0 0 0 0,0 0 64 0,0 0 9 0,0 0 3 0,0 0 0 16,0-5-26-16,0 0-5 0,3-6-1 0,3 3 0 16,-3 3-19-16,0-3-4 0,-1 0-1 0,4-3 0 15,-3 3-10-15,3 0-2 0,-3-2-8 0,0 2 12 16,0 3-4-16,0-3-8 0,0 0 11 0,-3 8-11 15,0 0 0-15,0 0 0 0,0 0 0 0,0 0-12 16,0 0 12-16,0 0 0 0,0 0 0 0,0 0 0 16,0 8 0-16,0 0 0 0,0 5 12 0,0 0-12 15,0 0 28-15,3 3-2 0,-3 0 0 0,0 5 0 16,3-2-14-16,0-1-4 0,0 3 0 0,0-2 0 16,-3 2 2-16,3-5 0 0,0 3 0 0,0-4 0 0,3 1-10 0,0-3 0 15,0 1 0-15,-3-1 0 0,0 0-8 0,3 0-8 16,0-2 0-16</inkml:trace>
  <inkml:trace contextRef="#ctx0" brushRef="#br0" timeOffset="57245.067">14712 18015 1681 0,'0'0'74'0,"0"0"16"0,0 0-72 15,0 0-18-15,0 0 0 0,0 0 0 0,6-2 20 0,3-1 0 0,0 1 0 0,0-4 0 16,6 4 17-16,0-1 4 0,2-2 1 0,4-1 0 16,0 4 13-16,-3-4 2 0,0 6 1 0,0-5 0 15,5 5-43-15,1-2-15 0,-6 4 9 0,3 1-9 32,-3-1-17-32,0 4-9 0,0-4-2 0</inkml:trace>
  <inkml:trace contextRef="#ctx0" brushRef="#br0" timeOffset="57708.006">15284 17568 1605 0,'0'0'71'0,"0"0"15"0,0 0-69 0,0 8-17 0,3 3 0 0,-1-1 0 16,-2 4 19-16,3-1 0 0,3 3 0 0,-3 2 0 15,-3-2 12-15,3 0 2 0,3 0 1 0,-3-3 0 16,0 3-23-16,0-3-11 0,0-2 10 0,0-1-10 16,0 1 0-16,0-3 0 0,3 0 0 0,-6-8 0 15,0 0-100-15,6 5-27 0</inkml:trace>
  <inkml:trace contextRef="#ctx0" brushRef="#br0" timeOffset="57899.999">15388 17645 1782 0,'0'0'39'0,"0"0"8"0,0 0 1 0,-9 5 3 0,3 3-41 0,-6-2-10 15,3 2 0-15,-3-3 0 0,3 3 0 0,-3 0 8 16,3-3-8-16,-3 3 8 0,1 0 10 0,2-3 2 16,0 0 0-16,0-2 0 0,0 0 18 0,3 2 4 15,0-2 1-15,6-3 0 16,0 0-55-16,-6 0-12 0,0 2-1 0,6-2-1 15,-9 3-187-15,9-3-38 0</inkml:trace>
  <inkml:trace contextRef="#ctx0" brushRef="#br0" timeOffset="58064.999">15135 17690 1450 0,'0'0'64'0,"0"0"14"0,0 0-62 0,0 0-16 0,0 0 0 0,0 0 0 16,0 0 84-16,0 0 13 0,0 0 3 0,6 0 1 15,0 0-54-15,3 0-11 0,-4 0-3 0,7 0 0 16,0 3 46-16,3-1 9 0,0 1 1 0,0-3 1 15,3 5-49-15,3-2-9 0,-1 2-3 0,1-2 0 16,-3 2-29-16,0-2-8 0,6 2-1 0,-3 0 0 16,0-2-163-1,-4 2-32-15</inkml:trace>
  <inkml:trace contextRef="#ctx0" brushRef="#br0" timeOffset="58749.02">15822 17777 288 0,'0'0'12'0,"0"0"4"0,0 0-16 0,0 0 0 16,0 0 0-16,0 0 0 0,0 0 238 0,0 8 45 15,3-2 9-15,-3 2 1 0,0 2-185 0,3 1-38 16,0 2-7-16,0 0-2 0,0 3-13 0,0 0-4 16,6-3 0-16,0 0 0 0,-3 3-14 0,0 0-3 15,3-3-1-15,0 1 0 0,-3-6-11 0,0 2-3 16,0-2 0-16,0 0 0 0,3-3 6 0,-4-2 1 16,-5-3 0-16,0 0 0 0,6 3-3 0,-6-3 0 15,0 0 0-15,6-3 0 0,-6 3-5 0,9-5-2 16,-3-3 0-16,0 0 0 0,-3-3 7 0,3-2 2 15,0 0 0-15,0-1 0 0,0-1 2 0,0-1 0 16,3-3 0-16,-3 1 0 0,0-1-8 0,0 1 0 16,-3 4-1-16,3-1 0 0,-3 1 2 0,0 4 1 15,-3 4 0-15,3-2 0 0,0 6-26 0,-3 2-6 0,0 0-1 16,0 0 0 0,0 0-45-16,0 0-10 0,0 0-2 0,0 0 0 15,3 8-148-15,-3-8-29 0</inkml:trace>
  <inkml:trace contextRef="#ctx0" brushRef="#br0" timeOffset="59074.071">16090 17820 345 0,'0'0'15'0,"0"0"4"0,0 0-19 0,0 0 0 0,0 0 0 0,0 0 0 15,0 0 282-15,0 0 53 0,0 0 10 0,0 0 3 16,3 8-241-16,-3-8-48 0,0 0-10 0,3 5-1 16,3 0-4-16,-6-5-1 0,0 0 0 0,6 3 0 15,0-3-15-15,3 3-2 0,-9-3-1 0,6-3 0 16,0 0-11-16,0 1-2 0,0-1-1 0,0 0 0 15,3-2-11-15,-3 0 0 0,-3-1 0 0,2 4 0 0,1-1 0 16,-3-2 0-16,0 0 0 0,-3 5-11 16,0 0-17-16,0-6-3 15,-3 1-1-15,3 5 0 0,-3-5 8 0,0 5 0 0,-2-3 1 0,-4 3 0 0,3 0 7 0,-3 3 2 16,3-1 0-16,-3 1 0 0,3 2 14 0,-3 1 8 16,-3 1 0-16,3 1-8 0,3 3 15 0,0-3-4 15,0 3-1-15,3-1 0 0,-3-2 6 0,6 3 0 16,0-1 1-16,0 1 0 0,0-3 10 0,3 2 1 15,3-4 1-15,-3 2 0 0,3-1-21 0,3-1-8 16,0-1 0-16,3-2 0 16,-3 2-40-16,3-2-15 0,3-6-2 15</inkml:trace>
  <inkml:trace contextRef="#ctx0" brushRef="#br0" timeOffset="59282.022">16376 17783 1450 0,'-12'-3'64'0,"3"3"14"0,3 3-62 16,-3-1-16-16,0 1 0 0,-3 0 0 0,-3 2 37 0,4 0 5 0,-4 3 1 0,3 0 0 16,0 0-19-16,0 3-3 0,6-1-1 0,0 3 0 15,-3-2 41-15,6 0 8 0,0-1 2 0,0-2 0 16,6 5-17-16,3-5-3 0,0-2-1 0,6 1 0 16,0 1-31-16,3-2-7 0,0-1 0 0,3-2-1 15,2-1-26-15,1 1-5 0,0-6 0 0,0 3-1 31,0-2-183-31,0-1-37 0,20-13-7 0,-11 3-2 0</inkml:trace>
  <inkml:trace contextRef="#ctx0" brushRef="#br0" timeOffset="60116.013">16632 17674 1328 0,'-9'-8'59'0,"9"8"12"0,0 0-57 0,0 0-14 0,-3-5 0 0,3 0 0 16,6-1 30-16,0 1 3 0,0 0 1 0,0-3 0 15,-3 3 7-15,6-3 2 0,3 2 0 0,0 4 0 16,-12 2 4-16,8-3 1 0,10 3 0 0,-6 3 0 15,0 2-32-15,0 3-5 0,-3 0-2 0,3 2 0 16,3 4-9-16,-9 2 0 0,-3-1 0 0,0 4 0 16,3-1 0-16,-6 4 0 0,-6-4 0 0,0 3 8 15,3 0-8-15,-3 1 0 0,-6-1-12 0,0-3 12 16,0 1-18-16,3-3 4 0,-3 2 1 0,3-2 0 16,-9 0 21-16,7-5 4 0,5-1 0 0,0-5 1 15,-3 1 10-15,3-1 1 0,6-5 1 0,0 0 0 16,0 0 34-16,0 0 6 0,9-3 2 0,3 1 0 15,5-4-19-15,-2 4-3 0,0-3-1 0,6-1 0 16,6 1-11-16,-3 2-2 0,-4-2-1 0,1 2 0 0,3 1-8 0,-3-1-2 16,-3 0 0-16,0 1 0 15,-3 2-12-15,-1 0-8 0,4 5 8 0,-6-2-8 16,-3-3-24-16,0 5-10 16,0-2-2-16,-3 2 0 0,0 0-198 0,-3 1-40 15</inkml:trace>
  <inkml:trace contextRef="#ctx0" brushRef="#br0" timeOffset="70508.04">2740 17793 345 0,'0'0'31'0,"0"0"-31"0,0 0 0 0,0 0 0 16,0 0 220-16,0 0 37 0,0 0 8 0,0 0 2 15,3 8-165-15,0 0-33 0,3 0-6 0,3 3-2 16,-6 2 7-16,3 3 0 0,0 0 1 0,0-1 0 16,3 1 1-16,-6 3 0 0,6-3 0 0,0-3 0 15,-6-2-30-15,6 2-7 0,0-5-1 0,-6 2 0 16,2-4-8-16,1-1-1 0,-3 0-1 0,3-2 0 16,-6-3 0-16,0 0 0 0,0 0 0 0,0 0 0 15,0 0 3-15,0 0 1 0,0 0 0 0,0 0 0 16,0 0-3-16,0 0-1 0,6-5 0 0,-6-3 0 15,3 2-10-15,3-2-1 0,-6-2-1 0,3-3 0 16,0-1-10-16,3 4 0 0,-6-6 9 0,3 3-9 0,3-3 0 16,-3-3 0-16,0 3 0 0,0 3 0 15,3 0-11-15,0 0 11 0,-3-1-13 0,3 4 5 16,-6 2-16-16,3 0-2 0,6 0-1 16,-9 5 0-16,3-2-34 0,-3 5-7 0,0 0-2 0,0 0 0 15,6 3-147-15,-3-1-30 0,-3-2-5 16</inkml:trace>
  <inkml:trace contextRef="#ctx0" brushRef="#br0" timeOffset="70872.002">3029 17814 979 0,'0'0'43'0,"0"0"9"0,0 0-41 0,0 0-11 0,0 0 0 0,0 0 0 16,0 0 183-16,0 6 34 0,6 2 7 0,-6 0 2 15,9-3-174-15,-9 0-34 0,6 0-7 0,-3-2-2 16,9 2 31-16,-9-5 5 0,-3 0 2 0,6 0 0 15,6 0-8-15,-3 0-2 0,-4-2 0 0,4 2 0 16,-9 0-24-16,6-3-5 0,3-2 0 0,3 2-8 16,-9-2 0-16,3 2-11 0,-3-2 0 0,-3 5 0 15,3-5-7-15,-3 5-2 0,-3-8 0 0,3 2 0 16,-3 1 4-16,-3 2 0 0,3-2 0 0,-9 5 0 16,6-2-12-16,-3-1-3 15,-3 3 0-15,1 0 0 0,-1 3 31 0,3-1 0 0,-9 3-8 0,6-2 8 16,0 2 0-16,-3 3 10 0,6 0-2 0,3 0 0 15,-3 0 5-15,0 0 1 0,6 3 0 0,3-3 0 0,-5 2 3 16,5-2 1-16,0 0 0 0,5-3 0 0,-5 3 8 0,12 0 2 16,-3 3 0-16,-3-6 0 0,9 3-11 0,0-3-1 15,0 3-1-15,-3-2 0 0,6-4-15 0,3 1 0 16,-10 2 8-16,7-2-8 16,-6-3-29-16,0 0-9 0,0 0-2 0,3-3 0 15,-3 1-146-15,-3-1-30 0</inkml:trace>
  <inkml:trace contextRef="#ctx0" brushRef="#br0" timeOffset="71308.035">3389 17791 288 0,'0'0'25'0,"0"0"-25"0,0 0 0 0,0 0 0 15,-6-3 252-15,6-2 44 0,-3 2 10 0,0 0 2 0,-3 1-208 16,3 2-40-16,-3 0-9 0,0 0-2 0,0 0 10 0,4 2 1 16,-7 4 1-16,-3-1 0 0,6 3-17 0,-3-3-4 15,0 6-1-15,3-3 0 0,-3 5-11 0,-3 0-3 16,6-2 0-16,3 2 0 0,-6-2-6 0,6 2-2 16,0 0 0-16,3-2 0 0,3-1-6 0,-3 1-2 15,6-1 0-15,3-2 0 0,-3 0-9 0,6 0 0 16,-3-3 9-16,6 1-9 0,-3-1 0 0,6-2-10 15,-4-3 1-15,1 0 0 16,3 0-47-16,-9-3-8 0,12-2-3 16</inkml:trace>
  <inkml:trace contextRef="#ctx0" brushRef="#br0" timeOffset="71722.021">3633 17740 345 0,'0'0'15'0,"0"0"4"0,0 0-19 0,0 0 0 0,0 0 0 0,0 0 0 15,0 0 274-15,0 0 51 0,0 0 11 0,0 0 1 16,0 0-217-16,0-5-44 0,0 0-9 0,0-1-2 0,3 1-26 0,3 0-6 16,-6 0-1-16,0-3 0 0,0 0-19 15,3 0-4-15,3 0-1 0,-6 3 0 0,0-3-8 0,6 0 0 16,0-3 0-16,-6 3 0 0,3 3 0 0,3-3-17 16,-6 8 4-16,0 0 1 0,0 0 0 0,0 0 1 15,0 0 0-15,0 0 0 0,0 0 11 0,0 0-10 16,0 8 10-16,0 2-10 0,0 4 10 0,0-1 11 15,0 3-3-15,0 2 0 0,0-2 20 0,0 0 3 16,0 3 1-16,0-1 0 0,0 1-4 16,0-1 0-16,3-2 0 0,-3 0 0 0,0 2-19 15,0-4-9-15,0-1 8 0,0 0-8 0,3 3-11 0,-3-3-7 0,0 0-2 16</inkml:trace>
  <inkml:trace contextRef="#ctx0" brushRef="#br0" timeOffset="71917.03">3580 18021 1036 0,'0'0'92'15,"0"0"-73"-15,0 0-19 0,0 0 0 0,6 0 192 0,3 0 34 0,-3 0 7 0,5 0 2 16,-2 0-166-16,0 0-33 0,3 0-6 0,0 0-2 16,6-3 7-16,-9 3 1 0,6-3 0 0,-3 3 0 15,3 0-23-15,-7 0-4 0,7 0-1 0,-6 0 0 31,0 3-115-31,0-3-23 0,12-3-5 0,-12 3-1 0</inkml:trace>
  <inkml:trace contextRef="#ctx0" brushRef="#br0" timeOffset="72871.013">4092 17645 172 0,'0'0'16'0,"0"0"-16"16,0 0 0-16,0 0 0 0,0 0 210 0,0 0 39 16,0 0 8-16,0 0 2 0,6-5-137 0,-6 5-27 15,0 0-6-15,0 0-1 0,0 0-12 0,0 0-4 16,0 0 0-16,0 8 0 0,3 0 3 0,0 0 0 15,-3 2 0-15,0 3 0 0,0 1-24 0,0-1-5 16,0 0-1-16,0 0 0 0,0 1-29 0,0-1-7 16,0-3-1-16,0 1 0 0,0 0-8 0,-3-1 0 15,3-2 0-15,0 0 0 0,0 0 0 0,0 0 0 16,0-8 0-16,0 0 0 16,0 0-55-16,0 0-13 0,0 0-2 0,0 0-522 15,0 0-104-15</inkml:trace>
  <inkml:trace contextRef="#ctx0" brushRef="#br0" timeOffset="73094.012">4184 17695 748 0,'0'0'67'0,"0"0"-54"0,0 0-13 0,0 0 0 16,0 0 168-16,-6 0 30 0,0 0 6 0,3 3 2 15,-6 0-146-15,3-1-30 0,0 4-6 0,-3-1 0 16,3 0 11-16,0 3 2 0,-9 0 1 0,7 0 0 15,-4 0 2-15,3 0 0 0,-3 0 0 0,0 0 0 16,3 0-24-16,-3 0-4 0,3 0 0 0,0-1-1 16,-3-1-48-16,3-4-10 0,0 4-1 15,3-6-1-15,-2 2-139 16,2 1-27-16,6-3-5 0</inkml:trace>
  <inkml:trace contextRef="#ctx0" brushRef="#br0" timeOffset="73256.019">3984 17719 1335 0,'0'0'59'0,"0"0"13"0,0 0-58 0,0 0-14 15,0 0 0-15,0 0 0 0,0 0 104 0,0 0 17 16,12-2 4-16,-12 2 1 0,0 0-38 0,3 2-8 16,3 1-2-16,6 2 0 0,-3-2-12 0,6 5-2 15,-6-3-1-15,3 3 0 0,3-3-21 0,-3 3-4 16,0 0-1-16,-1-3 0 0,4 3-29 0,-3-2-8 16,0-1 0-16,0 0 0 15,0-2-104-15,0 2-24 0,0-5-6 0</inkml:trace>
  <inkml:trace contextRef="#ctx0" brushRef="#br0" timeOffset="73933.001">4464 17788 403 0,'0'0'17'0,"0"0"5"16,0 0-22-16,0 0 0 0,0 0 0 0,0 0 0 0,0 0 268 0,3 8 48 0,3-3 11 0,-6 6 1 15,0-3-216-15,3 2-43 0,0 1-9 0,0-1-1 16,-3-2-23-16,6 6-5 0,-1-6-1 0,-2 2 0 15,3-2 0-15,-6-8 0 0,3 8 0 0,-3-8 0 16,6 5-14-16,-6-5-4 0,0 0 0 0,6 6 0 16,-6-6-12-16,0 0 8 0,0 0-8 0,0 0 0 15,9 0 0-15,-9 0 0 0,0 0 0 0,6-6 0 16,0-2 0-16,0 3 0 0,-3-3 0 0,3 0 0 16,-6-2 0-16,3-1 0 0,0-2-8 0,0 0 8 15,0 2 0-15,0-2 0 0,3 2 0 0,-6-2 0 0,3 2 0 16,0 3 0-16,-3 0 0 0,3 1 0 0,3-1 0 15,0 2 0-15,-6 6 0 0,0 0 0 16,3-5-30-16,-3 5-2 0,0 0-1 0,0 0 0 16,6-3-117-16,-6 3-23 0,0 0-5 0</inkml:trace>
  <inkml:trace contextRef="#ctx0" brushRef="#br0" timeOffset="74274.003">4654 17788 1562 0,'0'0'69'0,"0"0"15"0,0 0-68 0,0 8-16 15,0-3 0-15,0-5 0 0,0 0 40 0,3 8 5 0,0-3 1 0,-3-5 0 16,3 3-26-16,-3-3-4 0,12 3-2 0,-9-1 0 16,-3-2 13-16,6 0 2 0,6-2 1 0,-6 2 0 15,0-3-4-15,0 0-1 0,6-2 0 0,-9-3 0 16,3 3-17-16,0 0-8 0,-1-1 0 16,-5 1 8-16,3-3-22 0,0 3-5 0,-3 5-1 0,0 0 0 15,0-6 3-15,0 6 0 0,0-5 0 0,0 5 0 16,-6-8-3-16,1 6-1 0,-1 2 0 0,-3 0 0 15,0 0 4-15,0 2 1 0,3 4 0 0,0-4 0 16,-9 6 16-16,9 0 0 0,-3 0 0 0,3 0 0 16,0 0 0-16,0 2 11 0,3-2-2 0,3 0 0 15,-6 3 11-15,6-3 3 0,0 0 0 0,6 2 0 16,-3-2 5-16,3 0 0 0,0 0 1 0,0 0 0 16,3 0-17-16,3-3-3 0,0 1-1 0,0-1 0 15,-3-2-28-15,3-1-5 0,2-2-2 0,-5 3 0 16,6-3-126-16,-3-3-26 0,3 1-5 0,-6-4 0 0</inkml:trace>
  <inkml:trace contextRef="#ctx0" brushRef="#br0" timeOffset="74483.019">4913 17759 1404 0,'0'0'62'0,"-6"0"13"0,3 0-60 0,-3 0-15 16,0 0 0-16,0 2 0 0,-3 1 49 0,-2 2 7 15,2 1 2-15,0 2 0 0,-3-3-19 0,3 6-4 16,3-4-1-16,0 1 0 0,0 3 14 0,3-3 4 15,-3 3 0-15,3-1 0 0,3 1 4 0,0-3 0 0,3 2 1 0,0-5 0 16,6 1-35-16,0-1-7 0,0 0-2 0,3 1 0 16,3-4-13-16,-3 1-12 0,2-3 3 0,4 0 0 31,-3-3-51-31,3 1-11 0,0-4-1 0,0 4-808 16</inkml:trace>
  <inkml:trace contextRef="#ctx0" brushRef="#br0" timeOffset="74993.001">5160 17711 1389 0,'0'0'61'0,"0"0"14"0,0 0-60 0,0 0-15 16,0 0 0-16,0 0 0 0,0-2 63 0,0-4 9 15,6-2 3-15,-3 3 0 0,0 0-58 0,3-1-17 16,6 4 8-16,0-3-8 0,-6 2 32 0,3 0 3 15,0 1 0-15,3 2 0 0,3 5-22 0,-10 0-4 16,4 0-1-16,0 3 0 0,0 3 16 0,-3 0 2 0,6-1 1 16,-9 1 0-16,0 2 0 0,-3 3 0 0,-3 0 0 0,0 2 0 15,-6-2-27-15,0 3 8 0,3-3-8 16,-3-1 0-16,-3 1 0 0,7 3 0 0,-7-6 0 16,0 6 0-16,0-6 9 0,3 0 0 0,3-5 0 0,0 3 0 15,0-6 12-15,6-5 3 0,0 0 0 0,0 0 0 16,0 0 32-16,0 0 6 0,0 0 2 0,12 0 0 15,-6 0-11-15,3 0-1 0,3-3-1 0,6 1 0 16,-4-1-31-16,7 0-5 0,0 1-2 0,-3-1 0 16,3 0-13-16,-3 3 0 0,0 0 0 0,-4 0 0 15,4 0 0-15,-3 3 0 0,0 0 0 0,0-1 0 16,-6 4-12-16,3-4 2 0,-3 3 0 0,-3-2 0 16,3 5-213-16,-3-3-42 0,-1 1-9 15,-5-6-2-15</inkml:trace>
  <inkml:trace contextRef="#ctx0" brushRef="#br0" timeOffset="76840.003">5681 17788 1555 0,'0'0'68'0,"0"0"16"0,0 0-68 0,0 0-16 0,0 0 0 0,0 0 0 16,0 0 11-16,0 0-2 0,0 0 0 0,0 0 0 31,0 0-39-31,0 0-8 0,0 0-2 0,0 0 0 0,0 0 14 0,0 0 2 0,0 0 1 0,0 0-391 16,0 0-78-16</inkml:trace>
  <inkml:trace contextRef="#ctx0" brushRef="#br0" timeOffset="77109.162">5681 17899 1382 0,'0'0'61'0,"0"0"13"0,0 0-59 0,0 0-15 15,0 0 0-15,0 11 0 0,-3-1 54 0,3 1 8 16,0-1 2-16,0 1 0 0,0 0 2 0,-6 2 1 16,3-3 0-16,0 4 0 0,-3-4 1 0,0 3 0 15,-3 1 0-15,3-4 0 0,1 1-29 0,-1-1-6 16,-3 1-1-16,3 0 0 16,0-3-80-16,0 2-17 0,-3-2-3 0</inkml:trace>
  <inkml:trace contextRef="#ctx0" brushRef="#br0" timeOffset="78384.014">17269 17777 1324 0,'-15'-5'59'0,"15"5"12"0,3 0-57 0,-3 0-14 0,0 0 0 0,0 0 0 15,0 0 108-15,0 0 18 0,0 0 4 0,0 0 1 16,-6-3-96-16,6 3-19 0,0 0-4 0,0 0-1 16,-6-2 40-16,6 2 8 0,0 0 1 0,0 0 1 15,0 0-39-15,0 0-8 0,0 0-2 0,0 0 0 16,6 2-23-16,-6-2-5 0,-6 0 0 0,6 0-1 31,0 0-159-31,0 0-31 0,-12 8-6 0,12-8-2 0</inkml:trace>
  <inkml:trace contextRef="#ctx0" brushRef="#br0" timeOffset="78628.002">17194 17896 979 0,'9'6'87'0,"-9"-6"-70"16,0 8-17-16,3 0 0 0,3 5 140 0,-3 0 24 16,-9 3 4-16,6 0 2 0,0 0-91 0,0 0-19 15,-3-3-3-15,-6 3-1 0,1-3-17 0,2 0-4 16,0 0-1-16,-3 1 0 0,-6-4 17 0,0-2 3 16,3 3 1-16,0-1 0 15,-6 1-87-15,3-1-16 0,-2 1-4 0</inkml:trace>
  <inkml:trace contextRef="#ctx0" brushRef="#br1" timeOffset="88051.001">1981 15261 615 0,'0'0'27'0,"0"0"6"0,0 0-33 0,0 0 0 15,0 0 0-15,0 0 0 0,0-5 104 0,0-3 15 16,0 3 2-16,0 5 1 0,0-8-26 0,0 2-6 15,-6 1-1-15,3 2 0 0,0 1-7 0,-6-1-2 16,3 3 0-16,4 0 0 0,-10 0-18 0,3 0-4 16,-3 3-1-16,-3 2 0 0,0-2-31 0,0 5-6 15,0 0-2-15,-6 0 0 0,4-3 6 0,-4 3 0 16,3 0 1-16,3 2 0 0,0 1-17 0,0 2-8 16,-3 0 8-16,6 1-8 0,-5 1 12 0,5-1-2 15,0-1-1-15,3 3 0 0,0-3-1 0,0 3-8 0,6-3 12 16,3 0-4-16,-6 1-8 0,12 1 0 15,-6-1 0-15,9 2 0 0,-6-3 0 0,6 0 0 0,0 0 0 0,3 1 0 16,-3-1 0-16,2 0 0 0,-8 5 0 0,6-4 0 16,-3 2 0-16,0-1 0 0,0 4 0 0,-3-3 0 15,3 2 0-15,-6-2 0 0,0 0 0 0,-9 0 0 16,3 3 16-16,0-1-1 0,-9-2-1 0,1 0 0 16,-4 2 8-16,0-2 2 0,3-3 0 0,-3 1 0 15,6-1-3-15,-6-3 0 0,6 1 0 0,1-3 0 16,-4 0-13-16,3-3-8 0,0 3 10 0,3-3-10 15,0-2-17-15,6 0-10 0,-6-1-1 0,6 1-1 16,3-3-111-16,0 0-21 0,0 0-5 0</inkml:trace>
  <inkml:trace contextRef="#ctx0" brushRef="#br1" timeOffset="88451.008">1434 16087 1670 0,'0'0'74'0,"0"0"15"0,0 0-71 0,3-6-18 0,3 1 0 0,-4 0 0 16,10-3 16-16,0 3 0 0,3-1 0 0,-6 1 0 15,6 2-16-15,3 1 0 0,0 2-8 0,-6 2 8 16,3 1 0-16,-1 5 0 0,1 3 0 0,0 2 0 16,-3 3 29-16,0 2-1 0,0 6 0 0,-3 0 0 15,-3 2-2-15,-3 3-1 0,-3 3 0 0,0 0 0 16,-3 0 2-16,3-3 0 0,-9 2 0 0,3 1 0 16,3-3 1-16,3 0 0 0,-9-2 0 0,6-1 0 15,3 1-10-15,-6-6-2 0,3-3 0 0,3-2 0 16,0 0 7-16,0 0 1 0,3-5 0 0,3-1 0 15,3 1 0-15,3-6 0 0,0 0 0 0,6 3 0 16,2-2-10-16,1-4-2 0,0 1 0 0,3 0 0 16,3-1-116-1,2 4-24-15,-5-1-5 0</inkml:trace>
  <inkml:trace contextRef="#ctx0" brushRef="#br1" timeOffset="89969.004">252 15581 918 0,'0'0'40'0,"0"0"9"0,0 0-39 0,0 0-10 16,0 0 0-16,0 6 0 0,-3-1 29 0,3 3 4 16,-6 2 1-16,6-2 0 0,0 0 10 0,-3 0 1 15,3 3 1-15,0-1 0 0,0-2 19 0,0 3 4 16,0-3 1-16,0 0 0 0,0 0-13 0,0 0-2 16,0-3-1-16,0-5 0 0,3 8-26 0,3-3-6 15,-6-5-1-15,0 5 0 0,0-5-3 0,0 0-1 16,0 0 0-16,0 0 0 0,0 0-17 0,0 0 0 15,0 0 8-15,0 0-8 0,0 0 0 0,0 0 0 0,0 0 0 0,0 0 0 16,-6-2 0-16,3-6 0 0,3 3 0 16,0-1 0-16,0-2 0 0,0 0 0 0,3-2 0 0,3 2 0 15,-3 0 0-15,3-3 0 0,-6 3 0 16,9 1 0-16,-6 1 0 0,6 1 0 0,-6 0 0 0,3-1 0 16,0 1 0-16,2 2 0 15,1 1 0-15,0-1 0 0,-9 3 0 0,3 5 0 0,12 1 0 0,-12-1 0 16,-3-5 0-16,3 8 0 0,3 3 0 0,-6-1 0 15,0 1 0-15,3 2 10 0,-3 0-2 0,0 0 0 16,6-2 0-16,-3 0-8 0,-3-1 12 0,3 1-4 16,-3-3-8-16,0 0 0 0,0 2 0 0,-3-2 8 15,0-3-18-15,3 3-4 0,-6-5-1 0,6-3-524 16,0 0-105-16</inkml:trace>
  <inkml:trace contextRef="#ctx0" brushRef="#br1" timeOffset="90322.003">496 15629 230 0,'0'0'20'0,"0"0"-20"16,0-5 0-16,-3 2 0 0,0 3 250 0,-6 0 46 15,9 0 8-15,-9 0 3 0,3 3-239 0,0 2-48 16,0-2-10-16,3 2-2 0,-6 3 7 0,0 0 1 16,1 0 0-16,5 2 0 0,-3 1 17 0,0 2 4 15,0-5 1-15,3 3 0 0,3 2-4 0,0-3-1 16,0 1 0-16,0 0 0 0,0 2-19 0,3-5-4 15,3 0-1-15,0-3 0 0,-6-5-9 0,6 5 0 16,2-5 9-16,1 0-9 0,-3 0 8 0,0 0-8 0,3-2 8 16,-3-4-8-16,0 4 0 0,-3-4 8 0,3 1-8 15,-3 0 0-15,6-3 0 0,-9 3 0 0,3-3 0 0,-3 0 0 16,6 2 0-16,-6 1 0 0,0-3 0 16,-6 3 0-16,6 0 0 0,0-1 0 0,-3 1 0 15,3 5 0-15,0-5 10 0,-3 2-2 0,3 3-8 0,0 0 12 16,0 0-12-16,0 0 8 0,0 0-8 0,0 0 0 15,0 0 0-15,0 8 0 0,3 0 0 0,-3 0 0 16,3 0 0-16,3-3 0 0,-3 3 0 0,3-3 0 16,0 1-20-16,3-1-8 0,-3 0 0 15,3 1-480-15,-6-4-96 0</inkml:trace>
  <inkml:trace contextRef="#ctx0" brushRef="#br1" timeOffset="90814.025">612 15621 230 0,'0'0'10'0,"0"0"2"0,0 0-12 0,0 5 0 15,0 1 0-15,3 2 0 0,-3-1 184 0,0 1 35 16,3 0 6-16,-3 3 2 0,6 0-119 0,-6-1-24 16,0-2-5-16,0 0-1 0,0-3-27 0,-6 3-6 15,6-3-1-15,0-5 0 0,0 0-10 0,0 0-2 0,0 0-1 16,0 0 0-16,0 0-19 0,0 0-4 15,0 0-8-15,0 0 12 0,0 0-12 0,0 0 0 0,0 0 0 0,0 0 0 16,0 0-11-16,6-5 11 0,-6-3-10 0,0 0 10 16,3 0-18-16,-3 3 2 0,6-3 1 0,-6-2 0 31,3 2-9-31,6 0-3 0,-9 0 0 0,9 2 0 0,-6 1 15 0,3 3 2 16,-6 2 1-16,0 0 0 0,3 0 33 0,-3 0 6 0,9 2 2 0,-6 3 0 15,2 3-1-15,-2-2 0 0,3 2 0 0,-6 0 0 16,0 0-11-16,0-1-1 0,0-7-1 0,0 6 0 15,0-6 6-15,0 0 2 0,0 0 0 0,0 0 0 16,0 0-17-16,0 0-9 0,0 0 10 0,0 0-10 16,0 0 0-16,0 0 0 0,0 0 0 0,0 0 0 15,0 0 0-15,3-6-8 0,0 4 8 0,6-3 0 32,-3 2-40-32,0-2 0 0,0 2-1 0,3 3 0 0,0 0 30 0,-9 0 11 0,3 3 0 15,6 2-9-15,-9 0 9 0,3 3 9 0,3 0-1 0,-6 0-8 16,0 0 11-16,3-3-11 0,-3-5 10 0,0 8-10 0,0 0 0 0,0 0 0 15,0-3 0-15,0-5 0 16,0 0-70-16,0 0-20 0,0 0-4 0,0 0-1 0</inkml:trace>
  <inkml:trace contextRef="#ctx0" brushRef="#br1" timeOffset="91153.002">865 15629 806 0,'0'0'72'0,"0"0"-58"0,0 0-14 16,0 0 0-16,3 8 111 0,0-3 19 0,3 3 4 0,3-3 1 16,-6 1-83-16,6-1-17 0,0-2-3 0,-6 2-1 15,6-5-5-15,0 3-1 0,-1-3 0 0,-8 0 0 16,6-3 8-16,3 3 2 0,-3-3 0 0,6 1 0 16,-9-1-14-16,3 0-2 0,3-2-1 0,-6 0 0 15,0-1-18-15,3 1 0 0,-6 0 0 0,0 5 0 16,0-5-16-16,3-1 0 0,-6 1 0 0,3 5 0 15,0-5 16-15,-9 2 0 0,6 0-10 0,-6 3 10 16,0-2 0-16,0 2 0 0,0-3-9 0,-3 6 9 16,4 2-15-16,-4 0 1 0,0 3 0 0,3 0 0 15,0 0 14-15,0 0 0 0,6 0 0 0,-6 3 0 16,6-1 0-16,-3-2 16 0,6 3-3 0,-3-1-1 16,3 1 0-16,3-1 0 0,3 1 0 0,0-3 0 0,0 0-12 15,3 0 0-15,3 0 0 0,-3 0 0 0,3-3 0 0,0 0-16 16,-1-2 3-16,4 0-466 15,-3-1-93-15</inkml:trace>
  <inkml:trace contextRef="#ctx0" brushRef="#br1" timeOffset="91537">1118 15616 1368 0,'0'0'60'0,"-9"0"13"0,0 2-58 0,0 1-15 16,6 2 0-16,-6 3 0 0,0-2 0 0,1 1-8 15,5 7 8-15,-6-4-13 16,3 4-17-16,0-4-3 0,6 3-1 0,-6-2 0 0,6 2 51 0,0-2 11 0,6-1 1 0,-6-4 1 16,6 2-7-16,0-3-2 0,3 0 0 0,-1-2 0 15,4-3-12-15,-3-3-9 0,3 0 12 0,-3 1-12 16,3-3 0-16,-3-1 0 0,0-2 0 16,-3-2 0-16,3-1-16 0,0 1 2 0,0-1 1 0,0-2 0 15,-9 0-7-15,3-3-2 0,3 2 0 0,-4 1 0 16,-2 0 11-16,0 0 3 0,-2-1 0 15,2 1 0-15,-6 0 8 0,3 0 0 0,3 0 8 0,-9-1-8 16,6 4 22-16,-3-1 0 0,-3-2 0 0,0 2 0 16,6 3 2-16,0 0 0 0,-3 3 0 0,3 0 0 15,-3 2-10-15,6 3-2 0,0 0 0 0,0 0 0 16,0 6-12-16,-3 4 8 0,3-2-8 0,3 5 0 16,-3 1 31-16,6 4 0 0,-3 1 0 0,3-1 0 15,0 3-11-15,0 0-1 0,-3 1-1 0,6-1 0 16,-3 0-18-16,-3-5 0 0,6 2 0 0,0-2 0 15,-7-3-28-15,7 1-2 0,-6-4-1 0,6 1 0 0</inkml:trace>
  <inkml:trace contextRef="#ctx0" brushRef="#br1" timeOffset="92231.001">258 16118 460 0,'0'0'41'0,"0"0"-33"0,0-8-8 0,3 3 0 16,-3-3 156-16,0 3 30 0,6-3 6 0,-6 0 0 15,-6 0-88-15,3 0-17 0,3 0-4 0,0 3-1 16,-9-3-12-16,9 3-2 0,-9 2-1 0,6-2 0 16,-6 5-22-16,3-3-4 0,0 3-1 0,-3 3 0 15,3 2-19-15,-3 0-4 0,6 3-1 0,-6 3 0 16,6 2-8-16,-5 3-8 0,8 5 12 0,-3 0-12 15,-3 8 23-15,3 1-3 0,3-4 0 0,0 3 0 16,3 0-2-16,-3-2-1 0,6-3 0 0,-3 2 0 16,0-5-17-16,2-2 8 0,-2-3-8 0,3-3 0 15,-3 0 0-15,6-2 0 0,-6 2-12 0,3-5 3 32,-6 0-28-32,3-3-6 0,-3-5-1 0,0 0-531 0,0 0-106 0</inkml:trace>
  <inkml:trace contextRef="#ctx0" brushRef="#br1" timeOffset="92435.023">70 16320 1152 0,'0'0'102'0,"0"0"-82"0,0 0-20 0,6-6 0 0,-6 6 131 0,3-5 21 16,6 2 5-16,-9 3 1 0,9-5-112 0,0 2-22 16,0-2-5-16,-3 0-1 0,3 2-10 0,0 0-8 15,3 1 9-15,-3-1-9 0,3 1 8 0,-4 2-8 16,1 0 0-16,3 0 0 0,-3-3-9 0,0 3-8 15,0 3-2-15,0-1 0 16,-3-2-181-16,0-2-37 0</inkml:trace>
  <inkml:trace contextRef="#ctx0" brushRef="#br1" timeOffset="92722.001">240 16309 172 0,'0'11'8'0,"0"-11"1"0,0 7-9 0,-3 1 0 0,3 3 0 0,3 2 0 15,-3-5 203-15,0 3 38 0,0-1 8 0,3 1 2 16,3-1-172-16,3-2-35 0,-6-2-6 0,6-1-2 15,-6 0-11-15,3 1-2 0,-6-6-1 0,12 0 0 16,-9 2-11-16,5-4-3 0,-2-1 0 0,3-2 0 16,-6-1-8-16,6 1 8 0,-6-3-8 0,3 0 8 15,-6-2-8-15,3 2 0 0,0-3-12 0,3 0 12 16,-6-2 0-16,0 3 0 0,0 2 0 0,0 0 0 16,0-3 0-16,0 1 0 0,-6-1 8 0,6 3-8 15,0 0 0-15,0 0 8 0,0 3-8 0,0 5 0 16,0 0 0-16,0 0 0 0,0 0 0 0,0 0 0 15,-3 5 12-15,0 3-4 0,3-8 0 0,0 11 0 16,0-1 7-16,0 1 1 0,3 2 0 0,-3-2 0 16,0 2 8-16,0 0 1 0,9-2 1 0,-9-1 0 0,3-2-11 15,3 0-3-15,-6 0 0 0,0 0 0 16,0-8-84-16,3 5-18 0,-3-5-3 0,0 0-1 0</inkml:trace>
  <inkml:trace contextRef="#ctx0" brushRef="#br1" timeOffset="93045.001">433 16285 633 0,'0'0'28'0,"6"3"6"0,-3 2-34 0,-3-5 0 15,0 8 0-15,0-3 0 0,0 3 163 0,0 0 25 0,0-3 6 0,0 3 1 16,0 3-150-16,0-3-29 0,0-3-7 0,-3 3-1 16,3-3 12-16,0-5 1 0,0 0 1 0,0 0 0 15,0 0 32-15,0 0 6 0,-6 6 2 0,6-6 0 16,0 0-37-16,0 0-7 0,0 0-2 0,0 0 0 15,0-6-16-15,0 1 0 0,0 0 0 0,6 0 0 16,-3-3 0-16,-3 0-16 0,3 0 4 0,3 0 0 16,3-3 12-16,-6 1 0 0,6-1 12 0,0 6-12 15,0-3 0-15,3 3 0 0,-9-6 0 0,6 6 0 16,0 2 0-16,0 3 0 0,3 0 0 16,-9 0 0-16,-3 0 9 0,8 3 2 0,-2 5 0 15,0-3 0-15,0 0 9 0,-3 3 1 0,3 3 1 0,-3-3 0 16,3 0-14-16,-6 0-8 0,3-1 8 0,-3 4-8 15,0-3 0-15,0-3 0 0,0-5 0 0,0 8-12 16,0-3-97-16,0-5-20 0,0 0-4 0</inkml:trace>
  <inkml:trace contextRef="#ctx0" brushRef="#br1" timeOffset="93355.019">755 16227 691 0,'-9'-3'61'0,"9"3"-49"15,0 3-12-15,0-3 0 0,-9 0 103 0,6 3 17 0,-6-1 4 0,0 3 1 16,6 3-76-16,-6 0-15 0,0 0-3 0,0-2-1 16,6 2 27-16,-5 2 6 0,2 1 1 0,0-1 0 15,6 4-4-15,-6-1 0 0,3-3 0 0,3 1 0 16,0 2-19-16,0-5-4 0,3 3-1 0,3-3 0 15,-6 0-23-15,6-3-5 0,0 3 0 0,2-3-8 16,4-2 0-16,-3-1 0 0,0-2 0 0,3 3 0 16,6-3 0-16,-6-3-12 0,-3 1 3 0,3-1 1 31,-3 0-50-31,0-2-10 0,-3 0-1 0,3 0-667 0</inkml:trace>
  <inkml:trace contextRef="#ctx0" brushRef="#br1" timeOffset="93581.015">847 16026 633 0,'0'0'56'15,"0"0"-44"-15,0 0-12 0,0 0 0 0,0 0 200 0,0 8 37 16,0 0 8-16,0 2 2 0,0-2-191 0,0 5-39 16,0 6-7-16,0-1-2 0,0 1 48 0,0 2 10 15,-6 3 2-15,6 2 0 0,0 1-4 0,-3-3 0 16,3 2 0-16,-3-2 0 0,3-3-45 0,3 0-10 15,-3-2-1-15,0-1-8 0,0-2 8 0,0 0-8 16,0-5 0-16,0-1 0 16,0 1-44-16,0-3-13 0,0-8-3 0,0 0-512 15,0 0-104-15</inkml:trace>
  <inkml:trace contextRef="#ctx0" brushRef="#br1" timeOffset="93760">758 16222 1324 0,'0'0'59'0,"0"0"12"0,0 0-57 0,0 0-14 0,0 0 0 0,0 0 0 15,0 0 142-15,0 0 26 0,0 0 4 0,9 0 2 16,-6-3-138-16,6 3-28 0,0-3-8 0,0 3 0 16,-6 0 0-16,6-2 0 0,-1-4 0 0,4 1 0 15,0 5-12-15,-3 0-6 0,6-5-1 0,-9 2-831 16</inkml:trace>
  <inkml:trace contextRef="#ctx0" brushRef="#br1" timeOffset="93880.005">919 16269 345 0,'0'8'31'15,"0"0"-31"-15,-3 0 0 0,-3 0 0 0,6 5 289 0,0 0 52 16,6-2 11-16,-6 0 1 0,0-1-269 0,0 3-55 16,3-2-10-16,-3 0-3 0,0-3-16 0,0-1-17 15,0 1 3-15,0-8-475 16,0 0-95-16</inkml:trace>
  <inkml:trace contextRef="#ctx0" brushRef="#br1" timeOffset="94066">922 16179 1843 0,'0'0'81'0,"0"0"18"0,0 0-79 0,0 0-20 0,0 0 0 0,0 0 0 16,0 0 0-16,0 0 0 0,0 0 0 0,0 0-9 31,6 6-17-31,-6-6-3 0,8 0-1 0,-8 0 0 16,12 8-14-16,-3-3-2 0,-6-3-1 0,-3-2 0 15,9 6-120-15,0 2-24 0</inkml:trace>
  <inkml:trace contextRef="#ctx0" brushRef="#br1" timeOffset="94288.001">1008 16282 691 0,'-6'11'61'0,"6"-6"-49"0,-3 3-12 0,3 3 0 15,0-1 160-15,-6 1 28 0,6 0 7 0,0 2 1 16,-3-3-111-16,6 4-21 0,-3-4-5 0,6 1-1 15,-6-3-34-15,9 0-6 0,-6-3-2 0,6-2 0 16,0-1-4-16,0-2 0 0,-3 0-1 0,3-2 0 16,0-4-3-16,2 4-8 0,-2-4 12 0,0 1-4 15,0-3-8-15,0 3 8 0,0-3-8 0,-6-3 8 0,6 3-8 0,-9 3 0 16,0-5 0-16,0 2 8 16,0 2-8-16,0-2 0 0,-6 0 9 0,3 3-9 15,-6 0 10-15,0 0-2 0,6-1-8 0,-9 1 12 0,3 2-12 16,0 1 0-16,-2-1 0 0,2 3 0 15,0-3-32-15,6 3-8 0,-6 3-3 0,3 0-460 16,3-1-92-16</inkml:trace>
  <inkml:trace contextRef="#ctx0" brushRef="#br1" timeOffset="94555.019">1169 16330 1436 0,'3'11'64'0,"-3"-6"12"0,0 3-60 0,0-3-16 0,0 3 0 0,0-3 0 16,0-5 48-16,0 8 6 0,-3 0 2 0,-3-2 0 15,6-6-29-15,0 0-6 0,-3 5-1 0,3-5 0 16,0 0 22-16,0 0 4 0,-6-3 1 0,6 3 0 16,0-5-12-16,0 0-3 0,6-3 0 0,-6-3 0 15,3 3-20-15,3-2-12 0,0 2 12 0,0-3-12 16,3 1 0-16,-4 2 0 0,10 0-15 0,-6 0 5 16,-3 2 10-16,9 4 0 0,-9-1 0 0,9 6-8 15,-3-1 30-15,0 4 6 0,0-1 2 0,3 8 0 16,-4-2-6-16,1 2-2 0,-6 0 0 0,6 0 0 15,-3 1-22-15,-3-1 0 0,0-2 0 0,-3 2 8 16,3-3-27-16,-3 1-5 0,3-3 0 0</inkml:trace>
  <inkml:trace contextRef="#ctx0" brushRef="#br0" timeOffset="98326.029">2071 16944 460 0,'0'0'41'0,"0"0"-33"16,0 0-8-16,3-5 0 0,0-3 131 0,-3 2 24 16,0 6 5-16,0-8 0 0,-3 1-94 0,3 1-19 15,0 6-4-15,-3-5-1 0,3 0 26 0,-9-1 4 16,3 1 2-16,3 2 0 0,-6 3 4 0,0 0 1 16,0-2 0-16,-3 4 0 0,3 4-43 0,-3-1-8 15,0 0-1-15,0 1-1 0,3 2-26 0,-5 2 0 16,-1-2 0-16,3 5 0 0,3-5 0 0,0 3 0 15,3 2 0-15,0-2 0 0,0-1 0 0,3 1 0 16,3 5 8-16,0 0-8 0,3-1 8 0,3 4-8 0,-3-1 0 0,6 4 8 16,0-1 1-16,0 3 0 0,-3-3 0 15,3 0 0-15,0 3-1 0,0-3 0 0,-1-3 0 0,-8 4 0 16,3-4 4-16,-3 1 0 0,0-1 0 0,-3-2 0 16,-3 0 15-16,4-3 3 0,-7 3 1 0,0-5 0 15,0-1 7-15,3 1 2 16,-3-1 0-16,-6-2 0 0,3-2-21 0,3-1-4 0,3-2-1 15,-3 2 0 1,0-3-38-16,0 4-7 0,0-6-1 0,6 0-1 16,3 0-43-16,0 0-8 0,-5 2-1 0,5-2-499 0,0 0-100 15</inkml:trace>
  <inkml:trace contextRef="#ctx0" brushRef="#br0" timeOffset="98624.01">1895 17597 1710 0,'0'0'76'0,"-6"0"15"0,0-2-73 0,3-1-18 0,3 3 0 0,-6-5 0 0,3 2 35 0,0-2 3 15,3 2 1-15,0 1 0 0,0-4-15 0,3 4-4 16,0-4 0-16,3 4 0 0,3-1 15 0,-9 0 2 16,6 3 1-16,0 0 0 0,3 0-24 0,0 6-5 15,-6 2-1-15,6 0 0 0,-6 5-8 0,6 3 0 16,-6 0 9-16,3 5-9 0,-6 3 0 0,0 2 8 15,-6 3-8-15,3 0 0 0,0 3 0 0,-3 0 9 16,3-3-9-16,-3 3 0 0,3-1 38 0,0 1 1 16,3-5 0-16,0-1 0 0,0-2-12 0,3-3-3 15,6-2 0-15,-6-4 0 0,6-1 6 0,0-1 1 16,2-3 0-16,1-2 0 0,6 0-10 0,0-5-1 16,3 0-1-16,0-1 0 0,0-4-32 0,8-1-7 0,-8 0 0 15</inkml:trace>
  <inkml:trace contextRef="#ctx0" brushRef="#br0" timeOffset="99811.004">270 17492 1040 0,'0'0'46'0,"-3"0"10"0,3 0-45 0,-9 2-11 16,9 4 0-16,-9-1 0 0,9-3 31 0,-9 6 4 16,6 0 1-16,-3 0 0 0,3 3 12 0,-3-1 2 15,3 4 1-15,0-1 0 0,-3 3 11 0,6-3 2 16,0 3 1-16,0-3 0 0,0 0-5 0,9 1 0 15,-6-4-1-15,3-2 0 0,3 3-27 0,-3-3-4 16,3-3-2-16,6 0 0 0,-9-2-12 0,9-3-2 16,-9 0-1-16,8-3 0 0,-2 1 12 0,-3-4 2 15,-6 1 1-15,6-3 0 0,0-3-14 0,-6 4-4 16,-3-7 0-16,0 4 0 0,6 2-8 0,-6-3 0 16,3 1 0-16,-6 2 0 0,3 0 0 0,-9 0 0 15,3 0 8-15,3 3-8 0,-9-1 12 0,6 4-2 0,0-4-1 0,-3 4 0 16,3 2-9-16,4 0 0 0,-7 0 0 0,6 0 8 15,-6 2-24-15,9 1-6 0,-6 0-1 0,6-3 0 32,-3 5-42-32,3-5-9 0,0 5-2 0,0-5-477 0,3 6-96 0</inkml:trace>
  <inkml:trace contextRef="#ctx0" brushRef="#br0" timeOffset="100245.016">430 17492 1652 0,'0'0'73'0,"0"0"15"0,0 0-70 0,0 5-18 0,0 3 0 0,0 2 0 0,0 4 9 0,9 2-1 15,-6 2-8-15,0 1 12 0,3 2-12 0,-6 0 0 16,3-3 0-16,3 1 0 0,-3-3 17 0,0 0 1 16,3-3 0-16,-3 0 0 0,3 0 32 0,-6 1 6 15,0-4 2-15,3-5 0 0,3 3-23 0,-6 0-5 16,3-2-1-16,-3-4 0 0,0-2-21 0,0 0-8 15,0 0 0-15,0 0 9 0,0 0 0 0,0 0 0 16,0 0 0-16,-3-8 0 0,-3-2-9 0,3-1 8 16,3-2-8-16,-6 0 8 0,3 2-8 0,-6-5 0 15,6 3 0-15,-3-5 0 0,3-1 0 0,-3 0 0 16,3 1 0-16,3-1 0 0,-3-2 0 0,3 5-9 16,3-2 9-16,-3 2-13 0,3 5 13 0,3-2-11 15,-3 0 11-15,6 2-10 0,0 1 10 0,-6-1 0 16,6 6 0-16,0 2 0 0,-6 1 0 0,6 2 0 15,-3 2 0-15,6 1 0 0,-9 2 10 0,3 3 4 0,3 0 1 16,-6 0 0-16,0 5 13 0,-3 0 2 0,0 1 1 16,-3-1 0-16,3 0-9 0,-3 3-2 0,-3-3 0 0,3 1 0 15,-6-1-20-15,3-3 0 0,0-2 0 0,0 0 0 32,3-3-50-32,-3 1-5 0,6-6-1 0,0 0 0 15,0 0-149-15,0 0-31 0,0 0-5 0,0 0-2 0</inkml:trace>
  <inkml:trace contextRef="#ctx0" brushRef="#br0" timeOffset="100575.019">597 17484 1209 0,'0'0'53'0,"0"0"12"0,0 0-52 0,0 0-13 0,0 0 0 0,0 0 0 0,0 0 149 0,9 5 27 16,-3 0 6-16,0 1 1 0,0-4-125 0,3 1-25 16,0-1-5-16,-6 1 0 0,6-3-7 0,-6-3-1 15,3 3 0-15,0-2 0 0,0-1 4 0,-3 1 1 16,2-4 0-16,4 4 0 0,-6-4-7 0,0 1-2 15,3 0 0-15,-6-3 0 0,3 3-16 0,3-1 10 16,-6 1-10-16,0 0 8 0,0-1 5 0,0 6 1 16,0 0 0-16,-6-5 0 15,-3-3-34-15,6 3-8 0,-6 5 0 0,6 0-1 16,-5 0 2-16,-1 0 1 0,6 2 0 16,-6 4 0-16,0-1 10 0,6 6 3 0,-6-1 0 0,3 1 0 0,3 2 13 0,3 0 0 15,-6 0 0-15,6 1 0 0,0-4 0 0,6 4 8 16,-3-7 0-16,3 4-8 0,-3 0 11 0,6-6-11 15,0 3 10-15,0-3-10 0,-6 0 0 0,6-2 0 16,2-3 0-16,-2 0-10 16,0 0-35-16,0-3-7 0,-3 1-2 0,3-1 0 15,-3-2-146-15,6 2-28 0,-9-5-7 0</inkml:trace>
  <inkml:trace contextRef="#ctx0" brushRef="#br0" timeOffset="100845.003">776 17473 576 0,'0'0'51'0,"0"0"-41"0,0 0-10 0,0 0 0 16,0 0 161-16,0 0 31 0,0 0 5 0,0 0 2 15,0 8-135-15,3 0-28 0,3 0-4 0,-6 2-2 16,3-2 11-16,-3 3 3 0,6 0 0 0,-3-3 0 16,0-1 15-16,3 1 3 0,-12-2 1 0,6-1 0 15,0-5-26-15,0 0-5 0,0 5 0 0,0-5-1 0,0 6 10 0,0-6 3 16,0 0 0-16,0 0 0 0,0 0-7 0,0 0-1 16,0 0 0-16,0 0 0 0,-3-6-9 0,0-2-3 15,3 0 0-15,0 0 0 0,0 1-14 0,0-4-10 16,0 0 12-16,0 1-12 15,0-3 0-15,3-1 0 0,-3 1 0 0,0 3 0 16,3 2 0-16,3-3 0 0,2 3 0 16,-5 0 0-16,6 0-14 0,-6 3 0 0,6 0 0 0,0-1 0 15,0 4-110-15,3-1-23 0,-9 3-4 0,6-3-1 16,-3 3-65-16,6 0-14 0</inkml:trace>
  <inkml:trace contextRef="#ctx0" brushRef="#br0" timeOffset="101193.001">966 17383 1404 0,'0'0'62'0,"-6"0"13"0,3 3-60 0,-6-1-15 0,3 1 0 0,3 0 0 16,0-1 36-16,-5 4 4 0,2 2 0 0,3 0 1 15,-6-1-29-15,6 4-12 0,-3 2 8 0,3-2-8 16,-3 2 14-16,6 0-2 0,-3-2-1 0,3-1 0 16,3 4 33-16,3-1 8 0,-6 0 0 15,9-2 1-15,-6-3-37 0,6 0-8 0,0 0-8 0,-1-3 11 16,-2-2-11-16,3-1 0 0,0-2 0 0,0-2 0 15,0-4 0-15,-6 1 0 0,6 0 0 0,0-3 8 16,-6 0-8-16,3-3 0 0,-6 1 9 0,3-1-9 16,3 0 0-16,-3 1 0 0,-3-1 0 0,0 3 0 15,0-2 0-15,-3 2 8 0,3-3-8 0,-6 3 0 0,6 0 0 16,-3 3 0-16,3 0 0 0,0-1 0 16,-6 4 0-16,3-1-10 0,3 1 1 0,0 2 0 0,0 0 9 0,0 0 0 15,0 0-9-15,0 0 9 0,0 0 0 0,3 7 0 16,3 4 0-16,-6 0 0 0,3-3 0 0,3 2 0 15,-3-2 0-15,0 3 0 0,3-3 0 0,3 0 0 16,-6-1 0-16,6-4 0 16,-6 2-26-16,3-2-10 0,-6-3-3 0,8 3-474 15,-2-3-95-15</inkml:trace>
  <inkml:trace contextRef="#ctx0" brushRef="#br0" timeOffset="101426.012">1079 17195 576 0,'0'0'51'0,"0"0"-41"0,-6-2-10 0,6 2 0 16,0 0 231-16,0 0 44 0,0 0 9 0,0 0 1 15,6 8-228-15,-6 0-45 0,3 5-12 0,3 0 0 16,-6 0 31-16,3 6 4 0,6-1 1 0,-9 3 0 16,3 3 14-16,3-3 3 0,-3 3 1 0,3-3 0 15,-3 1-35-15,-3-4-7 0,0 3-2 0,3-2 0 16,3-1-22-16,-6-5-4 0,3 3 0 0,3-5-1 31,-6 0-142-31,0-4-28 0</inkml:trace>
  <inkml:trace contextRef="#ctx0" brushRef="#br0" timeOffset="101860.006">957 17343 1728 0,'0'0'153'0,"0"0"-122"16,0 0-31-16,0 0 0 0,0 0 53 0,9-2 5 16,-6-1 1-16,6 1 0 0,0 2-59 0,3-3-16 15,-3-2 0-15,3-1-1 0,0 4 8 0,0-4 9 16,3 4-13-16,-4-1 5 0,1 0 0 0,6 3 0 16,-9 0 0-16,6-2 0 15,0-1-57-15,-3 3-11 0,0 0-3 0,0-3 0 16,-6 3-40-16,3 0-8 0,2 0-1 0,-8 3-1 15,-3-3 49-15,0 0 9 0,0 0 3 0,0 0 0 0,0 8 136 16,-3 0 27-16,3 0 5 0,0 3 2 0,-6-4 9 0,3 7 1 0,1-6 1 16,2 5 0-16,0 0-52 0,0 0-10 15,0-2-3-15,0 2 0 0,0-2-12 0,2 2-2 0,1-2-1 16,3-4 0-16,-3 4 8 0,3-3 2 0,6-5 0 0,-3-1 0 16,-9-2-9-16,9 0-2 0,3 0 0 0,0-5 0 15,-3 0-8-15,3-1-1 0,-6 1-1 0,6-3 0 16,-3 0-6-16,-4 0 0 0,1-2-1 0,-3-1 0 15,3 3-15-15,-6-2 0 0,0 2 0 0,0 0 0 16,0-3 8-16,-9 3-8 0,3-2 11 0,1 2-11 16,-4 2 0-16,0-2 0 0,0 3 0 0,-3 0 0 15,0 0-30-15,3-1-13 16,0 4-2-16,6-1-1 0,-6 0-146 0,0 1-28 0,9 2-7 0,0 0-1 16</inkml:trace>
  <inkml:trace contextRef="#ctx0" brushRef="#br0" timeOffset="102109.016">1404 17386 1728 0,'0'0'153'0,"0"8"-122"16,9 0-31-16,-9 0 0 0,3 2 55 0,0-2 5 15,3 0 0-15,-6-3 1 0,0 3-42 0,0-8-9 16,0 0-2-16,0 0 0 0,0 6 4 0,0-6 1 16,0 0 0-16,0 0 0 0,0 0 47 0,0 0 10 15,-6-3 2-15,3 0 0 0,3-2-32 0,0-3-5 16,0 0-2-16,0-2 0 0,3-1-7 0,3-2-2 15,3-1 0-15,0 1 0 0,-7 0-24 0,10 0 0 16,-3 0 0-16,3-1-11 0,3 1 11 0,-3 3 0 16,-3-1-9-16,3 3 9 0,6 0-8 0,-12 0 8 15,9 5-10-15,-4 3 10 16,-2-2-193-16,3 4-33 0</inkml:trace>
  <inkml:trace contextRef="#ctx0" brushRef="#br2" timeOffset="107032">3952 14581 576 0,'0'0'51'0,"0"0"-41"16,0 0-10-16,-3 3 0 0,0 2 186 0,3 3 35 15,-9 0 7-15,3 5 2 0,3 0-142 0,0 6-28 16,-3 0-5-16,3 2-2 0,-6 2 3 0,3 4 0 16,0-6 0-16,0 6 0 0,0-1-20 0,3 0-3 15,-3-4-1-15,6-1 0 0,-9-3 0 0,9 1-1 16,-6-3 0-16,4 0 0 0,-1-6-31 0,0 3 0 15,3-5 0-15,0-2 0 0,0-6 0 0,0 0 0 16,0 0 0-16,0 0 0 0,0 0 9 0,0 0-9 0,0 0 8 0,3-8-8 16,0-3 0-16,5-2 0 0,-8-6-12 15,3 4 12 1,3-7-32-16,-3 4 2 0,0-3 0 0,-3-1 0 16,3-4-26-16,0 5-6 0,-3-6-1 0,0 4 0 15,0-4 31-15,0 6 5 0,0-3 2 0,0 6 0 0,3-1 5 0,-3 3 0 0,0 3 1 0,0 2 0 16,0 3 32-16,0 1 7 0,0 1 0 0,0 6 1 15,0 0 18-15,0 0 3 0,0 0 1 0,0 0 0 16,6 6-9-16,0 1-2 0,3 1 0 0,-3 3 0 16,-3 2 10-16,3 0 2 0,0 1 0 0,-3 2 0 15,3-3-25-15,0 3-5 0,0-3-1 0,0 0 0 16,3-2-13-16,-6-1 0 0,3-2 8 0,0-2-8 16,-4-1 0-16,4-3 0 0,0 1 8 0,-6-3-8 0,6 0 0 0,0-3 0 15,3-2 0-15,0-3-10 0,0 0-2 16,3-2 0-16,-9-1 0 0,6 1 0 15,0-1-11 1,0-2-2-16,-6 0-1 0,3-1 0 0,0 4 26 0,0-4 0 16,-3 4 0-16,0 2 0 0,0 3 0 0,2-1 0 15,-5 6 0-15,0 0 8 0,0 0 4 0,6 8 0 0,-6 3 1 0,3-1 0 0,3 6 8 16,-6 3 2-16,0 2 0 0,0 5 0 0,3 4 1 0,0-1 1 16,-6-3 0-16,3 3 0 0,-3-2-6 0,6-3-2 15,0-1 0-15,0-1 0 0,3-4-17 0,-6-2 0 0,6 0 0 0,0-3 0 31,-3-2-66-31,9-6-20 0,-9 3-4 0,6-3-811 0</inkml:trace>
  <inkml:trace contextRef="#ctx0" brushRef="#br2" timeOffset="107380.005">4288 14854 1555 0,'0'0'138'0,"0"0"-110"0,0 0-28 0,0 0 0 16,0 0 109-16,0 0 17 0,12 0 3 0,-6 2 1 15,0 1-116-15,3 0-23 0,0-1-5 0,0-2-1 16,3 0 15-16,-6 0 0 0,2 0 0 0,1 0 10 16,-3-2-10-16,0-1 0 0,3-2 0 0,-3 2 0 15,-3 0 0-15,0 1 8 0,3-4 0 0,-6 6 0 16,0 0-8-16,3-2 0 0,3-3-10 0,-6-1 10 16,-6 1-24-16,3 0 0 0,0 2 1 0,-3-2 0 15,3 2 3-15,-9 0 1 0,0 1 0 0,6 2 0 16,-5 0 11-16,2 2 8 0,-3 4-12 0,3-1 12 15,0 0 0-15,-3 3 0 0,3 0 0 0,-3 3 0 0,0 2 8 16,6-2 0-16,0-1-8 0,0 1 12 0,3-1 14 16,3 1 2-16,0 2 1 0,0-2 0 0,3-3-7 0,3 0-2 15,3 0 0-15,0-1 0 0,3 1-20 0,-3-2 0 16,9-4 0-16,-9 4 0 0,6-6-16 0,0 2-4 16,-1-2 0-16,1 0-1 15,-3 0-151-15,0-2-31 0</inkml:trace>
  <inkml:trace contextRef="#ctx0" brushRef="#br2" timeOffset="107831.023">4529 14856 691 0,'0'0'61'0,"0"0"-49"0,0 0-12 0,0 0 0 16,0 8 196-16,0 3 37 0,0-1 7 0,0-2 2 15,0 3-193-15,0 0-38 0,0-1-11 0,0 1 0 16,-3-3 21-16,0 0 1 0,3-8 0 0,0 8 0 15,0-1 21-15,0-7 4 0,0 0 1 0,0 0 0 16,0 0-17-16,0 0-3 0,0 0-1 0,0 0 0 16,0 0-27-16,0 0 0 0,0 0 0 0,0 0 0 15,3-5 0-15,3 0 0 0,0 0-14 0,3-3 5 16,-3 0-3-16,3-3 0 0,3 1 0 0,-3-1 0 16,3-2-10-16,-3 5-2 0,0-3-1 0,2 3 0 15,-2 3 13-15,3 0 2 0,-3 2 1 0,-3 6 0 16,3-3 19-16,-3 2 4 0,0 4 1 0,-3-1 0 15,3 6 7-15,0-4 2 0,-3 1 0 0,0 3 0 0,0-3-12 16,-3-3-3-16,3 3 0 0,-3-8 0 0,0 0-9 0,0 0 0 16,0 0 9-16,0 0-9 0,0 0 8 0,0 0-8 15,0 0 10-15,0 0-10 0,0 0 8 0,0 0-8 16,0 0 0-16,6 0 0 0,-3-5 0 0,6 2 0 16,-3-2 0-16,3 0-10 0,-4-1 1 0,4 1 0 15,-3 0 0-15,3 2 0 0,-3 0 9 0,3 3-13 16,3 0 5-16,-9 3 8 0,6 2 0 0,-3 1 0 15,6 2 0-15,-9 2 0 0,3-2 0 0,0 3 0 16,0-1 0-16,-3-2 0 0,3 0 0 0,-3 3 0 0,3-3 0 0,-3 0-11 31,-3-8-21-31,3 5-4 0,-3-5 0 0,5 3-1 0</inkml:trace>
  <inkml:trace contextRef="#ctx0" brushRef="#br2" timeOffset="108214.004">5023 14653 1324 0,'0'0'118'0,"0"0"-94"0,0 0-24 0,0 0 0 16,0 5 58-16,6 3 7 0,-6 2 2 0,0 4 0 16,3-1-47-16,-3 0-10 0,3 6-2 0,-3 2 0 0,0-3 26 15,0 1 5-15,-3 2 1 0,0-5 0 16,3 0 12-16,0 2 4 0,0-4 0 0,-6 1 0 15,3-1-20-15,3-4-3 0,0-2-1 0,0-3 0 0,0 3-22 16,0-8-10-16,0 0 8 0,0 0-8 0,0 0 0 0,0 0-9 16,0 0 0-16,0 0 0 0,9-2 9 0,-3-4-13 15,3 1 5-15,-3 0 8 0,3-3 0 0,0 0 0 16,-3 0 0-16,3 0 0 16,0 0-40-16,0 3-12 0,3 2-4 0,0 1 0 0,-7-1 28 0,4 3 6 15,3 0 1-15,-3 5 0 0,0 1 21 0,-3-1 0 16,3 3 8-16,-3 0-8 0,0 2 28 0,0 1 0 15,-6-1 0-15,0-2 0 0,0 3 3 0,0 0 1 0,-6-4 0 16,0 1 0-16,-3 0-13 0,3 0-3 0,-3-2 0 0,0-1 0 16,3 0-27-16,-6-2-5 0,0 2-2 0,1-5 0 31,2 0-118-31,-3 3-24 0,3-3-5 0</inkml:trace>
  <inkml:trace contextRef="#ctx0" brushRef="#br2" timeOffset="108548">5276 14875 1666 0,'0'0'74'0,"0"0"15"0,6 3-71 0,3-3-18 0,3 2 0 0,-3-2 0 16,0 3 32-16,0-1 2 0,-9-2 1 0,9-2 0 16,6-1-35-16,-6 1 0 0,-3-1 0 0,3 0 0 15,2-2 0-15,-2 0 0 0,-3-1 0 0,0 1 0 0,-3 0 0 0,3-1-11 16,-6 1 0-16,6 0 0 0,-12 0 19 0,6-1 3 15,0 1 1-15,-6-3 0 0,0 3-26 0,3 2-5 16,-6-2-1-16,3 2 0 0,3 1 10 0,-2-1 2 16,-7 3 0-16,0 3 0 0,0-1 8 0,0 1 9 15,0 5-1-15,0 0-8 0,0 0 19 16,0 2-3-16,3 3-1 0,0 1 0 0,0 2 5 16,4-3 2-16,-1 3 0 0,3-3 0 0,0 0 20 15,6 3 4-15,0-3 1 0,3-2 0 0,-6-1-22 0,8 1-4 16,4 0-1-16,0-3 0 0,0-3-20 0,0 0 0 15,3-2 0-15,0-1 0 16,3-2-122-16,0 0-19 0,-1-2-4 0,1-1-1 0</inkml:trace>
  <inkml:trace contextRef="#ctx0" brushRef="#br2" timeOffset="108833.002">5562 14878 1152 0,'0'0'51'0,"0"0"10"0,0 0-49 0,0 0-12 0,0 7 0 0,0 4 0 15,0 2 108-15,3-2 18 0,-3 2 4 0,0-2 1 16,0-1-105-16,0 1-26 0,0-3 0 0,0 0 0 16,0-8 30-16,0 0 1 0,0 0 0 0,-3 8 0 15,3-8 29-15,0 0 5 0,0 0 2 0,0 0 0 16,0 0-34-16,0 0-6 0,0 0-2 0,0 0 0 16,0 0-16-16,-3-3-9 0,0-2 10 0,3-1-10 15,0 1 22-15,0-5-2 0,3-1 0 0,0 0 0 16,0 1 11-16,3-1 1 0,0 1 1 0,-3-1 0 15,6 0-23-15,0 4-10 0,0-1 8 0,0 2-8 0,3-2 0 16,-1 3 0-16,4 0 0 0,0 5 0 0,0-3-23 0,0 3 0 16,0 0 0-16,0 3-638 15,3 2-128-15</inkml:trace>
  <inkml:trace contextRef="#ctx0" brushRef="#br2" timeOffset="109772.012">3672 15179 460 0,'0'0'41'0,"0"0"-33"0,0 0-8 0,0 0 0 16,0 0 222-16,0 0 42 0,0 0 9 0,3 8 2 15,-3-8-140-15,3 5-28 0,-3-5-6 0,3 8-1 16,-3-8-23-16,6 6-5 0,-6-6 0 0,0 0-1 15,9 0-15-15,0 0-4 0,3-3 0 0,-3 0 0 16,-1-2-18-16,4 0-4 0,-3-1-1 0,3-1 0 16,-3 1-17-16,3-2-3 0,0 3-1 0,3-3 0 15,-6-3-8-15,3 6 0 0,0-3-10 0,5 0 10 16,-8 3 0-16,6 0 0 0,0-3 0 0,0 5 0 16,0 0 0-16,0 1 0 0,-3-1 11 0,3 3-3 15,-1 3-8-15,1-3-10 0,6 2 10 0,-6 4-13 16,3 2 13-16,0-3 0 0,3 3 0 0,-7 3 0 15,4-4 0-15,0 1 0 0,3 0 0 0,-3 0-9 0,0 0 9 16,0-2 0-16,2 1 0 0,-2-4 0 0,3 0 0 0,0-3 0 16,-3 0 0-16,3-3 0 0,0 0 0 0,-1-2 0 15,-2-3 0-15,3 3 8 0,0 0-8 0,-3 2 0 16,3-2 0-16,-1 2 0 0,-8-2 0 0,6 5 0 16,-3-3 0-16,0 3 0 0,0 3-8 0,3-1 8 15,-6 4-8-15,5 2 8 0,-8 0 0 0,9 2 0 16,-6 1 0-16,6-3 0 0,-3 2-8 0,3-2 8 15,-3 0-8-15,2 0 8 0,4-3 0 0,0 1 0 16,0-1 0-16,0-2 11 0,3-6-2 0,-1 0 0 16,-2 1 0-16,3 2 0 0,-3-6-9 0,3 4 0 15,-3-1 0-15,2 3 0 0,1-3 0 0,0 3 0 0,-3 0 0 16,0 3 0-16,0 0-16 0,-1 5 5 16,1 0 1-16,3-3 0 0,0 3 10 0,3 0 0 0,2 2-9 15,1-2 9 1,0 3-56-16,3-3-6 0,-4-3-2 0,7 0-907 0</inkml:trace>
  <inkml:trace contextRef="#ctx0" brushRef="#br2" timeOffset="110875.017">15412 14695 1792 0,'0'-5'40'0,"0"-3"8"0,2 2 1 0,1 1 1 0,-3 5-40 0,0 0-10 0,0 0 0 0,0 0 0 0,0 0 53 0,0 0 9 16,-3 13 2-16,1 3 0 0,-4 5-27 0,6 3-5 15,-6 5 0-15,0 3-1 0,-3 2 16 0,0 4 3 16,3 1 1-16,-3-4 0 0,0-1-26 0,0-2-5 16,6-3 0-16,-3-5-1 0,0-1-19 0,6-1 0 15,0-4 0-15,3-2 0 16,0-5-24-16,0-1-1 0,0-4-1 0,0-1 0 16,3 0-118-16,-6-5-23 0,6-3-5 0,0-2-401 15,0-5-81-15</inkml:trace>
  <inkml:trace contextRef="#ctx0" brushRef="#br2" timeOffset="111183.003">15313 14793 1652 0,'0'-19'73'0,"0"14"15"0,0 5-70 0,0-8-18 0,0 3 0 0,0 5 0 15,0 0 86-15,0 0 14 0,6-3 2 0,-6 3 1 16,9 3-76-16,-3 5-15 0,3 2-4 0,3 4 0 16,-3 4 39-16,0 6 7 0,3 2 2 0,3 3 0 15,-1 3-24-15,1 0-4 0,-3 0 0 0,3-3-1 16,3-3-14-16,-3 1-2 0,3-3-1 0,-3-3 0 15,0-3-2-15,2-5 0 0,-2 1 0 0,0-4 0 16,-3-4-8-16,0-4 8 0,0-2-8 0,0-2 8 16,0-6 7-16,0-6 1 0,-3 1 0 0,2-5 0 15,-2-1-7-15,-3-5-1 0,0 3 0 0,0-5 0 16,0-1-8-16,-3-2 0 0,0-3 0 0,-3 1 0 16,-3 2 10-16,0-1-10 0,0 4 12 0,0 0-12 0,-3 4 8 0,3 4-8 15,0 2 0-15,0 3 0 0,0 2 0 0,3 3 0 16,-3 3 0-16,3 5 0 15,0 0-42-15,0 0-2 0,0 0-1 0,3 5 0 16,0 6-103-16,3 2-20 0,-3 3-4 0,3 0-709 0</inkml:trace>
  <inkml:trace contextRef="#ctx0" brushRef="#br2" timeOffset="111450.004">15852 14925 1724 0,'0'0'76'0,"0"0"16"0,-6 5-73 0,0 1-19 0,3-4 0 0,-3 6 0 15,3 0 44-15,-3 3 4 0,0-1 2 0,3 4 0 16,0-1-13-16,0 0-2 0,3 0-1 0,3-2 0 16,3 0 6-16,0-1 2 0,0-2 0 0,3 0 0 15,-3 0-3-15,3-5-1 0,3-1 0 0,3-2 0 16,-3-2-8-16,0-4-2 0,3 1 0 0,-1 0 0 16,-2-6-6-16,0 3-2 0,-3-2 0 0,-3-1 0 15,3 3-20-15,-6-5 0 0,-3 2 0 0,0-2 0 16,-3 2 11-16,0-2-3 0,-6 3 0 0,3-1 0 15,-3 0-8-15,0 1-11 0,0-1 3 0,-3 1 0 16,1 2-46 0,-1 0-9-16,3 3-1 0,0 2-1 0,3 0-98 0,6 3-19 0,0 0-4 0,0 0-629 15</inkml:trace>
  <inkml:trace contextRef="#ctx0" brushRef="#br2" timeOffset="111691.03">16025 14944 921 0,'6'13'40'0,"-3"-8"10"0,0 3-40 0,0 3-10 16,0-3 0-16,0 2 0 0,0 1 212 0,-3-1 41 15,0-2 8-15,0 0 2 0,0-2-188 0,0-6-38 16,0 0-7-16,0 0-2 0,0 0 10 0,0 0 2 16,-6 0 0-16,6 0 0 0,0 0 9 0,-3-6 3 15,0 1 0-15,3-3 0 0,0 0-28 0,3-2-4 16,0-1-2-16,3 0 0 0,-1 1-18 0,4-1 0 16,-3 1 0-16,3-1 0 0,3 3 0 0,0 3 0 15,0 2 0-15,3 1-9 0,-3 4 9 0,0 3 0 16,0 3 8-16,-1 6-8 0,1-1 9 0,-3 0-9 15,0 3 12-15,3-3-12 0,0 0 0 0,-3 1 0 16,0-1 0-16,0-3 0 16,0 1-124-16,3-6-18 0,12 6-4 0,-4-8-1 0</inkml:trace>
  <inkml:trace contextRef="#ctx0" brushRef="#br2" timeOffset="112028.003">16349 14983 2070 0,'0'0'92'0,"0"0"18"0,0 0-88 0,0 0-22 16,0 0 0-16,0 0 0 0,0 0 41 0,9 0 4 16,0 0 1-16,6 0 0 0,-6 0-22 0,3 0-5 15,3 0-1-15,-1 0 0 0,-2 0-18 0,3 0 0 0,0 0 0 0,0 0 0 31,3 0-87-31,-3 0-21 0,-3 0-4 0</inkml:trace>
  <inkml:trace contextRef="#ctx0" brushRef="#br2" timeOffset="112567.002">16685 14867 1429 0,'0'0'63'0,"0"0"13"0,0 0-60 0,0 0-16 0,0 0 0 0,6 8 0 16,-6 0 45-16,0 0 7 0,6 2 0 0,-3 1 1 15,-3 2 39-15,0 0 7 0,-3 1 1 0,3-1 1 16,6 0-15-16,-6 0-3 0,-3-2-1 0,0 2 0 16,6-5-37-16,-3 3-7 0,0-3-2 0,0 0 0 15,0-8-23-15,0 0-5 0,3 5 0 0,-3-5-8 16,0 0 18-16,0 0-3 0,0 0-1 0,0 0 0 0,0 0-14 0,0 0-8 15,0 0 8-15,3-5-13 0,-3-1 13 0,3-2 0 16,-3 0 0-16,6-2 0 0,0 2 0 0,0-5-11 16,-3-1 11-16,6 1-10 0,9 0-4 0,-9 0-1 15,-9-1 0-15,3 7 0 0,6-4 3 0,-3 3 0 16,0 3 0-16,-6 5 0 0,0 0 12 0,0 0 0 16,9 2 9-16,-3 4-9 0,-9 4 11 0,3 1-11 15,6 2 12-15,-3-2-12 0,-3 2 11 0,-3-3-11 0,6 1 10 16,-3 0-10-16,2-3 15 0,-2-1-3 0,-2 1-1 15,2-8 0-15,8 6 1 0,-5-4 1 0,-3-2 0 0,0 0 0 16,6 3-5-16,-6-3-8 0,0 0 11 0,0 0-11 16,6-5 12-16,3-1-12 0,0-2 12 0,-3 1-12 15,0-1 0-15,3 0 0 0,3 0 0 0,0-3 0 16,-6 3-16-16,6 3 4 0,0 0 0 0,-3-1 0 16,-1 4 12-16,1-1-9 0,0 3 9 0,0 3-8 15,0 5 19-15,-3-3 4 0,-3 3 1 0,3 0 0 16,0 2-16-16,0-2 9 0,-6 3-9 0,3-1 8 15,0-2-8-15,0 0 8 0,-3 0-8 0,0-8 8 16,0 0-24-16,6 6-4 0,-6-6-2 0,0 0 0 16,0 0-156-16,0 0-31 15,9 2-7-15</inkml:trace>
  <inkml:trace contextRef="#ctx0" brushRef="#br2" timeOffset="112887.002">17141 14944 1094 0,'0'0'97'0,"0"0"-77"0,0 0-20 0,0 0 0 0,0 0 220 0,0 0 41 16,9 5 8-16,-3 0 2 0,-3-2-214 0,6 2-42 16,0-5-15-16,3 3 9 0,-4-1 3 0,1-2 0 15,0-2 0-15,0 2 0 0,6-3 14 0,-6 3 3 16,0-2 1-16,-3-1 0 0,6-2-8 0,-3-1-2 16,-3 4 0-16,-3-6 0 0,0 2-20 0,0 1-8 15,0-3 0-15,-3 8 0 0,-3-5-1 0,0-3 0 16,3 0 0-16,-6 3 0 0,-6-1-7 0,3 1-2 15,3 3 0-15,-3-1 0 0,-3 3 7 0,0 0 2 16,0 3 0-16,3-1 0 0,0 3 9 0,-2 1-12 0,-1 2 12 16,3 2-12-16,6-2 12 0,-3 3 9 15,0-3-1-15,0 2-8 0,6 1 27 0,3-3-2 16,0 2 0-16,0 1 0 0,0 0-7 0,3-3-2 0,6-1 0 0,-3 1 0 16,-9-8-16-16,8 8 0 0,10 0 0 0,-3-5 0 31,-6 0-86-31,3-1-21 0,3 1-4 0,0-3-799 0</inkml:trace>
  <inkml:trace contextRef="#ctx0" brushRef="#br2" timeOffset="113367.004">17346 14917 1594 0,'0'0'71'15,"0"0"14"-15,6 6-68 0,-6-6-17 0,0 0 0 0,6 7 0 0,0 1 12 0,0 3-2 16,-9 0 0-16,3-1 0 0,3-2 53 0,0 3 10 15,-6-1 3-15,3 1 0 0,0-3 3 0,0 0 1 16,0 0 0-16,0-3 0 0,-6-2-36 0,6-3-6 16,0 0-2-16,0 0 0 0,-3 5-27 0,3-5-9 15,0 0 0-15,0 0 0 0,0 0 0 0,0 0-12 16,0 0 0-16,0 0 0 0,6-3 3 0,-6 3 1 16,0-8 0-16,6 3 0 0,3-3 8 0,-3 3-13 15,-6-3 5-15,3 0 8 0,6 0-25 0,-3 0 2 16,-3-3 1-16,0 3 0 0,3 1 10 0,-3 1 1 15,6 4 1-15,-3-1 0 0,-6 3 22 0,0 0 5 16,0 0 1-16,6 5 0 0,-1 3 6 0,1 0 2 0,0 3 0 16,-3-3 0-16,3 2-6 0,-3 1 0 15,-3-6-1-15,3 3 0 0,3-3-6 0,-6-5-1 0,0 0 0 16,0 0 0-16,3 8-2 0,-3-8-1 0,0 0 0 0,0 0 0 16,0 0-9-16,0 0 8 0,9 0-8 0,-9 0 8 15,6-5-16-15,0 0-4 0,6-3-1 0,-6 2 0 31,0-1-23-31,0-1-5 0,6 2-1 0,0 1 0 0,-6 0 6 16,3 2 2-16,-1 0 0 0,4 3 0 0,-3 0 34 0,-3 3 0 0,-6-3 0 0,6 8 0 16,3 0 0-16,-3 0 17 0,-6 2-1 0,3-2-1 15,3 0-15-15,-3 0 9 0,-3 0-9 0,0-8 8 16,0 8-8-16,3-3 0 0,-3-5 0 0,0 0-11 16,0 0-23-16,0 0-5 0,6 3-1 0,-6-3-578 15,0 0-116-15</inkml:trace>
  <inkml:trace contextRef="#ctx0" brushRef="#br2" timeOffset="113768">17793 14690 172 0,'0'0'16'0,"0"0"-16"16,3-6 0-16,-3 6 0 0,0 0 341 0,0 0 66 16,0 0 13-16,0 0 2 0,6 6-305 0,-3 4-61 15,0 3-12-15,0 3-2 0,3 3 35 0,-6-1 7 16,0 6 2-16,0 0 0 0,3 0-11 0,-3 0-3 15,-3-3 0-15,3-3 0 0,0 1-30 0,0-3-6 16,3-3-2-16,-3 0 0 0,0-2-18 0,0-3-4 16,0-8-1-16,0 0 0 0,-3 5-11 0,3-5 12 15,0 0-12-15,0 0 12 0,0 0-12 0,0 0 0 0,0 0-12 0,9-3 12 16,-4-2-17-16,1 0 4 16,3-3 1-16,0 0 0 15,-3 0-18-15,0 0-3 0,3-3-1 0,-3 4 0 16,3-1 1-16,0 2 0 0,-3 1 0 0,3 2 0 0,0 1 21 0,-3 2 4 15,0 2 8-15,3 1-13 0,-3 5 33 0,-1 0 6 0,1 2 2 0,0 1 0 16,-6 2 11-16,3 0 2 0,-3-2 1 0,0 0 0 16,-3 2 11-16,0 0 3 0,-3-5 0 0,-2 3 0 15,2-3-29-15,-3 0-6 0,-3-1-1 0,0 1 0 16,3-5-20-16,-3 2 0 0,0-2 0 0,0 2 0 16,0-5-12-16,0 3-6 0,3-3-2 0,-2 0 0 15,-1-3-86-15,3 3-18 0,0-2-3 0,3-1-1 16,-6 0-78-16,6-2-16 0,3 0-3 0</inkml:trace>
  <inkml:trace contextRef="#ctx0" brushRef="#br2" timeOffset="114088.003">17968 14930 2070 0,'0'0'45'0,"0"0"10"0,9 6 1 0,0-4 3 0,0 4-47 0,3-4-12 16,0 4 0-16,0-4 0 0,-3 1 41 0,3 0 7 15,0-1 0-15,3 3 1 0,-4-5-18 0,1 3-4 16,-3-3-1-16,6-3 0 0,-3 1-1 0,0-1 0 15,0 1 0-15,-3-1 0 0,3-2-10 0,-3-1-3 0,-3 4 0 16,0-6 0-16,-3 2-12 0,-1-1 9 0,1 1-9 0,-3-2 8 16,-3 3-8-16,3-3-12 0,-2 3 2 0,-4-3 1 15,0 3 9-15,-3-1 12 0,-3 1-2 0,0 2-1 16,3 3-26-16,-3 0-6 0,3 0-1 0,-3 6 0 16,-3-1 14-16,6 3 10 15,0 0-13-15,1 0 5 0,-1 5 8 0,3-2 0 0,0 2 0 16,0-3 0-16,3 4 16 0,3-1 4 0,-3 0 2 0,6 0 0 15,0-2-4-15,3 2-1 0,0-2 0 0,3-1 0 16,-1-2-17-16,1 0 0 0,3 0 0 0,0-3-9 31,3-2-38-31,-3 0-7 0,3-3-2 0,0-3 0 0,0 0-145 0,0 1-30 0,-1-4-5 16,-2 1-2-16</inkml:trace>
  <inkml:trace contextRef="#ctx0" brushRef="#br2" timeOffset="114362.012">18332 14944 403 0,'0'0'36'0,"0"0"-36"16,0 0 0-16,0 0 0 0,0 0 246 15,0 0 42-15,0 0 9 0,0 0 2 0,0 8-160 16,3 0-32-16,-1-1-7 0,-2 1 0 0,0 0-14 0,-2 0-2 16,2 0-1-16,-3 0 0 0,3 0-23 0,0-8-4 15,-3 8 0-15,3-8-1 0,-3 5-9 0,3-5-2 16,0 0 0-16,0 0 0 0,0 0-16 0,0 0-4 16,0 0-1-16,0 0 0 0,-6-2-13 0,3-1-2 15,0 0-8-15,0-2 12 0,3 0 16 0,0-3 4 16,0 0 0-16,3 0 0 0,3-3-3 0,-3 1 0 15,3-1 0-15,-3-2 0 0,5 2-19 0,-2-2-10 16,3 0 10-16,0 2-10 0,0 1 0 0,3-1-8 16,-3 1-1-16,6 2 0 0,-3 2-4 0,0 1-1 15,3 2 0-15,-1 1 0 16,4 4-141-16,-3 1-28 0,3 2-5 0,-9-2-2 16</inkml:trace>
  <inkml:trace contextRef="#ctx0" brushRef="#br2" timeOffset="115486.002">15239 15333 1036 0,'0'0'92'0,"0"0"-73"0,0 0-19 0,0 0 0 0,0 0 181 0,0 0 33 15,0 0 6-15,0 0 2 0,0 0-126 0,0 0-24 16,0 0-6-16,0 0-1 0,6-3-8 0,-3-2-1 16,-3 5-1-16,6-3 0 0,3 0-21 0,0-2-4 15,0 0-1-15,2 0 0 0,-2 2 3 0,6-2 0 16,0-1 0-16,0-2 0 0,-3 0-32 0,3 0 0 15,3 1 0-15,0-1 0 0,-1 2-14 0,1 1 4 16,-3 0 1-16,3 2 0 0,-3 0-8 0,0 3-2 16,0 3 0-16,0 2 0 0,-1 1 19 0,1 2 0 15,-3 0 0-15,3 2 9 0,0-2-9 0,0 3 0 16,-3-1 0-16,6-2 0 0,-6 0 0 0,5-3-9 16,1-2 9-16,0 0-10 0,3-1 26 0,0-2 4 0,0-2 2 0,-1-4 0 15,1 4-11-15,3-6-3 0,0 0 0 0,0 0 0 16,0 0-23-16,-4 3-5 0,4-3 0 0,-3 0-1 31,0 3-6-31,0-3-1 0,-3 0 0 0,-1 2 0 0,1 4 16 0,0 2 2 0,0-3 1 0,0 6 0 16,0-3 9-16,3 2 0 0,-4 1 0 0,4 0 0 15,0-1 23-15,0 4 3 0,0-1 1 0,3-2 0 16,-4 2 5-16,4-5 0 0,0 0 1 0,0 0 0 16,3 0-9-16,-4 0-3 0,1 0 0 0,0-3 0 15,-3 1-21-15,3-1-8 0,2-2 0 0,-5 5 0 16,-3-3-11-16,0 0-1 0,9 3-1 0,-6-2 0 15,0 2 1-15,2 2 1 0,1-2 0 0,-3 6 0 16,6-4 5-16,-6 1 1 0,-4 2 0 0,4 0 0 16,6-2 13-16,-3 2 0 0,-3 1-10 0,0-1 10 15,2 3 0-15,1-3 0 0,0 1 0 0,0-1 0 0,0 0 16 16,2-2-3-16,7-1 0 0,-6 1 0 0,-9-3-13 0,6 0 9 16,5-3-9-16,1 1 8 0,-6-4-8 0,3 4-11 15,-3-3 3-15,-1-1 0 0,1 4 8 0,-3-4 0 16,-3 1 0-16,6 0 0 0,-3-1-9 0,-1 1-3 15,-2 0-1-15,3 0 0 16,3 2-13-16,0 0-2 0,-6 6-1 0,-1-3 0 0,10 3 18 0,-3-1 11 16,0 1-12-16,0 2 12 0,5-2 0 0,-2-1 11 15,3 1 0-15,3-3 0 0,-7-3 4 0,1 3 1 16,6-2 0-16,0-1 0 16,0 0-97-16,-1 1-19 0,1-3-4 0,0-1-1 0</inkml:trace>
  <inkml:trace contextRef="#ctx0" brushRef="#br2" timeOffset="118334.04">11221 17526 288 0,'-3'0'25'0,"3"3"-25"0,-3-6 0 0,0-2 0 16,0 2 128-16,0 3 21 0,0-3 4 0,0 3 1 15,-3 0-83-15,3-2-17 0,-3 2-3 0,0 0-1 16,3 0 2-16,-3 0 1 0,0 2 0 0,3 1 0 16,-3 5-4-16,3-3-1 0,-3 3 0 0,3 0 0 15,0 0-15-15,0 3-3 0,0-1-1 0,-3 4 0 16,6-4-8-16,0 1-1 0,0-1-1 0,3 1 0 15,0-1-9-15,0-2-2 0,0-2 0 0,3-1 0 16,3 0-8-16,0 1 0 0,3-6-12 0,0 2 12 31,-3-2-43-31,3 0-1 0,5 0 0 0,-5 0-393 0,-3-2-79 16</inkml:trace>
  <inkml:trace contextRef="#ctx0" brushRef="#br2" timeOffset="118706.013">11387 17600 403 0,'0'0'17'0,"0"0"5"0,0 0-22 0,0-5 0 15,3-3 0-15,-3 3 0 0,-3-1 212 0,3 1 37 16,-3-3 8-16,0 5 2 0,3 3-183 0,-3-8-37 16,-3 3-7-16,3 0-2 0,0 2 19 0,-3 1 4 15,0-1 1-15,1 3 0 0,-1 0-2 0,0 5 0 16,0 1 0-16,-3-1 0 0,3 0-31 0,-3 3-6 16,3 0-2-16,-3 3 0 0,6-1-5 0,-3-2 0 15,3 3-8-15,0-3 12 0,3 0-4 0,0-1-8 16,3-1 11-16,-3-6-11 0,3 8 18 0,3-3-3 15,-6-5-1-15,9 3 0 0,0-1-6 0,0-2 0 16,0 0-8-16,0 0 12 0,-3-2-12 0,3-4-8 0,-4 4 8 0,1-4-13 16,3 1 4-16,-6 0 1 15,0 0 0-15,0-1 0 0,-3 6 8 0,3-5-10 0,-3 0 10 16,0 5-10-16,-3-6 10 0,3 6 0 0,0 0 0 16,0 0 8-16,0 0 5 0,0 0 2 0,0 0 0 0,0 0 0 15,0 0-7-15,0 0 0 0,0 0-8 0,0 8 12 16,0-8-12-16,0 8 0 0,0 0 0 0,3 0 0 15,0 0 0-15,3-3-8 0,-3 1 8 0,3-1 0 32,-6-5-28-32,6 8 0 0,0-5 1 0,3 2 0 15,-9-5-130-15,6 2-27 0,3-2-4 0</inkml:trace>
  <inkml:trace contextRef="#ctx0" brushRef="#br2" timeOffset="119014.001">11482 17597 979 0,'0'0'87'15,"0"0"-70"-15,0 0-17 0,0 8 0 0,0-8 96 0,-3 8 16 16,3-2 4-16,0 2 0 0,0-1-93 0,0-7-23 16,0 0 0-16,0 8 0 0,0-2 24 0,0-6 1 15,0 0 0-15,0 0 0 0,0 0 12 0,0 0 3 16,0 0 0-16,0 0 0 0,0 0-16 0,0 0-4 16,0 0 0-16,0 0 0 0,0 0-20 0,0 0 0 15,3-6 0-15,0 1 0 0,0 0-8 0,3-3 8 16,0 0-8-16,-3-3 8 0,3 3 0 0,0 1 0 15,0-1 0-15,0 2 0 0,0-2 18 0,0 3 2 16,0 2 1-16,0-2 0 0,3 2 23 0,-3 6 5 16,0 0 1-16,3-1 0 0,-6 1-24 0,6 2-5 15,-3 1-1-15,-1 2 0 0,1 0-4 0,0-1 0 0,-3-1-1 0,3 2 0 16,0 0-15-16,-3 0 0 0,0-3 0 0,3 3 0 16,-3-3 0-16,0 0-20 0,-3-5 4 0,0 0 0 31,0 0-104-31,3 8-21 0,-3-8-4 0,0 0-603 0</inkml:trace>
  <inkml:trace contextRef="#ctx0" brushRef="#br2" timeOffset="119236.014">11735 17537 518 0,'-3'-3'46'15,"1"3"-37"-15,2-8-9 0,-3 3 0 0,0-1 264 0,0 1 50 16,0-3 10-16,0 3 3 0,0 0-240 0,0-3-48 15,-3 0-10-15,3 0-1 0,3 0-9 0,-3 3-2 16,0-1 0-16,0 1 0 0,0 0-9 0,3 2-8 16,0-2 9-16,0 2-9 0,-3 0 0 0,3 1-16 15,3-1 1-15,0 1 1 16,-3 2-194-16,6-6-40 0,3-2-7 0,0-2-1 0</inkml:trace>
  <inkml:trace contextRef="#ctx0" brushRef="#br2" timeOffset="119429.018">11831 17251 748 0,'0'0'67'0,"0"0"-54"16,0 0-13-16,0 0 0 0,0 0 235 0,0 0 44 0,0 0 9 0,0 0 1 16,0 0-223-16,3 8-45 0,-3 0-9 15,0 2-1-15,0 4 32 0,0 1 6 0,0 4 2 0,-3-1 0 16,3 6-1-16,-3 0 0 0,3 0 0 0,-3-3 0 16,3 3-17-16,0-3-3 0,3-2-1 0,0 2 0 15,0-3-29-15,0-2 0 0,0 3-13 0,3-6 4 31,-3 0-37-31,0 0-7 0,0-7-2 0,0 4 0 16,2-5-183-16,-5 1-37 0,0-6-7 0,0 0-354 0</inkml:trace>
  <inkml:trace contextRef="#ctx0" brushRef="#br2" timeOffset="119592.022">11747 17539 979 0,'0'0'87'0,"0"0"-70"0,0 0-17 0,0 0 0 0,0 0 219 0,0 0 40 15,0 0 8-15,6-2 1 0,0 2-216 0,3 0-43 16,0-6-9-16,6 4 0 0,0-1 15 0,-3 3 4 16,3-5 1-16,0-1 0 0,-1 6-7 0,1-2-1 15,0 2 0-15,-3-3-615 16,-3 0-123-16</inkml:trace>
  <inkml:trace contextRef="#ctx0" brushRef="#br2" timeOffset="120313.019">11164 17801 1371 0,'0'0'60'0,"0"0"14"0,-3 8-59 0,0 0-15 0,3 3 0 0,0 2 0 16,-3 0 8-16,3 0 0 0,0 1-8 0,-3 4 12 15,3 3 2-15,0 0 0 0,-3 1 0 0,3-1 0 16,0-3 22-16,3 3 5 0,-3-2 1 0,3-3 0 15,-3 2-30-15,3-4-12 0,0-4 8 0,0 1-8 16,-3-1-68-16,3-4-18 16,-3-6-4-16</inkml:trace>
  <inkml:trace contextRef="#ctx0" brushRef="#br2" timeOffset="120522.017">11048 17986 979 0,'0'0'87'0,"0"0"-70"16,0 0-17-16,3-5 0 0,0 2 204 0,-3 3 38 15,3-5 7-15,3 3 2 0,0-1-206 0,0 0-45 0,-3 3 0 0,6-2 0 16,0 2 0-16,-1 0 0 0,4-3 0 0,-3 6 0 16,0-1 0-16,6 1 0 0,-3 0 0 0,0-3 0 31,0 5-162-31,0-3-34 0,12-2-6 0,-10 6-2 0</inkml:trace>
  <inkml:trace contextRef="#ctx0" brushRef="#br2" timeOffset="120865.015">11274 18023 1324 0,'0'0'118'0,"0"0"-94"0,0 0-24 0,3 8 0 16,-3-8 108-16,6 8 18 0,-6-8 3 0,6 8 1 15,3 0-103-15,-3-3-27 0,0-2 0 0,3 0 8 16,0-1 6-16,0-2 2 0,-3-2 0 0,0 2 0 15,2-3 25-15,1 0 6 0,-9 3 1 0,6-2 0 0,0-1-48 16,0-2-13-16,-3 0-1 0,0 2 0 0,-3 3 5 0,3-5 1 16,0-1 0-16,-3 6 0 15,0-5-15-15,-3 0-2 0,0-3-1 0,-3 3 0 0,0-1 14 0,0 1 4 16,-3 2 0-16,3 1 0 0,-2-1-4 0,-1 0-1 16,0 1 0-16,0 2 0 0,0 0 13 0,0 2 12 15,3 4-3-15,0-1 0 0,0-2 3 0,3 2 0 16,-3 3 0-16,0 2 0 0,3-2 1 0,3 3 1 15,-3-3 0-15,3 5 0 0,0-2 15 0,3-1 3 16,0-2 1-16,0 0 0 0,0 3-17 0,0-1-3 16,3-2-1-16,3-2 0 0,0 1-2 0,3-1-1 15,-3-4 0-15,3 1 0 0,0 2-9 0,-1-2-16 0,-2-3 4 16,3 0 1 0,0-3-93-16,-3 1-20 0,0-1-3 0</inkml:trace>
  <inkml:trace contextRef="#ctx0" brushRef="#br2" timeOffset="121097.014">11468 17849 1742 0,'0'0'77'0,"0"0"16"0,0 0-74 0,0 0-19 0,0 0 0 16,0 0 0-16,0 8 0 0,-3 2 0 0,0-2-13 0,3 5 5 15,0 3 21-15,0-2 5 0,0 4 1 0,0-2 0 16,0 3 21-16,0 2 5 0,0-3 1 0,3 1 0 15,0-3-23-15,0-1-5 0,0 1-1 0,0-5 0 16,2 0-17-16,1-1 0 0,-3-2 0 0,0 0 0 16,3-3-37-16,-3 1-2 0,-3-6 0 0,0 0 0 15,0 0-11-15,6 0-2 0,-6 0-1 0,9-3 0 16,-9 3-39-16,6-5-7 0,0-1-1 0</inkml:trace>
  <inkml:trace contextRef="#ctx0" brushRef="#br2" timeOffset="121317.028">11572 17846 1306 0,'0'0'58'0,"0"0"12"0,3-5-56 0,-3-3-14 16,6 3 0-16,-3-3 0 0,0 5 73 0,-3 3 12 15,0 0 3-15,0 0 0 0,0 0-31 0,0 0-5 16,6 3-2-16,-3 5 0 0,-3-3 14 0,3 8 4 16,0 0 0-16,-1 1 0 0,-2 1-31 0,0 4-5 0,0 2-2 0,-2 0 0 15,2 1-18-15,0-4-4 0,0 1-8 0,2-4 12 16,1 1-12-16,0-2 0 0,-3-1 0 0,3-3 0 15,0 1-12-15,3-3-6 0,-3-3-1 0,0 0 0 32,0 3-50-32,-3-8-11 0,6 3-1 0</inkml:trace>
  <inkml:trace contextRef="#ctx0" brushRef="#br2" timeOffset="121521.003">11819 18113 633 0,'-6'0'28'0,"6"0"6"16,0 0-34-16,-6 0 0 0,6 0 0 0,0 0 0 0,0 6 197 0,-6-4 33 15,3 1 6-15,-3 0 2 0,3-1-196 0,3-2-42 16,0 0 0-16,0 0-8 0,0 0 21 0,0 0 5 16,0 0 1-16,0 0 0 0,0 0-10 0,0 0-1 15,0 0-8-15,0 0 12 16,0 0-56-16,0 0-11 0,0 0-2 0,0 0-1 0</inkml:trace>
  <inkml:trace contextRef="#ctx0" brushRef="#br2" timeOffset="121757.018">11855 17777 1486 0,'0'0'66'0,"3"-5"14"0,2 0-64 0,-5-1-16 0,3 1 0 0,-3 5 0 15,3-8 17-15,-3 8 1 0,0 0 0 0,0 0 0 16,0 0 2-16,0 0 0 0,0 0 0 0,0 0 0 16,-3 8 35-16,3 3 7 0,-3 2 2 0,3 0 0 15,-5 0-14-15,2 1-2 0,-3 4-1 0,3-2 0 16,0 0-19-16,3-3-4 0,-6 3-1 0,6-3 0 16,-3-2-23-16,3 2 0 0,3-2 0 0,0-3 0 15,0-3-103-15,-3-5-18 16</inkml:trace>
  <inkml:trace contextRef="#ctx0" brushRef="#br2" timeOffset="122725.014">12167 17695 1098 0,'0'0'48'0,"0"0"11"0,0 0-47 0,0 0-12 0,0 0 0 0,0 0 0 15,0 0 34-15,0 0 5 0,0 0 1 0,0 0 0 16,0 0-15-16,0 0-2 0,0 0-1 0,6 3 0 15,3 2 22-15,3-5 5 0,-3 3 1 0,6-3 0 16,3 0-2-16,2 0-1 0,-2 0 0 0,6 3 0 16,-3-3 3-16,3 2 1 0,2-2 0 0,1 0 0 15,0 3-3-15,3 0-1 0,3-1 0 0,2 1 0 16,1 2-27-16,6 0-6 0,5-2-1 0,-5 2 0 16,3-2-2-16,-1 0-1 0,4-1 0 0,0 4 0 15,-1-4 1-15,1-2 0 0,-4 3 0 0,4-1 0 0,-3-2 0 0,2 3 0 16,-5-3 0-16,-6 3 0 0,-4-3-11 0,-2 0 12 15,-3 0-12-15,-3 0 12 0,0 0-12 0,-4 0 0 16,-2 0 0-16,-3 0 8 0,-3-3-8 0,0 3-12 16,3-3 2-16,-3 1 1 15,-3 2-58-15,-3-3-11 0,3 3-2 16,-6-2-809-16</inkml:trace>
  <inkml:trace contextRef="#ctx0" brushRef="#br2" timeOffset="123089.017">13545 17642 1094 0,'0'0'97'0,"0"0"-77"0,0 0-20 0,0 0 0 15,-9 0 159-15,9 0 28 0,0 0 5 0,0 0 2 16,-6 3-154-16,6-3-32 0,0 0-8 0,0 0 0 16,0 0 0-16,0 0 0 0,3 5 0 0,3 3 0 15,0-2 32-15,0-1-1 0,3 0 0 0,0 0 0 0,3 3-2 0,3 0 0 16,-3 0 0-16,0 0 0 0,0 3-29 16,2-1 0-16,-2-2 0 0,0 0 0 0,0 3 0 15,0-1 0-15,0-4 0 0,-3 2 0 0,-3 0 0 0,0 0 0 16,-6-8 0-16,3 10 0 0,0-5 0 15,-6 3 16-15,-3 0-4 0,0-2 0 16,-3 2 14-16,-3-3 2 0,0 3 1 0,-3-3 0 0,0 0-29 16,-3 1 0-16,1-1 0 0,-4 3-10 15,6-3-16-15,0 0-3 0,-3-2-1 16</inkml:trace>
  <inkml:trace contextRef="#ctx0" brushRef="#br2" timeOffset="124327.002">10735 17740 921 0,'0'0'40'0,"0"0"10"0,0 0-40 0,0 0-10 0,0 0 0 0,-6 3 0 15,-3-6 88-15,1 3 15 0,-4 3 3 0,0-3 1 16,-3 0-87-16,0 0-20 0,-3 3 0 0,0-1 0 16,-3-2 0-16,1 3 15 0,-1 0-4 0,-3-1-1 15,-3-2-10-15,-3 3 0 0,4-3 0 0,-4 2 0 16,-3-2 0-16,0 0 0 0,1 0-9 0,-4 0 9 16,0 0 0-16,-3 0-10 0,1-2 10 0,-4 2-8 15,3-3-2-15,1 3 0 0,-4-2 0 0,0-1 0 16,1 0 21-16,-1 3 4 0,-3-5 1 0,4 2 0 15,-4 1 35-15,0-4 7 0,-5 4 2 0,-1-6 0 16,-2 3 16-16,-4-1 4 0,-2 1 1 0,-4 2 0 0,-2 1-25 0,-4-4-6 16,-2 1-1-16,-4 2 0 0,-5 3-26 0,5-2-6 15,1 2-1-15,-3 0 0 0,-1 0-16 0,1 0 0 16,2 2 0-16,-2-2 0 0,0 0 0 0,5 3 10 16,4-3-10-16,-4 3 8 0,-2-1-8 0,2 1 8 15,4 0-8-15,0-1 8 0,-7 1-8 0,7 2 0 16,8-5 0-16,4 6 0 0,2-6 0 0,0 5 0 15,1-5 0-15,8 5 0 16,9-2-44-16,-2-1 0 0,-1 1-1 0,6-3 0 16,13 3-126-16,2-6-25 0,3 3-4 0,0-5-2 0</inkml:trace>
  <inkml:trace contextRef="#ctx0" brushRef="#br2" timeOffset="124642.003">7550 17526 921 0,'0'0'82'0,"-6"0"-66"0,-5 0-16 0,-1 3 0 15,3-1 96-15,-3 1 15 0,-6 2 3 0,0-2 1 0,-3 2-75 0,0 0-14 16,-2 3-3-16,-7-2-1 0,-3-1 16 0,6 0 3 15,4 1 1-15,-4 2 0 0,0-1 17 0,3 1 3 16,6 0 1-16,0-2 0 0,1 2-50 0,-1-1-13 16,6 4 0-16,3-6 0 0,0 3 0 15,6 0 0-15,0 0-14 0,6 0 5 0,6 0 9 0,3 3 0 16,0-3 0-16,6 0 8 0,5-1 3 0,1 1 1 16,-3 0 0-16,3-2 0 0,0-1-12 15,2 3 0-15,4-3 0 0,-3 3 0 16,-6-3-56-16,0 3-16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4T00:19:02.8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15391 12115 1036 0,'0'0'23'0,"0"0"5"0,0 0 0 0,0 0 1 0,0-2-29 0,-6-4 0 0,3 4 0 0,0-1 0 16,-6 3 57-16,3 0 6 0,-6 0 1 0,3 5 0 15,-3 1-52-15,0-1-12 0,0 3 0 0,0 0 0 16,1 2 54-16,-1 4 8 0,3-1 2 0,0 3 0 16,3-3-103-16,-3 3-20 0,6-3-4 0,3 3-1 0,-3-5 52 0,6 2 12 15,0-3 0-15,3-2 0 0,0 3 0 16,0-3 0-16,0-3 0 0,3-2 0 0,0-3 0 16,2 0 0-16,-2 0 0 0,0-3 0 0,3 0 0 0,-3-5 0 15,0 1 0-15,0-1 0 0,-3-3 0 0,3 0 0 16,-3-2 0-16,-3 0 0 0,0-3 0 0,0 0 0 15,3 0 0-15,-6 0 0 0,0 1 0 0,0-4 0 16,3 1 0-16,-3-1 0 0,-3 1 0 0,0 2 0 16,3 0 0-16,-3 3 0 0,3-3 0 0,0 5 0 15,0 1 0-15,-6-1 0 0,3 3 48 0,0 3 13 16,0-1 3-16,3 6 0 0,0 0 0 0,0 0 0 16,0 0 0-16,0 0 0 0,0 0-52 0,0 8-12 0,-3 0 0 15,3 3 0-15,0-1 0 0,0 4 0 0,3 2 0 0,-3-1 0 16,3 4 54-16,0-1 8 0,0-2 2 0,-3 3 0 15,6-1-52-15,-3-2-12 0,-3 0 0 0,6 0 0 32,0 0-48-32,0-3-13 0,-3 0-3 0,0 1 0 0,5-4-51 0,-2-2-10 15,0 0-3-15,0 0 0 0</inkml:trace>
  <inkml:trace contextRef="#ctx0" brushRef="#br0" timeOffset="343.971">15492 12176 1728 0,'0'0'38'0,"0"0"8"16,0 0 2-16,0 0 0 0,0 0-39 0,0 0-9 0,3-3 0 0,3 3 0 0,0-2 0 0,0 2 0 15,0 2 0-15,0-2 0 0,3-2 0 0,-1 2 0 16,-2-3 0-16,3 1 0 0,0 2 53 0,0-3 9 16,-3 0 2-16,3 1 0 0,-3-1-52 0,3 0-12 15,-3-2 0-15,0 2 0 0,0-2 0 0,-3 0 0 16,0 0 0-16,0-1 0 0,0 1 0 0,-3 0 0 15,0-3 0-15,0 8 0 0,0 0 0 0,-3-6 0 16,0 1 0-16,3 5 0 0,-3-5 0 0,-6 2 0 16,3 3 0-16,-3 0 0 15,0 0-48-15,0 5-13 0,-3 1-3 0,3 2 0 0,-3 0 103 0,-2 5 20 16,2-3 4-16,3 4 1 0,0-4-52 0,0 3-12 16,0 1 0-16,3-1 0 0,3-2 0 0,0 2 0 0,0-3 0 15,6 1 0-15,0 0 0 0,3-4 0 0,0 1 0 16,3-2 0-16,3-1 0 0,0 0 0 0,3-2 0 0,-4 0 0 31,4-3-48-31,0 0-13 0,0-3-3 0,0 0-477 0,0 1-96 0</inkml:trace>
  <inkml:trace contextRef="#ctx0" brushRef="#br0" timeOffset="582.986">15807 12110 1497 0,'-9'-5'66'0,"4"5"14"16,-4 0-64-16,0 0-16 0,0 0 0 0,0 0 0 15,-3 5 55-15,3 0 7 0,-3 3 2 0,3 0 0 16,-3 0-52-16,3 0-12 0,-3 3 0 0,6-3 0 0,-2 2 54 0,2-2 8 16,3 3 2-16,0-3 0 0,3 2-52 0,0 1-12 15,3-1 0-15,3-2 0 0,-1 0 0 0,4-2 0 16,0-1 0-16,3 0 0 0,0-2 0 0,0-1 0 16,3-2 0-16,0 0 0 0,3 0 0 0,-3-2 0 15,-1-4 0-15,1 4 0 16,0-3-151-16,0-3-33 0,-3-3-6 0,3 0-2 0</inkml:trace>
  <inkml:trace contextRef="#ctx0" brushRef="#br0" timeOffset="779.988">15912 11890 1036 0,'0'0'23'0,"0"0"5"0,0 0 0 0,0 0 1 0,0 0-29 0,0 0 0 0,0 0 0 0,0 0 0 15,0 0 57-15,0 0 6 0,-6 8 1 0,3 3 0 16,0 2 51-16,3 0 10 0,-3 3 3 0,0 5 0 15,3 1-103-15,-3-1-25 0,3 3 0 0,0-3 0 16,0 5 56-16,-3-5 7 0,3-2 1 0,0-1 0 16,-3 4-52-16,3-4-12 0,0 1 0 0,-3-4 0 31,6-1-48-31,0 2-13 0,-3-3-3 0,3-3 0 16,3-2-102-16,-3-2-21 0,3 4-4 0,-6-10-1 0</inkml:trace>
  <inkml:trace contextRef="#ctx0" brushRef="#br0" timeOffset="1097.971">16054 12094 1497 0,'0'0'32'0,"0"0"8"0,0 0 0 0,0 0 4 0,0 0-36 0,0 0-8 16,-5 3 0-16,-1-1 0 0,-3 4 0 0,3 2 0 16,-6 2 0-16,3-2 0 0,0 3 0 0,0-3 0 15,3 2 0-15,0 1 0 0,-3-1 53 0,6-2 9 16,0 0 2-16,3 0 0 0,3 0-52 0,0-3-12 15,-3-5 0-15,6 6 0 0,-6-6 0 0,9 5 0 16,-3-5 0-16,3 0 0 0,3 0 0 0,-3-3 0 16,-3 1 0-16,3-4 0 0,0-1 0 0,-1 1 0 15,-2 1 0-15,0 0 0 0,0-1 0 0,-6 6 0 16,0 0 0-16,0 0 0 0,0 0 0 0,0 0 0 0,0 0 0 0,0 0 0 16,3 8 54-16,-3-2 8 0,0-6 2 0,3 8 0 15,-3-1-52-15,3 1-12 0,-3-8 0 0,0 8 0 16,3 0 0-16,-3-8 0 0,0 0 0 0,6 8 0 31,-6-8-48-31,6 3-13 0,-6-3-3 0,6 3-477 0,3-3-96 0</inkml:trace>
  <inkml:trace contextRef="#ctx0" brushRef="#br0" timeOffset="1373.998">16185 12144 1267 0,'0'0'56'0,"-3"3"12"15,3 5-55-15,0 3-13 0,-3-4 0 0,3 4 0 16,0-6 54-16,0 3 8 0,0 0 2 0,0-2 0 0,0 1-52 16,0-7-12-16,0 0 0 0,0 0 0 0,0 0 54 0,0 0 8 15,0 0 2-15,0 0 0 16,0 0-52-16,0 0-12 0,0 0 0 0,6-2 0 0,0-3 54 0,-3 2 8 16,0-2 2-16,0-1 0 0,0-2-52 0,3 0-12 15,-3 0 0-15,0 1 0 0,3-4 0 0,-3 0 0 16,6-2 0-16,-3 5 0 0,0-2 0 0,0 2 0 15,0 0 0-15,0 2 0 0,-3 1 0 0,3 3 0 16,-6 2 0-16,6-3 0 0,-6 3 0 0,6 0 0 16,0 0 0-16,0 3-577 15,-6-3-119-15</inkml:trace>
  <inkml:trace contextRef="#ctx0" brushRef="#br0" timeOffset="1713.994">16424 12099 1497 0,'0'0'66'0,"-6"0"14"0,0 3-64 0,0 0-16 0,0-3 0 0,-3 2 0 16,0 1 55-16,0 2 7 0,0 1 2 0,0-1 0 16,0 3-52-16,3 2-12 0,-3-2 0 0,3 3 0 15,0-3 0-15,3 2 0 0,-3 1 0 0,3 0 0 16,3-3 0-16,3-1 0 0,0 4 0 0,0-3 0 16,0-3 0-16,3 3 0 0,3-5 0 0,0 0 0 15,-3-1 0-15,3-2 0 0,0 0 0 0,-3-2 0 16,3-4 0-16,-3 4 0 0,3-4 0 0,0-2 0 15,-3 3-48-15,0-3-13 0,0 3-3 16,2-3 0-16,-5 0 52 0,0 0 12 0,3 0 0 0,-3 3 0 16,0-3 0-16,-3 8 0 0,0 0 0 0,0 0 0 15,0 0 48-15,0 0 13 0,0 0 3 0,0 0 0 16,0 0-52-16,0 8-12 0,3-3 0 0,-3 3 0 0,3 0 0 16,-3-8 0-16,3 8 0 0,0 0 0 0,0 2 54 0,0-2 8 15,3-5 2-15,-6-3 0 0,3 5-52 0,-3-5-12 16,9 8 0-16,-3-5 0 15,-6-3-48-15,6 3-13 0,-6-3-3 0,9-3-477 16,3 0-96-16</inkml:trace>
  <inkml:trace contextRef="#ctx0" brushRef="#br0" timeOffset="1925.009">16596 11872 1497 0,'0'0'32'0,"0"0"8"0,0 0 0 0,0 0 4 0,0 0-36 0,0 8-8 0,0 0 0 0,0 2 0 16,0 1 0-16,0 2 0 0,0 3 0 0,-3 0 0 16,0 5 53-16,3-2 9 0,0 2 2 0,0-3 0 15,0 3-52-15,0 1-12 0,0-1 0 0,0 0 0 16,0 0 0-16,0-2 0 0,0-1 0 0,0-2 0 16,0 0 0-16,3 0 0 0,-6-3 0 0,3-2-765 15</inkml:trace>
  <inkml:trace contextRef="#ctx0" brushRef="#br0" timeOffset="2256.983">16480 12046 1958 0,'0'0'43'0,"0"0"9"0,0 0 1 0,0 0 3 0,0 0-45 0,0 0-11 16,6-5 0-16,0 0 0 0,0 2 0 0,3 1 0 15,0-1 0-15,3 0 0 0,0-2 0 0,0 5 0 16,-1-3 0-16,4 3 0 0,0-2 0 0,0 2 0 16,0 0 0-16,0 0 0 0,6 0 0 0,-9 0 0 15,0 0 0-15,-1 0 0 16,1 2-49-16,3 1-12 0,-3-3-3 0,-3 3 0 16,-9-3 0-16,6 5 0 0,6 0 0 0,-12 1 0 0,-6-1 52 0,6 3 12 15,6 0 0-15,0 0 0 0,-9 0 0 0,3 2 0 16,0 1 0-16,3-1 0 0,3 1 48 0,-6 2 13 15,-3 0 3-15,6-2 0 0,3 0 0 0,-3 2 0 0,-3-5 0 0,0 2 0 16,6 1-52-16,-3-3-12 0,-3-8 0 0,0 10 0 31,0-2-100-31,0-8-22 0,6 6-5 0,-6-6-1 0</inkml:trace>
  <inkml:trace contextRef="#ctx0" brushRef="#br0" timeOffset="2650.031">16852 12015 1728 0,'-12'0'38'0,"6"-3"8"0,6 3 2 0,0 0 0 15,-3-5-39-15,3 5-9 0,0 0 0 0,3-5 0 0,-3 5 0 16,0 0 0-16,0 0 0 0,6 0 0 0,6-3 0 0,-3 3 0 16,-9 0 0-16,6 0 0 0,6 3 0 0,-6-1 0 15,-6-2 0-15,9 3 0 16,0 2-100-16,-3 0-23 0,0 1-4 0,0-1-1 15,-3 0 0-15,3 3 0 0,-3-3 0 0,0 6 0 0,-6 0 103 16,0-3 25-16,3 2 0 0,0 1 0 0,0-1 46 0,-3 4 14 16,0-4 4-16,3 1 0 0,3-1 0 0,0 4 0 15,-9-4 0-15,9 1 0 0,3-3 0 0,-3 0 0 16,-3 0 0-16,0-8 0 0,8 5 0 0,1 0 0 16,-3-2 0-16,0-1 0 0,0-4 0 0,3-1 0 15,0-2 0-15,0 2 0 0,-6-2-52 0,3 0-12 16,3-1 0-16,-3-2 0 0,-6-2 0 0,3 2 0 0,3 0 0 15,-6-3 0-15,3 1 54 0,-3-1 8 16,-3 3 2-16,3 0 0 0,-3-2-52 0,-3 2-12 0,0-3 0 16,3 3 0-16,3 0 0 0,-6 0 0 0,-3 3 0 0,3 0 0 31,0-1-48-31,3 6-13 0,-3-2-3 0,0-1-546 0,0 6-110 0</inkml:trace>
  <inkml:trace contextRef="#ctx0" brushRef="#br0" timeOffset="2904.99">17061 12102 1497 0,'11'5'32'0,"-5"1"8"0,-6-6 0 0,6 5 4 0,0 3-36 0,0 0-8 0,-6-8 0 0,0 0 0 16,-3 8 0-16,3-8 0 0,0 0 0 0,3 8 0 15,-3-8 53-15,0 0 9 0,0 0 2 0,0 0 0 16,-9 2-52-16,9-2-12 0,0 0 0 0,0 0 0 16,0 0 0-16,6-5 0 0,0-3 0 0,3 3 0 0,3-3 0 0,-3 3 0 15,-3-3 0-15,3 0 0 0,6 2 0 16,0 1 0-16,-12 0 0 0,6 2 0 0,-1 1 0 0,1 4 0 15,-6 1 0-15,3 2 0 0,-3 3 0 0,0 3 0 16,9-1 0-16,-9 1 0 0,-9 2 54 0,9-2 8 16,6 2 2-16,-3-3 0 0,-6 1-52 0,0 0-12 15,3-3 0-15,3 2 0 0,0-5 0 0,-3 3 0 16,-3-8 0-16,6 6-868 0</inkml:trace>
  <inkml:trace contextRef="#ctx0" brushRef="#br0" timeOffset="3602.979">17772 12068 1036 0,'-18'5'46'0,"18"-5"10"0,0 8-45 0,-3 2-11 0,-3 4 0 0,-3-1 0 15,6 0 53-15,0 0 9 0,3 1 2 0,-3-1 0 16,-3 0-52-16,6-2-12 0,6-1 0 0,0-2 0 15,-6-8 54-15,6 11 8 0,6-6 2 0,0 0 0 16,0 1 0-16,0-6 0 0,0 0 0 0,3-3 0 16,-3-2-52-16,-1-1-12 0,1-2 0 0,-3 1 0 15,0-1 54-15,-3 0 8 0,0-3 2 0,-3 3 0 16,0-2-52-16,-3 2-12 0,0-3 0 0,-3 3 0 16,-3 0 54-16,3 0 8 0,-3-2 2 0,-3 2 0 15,0 0-52-15,0 0-12 0,3 0 0 0,-2 3 0 0,-4-1 0 16,3 1 0-16,3 2 0 0,6 3 0 15,-6-2-100-15,6 2-22 0,-9 0-5 0,9 0-445 16,0 0-88-16</inkml:trace>
  <inkml:trace contextRef="#ctx0" brushRef="#br0" timeOffset="3933.97">17930 12105 1728 0,'0'0'38'0,"0"8"8"0,0-3 2 0,0 3 0 0,3 2-39 0,-3-2-9 15,0 0 0-15,0 0 0 0,0 0 0 0,0 0 0 16,0-3 0-16,0-5 0 0,0 0 0 0,0 0 0 0,0 0 0 0,0 0 0 16,0 0 53-16,0 0 9 0,0 0 2 0,0 0 0 15,0 0-52-15,0-5-12 0,3 0 0 0,-3 0 0 16,3-3 0-16,0 0 0 0,3 0 0 0,0-3 0 16,-4 1 0-16,4-1 0 0,0 0 0 0,0-2 0 15,3 5 0-15,-3-2 0 0,3 2 0 0,-3 2 0 31,3 1-48-31,-3 2-13 0,3 1-3 0,0 2 0 0,-3 0 103 0,0 2 20 0,0 6 4 0,0-2 1 16,3 4-52-16,-3 1-12 0,2 2 0 0,-5-2 0 16,3-1 0-16,0 1 0 0,-3-1 0 0,3 1 0 15,-6-3 0-15,0 3 0 0,3-6 0 0,-3 3 0 16,3-3 0-16,-3-5 0 0,0 0 0 0,3 5 0 16,-3-5 0-16,0 0 0 0,0 0 0 0,0 0 0 15,9 3-151-15,-3-3-33 16,6-11-6-16,-3 1-2 0</inkml:trace>
  <inkml:trace contextRef="#ctx0" brushRef="#br0" timeOffset="4154">18263 11803 1728 0,'0'0'38'0,"0"0"8"0,0-5 2 0,0 5 0 0,0 0-39 0,0 0-9 15,0 0 0-15,0 0 0 0,6 8 0 0,-3 0 0 16,0 2 0-16,0 1 0 0,0 5 53 0,0-3 9 15,-3 5 2-15,0 4 0 0,0-4 0 0,0 3 0 16,0 0 0-16,3 1 0 0,-6-1-52 0,3 0-12 16,3 0 0-16,-3 0 0 0,0-2 0 0,0-3 0 0,0 0 0 0,3-3 0 15,0 3 0-15,-3-6 0 0,0-2 0 0,3 0-646 16,3 0-132-16</inkml:trace>
  <inkml:trace contextRef="#ctx0" brushRef="#br0" timeOffset="4485.971">18376 12015 1728 0,'0'0'76'0,"0"0"16"0,0 0-73 0,0 0-19 0,0 0 0 0,3 5 0 16,0 3 0-16,0 0 0 0,0 0 0 0,0 2 0 16,0-2 55-16,3 3 7 0,-3-3 2 0,3 0 0 0,0 0-28 15,0-3-4-15,0 3-2 0,0-3 0 0,0 1-7 0,0-1-2 16,0-2 0-16,0-1 0 0,-1 3-21 0,1-2-20 15,3-6 4-15,-3 3 1 16,3 0-40-16,0-2-8 0,-3-3-1 0,3-3-1 16,0 2-27-16,3 1-6 0,0-6-1 0,-3 3 0 15,-3-2 28-15,3 2 6 0,-3 0 1 0,3 0 0 16,-1 0 0-16,-5 0 0 0,0 3 0 16,-3 5 0-16,0 0 153 0,0 0 31 0,0 0 7 0,0 0 1 0,-6 10-52 0,3 1-9 15,-5 5-3-15,-1 0 0 0,0 2 0 0,-3 4 0 16,0 1 0-16,0 1 0 0,-3-3 4 0,3 0 0 15,0 1 0-15,3-1 0 0,0 0-39 0,0-3-7 16,4 1-2-16,-1 0 0 16,0-4-96-16,0 1-20 0,6 0-4 0</inkml:trace>
  <inkml:trace contextRef="#ctx0" brushRef="#br0" timeOffset="8197.047">2386 13544 608 0,'0'0'27'0,"0"0"5"0,0 0-32 0,0 0 0 0,0 0 0 0,0 0 0 15,0 0 54-15,0 0 4 0,0 0 1 0,0 0 0 16,0 0 0-16,0 0 0 0,0 0 0 0,9 0 0 16,-3-3 1-16,3 3 0 0,-3 0 0 0,3 0 0 15,3 0-16-15,0 0-2 0,-1 0-1 0,4 3 0 16,6-3-12-16,0 0-2 0,0 0-1 0,3 0 0 16,2 3-6-16,4-3-2 0,6 0 0 0,3 2 0 15,-1 4-18-15,4-4 8 0,0-2-8 0,5 3 0 16,-2 0 16-16,6-1-4 0,5 1-1 0,-5 2 0 15,8 0 7-15,-8 1 2 0,2-1 0 0,1 3 0 16,-3-3 6-16,5 1 2 0,-5-1 0 0,-1-3 0 16,4 4 9-16,-3-1 3 0,-1-2 0 0,-2-1 0 15,-4-2-23-15,1 0-4 0,0 0-1 0,-4-2 0 16,1-1-4-16,-3-2-8 0,-1 2 11 0,1 0-11 16,-3 1 0-16,0-1 0 0,-7 1 0 0,1-1 0 15,-3 3-35 1,-3-3-10-16,-3 3-3 0,-1 0-511 0,-5 0-102 0</inkml:trace>
  <inkml:trace contextRef="#ctx0" brushRef="#br0" timeOffset="16373.995">14992 12208 115 0,'0'0'10'0,"0"0"-10"0,0 0 0 15,0 0 0-15,0 0 140 0,0 0 25 0,0 0 6 0,-3 0 1 16,-6 0-97-16,3 0-19 0,0 0-4 0,-3 0-1 16,3 0-32-16,0 0-7 0,-6 0 0 0,3 0-1 15,-6 3-11-15,1-3 8 0,-1 0-8 0,0 0 8 16,0 2 0-16,-3-2 0 0,-3 3 0 0,3-6 0 15,-2 3-8-15,2 0 8 0,-6 0-8 0,3 0 8 16,-3 0-8-16,-3 0 0 0,-2 0 0 0,-1-2 8 16,0 2-8-16,-3 0 0 0,-2 0 0 0,-1 0 0 15,-3 0 20-15,1 0-2 0,2 0 0 0,-3 0 0 16,-3-3 11-16,1 0 3 0,-7 1 0 0,4 2 0 16,-1-3 9-16,0 3 3 0,-2 3 0 0,2-1 0 15,-3 1-24-15,1 0-4 0,-7-1 0 0,1 1-1 16,-4 5-3-16,0-3-1 0,-2 3 0 0,-1 0 0 15,1 3-11-15,-4-4 0 0,4 1 0 0,-1 3-11 16,1-3 11-16,2 2 0 0,4 1 0 0,-1 0 0 0,3-1 50 16,-2 1 12-16,2 2 2 0,-2 3 1 0,-1-3-39 15,-5 3-8-15,2 3-2 0,0 2 0 0,7 3-3 0,-7-1-1 16,1 4 0-16,-1-3 0 0,1 2 2 0,5 1 0 16,0 2 0-16,7-6 0 0,2-1 12 0,9-1 2 15,4-3 1-15,5 1 0 0,0-3-7 0,9 2-2 16,-3-5 0-16,6 1 0 0,3-1-20 0,-3-3 8 15,7 1-8-15,-4-3 0 0,3 0 0 0,3 0 0 16,0 0-12-16,0-3 4 16,-3 0-30-16,6 1-6 0,-3-1 0 0,3-2-1 15,-3 2-137-15,3-5-27 0</inkml:trace>
  <inkml:trace contextRef="#ctx0" brushRef="#br0" timeOffset="16788.003">11899 12692 172 0,'0'0'16'16,"0"0"-16"-16,0 0 0 0,0 0 0 0,-3 3 212 0,-3-1 39 15,0 4 8-15,0 2 1 0,0 0-177 0,0-1-36 16,0 7-7-16,1-1-2 0,-1 0 24 0,0 3 5 16,-3-3 1-16,3 3 0 0,-3-5-7 0,3 2-1 15,0 0 0-15,3 0 0 0,-3-2-20 0,6 0-4 16,0-3 0-16,0-1-1 0,3-1-24 0,-3-6-11 15,6 5 10-15,3-2-10 0,-3-1 20 0,6-2-1 16,-3 0-1-16,3-2 0 0,2-1 10 0,1-2 1 16,0-3 1-16,3 3 0 0,0-1-30 0,-3 1 0 15,3 0 0-15,-1-1 0 0,1-2-10 0,-3 6-8 16,0-1-2-16,0 0 0 16,-3 3-137-16,0 0-28 0</inkml:trace>
  <inkml:trace contextRef="#ctx0" brushRef="#br0" timeOffset="31027.99">9881 16783 345 0,'-9'-3'15'0,"9"3"4"0,-6 0-19 0,3 0 0 0,-3-3 0 0,0 6 0 16,-3 0 151-16,3-3 26 0,-3 0 6 0,4 0 1 15,-4 5-113-15,0-3-23 0,3 1-4 0,-3 0 0 16,3 2-7-16,-3 0-1 0,3 3 0 0,-3 0 0 15,3 0-17-15,0 3-4 0,0-1-1 0,3 1 0 16,0 2-4-16,0 0-1 0,0 1 0 0,3-1 0 16,3 0-9-16,0 0 8 0,0-2-8 0,6 2 8 15,-6-2-8-15,6-3 0 0,0-3 0 0,0 0 8 16,-3 0-8-16,3-2 0 0,3-3-10 0,0-3 10 16,-3 1-19-16,2-3 3 0,1-6 0 0,-3 3 0 15,-3-5 16-15,3 0 0 0,0-1 0 0,0-2 0 16,0 1-44-16,-3 1-11 15,0-2-2-15,-3 1-1 0,0 1 18 0,0-1 4 16,-3-1 1-16,0 0 0 0,3 3 27 0,-6-1 8 0,-3 1 0 16,3-3 0-16,0 0-10 0,-3 0 10 0,-3 1-8 0,6 1 8 0,-3 1 0 15,3 5 0-15,0-2 0 0,3 2-8 0,-6 2 41 0,6 1 9 16,-3 0 2-16,3 5 0 0,0-6 1 0,0 6 1 16,0 0 0-16,0 0 0 0,0 0-13 0,0 0-2 15,3 8-1-15,3 3 0 0,0 0-6 0,-3 2-2 16,0 3 0-16,3 0 0 0,0 2 1 0,0 1 0 15,-6-4 0-15,3 1 0 0,3 3-23 0,0-3 0 16,0 0 0-16,-3-3 0 0,6-3 0 0,-3 4 0 16,0-1 0-16,-1-5 8 15,-2 0-37-15,3 0-7 0,0 0-2 0,-3 0 0 16,3-6-26-16,-6-2-4 0,0 0-2 0,6 6 0 0</inkml:trace>
  <inkml:trace contextRef="#ctx0" brushRef="#br0" timeOffset="31387.998">10024 16843 864 0,'0'0'76'16,"0"0"-60"-16,0 0-16 0,0 0 0 15,0 0 79-15,0 0 13 0,0 0 2 0,6 6 1 16,-3-1-57-16,3-2-11 0,-6-3-3 0,3 5 0 16,6 0 7-16,-3 0 1 0,3-5 0 0,-3 0 0 15,2 3-8-15,1-3 0 0,-3 0-1 0,3 0 0 16,-3-3-11-16,3 1-1 0,-3-1-1 0,3 1 0 15,0-4-10-15,-3 1 0 0,0 0 0 0,0 2 0 16,-3-2-9-16,3-1 9 0,-6 6-12 0,3-5 12 0,-3 5-11 0,3-2 11 16,-3-4-10-16,0 6 10 0,0 0 0 0,0 0-9 15,-6-5 9-15,0 0 0 0,-3 2 0 0,6 0 0 16,-6 3 12-16,0-2-4 0,0 2 3 0,0 2 1 16,3 1 0-16,-3 2 0 0,0-2-3 0,0 5 0 15,1 0 0-15,-1 2 0 0,3-2-9 0,0 0 0 16,3 0 0-16,-3 3 0 0,6-1 0 0,0-2 8 15,3 3-8-15,0-3 8 0,0 2-8 0,3-2 0 16,0 0 0-16,3-2-11 0,-4 2 11 0,4-3 0 16,0-3 8-16,3 1-8 15,0 0-32-15,-3-1-10 0,3-2-2 16,0 0-400-16,0 0-79 0</inkml:trace>
  <inkml:trace contextRef="#ctx0" brushRef="#br0" timeOffset="31662.989">10426 16656 874 0,'-6'-11'39'0,"3"6"8"0,0-6-38 0,0 3-9 0,-3 0 0 0,3-2 0 16,0 2 28-16,0 2 3 0,-3 1 1 0,0 2 0 16,6 3 40-16,-6 0 8 0,0 0 1 0,-3 6 1 15,3 4-30-15,-3 1-7 0,3-6-1 0,0 8 0 16,1 1-11-16,-1 4-2 0,0 1-1 0,3 2 0 0,0 0 6 0,3 0 0 15,-3 0 1-15,3 1 0 0,0-1-22 16,0-3-5-16,3 3-1 0,0-2 0 0,-3-3-9 0,3 0 0 16,0-3 0-16,3 0 0 15,0 3-25-15,-4-5-7 16,1-3-2-16,0 2 0 0,0-2-32 0,-3-8-6 16,0 0-2-16,0 0 0 0</inkml:trace>
  <inkml:trace contextRef="#ctx0" brushRef="#br0" timeOffset="31836.983">10203 16817 1436 0,'0'0'64'0,"0"0"12"0,0 0-60 0,0 0-16 0,3-5 0 0,-1-1 0 16,4 4 9-16,-3-1-1 0,3 0 0 0,3 1 0 16,0-1-8-16,0 0 8 0,3 1-8 0,0-1 8 15,0 1-8-15,0 2 0 0,0 0 0 0,0 2 0 31,2 1-38-31,-2-3-3 0,-3-3-1 0,3 3 0 0</inkml:trace>
  <inkml:trace contextRef="#ctx0" brushRef="#br0" timeOffset="31970.989">10444 16828 172 0,'0'0'16'0,"0"0"-16"0,0 0 0 0,-3 7 0 16,0 1 311-16,3-2 59 0,-3 2 12 0,3 2 2 15,0-2-295-15,3 0-59 0,-3-3-12 0,0 3-2 16,0 3-16-16,0-6-18 0,0-5 4 0,0 0 1 15,3 8-55 1,-3-8-12-16,0 0-1 0</inkml:trace>
  <inkml:trace contextRef="#ctx0" brushRef="#br0" timeOffset="32155.005">10420 16788 691 0,'0'0'61'0,"0"0"-49"15,0 0-12-15,0 0 0 0,0-5 184 0,0 5 33 16,0-6 7-16,0 6 2 16,6-2-208-16,-3-1-42 0,3 3-8 0,-6 0-1 15,6 0-39-15,0 0-7 0,-6 0-1 0,6 3-1 16,0-1-3-16,2 1 0 0</inkml:trace>
  <inkml:trace contextRef="#ctx0" brushRef="#br0" timeOffset="32428.984">10533 16849 748 0,'0'0'67'15,"0"0"-54"-15,0 8-13 0,0 2 0 0,0-2 147 0,-3 3 26 0,3-3 6 0,0 2 1 16,-3 1-124-16,3-3-24 0,0-8-4 0,0 5-2 16,0-5-16-16,0 0-10 0,0 0 12 0,0 0-12 15,0 0 13-15,0 0-4 0,0 0-1 0,0 0 0 16,0 0 7-16,0 0 1 0,0 0 0 0,6-3 0 16,0-5-16-16,0 3 0 0,-3-3 0 0,3 0 0 15,0 0 0-15,-3 0 0 0,0 0-9 0,3 1 9 16,0-1-18-16,-3-3 2 0,3 0 1 0,-1 6 0 15,1 3 6-15,-6 2 1 0,3-6 0 0,-3 6 0 16,0 0 8-16,6 3 0 0,0 2 8 0,0 0-8 16,-3 1 13-16,3 2-1 0,-3 0-1 0,3 2 0 0,-6-2-11 15,3-3 0-15,0 3 0 0,3 0 8 0,-3 0-8 16,0-2 0-16,-3-6 0 0,3 5 8 0,0 0-24 16,3-2-4-16,-6-3-2 0,3 5-429 15,3 0-85-15</inkml:trace>
  <inkml:trace contextRef="#ctx0" brushRef="#br0" timeOffset="32588.038">10738 16854 979 0,'0'0'87'0,"0"0"-70"0,0 0-17 0,0 8 0 16,0 0 113-16,0 2 19 0,0-2 4 0,0 0 1 16,0 3-108-16,0-3-21 0,0 2-8 0,0-2 0 15,0 0 0-15,3 0 8 0,-3-8-8 0,0 8 0 16,0-8 0-16,3 5-12 0,-3-5 2 0,0 0-641 15</inkml:trace>
  <inkml:trace contextRef="#ctx0" brushRef="#br0" timeOffset="32909.985">10720 16759 979 0,'0'0'43'0,"0"0"9"0,-3-6-41 0,3 6-11 0,0-5 0 0,3 0 0 0,-3 0 116 15,3-3 20-15,-3 2 5 0,6 1 1 0,-3 0-126 0,3-1-24 16,0 1-6-16,0 0-1 16,3 0-13-16,-3-3-4 15,3 0 0-15,0 0 0 0,0 2-32 0,0-1-6 0,-3-1-2 16,3 0 0-16,0 2-43 0,0-2-9 0,-1 6-1 0,-5-1-1 16,3-5 62-16,-3 8 12 0,-3 0 2 0,0 0 1 15,0 0 141-15,0 0 28 0,6 5 5 0,-3 3 2 0,3 3-3 0,-3 2 0 16,0 0 0-16,-3 3 0 0,0 3-48 0,0 2-11 15,0 0-1-15,-3 3-1 0,6 0-32 0,-3 0-7 16,-3-1 0-16,3 1-1 0,-3-3-10 0,3 1-1 16,3-4-1-16,-3 1 0 0,3-6-19 0,-3 0-4 15,6 3-1-15,-3-3 0 16,-3-2-39-16,3-1-7 0,0-2-1 0,-3 0-1 16</inkml:trace>
  <inkml:trace contextRef="#ctx0" brushRef="#br0" timeOffset="33099.998">10771 16862 288 0,'0'0'12'0,"0"0"4"0,0 0-16 0,0 0 0 0,0 0 0 0,0 0 0 16,0 0 278-16,0 0 53 0,0 0 10 0,0 0 3 16,6-5-262-16,-3 2-52 0,3-2-10 0,0-1-3 15,-3 4 3-15,6-1 0 0,0 0 0 0,3-2 0 16,-6 3-11-16,5-1-1 0,-2 0-8 0,0 3 12 15,0-2-40-15,0-1-9 16,-9 3-2-16,9 0-437 0,0-3-87 0</inkml:trace>
  <inkml:trace contextRef="#ctx0" brushRef="#br0" timeOffset="33227.011">10923 16859 1198 0,'0'0'53'0,"0"0"11"0,3 6-51 0,0 1-13 16,0 1 0-16,-3 3 0 0,3-3 74 0,0 3 12 15,3-1 2-15,-3-2 1 0,-3 3-61 0,6-3-12 16,-6-3-2-16,3 3-1 0,3 0-13 0,-3-3-8 15,-3-5 8-15,3 5-466 16,-3-5-86-16</inkml:trace>
  <inkml:trace contextRef="#ctx0" brushRef="#br0" timeOffset="33667.04">10970 16809 1558 0,'-2'-13'69'0,"2"13"15"0,0 0-68 0,0 0-16 0,0-6 0 0,2 1 0 16,-2 5 12-16,0 0-2 0,0 0 0 0,0 0 0 16,3-2-10-16,3-1 0 0,0 3 0 0,0 0 0 15,-3-3 0-15,3 3 0 0,0 3 0 0,0 0 0 32,-6-3-32-32,6 2-8 0,0 1-1 0,3-1-1 15,-6 4-16-15,3-1-3 0,-6-5-1 0,3 5 0 16,0 1 1-16,0 2 0 0,-3-8 0 0,0 8 0 0,0 2 42 0,0 1 9 0,-3-6 2 0,0 3 0 15,0 5 44-15,-3-2 8 0,6-1 3 0,-3 1 0 16,0-1 5-16,0 1 2 0,3 2 0 0,0-2 0 16,0-1-22-16,0 1-5 0,0-3-1 0,6 0 0 15,-3 0 10-15,3-3 1 0,-3 0 1 0,6 1 0 16,-3-6-20-16,3 2-4 0,-3-4-1 0,3-1 0 0,0 0-1 16,-1-2-1-16,-2-3 0 0,3 0 0 0,0 0-11 15,0 3 0-15,-3-3 9 0,0-2-9 0,-3 2 8 16,0 0-8-16,0 0 8 0,-3 0-8 0,0 0 15 0,0-3-2 15,0 3 0-15,-6 0 0 0,3 0 2 0,-3 0 0 16,0 3 0-16,-3 0 0 0,3 0 5 0,-3-1 0 16,0 4 1-16,4-1 0 0,-4 3-13 0,3 0-8 15,0-3 10-15,-3 3-10 0,6 3 0 0,-3 0-20 16,3-1 4-16,-3 1 0 16,6-3-46-16,0 0-9 0,0 0-1 0,0 0-422 15,0 0-84-15</inkml:trace>
  <inkml:trace contextRef="#ctx0" brushRef="#br0" timeOffset="33945.99">11200 16862 1292 0,'0'0'57'0,"0"0"12"0,3 8-55 0,0 0-14 0,3-3 0 0,-3 3 0 15,0 0 65-15,0 0 11 0,-1 0 1 0,1 0 1 16,-3-3-43-16,0 3-9 0,0-8-2 0,0 5 0 16,0-5-5-16,0 0-2 0,0 0 0 0,0 0 0 15,0 0 29-15,0 0 6 0,0 0 0 0,0 0 1 16,0 0-24-16,0 0-5 0,0 0 0 0,0 0-1 15,6 0-23-15,0-2 8 0,0-4-8 0,0-2 0 16,0 3 0-16,0-3 0 0,3 3 0 0,-3-3-12 16,0-3 2-16,3 6 0 0,-3 2 0 0,0 1 0 15,3-1 2-15,0 3 0 0,0 0 0 0,0 5 0 16,0 1 8-16,-1-1-8 0,-2 3 8 0,3 3-8 0,-3-1 8 16,3 1 0-16,-6-3 0 0,0 2 8 0,3 1-8 15,-3-3 8-15,0 0-8 0,-3-8 8 0,3 8-8 16,-3-8-13-16,0 0 3 0,3 5-839 15</inkml:trace>
  <inkml:trace contextRef="#ctx0" brushRef="#br0" timeOffset="37478.998">12048 16798 403 0,'0'0'36'0,"0"0"-36"0,0 0 0 0,-3-2 0 16,-6 2 177-16,3 0 29 0,0 0 6 0,0 5 0 16,0-2-152-16,0-1-30 0,0 4-6 0,0-1-2 15,0 3-6-15,1 0-2 0,2 2 0 0,-3 1 0 16,3-3 10-16,0 5 3 0,3-2 0 0,0-1 0 0,3 4 2 15,0-1 1-15,3 0 0 0,-1 0 0 16,1-2-16-16,3 2-3 0,3-2-1 0,-3-3 0 0,3-3-10 0,0 0 0 16,3-2 9-16,0-1-9 0,0 1 9 0,0-6-9 15,-1 1 12-15,-2-4-12 0,3 1 8 16,-3 0-8-16,-6-3 0 0,0 0 0 0,-3-3 8 0,0 1-8 16,0-1 0-16,0 1 0 0,-3-1 0 0,-3 1-12 15,-3 2 0-15,0 0 0 0,-3 0 12 0,0-3 0 16,0 3-10-16,0 3 10 0,0 0-24 0,3-1-1 15,-2 1 0-15,-1 2 0 0,0 1 1 0,3-1 0 16,0 0 0-16,6 3-390 16,0 0-78-16</inkml:trace>
  <inkml:trace contextRef="#ctx0" brushRef="#br0" timeOffset="37813.985">12170 16814 864 0,'12'8'38'0,"-6"-5"8"0,-3 2-37 0,3 3-9 0,-3 3 0 0,0-1 0 15,6 1 128-15,-6-1 23 0,0 1 5 0,0 0 0 16,0 2-121-16,3 0-25 0,-3-5-10 0,3 3 8 16,-4-6-8-16,1 3 0 0,3-3 0 0,-6-5 0 15,0 0 44-15,0 0 3 0,6 3 1 0,0-6 0 16,3 0-24-16,-3 1-5 0,0-3-1 0,0-1 0 16,3-2-18-16,-3-2 0 0,3-1 8 0,-3 3-8 15,0-2 0-15,0-1-9 0,-3 0 1 0,3 1 0 16,-3 2 8-16,0-3-10 0,-3 1 10 0,3 2-10 15,0 0 10-15,-3 3 0 0,0 5 0 0,0 0 0 16,0 0 0-16,0 0 0 0,0 0 10 0,0 0-10 16,0 0 9-16,0 10-9 0,3-2 8 0,-3 3-8 0,3-1 11 15,0 1-3-15,0-1-8 0,2 1 12 0,1 0-12 16,0-3 0-16,0 2 0 0,0-2 0 16,3-3-32-16,0 1-4 0,0-4 0 15,0 1 0-15,3-3-109 0,-3-3-23 16,12-2-4-16,-6 0 0 0</inkml:trace>
  <inkml:trace contextRef="#ctx0" brushRef="#br0" timeOffset="38149.009">12578 16558 288 0,'0'0'12'0,"0"0"4"0,0 0-16 0,0 0 0 0,0 0 0 0,0 0 0 15,0 8 256-15,0 0 49 0,-3 5 10 0,3 0 1 16,0 3-204-16,-3 5-42 0,3-2-8 0,0 4-2 15,0 1-7-15,0-3-1 0,-3 3-1 0,3-5 0 16,0-1-31-16,0 1-7 0,3-3-1 0,-3-1 0 0,3 1-12 16,-3-2 0-16,3-1 0 0,-3-3 0 15,0-2-47-15,3 0-9 0,0 3-1 16,-3-6-715-16</inkml:trace>
  <inkml:trace contextRef="#ctx0" brushRef="#br0" timeOffset="38340">12465 16780 1267 0,'0'0'56'0,"0"0"12"0,0-5-55 0,3-1-13 16,0 1 0-16,0 2 0 0,0-2 105 0,3 0 19 0,0-3 3 16,-1 3 1-16,4 2-103 0,0-2-25 0,0-1 0 0,0 1 0 15,3 2 0-15,0 1 0 0,0-1 0 0,3 3 0 31,-3 0-27-31,3 3-4 0,-1 2-1 0,1-5-700 0</inkml:trace>
  <inkml:trace contextRef="#ctx0" brushRef="#br0" timeOffset="38609.995">12750 16769 1792 0,'0'0'80'0,"0"0"16"0,-5-2-77 0,-1 4-19 0,6-2 0 0,-9 3 0 16,3-3 16-16,6 0 0 0,0 0 0 0,0 0 0 0,0 0-16 15,0 0 0-15,3 8-13 0,0 0 5 0,3 0 8 16,-3 0-12-16,5-6 12 0,-2 4-12 0,0 2 12 0,0-3 0 16,0 0 0-16,0 3 0 0,3-3 10 0,-6 1-2 15,-3-6-8-15,0 0 12 0,0 0 0 16,-3 8 0-16,0 0 0 0,0-1 0 16,-3-1-1-16,0-1-1 0,-3 0 0 0,3 1 0 15,-2-6 3-15,-1 2 1 0,0-4 0 0,-3 2 0 0,3 0 2 0,0 0 1 16,0 0 0-16,0-3 0 15,0 0-35-15,3 3-7 0,-3-5-2 16,0 2 0-16,9 3-25 0,0 0-4 0,0-5-2 16,0 2-479-16,6-4-96 0</inkml:trace>
  <inkml:trace contextRef="#ctx0" brushRef="#br0" timeOffset="38793.985">12884 16793 691 0,'0'0'61'0,"0"0"-49"0,0 0-12 0,0 0 0 15,0 11 224-15,0-1 41 0,0 1 9 0,0-1 2 16,0 4-221-16,-3-4-44 0,3 1-11 0,0-1 0 16,0 1-13-16,0-3-5 0,0 0-1 0,0-3 0 15,0 3 4-15,0-8 1 0,0 0 0 0,0 0 0 32,0 0-83-32,0 0-17 0</inkml:trace>
  <inkml:trace contextRef="#ctx0" brushRef="#br0" timeOffset="38943.998">12881 16759 1800 0,'0'0'40'16,"0"-8"8"-16,0 2 1 0,0 6 1 0,0 0-40 0,0 0-10 0,3-5 0 0,-3 5 0 16,6-2-21-16,0-1-7 0,-3 0 0 0,3 3-1 15,0-2-47-15,0 2-8 0,0 2-3 0,3 1 0 16,-3-3-26-16,3 0-6 0,0 3-1 0</inkml:trace>
  <inkml:trace contextRef="#ctx0" brushRef="#br0" timeOffset="39315.035">13072 16761 1213 0,'0'0'53'0,"0"0"12"0,0 0-52 0,0 0-13 16,-6 6 0-16,0-1 0 0,-3 0 80 0,0 1 12 0,3 1 4 16,-3-1 0-16,3 2-65 0,-3 2-13 0,3-2-2 0,1 3-1 15,2-1-2-15,-6 4 0 0,6-4 0 0,0 3 0 16,0-2 1-16,3 0 0 0,0-3 0 0,0 2 0 15,3-2-14-15,3 0 8 0,-6-8-8 0,3 5 0 16,-3-5 11-16,9 6-11 0,-1-6 12 0,1 0-12 16,0-3 0-16,0-2-20 0,0-3 2 0,0 0 1 15,0 0 9-15,0-3 8 0,-3 1-12 0,0-1 12 16,0 0-12-16,-3 1 4 0,3-3 8 0,-3-1-13 16,-3 1-8-16,3 0-2 0,-3-6 0 0,3 4 0 15,-6-1 8-15,3-3 2 0,-6 1 0 0,3-1 0 16,-3 1-10-16,3-1-1 0,0 3-1 0,3 0 0 15,-3 0 25-15,0 3 0 0,0 0 0 0,3 2 0 16,-3 4 26-16,3 1 4 0,0 6 1 0,0 0 0 16,0 0-9-16,0 0-2 0,0 11 0 0,3 2 0 0,3 3-3 15,-3 2-1-15,0 4 0 0,0-1 0 0,-3 5-5 16,3-2-2-16,0 0 0 0,0-3 0 0,0 0-9 16,0-2 0-16,0-6 0 0,0 3 0 0,0-3-19 15,0 0-2-15,3 0-1 0,-3-5-466 16,-1 0-94-16</inkml:trace>
  <inkml:trace contextRef="#ctx0" brushRef="#br0" timeOffset="39649.986">13233 16828 230 0,'0'0'20'0,"0"0"-20"16,0 0 0-16,0 0 0 0,0 0 240 0,0 0 44 0,9 2 9 0,0-2 2 15,-4 3-225-15,4-1-45 0,0 1-9 0,0-3-1 16,0 0-15-16,-3 0 0 0,3 0 0 0,0-3 0 15,0 3 17-15,0-2-2 0,-3-1-1 0,0 1 0 16,3-4 14-16,-6 1 4 0,3 2 0 0,0-2 0 16,-6 5-16-16,3-5-2 0,0-3-1 0,-3 2 0 15,0 6-13-15,0-7 0 0,0 1 8 0,-3-2-8 16,-3 3 0-16,0 0 0 0,0 2 8 0,0 0-8 16,-3 1 0-16,0 2 9 0,0 0-9 0,-3 5 8 15,0-2 2-15,0 5 0 0,0-3 0 0,0 6 0 16,4-1 8-16,-1 1 2 0,0-3 0 0,0 2 0 15,6-2 12-15,0 3 2 0,0-1 1 0,3-2 0 16,3 0-7-16,0 3-2 0,3-3 0 0,0-3 0 16,3 0-14-16,0 1-2 0,2-1-1 0,1-2 0 15,3-3-39 1,0 0-8-16,0 0-2 0,0 0-785 0</inkml:trace>
  <inkml:trace contextRef="#ctx0" brushRef="#br0" timeOffset="40120.025">13771 16793 172 0,'0'0'8'0,"-3"3"1"0,-2-1-9 0,-1 1 0 0,0 2 0 0,0 1 0 15,-3-1 266-15,3 3 51 0,0 0 11 0,0 2 1 16,0 1-260-16,3 0-52 0,-3-1-17 0,3 3 10 15,0 1 18-15,3-4 3 0,-3 1 1 0,6-1 0 16,0-2 4-16,0 0 0 0,3-2 1 0,3-1 0 16,0 0-21-16,0-2-5 0,-3-1-1 0,3-2 0 0,0 0-10 0,-1-2 0 15,1 2 0-15,0-3 0 16,0-2 0-16,0-3-11 0,0 3 3 0,0-3 0 0,0-3 8 16,-6 3 0-16,3-2 0 0,-3 2-8 0,0 0 8 0,0-3 0 15,-6 3 0-15,0 0 0 0,0-2 13 16,-3 2-1-16,0 0-1 0,-3 2 0 0,3-1 1 15,-3 1 1-15,3 1 0 0,-3 0 0 0,0 2-13 16,0-2 0-16,3 5 0 0,1-3 0 16,-1 6-46-16,6-3-6 0,-6 0 0 15</inkml:trace>
  <inkml:trace contextRef="#ctx0" brushRef="#br0" timeOffset="40358.995">13998 16600 1450 0,'0'-5'32'0,"0"-3"6"0,0-3 2 0,0 1 1 0,-3-1-33 0,0 0-8 0,0 1 0 0,-3 2 0 16,0 0 31-16,-3 5 4 0,3-2 1 0,-3 5 0 15,3 0 8-15,0 0 3 0,-3 5 0 0,0 3 0 16,3 3-13-16,0 2-2 0,-3 3-1 0,3 2 0 16,0 4 0-16,4 1 0 0,-1 1 0 0,0 3 0 15,3-1-20-15,3-2-11 0,0-3 12 0,-1 0-12 16,1 0 13-16,3-2-4 0,0 0-1 0,0-4 0 31,-3-1-34-31,6-4-7 0,-3 3-2 0,0-2 0 0,0 0-100 16,-3-6-20-16,3 3-4 0,-3-3-1 0</inkml:trace>
  <inkml:trace contextRef="#ctx0" brushRef="#br0" timeOffset="40530.99">13751 16788 1094 0,'0'0'97'0,"0"0"-77"15,0-5-20-15,0 5 0 0,3-6 211 0,3 4 38 16,-1-1 8-16,4 0 2 16,6-2-229-16,-3 2-46 0,6-2-8 0,0 0-3 15,3-1-14-15,0 1-3 0,-1 0-1 0,1 2 0 16,3-2-137-16,0 2-27 0,24-7-6 0,-13 4-1 0</inkml:trace>
  <inkml:trace contextRef="#ctx0" brushRef="#br0" timeOffset="45139.991">14733 16830 842 0,'0'0'37'0,"0"0"8"0,0 0-36 0,0 0-9 0,0-8 0 0,0 3 0 16,0 0 48-16,0 5 7 0,0 0 1 0,-3-6 1 0,0-2 1 0,0 6 0 16,3 2 0-16,0 0 0 0,-3-6-2 0,-3 6 0 15,0 0 0-15,0 3 0 0,0 0-19 0,0 2-4 16,-3 0-1-16,3 1 0 0,-3 4-16 0,3-2-4 16,-3 3-1-16,4-1 0 0,-1 1-11 0,0 2 0 15,3-2 0-15,0-1 0 0,0 1 0 16,3-1 0-16,0 1-9 0,6-3 9 0,-3 0 0 0,3 0 0 15,3-3 0-15,-1 3 0 0,1-3 8 0,3-2 0 16,0 2-8-16,0-2 12 0,0-3-12 16,0 0 0-16,3 0 0 0,-3-3 0 15,0 3-24-15,0-5-7 0,2 0-1 0,-2-3-432 16,0 3-85-16</inkml:trace>
  <inkml:trace contextRef="#ctx0" brushRef="#br0" timeOffset="45391.986">14894 16576 230 0,'0'0'10'0,"0"0"2"0,0 0-12 0,0 0 0 0,0 0 0 0,0 0 0 16,-3 11 258-16,0-3 49 0,3 5 9 0,0 0 3 15,-3 0-239-15,6 6-48 0,-3-1-10 0,0 4-2 16,0 1 28-16,3-1 6 0,-3 1 1 0,0-1 0 15,3 1-5-15,-3-1-1 0,3-4 0 0,3 1 0 16,-6-4-33-16,3 4-6 0,2-6-2 0,-2 3 0 16,0-5-19-16,0-3-4 0,0 2-1 0,0-2 0 15,-3-8-134-15,3 3-27 16,12-1-6-16,-15-2-1 0</inkml:trace>
  <inkml:trace contextRef="#ctx0" brushRef="#br0" timeOffset="45871.997">15144 16809 748 0,'0'0'33'0,"0"0"7"0,-3-5-32 0,3 5-8 0,-6 0 0 0,0 0 0 15,0-3 148-15,3 3 27 0,-3 3 5 0,0-3 2 16,0 2-120-16,0 1-24 0,-3-3-5 0,3 8-1 16,0-3-10-16,-3 3-2 0,0 0-1 0,0 3 0 15,3-1 1-15,0 1 0 0,1-3 0 0,2 2 0 16,0 4-12-16,3-4-8 0,-3 1 9 0,0-1-9 16,6-2 9-16,0 0-9 0,0 0 8 0,2 0-8 15,-5-8 8-15,6 3-8 0,3-1 0 0,-3-2 8 16,-6 0-8-16,9 0 8 0,0-5-8 0,-3 2 8 15,3 1-8-15,-3-6 0 0,0 3 0 0,0-3 0 16,0 0 0-16,-3-3-16 0,0 3 4 0,0 0 1 16,0 0 11-16,0 0 0 0,-3 0 0 0,0 3 0 0,-3 0 14 15,3 0-2-15,-3-1 0 0,3 1 0 16,0 5 7-16,0 0 1 0,0 0 0 0,0 0 0 16,0 0-8-16,0 0-2 0,0 0 0 0,0 0 0 0,0 0-2 15,0 0-8-15,0 8 12 0,3 2-4 0,0-2 2 16,0 0 0-16,3 0 0 0,0 0 0 0,-3-2-10 0,3 1 8 15,0 1-8-15,-1 0 8 0,1 0-23 0,3-2-5 16,-3-4 0-16,0 4-1 16,3-1-117-16,-3-3-23 0,3 1-5 15</inkml:trace>
  <inkml:trace contextRef="#ctx0" brushRef="#br0" timeOffset="46287.987">15358 16796 230 0,'0'0'20'0,"0"0"-20"0,0 0 0 0,0 0 0 15,0 0 306-15,-3-3 57 0,-3 0 11 0,0 3 2 16,0 0-275-16,0 0-55 0,0 3-11 0,0 0-3 15,-3-1 17-15,0 1 3 0,3 2 1 0,0-2 0 16,-2 2-9-16,5-2-3 0,-3 2 0 0,0 1 0 16,3-1-16-16,0 0-3 0,0 0-1 0,3-5 0 15,0 8-21-15,0-8 0 0,0 0 0 0,3 6 0 16,0 4 0-16,3-2-8 0,0-3 8 0,0 3 0 16,2-2-12-16,4 2 2 0,-3-3 1 0,3 3 0 0,-3 0 9 0,-3 0-8 15,3 2 8-15,-3-4-8 0,0 2 8 16,-3-1 0-16,3-1 0 0,-6-6-8 0,-3 10 8 15,3-2 0-15,-3-2 0 0,-3 1 8 0,0 1-8 16,-3-2 0-16,0-4 8 0,0 1-8 0,0 2 0 0,-3-2 0 16,3 0 0-16,1-3 0 0,2 2 0 0,-3-2 0 15,3 0 0-15,0-2-12 16,0-1-48-16,3 3-9 0,3 0-3 16,0 0-492-16,0-8-98 0</inkml:trace>
  <inkml:trace contextRef="#ctx0" brushRef="#br0" timeOffset="46603.988">15551 16814 1267 0,'0'0'112'0,"0"0"-89"0,0 0-23 0,0 0 0 16,0 0 72-16,-9 0 11 0,1 0 1 0,-4 3 1 15,3-3-25-15,0 5-4 0,0-2-2 0,-3 0 0 16,3-1-5-16,0-2-1 0,9 0 0 0,-6 5 0 16,0-2-16-16,0 2-3 0,6-5-1 0,0 0 0 15,0 0-16-15,6 6-3 0,-3 2-1 0,6 0 0 16,-3-1-8-16,3 1 0 0,-3 0 0 0,0 3-11 0,0-3 11 0,0 2 0 16,0-2 0-16,-3 3 0 15,-3 0 0-15,0-3 0 0,0-1 8 0,-3 1-8 0,-3 0 20 16,0 3 0-16,0-3 0 0,-6 0 0 0,0 0 2 15,0 2 0-15,3-2 0 0,-3 0 0 0,0-3-34 0,1 1-8 16,2-4 0-16,0 1-947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40:10.8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33 268 220 0,'0'-6'85'0,"0"4"-46"0,0-1-35 16,0 3 19-16,0 0 7 15,0 0 8-15</inkml:trace>
  <inkml:trace contextRef="#ctx0" brushRef="#br0" timeOffset="1">42 276 485 0,'9'23'31'0,"-3"4"-8"0,-3 5-6 16,-6-1-1-16,0 1-4 0,0 0-2 16,0-3-9-1,0-3 0-15,0-2-1 16,-3-3 2-16,0 1 1 0,0-7 1 16,3-1-5-16,0-1-1 15,0-3 1-15,3-2 0 16,6-2 1-1,9-4-3-15,0-2 2 16,0 0-1-16,3 0 0 16,0 0 2-16,-1-2 2 15,1-1-3-15,6 3 0 16,-6 0-10-16,0 0-32 16,0 0-1-1,-1 0-35-15,-2 0-12 0</inkml:trace>
  <inkml:trace contextRef="#ctx0" brushRef="#br0" timeOffset="2">328 241 256 0,'-3'-3'96'0,"3"6"-52"0,0 0-40 16,3 2 21-16,0 6-5 0,-3 7 0 16,0 14 1-16,0 0 1 15,0-1-12-15,-3 1-1 0,0 0 1 16,3 0 0-16,0-6 2 15,0-2-9-15,0-6-3 16,0-4-1-16,0-4 2 16,3 4-2-16,0-7-2 15,3-1 6-15,3-1 3 16,2 0-6-16,4 1-1 16,0-4 0-16,0 1 0 15,3-3-4-15,6 0-1 16,-3 0-11-16,-6 0-1 15,-1 3-24-15,-2-3-8 16,0 0-25-16,-3 0-8 16,0 0-12-1</inkml:trace>
  <inkml:trace contextRef="#ctx0" brushRef="#br0" timeOffset="3">637 413 308 0,'-3'-5'115'0,"3"5"-62"0,0-3-44 0,0 3 25 16,0 0-13-16,0 0 1 15,0 0-20-15,0 0-5 16,3 5 0-16,-3 1-34 0,0-1-15 15,0 3-90 1</inkml:trace>
  <inkml:trace contextRef="#ctx0" brushRef="#br0" timeOffset="4">616 553 296 0,'-6'0'112'0,"9"0"-60"0,-3 0-63 0,0 0 18 0,0 0-9 15,0 0 0-15,3 0-27 16,0 0-10 0</inkml:trace>
  <inkml:trace contextRef="#ctx0" brushRef="#br0" timeOffset="5">783 405 296 0,'-3'-2'110'0,"3"2"-60"0,0 0-41 0,0 2 27 15,0 1-22-15,0-1-7 16,0 4-10-16,-3-1-1 0,3 0 2 15,0 3-34-15,0 0-14 16,0 3-31-16,0-1-13 16,0 1 0-1</inkml:trace>
  <inkml:trace contextRef="#ctx0" brushRef="#br0" timeOffset="6">771 577 256 0,'0'13'96'0,"0"-10"-52"0,0-3-29 0,0 0 26 0,0 0-11 16,0 0-2-16,0 0-19 15,0 0-5-15,0 0-3 16,0 0-26-16,3 0-10 0,0 0-200 31,6-13 107-31</inkml:trace>
  <inkml:trace contextRef="#ctx0" brushRef="#br0" timeOffset="7">1003 588 288 0,'-9'2'107'0,"9"1"-58"0,0-3-44 15,0 0 22-15,0 0-6 16,6 3 2-16,3-3-9 15,3 0-1-15,3 0-7 16,9 0-4-16,3 2 1 0,0-2-2 16,-4 3-1-16,1 0-8 15,-3-1-3-15,0 1-32 16,-3-3-11-16,-3 0-39 16,-4 0-60-1,1-8 40-15</inkml:trace>
  <inkml:trace contextRef="#ctx0" brushRef="#br0" timeOffset="8">1096 220 292 0,'-6'3'110'0,"12"5"-60"0,-6 10-47 0,3-2 23 16,0 10 0-16,0 1 5 0,-3 2-13 16,0 0-3-1,0-2-9-15,3-4-2 0,-3 4 2 0,0-6-14 16,0-3-7-16,0-2-21 16,0-2-10-16,0-6-28 15,0-1-13-15</inkml:trace>
  <inkml:trace contextRef="#ctx0" brushRef="#br0" timeOffset="9">1006 220 324 0,'-15'-8'121'0,"13"8"-66"0,4-3-42 0,1 3 30 15,0-2-6-15,0-1 2 16,3 0-19-16,3 1-7 16,6-3-8-16,0 2-4 0,9 0 2 15,3 1-9-15,-1 2-1 16,-2 0-18-16,-3 0-9 16,-3 2-26-16,-3 4-10 15,-3 1-60 1,-6 4-44-16</inkml:trace>
  <inkml:trace contextRef="#ctx0" brushRef="#br0" timeOffset="10">1245 445 340 0,'-6'-8'129'0,"6"5"-70"0,8-2-69 16,1 2 20-16,3 1-4 15,3-4 4-15,9 1-8 0,3 0 0 16,6 0-2-1,-7 2-31-15,1 0-14 0,-6 3-50 16,-3 3-20-16,-3 0 12 16</inkml:trace>
  <inkml:trace contextRef="#ctx0" brushRef="#br0" timeOffset="11">1346 233 296 0,'0'-8'110'0,"3"8"-60"0,-3 0-56 0,0 0 17 16,6 6 8-16,-3 4 10 15,0 6-4-15,0 18 0 16,3 3-14-16,-6 0-4 0,0 3-3 16,5-3-5-16,1-2 1 15,0-6-13-15,-3-3-5 0,0-5-28 16,0 1-12-16,-3-9-80 16</inkml:trace>
  <inkml:trace contextRef="#ctx0" brushRef="#br0" timeOffset="12">1509 445 276 0,'-6'10'104'0,"3"-4"-56"0,6-1-43 0,0 0 22 15,3 1-6-15,0-1-1 16,3-2-6-16,0-1-1 15,0-2-6 1,12-2-4-16,-3-1-4 0,-3-2 0 16,-3-1-4-16,-3 1-1 15,-3-3-2-15,-6 0 2 16,-9-2-3-16,0 2 1 16,-3 0-3-16,0 2 0 0,-3 6 6 15,0 3 2-15,0 2 3 16,0 6 0-16,0 2 6 15,4 3 4-15,2 3-3 16,6 2-2-16,0-3 0 16,9 1 1-16,3-3-3 15,2 0-2-15,1-6-16 16,6-2-5-16,6-3-25 16,0-5-12-16,-3-8-60 15</inkml:trace>
  <inkml:trace contextRef="#ctx0" brushRef="#br0" timeOffset="13">1682 453 244 0,'-6'-3'90'0,"6"8"-48"0,3 3-38 0,0-2 19 16,-3-1 7-16,0 6 6 16,3 2-11-16,0 5-2 15,0-2-13-15,0-3-4 0,0-2-2 16,-3-3 0-16,0 3 0 15,0-6-2-15,0-5-2 16,0 0 3-16,0-5 0 16,0-11 1-1,0 0 0-15,3 0 2 16,-3 3-1-16,3-1 2 0,0 1-4 16,3 0-2-16,0 2-3 15,3 1 1-15,0 2-4 16,3 3 1-16,-1-1-40 15,1 6-16-15,6-2-44 16,6 2-59 0,-3 0 47-16</inkml:trace>
  <inkml:trace contextRef="#ctx0" brushRef="#br0" timeOffset="14">1995 440 276 0,'-3'-3'104'0,"3"0"-56"0,-3 1-54 0,0 2 19 15,-3 0 5 1,-3 0 6-16,0 5-10 0,-3 3-5 16,-6 2-6-1,3 1-3-15,3 5 1 0,-3 5-4 0,9-2 0 16,3-4 2-16,9-1 0 16,3-1-2-16,3 0 2 15,3-8 1-15,0-2 0 16,0-8-7-16,0-8-3 15,-3 2 6-15,0-2 3 16,-6 0 2-16,0-1-1 16,-3 1 3-16,-1 2 0 15,1 4 3-15,-3-1 1 16,0 5-1-16,0 6-1 16,0 5 1-16,0 5 3 15,3 0-6-15,0 3-2 0,9 0-1 16,-3-3 2-16,6-2-12 15,0-1-3-15,0-12-32 16,0-4-12-16,3-7-68 16</inkml:trace>
  <inkml:trace contextRef="#ctx0" brushRef="#br0" timeOffset="15">2012 418 344 0,'3'-5'129'15,"3"2"-70"-15,15 3-71 0,-9 0 20 0,3-2-6 16,6-1 1-16,3-5-4 16,5 8-1-16,-2 0 1 15,-3 3-24-15,0-3-11 0,3 0 1 16,-10 5 1-16,-2 0 19 16,-6 3 8-16,-3 3 12 15,-3 2 7-15,-6 0 5 16,0 6 4-16,3-1-5 15,3 1-1-15,9-3-5 16,0-3 1-16,3 0-4 16,0-5 1-16,3-2-1 15,0-9 3-15,-1-5-3 0,-2-3-2 16,-3 1 4-16,0-3 2 16,-6-3-2-16,-6 0 2 15,-3 0-4-15,-6 0 1 16,-3 3-7-16,0 2-1 15,-3 1-18-15,-2 4-5 16,-1 4-22-16,6 2-9 16,3 0-35-16,15 0-62 31</inkml:trace>
  <inkml:trace contextRef="#ctx0" brushRef="#br0" timeOffset="16">2167 186 264 0,'-9'-6'99'0,"9"9"-54"0,-3 2-50 0,3 1 15 16,0 7 11-16,0 5 9 16,0 19-2-16,3 0-2 15,0 3-14-15,0-3-3 0,0 3 1 16,0-3-6-16,0-5-2 16,0-3-15-16,-3-6-4 15,3-4-59-15,-3 2-28 16</inkml:trace>
  <inkml:trace contextRef="#ctx0" brushRef="#br0" timeOffset="17">2578 455 316 0,'0'11'118'16,"3"-6"-64"-16,3 9-59 0,-3-9 20 0,0 0-3 16,0 0 12-1,0 1-5-15,-3 2-9 16,0-8-4-16,0 0 0 0,0 0-5 16,0-3-3-16,3 0-2 15,0-2 3-15,0-3-2 16,0 0-1-16,0 0 3 15,0 0 0-15,0 0-2 16,0 3 0-16,0 0 2 16,3 0 0-16,0-1 1 0,2 1 2 15,4 0 1 1,3 2 3-16,6-2-5 0,6-1-1 16,-3 4 0-1,0-1 0-15,-7 3-31 0,-2 0-14 16,-3 3-101-1</inkml:trace>
  <inkml:trace contextRef="#ctx0" brushRef="#br0" timeOffset="18">0 948 204 0,'0'-3'77'0,"0"6"-42"0,3-1-26 16,-3-2 19-16,3 11 3 15,0 5 4-15,-3 2-4 16,3 6-1-16,-3 10-17 15,0-2-3-15,0 13 0 0,0-3-4 16,0-4 2-16,0-7-7 16,0-4-3-16,0-6 1 0,6-5-27 31,0-3-10-31,0-5-23 16,3-3-10-16,3-7-36 15</inkml:trace>
  <inkml:trace contextRef="#ctx0" brushRef="#br0" timeOffset="19">182 963 260 0,'-3'-7'99'0,"9"7"-54"0,0-6-46 0,-6 6 20 16</inkml:trace>
  <inkml:trace contextRef="#ctx0" brushRef="#br0" timeOffset="20">203 966 476 0,'9'19'38'0,"-3"7"-18"16,0 11-7-16,-3 5-3 0,-1 1-4 15,1-1 2-15,0-5-5 16,0-5-2-16,0-6-11 16,-3-2-4-16,0-5-31 15,0-6-10-15,-6-10-172 32,-2-3 101-32</inkml:trace>
  <inkml:trace contextRef="#ctx0" brushRef="#br0" timeOffset="21">12 1167 328 0,'-6'-2'123'0,"9"2"-66"0,3 0-66 0,3 0 20 16,6 0-8-16,3-3 3 16,3 0-3-16,5 1-2 15,10 2 0-15,-3 0-17 0,0-3-6 16,-1 0-44-16,1 1-18 15,0-4-31 1</inkml:trace>
  <inkml:trace contextRef="#ctx0" brushRef="#br0" timeOffset="22">557 1035 304 0,'-6'-3'115'0,"9"3"-62"0,0 0-62 0,-3 0 20 0,3 8 10 15,-3 5 8-15,0 6-6 16,0 7-3-16,0 6-11 16,0 3-6-16,0-4 0 0,6-2-2 15,-3-2 2-15,0-3-13 16,0-6-6-16,-3-5-27 16,0-2-12-16,0-6-161 31,0-10 78-31</inkml:trace>
  <inkml:trace contextRef="#ctx0" brushRef="#br0" timeOffset="23">399 953 328 0,'-9'-3'123'0,"12"6"-66"0,6-3-58 0,-3 0 25 15,3 3 1-15,6-3 5 16,6 0-16-16,6-3-6 16,-1 3-5-16,4-3-5 0,3 1 1 15,0-1-19-15,-4 0-9 16,-2 3-40-16,-3-2-16 16,0-1-49-1</inkml:trace>
  <inkml:trace contextRef="#ctx0" brushRef="#br0" timeOffset="24">780 1064 336 0,'-9'3'126'0,"6"-1"-68"0,3-2-65 15,0 0 21-15,0 0-13 16,0 0-1-16,0 0-29 16,0 6-10-16,3-1-98 15,0 0-42-15</inkml:trace>
  <inkml:trace contextRef="#ctx0" brushRef="#br0" timeOffset="25">777 1194 324 0,'-6'2'123'0,"6"-2"-66"0,0 3-60 0,0-3 22 16,0 0-14-16,0 0-1 15,0 0-22-15,0 0-10 16,6 0-63-16,0 0-26 16,3-5 9-16,0-3 9 15</inkml:trace>
  <inkml:trace contextRef="#ctx0" brushRef="#br0" timeOffset="26">905 1059 340 0,'-3'-6'129'0,"3"6"-70"0,3 0-58 16,-3 0 25-16,0 0-23 15,0 0-3-15,0 0-19 16,0 3-7-16,0 2 13 15,0 3-55-15,0 3-24 0,0-1-25 16</inkml:trace>
  <inkml:trace contextRef="#ctx0" brushRef="#br0" timeOffset="27">899 1260 312 0,'-3'21'115'0,"6"-18"-62"0,-3-3-62 15,0 0 35-15,0 0-16 16</inkml:trace>
  <inkml:trace contextRef="#ctx0" brushRef="#br0" timeOffset="28">911 1276 489 0,'15'-8'-75'0,"0"-8"-27"16,-3-3-12 0</inkml:trace>
  <inkml:trace contextRef="#ctx0" brushRef="#br0" timeOffset="29">1250 963 264 0,'0'0'99'0,"3"14"-54"0,3 7-35 16,-3-13 25-16,0 2-6 16,-3 9 3-16,0 5-12 0,0 2-4 15,0 1-9 1,0 10-1-16,0-3 1 0,0-2-8 0,0-6-1 15,0-5-33-15,0-2-12 16,0-8-58 0,0-4-64-16,0-7 47 15</inkml:trace>
  <inkml:trace contextRef="#ctx0" brushRef="#br0" timeOffset="30">1099 1024 348 0,'-9'-5'132'0,"18"5"-72"0,-3-3-70 0,6 1 28 15,2-1-9-15,4 0-9 16,3 1-2-16,3-1 0 16,3 0-8-16,-3 3-3 0,-1 8-35 15,-5 3-14-15,-3 5-69 16</inkml:trace>
  <inkml:trace contextRef="#ctx0" brushRef="#br0" timeOffset="31">1090 1379 260 0,'-3'0'99'0,"9"-3"-54"0,0 1-48 15,0 4 16-15,6-2-5 0,2 0 0 16,4 0-7-16,3-2 0 15,3 2-1-15,0 0 0 0,0 0 0 16,-1-3-25-16,4 0-10 16,-6 1-77-1</inkml:trace>
  <inkml:trace contextRef="#ctx0" brushRef="#br0" timeOffset="32">1515 961 284 0,'-3'-3'107'0,"9"3"-58"0,-3 3-57 16,-3-3 18-16,6 2 4 16,-3 6 8-16,0 6 0 15,-3 7-1-15,0 8-11 16,0 3 2-16,0 7 2 0,-3 4-5 15,0-1-3-15,0-2-3 16,3-6 0-16,0-5-13 16,0-5-3-16,0-5-32 15,0-4-10-15</inkml:trace>
  <inkml:trace contextRef="#ctx0" brushRef="#br0" timeOffset="33">1468 1172 328 0,'3'-2'123'0,"6"-1"-66"0,3-2-64 0,-6 5 21 16,5-3-13-16,1 1-1 15,6 2-24-15,6 0-12 16,-3 0-98-16,3 0-44 15</inkml:trace>
  <inkml:trace contextRef="#ctx0" brushRef="#br0" timeOffset="34">1655 1260 324 0,'-9'24'123'0,"12"-19"-66"0,3-5-69 0,0 0 18 0,0 0 4 15,3 0 5-15,6-8-3 16,3 0-2-16,0-5-5 16,0 0-6-16,-1-1 0 0,-2 1-6 15,-3 0 0-15,-3 0-2 16,-3-1 3-16,-6 1-5 16,-6 0-1-16,-3 2 7 15,-6 3 2-15,-3 6 7 16,-2 2 2-16,2 5-2 0,-3 3-1 15,9 3 1-15,-3 7 2 16,3 6-1-16,9 0 0 16,3 0-1-16,3-3 2 15,3-3-5-15,3-2-1 16,3-3-9-16,3-2-2 16,0-6-25-16,3-2-11 15,-3-3-40-15,-1-3-15 16,4-2 8-1</inkml:trace>
  <inkml:trace contextRef="#ctx0" brushRef="#br0" timeOffset="35">1813 1199 228 0,'-3'3'85'0,"6"18"-46"16,0 13-35-16,0-23 19 0,0 2 2 0,0 3 7 0,0 0-6 15,3-3-3 1,0 0-13-16,0-2-2 0,-3-3-1 0,0-3 1 15,-3-5 2-15,0 0-1 16,3-3 2-16,0-2-4 16,6-6 1-16,-3-2-1 15,0-5 1-15,2-3-4 16,1 2-3-16,0 0-3 16,3 4 1-16,0 1-8 15,0 4-2-15,0-1-27 16,3 3-11-16,0 3-49 0,11-3-20 15,1 0 16 1</inkml:trace>
  <inkml:trace contextRef="#ctx0" brushRef="#br0" timeOffset="36">2093 1191 272 0,'-27'3'101'0,"9"15"-54"0,3 11-46 0,9-18 21 0,0 2-5 15,3-2 1 1,0 2-7-16,3 3-4 16,0-3-4-16,3-2-5 0,9-3 1 15,-3-3-6-15,6-5-3 16,3-3-8-16,0-2-1 0,-3-3 3 16,0-8 2-1,-3 3 15-15,-1 2 9 0,-5 3 8 16,0 3 4-16,3 16-7 31,0 2-2-31,0 3 2 0,0 0-7 16,0-1-2-16,3-1-3 15,-3-4 0-15,0-2-18 16,0-3-4-16,0-5-48 16,5-5-22-16,4-8-26 15</inkml:trace>
  <inkml:trace contextRef="#ctx0" brushRef="#br0" timeOffset="37">2337 966 316 0,'-6'3'118'0,"9"-3"-64"0,0 13-59 0,0-5 20 16,3 2 4-16,-3 6 5 15,0 13-8-15,0 3-4 16,-3 5-7-16,0 3-6 0,0 0-2 15,0-3-20-15,0-6-10 16,0-4-60-16,0-6-27 16,0-10 4-1</inkml:trace>
  <inkml:trace contextRef="#ctx0" brushRef="#br0" timeOffset="38">2206 1117 332 0,'-6'-3'123'0,"12"3"-66"0,9-2-69 15,-6 2 18-15,3-3-10 16,8-2 0-16,4-1-46 16,3 1-19-16,0 2-53 15,3 1-23-15</inkml:trace>
  <inkml:trace contextRef="#ctx0" brushRef="#br0" timeOffset="39">2471 1167 272 0,'-9'8'101'0,"6"0"-54"0,6 19-53 0,-3-12 17 16,0 1 2-16,0 3 3 16,3-1-3-16,0 1 0 15,6-1-8-15,6-4 1 0,0-4 1 16,-1-2 5-16,4-5 3 15,0-6-2-15,0-5 2 16,0 0-4-16,-3-16-1 16,-6 3 0-16,-3-3 1 15,-6 1-3-15,-3-1 0 16,-3 3-7-16,-3 2-1 0,0 3-16 16,-6 3-6-16,-6 2-22 15,6 3-10-15,0 3-26 16,3 3-12-16,7 2-15 15</inkml:trace>
  <inkml:trace contextRef="#ctx0" brushRef="#br0" timeOffset="40">2641 1191 208 0,'2'13'79'0,"4"11"-42"0,3 16-30 16,-3-27 18-16,0 0-2 0,0 0 1 15,0-2-11-15,0 0-3 16,-3-1-6-16,0-2-1 0,0-3 1 16,-3-5 4-1,0 0 3-15,0-5-6 0,0-3-3 16,-3-2 1-16,3-14 0 16,3 0 3-16,0 3 3 15,3 2-2-15,0 3 1 16,0 3-5-16,6 5-2 15,3 3 0-15,0 2 1 16,-1 3-3-16,1 0-2 16,0 0-45-16,0-2-20 15,0-4-56 1</inkml:trace>
  <inkml:trace contextRef="#ctx0" brushRef="#br0" timeOffset="41">3114 6 288 0,'-27'-6'110'0,"21"6"-60"0,3 0-61 16,3 0 18-16,0 0-5 16,9 0 1-16,3 0-4 15,6 0 1-15,9 3 0 16,5 2 0-16,7 3 0 0,0 3 0 15,-1 5 0-15,1 2 0 16,-9 3 0-16,-6 1 0 16,-6 7 0-16,-7 0 0 15,-8 3 0-15,-6 7 4 16,-6 1 2-16,-2 0-2 16,-4-1-1-16,3 4-3 0,0-1-1 15,3-2-1-15,3-1 0 16,6 4 2-1,3-4 0-15,6-4-5 0,0-1 1 16,0-5-7-16,6 0-1 16,-3-5 2-16,-1-3 1 15,1-5 3-15,-6-5 4 16,-3-3 3 0,-3-8 9-16,-6 5 3 15,0 0 0-15,-6 3 0 16,1 3-5-1,-1 2-7-15,0 3-1 16,6 8-2-16,0 5 0 16,6 5 0-16,3 6-2 0,3 8 3 15,0 10 0-15,6 5 1 16,-3 1 0-16,-3-3 4 16,-9-6 5-16,-3-2 17 15,-3-8 8-15,-3-8 2 16,-6-3 3-16,0-10-17 15,-12-8-8-15,1-8-33 16,-1-5-12-16,3-6-51 16,3-7-22-16,9-20-32 15</inkml:trace>
  <inkml:trace contextRef="#ctx0" brushRef="#br0" timeOffset="42">3977 260 180 0,'0'-8'68'0,"0"5"-36"0,-3-2-15 0,3 5 20 16,-3 0-6-16,-3 0-1 15,-3 2-5-15,-3 4-4 16,0-1-11-16,3 0-11 0,3 3-2 0,3 0-1 15,6 8-1-15,3 8 1 16,6 0 3-16,0-1 0 16,3 1 1-16,-3 0-3 15,-3-3 0-15,-3 3 8 16,-6-5 4-16,-3 2 7 16,-3-5 2-16,-3-3-5 15,0-8 0-15,-6-5-10 16,3-2-2-16,3-1-21 15,3-2-7-15,3-1-28 16,6-4-12-16,6-1-42 16</inkml:trace>
  <inkml:trace contextRef="#ctx0" brushRef="#br0" timeOffset="43">4188 294 244 0,'-12'-3'93'0,"6"6"-50"0,-8 0-39 0,8-1 21 16,-3 9-10-16,0 0 0 15,0 10-9-15,0 0-4 16,0 3-1-16,3-3-4 0,3 0 2 16,3-2 1-16,3 2 0 15,0-11-7-15,3 3-3 16,6-7-3-16,0-4 0 15,-3-4 0-15,6-4 1 0,-4-1 7 16,-2-4 2-16,-3 0 5 16,-3 1 1-16,0-1 7 15,0 1 6-15,-3 2 1 16,0 2-1-16,0 4-4 16,0-1-2-16,0 6-9 15,0 2 0-15,0 3-1 16,6 3 0-16,-3 2 0 15,3 0 2-15,0-2-6 16,0-1 1-16,0-2-28 16,0 3-9-16,-3-3-68 15,3 0-37 1,-6-8 69-16</inkml:trace>
  <inkml:trace contextRef="#ctx0" brushRef="#br0" timeOffset="44">4340 342 200 0,'-3'0'74'0,"-12"2"-40"0,24 19-24 0,-6-13 17 16,-3 3-4-16,0 0 0 15,-3-1-10-15,3 1-3 16,-3-1-6-16,0 1-1 0,0-3 1 15,6 0-2-15,-6-3-2 0,3 0 1 16,-3-2-1 0,0-3-5-16,0 0-1 0,0-3-8 15,3-2-4-15,0-3 5 16,9-2 5-16,3 2 0 16,-3-11 3-16,0-2 1 15,0 2 2-15,0 6 3 16,-3 3 2-1,3 2 7-15,0 10 4 0,0 4 4 16,-3 7 3-16,0 0-5 16,0 0 1-16,-4 1-8 15,1-1-3-15,0-3-1 16,0 1-1-16,0-3-5 16,0-3 1-16,-3-5-2 15,6 0 0-15,-3-2-5 0,9-4-3 16,0-2-3-1,0-8 0-15,0-5 2 0,3 3 5 16,-6 4 3-16,6 14 13 16,-3 8 6-1,-1 3-2-15,-2 2 2 16,-6-2-11-16,6 2-3 16,0-2-7-16,0-1-1 15,0 1-28-15,-3-6-10 16,0 0-71-1</inkml:trace>
  <inkml:trace contextRef="#ctx0" brushRef="#br0" timeOffset="45">4676 384 224 0,'3'-3'85'0,"0"1"-46"15,3 7-41-15,0-2 17 0,-3 2-2 16,6-2 2-16,0-1-4 15,0 1-1-15,6 0-6 16,-6-3-1-16,9 0 3 0,-3-3-3 16,-3-5 0-16,-6 0-6 15,-6-8-13 1,0 0-3-16,-12 3 0 16,0 2 2-16,-3 6 10 15,0 3 3-15,-3 7 6 16,0 8 3-16,0 3 7 0,3 0 2 15,1 2 6-15,5 1 2 16,0-1-5-16,6 1 0 16,9-1-8-16,6 1-3 15,3-3-17-15,8-3-5 16,7-2-32-16,3-6-14 16,0-10-44-1</inkml:trace>
  <inkml:trace contextRef="#ctx0" brushRef="#br0" timeOffset="46">5153 384 236 0,'0'0'88'0,"0"0"-48"0,0 3-42 16,0-3 14-16,0 0 3 16,0 8 4-16,0 2 0 15,0 3-2-15,0 1-9 0,0-1-1 16,0 0 3-16,0 0-6 0,-3-2 0 15,-3 2-2-15,6-8 1 16,0 1-2-16,0-4 2 16,0-2-7-16,0 0 1 15,0-2-4-15,6-4 2 16,-3-4 1-16,3-1 2 16,3-5-4-16,-3 1 0 15,5-7 3-15,4 6 3 16,3-5 1-16,0 5-1 15,-3 6 5-15,0 2 4 16,3 16 1-16,-6 2 2 16,5 4-2-16,-5 2-1 15,-3-1-3-15,-3 4-1 16,0-6-3-16,0 3 1 16,-3 0-20-16,6-8-8 0,-3 0-40 15,0-6-16-15,12-2-31 16</inkml:trace>
  <inkml:trace contextRef="#ctx0" brushRef="#br0" timeOffset="47">5578 381 252 0,'-12'-5'93'0,"4"5"-50"0,-1 3-35 15,3 2 24-15,-9 3-16 0,6 0-1 16,-6 2-3-16,3 1 0 15,-3 5-6-15,6 0 3 0,6-3 3 16,0-2-4-16,-3 2 0 16,6 0-6-16,6-2-4 15,0-11-4-15,9 0-1 16,0-3-3-16,0 0-1 16,-3-2 1-16,-3-3 1 15,0-2 6-15,-3-1 1 16,0 0 2-16,-3 1 2 15,-3 2 1-15,0 3 3 16,0 2-1-16,0 0 2 16,5 9-2-16,1 2 2 15,-6 5 0-15,9 0-3 16,-3 0-3 0,0 0-3-16,0-2 1 0,-3 0-12 15,6-3-7-15,-3-3-33 16,0 0-16-16</inkml:trace>
  <inkml:trace contextRef="#ctx0" brushRef="#br0" timeOffset="48">5677 381 200 0,'0'6'77'0,"3"4"-42"0,8 1-21 0,-5-3 22 16,-3 2 4-1,-3 4 5-15,6-1-11 0,-12 0-3 16,6 3-18-16,0-3-8 0,0-2-1 16,0-3-5-16,0 0 0 15,6-11-4 1,0 0-10-16,0-2-3 16,3-3-7-16,0-5 1 15,0-3-7-15,-3 0-3 16,6-5 16-16,-3 2 8 15,0-2 4-15,0 11 5 16,0 4 6-16,0 9 7 16,0 2 7-16,-4 6 5 15,1-1 1-15,-3 4 2 16,-3-4-6-16,0 1-1 0,0-3-11 16,0 0-3-16,0-3-4 15,0-5 1-15,0 0-9 16,6-3-3-16,0-2-6 15,3-5-4-15,3-9-9 16,-3-5-5-16,6 3 15 16,-3 5 10-16,0 6 8 15,-3 7 3-15,0 11 14 16,-6 2 8-16,6 4-1 16,-7 2-2-16,4-1-12 15,-3 1-4-15,3 0-9 16,0-5-2-16,0-3-38 15,3 0-14-15,3-6-64 16</inkml:trace>
  <inkml:trace contextRef="#ctx0" brushRef="#br0" timeOffset="49">6105 389 232 0,'0'0'88'0,"6"6"-48"0,-3-1-45 0,-3-5 17 15,3 3 13-15,6 2 8 16,0 0-10-16,-3 0-5 16,6 1-11-16,0-1-5 0,0-2 1 15,-3-1 0-15,3-2 1 16,2-5-2-16,-2 2-2 0,0-2-6 16,-3-8-1-16,-6-6-4 15,3 3 0-15,-6 1-3 16,-6 1 1-16,3 1 2 15,-6 3 5-15,-6 4 3 16,-8 6 2-16,8 8 5 16,-3 8 5-16,0 0-1 15,6 0 1-15,0 0 8 16,6 0 6-16,0-1-6 16,6 1-2-16,0-2-8 15,9-1-5-15,6-3-17 16,3-2-7-16,0-2-40 15,6-4-15-15,-1-2-37 16</inkml:trace>
  <inkml:trace contextRef="#ctx0" brushRef="#br0" timeOffset="50">6370 458 204 0,'3'8'77'0,"0"5"-42"0,0 3-10 0,-3-3 25 16,0 3-5-16,-3 0 0 16,-3 0-19-16,-6-3-7 15,-3 3-12-15,-3-3-14 0,-2-2-3 16,-7-1-88-16,-15-2-36 16,12-2 18-1</inkml:trace>
  <inkml:trace contextRef="#ctx0" brushRef="#br0" timeOffset="51">3781 749 208 0,'-3'0'77'0,"3"3"-42"0,6 15-32 0,-4-2 17 15,1 0-1-15,0 8 3 16,0 5-8-16,0 5-1 16,-3 1-7-16,0-3 7 0,0-1 6 15,0-2-6-15,0-2-2 16,0-9-6-16,0-4-2 16,3-6-6-16,-3-3 0 15,0-5-1-15,0-3-1 16,0-5-3-16,3 0 0 0,0-5 2 15,0-3 1-15,3-2-2 16,3 4 2-16,0 4 1 16,3 2 2-16,3 8 1 15,0 3 3-15,0 4-3 16,-3 1 0-16,-3 3 10 16,-4 5 5-16,-2-3 5 15,-3 3 3-15,-6-3-8 16,-5 0-3-16,-1-2-9 15,-3 0-3-15,0-3-9 16,0-3-2-16,3-3-13 16,0-2-6-16,0 0-22 15,3-2-8-15,9-3-43 16</inkml:trace>
  <inkml:trace contextRef="#ctx0" brushRef="#br0" timeOffset="52">3989 1038 264 0,'-6'5'99'0,"9"5"-54"0,-3 4-50 0,0-4 15 16,0 3 7-16,3 1 6 16,0-1-9-16,3-3-5 0,0-2-6 15,3-2-3-15,0-1 1 0,0-5-8 16,-1-3-3-16,4-2-3 15,-3-6-2 1,0 1-3-16,0-3 1 0,3-1 9 16,-6 4 4-16,-3 2 8 15,0 3 5-15,0-1 8 16,0 4 7-16,0-1-7 16,3 3-2-16,0 3-8 15,0 2-5-15,0 6-1 16,0-1-1-16,6 3 0 15,-3 1 2-15,2-4-6 16,-2 1-1-16,0-3-29 16,0-3-13-16,0-5-39 15,0-3-51 1,0-2 37-16</inkml:trace>
  <inkml:trace contextRef="#ctx0" brushRef="#br0" timeOffset="53">4263 884 260 0,'-6'-13'96'0,"3"13"-52"0,3-3-40 0,0 3 21 16,0 0-14-16,3 3-1 15,-3 10-2 1,3 6-4-16,-3 4 2 0,0 4 3 16,0-1-3-16,-3 1-1 15,3 5-5-15,0-6 0 16,0-5-16-16,0-2-4 0,0-3-41 15,0-6-15 1,3-5-32-16</inkml:trace>
  <inkml:trace contextRef="#ctx0" brushRef="#br0" timeOffset="54">4185 971 304 0,'-9'0'112'0,"12"8"-60"0,3-2-52 16,-6-6 23-16,6 0-6 15,0-3 1-15,3 3-9 16,3-3-3-16,3 1-4 16,9-1-13-16,-3 0-2 0,2 1-27 0,1-1-9 15,0 0-52 1,0-2-53-16,-3 0 52 15</inkml:trace>
  <inkml:trace contextRef="#ctx0" brushRef="#br0" timeOffset="55">4546 953 228 0,'0'8'88'0,"5"-6"-48"0,-2 14-23 0,0-8 27 0,0 3-10 16,-3-1 0-16,0 1-19 15,0 2-7-15,3-2-5 16,-3-1-3-16,0 1 3 0,0-3-9 16,0 0-3-16,0-3-42 15,-3 0-18-15,0-2-53 16</inkml:trace>
  <inkml:trace contextRef="#ctx0" brushRef="#br0" timeOffset="56">4587 924 296 0,'-6'-6'112'0,"6"4"-60"0,3-1-65 0,-3 3 15 15,6 0-34-15,0 0-11 16,3 3-71-16,0-1-31 16</inkml:trace>
  <inkml:trace contextRef="#ctx0" brushRef="#br0" timeOffset="57">4668 961 200 0,'0'10'77'0,"0"6"-42"0,0 5-32 0,0-13 15 0,0 0 0 15,0 6 3 1,0-4-2-16,0-2-2 16,0 0-9-16,0-3-3 0,0-2 1 0,0-3-3 15,0 0-2-15,0 0 0 16,6-3 1-16,-4 1-3 16,4-4-2-16,3-4-1 15,-3-1 0-15,9-5 0 16,-9 11 0-16,12-6 3 15,-6 9 0-15,6 2 12 16,-3 5 5-16,-3 0-2 16,-1 3 2-16,1 3-7 15,-3-1-1-15,3 1-4 16,-3 0-1-16,3-1-10 16,0-2-5-16,3 0-45 15,0-3-20-15,6-5-37 16</inkml:trace>
  <inkml:trace contextRef="#ctx0" brushRef="#br0" timeOffset="58">5465 977 148 0,'3'-14'55'0,"-3"14"-30"0,0 0-10 15,0 0 18-15,0 0-5 0,0 0 0 16,0-2-2-16,-3-1-1 16,-6 1-14-16,0-1 2 0,0 3 3 15,-5 3-8-15,-4 4-2 16,6 7-6-16,-6-1-1 15,9 3-1-15,-3 2-2 16,12 6 3-16,0-3 0 16,6 0 1-16,6-2 0 15,3-3-3-15,0-6 0 16,0-2 2-16,5-5 2 16,4-6-2-16,-3-5-2 15,-6-2-3-15,6-6 1 16,-12 0 1-16,3-8 2 15,-6 0-4-15,-3-7 0 0,-3 2 3 16,-6-3 3-16,-3-10 3 16,-6 4 1-1,3 4-5-15,3 8 1 0,3 4 6 16,0 7 6-16,-3 4-4 16,9 6-2-16,-3 5-1 15,3 18-1-15,3 6 4 16,-3 3 5-16,12 7-1 15,-3-2 3-15,0-1-6 16,3 4-3-16,3-3-6 16,-3-3-2-16,0 0 1 15,-1-8 0-15,-2-5-30 16,6-6-14-16,-3-2-81 16</inkml:trace>
  <inkml:trace contextRef="#ctx0" brushRef="#br0" timeOffset="59">5742 971 272 0,'-12'19'104'0,"3"-16"-56"0,6 10-56 0,6-5 18 16,3 2 2-16,-3 4 7 0,-3-1-10 15,6 0-2 1,-3 0-5-16,3 0-10 0,0-2-3 0,0-3-49 15,0-3-23-15,3-5-26 16</inkml:trace>
  <inkml:trace contextRef="#ctx0" brushRef="#br0" timeOffset="60">5691 831 300 0,'-20'-5'112'0,"20"-8"-60"0,0 21-74 15,9-3 11-15,-3 0-12 16,5 0-1-16,4 1-30 16,3 2-15-16</inkml:trace>
  <inkml:trace contextRef="#ctx0" brushRef="#br0" timeOffset="61">6013 786 216 0,'-18'-40'82'0,"15"35"-44"0,-15-3-27 0,9 6 21 16,-3-1-8-16,3 3-2 15,-2 3-15-15,-1 2-4 16,0 8-2-16,0 11-4 0,3 2 2 16,0 4 1-16,3 4 0 15,3 3-3-15,3 0 2 16,3 0 1-16,3 0 2 15,-3 0-8-15,3-5-1 16,-3-6-27-16,0-7-10 16,0-3-62-16</inkml:trace>
  <inkml:trace contextRef="#ctx0" brushRef="#br0" timeOffset="62">5781 993 304 0,'0'-3'115'0,"6"3"-62"0,3-3-53 16,-3 3 21-16,6 0-14 15,2 0-4-15,4 3-7 16,0 5 0-16,6-8 2 16,0 5-41-16,3-5-16 0,-4 3-65 15</inkml:trace>
  <inkml:trace contextRef="#ctx0" brushRef="#br0" timeOffset="63">6061 852 244 0,'-18'-2'93'0,"9"4"-50"0,0 1-44 0,6 0 20 15,-3 2-9-15,0 5 2 16,0 4-5-16,6 4 1 15,0 6-5-15,0 3 5 0,0 2 2 0,0 2-5 16,9 4-3-16,-3-6-1 16,0-5 1-16,-6-3-25 15,6 0-10-15,-6-10-71 16,0 2-48 0,-6-13 62-16</inkml:trace>
  <inkml:trace contextRef="#ctx0" brushRef="#br0" timeOffset="64">5944 1027 288 0,'0'-5'107'0,"9"-6"-58"0,12 11-57 16,-12-3 16-16,3 1-24 0,6 2-4 16,-6 0-39-16,9 5-14 15,-6 0-22-15,8 3-8 16</inkml:trace>
  <inkml:trace contextRef="#ctx0" brushRef="#br0" timeOffset="65">6156 1088 260 0,'-9'5'96'0,"15"-2"-52"0,-6-1-47 0,0-2 16 16,9 0-3-16,0 0 1 16,3-2-5-16,0-1-2 15,-1-2-2-15,1 0-2 0,-3-1 3 16,0 1-7-16,0-3 1 15,-6 3 1-15,-6-1 1 16,-6 1-8-16,6 2-4 0,-9 1 4 16,-11 2 3-16,8 0 4 15,0 5 1-15,3 3-2 16,3 0 0-16,6 5 8 16,6 0 6-16,6 1-3 15,3-1 0-15,-3 0-9 16,9 0-1-16,-7-2-24 15,7-3-11-15,-6-3-29 16,6-5-53 0,0-2 22-16</inkml:trace>
  <inkml:trace contextRef="#ctx0" brushRef="#br0" timeOffset="66">6328 1045 208 0,'0'3'79'0,"6"5"-42"0,-3 3-26 0,-3-3 21 16,6 0-6-16,-6 2 2 16,3 1-14-16,0-3-5 15,-3 0-6-15,0-3 0 0,0 0 2 16,0-5 11-16,0 0 5 16,0-3-5-16,0-2-1 15,-3-3-5-15,0-2-1 16,3-1-5-16,0 1-3 15,3-1-7-15,0 3-4 16,6-3-16-16,-3 1-7 16,3 2-15-16,6 0-8 15,-3 3-2-15,-3 5-2 16,3 2 30-16,-3 6 17 0,0-2 41 16,-3-1 18-16,0 0-2 15,2 0-4-15,1 1-14 16,0-1-3-16,0-2-10 15,-6-3-3-15,6 0-5 16,-6-3-2-16,6 0-3 16,-9 1-1-16,6-4-12 15,-6-2-7-15,-6 1-5 16,6-4 0-16,-9 6 9 16,6-1 5-16,-6 9 9 15,0 0 3-15,0-1 5 16,-3 9 1-16,12-3 5 0,-3 2 5 15,3 4 0-15,3 2-1 16,3-3-6 0,0 0-4-16,3-2-12 0,0-1-4 15,3-2-30-15,-3-5-12 16,3-3-48 0</inkml:trace>
  <inkml:trace contextRef="#ctx0" brushRef="#br0" timeOffset="67">6573 1045 196 0,'0'0'74'0,"0"3"-40"0,17 8-20 0,-8-6 20 0,-6 3 0 15,-3 3 2-15,0 2-8 16,0 0-5-16,-3-2-13 16,6-1-6-16,-3-5-1 0,6 1-2 15,-6-6 2-15,0 0-4 16,3-6 0-16,6-2-8 15,0 1-4-15,0-4 2 16,0 3 4-16,-3 0 2 16,3 3 3-16,3 2 1 15,-3 6 3-15,0 2-3 16,-3 3 0-16,0 3 1 16,-6-1 0-16,5 1-11 15,-2-3-5-15,3-3-25 0,0-2-11 16,3-6-50-1</inkml:trace>
  <inkml:trace contextRef="#ctx0" brushRef="#br0" timeOffset="68">6805 770 288 0,'-3'19'110'0,"6"-14"-60"0,-3 22-56 0,6-14 19 15,-3 8-1-15,-3 8 2 0,6 3-3 16,-3 2-1 0,0 3-6-16,3 0-1 0,-4-2 1 0,-2-9-18 15,9-2-5 1,-9-8-70-16,12-6-32 0,-12-10 14 16</inkml:trace>
  <inkml:trace contextRef="#ctx0" brushRef="#br0" timeOffset="69">6632 945 360 0,'15'3'134'0,"-9"-3"-72"0,24-3-70 16,-9 0 21-16,8 1-7 15,13-1 3-15,6 0-22 0,-7 1-10 16,10-4-132-16,-1 1-58 15</inkml:trace>
  <inkml:trace contextRef="#ctx0" brushRef="#br0" timeOffset="70">3932 1527 212 0,'-3'0'79'0,"3"3"-42"0,3 2-41 0,-3 3 13 16,0 5 6-16,3 3 7 15,-3 8 0-15,0 8 1 16,3-3-12-16,0-3 0 0,-3-5 0 16,0-2-6-16,3-3-1 15,-3-6-2-15,0-2 1 16,0-8-2-16,0 0 2 16,3-2-7-16,0-12 1 15,0-7 1-15,3 0 1 0,0 0-2 16,3 0 0-16,0-1-1 15,3 7 3-15,3 1 0 16,0 4 1-16,-1 5 2 16,1 2 3-16,0 6-2 15,-3 4-2-15,-3 4 4 16,3 13 1-16,-3 0 0 16,-3-1-1-16,-3 1-6 15,0-5 1-15,0-3-13 16,0-3-7-16,0-5-38 15,6-3-15-15,6-5-33 16</inkml:trace>
  <inkml:trace contextRef="#ctx0" brushRef="#br0" timeOffset="71">4272 1580 252 0,'-12'-5'93'0,"9"5"-50"0,-6 0-35 0,3 2 21 16,0 4-11-16,0 2 0 16,-3 2-11-16,0 6-2 15,0 8-3-15,3-3 1 0,0 3 2 16,3 0-4-16,6-6-1 16,-3-5 2-16,12 1 3 15,-3-7-4-15,3-4-1 16,0-3-7-16,-6-3-3 0,6-4 3 15,-6-7 2-15,0-4 3 16,-3 2 1-16,0 3 3 16,0-1 3-16,-3 7-2 15,3-1 0-15,-3 2 3 16,0 6 1-16,3 6-1 16,3 7-1-16,0 3-1 15,5 0 2-15,-2-1-3 16,3 1-2-16,0 0 0 15,0-3 1-15,-3-2-19 16,0-3-8-16,0-3-23 16,0-2-9-16,-3-3-41 15,-3 0-35-15,9-5 53 16</inkml:trace>
  <inkml:trace contextRef="#ctx0" brushRef="#br0" timeOffset="72">4409 1622 240 0,'-3'-2'90'0,"3"4"-48"0,0 1-42 0,3 0 16 16</inkml:trace>
  <inkml:trace contextRef="#ctx0" brushRef="#br0" timeOffset="73">4415 1654 417 0,'3'21'26'15,"-1"0"-12"-15,-2-2-2 0,3-3 1 16,-3-3-5-16,0-2 0 16,0-4-4-16,0-1-1 0,0-6-3 15,3 0-3 1,3-3-3-16,0-5-1 0,0-13-5 15,3 0-3-15,0 0 6 16,0 0 5-16,3 2 3 16,-3 6 1-16,3 5 4 15,-3 3 2-15,0 5 4 16,0 5 1-16,0 8 6 16,-3 3 1-16,-1 0-9 15,-2-3-3-15,0-2-2 16,0-3 0-16,0-3-2 15,0-2-2-15,6-9 1 0,0-4 1 16,0-4-3 0,0-1-2-16,3 1-1 15,-3 1 0-15,3 5-2 0,-3 3 1 16,0 5 5 0,0 5 2-16,-3 11 2 15,5 0 0-15,-5 0-2 0,0 0-2 16,0-3 1-16,0 0-1 15,0-2-27-15,0-6-11 16,3-2-30-16,0-3-10 16,6-3-31-1</inkml:trace>
  <inkml:trace contextRef="#ctx0" brushRef="#br0" timeOffset="74">4840 1622 256 0,'-3'6'96'0,"6"-1"-52"0,0 19-43 16,0-16 19-16,0 5 0 16,6-3 4-16,0 1-8 15,0-3-4-15,3-3-7 16,0-2-2-16,0 0 1 0,-3-9-7 16,-1-7 0-16,-2 2-8 15,-3-2-3-15,-3 0-8 16,-3 0-3-16,-3-1-1 15,-2 4 2-15,-4 2 13 16,-3 3 6-16,-9 5 6 0,3 5 4 16,0 8 2-1,3 6 3-15,4-1 8 0,5-2 6 16,3 3-2-16,9-3-1 16,6-3-7-16,2 3-4 15,4-3-12-15,9-3-6 16,0-2-29-16,0-2-14 15,3-1-70 1</inkml:trace>
  <inkml:trace contextRef="#ctx0" brushRef="#br0" timeOffset="75">5135 1606 256 0,'-12'-2'96'0,"9"4"-52"0,-6 4-36 0,0-1 24 0,0 0-11 16,-6 8 0-16,0 1-8 15,4 4-3-15,-1-2-5 16,3-3-6-16,6 1 0 0,3-1-8 16,6-3-2-16,3 1 4 15,8 2 3-15,-5 0 1 16,6 1-1-16,-6-1 5 15,0 0 1-15,-6-2 15 16,-3 2 6-16,-3-2-3 16,-6-6 1-16,-3-3-14 15,-6-2-7-15,3 0-25 16,-3-5-8-16,1 0-41 16,2-3-16-16,3-3-25 15</inkml:trace>
  <inkml:trace contextRef="#ctx0" brushRef="#br0" timeOffset="76">5200 1686 288 0,'0'18'107'0,"0"-2"-58"0,0 8-53 0,0-11 21 15,3 8 9-15,-3 3 8 0,0 3-6 16,6-1-4-16,-6 3-14 15,6-2-6-15,-6-4-1 16,6 1-4-16,-3-8-2 0,3-5-5 16,-3-6-13-1,-6-5 0-15,-3-5-1 16,0-6 4-16,3-5 5 16,-3-10 4-16,0 2 0 15,-3 0 3-15,6-2 2 16,0 2 2-16,0 0 1 15,3-5 1-15,0 0 2 16,3 2 1-16,3 6 1 16,3 3 0-16,12 2 0 15,-6 5 2-15,0 3 3 0,0 6 5 16,3 4-2-16,-9 9 1 16,0 5 1-16,2 0 2 15,-5 2-1-15,-6 1 4 16,-3-1-9-16,-3-5-1 15,-2-2-10-15,-1 0-1 16,-12-3-13-16,9-3-3 16,0-2-18-16,0-3-4 15,-3 0-25-15,15-8-91 32</inkml:trace>
  <inkml:trace contextRef="#ctx0" brushRef="#br0" timeOffset="77">5468 1604 220 0,'0'-6'85'0,"6"6"-46"0,-6 0-19 15,0 0 24-15,0 0-5 16,-6 3 2-16,3 2-23 15,-6 3-8-15,-3 8-7 16,-5 5 0-16,5 3 0 0,0 0-4 16,3-3-1-16,3-2-2 15,3-3 3-15,3-3 0 16,3-3 3-16,3-2-3 16,3-2 0-16,0-1-8 15,0-8-2-15,-3 1-3 0,5-6 1 16,-2 0 2-16,-3 0 5 15,-3-8 5 1,3 3 5-16,-3 2-3 0,0 3-1 16,-3 3 4-16,6 10 5 15,-3-2-3 1,9 2 4-16,-3 6 1 16,6 2-6-16,-3-3-1 15,0 1-4-15,0 0-1 16,-3-3-19-16,8-3-9 15,-2-2-34-15,0-3-14 0,9-3-31 16</inkml:trace>
  <inkml:trace contextRef="#ctx0" brushRef="#br0" timeOffset="78">5659 1606 288 0,'-18'0'110'0,"12"6"-60"0,-9 2-43 16,9-3 23-16,0 5-5 15,-3 6 0-15,9 0-6 16,-3 3-1-16,3-1-10 16,3 3-5-16,3-2 0 0,3-1-4 15,3-2-2-15,0-2-16 16,6-6-7-16,6-3-45 0,-4-3-16 16,1-4-41-1</inkml:trace>
  <inkml:trace contextRef="#ctx0" brushRef="#br0" timeOffset="79">5814 1646 284 0,'3'0'107'0,"2"3"-58"0,1 13-46 0,-3-11 21 15,6 0-5-15,0-2 1 16,0-1-9-16,0 9-4 15,-3-11-4-15,3-8-5 0,3 8-1 16,-3-8-3-16,-3 0 1 0,0-2-8 16,-6-1-4-16,0 0-2 15,-3 1-1-15,-6-1 6 16,3 3 4-16,-9 0 8 16,3 3 3-16,-6 3 7 15,6 4 5-15,-6 3 4 16,10 3 2-16,-4 3-4 15,0 13-1-15,3 0-2 16,0-1 0-16,9 1-2 16,0-3 1-16,0 1-6 15,9-4-3-15,3-5-12 16,3 1-6-16,-1-4-30 0,7-5-12 16,6-2-74-1</inkml:trace>
  <inkml:trace contextRef="#ctx0" brushRef="#br0" timeOffset="80">6105 1620 264 0,'0'-6'101'0,"0"4"-54"0,0-1-24 0,0 3 31 0,-3 0-8 16,-3 0 0-16,0 0-24 15,-3 3-8-15,0-1-9 16,-2 4-8-16,5-1-1 0,3 5-7 15,-3-2-1-15,6 0-2 16,9 8 1-16,-3-3 5 16,5 3 2-16,-2 0 4 15,0 3 3-15,-3-1 9 16,-6-2 5-16,-6 0 13 16,-3-3 4-16,-5 0-14 15,-1 1-6-15,-3-1-34 0,-3-2-12 16,0-4-66-16,0 1-27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40:33.3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3910 10512 403 0,'0'0'17'0,"-6"5"5"0,-3 0-22 0,-3 1 0 0,3 2 0 0,-6 0 0 16,4 0 68-16,-1 2 8 0,0 3 3 0,-3 1 0 15,0 2-34-15,0 5-6 0,3 0-2 0,-3 3 0 16,0 2 7-16,4 6 2 0,2 5 0 0,0 3 0 15,0 5-4-15,6 0-1 0,0 2 0 0,6-2 0 16,0 0-29-16,12 0-12 0,-6-3 8 16,11-2-8-16,1-3 0 0,3-8 0 0,6-2 0 0,0-9 0 15,2-5 0-15,7-5 0 0,9-5 0 0,-4-6 0 16,4-5 8-16,0-5-8 0,-7-5 8 0,1-3-8 16,-6-3 13-16,-7-3-2 0,-2-2-1 0,-3 3 0 15,-6-6 5-15,-3 3 1 0,-9-3 0 0,0 0 0 16,-6-2 35-16,-9 0 7 0,3-1 2 0,-6 3 0 15,-3-2-30-15,6 2-6 0,-12 1 0 0,6 4-1 0,0 1-34 16,-5 2-6-16,5 3-2 0,0 5 0 16,-6 0-1-16,6 5-1 0,0 1 0 0,0 4-407 15,3 1-82-15</inkml:trace>
  <inkml:trace contextRef="#ctx0" brushRef="#br0" timeOffset="976.007">3880 11210 57 0,'0'0'0'16,"0"0"0"-16,0 0 0 0,0 0 0 0,0 0 0 0,0 0 0 0,-3 8 156 0,0 0 25 16,3-2 6-16,-9 7 1 0,3 0-137 0,1 0-27 15,-4 6-6-15,0-1-1 0,0 3 6 0,0-2 1 16,0 0 0-16,3-1 0 0,-3-2-10 0,3-3-2 16,0 0 0-16,3-2 0 0,0-3-2 0,0 0-1 15,3-8 0-15,0 0 0 0,0 0-9 0,0 0 0 16,0 0 0-16,0 0 0 0,6-5 12 0,0 2 0 15,3-5 0-15,-3-3 0 0,3 3-12 0,0-2 12 16,-3-3-12-16,3-1 12 0,3-1-12 0,-6-1 0 16,2 0 9-16,1 5-9 0,-3-2 0 0,3 2-15 15,3 1 3-15,-9 2 0 0,3 3 24 0,0 2 4 0,0 0 2 16,-3 3 0-16,-3 0 2 0,6 0 0 0,-6 0 0 0,6 3 0 16,0 2 3-16,3 0 1 0,-9 3 0 15,6 3 0-15,-3-3-13 0,3 3-3 0,0-4 0 16,-3 4 0-16,3 0-8 0,-3-3 0 0,-3 2 0 15,3-2 8 1,-1 0-28-16,1 0-7 0,0 0-1 0,3 0-325 16,-6-8-66-16</inkml:trace>
  <inkml:trace contextRef="#ctx0" brushRef="#br0" timeOffset="15853.997">3868 11356 115 0,'0'0'10'0,"0"0"-10"0,0 0 0 0,0 0 0 16,0 0 118-16,0 0 22 0,0 0 4 0,0 0 0 15,0 0-62-15,0 0-13 0,0 0-2 0,0 0-1 16,0-5-11-16,0 5-3 0,0 0 0 0,0 0 0 16,0 0 4-16,0 0 0 0,0 0 0 0,0 0 0 15,0 0-12-15,0 0-3 0,0 0 0 0,0 0 0 16,0 0-17-16,0 0-4 0,0 0-1 0,0 5 0 15,-3 3-2-15,3 2 0 0,-6-2 0 0,4 6 0 16,-1-4 1-16,0 3 0 0,3-2 0 0,-3 2 0 16,0 0-2-16,3 3 0 0,-6-2 0 0,6 1 0 15,0-1 0-15,0 2-1 0,0-3 0 0,6 0 0 16,-6-2-5-16,3 2-1 0,3 3 0 0,-1-3 0 16,4-2-9-16,0 2 10 0,0-3-10 0,0 1 10 0,6-1-10 0,0-2 0 15,-3 0 9-15,3 0-9 16,0-2 9-16,0 2-9 0,2-3 12 0,4 0-12 0,0 3-9 15,6-5-9-15,-3 2-2 0,2 0 0 0,-2 1 20 16,6-1 0-16,0-2 0 0,3 2 0 16,2-3 0-16,-5 4 0 0,6-4 0 0,2 1 0 0,1 0 0 0,3 2 0 15,-1-2 0-15,-2-1 0 0,3 6 0 0,0-5 0 16,-1-1 0-16,4 1 0 0,-4-3 48 0,-2 0 12 16,-3 0 4-16,0 0 0 0,5 0-52 0,-11 0-12 15,0 0 0-15,0 0 0 0,-7 0 24 0,-2 0 3 16,0-3 0-16,-6 3 0 0,0 0-27 0,3 0 0 15,-9-2 0-15,3 2-11 0,-4 0-7 0,4 0-2 16,-3-3 0-16,6 3-572 16,-6 0-114-16</inkml:trace>
  <inkml:trace contextRef="#ctx0" brushRef="#br0" timeOffset="16557.971">5375 11729 1036 0,'0'0'46'0,"0"0"10"0,0 0-45 0,0 0-11 15,0 0 0-15,0 0 0 0,0 0 104 0,0 0 20 0,0 0 3 0,0 0 1 16,3 5-52-16,0 3-9 0,-1 0-3 0,-2 0 0 16,6 0-24-16,-6 0-4 0,-3 3-2 0,0-4 0 15,6 4-4-15,-6-3-1 0,1 3 0 0,2-3 0 16,0-1-14-16,0-7-3 0,-3 8-1 0,3-8 0 16,0 0-2-16,-3 8 0 0,3-2 0 0,0-6 0 15,0 0-9-15,0 0 0 0,0 0 0 0,0 0 0 16,-9 5 0-16,9-5 0 0,0 0 0 0,0 0 0 15,0 0 0-15,0 0 0 0,3-5-9 0,-3 2 9 16,0-5 0-16,0 3-10 0,-3-3 10 0,6 0-8 16,3 0 8-16,-3-3-8 0,0 3 8 0,-1-2-8 15,4 2 16-15,3 0 3 0,-3-3 1 0,0 3 0 16,3 3-12-16,0-3 0 0,0 3 0 0,0 0 0 16,0-1-11-16,0 1-4 0,3 0-1 0,-6 2 0 15,6 0 26-15,0 3 5 0,-7-2 1 0,10 2 0 16,-9 0-16-16,3 5 9 0,0-2-9 0,0 2 8 0,0 3 0 15,0 0 0-15,-3 3 0 0,-3-4 0 0,3 4-8 0,-3 0 8 16,3-1-8-16,-6 3 8 0,0-2-8 0,0 0 8 16,0-1-8-16,0 1 8 0,-3-3-8 0,0 0 0 15,3-3 0-15,0 3 8 0,0-8-8 0,0 8 12 16,0-8-12-16,0 0 12 0,0 8-26 0,0-8-5 16,0 0-1-16,0 0 0 15,0 0-118-15,0 0-24 0,6 5-5 0,3-5-578 0</inkml:trace>
  <inkml:trace contextRef="#ctx0" brushRef="#br0" timeOffset="16892.97">5785 11755 806 0,'0'0'72'0,"0"0"-58"0,0 0-14 0,0 0 0 15,0 0 104-15,-6 3 19 0,6 0 3 0,-6-1 1 16,0 4-84-16,3-1-17 0,-5 0-3 0,5 3-1 15,-3-3-1-15,3 3 0 0,0 0 0 0,3 0 0 16,-3 0 25-16,3 0 5 0,0-8 1 0,6 11 0 16,3-1-16-16,-3-2-2 0,5-2-1 0,-2-1 0 15,6 0-5-15,-3-2 0 0,0-1-1 0,0-2 0 16,3 0-8-16,-3-2-2 0,0-1 0 0,0-2 0 16,2-3 17-16,-2 3 3 0,-3-3 1 0,0 0 0 0,-3 0-20 15,-3-3-4-15,0 3-1 0,0-2 0 16,-3-1 8-16,0 1 2 0,-3-1 0 0,-3 0 0 15,6 3-11-15,-9 1-1 0,0-1-1 0,0-3 0 0,0 3-10 16,1 3 0-16,-4 2 0 0,3 0 0 0,0-2-17 16,3 5-6-16,-3 0-1 0,3 0 0 15,6 0-92-15,-6 3-20 0,0 2-3 0,3 0-653 0</inkml:trace>
  <inkml:trace contextRef="#ctx0" brushRef="#br0" timeOffset="17577.968">6407 11671 288 0,'0'0'25'0,"0"0"-25"15,0 0 0-15,0 0 0 0,0 0 161 0,0 0 27 16,0 0 6-16,0 0 1 0,0 0-79 0,0 0-16 15,0 0-4-15,0 0 0 0,0 0-43 0,0 0-9 0,0 5-1 16,0-5-1-16,0 0-7 0,-6 5-2 16,-2-5 0-16,2 3 0 0,6-3-3 0,-3 5-1 0,-6-5 0 0,9 0 0 15,0 0-9-15,0 0-1 0,0 0-1 0,0 0 0 16,0 0-4-16,0 0-1 0,0 0 0 0,0 0 0 16,0 0-13-16,0 0 0 0,0 0 0 0,0 0 0 15,0 0 0-15,9 0 0 0,0 3-9 0,-4 0 9 16,4-3 0-16,-3 2 0 0,-6-2 8 0,6 6-8 15,0-1 16-15,-6-5-3 0,0 0-1 0,3 5 0 16,-3-5 7-16,0 0 1 0,0 0 0 0,0 0 0 16,-3 5-4-16,0 1-1 0,3-6 0 0,-6 2 0 15,6-2-15-15,-6 0 11 0,3 3-11 0,-3-3 10 16,1-3-10-16,5 3 0 0,0 0 0 0,0 0 8 16,0 0-8-16,0 0 0 0,0 0 0 0,0 0 8 15,0 0-8-15,0 0 0 0,0 0-12 0,0 0 12 16,0 0-22-16,5-2 3 0,-5 2 1 0,6-3 0 15,0 0-86-15,0 6-16 0,0-3-4 0</inkml:trace>
  <inkml:trace contextRef="#ctx0" brushRef="#br0" timeOffset="17987.987">6357 11893 403 0,'0'0'17'0,"0"0"5"15,0 0-22-15,0 0 0 0,0 0 0 0,0 0 0 0,0 0 176 0,0 0 32 0,0 0 5 0,0 0 2 16,0 0-87-16,6 5-16 0,-6-5-4 0,3 11-1 16,0-3-24-16,-3 5-5 0,0-2-1 0,0-1 0 15,-3 1-13-15,-3 2-4 0,3-2 0 0,-3-1 0 16,0-2-25-16,-3 3-6 0,-3-3-1 0,3 2 0 15,0-2 0-15,-3 3-1 0,0-3 0 0,0 0 0 0,-2-3-27 0,-1 3 0 16,3-3 0-16,-3 0 0 16,3 1-124-16,3-4-29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57:30.5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15938 2810 156 0,'6'-13'60'0,"0"7"-32"0,0-4-6 0,-3 7 20 15,-3-2 2-15,0 0 3 16,0-1-11-16,-3 4-2 16,-3-6-19-16,0 5 4 0,-6 3 4 15,-5 5-8-15,-7 14-1 16,-3 15-10-16,0 19-5 15,3 11-3-15,4 4 3 16,8 12 0-16,9-1 1 16,9-7 0-16,11-12 0 15,13-9-5-15,6-14 1 0,3-13 6 16,5-14 4 0,1-23 1-16,-3-13 1 0,-7-14 0 15,-5-8 2-15,-9-5-3 16,-12-13 1-16,-9 0-3 15,-9 5 0-15,-6 3-3 16,-3 13 1-16,-3 5-13 16,1 11-3-16,-1 5-43 15,3 8-17-15,3 14-73 16</inkml:trace>
  <inkml:trace contextRef="#ctx0" brushRef="#br0" timeOffset="1">15569 3175 192 0,'-3'-3'74'0,"6"1"-40"0,-3-1-40 0,-6 0 86 16,0 1-24-16,-3 2-14 16,1-3-13-16,-4 0-19 15,-3 1 2-15,-6-1 2 0,-6 1-3 16,-3 2-1-16,-2 0-2 16,-7 5 2-16,-3 0-3 15,-8 6-2-15,-1 2-2 16,-6 5 0-16,-2 9-4 15,2 2 0-15,1 8-1 16,-1 3-2-16,1 5 5 16,-1 2 1-16,10-2 2 0,2 6 0 15,3 4 2-15,6 3 1 16,7-7-3-16,5-1-1 16,6-5 1-16,3-5 0 15,3-9-5-15,3-2 1 16,3-5 2-16,0-5 1 15,0-3-6-15,1-3 0 16,-1-3-6-16,-3-2-1 16,0-2-4-16,0-1-1 15,0-2-10-15,3-1-4 16,0-2-11-16,0 0-5 16,0-2-8-16,0-1-3 15,0 0-48-15</inkml:trace>
  <inkml:trace contextRef="#ctx0" brushRef="#br0" timeOffset="2">14388 3791 228 0,'-3'-2'85'0,"3"2"-46"16,0 0-39-16,0 0 18 0,6 2-10 15,-3 6 0-15,0 14 13 16,-1-1 6-16,1 5-13 15,0 1 1-15,0 4-1 0,0-4-1 16,0-3 2-16,0-6-8 16,3-2-2-16,0-3-1 0,-3-2 2 15,3-3 1 1,0 0 1-16,3-6 0 0,3-2 2 16,3-2-3-16,3-9-2 15,3 3-2-15,-1-2 0 16,1-1-4-1,0 1-2-15,0-1-1 0,-3 0 3 16,-3 3-20-16,0 0-8 16,-4-2-40-16,1-1-16 15,-3 1-38 1</inkml:trace>
  <inkml:trace contextRef="#ctx0" brushRef="#br0" timeOffset="3">17186 2736 244 0,'-18'0'90'0,"9"5"-48"16,-18 0-36-16,12 9 22 0,-6 1-11 15,-6 15 1-15,-2 15-9 16,-1 7-3-16,3-1-3 16,6 2 0-16,6 0 2 0,9 0-2 15,9 2-2-15,6-5 2 16,9-2 0-16,3-6-8 15,6-5-2-15,6-5-16 16,-1-8-5-16,-2-6-26 16,-3-4-10-16,0-6-35 15</inkml:trace>
  <inkml:trace contextRef="#ctx0" brushRef="#br0" timeOffset="4">17245 3201 220 0,'-3'8'85'0,"6"-2"-46"0,0 7-41 0,0-5 14 16,0 5 7-16,-3 0 5 16,3 1-17-16,-3-1-8 15,0-3 0-15,0-2-32 0,0 0-10 0,3-2-57 16</inkml:trace>
  <inkml:trace contextRef="#ctx0" brushRef="#br0" timeOffset="5">17254 3077 228 0,'-6'0'85'0,"12"-3"-46"0,-3 3-63 0,-3 0 7 0,3 3-26 0,0 0-5 15,0 2-26 1,3 0-8-16</inkml:trace>
  <inkml:trace contextRef="#ctx0" brushRef="#br0" timeOffset="6">17334 3236 228 0,'0'16'85'0,"0"-8"-46"0,0 2-41 0,0-4 14 16,0-1-2-16,0-3 4 15,0-2-6-15,0 0-2 16,0 0-3-16,0-2-7 0,3-6-2 15,6-3-2-15,0-2 0 16,6 0 0-16,-3-6 0 0,0 6 5 16,0 5 1-16,0 0-1 15,0 6 0 1,0 4 4-16,-4 6 1 0,1 0 4 16,0 5 1-16,-3 6-3 15,0-6-3-15,-3 3 0 16,0-3 1-16,0-2-34 15,0-3-13-15,0-6-49 16</inkml:trace>
  <inkml:trace contextRef="#ctx0" brushRef="#br0" timeOffset="7">17611 2979 264 0,'-6'24'101'0,"9"-13"-54"0,-3 15-55 0,3-15 18 16,-3 15 0-16,0 1 3 15,0 7-2-15,0-5-1 16,0 3-6-16,3 0-3 0,0-6 0 16,0 3-39-16,-3-5-16 15,3-6-64 1</inkml:trace>
  <inkml:trace contextRef="#ctx0" brushRef="#br0" timeOffset="8">17489 3183 308 0,'6'0'115'0,"0"-3"-62"0,9-2-57 16,-6 2 18-16,3 1-10 15,3-1-3-15,0 6-18 16,2-1-6-16,1-4-73 16,0-1-29-16,3 0 29 15,-3-7 17-15</inkml:trace>
  <inkml:trace contextRef="#ctx0" brushRef="#br0" timeOffset="9">17817 2902 240 0,'-3'3'90'0,"3"13"-48"0,0-5-42 0,0-9 16 16,-3 6 2-16,0 3 3 15,0-1-6-15,3-2-4 16,0-2-6-16,0-1-4 0,0-2 2 15,0-3-2-15,6-6 2 16,6-4-2-16,-1-4 2 16,7 1-2-16,0 0-1 15,0 2 1-15,0 1-1 16,0 4-3-16,3 1 2 0,-7 5 1 16,1 5 2-1,-6-2 3-15,0 16 2 0,-9 2 8 16,-3 0 2-1,-3 3-6-15,0 0-2 0,0 2-3 16,0-5-1-16,0 3-14 16,3-3-4-16,1 3-47 15,-1-5-18-15,3-1-48 16</inkml:trace>
  <inkml:trace contextRef="#ctx0" brushRef="#br0" timeOffset="10">17918 3342 340 0,'-3'2'126'0,"6"-2"-68"0,-3 0-76 0,0 0 14 15,0 0-44-15,3 0-14 16,3-2-63-16,3-4-25 16</inkml:trace>
  <inkml:trace contextRef="#ctx0" brushRef="#br0" timeOffset="11">18394 3151 216 0,'-3'0'82'0,"6"3"-44"0,3 7-38 15,-3-4 16-15,0 4 0 16,0 9 4-16,0 10-4 16,0 13 1-16,0 1-10 15,-3-4-2-15,0-4 1 0,0-4-1 16,0-9 0-16,0-4-6 16,0-5 1-16,0-2 4 15,0-6 2-15,0-5-5 16,0-8 0-16,-3-10-6 0,0-11 1 15,0-3-3-15,0-5 0 16,3 2 1-16,0 4 4 16,0 2 1-16,6 0 1 15,0 5 0-15,6 5 2 16,6 1-1-16,-1 7 2 16,4 6 0-16,3 7 3 15,0 4-5-15,-3-1-1 16,-3 6 6-16,-6 2 4 15,-7 3 1-15,-5 5 3 16,-5-5-5-16,-7 2-3 16,-6-2-12-16,-3-5-4 15,0-1-11-15,0-7-4 0,0 0-6 16,4-3-4-16,2-6-24 16,6-2-10-16,6-5-17 15</inkml:trace>
  <inkml:trace contextRef="#ctx0" brushRef="#br0" timeOffset="12">18701 3101 260 0,'-21'11'99'0,"12"10"-54"0,0 5-55 15,6-15 14-15,0 5 8 16,0 2 6-16,0 3 5 0,3 0 1 15,3 1-13-15,6-4-4 0,6-2-3 16,3-5 0-16,3-3 0 16,-1-8 0-16,1-8 0 15,0-3-2-15,0-2-2 16,-9 0-2-16,-3-3 1 16,-6 2 3-16,-6 4 1 15,-3-3-4-15,-3-1 1 16,-9 1-7-16,0 5-3 15,0 3-12-15,3 5-4 16,3 0-28-16,1 0-13 16,5 3-41-1</inkml:trace>
  <inkml:trace contextRef="#ctx0" brushRef="#br0" timeOffset="13">18900 3133 260 0,'0'13'96'0,"3"-10"-52"0,-3 4-54 16,3-1 16-16,3 2 9 16,0 2 7-16,0 6 1 0,3-3-2 15,-3 1-11-15,-3-1-9 16,3-3-1-16,-6 1-7 15,6 0 0-15,0-3-39 0,-9-3-14 16,3-3-58 0</inkml:trace>
  <inkml:trace contextRef="#ctx0" brushRef="#br0" timeOffset="14">18924 3085 280 0,'-18'-5'104'0,"15"-1"-56"0,3 4-60 0,0 2 13 16,9 0-4-16,-3-3 1 16,0 3-12-16,3 0-3 15,0 3 9-15,0-1-34 0,0 1-13 16,2 0-36-16</inkml:trace>
  <inkml:trace contextRef="#ctx0" brushRef="#br0" timeOffset="15">19046 3170 228 0,'0'21'88'0,"3"-16"-48"0,-3 3-34 16,0-3 22-16,0 3-11 16,0 0-2-16,0 3-4 15,0-8-2-15,0-1-5 16,0-2-3-16,0 0 0 0,0 0 3 16,0-2 2-16,3-1-7 15,0-5-1-15,3 3-7 16,3-9-1-16,0-7-4 0,3 5 1 15,-1 0 9-15,1 6 7 16,3 2-3 0,-3 8 0-16,3 0 2 0,0 8 1 15,-3 0 5-15,0 2 5 16,-3 4-5-16,0 4 0 16,-3-5-4-16,-3 3-3 15,-1 0-7-15,1-3-1 16,0-5-30-16,0-2-13 15,3-4-60 1</inkml:trace>
  <inkml:trace contextRef="#ctx0" brushRef="#br0" timeOffset="16">19350 2860 288 0,'0'-2'110'0,"0"4"-60"16,14 6-63-16,-8 0 17 0,-3 8 5 16,0 10 8-16,0 9-6 15,-3 7-1-15,0 3-6 16,0-5-3-16,0 5 0 0,3-6-1 16,0-4 0-16,0-6-9 15,-3-8-2-15,6-8-56 16,3-2-23-16,-9-11-20 15</inkml:trace>
  <inkml:trace contextRef="#ctx0" brushRef="#br0" timeOffset="17">19302 3040 176 0,'-9'0'68'0,"12"3"-36"0,-3-3-31 0,0 0 14 16,0 0 1-16,6 0 4 16,3 2-4-16,6 1-1 15,6-3-9-15,-1-3-4 0,4 1 1 16,3 2-11-16,-3 0-4 16,0 0-10-16,-4 2-3 0,-5 1-16 15,0 2-6 1,-6 1-24-16</inkml:trace>
  <inkml:trace contextRef="#ctx0" brushRef="#br0" timeOffset="18">19582 3112 220 0,'6'0'85'0,"-3"18"-46"0,3-10-35 0,-3-5 19 15,5-1-2 1,4 1 2-16,0-3-6 0,0 0 0 16,3 0-10-1,-3-5-2-15,0 2 1 0,0-5-1 0,0 3 0 16,-3-6-3-16,0 3-2 16,-3 0-2-16,-4 0-1 15,-2 0-1-15,-2 3 3 16,-4 0-7-16,-3 2 1 15,0 3 3-15,-9 5 2 16,0 3-1-16,0 8 2 16,0-8 3-16,3 11 1 15,3-6 1-15,4 0 0 16,5 0 2-16,3 1 1 0,3-1-1 16,5-3-1-1,7 1-6-15,3 0 1 0,3-6-16 16,0-2-4-16,-3 2-21 15,0-10-9-15,-4-1-42 16,1 4-36 0,-3-6 50-16</inkml:trace>
  <inkml:trace contextRef="#ctx0" brushRef="#br0" timeOffset="19">19793 3117 208 0,'0'2'77'0,"-3"4"-42"0,6 7-34 0,0-5 16 16,0 0 6-1,0 2 8-15,-3 1-5 0,9 2-1 16,-3 0-14 0,0-2 0-16,-3 0 2 0,0 2-7 15,0-8-1-15,0 0-3 0,-3-5-2 16,0 0 3-16,3-2 4 16,-3-3 1-1,3-3-4-15,6 0 0 16,-3-6-4-16,2-4-1 15,1 2 1-15,0 3 0 16,0 2-5-16,3 3 1 16,0 3-11-16,0 0-3 15,0 10-26-15,0-5-10 16,0 5-64 0</inkml:trace>
  <inkml:trace contextRef="#ctx0" brushRef="#br0" timeOffset="20">20153 2868 232 0,'0'0'88'0,"0"3"-48"0,0 2-31 0,0-5 22 16,0 5-4-16,0 3 2 15</inkml:trace>
  <inkml:trace contextRef="#ctx0" brushRef="#br0" timeOffset="21">20153 2902 477 0,'0'8'12'0,"0"0"-3"0,0-2-5 16,0-1-1-1,0-5-3 1,0 0-1-16,3-5 3 0,0-1-1 15,6 4-1-15,3-9-2 16,0 3-1-16,3 0-1 16,6 3 0-16,2 0 3 15,-2 2 0-15,-3 3 1 16,0 5 2-16,-3 3-1 16,-6 5-1-16,-3 3 5 15,-3 3 4-15,-3 2 1 16,-3 0 4-16,-3 0-3 15,-6 1-1-15,0-1-4 16,-3 0-1-16,3 0-3 16,0 0-2-16,3-2-8 15,0-1-5-15,3-2-33 0,3-3-13 16,3-2-77 0</inkml:trace>
  <inkml:trace contextRef="#ctx0" brushRef="#br0" timeOffset="22">20347 3260 340 0,'-6'5'126'0,"9"-2"-68"0,-3 2-54 0,0-5 24 16,0 0-14-16,0 0-1 16,0 0-9-16,0 0-5 0,0 0 0 15,0 0-31-15,0 0-13 16,3 0-54-16,6-3-75 15</inkml:trace>
  <inkml:trace contextRef="#ctx0" brushRef="#br0" timeOffset="23">20504 2656 260 0,'3'0'96'0,"0"6"-52"0,3-1-43 0,3 0 21 15,3 6-5-15,3 5 1 16,6 8 4-16,3 13 1 16,2 21-12-16,4-3 7 0,-9 14 4 15,-3-8-7-15,-12 3-1 16,-9 2-6-16,-6 0-3 15,-9-8-9-15,-12-5-5 0,-2-8-37 16,-7-8-15-16,0-5-86 16</inkml:trace>
  <inkml:trace contextRef="#ctx0" brushRef="#br0" timeOffset="24">6224 10614 184 0,'0'-5'68'0,"-3"5"-36"0,6 0-37 16,-3 0 10-16,0 0 6 16,0 0 27-1,0 0-1-15,0 0 7 16,6 2-25-16,0-2-6 15,-6 0-2-15,-3 0-1 16,3 0 4-16,0-2-3 0,0-1 1 16,0 0-3-1,3 1 0-15,-3-1-1 16,-3 0-2-16,3 1 1 16,-3-1-4-16,0 0-2 15,0 1 4-15,0-1 1 16,0 0 0-16,0-2 1 15,-3 0-2-15,0 0 0 16,-3-1-1-16,0-2 0 16,1-2 0-16,-4 2 2 15,0-3-1-15,-6 3 0 0,3-2-3 16,-3-1-2-16,0 1 1 16,3 2 1-16,-2 0-3 15,-1 0 0-15,-3 0 1 16,0 0 0-16,0 0 0 15,0 3 2-15,0-1-3 16,1 1 0-16,2 2-1 16,-6 1 0-16,3-1 2 15,0 0 2-15,0 3-1 16,1 0-1-16,-4 0-2 16,3 0 1-16,0 3-1 15,-3 0 0-15,1-1 0 16,2 4 0-16,0-1 2 15,0 3 2-15,0 0-3 16,0 0 0-16,-2 2-1 0,2 1 0 16,-3 2 2-16,3 0 0 15,0 1-3-15,3-1 2 16,3 0-1-16,-2 0 0 16,2 1 2-16,-3 1 2 15,0 1-3-15,3 3 0 16,0 2-1-16,3 0 0 15,0 0 2-15,-2 3 0 16,-1 3 0-16,3-4 0 16,3 4 0-16,0-3 0 15,-3 2-3-15,3 1 2 16,3-1-1-16,0-2 0 16,0 0 2-16,0 0 2 0,0 2-3 15,0 3 0-15,3 3 3 16,0 0 1-16,0 2-4 15,0 0 1-15,6 1-2 16,0-1 0-16,3 3 2 16,3-2 0-16,3-4 0 15,0-2 0-15,3 1-3 16,0-4 0-16,3 3-1 16,3 0 3-16,-1 0 0 15,4 0 1-15,3-2 2 16,15-1 3-16,-4 1-2 15,1-6-2-15,3 0-3 0,2-5 1 16,1-5 1-16,0-3 2 16,-1-8-1-16,1-6-1 15,6-2 1-15,2-2 1 16,-2-6-1-16,-1-3 2 16,-2-2-2-16,3 0-1 15,-4-5 1-15,1 2 1 16,-4-8-3-16,-2 0 0 15,-3-5 3-15,0 0 1 16,-4-10-1-16,-2-1 1 16,-6 0-2-16,-3 1-1 15,-1 2 1-15,-5 5-1 16,-6-2 2-16,-3-1 3 0,-6 1 2 16,-6-6 1-1,-6-5 0-15,-3 1 2 0,-6-4-3 16,-2 3-2-16,-7 11 0 15,0-3-1-15,0 5-2 16,0 6 1-16,1 5-9 16,-1 2-1-16,0 6-9 15,3 5-5-15,3 3-22 16,1 8-10-16,-1 7-49 16,0 9-22-16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3T23:57:41.6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16084 6152 128 0,'9'-14'49'0,"-6"12"-26"0,0-1-7 0,0 0 18 15,0 1 6-15,-3-1 5 16,0 3-7-16,0 5-3 15,0 1-19-15,-3 4-8 0,-3 6-1 16,-3 8 0-16,-9 2 3 16,-2 4-3-16,2-1 1 15,0 0-7-15,3-3-3 16,3-2 1-16,3-8 2 16,3-3 0-16,3-5 2 15,0-5-4-15,3-6 0 16,3-8 1-16,12-4 0 0,0-4-3 15,0-5 0-15,0 3-1 16,0-3 3-16,-1 6 0 16,1 2 1-16,-3 3 0 15,0 5 0-15,0 2 0 16,0 6 0-16,0 6 4 16,3-1 5-16,-3 8-5 15,3 0-2-15,-4 1-1 16,1-4 1-16,-3 1-1 15,0-1 2-15,0 1-13 16,0 0-6-16,0-1-33 16,-3-2-16-16,3 3-48 15</inkml:trace>
  <inkml:trace contextRef="#ctx0" brushRef="#br0" timeOffset="1">16120 6249 192 0,'0'11'71'0,"0"0"-38"0,3-3-28 15,-3 0 17-15,0 5-3 16,0 8 1-16,-3 11 2 15,0 10 3-15,-3 3-13 16,0 3 2-16,0 2 0 0,0-3-5 16,3-2-3-16,3-2-6 15,0-1 0-15,6-2 0 0,0-6 0 16,3-2 0 0,6-3 0-16,3 0 0 0,3-5 2 15,2-11-8 1,4-2-3-16,3-3-17 0,0-3-7 15,-3-10-66 1,5-3-45-16,1 0 57 16</inkml:trace>
  <inkml:trace contextRef="#ctx0" brushRef="#br0" timeOffset="2">16528 6818 176 0,'0'3'66'0,"0"2"-36"0,-3 8-22 15,3-5 16-15,0 6-3 0,0-1 2 16,3 5-7-16,0 4 1 16,-3-1-10-16,3-3 0 0,-3 1 3 15,3-3-4-15,-3-3-1 16,0-3-2-16,0-2-3 15,0 0-2-15,0-2 1 16,0-6 5-16,0 0 5 16,0-3-5-16,0-5-2 15,0-5-6-15,3-6-2 16,0-2 0-16,3 0 4 16,0 2-1-16,-1 1-1 15,4 2 0-15,0 3 3 16,0 2 2-16,-3 6 2 15,3 5 1-15,3 5 0 0,0 3 2 16,-3 5 1-16,0 1-3 16,0 7-1-16,0 0-1 15,-3-3-2-15,0-2-2 16,0-2 1-16,-1-4-26 16,1-2-11-16,0-3-39 15,3-7-51 1,3-4 33-16</inkml:trace>
  <inkml:trace contextRef="#ctx0" brushRef="#br0" timeOffset="3">16790 6887 216 0,'-3'3'82'0,"6"2"-44"0,3 0-42 0,-3 1 13 15,3-4 4-15,0 4 3 16,2-4-1-16,1 6-1 15,0-5-8-15,3-3-2 0,3 0 0 16,3 0-2-16,-3 0 1 16,-3-3 0-16,0 1 1 15,-3-4-2-15,-1 1-2 16,-2-3-2-16,-3 0-1 16,-3 0-5-16,-6 0 0 15,-5 0-1-15,-1 3 3 16,-3 2-1-16,0 3 0 15,-3 3 4-15,0 2 3 16,3 3 1-16,0 3 2 16,4 5 0-16,2 5 3 0,3-3-1 15,3-2 2-15,6 0-6 16,6-3-1-16,2 1-2 16,1-7 0-16,6-1-5 15,6-4-3-15,0-2-32 16,-3 0-12-16,0-5-39 15</inkml:trace>
  <inkml:trace contextRef="#ctx0" brushRef="#br0" timeOffset="4">17016 6861 204 0,'-3'2'77'0,"3"6"-42"0,-3 0-34 0,3 0 14 16,0 0 3-16,0 11 6 16,0-1-13-16,0-2-4 15,3 0-4-15,0-3-3 0,3-2 3 16,0-6-2-16,3 0 2 16,0-2-4-16,0-6-2 15,2-5-7-15,1 0-2 16,3-5 2-16,-9 3 1 15,0 2 3-15,3 2 2 16,0 17 2 0,-3-1 1-16,0 4 3 15,0-4 1-15,3 1-1 16,0-3 1-16,3 0 0 16,0-3 1-16,2-5 6 15,1-3 4-15,3-7 1 16,-6-6 1-16,-3 0-6 15,-3 0-2-15,-3 0 0 16,-3 3 0-16,-3 0-15 16,-3 0-6-16,-3-1-37 15,3 1-18-15</inkml:trace>
  <inkml:trace contextRef="#ctx0" brushRef="#br0" timeOffset="5">17956 6802 124 0,'0'-5'46'0,"0"10"-24"0,3-10-2 16,-3 5 21-16</inkml:trace>
  <inkml:trace contextRef="#ctx0" brushRef="#br0" timeOffset="6">17954 6797 318 0,'-9'5'41'0,"0"-2"-21"16,-3 0-4-16,0 2-2 0,0 0-3 16,3 1-1-16,0-1-6 15,3 0-3-15,3 0-3 16,3 1-1-16,6 2 2 0,3 0 0 15,3 0-2 1,3 0 2-16,0 2-1 16,0-2-2-16,-1 0 5 15,-2 3 1-15,-6-3 11 0,-6 5 3 16,-3 0 1-16,-6-2 2 16,-2-4-6-16,-4 1 0 15,-6-2-8-15,0-1-1 16,0-2 0-16,0-6 2 15,3 0-14-15,4-2-5 16,2-6-15-16,6 4-8 16,3-4-16-16,12 0-7 15,3-2-48 1</inkml:trace>
  <inkml:trace contextRef="#ctx0" brushRef="#br0" timeOffset="7">18147 6601 236 0,'-6'0'90'0,"3"3"-48"16,3 0-49-16,0-1 16 0,0 9 3 16,0 7 7-16,0 6 1 15,-3 3 3-15,3 7-13 16,0 3-3-16,3 8-1 0,0 0-3 15,0-5 0-15,0-3-1 0,3-5-2 16,0-9-21 0,-3-1-11-16,0-7-44 0,0-1-16 15,-3-9-3 1</inkml:trace>
  <inkml:trace contextRef="#ctx0" brushRef="#br0" timeOffset="8">18076 6808 288 0,'-6'-3'107'0,"6"3"-58"0,0 0-51 0,0 0 22 16,0 0-14-16,3 0-3 0,3-3-2 16,2-2-1-16,4 3 0 15,3-4-11-15,3 4-5 0,0-4-21 16,0 4-9-16,-3-1-35 15,6 0-44 1,2 1 35-16</inkml:trace>
  <inkml:trace contextRef="#ctx0" brushRef="#br0" timeOffset="9">18317 6797 208 0,'-3'16'79'0,"-3"-3"-42"0,6 6-37 15,0-9 18-15,0 4-8 16,0-1 0-16,0 8-6 15,0 0-1-15,3-2-1 16,-3-1-19-16,3-5-6 0,0-2-75 16</inkml:trace>
  <inkml:trace contextRef="#ctx0" brushRef="#br0" timeOffset="10">18248 6689 296 0,'-18'-14'112'0,"18"17"-60"0,0-3-67 0,0 0 13 15,0 0-18-15,0 0-2 0,6 0-18 16,3-3-4-16,6 1-54 16,0-3-24-16</inkml:trace>
  <inkml:trace contextRef="#ctx0" brushRef="#br0" timeOffset="11">18382 6662 188 0,'0'21'71'0,"3"3"-38"0,0 8-30 0,-3-14 15 0,0 6-5 15,0 5 2-15,0 3-2 16,0 5 2-16,0-5-8 16,0-6-2-16,0 1-1 0,3-6-7 15,0-5 0-15,0-8-34 16,0-3-5-1,0-8-3-15,0-7-37 16</inkml:trace>
  <inkml:trace contextRef="#ctx0" brushRef="#br0" timeOffset="12">18460 6681 184 0,'11'-8'71'0,"-8"10"-38"0,-3-2-32 0,0 0 27 15,6 14-4 1,0-1-5-16,0 5-2 16,0 6-10-16,0 3-2 0,-3-1 1 15,0 3-3-15,3 8 0 16,0-5 1-16,0-5 0 16,0-6-27-16,0-3-9 15,0-5-74 1</inkml:trace>
  <inkml:trace contextRef="#ctx0" brushRef="#br0" timeOffset="13">18986 6797 148 0,'-3'-8'57'0,"6"3"-30"0,-3 2-14 15,0 3 17-15,0 0-4 16,0 0-1-16,0 0-7 16,6 3-1-16,0 5-10 15,0 10 2-15,0 1 4 0,0 2 2 16,0 3 0-16,0 2-5 16,-3-2-4-16,3-3-3 15,-3-5 0-15,0-3-2 0,-3-2 2 16,0-6 0-1,0-2 1-15,-3-16-5 0,0-3-1 16,0-3-2-16,0-2 3 16,0 0-2-16,3 0 1 15,3 2 2-15,3 3 2 16,3 3-1-16,0 3-1 16,3 2-2-16,0 5-1 15,0 0-7-15,-1 3-4 16,7 3-23-16,-3 2-9 15,3 1-58 1</inkml:trace>
  <inkml:trace contextRef="#ctx0" brushRef="#br0" timeOffset="14">19201 6866 220 0,'-15'0'82'0,"18"3"-44"0,6-1-47 16,-9-2 14-16,6 3 4 15,0 0 5-15,3-1-2 16,-1 1-2-16,4-1-5 16,0-2-4-16,0 0 0 0,0-2 1 15,0-3 1-15,-3-3-1 16,0 0-2-16,-3 0-4 16,0-3-2-16,-6 1 0 15,0-1 2-15,-3 3-3 0,-3 3 2 16,-3 2 3-16,-3 0 1 15,0 6 3-15,-6 5 3 16,-3 3-2-16,4 2 0 16,2 3-1-1,3 5-2-15,3 5 7 0,3-2 3 16,3 0 3-16,12-3 3 16,3 0-7-16,3-2-3 15,2-3-3-15,4-3-3 16,9-5-6-16,0-3-4 15,-3-5-19-15,-1 0-6 16,-2-5-48 0,0-3-46-16,-3-11 44 15</inkml:trace>
  <inkml:trace contextRef="#ctx0" brushRef="#br0" timeOffset="15">19469 6625 228 0,'-9'5'85'0,"9"3"-46"0,0 8-48 16,0 3 14-16,0-1 1 16,0 9 6-16,3 5-4 15,0-1-2-15,0 4-3 16,3 4-3-16,-1-2 3 0,1-7-24 15,0-7-8-15,-3-4-72 16</inkml:trace>
  <inkml:trace contextRef="#ctx0" brushRef="#br0" timeOffset="16">19376 6802 312 0,'-3'-7'115'0,"6"4"-62"0,12-2-64 0,-9 2 18 16,3 0-9-16,0-2 0 15,3 2 0-15,3 1 0 0,3 2 2 16,2 0-49-16,1 2-19 0,-3 4-48 31</inkml:trace>
  <inkml:trace contextRef="#ctx0" brushRef="#br0" timeOffset="17">19588 6821 220 0,'-9'8'82'0,"9"2"-44"0,3 9-40 15,3-8 17-15,-3 7 0 16,0 6 5-16,0 0-8 15,3-3-2-15,2-3-6 0,4-4-3 16,0-4 0-16,0-2-6 0,3-5-1 16,-3-6-8-16,0-7-2 15,0-6-7-15,-3-3-2 16,-3 1-3-16,-3-3 0 16,-3-1 20-16,0 4 9 15,0 2 12-15,0 3 6 16,0 5 6-16,0 2 4 15,0 4-13-15,0 2-4 16,0 8-8-16,3 2-1 16,3 9 1-16,0-3 2 15,2 0-3-15,1 2-2 0,0-2-11 16,0-3-6-16,-3 0-43 16,0-5-16-16,0-2-11 15</inkml:trace>
  <inkml:trace contextRef="#ctx0" brushRef="#br0" timeOffset="18">19805 6861 216 0,'-3'8'82'0,"6"2"-44"0,12 3-40 15,-9-2 14-15,0 8 9 16,0-4 6-16,0 1-9 0,0-3-3 15,0 1-9-15,-1-4-4 16,-2-2 1-16,0 0 0 16,0-5 1-16,-3-3 0 0,-3-3 2 15,3-5-3-15,-3-8-2 16,3 0 0-16,3 1 1 16,-3-1-1-16,3 0-1 15,0 0-2-15,0 3 1 16,3 0 1-16,0-1 0 15,0 4-18-15,3 2-8 16,0 2-26-16,0 1-12 16,3 3-35-1</inkml:trace>
  <inkml:trace contextRef="#ctx0" brushRef="#br0" timeOffset="19">20001 6869 228 0,'-3'8'85'0,"6"-1"-46"0,3 7-41 16,-3-9 14-16,3 8 5 15,-3 6 4-15,0-3-7 16,0-3-3-16,0 0-6 16,0-2-4-16,-3-3 2 0,0-3-2 15,0-5-1-15,0 0-2 16,0-8-1-16,-3-8-3 15,3 0-1-15,0-2-7 16,0-3-4-16,3-1 5 16,3 4 5-16,0 2 5 15,6 0 2-15,3 5 3 0,3 4 1 16,-3 4 3-16,-1 6 3 16,1 4 5-16,-3 4 1 15,0 2-6-15,-3 1-1 16,0 1-2-16,-3 4-1 15,0-1-6-15,-3-2-1 16,0-2-26-16,-3-4-11 16,0 1-27-16,0-3-8 15,3 0-7 1</inkml:trace>
  <inkml:trace contextRef="#ctx0" brushRef="#br0" timeOffset="20">20379 6805 252 0,'-6'-8'96'0,"0"6"-52"0,4 2-36 16,2 0 21-16,-3 2-9 16,0 3 1-16,-3 1-10 15,-3-1-2-15,0 0-5 16,3 3-5-16,0 0 0 0,6 0 1 15,3 3 0-15,3-1-5 16,0 1 1-16,3-1 2 16,0 6 3-16,-3 6-2 15,-3-4 0-15,-3 1 12 0,-3-4 5 16,-3-1-6-16,-6-1-1 16,-3-3-5-16,-3-2-3 15,3-2-14-15,0-6-4 16,0 0-22-16,6-3-10 15,3 0-51 1,9-2-50-16,9 0 55 16</inkml:trace>
  <inkml:trace contextRef="#ctx0" brushRef="#br0" timeOffset="21">20894 6797 200 0,'-9'-5'77'0,"3"5"-42"0,-5 0-30 0,5 3 19 16,-3 4-9-16,0 1 0 16,-9 3-9-16,3 5-2 15,-6 8-2-15,3 7-2 0,6 1 1 16,3-3 1-16,4-2 3 15,7-3 0-15,7-6 2 16,0-2-2-16,3-5 2 16,3-6-6-16,0-5-3 15,0-5-4-15,-3-3-1 16,0-11 4-16,-3-5 3 16,0 3 1-16,-3 0-1 0,-3 0 1 15,-1 5 1 1,-2 3 1-16,0 2 3 0,0 6-3 15,3 5-2-15,3 2 0 16,0 6-1-16,3 14 0 16,3-1 2-16,0 0-3 15,3-3 0-15,6-2-1 16,-3 0 0-16,0-3-60 16,5-7-28-16,-2-9-5 15</inkml:trace>
  <inkml:trace contextRef="#ctx0" brushRef="#br0" timeOffset="22">21427 6837 180 0,'0'2'68'0,"3"6"-36"0,9 11-26 0,-6-1 15 16,-3 12 0-16,0 4 2 15,0 6-1-15,0 2-2 16,0-2-10-16,-3-1 2 0,0-4 2 16,0-3-5-16,0-6-1 15,0-8-2-15,0-2-1 16,0-5-1-16,0-3 0 16,-3-3 2-16,3-13 3 15,-3-2-6-15,-3-6-4 16,3-8 0-16,0-2 0 0,0-4 1 15,0-9 0 1,3-4-3-16,6 4 0 16,6 2-1-16,0 2 3 0,3 4 0 15,3 4 1-15,-1 6 0 16,1 5 0-16,0 8 2 16,0 8 1-16,0 8 3 15,-3 5 1-15,-3 6 1 16,-3 7 0-16,-6 1 2 15,-3-4 1-15,-6-1-5 16,-3-1-4-16,-3-3-6 16,-3-4 0-16,0-6-9 15,0-3-4-15,-6-5-11 16,3-3-3-16,1-2-16 0,2 0-8 16,9-6-50-1</inkml:trace>
  <inkml:trace contextRef="#ctx0" brushRef="#br0" timeOffset="23">21710 6877 240 0,'-12'2'90'0,"9"3"-48"0,0 3-40 0,-3-2 19 0,3 7-4 16,0 5 1-1,0 1-5-15,6 2-3 0,0-2-5 16,3-3-2-16,3-3 3 16,3-3-3-16,0-2 0 0,3-2-1 15,0-4-2-15,-1-4 1 16,1-4 1-16,-3 1-1 16,-3-8-1-16,-6-6 3 15,-3 1 2-15,-3 2 0 16,-3 0 0-16,-3 0-3 15,0 3-2-15,0 0-4 16,1 2 0-16,-1 3-16 16,3 0-4-16,0 3-17 15,3 2-4-15,3 1-27 16,6-1-51 0,3 0 29-16</inkml:trace>
  <inkml:trace contextRef="#ctx0" brushRef="#br0" timeOffset="24">21865 6837 220 0,'-3'2'85'0,"6"6"-46"0,0 3-41 0,0-3 14 16,0 3 11-16,0 4 8 15,0 1-8-15,3 3-3 0,-1-3-11 16,1 0-8-16,0-3-2 0,-3 0-28 15,0-5-13-15</inkml:trace>
  <inkml:trace contextRef="#ctx0" brushRef="#br0" timeOffset="25">21859 6757 256 0,'-3'-5'96'0,"3"5"-52"0,3 0-73 16,-3 0 6-16,0 0-3 15,3 0 5-15,3 3-30 16,3-1-13-16,5 1-3 16,1 2 1-16</inkml:trace>
  <inkml:trace contextRef="#ctx0" brushRef="#br0" timeOffset="26">21990 6908 208 0,'-3'29'77'0,"3"-21"-42"0,6 13-37 0,-3-13 17 15,0 0 0-15,-3 0 5 16,0-2 1-16,0-6-1 16,0 5-10-16,0-5-4 0,3-3-2 15,0-5-7-15,0-8-2 16,3 1-5-16,-1-4-1 15,1 1-3-15,3-1-1 16,0 3 8-16,6 6 6 16,0 2 3-16,3 5 2 15,0 8 2-15,-3 6 1 0,0 5 1 16,-4 8 0-16,1-1 2 16,-3-2 1-16,0-2-5 15,0-3-4-15,-3-3-10 16,0-2-5-16,0-3-29 15,0-6-10-15,0-2-48 16</inkml:trace>
  <inkml:trace contextRef="#ctx0" brushRef="#br0" timeOffset="27">22323 6570 264 0,'0'5'99'0,"6"3"-54"0,0 10-48 0,-3-4 16 16,0 12 2-16,3 3 2 15,0 6-2-15,0 2 1 16,3 0-9-16,-3 10-4 0,3-10-2 16,-3-2-8-16,0-4 0 15,-3-7-32-15,-1-3-14 16,4-5-68-1</inkml:trace>
  <inkml:trace contextRef="#ctx0" brushRef="#br0" timeOffset="28">22261 6755 296 0,'0'-5'110'0,"9"2"-60"0,2 0-50 16,-2 3 21-16,0 0-14 16,0 0-2-16,6 0-8 15,3 0 0-15,3 0 1 16,0 0-26-16,2 3-10 0,-5 0-47 16,6-1-58-16,-6 1 36 15</inkml:trace>
  <inkml:trace contextRef="#ctx0" brushRef="#br0" timeOffset="29">22526 6818 268 0,'0'6'101'0,"8"-4"-54"0,7 4-48 0,-9-4 20 16,6 1-7-16,-3-3 3 15,3 0-4-15,0-3-1 16,0 1-6-16,0-4-3 0,0 1 0 15,0 0-6-15,-4-3-1 16,-2-3-6-16,-3 3-3 16,-3 3-2-16,-3 0-3 15,-3-1 7-15,-8 1 5 0,-7 2 3 16,0 6 3-16,-3 2 5 16,6 3 6-16,0 3 1 15,4 5 2-15,5-3 2 16,0 3 4-16,6 0-1 15,3 0-1-15,6 2-6 16,3 1-4-16,2-1-3 16,7-2-3-16,0-3-10 15,0-10-6-15,3-3-32 16,0-3-11-16,0-7-58 16</inkml:trace>
  <inkml:trace contextRef="#ctx0" brushRef="#br0" timeOffset="30">22749 6792 208 0,'0'3'79'0,"0"7"-42"0,6 6-30 0,-6-5 18 16,3 2 7-16,0 3 7 16,0 5-10-16,-3 3-5 15,0-6-13-15,3-2-5 0,-3-3 0 16,0-2-1-16,0-3 2 15,0-3 5-15,0-16 2 16,0 1-7 0,3-3-2-16,3-6-1 15,-3-2-5-15,8 0 1 0,-2 0-2 16,9 2 0-16,0 3 0 16,-3 6 0-16,9 2-3 15,-3-3-1-15,-4 6-33 16,7 2-11-16,6 3-87 15</inkml:trace>
  <inkml:trace contextRef="#ctx0" brushRef="#br0" timeOffset="31">15181 9405 188 0,'-3'0'71'0,"6"3"-38"0,0 2-25 0,0 0 16 16,0 6 3-16,0 7 4 15,-3 11-4-15,3-2-2 16,-3 5-13-16,0-3-3 0,0 5 1 16,0 1-2-16,0-6 1 15,0-6-3-15,0 1-1 16,3-3-1-16,-3-5 2 16,3 0-1-16,0-5 0 15,0-1-1-15,0-2 0 16,-3-2 0-16,3-4 0 15,-3-2 2-15,6 0 1 16,0-2-3-16,6-1-1 16,3 0-1-16,0-2 1 15,2-6-2-15,1 1-1 16,3-9 3-16,0 3 0 0,0 3-1 16,0 3-2-16,-4-1-4 15,-2 0-2 1,0 1-17-16,-3 2-8 15,-3 0-23-15,-3 0-9 0,0 0-59 16</inkml:trace>
  <inkml:trace contextRef="#ctx0" brushRef="#br0" timeOffset="32">15259 9659 208 0,'-24'8'79'0,"21"-5"-42"0,0-1-21 0,3-2 22 16,0 0-3-16,0 0 4 15,0 0-10-15,0 0-5 16,0 0-14-16,0-2 0 0,0-4 3 16,3-2-3-16,0-2 2 15,6-3-5-15,6-9-2 16,-1-7-2-16,4-8 0 0,6-5-2 16,9-8 2-16,6-1-2 15,5-2-1-15,7 1-2 16,11-7-1-16,1 4 2 15,11 2 0-15,4 5-2 16,-4 6 2-16,-2 5 3 16,-4 10 1-16,-6 4-4 15,-8-1 1-15,-6 11 0 16,-7-3 2-16,-5 8-1 16,-6 0 2-16,-6 2 0 15,-4-1 1-15,-5 4-5 16,-3-2-1-16,-3-1-41 15,-3 4-17-15</inkml:trace>
  <inkml:trace contextRef="#ctx0" brushRef="#br0" timeOffset="33">16720 8759 248 0,'-6'11'93'0,"6"-3"-50"0,-3 16-30 0,3-11 22 15,0 3-9-15,-3 0-3 16,3 0-9-16,0-1-4 15,0 1-5-15,0-2-2 0,0-4 1 16,0 1-11-16,0-1-3 16,0-2-26-16,0-2-9 15,0-6-45 1,0 0-55-16,6-3 39 16</inkml:trace>
  <inkml:trace contextRef="#ctx0" brushRef="#br0" timeOffset="34">16732 8572 264 0,'-6'-8'99'0,"6"5"-54"0,3-2-53 16,-3 2 18-16,3 0-14 16,-3-2 1-16,0 5 3 15,0 0 2-15,6 0 0 16,0 5-35-16,0 1-14 0,3-1-57 15</inkml:trace>
  <inkml:trace contextRef="#ctx0" brushRef="#br0" timeOffset="35">16943 8712 240 0,'-9'-3'90'0,"6"-2"-48"0,3 13-31 0,-6-8 21 16,6 0-6-16,-5 5-1 15,-4-2-11-15,3 2-4 16,-3 0-6-16,3 1-5 0,3-1-2 16,3 3-1-16,3 0 0 15,0 8 0-15,6-8 3 0,3 7 0 16,-4 1 3-16,1-2-3 15,0-1 0-15,-3-3 5 16,-6 1 5-16,-3 0 4 16,-6-4 4-16,-3 1-9 15,-2-2-4-15,-1-4-3 16,0 1-1-16,0-3-16 16,0 0-6-16,3 0-20 15,3 0-6-15,3-3-41 16,6 1-51-1,9-6 39-15</inkml:trace>
  <inkml:trace contextRef="#ctx0" brushRef="#br0" timeOffset="36">17292 8479 228 0,'0'5'85'0,"0"6"-46"0,0 13-28 16,0-11 23-16,0 21-3 16,-3-2 2-16,0 0-12 15,0 0-5-15,0 5-9 16,0 0-5-16,0-6-1 0,0-4-4 16,0-3 0-16,0-3-36 15,0-5-14-15,3-3-74 16</inkml:trace>
  <inkml:trace contextRef="#ctx0" brushRef="#br0" timeOffset="37">17155 8672 280 0,'-6'-5'107'0,"9"5"-58"0,3 2-46 0,-3-7 21 15,3 0-5-15,3 0 1 16,5-1-11-16,7-4-3 16,-3 7-4-16,3-5-4 0,3 3 1 15,3 5-26-15,-4-5-11 16,1 5-28-16,-6-8-10 16,0 0-29-1</inkml:trace>
  <inkml:trace contextRef="#ctx0" brushRef="#br0" timeOffset="38">17440 8503 160 0,'-6'5'63'0,"9"3"-34"0,0 8-14 15,0-6 18-15,-3 12 1 16,0 1 2-16,-3 7-8 15,0-1-5-15,0 0-13 16,0-3 0-16,-2 1 3 0,2-4-7 0,0-4-1 16,0-3-3-1,0-6 1-15,0-2-2 16,3 0-1-16,-3-8-4 0,0-2-2 16,3-1-6-16,3-8 0 15,3 4 4-15,0-4 4 16,3 0 1-16,-1 3 1 15,4 3 2-15,-3 2 0 16,0 1 2-16,0 4 3 16,3 4 2-16,-3-1 1 15,0 3 0-15,-3 0 0 16,0 5-2-16,-3-2-1 16,-3 2-10-16,0 0-4 15,0-2-48-15,0-1-22 16,3-2-31-1</inkml:trace>
  <inkml:trace contextRef="#ctx0" brushRef="#br0" timeOffset="39">17631 8730 252 0,'-3'6'93'0,"6"4"-50"0,-3 3-46 16,0-5 16-16,0 6 2 15,-3 4 2-15,0-2-8 0,3 0-5 16,0-3-3 0,-3 0-15-16,3-2-3 0,0-3-59 15,0 0-70-15</inkml:trace>
  <inkml:trace contextRef="#ctx0" brushRef="#br0" timeOffset="40">17610 8577 256 0,'-6'2'96'0,"6"-2"-52"0,3 0-56 0,-3 0 13 16,0 0-7-16,6 8 4 16,0-5-21-16,0 5-9 15,0 0-66-15,3-3-26 16</inkml:trace>
  <inkml:trace contextRef="#ctx0" brushRef="#br0" timeOffset="41">17744 8706 260 0,'-3'0'99'0,"3"3"-54"0,-6 0-37 16,6-1 24-16,-3 1-14 15,-3 2 0-15,0 1-15 16,0-1-4-16,0 0 0 16,3 3 0-16,3 0 1 0,3 3-3 15,0 2 0-15,3 0-3 16,0 3 1-16,0 0 3 0,0-3 3 16,-3-2 6-16,-3-1 6 15,-3 1-1-15,-6-3 1 16,0 0-5-16,-3-3-3 15,0 0-7-15,1-2-3 16,2-3-18-16,0 0-8 16,3 0-27-16,0 0-11 15</inkml:trace>
  <inkml:trace contextRef="#ctx0" brushRef="#br0" timeOffset="42">18134 8714 236 0,'-15'-2'88'0,"9"-1"-48"0,-3 6-42 15,6-1 17-15,-3 4-7 16,-3 2 3-16,-6 5-4 16,-2 8-2-16,-1 6-2 15,3-4 0-15,6 1 0 0,0-3-4 16,6-2 1-16,6-3 0 0,9-3 0 16,0-5-9-16,-3-3-2 15,3-5-3-15,-3-2 1 16,-1-4 5-16,1-2 4 15,0-13 1 1,0 0 6-16,-3 5 5 16,0 3 0-16,0 5 1 15,-3 3-3-15,6 15 7 16,3 3 0 0,0 1-9-16,0 2-2 15,0-1 0-15,6-1 1 16,5-4-70-16,1-2-31 15,-3-5 0 1</inkml:trace>
  <inkml:trace contextRef="#ctx0" brushRef="#br0" timeOffset="43">18705 8725 212 0,'-3'11'79'0,"-8"2"-42"0,17 27-32 0,-3-22 17 16,-1 8-6-16,1 6 1 16,-3 3 4-16,0-4 1 15,0 1-11-15,-3 0 4 0,3-3 3 16,0-5-8-16,0-6-3 16,0-4-2-16,-2-12 5 15,-1-2 2 1,-3-16-4-1,0-2-9-15,0-6-2 16,3-8 1-16,0 0 1 16,3-5-4-16,6 3 1 0,0-3 0 15,9 3 2-15,2 2 1 16,-2 8 1-16,0 3-3 16,0 8 2-16,0 2 1 15,3 8 0-15,-3 9 2 16,-3 2 1-16,-4 2 1 15,-5 3 0-15,-3 6 2 16,-3 0 3-16,-2-1-4 16,-4-2-1-16,-3-3-7 15,-6-2 0-15,0-3-19 16,-3-3-8-16,3-2-20 16,3-6-8-16</inkml:trace>
  <inkml:trace contextRef="#ctx0" brushRef="#br0" timeOffset="44">18890 8728 184 0,'-3'5'68'0,"3"11"-36"0,3 0-24 0,-3-11 36 16,0 16-6-1,6-2-5-15,0-1-6 0,6-2-15 16,0-3-5-16,0-2-1 0,3-6 3 16,-1-2 2-16,1-3-1 15,-3-3 1-15,0-10-4 16,-3 0 1-16,-3-3-10 16,-3 3 0-16,-6-6-7 15,0 6 1-15,-3 0-7 16,-3 2-3-16,0 0-15 15,-3 4-6-15,-6-1-43 16,12 5-53 0,3 3 36-16</inkml:trace>
  <inkml:trace contextRef="#ctx0" brushRef="#br0" timeOffset="45">19122 8751 252 0,'-3'16'93'0,"6"-5"-50"0,-3 0-35 0,0-1 24 16,0 1-14-16,0 2 0 16,0 0-12-16,3-2-4 15,0-3-2-15,-3 0-33 0</inkml:trace>
  <inkml:trace contextRef="#ctx0" brushRef="#br0" timeOffset="46">19104 8669 204 0,'0'-2'77'0,"3"-14"-42"0,3 24-65 15,-3-13 0-15,6 7-49 16</inkml:trace>
  <inkml:trace contextRef="#ctx0" brushRef="#br0" timeOffset="47">19235 8799 216 0,'-3'29'82'0,"3"-24"-44"0,-3 17-33 0,3-17 17 15,-3 0-12-15,3-2-1 16,-3 0 1-16,3-1 4 15,0-2-8 1,0-2-8-16,0-6-1 0,3-6-6 0,3-2 1 16,0-2-7-16,3 2-1 15,3-2 7-15,0 4 4 16,0 6 6-16,6 6 4 16,0 2 2-16,2 5 1 15,-2 3 0-15,-3 5 0 16,-3 6 2-16,-3-3 4 15,0-3-8-15,-3 0-3 16,0-2-13-16,-3-3-4 16,0-3-42-16,0-2-17 15</inkml:trace>
  <inkml:trace contextRef="#ctx0" brushRef="#br0" timeOffset="48">19506 8458 260 0,'0'0'96'0,"6"8"-52"0,-3 8-47 16,0-3 19-16,0 5-1 16,3 19 3-16,-3 0-3 15,0-2 1-15,0 2-9 0,0 0-4 16,-3 0 0-16,0-5-11 15,0-6-4-15,0-2-54 0,3-6-23 16</inkml:trace>
  <inkml:trace contextRef="#ctx0" brushRef="#br0" timeOffset="49">19435 8680 328 0,'-6'-8'123'0,"9"5"-66"0,6-15-66 0,-3 15 20 0,3 1-8 15,2-6 1 1,7 0-7-16,0 0 0 0,6 3 1 16,3 7-41-16,3-2-18 15,-4 8-66-15</inkml:trace>
  <inkml:trace contextRef="#ctx0" brushRef="#br0" timeOffset="50">19715 8733 256 0,'2'5'96'0,"1"1"-52"0,6-6-45 16,-3 2 20-16,0-2-4 0,3 0 0 16,0-2-5-1,0-4-4-15,3-2-3 16,0 0-7-16,-3 0-2 0,-3 0-4 0,-9 1 1 15,-3-7 0-15,0 4 1 16,-3 7-2-16,-3 3-1 16,-6 5 8-16,0 3 4 15,-2 3 4-15,2 5 2 16,-3 2 8-16,9-2 4 16,3 5 0-16,3 3 0 15,9-5-10-15,3-1-3 16,3-2-4-16,3 0 1 15,0-5-18-15,3-4-6 16,-1-1-26-16,1-6-9 16,6-8-57-16</inkml:trace>
  <inkml:trace contextRef="#ctx0" brushRef="#br0" timeOffset="51">19881 8746 188 0,'-3'3'71'0,"3"-1"-38"0,0 6-30 15,0-2 15-15,3 2 2 16,-3 5 2-16</inkml:trace>
  <inkml:trace contextRef="#ctx0" brushRef="#br0" timeOffset="52">19881 8815 392 0,'0'13'17'0,"0"-2"-7"0,0-3-4 16,0-8 11 0,0-3 2-16,0-10-8 15,0 2-1-15,3-5-2 16,3 1-7-1,0-1 0-15,0 2-3 0,3 4 0 16,3-1-3 0,3 3-1-16,0 6-22 0,0-1-8 15,-4 3-44 1,10 0-62-16,3 3 33 16</inkml:trace>
  <inkml:trace contextRef="#ctx0" brushRef="#br0" timeOffset="53">20432 8450 244 0,'3'13'93'0,"3"6"-50"0,0 15-33 0,-3-10 23 0,-3 8-12 15,0-1-1-15,-3 1-10 16,0-3-4-16,0 0-3 16,-3 3-18-16,0 0-5 0,0-6-105 15,3-2-48 1,0-13 83-16</inkml:trace>
  <inkml:trace contextRef="#ctx0" brushRef="#br0" timeOffset="54">20271 8669 332 0,'-18'-10'126'0,"30"15"-68"0,-3-5-59 0,-3-8 23 15,6 3-7-15,0-8 1 16,3 2-11-16,6 1-5 16,5-1 0-16,-2 3-19 0,0 0-7 15,0 3-33-15,3 2-12 16,-1 3-58 0</inkml:trace>
  <inkml:trace contextRef="#ctx0" brushRef="#br0" timeOffset="55">20548 8770 268 0,'-21'16'101'0,"21"-8"-54"0,3 10-61 16,0-12 29-1,6-1 6-15,3-2-2 16,3-9 2-16,3-2-12 16,0-5-3-16,-4 0 0 0,1-3-3 15,-6 3 0-15,0 0 8 16,-9-1 2-16,-6 4 5 0,0-1 1 15,-6 1-15 1,-3 2-6-16,-5 5-16 16,-1 0-4-16,0 1-30 0,0 7-14 15,6 3-64 1</inkml:trace>
  <inkml:trace contextRef="#ctx0" brushRef="#br0" timeOffset="56">21259 8691 288 0,'-9'-3'107'0,"6"0"-58"0,-17 1-40 0,14 2 29 16,-12 2-19-16,0 4-11 16,-3 2-8-16,0 5-1 15,0-3 0-15,4 9 1 0,5 2-3 16,3 0 0-16,3-8 2 16,3 3 0-16,3-8 3 15,3 0 1-15,3-3-6 16,0-2 0-16,3-11-4 15,0 0 2-15,-1-2 3 16,1-1 1-16,0 1 5 16,0 4 2-16,-3 4 4 0,12 7 12 31,0 13-3-31,-3 1 0 16,3-1 0-16,0-2-11 0,2-2-2 15,4-4-26-15,0-5-9 16,12-5-94-1</inkml:trace>
  <inkml:trace contextRef="#ctx0" brushRef="#br0" timeOffset="57">21828 8302 144 0,'-6'5'55'0,"6"0"-30"0,-3 1-25 0,3-6 10 16,0 2 5-16,0 1 2 0,0-3-6 15,0 2-4-15,0-2-4 16,0 0 0-16,0 0 0 0,0 0-1 16,0 0 1-16,0 0-9 15,0 0-3-15,0 0-17 16,0 0-7-16,0 0 7 16,0-2 5-16,0 2 16 15,-3-3 10-15,3 1 12 16,0-1 4-16,-3 0 3 15,3 1 0-15,0-1-2 16,0 3 1-16,0 0-2 16,0 0 2-16,0 0 0 15,0 3 1-15,0 5-5 16,0 13-1-16,0 5-4 16,0 9 1-16,0 4-4 15,3 12 1-15,-3-6-5 0,0-1 1 16,0-6-3-16,0-4 0 15,0-8-3-15,0-2-2 16,0-8-26-16,-3-3-10 16,0-2-35-16,0-3-15 15,-3-6-18 1</inkml:trace>
  <inkml:trace contextRef="#ctx0" brushRef="#br0" timeOffset="58">21700 8561 316 0,'-6'-3'118'0,"3"3"-64"0,3-5-67 16,0 5 17-16,3-3 3 15,3-2 4-15,3 2-2 16,3-2-3-16,3 3-3 16,5-1-5-16,1 0 1 0,12 1-32 15,-3-4-13-15,0 1-85 16</inkml:trace>
  <inkml:trace contextRef="#ctx0" brushRef="#br0" timeOffset="59">21962 8347 260 0,'-6'21'99'0,"6"8"-54"0,3 11-44 0,0-19 21 16,-3 8 1-16,0 8 6 16,0 0-16-16,0-8-5 15,0 0-5-15,0-5-3 0,0-5 3 16,3-6-2-16,-3-3 2 16,0-4-4-16,0-6-2 15,6-3-3-15,-3-10 1 16,3-6-4-16,3-2-1 15,0 0 5-15,2 2 2 16,1 3 0-16,0 6 2 16,12 10-1-16,-3 10 5 15,-3 12 5-15,-3-6 2 16,-3 5 2-16,-4 0-6 16,-2 0-4-16,0-5-10 15,0 0-3-15,-3-6-32 16,0 1-14-16,0-3-50 15,-3-8-35 1,3-3 62-16</inkml:trace>
  <inkml:trace contextRef="#ctx0" brushRef="#br0" timeOffset="60">22191 8556 188 0,'0'8'71'0,"6"2"-38"0,0 35-36 16,-3-32 13-16,0 1-3 0,0 2 1 15,-3-3-18-15,0 0-7 16,0-2-67-16,0-1-28 16</inkml:trace>
  <inkml:trace contextRef="#ctx0" brushRef="#br0" timeOffset="61">22209 8437 292 0,'-3'-8'110'0,"3"8"-60"0,0 0-80 0,0 0 8 0,0 0-6 15,3 2 1-15,0 4-22 16,3-1-10-16,0 3-22 16,0 0-7-16</inkml:trace>
  <inkml:trace contextRef="#ctx0" brushRef="#br0" timeOffset="62">22304 8630 236 0,'-3'39'88'0,"3"-28"-48"0,0-3-47 15,0-3 16-15,0 1 3 16,0-1 7-16,0 0-6 16,0-5 0-16,0 0-7 15,0 0-2-15,0 0 0 0,0-5-2 0,3-8-2 16,6 7-2-16,0-12-1 15,-3-1-1-15,9 1 0 16,0 2 3-16,0 3 2 16,-1 2-2-16,1 3-2 15,-3 3 4-15,0 5 1 16,0 2 6-16,-3 6 3 16,0 8-4-16,-6-2 1 15,6 1-3-15,-6 1 0 16,0-5-14-16,0-1-4 15,0-2-29-15,0 0-13 16,0-2-55 0</inkml:trace>
  <inkml:trace contextRef="#ctx0" brushRef="#br0" timeOffset="63">22649 8545 212 0,'-12'5'79'0,"7"3"-42"0,-1 3-30 16,3-6 20-16,-3 19-3 16,-3-5 1-16,0-4-6 15,3 4-1-15,0-3-10 16,3-3-7-16,0-2-2 0,0-3 3 16,3-3 1-16,6-3-1 15,0-2-4-15,0-2-1 16,0-1-5-1,-3-2 0-15,0 0 4 0,0-9 2 16,-3 4-1-16,0 2 2 16,0 0-1-16,6 3 0 15,-3 2-3-15,3 11-6 16,3 5 4 0,2 6 10-16,1 2 7 15,0-3 13-15,0 14 6 16,-3-5 4-16,-3-4 3 15,-6 1-5-15,-6-3-1 16,-6 1-13-16,-6-4-5 16,-11-5-29-16,-7-2-14 15,0-6-35-15,3-2-16 0,-17-3-58 32</inkml:trace>
  <inkml:trace contextRef="#ctx0" brushRef="#br0" timeOffset="64">17494 9201 164 0,'-3'3'63'0,"-3"-6"-34"0,3 1-16 16,3 2 19-16,-6 2-7 15,0 4 0-15,-3 1-10 16,0 1-2-16,0 8-7 16,3 3-4-16,0 2 1 0,4 3-2 15,2 0-1-15,2-3-2 16,4-3-1-16,6-4 6 16,0-4 3-16,3-5 5 15,-3-7 4-15,3-4-8 16,0-4-2-16,0-1-3 15,-3-5-2-15,-6-2 1 16,-3-3 1-16,-6 5-1 0,-3-3 2 16,-3 1-2-16,-3 5 2 15,3-1-15-15,0 6-5 16,3 3-20-16,0 2-9 16,3 1-57-1</inkml:trace>
  <inkml:trace contextRef="#ctx0" brushRef="#br0" timeOffset="65">17643 9217 192 0,'-3'3'71'0,"6"7"-38"0,0 17-39 0,0-14 12 0,0 3-2 15,3 0 2-15,0 2 15 16,0-2 6-16,-3-3-13 15,0-2-1-15,0-3 0 0,0-3 4 16,-3-5 2-16,0 0-4 16,0-5 1-16,-3-3-9 15,0 0-2-15,3-8-5 16,0-5-3-16,3-3-1 16,2 3 3-16,4 3-5 15,3-1 0-15,0 3-6 16,6 6-3-16,9 2-29 15,0 5-11-15,-1 3-49 16</inkml:trace>
  <inkml:trace contextRef="#ctx0" brushRef="#br0" timeOffset="66">18336 9199 212 0,'-17'-3'79'0,"8"-2"-42"0,-6 10-32 16,6 0 19-16,-3 1-15 16,-3 9-2-16,3 4-5 15,0-1-2-15,3 1 1 16,3 0-4-16,3-4 2 0,3 1 1 16,3-3 2-16,6-2 3 15,3-6 4-15,3-5-4 16,0-2-3-16,0-4-4 15,-3-2-1-15,0-2-1 16,-3-6 0-16,-4 0 0 0,1 0 3 16,-6 0 2-1,3 3 2-15,-3 3-1 0,0 2 1 16,0 2-2 0,0 6-1-16,0 6 3 0,3 4 0 15,3 3-1-15,0 3 1 16,0 0-2-16,0 0-1 15,3 0 1-15,0-3-1 16,-3-2-27-16,0-3-11 16,0-3-65-1</inkml:trace>
  <inkml:trace contextRef="#ctx0" brushRef="#br0" timeOffset="67">18503 9278 164 0,'-3'37'63'0,"3"-29"-34"0,0 8-10 16,0-8 21-16,0 2-7 15,0 1 0-15,0-3-7 16,0 0-4-16,0-3-12 16,0 0-2-16,0-5-1 0,0 0-3 15,0-5-1-15,0-3-3 16,3-2-3-16,0-1-3 15,3-5 1-15,0-5-2 16,0 5 0-16,3 3 1 0,3 5 4 16,0 8 3-1,3 5 2-15,-1 6 5 0,1 2 5 16,0 3 2-16,-3 0 0 16,-3 2-5-16,-3-2-4 15,0-3-21-15,-3-2-10 16</inkml:trace>
  <inkml:trace contextRef="#ctx0" brushRef="#br0" timeOffset="68">19295 9244 212 0,'-6'-3'79'0,"6"3"-42"0,-6 0-30 0,3 0 18 15,0-3 7-15,-3 1 4 16,-3-1-5-16,0 3-2 16,-3 3-16-16,-3 5-8 0,-3 2-3 0,4 6-2 15,-1 0 0-15,3 2-5 16,3 1 1-16,3-3 0 15,3 0 2-15,6-3 1 16,6-2 1-16,0-4-3 16,3-7 2-16,3-2-4 15,-1-6-1-15,1-3 0 16,-3 1 2-16,-3-4-1 16,0-1 4-16,-3-1 2 15,-3 0 2-15,0 8-1 16,0-3-2-16,0 6-2 15,0 0 1-15,0 5 1 16,0 8 0-16,3 2 2 16,3 4 1-16,-3 1-1 15,6 1 1-15,0 0-2 16,2-3-1-16,-2-2 1 0,0 0-1 16,0-6-27-16,-3-3-11 15,0-2-41-15,0-5-15 16,3-3 4-1</inkml:trace>
  <inkml:trace contextRef="#ctx0" brushRef="#br0" timeOffset="69">19420 9257 200 0,'-3'18'77'0,"6"1"-42"0,0-9-34 16,0-2 14-1,0 0 7-15,0 3 6 0,0-1 1 16,0 1 2-16,0 0-17 15,0-3-1-15,0 0 0 0,-3-3-1 16,0-5 3-16,0 0 3 16,0 0 1-16,0 0-4 15,0-3-1-15,3-2-8 16,0-3-2-16,0-3-4 16,0 3-1-16,2-5 1 15,1 3 2-15,3-6-6 16,0 3 1-16,0 2-26 15,0 3-8-15,0 0-30 16,0 0-12-16,0 0-42 16</inkml:trace>
  <inkml:trace contextRef="#ctx0" brushRef="#br0" timeOffset="70">19616 9312 212 0,'-3'8'79'0,"6"-2"-42"0,0 4-32 0,-3-5 17 16,0 3 1-16,3 0 6 16,-3-2-7-16,3-1-3 15,-3 0-11-15,0 1-5 0,0-6-2 16,0 0 10 0,0 0-2-16,0 0 0 15,0-3 0-15,0-2-1 16,-6-1-4-16,6-2-1 15,-6 3-3-15,6-3-3 0,0-5-3 16,3 2-1-16,3-2 1 16,3 3 4-16,0-1-1 15,3 3-1-15,0 3 3 16,0-1 0-16,0 4-2 16,0-1 0-1,-3 8-16-15,-1-5-5 0,1 6-30 16,0-1-10-16,3-2-40 15</inkml:trace>
  <inkml:trace contextRef="#ctx0" brushRef="#br0" timeOffset="71">19905 9262 252 0,'-12'13'96'0,"9"-13"-52"0,-3 0-45 0,6 0 18 16,-3 0 1-16,0 0 10 15,-9 8-8 1,-3 0-11-16,1 3-7 0,2 2-5 16,3 3 2-16,0 2 0 15,3-2 1-15,3 0 0 16,3-3-3-16,6-2 2 16,0-3 1-16,6-5 0 15,-3-3-5-15,0-3-1 16,-1-2-4-16,1-3 1 15,0-3 3-15,-3 1 1 0,0-1 3 16,-3 3 3-16,0 0 0 16,0 3-1-16,-3-1-2 15,0 4 1-15,0 2 1 16,3 2 2-16,0 6 1 16,3 3 3-16,0 2-5 15,3 0-1-15,0 1 0 16,0-4 2-16,0 1-10 15,0-3-2-15,0-3-48 16,0-5-19-16,-1-5-25 16</inkml:trace>
  <inkml:trace contextRef="#ctx0" brushRef="#br0" timeOffset="72">20030 9312 244 0,'0'0'90'0,"3"0"-48"0,0 3-51 0,0 0 12 15,6 2 4-15,0 3 8 16,3 0 1-16,0 2 0 16,-3 1-8-16,-1 0-3 0,1-3-1 15,0-1-5-15,0-1-1 16,0-4-32-16,0-2-13 16,0-2-38-1,0-4-40-15,0-1 40 16</inkml:trace>
  <inkml:trace contextRef="#ctx0" brushRef="#br0" timeOffset="73">20212 9286 236 0,'-6'3'90'0,"6"12"-48"0,-9 4-36 15,6-8 20-15,-3 7 3 16,-3 9 5-16,-3 2-7 16,-3 5-2-16,0 0-14 15,3-2-7-15,3-5 0 0,0-4-38 16,3-1-15-16,3-9-87 15</inkml:trace>
  <inkml:trace contextRef="#ctx0" brushRef="#br0" timeOffset="74">20786 9297 216 0,'-12'18'82'0,"6"-10"-44"0,-12 3-42 16,15-4 13-16,0 4 4 16,0 2 3-16,0 1-3 0,9-1 0 15,0-3-8 1,3 1-3-16,0-6 1 0,3-2 0 0,3-6 1 15,0-2 2-15,0-3 3 16,-3-3-2-16,-3 1 1 16,-6-1-3-16,-6 1 2 15,-3 2 0-15,-3 0 3 16,0 2-3-16,-6-4-2 16,0 5-13-16,3-3-8 15,-3 2-29-15,9 9-11 16,9-6-57-1</inkml:trace>
  <inkml:trace contextRef="#ctx0" brushRef="#br0" timeOffset="75">21081 9066 244 0,'-6'-39'90'0,"6"36"-48"0,-6-2-25 16,3 5 25-16,-3 0-9 15,0 0-2-15,-6 2-20 16,0 12-6-16,-3 9-4 16,3 6-4-16,0 6 0 0,4 5-1 15,2-3 3-15,3 0 0 16,6-6 3-16,0-1-6 16,0-7 1-16,5-2-30 15,-2-5-11-15,0-8-98 16,-12-2 30-1</inkml:trace>
  <inkml:trace contextRef="#ctx0" brushRef="#br0" timeOffset="76">20813 9244 300 0,'-3'0'112'0,"6"15"-60"0,12-22-61 0,-3 7 20 15,8-3-8-15,7 3 1 0,12 0-11 16,3 0-5-1,-1-3-115-15,10-5-53 0</inkml:trace>
  <inkml:trace contextRef="#ctx0" brushRef="#br0" timeOffset="77">21596 9027 236 0,'-6'5'90'0,"3"-2"-48"0,3 18-51 0,0-3 12 0,0 3 2 15,-3 6 6-15,0 7 4 16,0 1 0-16,0-4-7 16,0 1-1-16,3-3 3 15,0-2-11-15,0-3-1 0,0-6-34 16,0-5-17-16,0-2-54 15</inkml:trace>
  <inkml:trace contextRef="#ctx0" brushRef="#br0" timeOffset="78">21474 9225 296 0,'-6'-5'112'0,"12"7"-60"0,0-2-61 0,0 0 18 15,0 0-3-15,2-2 6 16,7-1-4-16,3 0-2 16,6 1-3-1,3 2-14-15,-3-5-2 0,-1 2-38 0,1 0-14 16,-3-2-51 0</inkml:trace>
  <inkml:trace contextRef="#ctx0" brushRef="#br0" timeOffset="79">21712 9125 232 0,'-6'5'88'0,"6"-3"-48"0,3 4-49 0,-3 2 14 0,0 2 4 16,0 6 3-16,0 8 12 15,-3 2 5-15,0-2-15 16,0-3-4-16,0 1 1 0,0-4-7 15,3-2 0-15,-3-3-2 16,3 0 1-16,-3-5-4 16,3 0 0-16,0-2-4 15,0-6-1-15,0 0-6 16,3-6-3-16,0-2 0 16,3-5 1-16,3 0 1 15,3-6 1-15,0 4 7 16,0 1 2-16,-1 6 9 15,1 3 4-15,0 0 6 0,3 10 2 16,-3 3-5-16,0 0 0 16,-3 0-6-16,0 2 1 15,-3 1-5-15,0 0 0 16,-3-1-12-16,0-2-7 16,0 0-24-16,-3 0-12 15</inkml:trace>
  <inkml:trace contextRef="#ctx0" brushRef="#br0" timeOffset="80">21959 9318 248 0,'-3'0'93'0,"0"5"-50"16,3 0-50-16,3 1 16 0,-3 1-4 15,0 1 4-15,0 3-2 16,0 0-2-16,0-3-2 15,0-1-27-15,0-1-9 0,0-1-73 16</inkml:trace>
  <inkml:trace contextRef="#ctx0" brushRef="#br0" timeOffset="81">21938 9217 288 0,'-6'-3'107'0,"6"3"-58"0,3 3-59 0,-3-3 14 16,0 0-8-16,3 0 3 15,3 0-27-15,0 0-8 16,0 3-75-16,0-1-32 16</inkml:trace>
  <inkml:trace contextRef="#ctx0" brushRef="#br0" timeOffset="82">22018 9347 220 0,'-6'13'82'0,"6"-2"-44"0,0-1-40 0,0-5 14 0,0 1 5 16,0-1 4-16,0-5-5 16,0 0 1-16,0 0-10 15,0 0-6-15,3-3-2 0,0-2 1 16,0 0 2-16,3-3-8 15,0-3-1-15,3-5-3 16,6-2-1-16,3-1 6 16,-3 4 2-16,0 4 3 15,-3 3 2-15,0 8 8 16,-1 0 5-16,1 5 2 16,-3 3 1-16,0 0-5 15,0 3-3-15,-3-1-3 16,0 4-2-16,-3-1-1 15,0 0 0-15,0 0-18 0,0-2-5 16,3-3-31-16,0 0-10 16,3-3-53-1</inkml:trace>
  <inkml:trace contextRef="#ctx0" brushRef="#br0" timeOffset="83">22382 9341 236 0,'-3'-7'88'0,"-9"7"-48"0,3-3-36 0,9 3 21 16,-6 0-5-16,0 0 3 16,-3 3-11-16,0-1-2 15,-3 3-6-15,0 3-3 0,0 3 0 0,0 0-4 16,3 2 2-16,3-3-1 16,3 1 0-16,3-3 2 15,0 0 2-15,3-3-1 16,0-2-1-16,3-3-6 15,0-3-4-15,3-2-5 16,-3 0-2-16,0-3 10 16,0 0 3-16,0 0 4 15,3 0 0-15,-9 3-5 16,6-1 1-16,0 4-7 16,0 2-1-16,0 5 5 15,6 5 1-15,0 6 8 16,0 3 4-16,-4 7 5 15,-2 3 4-15,0-5 11 0,-3 0 6 16,-3-3-5-16,-3-5-4 16,-12 0-13-16,-2-3-6 15,-4-5-14-15,0-3-4 16,-3-5-15-16,0 0-4 16,0-2-25-16,7-4-8 15,-7-20-33 1</inkml:trace>
  <inkml:trace contextRef="#ctx0" brushRef="#br0" timeOffset="84">22611 9225 228 0,'-3'0'88'0,"0"3"-48"0,-6 2-29 16,-3 0 21-16,-3 6-4 15,-3 2 1-15,0-2-12 16,0-1-5-16,4 1-7 16,2-1-6-16,6 1 0 0,6 0-8 15,3 2-4-15,6 0 0 16,6 0 2-16,2 1 9 15,-2-1 3-15,-3-3 5 16,-6 1 1-16,3-3 12 16,-9 0 5-16,-9 0-6 15,-3-3 0-15,-3 0-13 0,0-2-3 16,-2-3-11-16,-1-3-2 16,3 1-23-16,3-4-8 15,0-2-51 1,9-2-62-16,6-1 42 15</inkml:trace>
  <inkml:trace contextRef="#ctx0" brushRef="#br0" timeOffset="85">22792 9098 208 0,'0'16'79'0,"0"-11"-42"0,-9 3-23 16,6-3 20-16,0 1-6 15,-3-1-2-15,-2 0-10 16,5 1-3-16,-3-4-7 16,3 1-4-16,0-3-1 0,0 0 3 0,3 0 5 15,3 0-7 1,0-5-3-16,3-1-5 16,8-2-1-16,4-5 4 0,3-3 1 15,0 8-1-15,3-5 2 16,0 3-1-1,2-1-2-15,4 3 5 0,-6 3 1 16,-3 2 0-16,-6 0 1 16,-3 11 18-1,-12 11 23 1,-6-1-7-16,-3 1-3 16,0 2-6-16,-3 0-1 15,3-2-11-15,0-1-4 0,0 1-7 16,0-1-4-16,9-2-16 15,0-3-7-15,0 1-36 16,6-1-14-16,0 0-89 16</inkml:trace>
  <inkml:trace contextRef="#ctx0" brushRef="#br0" timeOffset="86">22941 9490 404 0,'-9'13'151'0,"9"-10"-82"0,0-9-74 0,3 12 26 16,-3-6-21-16,0 0-4 16,6 0-27-16,-3-3-12 15,3 3-97-15,9-11-43 16,-3-2 67-16,-12-3 37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4/20/2018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FA229-BB24-4A49-A89E-25497C1C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4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377741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Allows for explicit copying without inadvertent execution of the copy constructor</a:t>
            </a:r>
            <a:r>
              <a:rPr lang="en-US" baseline="0" dirty="0"/>
              <a:t> (especially during function calls and returns).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4545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79528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46703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</a:t>
            </a:r>
            <a:r>
              <a:rPr lang="en-US" baseline="0" dirty="0"/>
              <a:t> </a:t>
            </a:r>
            <a:r>
              <a:rPr lang="en-US" baseline="0" dirty="0" err="1"/>
              <a:t>heap_arr</a:t>
            </a:r>
            <a:r>
              <a:rPr lang="en-US" baseline="0" dirty="0"/>
              <a:t>;  // should be delete[] </a:t>
            </a:r>
            <a:r>
              <a:rPr lang="en-US" baseline="0" dirty="0" err="1"/>
              <a:t>heap_arr</a:t>
            </a:r>
            <a:r>
              <a:rPr lang="en-US" baseline="0" dirty="0"/>
              <a:t>;</a:t>
            </a:r>
          </a:p>
          <a:p>
            <a:r>
              <a:rPr lang="en-US" baseline="0" dirty="0"/>
              <a:t>Memory leak of </a:t>
            </a:r>
            <a:r>
              <a:rPr lang="en-US" baseline="0" dirty="0" err="1"/>
              <a:t>heap_arr_init_lst</a:t>
            </a:r>
            <a:endParaRPr lang="en-US" baseline="0" dirty="0"/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DEMO:</a:t>
            </a:r>
            <a:r>
              <a:rPr lang="en-US" baseline="0" dirty="0"/>
              <a:t>  run $ </a:t>
            </a:r>
            <a:r>
              <a:rPr lang="en-US" baseline="0" dirty="0" err="1"/>
              <a:t>valgrind</a:t>
            </a:r>
            <a:r>
              <a:rPr lang="en-US" baseline="0" dirty="0"/>
              <a:t> --leak-check=full ./arrays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 - highlight “Mismatched free() / delete / delete []”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7602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heap_pt_arr_err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dirty="0"/>
              <a:t>// no default constructor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39651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else is there besides arrays, </a:t>
            </a:r>
            <a:r>
              <a:rPr lang="en-US" dirty="0" err="1"/>
              <a:t>structs</a:t>
            </a:r>
            <a:r>
              <a:rPr lang="en-US" dirty="0"/>
              <a:t>,</a:t>
            </a:r>
            <a:r>
              <a:rPr lang="en-US" baseline="0" dirty="0"/>
              <a:t> objects, and primitives?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62557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Foo is a class with a private data member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* </a:t>
            </a:r>
            <a:r>
              <a:rPr lang="en-US" baseline="0" dirty="0" err="1"/>
              <a:t>foo_ptr</a:t>
            </a:r>
            <a:r>
              <a:rPr lang="en-US" baseline="0" dirty="0"/>
              <a:t>_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390139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Constructors, copy</a:t>
            </a:r>
            <a:r>
              <a:rPr lang="en-US" baseline="0" dirty="0"/>
              <a:t> constructor, destructor, assignment</a:t>
            </a:r>
          </a:p>
          <a:p>
            <a:r>
              <a:rPr lang="en-US" baseline="0" dirty="0"/>
              <a:t>Length, concatenate (append), stream output, “getter” (must return a copy!)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22236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0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3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2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66155" y="27429"/>
            <a:ext cx="181171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L12:  C++ Class Details, Heap</a:t>
            </a:r>
          </a:p>
        </p:txBody>
      </p:sp>
    </p:spTree>
    <p:extLst>
      <p:ext uri="{BB962C8B-B14F-4D97-AF65-F5344CB8AC3E}">
        <p14:creationId xmlns:p14="http://schemas.microsoft.com/office/powerpoint/2010/main" val="122595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customXml" Target="../ink/ink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Class Details, Heap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187727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namespace is a separate scope</a:t>
            </a:r>
          </a:p>
          <a:p>
            <a:pPr lvl="1"/>
            <a:r>
              <a:rPr lang="en-US" dirty="0"/>
              <a:t>Useful for avoiding symbol collisions!</a:t>
            </a:r>
          </a:p>
          <a:p>
            <a:pPr lvl="3"/>
            <a:endParaRPr lang="en-US" dirty="0"/>
          </a:p>
          <a:p>
            <a:r>
              <a:rPr lang="en-US" dirty="0"/>
              <a:t>Namespace definition: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declarations go here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		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Doesn’t end with a semi-colon and doesn’t add to the indentation of its contents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Creates a new namespace name if it did not exist, otherwise </a:t>
            </a:r>
            <a:r>
              <a:rPr lang="en-US" i="1" dirty="0"/>
              <a:t>adds to the existing namespace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This means that components (</a:t>
            </a:r>
            <a:r>
              <a:rPr lang="en-US" i="1" dirty="0"/>
              <a:t>e.g.</a:t>
            </a:r>
            <a:r>
              <a:rPr lang="en-US" dirty="0"/>
              <a:t> classes, functions) of a namespace can be defined in multiple source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054096"/>
            <a:ext cx="4572000" cy="109728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declarations go here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name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3A6AD6D-C105-46D7-9577-CB3828E71ABC}"/>
                  </a:ext>
                </a:extLst>
              </p14:cNvPr>
              <p14:cNvContentPartPr/>
              <p14:nvPr/>
            </p14:nvContentPartPr>
            <p14:xfrm>
              <a:off x="6331440" y="1510539"/>
              <a:ext cx="2507760" cy="7167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3A6AD6D-C105-46D7-9577-CB3828E71A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2080" y="1501179"/>
                <a:ext cx="2526480" cy="73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E86B169-7E20-461D-8597-57EEEC5C6E92}"/>
                  </a:ext>
                </a:extLst>
              </p14:cNvPr>
              <p14:cNvContentPartPr/>
              <p14:nvPr/>
            </p14:nvContentPartPr>
            <p14:xfrm>
              <a:off x="1329480" y="3784320"/>
              <a:ext cx="984960" cy="5716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E86B169-7E20-461D-8597-57EEEC5C6E9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0120" y="3774960"/>
                <a:ext cx="1003680" cy="59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536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vs. 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seems somewhat similar, but classes are </a:t>
            </a:r>
            <a:r>
              <a:rPr lang="en-US" i="1" dirty="0"/>
              <a:t>not</a:t>
            </a:r>
            <a:r>
              <a:rPr lang="en-US" dirty="0"/>
              <a:t> namespaces: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There are no instances/objects of a namespace; a namespace is just a group of logically-related things (classes, functions, etc.)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To access a member of a namespace, you must use the fully qualified name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nsp_name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::member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Unless you are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 that namespace</a:t>
            </a:r>
          </a:p>
          <a:p>
            <a:pPr lvl="2"/>
            <a:r>
              <a:rPr lang="en-US" dirty="0"/>
              <a:t>You only used the fully qualified name of a class member when you are defining it outside of the scope of the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5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Example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See: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Complex.cc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testcomplex.cc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49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Details</a:t>
            </a:r>
          </a:p>
          <a:p>
            <a:pPr lvl="1"/>
            <a:r>
              <a:rPr lang="en-US" dirty="0"/>
              <a:t>Filling in some gaps from last time</a:t>
            </a:r>
          </a:p>
          <a:p>
            <a:r>
              <a:rPr lang="en-US" b="1" dirty="0">
                <a:solidFill>
                  <a:srgbClr val="4B2A85"/>
                </a:solidFill>
              </a:rPr>
              <a:t>Using the Heap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21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and C++ have long used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as a pointer value that references nothing</a:t>
            </a:r>
          </a:p>
          <a:p>
            <a:pPr lvl="3"/>
            <a:endParaRPr lang="en-US" dirty="0"/>
          </a:p>
          <a:p>
            <a:r>
              <a:rPr lang="en-US" dirty="0"/>
              <a:t>C++11 introduced a new literal for this: 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New reserved word</a:t>
            </a:r>
          </a:p>
          <a:p>
            <a:pPr lvl="1"/>
            <a:r>
              <a:rPr lang="en-US" dirty="0"/>
              <a:t>Interchangeable with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for all practical purposes, but it has type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 for any/every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, and is not an integer value</a:t>
            </a:r>
          </a:p>
          <a:p>
            <a:pPr lvl="2"/>
            <a:r>
              <a:rPr lang="en-US" dirty="0"/>
              <a:t>Avoids funny edge cases (see C++ references for details)</a:t>
            </a:r>
          </a:p>
          <a:p>
            <a:pPr lvl="2"/>
            <a:r>
              <a:rPr lang="en-US" dirty="0"/>
              <a:t>Still can convert to/from integer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for tests, assignment, etc.</a:t>
            </a:r>
          </a:p>
          <a:p>
            <a:pPr lvl="1"/>
            <a:r>
              <a:rPr lang="en-US" u="sng" dirty="0"/>
              <a:t>Advice</a:t>
            </a:r>
            <a:r>
              <a:rPr lang="en-US" dirty="0"/>
              <a:t>: prefer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in C++11 code</a:t>
            </a:r>
          </a:p>
          <a:p>
            <a:pPr lvl="2"/>
            <a:r>
              <a:rPr lang="en-US" dirty="0"/>
              <a:t>Though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will also be around for a long, long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5A07B47-46AB-48A5-A710-DDD5D7901D8E}"/>
                  </a:ext>
                </a:extLst>
              </p14:cNvPr>
              <p14:cNvContentPartPr/>
              <p14:nvPr/>
            </p14:nvContentPartPr>
            <p14:xfrm>
              <a:off x="1631717" y="956160"/>
              <a:ext cx="5589360" cy="3245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5A07B47-46AB-48A5-A710-DDD5D7901D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2357" y="946800"/>
                <a:ext cx="5608080" cy="326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77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allocate on the heap using C++, you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keyword instead of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You can use new to allocate an object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can use new to allocate a primitive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To deallocate a heap-allocated object or primitive,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keyword instead of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Don’t mix and match!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something allocated with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something allocated with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Careful if you’re using a legacy C code library or module in C++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0" y="3108960"/>
            <a:ext cx="7315200" cy="347472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"x's x_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y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*y: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384048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297680" y="1371600"/>
            <a:ext cx="466344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3520" y="270885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49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dynamically allocate an array:</a:t>
            </a:r>
          </a:p>
          <a:p>
            <a:pPr lvl="1"/>
            <a:r>
              <a:rPr lang="en-US" dirty="0"/>
              <a:t>Default initialize:</a:t>
            </a:r>
          </a:p>
          <a:p>
            <a:pPr lvl="3"/>
            <a:endParaRPr lang="en-US" dirty="0"/>
          </a:p>
          <a:p>
            <a:r>
              <a:rPr lang="en-US" dirty="0"/>
              <a:t>To dynamically deallocate an array:</a:t>
            </a:r>
          </a:p>
          <a:p>
            <a:pPr lvl="1"/>
            <a:r>
              <a:rPr lang="en-US" dirty="0"/>
              <a:t>Use delete[] name;</a:t>
            </a:r>
          </a:p>
          <a:p>
            <a:pPr lvl="1"/>
            <a:r>
              <a:rPr lang="en-US" dirty="0"/>
              <a:t>It is an </a:t>
            </a:r>
            <a:r>
              <a:rPr lang="en-US" i="1" dirty="0"/>
              <a:t>incorrect</a:t>
            </a:r>
            <a:r>
              <a:rPr lang="en-US" dirty="0"/>
              <a:t> to use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  <a:r>
              <a:rPr lang="en-US" dirty="0"/>
              <a:t>” on an array</a:t>
            </a:r>
          </a:p>
          <a:p>
            <a:pPr lvl="2"/>
            <a:r>
              <a:rPr lang="en-US" dirty="0"/>
              <a:t>The compiler probably won’t catch this, though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 because it can’t always tell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name*</a:t>
            </a:r>
            <a:r>
              <a:rPr lang="en-US" dirty="0"/>
              <a:t> was allocated with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r>
              <a:rPr lang="en-US" dirty="0"/>
              <a:t>Especially inside a function where a pointer parameter could point to a single item or an array and there’s no way to tell which!</a:t>
            </a:r>
          </a:p>
          <a:p>
            <a:pPr lvl="2"/>
            <a:r>
              <a:rPr lang="en-US" dirty="0"/>
              <a:t>Result of wrong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is undefined behavior</a:t>
            </a:r>
          </a:p>
          <a:p>
            <a:pPr lvl="2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291840" y="1847088"/>
            <a:ext cx="4937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645920" y="3072384"/>
            <a:ext cx="2651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 name;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537943F-CB74-4124-B3A5-305ECC92793C}"/>
                  </a:ext>
                </a:extLst>
              </p14:cNvPr>
              <p14:cNvContentPartPr/>
              <p14:nvPr/>
            </p14:nvContentPartPr>
            <p14:xfrm>
              <a:off x="5464080" y="2205000"/>
              <a:ext cx="2818800" cy="1323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537943F-CB74-4124-B3A5-305ECC9279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54720" y="2195640"/>
                <a:ext cx="2837520" cy="134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890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(primitive)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1365701"/>
            <a:ext cx="7863840" cy="502920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heap_int_init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(12);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heap_arr_init_val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](); 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heap_arr_init_lst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]{4, 5};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C++11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heap_int_init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heap_arr_init_val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784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1A59B7-9EE5-4F4B-BF63-9C338DCF2DB6}"/>
                  </a:ext>
                </a:extLst>
              </p14:cNvPr>
              <p14:cNvContentPartPr/>
              <p14:nvPr/>
            </p14:nvContentPartPr>
            <p14:xfrm>
              <a:off x="1092600" y="2035800"/>
              <a:ext cx="7141320" cy="3871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1A59B7-9EE5-4F4B-BF63-9C338DCF2D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3240" y="2026440"/>
                <a:ext cx="7160040" cy="388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8557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(class objects)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1371600"/>
            <a:ext cx="7863840" cy="420624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heap_pt_arr_err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heap_pt_arr_init_lst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]{{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},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}};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C++11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heap_pt_arr_init_lst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784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42689E-5433-4FD0-A652-77B52545A211}"/>
                  </a:ext>
                </a:extLst>
              </p14:cNvPr>
              <p14:cNvContentPartPr/>
              <p14:nvPr/>
            </p14:nvContentPartPr>
            <p14:xfrm>
              <a:off x="710880" y="2466325"/>
              <a:ext cx="8052120" cy="2489237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42689E-5433-4FD0-A652-77B52545A2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1520" y="2456966"/>
                <a:ext cx="8070840" cy="250795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304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11 released today, due Wednesday</a:t>
            </a:r>
          </a:p>
          <a:p>
            <a:pPr lvl="1"/>
            <a:r>
              <a:rPr lang="en-US" dirty="0"/>
              <a:t>Modify your Vector class to use the heap &amp; non-member functions</a:t>
            </a:r>
          </a:p>
          <a:p>
            <a:pPr lvl="1"/>
            <a:r>
              <a:rPr lang="en-US" dirty="0"/>
              <a:t>Refer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Complex.h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Complex.cc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Str.cc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Homework 2 due Thursday (2/6)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Don’t forget to clone your repo to double-/triple-/quadruple-check compilation!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Midterm:  next Friday (2/14) from 5 - 6:10 pm in KNE 210/220</a:t>
            </a:r>
          </a:p>
          <a:p>
            <a:pPr lvl="1"/>
            <a:r>
              <a:rPr lang="en-US" dirty="0"/>
              <a:t>Alt exams have also been scheduled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40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270334"/>
              </p:ext>
            </p:extLst>
          </p:nvPr>
        </p:nvGraphicFramePr>
        <p:xfrm>
          <a:off x="396875" y="1362075"/>
          <a:ext cx="836676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malloc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new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What is it?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 function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 operator or keyword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How often used (in C)?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often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never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How often used (in C++)?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rarely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often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Allocated memory for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anything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arrays, </a:t>
                      </a:r>
                      <a:r>
                        <a:rPr lang="en-US" sz="2000" dirty="0" err="1"/>
                        <a:t>structs</a:t>
                      </a:r>
                      <a:r>
                        <a:rPr lang="en-US" sz="2000" dirty="0"/>
                        <a:t>, objects, primitives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Returns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 </a:t>
                      </a:r>
                      <a:r>
                        <a:rPr lang="en-US" sz="2000" baseline="0" dirty="0">
                          <a:solidFill>
                            <a:srgbClr val="0066FF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void*</a:t>
                      </a:r>
                      <a:br>
                        <a:rPr lang="en-US" sz="2000" baseline="0" dirty="0">
                          <a:latin typeface="CMU Bright" panose="02000603000000000000" pitchFamily="2" charset="0"/>
                          <a:ea typeface="CMU Bright" panose="02000603000000000000" pitchFamily="2" charset="0"/>
                          <a:cs typeface="CMU Bright" panose="02000603000000000000" pitchFamily="2" charset="0"/>
                        </a:rPr>
                      </a:b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should be cast</a:t>
                      </a:r>
                      <a:r>
                        <a:rPr lang="en-US" sz="2000" dirty="0"/>
                        <a:t>)</a:t>
                      </a:r>
                      <a:endParaRPr lang="en-US" sz="20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appropriate pointer type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doesn’t need a cast</a:t>
                      </a:r>
                      <a:r>
                        <a:rPr lang="en-US" sz="2000" dirty="0"/>
                        <a:t>)</a:t>
                      </a:r>
                      <a:endParaRPr lang="en-US" sz="18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When out of memory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returns </a:t>
                      </a:r>
                      <a:r>
                        <a:rPr lang="en-US" sz="2000" dirty="0">
                          <a:solidFill>
                            <a:schemeClr val="accent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NULL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throws an exception</a:t>
                      </a:r>
                      <a:endParaRPr lang="en-US" sz="20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Deallocating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669900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free</a:t>
                      </a:r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</a:t>
                      </a:r>
                      <a:r>
                        <a:rPr lang="en-US" sz="2000" dirty="0">
                          <a:solidFill>
                            <a:srgbClr val="E2661A"/>
                          </a:solidFill>
                        </a:rPr>
                        <a:t> </a:t>
                      </a:r>
                      <a:r>
                        <a:rPr lang="en-US" sz="2000" dirty="0"/>
                        <a:t>or </a:t>
                      </a:r>
                      <a:r>
                        <a:rPr lang="en-US" sz="2000" baseline="0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61AFDF6-BDB5-4E60-B478-66D0E2AC4991}"/>
                  </a:ext>
                </a:extLst>
              </p14:cNvPr>
              <p14:cNvContentPartPr/>
              <p14:nvPr/>
            </p14:nvContentPartPr>
            <p14:xfrm>
              <a:off x="4295520" y="2372760"/>
              <a:ext cx="4695840" cy="28778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61AFDF6-BDB5-4E60-B478-66D0E2AC49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86160" y="2363400"/>
                <a:ext cx="4714560" cy="289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5692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Class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What will happen when we invoke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there is an error, </a:t>
            </a:r>
            <a:br>
              <a:rPr lang="en-US" dirty="0"/>
            </a:br>
            <a:r>
              <a:rPr lang="en-US" dirty="0"/>
              <a:t>how would you fix it?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Bad dereference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Bad delete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Memory leak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“Works” fine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787832" y="2302625"/>
            <a:ext cx="4846320" cy="4480560"/>
          </a:xfrm>
          <a:prstGeom prst="roundRect">
            <a:avLst>
              <a:gd name="adj" fmla="val 263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Foo::Foo(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Foo::~Foo()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 = 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5FF667C-D672-4C14-AD6C-49AB6E5C30E3}"/>
                  </a:ext>
                </a:extLst>
              </p14:cNvPr>
              <p14:cNvContentPartPr/>
              <p14:nvPr/>
            </p14:nvContentPartPr>
            <p14:xfrm>
              <a:off x="357120" y="1215360"/>
              <a:ext cx="8576280" cy="5515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5FF667C-D672-4C14-AD6C-49AB6E5C30E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7760" y="1206000"/>
                <a:ext cx="8595000" cy="553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1332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Member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build a class to simulate some of the functionality of the C++ string</a:t>
            </a:r>
          </a:p>
          <a:p>
            <a:pPr lvl="1"/>
            <a:r>
              <a:rPr lang="en-US" dirty="0"/>
              <a:t>Internal representation: c-string to hold characters</a:t>
            </a:r>
          </a:p>
          <a:p>
            <a:pPr lvl="3"/>
            <a:endParaRPr lang="en-US" dirty="0"/>
          </a:p>
          <a:p>
            <a:r>
              <a:rPr lang="en-US" dirty="0"/>
              <a:t>What might we want to implement in the class?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BE09958-1DA8-4779-870D-0E3605A8D32E}"/>
                  </a:ext>
                </a:extLst>
              </p14:cNvPr>
              <p14:cNvContentPartPr/>
              <p14:nvPr/>
            </p14:nvContentPartPr>
            <p14:xfrm>
              <a:off x="1389360" y="2573849"/>
              <a:ext cx="7449840" cy="3319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BE09958-1DA8-4779-870D-0E3605A8D3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0000" y="2564489"/>
                <a:ext cx="7468560" cy="333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4934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Class Walkthrough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8595360" cy="4937760"/>
          </a:xfrm>
          <a:prstGeom prst="roundRect">
            <a:avLst>
              <a:gd name="adj" fmla="val 28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length of string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copy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assignment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friend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on heap (terminated by '\0')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34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::append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Complete the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member function:</a:t>
            </a:r>
          </a:p>
          <a:p>
            <a:pPr lvl="1"/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strncpy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num);</a:t>
            </a:r>
          </a:p>
          <a:p>
            <a:pPr lvl="1"/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num);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926080"/>
            <a:ext cx="7315200" cy="38404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cstring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append contents of s to the end of this string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5D9FCEB-8D43-42BF-8C4C-85C82B4A4D42}"/>
                  </a:ext>
                </a:extLst>
              </p14:cNvPr>
              <p14:cNvContentPartPr/>
              <p14:nvPr/>
            </p14:nvContentPartPr>
            <p14:xfrm>
              <a:off x="2993400" y="4769280"/>
              <a:ext cx="2121120" cy="3992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5D9FCEB-8D43-42BF-8C4C-85C82B4A4D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84040" y="4759920"/>
                <a:ext cx="2139840" cy="41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959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function that: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strings and 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free it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pointers to strings</a:t>
            </a:r>
          </a:p>
          <a:p>
            <a:pPr lvl="2"/>
            <a:r>
              <a:rPr lang="en-US" dirty="0"/>
              <a:t>Assign each entry of the array to a string allocated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Cleans up before exiting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to delete each allocated string</a:t>
            </a:r>
          </a:p>
          <a:p>
            <a:pPr lvl="2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delete the string pointer array</a:t>
            </a:r>
          </a:p>
          <a:p>
            <a:pPr lvl="2"/>
            <a:r>
              <a:rPr lang="en-US" dirty="0"/>
              <a:t>(whew!)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Class Details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Filling in some gaps from last time</a:t>
            </a:r>
          </a:p>
          <a:p>
            <a:r>
              <a:rPr lang="en-US" dirty="0"/>
              <a:t>Using the Heap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9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108960"/>
          </a:xfrm>
        </p:spPr>
        <p:txBody>
          <a:bodyPr/>
          <a:lstStyle/>
          <a:p>
            <a:r>
              <a:rPr lang="en-US" dirty="0"/>
              <a:t>If you define any of: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Destructor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Copy Constructor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Assignment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Then you should normally define all three</a:t>
            </a:r>
          </a:p>
          <a:p>
            <a:pPr lvl="1"/>
            <a:r>
              <a:rPr lang="en-US" dirty="0"/>
              <a:t>Can explicitly ask for default synthesized versions (C++11):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74320" y="4572000"/>
            <a:ext cx="8595360" cy="1828800"/>
          </a:xfrm>
          <a:prstGeom prst="roundRect">
            <a:avLst>
              <a:gd name="adj" fmla="val 70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"="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9005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Insanity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C++ style guide tip: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Disabling</a:t>
            </a:r>
            <a:r>
              <a:rPr lang="en-US" dirty="0"/>
              <a:t> the copy constructor and assignment operator can avoid confusion from implicit invocation and excessive copying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"=" as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 deleted (C++11)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Point_2011.h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9205"/>
            <a:ext cx="8366125" cy="1463040"/>
          </a:xfrm>
        </p:spPr>
        <p:txBody>
          <a:bodyPr/>
          <a:lstStyle/>
          <a:p>
            <a:r>
              <a:rPr lang="en-US" dirty="0"/>
              <a:t>C++11 style guide tip:</a:t>
            </a:r>
          </a:p>
          <a:p>
            <a:pPr lvl="1"/>
            <a:r>
              <a:rPr lang="en-US" dirty="0"/>
              <a:t>If you disable them, then you instead may want an explicit “Clone” function that can be used when occasionally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834640"/>
            <a:ext cx="7863840" cy="25603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Clone(const Point&amp;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copy_from_me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242976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Point_2011.h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5852160"/>
            <a:ext cx="7863840" cy="822960"/>
          </a:xfrm>
          <a:prstGeom prst="roundRect">
            <a:avLst>
              <a:gd name="adj" fmla="val 1354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8320" y="544020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sanepoint.cc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9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Access modifiers </a:t>
            </a:r>
            <a:r>
              <a:rPr lang="en-US" dirty="0"/>
              <a:t>for members: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: accessible to </a:t>
            </a:r>
            <a:r>
              <a:rPr lang="en-US" i="1" dirty="0"/>
              <a:t>all</a:t>
            </a:r>
            <a:r>
              <a:rPr lang="en-US" dirty="0"/>
              <a:t> parts of the program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: accessible to the member functions of the class</a:t>
            </a:r>
          </a:p>
          <a:p>
            <a:pPr lvl="2"/>
            <a:r>
              <a:rPr lang="en-US" dirty="0"/>
              <a:t>Private to </a:t>
            </a:r>
            <a:r>
              <a:rPr lang="en-US" i="1" dirty="0"/>
              <a:t>class</a:t>
            </a:r>
            <a:r>
              <a:rPr lang="en-US" dirty="0"/>
              <a:t>, not object instances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: accessible to member functions of the class and any </a:t>
            </a:r>
            <a:r>
              <a:rPr lang="en-US" i="1" dirty="0"/>
              <a:t>derived</a:t>
            </a:r>
            <a:r>
              <a:rPr lang="en-US" dirty="0"/>
              <a:t> classes (subclasses – more to come, later)</a:t>
            </a:r>
          </a:p>
          <a:p>
            <a:pPr lvl="3"/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Access modifiers apply to </a:t>
            </a:r>
            <a:r>
              <a:rPr lang="en-US" i="1" dirty="0"/>
              <a:t>all</a:t>
            </a:r>
            <a:r>
              <a:rPr lang="en-US" dirty="0"/>
              <a:t> members that follow until another access modifier is reached</a:t>
            </a:r>
          </a:p>
          <a:p>
            <a:pPr lvl="1"/>
            <a:r>
              <a:rPr lang="en-US" dirty="0"/>
              <a:t>If no access modifier is specified,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members default to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members default to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31A4556-EAE3-4EF3-B8B5-37941EF7E434}"/>
                  </a:ext>
                </a:extLst>
              </p14:cNvPr>
              <p14:cNvContentPartPr/>
              <p14:nvPr/>
            </p14:nvContentPartPr>
            <p14:xfrm>
              <a:off x="4432378" y="2572490"/>
              <a:ext cx="3475440" cy="67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31A4556-EAE3-4EF3-B8B5-37941EF7E4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23018" y="2563130"/>
                <a:ext cx="3494160" cy="8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01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Nonmember functions</a:t>
            </a:r>
            <a:r>
              <a:rPr lang="en-US" dirty="0"/>
              <a:t>” are just normal functions that happen to use some class</a:t>
            </a:r>
          </a:p>
          <a:p>
            <a:pPr lvl="1"/>
            <a:r>
              <a:rPr lang="en-US" dirty="0"/>
              <a:t>Called like a regular function instead of as a member of a class object instance</a:t>
            </a:r>
          </a:p>
          <a:p>
            <a:pPr lvl="2"/>
            <a:r>
              <a:rPr lang="en-US" dirty="0"/>
              <a:t>This gets a little weird when we talk about operators…</a:t>
            </a:r>
          </a:p>
          <a:p>
            <a:pPr lvl="1"/>
            <a:r>
              <a:rPr lang="en-US" dirty="0"/>
              <a:t>These do </a:t>
            </a:r>
            <a:r>
              <a:rPr lang="en-US" i="1" dirty="0"/>
              <a:t>not</a:t>
            </a:r>
            <a:r>
              <a:rPr lang="en-US" dirty="0"/>
              <a:t> have access to the class’ private members</a:t>
            </a:r>
          </a:p>
          <a:p>
            <a:pPr lvl="3"/>
            <a:endParaRPr lang="en-US" dirty="0"/>
          </a:p>
          <a:p>
            <a:r>
              <a:rPr lang="en-US" dirty="0"/>
              <a:t>Useful nonmember functions often included as part of interface to a class</a:t>
            </a:r>
          </a:p>
          <a:p>
            <a:pPr lvl="1"/>
            <a:r>
              <a:rPr lang="en-US" dirty="0"/>
              <a:t>Declaration goes in header file, but </a:t>
            </a:r>
            <a:r>
              <a:rPr lang="en-US" i="1" dirty="0"/>
              <a:t>outside</a:t>
            </a:r>
            <a:r>
              <a:rPr lang="en-US" dirty="0"/>
              <a:t> of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A8AC735-BBE1-4951-A6C2-6E8D8ADCB59F}"/>
                  </a:ext>
                </a:extLst>
              </p14:cNvPr>
              <p14:cNvContentPartPr/>
              <p14:nvPr/>
            </p14:nvContentPartPr>
            <p14:xfrm>
              <a:off x="1874880" y="352440"/>
              <a:ext cx="7142400" cy="3352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A8AC735-BBE1-4951-A6C2-6E8D8ADCB5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5520" y="343080"/>
                <a:ext cx="7161120" cy="337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CB3CAEC-C043-4B01-ABA6-DA47A721AE9E}"/>
                  </a:ext>
                </a:extLst>
              </p14:cNvPr>
              <p14:cNvContentPartPr/>
              <p14:nvPr/>
            </p14:nvContentPartPr>
            <p14:xfrm>
              <a:off x="1015560" y="5502600"/>
              <a:ext cx="7290000" cy="5605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CB3CAEC-C043-4B01-ABA6-DA47A721AE9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6200" y="5493240"/>
                <a:ext cx="7308720" cy="57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25B9DA8-7604-4388-BCF8-0983823EBF94}"/>
                  </a:ext>
                </a:extLst>
              </p14:cNvPr>
              <p14:cNvContentPartPr/>
              <p14:nvPr/>
            </p14:nvContentPartPr>
            <p14:xfrm>
              <a:off x="25200" y="5246280"/>
              <a:ext cx="8035200" cy="12920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25B9DA8-7604-4388-BCF8-0983823EBF9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840" y="5236920"/>
                <a:ext cx="8053920" cy="131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1470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>
            <a:noAutofit/>
          </a:bodyPr>
          <a:lstStyle/>
          <a:p>
            <a:r>
              <a:rPr lang="en-US" dirty="0"/>
              <a:t>A class can give a nonmember function (or class) access to its non-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members by declaring it as a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within its definition</a:t>
            </a:r>
          </a:p>
          <a:p>
            <a:pPr lvl="1"/>
            <a:r>
              <a:rPr lang="en-US" dirty="0"/>
              <a:t>Not a class member, but has access privileges as if it were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functions are usually unnecessary if your class includes appropriate “getter” public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114800"/>
            <a:ext cx="822960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5577840"/>
            <a:ext cx="8229600" cy="822960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720" y="370992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0720" y="640080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D008068-DB52-4BCA-B2B7-C4BA09F4256F}"/>
                  </a:ext>
                </a:extLst>
              </p14:cNvPr>
              <p14:cNvContentPartPr/>
              <p14:nvPr/>
            </p14:nvContentPartPr>
            <p14:xfrm>
              <a:off x="858960" y="4247280"/>
              <a:ext cx="5838120" cy="1892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D008068-DB52-4BCA-B2B7-C4BA09F425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9600" y="4237920"/>
                <a:ext cx="5856840" cy="191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654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5058</TotalTime>
  <Words>2606</Words>
  <Application>Microsoft Office PowerPoint</Application>
  <PresentationFormat>On-screen Show (4:3)</PresentationFormat>
  <Paragraphs>402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Class Details, Heap CSE 333 Winter 2020</vt:lpstr>
      <vt:lpstr>Administrivia</vt:lpstr>
      <vt:lpstr>Lecture Outline</vt:lpstr>
      <vt:lpstr>Rule of Three</vt:lpstr>
      <vt:lpstr>Dealing with the Insanity (C++11)</vt:lpstr>
      <vt:lpstr>Clone</vt:lpstr>
      <vt:lpstr>Access Control</vt:lpstr>
      <vt:lpstr>Nonmember Functions</vt:lpstr>
      <vt:lpstr>friend Nonmember Functions</vt:lpstr>
      <vt:lpstr>Namespaces</vt:lpstr>
      <vt:lpstr>Classes vs. Namespaces</vt:lpstr>
      <vt:lpstr>Complex Example Walkthrough</vt:lpstr>
      <vt:lpstr>Lecture Outline</vt:lpstr>
      <vt:lpstr>C++11 nullptr</vt:lpstr>
      <vt:lpstr>new/delete</vt:lpstr>
      <vt:lpstr>new/delete Example</vt:lpstr>
      <vt:lpstr>Dynamically Allocated Arrays</vt:lpstr>
      <vt:lpstr>Arrays Example (primitive)</vt:lpstr>
      <vt:lpstr>Arrays Example (class objects)</vt:lpstr>
      <vt:lpstr>malloc vs. new</vt:lpstr>
      <vt:lpstr>Dynamically Allocated Class Members</vt:lpstr>
      <vt:lpstr>Heap Member Example</vt:lpstr>
      <vt:lpstr>Str Class Walkthrough</vt:lpstr>
      <vt:lpstr>Str::append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L12 - C++ Heap</dc:title>
  <dc:creator>Justin Hsia</dc:creator>
  <cp:lastModifiedBy>Justin Hsia</cp:lastModifiedBy>
  <cp:revision>122</cp:revision>
  <cp:lastPrinted>2019-04-26T03:36:05Z</cp:lastPrinted>
  <dcterms:created xsi:type="dcterms:W3CDTF">2018-04-18T01:41:26Z</dcterms:created>
  <dcterms:modified xsi:type="dcterms:W3CDTF">2020-02-04T00:20:22Z</dcterms:modified>
</cp:coreProperties>
</file>