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2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3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notesSlides/notesSlide4.xml" ContentType="application/vnd.openxmlformats-officedocument.presentationml.notesSlide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91" r:id="rId3"/>
    <p:sldId id="292" r:id="rId4"/>
    <p:sldId id="293" r:id="rId5"/>
    <p:sldId id="294" r:id="rId6"/>
    <p:sldId id="295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7" r:id="rId15"/>
    <p:sldId id="266" r:id="rId16"/>
    <p:sldId id="274" r:id="rId17"/>
    <p:sldId id="268" r:id="rId18"/>
    <p:sldId id="273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1A"/>
    <a:srgbClr val="0066FF"/>
    <a:srgbClr val="4B2A85"/>
    <a:srgbClr val="5A5A5A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360" autoAdjust="0"/>
  </p:normalViewPr>
  <p:slideViewPr>
    <p:cSldViewPr snapToGrid="0">
      <p:cViewPr varScale="1">
        <p:scale>
          <a:sx n="76" d="100"/>
          <a:sy n="76" d="100"/>
        </p:scale>
        <p:origin x="36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571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940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31T01:48:58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13216 3813 124 0,'-3'-3'46'0,"0"3"-24"0,3 0-2 15,0 0 19-15,0 0-6 16,0 0 0-16,0 0-12 15,3 0-3-15,3-2-10 16,3-1-5-16,0 0 0 0,3-2-2 16,3 0 2-16,0 2-2 15,3 0-1-15,-1 3 1 16,4 0-1-16,-3 3 0 0,0 2 0 16,0 3 2-16,-3 0 1 15,0 0 5-15,-3 3 3 16,-4-1-4-16,-2 4 1 15,-3 4-3-15,-3 1 2 16,-3-1-2-16,0 3 2 16,-2 0-4-16,-1 3 0 15,0 3-3-15,0-1-3 16,3 1 2-16,0 4 0 16,3 4-2-16,6-1 2 15,3-2 3-15,2-3 1 16,4-2-6-16,3-4 0 15,3-2 1-15,3-2 3 16,0-3-2-16,-3-6 0 0,-4-2-1 16,1-2 0-16,-3-1 2 15,-3 0 0-15,-3-2 0 16,-3 0 2-16,-6-3 3 16,-3 5-2-1,-3 0-2-15,0 0-3 16,0 3 1-16,-3 0 1 15,3 3 0-15,0-1-3 16,0 4 2-16,0 2 1 16,3 2 0-16,3 3-3 15,3 3 0-15,3 5-1 16,3 8 3-16,3 3 0 0,-3 8 3 16,3 2 1-16,-3-3 3 15,-3 1 8-15,-3-6 5 16,-3-5 8-16,-6-2 4 15,-6-3-6-15,-6-3-3 16,-3-5-12-16,-3-3-6 16,-5-5-17-16,-1-9-4 15,0-1-48-15,3-9-21 16,7-7-48 0</inkml:trace>
  <inkml:trace contextRef="#ctx0" brushRef="#br0" timeOffset="1">15017 2284 124 0,'-3'-3'49'0,"0"3"-26"0,-3-3-5 16,3 3 18-16,0 0-3 15,-3 0 3-15,-3 3-16 16,0 5-4-16,0 0-10 16,-5 5-6-16,2 3-3 0,-3 2 2 15,3 6 0-15,3 3 1 16,6-3 2-16,9-1-6 16,0 1-1-16,3-3 2 15,3-5 3-15,0-5 1 0,3-9 2 16,-1-2 4-1,1-2 4-15,-3-6-4 0,0-5-2 16,0-6 0-16,-3-2 1 16,-3-3-1-16,-3-5 2 15,-3-5-9-15,-3 2 0 16,0 3 0-16,-3 2 3 16,0 1 2-16,-3 5 1 15,0 5-2-15,3 0 1 16,0 5-2-16,0 1 2 15,3 4-4-15,0 1 0 16,3 3-6-16,0 2-3 16,3 7 6-16,3 7 1 15,0 4 3-15,3 11 2 16,0 3-1-16,0 2 2 0,6 1 0 16,-3-3 1-16,6-3-2 15,-3-5-2-15,-1-3-4 16,1-5-2-16,0-6-28 15,-3-5-10-15,0-2-29 16,0-6-37 0,-3-4 34-16</inkml:trace>
  <inkml:trace contextRef="#ctx0" brushRef="#br0" timeOffset="2">15181 2318 140 0,'-6'0'55'0,"6"0"-30"0,3 0-29 0,-3 0 21 15,6 8 2 1,0-3 2-16,0 1 2 16,3-4-13-16,2 1 1 0,1-3 0 15,0-5-4-15,0-1-2 16,-3-4 2-16,0-1 0 16,0 3-1-16,-3-2-1 15,0-1-3-15,-6 3 1 16,0 0-2-16,-6 0 2 15,-3 0-7-15,-3 3-1 16,0 2 2-16,-3 3 1 16,0 3 2-16,1 2 0 15,2 8 0-15,0 1 0 16,3 2 0-16,3-1 0 0,3 1 2 16,3 3 3-16,6-1 0 15,3 1 0-15,6-1 1 16,3-2 1-16,-1-3-10 15,7-5-5-15,3-2-18 16,0-6-9-16,0-6-23 16,-4-2-48-1,1-2 19-15</inkml:trace>
  <inkml:trace contextRef="#ctx0" brushRef="#br0" timeOffset="3">15508 1961 140 0,'-9'-13'52'0,"3"7"-28"0,3 1-19 0,0 5 13 16,0 0 7-16,-3 0 7 16,-2 3-15-16,2 2-7 15,-6 8-6-15,6 6-4 0,0 10 1 16,3 8 3-16,3 0 2 15,3 3 6-15,3-3 3 16,0 0-6-16,3 0-3 16,0-6-3-16,-1-4-3 15,-2-6-10-15,0-2-6 16,0-6-23-16,-3-3-8 16,-3-4-19-1,0-6-29-15,-3-6 32 0</inkml:trace>
  <inkml:trace contextRef="#ctx0" brushRef="#br0" timeOffset="4">15353 2233 196 0,'-11'0'74'0,"11"0"-40"0,0-2-29 16,0 2 17-16,5 0-8 16,4-3 2-16,0 0-5 15,3-2 1-15,3 0-7 16,3-3-5-16,0 0-3 0,0 3-18 15,8-1-9-15,1 1-50 16,-3 2-43 0,-3 1 46-16</inkml:trace>
  <inkml:trace contextRef="#ctx0" brushRef="#br0" timeOffset="5">15636 2204 192 0,'0'13'71'0,"3"-2"-38"0,3 2-30 0,-3-5 17 15,3 5-10-15,0 1-3 16,0 2-4-16,0-3-3 16,-3-3-39-16,0 1-19 15,0-3-23-15,0 0-10 16</inkml:trace>
  <inkml:trace contextRef="#ctx0" brushRef="#br0" timeOffset="6">15577 2090 148 0,'-15'-15'55'16,"30"12"-30"-16,-6 0-40 0,-3 3 5 0,-1 0-41 16,1 0-14-16,3-2 24 15,0 2 13-15</inkml:trace>
  <inkml:trace contextRef="#ctx0" brushRef="#br0" timeOffset="7">15734 2207 148 0,'6'18'57'0,"-3"-7"-30"0,0 0-23 0,0-6 15 16,0 0 2-16,0 0 2 16,-3-5-12-16,0 0-4 15,0 0-5-15,0 0 1 0,0-5-2 16,0-3-1-1,0 0-6-15,3-5-4 16,0-8-1-16,6 0-1 16,6 0 4-16,-3 2 3 15,0 6 7-15,0 2 6 16,0 9 2-16,0 7 4 16,-1 5 2-16,1 1-1 15,0 0-1-15,-3 4-1 0,0 1-7 16,0-2-2-16,0-4-11 15,-3 1-5-15,0-3-43 16,-3-3-18-16,0 0-10 16</inkml:trace>
  <inkml:trace contextRef="#ctx0" brushRef="#br0" timeOffset="8">15981 2151 212 0,'-3'11'82'0,"18"-1"-44"0,-6 4-47 16,-6-6 14-16,0 2-3 0,0-2 1 15,0 0 1-15,0 0 0 16,0-3-2-16,0 1-39 0,-3-1-17 16,6 0-31-1</inkml:trace>
  <inkml:trace contextRef="#ctx0" brushRef="#br0" timeOffset="9">15916 1985 212 0,'-9'-6'82'0,"9"6"-44"0,3-2-47 0,-3-1 12 15,3 0-7-15,0-2 3 0,0 0-7 16,3-3-2-16,0 0-30 15,0-3-13 1,3-2 7-16,0 3 4 0,3 2 29 16,-1-3 14-16,-2 8 26 15,0 6 13-15,3 5-4 16,0 3 2-16,-3 4-16 16,0 12-5-16,3-3-10 15,0 5-3-15,-3 5 0 0,3-2-2 16,-3-6-2-16,0 1-26 15,-4-6-12-15,1 0-39 16</inkml:trace>
  <inkml:trace contextRef="#ctx0" brushRef="#br0" timeOffset="10">15976 2056 248 0,'2'-5'93'0,"13"2"-50"0,9-2-44 0,-15 2 20 15,3-2-11-15,3 0-2 16,3-3-17-16,0 0-5 16,2 0-96-16,-2 0-40 0</inkml:trace>
  <inkml:trace contextRef="#ctx0" brushRef="#br0" timeOffset="11">14788 1633 80 0,'-6'-24'30'0,"3"21"-16"0,-3-2 8 16,3 2 15-16,-3 1 3 15,-3-1 0-15,0 0-10 16,-3 1-4-16,0 4-15 0,-2 1-7 0,2 2 0 16,0 11-8-16,-6 8 1 15,6 5 1-15,9 3 1 16,3 8-2-16,6 2 2 16,0-5-1-16,3-5-2 15,0-3 3-15,0-5 2 16,-3-3-9-16,0-3-4 15,0-4-34 1,-4-7-54-16,-2-1 15 16</inkml:trace>
  <inkml:trace contextRef="#ctx0" brushRef="#br0" timeOffset="12">14544 1876 192 0,'-9'-3'74'0,"9"1"-40"0,3 2-31 0,0-5 15 0,3-1-7 15,3 1-1-15,3 0-4 16,5-3-1-16,4 0-3 16,0-3-4-16,0 3 1 0,6 0-15 15,-6 0-6-15,-1 0-14 16,-2 1-2-16,-3 1-2 16,-3 1 0-1,-3 2 19-15,0 1 23 16,-3 2 14-16,0 2-1 15,-3 4 2-15,0 2-4 16,3 2 2-16,0 6 1 16,0 0-1-16,0 2-3 15,0-2 0-15,5-3-7 16,1-2-1-16,3-3 2 0,0-3-3 0,0 1 0 16,0-6 1-16,-3-6 0 15,0-4-7 1,-3-4 0-16,-3 1-4 0,0-3 2 15,-6 1-2-15,0 1 2 16,0 4 5-16,0-1 4 16,-3 3 3-16,3 3 1 15,0 2-7-15,0 3-2 16,3 8 0-16,3 0 0 16,-1 8 1-16,4-3 2 15,0 0-1-15,0 3-1 16,0-2-10-16,0-4-4 0,-3 1-20 31,0-3-51-31,0-3 3 0</inkml:trace>
  <inkml:trace contextRef="#ctx0" brushRef="#br0" timeOffset="13">15038 1733 104 0,'0'-2'38'0,"3"7"-20"0,0-2-4 15,0 2 15-15,3 0-8 16,-3 0-1-16,0 3-6 16,6 0 1-16,-3-2-8 0,-6-1-2 15,6 0 1-15,-3-2-3 16,-3-3 0-16,3 0 5 0,-6 0 5 16,0-5-7-16,6-1-3 15,-6-4-2-15,6 2-1 16,0-3 2-16,0-5 3 15,-1 3 2-15,7 2 1 16,0 4-2-16,0 1 1 16,0 9 0-16,3 2 1 15,0 3 0-15,0 3 0 16,0-1-2-16,0 1 1 16,-3-1-4-16,0 1-2 15,0-3-5-15,-1-3-2 16,1 1-28-16,0-4-13 15,0-2-11-15,3-2-46 16,-3-4 15-16</inkml:trace>
  <inkml:trace contextRef="#ctx0" brushRef="#br0" timeOffset="14">15398 1593 164 0,'-6'-5'63'0,"0"5"-34"0,3 0-34 15,-9 2 49 1,0 4-17-16,-3 2-10 16,4 5-8-16,-1 8-6 15,3 0-3-15,3 0 1 0,3-2-6 16,3-1 1-16,9-2 6 16,9 0 4-16,2-5-6 0,4-3 1 15,0-3-6-15,0-2 1 16,3-6-14-16,-1-5-3 15,1-3-9-15,-6-7-2 16,-3-9-9 0,-6 1-30-16,-3 0 10 15,-9-4 24-15,-9 1 17 16</inkml:trace>
  <inkml:trace contextRef="#ctx0" brushRef="#br0" timeOffset="15">15467 1371 132 0,'-6'-6'49'0,"6"9"-26"0,0-3-23 0,3 3 13 0,-3 2 0 15,3 3 2 1,2 8 5-16,1 2 4 0,3 6-12 16,3 3 2-16,6 4 0 0,0 4-7 15,-3 5-2-15,-3-6-3 16,0-2 1-16,-3-3-2 16,0-5-1-16,-4-3-35 15,1-5-16-15,-3-3-34 16</inkml:trace>
  <inkml:trace contextRef="#ctx0" brushRef="#br0" timeOffset="16">15452 1564 212 0,'-3'-3'79'0,"6"3"-42"0,3-2-39 0,-3 2 17 15,3 0-9-15,-1 0 2 16,4-3-7-16,6 0-1 16,3 1 0-16,0-1-33 0,0 0-13 15,0-2-34 1,0 0-24-16,-4 2 49 16</inkml:trace>
  <inkml:trace contextRef="#ctx0" brushRef="#br0" timeOffset="17">15678 1553 148 0,'0'14'55'0,"3"-4"-30"0,3 6-14 0,0-8 18 16,0 5-13-16,0 6-3 0,0-3-8 15,0-1-2 1,0-1-1-16,-1-1-21 0,-2-2-8 0,0-4-52 16</inkml:trace>
  <inkml:trace contextRef="#ctx0" brushRef="#br0" timeOffset="18">15660 1492 192 0,'3'-5'71'0,"3"5"-38"0,0 0-41 15,0 0 12-15,0 0-6 0,3 0 0 16,0 3-18-16,0-3-9 15,0 2 4-15,-1 1 1 16,4 0 15-16,0 2 7 16,-3 3 6-16,-3 3 5 15,0 2 2-15,0 3 1 16,0 0 2-16,6 2 4 16,-3 1-4-16,0-1 0 15,0-2-8-15,3-8 5 0,-3 3 4 16,2-11 2-16,-2-6 1 15,0-2-3-15,0-2-1 16,-3-1-4-16,-3-2-1 16,-6 0-5-16,0-3-1 0,-3 0-1 15,-9 3-2 1,0-1-8-16,-5 7-5 0,2-1-18 16,3 2-5-16,3 4-27 15,3-1-44 1,3 0 27-16</inkml:trace>
  <inkml:trace contextRef="#ctx0" brushRef="#br0" timeOffset="19">15931 1508 156 0,'12'14'57'0,"-6"-6"-30"0,0 2-18 16,-3-5 16-16,0 1-5 15,0-1 0-15,0 0-5 0,-3-5-1 16,0 0-8-16,0 0 3 0,0 0 1 15,0-5-5-15,3-3-1 16,0-5-7-16,5-6 0 16,1-5-4-16,6-2 0 15,0 5 1-15,0 5 2 16,3 5 2-16,0 6 1 16,3 8 3-16,-1 7 1 15,1 4 1-15,-3 1 2 16,3 7-10-16,-3-7-4 15,-3 1-43-15,3 0-16 16,-4-3-15 0</inkml:trace>
  <inkml:trace contextRef="#ctx0" brushRef="#br0" timeOffset="20">16205 2030 176 0,'0'5'66'0,"3"0"-36"0,0 6-11 0,0-6 21 15,6 8-16-15,-3 6-3 16,-1-3-13-16,10 0-5 16,-3-3-2-16,-6-3-1 0,0-2 0 15,0-2-47-15,-6-6-20 16</inkml:trace>
  <inkml:trace contextRef="#ctx0" brushRef="#br0" timeOffset="21">16157 1926 180 0,'0'-2'68'0,"3"2"-36"0,0 0-37 0,-3 0 12 0,6 0-11 15,0 0 1-15,3 2-15 16,3-2-5-16,3 0-37 16,6 0-14-16,-4 3 28 15,-2 2 13-15</inkml:trace>
  <inkml:trace contextRef="#ctx0" brushRef="#br0" timeOffset="22">16318 1993 116 0,'0'18'46'0,"3"-5"-24"0,-3 3-15 0,3-8 13 16,0 5-4-1,3 3 1-15,0-3-1 0,3 1 0 16,0-6-8 0,2-8-1-16,1-3 3 0,0-5-2 0,3-3 1 15,-3 1 1-15,0-3 4 16,-3-1-4-16,-9 1 0 16,-3 0-4-16,0 0-1 15,-3-1-1-15,-3 4 0 16,-3 2-11-16,0 3-5 15,0 2-5-15,0 3-3 16,0 5-24-16,1 3-11 16,2 0-22-1</inkml:trace>
  <inkml:trace contextRef="#ctx0" brushRef="#br0" timeOffset="23">16452 1974 132 0,'18'8'52'0,"-3"0"-28"0,-4 2-11 0,-5-4 17 0,0-1-9 16,-3 0 1-16,0 1-4 15,0-4 0-15,-3-2-9 16,0 0-3-16,0 0-2 0,0 0 2 16,0-2 1-16,0-4-3 15,0-2-1-15,0-5-6 16,3 0 0-16,0-6-1 15,0 4-1-15,3 1 1 0,3 1 3 16,0 10 2-16,3 3 4 16,3 3 4-1,0 5 2-15,0 3-1 0,-4-1 1 16,1 1-6-16,-3-1-1 16,0 1-2-16,3-3 1 15,-3-3-31-15,0 0-13 16,-3-2-34-1,0-3-44-15,0-3 34 16</inkml:trace>
  <inkml:trace contextRef="#ctx0" brushRef="#br0" timeOffset="24">16806 1791 112 0,'-3'-2'44'0,"-3"4"-24"0,3 1 1 16,3 0 19-16,-3-1-1 15,0 1-1-15,-3 2-17 16,0 1-5-16,0 2-10 16,3 2-4-16,3 1-1 0,0-3-6 15,6 5 1-15,3 0 2 16,3 0 3-16,3 1 4 15,0-1 2-15,-3 0 3 16,-3 3 4-16,-3-3 7 0,-3 0 5 16,-3 1-3-16,-6-1 0 15,0 0-14 1,-6-2-8-16,-3-1-41 0,-6-2-18 16,-9 5-66-1</inkml:trace>
  <inkml:trace contextRef="#ctx0" brushRef="#br0" timeOffset="25">14696 2199 76 0,'-3'-3'30'0,"3"1"-16"0,-3 2 3 0,3 0 16 0,-6 0-11 15,0 0-2-15,-9 0-8 16,3 2-2-16,0 4-4 16,0 2 1-16,-3 2-4 15,3 3-4-15,-3 8-2 0,1 6-1 16,-1 5 3-16,0 5 2 16,0 8 2-16,-3 8-1 15,3 2 1-15,-6 3-2 16,3 6 2-16,4 2 0 15,5 3 1-15,0 2-5 16,0-2-1-16,3-3 5 16,0 0 3-16,0-5-6 15,0 0-1-15,-3 3 2 0,0 2 1 16,0-3 0-16,-3-5 1 16,0 6 0-16,1-9 3 15,-4-2 1-15,0-2 1 16,-6-4-2-16,-3 6-1 15,0-3 8-15,0 1 6 16,-2-6 1-16,-1-3 0 16,0-2-8-16,-9-1-3 15,4-4-5-15,2-3-1 16,3-6-1-16,3-5-2 16,3-2-4-16,4-3 0 15,2-3 2-15,3-3 3 0,3 1-7 16,0-3-1-1,3 0-9-15,-3-3-3 0,3-2-19 16,3-3-5-16,0 0-33 16,0-3-25-1,0-2 45-15</inkml:trace>
  <inkml:trace contextRef="#ctx0" brushRef="#br0" timeOffset="26">13910 3966 124 0,'-6'-2'49'0,"6"2"-26"0,0 0-25 0,0 0 9 15,0 0 12 1,-3 5 8-16,0 3-3 0,-3 3 0 16,-6 4-13-16,0 12 7 0,0-1 2 15,0 1-8-15,0 2-4 16,3-3-5-16,1-5 0 15,2-2 4-15,3-3 6 16,0-3-7-16,3-2-3 16,6-1-2-16,3-4-1 15,5-4 0-15,4-2 0 16,3-2 0-16,6-1 0 16,0 0-29-16,-1-2-10 15,-2 2-63 1</inkml:trace>
  <inkml:trace contextRef="#ctx0" brushRef="#br0" timeOffset="27">110 5138 84 0,'0'-2'33'0,"0"2"-18"0,-6 0-2 0,6 0 25 15,-2 2-10 1,-10 6-10-16,-3 0-3 16,3 6-6-16,0 4 0 15,0 1-5-15,3-1-3 0,0 3 2 16,0-2-4-16,6 2 0 15,3-3-1-15,3-2 0 16,6-2 2-16,-6-4 0 16,12-2 2-16,-9-3 3 0,9-5-2 15,-6-2 0-15,-3-6 1 16,0 0 2-16,3-3-5 16,-6-10-3-16,0-3 3 15,3 3 3-15,-6 0-3 16,0 0-1-16,-6 0 0 15,3-1 2-15,-6 1-1 16,0 0 2-16,3 3-2 16,-3 2-1-16,-6 0-2 15,9 3 1-15,-3 2 1 16,0 0 2-16,0 4-1 16,6 1-1-16,-3 1 3 15,3 2 0-15,3 1-4 16,0-1 1-16,0 3 0 15,3 5 2-15,3 3 1 0,3 5 3 16,3 6-5-16,0 2-1 16,0 3 0-16,3 13 0 15,-3-8 0-15,0-2 2 16,5-4-1-16,-5-4-1 16,0-3-10-16,0-6-6 15,3 1-25-15,-3-6-9 16,-3-2-18-1</inkml:trace>
  <inkml:trace contextRef="#ctx0" brushRef="#br0" timeOffset="28">173 5133 116 0,'-9'0'44'0,"12"3"-24"0,-3-1-17 15,0-2 12-15,0 0 6 16,6 3 5-16,3 5-8 16,0-5-3-16,-3-1-8 15,9-2-1-15,-3 0 4 0,-1-2-4 16,1-4-1-16,3-4-2 16,-3 2 0-16,0 0-2 15,-6 0 2-15,-6 0-2 16,0 0 2-16,0 0-2 15,0 0-1-15,-9 3-2 0,0 2-1 16,0 1-3-16,-3 2-1 16,0 2-1-1,3 6 2-15,-5 0 2 0,8 3 2 16,-3 2 1-16,0 0 1 16,6 0 2-16,3 3 3 15,3 0-2-15,6 3 0 16,0-1-1-16,3-5-2 15,5-2 1-15,4-6 1 16,3-7-19-16,3-6-8 16,-3-3-38-1,2 1-32-15,-5-4 34 0</inkml:trace>
  <inkml:trace contextRef="#ctx0" brushRef="#br0" timeOffset="29">465 5014 100 0,'-15'-3'38'0,"9"3"-20"0,-3 3-15 16,9 0 10-16,-9-1-2 16,3 1 1-16,0 2-2 15,-3 3 1-15,3 3-6 16,3-1-3-16,3 4-1 16,0-1-4-16,9 0 2 0,0 0 3 15,3-2 3-15,-3-3-2 16,3 0-2-16,0-3-3 0,0-5-1 15,2-3-12-15,-2-4-2 16,-3-4-30 0,3 0-22-16,-3-2 25 15</inkml:trace>
  <inkml:trace contextRef="#ctx0" brushRef="#br0" timeOffset="30">426 4739 96 0,'0'0'35'0,"0"5"-18"0,9 11-11 0,-6-5 11 15,3 5 4-15,6 5 4 16,-3 3-7-16,-3 2-3 16,8 3-6-16,-5 0-4 0,6-2-2 15,3-4-3-15,-9-4 1 0,0-3-19 16,3-3-8-16,-3-2-41 15</inkml:trace>
  <inkml:trace contextRef="#ctx0" brushRef="#br0" timeOffset="31">631 4884 96 0,'-12'-7'35'0,"9"7"-18"0,-2 2-16 0,5 1 11 15,-3 2 3-15,3 0 3 16,-6 3-3-16,3 3 1 16,0 5-7-16,3 5-1 15,-6-3-4-15,6-2-3 0,6 0 0 16,-3-3-1-16,6-2 2 16,-1-6 1-16,4-2 1 15,0-3 0-15,0-3 0 16,-3-5-5-16,0-5 1 15,0 0-5-15,-9 0 1 16,0-1 6-16,0 1 4 16,-6 0-1-16,3 2 0 15,0 3-3-15,3 3-2 16,-6 3-2-16,6 4-1 16,6 6 2-16,-3 3 2 15,6-1 2-15,0 4-4 16,-3-1-1-16,3-3-2 15,0-2 3-15,9-2-27 16,-10-1-10-16,1-5-28 16</inkml:trace>
  <inkml:trace contextRef="#ctx0" brushRef="#br0" timeOffset="32">730 4869 88 0,'0'2'33'0,"3"4"-18"0,2 4-2 0,-5-5 14 16,6 3-4-16,0 0 1 15,3 0-4-15,-6 0-1 16,3 0-8-16,0-3-4 16,3 1-4-16,-9-6 2 0,0 0 4 15,0 0 6-15,0 0 3 16,0-3-3-16,-3-2-1 15,3-3-8-15,-9 0-2 16,6-3-2-16,3 1 1 16,-6-1-2-16,6 1-1 15,0 2-2-15,6 0 1 16,6 0-15-16,-3 0-6 16,0 2-18-16,3 1-7 15,3 3-33 1</inkml:trace>
  <inkml:trace contextRef="#ctx0" brushRef="#br0" timeOffset="33">920 4736 136 0,'-9'3'52'0,"9"10"-28"0,-9-2-22 16,6-6 14-16,0 6-10 15,-3 2-1-15,0 3-1 16,3 2 2-16,-3 1-3 15,6 2-2-15,0-3 0 0,6 1 1 0,-3-6 1 16,6-2 3 0,0-6 3-16,3-2-6 15,-3-6-2-15,0-2 1 0,3-3 1 16,-6-3-4-16,-3 1 1 16,0-4 0-16,3 1 2 15,-6 3-1-15,0-6 2 16,0 3-2-16,0 2 2 15,0 3-4-15,0 3-2 16,0 5-1-16,3 8 0 16,3 0 3-16,6 0 2 15,-3-1-2-15,-4 1-2 16,4 0 4-16,0-2 1 16,0-1-3-16,0-5-1 15,0-3-30-15,0 1-14 0,3-4-20 16</inkml:trace>
  <inkml:trace contextRef="#ctx0" brushRef="#br0" timeOffset="34">992 4511 132 0,'0'0'52'0,"0"11"-28"0,0-3-28 16,5 5 32-1,1 3 0-15,3 3-4 16,3 4-4-16,0 1-12 0,3 3-5 0,0-4 0 16,3 12-2-16,-6-6 2 15,0-5-13-15,-1-3-3 16,-2-3-49 0,-3-4-46-16,3-4 34 15</inkml:trace>
  <inkml:trace contextRef="#ctx0" brushRef="#br0" timeOffset="35">935 4726 208 0,'-9'-3'79'0,"15"3"-42"0,-3 3-34 0,-3-3 15 16,6 0-3-16,3-6 4 0,3 1-9 15,0-3-3-15,6-2-4 16,-7-1-7-16,7-2-2 0,-6 2-26 16,3 1-9-16,0 2-3 15,0 0-1-15,0 2 18 16,-6 1 9-16,3 3 11 16,-4-1 4-16,4 3 3 15,-3 5 0-15,3 3 11 16,0 3 7-16,-3-1-7 15,3 3-1-15,-3 1-6 16,0-1-1-16,0-2-8 16,-3-4-4-16</inkml:trace>
  <inkml:trace contextRef="#ctx0" brushRef="#br0" timeOffset="36">1164 4567 140 0,'0'-3'52'0,"0"3"-28"0,3 0-37 0,-3 0 6 16,3 0-5-16,3-2 0 0,3-1 0 15,0 3 0-15,-3 3-4 16,3-1-7-1,3 4 8-15,-3 2 12 16,0 2 9-16,-3 3 9 16,2 3 5-16,-2 3-4 15,0-1 1 1,3-2-4-16,-3 0 9 16,9-5-4-16,-3-6-5 15,0-5-2-15,0-5-7 16,3-3 4-16,-9-6 2 0,0 1-3 15,-3 0 1-15,-3 0-1 16,-3 2 3-16,-3 1 1 16,-6-4 1-16,0 4-11 15,0 2-3-15,-6 0-12 16,6 5-7-16,-3 3-17 0,9 0-52 31</inkml:trace>
  <inkml:trace contextRef="#ctx0" brushRef="#br0" timeOffset="37">1367 4556 124 0,'11'14'49'0,"-2"-12"-26"0,-6 6-16 0,3-3 13 16,-3 1-4-16,0-1 3 15,6 0-1-15,-9-5-2 16,0 0-8-16,0 0-1 0,0 0 0 15,0 0 5-15,-3-2-6 16,3-4-1-16,0-2-3 16,-6-2-2-16,6-3-2 15,0 2 1-15,6 3-1 16,-3 0 0-16,3 0 0 16,6 3 0-16,0 2 4 15,0 9 3-15,3-4 4 16,-6 6 2-16,3 0-3 15,-1 0 0-15,-2 0-3 16,0 0 0-16,-3-3-6 16,0 1 1-16,3-1-13 15,-6-3-7-15,3 1-22 0,-6-3-11 16,0 0-30 0</inkml:trace>
  <inkml:trace contextRef="#ctx0" brushRef="#br0" timeOffset="38">1640 4392 160 0,'0'-5'63'0,"0"2"-34"0,0 3-8 0,0 0 25 15,0 0-4-15,0 3 0 0,0 0-19 16,-6-1-9-1,3 4-8-15,0-1-9 0,3 3-3 16,6 2 3-16,3 1-1 16,0 2 2-16,9 0 0 15,-6 3-2-15,3-2 5 16,-6-1 1 0,0 0 6-16,-3-2 5 0,-3-1 2 15,-6 1 0-15,-6-1-5 16,0-2-4-16,-3 0-10 15,0-2-5-15,-3-1-37 16,0-3-15-16</inkml:trace>
  <inkml:trace contextRef="#ctx0" brushRef="#br0" timeOffset="39">1316 4376 148 0,'-6'0'55'0,"6"3"-30"15,0-3-12-15,0 0 17 0,0 0 0 16,0 0 4-16,0 0-5 16,0 0-1-16,-3 0-15 15,3-8 1-15,-9 3 0 0,6-6-3 16,3 1 1-16,0-4-5 15,-6 1-2-15,6-3-2 16,0-2 0-16,0-3-2 16,0 0-1-16,6-3 1 15,-6 3-1-15,0-1 0 16,0 1 2-16,12 0 1 0,-12-3 1 16,3 0 2-16,3-2 3 15,-6-1-6 1,6-2-2-16,3-2-1 0,0-1 0 15,0 3-3-15,0-3 2 16,3 3-1-16,5 0 0 16,-2 2 2-16,3 4 0 15,3-1 0-15,6-3 0 16,3 3-3-16,5 3 0 16,1 3 2-16,6 2 0 15,-7 5-2-15,1 1 0 16,3-1 2-16,-12 3 0 15,-1 3 3-15,-2 0 1 16,-6 2-1-16,-3 0 1 0,-3 3-2 16,-3-2-1-16,3-1-13 15,-9 0-4-15,3 1-22 16,-3 2-10-16,2 0-12 16,-2-3-2-16,0 0-21 15</inkml:trace>
  <inkml:trace contextRef="#ctx0" brushRef="#br0" timeOffset="40">1804 3490 160 0,'-6'-3'60'0,"9"6"-32"0,3 0-20 0,-6-3 18 15,0 0-9-15,6 2 1 16,3 4-7-16,-3 2 1 16,3 0-7-16,6 2-5 0,0-2-1 15,2 0 3-15,-2 0 1 16,0 3-1-16,0-4-2 16,0 1 1-16,-9 6 1 15,0-4 1-15,-6 3 3 16,-3 1 1-16,-3-1 1 15,-3 0-4-15,0 0-1 16,-3-2-8-16,0 0-4 16,0-1-42-16,3 1-16 15,4 2-21-15</inkml:trace>
  <inkml:trace contextRef="#ctx0" brushRef="#br0" timeOffset="41">1387 4951 116 0,'0'-6'44'0,"0"9"-24"0,0 0-6 15,0-3 17-15,0 0-13 16,0 5-2-16,0 3-6 16,0 2 1-16,0 1-6 15,-6 2 1-15,3 6 4 0,0 5-4 16,1 5 2-16,2 2-1 15,0 9 1-15,0 0-4 16,2-1-1-16,4-1 3 0,0 1 1 16,6-2-3-1,6 0-3-15,-6-2 0 16,6-4 1-16,3-1 1 0,9-4 1 16,-1-2 0-16,13-3 0 15,0-3-2-15,2-4 1 16,1-1-2-16,3-5 2 15,-4 0-2-15,-2 2-1 16,-3-2 1-16,-4-2 1 16,1-1-3-16,-12-2 0 15,3-1 1-15,-7-2 0 16,-2 0-3-16,-3-2 0 0,-3-1-18 16,-3 0-9-1,0 1-22-15,-3-1-7 0,6 0-15 16</inkml:trace>
  <inkml:trace contextRef="#ctx0" brushRef="#br0" timeOffset="42">2036 5522 152 0,'-12'-3'57'0,"12"6"-30"0,0-3-32 0,0 0 10 16,0 0-5-16,3 3 2 16,3-1 1-16,0 4 3 15,3-1-3-15,3 0-2 0,0 3 0 16,0 3-1-16,3-1 2 16,-6 1 1-16,0 2 3 15,-6 6 6-15,-3 2 2 16,-3 0 1-16,-3-5 4 15,-3 0-11-15,3-3-2 16,-9-2-35-16,6-3-15 16,6-1-40-1</inkml:trace>
  <inkml:trace contextRef="#ctx0" brushRef="#br0" timeOffset="43">1346 4948 100 0,'-6'0'38'0,"6"-3"-20"0,0 3-6 0,0 0 16 0,0 0-14 16,0 0-2-16,0 0-6 15,-3 3-1-15,3 2-3 16,0 1-2-16,-6 1 1 0,3 1-1 16,0 0 2-16,0 3 1 15,0 0 1-15,0 2 0 16,3 0 0-16,-6 5 0 16,3 4 2-16,3 1 1 15,-9 1 1-15,6 0-2 16,-3 8 1-16,3 0-2 15,3-1 0-15,-6 1-1 16,3-3 0-16,3 0 0 16,0-2 0-16,0-1 0 15,0 3 0-15,0 3 2 0,9 0 1 16,-6 0-1-16,3 5-1 16,6 0-1-16,-9 2 0 15,3-2-2-15,3-2-2 16,3-3 3-16,-3-1 0 15,3-2-1-15,-3-2 1 16,-1-6-2-16,7 0-1 16,3 0 1-16,-6 1 1 15,6-4 1-15,-3 1 1 16,3-4-2-16,3 1 1 16,5 0-2-16,-5 0 2 15,9-3-2-15,-6 1 2 16,9-4-2-16,2 1-1 15,-5-3 1-15,3-3-1 16,-3 0 0-16,-1 3 2 0,1-5-3 16,0-1 0-16,-9 1 1 15,-1 0 2-15,-2-1 1 16,3-2 1-16,-9 0-7 16,0 3 0-16,0 2-10 15,-3-5-2-15,0 0-10 16,-3-2-4-16,0-1-35 15,0 0-45 1,3 1 27-16</inkml:trace>
  <inkml:trace contextRef="#ctx0" brushRef="#br0" timeOffset="44">1950 5948 164 0,'-6'3'63'0,"6"-3"-34"0,0 2-32 0,0-2 11 16,3 6 7-16,3-1 7 15,0 3-2-15,3 2 0 0,6 1-11 16,3 2-5-16,-1 1-1 0,1-4-2 16,0 1-1-16,0-1 1 15,0 6 1-15,-6-5 1 16,3-3 1-16,-12-6 0 16,0 12 0-16,-3-4 6 15,-3-2 4-15,0 0-12 16,-9-3-3-16,3 1 4 15,-9-1 3-15,6 0-23 16,0 0-10-16,3-2-36 16,0 2-12-16</inkml:trace>
  <inkml:trace contextRef="#ctx0" brushRef="#br0" timeOffset="45">8763 9366 72 0,'0'6'27'0,"0"2"-14"0,3 2 2 0,-3 1 15 16,0 2 1-16,0 0 2 15,3 1-10-15,-3-1-1 16,0 0-7-16,0 0-1 16,0 0-8-16,0-2-2 0,0 0 2 15,0-3-3-15,0 0 0 0,0-3-1 16,0-3 1-16,0 1 4 15,0-3 6-15,0 0-3 16,0 0 2-16,0-3-5 16,0 1 1-16,0-1-3 15,0-2 0-15,0 0-3 16,0-3 1-16,0 0-2 16,3 0 2-16,0-3-2 15,3-5-1-15,3 0-2 16,0 1-1-16,0 1 2 15,3 4 2-15,0 2 0 16,0 0-1-16,0 3-2 16,-1 2-1-16,1 6-1 15,0 5 3-15,0 2-2 16,0 1 1-16,-3-1 4 0,0 4 1 16,-3-1-4-16,0 0 1 15,-3 0 0-15,0-2 2 16,-3-1-10-16,0-2-4 15,0-2-27-15,0-1-13 16</inkml:trace>
  <inkml:trace contextRef="#ctx0" brushRef="#br0" timeOffset="46">9109 9417 116 0,'-12'-6'46'0,"6"17"-24"0,-3-11-19 15,6 5 12-15,-3 1 2 16,-3 2 4-16,0 0-5 16,0 2-1-16,0 3-9 15,3 3-4-15,3 0-1 0,3 0-1 16,3 0 2-16,3-3-1 15,3-2-1-15,3-6 3 16,0-2 0-16,0-6-1 16,0-2 1-16,0-3-4 15,-3-3-2-15,-4 1 2 16,1-1 2-16,-3 0 4 16,0-2 2-16,-3 3 1 0,0-1 2 15,0 0-1-15,-3 3 2 16,0 6-8-16,3-1-4 15,0 3-3-15,0 0 3 16,0 5-2-16,3 3 1 16,0 3 2-16,6 0 2 15,0-1-1-15,3 1-1 16,3-1-13-16,-3-2-6 16,-3 0-21-16,0-3-10 15,0-2-22 1</inkml:trace>
  <inkml:trace contextRef="#ctx0" brushRef="#br0" timeOffset="47">9266 9422 84 0,'-3'16'33'0,"3"-3"-18"0,0-2-5 16,0-6 12-16,0 3 3 15,0 0 4-15,0 0-6 16,0 0-4-16,3 0-11 0,-3 0-5 16,3-3-2-1,-3 0-1-15,0-5 0 0,3 3 0 0,-3-3 0 16,0 0-7-16,0 0-3 16,3-3 3-16,-3 1 4 15,0-4-3-15,3 1 2 16,0-3-3-16,0 0 0 15,3-2-1-15,0-1 0 16,0-2 5-16,0 7 3 16,0-1 3-16,3-1 1 15,0 8 6-15,0 0 4 16,0 5 1-16,0 0 4 16,0 0-5-16,-1 3 2 15,-2 0-7-15,-3 0-1 16,0 0-2-16,0 0-1 15,-3 0-1-15,0-3 0 0,0-5-2 16,0 0 1-16,0 0-2 16,0 0 2-16,0 0-9 15,3-2-1-15,0-4-12 16,6-2-3-16,-3-2 5 16,0-1 3-16,6 3 3 15,-3 0 5-15,0 1 3 16,0 4 2-16,0 3 14 15,0 0 6-15,0 3-3 16,0 2 1-16,-3 0-6 16,-1 3 1-16,1 0-5 15,-3 0-2-15,0 0-2 0,0 0 0 16,-3 0-9 0,3 0-1-16,0-3-36 0,0-2-14 15,-3-3-22 1</inkml:trace>
  <inkml:trace contextRef="#ctx0" brushRef="#br0" timeOffset="48">9612 9438 156 0,'-3'3'57'0,"3"2"-30"0,0 0-29 0,0 0 9 16,0 1 6-16,6 2 6 15,-6-3-8-15,-3 3-3 0,3-3-5 16,0 0-7-16,0 1 0 0,0-1-40 16,0 0-53-1,0 1 13-15</inkml:trace>
  <inkml:trace contextRef="#ctx0" brushRef="#br0" timeOffset="49">9585 9319 196 0,'-6'-5'74'0,"9"2"-40"0,0 3-35 0,-3 0 15 16,0 0-15-16,0 0-1 16,0 0-19-1,0 0-9-15,6 3-50 0,0 2-21 16</inkml:trace>
  <inkml:trace contextRef="#ctx0" brushRef="#br0" timeOffset="50">9701 9435 132 0,'-6'32'49'0,"6"-27"-26"0,0 3-23 0,0-2 10 15,0-1 2-15,0-3 3 16,0 1 0-16,0-3 4 0,0 0-11 15,0 0-2-15,0 0 0 16,0 0-1-16,3-3 0 16,0 1-6-16,0-3 1 0,0-3-7 15,3-6 0-15,0 1-4 16,0 0 0-16,0 2 3 16,3 1 5-16,0 4 11 15,-3 4 4-15,2 2 6 16,1 0 1-16,0 5 1 15,0 3 0-15,0 0-7 16,0 0 0-16,-3 0-8 16,0 0-3-16,0 0 1 15,0 0 2-15,-3 0-4 16,0 0-1-16,0-3-24 0,0 0-10 16,0 0-37-1,6-2-48-15,6 0 34 16</inkml:trace>
  <inkml:trace contextRef="#ctx0" brushRef="#br0" timeOffset="51">10008 9390 152 0,'-12'0'57'0,"12"3"-30"0,-12 2-23 0,9 1 15 0,-3 1 4 16,-3 1 3-1,-3 3-7-15,-3 0-4 16,6-1-8-16,-3 1-5 0,6-1-1 16,3-2-1-16,3 0 2 0,6 0-1 15,0-3-1-15,0-2-6 16,3 0-1-16,0-3-4 16,3-3 0-16,-3 0-3 15,-3-2-1-15,0 0 3 16,0 0 5-16,0-1 4 15,-3 1 2-15,0 0 1 16,0-1 0-16,0 4 0 16,3 2-5-1,-1 5-1-15,4 6 11 16,0 4 7-16,3 7 16 16,0 1 9-16,-3 7 7 0,-6-4 5 15,-6 0-6-15,-6-2-2 16,-9 0-12-16,-11-3-3 15,-7-5-22-15,-6-5-9 16,0-3-23-16,4-6-9 16,2-2-69-1,-9-10-73-15,7-17 52 16</inkml:trace>
  <inkml:trace contextRef="#ctx0" brushRef="#br0" timeOffset="52">10662 9353 96 0,'-6'-5'35'0,"0"5"-18"0,-2 3-2 0,5-1 15 15,-3 1-12-15,-3 5-2 16,-6 0-4-16,-6 2 0 15,3 4-6-15,3 1 3 0,3 1 1 16,6 0-5-16,0 0-3 16,12 0 1-16,6 0 0 15,3-3-4-15,3-2 1 0,3-3-16 16,0-6-4-16,-1-2-28 16,1-2-37-1,0-4 18 1</inkml:trace>
  <inkml:trace contextRef="#ctx0" brushRef="#br0" timeOffset="53">10710 9388 88 0,'-12'5'35'0,"9"0"-18"0,0 14-9 16,3-9 13-16,0 1 3 15,3 0 3-15,3 2-3 0,0 0-3 16,3 0-5-16,3-2 0 15,6-3-9-15,0-3 0 0,2-5 0 16,1-3-1-16,-3-2 1 16,0-3-4-16,-3-2 0 15,-3-4 1-15,-6 1 0 16,-3 3-2-16,-6-4 1 16,-3 1-9-16,-6 0-1 15,-3 5-14-15,0 3-4 16,0-1-22-1,0 6-50-15,3 0 15 16</inkml:trace>
  <inkml:trace contextRef="#ctx0" brushRef="#br0" timeOffset="54">10892 9419 108 0,'6'19'44'0,"-4"-14"-24"0,1 3-17 15,-3-3 12-15,0 1 4 16,0-6 5-16,0 0 1 16,0 2 0-16,0-2-12 15,-3 0-5-15,3 0-5 16,0-2-5-16,0-4 1 0,3-4-1 16,0-1 0-16,3-2 0 15,0 0-2-15,3 2-2 16,0 1 1-16,6 4 3 15,0 1 3-15,3 5 2 16,-3 5 3-16,0 6 6 0,-4 2 4 16,1 0 1-16,-3 1 1 15,-3-1-7-15,0 0-2 16,0-2-7-16,-3-1-2 16,0-2-18-16,0-3-5 15,0-2-29-15,-3-3-9 16,3 3-17-1</inkml:trace>
  <inkml:trace contextRef="#ctx0" brushRef="#br0" timeOffset="55">11145 9364 124 0,'-3'0'46'0,"6"2"-24"0,0 4-17 16,0-1 13-16,2 8 14 16,1-2 7-16,0 2-7 15,3 0-2-15,0 1-17 16,0-1-3-16,0-3 0 0,3-2-4 16,-3 0-1-16,0-2 2 15,3-6 2 1,-3-3-2-16,0 0-2 0,-3-2 0 15,0-6-1-15,-1-2 0 16,1-3-5 0,-3-2-1-16,0 2-2 0,-3 0 3 15,3 0-9-15,-3 6-1 16,3-1-16-16,-3 3-6 16,3 3-17-16,0 2-7 15,-3 0-9 1,6 6-17-16,0 0 32 15,3 2 113 17,3 8-12-32,0 0 1 15,0-2-20-15,0-3-8 16,0 0-5-16,-3-3-2 0,5-5-8 16,4-2-5-16,-3-4-2 0,-3 1-1 15,-3-3 2-15,0 0-3 16,-3-2-2-16,-9 2-9 15,0 0-3-15,-6 0-1 16,-3 2 2-16,0 6 1 16,-3 3 3-16,0 5 6 15,1 3 4-15,2 2 1 16,0 3 2-16,3 0 4 16,3-1 6-16,3 1-3 15,3 0 2-15,6-3-5 16,3-2-2-16,3-3-9 15,12 0-5-15,2-5-20 0,1-3-6 16,0-3-28 0</inkml:trace>
  <inkml:trace contextRef="#ctx0" brushRef="#br0" timeOffset="56">11561 9348 56 0,'0'3'22'0,"3"-1"-12"0,0 11 6 0,0-7 11 0,0 2 1 16,0 5 1-16,-3 3-1 15,0 0 0-15,0-3-9 16,0 0-4-16,0-2-8 16,0-1-1-16,0-2 1 0,0-2 1 15,0-1 0-15,0-3-2 16,0-2-1-16,0 0-1 15,0-2 0-15,0-1-2 16,0-2-2-16,3-6 1 16,3-5-1-16,0 1 0 15,3-1 0-15,0-3-3 16,0 3 2-16,0 3 1 16,3 5 2-16,3 0-3 15,-4 8-2-15,7 3-1 0,-3 5 3 16,0 2 2-16,0 6 2 15,-6-3 1-15,0 3 2 16,0-2-3-16,-3-1 0 16,0-3 1-16,-3-2 0 15,0 0-16-15,-3-2-6 16,0-6-33 0,0 0-57-16,6-3 16 15</inkml:trace>
  <inkml:trace contextRef="#ctx0" brushRef="#br0" timeOffset="57">11892 9126 156 0,'-15'2'57'0,"15"4"-30"0,0 10-34 15,0-6 8-15,3 11 9 16,-3 6 5-16,0 4 8 15,6 7 3-15,-6-1-13 16,0-3-8-16,6-2-1 0,-9-3-1 16,9-3 3-16,-3-2-10 15,0-5-4-15,0-6-29 16,0-3-14-16,-3-2-28 16</inkml:trace>
  <inkml:trace contextRef="#ctx0" brushRef="#br0" timeOffset="58">11790 9332 188 0,'-5'-3'71'0,"7"3"-38"0,1 0-28 0,-3 0 19 15,6 0-2-15,3-2 2 16,3-1-13-16,0 1-4 15,6-1-5-15,3 0-4 0,0-2 1 16,0 2-17-16,-4 1-8 16,1-1-13-16,0 0-3 0,-3 3 4 15,0 0 6-15,-3 0 18 16,-3 3 8-16,0 2 13 16,-3 3 8-16,0 3 6 15,0-1 4-15,-1 4-4 16,-2 1-3-16,0 1-10 15,0 0-5-15,0-3-2 16,0-2 1-16,-3 0-25 16,0-3-10-16</inkml:trace>
  <inkml:trace contextRef="#ctx0" brushRef="#br0" timeOffset="59">12046 9226 160 0,'-3'-5'63'0,"6"-8"-34"0,3 5-34 0,-3 8 10 16,0 0-8-16,3 0 2 16,0 0-6-16,3 0-3 15,0 5-30-15,0 0-11 16,3 1-1-16,0 4 2 15</inkml:trace>
  <inkml:trace contextRef="#ctx0" brushRef="#br0" timeOffset="60">12115 9366 88 0,'-6'19'35'0,"6"-8"-18"0,3 10-11 0,0-11 9 0,0-2 0 16,6 0 4-16</inkml:trace>
  <inkml:trace contextRef="#ctx0" brushRef="#br0" timeOffset="61">12154 9449 234 0,'17'0'26'0,"1"-8"-12"15,0-3-5-15,-3 0-2 0,0-2-3 16,-3 0-1-16,-6-3 1 16,-3 0 0-16,-3 0 0 15,-6 0 2-15,-3 3-3 16,0 3 0-16,-6 2-10 16,-3 5-5-16,3 0-14 15,3 3-6-15,4 0-19 16,2 0-31-1,6 0 19-15</inkml:trace>
  <inkml:trace contextRef="#ctx0" brushRef="#br0" timeOffset="62">12326 9348 136 0,'6'21'52'0,"9"-10"-28"0,-6 2-17 0,-6-8 24 15,0 6-7 1,-3-3-1-16,0-3 0 15,0-2-13-15,0-6-6 0,-6 3 0 16,6-5-3-16,-3-1-1 16,6-4-4-16,0-3 0 15,6-3-3-15,0-3 0 16,3 3-1-16,0-5 0 16,3 5 2-16,-1 11 2 0,4 5 2 15,0 5 3-15,-3 6 13 16,0 2 6-16,-3 3-6 15,0 0-1-15,-3 0-5 16,0 0-3-16,-3-3-18 16,-1-5-8-16,-2 0-76 15</inkml:trace>
  <inkml:trace contextRef="#ctx0" brushRef="#br0" timeOffset="63">8564 9435 88 0,'-3'-2'35'0,"3"4"-18"0,-3-10-11 0,6 6 11 16,-3 2 8-16,0 0 5 16,0 0-1-16,-3-3 2 15,-3-2-8-15,3 2-2 16,-3 0-12-16,3 1-3 0,-3-3-2 0,0 2-5 16,0-2 1-1,-3 2 4-15,0-2 2 0,-3-1 0 16,1 1 1-16,-4 0-2 15,-3-1 0-15,0-1-1 16,-3 1 0-16,0 1 0 16,-6-3 2-16,1 0-3 15,2 0-2-15,0 0 2 16,0-2 0-16,0-1 1 16,1-2 0-16,-1-6-2 15,0 3-2-15,-3 1-4 16,3-1 0-16,1 0 6 15,-4 0 4-15,0 3-3 16,0-1-2-16,0 1 0 16,1 0-1-16,-4 2 0 15,0 1 0-15,0-1 0 0,1 1 0 16,-1-1 2-16,0 3 1 16,3-2-1-16,-5 2 1 15,2 2-4-15,0 1-2 16,0 0 4-16,-3-3 3 15,-2 3-3-15,5-1-3 16,0 1 1-16,0 2 2 16,1-2 0-16,-1 2 2 15,3-2-2-15,0 2-1 16,4-2 1-16,-1 0 1 16,-3 0 1-16,0 2 3 0,3-2-5 15,1 2-1-15,-1 0 2 16,3 1 3-16,0-1-2 15,0-2 0-15,0 2 3 16,1 0 1-16,-1-2-3 16,0 3-1-16,3-1-1 15,0 0-2-15,0-2 3 16,3 2 2-16,-2 3-4 16,-1-2-1-16,3-1 0 15,-3 0 0-15,0 1 0 16,0 2 2-16,0-3-1 15,0 3-1-15,1-3 1 16,-7 1-1-16,6-1 0 16,0 0 2-16,-3 1-3 15,0-1 0-15,1 1 1 16,-1-1 0-16,-3 0 0 16,0 3 2-16,0 0-1 0,1 0-1 15,2 0-2-15,0 0 1 16,-3 0 1-16,0 0 0 15,-6-2 0-15,4 2 0 16,2 0 0-16,0 0 0 16,0-3 0-16,0 3 0 15,1 0 0-15,2 0 0 16,0 0 0-16,-3 0 0 16,0 0 0-16,0 3 2 0,1-6-3 15,-4 3 0-15,3 0 1 16,0 0 0-16,0 0 0 15,1 0 2-15,-4 0-3 16,0 3 0-16,3-3 1 16,0 0 0-16,1 0 0 15,-1 2 0-15,0-2 0 16,0 0 0-16,3 0 0 16,1 0 0-16,-4 0 0 15,0 3 0-15,-3 0 0 16,0-1 0-16,1 1 0 15,-1-1 0-15,3 1 0 16,0 2 0-16,0-2 0 16,0 0 0-16,1-1-3 15,-1 4 2-15,0-4 1 0,0 1 2 16,0 0-1-16,1-1-1 16,-1-2 1-16,3 3-1 15,0-3 0-15,0 3 0 16,-3-1 0-16,1 1 0 15,-1-3-3-15,0 2 2 16,-3 6 1-16,3-2 2 16,1-1-1-16,2 0-1 15,-3-2 1-15,3 2 1 16,0 0-3-16,0-2 0 16,-2 0 1-16,2 2 2 15,0-2-3-15,-3 2-2 16,0 0 2-16,6-2 2 0,1 0 0 15,-1-1-1 1,-3 1 1-16,0 0-1 0,0-1-3 16,0 1 2-16,-2 2-1 15,2 0 0-15,0 1 2 16,0-1 2-16,3 0-1 16,-3 1-1-16,1-1 1 15,2 0-1-15,0 0 0 16,0 1 0-16,3-4 0 15,-3 4 0-15,3-4 0 16,0 1 0-16,1 0 0 16,-1 2 2-16,0-2-3 15,3-1 0-15,0 1 1 16,0-1 2-16,0 4-3 16,0-1-2-16,0 0 2 0,3 1 2 15,1-1 0-15,-1-2-1 16,0-1 1-16,-3 4-1 15,0-4 0-15,3 1 0 16,0-1 0-16,0 1 0 16,0 0 0-16,0-3 0 15,0 2 0-15,0-2 0 16,0 0 2-16,1 0 1 16,-1 0-4-16,0 0 1 15,0 0 0-15,0 0 0 16,0 0 0-16,3 0 0 15,0-2 0-15,0-1 0 16,0-2 0-16,0 0 2 0,0-1-1 16,3-2-1-1,0 0 1-15,0-2 1 0,0-1-3 16,-3 1 0-16,0-1 3 16,3 0 1-16,0 1-4 15,0-1-1-15,0 3 1 16,0 0 0-16,3 0 1 15,-3 3 2-15,3 0-3 16,-3 2 0-16,-2-2 1 16,-1 0 0-1,3 2 0-15,0 0-3 16,0 1 2-16,3 2-4 0,-3 2 1 16,0 4 0-16,-3 4 2 15,3 6-1-15,-3 3 1 16,0 2 2-16,0 0 0 15,0-3 0-15,3-2 2 16,0-5-1-16,0-3-1 16,3 0 1-16,-3-3 1 15,3-5 1-15,0 0 1 16,0 0-2-16,0-3 1 16,3-2-2-16,-3-3 2 15,3-2-7-15,-3-4 1 16,3-1 1-16,0-1 3 15,0 0 0-15,-3 0-1 0,0 3-2 16,0-1 1-16,3 4-1 16,0 2 0-16,3 0 2 15,-6 3 0-15,6 2-5 16,-3 0 1-16,9 9-3 16,0 2 4-1,-1 0 4-15,1 2-2 16,3-2 0-16,0 3 1 15,-3-3 2-15,0 0-1 16,0-3 2-16,3-2-26 16,0-1-12-16,0-2-26 15,-1 0-10-15,4 0-24 16</inkml:trace>
  <inkml:trace contextRef="#ctx0" brushRef="#br0" timeOffset="64">4807 9028 60 0,'0'0'24'0,"3"0"-12"0,-3 2 1 15,0-2 11-15,0 0 3 16,0 0 1-16,0 0 0 16,0 0 2-16,0 0-10 15,0 0-4-15,0-5-9 16,0 5-1-16,0-5 4 0,-3 0-8 16,0-1-1-16,1-4 3 15,-1-1 2-15,0 3 4 16,0 0-3-16,0 0-2 15,0 0 0-15,0 0-1 16,0-2 0-16,0 2 0 16,0-3 4-1,0 1-6-15,0-1-1 16,0 1-1-16,0 2 0 16,0-3 0-16,0 3 2 15,-3-8 8 1,0-5 7-1,0 3-12-15,0 2-5 16,0 2 1-16,0 1 1 16,0 3 2-16,0-1 2 15,3 0-1-15,-3 4 2 16,3-1-4-16,-3 0 0 0,3 0-1 16,0 0 1-16,-6 0-2 15,4 0 2-15,-1 3 0 16,0-1 3-16,-6 1-3 15,3 0-2-15,0-1 0 16,0 1-1-16,0 0 0 16,3 0 0-16,0-1 0 15,-3 1 2-15,0 0-1 16,0 2 2-16,0 0 0 16,3 1 1-16,-3-1-5 15,1 0-1-15,2 1 3 0,-3-3-1 16,0 2-2-1,0 0 4-15,0 1 0 16,3-1 0-16,0 0 1 16,-6 1-4-1,3 2 0-15,0-3 1 16,-6 3 2 0,3 0-3-16,1-5-2 15,2-1 2-15,0 1 2 16,0 3-2-16,0-1 0 15,0 0 1-15,0 1 2 16,0-1-3-16,0 3 0 16,0-3 1-16,0 3 2 15,0-2-3-15,0 2 0 16,0 0 1-16,1 0 0 0,-1-8 0 16,3 2 2-1,-3 1-3-15,3 0 0 0,0 0 3 16,0 2 1-16,0 0-4 15,0 1-1-15,0-1 1 16,0 0 0-16,0 1 1 16,-3 2 0-16,3-3 0 15,0 0 2-15,0 1-1 16,0-1-3 0,-3 0-1-16,3-2 4 0,-2 0 1 15,2 0 0 1,-3-1-2-16,3 1 1 0,0-3-1 15,3 0 0-15,-3 0 0 16,3 3-3-16,0 0 0 16,0-1 2-16,0 1 2 15,0 0 0-15,0 2-1 16,0 0-2-16,0 1 1 16,3 2-1-16,-3 0 0 15,3-3 0-15,0 3 0 16,-3 3-5-16,0 2 0 15,0 3 3-15,0 0 2 16,0 0-1-16,-3 2 2 16,3-2 1-16,-3 0 0 15,3 0 0-15,0 0 0 16,0 0 0-16,0-3 2 0,3-2-3 16,-3 0 0-16,3-3 1 15,0 0 2-15,0 2-1 16,0-2-1-16,0 0 3 15,0-2-2 1,0-4-1-16,0 1 1 16,0-3 1-16,3 0-1 15,-3-2-1-15,3-4-2 16,0 1-1-16,0-5 2 16,0 4 2-16,0-4-2 15,3 2 0-15,-3 0 1 16,0 3 0-16,0 2 0 15,3 3 0-15,-3 3 0 16,0 0-3-16,-3 2 2 16,3 1-1-16,-3 2 0 15,6 5-3-15,0 3 1 16,6 5 2-16,0 0 1 16,0 0 1-16,0 3 0 15,-1-2-3-15,-2-1 2 16,0-3 3-16,0 1 1 15,0-3-12-15,0-3-7 16,0 1-46-16,0-1-22 0,-3-5-6 31</inkml:trace>
  <inkml:trace contextRef="#ctx0" brushRef="#br0" timeOffset="65">13175 9120 80 0,'3'-10'33'0,"0"5"-18"0,0-6 4 0,-3 8 18 16,0-2-9-16,0 0-1 0,0-1-3 16,-3 1 2-16,-3 0-14 15,0 2-2-15,-3 1-3 0,-3 4-3 16,-6 6-1-16,3 8-3 15,0 5-3-15,-3 14-1 16,6 2 3-16,3 0 0 16,4 0 3-16,2-3-1 15,3-2 2-15,0-3-2 16,5-5 2-16,-2-6-7 16,6-2-1-16,-3-3-25 15,0-5-8-15,-3 0-77 31,-6-10 40-31</inkml:trace>
  <inkml:trace contextRef="#ctx0" brushRef="#br0" timeOffset="66">12945 9306 120 0,'-12'-11'46'0,"9"8"-24"0,1 3-8 0,2 0 15 15,0 0-5-15,0 0-2 16,5 0-8-16,4 0-1 15,6-2-8-15,3-1-1 0,3 0 2 16,3 1-8-16,0-1 0 16,-1 1-13-16,1 2-3 15,0-3-4-15,-6 3-2 16,-6 5 3-16,0-2 0 16,-6 2 9-16,-3 3 5 15,-3 0 13-15,0 3 6 0,-3 2 1 16,3 3 2-1,0-3-4-15,0 3 1 16,3-3-7-16,3-2-3 0,3-1 10 16,-1-2 4-16,1-3-2 15,9-7 2 1,3-4-7-16,-3-1-3 16,-3-1 1-16,-3-3-2 15,-3 0 0-15,-3 1-3 16,-9-1-2-16,0 1-10 15,-6-1-4-15,0 3-17 0,0 3-8 16,0 2-10 0,0 1-33-1,3 2 15-15</inkml:trace>
  <inkml:trace contextRef="#ctx0" brushRef="#br0" timeOffset="67">13362 9382 92 0,'9'16'35'0,"-6"-13"-18"0,0 13-7 0,0-8 14 16,0-6-7-16,-3-2 1 15,0 0 4-15,0 0 6 16,0 0-9-16,0-2-1 16,0-4-10-16,0-2 1 0,3-2 2 15,3-3-6-15,3-6-1 0,6 1-4 16,3 2-1-1,2-5-4-15,4 5 1 0,0 10-25 16,-3 6-10-16,0 6-42 31</inkml:trace>
  <inkml:trace contextRef="#ctx0" brushRef="#br0" timeOffset="68">14106 9298 64 0,'0'-3'27'0,"0"-2"-14"0,-3-1 4 15,3 6 14-15,-3 0-1 16,0-2 2-16,-3-1-9 15,-3 3-2-15,0 0-6 16,-8 5-1-16,-7 3-8 16,0 3 0-16,3 2 4 0,0 3-4 0,3 0-1 15,4 5-2 1,2 0-3-16,6 0 1 0,6-2 1 16,3 0-3-16,9-4-2 15,11-1-14-15,1-1-4 16,3-3-33-1,0-4-44-15,-3-4 23 16</inkml:trace>
  <inkml:trace contextRef="#ctx0" brushRef="#br0" timeOffset="69">14234 9099 84 0,'0'0'33'0,"0"3"-18"0,0 2-5 0,0 3 14 15,0 5 2-15,0 9 2 0,0 9-7 16,0 6-2-16,0-2-7 16,-6 2 0-16,6-3-7 15,0 1-3-15,0-6 1 0,0-3-2 16,0-5 2-16,3-2-9 16,-3-3-1-1,3-6-31-15,0 1-55 16,0-6 7-16</inkml:trace>
  <inkml:trace contextRef="#ctx0" brushRef="#br0" timeOffset="70">14392 9337 96 0,'-3'-8'35'0,"3"8"-18"0,-3 0 0 0,3 0 16 15,-3 0-6-15,-3 0-3 16,0 3-12-16,-3 2-3 16,-3 3-5-16,0 3-3 0,3 5 2 15,1 5-2-15,-1-3-1 16,3-2 1-16,3 0-1 16,0-3 0-16,3-2 0 15,6 0 0-15,0-3 0 16,3-3 2-16,-1-3 1 15,1-2-6-15,3-2-2 16,-3-1-3-16,0-7 0 16,3-4 7-16,0 1 2 15,-3 0-2-15,-3 0-1 0,0 2 3 16,-3 3 1-16,-6 3 11 16,0 2-8-1,0 3 1-15,0 8-2 16,3 0 2-16,0 5-5 15,6-2-1-15,0 0 0 16,0-1 0-16,6 1 0 16,0-1 0-16,-1-2-14 15,1 0-5-15,0-3-48 16,0-2-29 0,-3-3 38-16</inkml:trace>
  <inkml:trace contextRef="#ctx0" brushRef="#br0" timeOffset="71">14585 9322 124 0,'0'-3'46'0,"0"6"-24"0,0-3-10 16,0 0 13-16,0 2 0 15,-3 1 2-15,1-1-11 16,-1 4-4-16,0-1-7 16,0 0-4-16,0 3 2 0,0 0-2 15,3 0-1-15,-3 0-4 16,3 3 0-16,6 2 2 16,0-3 3-16,0 1-2 15,-1 2-2-15,1 1-1 16,-3-1 3-16,0 0 6 0,0-2 5 15,-3-1 3-15,0 1 5 16,-3-3-10-16,0 0-4 16,-3 0-1-16,0-3 2 15,1-3-22-15,-1-2-10 16,0 0-18-16,0-2-5 16,0-1-26-1</inkml:trace>
  <inkml:trace contextRef="#ctx0" brushRef="#br0" timeOffset="72">14764 9348 196 0,'-3'-3'74'0,"3"3"-40"0,-3 0-13 16,3 0 22-16,-3 0-12 15,0 0-6-15,0 3-19 16,0 0-6-16,3 2-1 16,0 0-2-16,0 3-1 0,3 5-4 15,3 3 0-15,0 0 8 16,0 0 5-16,-3 0-7 16,-3-3-3-16,-3 0 9 0,0 1 6 15,-3-1-2-15,-3 0-2 16,0-2-8-16,-3-1-1 15,-3-2-30 1,4 0-13-16</inkml:trace>
  <inkml:trace contextRef="#ctx0" brushRef="#br0" timeOffset="73">15470 9372 140 0,'0'-11'55'0,"0"9"-30"0,-3-1-12 15,3 0 17-15,-6 3 2 16,-6 0 4-16,0 0-16 16,-6 3-6-16,-3 2-9 15,-3 6-4-15,-3 5 0 0,1 0-4 16,-1 2 2-16,3 1-1 0,6-1 0 15,3 1 0-15,9-1 0 16,6 1 2-16,6-3 0 16,6-3-3-16,3-3 2 15,3-4 3-15,6-6 3 16,-3-6 0-16,-4-2 0 16,1-5-1-16,-3 0 0 15,0-3 0-15,-3-8 0 16,-6-2-2-16,0-6-2 15,-6-2 1-15,0-6 1 16,-3 3-1-16,0 5-1 16,-3 3-2-16,3 8 1 15,0 5 5-15,0 5 2 16,0 6-5-16,0 8-2 16,3 7-5-16,0 12 1 0,3 9 5 15,0 4 2-15,3-1-3 16,0-2 1-16,0 0 2 15,3-3 1-15,0-3-1 16,3-2-2-16,3-6-24 16,-3-4-11-16,5-6-24 15,4-6-9-15,0-2-7 16</inkml:trace>
  <inkml:trace contextRef="#ctx0" brushRef="#br0" timeOffset="74">15681 9380 132 0,'-3'-11'49'0,"0"11"-26"0,-3-5-3 0,3 5 19 16,-3 0-8-16,-3 2-1 16,0 4-11-16,-3 2-4 15,-3 5-8-15,0 3-1 0,-2 0 1 16,-1 2-6-16,6 3-2 16,3 1 2-16,3-4 3 15,6-2-3-15,3-3-1 16,6-2 0-16,0-3 2 15,0-6 1-15,3-4 1 16,0-6-2-16,-1-3-2 16,1 1 1-16,-3-1-1 15,-3-2 2-15,0-6 1 16,-3 3 3-16,-3 3 1 0,0 3-1 16,0 2 1-16,0 2-4 15,0 6-2-15,3 6-3 16,0 2 1-16,3 2-4 15,3 3 1-15,3 3 2 16,0 3 3-16,3-1 2 16,0-2 1-16,-4-3-13 15,7-2-7-15,3-6-16 16,-3-5-7-16,0-5-12 16,0-6-6-16,-3-2-18 15</inkml:trace>
  <inkml:trace contextRef="#ctx0" brushRef="#br0" timeOffset="75">15862 9234 172 0,'-6'-37'66'0,"6"32"-36"0,-5 2-15 0,5 3 20 15,0 0-13-15,0 3-4 16,0 5-11-16,0 8-3 16,2 5-2-16,1 11 1 0,0 5 2 15,3-3-2-15,-3 0-2 16,0 3 0-16,0-2 1 15,0-3-1-15,0-3-1 16,0-5-35-16,0-6-14 16,0-5-48-1</inkml:trace>
  <inkml:trace contextRef="#ctx0" brushRef="#br0" timeOffset="76">15728 9359 176 0,'-11'-3'66'0,"8"-2"-36"0,3 2-18 15,0 3 21-15,0 0-4 16,0 0 3-16,6 0-12 16,2 0-4-16,4-3-9 15,3 1-5-15,6-1 1 0,3 0-4 16,3 1-2-16,-3-1-18 0,2 0-9 15,1 3-15-15,-3-2-5 16,0-1 7-16,-3 3 6 16,-4 0 14-1,-2 0 9-15,-3 0 13 16,-3 0 23-16,-3 3 11 16,-6-3-3-16,3 2-1 15,-6 4-10-15,-6 4-1 16,0 1-11-16,-3 2-4 0,-3 6 0 15,4-1 0-15,-1 1 3 16,3 2-1-16,0 0 2 16,6 0-4-16,3-2 0 15,0-3 3-15,6-3 3 16,0-3-2-16,0-4 1 16,6-6-7-16,-1-3-3 0,1-5 3 15,-3 0 1-15,0-2 0 16,-3-1 1-16,0-5 0 15,-3-5 1-15,0 5-2 16,-3 3-2-16,0 2 1 16,0 6-1-16,0 0 0 15,0 13 0 1,3 0 0-16,0 0 0 16,3 2 2-16,3 3-1 15,3 1-1-15,3-1 1 16,3 0 1-16,2-2-21 0,1-3-9 15,6-3-57 1,6-5-44-16,-3 0 47 16</inkml:trace>
  <inkml:trace contextRef="#ctx0" brushRef="#br0" timeOffset="77">16401 9366 132 0,'-3'11'49'0,"0"0"-26"0,6 10-14 0,0-11 14 16,-3 1 9-16,0 2 4 0,0 3-3 15,0 0-3-15,0-3-16 16,3 0-2-16,-3 1-1 0,3-4-4 16,-3-2-2-16,3 0 0 15,-3-3-1-15,0-5 4 16,0 0 5-16,0 0-3 16,0-2 2-16,0-6-9 15,0-3-4-15,0 1-5 16,3-4-1-16,0 1-1 15,3 0 2-15,0 2 2 16,3 1-1-16,0-1 1 16,0 3 3-16,0 8-2 15,-3 0 1-15,0 6 2 0,0-1 2 16,-1 0 3-16,1 3 2 16,-3 0 1-16,-3 0 2 15,0 0-3-15,0 0 1 16,0-3-5-16,0 0 0 15,0-5 1-15,0 0 0 16,0 0-2-16,3-2-2 16,0-4-6-16,3-4-1 15,0-1-4-15,3-2 2 16,0 3 3-16,3 2 3 16,0 5 0-16,0 3-1 0,0 3 5 15,0 2 1-15,0 3 4 16,-3 2 3-16,-1 1-2 15,-2 2 1-15,0 0-5 16,-3-2 0-16,0 0-10 16,0-3-5-16,-3-3-27 15,0-5-13-15,3 0-12 16,0-3-3-16,3-2-15 16</inkml:trace>
  <inkml:trace contextRef="#ctx0" brushRef="#br0" timeOffset="78">16738 9443 164 0,'0'6'63'0,"0"-6"-34"0,5 0-21 0,-5 0 16 16,6 2 1-16,0 1 2 15,0-1-3-15,3 1-1 16,0 0-12-16,0-1 0 0,0-2 0 16,0 0-4-16,0 0 1 15,-3-2-1-15,0-1 1 16,-3 0-4-16,0-2-1 15,-3-3-1-15,-3 0 1 16,-3-2-13-16,-3 2-3 16,0 0-3-16,-6 3 2 15,0 5 6-15,-3 0 4 16,3 7 1-16,1 4-1 16,2 0 7-16,3 2 3 15,3 0 3-15,3 3 5 0,6 0-4 16,3 2 0-16,6 1-4 15,3-3-1 1,-1-3-6-16,4-2-1 16,0-3-13-16,0-6-5 0,0-4-18 15,9-4-8-15,-9-2-16 16,-1-2-46 0,-2-1 17-16</inkml:trace>
  <inkml:trace contextRef="#ctx0" brushRef="#br0" timeOffset="79">16922 9390 160 0,'-3'0'60'0,"3"6"-32"0,0-1-24 0,0 3 13 16,0 2 7-16,6 4 5 15,-6-4 0-15,3 3 2 16,-3 1-17-16,-3-1-1 16,0 0 0-16,3 0-5 0,0-2-2 15,-3-3 1-15,3-3 0 16,0-5 1-16,0 0 2 15,0-2-7-15,0-4-2 16,0-2-6-16,6 0 1 16,0-5-5-16,0 0-1 15,0-3 2-15,3 5 5 16,0 6 0-16,0 0 1 16,0 2-3-16,0 6 1 15,2 2 11-15,-2 0 4 0,0 3 2 16,-3 0 2-16,3 0-6 15,-3-2-1 1,-3-4-2-16,-3-2-1 0,0 0-3 16,6 0 1-16,0 0-2 15,0-2-1-15,3-4-6 16,3-2-4-16,0-5-3 16,0 3 0-16,3 4 5 15,-1 4 4-15,4 2 1 16,-3 2-1-16,0 4 5 15,-3 1 1-15,-3 4 2 16,-3 0 2-16,0-1-3 16,-3 1 0-16,3-3-8 0,-6-3-4 15,0-5-26 1,0 0-10-16,6-3-15 0,-3-2-2 16,0-3-20-1</inkml:trace>
  <inkml:trace contextRef="#ctx0" brushRef="#br0" timeOffset="80">17300 9173 140 0,'3'19'55'0,"3"10"-30"0,0 11-5 0,-3-17 21 0,0 4 2 15,0-1 2-15,-3 1-19 16,0-1-7-16,0-2-12 15,-3 0-3-15,0-6 2 16,0-2-1-16,3-5 0 0,0-3-1 16,-3-3 2-1,3-5-8-15,0-3-3 0,3-2-11 16,3-3-2-16,3 0-4 16,3-5 0-16,3 3 13 15,0 2 5-15,-1 8-2 16,1 5 0-16,0 0 11 15,-3 3 9-15,-3 3 13 16,-3 2 5-16,-6 0-3 0,-6 3-1 16,0 0-11-1,-9-3-3-15,0-2-10 16,-6-3-3-16,1-3-21 0,-1-2-9 16,3-6-10-16,0-2-3 15,3-1-19-15,3-2-7 16,6 0-18-1,6 1-9-15,6-4 52 16,6 3 119 15,21 3-12-31,-3 2-1 16,-1 0-18-16,-2 1-7 16,0-1-11-16,-3 0-4 15,-3-2-13-15,-3 0 0 0,-1 0 1 16,-2-3-4-16,-3 0-2 0,-3-3 0 15,-3-2-1-15,-6 0-2 16,-3 2 1-16,-3 1-2 16,-3 2 2-16,0 5-7 15,-3 6 1-15,0 7-4 16,1 1 2-16,2 2 12 16,0 3 4-16,3 0-2 15,3 2-3-15,6 3 1 16,3 1 0-16,6-4-6 15,0-5-2-15,2-2-16 16,1-6-4-16,6-2-20 16,3-6-9-16,-3-2-42 15,0-6-27 1,-4 1 52-16</inkml:trace>
  <inkml:trace contextRef="#ctx0" brushRef="#br0" timeOffset="81">17693 9454 128 0,'-6'2'49'0,"9"4"-26"0,-3 2-16 0,3-3 15 15,0 3 7-15,-3 2 6 16,3 1-3-16,-3 0-2 16,3-1-16-16,-3-2-2 0,0-3-1 15,0 1-2-15,0-4 2 16,0-2 3-16,0 0 3 16,0-2-5-16,0-4 1 15,-3-1-4-15,0-1 2 16,0-3-6-16,3 0-3 15,0 3-1-15,0-2 1 16,3 2-3-16,0 0 0 16,3 3-1-16,3-3-2 0,0 0-2 15,3 3 1 1,0-3-13-16,5 0-5 0,4 0-15 16,0 0-4-16,3 0-4 15,-3 3 1-15,-3-1 18 16,-1 4 11-16,-5-1 14 15,0 3 7-15,-6 0 26 16,-6 0 15-16,0 3-4 16,-3 2 0-16,-3 3-18 15,0 0-4-15,0 2-14 16,3 1-4-16,3 0-4 16,6-1-2-16,3 3 0 0,3 3 3 15,3 5 0-15,0 1 1 16,-3-1 4-16,-6-3 5 15,-6 1 15-15,-9-3 7 16,-6 2-8-16,-6-5-3 16,-9-2-25-16,1-3-8 15,2-3-52-15,-3-2-23 16,9-6-36 0</inkml:trace>
  <inkml:trace contextRef="#ctx0" brushRef="#br0" timeOffset="82">10403 9623 108 0,'-14'-3'41'0,"-7"6"-22"0,-12 2-11 15,21 9 13-15,-6 7 3 16,-6 3 3-16,1 5-6 16,-1 10 0-16,3 4-12 15,3-1-1-15,9 0-1 0,6 1-3 16,9-1-1-16,12 3-6 0,12-5 0 15,8-6-30-15,7-7-11 16,6-9-32 0</inkml:trace>
  <inkml:trace contextRef="#ctx0" brushRef="#br0" timeOffset="83">10719 9742 64 0,'9'-13'27'0,"-6"8"-14"0,0-16 2 0,3 10 15 16,-6 0-1-16,0 1 3 16,-6 2-9-16,0 3-2 15,-3-1-3-15,-6 4-2 16,0 10-8-16,-6 7-1 0,-3 1 0 16,-2 5 1-16,-4 9 2 15,3 1-7-15,3 6-2 0,9 0 5 16,4 0 4-1,5-2-5-15,6-3-1 0,9-6 0 16,8-5 0-16,4-2-2 16,3-6 1-16,3-5-9 15,0-5-1-15,-1-6-20 16,-2-2-8-16,0-3-9 16,-3 0-2-16,-3-3-22 15</inkml:trace>
  <inkml:trace contextRef="#ctx0" brushRef="#br0" timeOffset="84">10662 9919 140 0,'-3'0'52'0,"6"0"-28"0,-3 0-22 0,0 0 12 15,6-5 2-15,3 0 2 16,3 2-5-16,0 1-3 15,3-1-5-15,3 8-6 0,6-2-2 16,-7 2 2-16,-5 0 0 16,0 3 3-16,-12 6 3 15,-6-1 4-15,0 3 5 16,0 0-4-16,0-3 0 16,1 0-6-16,-1-2-1 15,3-3-1-15,0-3 1 16,0 0-22-16,3-5-7 15,0 0-38-15,9 0-42 16,5-2 29-16</inkml:trace>
  <inkml:trace contextRef="#ctx0" brushRef="#br0" timeOffset="85">10987 9888 128 0,'-18'-3'49'0,"21"3"-26"0,-9 3-18 15,6-1 13-15,-3 6-8 16,0 0-1-16,-3 0-1 15,0 3 0-15,0 2-4 16,0 3-5-16,3 2-2 0,0 1-1 16,3-3 3-16,3 0 0 15,3-3 3-15,0-3-1 16,6-4 2-16,6-4 0 0,0-4 3 16,-3-6-3-16,0-3 0 15,-1-2-1-15,-2-3 1 16,-3 3 4-16,-3-8 4 15,-6 5 0-15,0-5 1 16,-3 2-6-16,-6 6-4 16,0 2-4-16,-6 6 1 15,4 5-4-15,2 3 1 16,0-1-11-16,0 9-3 16,3-3-18-16,3 0-4 15</inkml:trace>
  <inkml:trace contextRef="#ctx0" brushRef="#br0" timeOffset="86">11177 9877 124 0,'-9'0'49'0,"6"0"-26"0,-6 3-20 16,6 5 12-16,-2 0 2 15,-4 2 4-15,0 1-7 16,0 2-3-16,0 3-6 16,0 2-4-16,6 1 0 0,3-1-1 15,3-2 0-15,3-2 0 16,6-4 2-16,0-2 1 0,3-5 3 16,5-3-3-16,-2-6 0 15,6-4 1-15,-6-1 2 16,-3-2-1-16,-6 0 0 15,-9 0 1-15,0-1 3 16,-9 4 0-16,-3-3 0 16,0 7-5-16,0 4-3 15,-3-1-3-15,3 3-1 16,0 3-9-16,3 2-5 16,3 0-13-16,4 1-4 15,4-1-22 1,4 0-33-16,3-2 23 15</inkml:trace>
  <inkml:trace contextRef="#ctx0" brushRef="#br0" timeOffset="87">11377 9917 116 0,'-3'-19'44'0,"6"1"-24"0,-6 26-17 16,3-6 10-16,-3 1 5 15,0-3 17 1,-6 8-8-16,0 0-14 16,0 2-10-16,0 4-5 0,0 2 1 15,3-1 2-15,0 4 0 16,3-3-1-16,3-3-2 16,3-2 1-16,3-3 3 15,0-3 1-15,3-2-4 0,0-6 1 16,0-2 0-16,-3-3 2 15,0 0 1-15,0 0 1 16,-3 0-2-16,0 0-2 16,0 0 1-16,-3 0 1 15,0 3-3-15,0 2 0 16,0 0-1-16,0 3 0 16,0 6 0-16,0 4-2 15,3 6 0-15,3 3 3 16,0 12 6-16,0-4 7 15,0 2 5-15,-1-3 2 0,-2-2 1 16,-3-3 0 0,-3 3-5-16,-2-8 1 0,-7-3-9 15,-3-5-2-15,-3 0-8 16,-6-8-2-16,-3-2-20 16,0-4-7-16,4-2-16 15,2-2-5-15,6-11-10 16,6-8-24-1,3-1 25-15</inkml:trace>
  <inkml:trace contextRef="#ctx0" brushRef="#br0" timeOffset="88">11472 9695 132 0,'12'-19'52'0,"-21"22"-28"0,15 15-22 0,-3-10 14 16,0 3 5-16,-3 2 7 15,0 8-4-15,0 8 0 16,-6 6-13-16,3-1-7 0,6-2 0 16,0 0-3-16,0-6-1 15,0-2-6-15,0-6-1 16,3-2-39-16,0-5-14 16,3-6-19-1</inkml:trace>
  <inkml:trace contextRef="#ctx0" brushRef="#br0" timeOffset="89">11591 9964 120 0,'-3'0'46'0,"6"3"-24"15,6 2-15-15,-3 1 15 0,3-1 0 16,0 0 2-16,3 1-5 16,3-1 1-16,2-3-11 15,1-2-1-15,-3-2 2 0,0-1-4 16,0-2 2-16,-3-3-5 15,0 0-2-15,-3-3 0 16,-3-2-1-16,-3 3 0 16,-3-6 0-16,-6 3-3 15,-6 2 0-15,-6 8-3 16,0 9-1-16,-3 2 1 0,0 2 4 16,4 3-1-16,-1 3 1 15,6 0 2 1,3 3 0-16,3-1 4 0,6 1 5 15,6 2-5-15,3-5 0 16,9-3-2-16,8 3-2 16,4-3-15-16,0-10-7 15,0-3-66 1</inkml:trace>
  <inkml:trace contextRef="#ctx0" brushRef="#br0" timeOffset="90">12457 9787 100 0,'-6'-5'38'0,"3"5"-20"0,-6-3-8 0,6 3 12 15,-3 0-6-15,-5 0-1 16,-7 3-7-16,-3 2 0 0,0 6-5 16,3-1-2-16,0 9 2 0,0 2-2 15,4 3-1 1,2 0 5-16,3 2 4 0,6 3-1 16,3-2 1-16,6 2-5 15,3 3-3-15,8-6 0 16,10-2 1-16,-3-6-3 15,0-4 0-15,0-7-30 16,0-9-14-16,-1-9-24 16</inkml:trace>
  <inkml:trace contextRef="#ctx0" brushRef="#br0" timeOffset="91">12573 9824 116 0,'-3'3'44'0,"3"0"-24"0,0 23-17 0,0-10 12 15,0 0 6-15,0 2 7 16,0 3-6-16,0 3-3 16,0-3-11-16,0 1-5 0,0-4-2 15,0 3-17-15,0-10-6 16,0-3-55-1</inkml:trace>
  <inkml:trace contextRef="#ctx0" brushRef="#br0" timeOffset="92">12475 9972 164 0,'3'0'63'0,"3"0"-34"0,3 0-30 16,-3 0 15-16,3 0-8 15,3 0-1-15,9-2 2 16,2-1 0-16,1 0-34 16,0 1-16-16,0-1-28 15,-3-2-8-15,-3-6 37 16,-1 3 21-16</inkml:trace>
  <inkml:trace contextRef="#ctx0" brushRef="#br0" timeOffset="93">12764 9859 160 0,'-3'-3'63'0,"3"19"-34"0,-3-6-25 0,3-2 13 15,0 3-13-15,0 2-1 16,0 6-1-16,0-1 3 16,0 1-2-16,0-1-4 0,0 1 0 15,0 2-10-15,-3-3-3 16,0-4-61 0</inkml:trace>
  <inkml:trace contextRef="#ctx0" brushRef="#br0" timeOffset="94">12677 9980 168 0,'9'0'66'0,"0"0"-36"0,9 3-22 0,-9-3 16 0,12 0-8 15,6 0 1-15,0 0-10 16,2 0-4-16,1-3-84 15,0 1-35-15</inkml:trace>
  <inkml:trace contextRef="#ctx0" brushRef="#br0" timeOffset="95">13332 9933 124 0,'-3'-3'49'0,"3"3"-26"0,-3 0-5 0,3 0 20 15,-3 0-12-15,-6 0-5 16,4 3-6-16,-1-1-2 16,-9 4-7-16,3-1-4 0,3 0-1 15,3 1-1-15,3-1 0 16,9 0-3-16,3 3 2 16,3 0 1-16,0 3 2 0,2-1 1 15,1 3 1-15,-3 1 0 16,0-4 0-16,-6 1 9 15,-3 2 3-15,-6 0-1 16,-3-2 1-16,-3 2-9 16,-12-8-4-16,1-2-2 15,-1-3-1-15,3-5-11 16,0 2-3-16,3-2-13 16,0-1-5-16,6 1-21 15,3-3-8-15,3-2-17 16</inkml:trace>
  <inkml:trace contextRef="#ctx0" brushRef="#br0" timeOffset="96">13499 9755 176 0,'-18'3'66'0,"21"-3"-36"0,-3 3-40 0,0 2 11 15,0 6 8-15,0 2 8 16,0 16 3-16,0 0 3 16,0 3-13-16,0 0-6 0,0-1 0 15,0-2-3-15,0 3 2 16,0 3-24-16,0-9-11 16,0-5-49-16,-3-2-32 15,0-6 50-15</inkml:trace>
  <inkml:trace contextRef="#ctx0" brushRef="#br0" timeOffset="97">13392 9957 156 0,'-6'-6'57'0,"6"6"-30"0,0 0-27 16,0 0 10-16,3 0 9 15,3 0 5-15,6 0-8 16,3-2-4-16,0 2-7 16,11-3-4-16,-2 0 0 0,3 3-30 0,-3-2-10 15,-3-1-43 1</inkml:trace>
  <inkml:trace contextRef="#ctx0" brushRef="#br0" timeOffset="98">13627 9927 128 0,'-6'3'49'0,"9"0"-26"0,-3-1-20 0,3 4 12 16,0 2 4-16,0 0 5 15,0 2-6-15,0 3 0 16,3 1-11-16,0-1-4 0,0-3-2 16,0-2-1-16,0 0 0 15,6-2-29-15,-1-4-13 0,-2-2-31 16,0-2-17-1,6-4 46-15</inkml:trace>
  <inkml:trace contextRef="#ctx0" brushRef="#br0" timeOffset="99">13779 9943 132 0,'-6'3'49'0,"6"2"-26"0,-15 6-18 15,12-3 13-15,-6 5 10 16,-3 5 4-16,0 4-8 15,3 4-1-15,-3-2-14 16,3 0-5-16,1 0-1 0,2-6-4 0,-3-2 0 16,3-3-26-16,0-2-9 15,3-3-44 1,0 0-25-16,3-6 46 16</inkml:trace>
  <inkml:trace contextRef="#ctx0" brushRef="#br0" timeOffset="100">13886 9753 140 0,'0'2'55'0,"0"4"-30"0,0 4-21 0,0 1 15 0,0 2 2 15,0 14 4-15,-6-1-7 16,3 3 0-16,0 0-11 16,0 0-4-16,0-2 0 0,3-3-2 15,0-3 2-15,0-5-37 16,0-3-15-16,3-5-35 16</inkml:trace>
  <inkml:trace contextRef="#ctx0" brushRef="#br0" timeOffset="101">13978 9949 156 0,'0'0'57'0,"3"2"-30"0,15 4-32 0,-12-1 10 16,3 0 6-16,0-2 5 15,0-1 5-15,0-2 2 16,0 0-12-16,0-2-2 0,0-1-2 15,-1-2-3-15,1 0-3 16,-3-3-5-16,-3-3-2 16,-3-5-4-16,-3 3-1 15,-3 0-10-15,-3 5-4 16,-2 2 9-16,-13 9 6 16,0 8 9-16,3-1 5 15,0 3 3-15,3 3 1 16,7 0 9-16,2 3 4 0,6-1-5 15,3-2-1-15,12 0-7 16,8-3-3-16,4-5-16 16,6-5-5-16,0-6-74 15</inkml:trace>
  <inkml:trace contextRef="#ctx0" brushRef="#br0" timeOffset="102">14577 9930 104 0,'-9'0'41'0,"3"-13"-22"0,-3 21-7 0,6-6 16 15,0 1-3-15,-3 0 0 16,-3-1-11-16,0 4-4 16,0 2-6-16,-6 2 4 0,3 1 2 15,3 2-3-15,3 0 1 16,9 0-5-16,3 1-2 16,0-4 4-16,3-2 1 15,3-3 2-15,0-5 0 16,0-2-4-16,0-3-1 15,-3-3-1-15,0-3-2 16,0-2-2-16,-3 0-1 0,-3 2-1 16,-1 0 3-16,-2-2 0 15,0 3 3-15,-2-1-3 16,-1 3 0 0,0 8-6-16,0 3 0 0,0 2 1 15,0 6 1-15,3 4 3 16,3 4 3-16,0 2 0 15,0 8-1-15,0 0 9 16,0 0 4-16,-3 1 2 16,0-4 4-16,-3-2-2 15,-3-3-1-15,-3-5-6 16,-3-3-2-16,0-5-2 0,-9-3-1 16,-3-5-17-16,0-2-4 15,1-4-21-15,5-2-6 16,3 1-18-1,6-12-46-15,3-7 16 16</inkml:trace>
  <inkml:trace contextRef="#ctx0" brushRef="#br0" timeOffset="103">14603 9933 148 0,'-3'0'57'0,"6"2"-30"0,0 1-32 0,-3 2 12 0,9 3 3 16,-9 3 5-16,6-1 6 16,0 4 2-16,3-1-12 15,0 0-4-15,0-2-1 0,0-3-3 16,6 0 0-16,-3-3 3 16,0-5 1-16,-1-3-1 15,-2-2-1-15,0-3-1 16,0-3 0-16,-3 1-2 15,-3-1-2-15,0 1 1 16,-3-1 1-16,0 3-3 16,0 3 0-16,0 0-1 15,0 2-2-15,0 3 5 16,3 3 3-16,0 4 1 16,0 1 0-16,3 3-6 0,0 0-1 15,3-1 1 1,0 1 2-16,0-3-18 0,0-3-6 15,0-2-23-15,0-3-9 16,2-3-24 0</inkml:trace>
  <inkml:trace contextRef="#ctx0" brushRef="#br0" timeOffset="104">14868 9957 148 0,'-15'0'57'0,"15"2"-30"0,0 3-34 0,0 1 8 0,0-1 0 15,6 3 1-15,0 3-3 16,-6-1 1-16,6 1-18 16,-6-3-8-16,6 0-30 15,-3-3-15-15</inkml:trace>
  <inkml:trace contextRef="#ctx0" brushRef="#br0" timeOffset="105">14901 9851 184 0,'-21'-8'68'0,"21"8"-36"0,0 0-33 15,0 0 12-15,0 0-10 0,0 0 0 16</inkml:trace>
  <inkml:trace contextRef="#ctx0" brushRef="#br0" timeOffset="106">14889 9851 291 0,'12'8'-15'0,"0"0"-5"15,0-1-56 1</inkml:trace>
  <inkml:trace contextRef="#ctx0" brushRef="#br0" timeOffset="107">15029 9930 104 0,'-9'0'41'0,"6"3"-22"0,-6-1-20 0,6 1 9 16,0 0-5-16,-3 2 0 15,0 3-1-15,3 0 1 16,-3 2-2-16,3 1-1 0,0 2-2 16,3-2-1-16,3-1 2 15,3 1 2-15,0-6 0 16,0 1 2-16,3-6-4 16,0-3 0-16,0-5 5 15,0-3 2-15,0-2-2 16,-3 0-3-16,0-8 0 15,-3-3 1-15,-3 0-3 16,0 0-2-16,-3-2-1 16,0-1 3-16,0 6 0 15,0 0 3-15,0 5 5 16,0 6 4-16</inkml:trace>
  <inkml:trace contextRef="#ctx0" brushRef="#br0" timeOffset="108">15035 9769 226 0,'0'8'17'0,"3"5"-9"0,0 0 0 16,0 8-1-16,0 6-1 0,6-1 1 15,0-2-6-15,6-3-3 16,-1-2-19-16,-2-3-9 16,0-6-39-1</inkml:trace>
  <inkml:trace contextRef="#ctx0" brushRef="#br0" timeOffset="109">15246 9919 148 0,'-3'-2'57'0,"6"2"-30"0,0 0-34 0,-3 0 10 0,6 2-3 16,0 1 2-16,0 0 12 15,0-3 6-15,3 0-10 16,3 0-1-16,0 0 1 0,-3-6-6 16,3-1 2-1,-6-7 1 1,-3 4-3-1,-12-4-12 1,0 4-2-16,-3 2 0 16,-3 3 4-16,-3 2 1 15,0 0 0-15,0 11-1 16,3 0 1-16,1 8 1 16,2 0 2-16,3-3-1 15,0 0 1-15,6 3 4 0,3 0 1 16,3-3 3-16,6 1 1 15,3-4 1-15,5 1 0 16,1-6-9-16,6-2-4 16,3-3-39-1,0-3-49-15,0-2 15 16</inkml:trace>
  <inkml:trace contextRef="#ctx0" brushRef="#br0" timeOffset="110">15416 9594 104 0,'-3'0'38'0,"3"0"-20"0,0 0-1 0,0 0 16 15,0 0-2-15,0 0-1 16,3 3-8-16,3-1-3 15,3 1-11-15,0 2 1 0,3 8 4 16,6 9 2-16,2 1 3 16,4 7 1-16,-3 1 3 15,-3 14 1-15,-6-2 1 16,-3-4-5-16,-6 1 1 16,-6-3-7-16,-3-5-3 15,-6 0-3-15,0-6-2 0,0-5-50 16,-3 0-21-16,-6 1-69 15</inkml:trace>
  <inkml:trace contextRef="#ctx0" brushRef="#br0" timeOffset="111">10430 172 96 0,'0'-5'35'0,"0"5"-18"0,0 0 2 0,0 0 18 16,3 3-5-16,0 5-1 16,0 5-4-16,0 5-2 15,0 9-14-15,0 7-2 0,-3 1 1 16,0-1-2-16,0 0 1 16,0 1-3-16,0-1 1 15,0-5-6-15,0-5-1 16,0-3 0-16,0-5 0 15,0-3-29-15,0 1-13 0,0-7-25 16,-3-1-39 0,0-12 28-16</inkml:trace>
  <inkml:trace contextRef="#ctx0" brushRef="#br0" timeOffset="112">10391 400 152 0,'-8'-3'57'0,"8"3"-30"0,3 0-21 16,-3 0 17-16,0 0-3 16,0 0 3-16,5 0-4 15,4 0-2-15,0 0-9 16,3-3-5-16,3 1-2 0,0-1 1 0,6 1 1 16,3-1-26-1,-3 3-9-15,-1-11-61 16</inkml:trace>
  <inkml:trace contextRef="#ctx0" brushRef="#br0" timeOffset="113">10606 196 108 0,'-3'8'41'0,"3"3"-22"0,3 4-5 16,-3-4 15-16,0 10-1 15,0 11 1-15,0-3-8 16,0 0 0-16,0-2-12 16,0-1-3-16,0 1 0 0,0-6-3 15,0 2-2 1,0-1 2-16,0-6-2 15,0-9 2 1,0-1 0-16,0-6-1 16,0 0 1-16,3-11-7 15,0 3 3 1,0-2 2-16,3-1-2 16,0-2-2-16,3 0 2 0,-1 2 2 15,1 0-2-15,3 4 0 16,0-1-1-16,0 2 0 15,0 4 2-15,0-1 0 16,-3 6 4-16,0 2 5 16,3 3 1-16,-6 0 4 15,0 0-1-15,3 2 2 16,-3 1-13-16,-1 2-5 16,1 0 1-16,-3-5 0 15,0 0-20-15,0-2-8 16,0-1-27-16,-3-5-11 15,0-3-11-15</inkml:trace>
  <inkml:trace contextRef="#ctx0" brushRef="#br0" timeOffset="114">10942 376 80 0,'0'-3'33'0,"0"6"-18"0,3 0 0 0,-3-3 13 16,3 2 0-16,0 4 1 0,0 1-1 15,0 4 0-15,0 5-7 16,0 2-2-16,0 4-11 16,0-1-1-16,-3 0 3 0,0-3-6 15,0-2 0-15,0-2-4 16,0-1-1-16,0-5-17 15,0-3-8-15,0-2-41 16,0-9-44 0,0-7 34-16</inkml:trace>
  <inkml:trace contextRef="#ctx0" brushRef="#br0" timeOffset="115">10948 278 152 0,'-6'0'57'0,"6"0"-30"0,0-3-32 0,0 3 12 15,0 0-4-15,0 0 1 16,0 0-7-16,3 3 0 16,0-3-37-16,3 0-13 15,6 0-2-15,6-3 3 16</inkml:trace>
  <inkml:trace contextRef="#ctx0" brushRef="#br0" timeOffset="116">11133 286 84 0,'0'0'33'0,"0"3"-18"0,0 15 6 15,0-20 17-15,-3 2-3 16,0 7 0-16,-3-1-5 16,0 7 1-16,0-2-17 15,0-1-6-15,3 1-1 0,0-3-6 16,0 0-1-16,3 2-2 0,6 1-2 15,0-1 3-15,3 1 0 16,0 0 3-16,0-1 3 16,-3 3 11-16,0 3 5 15,-6-3 4-15,-3 3 2 16,-6-2-6-16,-3-1 0 16,0-3-10-16,-3 1-4 15,3 0-4-15,-3-6-3 16,0 0-26-16,3 0-10 15,0-2-37-15,7 0-16 16,5-3-11 0</inkml:trace>
  <inkml:trace contextRef="#ctx0" brushRef="#br0" timeOffset="117">11802 265 104 0,'-6'-3'38'0,"6"1"-20"0,-3-1-1 0,0 3 16 15,0 0 0-15,-2 0 3 0,-1 0-9 16,-12 0-2-16,0 3-14 15,0 2-4-15,0 3-3 0,-3 13-2 16,3 0 1-16,4 0-2 16,2 0-1-16,3 1-2 15,6 1-1-15,6-4-3 16,3-3 1-16,3-3 3 16,8 0 3-16,4-2-9 15,3-6-2-15,-3-2-28 16,0-1-13-16,0-4-22 15,-4-4-14 1,1-1 43-16</inkml:trace>
  <inkml:trace contextRef="#ctx0" brushRef="#br0" timeOffset="118">11871 357 100 0,'-3'0'38'0,"3"-15"-20"0,-3 25-4 0,3-7 15 16,-3 2-10-16,0 3-1 15,0 3-6-15,3-1 0 16,0 3-7-16,3 1 1 0,0-1 1 16,3 0-3-16,3-2-1 15,3-3 3-15,0 0 3 16,0-6 0-16,-1 1 0 16,1-6-1-16,0 1 2 15,0-4 1-15,-3-2 1 16,-3-2-2-16,-3-1 1 0,-3 1-2 15,-3-6 0 1,-3 2-5-16,0-4-1 0,-6 2-3 16,-3 5-1-16,0 6-15 15,4 3-4-15,2-1-19 16,0 0-7-16,3 3-16 16,3 0-35-1,3-2 27-15</inkml:trace>
  <inkml:trace contextRef="#ctx0" brushRef="#br0" timeOffset="119">12017 373 112 0,'0'29'44'0,"3"-23"-24"0,0 4-17 0,-3-4 10 15,3 2 5-15,-3-3 3 16,0 0-8-16,0 0-5 15,0-5-1-15,0 0 2 16,0 0-4-16,0 0 4 0,0-2 1 16,0-4-3-16,3-1 1 15,0-9-5-15,0-6-2 16,0 4 0-16,2 2-1 16,1 3 0-16,3 0 2 15,0 2 1-15,0 3 3 0,0 3 1 16,0 2 1-16,0 6-2 15,3 5-1-15,0 5 1 16,-3 0 1-16,0 0-1 16,3-2-1-16,-3 0-3 15,-1-1 1-15,-2 1-4 16,0-3 0-16,0-3-23 16,0 0-10-16,3-2-28 15,-3-3-47 1,3-5 26-16</inkml:trace>
  <inkml:trace contextRef="#ctx0" brushRef="#br0" timeOffset="120">12359 262 120 0,'-3'-2'46'0,"3"2"-24"0,-12 0-6 0,15 0 16 16</inkml:trace>
  <inkml:trace contextRef="#ctx0" brushRef="#br0" timeOffset="121">12344 262 314 0,'-6'5'50'16,"0"1"-25"-16,0-1-11 0,0 0-4 16,0 1-6-16,6 10-2 15,0-1-4 1,3 1-1-16,9 0 2 16,0 3 0-16,0-1 1 15,0-2 0-15,-3 0 2 0,0 0 1 16,-3-6 3-16,-3 1 3 15,-3-3 5-15,-6 0-4 16,-6-3 0-16,-3-2-11 16,-3 2-1-16,-3-5-18 15,0 0-6-15,4-3-16 16,-1-2-4-16,6 0-21 16,3-3-46-1,6-3 28-15</inkml:trace>
  <inkml:trace contextRef="#ctx0" brushRef="#br0" timeOffset="122">12532 66 156 0,'-3'16'57'0,"3"0"-30"0,0 0-27 0,0-8 10 16,0 8 5-16,3 8 4 16,-3 2-3-16,3 6-1 15,0 8-9-15,-3-3-4 0,3-3 1 16,0-5-2-16,0-2-1 16,-3-6-30-16,0-5-15 15,2-6-37 1</inkml:trace>
  <inkml:trace contextRef="#ctx0" brushRef="#br0" timeOffset="123">12416 275 196 0,'0'0'74'0,"6"3"-40"0,8 0-29 16,-5-1 17-16,9 1 3 15,3 0 5-15,3-3-14 16,6 2-4-16,-1-2-8 16,1 0-5-16,-3-2 0 0,-3-1-67 15,0-2-32-15,-7-3 4 16</inkml:trace>
  <inkml:trace contextRef="#ctx0" brushRef="#br0" timeOffset="124">12957 265 96 0,'-3'2'35'0,"3"1"-18"0,0 2-13 16,0 1 8-16,0 7 12 16,0 5 8-16,0 1-4 15,0 2 0-15,0-2-6 16,0-1-4-16,0-2-10 16,0-3-5-16,0-2-2 0,0-1 1 0,0-2 1 15,0-2 5 1,0-6 3-16,0 0 0 0,0 0 1 15,-3-3-9-15,0-2-3 16,0-3-4-16,3 0 3 16,0-3-2-16,0-5-1 15,3-5 0-15,0 5 0 16,3 0 0-16,0 3 3 16,0 3-2-16,0 2-1 15,3 2 3-15,0 4 2 16,0 2-2-16,0 5 0 15,-3 3 3-15,0 5 3 16,0 0 2-16,-3 1 3 16,0-4-1-16,-3 1 2 15,0-3-4-15,0 0-2 0,0-3-5 16,0-2 0 0,0-3 0-16,0-3 2 0,0 0-3 15,6-18-4 1,6 3-2-16,-1-1 1 15,1 3 2-15,0 6 2 16,3 2 1-16,-6 5 1 16,3 3 0-16,0 5 2 15,0 9 1-15,-3-1 3 16,0 3 1-16,-3 0-3 16,0-3-1-16,-3 0 1 15,0-2 0-15,-3-3-16 0,2-3-4 16,-2 0-25-16,0-5-9 15,3-2-25 1,0-1-27-16,3-5 36 16</inkml:trace>
  <inkml:trace contextRef="#ctx0" brushRef="#br0" timeOffset="125">13270 326 152 0,'0'0'57'0,"0"2"-30"0,12 22-14 0,-6-27 17 15,0 1-6-15,0 10 0 0,0-3-7 16,-1 0 0 0,1-2-10-16,0-6-4 0,0-2 0 0,0 0 0 15,0-3 1-15,0 0-2 16,0 0-2-16,0 0 3 16,-3 0 2-16,-3 0-2 15,-3 0-2-15,-3 0-3 16,0 0-1-16,0 3-1 15,-3 0 0-15,-3 2-2 16,3 3 1-16,1 3-2 16,-4 5 2-16,0 5 3 15,6 5 1-15,6 1 3 16,0 2 1-16,0 0-4 16,6-2 1-16,3-1 0 15,3-4 0-15,2-4-14 16,4-2-5-16,3-3-23 0,3-5-11 15,-3-2-25 1</inkml:trace>
  <inkml:trace contextRef="#ctx0" brushRef="#br0" timeOffset="126">13556 262 156 0,'-21'-5'60'0,"15"8"-32"0,-12-3-13 0,12 2 18 16,0 3-7-16,-3 3-1 15,-3 0-10-15,0 6-4 0,3 7-6 16,0 3-2-16,3-3 1 16,1 0-5-16,2-3 1 15,3 1 0-15,3-6 0 16,2-2 2-16,4-3 1 0,0-3-4 16,3-8 1-16,3-2-2 15,3-6 0-15,-3-2-5 16,-3-5 0-16,-3 2 3 15,0-3 4-15,-3 3 1 16,-3 3 2-16,-3 5-2 16,0 3 2-16,0 2 0 15,0 17 1 1,0 4 0-16,3 1-2 16,0 2 1-16,2-3 0 15,1-2 1-15,3 0-5 16,-3-3-1-16,0 0-24 0,0-5-7 15,3-2-37 1,-3-6-44-16,3-6 30 16</inkml:trace>
  <inkml:trace contextRef="#ctx0" brushRef="#br0" timeOffset="127">13651 299 100 0,'0'-8'38'0,"-3"24"-20"0,6 11-15 0,0-19 10 16,0 2 9-16,0 1 8 0,-3-1-6 16,0 1-2-16,3-3-11 15,-3 0-4-15,0 0-4 16,0-3-3-16,0-5 3 0,0 0 4 16,0 0 6-16,0-3-5 15,0-2-2-15,0-8-8 16,3-6-3-16,0 1-1 15,3-1 4-15,0 3-1 16,3 3 1-16,-1 5 6 16,4 3 5-16,0 2 4 15,0 3 2-15,-3 6 3 16,0 12 1-16,0-2-2 16,0 2 0-16,-3 1-9 15,0-3-5-15,0 0 0 16,-3-3 0-16,0-2-10 0,0-3-3 15,0-3-28 1,0-3-13-16,3 1-26 16,0-3-38-16,2-5 35 15</inkml:trace>
  <inkml:trace contextRef="#ctx0" brushRef="#br0" timeOffset="128">13987 249 108 0,'3'-8'41'0,"-3"8"-22"0,3-3 8 0,-3 3 21 0,0 0 1 16,0 0 1-16,-6 3-15 15,0 0-4-15,0 2-18 16,-3 0-3-16,0 3 0 0,0 0-2 15,4-3 1-15,2 3-8 16,3 0-2-16,3 11-5 16,2-3 1-16,7 0 3 15,3-3 3-15,-3 0 2 16,-3 0 1-16,-9 0 2 16,0 1 1-16,-6-1-1 15,-3 0-1-15,-3-2-3 16,-3-3 1-16,-2-3-9 15,-4-2-1-15,3-3-25 0,-3 0-11 16,9 0-152 15,12-8 83-31</inkml:trace>
  <inkml:trace contextRef="#ctx0" brushRef="#br0" timeOffset="129">14535 24 140 0,'3'-3'55'0,"-3"6"-30"0,0-3-29 16,3 11 45-16,0 5-13 15,-3 2 0-15,0 14 0 0,0 5-16 16,-3 5 2-16,0 3 2 15,0-3-4-15,0-2 1 0,0-3-10 16,3-8-2-16,0-5-6 16,0-3 1-16,0-5-29 15,0-3-13-15,-3-5-29 16,0-2-37 0,3-4 33-16</inkml:trace>
  <inkml:trace contextRef="#ctx0" brushRef="#br0" timeOffset="130">14404 228 192 0,'0'-6'71'0,"3"4"-38"0,12-3-28 0,-9 2 19 16,6-2-4-16,2-1 3 16,4 1-13-16,0 0-6 15,6-3-2-15,-3 0-7 0,9 5-1 16,-4-2-35-16,-2 2-15 15,0 1-35 1</inkml:trace>
  <inkml:trace contextRef="#ctx0" brushRef="#br0" timeOffset="131">14681 48 124 0,'-6'5'46'0,"9"27"-24"0,-3-3-15 16,0-16 15-16,0 8 9 16,0 6 8-16,0-1-6 15,0 14 0-15,0-6-18 16,-3-4-7-16,3-7-3 0,0-2-1 16,0-5 0-16,0-2-2 15,0-6-2-15,0-3-2 16,3-5-1-16,3-11-5 15,0-7-2-15,3-1-2 16,0 1 2-16,-1 2 6 16,4 3 2-16,0 5 2 0,0 5 0 15,0 6 0 1,0 7 2-16,0 6-1 16,-3 3 2-16,0-1-2 0,0-2 2 15,-3 0-13-15,0-3-3 16,0-5-38-16,-1-3-14 15,7-5-11 1</inkml:trace>
  <inkml:trace contextRef="#ctx0" brushRef="#br0" timeOffset="132">14958 260 128 0,'-6'-6'49'0,"3"6"-26"0,-3 3-3 0,3 0 19 0,-3 2-15 16,-3 3-3-16,-3 5-7 15,3 6 1-15,0 2-8 16,3 0 0-16,0-3 3 0,3 4-8 16,3-7-1-16,3 1 1 15,3-5 1-15,3-3-1 16,3-3 1-16,0-5-7 16,0-3-1-16,0-2-5 15,0-5-1-15,-4-1-1 16,-2-5 2-16,0 0 6 15,-3 0 2-15,0 8 2 16,-3-2 2-16,0 7 1 16,0 1 1-16,3 7-2 15,0 3 1-15,0 2-2 16,0 4 2-16,0-1-2 16,3 3 2-16,3-3-2 15,-3-2-1-15,3-1-10 0,0-5-4 16,3 1-31-16,0-6-12 15,6-3-15 1</inkml:trace>
  <inkml:trace contextRef="#ctx0" brushRef="#br0" timeOffset="133">15050 249 200 0,'6'0'74'0,"12"0"-40"0,5 0-31 0,-11 0 15 15,3 0 2-15,9 0 2 16,3 0-11-16,3 0-7 16,-1-3-2-16,4-2-49 0,0 0-18 15,-6-1-29 1</inkml:trace>
  <inkml:trace contextRef="#ctx0" brushRef="#br0" timeOffset="134">17208 260 156 0,'-30'-6'57'0,"27"6"-30"0,-18 3-16 15,15 2 15-15,-3 0 1 16,-3 9 1-16,1 7-13 16,-4 3-4-16,3-3-7 15,3 0-1-15,3 0 3 0,3-2-3 16,6-1-2-16,6-2 0 15,3-3-1-15,12-2-14 16,-1-6-3-16,1-2-29 16,0-3-12-16,0-5-23 15</inkml:trace>
  <inkml:trace contextRef="#ctx0" brushRef="#br0" timeOffset="135">17330 133 188 0,'0'2'71'0,"3"1"-38"0,0 5-36 0,-3 2 13 16,3 6 10-16,0 8 10 0,0 13-7 15,-3 3-4-15,0-1-10 16,0-2-8-16,0-2-2 15,0-1-15-15,0 1-6 0,-3-9-38 16,3-5-16-16</inkml:trace>
  <inkml:trace contextRef="#ctx0" brushRef="#br0" timeOffset="136">17244 302 220 0,'-3'-11'82'0,"3"11"-44"0,11 14-33 0,-5-17 17 16,3 0-6-16,3 1 1 16,0-1-14-16,9 0-4 15,3 1 0-15,-3-1-40 16,-1 0-14-16,-2 1-37 15,0-1-21-15,-3 3 53 16</inkml:trace>
  <inkml:trace contextRef="#ctx0" brushRef="#br0" timeOffset="137">17479 368 160 0,'-6'32'60'0,"6"-22"-32"0,-3 1-35 0,3-6 10 16,0 1-25-16,0-1-8 0,3 0-31 15,-3 0-12 1</inkml:trace>
  <inkml:trace contextRef="#ctx0" brushRef="#br0" timeOffset="138">17431 244 220 0,'-6'-3'85'0,"6"6"-46"0,3-6-48 16,-3 3 12-16,6 0-7 15,0 0 0-15,3 0 0 16,0 0 3-16,3 3-42 16,0-1-18-16,0 1-16 15,-1 2-5-15</inkml:trace>
  <inkml:trace contextRef="#ctx0" brushRef="#br0" timeOffset="139">18321 262 128 0,'0'0'49'0,"0"3"-26"0,0-1-27 16,0 4 76 0,0 7-32-16,0 8-9 0,0-2-10 15,3-1-13-15,0 1-3 0,-3-3-1 16,3-1-2-16,0-1-2 15,-3-4-6-15,0-2-1 16,0 0-32-16,0-8-14 16,-6 0-37-1</inkml:trace>
  <inkml:trace contextRef="#ctx0" brushRef="#br0" timeOffset="140">18327 159 200 0,'0'-5'74'0,"0"2"-40"0,3 3-44 0,-3 0 9 0,0 0-27 16,0 0-6-16,6 3-40 15,0-1-16-15</inkml:trace>
  <inkml:trace contextRef="#ctx0" brushRef="#br0" timeOffset="141">18449 230 156 0,'-9'0'57'0,"9"3"-30"0,-3-3-18 0,3 3 16 16,-3-1 8-16,0 1 6 15,0 0-16-15,0-1-6 16,0 4-10-16,0-1-5 0,0 0-1 16,3 0-4-16,3 3 0 15,3 0-1-15,3 14 0 16,0-4 3-16,0 1 2 16,6-4 0-16,-3 1-1 15,-3-2 12-15,-9-1 6 16,0 0 6-16,-3-2 3 15,-3-3-10-15,-3-1-3 16,-3 1-8-16,0-2-2 0,-3-1-4 16,3-2-1-16,0-1-23 15,3-2-10-15,3 0-33 16,4 0-12 0,2-2-25-16</inkml:trace>
  <inkml:trace contextRef="#ctx0" brushRef="#br0" timeOffset="142">18794 275 112 0,'0'3'44'0,"3"0"-24"0,0 23 1 0,-3-10 17 16,3 3-5-16,-3-1-2 0,3 1-9 15,-3-1-3-15,0-2-11 16,0-3-3-16,0 0-1 0,0-2 0 16,0-3 0-16,0-3-2 15,0 1 1-15,0-6-2 16,0-3 2-16,0 0-4 15,0-5-2-15,0-2-1 16,3-3 0-16,0-9-2 16,3-1-1-16,0 1 4 15,3 1 1-15,0 5-1 16,3 6 2-16,0 2 7 16,3 5 6-16,0 16 3 15,2 1 0-15,-2 4-1 16,-3 1-1-16,-3 2-5 0,0-3-3 15,-3 1-2-15,-3-3-3 16,0-6-59 0,6 1-21-1,0-6-48-15,0-2 33 16</inkml:trace>
  <inkml:trace contextRef="#ctx0" brushRef="#br0" timeOffset="143">19098 371 160 0,'-6'5'60'0,"3"0"-32"0,0 8-17 0,3-2 18 0,0 0-6 16,0 2 1-16,6 0-13 16,3 0-7-16,3 3-2 15,6-3 0-15,3-10 3 0,-4-3 4 16,1-3 2-16,0-2 1 15,-3-3 2-15,-3-2-7 16,-3-4-2-16,-3 1-1 16,-6-8 0-16,-3-3-2 15,-9 3 1-15,-6 2-7 16,0 4 1-16,3 1-26 16,0 4-10-16,3 2-44 15,1 0-44 1,5-3 43-16</inkml:trace>
  <inkml:trace contextRef="#ctx0" brushRef="#br0" timeOffset="144">19297 37 200 0,'-3'0'77'0,"3"8"-42"0,0 16-45 0,0-8 11 15,0 5 10-15,0 8 7 16,0 6 0-16,0 15 0 15,3-5-10-15,0-3-5 0,0-2 0 16,0 0-24-16,0-6-8 16,0 0-37-16,-3-7-48 15,0-11 28-15</inkml:trace>
  <inkml:trace contextRef="#ctx0" brushRef="#br0" timeOffset="145">19149 249 216 0,'0'-3'82'0,"20"1"-44"0,7-1-42 16,-15 3 13-16,3-3-3 15,6 1 3-15,6-1-9 0,-1-2-2 16,13-1-76-1,-3 1-35-15,2 3 37 16,-11-1 21-16</inkml:trace>
  <inkml:trace contextRef="#ctx0" brushRef="#br0" timeOffset="146">19797 257 172 0,'-9'-3'66'0,"4"3"-36"0,-4 0-15 0,3 0 18 0,-3 3-7 16,-3 2-3-16,0 0-13 15,-3 17-4-15,0-1-4 16,3 3-2-16,-3-1 1 0,9 1-4 15,3-3 2-15,6-2 1 16,3-3 2-16,0-6-1 16,3 1-1-16,0-6-4 15,0-5-2-15,0-2-4 16,0-4-1-16,0-4 1 16,0-1 4-16,-3-18 9 15,-3 5-1 1,-3 3 2-16,0 5-4 15,0 6-1-15,0 2 3 16,3 10 1-16,0 12 3 16,0 4 1-16,0 6-3 0,3 0-3 15,0 2 0-15,0 3 1 16,2-5-12-16,1-3-3 16,0-5-32-16,0-3-12 15</inkml:trace>
  <inkml:trace contextRef="#ctx0" brushRef="#br0" timeOffset="147">19943 135 192 0,'-6'-2'74'0,"12"2"-40"0,-6 7-46 0,3 1 10 0,-3 6 18 16,0 7 13-16,3 11 6 15,-3 7 1-15,0 4-19 16,0-1-6-16,0 6 0 0,0-6-7 16,3-8 0-16,0-5-15 15,0-5-8-15,0-8-39 16,0-5-15-16,3-11-26 16</inkml:trace>
  <inkml:trace contextRef="#ctx0" brushRef="#br0" timeOffset="148">20036 53 192 0,'0'3'71'0,"3"-3"-38"0,0 18-28 0,-3-4 17 16,2 4 3-16,-2 6 7 15,0 8-11-15,3 13-2 16,-3 0-11-16,0 0-5 0,0-3 0 15,0 0-7-15,3-7-1 16,0-9-31-16,0-5-12 16</inkml:trace>
  <inkml:trace contextRef="#ctx0" brushRef="#br0" timeOffset="149">20181 299 204 0,'-14'24'77'0,"11"-19"-42"16,3 24-43-16,0-15 10 0,0 2 19 15,-3-1 12-15,3 4-1 16,0-1-1-16,3 4-17 16,2-7-9-16,4-1-3 0,0-4 2 15,3-10 2-15,0-2 4 16,0-1 1-16,0-2-3 15,-3-6-3-15,0-2 0 16,-6 0-1-16,-3-1-5 16,-6-7 1-16,-3-3-5 0,-3 1-1 15,0 4-11-15,0 3-3 16,-3 6-23-16,0 2-8 16,1 2-136-1,5 9 91 1</inkml:trace>
  <inkml:trace contextRef="#ctx0" brushRef="#br0" timeOffset="150">20271 357 184 0,'0'27'71'0,"3"-19"-38"0,3 8-39 0,-3-6 12 0,0 1 5 15,0-1 7-15,0 1-3 16,2-3 2-16,4 0-10 15,0-3-2-15,3-2-1 0,0-3 0 16,0-3 0-16,-3 1-5 16,3-6 1-16,-3-3 0 15,0-2 0-15,-3 2-5 16,0 1 1-16,0-1 0 16,-3 3 2-16,0 3-1 15,-3 5 1-15,6 2 2 16,-1 9 2-16,1 0 3 15,0 2 2-15,0-3-1 16,0 1 1-16,0-3 2 0,0-3 5 16,0-2-4-16,0-3 2 15,0-3-3-15,0 1 0 16,0-6-10-16,0 0-1 16,0-3-22-16,-3-2-7 15,0-6-19-15,-3 4-9 16,3-4 10-1,6 8-12-15,0 3 20 16,0 3 48-16,2 5 24 16,1 0 11-16,-3 8 3 15,3 0-17-15,0-3-4 16,0 1-3-16,-3-4-1 16,0-2-11-16,0 0-1 0,0-8-1 15,-3-8-6 1,-3 1-4-16,-3 1-6 15,-3 1 0-15,-3 0-6 16,0 2-1-16,-3 6 11 16,-6 2 5-16,3 3 1 15,-3 11-1-15,3 8 14 16,3-1 5-16,6 3 2 16,3-2-1-16,0-1-10 15,9 1-6-15,0-3 1 16,3-3 1-16,0-3-18 15,3-2-9-15,3-2-20 16,0-4-7-16,0-4 1 16,5-4 3-16,-2-2 9 15,3-2 14 1,-6-1 18-16,-3-7 27 0,-9 5 12 16,-3-6 9-16,-3 3 4 15,-6 3-13-15,-3 5-4 16,0 8-19-16,-3 3-8 0,0 10-1 15,0 3-5-15,3 2-2 16,3 1 2-16,3-1 0 16,3-2-2-16,6 5 2 15,3-2 1-15,6-6 0 16,6-2 0-16,-3-11 0 16,0-6 0-16,-1-2 0 0,1-5-7 15,-3-5-3-15,-3-9 1 16,-3-5 0-16,-6-2 6 15,-3 0 3-15,-3-3 3 16,-9 2 1-16,0-4 2 16,-3 7 3-16,3 8 5 15,1 11 1 1,5 15-8 0,6 9-4-16,3 8 0 15,8 7 0-15,1 11-1 16,3 3 1-16,0-1 0 15,3-4 1-15,0-3-35 16,-3-9-14-16,-3-9-60 16</inkml:trace>
  <inkml:trace contextRef="#ctx0" brushRef="#br0" timeOffset="151">21301 3 156 0,'-6'0'60'0,"6"3"-32"0,0 4-35 0,0 1 10 15,0 8 17-15,0 8 10 16,0 8-8-16,-6 8-2 16,0 2-12-16,3 3-1 0,0-5 0 15,0-3-3-15,6-6-3 16,-6-4-7-16,6-6-1 16,0-5-39-16,0-3-14 15</inkml:trace>
  <inkml:trace contextRef="#ctx0" brushRef="#br0" timeOffset="152">21152 238 228 0,'-12'0'85'0,"12"0"-46"0,3 0-50 15,-3 0 11-15,6-2-3 16,3-1 3-16,0 0 1 15,3 1-1-15,11-4 1 0,4 1-12 0,0 0-5 16,-3 2-19 0,0 1-7-16,-4 2 13 15,-5 2 9-15,-3-2 14 16,-3 11 9-16,-3 2 14 16,-3 14 7-16,0-4 3 15,0 4 1-15,3-3-7 16,0-3-2-16,3 0-5 0,6-5-1 15,3-6-1-15,-1-2 0 16,1-5-2-16,-3-6 1 16,0-2-2-16,-3-8 2 15,-3-8-2-15,-6-1 0 16,-3-1-3-16,-3-1-1 16,-6 3-3-16,-6 0-2 15,0 5-10-15,0 2-6 16,3 6-25-16,3 3-11 15,4 3-50 1</inkml:trace>
  <inkml:trace contextRef="#ctx0" brushRef="#br0" timeOffset="153">21923 246 132 0,'-39'-2'49'0,"30"2"-26"0,-6 2-12 0,9 1 18 15,-3 2-11-15,-3 3-2 16,0 5-12-16,4 9-4 15,2-1-1-15,0-3-5 0,3 1 2 16,6-3 4-16,6 0 2 16,2-3 2-16,4-3 0 15,6-4-11-15,6-4-3 16,-3-2-13-16,-3-5-3 16,-3-3-17-1,-1-8-30-15,-2-8 18 16</inkml:trace>
  <inkml:trace contextRef="#ctx0" brushRef="#br0" timeOffset="154">21988 130 56 0,'-9'-27'22'0,"6"25"-12"0,3-1 1 0,0 3 10 0</inkml:trace>
  <inkml:trace contextRef="#ctx0" brushRef="#br0" timeOffset="155">21976 111 160 0,'3'16'35'0,"0"3"1"15,0 5 2-15,0 10-4 16,0 3 0-16,-3-3-19 15,0-2 4-15,0-8 4 0,0-6-10 16,0-2-4-16,0-2-6 16,0-6-3-16,3-3-2 15,3-8-5-15,0-7-1 16,3-9-7 0,0 1-3-16,3 2 5 0,0 2 5 15,0 4 5 1,0 5 2-16,-1 2 5 0,4 11 2 15,0 0 2-15,-3 8 0 16,-3 0-7-16,6-3 0 16,-3 0-6-16,3-2-1 15,-3-6-30-15,0 0-14 16,2-5-38 0</inkml:trace>
  <inkml:trace contextRef="#ctx0" brushRef="#br0" timeOffset="156">22322 236 168 0,'-12'-6'66'0,"6"9"-36"0,-3 0-13 15,6 2 22-15,-3 3-13 16,-3 0-5-16,3 8-8 16,0 5-1-16,0 0-7 15,3-2 1-15,3-4 4 0,3 1-8 16,3-2-1-16,3-4-1 15,0-2 2-15,3-3 1 16,0-5 1-16,3-2-9 16,-1-4-2-16,1-15-1 15,0 3 2-15,-6-1 4 16,-6 1 1-16,-3 2 1 16,0 3 0-16,0 2 2 15,0 3 1-15,0 3-1 0,0 5-2 16,0 5-4-16,0 16 0 15,0-2 2-15,0-1 1 16,6 1-8-16,3-1-4 16,-3-4-11-16,0-4-5 15,0-2-20-15,0-3-8 16,0-2-17 0</inkml:trace>
  <inkml:trace contextRef="#ctx0" brushRef="#br0" timeOffset="157">22461 260 116 0,'-3'-3'44'0,"3"6"-24"0,3 2-10 0,-3 0 12 0,3 0 7 15,-3 9 5-15,0 7 1 16,0-5 1-16,0-3-19 16,0 0 1-16,0-2 2 0,0-3-5 15,0-3 0-15,0 0-7 16,0-5-3-16,0 0-2 15,6-16-5 1,3 0-1-16,3 1-3 16,0 1 1-16,0 4-2 15,3 2 2-15,3 3 3 16,-3 2 3-16,3 8 0 16,-1 1-1-16,-2 1 3 15,-3 7 2-15,-6-1-2 16,6-3-2-16,-3-2-7 0,0 0-4 15,0-2-23-15,0-4-11 16,3-2-19 0,0 0-48-16,2-2 18 15</inkml:trace>
  <inkml:trace contextRef="#ctx0" brushRef="#br0" timeOffset="158">22801 244 192 0,'-27'0'71'0,"21"2"-38"0,-3 4-28 0,3-1 19 0,0 3-6 16,0 5 1-16,-3 6-4 16,3-1-1-16,0-2-8 15,3 0-4-15,3 0 1 0,0-3-4 16,3 0 0 0,3-2 5-16,0-6 5 0,6-2-7 15,-3-3-1-15,-3-3-8 16,3-2 0-16,3 2-4 15,-9-10 2-15,-3-3 5 16,0 0 4-16,0 3-8 16,0 0-2-16,0 2-2 15,0 3 0-15,0 3-7 16,0 2 0-16,12 19 3 16,-3 3 16-1,6 4 6-15,-3 4 23 16,-4 5 11-16,-2 2 3 0,-9-5 2 15,0-2-6 1,-8-6-1-16,-4-3-19 0,0-2-7 16,-6-5-3-16,-3-6-1 15,3-5-15-15,0 0-8 16,-8-8-23-16,11-10-9 16,0 2-26-16,12-3-9 15,9-7-24 1</inkml:trace>
  <inkml:trace contextRef="#ctx0" brushRef="#br0" timeOffset="159">22956 275 208 0,'8'6'77'0,"1"-1"-42"16,3 0-34-16,0 6 14 0,-3-3 7 15,0-3 6-15,3 0-8 16,-3-7-2-16,12-1-10 15,-3-2-3-15,-6 0 1 0,2-3-3 16,-2 0-2-16,-6-3-7 16,0 0-1-16,-6-2-6 15,-9 0-2-15,-6 2-7 16,-2 1-1-16,-4 2 14 16,-6 5 7-16,3 6 7 15,-3 5 2-15,6 2 8 16,4 4 2-16,2 7 9 15,3 5 6-15,6 1-8 16,6-1-5-16,6-2-4 0,9 0-2 16,6-6-7-16,8-2-2 15,10-8-11-15,-6-3-5 16,5-5-41-16,4-7-15 16,0-4-58-1</inkml:trace>
  <inkml:trace contextRef="#ctx0" brushRef="#br0" timeOffset="160">23581 3 152 0,'-3'-3'57'15,"3"6"-30"-15,3 2-21 0,0 3 17 0,-3 3-1 16,0 7 4-16,0 6-3 16,6 10 0-16,-6 1-12 15,0-1-7-15,0 9-2 0,0-4 0 16,0-2 3-16,0-5-4 16,0-3-3-16,-6-5-50 15,6-6-22-15,6-4-16 16</inkml:trace>
  <inkml:trace contextRef="#ctx0" brushRef="#br0" timeOffset="161">23408 233 228 0,'-21'-5'85'0,"21"5"-46"0,3 0-39 0,-3 0 18 16,6 0-3-16,0-3 3 15,3 0-10-15,12-2-2 16,3 0-4-16,8 0-2 0,4 2 1 16,0 0-23-16,8 1-8 15,-5-1-38 1,3-2-58-16,-6-3 27 0</inkml:trace>
  <inkml:trace contextRef="#ctx0" brushRef="#br0" timeOffset="162">23846 8 152 0,'-12'0'57'0,"12"3"-30"0,0 2-36 15,0-5 18 1,3 27 4-16,-3 4 8 16,0 9 5-16,0-3-13 15,-3 11 10-15,0-6 6 0,0-5-9 16,3-8-3-16,-3-5-8 15,3-6-4-15,0-4 0 16,0-4 1-16,0-4-5 0,0-6-3 16,3-16-8-16,3-3-4 15,3-2-3-15,2-3 0 16,1 0 4-16,6 3 6 16,-3 5 2-1,3 6 3-15,3 4 12 0,-3 12 8 16,-6 4 4-16,5 9 4 15,-5 5-10-15,-3 2-4 16,-6 1-7-16,6-4-4 16,-9-1-9-16,6-7-3 15,0-1-40-15,0-4-17 16,-3-4-36 0</inkml:trace>
  <inkml:trace contextRef="#ctx0" brushRef="#br0" timeOffset="163">24233 275 244 0,'-3'3'90'0,"6"0"-48"0,2 2-47 15,-2-2 17-15,9-1 2 16,-3 1 3-16,0 0 3 16,3-1 0-16,3-2-11 0,-3 0-1 0,-3-2 2 15,0-1-6 1,-3-2 0-16,3-1 0 15,-9-2 0-15,0-2-7 16,-3-1-2-16,-6-2-7 0,-9 2 0 16,6 1-1-16,-9 2 1 15,-3 5 9-15,1 3 4 16,-1 8 2-16,3 3 1 16,3 2 0-16,9 6 2 15,3 7 3-15,6-2 5 16,6 0-4-16,12-1 2 15,0-1-5-15,6-4-2 16,2-7-7-16,4-3-3 16,6-8-36-16,0-6-15 15,-1-12-70 1</inkml:trace>
  <inkml:trace contextRef="#ctx0" brushRef="#br0" timeOffset="164">10591 916 64 0,'-9'0'24'0,"6"2"-12"0,-15 4 1 15,9-1 11-15,0 8 5 16,0 3 2-16,3 0-10 0,0 2-3 16,3 6-8-16,9-3-4 15,6-2-3 1,0-3 0-16,3-3 0 0,3-5-1 0,0-5 1 15,0-6 0-15,0-5 1 16,-1-3-2-16,-5 1 1 16,-3-1 7-16,-6 1 3 15,-3-4 2-15,-6 4 4 16,-3-6-7-16,-3 5-2 16,1 1-5-16,2 2-2 15,0 3-21-15,3 2-10 16,3 6-129-1,9-1 67 1</inkml:trace>
  <inkml:trace contextRef="#ctx0" brushRef="#br0" timeOffset="165">10761 730 132 0,'3'8'52'0,"3"16"-28"0,-1 19-15 0,-2-25 16 16,3 3 1-16,0 3 2 15,-3 3-2-15,0-4-1 16,-3 1-14-16,0-3-4 0,0-5-1 16,0-3-1-16,-3-2 0 15,0-3-3 1,3 0 1-16,-3-3 2 16,3-5-11-16,3-2-3 15,0-9-7-15,6 0-3 16,0-2 0-16,3 0 1 15,0 2 3-15,3 3 2 16,3 3 5-16,0 5 5 16,-1 8 6-16,4 3 3 15,0 2 13-15,-9 0 7 0,-3 3 7 16,-3 2 2-16,-6-2-8 16,-6 0-2-16,-3 0-10 15,-3-3-4-15,-6-2-9 16,0-1-3-16,-2-2-18 15,-1-2-5-15,0-6-17 16,3 0-4-16,3-3-29 16,6-5-41-1,15-2 30-15</inkml:trace>
  <inkml:trace contextRef="#ctx0" brushRef="#br0" timeOffset="166">11046 961 144 0,'0'21'55'0,"3"-5"-30"0,3 5-14 0,-3-11 18 15,0 6 3-15,0 3 5 16,-3 2-16-16,0 0-7 16,-3 6-8-16,0 2-5 0,-6-8 0 15,0 0-34-15,-6-8-15 16,1-2-31-1,-4-3-27-15</inkml:trace>
  <inkml:trace contextRef="#ctx0" brushRef="#br0" timeOffset="167">11008 839 192 0,'0'-8'71'0,"12"5"-38"0,-7 6-41 15,-2-3 12-15,0 0-17 16,-3 0-5-16,3 0-32 16,3 0-13-16,0 0 6 15,0 3 4-15</inkml:trace>
  <inkml:trace contextRef="#ctx0" brushRef="#br0" timeOffset="168">11115 887 124 0,'6'10'46'0,"0"1"-24"0,3-1-8 0,-3-2 15 15,0 3-5-15,2-3-2 16,1 0-8-16,0 2-1 16,0-4-8-16,0-4-1 0,0 1 2 15,3-8-3 1,-3-1-4-16,-3 1 0 16,0-3-4-16,-3 0-1 15,-6 0 0-15,-3 0 4 16,-3 3-1-16,-3 0 1 15,0 2 2-15,0 6 0 16,-3 2 0-16,3 0 2 16,1 11 1-16,2-3 3 0,3 1-1 15,3-1 0-15,3 0-3 16,3 0 1 0,6 3-2-16,3-5-1 0,2-1-13 15,13-4-4-15,0-4-35 16,0-4-49-1,0-1 20-15</inkml:trace>
  <inkml:trace contextRef="#ctx0" brushRef="#br0" timeOffset="169">11436 900 176 0,'-21'-3'68'0,"18"6"-36"0,-8 2-26 15,8 0 15-15,-3 3 2 0,-3 0 6 16,0 6-3-16,0-1-1 15,0 3-13-15,3-1-12 0,3 4-3 16,6 5 5-16,3-6 4 16,3 1-3-16,3-3-2 15,6-6-3-15,2-4-1 16,1-6-18-16,0-6-9 16,0-4-22-16,0-1-7 15,0-7-29 1</inkml:trace>
  <inkml:trace contextRef="#ctx0" brushRef="#br0" timeOffset="170">11558 691 176 0,'-9'-16'66'0,"9"16"-36"16,0 0-9-16,0 0 22 0,3 5-19 16,0 3-8-16,0 5-6 15,0 16-2-15,3 9-4 16,-3 1 2-16,0 6 0 0,0-2-2 15,0-1-1-15,0-2 1 16,-3-1 0-16,0-10-40 16,0-5-17-16,3-8-54 15</inkml:trace>
  <inkml:trace contextRef="#ctx0" brushRef="#br0" timeOffset="171">11418 895 228 0,'0'0'85'0,"15"0"-46"0,12-6-41 0,-15 4 14 15,9-4-2-15,6 1 1 16,8 2-1-16,-2-2-1 16,3 0-5-16,-3-1-27 0,-1 4-12 15,-5-1-70 1</inkml:trace>
  <inkml:trace contextRef="#ctx0" brushRef="#br0" timeOffset="172">12112 905 92 0,'-3'0'35'0,"0"-3"-18"0,0 3 0 0,3 3 16 0,-3 0-6 15,-3 2-1-15,-3 3-9 16,0 11 0-16,0-1-10 15,0 1 0-15,3 2 0 0,6 3-3 16,3-3-3-16,6-5 0 16,3-3 1-16,0-3 3 15,3-4 2-15,0-6-1 16,3-6-1-16,-3-2 1 16,-3-2 1-16,-1-1 3 15,-5 1 4-15,-3-4-2 16,-6 1 3-16,-6-5-6 15,-2 7-1-15,-1 1-4 16,0 2-1-16,0 2-17 16,3 4-5-16,0-4-31 15,3 4-10-15,3 2-33 16</inkml:trace>
  <inkml:trace contextRef="#ctx0" brushRef="#br0" timeOffset="173">12255 932 168 0,'0'5'66'0,"0"5"-36"0,3 9-35 0,0-11 10 15,-3 2 6-15,0 1 5 16,0 0 7-16,0-1 6 16,-3-2-16-16,3-3-5 0,-3 1-1 0,3-4-4 15,-3-2 0-15,3 0 3 16,0-2 1-1,0-1-6-15,0-2-2 0,3-3-5 16,0-8-1-16,3 3-1 16,3 0 0-16,0 2 0 15,0 3 2-15,-1 3 4 16,7 2 1-16,-3 8 3 16,3 6 3-16,-3 0 2 15,0 2 3-15,-3 0-3 16,0 3-2-16,-3-3-2 15,0 0-3-15,3-2-24 16,-3 0-9-16,3-4-43 16,-1-1-40-16,4-6 39 15</inkml:trace>
  <inkml:trace contextRef="#ctx0" brushRef="#br0" timeOffset="174">12692 932 148 0,'-3'5'57'0,"3"19"-30"0,0 2-18 0,0-15 14 0,0-1-5 15,3 6 2-15,3-3-7 16,-3-2 0-16,3 0-8 16,0-3-3-16,3-3-1 0,0-5-6 15,0-3 1-15,0-2-5 16,-3 0-1-16,0-3-4 16,0 0-1-16,-3 0 5 15,0 2 6-15,-3 1 7 16,3 3-1-1,-3 2 1-15,3 2 1 16,0 3 2-16,6 1 1 16,0-1 1-16,2 3 4 0,1-3 3 15,0 1-2-15,0-6 0 16,0 0-1-16,0-3 2 16,0-2-5-16,0-1-3 15,-3-2-3-15,-3-2 0 16,0-9-4-16,-3 6 0 15,-3 0-28-15,-3 0-10 16,-3-1-38 0,0 1-41-16,3 0 41 15</inkml:trace>
  <inkml:trace contextRef="#ctx0" brushRef="#br0" timeOffset="175">12948 762 132 0,'3'24'49'0,"3"3"-26"0,0-1-14 16,-3-13 14-16,-3 6 6 15,0 5 7-15,0-1-8 16,0-1-4-16,0-4-14 16,-3 1-6-16,0-4-1 0,0-1-4 15,0-1 0-15,0-5-8 16,3-3-4-16,0-2-11 15,0-3-5-15,3-3 2 16,0-5 2-16,3 0 3 16,3-10 1-16,0 4 9 15,0 4 5-15,0-1 11 0,3 6 7 16,0 2 17-16,0 3 9 16,0 6-2-1,-1 2 0-15,1 0-16 0,-3-1-6 16,0 1-8-16,0 0-4 15,-3 0-9-15,0 0-3 16,0-2-29-16,0-4-12 16,0-2-33-1,-3 0-11-15,3 0 51 16</inkml:trace>
  <inkml:trace contextRef="#ctx0" brushRef="#br0" timeOffset="176">13186 942 128 0,'3'5'49'0,"-3"-2"-26"0,3 16-23 0,-3-9 13 0,3 1-9 16,-3-1 0-16,3 1-11 16,-3 2-5-16,0-5-47 15,0 0-19-15</inkml:trace>
  <inkml:trace contextRef="#ctx0" brushRef="#br0" timeOffset="177">13178 884 200 0,'0'-5'77'0,"6"2"-42"0,-4 0-45 0,1 3 9 16,3 0-20-16,0-2-4 15,3-1-38-15,6 0-14 16,6 1 24-16,0 2 15 15</inkml:trace>
  <inkml:trace contextRef="#ctx0" brushRef="#br0" timeOffset="178">13368 879 104 0,'-15'8'38'0,"6"0"-20"0,-3 2-15 0,3-2 10 15,0 0-2-15,-5 5 1 0,2 3-2 16,3 0-1-16,9 2-1 15,0-2 0 1,9 3-4-16,0-6-5 0,3-2 0 0,2-3-1 16,1-3 0-16,3-5-11 15,0-3-7-15,0-2-20 16,-3-6-30 0,0-7 20-16</inkml:trace>
  <inkml:trace contextRef="#ctx0" brushRef="#br0" timeOffset="179">13457 712 80 0,'6'24'33'0,"-3"18"-18"0,0 0 6 0,0-23 17 16,0 2 4-16,-3 6 2 15,0-1-18-15,0-2-7 16,0-3-12-16,0-2-7 0,0-4-1 16,-3-1 3-16,3-4 3 15,0-4-9-15,0-1-2 16,0-5-6-16,3-3-3 16,3-13-5-16,3 3-2 15,0 0-4-15,6 0-1 16,0 2 15-16,-3 3 6 15,0 3 18-15,0 5 9 0,-1 8 7 16,1 0 6-16,-3 5-13 16,0 0-4-16,0 0-8 15,0 3-4-15,0-5-42 16,-3-3-20-16,3 0-22 16</inkml:trace>
  <inkml:trace contextRef="#ctx0" brushRef="#br0" timeOffset="180">13954 937 176 0,'0'8'68'0,"3"10"-36"0,-3 9-37 16,0-19 10-16,0 0-3 15,0 2 1-15,0-4-17 16,0-1-7-16,0 0-52 16,6 0-22-16</inkml:trace>
  <inkml:trace contextRef="#ctx0" brushRef="#br0" timeOffset="181">13889 720 160 0,'0'-5'63'0,"6"2"-34"0,3-2-49 0,-3 2 2 16,0 0-11-16,3-2 0 16,6-3-22-16,5 0-7 15</inkml:trace>
  <inkml:trace contextRef="#ctx0" brushRef="#br0" timeOffset="182">14071 638 172 0,'-3'8'66'16,"3"2"-36"-16,3 14-26 0,-3-11 13 0,0 17-4 15,2 4 0-15,-2 3-7 16,0 3-4-16,0-3-1 16,0-6-1-16,0-1 2 0,0-4-54 15,0-2-62 1,0-6 24-16</inkml:trace>
  <inkml:trace contextRef="#ctx0" brushRef="#br0" timeOffset="183">13931 892 184 0,'-3'-3'71'0,"9"1"-38"0,3 2-36 0,-1 0 11 16,7-3 2-16,3 3 6 16,3-3-8-16,3 1-2 15,0-1-53-15,-4 0-20 16,7 1-11-16,6 2-3 16</inkml:trace>
  <inkml:trace contextRef="#ctx0" brushRef="#br0" timeOffset="184">14329 860 184 0,'0'11'68'0,"6"2"-36"0,-3 3-37 0,0-6 10 0,-3 4 1 15,0-1 6-15,0 3-6 16,0-3-3-16,0 0-53 15,0-2-24-15,0-3 2 16</inkml:trace>
  <inkml:trace contextRef="#ctx0" brushRef="#br0" timeOffset="185">14300 757 196 0,'0'-19'74'0,"3"19"-40"0,3-2-42 0,0 4 12 15,0-2-22-15,0 3-5 16,2 5-55-16,1 0-22 16</inkml:trace>
  <inkml:trace contextRef="#ctx0" brushRef="#br0" timeOffset="186">14502 836 204 0,'-12'0'77'0,"9"6"-42"0,-3-1-41 0,3-2 12 0,-3 2 0 16,0 0 6-16,-3 0 0 15,6 1 3-15,1-1-8 16,2 3-6-16,5-3-2 0,4 3 1 15,0 3 0-15,0-3 0 16,0 0 2-16,-3 2 5 16,-3 1 4-16,-3 2 5 15,-3-2 2-15,-3-3-3 16,-3-1-1-16,-6 1-19 16,3-2-9-16,1-6-55 15,-1 0-25-15</inkml:trace>
  <inkml:trace contextRef="#ctx0" brushRef="#br0" timeOffset="187">15029 818 132 0,'-9'-11'49'0,"9"-7"-26"0,-6 10-12 0,6 0 15 16,-3 8 8-16,-3 0 3 15,0 0-4-15,-3 2-3 16,0 6-16-16,-3 6-4 0,-2-1 0 16,2 5-4-16,-3 1 2 15,6-1-7-15,3 6-1 16,9-5-5-16,6 2 1 15,3-3-31-15,6-2-14 16,-1-5-48 0,10-8-27-16,6-9 58 15</inkml:trace>
  <inkml:trace contextRef="#ctx0" brushRef="#br0" timeOffset="188">15157 834 228 0,'-24'2'85'0,"18"-2"-46"0,-12 6-46 16,6-1 16-16,4 3 5 15,-1 5 6-15,0 0-2 16,3 3 0-16,3 3-10 16,3-1-5-16,6 1 0 0,6-3-9 15,2-6-3-15,1-2-2 16,0-8 1-16,0-8-7 15,0 0-2-15,0 0 3 0,-3-2 2 16,-3-1 9-16,0 1 4 16,-3 2 11-16,-3-3 5 15,-3 3-3-15,0 0 1 16,0 3-2-16,0 2 1 16,0 1-9-16,0 2-3 15,3 5-4-15,0 0 3 16,2 3 0-16,1 3 3 15,3 2-3-15,0-2 0 16,0 4-28-16,0-7-13 16,0-2-27-1,0-9-45-15,3-2 31 16</inkml:trace>
  <inkml:trace contextRef="#ctx0" brushRef="#br0" timeOffset="189">15359 686 156 0,'-15'-8'57'0,"18"10"-30"0,-3 1-29 16,6 2 11-16,-6 3 7 15,6 8 5-15,-3 8 0 16,0 5 2-16,0 0-13 16,3 3-3-16,-3-6-1 0,0 1-3 15,0-1-2-15,0-10-11 16,0-3-6-16,0-2-23 15,3-9-8-15,0-2-32 16</inkml:trace>
  <inkml:trace contextRef="#ctx0" brushRef="#br0" timeOffset="190">15470 606 188 0,'0'0'71'0,"2"5"-38"0,1 6-30 0,0-3 17 16,0 8 1-16,0 5 4 16,0 11-9-16,-3 2-4 15,0 3-7-15,3-5-4 0,-3 0 2 0,0-6-18 16,3 1-6 0,0-6-142-1,3-11 53-15</inkml:trace>
  <inkml:trace contextRef="#ctx0" brushRef="#br0" timeOffset="191">15615 879 208 0,'0'2'77'0,"9"4"-42"0,3 4-41 15,-6-7 12-15,3 2 5 16,0-2 5-16,0-1-2 15,3-2 2-15,0-2-9 0,0-1-2 0,-3-2-1 16,0 0-7-16,-1-6-2 16,-2 3-3-16,-6 0 2 15,-3-8-1-15,-3 3 0 16,-2 2-3-16,-4-4-1 16,-3 9 3-16,0 12 3 15,0 1 7-15,0 4 4 16,-3 0-1-16,3 2 2 15,3 3 2-15,4 0 5 16,8 2-6-16,2 1-2 16,4 2-10-16,6-5-5 15,6-3-26-15,3-3-10 16,3-2-45-16</inkml:trace>
  <inkml:trace contextRef="#ctx0" brushRef="#br0" timeOffset="192">15973 828 212 0,'-15'-8'82'0,"12"11"-44"0,-12-3-42 15,9 3 13-15,-3 2-3 16,-3 3 1-16,-3 3-3 16,-3 2-1-16,3 3-1 0,3 0-2 0,4 2 3 15,2 3-4 1,9-2 0-16,3-3-4 15,2-3-1-15,4-3-2 16,0-4 2-16,3-9-3 16,0-5-1-16,0-2 0 0,-3-4 4 15,3-4 1-15,-6-1 0 16,-3-2 6-16,-3-5 1 16,-3-6 2-16,-3 0 0 15,0 0-2-15,-3 1-2 16,0 2 1-16,-3 5 1 15,3 5 5-15,0 6 4 16,3 2-9-16,0 9 0 16,3 7 2-16,3 8 5 15,3 16 8-15,3 6 4 16,0-1-8-16,6 1-5 16,2-4-8-16,1 1 0 15,0 0-29-15,0-6-10 16,0-5-63-1</inkml:trace>
  <inkml:trace contextRef="#ctx0" brushRef="#br0" timeOffset="193">16508 540 220 0,'-12'0'85'0,"-2"11"-46"0,-10-3-46 0,15-3 16 16,-3 3 9-16,-6 5 9 15,-3 8 3-15,0 8 2 16,-8 16-17-16,5 0-2 0,12 3-2 16,9 2-6-16,12 0-1 15,12 1-22-15,14-4-8 16,10 1-71 0,6-3-66-16,11-16 49 15</inkml:trace>
  <inkml:trace contextRef="#ctx0" brushRef="#br0" timeOffset="194">16708 638 108 0,'-3'-5'41'0,"3"5"-22"0,0 0 4 16,0 0 21-16,0 0-4 15,-3 5 1-15,6 0-17 16,-3 6-6-16,0 5-11 16,-3 18 4-16,0 0 4 0,0-2-7 15,0 0-4-15,-3 0-1 16,3-1 0-16,0-4-17 16,0-1-7-16,0-2-37 15,0-3-14-15,0-2-14 16</inkml:trace>
  <inkml:trace contextRef="#ctx0" brushRef="#br0" timeOffset="195">16607 834 184 0,'-9'-3'71'0,"9"3"-38"0,3 0-28 0,-3 0 19 0,0 0-6 15,6 3 1-15,0-1-6 16,2-2-3-16,4 3-5 16,3-3-4-16,9 0 0 0,0 0-10 15,0-3-4-15,-1 1-29 16,-2-9-10-16,-3 1-35 16</inkml:trace>
  <inkml:trace contextRef="#ctx0" brushRef="#br0" timeOffset="196">16833 670 168 0,'-12'5'66'0,"9"0"-36"0,0 8-33 0,0-5 11 16,3 16 7 0,-3 3 7-16,3 2 9 0,0 3 3 15,0-1-18-15,-3 1 0 0,0-3-2 16,0-5-7-16,3-6-4 15,0-4 0-15,0-1 0 16,0-5-6-16,0-8-2 16,3-5-3-16,3-6 0 15,0 0-2-15,0-4 1 16,3-4-2-16,0 3 0 16,0 0 3-16,0 3 5 15,5 5 0 1,4 3 6-16,0 5 3 15,-3 2 5-15,0 6 4 0,-3 3-4 16,-3 2-1-16,-3-2-2 16,0 13 0-1,-3-6-2-15,0-2-28 16,0-3-12-16,0-2-30 16,-3-11-9-16</inkml:trace>
  <inkml:trace contextRef="#ctx0" brushRef="#br0" timeOffset="197">15163 21 124 0,'3'-8'49'0,"-3"6"-26"0,0 7-7 0,0-5 16 0,0 0 0 15,0 5 1-15,0 1-14 16,3 7-4-1,0 8-9-15,-3 3 5 0,0 10 4 0,0 3-1 16,0 3 2-16,0 5-3 16,-3-3 0-16,3-5-5 15,0-5-3-15,0-5-2 16,0-4-3-16,0-4-15 16,0-6-5-16,0-2-52 15,3-3-22-15,3-6 1 16</inkml:trace>
  <inkml:trace contextRef="#ctx0" brushRef="#br0" timeOffset="198">10618 1283 76 0,'-3'0'30'0,"3"3"-16"15,0 0-10-15,0-3 10 0,0 2-2 16,-3 4 3-16,0 2-2 16,0 2 0-16,0 1-3 15,-6 2 1-15,-6 8 0 16,-3 3 3-16,3-3-1 15,-3 0 0-15,1 3-7 16,-1 3 0-16,-3-4 4 0,-3 1-2 16,-3 0 1-16,0 3-5 15,1 4-3-15,2-2 6 16,-3-2 3-16,0-1-3 0,3 1-2 16,1-3-2-16,-1 5 0 15,0 0-2-15,-3-3-1 16,3-2 3-16,1 0 0 15,-1-3 1-15,-3 0 0 16,3 3-2-16,-3-3-2 16,-5 0 3-16,-1 0 2 15,0-2-2-15,0 10 0 16,1-2 1-16,-1-1 0 16,3-2-2-16,0 0-2 15,1-1 1-15,-1-1-1 16,0-1 0-16,3 3 0 15,1-1 0-15,-1-1 0 16,-6-1 0-16,0 0 0 16,4 0 0-16,-1 0 0 0,0 3 0 15,0-3 0-15,3 0 0 16,1-2 0-16,2 5 0 16,0 5 2-16,0-3-3 15,-6-2 0-15,4 3-1 16,2-1 0-16,0-2 2 15,-3 2 2-15,3 1-1 16,4-3-1-16,-1-1 1 16,-3 1 1-16,-3 0-1 15,3 0-1-15,4 0-2 16,-1 2 1-16,0-2 1 16,3 2 0-16,0 9 0 15,0-3 2-15,0-1-3 0,1 1-2 16,-1-3 2-16,3 11 2 15,-3-6 0-15,-6-2 2 16,6 0-2-16,0-3 2 16,1 0-4-16,-1-3-2 15,0 1 2-15,0-1 0 16,0 6 1-16,0-6 0 16,0 1 0-16,-2-1 2 15,-7 4 1-15,3-4 1 16,0-2 0-16,0 8 0 15,1-3-7-15,-1-3 0 16,0-2 7-16,0 0 5 16,-3 2-2-16,-5 1 1 0,2-4-3 15,0 1 2-15,3 0-4 16,0-5-2-16,4 2 0 16,2 3 1-16,0-3-1 15,3-3 2-15,-6-2 0 16,6-3 1-16,-2-2 2 15,5-3-3 1,3 0-2-16,3-3 0 16,3-2-1-16,0-3 0 15,3 2 0-15,0-2 0 16,0 0 0-16,0 0-5 16,3 0-1-16,6 0-8 0,-6-2-2 15,6-4-2-15,0-1 1 16,0-7-2-16,9-4 2 15,-3 2 4-15,0-3 4 16,-1 4 0-16,-2-1 3 16,-3 2 4-16,0 4 3 15,0 2 0-15,-3 0 2 16,0 3-2-16,-3 2 2 16,0 0 7-16,-3 3 3 15,3 0-6-15,-3 0-2 16,-3 3-1-16,0 2 2 15,-6 3-1-15,-5 0 2 16,-1 3-4-16,0 7 0 16,0 6 1-16,0 0 2 15,0 0-1-15,0 2 2 16,1-5-6-16,2 1-3 0,3-4 3 16,3-2 1-16,3-6-3 15,6 6-3 1,6-2-1-16,3-6 1 15,6-8 2-15,0-3 1 16,8 3 1-16,4-3 0 16,0 1 0-16,-3-1 0 15,0-2 2-15,-4 2-1 16,1 0-1-16,0 3-17 16,-3 0-6-16,-3 0-51 15,0 6-50-15,-6-4 34 16</inkml:trace>
  <inkml:trace contextRef="#ctx0" brushRef="#br0" timeOffset="199">11460 1270 56 0,'0'0'22'0,"0"3"-12"0,12 0-12 16,-9-1 4-16,-3 1 0 16,3-1 1-16,0 4 1 15,0 2 0-15,-6 2 0 16,6 1 2-16,-3 2 1 16,3 0 1-16,-3 6-2 0,0 5 1 15,0-3-2 1,0 0 0-16,0 0-3 0,0 3 1 15,0 0 0-15,3 0 3 16,0-1-1 0,-3 12 0-16,3-3-3 0,0-3 1 15,-3 0 0-15,3-3 1 16,0 1-2-16,-3-4-2 16,0 4 1-16,3 2 1 15,0 0-1-15,-3-2-1 16,3 2 1-16,-3 0-1 15,3 0 0-15,0-3 2 16,3 6 1-16,-6 3 3 16,3-4-5-16,0-2-1 15,-1-2 0-15,1-1 2 0,-3-2-1 16,0 0 2-16,3 2 0 0,-3 1-1 16,0-3 1-16,0-1 0 15,0 1 1-15,3 0-2 16,-3 0-2-16,3 2 3 15,0-2 0-15,0-3-1 16,0 3-2-16,0 5 1 16,0-2-1-16,0-1 2 15,0-2 1-15,0 0-4 16,0-3 1-16,0 0-2 16,0-2 0-16,0 2 2 15,0 3 2-15,0-6-1 0,0 1 2 16,0-3-2-1,0-1 2-15,0 1 0 16,0 3 1-16,0-1-5 0,0 1 1 16,3 2 0-16,-3-2 2 15,0-1-3-15,0-2 0 16,0 2 1-16,0-2 0 16,3 8 4-1,-3-5-2-15,0-1-1 16,0 1-3-16,0-3-1 15,0-3 4-15,0 0 1 16,3 3-3-16,-4-3 1 16,1 3 0-16,6 0 0 0,-3 2-3 15,0-2 2-15,0 0 3 16,0-3 1-16,-3 1-4 16,0-1-1-16,6-3 3 15,-3 4 1-15,0-4 0 16,0 3-2-16,0 1-2 15,0 2 1-15,0 2 1 16,0 1 2-16,0-3-3 16,0-1 0-16,0 1 1 15,0 3 2-15,-3-1-3 16,0 1 0-16,2-3 1 16,-2-3 0-16,3 0 0 15,0 0 0-15,-3 1 0 16,3-1 0-16,0 0 0 0,0 0 0 15,-3 1 0-15,3 1 0 16,0 1 0-16,0-2 0 16,0 1 0-16,0-1 0 15,0-1 0-15,3 0 2 16,0-2 1-16,3 2 1 16,-3 0-2-16,0-2 1 15,-1-1-4-15,1-2 0 16,0 0 5-16,0 0 2 15,0 0-2-15,0 0-3 16,3 3 0-16,0-4-1 16,0 1 0-16,0 0 0 0,0 0 0 15,0 0 2 1,-1-2-1-16,1-1-1 16,0 0-2-16,0 0 1 0,3 1 1 15,6-1 2-15,0 0-1 16,-6 1 2-16,2-1-4 15,1 3 0 1,-3-3 1-16,0 0 0 16,0 6 2-16,-3 0-1 15,3-4-1-15,-3 1 1 16,-3 0-1-16,2 3 2 16,7 0 1-16,-6-4-4 0,3 1 1 15,-3 0 0-15,0 0 0 16,-3 0 0-16,0 0 0 15,0 0 0-15,0 0 2 16,0 0-3-16,-3 0-2 16,0 0 4-16,-1-3 1 15,1 0-3-15,0 6 1 16,0 0 0-16,0-1 0 16,0 1-3-16,0 2 2 15,0-2 3-15,3 2 1 16,-3 0-4-16,0 0 1 15,0 3 0-15,0 0 2 16,0 0-3-16,0 0 0 16,0 2 3-16,0-2 1 15,0 0-1-15,-3 3-2 16,3-4 1-16,0 9-1 16,-1 0 2-16,1 0-3 15,0 0 0-15,-3-6 1 16,0 1 2-16,0 5-3 15,0-6-2-15,0 3 2 16,0 0 2-16,0-2 0 16,-3-1 2-16,0 1-2 15,3-1-1-15,3 4 1 16,0-4 1-16,-3 1-1 16,0-1 2-16,0 1 0 15,0-1 1-15,0 1-5 16,-3 5-1-16,3-3 3 0,3-3 3 15,3 3-1-15,-3 1 0 16,0-1-3-16,0 0-1 16,0 3 1-16,0-3 0 15,0 0 2-15,2 0 1 16,1-2-1-16,3 2 1 16,-3 0-2-16,3 3-1 15,3 0 1-15,3-3 1 16,-3 0-1-16,3-2-1 15,0 4 3-15,-1 4 0 16,1-6-1-16,0 0-2 16,0-5 1-16,0 0 1 15,0-5-1-15,0-1-1 16,-1-2 1-16,-2 0-1 16,-3-3 0-16,0 3 2 0,-3-3-3 15,0 1 0-15,-3-4 1 16,-3 1 2-16,0-6-1 15,-3 3-1-15,0 0 3 16,0 0 2-16,0 0-4 16,0 0-1-16,0 0 2 15,0 0 1-15,0 0 1 16,3 3 0-16,-3-3-2 16,0 0-2-16,0 0 1 15,0 0-1-15,0 0 0 0,0 0 2 16,0 0-3-16,0 0-2 15,-3 0 4-15,0-3 1 16,0-2-3-16,0 0 1 16,0-3 0-16,0-3 0 15,0-5 0-15,0 3 0 16,0 3 0-16,0-1 0 16,3 0-3-16,0 4 0 15,0-1 2-15,0 2 0 16,0 1 1-16,0 0 0 15,0 2 0-15,0 0 0 16,0 1 0-16,0-1 0 16,0 0 0-16,0 1 0 15,0-1 0-15,0 1 0 16,0 2 0-16,0 0 2 16,0 0-1-16,0 0 2 0,0 0-2 15,0 0-1-15,0 0 1 16,0 0-1-16,0 0-3 15,0 0 2-15,0 0-1 16,3 7 0-16,0 4 0 16,3 8 0-16,0-4 2 15,0 4 0-15,0 0 0 16,3 2 2-16,0-5-1 16,0-1-1-16,-3-1-2 15,0-4 1-15,-4 1 1 16,1-3 2-16,0 0-1 15,-3-3 2-15,0-5-2 16,0 5 2-16,0-5-2 0,0 3 2 16,-6-3-2-1,-2 0 2-15,-4 0 0 16,0 0-1-16,-3 3-2 16,0-1 3-16,-3 1 2 15,0 0 0-15,0-1 2 16,4 6-2-16,2-3 2 15,0 1-4-15,3-1-2 16,0 0-5-16,3-2 0 16,0-3-5-16,3 3 1 15,0-3-20-15,6-11-45 16,3 3 6-16,3 3-17 16</inkml:trace>
  <inkml:trace contextRef="#ctx0" brushRef="#br0" timeOffset="200">15666 27 72 0,'0'0'30'0,"0"2"-16"0,0 4-3 0,0-4 25 15,0 17-1 1,0 5-7-16,0 7-3 16,0 4-5-16,0 7-3 15,0 3-9-15,0-3-3 0,0-5-1 16,0-5-2-16,0-5 1 15,0-4 0-15,0-4 3 16,0-3-14-16,0-6-5 16,0-2-28-1,-3-2-58-15,0-6 11 0</inkml:trace>
  <inkml:trace contextRef="#ctx0" brushRef="#br0" timeOffset="201">15580 249 156 0,'-3'-3'57'0,"3"6"-30"0,3-3-21 15,-3 0 15-15,6 0-7 16,0 0 0-16,2 0-8 16,4-3-4-16,3 1-1 0,3-1-6 0,0 0-1 15,0 1-28 1,-3-1-13-16,-3-2-24 15</inkml:trace>
  <inkml:trace contextRef="#ctx0" brushRef="#br0" timeOffset="202">15725 130 104 0,'-2'3'41'0,"2"2"-22"0,0 5-9 0,0 1 12 16,0 5-1-16,0 5 2 16,0 0-2-16,0 6 2 15,0 4-13-15,-3-1-1 0,3-4 1 16,-3-5-6-16,3-2-2 16,0-6 1-16,0-3 2 15,0-4-4-15,0-6-1 16,3 0 0-16,2-3 2 0,1-15-8 15,0-1-1-15,3 3-1 16,3 0 2-16,0 3 2 16,3 3 2-16,-3 2-1 15,0 2 1-15,0 4 4 16,0 2 1-16,0 2 5 16,-1 9 5-16,-2 2-1 15,0 0 1-15,0 3-5 16,-3 0-3-16,0-3-2 15,-3 1-3-15,0-4-10 0,0-2-6 16,0-3-32-16,-3-5-11 16,0 0-19-1</inkml:trace>
  <inkml:trace contextRef="#ctx0" brushRef="#br0" timeOffset="203">15964 286 124 0,'3'3'49'0,"-3"-1"-26"0,6 14-12 0,-3-5 15 16,-1-1-6-16,1 4 1 15,3-1-10-15,0 0-2 0,-3 0-5 16,0 0-3-16,-6-2 2 16,0 0-26-16,0-3-12 0,3-3-42 15</inkml:trace>
  <inkml:trace contextRef="#ctx0" brushRef="#br0" timeOffset="204">15976 207 160 0,'-6'-6'63'0,"9"6"-34"0,-3-2-25 0,0 2 13 16,0 0-8-16,0 0-3 15,3 0-3-15,2 0-3 16,1 0 1-16,0 0-21 0,6 0-62 31,-3 0-16-31,3 0 43 16</inkml:trace>
  <inkml:trace contextRef="#ctx0" brushRef="#br0" timeOffset="205">16118 209 68 0,'0'0'27'0,"0"0"-14"0,3 0 13 0,-3 0 18 0,0 0-1 16,0 0-1-16,-3 3-10 16,0 2-5-16,-3 0-15 15,1 3-3-15,-1 0 1 0,0 0-2 16,0 0 1-16,3-2-8 15,3 1 0-15,0 1-3 16,6 6 0-16,0 4 2 16,3 1 0-16,-1-1-3 15,1-2 0-15,0-3 8 16,-3 1 4-16,-3-1 4 16,-3-3 3-16,-3 1-7 15,-3-3-1-15,-3-3-4 16,0 0-1-16,1-2-12 15,-1-3-7-15,0 0-31 0,3-3-15 16,3-2-36 0</inkml:trace>
  <inkml:trace contextRef="#ctx0" brushRef="#br0" timeOffset="206">16615 74 88 0,'-5'-18'35'0,"2"13"-18"0,-3-1-7 0,3 6 14 16,-3-2 0-16,0-1 3 16,-3 0-4-16,0 3 0 15,0 0-6-15,0 0-2 0,0 6-9 16,0 4-2-16,0 6 2 0,3 3-3 15,0 7 0-15,0 0 5 16,3 4 3-16,0 4-2 16,0 6 0-16,0-3-3 15,3-3 1-15,0-2-4 16,0-6-2-16,0-5-16 16,0-2-5-16,0-6-34 15</inkml:trace>
  <inkml:trace contextRef="#ctx0" brushRef="#br0" timeOffset="207">16389 267 152 0,'-3'-5'57'0,"9"3"-30"0,0-4-18 0,-3 6 14 16,3-2-7-16,6-1-1 15,-3 0-9-15,3 1-2 16,0-1-2-16,0 0-6 0,0 1-2 16,-1-1-24-16,-2 0-8 15,0 1-11 1,0 2-22-16,-3 0 18 16,0 0 35-16,-6 0 20 15,0 0 19-15,3 5 8 0,-3 3-2 16,0 3-2-16,0 4-7 15,0 9-3-15,3 0-1 16,0 3 4 0,0-4-4-16,3-1 0 0,0-4-8 15,0-2-4-15,3-3-1 16,0-2 1-16,0-3 3 0,0-6 0 16,0-4 0-16,0-4-8 15,-1-2 0-15,1-2-4 16,-3-9 0-16,0-4 4 15,-3 1 1-15,-3 4 2 16,0 2 0-16,0 3 2 16,0 2 1-16,0 3 1 15,3 3 0-15,0 2 4 0,-3 3 5 16,3 3-3-16,3 8 0 16,0 7-4-16,0-2 1 15,3 0-2-15,0 0 0 16,-3-3-6-16,6 0-1 15,-3-2-17-15,0-3-5 16,-3 0-26 0,3-3-41-16,-4-5 18 15</inkml:trace>
  <inkml:trace contextRef="#ctx0" brushRef="#br0" timeOffset="208">16800 289 108 0,'0'5'44'0,"3"13"-24"0,0 17-4 16,0-22 16-16,0 3 0 15,0 2 3-15,-3 1-15 16,0-3-6-16,3-3-9 16,0 0-4-16,-3-5 2 0,3-2-2 15,-3-1 2-15,0 0 2 16,0-5 2-16,3-5-6 15,3-3 0-15,0-5-3 16,0-1-2-16,3-1-2 0,0-4-1 16,2-2 4-16,4 10 1 15,-3-2 2-15,0 8 2 16,0 2 10-16,0 14 4 16,0-1 4-1,0 4 2-15,0 1-12 0,-3 1-6 16,0-2-7-16,-4-4-3 15,1 1-46-15,3-3-20 16,0-6-23 0</inkml:trace>
  <inkml:trace contextRef="#ctx0" brushRef="#br0" timeOffset="209">17482 297 52 0,'0'0'22'0,"0"0"-12"0,0 0-1 0,0 0 9 16,0 0-4-16,0 0 0 15,0 0-2-15,0 0 2 16</inkml:trace>
  <inkml:trace contextRef="#ctx0" brushRef="#br0" timeOffset="210">17488 315 207 0,'3'16'30'0,"-3"0"-10"16,0 0-8-16,0 0-7 16,0-1 1-16,0-1 0 0,0-1 0 15,0-2-1-15,0-1-3 16,0 1-2-16,0-3 3 16,0-3 2-16,0 0-2 15,0-5-2-15,0 3-3 16,0-3 1-16,0 0 3 15,0 2 1-15,0-2-1 16,0 0-2-16,0 0-2 16,0 0 1-16,0 0-1 15,0 0 0-15,0 0 0 16,0 0 0-16,0 0 4 16,0 0 1-16,0 0-4 0,0 0 1 15,0 0 2 1,0 0 1-16,0 0-4 15,0 0 1-15,0 0-2 0,0 0 0 16,0 0 0-16,0 0 0 16,0 0-18-16,0 0-7 15,0 0-98 1,6-2 52 0</inkml:trace>
  <inkml:trace contextRef="#ctx0" brushRef="#br0" timeOffset="211">17619 294 88 0,'0'-3'33'0,"0"3"-18"0,0 0-7 0,0 0 13 16,0 0-1-16,0 0 0 16</inkml:trace>
  <inkml:trace contextRef="#ctx0" brushRef="#br0" timeOffset="212">17607 302 239 0,'-6'8'17'16,"-3"10"-8"-16,3-2-4 0,0 3-6 15,3-1-2-15,0 1 2 16,3-3 2-16,3 2 0 16,6 1-1-16,0-1-4 15,6-5-2-15,3 1 9 16,-1-6 5-16,1-3 1 16,-3-8 2-16,0 1 0 15,-3-4 3-15,0-2 2 16,-3-2-1-16,-3-3 1 15,-6-1 0-15,0-2-8 16,-3-5-5-16,0 3 0 16,-3-3 0-16,0 5-4 15,0 2 1-15,0 4-2 16,0 2-2-16,0 3-17 0,0 2-7 16,3 0-12-16,3 6-2 15,0-3-84 1,9-11 54-1</inkml:trace>
  <inkml:trace contextRef="#ctx0" brushRef="#br0" timeOffset="213">17785 283 52 0,'-3'3'19'0,"3"13"-10"0,3-3 11 16,0-2 16-16,0-1-4 0,0 3-1 15,3 3-6-15,-6 0-4 16,6-3-7-16,3 1-1 16,-6-1-8-16,0-2 1 0,0-4 4 15,0 1-6-15,-3-2-2 16,0-1 1-16,0-5 2 15,0 0 0-15,0 0 2 16,0 0 2-16,-3 0 5 16,3 0-4-16,-3 0 2 15,3 0-7-15,3-5-3 16,-3-3-1-16,3 0 1 16,0 0-3-16,0-3 0 15,3-5 1-15,0-5 0 16,0 0 0-16,0 5 0 15,0 0-3-15,0 3 2 16,0 3-1-16,0 2-2 0,-1 2 5 16,1 6 1-16,0 3 8 15,0 8 4-15,0 4-1 16,0 1 2-16,0 0-2 16,0 3 2-16,0-1-4 15,0 1-1-15,-3-3-6 16,0-3-3-16,0 0 2 15,0-2 0-15,0-3-23 16,0-3-9-16,0-3-37 16,3-2-15-16,0-5-17 15</inkml:trace>
  <inkml:trace contextRef="#ctx0" brushRef="#br0" timeOffset="214">17107 897 44 0,'0'0'19'0,"0"0"-10"0,3 0 5 15,-3 0 12-15,0 0-8 16,0 0 0-16,3 3-4 0,3-1-1 16,5 1-1-16,7 0 0 15,-3-1-2-15,0 1 1 16,0 0-2-16,0-3 0 15,-3 0 3 1,3-3-6-16,-3 0-1 0,-1-2-1 16,-2 0-2-16,0 0-2 15,0-1 3-15,-3-2 2 16,-3 0 2-16,0 3 3 16,-3-3-5-16,-3 3-1 15,0 0-2-15,-3-1-2 16,0 1 1-16,-3 2 1 15,-3 1-3-15,-5 4 0 16,-7 4 1-16,3 2 0 16,0 2 2-16,0 1 3 0,3 2 0 15,1 0 2-15,2 6 0 16,3 2 1-16,6-3-4 16,3-2-3-16,6-3 2 15,3 1 0-15,9-4-1 16,11 1-2-16,1-3-2 15,0-3-1-15,0-2-12 16,0-1-5-16,-4-4-27 16,4-1-10-16,-3-5-14 15</inkml:trace>
  <inkml:trace contextRef="#ctx0" brushRef="#br0" timeOffset="215">17675 873 84 0,'-3'0'33'0,"3"3"-18"0,0-3 4 0,0 0 16 15,0 3-2-15,0 2 1 16,3 3-13-16,-3 2-3 16,3 1-10-16,0 2-3 0,0 1-1 15,0-1-5-15,-3 0 1 16,3-2-9-16,0-4-2 15,-3 1-122 1</inkml:trace>
  <inkml:trace contextRef="#ctx0" brushRef="#br0" timeOffset="216">17675 813 92 0,'-3'-6'35'0,"6"9"-18"0,-3-16-22 16,3 18 4-16,0-2 0 15,0-1 2-15,0 1-2 16,0 0-2-16,3 2-34 16,0-3-15-16</inkml:trace>
  <inkml:trace contextRef="#ctx0" brushRef="#br0" timeOffset="217">17750 889 96 0,'3'13'35'0,"0"-7"-18"0,-3 7-9 0,0-8 13 16,2 1-3-16,-2 4-1 16,0-2-1-16,0 0 0 15,0-3-4-15,0 1-2 16,0-1-6-16,0-5-3 0,0 0 2 15,0 0 2-15,0-3 4 16,0-2-6-16,0 0-2 16,0-3-3-16,0-3-2 15,3 1-6-15,3-1-4 0,0 0 8 16,-3 1 2-16,9 2 4 16,-3 3 0-1,0-1 0-15,3 4 2 0,0 2-1 16,-3 0-1-16,0 5 5 15,-3 0 6 1,0 3 5-16,-3 0 1 16,0 0 1-16,0 0-5 15,-3 0 0-15,0-3-8 16,0-5-3-16,0 0-1 16,0 0 1-16,0 0-1 15,0 0-1-15,0 0-2 16,3-2 1-16,0-1-4 0,0-2 1 15,2-1 0 1,1 1-1-16,0 0-1 0,0-1 1 16,0 1 1-16,0 0 2 15,3 2 1-15,0 1 3 16,0 2-3-16,0 2-2 16,0 4 4-16,0-1 3 15,-3 3 1-15,0 0 0 16,0 0-3-16,0 5 1 15,0-3-2-15,-3-2-1 16,0 0-15 0,3-2-25-16,-4-4-12 0,1-4-26 15</inkml:trace>
  <inkml:trace contextRef="#ctx0" brushRef="#br0" timeOffset="218">18116 887 84 0,'-3'2'33'0,"6"9"-18"0,-3 2 0 15,0-5 13-15,0 5-4 16,0 6-2-16,0-1 1 16,0 3 2-16,0 3-11 15,0-3-5-15,0 1-6 16,0-4-5-16,0-2 1 0,0-3 1 0,0-2 0 15,0-3 0-15,0 0 2 16,0-8-1-16,0 0-1 16,0-6 1-16,0-2-1 15,0-5-3-15,-6 0 0 16,0 0-1-16,0-6 3 16,3-2 0-16,6 0 3 15,0-3-3-15,0 3-2 16,0 2-1-16,0 1 3 15,0 2 0-15,3 0 1 16,0 3 0-16,3 2 0 16,-1 3 2-16,4 3 1 15,0 2 1-15,0 3 2 0,0 6 8 16,0-1 3-16,-3 3 0 16,0 0 0-16,-3 2 2 15,-6 1 0-15,0 2-4 16,-3 1-1-16,-3-4-8 15,0-2-4-15,-3 0-6 16,0-3 0-16,-3-2-18 16,0-3-6-16,3-3-9 15,0-2-3-15,0-3-5 16,4 3 1-16,2-3-25 16</inkml:trace>
  <inkml:trace contextRef="#ctx0" brushRef="#br0" timeOffset="219">18297 688 112 0,'15'3'44'0,"-15"2"-24"0,3 6 1 0,0-3 19 15,0 7-10-15,-3 9-3 16,3 0-6-16,-3 3-4 16,0-1-9-16,0-2-7 0,0 2-2 15,0 3 3-15,0-5 3 16,0-5-11-16,0-3-3 0,0-3-36 16,3-3-13-16</inkml:trace>
  <inkml:trace contextRef="#ctx0" brushRef="#br0" timeOffset="220">18384 902 132 0,'-3'6'49'0,"3"-4"-26"0,3 4-29 16,-3-6 6-16,3 8 5 15,-3 5 6-15,0-3-3 16,0 6-2-16,0-2-6 0,0-1 0 15,0-3-55-15,0-2-23 16,0 3 30-16,0-6 18 16</inkml:trace>
  <inkml:trace contextRef="#ctx0" brushRef="#br0" timeOffset="221">18369 857 156 0,'-9'-5'57'0,"9"5"-30"0,3 3-38 0,-3-3 5 15,0 0-5-15,6 2-1 0,0 1-35 16,3 0-14-16,2-3 20 16,4 0 10-16</inkml:trace>
  <inkml:trace contextRef="#ctx0" brushRef="#br0" timeOffset="222">18556 860 128 0,'-27'8'49'0,"21"-3"-26"0,1-2-27 16,-4 2 34 0,0 1-5-16,0-1-7 15,0 3-4-15,3 0-8 16,0 0-6-16,3 5-1 0,3 3 3 15,3 0 1-15,3-3-4 16,6-3 1-16,6-2-5 16,-4-2 1-16,1-1-20 0,0-2-7 15,0-6-33 1,0 0-20-16,0-7 37 16</inkml:trace>
  <inkml:trace contextRef="#ctx0" brushRef="#br0" timeOffset="223">18654 889 96 0,'-3'0'35'0,"6"3"-18"0,0 5-5 0,-3-3 13 15,3 3 4-15,-3 3 2 16,3 2-21-16,-3 3-8 0,0-3-2 16,0 0-1-16,3-2 1 0,-3-3-66 15,3-3-33 1,-3-8 46-16</inkml:trace>
  <inkml:trace contextRef="#ctx0" brushRef="#br0" timeOffset="224">18645 818 152 0,'-8'-5'57'0,"11"5"-30"0,0-16-34 16,-1 10 10-16,1 1-8 15,3-6-1-15,3 1-24 16,0-1-10-16,6 1-12 16,0-1-4-16</inkml:trace>
  <inkml:trace contextRef="#ctx0" brushRef="#br0" timeOffset="225">18806 693 172 0,'0'19'66'0,"0"-3"-36"0,0 37-24 0,0-35 15 16,0 6-13-16,0 0-2 15,0 5-4-15,0 3 1 16,0-3-2-16,0-5-7 0,0-1-4 16,0-4-41-1,0 0-51-15,0-9 20 16</inkml:trace>
  <inkml:trace contextRef="#ctx0" brushRef="#br0" timeOffset="226">18678 865 160 0,'3'-2'63'0,"9"4"-34"0,12 1-19 16,-9 0 20-16,3-3-7 16,3 0 1-16,2-3-11 15,4 0-5-15,6-2-5 16,3 0-38-16,-4-3-14 0,-2-8-41 15</inkml:trace>
  <inkml:trace contextRef="#ctx0" brushRef="#br0" timeOffset="227">19220 675 144 0,'0'0'55'0,"3"0"-30"0,0 5-21 0,0 1 13 0,0 1 1 16,0 1 3-16,3 0-13 15,0 0-5-15,0 8-2 16,0-3-1-16,0 6-14 16,-3-3-5-16,0-3-45 15</inkml:trace>
  <inkml:trace contextRef="#ctx0" brushRef="#br0" timeOffset="228">19282 667 124 0,'0'0'49'0,"3"3"-26"0,-3-1-20 0,3 4 10 16,0-1 0-16,0 3 5 16,3 2-6-16,0 1 1 15,0 5-8-15,0 5-5 0,0-2-3 16,0-4-45-1,0-4-46-15,0-3 22 16</inkml:trace>
  <inkml:trace contextRef="#ctx0" brushRef="#br0" timeOffset="229">19524 693 120 0,'-3'22'46'0,"6"4"-24"0,-3 16-15 16,0-23 13-16,-3 5 7 15,0 2 8-15,3 1-16 16,0-1-8-16,0-2-7 16,0-3-4-16,0-2 1 0,0-6-39 15,0-3-14-15</inkml:trace>
  <inkml:trace contextRef="#ctx0" brushRef="#br0" timeOffset="230">19452 834 160 0,'-18'-3'60'0,"18"3"-32"0,15-3-35 0,-9 1 8 16,0 2 9-16,3 0 5 16,0 0 8-16,3 2 3 15,3-2-13-15,3 3-6 0,-1 0-2 16,4 2-3-16,-3-2 1 0,3-1-24 15,-9-2-8 1,0-2-61-16</inkml:trace>
  <inkml:trace contextRef="#ctx0" brushRef="#br0" timeOffset="231">19607 725 124 0,'-6'3'49'0,"27"18"-26"0,-12-8-27 16,-6 6 30-16,-6-1 3 15,0 3 4-15,6 1 0 16,-6 1-16-16,0 1-8 16,0-3-5-16,0 1-4 0,0-7 1 15,0-1 1-15,0-6-1 16,0 0-1-1,3-6-10-15,0-4-6 16,3-4-8-16,0-2 0 16,6-2 6-16,0-1 6 15,3 3 5-15,0-2 2 16,-4 2 3-16,1 2 3 16,0 1 6-16,0 2 4 15,0 1 7-15,0 2 3 16,0 2 3-16,0 1 0 15,0 2-5-15,-3 3-1 16,0 6-8-16,-3-1-2 0,0 3-4 16,-3-3-3-16,0-3-22 15,0-2-11-15,0 0-35 16</inkml:trace>
  <inkml:trace contextRef="#ctx0" brushRef="#br0" timeOffset="232">19821 913 176 0,'0'3'66'0,"3"7"-36"0,0-2-33 16,-3 3 11-16,0 2-2 0,0 0 3 16,0-2-6-16,0-1-2 15,0-2-28-15,0 0-11 16,0 0-36-16,0-2-14 15</inkml:trace>
  <inkml:trace contextRef="#ctx0" brushRef="#br0" timeOffset="233">19803 834 192 0,'0'0'74'0,"3"2"-40"0,3 1-44 0,0 0 11 0,0-3-14 16,0 2-4-16,6-2-38 15,0 0-16-15,6 0 15 16,0 0 9-16</inkml:trace>
  <inkml:trace contextRef="#ctx0" brushRef="#br0" timeOffset="234">20012 847 72 0,'0'3'27'0,"6"-3"-14"0,-3 0 7 16,-3 0 14-16,0 0 15 0,0 0 26 31,-3 5-22-31,0 0-21 0,-3 0-11 16,0 1-13-16,3-1-7 0,0 3-4 15,0 0-3-15,3 0-1 16,3 0 4-16,3 0 3 16,0 0 1-16,0 5-1 15,0-3 1-15,-3 1-1 16,0 2 22 0,-3-2-4-16,-3-3 3 15,-3 0-9-15,0-3-3 16,-3 0-5-16,0-2-3 15,0-3-20-15,0 0-8 16,-6-5-52 0,3-1-112-1,12-7 99-15</inkml:trace>
  <inkml:trace contextRef="#ctx0" brushRef="#br0" timeOffset="235">20184 680 172 0,'-3'3'66'0,"3"5"-36"0,0 2-24 0,0-4 17 16,0 2-10-16,-3 5-2 16,0 8-6-16,3-5-4 15,0-3 0-15,0 0-37 0,0-5-13 16</inkml:trace>
  <inkml:trace contextRef="#ctx0" brushRef="#br0" timeOffset="236">20277 670 192 0,'-6'5'71'16,"6"0"-38"-16,0 6-39 0,0-3 12 0,0 0 2 16,0 8 5-16,-3-3-2 15,3 5-1-15,-3 1-6 16,0-3-40-16,3-6-18 0,0-2-31 15</inkml:trace>
  <inkml:trace contextRef="#ctx0" brushRef="#br0" timeOffset="237">20631 876 68 0,'0'0'27'0,"0"0"-14"0,0 5-7 15,0-5 9-15,3 8 5 16,0 3 4-16,0 7-6 15,0 6-3-15,0 0-4 16,-3 2 0-16,3 6-4 16,-3-5 1-16,0-1-5 15,0-5-2-15,3-2 2 0,-3-3 0 0,0-3 3 16,0-3-3-16,0-4-2 16,0-1 4-16,0-5 4 15,0-3-3-15,0-5 2 16,0-5-7-16,0-3-3 15,0-2 1-15,0-1 2 16,0-2-2-16,0-5 0 16,0 2-4-16,3-3 1 15,3 6 2-15,0 3 3 16,3-1 2-16,2 3 1 16,1 0 0-16,3 6 0 15,0 2-5-15,3 5-1 16,3 3 3-16,-3 6 1 0,-3 4 4 15,-4 3 3 1,-2 1 7-16,-6-1 4 0,-6 0-6 16,-3 3-1-16,-3-3-7 15,1-2-2-15,-4-3-2 16,0 0-2-16,0-3-13 16,0 0-4-16,0-2-9 15,0-3-1-15,3-8-13 16,3 8-2-16,3-5-28 15</inkml:trace>
  <inkml:trace contextRef="#ctx0" brushRef="#br0" timeOffset="238">20875 913 72 0,'-6'11'30'0,"6"-6"-16"0,0 3-6 0,0 0 13 16,3 5-3-16,0 0 1 16,3-2-1-16,0 2-2 15,3-2-4-15,0-1 0 16,3-2-1-16,0-3 1 16,-1-5-6-16,-2 0-2 0,6 0 2 15,-6-2 1-15,0-6 3 16,-9-3-5-16,0 1-1 0,-3 2 2 15,-3-3 1 1,0 1-3-16,-6-1-1 0,3 0-1 16,0 6-2-1,1 0-8-15,-1 2-5 0,0 3-26 16,3-2-10-16,3 2-24 16</inkml:trace>
  <inkml:trace contextRef="#ctx0" brushRef="#br0" timeOffset="239">21068 913 124 0,'-3'13'46'0,"3"-2"-24"0,0 7-13 0,3-7 16 15,0 0-12-15,0-1-4 16,0 1-6-16,0-1-3 16,0 1-17-16,0-3-6 15,3 0-42-15,0-3-15 16</inkml:trace>
  <inkml:trace contextRef="#ctx0" brushRef="#br0" timeOffset="240">21158 924 88 0,'0'5'35'0,"3"0"-18"0,0 14-7 16,0-11 12-16,0 2-6 15,0-2 1-15,-3 0-10 16,0 0-4-16,0-3-5 15,0 1 1-15,0-6 1 16,0 0-3-16,0 0 2 0,6-6-6 16,0-4 2-1,2-3 2-15,1 2 2 0,0 0 1 16,3 1-3-16,3 2 0 16,0 3 4-16,-3 5 3 15,0 2 10-15,0 4 3 16,0 4-4-16,-3 1-3 15,-1-1-5-15,-2 1-2 16,0-1 1-16,-3-2 2 16,3 0-27-16,-3 0-11 15,0-2-35 1</inkml:trace>
  <inkml:trace contextRef="#ctx0" brushRef="#br0" timeOffset="241">21396 712 132 0,'0'-3'49'0,"0"6"-26"16,3 2-27-16,-3 1 8 0,3 7 9 16,3 5 8-16,0 6-6 15,0 3-1-15,3-1-8 16,0 0-4-16,-4 6 1 0,4-5-2 15,-6-3 2-15,0-3-15 16,6-3-7-16,-3-5-50 16,0-2-26-16,0 2 44 15</inkml:trace>
  <inkml:trace contextRef="#ctx0" brushRef="#br0" timeOffset="242">21348 863 192 0,'-9'-6'71'0,"12"6"-38"0,0-2-36 0,3 2 13 16,3 0-5-16,0-3 2 16,3 1-2-16,6-1 0 15,3 3-3-15,-3 0-28 0,-1 0-10 16,-2 0-13-16,0 3-33 15,-3-1 13 1,0 3 32-16,-3 1 19 0,0-1 107 31,3 6-36-15,0-1-11-16,0-2-19 16,-1-3-7-16,1 1-7 15,0-4-1-15,0-2-4 16,0-2-1-16,-3-1 3 0,0 0-3 15,-3-2 0-15,-3 0-1 16,-3 0 1-16,-3-3 0 16,-3 2 1-16,-3 4-7 15,0-1 0-15,-3 3 1 16,0 3 1-16,0 2-4 0,3 3-1 16,0 3 3-16,4-1 1 15,2 6 6-15,3 3 2 16,3-4-5-16,2-1 0 15,7-4-1-15,0 1 0 16,0-3-14-16,3 0-5 16,0-3-19-1,0-5-39-15</inkml:trace>
  <inkml:trace contextRef="#ctx0" brushRef="#br0" timeOffset="243">21801 921 104 0,'3'11'38'15,"-3"-9"-20"-15,3 1-10 0,-3 2 11 0,0-5-7 16,0 3-2-16,0-3-1 16,-3 2 1-16,0 1-3 15,0-3 1-15,0 0-5 16,0-3 5-16,0 1 4 0,0-3-2 15,0-3 0-15,3 0-6 16,3-3-1-16,3 0-1 16,0 1-2-16,3-1-2 15,3 3-1-15,-1 0-1 16,1 6 3-16,6 2-60 16,-3 0-43-16,9 2 35 15</inkml:trace>
  <inkml:trace contextRef="#ctx0" brushRef="#br0" timeOffset="244">21015 834 160 0,'-6'0'60'0,"9"0"-32"0,0 0-57 15,3 0-2-15,3 0-30 0,6 0-10 16</inkml:trace>
  <inkml:trace contextRef="#ctx0" brushRef="#br0" timeOffset="245">21994 569 152 0,'-3'-5'57'0,"6"5"-30"0,6 0-23 16,-3 0 13-16,6 2 3 15,3 4 4-15,3 4-1 16,2 11 0-16,1 9-12 16,-3 4 7-16,-6 8 4 0,0 1 0 15,-6-1 1-15,-9 0-3 16,-12-5-3-16,-6 0-3 16,-9 3-1-16,-2-3-7 15,-7 0-4-15,-6-5-26 16,4-3-9-16,-7-8-58 15,3 6-24-15,7 4 16 16</inkml:trace>
  <inkml:trace contextRef="#ctx0" brushRef="#br0" timeOffset="246">15833 4477 92 0,'-3'-3'35'0,"-6"3"-18"0,18 0-11 0,-9 0 11 15,6 0 6-15,0 0 3 16,-3 0-5-16,3 0 0 15,-1 0-1-15,4 0 2 16,3 0-12-16,0 3 1 0,6-3 2 16,3 0-1-16,3-3 1 15,2 1-1-15,4-1 2 16,6 0-1-16,6 1 0 16,-1-1-3-16,4 0-1 0,3 1-1 15,5-1 2-15,-2-2-7 16,2 0-4-16,7-1-3 15,-1 4 3-15,1-4 2 16,2 1 4-16,-2 2-2 16,0 1-2-16,2-1 0 15,6 3 1-15,-2 0-1 16,-4 0 2-16,4 0 2 16,-7 0 2-16,1 0-1 15,-3 0-1-15,5 0-3 16,1 0-2-16,-4 3 3 15,-5-3 0-15,-1 2-1 16,-2-2-2-16,-9 0 3 16,-1 0 2-16,-5 0 0 0,-6 0 0 15,-3-2-3-15,-7 2-2 16,-2 0-6-16,-6-3-1 16,3 3-37-16,-6-3-13 15,-9 3-68 1</inkml:trace>
  <inkml:trace contextRef="#ctx0" brushRef="#br0" timeOffset="247">15788 5218 84 0,'-12'-3'33'0,"12"6"-18"16,0-3-18-16,6 0 39 16,3 0-4-16,3 0 1 15,0 0-1-15,3 0-7 16,6 0-1-16,2 0-13 16,7-5 2-16,0-1 1 0,6 4 6 15,2-1 4-15,7 0-8 16,0 1-2-16,2-1-4 15,1 0-1-15,5 3 1 16,-2-2 1-16,0-1-1 0,2 3 1 16,4-3-4-16,-1 1-2 15,-2 2-2-15,-4 0 0 16,4 0-2-16,-3 0 2 16,-1-3-2-16,1 0-1 15,2 1 1-15,1-1-1 16,-3 1 2-16,-1 2 1 15,-2-3-1-15,-1 3-2 16,-2 0 1-16,-3 0-1 16,-1 0 0-16,1 0 2 15,0 0-3-15,-1 0 0 16,-2 0 1-16,0 0 0 0,-6 0 0 16,2 0 2-16,-2 0-1 15,-6 0-1-15,-3 0 1 16,-1 0-1-16,-2 0 0 15,-3 0 0-15,-3 0 0 16,0 0 2-16,-3-3-1 16,0 1-1-16,-3-1-6 15,0 0-4-15,-3 1-21 16,0-1-10-16,-4 0-40 16,1-2-18-16,-3 2 3 15</inkml:trace>
  <inkml:trace contextRef="#ctx0" brushRef="#br0" timeOffset="248">18101 6885 76 0,'-27'-3'30'0,"24"6"-16"0,-18-1-1 0,12 4 14 16,-3 2 0-16,-3 2 4 16,1 3-8-16,-4 14-2 15,0-3-6-15,3 5 1 16,3-3-9-16,6 1-2 0,3-4-1 16,6 4-2-16,6-6 1 15,6-2-4-15,6-6 0 0,9-3-8 16,-1-2-2-16,4-5-18 15,-3-3-7 1,-3-5-36-16</inkml:trace>
  <inkml:trace contextRef="#ctx0" brushRef="#br0" timeOffset="249">18196 6956 80 0,'-12'11'33'0,"6"7"-18"0,0 9-7 0,3-17 13 15,0 4 3 1,0 1 3-16,3 4-10 0,3 2-3 16,3 0-4-16,3 0-1 15,3-5-5-15,6-8 2 0,6-2 0 16,0-6-5-16,-4-3 0 15,-2-5 1-15,-3-3 1 16,-3 1 1-16,-3-3 2 16,-3-9-1-16,-6-1 2 15,-3-1-2-15,-3 3 0 16,-6-1-6-16,-3 7-1 16,0-1-8-16,0 5-4 15,4 3-23-15,-1 3-11 16,3 2-19-1</inkml:trace>
  <inkml:trace contextRef="#ctx0" brushRef="#br0" timeOffset="250">18395 6943 100 0,'-3'10'38'0,"6"-2"-20"0,0 19-8 16,0-11 12-16,0 0-1 16,0 2-1-16,0 1 3 15,0-3 2-15,0-1-13 16,0-1-5-16,0-4-2 0,-3 1-6 0,3-6-1 16,-3 0 1-16,0-5 2 15,0 0 2-15,0-5 1 16,0-3-5-1,0-2 1-15,0-9-7 0,0-2 0 16,3 0 3-16,0 2 2 16,3 3-3-16,0 3 1 15,0 3 2-15,0 2 1 16,3 0-2-16,0 8 2 16,0 10 3-16,3 6 3 15,-3 0 2-15,-3 0 1 16,0 0 0-16,-1-3 2 15,-2-2-3-15,0-1 1 16,-3-5-3-16,0 1 0 0,0-6-3 16,3-3-2-16,-3-2-2 15,6-3 1-15,0-8-4 16,0-3-1-16,3 1-2 16,0 2 0-16,0 3 2 15,0 2 4-15,3 6 1 16,3 5 3-16,-3 13 5 15,-3 0 4-15,0 6 0 16,-1-1 3-16,-2-2-7 16,0 3-2-16,-3-1-3 15,0-2 1-15,0-3-11 16,-3-2-4-16,0-3-25 16,0-3-11-16</inkml:trace>
  <inkml:trace contextRef="#ctx0" brushRef="#br0" timeOffset="251">18741 6953 104 0,'-3'6'38'0,"6"18"-20"0,0 7-12 0,3-17 9 15,0 4 9-15,0 3 5 0,-3 3 0 16,0 8 0-16,-3-3-16 15,0 0-6-15,3-3-4 16,-3-2 0-16,0-3 0 0,2-5-1 16,-2-2-2-16,0-4 1 15,0-2 1-15,-2-5-6 16,-1-3 1-16,0-6-8 16,0-1-1-16,0-4 5 15,0-8 1-15,0 1 6 16,3-6 2-16,0-2 0 15,0-3-2-15,3-6-2 16,0-5 1-16,3 3 3 16,0 0 3-16,-1 3 4 15,1 2 5-15,3 8 1 16,0 6 0-16,0 2-7 16,3 8-3-16,3 5 6 0,-3 9 4 15,0 7-1-15,-3 3 2 16,-3 0-7-16,-3 7-1 15,-3 4-2-15,-6-6 1 16,0-2-2-16,-3-3 0 16,-3-1-3-16,0-1 1 15,3-6-13-15,-3-3-6 16,0-3-11-16,0-2-6 16,3 0-13-16,-5-2-59 31,11-1-7-31,9 1 46 15</inkml:trace>
  <inkml:trace contextRef="#ctx0" brushRef="#br0" timeOffset="252">18937 6901 164 0,'0'5'63'0,"0"3"-34"0,3 5-25 16,0-5 13-16</inkml:trace>
  <inkml:trace contextRef="#ctx0" brushRef="#br0" timeOffset="253">18949 6969 312 0,'3'27'19'0,"-3"-6"-10"16,0-2-6-16,0-4-2 0,6-1-34 15,-6-4-15-15,6-2-38 16</inkml:trace>
  <inkml:trace contextRef="#ctx0" brushRef="#br0" timeOffset="254">18928 6821 96 0,'-3'-8'38'0,"3"3"-20"0,3 0-39 0,0 2-2 16,0-5-14-16,6-2-2 15</inkml:trace>
  <inkml:trace contextRef="#ctx0" brushRef="#br0" timeOffset="255">19074 6631 140 0,'0'2'52'0,"3"4"-28"0,0 7-13 0,0-3 15 0,0 6 1 16,-3 8 3-16,3 3-10 15,0 4-2-15,0 1-10 16,0 2-3-16,0-2-1 0,-3 5 0 15,3-5 0-15,-3-6-18 16,3 1-5-16,0-11-42 16,0 0-55-1,3-6 24-15</inkml:trace>
  <inkml:trace contextRef="#ctx0" brushRef="#br0" timeOffset="256">19181 6871 140 0,'0'6'52'0,"3"-1"-28"0,12 3-22 0,-9-3 14 15,0 1 5-15,0-1 5 16,3 0-6-16,0 0 1 16,0-2-12-16,3-3-5 0,0 0-1 15,0-3-2-15,-1-2 2 16,-2-3-2-16,-3 0 2 15,0-2-9-15,-3-1-1 0,-6 1-5 16,-3-1 0 0,-3 3-3-16,0 3 2 15,-2 2 2-15,-4 3 2 0,0 3 8 16,-6 5 5-16,3 5 0 16,3 3 3-16,3 2 5 15,3 6 2-15,3 3-5 16,3-1-3-16,3 3-1 15,6-8-1-15,3-2 0 16,3-3 0-16,0-6-13 16,0-2-7-16,3-5-20 15,0-3-7-15,0-5-31 16</inkml:trace>
  <inkml:trace contextRef="#ctx0" brushRef="#br0" timeOffset="257">19357 6930 124 0,'3'16'49'0,"0"-6"-26"0,-3 17-12 0,3-12 15 15,-3 1-3-15,0-2-2 16,3-1-9-16,-3-3-3 16,0-2-5-16,0 0-1 0,0-2 3 15,0-1 6-15,-3-5 4 16,0-3-2-16,3-2 0 15,0-6-6-15,3-7-3 16,3-1-5-16,0-2 0 16,6 3-2-16,0-1 0 15,5 6 2-15,1 2 0 16,0 3-7-16,0 3-3 0,0 2-30 16,0 3-13-16,0 0-35 15</inkml:trace>
  <inkml:trace contextRef="#ctx0" brushRef="#br0" timeOffset="258">19872 6893 76 0,'-12'13'30'0,"12"-3"-16"0,0 9-6 0,0-3 13 16,0 5-1-16,0 3 3 15,0-6-4-15,0 1-2 16,0-3-12-16,0-3-2 16,0 0-3-16,0-5 0 0,0 0 2 15,0-3 1-15,0-5 1 16,0 0-5-16,0-2-1 15,0-4-2-15,0-9 3 16,0-7-7-16,3 4-2 16,0-1 3-16,6 3 4 15,3 1 0-15,-3-4 1 16,3 6 2-16,-4 2 2 16,1 3-3-16,0 6-2 0,0 2 4 15,-3 5 1-15,3 8 4 16,-3 0 1-16,-3 11 3 15,0-5 4-15,0-1-2 16,-3-2 3-16,0-3-6 16,0-2-3-16,0-3-1 15,0-3-1-15,0-5-2 16,0 0 1-16,0-2-4 16,3-12 0-16,0-4-4 15,3-3-1-15,0 2 0 16,3 1 4-16,0-1 1 15,0 8 3-15,0 4-6 0,6 4-1 16,-4 6 2-16,1 2 3 16,-3 8 5-16,0 8 2 15,-3 0-1-15,-3-2-1 16,0-3-3-16,0 0 1 16,0-3-11-16,0-3-2 15,-3-2-24-15,3-5-8 16,6-3-24-1</inkml:trace>
  <inkml:trace contextRef="#ctx0" brushRef="#br0" timeOffset="259">20184 6906 88 0,'-15'3'33'0,"10"2"-18"0,-4 3-9 0,6-3 9 0,0 3 0 15,-6 8 4-15,3 5-2 16,3 3-1-16,3 0-4 16,0-3-2-16,3 0-6 15,3-5 2-15,0-3 0 0,3 0-2 16,0-5-1-16,5-2-3 16,-2-6-1-16,0-3-12 15,0-2-5-15,0-3-3 16,-3 0-3-16,-3-8 0 15,0-5-4 1,-3 0 11-16,-3 2 11 16,0 0 6-16,0 6 8 15,0 0 5-15,0 5 2 0,0 0 3 16,3 5-4-16,0 6 0 16,3 10-2-16,3 11 0 15,0-3-2-15,0 1-1 16,2-1-5-16,1-3-3 15,3 1 2-15,-3-6-2 0,0-2 2 16,0-4-7-16,0-7-30 31,0-5-48-31,-3-3 7 16</inkml:trace>
  <inkml:trace contextRef="#ctx0" brushRef="#br0" timeOffset="260">20420 6882 88 0,'0'0'33'0,"3"3"-18"0,-1 2-2 0,1 0 11 0,3 3-1 16,0 3 0-16,3 7-6 15,0 3-2-15,0 1-9 16,0-1-2-16,0-5-2 16,-3 0-2-16,3-3 3 0,3-3-11 15,-9-2-2-15,6-2-26 16,0-4-47-1,-3-2 11-15</inkml:trace>
  <inkml:trace contextRef="#ctx0" brushRef="#br0" timeOffset="261">20622 6893 132 0,'-9'18'52'0,"6"1"-28"0,-3 20-8 0,3-12 18 15,0 5-3-15,-12 7 2 16,-3 1-13-16,1-3-4 16,-1 0-9-16,0 0-5 0,3-5-1 15,3-6-28-15,3-5-9 16,0-5-46 0,6-5-31-16,3-6 49 15</inkml:trace>
  <inkml:trace contextRef="#ctx0" brushRef="#br0" timeOffset="262">20238 6924 80 0,'-6'-5'30'0,"3"2"-16"0,-3 1-3 0,3 2 12 16,0 0 1-16,-3 0 1 15,0 0-12-15,-3 0-5 16,0 2-8-16,3 1-2 15,0 2-17-15,-2 1-7 16,5-1-31-16,0 0-12 16</inkml:trace>
  <inkml:trace contextRef="#ctx0" brushRef="#br0" timeOffset="263">21155 6893 60 0,'-12'0'24'0,"3"2"-12"0,-3 4 1 0,6-1 14 16,0 0-11-16,-3 3-3 15,0 3-8-15,-3 5-2 16,3 7 3-16,0 4 1 16,9-6 1-16,0-2 2 15,6-1-1-15,3-2 0 16,3-3-1-16,3 0 0 15,3-5-4-15,0-2-5 0,3-6-2 16,5-6-31 0,1-2-46-16,-3-2 11 15</inkml:trace>
  <inkml:trace contextRef="#ctx0" brushRef="#br0" timeOffset="264">21292 6803 76 0,'6'39'30'0,"-3"-7"-16"0,0 10-1 0,0-15 11 15,0-1 1-15,-3 6 2 16,0-3-9-16,0-5-3 15,0-5-4 1,0-4-2-16,0-1-5 16,0-6-1-16,0-8 1 0,0 0-9 0,2-6-4 15,-2-4-2-15,3-9-1 16,0-5-2-16,6 3 1 16,-3 3 5-16,3 2 2 15,0 5 8-15,0 1 4 16,3 7 3-16,0 11 5 15,-3 5-8-15,0 3-1 16,0 0 3-16,-3 0 5 16,0 0-5-16,3-3 0 15,-6-3-11-15,5-2-3 0,-2-2-24 16,0-1-10-16</inkml:trace>
  <inkml:trace contextRef="#ctx0" brushRef="#br0" timeOffset="265">21533 6943 108 0,'-6'5'41'0,"3"0"-22"0,0 22-9 16,3-11 12-16,0 0 1 15,0 0 3-15,3-1-8 0,0 1 0 16,3 0-11-16,3-3-2 0,0-2 1 15,3 0 1-15,-1-6 1 16,4-2-4-16,0-6-1 16,-3-2-1-16,0-3-2 15,0-8 1-15,-3 3-1 16,-9-9 2 0,0 1-3-16,-6 3 0 15,-3 2-6-15,-3 3-3 16,0-1-8-16,0 6-3 15,0 3-11-15,0 2-5 16,4 1-29 0</inkml:trace>
  <inkml:trace contextRef="#ctx0" brushRef="#br0" timeOffset="266">21696 6924 124 0,'-20'6'49'0,"17"-1"-26"0,-3 3-25 15,6 0 9-15,-3 13 10 16,0 3 8-16,3-6 1 16,3 4 2-16,0-4-16 0,6 1 0 0,6-4 1 15,-1-1-5 1,4-4 0-16,0-4 0 0,0-6 2 15,-3-3-1-15,0-5 2 16,-3-3-4-16,0 1-2 16,-6-6-2-16,-4 0 0 15,1-2 0-15,-6-1 1 16,1 3-16-16,-4 0-4 16,0 0-16-16,-3 6-6 15,3 2-25 1</inkml:trace>
  <inkml:trace contextRef="#ctx0" brushRef="#br0" timeOffset="267">21949 6916 124 0,'12'-5'46'0,"-26"5"-24"0,22 0-13 16,-8 0 32 0,-3 3-4-16,-2-1-14 15,-7 4-6-15,3-1-11 16,0 3-4-16,3 0-1 0,3 2-4 16,0 1 0-16,9 13-1 15,0-8 3-15,6 2 0 16,-3-2 3-16,0 0 8 0,-4-3 3 15,-2 0 7-15,0-2 2 16,-6 0-7-16,-3-3-2 16,-5 0-7-16,-1-6-2 15,3 1-7-15,-3-3 0 16,3-3-26-16,0 1-10 16,3-4-27-1,3 1-50-15,3-3 22 16</inkml:trace>
  <inkml:trace contextRef="#ctx0" brushRef="#br0" timeOffset="268">22072 7001 140 0,'2'5'55'16,"-2"-2"-30"-16,12 16-21 0,-6-14 15 0,0 0 2 15,0-2 2-15,0-1 1 16,0 1 0-1,3-16-11-15,9 0-5 0,-3 2-5 16,-3-2 0-16,0 0-4 16,-3-3-2-16,-3 5-3 15,-3 1-1-15,-9-1-7 16,0 0-2-16,-6 6-4 16,0 2-3-16,-3 3 10 15,-3 6 8-15,0 2 3 0,0 10 4 16,-3 6 8-1,13 5 3-15,-1-5 11 0,3-3 5 16,6-2-9-16,6-1-2 16,3 1-6-16,5-6 0 15,7-3-12-15,3 1-2 16,3-8-37-16,-3-3-14 16,5-6-44-1</inkml:trace>
  <inkml:trace contextRef="#ctx0" brushRef="#br0" timeOffset="269">22658 6715 148 0,'0'-5'55'0,"3"2"-30"0,-3 3-18 0,0 0 13 16,0 0-6-16,0 6 0 16,3-1 0-16,0 14 2 15,0 4-9-15,0 9 0 0,-3 2 0 16,0 6 1-16,-3 3 2 16,0-1-5-16,3-5-3 15,0-5-1-15,0-6-1 16,0-5-33-16,3-5-13 15,0-3-43 1</inkml:trace>
  <inkml:trace contextRef="#ctx0" brushRef="#br0" timeOffset="270">22545 6895 216 0,'-6'-5'82'0,"9"5"-44"0,3-3-42 16,-3 3 13-16,6 0-7 16,3-2-2-16,5-1 1 15,1 0-1-15,3 3 0 16,3 0-25-16,0 0-10 0,0 0-13 16,-7 0-26-1,7 3 21-15,-6 2 30 16,-9 1 18-16,-3 4 28 0,-3 1 10 15,-3 7 1 1,0 3 2-16,0 6-9 0,0-6-2 16,3-2-10-1,9-1-2-15,0-5-7 0,3 1 5 16,0-9 2-16,5-8-4 0,-2 1-1 16,-6-9 0-16,3-5 2 15,-9 0-1-15,3 0 2 16,-9 1 0-16,-9-4 1 15,3 3-4-15,-9 3 0 16,-6 5-7-16,0 3-3 16,4 2-21-16,2 3-10 15,0 5-54 1,3 6-41-16,6-1 47 0</inkml:trace>
  <inkml:trace contextRef="#ctx0" brushRef="#br0" timeOffset="271">23215 6946 88 0,'-6'2'33'0,"6"1"-18"0,6-1-7 15,-6-2 11-15,2 6-3 16,4 2 3-16,0 0-4 16,0 2-1-16,6-4-8 0,0-1-2 15,6-3-2-15,-6-2 1 0,3-5 2 16,0 0-4-16,-3 0-1 15,-3-3 0-15,-1 0 0 16,-2 2-3-16,-3-2 2 16,-3 1-1-16,-3 1 0 15,0-2-5-15,-3 3-3 16,-8 0 1-16,-7 2 3 16,6 0 1-16,0 3 3 15,0 0 3-15,0 3 2 16,0 2-1-16,3 3-2 15,-2 8 3-15,8 5 2 16,0 3 4-16,3-5 2 0,3-1-1 16,3 1 1-16,6-1-4 15,5-2 1-15,4-3-3 16,3-5 0-16,6-2-14 16,-3-1-4-16,3-2-16 15,-4-6-4-15,-2-2-29 16</inkml:trace>
  <inkml:trace contextRef="#ctx0" brushRef="#br0" timeOffset="272">23539 6911 104 0,'-6'5'41'0,"6"6"-22"0,-15 0-14 15,9-3 11-15,-3 5-5 0,3 11 1 16,-3-6-7-16,0-2-3 16,1 0-12-16,-1-3-4 15,0-2-42-15,3-3-17 16</inkml:trace>
  <inkml:trace contextRef="#ctx0" brushRef="#br0" timeOffset="273">23399 6932 84 0,'3'3'33'0,"0"0"-18"0,3 5 2 0,0-3 16 0,3 8-4 16,-3 8-2-16,9-2-15 15,-3-1-8-15,0 1-2 16,-1-3 0-16,10 0 1 0,-3-3-8 15,-6-3-4-15,6-2-42 16,-6-2-38 0,3-1 28-16</inkml:trace>
  <inkml:trace contextRef="#ctx0" brushRef="#br0" timeOffset="274">23643 7020 104 0,'-3'26'38'0,"6"-2"-20"0,-3 10-6 0,0-18 13 15,-3 5 2-15,-3 3 1 16,6 0-9-16,-3-3-1 16,0-2-11-16,3-3-6 0,0-3-4 15,0-3 2-15,0-2 2 16,0-2-5-16,0-6 1 15,0-3-8-15,0-2-1 16,0-6 0-16,0-5 2 16,0-5 1-16,-3 0 3 0,3 0 4 15,0-6 3 1,0 3 0-16,3-10-1 0,3 2-4 16,3 6 0-16,3 2 2 15,-3 3 1-15,12 0 1 16,-3 10 0-16,0 6 0 15,-4 5 0-15,-2 10 6 16,-3 9 4-16,0-1 6 16,0 1 2-16,-6-1-3 15,-3-2-1-15,-6 0-4 16,-3-3 1-16,0 1-13 16,-3-4-3-16,3-2-27 15,1-3-9-15,-1-5-34 16</inkml:trace>
  <inkml:trace contextRef="#ctx0" brushRef="#br0" timeOffset="275">23899 6930 32 0,'3'-3'13'0,"-3"3"-6"0,0 0 25 15,0 0 17 1,-3 3-19-16,0 2-6 0,-6 0-11 16,3 3-3-16,-3 13-4 15,0 6-1-15,0-3 1 16,1-3 1-16,-1 0-3 15,9-3-1-15,0-2 1 0,0-2 2 16,9-4 1-16,-1-2 1 16,1-3 0-16,3-5-2 15,0-2 1-15,0-4-4 16,-3-4 0-16,0 2-1 16,-3-3 1-16,0-5-2 15,-3 1 2-15,-3-4-2 16,0 3-1-16,0 3 1 15,-3 2 1-15,0 6-1 0,3 5 2 16,0 3-4-16,0 7-2 16,0 4 2-16,0 1 2 15,3 1-2-15,3 0 0 16,-3 0-1-16,6-3 0 16,-3-2-7-16,0-3-2 15,3-6-16-15,2 4-8 16,-2-4-14-1,3-2-25-15,-3-5 20 16</inkml:trace>
  <inkml:trace contextRef="#ctx0" brushRef="#br0" timeOffset="276">24060 7036 112 0,'0'29'44'15,"0"-24"-24"-15,6 3-13 0,-6 0 13 0,0 0-4 16,0 0 1-16,0-3-3 16,0 0-1-16,0-2-7 15,0-3-2-15,0 0 2 0,0 0-3 16,0-3-2-16,-6-2 0 16,6 0-1-16,0-3-3 15,6-3 0-15,-3-2-1 16,6 0 3-16,0-1-5 0,0 4 0 15,2 2 3-15,-2 5 1 16,3 9 4-16,0 2 3 16,3 2-2-16,-9 1 0 15,3-1-1-15,0 1-2 16,-6-1-4 0,6-2-2-16,3 0-46 15,-3-2-18 1</inkml:trace>
  <inkml:trace contextRef="#ctx0" brushRef="#br0" timeOffset="277">24301 7004 104 0,'-21'42'38'0,"12"-34"-20"0,6 8-17 16,3-6 11-16,0 1-6 15,0 0-1-15,3-1 0 16,6 3-1-16,3-2 0 16,0-6 0-16,3 1 0 15,0-6 0-15,0-3-5 16,-1-5-1-16,4-3-2 15,3-7 3-15,-3-11-7 0,-9 0-2 16,-3-3-5-16,0-2-4 16,-12-3-7-1,3 7-4-15,-6-9 10 0,0 4 4 16,3 6 12-16,-3 5 7 16,0 6 10-16,3 5 4 15,0 5 3-15,0 10 2 16,3 9 3-16,3 2 2 15,3 6-1-15,3 7 1 16,0 3-6-16,9 14-1 16,0-4-11-16,6 1-5 15,-3 0-3-15,3-6-8 0,-1-5 0 0,1-5-70 32</inkml:trace>
  <inkml:trace contextRef="#ctx0" brushRef="#br0" timeOffset="278">24360 6943 64 0,'3'-3'24'0,"-3"1"-12"0,6-1 10 16,-6 3 15-16,3-3 0 16,-3 3 1-16,0 0-6 15,0 0 0-15,-3 0-18 0,-3 0-6 16,1 3-5 0,-4 2-3-16,-6 8 1 0,3 9-8 0,0-4-3 15,0 1-8-15,3-6-1 16,3 0-25-1</inkml:trace>
  <inkml:trace contextRef="#ctx0" brushRef="#br0" timeOffset="279">18134 7520 104 0,'-3'0'41'16,"-3"5"-22"-16,6 0-9 0,3 1 12 0,-3-1 3 16,0 5 2-16,0-2-10 15,0 3-3-15,0 0-8 16,0-1-4-16,0 6 3 15,0-3 1-15,0 0-5 16,3-2-13 0,-3 0-8-16,0-3-22 15,0-3-46 1,0-5 11-16</inkml:trace>
  <inkml:trace contextRef="#ctx0" brushRef="#br0" timeOffset="280">18122 7385 104 0,'-3'-6'41'0,"6"6"-22"0,-3-2-20 0,0 2 7 15,0 0-7-15,0 0 1 16,0 0 0-16,3 2 2 15,0 1-39-15,0 0-14 0,3-1 14 16,-1-2 10 0</inkml:trace>
  <inkml:trace contextRef="#ctx0" brushRef="#br0" timeOffset="281">18226 7522 88 0,'-3'16'35'0,"0"-5"-18"0,6-1-18 16,-3-4 7-16,0 2 7 16,3 0 3-16,-3-3-3 15,0 0-3-15,0 0-8 16,0-5-1-16,0 0-1 16,0 0 2-16,0 0-1 15,0 0 2-15,0 0 2 16,0-2 2-16,0-1-3 15,0-2-3-15,3-3 2 0,-3 0-2 0,3-3-1 16,6 1 1-16,0-1-1 16,0 1-3-16,5-4 2 15,-2 4 1-15,0 2 0 16,-3 0 0-16,0 11 0 16,0 2 6-16,0 3 6 15,0 2 0-15,0 4 3 16,-3-1-6-16,0 3-3 15,-3 2-1-15,0 1-1 16,-3-1-2-16,0-2-2 16,0-3-2-16,0-2 1 15,0 0-12-15,0-3-5 0,3-3-85 32,0-16 16-32</inkml:trace>
  <inkml:trace contextRef="#ctx0" brushRef="#br0" timeOffset="282">18434 7305 100 0,'0'-2'38'0,"0"4"-20"0,3 4-8 0,0 2 14 16,0 2 0-1,0 6 3-15,0 16-11 0,0 0-2 16,0 2-8-16,0-2 0 0,0-3 1 16,0 3-6-16,0-6 0 15,-3 3 3 1,3-5-11-16,-3-6-4 16,3-2-35-1</inkml:trace>
  <inkml:trace contextRef="#ctx0" brushRef="#br0" timeOffset="283">18607 7554 116 0,'-6'5'44'0,"0"1"-24"0,6 7-24 0,6-5 10 0,-6 2 1 16,0 4 4-16,0 2 0 15,0-1 1-15,0-1-9 16,0-1-3-16,3-3-26 16,-3-2-10-16,0-2-19 15,0-1-6-15</inkml:trace>
  <inkml:trace contextRef="#ctx0" brushRef="#br0" timeOffset="284">18589 7491 144 0,'-6'-6'55'0,"6"9"-30"0,0-3-32 0,0 0 10 16,0 0-8-16,3 0 1 16,3 0-36-16,3 0-15 15,-3 3 8-15,0-3 7 16</inkml:trace>
  <inkml:trace contextRef="#ctx0" brushRef="#br0" timeOffset="285">18678 7549 116 0,'0'18'44'0,"0"-7"-24"0,3-1-13 0,-3-2 15 0,0 0-4 16,0 3-1-16,0 0-3 15,0-4-1-15,0-1-7 16,0-1-2-16,0 0 0 0,0-5 2 15,3-2 1-15,-3-4-1 16,3 1-1-16,0-3-6 16,0-2-1-16,0-4-6 15,9 1 0-15,-3 0 2 16,0 2 3-16,3 1 2 16,0 4 1-16,-3 1-3 15,0 0 2-15,-1 2 1 16,1 6 0-16,0 2 6 15,-3 3 4-15,0 3-1 0,0 2 0 16,0 3-5-16,-3 5-3 16,0-5 0-16,0 0 1 15,3-6-19-15,0 1-8 16,0-3-31 0,0-3-41-16,0-10 27 15</inkml:trace>
  <inkml:trace contextRef="#ctx0" brushRef="#br0" timeOffset="286">18934 7559 112 0,'3'6'44'0,"12"-1"-24"0,-3-2-17 0,-9 2 12 0</inkml:trace>
  <inkml:trace contextRef="#ctx0" brushRef="#br0" timeOffset="287">18985 7583 224 0,'9'0'21'0,"0"0"-11"16,0-2-4-16,0-1-2 0,-1-2-2 15,-2-1 1-15,0-2-2 16,-3 0-1-16,-3 1-6 16,-3-1-1-16,0 0-2 15,-9 2 1-15,-2 4-4 16,-1-1 0-16,0 3 1 16,0 3 2-16,0 2 8 15,0 3 5-15,3 3 4 16,3-1 3-16,0 1-1 15,3 2 1-15,4 3-6 0,2 2-3 16,5 1 10-16,4-1 6 16,15-2-9-1,3-3-2-15,3-2-18 0,2-3-6 16,4-5-59 0</inkml:trace>
  <inkml:trace contextRef="#ctx0" brushRef="#br0" timeOffset="288">19527 7276 72 0,'-3'-2'30'0,"3"-1"-16"0,-6 0-1 16,3 3 11-16,0 0 1 15,0 3 2-15,-3 0-13 16,-9 2-3-16,-6 6-7 16,3 4-1-16,0 7-1 15,-3 12 1-15,4 0 0 0,-1 1 5 16,6 2 5-16,3-5-5 15,6 7-2-15,6-4-1 16,6-6-1-16,18-3-7 16,-4-5 0-16,4-5-17 15,3-3-6-15,0-5-27 16,-6-5-31 0,11-8 27-16</inkml:trace>
  <inkml:trace contextRef="#ctx0" brushRef="#br0" timeOffset="289">19643 7324 104 0,'0'3'38'0,"0"4"-20"0,3 9-6 16,-3-5 13-16,3 7 2 15,0 9 1-15,3 7-9 16,-1-5-1-16,1-2-11 16,-9-1-4-16,9 3-2 0,-3 1-4 15,0-7 2-15,0-4-15 16,0-3-6-16,3-3-97 31</inkml:trace>
  <inkml:trace contextRef="#ctx0" brushRef="#br0" timeOffset="290">19759 7541 104 0,'-3'8'38'0,"6"-3"-20"0,-3 6-19 0,3-6 7 16,-3 6-2-16,0 4 2 16,0-1-3-16,0 2-2 15,3-9-14-15,0 4-4 16,0-8-29-16</inkml:trace>
  <inkml:trace contextRef="#ctx0" brushRef="#br0" timeOffset="291">19750 7409 48 0,'-3'-3'19'0,"6"0"-10"0,3-2-31 16,-3 5-5-16</inkml:trace>
  <inkml:trace contextRef="#ctx0" brushRef="#br0" timeOffset="292">19848 7300 104 0,'0'0'38'0,"18"3"-20"0,-24 2-10 0,12 0 11 16,-6 3 2-16,6 5 2 16,-3 3-4-16,0 13-1 15,0 1-6-15,0 1-2 16,0-2-6-16,0-2-3 0,0-1 0 15,6 1-1-15,-9-3 2 16,0-6-3-16,0-2-2 16,-3 0-18-16,0-3-9 15,3-5-83 1</inkml:trace>
  <inkml:trace contextRef="#ctx0" brushRef="#br0" timeOffset="293">19994 7512 92 0,'-3'-3'35'0,"3"6"-18"0,-3-3-11 16,0 2 11-16,0 1-3 15,-3 2 2-15,-3 1-5 16,-6 2 1-16,3 0-5 15,3-1-2-15,0-1-2 16,3 2-3-16,4 0 3 0,-1 0 0 16,11-1 7-16,1 1 2 15,0 0-9 1,3-2-1-16,0-1-11 0,0-2-2 16,3-1-21-1,-3-2-46-15,0-2 2 16</inkml:trace>
  <inkml:trace contextRef="#ctx0" brushRef="#br0" timeOffset="294">20065 7565 108 0,'0'2'44'0,"3"-2"-24"0,12 0-10 0,-9 3 12 0,0 0-4 15,0-1 7 1,3-2-10-1,0-2-8-15,0 2-3 0,-3-3 0 0,0 0-5 16,0 1 1-16,-3-1 2 16,0 0 1-16,-3 1-4 15,0-1-1-15,-9-2-10 16,-3 0-1 0,0 2 3-16,0 0 0 15,-3 3 2-15,3 0 2 16,0 3 4-16,0 2 1 15,3 0 3-15,4 3 1 16,-1 0 3-16,3 0 6 16,3 0 4-16,0 0-4 15,6 0 1-15,-1 5-10 0,7-2-4 16,6-3-3-16,0 0 0 16,-3-3-24-16,3-2-11 15,0-9-29 1</inkml:trace>
  <inkml:trace contextRef="#ctx0" brushRef="#br0" timeOffset="295">20506 7501 84 0,'-3'-2'33'0,"0"2"-18"0,0 0-2 15,3 0 14-15,-3 2-4 16,0 1 1-16,-3-1-11 15,-3 4-3-15,0 2-8 16,0 0-2-16,0 5 0 16,0 0 2-16,0 3 3 0,3 2 4 15,6-2 5-15,3-2-8 0,0 1-3 16,3-1-5-16,0-4 1 16,3-7-1-16,0 0-2 15,0-9-6-15,-3 1-4 16,0-3-6-16,0 0 0 15,-3-2-2 1,-3-1-2-16,0 0 14 16,-3-2 5-16,0 3 4 15,-3 2 7-15,0 0 4 16,3 2-3-16,0 4-2 16,0 2 2-16,3 0 2 15,3 8 0-15,3 0 2 16,0 2-6-16,3-2-1 15,6 0-2-15,6-3-2 0,-3-2-61 16,-1 0-26-16</inkml:trace>
  <inkml:trace contextRef="#ctx0" brushRef="#br0" timeOffset="296">20827 7488 28 0,'0'-3'13'0,"3"9"-6"0,-3-4-6 15,0-2 3-15,3 6 17 16,0 1 9-16,0 1-7 15,0 3-3-15,0 2-5 16,0 0 0-16,0 1-4 16,0-1 1-16,-3 3-5 15,-3-3-2-15,0-2 0 16,3-1 1-16,0 1-3 16,0-6-4-16,0 0 0 0,0-2 1 15,0 0 2-15,0-6 1 16,0-2 1-16,0-1-2 15,0-4-2-15,3-1-2 16,0-2-1-16,0-3-1 0,3 0 0 16,0-2 0-16,0-3 0 15,0 5 0-15,0-3 3 16,3 6-2-16,-3 5 1 16,3 3 6-16,0 7 5 15,0 4-1-15,-4 4 1 16,1 1 1-16,0 2 1 15,-3 3-1-15,0-5 1 16,-3 2-2-16,3-3 0 16,-3-2-5-16,0-2-3 15,6-1 0-15,-6-5 1 16,0 0-1-16,3-5-1 16,0-1 1-16,0-4-1 0,0-1-5 15,6 1-1-15,0-6 3 16,3 10 1-16,0-4-1 15,0 7 0-15,0 3-1 16,-3 3 3-16,0 5 4 16,-1 0 3-16,-2 2 0 15,0-2-1-15,-3 3-3 16,0-3 1-16,0 2 0 16,0-2 1-16,-3-3-16 15,3 1-4-15,0-1-25 16,-3-5-51-1,6 0 9-15</inkml:trace>
  <inkml:trace contextRef="#ctx0" brushRef="#br0" timeOffset="297">21211 7517 108 0,'0'-5'41'0,"0"2"-22"0,-3 3-9 0,0 3 12 15,0-1-6-15,-3 1-1 16,0 5-7-16,-2 3-3 16,-1-1-2-16,3 1 0 0,0 2 2 15,3 3 0-15,0-3 0 16,3-2-6-16,3 2 1 16,3-5-2-16,0-3 0 15,3-2 4-15,-1-9 1 0,-2 1-4 16,0 0 1-16,0-3-7 15,0 0 0-15,-3 0 5 16,0 0 3-16,0 0-2 16,-3 0 1-16,0 3-2 15,0 0 0-15,0 2 2 16,0 3 2-16,0 0-3 16,3 5-2-16,0 1 2 15,6 4 2-15,0 1 0 16,3 2 2-16,0 0-2 15,0-2-1-15,0-3-21 16,0-3-11-16,-1 0-31 16</inkml:trace>
  <inkml:trace contextRef="#ctx0" brushRef="#br0" timeOffset="298">21417 7504 88 0,'-9'-5'33'0,"6"7"-18"0,-6 3-7 0,6-2 11 15,-3 2 0-15,0 3 1 0,0 3-7 16,-3 0-3-16,3 2-1 16,0 0-1-16,3 0-4 15,3 3-3-15,3-3 2 0,3-2-2 16,3 2-1-16,3-2 1 15,6-1-1-15,3-2-18 16,-3-8-8-16,-1-2-37 16</inkml:trace>
  <inkml:trace contextRef="#ctx0" brushRef="#br0" timeOffset="299">21533 7554 80 0,'0'16'33'0,"3"-8"-18"0,0 8-5 0,0-11 12 16,0 6-4-16,3-1 0 16,0-2-6-16,-3 3-2 15</inkml:trace>
  <inkml:trace contextRef="#ctx0" brushRef="#br0" timeOffset="300">21563 7649 233 0,'0'0'15'0,"3"-5"1"15,-1 0-6-15,-2-3-4 16,3-3-3-16,-3 1-3 16,3-1 1-16,0-2-1 15,0 0 0-15,3 2 0 16,0 0-3-16,0 4 0 0,3-1-3 16,0 0 1-1,0 5-15-15,0 0-6 0,0 1-23 16,6-1-26-1,3 0 20 1</inkml:trace>
  <inkml:trace contextRef="#ctx0" brushRef="#br0" timeOffset="301">21750 7525 92 0,'-9'8'35'0,"-6"-5"-18"0,6 7-7 16,9-2 14-16,-3 0-7 15,3 0 1-15,0 3-5 16,6-1 2-16,3 3 1 15,0-2-1-15,6-3-7 16,-3 0-3-16,0-3 1 0,0-5 8 16,0-3 5-16,0-2-3 0,-4-3 1 15,1-2-6-15,-3-1 1 16,-3 0-3-16,-3-2 0 16,-3 0-3-16,-3 0 1 15,0 2-6-15,1 1-1 16,-4 2-18-16,0 0-8 15,0 2-22-15,3 4-7 16,0-1-33 0</inkml:trace>
  <inkml:trace contextRef="#ctx0" brushRef="#br0" timeOffset="302">21926 7271 104 0,'3'-3'41'0,"15"6"-22"0,-7 2-11 15,-5 1 13-15,3 4 3 16,3 6 5-16,3 5 5 16,0 14 1-16,0-1-19 15,-6 0 0-15,-6 6-2 0,-9 0-1 16,-6-1 2-16,-3-2-6 15,-12-2-1-15,-3-3-33 16,1-3-13-16,-1-3-27 16,3-5-52-16,3-7 26 15</inkml:trace>
  <inkml:trace contextRef="#ctx0" brushRef="#br0" timeOffset="303">22342 7522 112 0,'-3'8'44'16,"3"0"-24"-16,0 5-15 0,0-5 11 0,0 3 2 16,0 0 1-16,0 4-8 15,0-1-4-15,0-1-4 16,-3 3 0-16,0-6 0 0,-2 1-6 16,5-3-2-16,0-8-38 15</inkml:trace>
  <inkml:trace contextRef="#ctx0" brushRef="#br0" timeOffset="304">22325 7422 156 0,'-6'-16'60'0,"6"16"-32"0,0-3-31 0,0 3 11 16,0 0-9-16,0 0-1 15,0 0-4-15,6 0-1 16,-6 0-38-16,11 0-18 16</inkml:trace>
  <inkml:trace contextRef="#ctx0" brushRef="#br0" timeOffset="305">22450 7546 112 0,'0'19'44'0,"0"-11"-24"0,0 2-13 0,0-5 15 0,0 1-7 16,0-1 0-16,0-2-1 16,0-3 2-16,0 0-9 15,0 0-2-15,0 0 1 0,0 0-1 16,0 0 0-16,3-3-6 16,-1-2 1-16,1-3-5 15,0 0 1-15,3-3 0 16,0 1-1-16,0 2-1 15,3 0 1-15,0 3 3 16,0 2 3-16,0 3 0 16,0 3 2-16,3 2 4 15,-3 3 4-15,-3 0-6 16,0 2-1-16,0 1-2 16,0-3 1-16,0 0 0 15,-3-3 1-15,0 0-33 16,5-2-68-1</inkml:trace>
  <inkml:trace contextRef="#ctx0" brushRef="#br0" timeOffset="306">22750 7517 140 0,'0'-3'55'0,"3"6"-30"0,-3-6-12 0,0 3 19 16,0 0-1-16,0 3 2 0,0-3-10 16,-6 5-3-16,0 1-12 15,-3-1-5-15,6 0 0 0,-3 1-2 16,0-1-1-16,6 3-2 16,0 0-1-1,3 2-1-15,0 1 3 16,0-1 0-16,3 4 1 15,-6-4 2-15,0 3 3 16,0 1 2-16,-6-4-1 16,0 1 1-16,-3-3-4 15,1-3 0-15,-1 0-6 16,-3-5 0-16,3 0-15 16,0 0-5-16,-3-5-10 15,9-5-3-15,-3-1-15 16,9 0-45-16,3-2 14 15</inkml:trace>
  <inkml:trace contextRef="#ctx0" brushRef="#br0" timeOffset="307">22869 7308 120 0,'0'0'46'0,"0"0"-24"0,0 5-13 0,3 1 16 0,0 4-1 16,-3 6 1 0,3 16-10-16,-3 0-2 0,0 2-7 15,0-2-4-15,0-1 1 0,0 4 0 16,0-1 1-16,-3-5-9 16,3-5-2-16,0-5-31 15,0-3-15-15,0-3-20 16</inkml:trace>
  <inkml:trace contextRef="#ctx0" brushRef="#br0" timeOffset="308">22774 7504 160 0,'-3'-3'60'0,"9"3"-32"0,0-5-28 0,-6 5 13 16,15 0-9 0,0-5-4-16,0 5-1 15,-1 2 1-15,-2 4-9 0,6-4-2 16,-6 1-1-16,3 2 0 16,-3 0 4-16,0 3 5 15,0 0 0-15,0 0 1 16,-3-2 2-16,-1-1 0 15,4 0 2-15,-3-2 3 16,3-3 4-16,-3 0 5 0,6-3-6 16,-3-2-2-16,-3 0-1 15,0-3 1 1,-3 0-5-16,-6-6-3 0,-3 4-4 16,-3-1 1-16,-6 3-4 15,3 3-1-15,0 10 0 16,-6 1 1-16,-3 2 6 15,6 2 1-15,1 3 6 16,2 1 2-16,3 1 2 16,3 1 2-16,3 3-3 15,3 2-2-15,3-2 0 16,3-4-1-16,2-4-11 0,1-3-5 16,18-8-19-1,-9 0-42-15,6-8 1 16</inkml:trace>
  <inkml:trace contextRef="#ctx0" brushRef="#br0" timeOffset="309">23185 7522 120 0,'-12'-8'46'0,"6"11"-24"0,-6 2-17 0,9 1 11 16,-3-1-7-16,-3 3-1 15,6 2 0-15,-6 1 0 16,0 2-4-16,0 6-1 0,9-1 1 15,6-2 4-15,0 0 5 16,0-3-7-16,3-2-1 0,0-3 1 16,3-3 1-1,0-8-3-15,0-2-3 0,-3-5 0 16,3-4 1-16,-3 1-3 16,-3 0 0-16,-4-3 1 15,1 0 0-15,-3 3-3 16,0 0 2-16,-3 5-1 15,1 2 0-15,-4 6-3 16,6 3-1-16,0 5 3 16,0 3 3-16,0-1-1 15,0 6-2-15,6 3-5 16,-1-4 0-16,1 1-23 16,6-2-53-16,0-4 3 15</inkml:trace>
  <inkml:trace contextRef="#ctx0" brushRef="#br0" timeOffset="310">23408 7562 84 0,'-18'-8'33'0,"15"8"-18"0,-9 0-9 0,9 3 9 16,-3-1-2-16,0 4 0 15,-6 4-3-15,1 1 1 16,-4 10-2-16,-3 0 2 15,3 0-4-15,15 1-2 0,0-4-2 16,6-2 2-16,0-6 4 16,0-2-1-16,6-2 1 0,-3-6-3 15,0-6 1 1,2-7-4-16,-2-5-2 0,0-1 0 16,0-2-1-16,-3 0-3 15,-6-3 2 1,0-8 1-16,0-5 0 0,-6 3-9 15,0-1-2-15,-3 6 6 16,6 0 2-16,0 8 3 16,0 5 0-16,0 6-3 15,3 2 0-15,0 8 4 16,0 8 1-16,3 10 8 16,3 11 4-16,-3 6-5 15,6-4-3-15,-3 6-1 0,0 0-1 16,3-5-7-16,0-3-2 15,0-5-53 1,6-5-46-16</inkml:trace>
  <inkml:trace contextRef="#ctx0" brushRef="#br0" timeOffset="311">23816 7530 80 0,'-9'6'30'0,"6"-4"-16"0,0 4 3 16,0-1 14-16,0 3-5 15,0 0-1-15,-3 2-3 16,6 6-2-16,-3 5-6 16,3-2-4-16,0-1-5 15,3-2 1-15,3-5 0 0,3-3-5 16,3-3 0-16,6-2 1 15,0-9 1-15,-1-9-1 0,1-1 1 16,-3 0 0-16,-6 0 1 16,0 0 4-16,-9-3 3 15,0 4 0 1,-3-7 1-16,-6 4 2 0,-9 2 2 16,6 5-9-16,-6 4-2 15,7 7-14-15,-1 0-7 16,-6 2-20-16,6 3-10 15,0 1-30 1,3-1-32-16,3 0 39 16</inkml:trace>
  <inkml:trace contextRef="#ctx0" brushRef="#br0" timeOffset="312">23959 7554 140 0,'15'13'52'0,"-10"-5"-28"0,4 5-19 16,-3-5 11-16,-3 3 8 16,-6 0 7-16,3-3-7 15,-6-1-2-15,6-1-13 16,0-4-5-16,0 1-3 0,0-6 1 16,0 1 1-16,0-4-6 0,0-1 0 15,0-1-8-15,6 0-1 16,0-3-2-1,3-2 1-15,0 2 2 0,0 3 5 16,0 3 3-16,3 2 2 16,0 3 5-16,-3 6 2 15,3-1 6-15,3 6 3 16,-4 4 0 0,-8 4 1-16,6-3-11 0,-3 0-2 15,-3 0-3-15,0-3 2 16,3-3-32-16,-3-2-12 15</inkml:trace>
  <inkml:trace contextRef="#ctx0" brushRef="#br0" timeOffset="313">24399 7525 88 0,'-6'0'35'0,"6"-3"-18"0,-9 3-2 16,9 3 15-16,-6 0-3 16,-3 2-1-16,-2 3-12 15,-4 0-4-15,6 5-6 16,-3 0-1-16,3 6 3 0,0 2 1 0,3-3 3 15,6-2-3-15,3-2-2 16,3-4 2-16,0-2 0 16,9-3 5-16,-3-2 3 15,0-3-4-15,-1-8-1 16,4-5-6-16,0 0-1 16,-3-3 1-16,-3 0 2 15,0 0-5-15,-3 0-3 16,-3 0-2-16,0 0 3 15,-3 6 0-15,6 2 1 16,-3 3-3-16,-3 5 2 16,6 2-1-16,0 6-2 0,0 5 3 15,-3 1 0-15,6 4 1 16,-3-2 0-16,0 0-9 16,2 0-4-16,4-6-20 15,-3 1-6-15,0-8-18 16,-3-3-32-1,0 0 19-15</inkml:trace>
  <inkml:trace contextRef="#ctx0" brushRef="#br0" timeOffset="314">24575 7504 88 0,'0'8'33'0,"6"-3"-18"0,-6 11 4 0,0-8 16 16,0 2-6-16,0 1-2 15,0 0-4-15,3-1-3 16,-3-2-10-16,3-3-2 0,-3 1 2 16,0-1-8-16,0-5-3 15,0 0 2-15,0 0 1 16,0 0 2-16,6-5-5 16,-3-3-3-1,9-3-5-15,5-2-2 16,1 0-1-16,-3 0 2 15,0-6 4-15,0 6 3 16,0 2 6-16,0 11 3 16,0 3 13-16,-1 5 5 15,-2 2 3-15,3 4 1 16,-3 1-9-16,-3 7-4 0,0 1-8 16,-3-1-5-16,0-4-15 15,-3-5-6 1,6 1-180-1,21-25 95-15</inkml:trace>
  <inkml:trace contextRef="#ctx0" brushRef="#br0" timeOffset="315">18264 8004 52 0,'-17'-3'22'0,"29"3"-12"0,-24-2 8 0,9 4 14 16,-3 1-12-16,-3 2-3 15,0 3-7-15,-3 3-1 16,0 5-3-16,0 2 1 16,0 1-2-16,3-1 0 0,0 1-1 15,3-1 0 1,3 1-2-16,6-3-2 0,3-3 3 0,3-3 0 15,3-2 1-15,0-2-2 16,0-6-2-16,6-3-4 16,-3-2 0-16,0-3-5 15,0 0 1-15,-4 0-1 16,-2-5 3-16,-9 2 2 16,0 0-1-16,-9-2 12 15,3 5 1 1,-2 0 3-16,2 8-4 15,0 3 1-15,3 2-5 16,0 3 0-16,3 0-1 16,9 3-2-16,3-1-2 15,-1 1 1-15,1-3-6 16,0 0 0-16,3-3-54 16</inkml:trace>
  <inkml:trace contextRef="#ctx0" brushRef="#br0" timeOffset="316">18461 8057 108 0,'-15'-3'41'0,"9"8"-22"0,-6-2-20 0,9 0 7 16,-3 5 2-16,-3 5 5 15,0 0-1-15,0 0 1 16,4 1-7-16,-1-1-2 0,6 3-2 15,3 0 1-15,5-3 0 0,4 0 1 16,3-2 0-16,3-3-7 16,9-3-2-16,0-3-18 15,0-2-52 1,-4-2-1-16</inkml:trace>
  <inkml:trace contextRef="#ctx0" brushRef="#br0" timeOffset="317">18640 7938 100 0,'0'-3'38'0,"0"0"-20"0,3 11-10 0,-1-2 11 16,1 2 0-16,0 5 3 15,0 5-10-15,3 1-2 16,-3 7-2-16,0 1 0 15,0-1-4-15,0 1-7 0,-3-1-1 16,0-2-5-16,0-5-1 16,0-4-57-1,3-4-25-15,-3-3 44 16</inkml:trace>
  <inkml:trace contextRef="#ctx0" brushRef="#br0" timeOffset="318">18601 8081 168 0,'-6'-3'66'0,"15"3"-36"16,-3 0-33-16,0 0 13 0,3 0-7 16,3 0-2-16,-1 0-7 15,4 0-4-15,3 0-38 16,6-3-17-16,-6 1 7 15,0-1 7-15</inkml:trace>
  <inkml:trace contextRef="#ctx0" brushRef="#br0" timeOffset="319">18800 8123 124 0,'-6'18'46'0,"9"-10"-24"0,-3 6-19 0,3-6 12 15,3 0 0-15,0 2 0 16,3 1-3-16,3-3 0 15,0-3-7-15,3 0-3 0,0-5 1 16,0-2-4-16,-4-4-2 16,1-2-3-16,0-2-1 15,0-1-1-15,-3 1 2 16,-6-4 6-16,-3 4 2 16,0-6 0-16,0 3-2 15,0 5 1-15,0 8 1 16,0 5 1-16,0 0-1 15,0 3-2-15,6 0 3 16,3 3 0-16,3-1-1 16,0 1 1-16,0 0-2 15,0-1-1-15,0-2-26 16,-1-3-10-16,1-2-31 16</inkml:trace>
  <inkml:trace contextRef="#ctx0" brushRef="#br0" timeOffset="320">19149 8073 132 0,'-9'-3'49'0,"6"3"-26"0,-3 5-16 0,3 1 13 16,0 2-6-16,-3-1 2 15,0 4-9-15,0 0-2 16,0-1-3-16,3 3-2 0,3 1 3 15,0-1 0-15,3-2 1 16,3-1 0-16,0-2 2 16,0-3-5-16,0-2-1 15,0-6-2-15,6 1-2 16,-3-4 3-16,-1-2 0 16,-2 1-2-16,-3-1 2 15,-6 0-1-15,0 2 0 16,0 1 2-16,3 2 2 15,0 1-3-15,0 2 0 16,6 5 1-16,-3 3 0 0,3 3-3 16,3-1 2-16,0 1 1 15,0-1 2-15,3-2-8 16,-3 0-1 0,3-3-20-16,0-2-10 0,-3-3-28 15,0-3-11 1,3-2 41-16</inkml:trace>
  <inkml:trace contextRef="#ctx0" brushRef="#br0" timeOffset="321">19330 7975 132 0,'0'-3'49'0,"0"6"-26"0,3-3-18 0,0 2 11 16,0 6 6-16,0 3 4 15,0 5-6-15,3 8-1 16,-3-1-11-16,0 1 1 0,0 0 4 16,3 0-9-16,-3-3-2 15,0-5-7-15,3 0-1 16,-3-6-39-16,0-2-18 16,9-2-16-1</inkml:trace>
  <inkml:trace contextRef="#ctx0" brushRef="#br0" timeOffset="322">18241 8052 108 0,'0'-3'41'0,"0"-2"-22"0,0 7-9 0,0-2 12 0,0 0-12 16,9 3-6-16,-3 7 9 16,0 4 3-16,5 2-8 15,-2 2-2-15,0 3 0 0,0 0-3 16,0-2-2-16,0-1-11 15,0-2-6-15,6-5-54 16</inkml:trace>
  <inkml:trace contextRef="#ctx0" brushRef="#br0" timeOffset="323">20056 7925 108 0,'-3'-24'41'0,"6"21"-22"0,-9-18-7 15,3 16 16-15,0-1-3 16,-2 1 3-16,-1 0-5 16,-3 2-2-16,0 3-11 15,-3 5-2-15,0 6 2 0,0 10-6 16,-3 6-2-16,3 4-1 15,3 6 1-15,6-2-1 16,3-1-1-16,0 1-2 0,0-4 1 16,3-2 1-16,0-2 0 15,0-6-25-15,0-5-10 16,0-6-29 0,0-2-34-16,-3-2 31 15</inkml:trace>
  <inkml:trace contextRef="#ctx0" brushRef="#br0" timeOffset="324">19815 8126 148 0,'-3'-3'57'0,"6"3"-30"0,3-11-32 0,0 11 12 0,0-2-2 16,6-1 2-16,6 0-6 15,0 1 0-15,0-1-1 16,-1 0-9-16,1 1-2 0,0-1-29 15,0 3-38 1,-3-2 16-16</inkml:trace>
  <inkml:trace contextRef="#ctx0" brushRef="#br0" timeOffset="325">20047 8131 112 0,'3'18'44'0,"-3"-7"-24"0,3 5-21 15,6-8 9-15,0 2 1 16,0 1 5-16,3 0-4 15,0-4 0-15,0-1-4 0,0-1-1 16,-3-5-3-16,3-3-2 16,-3-2 1-16,2-3-4 0,1 0 2 15,-3-2 1-15,-3-1 2 16,0 1-1-16,-3-1-1 16,0-2 5-16,-3 7 4 15,0-2-5-15,0 6 0 16,-3 2-4-16,0 2-1 15,0 4-1-15,3 2-2 16,0 2 5-16,0 4 3 16,0-1-3-16,3-3-3 15,3 1-6-15,0-3-2 0,0 0-17 16,0-6-45 0,3-2 1-16,0-2 31 15,0-4 20-15</inkml:trace>
  <inkml:trace contextRef="#ctx0" brushRef="#br0" timeOffset="326">20303 8139 88 0,'3'2'33'0,"0"4"-18"0,0 2 0 0,0-3 15 16,-3 3-5-1,0 0-2-15,0 0-7 0,0 0-2 16,0 0-8-16,0-3-4 15,0-2 1-15,0-3-4 16,0 0 0-16,0 0 1 0,0-3 2 16,3-2-1-16,3-3-1 15,0 0-2-15,3-3-1 16,0 1-1-16,3 2 3 16,0 0 0-16,-3 2 3 15,0 4 3-15,3 2 2 16,0 2 1-16,-1 4 0 15,-2 2 0-15,0 2 2 16,0 4-5-16,-3-4-3 16,0 1-1-16,0-1 1 15,0-2-19-15,-3-3-8 16,3-2-36-16,0-3-35 16,0-3 28-16</inkml:trace>
  <inkml:trace contextRef="#ctx0" brushRef="#br0" timeOffset="327">20678 8057 80 0,'-8'-5'33'0,"2"5"-18"0,-3 2 0 16,6 3 13-16,-3 3-4 16,-3 3 0-16,0 2-11 0,0 0-5 15,-3 1-5-15,3 2 0 16,0-1-2-16,3 1 6 0,6 0 3 16,3 0-1-16,3-3 0 15,3-2-8-15,6-3 0 16,3-3-14-16,0-2-5 15,0-3-10-15,-1-3-5 16,1-2-29 0</inkml:trace>
  <inkml:trace contextRef="#ctx0" brushRef="#br0" timeOffset="328">20839 7898 104 0,'0'0'41'0,"3"13"-22"0,0 1-9 15,0-4 12-15,0 6 1 16,0 5 3-16,-3 6-10 16,3 2-2-16,-3-3-8 15,0 3-4-15,0-2 1 0,0-1-11 16,0-2-4-16,0-3-23 15,0-5-49-15,3-3 2 16</inkml:trace>
  <inkml:trace contextRef="#ctx0" brushRef="#br0" timeOffset="329">20720 8128 160 0,'-3'-2'63'0,"6"2"-34"0,3 0-27 0,0 0 12 16,0 0-1-16,3 0 5 16,9-3-10-16,3 0-2 0,-1 1-4 15,4-1-15-15,-3 0-6 16,0-2-28-16,-3 0-47 15,-3-1 14-15</inkml:trace>
  <inkml:trace contextRef="#ctx0" brushRef="#br0" timeOffset="330">21009 8118 156 0,'-3'18'57'0,"6"-10"-30"0,0 3-29 15,-3-3 9-15,0 0-3 16,3 2 2-16,0 1-5 15,-3-3-3-15,0-3-17 16,3 0-7-16,-3-5-38 0</inkml:trace>
  <inkml:trace contextRef="#ctx0" brushRef="#br0" timeOffset="331">20961 8049 160 0,'0'-3'63'0,"3"3"-34"0,0-2-36 0,3 2 10 0,3 0-3 15,6 0 2 1,0 0-21-16,0 0-7 0,0 0-29 16,0 2-10-16,-4 1 25 15,1 0 13-15,-3 2 100 31,-9 19-25-15,0-3-4-16,0 0-17 16,0-3-9-16,3-2-2 15,0-2 0-15,3-4-8 16,3-2 1-16,0-3 4 0,3-5-5 16,3-5 0-16,0-3-4 15,-3 0-1-15,0 0 1 16,-4 0 0-16,-2-2 4 15,-3-6 3-15,-3 3-2 16,-6-1 2-16,-3 4-4 16,-5 2-2-16,-1 3-7 0,0 2-3 15,3 0-16-15,0 3-4 16,3 0-18-16,3 0-8 16,3-2-23-1</inkml:trace>
  <inkml:trace contextRef="#ctx0" brushRef="#br0" timeOffset="332">21283 8067 128 0,'21'16'49'0,"-15"-3"-26"0,2 6-20 0,-2-14 10 0,0 3-2 16,0 0 3-16,0 0 6 16,-3-3 2-1,0 1-11-15,0-4-2 0,-3-2 1 16,0 0-4-16,0 0 2 0,0 0-5 15,3-2-2-15,3-4-3 16,3-7 1-16,3 0-6 16,0 0 0-16,3-1-2 15,3 4 1-15,-1 2 5 16,-2 8 3-16,0 11 5 16,0 2 4-16,-3 3 2 15,-3 0 3-15,0 2-5 16,-3-2-1-16,0 0-9 15,0-3-1-15,3-5-42 16,0-3-16-16,3-5-22 16</inkml:trace>
  <inkml:trace contextRef="#ctx0" brushRef="#br0" timeOffset="333">22006 8012 96 0,'-6'-3'35'0,"3"-2"-18"0,0 2 0 0,0 3 16 16,0 0 3-16,-9 0 2 16,-3 3-5-16,-2 5 0 15,-1 0-19-15,0 5-6 0,0 3-3 16,0 2-6-16,3 1-1 15,6-1 1-15,3 1 0 16,6-1-2-16,3 1 0 16,6-6-12-16,6-2-5 15,6-6-11-15,3-2-6 16,3-6-33 0,-1-2-24-16,1 0 43 15</inkml:trace>
  <inkml:trace contextRef="#ctx0" brushRef="#br0" timeOffset="334">22146 8046 148 0,'-21'-10'57'0,"18"7"-30"0,-9 0-18 0,6 3 16 0,-3 0-8 15,-3 6 1-15,-2-1-11 16,-1 0-2-16,0 14-3 16,3-3-2-16,3 2 1 0,3 1 5 15,3-3 4-15,3-1-8 16,3-1-2-16,3-4 1 15,3-2 3-15,3-3-3 16,0-5-1-16,0-2-5 16,-1-3 1-16,1-3 0 15,-3 0-1-15,0-3 1 16,-3 0 3-16,0-4 2 16,-3 1 2-16,0 1-1 0,0 5 1 15,-3 3-4-15,0 2-2 16,6 9-1-1,-3 4 5-15,6 1 1 16,0 2-3-16,3 3-1 16,0 0 3-16,3 0 1 15,-1-3-25-15,-2-3-11 16,-3-4-32 0,6-4-28-16,-3-4 34 15</inkml:trace>
  <inkml:trace contextRef="#ctx0" brushRef="#br0" timeOffset="335">22304 7935 116 0,'-3'-10'44'0,"3"10"-24"0,3 2-15 16,0 1 11-16,-3 5 6 16,0 2 4-16,0 6-8 15,0 5-3-15,3 6-8 16,0-1-3-16,0 1 2 0,0-1-5 15,3 1-1-15,-3-4 0 16,8-4 0-16,-2-6-25 16,3-5-8-16,0-3-32 15,0-7-22-15,0-3 35 16</inkml:trace>
  <inkml:trace contextRef="#ctx0" brushRef="#br0" timeOffset="336">22470 7869 140 0,'-3'-27'55'0,"3"27"-30"0,3 3-14 0,-3-3 18 16,3 5 3-16,3 17 3 15,3 7-2-15,0 2 2 16,0 9-19-16,0-3-5 0,-3 0-3 16,0-2-4-16,6-4-3 15,-3-4-25-15,-6-3-11 16</inkml:trace>
  <inkml:trace contextRef="#ctx0" brushRef="#br0" timeOffset="337">17913 6943 76 0,'0'-3'30'16,"0"6"-16"-16,0 0 3 0,0-3 14 0,0 0-5 16,0 0-1-16,0 0-5 15,0 0-1-15,0 2-4 16,0 1 1-16,0-1-9 15,-3 1 2-15,0 0 4 0,0-1-3 16,0 6 0-16,-3 3 0 16,0-6 1-16,0 1-5 15,-2-1-2-15,-1 5 0 16,-3-2 0-16,0 0-5 16,0-2 1-16,0-1 2 15,-3 0 3-15,0-2 0 16,0-1 0-16,0 1 1 15,1-3 1-15,-1 0-3 0,0 0-1 16,-3 0-3-16,3-5-1 16,-6 0 3-16,3-1 1 15,1-4-4-15,-1 2 1 16,0 2 0-16,0 1 0 16,0 0 0-16,0 0 0 15,3-1 0-15,0 1 0 16,1-3 0-16,-1 3 2 15,0-1-1-15,0 1-1 16,0 0 3-16,-3 0 2 16,0-1-2-16,3 1 0 15,-2 0-1-15,2-3-2 0,0 0-2 16,0 0 1-16,0-3-1 16,0 1 0-16,3-1 4 15,-6 1 1-15,1-1-4 16,-1 3 1-16,0-3 2 15,3 3 1-15,0-5-4 16,0 3 1-16,0-6 2 16,0 0 1-16,1 0-1 15,-1 0-2-15,0 0-2 16,0 0 1-16,0 1 1 16,3-1 0-16,0-5-3 15,-3-3 2-15,3 3 1 0,3-1 0 16,1 1-3-16,-1-3 2 15,3-2 3-15,0 2 1 16,-3 0-4-16,0 0 1 16,-3 1 0-16,3 2 2 15,-3-3-3-15,3 0 0 16,0-3 1-16,3 4 2 16,0-4-3-16,0 1 0 15,0-6-1-15,3 3 0 16,0 0 2-16,1-3 2 15,-1-2-1-15,0-3-1 16,3 2 1-16,0 3-1 16,-3 1-3-16,3-1 2 15,0 0 1-15,0 3 0 0,0-3 0 16,-3-2 2-16,0 0-1 16,3 2-1-16,-3 0-2 15,0 0 1-15,0 1 1 16,0 1 2-16,-3-1-3 15,3 7 0-15,0 0 1 16,0 3 2-16,-3 0-1 16,3 2-1-16,0 3-2 15,0 3-1-15,0 2 4 16,0 1 1-16,0 2-3 16,0 0 1-16,0 3 0 15,0-1 2-15,0 4-1 16,3-3-1-16,-3-1 1 15,3 1 1-15,-3 0-3 0,3-3-2 16,-3 0-1-16,0 0 3 16,3 0-2-16,0 0-1 15,0-3 3-15,-3 1 0 16,0-1 1-16,0 3 0 16,3-2-3-16,-3 4 2 15,3 4 1-15,-3 2 0 16,0-3-3-16,0 6 2 15,-3-1-4-15,0 4 1 16,-2 7 2-16,-1 3 1 16,0 2-2-16,-3 6 2 15,0-3 1-15,0-2 2 16,0-1-1-16,0 1 2 0,3-3-2 16,0-3 2-16,3-2-4 15,0-4-2-15,3-1 4 16,3-4 3-16,0-2-3 15,3-2-3-15,3-4-2 16,3 1 3-16,0-8 0 16,0 0 1-16,0-3 0 15,3-3 2-15,3-2-3 16,0 0 0-16,-3 0 1 16,0-3 0-16,2 5 0 15,-2 4 0-15,0-4-3 16,-3 6 2-16,0 2 1 15,0 3 0-15,0 3 0 0,0 5 0 16,0 8 0-16,0 3 2 16,0 4-1-16,0 4 2 15,3 2 0-15,-1-5 3 16,1 0-3-16,0 0-2 16,-3-3 0-16,3 0-1 15,0 0 0-15,0-2 2 16,0-3-23-16,0 0-8 15,0 0-41 1,0 0-57-16,-1 0 30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13:40.8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11221 5654 115 0,'0'0'0'0,"0"0"10"16,-3-5-10-16,0 0 0 0,0-1 0 0,0 1 0 0,3 0 209 16,0 5 40-16,-3-6 8 0,3 1 2 0,0 0-138 0,0 5-27 15,6-5-6-15,0 2 0 16,-1-5-17-16,1 3-3 0,0-1-1 0,3 4 0 0,-3-1-13 0,3 3-2 15,0 0-1-15,6 3 0 0,0-3-51 0,3 8 0 16,-3-6-12-16,-3 4 3 0,5 2 9 0,-2 2 0 16,0-2 0-16,-3 5 0 0,0-2 0 0,0 5 0 15,0-3 0-15,-3 3 0 0,-3-3 0 0,3 0 0 16,-3 1 0-16,0 1 0 0,-3 1 8 0,-3 5 3 16,0-5 1-16,0 5 0 0,-3 1-12 0,0 1-11 15,-3 1 3-15,0 3 0 0,0 2 8 0,0 5 9 16,-3-5-1-16,0 0-8 0,0 3 18 0,0 0-3 15,-3 2-1-15,3 6 0 0,0-6-14 0,3 6 11 16,0 0-11-16,3-1 10 0,0 4-10 0,3-11 0 0,0 2 9 0,3 0-9 16,0-7 0-16,3-1 8 0,0 1-8 15,3-6 0-15,3 0 0 0,0-2 0 0,0-1 0 0,0-2 0 16,0 3-12-16,0-9-1 16,3 3 0-16,-4-2 0 15,4-1-46-15,-3 1-9 0,-3 0-1 0,6-3-430 0,-3 0-85 16</inkml:trace>
  <inkml:trace contextRef="#ctx0" brushRef="#br0" timeOffset="479.795">11625 6892 403 0,'0'0'36'0,"0"0"-36"15,0 0 0-15,0 0 0 0,0 0 120 0,0 0 16 16,0 0 4-16,0 0 1 0,0 0-41 0,0 0-8 31,-6 3-1-31,-3 2-1 0,1-2 30 0,-7 10 5 16,-9 16 2-16,3 0 0 15,0-2-57-15,0 15-11 16,0 19-3-16,4-3 0 31,5-7-20-31,6 33-4 16,12 51 0-16,-3-21-1 15,0-32-17-15,-3-16-3 0,-3-8-1 0,-3-13 0 16,0-5 13-16,-3-8 2 0,0-3 1 0,-3-3 0 16,-3-2 18-16,-3-3 4 0,-3-2 1 0,1-1 0 15,-4 1-25-15,0-3-4 0,-3 0-2 0,3-3 0 16,-2-3-18-16,2 1 0 0,0-3 0 0,3-5 0 16,3-1-135-16,0-4-21 0,4-1-4 15</inkml:trace>
  <inkml:trace contextRef="#ctx0" brushRef="#br0" timeOffset="57816.997">12224 6829 374 0,'-3'-3'16'0,"3"3"4"0,0-2-20 0,0-1 0 0,-3 3 0 0,3-5 0 15,0 2 9-15,0-2-9 0,-3 2 12 0,0-2-12 16,3 5 54-16,0-5 4 0,-3-1 1 0,-3 1 0 16,0 0 37-16,-3 2 8 0,3-2 2 0,0 2 0 15,3 3-8-15,-3 3-2 0,0-1 0 0,-3 6 0 16,3 0-46-16,-6 3-10 0,0 5-1 0,1 0-1 16,2 5-13-16,3 0-2 0,0 3-1 0,0-3 0 15,3 0-10-15,0 3-1 0,0-6-1 0,6 4 0 16,0-1-10-16,3-5 0 0,3-3 0 0,0-3 0 15,2 1 0-15,-2-3 0 0,3-3 0 0,-3 0 0 0,-9-5 8 16,9 0-8-16,0-2 8 0,-3-1-8 0,0-2 0 16,0-3 8-16,3 0-8 0,0-3 0 0,0-2 0 15,-3 0 0-15,0-3 0 0,0 0-11 16,0 3-15-16,0-3-3 0,-6 0-1 16,0 3 0-16,0 0 30 0,0 2 0 0,-3 1 0 0,0-1 0 0,3 3 21 0,0 8 7 15,0 0 2-15,0 0 0 0,0 0 6 0,0 0 2 16,0 0 0-16,-3 8 0 0,0 0-14 0,0 3-2 15,3 2-1-15,3 3 0 0,3 0-8 0,-3-3-1 16,2 3-1-16,1-3 0 0,3 0-11 0,-3-2 0 16,3-1 0-16,0-2-11 15,0-2-118-15,3-1-24 0</inkml:trace>
  <inkml:trace contextRef="#ctx0" brushRef="#br0" timeOffset="58216.029">12483 6834 633 0,'-12'-8'28'0,"9"6"6"16,-3-1-34-16,3 0 0 0,-3 1 0 0,0 2 0 0,3 2 188 0,-3 4 32 0,0-1 5 0,0 5 2 15,3 4-180-15,-6 2-36 0,6 2-11 0,-3 1 0 16,0 2 12-16,0 0-2 0,3 3-1 0,3-3 0 16,0 0 15-16,0-2 4 0,0-3 0 0,3-3 0 15,0 0-14-15,3-2-2 0,-3-4-1 0,3 1 0 16,3-5-11-16,-3 0 0 0,-6-3 0 0,9-3 8 15,-3-2-8-15,3-3 12 0,-3-3-12 0,3-2 12 16,-3-3-12-16,-3 0 0 0,3 0 0 0,-3-2 0 0,0-3 0 16,3 0 0-16,-4-3 0 0,-2 3 0 0,0-1 0 15,-2-1 0-15,-1 1 0 0,0-1 0 0,-3 1 0 0,3-1 10 16,-3 1-10-16,3 4 10 0,0-1 2 0,0 4 0 16,0 1 0-16,0 4 0 0,3 2 10 0,0 3 2 15,-3 5 1-15,3 0 0 0,0 0 3 0,0 0 1 16,3 7 0-16,0 7 0 0,0 2-9 0,0 2-3 15,3 1 0-15,0 2 0 0,-3 5-5 16,3 1 0-16,0-1-1 0,-1-2 0 0,1-3-23 0,3 0-4 16,0-2 0-16,-3-6-1 15,3 0-37-15,0-2-7 0,3-3-2 0,-3-3 0 16,3 0-116-16,0-2-23 0,-3-3-5 0</inkml:trace>
  <inkml:trace contextRef="#ctx0" brushRef="#br0" timeOffset="58568.049">12700 6813 1098 0,'0'0'48'0,"0"0"11"0,0 0-47 0,0 0-12 0,-9 0 0 0,3 0 0 16,6 0 80-16,-9 3 15 0,-3 5 2 0,3 2 1 16,3 3-64-16,0 3-13 0,-3 0-2 0,3 3-1 15,3-1-6-15,0 3 0 0,1 1-1 0,2-1 0 16,2-3 8-16,-2-2 1 0,3 0 1 0,0-3 0 16,0-2-5-16,3-6 0 0,0 0-1 0,6 1 0 15,-3-6 3-15,0 0 1 0,3-3 0 0,-3-2 0 16,0-3-5-16,-3 0-1 0,6-3 0 0,-6-2 0 15,3 0-13-15,-3 0 0 0,-1-6 0 0,-2 3 0 16,3-2 0-16,-3-1 0 0,-3-2-12 0,3 0 12 16,-6 0-11-16,3-3 11 0,-3 3-10 0,0-3 10 15,0 0 0-15,-2 3-9 0,-1 0 9 0,3 0 0 0,-3-1 0 16,0 7 0-16,0-7 0 0,3 9 0 0,-3 3 0 0,3 2 0 16,0 2 12-16,3 6-4 0,0 0 16 0,0 0 3 15,-3 11 1-15,3 2 0 0,0 6-11 0,0 2-1 16,0 3-1-16,6 5 0 0,-6 2-15 0,3 1 0 15,0 0 8-15,3-3-8 0,-3 0 0 0,6-2 0 16,-3-4-9-16,0-1 9 16,-1-4-42-16,1-5-2 0,3 1-1 0,-3-6-765 0</inkml:trace>
  <inkml:trace contextRef="#ctx0" brushRef="#br0" timeOffset="58899">12881 6879 1094 0,'0'0'48'0,"0"0"11"0,0 0-47 0,3 8-12 0,0 0 0 0,3 0 0 16,0-3 100-16,0 3 17 0,0-5 4 0,3 2 1 15,0-2-92-15,0-1-18 0,0-2-4 0,0 0-8 16,0-2 24-16,0-3-1 0,0 2-1 0,0-2 0 16,-3-3-10-16,-1-3-3 0,4 3 0 0,-6-2 0 15,0 2-9-15,0 0 12 0,-3 0-12 0,0 0 12 16,0 0-20-16,-3 3-4 0,-3-3-1 0,0 2 0 15,1 1 13-15,-4 0 0 0,0 2 9 0,0 3-9 16,3-3 8-16,-3 6-8 0,0 2 0 0,3 3 9 16,-3 0 3-16,3 0 1 0,0 5 0 0,0 3 0 0,0 3-13 15,3-1 0-15,0 1 0 0,3 2 0 0,0-2 9 16,3-4-1-16,0 4 0 0,3-1 0 0,-3-4-8 0,3-1 0 16,3 0 0-16,0-2 0 0,0-1 0 0,0-2 0 15,3-5 0-15,3 0 0 16,-3-3-24-16,5-3-6 0,-2 0-2 0,3-2 0 15,-6-3-120-15,3-3-24 0</inkml:trace>
  <inkml:trace contextRef="#ctx0" brushRef="#br0" timeOffset="59281.021">13137 6858 633 0,'-11'13'28'0,"8"-5"6"0,-6 3-34 0,6-1 0 0,3 4 0 0,0-1 0 15,-3 0 161-15,0-2 26 16,3 4 5-16,0 1 0 0,0-2-136 0,3 1-27 0,0-1-5 0,0-4-2 15,6-2 24-15,-4 3 5 0,7-6 1 0,-3-2 0 16,3-1-18-16,-3-2-3 0,3-2-1 0,0-1 0 16,-3-5-10-16,3 0-1 0,-3-5-1 0,3 2 0 15,-3-2-18-15,-3-3 0 0,-1 0 0 0,-2 1 0 16,3-4-14-16,-6 3 0 0,0-5 0 0,0 2 0 16,-3 1 0-16,0-1 0 0,0-4 0 0,-2 1 0 15,-1 4 2-15,0-3 1 0,-3 0 0 0,0-1 0 16,0 1 11-16,0 0-8 0,0 5 8 0,-3 0-8 15,0-2 8-15,3 5 9 0,3 2-1 0,3 0-8 16,-3 6 26-16,6 2-2 0,0 3 0 0,0 0 0 16,0 0-6-16,3 11-2 0,-3 0 0 0,3 7 0 15,3 1 7-15,0 7 1 0,0 3 0 0,0 3 0 0,0 2-16 0,0 3-8 16,0-2 10-16,3-3-10 0,-3-1 8 0,3-4-8 16,-3-1 0-16,0-2 0 0,0-3 0 15,0-2 0-15,3-1 0 0,-4-4 0 16,1-7-97-16,3 1-19 0,-3-2-4 15</inkml:trace>
  <inkml:trace contextRef="#ctx0" brushRef="#br0" timeOffset="60407.315">13450 7004 1249 0,'0'0'55'0,"0"0"12"0,0 0-54 0,0 7-13 0,0-1 0 0,0-1 0 16,-3 3 72-16,3 0 12 0,0 3 3 0,-3-1 0 0,-3 1-37 0,3-1-7 16,-3 1-2-16,3-1 0 0,-3 1-1 0,0 0 0 15,-3-1 0-15,0-2 0 0,3-3-19 0,-2 3-4 16,2-2-1-16,-3-1-575 31,6-2-115-31</inkml:trace>
  <inkml:trace contextRef="#ctx0" brushRef="#br0" timeOffset="61000.346">14036 6765 57 0,'0'0'0'0,"0"0"0"15,0 0 0-15,0 0 0 0,6-2 306 0,-6 2 56 16,0 0 11-16,0 0 3 0,0 0-226 0,0 0-45 16,-6-3-9-16,6 3-1 0,0 0-16 0,-3 3-3 15,-6-1-1-15,3 1 0 0,1 5-32 0,-4-3-7 16,-3 6 0-16,3-1-1 0,6-2-4 0,0 0-1 16,3-8 0-16,-3 6 0 0,0 2-30 0,6 2 0 15,0-2 0-15,3 3 0 0,3-3-12 0,-3 0-3 16,0 2 0-16,3-2 0 0,-1 3 25 0,1 2 5 15,-3-3 1-15,0 1 0 0,0-6-16 0,0 3-10 16,-6 0 2-16,0 0 0 0,0 0 16 0,-6 0 3 0,-3 0 1 0,0 0 0 16,0-3-3-16,1 0 0 0,-1 1 0 0,-3-1 0 15,0-2-9-15,0-3 0 0,0 2 0 16,0-2 0-16,0-2 0 0,6-1 0 0,0 0 0 0,6 3 0 31,-6-5-112-31,3 2-14 0,3-2-3 0,0 0-471 0,3-3-93 0</inkml:trace>
  <inkml:trace contextRef="#ctx0" brushRef="#br0" timeOffset="61272.446">14114 6916 1728 0,'0'0'38'0,"0"8"8"0,0 5 2 0,0-2 0 0,0 0-39 0,0 2-9 0,0 3 0 0,0-3 0 0,0-3 0 15,3 1 12-15,3-3-12 0,-3 0 12 0,3-3 20 0,-6-5 5 16,0 0 1-16,9 0 0 0,-9 0 34 0,11-5 6 15,1-3 2-15,-3 0 0 0,-3 0-29 0,3-2-6 16,-3-1-1-16,3 0 0 0,-3 1-25 0,0-3-6 16,-3 2-1-16,0 0 0 0,0 1-12 0,-3-3 0 15,-3 5 0-15,0-3 0 0,0 0 0 0,0 1 0 16,0 2 8-16,-3 3-8 0,-3-3 0 0,3 2 0 16,-3 1 0-16,3 2 0 15,-3 1-25-15,0-1-2 0,3 1 0 0,3 2 0 16,-5 0-35-16,5 2-7 0,-3 3-2 0,0 1-561 15,3 2-113-15</inkml:trace>
  <inkml:trace contextRef="#ctx0" brushRef="#br0" timeOffset="61777.414">14507 6797 1162 0,'-6'0'52'0,"6"3"10"0,0-3-50 0,-3 2-12 0,3 4 0 0,0 2 0 16,3 5 65-16,-3-3 11 0,0 1 1 0,0 2 1 0,0 3-5 0,0-3-1 15,3 3 0-15,-6-2 0 0,3-4-12 0,-3 1-4 16,3-3 0-16,3 2 0 0,-6-2-2 0,3-3-1 16,-3 1 0-16,0-1 0 0,3-5-33 0,0 0-6 15,0 0-2-15,0 0 0 0,0 0 0 0,0 0 0 16,0 0 0-16,0 0 0 0,0 0-12 0,0-8 0 16,-3 3 0-16,3-3 0 0,3 3 0 0,-3-3 0 15,0 0 0-15,6 0-10 0,-3-5-1 0,0 2 0 16,3 0 0-16,0-2 0 0,0 0-9 0,2 5-3 15,1 3 0-15,3-3 0 16,-3 0-5-16,0 2 0 0,0 1-1 0,-3 3 0 0,3-1 29 0,0 3 0 16,-3 5 0-16,0 3 0 0,3-3 12 0,-6 6 9 0,3 0 2 0,-3 2 0 15,0 0 2-15,0 3 1 0,-6 0 0 0,0-3 0 16,3-2-6-16,0 2-2 0,0-3 0 0,0 1 0 16,-3 0-18-16,3-3 10 0,-3-1-10 0,3-7 8 31,0 0-30-31,0 0-6 0,0 0-2 0,0 0 0 15,0 0-190-15,6 3-37 0</inkml:trace>
  <inkml:trace contextRef="#ctx0" brushRef="#br0" timeOffset="62103.412">14766 6861 1551 0,'0'0'68'0,"0"0"16"0,0 10-68 0,-3-2-16 0,3 3 0 0,0-1 0 16,0 1 44-16,0 0 6 0,0-1 1 0,0 1 0 0,3 5-3 15,0-6-1-15,0 1 0 0,-3-3 0 0,3 0 12 0,0 0 2 16,-3-8 1-16,5 7 0 0,-2-1-17 16,-3-6-3-16,9 0-1 0,-3 2 0 0,3-4-22 0,0 2-5 15,0 0-1-15,0-3 0 0,0 0-13 0,-3-4 8 16,0 1-8-16,0 1 0 0,-3 0 8 0,3-1-8 16,-3-2 0-16,0-2 0 0,-3 2 0 0,0-3 0 15,0 3 0-15,0-2 0 0,-3 2 0 0,3-5-12 16,-3-1 12-16,0 4-13 0,-3 2 1 0,0 0 0 15,-3 0 0-15,0 0 0 0,0 0-7 0,0 0-1 16,3 6 0-16,0-4 0 16,0 1-7-16,-3 0-1 0,3 5-1 0,0-3 0 15,1 0-44-15,5 3-9 0,0 0-2 0,0 0 0 16,0 0-120-16,0 0-24 0</inkml:trace>
  <inkml:trace contextRef="#ctx0" brushRef="#br0" timeOffset="62435.402">14944 6789 864 0,'-6'3'76'0,"3"0"-60"0,3-3-16 0,0 7 0 16,0 4 200-16,0-3 36 0,3 5 8 0,-3 0 2 16,3 1-153-16,0-4-30 0,-3-2-7 0,3 0 0 15,3 3-22-15,0-3-4 0,-6-8-1 0,0 0 0 16,6 8 3-16,-6-8 0 0,0 0 0 0,0 0 0 16,9 2-17-16,-9-2-3 0,6-2-1 0,3 2 0 15,-9 0-11-15,9-3 8 0,-3 0-8 0,0 1 8 16,0-4-8-16,-3-2 0 0,6 3 0 0,-6 2 0 15,-3 3-18-15,0 0 1 0,0 0 0 0,0 0 0 16,8-2-12-16,-8 2-3 0,0 0 0 0,0 0 0 16,6 10 12-16,-3-2 3 0,3 0 0 0,-3 3 0 0,3-1 17 0,0-2 0 15,-3 0-8-15,3-2 8 0,-3 2 0 0,3-3 16 16,0-3-4-16,3 1 0 0,0-3 25 0,0 0 5 16,0-5 1-16,0 0 0 0,0-3-3 0,0-3-1 15,-4 0 0-15,4 1 0 0,-3-3-11 0,0-1-1 16,0 1-1-16,-3 0 0 0,3 0-11 0,-6-1-3 15,0 4 0-15,0-1 0 0,-3-2-12 0,3 3 0 16,0 2 0-16,-3 0 0 16,0 0-103-16,0 2-13 0,-3 1-4 0,0 0-841 0</inkml:trace>
  <inkml:trace contextRef="#ctx0" brushRef="#br0" timeOffset="63102.338">15679 6517 1396 0,'0'0'124'16,"3"5"-99"-16,0 3-25 0,-3 5 0 15,0 0 57-15,-3 6 7 0,0-1 0 0,3 9 1 0,-6-1-25 0,3 6-4 16,-2 0-2-16,-1 5 0 0,0-3-18 0,-3-2-4 16,6-3-1-16,-3-2 0 0,0-1 14 0,3-2 3 15,-6-3 1-15,6-5 0 0,-3 0 38 0,3-3 7 16,3-2 2-16,0-3 0 16,0-3-218-16,0-5-43 0,0 0-9 0</inkml:trace>
  <inkml:trace contextRef="#ctx0" brushRef="#br0" timeOffset="63305.336">15551 6773 1440 0,'0'0'64'0,"-6"-2"12"0,-2-1-60 0,5 0-16 16,3 3 0-16,0 0 0 0,0 0 104 0,3-2 19 15,-3 2 3-15,8-6 1 0,-2 1-96 0,3 0-19 0,3 0-4 0,3-1-8 16,0 1 33-16,-3 0 0 0,3-1 0 0,0 1 0 15,0 0-12-15,-1 0-2 0,1 2-1 0,3-2 0 32,-3 5-37-32,0-3-7 0,0 0-2 0,0-2-880 0</inkml:trace>
  <inkml:trace contextRef="#ctx0" brushRef="#br0" timeOffset="63647.333">15795 6585 115 0,'0'0'10'15,"0"0"-10"-15,0 8 0 0,0-2 0 16,0-1 290-16,0 3 56 0,-2 5 11 0,-1 0 3 0,3 3-285 0,0 3-57 16,-3-1-18-16,0 6 10 0,3 3 11 0,-3-1 3 15,0-2 0-15,3 0 0 0,-3-8 21 0,3-1 5 16,-3 1 1-16,0-2 0 0,0-1 0 0,0-3 0 16,0-2 0-16,0 0 0 0,-3 0 22 0,3-3 5 15,-3 1 1-15,6-6 0 0,0 0-58 0,0 0-11 16,0 0-2-16,0 0-8 0,0 0 0 0,3-8 0 15,3 3 0-15,0-6 0 0,-3-2-16 0,3-1-1 16,3 1 0-16,-3 0 0 16,3 0-64-16,2 2-13 0,4 1-2 0,-3-1-1 15,-3 0 54-15,-3 4 11 0,0 1 3 0,3 4 0 0,0 2 29 0,-3 2 0 16,-3 6 13-16,0 3-4 0,3-1 25 0,0 1 5 16,-6-1 1-16,0 1 0 0,0 2 32 0,0 1 8 15,0 1 0-15,0-4 1 0,0 0-67 0,0-3-14 0,-3-3 0 0,3-5 0 31,0 0-109-31,0 0-18 0,0 0-3 0,0 0-680 0</inkml:trace>
  <inkml:trace contextRef="#ctx0" brushRef="#br0" timeOffset="64527.338">15968 6821 1170 0,'0'0'52'0,"0"0"10"0,0 0-50 0,3 8-12 0,3-3 0 0,0 0 0 15,0-2 96-15,-3 2 17 0,6 1 3 0,-3-4 1 16,0 4-49-16,3-6-11 0,0 0-1 0,-3-3-1 15,0 3-28-15,2-3-6 0,1 1-1 0,-3-4 0 16,0 1 59-16,0 2 11 0,0-2 2 0,0 0 1 16,0-3-113-16,-3 0-22 0,0 0-5 0,-3 0-1 15,0 0 39-15,0 0 9 0,0 3 0 0,0-3 0 0,-3 5-10 16,0-2 0-16,0-3 0 0,-3 6 0 0,6 2 10 0,-6-3 16 16,0 0-4-16,0 3-1 0,0 0-27 0,-3 0-4 15,4 6-2-15,-1-1 0 0,0 3 12 0,0 2 10 16,0-2-13-16,0 0 5 0,3 5 8 0,0 1 0 15,0-1-9-15,3 0 9 0,0 3 56 0,3-3 15 16,-3 3 3-16,3-3 1 16,0-5-100-16,3 3-20 0,0-1-4 0,0-2-1 0,-3 0 41 0,3-2 9 15,-1-4 0-15,4 1 0 0,-3-3 40 0,0 0 7 16,0 3 1-16,0-3 1 16,3-3-151-16,-3-2-30 0,0-3-7 0,3 2-1 15,-3 1 11-15,0 0 1 0,-3-6 1 0,0 3 0 16,0 0-3-16,3 0-1 0,-3 0 0 0,0 1 0 15,0 1 68-15,-3 1 14 0,3 0 2 0,-3-3 1 0,3 2 76 0,-3 6 15 0,0 0 3 0,0 0 1 16,0 0 19-16,0 0 4 0,0 0 1 0,0 0 0 16,3 11-1-16,0 0-1 0,-3-1 0 0,0 3 0 15,0-2 12-15,0 0 2 0,-3-3 1 0,0 2 0 16,0 1-10-16,3-3-3 0,-3 0 0 0,0-1 0 16,0-1-9-16,3-6-3 0,0 0 0 0,0 0 0 15,-6 5-9-15,6-5-1 0,0 0-1 0,0 0 0 16,0 0-29-16,0 0-5 0,-3-5-2 0,3-3 0 15,0 3-6-15,0-1-8 0,0-2 11 0,6 0-11 16,-3-2 9-16,3 2-9 0,-3-3 0 0,3 1 9 16,0-1-9-16,0 1 0 0,-3-1 0 0,2 0-11 15,1 1-28-15,0-3-5 0,3 2-2 0,-3 0 0 16,3 6-43-16,0 0-9 0,0 2-2 0,0 1 0 16,-3-1-47-16,0 0-9 0,3 3-3 15,0 0 0-15,0 0 35 0,-9 0 6 0,0 0 2 0,0 0 0 0,0 0 124 0,3 8 24 16,3 0 6-16,-6-8 1 0,0 0 80 0,6 5 16 15,0 1 3-15,-6-6 1 0,0 5-28 0,2 3-6 16,4 0-1-16,0-3 0 0,3 0-41 0,0 3-9 16,-6-5-2-16,6 0 0 0,0-3-19 0,0 0-4 15,-9 0-1-15,6 0 0 0,3-3-9 0,-3-2-3 16,-3-3 0-16,3 0 0 0,3 0-16 0,-6 3 8 16,0-1-8-16,-3-2 0 15,0-2-48-15,3 2-17 0,0 3-3 0,-6-1-1 0,0 1 93 0,-3-3 18 0,3 3 4 0,-3-1 1 31,-3 6-64-31,0-2-13 0,0 2-2 0,0 0-1 0,3 5 65 0,-6-2 14 0,-6 2 2 16,3 3 1-16,4 0-49 0,-1 3 0 0,0 2 0 0,3 0 0 16,0 0 0-16,3 3 0 0,0 0 0 0,0 0 0 31,3-3-22-31,3 0-5 0,0 1-1 0,3-1 0 0,0-3 69 0,3 1 14 0,3-3 2 0,0 2 1 16,0-2-46-16,0-2-12 0,6-1 0 0,-4-2 0 15,4-1 0-15,3-2 0 0,-3 0 0 0,3-2-11 16,-3-4-137-1,0 1-27-15</inkml:trace>
  <inkml:trace contextRef="#ctx0" brushRef="#br0" timeOffset="64848.36">16739 6776 1551 0,'0'0'138'0,"0"0"-110"0,0 5-28 0,0 1 0 16,-6 4 57-16,6-2 7 0,3 0 0 0,-6 0 1 15,-3 5-1-15,0-2 0 0,15 2 0 0,-6-2 0 16,-9-1 2-16,3 3 0 0,6 1 0 16,0-4 0-16,3 1-31 0,-3-3-7 0,-6-3 0 15,3 0-1-15,6 3-27 0,-6-8 0 0,-3 6-9 32,3-6 9-32,0 0-146 0,0 0-22 0</inkml:trace>
  <inkml:trace contextRef="#ctx0" brushRef="#br0" timeOffset="65037.333">16760 6644 172 0,'-6'0'16'0,"6"0"-16"0,0 0 0 0,-3-6 0 0,-6 4 376 16,6-4 72-16,3 6 14 0,0 0 3 0,0 0-269 0,0 0-53 15,0 0-11-15,12 0-3 0,0 0-104 0,-3 3-25 16,-9-3 0-16,0 0 0 15,12 3-120-15,-3 2-26 0,-9-5-6 0,0 0-722 16</inkml:trace>
  <inkml:trace contextRef="#ctx0" brushRef="#br0" timeOffset="65419.329">16974 6726 806 0,'0'0'72'0,"0"0"-58"0,0 0-14 0,0 0 0 16,0 0 205-16,0 0 39 0,-6 0 7 0,0 0 1 15,6 0-136-15,-3 2-27 0,-6 1-5 0,0 2-2 16,1 1-17-16,-1-1-3 0,6 3-1 0,-6 0 0 15,-3-3-29-15,6 3-5 0,3-3-2 0,0 6 0 16,-3-3-17-16,6 2-8 0,3 1 0 0,0 2 8 16,3-5-8-16,0 3 0 0,-3-3 0 0,6 2 0 15,3 1 0-15,-6-1 0 0,-3-2 0 0,0 3 0 16,-1-3 0-16,1 0 0 0,-3-3 0 0,-3 3 0 16,-5 0 0-16,2 0 8 0,3-3-8 0,-6 3 12 0,-6-3-3 15,3 1 0-15,6-1 0 0,-3-2 0 0,-9-1-9 0,6-2 0 16,12 0 0-16,-9-2 0 15,0-1-22-15,3 0-10 0,6 3-1 0,0 0-1 16,0-8-169-16,0 0-33 0</inkml:trace>
  <inkml:trace contextRef="#ctx0" brushRef="#br0" timeOffset="65874.329">17430 6694 1267 0,'0'0'28'0,"0"0"5"0,0 0 2 0,0 0 1 0,0 0-36 0,0 0 0 0,-6-3 0 0,6 3 0 15,0 0 58-15,-3 6 5 0,-9 2 1 0,0 2 0 16,6-2 0-16,-3 5 0 0,-3 1 0 0,0-1 0 15,-6 5 0-15,6-2 0 0,6 3 0 0,1-1 0 16,-7 3-21-16,3-2-4 0,9-1-1 0,-3-2 0 16,0-2-13-16,6-1-2 0,3-3-1 0,3-2 0 15,2-2-11-15,1-4-3 0,-3 3 0 0,0 1 0 16,3-6 1-16,-3-3 0 0,-9 3 0 0,12-5 0 16,3 0-9-16,-3-6 0 0,-6 0 0 0,0 1 0 0,3-1-19 0,0 1-2 15,-3-4-1-15,-4 1 0 0,1-5 22 0,3 2 12 16,0 0-2-16,-6 3 0 15,-6 2-59-15,6 1-12 0,3-1-3 0,0 3 0 16,-6 0 52-16,0 3 12 0,3-1 0 0,0 6 0 0,0 0 0 0,0 0 0 16,-6 11 0-16,6 0 0 0,6-1 0 0,-3 3 0 15,-3 3 0-15,3 0 0 0,3-3 48 0,0 1 12 16,-3-1 2-16,0 0 1 0,6 0-42 0,0 1-8 16,0-6-1-16,-3-3-1 0,0 0-11 0,3-2 0 15,6 2 0-15,-3-5-657 0,-6-5-134 16</inkml:trace>
  <inkml:trace contextRef="#ctx0" brushRef="#br0" timeOffset="66651.344">18317 6734 1227 0,'-15'0'54'0,"15"0"12"0,-3-3-53 0,-3 0-13 0,3 3 0 16,-6-2 0-16,3-4 80 0,0 4 12 0,6 2 4 0,-6-3 0 15,3 0-57-15,-6 1-11 0,0 2-3 0,-3 2 0 16,3 1-13-16,0 0-2 0,-2 2-1 0,2 3 0 16,-3 0 15-16,0 5 2 0,0 3 1 0,0-3 0 15,-3 6 1-15,3-1 0 0,0-2 0 0,6 5 0 16,0-2-18-16,3-1-10 0,0-2 12 0,6-2-12 15,0-1 18-15,0-3-3 0,-3-10-1 0,0 0 0 16,12 8 12-16,0-5 2 0,-12-3 1 0,9 0 0 16,3-5 5-16,0-1 1 0,-3-2 0 0,-3-2 0 15,3-6-12-15,3 3-3 0,-3-3 0 0,0 0 0 16,-1-3-12-16,-2 1-8 0,3-1 10 0,-6 1-10 16,3-1 8-16,-6 3-8 0,-3-5 0 0,0 3 9 15,3 2-9-15,0-5 0 0,0 0 9 0,-3 2-9 16,0-2 0-16,0 0 0 0,-3 0 0 0,0 2 8 15,1 1-8-15,-1 4 11 0,3 1-11 0,0 0 12 0,0 5 4 16,3 0 0-16,-6 5 1 0,6 1 0 0,-3-4-7 16,3 6-2-16,0 8 0 0,3 6 0 0,-3-1-8 15,3 8 10-15,-6 0-10 0,3 3 10 0,0 2-10 16,3 1 10-16,3 2-10 0,-3-3 10 0,-3 1-10 16,3-3 0-16,0 2 0 0,0-5 8 0,2-2-8 0,1-1 12 15,0-2-12-15,3 0 12 16,0-3-100-16,0-2-19 0,3-6-4 0,-3 0-1 15,0 1-112-15,-3-4-22 0</inkml:trace>
  <inkml:trace contextRef="#ctx0" brushRef="#br0" timeOffset="66986.354">18361 6747 1638 0,'0'0'72'0,"0"0"16"0,0 0-71 0,0 0-17 0,0 0 0 0,0 0 0 15,6 5 31-15,0 0 2 0,0 3 1 0,-3-5 0 16,-3-3-10-16,9 0-3 0,-3 0 0 0,0 0 0 15,0 0 13-15,0 0 2 0,3-3 1 0,-3 1 0 16,0-4 3-16,0 4 0 0,-3-3 0 0,3-1 0 16,-3-2-26-16,3 3-5 0,-6-3-1 0,0 3 0 15,0-1-8-15,-3 1 0 0,0 0 0 0,0 0 0 16,-3-1 0-16,0 4 0 0,0-4 9 0,-3 4-9 16,0-1 0-16,0 3 0 0,-3 3 0 0,3-1 0 15,0 1 0-15,0 2 0 0,0-2 0 0,0 2-12 16,0 6 12-16,1 2-10 0,2-2 10 0,0 2-10 15,0-3 10-15,3 6 0 0,3 3 0 0,3-3 8 16,-3-3 10-16,6 0 2 0,0 0 1 0,0 1 0 16,2-1-3-16,1-3-1 0,3-2 0 0,0 0 0 0,0-2-17 15,3-1 0-15,-3-2 0 0,0-1 0 16,3-4-72-16,0-1-22 16,2-2-4-16,1-1-514 0,0-2-104 0</inkml:trace>
  <inkml:trace contextRef="#ctx0" brushRef="#br0" timeOffset="67234.336">18721 6414 1036 0,'-11'-6'46'0,"5"6"10"0,0-2-45 0,-6 2-11 0,3 0 0 0,0 0 0 16,0 5 159-16,3-5 29 0,-3 3 7 0,3 4 1 15,0 1-155-15,-3 6-30 0,3 1-11 0,0 1 0 16,3 3 35-16,0 2 0 0,0 0 0 0,3 3 0 15,-3 0 26-15,3 0 6 0,3 2 1 0,-3-2 0 16,6 2-30-16,3-2-6 0,0 0 0 0,0 0-1 16,-6-3-19-16,3-2-3 0,0-4-1 0,-3 4 0 15,0-6-8-15,-3 0 0 0,3-2 0 0,-3-3 0 16,3 2-13-16,-3-4-5 0,0-6-1 0,0 0 0 16,0 0-156-16,0 0-31 15</inkml:trace>
  <inkml:trace contextRef="#ctx0" brushRef="#br0" timeOffset="67395.33">18442 6675 1324 0,'0'0'118'0,"0"0"-94"0,-6 0-24 0,6 0 0 0,0-7 168 0,3 1 28 16,-3 6 7-16,9 0 1 0,0-2-152 0,-1 2-29 16,1 0-7-16,3-3 0 0,6 0 5 0,0 3 2 15,-3-2 0-15,3 2 0 0,-3 0-6 0,-3 0-1 16,-1 2 0-16,1 1 0 15,3 0-68-15,3-3-15 0,-3 2-2 0</inkml:trace>
  <inkml:trace contextRef="#ctx0" brushRef="#br0" timeOffset="67559.333">18829 6784 1728 0,'-9'16'76'0,"6"-14"16"0,3-2-73 0,0 0-19 0,0 8 0 0,0 3 0 15,3 2 121-15,-3-5 21 0,3 0 4 0,-3-3 1 16,0 3-136-16,0-8-27 0,0 0-6 0,0 0-1 16,0 0-35-16,0 0-7 0,0 0-2 0</inkml:trace>
  <inkml:trace contextRef="#ctx0" brushRef="#br0" timeOffset="68160.456">19415 6705 518 0,'0'0'46'0,"-3"-6"-37"0,3 1-9 0,0 5 0 16,0-5 96-16,-3-1 18 0,0 1 3 0,0-3 1 0,-3 6-66 0,0-4-14 15,0 1-2-15,-3 2-1 0,0 3 40 0,3 0 8 16,-3 0 1-16,1 0 1 0,-1 3 8 0,0 8 2 16,-3-9 0-16,0 6 0 0,0 3-44 0,3-3-9 15,-3 7-2-15,3-1 0 0,3 2-29 0,-3-1-11 16,3 1 0-16,0 0 9 0,3 3 2 0,6-3 0 16,0-3 0-16,3 0 0 0,0 0 3 0,3-2 1 15,3-3 0-15,0-3 0 0,3 0-6 0,3-2-1 16,3 0 0-16,-4-6 0 15,1 0-96-15,0-2-19 0,0 0-4 0,0-3-663 16</inkml:trace>
  <inkml:trace contextRef="#ctx0" brushRef="#br0" timeOffset="68407.471">19463 6429 1382 0,'3'-8'123'0,"0"1"-99"0,-6 4-24 0,3 3 0 0,0 0 132 0,0 0 20 0,3 5 5 0,3 8 1 16,-3 1-123-16,2 1-25 0,1 1-10 0,0 3 8 16,0 5 36-16,-3 0 8 0,-3 5 0 0,3-6 1 15,3 4-3-15,0-1-1 0,0 6 0 0,0-5 0 16,0-4-27-16,0-1-6 0,-3 1 0 0,3-1-1 16,0-1-15-16,0-3 0 0,-3-2 0 0,0 0 0 15,3-5-43-15,-3-1-8 16,0-5-1-16,-3 3-623 0,0-8-124 0</inkml:trace>
  <inkml:trace contextRef="#ctx0" brushRef="#br0" timeOffset="68591.529">19347 6601 1555 0,'0'0'138'0,"0"0"-110"16,0-5-28-16,0 5 0 0,0 0 121 0,8-3 19 15,1-5 4-15,0 6 1 0,6-3-103 0,0-1-21 16,0 4-4-16,3-4-1 0,-3 1 8 0,3 0 0 16,-4 2 1-16,4 0 0 0,0 1-25 0,-3-1 0 15,0 1 0-15,0 2 0 16,0-3-169-16,-6 6-36 0,20-1-7 0,-11 3-2 0</inkml:trace>
  <inkml:trace contextRef="#ctx0" brushRef="#br0" timeOffset="68878.521">19597 6662 1868 0,'0'0'41'0,"-6"6"9"0,3 1 2 0,0 1 0 0,-3 0-42 0,3 0-10 0,3 3 0 0,0-1 0 15,0 4 0-15,0 2 0 0,3-3 0 0,0 3-11 16,3-6 32-16,-3 3 7 0,3-5 0 0,2 3 1 16,1 0 6-16,3-1 1 0,-3-5 0 0,3 1 0 15,0-1-6-15,0-2-1 0,-3-3 0 0,3 0 0 16,-3-6-12-16,0 1-2 0,3 0-1 0,2-3 0 15,-5-3-23-15,3 1-5 0,-3-4-1 0,-3 1 0 0,-3 0 63 16,3 0 13-16,-3-3 3 0,-3 3 0 16,0 2-52-16,-3-2-12 0,-3 0 0 0,-3-1 0 0,3 1 0 15,-3 3 0-15,-3-4 0 0,1 1 0 0,2 5 0 0,-3 0 0 16,-3 0 0-16,6 3 0 0,0 0 0 0,0 2 0 16,0 0 0-16,0 3 0 15,3 0-100-15,0 0-22 0,6 0-5 0,0 0-513 16,0 0-102-16</inkml:trace>
  <inkml:trace contextRef="#ctx0" brushRef="#br0" timeOffset="69175.075">19769 6641 1958 0,'0'0'43'0,"0"8"9"0,3 3 1 0,0-1 3 0,3 1-45 0,0 2-11 0,0 0 0 0,0 3 0 15,0-3 53-15,3 1 9 0,-3-1 2 0,0-3 0 16,-3-2-52-16,3 3-12 0,-3-1 0 0,3-4 0 15,-6-6 54-15,0 0 8 0,0 0 2 0,0 0 0 16,0 0 0-16,0 0 0 0,0 0 0 0,0 0 0 31,0 0-103-31,0-6-20 0,0-1-4 0,0-1-1 0,-3-3 103 0,3 3 20 0,0-5 4 0,0 2 1 16,0-2-103-16,3 0-20 16,0 0-4-16,0-3-1 0,-3 2 103 0,3 1 20 0,5 3 4 0,-2-1 1 15,3 3-52-15,0 0-12 0,0 0 0 0,3 3 0 16,3 0-48-16,0 2-13 15,3-2-3-15,-3 5 0 0,2 0 52 0,-2 0 12 0,0 2 0 0,3 1 0 16,-3 0-208-16,0 2-38 0,12 0-8 16,-6-2-2-16</inkml:trace>
  <inkml:trace contextRef="#ctx0" brushRef="#br0" timeOffset="76749.774">6270 16783 979 0,'3'2'87'0,"-3"-2"-70"16,0 0-17-16,0 0 0 0,0 0 107 0,0 0 17 0,0 0 4 0,0 0 1 15,0 0-57-15,0 8-11 0,6 3-2 0,-6-3-1 16,-3 0 54-16,3 2 10 0,0 1 2 0,-3 2 1 16,0-2-105-16,3-1-20 0,0 3 0 0,3 1-13 15,-3-1 29-15,0 0 7 0,0-2 1 0,3-1 0 32,0 1-68-32,0-3-14 0,-6 2-2 0,6-2-1 0,-3-8 89 0,0 0 17 0,0 0 4 0,0 0 1 31,3 8-173-31,-3-8-34 0,0 0-7 0</inkml:trace>
  <inkml:trace contextRef="#ctx0" brushRef="#br0" timeOffset="76921.773">6270 16693 1692 0,'0'0'75'0,"0"0"15"16,0 0-72-16,0 0-18 0,0 0 0 0,0 0 0 0,0 0 0 0,0 0-9 15,0 0 1-15,3 8 0 16,-3-1-52-16,0-7-9 0,0 8-3 0,6 0-377 16,0 0-76-16</inkml:trace>
  <inkml:trace contextRef="#ctx0" brushRef="#br0" timeOffset="77287.783">6398 16817 748 0,'0'0'67'0,"0"5"-54"0,0 3-13 15,0 3 0-15,3 2 248 0,3 0 46 0,-6 0 10 16,0 1 1-16,0-1-239 0,0 0-48 0,0 3-10 0,0-3-8 16,0-2 20-16,0-1-4 0,0-2 0 0,0 0 0 15,0-8 10-15,0 0 2 0,0 0 0 0,0 0 0 16,0 0-18-16,0 0-10 0,0 0 12 0,0 0-12 16,0 0 0-16,0 0-14 0,0 0 1 0,0-8 0 15,0 3 13-15,0-3 0 0,0-2 0 0,0 2 10 16,6-6-24-16,-3 4-5 0,0-6-1 0,0 3 0 31,6-1-20-31,-3 1-4 0,0-3 0 0,3 6-1 0,-3-1 30 0,3 3 7 0,-3 3 8 0,3 0-13 16,-3 2 33-16,3 3 6 0,-3 0 2 0,3 0 0 15,0 3 44-15,-1 2 10 0,-2 0 2 0,3 6 0 16,0-1-60-16,-3 1-11 0,-3 0-2 0,3-1-1 16,0 3-50-16,-3 1-9 0,-3-1-3 15,3-3 0-15,0 4 44 0,-3-6 8 0,0 2 0 0,0 1 0 16,3-3 33-16,-3-8 4 0,0 0 1 0,0 0 0 15,0 0-218 1,0 0-43-16,0 0-9 0</inkml:trace>
  <inkml:trace contextRef="#ctx0" brushRef="#br0" timeOffset="77504.779">6753 16542 1990 0,'0'0'88'0,"0"0"19"0,0 0-86 0,0 8-21 15,3 0 0-15,-3 2 0 0,3 3 8 0,0 3-8 0,-3 3 8 0,6 2-8 16,-6 3 29-16,3 2 2 0,0 1 0 0,0 2 0 16,-3 0 5-16,2 0 2 0,1-2 0 0,0-4 0 15,0 1-21-15,0 0-4 0,0-3-1 0,3 0 0 16,0-2-12-16,-3-1-12 0,0-2 3 0,0-3 0 31,3-2-48-31,-3 0-10 0,0-1-1 0,-3-10-562 0,0 0-112 0</inkml:trace>
  <inkml:trace contextRef="#ctx0" brushRef="#br0" timeOffset="77695.776">6660 16809 1555 0,'-6'-3'138'0,"3"1"-110"0,1-1-28 0,2 3 0 15,0 0 149-15,0 0 25 0,0 0 5 0,0 0 1 0,0 0-128 0,5 0-24 16,4-3-6-16,0 1-1 0,3-1 17 0,3 0 3 15,-3 3 1-15,6-2 0 0,0 2-20 0,0-3-4 16,-1 3-1-16,1 0 0 16,3 0-41-16,0 0-9 0,-3 0-2 0,3 0 0 15,0 0-202-15,-7-2-41 0</inkml:trace>
  <inkml:trace contextRef="#ctx0" brushRef="#br0" timeOffset="78243.285">7262 16772 1695 0,'-15'3'75'0,"15"-3"16"0,0 0-73 0,0 0-18 0,-6 5 0 15,0-2 0-15,-3-3 38 0,9 0 4 0,0 0 1 0,-6 2 0 16,-3 3-32-16,9-5-11 0,0 0 0 0,0 0 9 31,-9 3-32-31,9-3-6 0,0 0-2 0,3 8-765 0</inkml:trace>
  <inkml:trace contextRef="#ctx0" brushRef="#br0" timeOffset="78422.299">7277 16978 1911 0,'-21'3'84'0,"21"-3"19"0,0 0-83 0,0 0-20 0,-9 3 0 0,9-3 0 0,0 0 11 0,0 0-3 16,-3 5 0-16,-3-2 0 0,0-3-8 15,6 0 0-15,0 0 0 0,0 0 0 0,0 0-12 0,0 0 1 16,6 0 1-16,-6 0-839 16</inkml:trace>
  <inkml:trace contextRef="#ctx0" brushRef="#br0" timeOffset="79282.296">8839 16740 403 0,'3'-2'36'0,"-3"2"-36"0,0 0 0 0,3-6 0 15,-3 1 169-15,0 0 27 0,0-1 6 0,0 6 1 16,0 0-94-16,0-5-18 0,-3 0-4 0,0 0-1 15,3 5-7-15,-6-3-2 0,0-2 0 0,-3 2 0 16,3 3-27-16,-2 3-6 0,-1-3 0 0,-3 5-1 16,3 0-18-16,-3 3-3 0,0 0-1 0,0 5 0 15,0-2-11-15,3 5-2 0,0 0-8 0,3 2 12 16,-3-2-12-16,3 0 0 0,6 2 0 0,0-2 0 16,0 0 16-16,6-3-4 0,-3-2 0 0,3 0 0 15,3-4-12-15,3-1 0 0,-3-4-9 0,0 1 9 16,3-3 0-16,0 0 0 0,-3-8 11 0,3 3-3 15,-3-3-8-15,3 0 0 0,-4-3 0 0,4 1 0 16,-3-1-33 0,-3 1-2-16,3-1 0 0,-3-2 0 0,-3 2 20 0,0-2 4 0,0 2 1 15,0 1 0-15,0-1 10 0,-3 3 0 0,0 0 0 0,0 3 0 0,0 5 15 16,0 0-2-16,0 0 0 0,0 0 0 0,0 0 10 16,0 0 1-16,-3 8 1 0,6 0 0 0,-3 3 0 0,3-1 0 15,0 3 0-15,0 1 0 0,3-1-17 16,0 0-8-16,3 0 0 0,-3 0 8 0,3-5-23 15,3 3-5-15,-1-3 0 0,7 0-896 0</inkml:trace>
  <inkml:trace contextRef="#ctx0" brushRef="#br0" timeOffset="79685.285">9488 16481 1479 0,'0'0'65'0,"0"5"15"0,0 3-64 0,0 0-16 16,0 0 0-16,0 8 0 0,0 2 44 0,3 4 5 15,0-1 2-15,-3 3 0 0,3 5-18 0,-3 2-3 16,0 4-1-16,-3-3 0 0,3-1-12 0,0-2-2 15,0-2-1-15,0-3 0 0,0-3-14 0,3 0 0 16,0-2 0-16,0-4 0 16,0-1-60-16,3-1-8 0,-3-5-1 0</inkml:trace>
  <inkml:trace contextRef="#ctx0" brushRef="#br0" timeOffset="80414.411">9569 16489 921 0,'0'0'40'0,"3"-5"10"0,-1 2-40 0,1-2-10 0,3 5 0 0,0-3 0 15,0 0 140-15,3 3 27 0,0 0 5 0,6 0 0 16,-3 0-138-16,6 3-34 0,0 0 0 0,8-1 0 15,1 1 29-15,9 0 2 0,0-3 0 0,11 0 0 0,4 0 12 0,5 0 2 16,1-6 1-16,3 4 0 16,5-1-22-16,4 0-4 0,5-2 0 0,0-3-1 15,4 3-19-15,-1 0 8 0,1 2-8 0,2 0 0 0,-3 1 0 0,1-1 0 16,-4-2 0-16,-2 5 0 16,-4-3 0-16,0 0 0 0,1 3 0 0,-1 0 0 0,-2 0 0 0,-4 3 0 15,-5-3 0-15,-4 3 0 0,4-1 0 0,-3-2 0 16,-4 0 0-16,1 3 0 0,-4 0 10 0,-2-1-10 15,-3-2 8-15,-4 3-8 0,-5-3 24 0,-3 3-1 16,0-1 0-16,-6 1 0 0,-4-3-3 0,-2 2 0 16,0 1 0-16,-3 0 0 0,-3-1-2 0,0-2-1 15,-3 3 0-15,-3-3 0 0,-6 0-1 0,0 0-1 16,0 0 0-16,0 0 0 0,0 0-15 0,0 0 9 16,0 0-9-16,0 0 8 0,0 0-8 0,0 0 0 0,0 0 0 15,0 0 0-15,0 0 0 0,0 0 0 0,0 0 0 16,0 0-11-16,0 0-4 0,0 0-1 0,0 0 0 0,0 0 0 15,0 0 5-15,6-3 1 0,0 1 0 0,-6 2 0 16,6-3 10-16,-3 0-10 0,2 3 10 0,-5 0-10 16,0 0 10-16,0 0 0 0,0 0 0 0,6 0 0 15,-6 0 0-15,0 0 0 0,0 0 0 0,0 0 0 16,6 3 0-16,-6-3 0 0,0 0 0 0,0 0 0 16,6 0 0-16,-6 0 0 0,0 0 0 0,0 0 0 15,0 0 0-15,0 0 0 0,6 0 0 0,-6 0 0 16,0 0 0-16,0 0 8 0,0 0-8 0,0 0 0 15,0 0 0-15,0 0 0 0,0 0 0 0,0 0 8 0,3-5-8 0,-3 5 12 16,0 0-4-16,0 0 0 0,0 0-8 0,0 0 0 16,0 0 0-16,3 10 0 0,3 1 0 0,0 5 0 15,-6-3 0-15,3 8 0 0,0 8 11 0,-3 0-3 16,3 3 0-16,-6 5 0 0,0 3 9 0,3 0 2 16,0 2 0-16,0-2 0 0,0-1-19 0,3-2 10 15,3 0-10-15,-3-2 8 0,0-6-8 0,3 0 0 16,0 0-12-16,0-5-646 15,0-3-129-15</inkml:trace>
  <inkml:trace contextRef="#ctx0" brushRef="#br0" timeOffset="81010.34">9566 17050 748 0,'0'0'67'0,"0"0"-54"16,0 0-13-16,0 0 0 0,-3 5 92 0,-3-2 15 16,3-1 3-16,3 1 1 0,-3 5-89 0,3-5-22 15,3-1 0-15,0 4 0 0,3-4 0 0,0 3 0 16,2-5 0-16,4 3 0 0,-3-3 44 0,6 3 5 16,0-3 1-16,3 0 0 0,3 0 32 0,3-3 6 15,2 0 2-15,4-2 0 0,9 3-6 0,5-4 0 16,7 1-1-16,9 0 0 0,5-3-34 0,4 0-6 15,5 2-2-15,9 1 0 0,4 0-23 0,5 2-5 16,-3-2-1-16,9 5 0 0,4 3-12 0,-1-1 0 0,-6 1 0 16,3 2 0-16,-2 0-12 0,-1 1-4 0,-6 2-2 0,-3-3 0 31,-5 0-14-31,-1 1-4 0,1-1 0 16,-4 0 0-16,-6 0 2 0,-5-2 0 0,-4 0 0 0,1-1 0 15,-10-2-22-15,-2 0-4 0,0 0 0 16,-10 0-691-16</inkml:trace>
  <inkml:trace contextRef="#ctx0" brushRef="#br0" timeOffset="81640.397">10512 16473 806 0,'0'0'36'0,"0"0"7"0,0 0-35 0,0 0-8 16,0 0 0-16,0 0 0 0,-3 11 156 0,0 2 28 16,3 3 7-16,0 2 1 0,0 1-124 0,0 5-25 15,0 7-5-15,0 1-1 0,3 2 11 0,-3-2 1 16,0 3 1-16,0-4 0 0,3 4-33 0,0-9-6 16,-3 1-2-16,0-1 0 15,3-2-33-15,0-6-6 0,-3-2-2 0,6 0-495 16,-3-3-99-16</inkml:trace>
  <inkml:trace contextRef="#ctx0" brushRef="#br0" timeOffset="81961.396">11176 16484 1036 0,'0'0'46'0,"-3"5"10"0,3 3-45 0,-3 2-11 16,3 4 0-16,3 1 0 0,-3 7 145 0,3 1 27 15,-3 4 6-15,3 2 1 0,-3 3-124 0,3 5-25 16,0-5-5-16,-3 2-1 0,0-2-24 0,0-3 8 16,0 0-8-16,3-3 0 15,-3-4-33-15,0-1-12 0,6-5-3 0,-3-3 0 0</inkml:trace>
  <inkml:trace contextRef="#ctx0" brushRef="#br0" timeOffset="82870.989">9836 16597 345 0,'0'0'31'0,"0"0"-31"0,0 0 0 0,0 0 0 16,0 0 164-16,0 0 26 0,0-2 6 0,0 2 0 15,0 0-96-15,0 0-19 0,3-6-4 0,-3 6-1 16,0 0-4-16,0 0-2 0,0 0 0 0,0 0 0 0,0 0-7 0,0 0-2 16,0 0 0-16,3 6 0 0,3 2-23 0,-6-8-5 15,0 0-1-15,0 0 0 0,0 8-10 0,0-8-2 16,0 0-1-16,-3 5 0 0,-3 0-5 0,6-5-1 15,0 0 0-15,0 0 0 0,0 0-1 0,0 0-1 16,0 0 0-16,0 0 0 0,0 0-11 0,0 0 10 16,0 0-10-16,0 0 10 0,0 0-10 0,0 0 0 15,9-8 0-15,-3 6 0 0,0-1 0 0,3-2 0 16,0-1 0-16,0 1 0 0,-3 2 0 0,3-2 0 16,0 0 0-16,3 0 0 0,-3 2 0 0,3 0 0 15,-3 3 0-15,2 0 0 0,-2 0-16 0,0 3 4 16,-9-3 0-16,6 3 1 0,0 2 11 0,-3 3-13 15,0 0 5-15,-3 0 8 0,0 2 0 0,0-2 0 16,-6 0 0-16,3 3 8 0,0 2 17 0,0-3 3 16,0 1 1-16,-3 0 0 0,3-3-1 0,-3 5 0 15,3-5 0-15,-3 0 0 0,3 2-28 0,1-4 0 0,-1 1 0 16,0-1 0 0,3-6-28-16,0 5-1 0,3 0-1 0,-3-5 0 15,0 0-178-15,0 8-36 0</inkml:trace>
  <inkml:trace contextRef="#ctx0" brushRef="#br0" timeOffset="83008.969">9941 16870 691 0,'0'0'61'0,"0"0"-49"0,0 0-12 0,0 0 0 15,0 0 280-15,0 0 54 0,0 0 10 0,0 0 3 16,0 0-263-16,0 0-53 0,0 0-11 0,3 5-1 16,3-2-19-16,-1-3 0 0,-5 0 0 0,6 0 0 15,3 2-85-15,0-2-21 0,0-2-4 0</inkml:trace>
  <inkml:trace contextRef="#ctx0" brushRef="#br0" timeOffset="83684.98">10703 16603 345 0,'0'0'31'0,"0"0"-31"0,0 0 0 0,0 0 0 0,0 0 235 0,0 0 41 16,0 0 8-16,0 0 1 0,0 0-193 0,0 0-38 16,0 0-8-16,0 0-2 0,0 0-10 0,6 8-2 15,-3-1-1-15,-3-7 0 0,0 0 4 0,0 8 1 16,0-8 0-16,0 0 0 0,0 0-4 0,0 0-1 16,-3 6 0-16,3-6 0 0,0 0-19 0,0 0-3 15,0 0-1-15,0 0 0 0,0 0 0 0,0 0-8 16,6-3 12-16,-1 0-4 0,4 3-8 0,0-5 0 15,0-3 0-15,3 3 8 0,-3-3-8 0,3 0 0 16,0 0 0-16,0 0 0 0,-3 0 9 0,3 3-9 16,3 0 10-16,-4 2-10 0,-2 0 9 0,0 1-9 15,0 4 8-15,-3 1-8 0,3-3 0 0,-9 0 0 16,0 0 8-16,3 8-8 0,3 3 18 0,-3-4 2 0,-3 4 0 16,0-3 0-16,-3 5 4 0,0-2 2 0,0-1 0 15,-3 1 0-15,3 2-2 0,0-2-1 0,0-1 0 16,-3 4 0-16,0-4-12 0,3-2-3 0,0 3 0 0,3-1 0 31,-3-4-34-31,0 1-7 0,0 1-2 0,0-2 0 0,3 2-104 16,0-3-21-16,0 0-4 0,0 3-621 0</inkml:trace>
  <inkml:trace contextRef="#ctx0" brushRef="#br0" timeOffset="83810.97">10840 16867 1630 0,'0'0'72'0,"-3"0"16"0,0 3-71 0,0-3-17 0,3 0 0 0,0 0 0 0,0 0 49 0,0 0 7 15,0 0 0-15,0 0 1 0,0 0-57 0,0 0-14 16,0 0-2-16,0 0 0 16,9 5-87-16,-9-5-17 0,8 0-4 0</inkml:trace>
  <inkml:trace contextRef="#ctx0" brushRef="#br0" timeOffset="84467.977">11527 16597 1242 0,'0'0'55'0,"0"0"11"0,0 0-53 0,0 0-13 16,0 0 0-16,0 0 0 0,0 0 61 0,0 0 10 15,0 0 1-15,-3 8 1 0,0 0-34 0,3-3-7 16,0-5-2-16,-3 6 0 0,0-1 14 0,0 0 4 16,3-5 0-16,0 6 0 0,-3-4-7 0,0 4-1 15,0-1 0-15,3-5 0 0,0 0-13 0,0 0-3 16,0 0-1-16,0 0 0 0,0 0-4 0,0 0-1 15,0 0 0-15,0 0 0 0,0 0-6 0,0 0 0 16,0 0-1-16,0 0 0 0,9-8-11 0,-3 0 0 16,3 0 9-16,3 0-9 0,-3 0 8 0,3 3-8 15,-3-6 10-15,3 3-10 0,0 3 15 0,-1 0-3 16,1 0-1-16,0 2 0 0,-3-2-11 0,0 5 0 16,3 2 0-16,-3-2 0 0,-3 3 0 0,0 0 0 15,0 2 0-15,0 0 0 0,-6-5 0 0,0 11 0 16,0-3 0-16,0 2 0 0,0 3 0 0,-6-2 10 0,3 0-10 15,-3 2 10-15,0 0 2 0,-3 3 0 0,0-5 0 16,0 2 0-16,6 0-12 0,-3 0 12 0,0-2-12 16,3-1 12-16,0 1-12 0,0 0 0 0,-3-4-12 0,6 4 12 31,-3-3-60-31,3 0-4 0,0-8 0 0,3 5-870 0</inkml:trace>
  <inkml:trace contextRef="#ctx0" brushRef="#br0" timeOffset="84595.972">11622 16939 1911 0,'0'0'84'0,"0"0"19"0,0 0-83 0,0 0-20 16,0 0 0-16,0 0 0 15,0 0-92-15,0 0-22 0,0 0-5 0</inkml:trace>
  <inkml:trace contextRef="#ctx0" brushRef="#br0" timeOffset="87252.096">4913 17809 1206 0,'0'0'53'0,"0"0"11"0,0 0-51 0,0 0-13 15,-3-5 0-15,0 2 0 0,3 3 80 0,0 0 12 0,-6-2 4 0,3 2 0 16,-9 0-29-16,3 2-6 0,1-2-1 0,-4 5 0 15,3 1-7-15,-6-4-1 0,9 4-1 0,-9-1 0 16,6 3-11-16,-3 0-3 0,6-3 0 0,-3 0 0 16,3 1-18-16,0-1-4 0,0 0-1 0,6-5 0 15,0 0-14-15,0 6 0 0,0-1 0 0,3 3 0 16,3 0 0-16,3-3 0 0,-3 3-9 0,3 0 9 16,3 0 0-16,3 0 0 0,0 2-8 0,0 1 8 15,-6 5 0-15,6-3 0 0,-4 0 0 0,-2 3 0 16,-3 0 0-16,0-3 0 0,0 1 0 0,-3-1 0 15,-6 0 16-15,0-2-1 16,-3-1 0-16,-3 3 0 0,0-2 6 0,3-3 2 0,-8 0 0 0,2 0 0 16,-3-6-10-16,6 1-1 0,-9 0-1 0,6-1 0 15,-3-2-11-15,3 0 0 0,0 0 9 0,0-2-9 0,1 2 0 16,2-3 0-16,0 3 0 0,0-3 0 16,3 3-44-16,3-2-3 0,0-1-1 0,3 3 0 15,0 0-114-15,0 0-23 0,6-5-5 0</inkml:trace>
  <inkml:trace contextRef="#ctx0" brushRef="#br0" timeOffset="87475.047">4994 18010 748 0,'0'0'67'0,"0"0"-54"0,0 0-13 0,0 0 0 0,0 0 122 0,0 0 22 0,0 8 4 0,0 3 0 15,0-1-81-15,6 1-17 0,-6 2-3 0,0 0-1 16,0 1 25-16,-6-4 5 0,6 1 0 0,0-1 1 16,0 1-32-16,0-3-6 0,0 0-2 0,6 2 0 15,-6-2-37-15,0-8 0 0,0 0 0 0,0 0 0 32,0 0-53-32,0 0-9 0,0 8-2 0</inkml:trace>
  <inkml:trace contextRef="#ctx0" brushRef="#br0" timeOffset="87642.052">5005 17986 1663 0,'-3'-10'73'0,"3"2"16"0,0 0-71 0,0 3-18 0,0 5 0 0,0 0 0 0,0-8 55 16,0 2 7-16,0 6 2 0,0 0 0 0,0 0-41 0,0 0-8 16,0 0-2-16,0 0 0 0,6-2-13 15,0 2-10-15,-6 0 2 0,0 0 0 16,6 5-93-16,3 3-19 0,-3 0-3 0</inkml:trace>
  <inkml:trace contextRef="#ctx0" brushRef="#br0" timeOffset="88121.051">5101 18037 460 0,'0'5'41'16,"0"-2"-33"-16,0-3-8 0,0 0 0 0,0 5 222 0,0 3 42 15,0-3 9-15,6 3 2 0,-6 3-196 0,3-1-39 0,-3-2-8 0,0 3-2 16,0-3-5-16,0 2-1 15,-3 1 0-15,6-3 0 0,-3-8 11 0,0 5 1 0,0-5 1 0,0 8 0 16,0-8-13-16,0 0-2 0,0 0-1 0,0 0 0 16,0 0-21-16,0 0 8 0,0 0-8 0,0 0 0 15,0 0 0-15,0 0 0 0,3-3 0 0,0-2 0 16,-3 0-11-16,0-1-6 0,3-1-2 0,-3-1 0 16,3-3-5-16,0 3 0 0,-1-2-1 0,-2 2 0 15,3-3 11-15,0 3 2 0,-3 0 1 0,3 3 0 16,0 2 11-16,-3 3 0 0,0 0 0 0,0 0 0 15,6-2 0-15,-6 2 16 0,6 5-4 0,0 0-1 16,-3 3 8-16,3 0 1 0,0 3 1 0,-3-3 0 16,0 2-6-16,-3 1-2 15,0-3 0-15,0 0 0 0,0-1-5 0,0-7 0 0,0 0-8 0,0 0 12 16,0 0-12-16,0 0 0 0,0 0 0 0,0 0 0 16,0 0 0-16,0 0 0 0,0 0 0 0,0 0 0 0,3-2-12 15,3-3-8-15,-3-1-1 0,3-2-1 0,0 0 6 0,-3 3 0 16,3-5 1-16,0 2 0 0,-6 0 7 15,6 0 8-15,3 0-13 0,-3 2 5 0,0 1 8 0,-3 3 0 16,3-1 0-16,-1 3 0 0,1 0 27 0,0 5 1 16,-3 0 0-16,3 3 0 0,-6-2 9 0,3 2 3 15,0 2 0-15,0 1 0 0,0-3-18 0,0 2-3 16,0-2-1-16,-3 0 0 0,0 0-18 0,6 0 10 16,-6 0-10-16,0 0 8 15,0-8-56-15,0 0-11 0,0 0-2 0</inkml:trace>
  <inkml:trace contextRef="#ctx0" brushRef="#br0" timeOffset="88570.052">5389 18055 1292 0,'0'0'57'0,"0"0"12"0,0 0-55 15,0 0-14-15,0 0 0 0,0 8 0 0,3 3 44 0,0-1 7 0,0 1 1 0,3 2 0 16,-6 0 0-16,0 1 1 0,3 4 0 0,0-5 0 15,0 1-9-15,-3 1-3 0,0 1 0 0,0 3 0 16,0-3-19-16,0-3-4 0,0 3-1 0,0-3 0 16,0 0-17-16,-3-2 10 0,3-3-10 0,-3 0 8 15,3-8-8-15,0 0 0 0,0 0 0 0,-3 8 0 16,3-3-14-16,0-5 2 0,-6 0 0 0,0-3 0 16,3 1-2-16,0-1 0 0,0-2 0 0,3-3 0 15,0-3 14-15,0 1-9 0,-2-1 9 0,2-2-8 0,2-3 8 0,1 0 0 16,-3 0-9-16,0 0 9 0,3 0-13 15,0 1 1-15,0-4 1 0,6 0 0 0,-6 4 23 0,6 1 4 16,0-1 0-16,0-1 1 0,0 2 30 0,3 1 5 16,0 3 2-16,0 2 0 0,-3 0-10 0,3 5-1 15,-1 3-1-15,4 0 0 0,-6 3-25 0,0-1-5 16,3 4 0-16,-6 2-1 0,3 2-11 0,-3-2 12 16,-3 0-12-16,0 3 12 0,-3-3-12 0,0 2 0 15,-3 1 0-15,0-1 8 16,3-2-8-16,-9 3-16 0,3-3 4 0,0-3 1 15,-6 3-12-15,3-3-2 0,3 1-1 0,-3-1 0 16,0-2-20-16,4 2-4 0,5-5-1 0,-9 0 0 16,9 0-83-16,-6-3-17 0,3-2-3 0</inkml:trace>
  <inkml:trace contextRef="#ctx0" brushRef="#br0" timeOffset="88779.061">5657 17828 1620 0,'3'-8'72'0,"-3"8"14"0,0 0-69 0,0 0-17 0,0 0 0 16,6 2 0-16,0 4 28 0,0-1 1 0,-6 0 1 0,3 3 0 16,3 5 4-16,-3 1 1 0,0-1 0 0,0 5 0 15,-3 4 5-15,0 4 0 0,0-2 1 0,0 0 0 16,3-1-28-16,-3-1-5 0,0-4-8 0,0 1 11 16,3-3-47-16,-3-1-8 0,0-1-3 0,3-1 0 15,-3-3-28-15,3 1-5 0,-3-6-2 0,3-2 0 16,-3-3-122-16,0 0-25 15</inkml:trace>
  <inkml:trace contextRef="#ctx0" brushRef="#br0" timeOffset="89078.062">5797 18100 1076 0,'0'0'48'0,"0"0"9"0,0 0-45 0,6-2-12 16,-6 2 0-16,6 0 0 0,-6 0 88 0,9 0 16 16,3 0 4-16,-6 0 0 0,6-3-25 0,-3 3-5 15,0 0-1-15,-3 0 0 0,6-3-37 0,-4 3-7 16,1-2-1-16,-3-1-1 0,6 0-19 0,0-2-4 15,-9 2-8-15,3-2 12 0,0 2-12 0,-3-2-13 16,3 0 2-16,-6 0 1 0,0 5-7 0,0-6-2 0,0-2 0 0,-6 6 0 16,3-4 3-16,-3 4 1 0,3-1 0 15,-3 0 0-15,-9 3-1 0,6 0-1 0,-3 0 0 16,1 3 0-16,-1 0 17 0,0 2 0 0,0-2 0 16,0 2 0-16,0 3 23 0,3-3 5 0,-3 3 0 15,3 3 1-15,3-3-1 0,3 0 0 0,0 0 0 0,0-1 0 16,6 1 14-16,0 0 2 0,-3-2 1 0,6 2 0 15,0 2-5-15,3-2 0 0,3-3-1 0,3 1 0 16,0-4-39-16,3 4 0 0,0-4 0 0,2-2 0 16,-2 0-104-1,0 0-26-15,0 0-5 0</inkml:trace>
  <inkml:trace contextRef="#ctx0" brushRef="#br0" timeOffset="89323.05">6163 17836 1519 0,'0'0'67'0,"0"5"14"0,0 3-65 15,0 2-16-15,0 1 0 0,0 2 0 0,0 3 60 0,0 3 9 16,0 2 2-16,0 3 0 0,0-1-28 0,0 1-6 15,-3 0-1-15,3-3 0 16,0 0-22-16,3-5-5 0,-3 0-1 0,3-3 0 0,0-2-20 0,0-1-4 0,-3-2 0 16,3 0-1-1,0-2-46-15,-3-4-9 0,0-2-1 0</inkml:trace>
  <inkml:trace contextRef="#ctx0" brushRef="#br0" timeOffset="89603.051">6140 17814 1630 0,'8'-13'72'0,"-5"8"16"0,3-3-71 0,3 3-17 0,0-3 0 0,0 0 0 15,3 2 55-15,3 1 7 0,0 0 2 0,0 0 0 16,3 2-15-16,-4 3-2 0,-2 3-1 0,3-1 0 16,0 4-22-16,0 1-4 0,-6 1 0 0,3 3-1 15,-3 2 6-15,0 0 2 0,-6 1 0 0,-3 2 0 16,-3 2-15-16,0-2-4 0,-6 0 0 0,3 0 0 15,-6 2 0-15,-3-2-8 0,3 0 12 0,0 0-4 0,3-3-20 0,-3 3-5 16,1-5-1-16,-1-1 0 16,3 1-43-16,-3-1-9 0,3-4-2 15,0 2 0-15,0-6-24 0,3 3-6 0,0 1-1 0,6-6 0 16,0 0 11-16,0 0 1 0,0 0 1 0,6-3 0 0</inkml:trace>
  <inkml:trace contextRef="#ctx0" brushRef="#br0" timeOffset="89921.047">6559 17965 518 0,'0'0'46'0,"-3"3"-37"0,0 0-9 0,-3 2 0 16,3 3 196-16,-3 0 36 0,0-3 8 0,0 3 2 16,1 2-148-16,-4 1-30 0,6 2-5 0,-6-2-2 15,3 2 27-15,3-2 6 0,0 2 1 0,0-2 0 16,6-1-12-16,-3 1-3 15,3-3 0-15,3 0 0 0,0-1-45 0,0 1-10 0,-6-8-1 0,9 3-1 16,2 0-19-16,-2-3 10 0,3 0-10 0,0-3 8 16,0 0-8-16,-3-5 0 0,3 1 9 0,0-1-9 15,0-3 0-15,-3 0-10 0,0-2 1 0,-3 3 0 16,0-4 9-16,-4 4 0 0,-2-1 0 0,-2 1-8 16,-1 2 8-16,-3-3 0 0,0 1 0 0,0 2 0 15,-3 0 0-15,0 2 0 0,-3 1 8 0,3 0-8 16,0 0 0-16,-3 2 0 0,3 0 0 0,0 3 0 15,3 0-31-15,-3 3-1 0,3-3 0 0,3 3 0 16,-2 4-113-16,2-4-23 0,3-3-5 0</inkml:trace>
  <inkml:trace contextRef="#ctx0" brushRef="#br0" timeOffset="90106.049">6714 17912 1720 0,'0'0'76'0,"0"0"16"0,3 6-73 0,0-1-19 16,0 0 0-16,0 3 0 0,0 0 32 0,0 3 4 16,0-1 0-16,0 1 0 0,-3 2 42 0,3 0 9 0,-3 0 1 15,3 1 1 1,-3-1-104-16,0-2-21 0,3-1-4 0,0 3 0 0,-3-2 22 0,0 0 5 0,3-6 1 0</inkml:trace>
  <inkml:trace contextRef="#ctx0" brushRef="#br0" timeOffset="90504.05">6797 17873 1152 0,'0'0'51'0,"0"0"10"16,0 0-49-16,0-3-12 0,3 0 0 0,-3 3 0 15,0 0 105-15,0 0 19 0,3 3 3 0,0 5 1 16,0 0-108-16,-3 0-20 0,3 2 0 0,0 4-13 15,0-1 33-15,0 0 8 0,3 3 0 0,-3 0 1 0,0 0-8 0,0-3-1 16,0-3-1-16,-3 4 0 0,6-4-19 16,-6-2 10-16,0-2-10 0,3 1 8 15,-3-1-8-15,3-1 0 0,-3-5 9 0,0 0-9 0,0 0 8 0,0 0-8 16,0 0 8-16,0 0-8 0,0 0 0 0,0-8 0 16,3-2 0-16,0 2-8 0,3-3 8 0,-3 3 0 15,3-3 0-15,0 1 0 0,0 2 0 0,0-3-8 16,0 3 8-16,0-2-12 0,2 2 12 0,-2 0 0 15,0 0 0-15,3 8 0 0,-3 3 30 0,0-1 8 16,3 4 2-16,-3-1 0 0,0 6 6 0,3-4 2 16,-3 4 0-16,0 0 0 0,-3 2-23 0,3 0-4 15,0-2-1-15,-3-1 0 0,0 1-20 0,0-3 9 0,0 0-9 16,-3-3 0 0,0-5-24-16,0 0-11 0,6 3-2 0,-6-3-1 15,0 0-115-15,0 0-23 0,6 0-5 0,0-3-1 0</inkml:trace>
  <inkml:trace contextRef="#ctx0" brushRef="#br0" timeOffset="90696.076">7116 17754 345 0,'21'-11'15'0,"-15"6"4"0,-9-3-19 0,3 0 0 0,6 5 0 0,3 1 0 16,-9 2 314-16,0 0 59 0,0 0 12 0,0 0 3 16,8 2-277-16,1 6-55 0,-9 3-12 0,3 2-1 15,3 5 21-15,-3 4 4 0,-9 1 0 0,3 4 1 16,3 5-22-16,-3-1-5 0,0 4-1 0,-3-3 0 15,3-1-26-15,1-4-6 0,4-1-1 0,1-2 0 16,0-5-8-16,0-1 0 0,3-2 0 0,-6-3 0 16,-6-2-40-16,6-1-3 0,6-2-1 0</inkml:trace>
  <inkml:trace contextRef="#ctx0" brushRef="#br0" timeOffset="90887.05">7056 17904 1094 0,'0'0'97'0,"-3"-5"-77"0,0 2-20 0,-3 1 0 0,6 2 222 0,0 0 41 15,0 0 8-15,0 0 1 0,0 0-200 0,0 0-41 16,0 0-8-16,9-3-2 0,3 0 11 0,3 1 3 0,0-1 0 0,-3 1 0 16,-3-4-2-16,6 6 0 0,9 0 0 0,-4 0 0 15,-8 0-33-15,3 0-9 0,9 0-1 0,-3 0-694 16,0 0-140-16</inkml:trace>
  <inkml:trace contextRef="#ctx0" brushRef="#br0" timeOffset="91048.047">7467 17841 1670 0,'-6'-8'148'0,"3"8"-118"0,0-3-30 0,3 3 0 16,0 0 152-16,0 0 25 0,0 0 5 0,0 0 1 15,0 0-183-15,0 0-28 0,0 0-9 0,0 0-3 16,0 11-108-16,0-3-23 0,0 0-4 0,-3 2-620 16</inkml:trace>
  <inkml:trace contextRef="#ctx0" brushRef="#br0" timeOffset="91187.143">7446 18079 921 0,'12'8'82'0,"-12"-8"-66"16,0 0-16-16,3 8 0 0,3 2 214 0,-3-4 39 15,-3-6 8-15,0 8 2 0,6-3-135 0,-6-5-28 16,0 0-4-16,0 0-2 0,0 0-66 0,0 0-14 15,0 0-2-15</inkml:trace>
  <inkml:trace contextRef="#ctx0" brushRef="#br0" timeOffset="91621.049">6660 17666 864 0,'0'0'38'0,"0"0"8"0,0 0-37 0,0 0-9 0,0 0 0 0,0 0 0 16,0 0 255-16,6-2 49 0,0 2 9 0,0 2-759 15,-3 1-152-15</inkml:trace>
  <inkml:trace contextRef="#ctx0" brushRef="#br0" timeOffset="92476.91">8684 17875 644 0,'-5'-2'28'0,"2"2"7"0,-3-3-35 0,0 3 0 16,-3-3 0-16,3 3 0 0,-3 0 18 0,0 0-3 15,0 3-1-15,3 0 0 0,0-1 10 0,-3 4 1 16,-3-1 1-16,3 3 0 0,-3 2 30 0,3 1 5 15,1 5 2-15,-1-3 0 0,0 3 19 0,0 2 4 16,3 1 1-16,3-3 0 0,3 2-39 0,0-2-8 16,0 0-2-16,6-3 0 0,3 1-25 0,0-4-5 15,3-2 0-15,-4-3-8 0,4 1 0 0,-3-6 0 16,3 0-15-16,3-3 5 16,0 0-13-16,-3-2-2 0,0-3-1 0,3 0 0 15,-6-2-59-15,3 2-12 0,-7 0-3 0,4-3 0 16,-3-2 34-16,0 2 6 0,-3-2 2 0,0 3 0 0,0-1 94 0,0-2 18 0,0 0 4 0,0 2 1 15,-3 11 1-15,0-8 1 0,0 0 0 0,0 8 0 16,0 0-16-16,0 0-3 0,0 0-1 0,-3 5 0 16,3 3 19-16,0 0 3 0,3 5 1 0,0 1 0 15,3-1-4-15,-3 0-1 0,6 3 0 0,0 0 0 32,0-3-83-32,3 0-16 0</inkml:trace>
  <inkml:trace contextRef="#ctx0" brushRef="#br0" timeOffset="93346.917">9521 17560 115 0,'0'0'0'0,"3"-2"10"0,-3 2-10 0,3-3 0 0,-3 3 0 0,0 0 0 15,0 0 209-15,3 11 40 0,0-1 8 0,0 6 2 16,0 3-109-16,-3 2-22 0,0 5-4 0,0 3 0 16,0 3-12-16,-3 5-1 0,-3 0-1 0,3 6 0 15,-3 4-44-15,3 1-9 16,-3-3-1-16,3 0-1 0,0 0-37 0,0-6-7 0,0-2-2 0,3-2 0 15,0-6-9-15,0-3 0 0,3 1 9 0,0-6-9 32,0-2-20-32,3-4-8 0,-3-1-1 0,6-4-1 0,-3 1-126 15,0-3-26-15,3-8-5 0</inkml:trace>
  <inkml:trace contextRef="#ctx0" brushRef="#br0" timeOffset="94032.136">9509 17436 748 0,'0'0'67'0,"9"0"-54"0,0 0-13 0,3 0 0 16,0 0 13-16,3 0 0 0,-1 0 0 0,1-3 0 15,3 6-13-15,3-3 0 0,-3-3 0 0,0 3 0 16,3 3 40-16,2 0 6 0,1-1 1 0,3-2 0 16,0 0 11-16,3 6 2 0,-1-4 1 0,7 1 0 15,0 0-25-15,2-3-4 0,1 2-2 0,0 1 0 16,2-3-9-16,1 3-1 0,0-3-1 0,0 2 0 15,2-2-4-15,4-2-1 0,2 2 0 0,1 0 0 16,0 0 28-16,-4-3 6 0,4 0 0 0,-4 3 1 16,4 0-23-16,3-2-5 0,-4 2-1 0,4 0 0 15,-1 0 5-15,1 0 1 0,-3-3 0 0,-1 3 0 16,1-3 1-16,-4 3 0 0,7 0 0 0,0 0 0 0,-4 0-8 16,4 0-2-16,-4 0 0 0,1 0 0 0,3 0-17 0,-4 0 0 15,4-2 0-15,-1 2 0 0,1 0 9 0,-1 0-9 16,1 0 0-16,-6 2 9 0,-1-2-9 0,1 6 0 15,-1-4 0-15,1 1 0 0,0 0 0 0,2-3 0 16,1 0 0-16,0 5 0 0,-4-5 0 0,1 5 0 16,-1-2 0-16,1-1 0 0,3 1 0 0,2 0 0 15,1-1-14-15,2 1 5 0,1-3 9 0,-4 3 12 16,4-3-2-16,0 0-1 0,2-3-9 0,1 3 0 16,2 0 0-16,-2-3 0 15,2 1-22-15,-2-1-3 0,-1-2-1 0,4 2 0 0,-4-2 4 0,7 2 1 16,-4-2 0-16,1 0 0 0,-1 5 21 0,-2-3-9 15,2-2 9-15,1 2 0 0,-1 0 0 0,1 1 0 0,2-1 0 16,-2 0 0-16,-4 1 0 0,7 2 0 0,-1-3 0 16,1 3 0-16,-1-3 0 0,1 1 12 0,-1-1 0 0,-5 3 0 15,2-2-12-15,1 2-16 0,-1 0 3 16,4 0 1-16,-1 0 12 0,-2 0 16 16,2-3-3-16,-2 3-1 0,2 0-12 0,4-3-15 0,-1 1 3 15,-2 2 1-15,-4 0 19 0,1 0 3 0,-1 0 1 0,1-3 0 16,-4 3-12-16,1-3 0 0,-4 3 0 0,1-2-535 15,-9-1-101-15</inkml:trace>
  <inkml:trace contextRef="#ctx0" brushRef="#br0" timeOffset="95962.399">15974 17428 518 0,'0'0'46'0,"0"0"-37"16,0 0-9-16,3-5 0 0,0 0 123 0,-3 5 22 0,3-6 5 15,-3 1 1-15,6 0-54 0,-6 5-10 0,0 0-3 16,0 0 0-16,3-6-16 0,-3 6-4 0,0 0-1 0,0 0 0 16,9 3-9-16,-3 2-2 0,-3 3 0 0,0 3 0 15,3 7 7-15,-6 1 1 0,3 7 0 0,-6 3 0 16,3 8-10-16,-6 1-2 0,3 1 0 0,-3 1 0 15,-3 2-18-15,3-2-4 0,3 0-1 0,0 2 0 16,0-2-25-16,0-1 0 16,3-2 0-16,3-2 0 0,-3-6 0 0,3 0 8 0,-3 0-8 0,3-5 0 15,0 0-51 1,-3-3-15-16,-3 0-3 0</inkml:trace>
  <inkml:trace contextRef="#ctx0" brushRef="#br0" timeOffset="97162.302">9577 18555 345 0,'0'0'15'0,"0"0"4"16,0 0-19-16,0 0 0 0,0 0 0 0,0 0 0 0,3-5 140 0,-3 5 24 15,3-5 4-15,-3 5 2 0,3-6-62 0,-3 6-12 0,3-5-2 0,0 0-1 16,-3 5-1-16,6-3-1 0,0-2 0 16,0 2 0-16,0 1-46 0,3-1-9 0,0 3-1 0,3 0-1 15,0 0-22-15,0 3-4 0,3-1 0 0,-1-2-8 16,1 5 11-16,6-2-11 0,-3 0 10 0,6 2-10 15,-3-2 14-15,6 2-3 0,-1-2-1 0,1 2 0 16,3-2-10-16,0 2-11 0,5-5 3 0,4 3 0 16,0-1 8-16,-1 1 0 0,-2-3 10 0,3 0-10 15,0 0 16-15,-1 0-4 0,4 0 0 0,0 0 0 16,-1 0 3-16,1 0 0 0,3-3 0 0,-1 3 0 16,1 0 23-16,0 3 5 0,-4-3 1 0,4 2 0 15,-3-2-24-15,2 3-5 0,7 0-1 0,-4-3 0 16,4 2-14-16,-3-2 0 0,-4 3 8 0,1-3-8 15,0 3 0-15,-1-3 0 0,7 0 0 0,-4 0 0 16,1 0 0-16,3 0 0 0,-1 0 0 0,1 0 0 16,-1 0 0-16,-2 2 0 0,3-2 0 0,2 0 0 0,-2 0-10 15,2 0 2-15,1 3 0 0,-3-3 0 16,-1 3 8-16,-5-3 0 0,2 0 0 0,-2 2 0 0,3-2 0 0,-4-2 0 16,1 2 0-16,0 0 0 0,2-3 0 15,-2 3 0-15,0-3 0 0,-1 1 0 0,-2-1 0 0,3 0 0 16,2 1 0-16,1-1 0 0,2 3 0 0,1-3 0 15,-6 1 0-15,2 2 0 0,-2-3 0 0,0 3 0 16,-1 0 0-16,4 0 0 0,-3 0 0 0,2 0 0 16,-2 3 0-16,-1-3 0 0,1 0 0 0,3 0-8 15,-4 0 8-15,1 0 0 0,-3-3 0 0,2 3-10 16,4 0 10-16,-3 0 0 0,2-2-13 0,1 2 4 16,-3-3 1-16,2 0 0 0,1 1-1 0,-1 2 0 15,-2-6 0-15,6 4 0 0,-4-1-1 0,4 0 0 16,2 1 0-16,-2-4 0 0,3 4-1 0,-1-1 0 0,-2 0 0 0,5-2 0 15,-2 3-2-15,3-4-1 0,-1 1 0 16,1 2 0-16,-4-2 14 0,4 0-11 0,-7-1 11 0,4 1-10 16,0 0 10-16,2-3 0 0,1 3 0 0,-1-1-8 15,1 4 8-15,-4-4 0 0,-2 1 0 0,-12 2 0 16,2 3 0-16,1-5 0 0,6 3 0 0,-4-4 0 16,4 6 0-16,-1-2 0 0,1-1 0 0,12-2 0 15,-7 2 0-15,-2 3-8 0,-1 0 8 0,-2-3 0 16,-3 1-38-1,-4 2-2-15,1 0-1 0</inkml:trace>
  <inkml:trace contextRef="#ctx0" brushRef="#br0" timeOffset="98206.878">11819 17449 748 0,'0'-5'67'0,"0"0"-54"16,0 2-13-16,3-2 0 0,-3 5 138 0,0 0 25 15,0 0 5-15,0 0 0 0,0 0-115 0,9 8-23 16,-3 2-5-16,0 4-1 0,3 4 32 0,-3 3 5 16,2 6 2-16,-2 4 0 0,3 9 4 0,-3-3 1 15,-3 5 0-15,0 6 0 0,0 2-17 0,-3 6-3 16,-3 5-1-16,3-3 0 15,-3-2-31-15,0-4-5 0,0-4-2 0,3 0 0 0,-3-6-9 0,0-8 0 16,3-4 0-16,-3-1 8 0,3 0-8 0,0-3 0 16,0-2 0-16,0 0 0 15,0-3-25-15,0 0-7 0,3-2-2 0</inkml:trace>
  <inkml:trace contextRef="#ctx0" brushRef="#br0" timeOffset="98859.886">13834 17523 633 0,'0'0'56'0,"0"0"-44"0,0 0-12 0,0 0 0 0,0 0 156 15,0 0 30-15,0 0 6 0,0 0 0 0,0 8-128 0,3 3-25 16,-3 5-6-16,0 2-1 0,0 6 53 0,0 3 11 15,-3 4 1-15,3 1 1 0,-3 8-24 0,0 5-5 16,0 2-1-16,0 4 0 0,-3 4-17 0,3 1-4 16,-3-3-1-16,3-3 0 15,3-2-26-15,0-3-4 0,0-3-2 0,0-10 0 0,3-3-14 16,0 0 0-16,0-3 0 0,3 1 0 0,0-6-16 16,0 0-4-16,-3-2 0 0</inkml:trace>
  <inkml:trace contextRef="#ctx0" brushRef="#br0" timeOffset="104066.431">9738 17891 925 0,'0'0'40'0,"0"0"10"0,0 0-40 0,0 0-10 0,0 0 0 0,0 0 0 15,0 0 74-15,0 0 13 0,0 0 2 0,0 0 1 16,-3 5-12-16,3 3-2 0,-3 0-1 0,0 3 0 16,0 2-25-16,0 0-5 0,0-2-1 0,0 0 0 15,-3 2-19-15,3 0-4 0,-3-2-1 0,3-1 0 16,1 1-10-16,-1-1-2 0,0 1-8 0,0-3 12 15,0 0-12-15,3-3 0 0,-3 0-12 0,3 1 12 32,0-6-41-32,0 0-2 0,0 0 0 0,0 0 0 0,-3 2-46 0,3-2-10 15,0 0-1-15</inkml:trace>
  <inkml:trace contextRef="#ctx0" brushRef="#br0" timeOffset="104288.428">9646 17894 748 0,'0'0'67'16,"0"0"-54"-16,0 0-13 0,0 0 0 0,0 0 127 0,0 0 22 16,0 0 5-16,0 0 1 0,0 0-99 0,0 5-19 15,0-5-4-15,-3 8-1 0,3 3 19 0,0-3 3 16,0 5 1-16,3-3 0 0,0-2-4 0,0 6-1 16,3-1 0-16,-3 0 0 0,3 0-19 0,0 0-4 15,0-2-1-15,0 2 0 0,0-2-26 0,0-1 0 16,2-2 8-16,-2 0-8 0,0 3-13 0,-3-3-5 15,6-3-1-15</inkml:trace>
  <inkml:trace contextRef="#ctx0" brushRef="#br0" timeOffset="104531.415">9783 18090 403 0,'0'0'36'0,"0"0"-36"0,0 0 0 0,0 0 0 0,0 0 246 0,0 0 42 0,0 0 9 0,0 0 2 0,0 0-199 0,6-6-39 16,0 4-8-16,0-4-1 0,0 4-4 0,3-4 0 15,-3 6 0-15,2-5 0 0,1 5-23 0,3-3-5 16,-3 3 0-16,0 0-1 0,3 0-19 0,-3 3-19 15,-9-3 4-15</inkml:trace>
  <inkml:trace contextRef="#ctx0" brushRef="#br0" timeOffset="105448.527">9988 17743 345 0,'0'0'31'16,"0"0"-31"-16,0 0 0 0,0 0 0 0,6 0 155 0,-6 0 25 0,0 0 4 0,0 0 2 0,0 0-95 0,0 0-19 15,0 0-4-15,6 3-1 0,0-1-1 0,-3 6 0 16,0 0 0-16,0 3 0 0,-3 5-16 0,3 2-3 16,-3 1-1-16,0 7 0 0,-3 1-13 0,3 2-2 15,0-3-1-15,0 3 0 0,-3 0-18 0,3-2-4 16,0-1-8-16,0-5 12 15,0 1-12-15,0-4 8 0,3-5-8 0,0 1 0 0,0-1 0 0,0-5 0 0,0 0 0 16,0-3 0 0,0 0-48-16,-3-5-7 0,0 0-1 0</inkml:trace>
  <inkml:trace contextRef="#ctx0" brushRef="#br0" timeOffset="105856.549">10009 17814 921 0,'-9'-10'40'0,"9"7"10"0,-3-2-40 0,-3 2-10 0,3-2 0 0,3 2 0 16,-3 1 156-16,0-4 28 0,3 4 7 0,0 2 1 0,3-8-110 0,0 2-22 15,3 1-4-15,0 0 0 0,3 0-4 0,-3-1-1 16,6-2 0-16,0 3 0 0,0-3-10 0,3 0-1 15,-1 3-1-15,1-3 0 0,3 3-25 0,0-3-5 16,-3 2-1-16,3 1 0 0,0 0-8 0,-3 0 0 16,2 2 9-16,1-2-9 0,-3 2 0 0,3 0 0 15,-3 1 0-15,0-1 0 0,3 3 0 0,-3-3-10 16,-4 1 1-16,1 2 0 0,0 0 9 0,0 0 0 16,-3 2 0-16,-3 1 8 0,0 2-8 0,-3-2-10 15,3 5 10-15,-6 0-13 0,0 0 13 0,0 2 0 16,0 1-10-16,0 5 10 0,-3 0 0 0,0 0 0 15,0-1 12-15,0 7-4 0,0-1 7 0,3 0 1 16,0 0 0-16,0 0 0 0,0 3-5 0,0-3-1 0,0 6 0 16,3-6 0-16,0 3-10 0,0-3 0 15,0 0 0-15,0 0 8 0,0-5-8 0,0 0 0 16,0 0 0-16,-3-3 0 16,3 0-38-16,-3-2-3 0,-3-1-1 0</inkml:trace>
  <inkml:trace contextRef="#ctx0" brushRef="#br0" timeOffset="106048.552">10072 18262 1382 0,'0'0'123'16,"0"0"-99"-16,0 0-24 0,0 0 0 15,0 0 80-15,8 2 10 0,1-2 2 0,3 0 1 16,3 0-63-16,0-2-13 0,3-1-2 0,-3 3-1 0,3-3 12 15,0 1 2-15,-1-1 1 0,1 3 0 0,0 0-29 0,-3 0-15 16,0 3 2-16</inkml:trace>
  <inkml:trace contextRef="#ctx0" brushRef="#br0" timeOffset="106448.118">10176 17838 1429 0,'0'0'63'0,"-6"0"13"0,3 0-60 16,0 3-16-16,-3 0 0 0,3 2 0 0,-3 0 38 0,3 6 5 0,0-3 1 0,0 5 0 16,3 5 3-16,0 4 1 0,-3 1 0 0,3-1 0 15,0 1 13-15,3-2 3 0,3-2 1 0,0 0 0 16,3-4-41-16,0-4-9 0,3 0-2 0,-3-6 0 16,3 0-4-16,-1-5-1 0,4-2 0 0,-3-4 0 15,0-2 0-15,0-2 0 0,0-4 0 0,3-1 0 0,-9 1-8 0,3-2 8 16,-3 1-8-16,0-1 8 15,-6 0 0-15,-3 0 0 0,0 3 0 0,0-3 0 0,-3 0-8 0,-3 3 12 16,0-3-12-16,-3 3 12 0,0-1-12 0,3 4 0 16,0-1 0-16,0 1 0 15,3 4-89-15,0 1-20 0,3-3-4 0</inkml:trace>
  <inkml:trace contextRef="#ctx0" brushRef="#br0" timeOffset="106936.109">10738 17976 403 0,'0'0'36'0,"0"0"-36"15,0 0 0-15,0 0 0 0,0 0 226 0,0 0 38 16,0 0 8-16,0 0 2 0,0 0-170 0,0 0-33 16,0 0-7-16,0 8-2 0,3 0-8 0,0 2-2 15,0-2 0-15,3 5 0 0,-3 1-14 0,3-4-3 16,0 1-1-16,0-1 0 0,0 1-19 0,3-3-4 15,-3 0-1-15,0 0 0 0,3-3-10 0,-9-5 0 16,6 5 0-16,-6-5 0 16,6 6-41-16,-6-6-4 0,0 0-1 0</inkml:trace>
  <inkml:trace contextRef="#ctx0" brushRef="#br0" timeOffset="107132.106">10842 17978 460 0,'0'0'20'0,"0"0"5"16,0 0-25-16,0 0 0 0,0 0 0 0,-2 8 0 0,-1 3 228 0,0 0 41 0,0 4 8 0,-3-1 2 16,3 4-174-16,0 1-34 0,0-3-7 0,0 2-2 15,0 1-4-15,0-4-1 0,-3 4 0 0,3-3 0 16,0 0-25-16,0 0-4 0,3-3-2 0,0-3 0 16,3 4-26-16,-3-4 0 0,3-2-14 0,3 0 5 15,0-5-136-15,-3-1-27 0,3 1-6 0</inkml:trace>
  <inkml:trace contextRef="#ctx0" brushRef="#br0" timeOffset="107295.113">10908 18119 172 0,'0'0'16'0,"0"0"-16"0,0 0 0 0,0 0 0 0,0 0 327 0,0 0 62 15,0 0 13-15,0 0 2 0,9 0-321 0,0 0-65 16,0-3-18-16,-3 0 0 0,-6 3 16 0,9 3-4 15,0-6-1-15,-3 3 0 0,-6 0-11 0,8 3 10 16,-8-3-10-16</inkml:trace>
  <inkml:trace contextRef="#ctx0" brushRef="#br0" timeOffset="107766.102">11116 17822 230 0,'0'0'20'0,"0"0"-20"0,0 0 0 0,3-2 0 0,-3-4 132 16,0 1 21-16,0 0 5 0,0 2 1 0,0 3-52 0,0-5-11 15,0 5-1-15,0 0-1 0,0 0-3 0,0 0-1 16,0 0 0-16,0 0 0 0,0 0-31 0,0 0-7 16,3 8 0-16,0 2-1 0,0 4 17 0,0 4 4 15,0 9 1-15,-3-1 0 0,3 3-19 0,-3 6-4 16,0-1-1-16,0 0 0 16,0 1-31-16,0-6-6 0,0-3-2 0,0 1 0 0,0-6-2 0,3-3-8 15,0 1 12-15,-3-3-4 0,3-3-20 0,0-2-4 0,-3-3 0 0,3-3-1 31,-3-5-154-31,0 0-30 0</inkml:trace>
  <inkml:trace contextRef="#ctx0" brushRef="#br0" timeOffset="108115.167">11143 17838 172 0,'0'0'8'0,"-3"-8"1"16,3 3-9-16,0-3 0 0,0 3 0 0,3-1 0 15,0 1 360-15,0 0 69 0,3-3 15 0,3 3 2 0,0-3-349 0,0 2-69 16,0-2-15-16,3 3-2 0,3 3-11 0,-4-4 10 16,4 1-10-16,-3 2 10 0,3-2-10 0,0 2 0 15,0 1 9-15,3-1-9 0,-6 0 0 0,6 3 0 16,-4-2 0-16,1 2 0 0,-3 0 0 0,0 0-10 16,0-3 10-16,-3 3 0 0,6 0 0 0,-6 3 0 15,3-3 0-15,-3 5 0 0,2-2 0 0,-2 2 0 16,-3 3 0-16,0-3 0 0,0 6 11 0,0-1 5 15,0 4 2-15,-3-1 0 0,0 5 10 0,0 1 1 16,0-3 1-16,0 5 0 0,3 3-7 0,-6-3-2 16,3 0 0-16,-3 3 0 0,3-3-7 0,-3 0-2 15,3 0 0-15,0-2 0 0,0-3-12 0,-3 2 0 16,3-4 8-16,-3-1-8 16,0 0-33-16,0-2-10 0,0-1-1 0</inkml:trace>
  <inkml:trace contextRef="#ctx0" brushRef="#br0" timeOffset="108328.628">11221 18264 1382 0,'0'0'123'0,"0"0"-99"0,0 0-24 0,0 0 0 15,0 0 93-15,0 0 14 0,5-2 2 0,1-1 1 16,0 0-72-16,3-2-14 0,0 0-4 0,3-1 0 15,0 4 40-15,6-4 7 0,0 1 1 0,3 0 1 16,-4 0-27-16,1-1-6 0,0 4 0 0,0-1-1 0,-3 0-46 0,0-2-9 16,-3 5-1-16,0-3-1 15,-3 1-180-15,-1-1-36 0</inkml:trace>
  <inkml:trace contextRef="#ctx0" brushRef="#br0" timeOffset="108633.444">11334 17841 460 0,'-9'-8'20'0,"6"8"5"16,-3 0-25-16,0 0 0 0,-3 0 0 0,3 0 0 0,3 5 316 0,0 3 59 0,0-3 11 0,-3 3 2 15,3 0-280-15,0 6-56 0,0-1-11 0,3 3-2 16,3 0 25-16,0 2 6 0,0-2 1 0,0 0 0 15,6 0-33-15,0-3-6 0,0-3-2 0,3-2 0 16,0 3-14-16,3-8-2 0,-4 2-1 0,1-8 0 16,0 3 1-16,0-5 0 0,0-3 0 0,-3 0 0 15,3 0 5-15,-6-2 1 0,0-1 0 0,-3-2 0 16,3 2-10-16,-6-2-2 0,-3 0 0 0,0 2 0 16,-3 1-8-16,0 2 0 0,-3-3 0 0,-3 6 0 31,3-3-93-31,0 3-11 0,0 2-3 0</inkml:trace>
  <inkml:trace contextRef="#ctx0" brushRef="#br0" timeOffset="109207.465">12197 17978 1360 0,'0'0'60'0,"0"0"13"0,0 0-58 0,0 0-15 16,-6 8 0-16,3 3 0 0,3-3 44 0,-6 2 5 15,-3 4 2-15,3 2 0 0,-3-1 1 0,-3 1 0 16,3 0 0-16,0 0 0 0,-3 3 0 0,1-4 1 15,2-1 0-15,3-1 0 0,-3 0-28 0,6-2-5 16,3-11-2-16,-6 10 0 0,3-2-18 0,3-8 0 16,0 0 0-16,0 0 0 15,0 0-44-15,0 0-8 0,0 0-3 0,0 0 0 16,0 0-145-16,0 0-28 0</inkml:trace>
  <inkml:trace contextRef="#ctx0" brushRef="#br0" timeOffset="109417.446">12066 17994 1630 0,'-6'-10'72'0,"6"10"16"0,0-3-71 0,0 3-17 0,0-5 0 0,3 0 0 16,-3 5 47-16,0 0 5 0,0 0 2 0,0 0 0 15,0 0-15-15,9 5-3 0,-9-5-1 0,6 8 0 16,0 0 14-16,0 5 3 0,0 0 1 0,0 3 0 16,0 0-20-16,-1 2-4 0,1 1-1 0,0-3 0 15,-3 2-28-15,3 1 8 16,0-6-8-16,0 3 0 0,0-3-20 0,3 0-8 0,-3-2 0 0,3 0-1 15,-3-3-177-15,3-1-35 0,-9-7-7 16,12 14-2-16</inkml:trace>
  <inkml:trace contextRef="#ctx0" brushRef="#br0" timeOffset="109583.443">12221 18187 1324 0,'0'0'59'0,"0"0"12"0,0 0-57 0,0 0-14 15,0 0 0-15,0 0 0 0,0 0 109 0,9 0 19 16,0 0 4-16,-4 0 1 0,1 3-106 0,3 0-27 16,0-3 0-16,0 0 0 0,0 2 0 0,-3 1 0 15,3-6 0-15</inkml:trace>
  <inkml:trace contextRef="#ctx0" brushRef="#br0" timeOffset="110017.278">12441 17783 691 0,'0'0'61'16,"0"0"-49"-16,0 0-12 0,0 0 0 0,0 0 215 0,0 0 40 15,0 0 8-15,0 0 1 0,0 0-167 0,0 0-33 16,0 8-8-16,0 5 0 0,0 3-8 0,-3 2 0 16,3 3-1-16,0 6 0 0,-3 5 2 0,0-1 1 15,3 4 0-15,-6-1 0 16,3 1-29-16,0-1-5 0,0-2-2 0,0-3 0 0,0 3-14 0,0-6 0 16,0 0 0-16,3-2 0 0,0-5-17 0,3-3-7 15,-3 0 0-15,3-6-1 16,0-2-145-16,3-3-29 0,-3 1-5 0</inkml:trace>
  <inkml:trace contextRef="#ctx0" brushRef="#br0" timeOffset="110372.294">12438 17801 864 0,'0'0'76'0,"-3"-5"-60"0,0-3-16 0,0 3 0 0,3 5 175 0,0 0 32 0,0 0 6 0,0-3 2 16,0-2-134-16,3-1-26 0,0-2-6 0,3 3-1 16,0 0 5-16,0 0 1 0,3-3 0 0,0 2 0 15,0 1-23-15,0 0-5 0,-1 0-1 0,4-1 0 16,0 1-25-16,-3 2 0 0,3 1 8 0,0 2-8 16,-3-3-11-16,3 3-4 0,-3 0-1 0,0 3 0 15,0-1-9-15,-3 1-3 0,0 2 0 0,0-2 0 0,-4 2 13 0,4 3 3 16,0 0 0-16,0 0 0 0,-3 3 12 0,0 2 0 15,0-3-10-15,3 6 10 0,0 0 0 0,0 3 0 16,-6 2 0-16,3 3 0 0,0 2 0 0,-3 1 0 16,0 2 8-16,0 2-8 0,3-2 9 0,0 6-9 15,-3-9 10-15,3 3-10 16,-3-2 10-16,3-6-10 0,-3 3 10 0,3-3-10 0,0-2 8 16,0-1-8-16,3-5 0 0,-3 1 0 0,0-1 0 0,0-3-8 15,3-2-1-15</inkml:trace>
  <inkml:trace contextRef="#ctx0" brushRef="#br0" timeOffset="110584.286">12450 18322 403 0,'0'0'36'15,"0"0"-36"-15,-6 0 0 0,6 0 0 0,0 0 320 0,0 0 56 0,0 0 12 0,0 0 3 16,0 0-315-16,0 0-62 0,6 3-14 0,0-3 0 15,3 0 42-15,0-3 9 0,3-2 1 0,-4 5 1 16,4 0-16-16,-3 0-3 0,3-3-1 0,0 3 0 31,-3 3-67-31,3-3-14 0,0-3-2 0</inkml:trace>
  <inkml:trace contextRef="#ctx0" brushRef="#br0" timeOffset="110946.288">12524 17968 633 0,'-6'-3'56'0,"3"1"-44"0,3-6-12 0,0 2 0 0,0 1 227 0,0 2 43 16,-3 1 9-16,3 2 1 0,0 0-189 0,0 0-39 15,0 0-7-15,0 13-1 0,-3 0-4 0,3 3-1 0,0 3 0 0,0 2 0 16,0 0 10-16,3 0 3 0,-3-2 0 0,3 2 0 16,-3-3-30-16,6 1-6 0,-3-6 0 0,3 0-1 15,3 1-15-15,-3-7 0 0,3-1 0 0,-3-4 0 16,3 1 11-16,0-3-11 0,3-5 12 0,-3-3-12 16,0-3 16-16,0 1-4 0,-1-6-1 15,1-3 0-15,-3 3 1 0,-3-2 0 0,3-3 0 0,-3 0 0 16,-3-1 1-16,-3 4 1 0,-3 2 0 0,0 0 0 15,-3 0-2-15,-2 3 0 0,-1 2 0 16,0 3 0-16,0 1-12 0,3-1 0 0,-6 5-9 0,6-2 9 31,0 2-120-31,3 0-17 0,0 3-4 0</inkml:trace>
  <inkml:trace contextRef="#ctx0" brushRef="#br0" timeOffset="111728.443">12950 18002 1587 0,'0'0'70'0,"0"0"15"0,0 0-68 0,0 0-17 0,0 0 0 0,0 0 0 16,0 0 20-16,0 0 1 0,0 8 0 0,0 0 0 15,0 3-9-15,3-1-3 0,0 1 0 0,0-1 0 16,0 1 20-16,3 0 4 0,-3-1 1 0,3 1 0 16,0-1-13-16,0 1-2 0,3 0-1 0,-4-4 0 15,1 4-18-15,0-3 0 0,0-3 0 0,3 1 0 32,-3-4-104-32,-6-2-27 0,6 3-5 0</inkml:trace>
  <inkml:trace contextRef="#ctx0" brushRef="#br0" timeOffset="111918.435">13111 18002 1094 0,'0'0'97'0,"0"0"-77"0,0 0-20 0,-6 8 0 0,0 5 105 0,0 1 18 16,3-1 3-16,-3 5 1 0,0 4-71 0,0-4-13 16,-3 6-3-16,3-3-1 0,0 0 21 0,0 3 4 15,0-3 0-15,0-2 1 0,0-1-27 0,3 1-6 16,0-1 0-16,3-2-1 0,0-3-31 0,3 1-10 15,-3-1 0-15,3-3 0 16,-3-10-167-16,0 0-34 0</inkml:trace>
  <inkml:trace contextRef="#ctx0" brushRef="#br0" timeOffset="112102.435">13096 18172 345 0,'0'0'31'0,"0"0"-31"0,3-6 0 0,-3 6 0 15,3-5 372-15,0 2 69 0,3 1 14 0,-3-1 2 16,-3 3-363-16,9-3-73 0,-1 1-21 0,-2 2 9 16,-6 0-9-16,6 0 8 0,3-3-8 0,0 3 8 15,0 0-8-15,-3 0 0 0,0 3 0 0,3-3 0 16,-3 0-111-16,0 0-17 0,0 2-4 0</inkml:trace>
  <inkml:trace contextRef="#ctx0" brushRef="#br0" timeOffset="112360.433">13325 17820 1440 0,'0'0'128'0,"0"0"-103"16,0 10-25-16,0 1 0 0,0 2 80 0,-3 3 10 16,3 5 2-16,0 0 1 0,0 6-68 0,0-1-13 0,-3 1-4 0,3 2 0 15,-3-3 3-15,3 3 0 16,0-2 0-16,0-3 0 0,0-1-11 0,3-1 0 0,0-7 0 0,-3 4 8 31,3-6-102-31,-3 0-21 0,0-2-4 0</inkml:trace>
  <inkml:trace contextRef="#ctx0" brushRef="#br0" timeOffset="112736.381">13331 17791 1951 0,'0'-8'43'0,"0"8"9"0,-3-6 1 0,3 6 2 0,0-5-44 0,0 0-11 0,0-1 0 0,3 1 0 0,3 0 10 0,0 0 0 16,0-1 0-16,0 1 0 0,3 0-10 0,0-3 10 16,0 0-10-16,2 0 10 0,-2 3-10 0,3-3 0 15,0 2 0-15,0-2 8 0,0 3-8 0,0 3 0 16,-3-4-10-16,3 4 10 16,-3-1-37-16,0 0-2 0,-1 3 0 0,-2-2 0 0,3 2 14 0,-3 2 2 15,-6-2 1-15,0 6 0 0,6-1 22 0,-3 0 0 16,3 3 0-16,-3 3 0 0,-3-1 0 0,0 4 0 15,3-1 0-15,3 3 0 0,-9-1 12 0,6 7-2 16,0-4-1-16,0 1 0 0,0 5 5 0,0-1 1 16,-3 6 0-16,3 1 0 0,0-1 1 0,-3 0 1 15,0 2 0-15,3-1 0 0,0-4-17 0,3 1 0 16,-3-4-11-16,3-2 11 0,-3 1-14 0,3-4 4 0,-3-2 1 0,3-3 0 31,-3 1-135-31,0-4-26 0</inkml:trace>
  <inkml:trace contextRef="#ctx0" brushRef="#br0" timeOffset="112934.384">13334 18317 1792 0,'0'0'80'0,"0"0"16"15,0 0-77-15,0 0-19 0,6-3 0 0,0 1 0 16,3-1 12-16,0 1-2 0,3-1 0 0,-1 0 0 15,1-2-10-15,3 0 0 0,0 2 0 0,0 0 0 0,-3 1 0 16,3-1 8-16,-3 3-8 0</inkml:trace>
  <inkml:trace contextRef="#ctx0" brushRef="#br0" timeOffset="113320.889">13399 17859 172 0,'0'0'16'0,"0"0"-16"0,0 0 0 0,0 0 0 0,0 0 247 0,0 0 46 0,-3 0 10 0,0 6 1 16,-3-1-191-16,3 0-38 0,-2 3-8 0,-1 0-2 16,3 5-15-16,0 1-3 0,0 1-1 0,0 4 0 15,0 0 11-15,3 2 3 0,0-3 0 0,0 3 0 16,3-5-12-16,0 0-3 0,0-3 0 0,3 1 0 16,0-4-27-16,-1-2-6 0,4-5 0 0,-3-1-1 15,3 1 4-15,0-3 1 0,0-3 0 0,3-5 0 16,-3 1 7-16,3-4 1 0,-3-2 1 0,-3-1 0 15,0-4-4-15,3 2-1 0,-6 3 0 0,0-3 0 0,-3 0 4 0,-3 3 0 16,0 0 0-16,-3-1 0 0,0 1-11 16,-3 3-1-16,0 2-1 0,0 0 0 15,3 0-103-15,-3 2-20 0,0-1-4 0</inkml:trace>
  <inkml:trace contextRef="#ctx0" brushRef="#br0" timeOffset="114119.921">14057 18005 345 0,'6'-8'15'0,"-6"8"4"0,3-5-19 0,0 2 0 0,0 0 0 0,0-2 0 16,0-5 114-16,3 4 19 0,-6 1 4 0,3 0 1 15,3 2-78-15,-6-2-16 0,0 5-4 0,0 0 0 16,0 0 49-16,0 0 10 0,0 0 1 0,0 0 1 15,0 0-31-15,-6 8-6 0,-3 2-2 0,-3 3 0 16,0 3-14-16,0 3-2 0,3-1-1 0,3 4 0 0,-5-1-21 0,2-3-4 16,0 1 0-16,0-3-1 15,3-1-19-15,0 1 0 0,0-5 8 0,0 0-8 16,6-11 0-16,0 0 0 0,0 0 0 16,0 0 0-16,0 0-22 0,0 0-2 0,0 0 0 0,0 0 0 15,0 0-128-15,0 0-25 0,0 0-6 0</inkml:trace>
  <inkml:trace contextRef="#ctx0" brushRef="#br0" timeOffset="114294.894">13944 17997 921 0,'0'0'82'0,"0"0"-66"15,0 0-16-15,3-5 0 0,3 2 156 0,-6 3 27 16,6-3 5-16,0 1 2 0,3 2-130 0,-3 0-27 16,3 0-5-16,0 2 0 0,-3 6 11 0,0-2 2 0,5 2 1 15,-5 2 0-15,3 1-2 0,-3 2 0 0,3 0 0 0,-3-2 0 16,3 5-23-16,0-3-5 0,-6-3 0 0,6 1-1 31,-3 0-40-31,3-1-8 0,-6-2-2 0</inkml:trace>
  <inkml:trace contextRef="#ctx0" brushRef="#br0" timeOffset="114526.89">14188 18161 1612 0,'0'0'144'15,"0"0"-116"-15,0 0-28 16,0 0 0-16,0 0 63 0,0 0 6 0,0 0 2 0,0 0 0 0,0 0-43 0,6 5-8 16,3-2-1-16,-3 0-1 15,3-6 3-15,0 3 1 0,-3 0 0 0,0 0 0 16,3-3-79-16,0 3-16 15,0-2-3-15</inkml:trace>
  <inkml:trace contextRef="#ctx0" brushRef="#br0" timeOffset="115024.894">14388 17722 115 0,'0'0'10'0,"0"0"-10"0,0 0 0 0,0 0 0 0,0 0 259 0,0 0 49 0,0 0 11 0,0 0 1 0,0 0-220 0,3 8-45 16,3 2-9-16,-4 4-2 0,1 4 17 0,0 6 3 16,0 0 1-16,0 7 0 0,-3 4-16 0,0 2-3 15,0 0-1-15,-3 3 0 0,3-3-30 0,-3-3-7 16,0 0 0-16,0-4-8 0,1-1 0 0,-1-3 0 16,0-2 0-16,0-3 0 0,3-2-13 0,0-4-10 15,0-1-1-15,0-4-1 16,3-4-118-16,0 2-23 0,0-3-5 15</inkml:trace>
  <inkml:trace contextRef="#ctx0" brushRef="#br0" timeOffset="115404.893">14361 17722 1440 0,'0'0'128'16,"0"0"-103"-16,0 0-25 0,0 0 0 16,0 0 86-16,0 0 12 0,0 0 2 0,6-5 1 0,0 2-76 15,3-2-15-15,0 2-10 0,8-2 12 0,1 2 4 16,3-2 0-16,-3 2 1 0,0-2 0 0,3 5-7 0,0-3-2 16,-4 0 0-16,1 3 0 0,0-2-8 0,0 2 0 15,-3 0 0-15,0 5 0 0,-3-2-16 0,0-1-3 16,-4 1 0-16,4 2 0 0,-3-2 3 0,0 2 0 15,-3 1 0-15,3-1 0 16,-3 0 16-16,0 0 0 0,-3 3-8 0,3 3 8 0,-3-3 0 16,3 2 8-16,-3 4-8 0,0-1 12 0,0 3 6 0,-3 2 1 15,0 6 0-15,-3 3 0 0,3-1 4 0,-3 6 1 16,0-3 0-16,0 3 0 0,0-1-12 0,0-1-1 16,3-4-1-16,-3-2 0 15,3-3-10-15,0 0 0 0,-3-2 0 0,3-3 8 0,3-1-8 0,-3-1 0 16,3-1 0-16,0-3 0 15,-3-2-31-15,0 0-8 0,3 0-1 0</inkml:trace>
  <inkml:trace contextRef="#ctx0" brushRef="#br0" timeOffset="115614.887">14429 18322 921 0,'-9'-2'82'0,"9"2"-66"0,0 0-16 0,0 0 0 0,0 0 200 0,0 0 37 0,0 0 7 0,0 0 2 16,9 0-198-16,0-3-39 0,3 0-9 0,0 1 0 16,0 2 0-16,3-3 10 0,0 1-10 0,3-1 12 15,-1 0-12-15,-5 1 0 0,3 2 9 0,-3 0-9 16,0-3-121-16,-3 3-29 0</inkml:trace>
  <inkml:trace contextRef="#ctx0" brushRef="#br0" timeOffset="115939.887">14519 17851 1152 0,'-6'0'102'0,"0"0"-82"0,0 0-20 0,3 3 0 15,0 0 141-15,-3 5 24 0,0 0 5 0,3 5 1 16,0 0-121-16,0 6-24 0,-3 2-5 0,6 3-1 16,-3 2 16-16,3 0 4 15,0 1 0-15,3-1 0 0,0-2-4 0,0-3 0 0,3-5 0 0,3-3 0 16,3-2-17-16,0-3-4 0,2 0-1 0,-2-3 0 16,0-2-2-16,0-6-1 0,3-2 0 0,0-3 0 15,-6 0-3-15,3-5 0 0,-3 0 0 0,0-3 0 16,0 0-8-16,-6 0 8 0,3 0-8 0,-4 0 8 15,-2-5-8-15,0 3 0 0,-2-1 0 0,-4 1 0 16,3 2-15-16,-6 2-1 0,3-1-1 0,0 1 0 16,0 4-122-16,0-1-24 0,0 1-5 0,0 2 0 15</inkml:trace>
  <inkml:trace contextRef="#ctx0" brushRef="#br0" timeOffset="116485.894">14950 17984 1036 0,'0'0'92'0,"0"0"-73"15,0 0-19-15,0 0 0 0,6 5 130 0,-3 3 22 16,0 3 5-16,0-1 1 0,0 3-86 0,3 1-18 16,-3-1-3-16,0 3-1 0,3-3-26 0,-3 0-4 15,6-5-2-15,-3 5 0 0,-3-5-18 0,0 0 0 16,-3-8 0-16,6 8 0 0,-6-8 0 0,9 8-17 16,-9-8 1-16</inkml:trace>
  <inkml:trace contextRef="#ctx0" brushRef="#br0" timeOffset="116720.888">15126 17978 806 0,'0'0'36'0,"0"0"7"16,-3 6-35-16,0-1-8 0,0 3 0 0,-3 5 0 0,6 0 168 0,-3 1 31 0,-3 4 6 0,3 3 2 15,-3 1-142-15,3 1-28 16,-6 4-5-16,3-1-2 0,0-2 11 0,0 0 3 0,0-6 0 0,3 4 0 15,-3-1-12-15,3 0-3 0,3-8 0 0,-3 3 0 16,0 0-29-16,3-6-18 0,0 1 2 0</inkml:trace>
  <inkml:trace contextRef="#ctx0" brushRef="#br0" timeOffset="116880.894">15156 18172 864 0,'0'0'76'0,"0"0"-60"0,0 0-16 0,0 0 0 0,3-6 258 0,2 1 49 15,-2 0 9-15,-3 5 3 0,9-6-257 0,-3 4-51 16,3 2-11-16,-3-3 0 0,0 3 0 0,3 0 0 16,0-3 0-16,0 1 0 0,0 4-8 0,0-2 8 15,-3 0-10-15</inkml:trace>
  <inkml:trace contextRef="#ctx0" brushRef="#br0" timeOffset="117310.898">15417 17727 1580 0,'6'-8'70'0,"-3"6"14"0,0-4-67 16,0 4-17-16,-3 2 0 0,3-6 0 0,0 4 70 0,-3 2 10 15,0 0 3-15,0 0 0 0,6 2 6 0,0 6 2 16,-3 3 0-16,-3 5 0 0,3 2-76 0,-3 6-15 16,0 0 0-16,0 5 0 0,-3 5 16 0,0-2 11 15,3 0 1-15,-3 0 1 0,3-3-21 0,0-3-8 16,0-2 0-16,3 0 9 0,0-3-9 0,-3-3 0 15,3-2-10-15,0-2 10 16,0-4-53-16,0 1-5 0,0-3-1 0,0 0 0 16,-3-6-170-16,0-2-35 0</inkml:trace>
  <inkml:trace contextRef="#ctx0" brushRef="#br0" timeOffset="117652.899">15438 17751 1897 0,'-6'-8'84'0,"6"8"17"0,0 0-81 0,0 0-20 0,3-5 0 0,3-1 0 16,-3 1 73-16,3-3 11 0,0 3 1 0,6-3 1 15,0 0-118-15,0 0-24 0,0 3-5 16,0-3-1-16,3 0 54 0,-1 3 8 0,1-1 0 0,0-2 10 16,3 3-10-16,-3 0 0 0,-3 2 0 0,3-2 0 15,-3 2 9-15,0 1-9 0,-1-1 10 0,-2 3-10 16,0-3-15-16,0 3-9 0,0 0-1 0,-6 0-1 0,6 3 26 0,-3 0 0 15,-3 2 0-15,3 0 11 0,-3 3 7 0,0-3 2 16,3 3 0-16,-3 3 0 0,-3 2-2 0,3 0 0 16,0 3 0-16,0 0 0 0,-3 3 2 0,3-1 0 15,0 3 0-15,0 0 0 0,-3-2-10 0,0 2-2 16,0 3 0-16,0 0 0 0,0-3 8 0,0 0 2 16,0 0 0-16,0 3 0 0,0-3-18 0,0 0-14 15,-3-5 2-15,3 3 1 16,0-1-13-16,0-2-2 0,0 0-1 0,3-3 0 15,-3-2-138-15,0-1-28 0</inkml:trace>
  <inkml:trace contextRef="#ctx0" brushRef="#br0" timeOffset="117857.886">15507 18238 403 0,'0'0'36'0,"0"0"-36"0,0 0 0 0,0 0 0 0,0 0 320 0,0 0 56 0,0 0 12 0,0 0 3 15,9-3-315-15,-3 0-62 0,3 3-14 0,2-2 0 16,1-3 0-16,3-1 0 0,-3 4 0 0,3-1 0 16,0-2 24-16,0 2 0 0,3-2-1 0,-3 2 0 31,-4 0-65-31,4 1-13 0,-3 2-2 0</inkml:trace>
  <inkml:trace contextRef="#ctx0" brushRef="#br0" timeOffset="118298.893">15602 17775 1382 0,'0'0'61'0,"0"0"13"15,-6 2-59-15,0 1-15 0,0-3 0 0,0 0 0 0,3 3 61 0,-3-1 10 0,0 4 1 0,-3 2 1 16,0 2 57-16,4 1 11 0,-4 2 3 0,3 3 0 15,-3 2-112-15,3 1-21 0,3-1-11 0,-3 4 10 16,6-1 13-16,0 0 2 0,3-3 1 0,3-2 0 16,0 0-16-16,3-3-10 0,-3-2 12 0,3-3-12 15,-1-3 10-15,1-5-10 0,3 3 8 0,-3-6-8 16,0 1 12-16,3-6-4 0,-3 0 0 0,0-3 0 16,0 0 0-16,-3-2-8 0,0 3 12 0,0-4-4 15,-3 1-8-15,-3 0 10 0,0-6-10 0,-3 4 10 16,0 1-10-16,-3 4 10 0,-3-3-10 0,0-1 10 15,0 4-10-15,0 2 0 0,-3 3 9 0,3-1-9 16,3 1-100-16,0 2-25 16,0 1-5-16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16:05.5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20353 13793 104 0,'3'-3'41'0,"-3"3"-22"0,0-3-3 0,0 3 18 15,0-2 4-15,0 2 4 16,0-3-10-16,-3 3-2 15,-6-2-6-15,-6-1-1 16,0 3-1-16,0 0-2 16,0 5-6-16,0 6-1 15,0 5-8-15,1 2-3 16,-1 1-4-16,3 2 1 16,3 3-4-16,6-1 1 15,3-1 0-15,6-1-1 16,3-3 1-16,3 1 0 15,11-3 0-15,1-8 3 16,0-3-20-16,3-5-6 16,0-3-41-16,-1-2-17 15</inkml:trace>
  <inkml:trace contextRef="#ctx0" brushRef="#br0" timeOffset="1">20585 13838 104 0,'-6'-3'41'0,"0"3"-22"0,-9 0-3 0,12 0 18 15,-6 0-5-15,0 8 0 16,0 0-12-1,0 0-3-15,-3 2-8 0,0 4-4 0,1 2 1 16,-1 2-2-16,3 3-1 16,3 0 1-16,3 3 1 15,6-3-1-15,3-5 2 16,6 3-4-16,3-11 0 16,2-3 3-16,1-8 1 15,0-5-1-15,0 1-2 16,-6-7 1-16,0 1-1 15,-3-3 2-15,-6 0 1 16,-3 0 1-16,0 1 0 16,0 1 0-16,-3 4 2 15,0 2 6-15,0 3 2 0,3 2-7 16,0 3-4 0,3 8-5-16,0 2 1 0,3 4-1 15,3-1 0-15,0 0 0 16,-1 0 0-16,1-2-31 15,0-3-13-15,0-3-39 16,3-5-25 0,-3-5 50-16</inkml:trace>
  <inkml:trace contextRef="#ctx0" brushRef="#br0" timeOffset="2">20701 13896 132 0,'-3'11'52'0,"6"-1"-28"0,0 9-15 0,-3-9 14 16,0 3 6-16,0 1 5 16,0-4-12-16,0 1-5 15,3-3-10-15,-3-3-5 0,0 0-1 16,0-5-1-16,0 0 2 16,3-5-3-16,-3-6 0 15,9-2-1-15,0-3 0 16,3 0-3-16,-1 1 1 15,1-4 2-15,0 3 3 16,3 3 0-16,0 10-1 16,3 3 3-16,0 3 2 15,-3 5 0-15,0 3 2 16,-4 2-2-16,-2 3 0 0,0-1-3 16,-3 1 1-1,0-2-42-15,-3-4-16 16,3-5-36-16</inkml:trace>
  <inkml:trace contextRef="#ctx0" brushRef="#br0" timeOffset="3">21311 13552 132 0,'0'-3'49'0,"3"6"-26"0,-3 0-5 0,0-3 18 0,0 5-16 15,3 3-3-15,0 16-5 16,0 7 2-16,-3 12-7 16,0 7 2-16,0 3 2 0,0 2 9 15,-3-2 7-15,3 0-8 16,0-10-3-16,0-6-7 16,0-13-1-16,0-6-1 15,0-5 1-15,0-5-2 16,3-21-1-1,0-3-1-15,-3-8-5 16,3 0-1-16,0 1-2 16,3-1 0-16,0 0 0 15,3-2 0-15,3 2 0 16,3 5 0-16,2 6-2 16,4 5 1-16,0 5 1 0,3 6 2 15,-3 5 1 1,-3 3 3-16,-4 4 5 0,-2 7 4 15,-6 1 5-15,-6 4 4 16,-6-1-6-16,-6-2-3 16,-5-5-4-16,-1-3 0 15,-3-6-17-15,-3 1-6 16,3 2-12-16,0-10-3 16,7-9-29-16,2-2-14 15,6-5-30 1</inkml:trace>
  <inkml:trace contextRef="#ctx0" brushRef="#br0" timeOffset="4">21549 13832 184 0,'-3'6'68'0,"9"4"-36"15,3 1-29-15,-3-6 17 0,0 3 3 16,3-3 3-16,0 1-2 15,6-1-1-15,-3 0-12 16,3-2-7-16,-1-3-2 0,1-3 0 16,0-2 1-16,-3 0-4 15,0-6 1-15,-6 3 2 16,-3-5 1-16,-3 2-6 16,-3 3-2-16,-6 3-5 15,-6 5 1-15,-3 5 3 0,0 6 3 16,-2 2 0-1,2 3-1-15,3 5 3 16,3 3 2-16,6 0 9 0,6 0 5 16,6 5 2-16,6-5-1 15,6-1-6-15,3-7-4 16,8-5-12-16,7-8-6 16,0-11-47-16,11-3-19 15,-2-5-26 1</inkml:trace>
  <inkml:trace contextRef="#ctx0" brushRef="#br0" timeOffset="5">22121 13891 88 0,'0'-3'33'0,"0"3"-18"0,0 0 9 0,0 0 34 15,6 3-15 1,0-1-13-16,3 4-7 16,-1-4-14-16,4 1 1 0,3 0 1 15,0-1 0-15,3-2 1 16,-3-2 0-16,0-1 0 15,0-2-4-15,-3-1-3 16,-7 1-2-16,4 0 0 16,-6-6-2-16,-3 1-1 0,-3-4-4 15,-6 4 0-15,-2 2 0 16,-4 2-1-16,0 9 1 16,-6 5 3-16,3 0-2 15,3 0-1-15,-3 3 3 16,4 2 2-16,2 3 4 15,9 2 2-15,6 1 1 16,3 2 2-16,2 0-1 16,7 0 0-16,3 3-3 15,3-3-1-15,3-5-12 16,0-3-3-16,-3-5-24 16,2-10-10-16,4-6-26 15,-3-6-46 1,3-4 25-16</inkml:trace>
  <inkml:trace contextRef="#ctx0" brushRef="#br0" timeOffset="6">22534 13832 208 0,'-3'6'79'0,"-2"2"-42"0,-1 5-45 0,3-5 10 16,-3 8 3-16,-3 5 6 15,-3 3 6-15,-3 2 2 16,0 1-10-16,-3 2-5 0,0-5-3 15,9-3-12-15,0-5-3 16,1-6-42-16,2-2-17 0</inkml:trace>
  <inkml:trace contextRef="#ctx0" brushRef="#br0" timeOffset="7">22344 13872 228 0,'3'0'88'0,"9"-3"-48"0,9 6-49 16,-12 2 14-16,2 6 4 16,4 5 5-16,0 5-6 15,0 3-4-15,3 0-3 16,0 2-4-16,3-2 0 0,3-3-40 16,-4-5-19-16,1-3-30 15</inkml:trace>
  <inkml:trace contextRef="#ctx0" brushRef="#br0" timeOffset="8">22645 13893 196 0,'-12'11'74'0,"12"5"-40"0,0 18-42 0,0-10 10 15,0 13 8-15,0 0 5 16,0 3 10-16,0 2 5 15,-6-2-16-15,6-9-4 0,0-7 1 16,0-5-3-16,0-6 1 0,0-2-10 16,0-17-6-1,0-4 3-15,0-9-4 16,-3-5 0 0,0-15 2-16,3-4 1 15,0 4 5-15,3-1 2 0,0 3 2 16,9-3 0-16,2 3 4 15,4 6 5-15,0 7-7 16,3 5-1-16,-3 17-1 16,3 2 0-16,-3 7 6 15,-6 7 4-15,-1 7 4 16,-5 3 1-16,-6-1-6 16,-6 4 0-16,-5-1-13 15,2-2-4-15,-12-3-16 16,6-7-5-16,-6-4-25 0,3-12-8 15,0-9-26 1,12-2-46 0,3-3 40-16</inkml:trace>
  <inkml:trace contextRef="#ctx0" brushRef="#br0" timeOffset="9">22829 13869 152 0,'15'0'57'0,"-9"6"-30"16,3 7-21-16,-3-2 17 15,0 2 1-15,0 3 5 16,-3 2 5-16,6-2 1 16,-6-3-19-16,0-2-3 0,0-1 1 0,-3-2-4 15,0-8 0 1,0 0 0-16,0-2 1 16,0-6-3-16,0-3 0 0,0-5-5 15,3 0 0-15,-3 1-3 16,8 1-1-1,-2 1 1-15,3 3 0 0,-3-1-3 16,6 0 0-16,-3 3-14 16,6 3-4-1,0 0-22-15,3 8-10 0,0-3-19 16,-3-6-44 0,2 4 23-16</inkml:trace>
  <inkml:trace contextRef="#ctx0" brushRef="#br0" timeOffset="10">23112 13885 184 0,'-3'8'71'0,"6"0"-38"0,0 0-30 0,0-3 17 16,3 1 1-16,0-1 4 15,3-2-7-15,3-3-3 16,-1 0-8-16,1-3-1 0,-3-2 1 16,6-1-3-16,-3 1-3 15,-3 0 0-15,-3-3-1 16,-6 0-3-16,0-3 0 15,0 3-7-15,-9 1-4 16,-3 1-1-16,-3 1-1 16,-3 8 6-16,1 2 4 15,2 5 1-15,0 4 4 16,3 2 0-16,3-1 3 16,3 4 5-16,3-1 4 15,3 1 2-15,6 2 3 0,6 3-7 16,3-3-3-16,3-2-14 15,-1-6-8-15,4-5-29 16,9-3-11-16,-3-8-33 16</inkml:trace>
  <inkml:trace contextRef="#ctx0" brushRef="#br0" timeOffset="11">23401 13851 124 0,'-6'-13'46'0,"12"13"-24"0,-12-3-32 16,6-2 3-16,-3 5 20 0,-3 2 13 15,3 4 7-15,-3-1 2 16,-3 3-7 0,-3-3-3-16,6 3-14 0,-3 0 7 0,3 0 2 15,3 0-8-15,-3 0-4 16,6 0-3-16,9 0 1 15,0 2-5-15,3 1-1 16,3 2-2-16,0 0 0 16,-3 1 2-16,-3-1 0 15,-1 0 4-15,-5-2 2 16,-3 2 2-16,-5-2 2 16,-4 2-7-16,-3-8-4 15,-3-2-18-15,3-1-5 0,-6-7-21 16,3 0-7-16,6-1-43 15,12-4-18 1,3-3 56-16</inkml:trace>
  <inkml:trace contextRef="#ctx0" brushRef="#br0" timeOffset="12">23585 13827 248 0,'-6'0'93'0,"6"0"-50"0,-3 3-48 16,0-3 17-16,0 8-9 15,-3 0-2-15,0 0 6 16,0 0 5-16,0-1-6 16,3 1-3-16,3 3 0 0,6 0-4 15,3 2-2-15,3 3 2 0,-3 0 0 16,6-1 1-16,-6 1 0 16,-6-2 11-16,-3-1 5 15,-6 3 0-15,-6-6 3 16,3 1-8-16,-12-6-4 15,1 0-18-15,-1-7-7 16,-3-4-29-16,9 1-12 16,6-3-31-1,3-2-40-15,21-6 46 16</inkml:trace>
  <inkml:trace contextRef="#ctx0" brushRef="#br0" timeOffset="13">23701 13846 220 0,'6'13'85'0,"-3"-10"-46"16,-3 4-48-16,9-1 12 0,-9 4-2 16,0 6 3-16,0 0 1 15,-3 3 0-15,-3-4-3 16,6-1-15-16,-3-4-6 0</inkml:trace>
  <inkml:trace contextRef="#ctx0" brushRef="#br0" timeOffset="14">23707 13719 280 0,'0'2'107'0,"3"-4"-58"0,-3 2-57 15,6 2-22-15,0 1 4 16,3 2-25-16,9 1-9 15,-6-1-28-15,6 0-10 16</inkml:trace>
  <inkml:trace contextRef="#ctx0" brushRef="#br0" timeOffset="15">23811 13922 164 0,'-9'32'63'0,"9"-13"-34"0,0 2-21 0,9-13 18 15,-3 5-11-15,3-2-3 16,3-3-1-16,0-3 3 0,6-8-8 15,-3-2 1-15,6-3 0 0,-6 0 1 16,-4-5 0-16,-2 0 7 16,-6-3 2-16,-12-3-8 15,3 1-3-15,-8-4-11 16,2 7-4-16,-6-4-4 16,6 3 0-16,0 3-28 15,3 2-11-15,0 3-28 16,9 3-26-1,0 0 44-15</inkml:trace>
  <inkml:trace contextRef="#ctx0" brushRef="#br0" timeOffset="16">24005 13806 156 0,'9'21'60'0,"0"-5"-32"0,-3 3-13 0,0-9 18 16,0 3-7-16,0 3-3 15,-3 0 0-15,-1 0 0 16,1 0-12-16,-3-3 0 0,0-5 0 15,0-3-2-15,0-5 0 16,0 0-3-16,0-5 1 16,6-6-6-16,-3-2-3 15,3-3-8-15,3-10-2 16,6-1 5-16,-3 6 1 16,9 3-1-16,-3 7 2 15,0 6 1-15,-4 10 2 16,7 6 3-16,-6 2 4 0,-3 3 4 15,-3 2 5-15,-6 1-6 16,6-3-2-16,-6-3-14 16,0-2-8-16,0-4-35 15,-3-1-15-15,3-4-34 16</inkml:trace>
  <inkml:trace contextRef="#ctx0" brushRef="#br0" timeOffset="17">24496 13727 288 0,'-15'0'110'0,"12"0"-60"0,0 0-52 0,-3 0 22 16,3 2-10-16,-3 4 0 16,-6 1-2-16,3 1 2 15,6-2-5-15,3 2-5 0,3 5-3 16,6 5-1-16,3 1 0 15,3-1 3-15,0 1 0 16,0 2 3-16,-9 0 1 16,0-2 10-16,-12-1 6 15,-3 1-6-15,-6-3-2 16,-12 5-31-16,-2-11-13 16,-1 4-55-16,3-4-21 15,3 9-5 1</inkml:trace>
  <inkml:trace contextRef="#ctx0" brushRef="#br0" timeOffset="18">20144 13888 96 0,'0'0'38'0,"3"3"-20"0,-3-3-8 0,0 0 14 16,0 0-7-16,0 0-2 16,0 0 7-16,0 0 3 15,0 0-13-15,0 0 6 0,0 0 5 16,0 0-1-16,-9 0 1 15,0-3-8 1,-3 3-2-16,1 0-1 0,-1 0-4 16,-3-3-3-16,0 1 0 15,-3 2 1-15,-3 0-3 16,-3 0 0-16,1 0 1 16,-4 0 0-16,-6 0 0 15,3 0 0-15,1 0 0 16,-4 0 0-16,0-3-2 15,-6 3 1-15,-2 0 0 16,-1 0 1-16,-3 3-5 16,-2-1 1-16,-1 4 0 15,3-1 2-15,1 0-1 16,-1 3-1-16,0 0 1 16,1 0-1-16,-4 3 0 15,1-1 0-15,-1 3 0 0,0 3 0 16,1 0-3-1,2 5 0-15,0 6 2 0,1-3 0 16,-4 2 1-16,3-2 0 16,4 0 0-16,-4 7 0 15,4-1 0-15,2-4 0 16,3 0 0-16,0 6 0 16,-2 5-3-16,2 3 2 15,0 10 3-15,1 0 3 16,2-2 0-16,0 2 0 15,6-2 1-15,3-6 1 16,4-2-1-16,2-3-1 16,3 0 1-16,0-5 1 0,0-3-1 15,3-3 1-15,0 1-4 16,0-3 0-16,3 0 1 16,1-3 0-16,-1-3-2 15,0-2 1-15,3-3-2 16,0-2 2-16,3-3-4 15,0-3-2-15,0 0 4 16,0-2 3-16,0-3-3 16,3 0-3-16,-3 0-6 15,0 0 0-15,0-3-12 16,0-5-4-16,0 1-7 16,0-7-1-16,-3 1-3 15,0-3 2-15,0 0 5 16,0 0 2-16,0-2 12 15,0-1 9-15,0 4 1 0,0-1 2 16,0 0 11-16,0 3 3 16,3-1 3-16,1 4 4 15,-1 2-7-15,0 0 1 16,0 3-8-16,0-1-1 16,3 4-7-16,0 2 0 15,0 8-4-15,0 5 0 16,3 8 6-16,0 3 2 15,0 13 1-15,2-3 1 16,1-2 0-16,0-6 3 16,0-4 1-16,3-7 1 15,0-1 2-15,0-6 1 16,0-3-1-16,0-2 1 16,0-6-2-16,0 0 0 15,3-2-8-15,0-6 0 0,0-7-3 16,-1 2 0-16,4 0 0 15,3 3-2-15,0-3-28 16,0 0-14-16,0 0-62 16</inkml:trace>
  <inkml:trace contextRef="#ctx0" brushRef="#br0" timeOffset="19">20582 14126 112 0,'0'-13'44'0,"3"8"-24"0,-3-1-4 0,0 6 18 16,0 0-5-16,0 0-2 0,0 0-15 15,0 0-5-15,0 6-5 16,0 2-2-16,0 5 1 0,0 11-1 15,0 2 0-15,-3 6-3 16,-3 5 2-16,0 5 3 16,3 8 1-16,-3 6 1 15,3 0 0-15,-3-6-2 16,0 8 1-16,6-2 2 16,0-6 2-16,0-3-3 15,0-2-1-15,0 0-1 16,0 3 1-16,0-8 0 15,0-3 3-15,0-8 1 0,0-3 3 16,-3-4 6-16,0-4 2 16,0-5-5-16,0-2 0 15,0-3-6-15,0 2-2 16,0-7-5-16,0 2 0 16,0-2-2-16,3-3 0 15,-3 0-22-15,0-3-12 16,0 1-23-16,-3-4-11 15,0-4-15 1</inkml:trace>
  <inkml:trace contextRef="#ctx0" brushRef="#br0" timeOffset="20">20382 14854 132 0,'-6'-6'49'16,"6"9"-26"-16,0-3-25 0,0 0 9 0,3 5 1 15,0 3 3-15,0 3 7 16,3 7 6-16,0 12-13 16,0-4 1-16,3 3 1 0,0 0-3 15,0-5 2-15,0-3-3 16,0 0 0-16,0-5 1 16,0-5 4-16,0-3-2 15,0-3 3-15,0-5-4 16,2 0 1-16,4-5-3 15,0-3 2-15,0-5-4 16,0-11 1-16,0-8-5 16,0 3 0-16,-3 0-1 0,-3 2-2 15,-3 4-4-15,-1 4-2 16,-2 3-35-16,0 3-13 16,0 2-58-1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16:27.1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514 15923 345 0,'0'0'31'0,"0"0"-31"16,0 0 0-16,0 0 0 0,0 8 115 0,0 0 17 16,3 2 3-16,3 3 1 0,-6 1-74 0,0-1-14 15,3 3-4-15,3 0 0 0,-6 2 3 0,3 3 0 16,3-2 0-16,-3 2 0 0,0-3-14 0,-3 1-2 0,6-1-1 0,-6-2 0 15,0-2-14-15,0-1-4 0,0-3 0 0,0 1 0 16,0 0-4-16,0-4-8 0,0-7 11 0,0 0-11 16,0 0 12-16,0 0-4 0,0 0 0 0,0 0-8 15,0 0 8-15,-6-5-8 0,3-3 0 0,3 0 0 16,-3-2 0-16,-3-1 0 0,6-5 0 0,6 0 0 16,-6 3 0-16,3 0 0 0,-3-3 0 0,9 3-12 15,-7 0 2-15,4 2 1 0,-3 0 0 16,6 4 0-16,0 1 9 0,-6-2-8 0,9 6 8 0,-3-1-8 15,0 3 8-15,3 0 0 0,3 3 0 0,-9-1-8 16,3 6 8-16,0-2 0 0,3 1 0 0,-4 4 0 16,1 0 13-16,0 2 5 0,-6-3 1 0,3 4 0 15,-6 2 1-15,-6-1 1 0,12-1 0 0,-6-1 0 16,-9 0-12-16,3 0-9 0,3-2 12 0,-6-1-12 16,1 1 0-16,-1 0 0 0,3-3 0 0,0 0-12 15,3-1-31-15,-6-1-5 0,0-4-2 0,6 1 0 16,-12 0-57-16,9-6-11 0,0 0-2 0</inkml:trace>
  <inkml:trace contextRef="#ctx0" brushRef="#br0" timeOffset="348.723">776 16081 345 0,'0'0'31'0,"0"8"-31"0,-6 3 0 16,3-1 0-16,3 4 202 0,-3-1 34 0,3 0 8 0,0-2 0 16,0 2-165-16,0-2-34 0,3-1-6 0,-3 1-2 15,9-3-14-15,-6-3-3 0,6-5-1 0,0 3 0 16,-6-3 3-16,11-3 1 0,-2-2 0 0,0-1 0 16,-3 1-10-16,3-3-1 0,-3 0-1 0,0-2 0 15,0-1-11-15,-3 0 0 0,0 1 0 0,3-3 0 16,-9 2-14-16,3 0 5 0,-3 4 1 0,-3-4 0 15,3 6 8-15,-6-3 0 0,-3-3 0 0,3 3-8 16,-12 0 8-16,6 3 0 0,3 0 0 0,-3-1 0 16,-6 4 0-16,10 2 0 0,-4-3 0 0,3 3 0 15,0 3-16-15,0-3 0 0,9 0-1 0,0 0 0 32,-3 8-63-32,3-8-13 0</inkml:trace>
  <inkml:trace contextRef="#ctx0" brushRef="#br0" timeOffset="763.717">1050 15954 288 0,'0'0'25'0,"0"0"-25"16,-9 3 0-16,6 2 0 0,-6-2 222 0,0 2 39 16,6 1 8-16,-6-1 2 0,3 3-212 0,-3 2-43 15,3 1-8-15,-3 2-8 0,0-2 0 0,6 2 0 16,-6 0 0-16,9 3 0 0,-6 0 0 0,6 0 0 15,6-3 0-15,-3 0 0 0,3 3 10 0,0-3-10 16,0-2 8-16,3-3-8 0,3 0 0 0,-3-3 0 16,3 0 0-16,-3-2 0 0,0-3 0 0,3-5-11 15,-3 0 11-15,2-3-12 0,-2 0 12 0,-6-6 0 16,3 1 0-16,-3 0-8 0,0 0 8 0,3-1 0 0,-3-1 0 16,3-1 0-16,-6 0 0 0,0 0 8 0,0 3-8 0,0-3 0 15,-6 0 8-15,3 3-8 0,3-3 8 0,-9 3-8 16,6-3 14-16,-6 3-2 0,3-1 0 0,3-2 0 15,-5 1-12-15,-1-1 0 0,6 0 0 0,-3 0 0 16,3 5 0-16,0 1 17 0,-3 2-3 0,3 5-1 16,3 3 15-16,0 0 4 0,0 0 0 0,0 0 0 15,0 6-20-15,3 4-3 0,3 3-1 0,-6 1 0 16,6 1 6-16,0 4 1 0,-3-1 0 0,6 1 0 16,-1 2-7-16,-5-5 0 0,6 3-8 0,-3-4 12 15,0 1-12-15,0 0 0 0,3 0 8 0,-6-5-8 16,6-1-21-16,0 1-7 0,-6-3-2 15,3 0-654-15</inkml:trace>
  <inkml:trace contextRef="#ctx0" brushRef="#br0" timeOffset="956.744">1219 15928 1375 0,'0'0'60'0,"0"0"14"0,0 0-59 0,0 0-15 16,0 8 0-16,3 0 0 0,0 2 28 0,3-2 2 15,-6 0 1-15,9 3 0 0,-6-3-13 0,6 0-2 16,0 0-1-16,0 0 0 0,-3 0-15 0,0-3 11 16,3 3-11-16,-6-6 10 0,6 4-20 0,-6-4-4 15,6 1-1-15,-1-3-437 16,1 3-88-16</inkml:trace>
  <inkml:trace contextRef="#ctx0" brushRef="#br0" timeOffset="1114.714">1383 15909 1155 0,'0'6'51'0,"0"-1"11"0,-6 0-50 0,3 6-12 0,3-1 0 0,0 4 0 16,0 2 53-16,-6 2 8 0,0 3 2 0,6 3 0 15,-6 0-10-15,3 0-1 0,-9 2-1 0,12 1 0 16,-6-4 2-16,6-1 1 0,0 1 0 0,0-4 0 16,-3-3-34-16,3 0-8 0,3-3 0 0,3-3-1 15,-6 1-114-15,6-3-22 0</inkml:trace>
  <inkml:trace contextRef="#ctx0" brushRef="#br0" timeOffset="1471.8">1722 15817 1015 0,'0'0'44'0,"0"0"11"0,0 0-44 0,-6 8-11 0,-3-3 0 0,0 3 0 15,1 3 56-15,5-1 8 0,-12 3 3 0,9 1 0 16,-3 1-23-16,0-1-4 0,9 4 0 0,-3-2-1 16,-6-3 3-16,9 6 1 0,-6-3 0 0,6 0 0 15,6-6-23-15,-6 1-4 0,0 2 0 0,9-5-1 16,-3 3-15-16,3-4 0 0,3-1 0 0,3-4 0 16,-4-2-33-16,7 0-3 0,-6-2-1 15</inkml:trace>
  <inkml:trace contextRef="#ctx0" brushRef="#br0" timeOffset="1848.804">1895 15841 864 0,'0'0'38'0,"-6"-6"8"0,6 6-37 0,-6-5-9 16,3 2 0-16,-6 1 0 0,6-1 144 0,3 3 28 16,-9 3 4-16,0-1 2 0,3 4-141 0,0-1-28 15,-3 0-9-15,4 3 0 0,-1 3 25 0,-3 2 0 16,3-2 0-16,3 2 0 0,-3 0 10 0,3 0 1 15,0 1 1-15,3-4 0 0,0 3-15 0,3-2-3 16,-6-3-1-16,3 0 0 0,3 0-18 0,6-3 8 16,-6 0-8-16,3 1 0 0,-6-6 0 0,9 0 0 15,-6 2 0-15,5-4 0 0,-5-1 10 0,6-2-10 16,0-1 8-16,-6 1-8 0,3-3 0 0,3 0 0 0,-3-2-12 0,0 2 12 16,-3 0-19-16,3-3 4 0,-6 3 1 0,3-2 0 15,-3 2 14-15,-3 0 0 0,3 0 0 0,-6 3 0 16,6 5 0-16,0 0 0 0,0 0 0 0,0 0 0 15,0 0 0-15,0 0 0 0,0 0 0 0,0 0 0 16,0 7 0-16,-3-1 0 0,6 2 0 0,-3 0 0 16,6 2 14-16,-6 1-4 0,3-3-1 15,6 0 0-15,-9-3-9 0,3 3 0 0,3-3 0 0,3 3 8 16,-6-3-16-16,6-2-4 0,-9-3-1 0,9 3 0 16,-6-3-162-16,6 0-32 0</inkml:trace>
  <inkml:trace contextRef="#ctx0" brushRef="#br0" timeOffset="2148.778">2020 15843 633 0,'0'0'56'0,"0"0"-44"15,0 0-12-15,0 0 0 0,0 8 134 0,3 0 25 16,-6 0 5-16,3 0 0 0,6 0-87 0,-6 3-17 16,-3-4-4-16,3 1-1 0,0-8 1 0,3 6 1 15,-3 2 0-15,0-8 0 0,0 5-13 0,0-5-4 16,0 0 0-16,0 0 0 0,0 0-26 0,0 0-6 15,0 0 0-15,0 0-8 0,0 0 9 0,0 0-9 16,0 0 0-16,0 0 9 0,0 0-9 0,0 0 0 16,0-5 0-16,0-1 0 0,6-2 0 0,-3-2 0 15,3-3-10-15,0 2 10 0,0 0-19 0,-3 1 3 16,3-1 0-16,-3 6 0 0,6-3 16 0,2 3-12 0,-2-1 12 0,0 4-10 16,0 2 19-16,0 2 4 0,3 4 1 0,-3-4 0 15,3 6 11-15,-3 0 3 0,0 0 0 0,3 3 0 16,-3-3-12-16,3 0-3 0,-10 0 0 0,7 0 0 31,-3 2-105-31,0-2-22 0</inkml:trace>
  <inkml:trace contextRef="#ctx0" brushRef="#br0" timeOffset="3146.804">365 16669 802 0,'0'0'36'0,"0"0"7"0,0 0-35 0,0 0-8 16,0-3 0-16,0 3 0 0,0 0 79 0,0 0 13 0,0 0 4 0,0 0 0 16,0 0-42-16,9 3-8 0,0 2-2 0,0 8 0 15,-6 1 20-15,3 4 4 0,-3-2 1 0,3 5 0 16,-6 0-38-16,3 0-8 0,6 1-2 0,-6-4 0 15,2 3 3-15,-5-2 0 0,3-3 0 0,3-3 0 16,-12 0-12-16,6 0-3 0,6-2 0 0,-12-3 0 16,6-8-1-16,-3 8-8 0,-2-6 12 0,2 1-4 15,3-3 4-15,0 0 0 0,0 0 0 0,0 0 0 16,0-5-12-16,0 0 0 0,-6-3 0 0,3 0 0 16,3-3 0-16,0 3-9 0,-3-2 9 0,3-1 0 15,0-2-21-15,3-1 2 0,0 1 1 16,3 0 0-16,-6 0 2 0,8 2 1 0,1 1 0 15,-3 2 0-15,3 2 15 0,-3 4-12 0,6 2 12 16,-3 0-12-16,0 2 12 0,-3 4 0 0,0 2 0 16,3 0-9-16,3 0 22 0,-3-1 5 0,-6 4 1 0,3 0 0 15,-3-1 10-15,-3 1 3 0,0-3 0 0,-3 2 0 16,-3 1-8-16,3-3-2 0,-6 0 0 0,3 0 0 16,0-3-12-16,0 0-2 0,-3 1-8 0,6-1 12 0,0-2-12 0,-3 2-16 15,3 0 3-15,3-5 1 16,-9 0-52-16,3 0-9 15,6 0-3-15,0 0-440 0,0 0-89 0</inkml:trace>
  <inkml:trace contextRef="#ctx0" brushRef="#br0" timeOffset="3480.8">624 16804 1458 0,'9'8'64'0,"-9"-3"14"0,0-5-62 0,3 0-16 0,-3 0 0 0,9 5 0 16,-6-2 24-16,3 0 1 0,-3-1 1 0,-3-2 0 15,9 3-14-15,0-3-4 0,-9 0 0 0,0 0 0 16,0 0 12-16,8-3 3 0,-5 3 0 16,6-5 0-16,-9 5 11 0,3-3 2 0,3-2 1 0,3 0 0 15,-9-1-29-15,3 1-8 0,-3 0 0 0,0-1 0 16,3 1 0-16,-3 5 0 0,0 0 0 0,-3-5-8 31,0 0-24-31,-6-1-4 0,3 6 0 0,3 0-1 0,-9-2 19 0,4 2 4 0,-4 0 1 0,3 2 0 16,0-2 13-16,-3 6-11 0,3-1 11 0,0 3-10 15,0 0 10-15,6 0 9 0,-6 0-1 16,0 0-8-16,6 2 30 0,3 1-1 0,0-3 0 16,0 5 0-16,0-5 7 0,0 2 2 0,9-2 0 15,-3 3 0-15,3-3 2 0,3 2 1 0,-3-4 0 0,6-1 0 16,-3 0-22-16,3-2-5 0,-1 0-1 0,1-3 0 16,3 0-78-1,3-3-16-15,0-2-3 0</inkml:trace>
  <inkml:trace contextRef="#ctx0" brushRef="#br0" timeOffset="4101.81">972 16785 806 0,'0'0'72'0,"0"0"-58"0,0 0-14 0,0 0 0 0,0 0 122 0,0 0 22 16,6 8 4-16,3-5 0 0,-3-1-94 0,9 1-19 15,-12-3-4-15,6-3-1 0,0 1-4 0,0-1-1 16,-3 0 0-16,9-4 0 0,-7 1 7 0,-5 1 0 15,6 0 1-15,0-1 0 0,-6-4-17 0,0 2-3 16,3 3-1-16,-3-3 0 0,-3-3-12 0,6 3 11 16,-6 3-11-16,-6-3 10 0,6 3-10 0,-3-3 8 15,-3 2-8-15,3-2 8 0,0 6-8 0,-6 2 0 16,0 0 0-16,1 0 0 0,-1 2 0 0,0 1 0 16,3 2 0-16,-3 1 0 0,-3-1 0 0,3 3-9 15,-6 0 9-15,9 2 0 0,-3 1-10 0,3 0 10 16,0-1-8-16,0 3 8 0,3-2 0 0,3 2 0 15,0-2 0-15,0 2 0 0,3-5 21 0,6 0 3 16,-9 2 1-16,9-2 0 0,-6 0 3 0,6 0 1 16,0-2 0-16,0-1 0 0,3 0-17 0,-3-2-3 15,3-1-1-15,0 1 0 0,2-3-8 0,-2 0 0 0,-3 0 0 16,3 0 0 0,-3 0-88-16,3-3-16 0,-9-2-3 0</inkml:trace>
  <inkml:trace contextRef="#ctx0" brushRef="#br0" timeOffset="4589.811">1169 16711 864 0,'0'0'76'0,"0"0"-60"0,0 0-16 0,0 0 0 0,0 0 106 0,0 11 18 16,-6-3 4-16,12 2 1 0,-3-2-73 0,-3 3-14 15,0-1-3-15,0 1-1 0,0-1 4 0,3-2 1 16,-3 0 0-16,0 0 0 0,-3 0-7 0,3 0-2 15,0-8 0-15,0 0 0 0,0 0-20 0,0 0-4 16,0 0-1-16,0 0 0 0,0 0-9 0,0 0 0 16,0 0-12-16,0 0 12 0,0 0-20 0,0 0 3 15,3-5 1-15,3 0 0 16,-6-3-11-16,3 0-1 0,3-3-1 0,-4 1 0 16,1-1-28-16,6 0-6 0,-3 1-1 0,-3-3 0 15,6 2 14-15,-9 3 2 0,0 0 1 0,0 8 0 0,9-5 47 0,-9 5 0 16,0 0 10-16,0 0-2 0,3 5 40 0,3 3 8 15,-3 3 2-15,0-1 0 0,-3 1-10 0,6 2-3 16,-3-5 0-16,-3 3 0 0,0-4-18 0,0-1-4 0,0-6-1 16,0 8 0-16,0-8-2 0,0 0 0 0,0 0 0 0,0 0 0 15,9 0-8-15,-9 0-3 0,0 0 0 0,6 0 0 16,-3-6-9-16,6 1 0 0,-9-3 0 16,3 0 0-16,6-2 0 0,0 2 0 0,0-6-14 0,-6 7 5 15,5-4-7-15,-5 3-2 0,3 0 0 16,-3 0 0-16,3 3 18 0,-6 5 0 0,12 0-8 0,-3 3 8 15,-6 2 0-15,6-3 16 0,-6 6-4 16,6 0 0-16,-3 0-3 0,0 0-1 0,0 0 0 16,-6-3 0-16,3 3-8 0,3-2 0 0,-6-6 0 0,3 5 0 15,-3-5-24 1,0 0-11-16,0 0-1 0,0 0-707 0</inkml:trace>
  <inkml:trace contextRef="#ctx0" brushRef="#br0" timeOffset="4972.605">1514 16687 748 0,'0'14'67'0,"0"-4"-54"15,0 6-13-15,0 0 0 0,0 2 100 0,3 1 16 16,0-1 4-16,-3 1 1 0,6-1-76 0,-6-4-15 16,3 2-3-16,-3-3-1 0,0-3 21 0,0 1 4 15,0-3 1-15,6-3 0 0,-6 3-5 0,0-8-1 16,0 0 0-16,0 0 0 0,0 0-30 0,0 0-7 15,0 0-1-15,0 0 0 0,0 0-18 0,0 0-4 0,0 0-1 0,0 0 0 16,-6-5 3-16,6-3 0 16,0 0 0-16,-3 0 0 0,3-5-7 0,-9 2-1 0,6-2 0 15,-3-3 0 1,3 0-6-16,-3 0-2 0,6 0 0 0,0 1 0 16,0-7-20-16,0 4-4 0,0-3 0 0,6 5-1 0,-6 0 34 0,3 0 7 0,3 0 2 0,-6 3 0 15,6 2 63-15,0 3 13 0,3 1 2 16,-6 4 1-16,6 3-25 0,0 3-6 0,0-3-1 0,2 5 0 15,-2 3-14-15,-6 0-3 0,6 0-1 16,0 2 0-16,-9-2 3 0,3 3 1 16,3-1 0-16,-6 4 0 0,0-1-3 0,0 0 0 0,-9-2 0 15,9-3 0-15,-6-1-20 0,3 1 9 0,0 0-9 0,3-2 0 16,-9-1-75 0,3-2-21-16,3-1-5 0</inkml:trace>
  <inkml:trace contextRef="#ctx0" brushRef="#br0" timeOffset="5183.604">1710 16333 921 0,'9'8'82'15,"-6"-3"-66"-15,3 8-16 0,-12-2 0 0,3 2 67 16,0 3 9-16,3 2 3 0,0 1 0 0,0 2-36 0,0 0-7 0,0-2-2 0,0 2 0 15,0-3 40-15,3 1 8 0,0 0 2 16,3 2 0-16,-6-5-36 0,0-1-6 0,3 4-2 16,-3-3 0-16,-3-6-52 0,3 6-10 0,9-2-2 15</inkml:trace>
  <inkml:trace contextRef="#ctx0" brushRef="#br0" timeOffset="5435.601">1618 16515 1458 0,'0'0'64'0,"0"0"14"0,0 0-62 0,0 0-16 0,0 0 0 0,3-2 0 0,6-1 41 15,0-2 6-15,0-1 1 0,-6 4 0 0,-3 2-7 0,6-3-1 16,3 0 0-16,3 1 0 0,0 2-16 0,-1 0-4 15,4-3-1-15,-3 3 0 0,6 3-19 0,-3-3 0 16,-3 5 8-16,3-2-8 16,-3-1-99-16,-3 1-23 0,0-3-5 0,-3 0-567 15</inkml:trace>
  <inkml:trace contextRef="#ctx0" brushRef="#br0" timeOffset="5625.599">1895 16460 1443 0,'-6'0'64'0,"6"0"13"0,0 0-61 0,0 0-16 0,0 0 0 16,6 8 0-16,0-3 23 0,3 3 1 0,-9-3 1 0,3 6 0 16,3-3-13-16,-3 2-2 0,6-2-1 0,-9 0 0 15,9 0 15-15,-6 3 2 0,0-3 1 0,3 2 0 16,-4-4-15-16,4 1-2 0,3-1-1 0,-6-1 0 31,-3-5-31-31,0 0-6 0,0 0-2 0,9 3 0 16,0-1-133-16,-9-2-26 0</inkml:trace>
  <inkml:trace contextRef="#ctx0" brushRef="#br0" timeOffset="5786.6">2103 16420 518 0,'0'0'46'0,"-9"5"-37"0,6 3-9 0,-3 0 0 16,3 3 214-16,-2 2 41 0,-1 6 8 0,0-1 1 15,3 3-176-15,-6 6-35 0,-3 4-7 0,3 1-2 16,3 0 3-16,0-3 0 0,-3 0 0 0,0 0 0 0,-3-5-19 0,3-3-3 15,3 3-1-15,0-3 0 0,6-2-24 0,-9-3-11 16,9-1 1-16,-6-4-818 16</inkml:trace>
  <inkml:trace contextRef="#ctx0" brushRef="#br0" timeOffset="8264.594">2347 16142 1710 0,'0'0'76'15,"0"0"15"-15,0 0-73 0,0 0-18 0,9 3 0 0,0 0 0 0,3 2 29 0,6 0 3 16,-3 0 0-16,3 1 0 0,3-4 2 0,2 1 1 15,13 0 0-15,-6-3 0 0,6 5 6 0,-1-2 2 16,4-3 0-16,3 5 0 0,-1 0-15 0,-2 0-2 16,3 1-1-16,-10-4 0 0,7 4-13 0,0-1-4 15,3 0 0-15,-10 1 0 0,-5-4-8 0,0 1 0 16,0 5 0-16,-4-3 8 0,1 3-8 0,-9-3 0 16,3 3 0-16,0-2 0 0,-6-1 0 0,-3-3 0 0,0 4 0 0,3-4 0 15,-7 1-17-15,-5-3 1 0,0 0 0 16,0 0 0-1,6 0-30-15,-6 0-6 0,0 0 0 0,0 0-559 0,0 0-111 0</inkml:trace>
  <inkml:trace contextRef="#ctx0" brushRef="#br0" timeOffset="8605.597">3196 16132 1324 0,'0'-3'118'15,"0"3"-94"-15,-9-3-24 0,9 3 0 16,0-5 116-16,-6 0 18 0,6-1 4 0,0 6 1 16,0 0-86-16,0 0-17 0,0 0-3 0,0 0-1 15,6 0 0-15,3 0-1 0,-3 0 0 0,3 3 0 0,0 5 7 0,2 0 2 16,4 0 0-16,-6 3 0 0,3 2-21 0,0 0-4 16,6 0-1-16,-6 3 0 0,3-3-14 0,0 3 0 15,-6-3 8-15,-1 1-8 0,4-1 0 0,-6 0 0 16,0 0 0-16,-3-2 0 0,-3 2 10 0,0-2-10 15,-3 2 10-15,-3 0-10 0,0-2 14 0,-6-1-3 16,4 1-1-16,-7 0 0 0,0-4 1 0,0 1 0 16,3 0 0-16,-3 3 0 0,0-3-11 0,0 0-11 15,0-3 3-15,4 3-684 16,2-3-137-16</inkml:trace>
  <inkml:trace contextRef="#ctx0" brushRef="#br0" timeOffset="15897.046">993 17126 57 0,'0'0'0'0,"0"0"0"16,0 0 0-16,0 0 0 0,0 0 228 0,0 0 41 0,0 0 8 0,-3-2 2 16,0 2-160-16,3-3-32 0,-9 3-7 0,3 0 0 15,3 3-29-15,-9-3-6 0,6-3-1 0,3 3 0 16,-9 0 11-16,4 0 1 0,-1 3 1 0,-3-1 0 16,3 1-10-16,0 2-3 0,-3 1 0 0,3-1 0 15,6-2-53-15,-3 5-11 0,3-3-3 0,3 3 0 16,-6-3 71-16,6-5 13 0,6 8 3 0,-3 0 1 15,3 3-65-15,0 2 0 0,9-3-11 0,-9 1 1 16,3 0 10-16,6-1 0 0,-3 1 10 0,-1 2-10 16,-2-5 8-16,0 2-8 0,0 1 0 0,-6 0 9 15,-3-3 3-15,3 0 1 0,-3-3 0 0,0 3 0 16,0 0 7-16,-3 0 0 0,-6-3 1 0,6 3 0 0,-6-6-3 16,3 1-1-16,0-3 0 0,-2 3 0 0,-1-1-8 15,6 1-1-15,-3-6-8 0,3 3 12 0,-3-2-12 0,6 2 0 16,-3-6 0-16,3 6 0 0,0-5 0 0,0 5 0 15,0 0 0-15,9-2 0 0,-6 2 0 0,-3 0 0 16,9 2 0-16,0 3-10 0,-6 3 10 0,2 0 0 16,-2 0 0-16,0 3 0 0,3-1 0 0,-6 4 0 15,-6 2 0-15,6-1 0 0,0 4 0 0,0-1 12 16,0 1 0-16,0 0-1 0,0-4 16 0,6 1 3 16,-3-2 1-16,6 1 0 0,0-1-18 0,0-4-3 15,0 1-1-15,-3-3 0 0,9 0-9 0,0-6 0 16,0 4 0-16,0-6 0 15,2-3-80-15,4 0-8 0,-3-2-1 0,3 0-877 0</inkml:trace>
  <inkml:trace contextRef="#ctx0" brushRef="#br0" timeOffset="16542.024">1383 17111 691 0,'0'0'61'0,"0"0"-49"0,0 0-12 0,0 0 0 16,0 0 170-16,0 0 31 0,0 0 7 0,3-6 0 16,3-2-105-16,-6 0-22 0,6 6-4 0,3-3-1 15,-3-3-36-15,-3 0-7 0,0 0-1 0,6 0-1 16,-3 2-12-16,3 1-3 0,-4 0 0 0,1 0 0 15,3 2-16-15,-9 3 8 0,0 0-8 0,3 0 0 16,6 0 8-16,-9 0-8 0,0 0 0 0,9 8 0 16,-9 2 19-16,3-2-3 0,-6 6-1 0,3-1 0 15,-6 3 6-15,6 0 2 0,-3-3 0 0,3 3 0 16,-6-3 7-16,6 3 2 0,0-3 0 0,0 0 0 16,0 1-5-16,6-1-1 0,-6 3 0 0,3-6 0 15,3 1-14-15,-6-3-4 0,3 0 0 0,3-3 0 0,0 0-8 16,3-2 0-16,0 2 0 0,0-5 0 0,-6 3 0 0,3-3-9 15,-3 0 9-15,3 0-13 16,0-3-49-16,-6 3-10 0,0 0-1 0,6 0-855 16</inkml:trace>
  <inkml:trace contextRef="#ctx0" brushRef="#br0" timeOffset="16847.222">1556 17317 288 0,'0'0'25'0,"0"0"-25"16,0 0 0-16,0 0 0 0,0 0 185 0,0 0 32 0,0 0 7 0,0 0 0 16,-6 3-122-16,6-3-25 0,0 0-5 0,0 0 0 15,-6 0 21-15,0 5 5 0,3-2 1 0,3-3 0 16,0 0-20-16,-9 5-4 0,3 0-1 0,3 0 0 16,0 3-45-16,3-2-9 0,0 2-1 0,0 0-1 15,-6-1-6-15,3 4-2 0,3 0 0 0,0-1 0 16,3 1 7-16,3 2 2 0,-3 0 0 0,6-2 0 15,0-1 0-15,-6 1 0 0,3 5 0 0,-6 0 0 16,6 0 4-16,0 0 1 0,-3-6 0 0,3 3 0 16,-6-2-3-16,0 2 0 0,0-2 0 0,-6-1 0 15,3 1 1-15,-3-1 0 0,0-2 0 0,-3 0 0 16,0 0-12-16,-3-2-2 0,-3 2-8 0,0-6 12 16,0 1-128-16,3 2-25 0</inkml:trace>
  <inkml:trace contextRef="#ctx0" brushRef="#br0" timeOffset="21261.145">17498 17071 230 0,'6'-3'20'0,"-6"3"-20"15,0 0 0-15,0 0 0 0,0 0 146 0,0 0 25 16,0 0 5-16,0 0 0 0,0 0-75 0,0 0-15 16,6 6-3-16,-6 2-1 0,-3-1-18 0,0 1-4 15,9 6-1-15,-3-1 0 0,-6 0-23 0,3-2-4 16,0 2 0-16,3-3-1 0,0 4-4 0,-3 2-1 16,-3-3 0-16,0 0 0 0,6-5-5 0,-3 3-1 15,-3-4 0-15,0-1 0 0,3-1-10 0,0-5-2 16,0 0-8-16,0 0 12 0,0 0-12 0,0 0 9 15,0 0-9-15,0 0 8 0,-6-3-8 0,6 3 0 16,0 0-12-16,-3-8 12 0,0 1-16 0,3-4 4 0,6 0 0 0,0-2 1 16,-6 3-4-16,3-6-1 0,0 0 0 0,0 0 0 15,3-3-5-15,-3 4-2 0,-3-1 0 0,6 2 0 16,3 1 11-16,0 3 3 0,-6 2 0 0,0 0 0 16,3-3 9-16,-3 9 0 0,-3 2 0 0,0 0-8 15,0 0 18-15,6 5 4 0,5 0 1 0,-8 3 0 16,-3 3 14-16,3 2 3 0,3 0 1 0,-3 0 0 15,-9-2-14-15,6 2-3 0,0 3-1 0,3-3 0 16,-3-2-3-16,0-1-1 0,-3 1 0 0,6 0 0 16,3-6 9-16,-6 0 1 0,-6 0 1 0,6-5 0 15,0 0-22-15,0 0 0 0,0 0-10 0,0 0 10 16,0 0 0-16,0 0 0 0,0 0 0 0,0 0 9 0,0-5-9 16,0-3 0-16,3 0 9 0,0 0-9 0,-3-2 0 0,3 2 0 15,6-3-12-15,-3 1 4 0,0-4-7 0,0 6-1 16,3-2 0-16,0 5 0 0,-3-1 7 0,-6 6 1 15,6-5 0-15,3 2 0 0,0 3 8 0,-3 3-8 16,0 0 8-16,3 5-8 0,-1-3 8 0,-2 3 16 16,3 2-4-16,-6 1-1 0,0 0 6 0,0 2 2 15,0 0 0-15,-3 0 0 0,-6 1-8 0,3-4-2 16,6 3 0-16,0-2 0 0,-6-1-9 0,3-4 0 16,3 2 9-16,0 0-9 0,-6-3-11 0,3-5-6 15,0 0-2-15,0 0 0 16,0 0-59-16,0 0-12 0,0 0-2 0,3-5-598 0</inkml:trace>
  <inkml:trace contextRef="#ctx0" brushRef="#br0" timeOffset="21629.15">17814 17140 1249 0,'0'0'55'0,"0"0"12"0,0 0-54 0,0 0-13 0,0 0 0 0,0 0 0 15,3 8 42-15,-3-8 6 0,0 0 0 0,6 5 1 16,-3 0 4-16,-3-5 1 0,5 6 0 0,-5-6 0 15,6 5-10-15,0-3-3 0,-3 1 0 0,-3-3 0 16,9 0-17-16,-3 0-4 0,0-3-1 0,3 1 0 16,-3-1-10-16,-3 1-1 0,3-1-8 0,0-2 12 15,-3-6-12-15,0 3 0 0,-3 3 0 0,0-3 0 16,3-3 0-16,-3 1-16 0,0 4 3 0,-3-2 1 0,-3 3-9 0,3 3-2 16,0-1 0-16,0 0 0 0,-3 1 3 0,0-1 0 15,0 3 0-15,0 0 0 0,-6 0 4 0,6 5 2 16,0-2 0-16,0 5 0 0,-2 0 14 0,-1-3 0 15,3 3 0-15,0 0 0 0,0 2 0 0,0 1 8 16,3 0 0-16,0 2-8 0,3-3 19 0,-3 4-3 16,3-6-1-16,0 2 0 0,6 1 1 0,0-3 1 15,-6 5 0-15,6-2 0 0,0-4-1 0,0-1 0 16,-3 2 0-16,6 0 0 0,-1-3-7 0,1-2-1 16,0-1-8-16,3 1 12 0,-3-3-28 0,-3 0-5 15,3-3-2-15,-3 3 0 16,3-5-59-16,-3 2-12 0,0-5-2 0,0 3-587 0</inkml:trace>
  <inkml:trace contextRef="#ctx0" brushRef="#br0" timeOffset="22107.148">17954 17119 172 0,'0'0'16'0,"0"0"-16"0,0 0 0 0,0 0 0 16,0 0 196-16,0 0 36 0,5 0 7 0,-5 0 1 15,3 5-152-15,0 3-30 0,0 2-6 0,0-2-2 16,0 3 18-16,0-3 3 0,0 5 1 0,0-2 0 15,0 2-32-15,-3-3-5 0,0 4-2 0,-3 2 0 16,3-3-5-16,0 0-2 0,0-2 0 0,0-3 0 16,0-1-10-16,0-7-1 0,0 0-1 0,0 0 0 15,0 0-14-15,0 0 11 0,0 0-11 0,0 0 10 16,3-5-10-16,-3-5-16 0,3-1 4 0,0 0 1 16,3-2-13-16,-3 0-2 0,-3 0-1 0,3 0 0 15,0-1-1-15,0 1-1 0,0 0 0 0,0 0 0 0,0-1 7 0,0 1 2 16,3 0 0-16,-3 2 0 0,0 3 40 15,0 3 9-15,3 2 2 0,-6 3 0 0,0 0 10 16,3 6 3-16,3 4 0 0,0 1 0 0,-3-1-13 0,3 1-3 16,-3 0 0-16,3 2 0 0,-3-5-14 0,-3 5-3 15,0-2-1-15,0-3 0 0,0 2 53 0,0-5 10 16,0-5 3-16,0 0 0 0,0 0-58 0,0 0-18 16,0 0 10-16,0 0-10 0,0 0 8 0,0 0-8 15,0 0 0-15,5-5 8 0,-2-3-8 0,0-2 0 16,6-1 0-16,-3-2 0 15,3 2-68-15,-3 3-5 0,-3 0-2 0,0 3 0 0,-3 5 57 16,0 0 18-16,9-3-10 0,-9 3 10 0,6 3-10 0,3 0 10 0,-3 5-12 0,0 0 12 16,0 0 0-16,-3 2 9 0,3 3 1 0,-6 1 0 15,0-1-10-15,3-3 12 0,-3 1-12 0,0-3 12 16,3 2-12-16,-3-4 0 0,0-6 0 0,0 0-11 31,0 0-33-31,0 0-6 0,0 0-2 0,0 0-473 0,0 0-95 0</inkml:trace>
  <inkml:trace contextRef="#ctx0" brushRef="#br0" timeOffset="22536.159">18236 16888 518 0,'0'0'46'0,"0"6"-37"15,0 2-9-15,3 0 0 16,-3 2 168-16,0 3 31 0,3 6 6 0,-3-1 2 0,0 4-114 0,0 4-22 15,3 3-5-15,-3 0-1 0,0-2-26 0,-3-4-6 16,3-1-1-16,0-1 0 0,0 0-1 0,-3-2-1 16,0-4 0-16,0 1 0 0,0-3-11 0,3-2-3 15,0-3 0-15,0 0 0 0,0-8-8 0,0 0-8 16,0 0 12-16,0 0-12 0,0 0 0 0,0 0 0 16,0 0-15-16,0 0 5 0,3-8 10 0,3-3-13 15,-3 1 5-15,3-3 8 0,-3-3-16 0,3 3 4 16,0-1 0-16,0 1 1 0,3 0-9 0,-3 0-1 15,0-1-1-15,0 4 0 0,3-1 22 0,0 3-9 16,-3 0 9-16,0 6 0 0,0 2 0 0,2 0 14 0,-5 5-1 16,3 0 0-16,-3 1 14 0,3 4 2 0,-3-2 1 15,-3 3 0-15,3 2 12 0,-3-3 2 0,-3 1 1 16,0 2 0-16,-3-2-19 0,3-3-4 0,3 2-1 16,-3-2 0-16,0-2-13 0,0 2-8 0,-2-3 10 0,-1 0-10 15,6-5-14-15,-3 3-9 0,3-3-1 0,-6 0-1 31,0 0-62-31,3-3-12 0,3 3-2 0,-3-3-1 16,-3-2-29-16,6 0-5 0,0-6-2 0,-3 1-243 0,3 2-49 0</inkml:trace>
  <inkml:trace contextRef="#ctx0" brushRef="#br0" timeOffset="22847.162">18332 17134 115 0,'0'0'10'0,"5"0"-10"0,-5 0 0 0,6 0 0 16,-6 0 211-16,6 0 40 0,3 3 8 0,-3-3 1 16,3 5-111-16,-3-2-22 0,0 2-5 0,0 1-1 15,3-1-45-15,-3 0-10 0,3 0-2 0,0-2 0 0,-9-3-16 0,6 3-3 16,3-1-1-16,0 1 0 0,0-6-8 0,-1 1-1 15,7-4-1-15,-6 4 0 0,0-6-16 0,0 3-3 16,0-1-1-16,-3-2 0 0,0 0-14 0,-3 0 0 16,3 1 8-16,-3 1-8 0,3-2 0 0,-6 3 0 15,0-6 0-15,-3 6 0 0,3 0 0 0,-6 0-10 16,0-1 10-16,0 1-8 0,3 2-10 0,-3 1-2 16,0-1 0-16,-3 0 0 0,-3 6 1 0,3 0 0 15,0 2 0-15,0 3 0 0,1 0 9 0,2 2 2 16,0 1 0-16,3 2 0 0,-3 0 8 0,6 1 0 15,-3 2 0-15,3-1 0 0,3-1 8 0,-3-1 4 16,3-2 1-16,0 2 0 0,0-5 11 0,0 0 3 0,0 0 0 16,3-3 0-16,2 0-15 0,-2-2-4 15,3 2 0-15,0-2 0 0,0-3-22 0,0 2-5 0,0-2-1 16,3-2 0 0,-3-6-120-16,0 2-25 0,0 1-5 0</inkml:trace>
  <inkml:trace contextRef="#ctx0" brushRef="#br0" timeOffset="23079.146">18590 17140 288 0,'0'0'12'0,"0"0"4"0,0 0-16 0,0 0 0 0,0 0 0 0,0 0 0 16,3 8 218-16,-3 2 41 0,0 1 8 0,0 2 1 15,0 0-164-15,3 1-34 0,-3-1-6 0,0 0-2 16,0-2-10-16,0 2-1 0,0-5-1 0,0 0 0 16,0-8 5-16,0 0 1 0,0 0 0 0,0 0 0 15,0 0-12-15,0 0-1 0,0 0-1 0,0 0 0 0,0 0-11 16,0 0-3-16,-3-3 0 0,3-2 0 15,3-6-13-15,-3 3-3 0,3 0-1 0,0-2 0 0,0-1-11 0,3-2 8 16,0 2-8-16,3-2 8 0,0 0-8 0,0 2 0 16,3 1 0-16,0-1 0 0,3-2-12 0,-3 5 12 15,6-3-12-15,-4 3-625 16,1 0-125-16</inkml:trace>
  <inkml:trace contextRef="#ctx0" brushRef="#br0" timeOffset="23785.145">18971 17066 1227 0,'0'0'54'0,"0"0"12"0,0 0-53 0,0 0-13 16,0 0 0-16,0 0 0 0,6 8 16 0,-3 2 0 16,0 3 0-16,0 1 0 0,-3-1 30 15,3 3 6-15,-3 2 2 0,3 1 0 0,-6-1 26 0,3 1 6 0,-3-3 1 16,3-3 0-16,3 0-43 0,0-2-9 0,-9-1-2 0,3-2 0 16,6-2-13-16,-3-6-4 0,0 0 0 15,0 0 0-15,0 0-4 0,0 0-2 0,0 0 0 0,0 0 0 16,0 0-1-16,0-11 0 0,3 3 0 0,0 0 0 15,-3 0-9-15,3-2-9 0,0-1 9 0,3-2-13 16,0 0-2-16,0-1 0 0,0 1 0 0,0 0 0 16,0 0 7-16,3-1 8 0,-3 9-13 0,3-3 5 15,-3 0 8-15,3 3 0 0,0 5 0 0,0 0 0 16,-1 5 0-16,1 0 9 0,0 1-9 0,-3 2 0 16,0 2 10-16,0 1-10 0,0 5 8 0,0-3-8 15,-3 0 9-15,-3 0-9 0,3 1 10 0,0-4-10 16,0 3 8-16,0-5-8 0,-3 0 0 0,0 0 9 15,0 0-27-15,0-8-6 0,3 6 0 0,-3-6-1 16,0 0-147-16,0 0-28 0,0 0-7 16</inkml:trace>
  <inkml:trace contextRef="#ctx0" brushRef="#br0" timeOffset="24181.16">19314 17132 230 0,'0'0'10'0,"0"0"2"0,0 0-12 0,0 0 0 16,-3-6 0-16,3 6 0 0,-3-2 288 0,0-3 54 15,0 2 11-15,3 3 3 0,-6 0-252 0,0 0-49 16,0 0-11-16,-3 3-1 0,0 2-7 0,3 0-2 16,-3 0 0-16,0 3 0 0,3 3 2 0,-3 2 0 15,4 0 0-15,2 1 0 0,-3 2-13 0,6-3-3 0,-3 3 0 0,3-1 0 16,-3-1-8-16,6-1-3 0,-3 0 0 0,3-2 0 16,0-3-1-16,0 0 0 0,-3-8 0 0,5 5 0 15,4 0-8-15,-3-2 0 0,3-3 9 0,-3 0-9 16,3 0 0-16,0-8 0 0,-3 3 0 15,0-6 0-15,0 0-21 0,0 1 1 0,0-1 0 0,-3 1 0 32,3-4-6-32,-3 1-1 0,-3 3 0 0,3-4 0 0,-3 4 27 0,0-1-10 0,-3 1 10 0,0-1 0 15,0-2 0-15,0 5 0 0,0 3 0 0,3 5 9 16,0 0 5-16,0 0 1 0,0 0 0 0,0 0 0 16,0 0-15-16,0 0 8 0,-3 8-8 0,3 2 0 15,0-2 0-15,0 5 0 0,3 1 0 0,0-4 0 16,3 3 0-16,0-2 0 0,-3-3 0 0,3 2 0 15,0 1 0-15,0-3 0 0,3 0 0 0,-1-3 0 16,-2 3-28-16,-3-5-8 0,6-1-1 0,-3 1-1 16,-6-3-166-16,0 0-34 0</inkml:trace>
  <inkml:trace contextRef="#ctx0" brushRef="#br0" timeOffset="24678.4">19418 17164 1206 0,'0'0'53'0,"0"0"11"0,0 0-51 0,0 0-13 15,0 0 0-15,0 0 0 0,0 0 47 0,0 0 6 16,0 0 2-16,3 7 0 0,3-1-19 0,-6 4-3 16,3 1-1-16,-3 0 0 0,-3 2 19 0,3 0 3 15,3-2 1-15,0 2 0 0,-6-3-4 0,0 1-1 0,0 0 0 0,0-4 0 16,3-7-18-16,0 6-4 0,0-6-1 16,0 0 0-16,0 0-19 0,0 0-8 15,0 0 0-15,0 0 8 0,0 0-8 0,0 0 0 0,0 0 0 16,6-6 0-16,0-4-9 0,-3 2-1 0,0-3 0 0,0 1 0 31,3-1-13-31,0-2-2 0,-3 2-1 0,0-2 0 16,0 3-6-16,0-4 0 0,0 1-1 0,3 5 0 0,-3 3 15 0,2-3 3 0,1 3 1 0,0-1 0 15,-6 6 22-15,3 0 4 0,6 6 0 0,-3-1 1 16,-3 0 9-16,-3 6 2 0,3-1 0 0,0 1 0 16,3 0-6-16,0 2-1 0,-3 0 0 0,0-5 0 15,0 0 2-15,0 0 0 0,-3-8 0 0,6 5 0 16,-6-5-3-16,0 0-1 0,0 0 0 0,0 0 0 15,0 0-15-15,0 0 11 0,0 0-11 0,0 0 10 0,0 0-10 16,3-5 0-16,6-6 0 0,-3 3 0 16,-3-2-12-16,3-1 1 0,-3-2 1 0,3 2 0 15,3 1 0-15,-3-1 0 0,-1 1 0 0,4-1 0 16,-3 3 10-16,0 0 0 0,-6 8-9 0,0 0 9 16,6 0 0-16,0 3 0 0,-3 2 10 0,3 0-10 15,-3 6 23-15,0 2-3 0,3 0 0 0,-3 3 0 0,0-2-12 16,0-1-8-16,0 3 10 0,0-3-10 0,-3-3 0 15,0 1 0-15,0 0 0 0,0-1 0 0,3-2 0 16,0 0-12-16,-3-8 1 0,0 0 0 16,0 0-193-16,0 0-38 0</inkml:trace>
  <inkml:trace contextRef="#ctx0" brushRef="#br0" timeOffset="25060.369">19757 17177 1465 0,'0'0'64'0,"0"0"15"0,0 0-63 0,0 0-16 0,0 0 0 0,6 8 0 16,-3-3 22-16,-3-5 2 0,3 8 0 0,3-3 0 15,0 1 4-15,0-4 2 0,-3 1 0 0,-3-3 0 16,9 2 17-16,0-2 3 0,0 3 1 0,0-6 0 16,-3 1-6-16,3-3-1 0,0 2 0 0,0-2 0 15,-4-3-26-15,4 0-6 0,-3 0 0 0,-3 0-1 16,6 0-11-16,-3 0 0 0,-3-3 0 0,3 1 0 15,3 2-12-15,-6 0-2 0,-6 3 0 0,0-3 0 16,0 0 3-16,0 0 1 0,-3 0 0 0,-3 3 0 16,3 2-4-16,0-2-1 0,-6 5 0 0,1-3 0 15,-1 3 6-15,3 0 1 0,-3 0 0 0,3 8 0 0,-3-3 8 16,3 6 0-16,0-3 0 0,0 0 0 0,3 5 0 16,-3 0 11-16,3 0-11 0,3 1 12 0,-3 1-12 15,3-1 10-15,3-1-10 0,0 0 10 0,0 0 14 0,0-2 4 16,3 0 0-16,0-4 0 0,3 7-6 0,0-6-1 15,3 0 0-15,3 0 0 0,-3-1-21 0,0-1 0 16,6-1 0-16,-3-2 0 16,0-3-108-16,0 0-24 0,-1-3-4 0</inkml:trace>
  <inkml:trace contextRef="#ctx0" brushRef="#br0" timeOffset="29017.12">20153 17042 403 0,'0'0'36'0,"0"0"-36"0,0 0 0 0,0 0 0 0,0 0 160 0,0 0 24 16,0 0 6-16,0 0 1 0,0 0-90 0,0 0-17 16,0 0-4-16,0 0-1 0,-3-3-9 0,0-2-2 15,-3 2 0-15,0 1 0 0,0-1-8 0,0 3-1 16,0 3-1-16,-2-3 0 0,-4 2-7 0,3-2-2 16,-3 6 0-16,0-1 0 0,3 0-15 0,-3 3-3 15,3-3-1-15,6 3 0 0,0-2-21 0,0 2-9 16,-6-3 8-16,6 0-8 0,3-5 0 0,3 5 0 15,0 3 0-15,0-2 0 0,3 2 0 0,0-1 0 16,6 1 0-16,0 0 0 0,0 0-9 0,0 3 9 16,3-3 0-16,-6 2 0 0,2-2 0 0,-2 3 0 15,0 0 0-15,0-1 0 0,-3-2 0 0,-3 0 0 0,0 0 0 16,0 2 0-16,-6-4 0 0,0 4 0 0,-3-2 0 16,-3 0 0-16,-3 0 8 0,3 0 0 0,-5 0-8 0,2-3 12 15,-3 1-12-15,0-4 9 0,0 1-9 0,3 0 8 16,-3-1-8-16,0 1-11 0,6-3 3 0,0-3-627 15,9 3-125-15</inkml:trace>
  <inkml:trace contextRef="#ctx0" brushRef="#br0" timeOffset="34073.344">18796 16896 230 0,'0'0'20'0,"0"0"-20"0,0 0 0 0,0 0 0 16,0 0 120-16,0 0 19 0,0 0 4 0,0 0 1 0,0 0-80 0,0 0-15 15,0 0-3-15,0 0-1 0,0 0-4 0,0 0-1 16,0 0 0-16,0 0 0 0,0 0-8 15,0 0-1-15,0 0-1 0,0 0 0 0,3-5-8 0,0 0-2 16,-3 5 0-16,0 0 0 0,0-8-4 0,3 2-2 16,-3 6 0-16,0 0 0 0,3-5-2 0,-3 0 0 15,0 5 0-15,0-5 0 0,0 5 0 0,3-8-1 16,-6 2 0-16,3 6 0 0,0 0-1 0,0-8 0 16,0 3 0-16,0 5 0 0,0-5-10 0,0 0 12 15,-3-1-12-15,3 1 12 0,0 0-12 0,-3-3 0 16,3 2 9-16,-3 1-9 0,3 0 0 0,0-3 8 15,0 0-8-15,0 3 0 0,0-3 0 0,0 2 0 16,3-4 0-16,-3 2 0 0,0 0 0 0,3 0 0 0,-6 0 0 16,3-2 0-16,3 2 8 0,-3 0-8 0,0 0 8 15,0 0-8-15,0-3 8 0,0 1-8 0,0 2 8 0,-3-3-8 16,0 3 0-16,3 3 8 0,0-6-8 0,-3 1 0 16,3-1 0-16,0 1 8 0,3 2-8 0,-3 0 0 15,0-3 0-15,0 3 0 0,0-2 0 0,0-1 0 16,0 0 0-16,0 1 0 0,0 2 0 0,3 0 0 15,0 0 0-15,-3 0 0 0,0 0 0 0,0-2 0 16,3 2 0-16,0 0 0 0,-3 0 0 0,3 0 0 16,-3 3 0-16,0-3 0 0,-3 0 0 0,6 0 0 15,-3 0 0-15,3 2 0 0,-3-1 0 0,0-1 0 16,-3 0 0-16,3 0 0 0,0 2 0 0,0-4 0 16,0 2 0-16,0 0 0 0,3-3 0 0,-3 1 0 15,0-1 0-15,0 1 0 0,0-1 0 0,3 3 0 0,-3-2 0 16,3 2 0-16,0-3 0 0,-3 0 0 0,0 1 0 0,3-3 0 15,-3 2 0-15,0 3 0 0,0 0 0 0,0 0 0 16,3 0 0-16,-3 0 8 0,0 0-8 0,3 0 0 16,-3 1 0-16,3-1 0 0,-3 0 0 0,0 0 0 15,3 0 0-15,-3-3 8 0,2 1-8 0,1 2 0 16,-3 0 0-16,3 0 0 0,0-3 0 0,0 3 0 16,0 0 0-16,3 0 0 0,-3 0 0 0,-3 1 0 15,3-1 0-15,0 0 0 0,0 0 0 0,0 0 0 16,-3 0 0-16,3-3 0 0,0 3 0 0,0-2 0 15,-3-1 0-15,3 1 0 0,0-1 0 0,3 0 0 16,0-2 0-16,0 0 8 0,0-3-8 0,0 3 0 0,0-3 0 0,3 3 0 16,0 2 0-16,-3 1 0 0,-3-4 0 15,3 6 0-15,2-5 0 0,1 0 0 0,0 2 0 0,-3 1 0 16,0-1 0-16,3 1 0 0,0-1 0 0,0 0 8 16,0 1-8-16,3-1 8 0,0 1-8 0,0-1 8 15,0 1 4-15,0-1 0 0,-1 3 1 0,4 0 0 16,0 3-13-16,0 0 11 0,3-1-11 0,-6 1 10 15,3 0-10-15,-3-1 0 0,-3 1 0 0,-1 2 0 16,4 1 0-16,-3-1 0 0,0 0 0 0,-3 1 0 16,3-1-41-1,-6 1-1-15,3-1 0 0,-6 3-401 0,0 0-80 0</inkml:trace>
  <inkml:trace contextRef="#ctx0" brushRef="#br0" timeOffset="37842.198">19132 15404 172 0,'-3'0'16'0,"3"-3"-16"0,-6 3 0 0,6 0 0 16,0 0 17-16</inkml:trace>
  <inkml:trace contextRef="#ctx0" brushRef="#br0" timeOffset="38424.022">19102 15393 115 0,'0'0'10'0,"0"0"-10"0,0 0 0 0,0 0 0 16,0 0 120-16,0 0 23 0,0 0 4 0,0 0 1 15,0 0-53-15,0 0-11 0,0 0-1 0,0 0-1 16,0 0-30-16,0 0-5 0,0 0-2 0,0 0 0 0,0 0-4 16,0 0-1-16,0 0 0 0,0 0 0 0,0 0 1 15,0 0 0-15,-3 3 0 0,3-3 0 0,0 0-13 0,0 0-2 16,0 0-1-16,0 0 0 0,0 0-8 0,0 0-1 15,0 0-1-15,3 8 0 0,0-3-2 0,3 1 0 16,-3-1 0-16,3 0 0 0,-6-5 1 0,9 8 0 16,-3-3 0-16,3 1 0 0,-3-1-6 0,0 0 0 15,0 1-8-15,0-1 12 0,0-2-4 0,-6-3-8 16,6 5 11-16,0 0-11 0,0-2 8 0,-6-3-8 16,3 5 0-16,-3-5 0 0,0 0 9 0,0 0-9 15,6 5 0-15,-6-5 9 0,6 3-9 0,-6-3 0 16,0 0 0-16,0 0 8 0,0 0-8 0,3 5 10 15,-3-5-10-15,0 0 10 0,0 0-10 0,6 6 12 0,-6-6-12 16,0 0 12-16,0 0-4 0,3 5 0 0,-3-5 0 0,0 0 0 16,0 0 10-16,0 0 2 0,0 0 0 0,0 0 0 15,0 0-6-15,0 0-1 0,5 5 0 0,-5-5 0 16,0 0-13-16,6 3 9 0,0-1-9 0,-6-2 8 16,0 0-8-16,0 0 0 0,0 0 0 0,6 3 0 15,-6-3 0-15,0 0 0 0,0 0 0 0,0 0 0 16,0 0 0-16,0 0 0 0,0 0 0 0,0 0 0 15,6 0 0-15,0 0 8 0,-6 0-8 0,0 0 0 16,0 0 0-16,0 0 8 0,0 0-8 0,0 0 0 16,0 0 0-16,6 0 0 0,-6 0 0 0,0 0 0 15,0 0 0-15,0 0 0 0,0 0 8 0,0 0-8 16,0 0 0-16,0 0 0 0,0 0 0 0,0 0 8 16,0 0-8-16,0 0 10 0,0 0-10 0,0 0 10 0,0 0-10 15,0 0 10-15,0 8-10 0,-6-3 10 0,0 3-10 16,0 3 0-16,3-3 0 0,-3 2 8 0,-3 4-8 15,1-1 0-15,-1 0 9 0,0-2-9 0,3 5 0 0,-3-6 8 16,0 1-8-16,6-1 0 16,-3 1-85-16,3-3-22 0,0 0-4 0</inkml:trace>
  <inkml:trace contextRef="#ctx0" brushRef="#br0" timeOffset="45197.652">17638 15748 576 0,'6'-5'51'0,"-6"-1"-41"0,-3 1-10 0,0 2 0 15,6 1 104-15,-6-3 18 0,-3 2 4 0,3 3 1 16,6-5-68-16,-3 5-14 0,0 0-2 0,0 0-1 0,0 0-30 0,3 8-12 15,-3-8 8-15,-3 10-8 0,-3 3 21 0,3 1-1 16,6-1 0-16,-3 0 0 0,-6 0 0 0,3-2 0 16,3-1 0-16,0 1 0 0,3 0-20 0,-3-3 9 15,0-3-9-15,3 0 0 0,3 3 0 0,-6-8 0 16,0 0 0-16,0 0 0 0,0 0 0 0,0 0-11 16,-6 5 11-16,6-5-13 0,0 0 13 0,0 0 0 15,0 0 0-15,0 0-9 0,-3-2 9 0,3 2 0 16,3-3 8-16,-3 3-8 0,-3-8 0 0,3 0 8 15,3 0-8-15,3 0 0 0,-6-2 12 0,0 2-3 16,3-3 0-16,0-2 0 0,0 5-9 0,0-3 12 16,0 4-12-16,0-1 12 0,0 2-1 0,-3-2 0 0,0-2 0 0,3 2 0 15,3 3 21-15,0-1 4 0,-9 1 0 16,3 0 1-16,3-1-37 0,0 4 0 0,-3 2 0 16,0 0 0-16,0 0 0 0,3-3 0 0,6-2 0 0,-3 2 0 15,-6 3 8-15,6 0-8 0,2 0 8 0,1 5-8 16,-9-5 12-16,9 3-3 0,3 2 0 0,0 1 0 15,0-4-1-15,-3 4-8 0,0-1 12 0,0 0-4 16,3 0-8-16,-3 1 12 0,-3-1-12 0,3 0 12 16,0-2-24-16,-1 2-4 0,-2-2 0 0,0 0-1 31,0-3-42-31,-6 0-8 0,6 0-1 0</inkml:trace>
  <inkml:trace contextRef="#ctx0" brushRef="#br0" timeOffset="46020.65">17689 15767 172 0,'-15'-6'16'0,"15"6"-16"0,0 0 0 0,0 0 0 16,-6 0 108-16,6 0 20 0,0 0 3 0,0 0 1 0,0 0-49 0,0 0-10 15,0 0-1-15,0 0-1 0,0 0-9 0,0 0-2 16,0 0 0-16,0 0 0 0,0 0-19 0,0 0-4 16,0 0-1-16,0 0 0 0,-3 8-4 0,3 0 0 15,3-3-1-15,-3-5 0 0,-3 8-5 0,3 3-1 16,6 0 0-16,-3-4 0 0,0 4-12 0,3-3-2 16,3 0-1-16,-1 2 0 0,-2 4-2 0,0-4-8 15,3 1 12-15,0-1-4 0,0 1-8 0,-3 0 12 16,3-3-12-16,0 2 12 0,3 1-4 0,-3-1-8 15,-6 1 12-15,3-3-4 0,3 2 3 0,-3-2 0 16,0 6 0-16,-3-4 0 0,6 1 5 0,-4-3 2 16,1 2 0-16,3 1 0 0,-3 2-4 0,-3-2-1 0,6 2 0 15,-3-3 0-15,3 4-3 0,0-1-1 16,-3 0 0-16,3 0 0 0,-3 1-9 0,0-1 0 16,0 3 9-16,0-3-9 0,3-2 8 0,-6 2-8 0,0 0 8 0,3 0-8 15,-3 0 0-15,2 1 9 0,-2 2-9 0,0-3 0 16,0 0 12-16,-3 0-12 0,3 0 12 0,0 1-12 15,0-4 13-15,-3 6-4 0,3-3-1 0,-3 3 0 16,0-5-8-16,0 2 12 0,0 0-12 0,0 3 12 16,-3-3-12-16,3 3 10 0,0-2-10 0,-3-1 10 15,0 5-10-15,3 1 10 0,-3 2-10 0,3 0 10 16,-3-2-2-16,3 2 0 0,-3 0 0 0,3-2 0 16,-3-1 10-16,1 1 2 0,2-1 0 0,-3-2 0 15,0 0-12-15,3-3-8 0,-3 0 9 0,3-5-9 16,0 3 0-16,0-6 0 0,0-5 0 0,0 0-10 15,3 5-41-15,-3-5-8 16,6 3-1-16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20:17.4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3023 13944 633 0,'-9'-6'56'0,"9"6"-44"0,0 0-12 0,0 0 0 0,0 0 96 0,0 0 16 16,0 0 4-16,0 0 1 0,0 0-63 0,0-5-13 16,-6-3-2-16,6 3-1 0,0-3 2 0,0 0 0 15,0 0 0-15,6-3 0 0,-6 1 2 0,3-3 1 16,3-3 0-16,-3-3 0 0,6 1-6 0,0-4-1 15,-3-1 0-15,3 1 0 0,0-1-14 0,-3-4-3 16,6-2-1-16,-3 0 0 0,-4-3-7 0,1 3-2 16,3-3 0-16,0 1 0 0,-3-4-9 0,0 3 0 15,3 3 0-15,-6 0 0 0,3-2 21 0,0-1-1 16,0 3 0-16,-6 0 0 0,3 2-20 0,3 1 0 16,-6-1 0-16,0 6 0 0,0 0 0 0,3 2-13 15,-3 1 1-15,3 5 1 0,-6 2 20 0,6 3 4 16,-3 8 1-16,0 0 0 0,0 0-14 0,0 0 9 0,0 0-9 0,9 5 8 15,3 9-8-15,3 1 0 0,-7 4 0 0,4 5 0 16,3 5 0-16,0 3 10 0,-6-1-1 0,6 6 0 16,0-2-1-16,3 2-8 0,-3-3 12 0,-1 3-4 15,4-2-8-15,0-1 0 0,-6-2 9 0,6-6-9 16,-3 1 8-16,0-3-8 0,-3-6 8 0,0 3-8 16,-1-5 10-16,-2 0-2 0,0-3-8 0,0 0 12 15,-6-5-12-15,3 0 0 0,-3 0 0 0,0-2 0 16,-3-6 0-16,0 0 0 0,0 0-8 0,0 0 8 15,0 0 0-15,-6-3 0 0,-3 0 0 0,-3-2 0 16,3 0 0-16,-5-1-15 0,2-2 2 0,-3 1 0 16,-3-1 1-16,6-3 1 0,-9 3 0 0,0-2 0 15,0-1 11-15,4 0 0 0,-4-2 0 0,0 0 0 16,-9 2 0-16,9-2 0 0,-5 0 0 0,2 5 0 0,-6-3 0 0,9 3 0 16,-9 0 8-16,4 1-8 0,2-1 11 0,-3 5-3 15,6-2 0-15,0 2 0 0,0-2 7 0,4-1 1 16,2 4 0-16,-3-4 0 0,6 4-1 0,-3-1 0 15,9 3 0-15,-3-2 0 0,0 2-4 0,9 0-1 16,-3-3 0-16,3 3 0 0,-6-5-10 0,6 5 0 16,0 0 0-16,9-3 0 0,0 3-8 0,6-8 8 15,0 3-10-15,6-3 10 0,0 0 0 0,8-3 8 16,1 3 1-16,3-2 0 0,6-3-24 0,-1-1-5 16,4 1 0-16,-3 0-1 0,2 0 2 0,4-1 1 15,-3 1 0-15,2 0 0 16,4 0-6-16,0-3-2 0,-1 3 0 0,-5 2 0 15,-3 0-5-15,2 3-1 0,-11 1 0 0,0 1 0 0,-6 4 7 0,-1-1 1 0,1 0 0 16,-9 3 0-16,0 0 24 0,-3 3 0 0,-3-3 0 16,0 5-8-16,-3-2 8 0,0 2 0 0,-6-5 0 0,0 0 0 15,0 5-8-15,0 3 0 0,-6 3 0 0,0 2 0 16,-3-5 8-16,0 5 0 0,-6 1 0 0,-3 4 0 16,0-2 10-16,-9 5-2 0,-2 0-8 0,-7 6 12 15,0 5 10-15,1 2 2 0,-13 3 0 0,0 3 0 16,1-1-14-16,-4 1-2 0,0 2-8 0,-2 1 12 15,-1-4-12-15,1 1 11 0,2-3-11 0,3-2 10 16,10-4 1-16,2-2 0 0,6-5 0 0,4-3 0 16,5-2-11-16,9-6 8 0,0-2-8 0,3-3-782 15</inkml:trace>
  <inkml:trace contextRef="#ctx0" brushRef="#br0" timeOffset="1606.261">21094 13872 403 0,'0'0'36'0,"0"0"-36"15,-3 0 0-15,3 0 0 0,-6 0 60 0,6 0 6 0,-6-3 1 0,0 1 0 16,0-1-28-16,0 1-6 0,6 2-1 16,0 0 0-16,-6-3 26 0,6 3 5 0,0 0 1 0,0 0 0 15,-6-3-10-15,6 3-2 0,-3-2 0 0,3 2 0 16,0 0 4-16,0 0 0 0,0 0 0 0,0 0 0 16,0 0-4-16,0 0 0 0,0 0 0 0,0 0 0 15,0 0-16-15,0 0-3 0,0 0-1 0,0 0 0 16,0 0 10-16,9 0 2 0,0 0 0 0,3 0 0 15,3 0-13-15,3 0-3 0,8-3 0 0,4 3 0 16,6-3 13-16,12 1 3 0,11-4 0 0,4 1 0 16,8 2 6-16,6-2 2 0,10 0 0 0,2 2 0 15,3-2-23-15,4 5-4 0,2-3-1 0,6 1 0 16,0 2 13-16,-3-3 3 0,4 3 0 0,-4 0 0 16,-6-3-23-16,-6 3-4 0,-2 0-1 0,-10 0 0 15,-3 0 0-15,1-2 0 0,-7 2 0 0,-8-3 0 16,-4 3 7-16,-5 0 1 0,-9 0 0 0,-4 0 0 15,-2 0-7-15,-3 0-1 0,-6 3 0 0,-1-3 0 16,-5 0-86-16,0 2-18 0,-3-2-3 16,-9 0-1-16</inkml:trace>
  <inkml:trace contextRef="#ctx0" brushRef="#br0" timeOffset="3027.85">4127 14825 115 0,'0'0'0'0,"0"0"10"0,-9 0-10 0,-2-3 0 15,8 0 0-15,3 3 0 0,-6 0 171 0,0 0 32 16,0 0 6-16,6 0 2 0,0 0-136 0,0 0-27 16,-9 0-6-16,9 0-1 0,0 0 7 0,0 0 0 15,0 0 1-15,9-2 0 0,3 2-5 0,2 0 0 16,1 0-1-16,6-3 0 0,0 3-16 0,9-3-3 15,0 1-1-15,2-1 0 0,7 3 2 0,3-3 1 16,2 3 0-16,13-2 0 0,-4-3-4 0,13 2-1 16,2-2 0-16,7-1 0 0,11 4 1 0,0-4 0 0,10 1 0 0,5 0 0 15,9-3-2-15,9 3-1 0,3-1 0 0,9-2 0 16,6 0 10-16,12 0 3 0,6-2 0 0,2 2 0 16,4-3 16-16,6 3 3 0,5 0 1 15,1 3 0-15,3 0-29 0,-13 0-6 16,-5-3-1-16,-3 2 0 0,0 1 20 0,-6 0 3 0,-7-3 1 15,-11 0 0-15,-6 3-16 0,-8-1-4 16,-7 4 0-16,-9-4 0 0,-12 4-6 0,-3-1-2 0,-5-2 0 16,-4-1 0-16,1 4-20 0,-1 2-5 0,-11 0-1 0,2 0 0 31,0 0-150-31,-5 0-31 0,2 0-5 0,1 0-2 16</inkml:trace>
  <inkml:trace contextRef="#ctx0" brushRef="#br0" timeOffset="5900.44">10536 14671 403 0,'0'0'36'0,"0"0"-36"16,0 0 0-16,0 0 0 0,0 0 89 0,0 0 11 0,0 0 3 0,0 0 0 15,0 0-35-15,9-2-6 0,3 2-2 0,-3 0 0 16,3-3-12-16,2 3-4 0,4-3 0 0,0 1 0 15,6-1-3-15,3 0-1 0,6-2 0 0,5 0 0 16,4-3 28-16,0 2 4 0,8 1 2 0,-2 0 0 16,2-3-23-16,-2 3-5 0,6-1-1 0,2 1 0 15,4 0-6-15,-1-1-2 0,4 4 0 0,-4-1 0 16,-2 1-21-16,2-1-4 0,1 0 0 0,-1 1-1 16,4 2-11-16,-7 0 0 0,4-3 9 0,-6 3-9 15,-1-3 12-15,-2 3-1 0,-1 0-1 0,-2-2 0 16,0 2 10-16,-7 0 3 0,7 2 0 0,-9-2 0 15,-4 0-8-15,-5 3-2 0,0 0 0 0,-9-1 0 16,0-2-13-16,-10 3 11 0,4-3-11 0,-9 0 10 16,3 0 2-16,-9 0 1 0,0 0 0 0,0 0 0 15,0 0 12-15,0 0 3 0,0 0 0 0,-9 0 0 0,0 0-9 0,-6 3-2 16,4-1 0-16,-10 1 0 0,0-3-6 0,0 2-2 16,0 1 0-16,-3 0 0 0,-5-1-9 0,2 1 0 15,-6 0 0-15,0-1 0 0,1 1 0 0,-1 2 0 16,-6-5 0-16,0 3 0 0,-5 0 0 0,-1-1 0 15,-5 4 0-15,-1-4 0 0,0 3 0 0,1-2 0 16,-1 0 0-16,7 2 0 0,-4 0 0 0,3-2 0 16,1-3 0-16,2 3 0 0,3 2 0 0,4-2 10 15,2-1-10-15,3 1 10 0,0 0-10 0,3-1 0 16,7 1 0-16,5-3 0 0,-3 2 0 0,6-2 0 16,3 0 0-16,0 0 0 0,6 0 0 0,3 0 0 0,0 0 8 15,0 0-8-15,0 0 0 0,9 0 10 0,3 3-10 16,3-3 10-16,6 0-10 0,0 0 8 0,2 0-8 0,4 0 8 15,3 0 0-15,3 0 0 0,-1-3 0 0,1 3 0 16,0 3-8-16,3-3 0 0,-7 0 0 0,4 3-11 16,-3-3 11-16,3 2 0 0,-7 1 0 0,1 0 0 15,0-1 0-15,-3 1 0 0,-3 2 0 0,-4-2 0 16,1 0 0-16,-6-1 0 0,-3 1 0 0,0 2 8 16,-9-5-8-16,0 0 0 0,-6 3-8 0,0-1 8 15,0 4 0-15,-6-1 0 0,-3-2 0 0,-2 2 11 16,-7 0-11-16,0-2 0 0,0 2 0 0,0 0 0 15,1-2 0-15,-1 2 0 0,0 3 0 0,-3-2 0 16,0-1 18-16,1-2 2 0,-1 2 0 0,0 0 0 16,3-2-20-16,3 2 0 0,3 0 0 0,4-2 0 0,5 5-10 15,-3-3-6-15,6-2 0 0,0 2-1 0,6-5 17 16,-3 5-8-16,0 1 8 0,6-4 0 0,3 4-26 0,6-1 2 16,3 0 0-16,2 3 0 0,1-5 3 0,6 2 1 15,0 0 0-15,3 1 0 0,-3-1 11 0,2-2 9 16,1 2-12-16,0-2 12 0,0 2 0 0,-1-2-8 15,-2-1 8-15,0 1 0 0,-6 0 0 0,0-1 0 16,-3-2 8-16,0 3-8 0,-9-1 13 0,2-2-3 16,-8 0-1-16,0 0 0 0,0 0-1 0,0 0 0 15,0 0 0-15,-8 6 0 0,-4-1-8 0,0 0 0 16,3 1 0-16,-3-1-688 16,0 0-132-16</inkml:trace>
  <inkml:trace contextRef="#ctx0" brushRef="#br0" timeOffset="15407.107">3779 9012 608 0,'0'0'54'0,"0"0"-43"15,0 0-11-15,0 0 0 0,0 0 37 0,0 0 6 16,0 0 1-16,0 0 0 0,6 8 38 0,-3 0 8 15,3 5 2-15,-3-3 0 0,-3 6-23 0,3 0-4 0,0-3-1 0,-3 3 0 16,0 3-25-16,0-3-6 0,0 0-1 0,0-3 0 0,0 3-19 0,0-3-4 16,0 0-1-16,3-2 0 0,-3-1-17 0,-3-2-4 15,3-8-1-15,0 0 0 16,0 5-10-16,0-5-1 0,0 0-1 0,0 0-580 16</inkml:trace>
  <inkml:trace contextRef="#ctx0" brushRef="#br0" timeOffset="15613.702">3859 8998 1220 0,'0'0'54'0,"0"0"11"0,0 0-52 0,0 0-13 16,0 0 0-16,0 0 0 0,0 0 36 0,0 8 4 16,6-2 0-16,-6 2 1 0,0 5-28 0,0 0-5 0,3 0-8 0,-3 1 11 15,6 1 15-15,-6 1 3 0,0 0 1 0,0 3 0 16,0-1 3-16,0 1 1 0,0-6 0 0,0 0 0 15,0 3-23-15,3-3-11 0,-6-2 10 0,3-1-10 16,0-4-10-16,-6 2-8 0,6-8-2 0,0 8-453 16,0-8-91-16</inkml:trace>
  <inkml:trace contextRef="#ctx0" brushRef="#br0" timeOffset="15829.697">3702 9120 1036 0,'0'0'92'0,"0"0"-73"16,0 0-19-16,0 0 0 16,0 0 128-16,0 0 23 0,-3-5 4 0,3 5 1 0,0 0-112 0,3-3-21 15,3-2-5-15,0 2-1 0,3 1-1 0,-1-1 0 16,4-5 0-16,-3 5 0 0,3 3 14 0,0-2 2 16,0 2 1-16,0-3 0 0,3 1-22 0,-3 2-11 15,0 5 10-15,0-3-10 16,-4-2-34-16,1 3-13 0,0 0-2 0,-3 2-1 15,0 0-130-15,0-2-25 0</inkml:trace>
  <inkml:trace contextRef="#ctx0" brushRef="#br0" timeOffset="16014.694">3731 9194 1450 0,'0'0'64'0,"0"0"14"0,0 0-62 0,0 0-16 16,0 0 0-16,0 0 0 0,0 8 33 0,0-8 4 15,6 6 1-15,0-4 0 0,0 1-30 0,3-1-8 0,-3-2 0 0,3 0 0 16,3 3 17-16,0-3 3 0,0-3 0 0,3 3 0 16,6-5-1-16,-9 5 0 0,5-2 0 0,-2 2 0 31,3 0-82-31,0 2-16 0,-6 3-3 0</inkml:trace>
  <inkml:trace contextRef="#ctx0" brushRef="#br0" timeOffset="16563.744">4035 9086 172 0,'0'0'16'0,"0"0"-16"0,3 0 0 0,0-5 0 16,3-1 208-16,-6 6 40 0,0 0 7 0,3-8 1 16,0-2-188-16,0-1-39 0,3 6-7 0,0-3-2 15,-3 0-4-15,3 3-2 0,-6-1 0 0,3 1 0 16,0-3 13-16,0 0 2 0,-3 3 1 0,0 0 0 16,3-1-10-16,0 4-3 0,3-4 0 0,-6 6 0 15,0-5-17-15,0 5 10 0,6-3-10 0,-6 3 8 16,0 0-8-16,0 0 0 0,6-2 0 0,-6 2 0 15,0 0 12-15,0 0 0 0,0 0 0 0,2 8 0 16,-2 2-12-16,6 1 0 0,-6-3 0 0,0 2 0 16,3 4 24-16,-3 2 5 0,0-1 2 0,0 4 0 15,0-3-11-15,0 2-1 0,6-2-1 0,-6 0 0 16,-6 0-7-16,6 0-2 0,-3-3 0 0,3 0 0 0,0-2-9 16,0-1 0-16,0 1 0 0,0-3 8 15,0 0-28-15,0-3-7 0,0 3-1 0,0-8-447 16,0 5-89-16</inkml:trace>
  <inkml:trace contextRef="#ctx0" brushRef="#br0" timeOffset="16775.707">4020 9268 576 0,'0'0'51'0,"0"0"-41"0,0 0-10 16,0 0 0-16,0 0 196 0,0 0 38 0,0 0 7 0,6 0 2 31,3 3-243-31,3-3-57 0,-6-3-7 0,3 3-2 0,6 0 92 0,-6 0 18 0,3 3 4 0,0-3 1 16,-1 3-3-16,4-3-1 0,-3 0 0 0,0 2 0 15,0 1-34-15,-3 0-11 0,0-3 0 0,0 2-456 16,-3-2-97-16</inkml:trace>
  <inkml:trace contextRef="#ctx0" brushRef="#br0" timeOffset="17579.69">4949 8983 230 0,'3'2'20'0,"3"-2"-20"15,0 0 0-15,-3 3 0 0,-3-3 127 0,0 0 21 16,0 0 4-16,0 0 0 0,0 0-49 0,3 3-11 16,-3 2-1-16,0 0-1 0,0 0-22 0,0 3-5 0,0 0-1 0,-3 3 0 15,6-1-24-15,-3 4-5 0,0 2-1 0,-3-3 0 16,-3 5-12-16,3-4-2 0,0 1-1 16,3-1 0-16,0-1-2 0,0-3-1 0,0-2 0 0,0 0 0 15,3 0-14-15,-3-8 0 0,-3 6 0 0,3-6 0 16,0 0-48-1,0 0-12-15,0 0-2 0,0 0-361 0,6-3-72 0</inkml:trace>
  <inkml:trace contextRef="#ctx0" brushRef="#br0" timeOffset="17787.691">5053 8967 288 0,'0'0'12'0,"0"0"4"0,0 0-16 15,-3 0 0-15,-3 0 0 0,6 0 0 0,0 0 252 0,0 0 48 16,-3 5 10-16,0 0 2 0,3 1-221 0,-3 4-44 15,3 3-9-15,0 1-2 0,-3-6-5 0,0 5-2 16,3 3 0-16,0 0 0 0,0-1 7 0,0-1 0 16,0-4 1-16,3 3 0 0,-3-2-17 0,0 0-3 15,0-1-1-15,0-2 0 0,3 0-16 0,0 0 0 16,-3-8 0-16,0 0 0 16,0 0-59-16,0 0-5 0,0 0-2 0,0 0-679 0</inkml:trace>
  <inkml:trace contextRef="#ctx0" brushRef="#br0" timeOffset="18027.694">4922 9020 691 0,'-15'-11'30'0,"12"8"7"0,0 3-29 0,0 3-8 0,-9-3 0 0,9 0 0 16,-3-3 172-16,1 3 32 0,-1 0 8 0,6 0 0 15,0 0-132-15,0 0-28 0,0 0-4 0,0 0-2 16,0 0-15-16,0 0-3 0,6 8-1 0,-1-5 0 15,-5-3 4-15,9 0 1 0,3-3 0 0,-3 3 0 16,6 3-13-16,0-3-3 0,0-3 0 0,0 3 0 16,0-2-16-16,3-1 0 0,-10 3 0 0,1 0 0 15,3 5-38-15,-12-5-5 0,6-5-1 0,-6 5 0 16,0 0-33-16,9 5-7 0,-9-5-2 0,0 0-596 16</inkml:trace>
  <inkml:trace contextRef="#ctx0" brushRef="#br0" timeOffset="18211.537">4898 9131 576 0,'0'0'25'0,"-6"5"6"0,3 0-31 0,0-2 0 16,3-3 0-16,0 0 0 0,0 0 168 0,0 0 28 15,0 0 6-15,0 0 1 0,0 0-139 0,0 0-28 16,6 3-6-16,3-1-1 0,0-2 8 0,3 3 2 16,-6-6 0-16,6 3 0 0,0-2-7 0,3 2 0 15,-3-3-1-15,9 3 0 0,-13 0-18 0,7-3-3 16,0 1-1-16,-3 2 0 15,3 0-29-15,0 0-5 0,-6 0-2 0,3 0-459 16,-6 0-92-16</inkml:trace>
  <inkml:trace contextRef="#ctx0" brushRef="#br0" timeOffset="18658.539">5205 8998 1098 0,'0'0'48'0,"0"0"11"15,0 0-47-15,0 0-12 0,0 0 0 0,0 0 0 0,0 0 72 0,0 0 12 16,0 0 2-16,6-5 1 0,-3 0-31 0,3 0-5 15,3-3-2-15,0 5 0 0,0 0-23 0,-3 1-5 16,5-4-1-16,1 4 0 0,0 2-4 0,3 2-2 16,-3 1 0-16,0 0 0 0,-3 5-14 0,-3-3 0 15,0 0 8-15,-6 3-8 0,0 5 0 0,0 1 0 16,0-1 0-16,-3 0-10 16,-3 3-21-16,0 0-4 0,0 2-1 0,-6-2 0 0,0 0 10 0,0 0 2 15,0-3 0-15,0 0 0 0,0 1 24 0,1-1 0 16,-1 0 0-16,3-5 11 0,0 0 15 0,3 0 3 15,3-3 1-15,0-2 0 0,3-3 21 0,0 0 4 0,0 0 1 16,0 0 0-16,0 0-36 0,0 0-8 0,6 0 0 16,3 0-1-16,0 0-3 0,0 0-8 0,3-3 12 0,-1 1-4 15,4-1-8-15,0 3 0 0,3-3 0 16,0 3 0-16,3 0 91 0,-3 0 16 16,-3-2 3-16,-1 2-1057 0</inkml:trace>
  <inkml:trace contextRef="#ctx0" brushRef="#br0" timeOffset="19340.568">6345 8977 640 0,'0'0'188'0,"0"0"37"15,0 0 8-15,0 0 2 0,0 0-187 0,0 0-38 16,0 0-10-16,0 0 0 0,0 0 32 0,0 0 2 16,6 11 1-16,0-1 0 0,-6 1-9 0,3 2-2 15,-6-2 0-15,3 5 0 0,0 0-10 0,0 0-2 16,0-1-1-16,0 1 0 0,0-5-11 0,-6-3 10 16,6 2-10-16,-3 1 10 0,6-3-10 0,-3 0 0 15,0-8 0-15,0 0 0 0,0 8-18 0,0-8-6 16,0 0 0-16,0 0-1 15,0 8-40-15,0-8-8 0,0 0-2 0,0 0-564 0</inkml:trace>
  <inkml:trace contextRef="#ctx0" brushRef="#br0" timeOffset="19551.535">6419 8977 288 0,'0'0'25'0,"0"0"-25"0,0 0 0 0,0 0 0 16,0 0 256-16,0 0 45 0,0 0 10 0,0 0 1 15,0 0-233-15,0 0-47 0,3 8-10 0,0-2-2 16,0 1-5-16,0 4-2 0,-3 5 0 0,0 0 0 16,0-6 20-16,0 4 4 0,0 2 1 0,0-3 0 15,0 0-9-15,3 0-1 0,-3 0-1 0,3-2 0 16,-3 2-27-16,0-2 0 0,0-1 0 0,0-2 0 16,0 3-20-16,0-6-10 0,0-5-2 0,0 0 0 15,0 8-119 1,0-8-24-16</inkml:trace>
  <inkml:trace contextRef="#ctx0" brushRef="#br0" timeOffset="19771.535">6256 9049 1555 0,'-12'-3'68'0,"12"3"16"0,0 0-68 16,0 0-16-16,0 0 0 0,0 0 0 0,6-3 12 15,0 1 0-15,-6 2-1 0,9-3 0 0,-1 1 6 0,4-1 2 16,3 0 0-16,-3 1 0 0,3-1 13 0,0 3 4 16,0 3 0-16,-3-3 0 0,3-3-22 0,-3 6-4 15,-1-1-1-15,-2-2 0 16,3-2-57-16,-3 2-12 0,0 2-3 0,-9-2-440 0,0 0-88 0</inkml:trace>
  <inkml:trace contextRef="#ctx0" brushRef="#br0" timeOffset="19978.538">6270 9144 230 0,'-5'0'10'0,"5"0"2"0,0 0-12 0,0 0 0 0,0 0 0 0,0 0 0 16,0 0 277-16,0 0 53 0,5 0 10 0,4 3 3 16,-3-3-243-16,3 0-49 0,3 0-10 0,3 0-1 15,-3 0-4-15,0 0 0 0,3-3 0 0,3 3 0 16,-3 3 7-16,-1-3 1 0,1-3 0 0,0 0 0 0,6 3 24 0,-9 3 4 15,0-3 2-15,0 0 0 16,3 0-218-16,-6-3-44 0,-1 1-9 0</inkml:trace>
  <inkml:trace contextRef="#ctx0" brushRef="#br0" timeOffset="20642.537">6595 9022 720 0,'-3'-8'32'16,"3"8"6"-16,0 0-30 0,0 0-8 0,0 0 0 0,0 0 0 15,-3-8 88-15,3 3 17 0,3-3 3 0,-3 8 1 0,0 0-22 0,0 0-5 16,0 0-1-16,3-5 0 0,-3-3-16 0,3 3-3 16,0-3-1-16,3 2 0 0,0 4-21 0,0-3-4 15,3 2 0-15,0 0-1 0,0-2-13 0,2 2-2 16,-2 1-1-16,0-1 0 0,0 3 48 0,-3 0 9 16,3 3 3-1,0 2 0-15,0-2-107 0,0 2-22 0,-6 0-4 0,0 3-1 0,3 3 98 0,-6-1 19 16,0-2 4-16,-3 5 1 15,0-2-101-15,-3 2-20 0,-6-2-4 0,0-1-1 0,0 4 96 0,3-1 19 16,-3-5 4-16,0 0 1 16,6 0-102-16,4-6-21 0,2-2-4 0,0 0-1 0,0 0 143 0,0 0 29 15,0 0 6-15,0 0 1 16,0 0-215-16,8 3-42 0,4-3-9 0,0 0-2 0,6 3 117 16,-3 2 23-16,0-2 5 0,0 2 1 0,0 0 10 0,0 3 0 0,-1-3 0 0,-2 3-8 15,-6 0 24-15,0 3 4 0,3-3 2 16,-6 0 0-16,-3 0 34 0,-3 2 6 0,0 1 2 0,-6-1 0 15,0 1 0-15,-6-3 1 0,-2 2 0 16,-1-2 0-16,6 0-47 0,-6 0-10 0,0-2-8 0,0 2 12 16,3-3-12-16,3 0-11 0,1-2 3 0,-1-1 0 15,3-2-146-15,0-2-29 0</inkml:trace>
  <inkml:trace contextRef="#ctx0" brushRef="#br0" timeOffset="28355.583">21106 5466 288 0,'0'0'12'0,"0"0"4"0,0 0-16 15,0 0 0-15,0 0 0 0,0 0 0 16,0 0 150-16,0 0 27 0,0 6 6 0,0-6 1 0,0 0-107 0,0 0-21 16,0 0-4-16,0 0 0 0,0 0-4 0,0 0 0 15,0 0 0-15,0 0 0 0,0 0-9 0,0 0-3 16,0 0 0-16,0 0 0 0,0 0-5 0,0 0-2 15,0 0 0-15,0 0 0 0,0 0-12 0,0 0-2 16,0 0-1-16,0 0 0 0,0 0-14 0,0 0 0 16,0 0 8-16,0 0-8 0,0 0 0 0,6-6 0 15,-6 6 8-15,3-8-8 0,0 3 0 0,0-3 0 16,0 0 0-16,0 3 0 0,-1-3 0 0,1 0 0 16,3 3 0-16,-3 2 0 0,0-5 0 0,0 3 0 15,3 0 0-15,-3-1 0 0,-3 6-9 0,3-2 9 16,-3 2-13-16,3-8 5 0,3 2 8 0,-6 6-8 0,0 0 8 15,0 0-8-15,0 0 8 0,0 0 0 16,0 0 0-16,0 0-8 0,0 0 8 0,0 0 0 0,0 0 0 0,-3 8 0 16,3 0 0-16,0 3 0 0,0-3 0 0,0 0 0 15,-3-3 9-15,0 3-9 0,3 3 12 0,0-1-12 16,0 6 23-16,0 3-3 0,0-12 0 0,3 4 0 16,-3 5 0-16,0 0-1 0,3-3 0 0,-3-2 0 15,3-3 1-15,-3 5 0 0,-3-3 0 0,3-2 0 16,3 3-20-16,0-8-19 0,-3-3 4 0,-3 10 1 31,3-7-25-31,0 2-5 0,0-5 0 0,0 0-445 0,0 0-89 0</inkml:trace>
  <inkml:trace contextRef="#ctx0" brushRef="#br0" timeOffset="28621.533">21106 5673 921 0,'0'0'82'0,"0"0"-66"16,0 0-16-16,0 0 0 0,0 0 89 0,0 0 15 15,-6 5 2-15,6-5 1 0,0 0-54 0,0 0-10 16,0 0-3-16,0 0 0 0,0 0-11 0,0 0-2 16,0 0-1-16,0 0 0 0,6 3-3 0,3-3-1 15,0 0 0-15,-1-3 0 0,1 3-2 0,-3-3 0 0,3-2 0 16,0 2 0-16,0 3-11 0,3 0-9 15,-3 0 12-15,-3 3-12 0,3-3 0 0,0 3 0 16,-9-3 0-16,0 0-12 16,0 0-24-16,6 2-5 0,-6-2-1 0,0 0-435 0,0 0-87 15</inkml:trace>
  <inkml:trace contextRef="#ctx0" brushRef="#br0" timeOffset="29273.532">21121 5315 172 0,'0'0'16'0,"0"0"-16"15,0 0 0-15,0 0 0 0,0 0 107 0,-3-2 18 0,3 2 4 0,-6-3 1 16,0 3-58-16,6 0-11 0,-6 0-2 0,3 0-1 16,-6-5 4-16,3 5 1 0,0 0 0 0,0 5 0 15,6-5-23-15,-6 0-5 0,3 0-1 0,-3 5 0 16,0-2 0-16,0 2 0 0,0 1 0 0,3-1 0 16,-3-2-14-16,3 5-2 0,0 2-1 0,0-2 0 15,0 3-5-15,0-1-2 0,3 4 0 0,-6 1 0 16,3-1 6-16,1 4 0 0,-1 6 1 0,3 0 0 15,0 2 1-15,3-2 0 0,-1 0 0 16,4 2 0-16,0-2-2 0,3-3-1 0,0 3 0 16,0-5 0-16,3-4-15 0,0-1 9 0,-3-4-9 0,3 1 8 15,3-6-8-15,0 0 0 0,2-2 9 0,-2-6-9 16,0-2 12-16,0 0-1 0,3-3-1 0,0 0 0 16,0-5-2-16,-3-8-8 0,-4 2 12 0,1-2-4 15,0-3-8-15,-3 0 10 0,-3 0-10 0,3 1 10 16,-3-4-10-16,-3 1 0 0,-3-1 0 0,-3 3 0 0,-3 3 0 15,-3-2-9-15,0-1 9 0,0 5 0 0,-3-2 0 16,-2 2 0-16,5 6 0 0,-6 0 0 0,3 2 10 16,0 1-1-16,3 5 0 0,3-1 0 0,-3 1-9 0,3 2 8 15,6 3-8-15,0 0 8 16,0 0-122-16,0 0-25 0</inkml:trace>
  <inkml:trace contextRef="#ctx0" brushRef="#br0" timeOffset="30088.196">21537 5458 115 0,'0'0'10'0,"0"0"-10"0,0 0 0 0,0 0 0 16,0 0 197-16,0 0 38 0,0 0 7 0,0 0 2 16,0 0-111-16,-6 3-21 0,-3 0-5 0,0-1-1 15,4 1-34-15,-1 0-6 0,3 5-2 0,-3-3 0 16,3 3-29-16,-6-6-7 0,3 9 0 0,3-8-1 16,-3 2-13-16,3 0-2 0,6 1-1 0,-3-6 0 0,0 0-11 0,3 5 0 15,3 0 0-15,0 3 0 16,-6-8 0-16,3 5 0 0,6-2 0 0,0 2 0 0,-3 1 0 0,-1-1 0 15,4-3 0-15,-3 4 0 0,3-1 17 0,0-2 2 16,-3 5 0-16,-3-3 0 0,0-2 13 0,-3-3 4 16,-3 8 0-16,3-8 0 0,-3 5-5 0,-3 3-1 15,3-3 0-15,-6 0 0 0,3 3-16 0,-3-2-3 16,3-4-1-16,-2 1 0 0,-4 2-10 0,3-2 0 16,0-3 0-16,3 0 0 15,0-3-28-15,3 3-8 0,0-5-2 0,3 0 0 16,0 5-114-16,0-3-22 0,3-2-5 0,3-1-506 0</inkml:trace>
  <inkml:trace contextRef="#ctx0" brushRef="#br0" timeOffset="30448.172">21612 5527 345 0,'0'0'15'0,"0"0"4"0,0 0-19 0,0 0 0 0,0 0 0 0,0 0 0 16,0 5 280-16,0-5 53 0,0 0 11 0,3 6 1 15,-3-6-231-15,0 0-46 0,0 0-10 0,3 5-2 16,0 0-14-16,0 3-3 0,-3-8-1 0,0 0 0 15,9 0-16-15,-1 0-3 0,-2 3-1 0,3-3 0 16,-9 0-10-16,9 0-8 0,0 0 9 0,-3-3-9 16,-6 3 8-16,6-5-8 0,0 0 0 0,0-1 9 15,-6 6-9-15,6-5 0 0,0 0 0 0,0-3 0 16,0 5-12-16,-6 3-5 0,0-8-1 16,-3 3 0-16,0 0 6 0,0-1 0 0,-3 4 1 0,3-4 0 15,0 4-6-15,-3-1-2 0,0 1 0 0,-3-4 0 16,3 12 1-16,0-6 0 0,-3-6 0 0,3 12 0 15,-3-4 7-15,3 3 2 0,1 6 0 0,-1-3 0 0,0-3 9 0,3 3 0 16,0-2-9-16,0 4 9 0,0 1 0 0,0-1 0 16,3 3 0-16,0-5 0 0,0 0 14 0,6 3 1 15,-3 0 0-15,0-1 0 0,3-5 3 0,0 3 1 16,0-2 0-16,-1 2 0 0,1-3-11 0,6 3-8 16,0-6 12-16,-6 4-12 15,-6-6-20-15,9 2-10 0,3-2-2 16,0-2-1-16,0-4-134 0,0 1-26 0</inkml:trace>
  <inkml:trace contextRef="#ctx0" brushRef="#br0" timeOffset="30658.191">21865 5310 748 0,'0'0'67'0,"0"0"-54"0,0 0-13 0,0 0 0 16,0 0 112-16,-6 3 20 0,3 2 4 0,3 3 1 15,0-3-73-15,-3 6-16 0,0 0-2 0,3 4-1 16,-3 1 2-16,3 3 0 0,0 2 0 0,3 3 0 16,-3 0-23-16,6-1-5 0,-3 1-1 0,0-3 0 15,0-2-18-15,0-3 0 0,0 0 0 0,3-3 0 16,-6-5-16-16,3 2-6 0,3 1-2 0,-3-3-447 16,-3-8-89-16</inkml:trace>
  <inkml:trace contextRef="#ctx0" brushRef="#br0" timeOffset="30841.788">21746 5472 1544 0,'-21'-8'68'0,"21"8"15"0,0 0-67 0,0 0-16 15,6 5 0-15,0-2 0 0,3-3 14 0,0 0-1 16,0 0 0-16,-1 0 0 0,7-3 11 0,0 0 1 15,0 3 1-15,0 0 0 0,3-2-18 0,0-4-8 16,-3 4 0-16</inkml:trace>
  <inkml:trace contextRef="#ctx0" brushRef="#br0" timeOffset="31751.822">22320 5429 856 0,'0'0'38'0,"0"0"8"0,0 0-37 0,0 0-9 16,0 0 0-16,0 0 0 0,0 0 36 0,0 0 4 15,0 0 2-15,0 0 0 0,0 0-20 0,0 0-4 16,0 0-1-16,0 0 0 0,0 0 23 0,0 0 5 16,0 0 1-16,0 0 0 0,0 0 16 0,0 0 3 0,-6 3 1 15,6-3 0-15,0 0-6 0,0 0 0 16,-3 5-1-16,0 0 0 0,-3-2-10 0,0 2-1 0,0 1-1 0,0 2 0 16,0 0 37-16,0 5 7 0,-2 0 1 0,-1 0 1 31,3 1-117-31,0 1-24 0,-3 1-5 0,0-3-1 0,-3 3 96 0,3-5 19 0,0 0 4 0,3-1 1 31,0 1-104-31,-3-3-21 0,6 0-4 0,-3-3-1 16,3 0 23-16,0 0 4 0,-3 3 1 0,6-8 0 15,0 0-105-15,0 0-21 0,0 0-4 0</inkml:trace>
  <inkml:trace contextRef="#ctx0" brushRef="#br0" timeOffset="32000.399">22156 5432 806 0,'0'0'72'0,"0"0"-58"16,0 0-14-16,0 0 0 0,0 0 131 0,0 0 23 15,0 0 5-15,0 0 1 0,0 0-101 0,0 0-20 16,0 0-4-16,0 0-1 0,0 0-5 0,0 0-1 16,-3 5 0-16,3 3 0 0,0-8 1 0,6 5 0 15,-6 6 0-15,3 0 0 0,0-1 1 16,3 3 0-16,3 3 0 0,0-2 0 0,0-1-3 0,-3-3-1 15,6 1 0-15,-3 2 0 0,6 0 37 0,-6-2 7 16,-3-3 2-16,3-3 0 16,-1 6-124-16,1-3-25 0,-3-3-5 0,0 0-1 15,3 1-61-15,-3-1-12 0,-6-5-2 0</inkml:trace>
  <inkml:trace contextRef="#ctx0" brushRef="#br0" timeOffset="32260.396">22421 5667 1353 0,'0'0'60'0,"0"0"12"0,0 0-57 0,0 0-15 0,0 0 0 0,0 0 0 15,3-5 14-15,6 2 0 0,0-2 0 0,0 5 0 16,3-2 16-16,-3 2 3 0,3-3 1 0,-3 3 0 0,3 0-6 0,0 0 0 16,-1-3-1-16,4 3 0 0,-3 0-13 0,3 0-2 15,-6 0-1-15,3 6-499 16,-6-4-99-16</inkml:trace>
  <inkml:trace contextRef="#ctx0" brushRef="#br0" timeOffset="33910.396">18620 5548 115 0,'0'0'10'0,"0"0"-10"0,-3-5 0 0,3 5 0 16,0 0 186-16,0 0 35 0,0 0 7 0,0 0 2 15,0 0-116-15,0-5-23 0,0-3-5 0,0 8-1 16,3-3-21-16,0-2-5 0,3 2-1 0,3-5 0 15,0 3-30-15,0 0-5 0,3 2-2 0,-3 3 0 16,0 3-21-16,0 2 8 0,0-2-8 0,-3-1 0 16,0 6 10-16,-1-2-2 0,-5-6-8 0,3 10 12 15,0 1-12-15,-3-1 0 0,-3 3 0 0,0-2 0 0,0 0 0 16,-2 2 0-16,-4-5 11 0,0 2-11 16,0 1 8-16,-3 0-8 0,3-1 0 0,0 1 0 0,3-6 14 0,0 0-4 15,0-2-1-15,0 0 0 0,0 5 13 0,6-8 2 16,0 0 1-16,0 0 0 0,0 0-14 0,0 0-3 15,0 0-8-15,0 0 12 0,9 0-12 0,3 0 9 16,-3-6-9-16,3 6 8 0,3 0-8 0,-3 6 10 16,-3-12-10-16,3 6 10 0,-4 0-10 0,4 6 0 15,-3-6 0-15,0 2 0 16,-3-2-37-16,0 3-3 0,3-3-1 0,-9 0 0 16,0 0-140-16,0 0-28 0,0 0-6 0,0 0-1 0</inkml:trace>
  <inkml:trace contextRef="#ctx0" brushRef="#br0" timeOffset="34359.404">18656 5398 172 0,'0'0'16'0,"-6"0"-16"0,0 0 0 0,-3 0 0 16,3-3 140-16,0 3 24 0,-3 0 6 0,3 0 1 16,-6 0-88-16,6-5-18 0,1 5-3 0,-4 5-1 15,3-5 3-15,-3 3 1 0,-6 2 0 0,6 3 0 16,0 2-14-16,3-4-3 0,-3 4-1 0,0 3 0 16,6 3-27-16,0 3-6 0,-3 2-1 0,0 0 0 0,3 3 13 0,3 2 2 15,0 4 1-15,3-4 0 0,3 0-12 0,-3 4-2 16,3-12-1-16,3 3 0 0,6-2-4 0,3-1-1 15,0-4 0-15,3-4 0 0,-1-5-9 0,1 1 10 16,0-6-10-16,0 0 10 0,0-8 5 0,0 2 1 16,-1-4 0-16,-2-1 0 0,3-2 3 0,-3-3 1 15,-3-2 0-15,0 2 0 0,-3-8-1 0,-3 5 0 16,-6-2 0-16,2 3 0 0,-2 2-4 0,0-5-1 16,-3 0 0-16,-3 7 0 0,-5 1 15 0,-1 0 3 15,0 2 1-15,-3-2 0 0,-3 0-3 0,3 0-1 0,-3 5 0 16,0-3 0-16,0 3-21 0,-3 0-8 0,4-2 0 15,2 4 0-15,3-2 0 0,3 3-18 0,-3 5 2 0,6 0 1 32,3 0-157-32,0 0-31 0,0 0-6 0</inkml:trace>
  <inkml:trace contextRef="#ctx0" brushRef="#br0" timeOffset="35052.933">19001 5540 288 0,'3'-2'25'0,"-3"2"-25"0,0 0 0 0,0 0 0 15,0-3 156-15,0 3 25 0,0 0 6 0,0 0 1 16,-3-5-84-16,-3 0-17 0,3 2-3 0,3 3-1 16,-6 3-20-16,0 2-4 0,0 0-1 0,1-2 0 15,5-3-21-15,-6 2-4 0,0 1-1 0,3 2 0 16,0 3-21-16,0-2-11 0,3-6 10 0,0 0-10 0,0 0 9 0,0 7-9 16,0-7 8-16,3 8-8 0,3 6 0 15,0-9 0-15,2 3 0 0,1-5 0 0,0 7 12 0,0-7-2 16,-3 5-1-16,0-3 0 0,3 3 3 0,-3-3 0 15,-6-5 0-15,0 8 0 0,0 0 4 16,-6 3 2 0,-3 7 0-16,-3-5 0 0,0-2 10 0,-3 0 1 31,4-6 1-31,-1 0 0 16,0-5-81-16,6 0-16 0,3 0-3 0,3 0-1 15,0 0-77-15,0-5-16 0,3 0-4 0</inkml:trace>
  <inkml:trace contextRef="#ctx0" brushRef="#br0" timeOffset="35452.915">19094 5569 115 0,'0'0'10'0,"3"3"-10"0,-6 2 0 0,3 1 0 16,0-6 206-16,0 2 39 0,-3 4 8 0,3-6 2 15,0 0-142-15,0 0-28 0,6 5-5 0,-1 3-2 16,-5-8-20-16,9 0-4 0,0 8-1 0,0-3 0 15,0-5-17-15,-3 3-3 0,3-3-1 0,0 2 0 16,-3-2-18-16,3 0-4 0,-3 0-1 0,0 0 0 16,0-2-9-16,3-1 10 0,-6 3-10 0,3-8 10 15,-3 6-10-15,3-1 8 0,-6-5-8 0,0 3 8 16,2-1-8-16,-2 1 0 0,0 0 0 0,0-1 8 16,0-1-8-16,0 1 0 0,-2 1-12 0,-1 0 12 15,0-3-12-15,-3 2 12 0,0 1-10 0,0 0 10 0,0 2-24 0,0-2 2 16,0 2 0-16,-3 3 0 0,0 0 2 0,6 3 1 15,-6 2 0-15,3-2 0 0,0 5 19 0,0-3-12 16,0 3 12-16,0 0-10 0,0 3 10 0,6-1 0 16,-3 1 0-16,0 2-8 0,3-2 8 0,-3-1 0 15,3 3 0-15,0-2 8 0,3 2 10 0,0-5 2 16,0 3 1-16,3-3 0 0,-3 2-1 0,6 1 0 16,0-6 0-16,0 3 0 0,0-5-12 0,0-1-8 15,0 1 8-15,3-3-8 0,-3 0 0 0,3 0-16 16,-6 0 2-16,5-3 1 15,-2 1-124-15,0-1-25 0,-3-2-5 0</inkml:trace>
  <inkml:trace contextRef="#ctx0" brushRef="#br0" timeOffset="35683.924">19314 5326 896 0,'0'0'40'0,"0"0"8"0,0 0-39 0,0 8-9 0,-3 0 0 0,3 3 0 16,0-1 32-16,-3 3 5 0,3 1 1 0,0 4 0 16,0 1 37-16,0-1 7 0,3 3 2 0,0 0 0 15,-3 1-18-15,3-1-3 0,-3 3-1 0,3-3 0 16,0-3-36-16,0-2-7 0,3 0-2 0,-3 0 0 16,0-3-17-16,3 0 0 0,-3-2 0 0,0 0 0 15,-1-9-36-15,1 3-15 0,-3 3-2 0</inkml:trace>
  <inkml:trace contextRef="#ctx0" brushRef="#br0" timeOffset="35895.919">19222 5535 921 0,'0'0'82'0,"0"0"-66"16,0 0-16-16,0 0 0 0,0 0 107 0,0 0 17 15,0 0 4-15,0 0 1 0,0 0-84 0,0 0-17 16,0 0-3-16,5 0-1 0,4-3 16 0,0 1 4 0,3-1 0 16,0 1 0-16,3-4-20 0,0 1-3 0,3 0-1 0,0 2 0 31,-1-8-113-31,1 9-23 0,18-9-5 0,-15 3-514 0</inkml:trace>
  <inkml:trace contextRef="#ctx0" brushRef="#br0" timeOffset="36338.926">19689 5527 1213 0,'0'0'53'0,"0"0"12"0,0 0-52 0,0 0-13 0,0 0 0 0,0 0 0 15,3 11 34-15,3-3 4 0,-3 0 1 0,3-3 0 16,-3 0 15-16,3 3 3 0,-3 3 1 0,3-3 0 16,0 0-42-16,-1 0-16 0,4 2 11 0,-3-5-11 15,3 3 0-15,-3 0 0 0,0-2 0 0,3-1 0 31,-3 0-23-31,0-2-10 0,-6-3-3 0,9 2-410 0,-3 1-82 16</inkml:trace>
  <inkml:trace contextRef="#ctx0" brushRef="#br0" timeOffset="36554.915">19888 5464 230 0,'0'0'20'0,"0"0"-20"0,-3 10 0 0,-3 1 0 16,3-3 166-16,-3 5 29 0,3 3 5 0,-3-3 2 0,4 3-129 0,-1 2-25 16,0 4-6-16,0-4-1 0,-6 1 26 0,3-1 5 15,0 3 0-15,3-5 1 0,-3 3-19 0,3-6-4 16,3 3-1-16,-3 0 0 0,0-6-31 0,0 4-6 16,0-4-2-16,3-2 0 15,0 3-32-15,3-6-6 0,-6-2-2 0,3-3-420 16,0 0-84-16</inkml:trace>
  <inkml:trace contextRef="#ctx0" brushRef="#br0" timeOffset="36778.917">19989 5649 1429 0,'0'0'63'0,"0"0"13"0,0 0-60 0,0 0-16 0,0 0 0 0,9 0 0 16,0 0 28-16,0-3 2 0,0 3 1 0,3-2 0 15,0-1 7-15,-3 0 2 0,0 1 0 0,0 2 0 16,3-3-23-16,-3 3-4 0,0 3-1 0,-1-1-772 16</inkml:trace>
  <inkml:trace contextRef="#ctx0" brushRef="#br0" timeOffset="51301.14">23413 5400 172 0,'0'0'8'0,"0"0"1"0,0 0-9 0,0 0 0 0,0 0 0 0,0 0 0 16,0 0 163-16,0 0 30 0,0 0 7 0,0 0 0 16,0 0-112-16,0 0-22 0,0 0-5 0,0 0-1 15,5-2-8-15,-5 2-1 0,0 0-1 0,0 0 0 16,0 0-26-16,0 0-4 0,0 0-2 0,0 0 0 16,0 0-1-16,0 0 0 0,0 0 0 0,0 0 0 15,0 0 3-15,0 0 0 16,0 0 0-16,0 0 0 0,0 0 11 0,0 0 2 0,0 0 1 0,0 0 0 15,0 0 14-15,0 0 2 0,0 0 1 0,0 0 0 16,0 0-23-16,0 0-4 0,0 0 0 0,0 0-1 16,0 0-13-16,0 0-2 0,0 0-8 0,3-3 12 15,0-5 17-15,0 3 3 0,3-1 1 0,-3 4 0 16,3-6-33-16,0 2 0 0,0 1 0 0,0 3 0 0,3-4 13 0,-3 6-4 16,0-2-1-16,0 2 0 0,-6 0-8 0,0 0 8 15,9 2-8-15,-6 4 8 0,-3-6-8 0,3 7 0 16,3 1 0-16,-6 0 0 0,3 0 0 0,-3 3 0 15,-3-6 0-15,0 6 0 0,0-1 0 0,0-4 0 16,-3 4 0-16,0 1 0 0,0-6 0 0,0 3 0 16,3-3 0-16,0 1 0 0,-3 2-20 0,6-8 4 15,0 0 1-15,0 0 0 0,0 0-3 0,0 0-1 16,0 0 0-16,0 0 0 0,0 0 5 0,0 0 1 16,6 0 0-16,3 0 0 0,0 0 5 0,0 0 8 15,3 2-13-15,-3-2 5 0,0 3 8 0,-3-3-13 16,3 2 5-16,-4 4 8 15,1-4-32-15,0 4 2 0,-3-1 0 0,3 0 0 0,-3 3 66 0,0 0 12 16,0 0 4-16,-3 0 0 0,-3 0-8 0,0 0 0 0,0 0-1 0,-3 0 0 16,3 0-14-16,-3-6-2 0,-3 4-1 0,4-1 0 15,-4-2-18-15,0 2-8 0,0-5 8 0,0 3-8 32,3-3-32-32,0 0-11 0,-3 0-2 0,6-3-1 15,-3 3-142-15,3-5-29 0,-6-3-6 0,9 8-1 0</inkml:trace>
  <inkml:trace contextRef="#ctx0" brushRef="#br0" timeOffset="52590.096">23445 5199 172 0,'0'0'8'15,"0"0"1"-15,0 0-9 0,0 0 0 0,0 0 0 0,0 0 0 0,-3 0 209 0,-3-5 40 16,0 5 8-16,3 0 2 0,-3 0-187 0,6 0-36 15,0 0-8-15,-6 0-2 0,1 5-18 0,2-5-8 16,-3 3 8-16,6-3-8 0,-6 2 12 0,6-2-4 16,-6 3 0-16,0 2 0 0,0 1 13 0,3-4 3 15,-3 4 0-15,0-1 0 0,6-5-11 0,-6 8-1 16,0-6-1-16,0 4 0 0,0-1 13 0,3 3 2 16,-3 0 1-16,0-3 0 0,3 6-13 0,-3-9-2 15,3 4-1-15,-3 2 0 0,0 2-11 0,3-5 8 16,0 3-8-16,0 3 8 0,1-3 0 0,-1 3-8 15,0-4 12-15,0 7-4 0,3-1 4 0,-3 0 0 16,0 8 0-16,3-7 0 0,3 1-3 0,-3 7 0 16,0-1 0-16,3-3 0 0,0 3-9 0,3 1 0 15,-4-1 0-15,4-5 0 0,0-3 0 0,0 3 0 0,0-3 0 16,3 3 0-16,-3 0 0 0,3 0 0 0,3-6 0 16,3 6 0-16,-3-5-13 0,3-3 1 0,0-3 1 0,5 0 0 31,-2-5-15-31,3 0-3 0,0 0-1 0,0-5 0 15,0-3-5-15,2 0-1 0,-5 0 0 0,3-3 0 16,0-4-16-16,-3 1-3 0,0-1-1 0,-3-1 0 0,-1-3 56 0,-2 1 15 0,-3-6 1 0,-3 3 0 16,0-3 31-16,0 0 6 0,-3 0 2 0,-3 0 0 15,-3-2-5-15,0 5-1 0,-3-6 0 0,0 6 0 16,-3-3 2-16,-3 8 0 0,1-7 0 0,-4 7 0 16,0-5 17-16,0 5 4 0,-3 2 1 0,0 7 0 15,0-7-4-15,0 6-1 0,4 3 0 0,-4 0 0 16,3 2-68-16,0 0 0 0,0 3-10 0,3 0 0 15,0-2-125-15,6 2-25 16,0 0-4-16</inkml:trace>
  <inkml:trace contextRef="#ctx0" brushRef="#br0" timeOffset="53618.079">23874 5514 201 0,'0'0'8'0,"0"0"4"0,0 0-12 0,0 0 0 0,0 0 0 0,0 0 0 16,0 0 0-16,0 0 0 0,0 0 0 0,0 0 0 16,0 0 0-16,0 0 0 0</inkml:trace>
  <inkml:trace contextRef="#ctx0" brushRef="#br0" timeOffset="54314.101">23898 5472 230 0,'0'0'20'0,"0"0"-20"0,0 0 0 0,0 0 0 16,0 0 100-16,0 0 16 0,0 0 4 0,0 0 0 16,0 0-49-16,0 0-10 0,0 0-1 0,3-6-1 15,-3 6-6-15,3-2-1 0,-3 2 0 0,0 0 0 16,0-6-6-16,0 6-2 0,3-5 0 0,0 0 0 16,-3 5 12-16,0 0 1 0,0 0 1 0,0 0 0 15,-3-3 6-15,3 3 0 0,0 0 1 0,0 0 0 16,-3-3-12-16,-3 3-2 0,0 0-1 0,0 3 0 15,-3 0-14-15,3-1-4 0,0 1 0 0,0 2 0 16,-3 1-8-16,0-1-1 0,3-2-1 0,0 5 0 0,0-3-10 16,3 3-3-16,-3-3 0 0,3 3 0 15,0-5-9-15,0 2 0 0,0 0 0 0,3 1 0 0,0-1-11 16,0 0-1-16,3 3 0 0,-3-8 0 0,0 0 12 0,6 5 0 16,-3-2 0-16,6 2 0 0,-3-2-17 15,0 0 1-15,3-1 1 0,0 3 0 0,-3-5 15 16,3 6 0-16,0-1 0 0,0 0-9 0,-3 1 9 0,-3-1 0 15,-3-5 0-15,6 8 0 0,-6-5 20 16,3 7 0-16,-3-10 0 0,0 0 0 0,-3 3 8 0,-3 2 2 16,-3 0 0-16,3 1 0 0,-3-1-18 0,0 0-3 15,0-2-1-15,0-3 0 0,-3 3-8 0,3-3 0 16,0 0 0-16,0 0 0 0,-2 0-24 0,5-3-1 16,0 3 0-16,0-3 0 15,0 3-38-15,3 0-7 0,3 0-2 0,0 0 0 16,0 0-128-16,0 0-27 0</inkml:trace>
  <inkml:trace contextRef="#ctx0" brushRef="#br0" timeOffset="54836.105">23963 5532 345 0,'0'0'15'0,"0"0"4"0,0 0-19 16,0 0 0-16,-6 6 0 0,6-6 0 0,0 0 227 0,0 0 41 16,0 0 9-16,0 0 2 0,0 0-169 0,0 8-34 15,0-8-6-15,6 8-2 0,-6-8-28 0,9 5-7 16,-3-2-1-16,3 2 0 0,0-5-12 0,-3 0-4 15,3-5 0-15,-3 5 0 0,0-3-7 0,-3 0-1 16,6 1-8-16,-3-1 12 0,-3 0-12 0,0-2 0 16,2 2 0-16,-2-2-10 0,0 2 10 0,-3 3 0 15,3-2 8-15,-3 2-8 0,0 0 11 0,0-5-3 16,0-1 0-16,-3 1 0 0,3 0-8 0,0 2 0 16,-3-2 0-16,0 2 0 0,1-2 0 0,-1 5 0 15,0 0 0-15,-3-6 0 0,0 6 0 0,0 0-11 0,0-2 3 16,0 2 0-1,-3 0-24-15,0 2-4 0,0 4 0 0,0-6-1 0,3 5 13 0,-3-5 4 0,3 8 0 16,0-8 0-16,0 5 9 0,3 3 3 0,3-8 0 0,-6 6 0 16,3 1 8-16,3 4 0 0,-3-3 0 0,3 3 0 15,3-4 22-15,-3 4 0 0,6 0 0 0,0-3 0 16,0 0-9-16,0 2-1 0,3-5-1 0,0 3 0 16,0-2-11-16,0-1 0 0,3 0 0 0,0-2 8 15,-3 0-8-15,3-1 0 0,0-2 0 0,-1 0 0 31,1-2-48-31,0-4-4 0,-3 4-2 0</inkml:trace>
  <inkml:trace contextRef="#ctx0" brushRef="#br0" timeOffset="55091.1">24216 5265 748 0,'0'0'67'16,"0"0"-54"-16,0 0-13 0,0 0 0 0,0 0 156 0,0 0 28 16,0 0 5-16,0 11 2 0,-3-1-101 0,3 1-20 15,0 2-4-15,-3 3-1 0,3 3-15 0,0 2-3 16,-3 0-1-16,3 3 0 0,0 0-24 0,0-1-5 0,0 4-1 0,0-6 0 16,0 3-8-16,0-3-8 0,0-3 9 15,0-2-9-15,3-2 0 0,-3-1 0 0,0-3 0 0,0-2 0 31,0 3-60-31,0-11-4 0,0 0-2 0,0 0-711 0</inkml:trace>
  <inkml:trace contextRef="#ctx0" brushRef="#br0" timeOffset="55291.087">24091 5408 1209 0,'0'0'108'0,"0"0"-87"0,0 0-21 0,0 0 0 16,0 0 98-16,0 0 15 0,0 0 3 0,0 0 1 0,0 0-37 0,0 0-7 16,9 0-1-16,0 0-1 0,6-5 0 15,-3 2 0-15,0 1 0 0,3-1 0 0,-1 3-36 0,1-8-7 16,0 5-2-16,-3 1 0 16,0 2-106-16,3-6-22 0,-3 4-4 0,-3-1-492 15,3 0-98-15</inkml:trace>
  <inkml:trace contextRef="#ctx0" brushRef="#br0" timeOffset="56001.614">24460 5458 288 0,'0'0'12'16,"0"0"4"-16,0 0-16 0,0 0 0 0,-3 6 0 0,3-6 0 0,0 0 292 0,0 0 55 16,0 0 11-16,0 0 2 0,0 0-235 0,0 0-47 15,0 0-10-15,0 0-1 0,0 0-23 0,6-3-5 16,3 0-1-16,0 1 0 0,0-1-13 0,0-2-2 15,3 2-1-15,-3-2 0 0,3 0-8 0,0 2-2 16,-3-2 0-16,-1 2 0 0,4 0-12 0,0 3 0 16,-6-5 0-16,3 2 0 0,0 3 0 0,-3 0-18 15,-6 0 4-15,0 0 1 0,0 0-10 0,0 0-1 16,6 0-1-16,-6 0 0 0,0 0 25 0,0 0-8 16,0 0 8-16,0 0 0 0,0 0 0 0,0 0 0 15,0 0 0-15,6 8 0 0,-6-8 0 0,3 3 0 0,-3 5 8 0,3-3-8 16,-3-5 8-16,-3 8-8 0,0 5 10 0,0-2-10 15,-3 0 8-15,0 2-8 0,0 0 0 0,0-5 0 16,-3 5 0-16,0-2 0 0,0 2 0 0,0-2 0 16,1-1 0-16,2 1 0 0,-3 2 0 15,3-2 0-15,-6-1 11 0,9-5 2 0,0 3 1 16,0-2 0-16,0 2-14 0,0 0 0 0,3-3 0 0,0-5 0 16,3 5 0-16,-3-5 0 0,0 0 0 0,9 3 0 15,0-1 0-15,-3 4 0 0,6-6 0 0,-3 0 0 16,2 2-15-16,1-2-5 0,-3 0-2 0,3 0 0 15,-3-2 0-15,0 2 0 0,0 0 0 0,-3 0 0 32,3-3-26-32,-9 3-6 0,3-3-1 0,-3 3 0 15,0 0-88-15,0 0-17 0,6-5-4 0</inkml:trace>
  <inkml:trace contextRef="#ctx0" brushRef="#br0" timeOffset="56255.792">24436 5562 345 0,'0'0'31'0,"0"0"-31"15,0 0 0-15,0 0 0 0,0 0 232 0,0 0 41 16,6 0 8-16,0-3 2 0,0 6-163 0,3-3-32 0,-3-3-6 0,3 0-2 15,0 1-8-15,6-1-1 0,-3 0-1 0,3 3 0 16,3-2-20-16,-1 2-4 0,-2-3-1 0,0 3 0 16,3-5-56-16,-6 2-11 0,0 0-2 0,0 1-573 15,0 2-115-15</inkml:trace>
  <inkml:trace contextRef="#ctx0" brushRef="#br0" timeOffset="56664.737">24725 5644 518 0,'0'0'46'0,"0"0"-37"16,0 0-9-16,0 0 0 0,0 0 189 0,6 0 36 15,-6 0 7-15,9-3 2 0,-3 3-121 0,3-3-24 0,3-2-5 0,0 5 0 16,-3-3-17-16,3 1-3 0,0-1-1 0,-1 0 0 16,1 1-45-16,0 2-9 0,-3 0-1 0,3 0-8 15,0-3 0-15,-3 3 0 0,-3 0-10 16,3-5 10 0,3 5-114-16,0-3-15 0,-3 3-3 0,-1-2-1 0</inkml:trace>
  <inkml:trace contextRef="#ctx0" brushRef="#br0" timeOffset="57592.721">23799 5792 518 0,'0'0'46'0,"0"0"-37"0,0 0-9 0,-5 0 0 16,-1 2 156-16,0 4 30 0,0-6 6 0,0 0 0 15,0 5-111-15,0 0-22 0,0 1-5 0,-3 1-1 16,0 7-8-16,3-1-1 0,-3 0-1 0,0 0 0 16,0 3-23-16,0 3-4 0,0 2 0 0,3 0-1 0,3 0-15 15,0 0 0-15,1-2 0 0,2 0 0 16,0-4 0-16,5 1-8 0,4 0 8 0,0-3-13 15,6-5-94-15,0 0-18 16</inkml:trace>
  <inkml:trace contextRef="#ctx0" brushRef="#br0" timeOffset="58222.664">23904 5974 172 0,'0'-5'16'0,"0"5"-16"0,0 0 0 0,-3-3 0 16,-3 3 194-16,0-2 36 0,6 2 7 0,-6 0 2 16,-3 2-156-16,3-2-31 0,0 6-7 0,0-1-1 15,0 0-24-15,0 3-4 0,0-3-2 0,0 3 0 16,3 0-14-16,0 0 0 0,3 0 8 0,0 0-8 16,0-8 0-16,0 11 0 0,3-6 8 0,0 3-8 15,-3-8 14-15,9 5 0 0,-9-5 0 0,6 8 0 16,3-8-5-16,-3 3-1 0,3-3 0 0,-3 0 0 0,3-3 0 0,-3 1-8 15,0-4 12-15,0 1-4 0,-3 2-8 0,0-2 0 16,0-3 0-16,0 3 8 0,-3 5-8 0,0-3 0 16,3-2 0-16,-3 0 8 0,0-1 8 0,-3 4 0 15,3-4 1-15,0 6 0 0,0-5 10 0,0 5 1 16,-3-5 1-16,3 5 0 0,0 0-1 0,0 0-1 16,0 0 0-16,0 0 0 0,0 0 3 0,0 0 1 15,0 0 0-15,0 0 0 0,-3 5-19 0,0 3-4 16,3 3-8-16,0-1 12 0,0 1-12 0,3 2 0 15,0 0 0-15,3 3 0 0,-3 0 20 0,-1 0-1 0,1-6-1 0,0 4 0 16,0 2 25-16,-3-3 5 16,-3-3 0-16,0 1 1 0,0-1 0 0,1 1 0 0,-4-3 0 15,0 0 0-15,3-3-17 0,-3 1-3 0,0-1-1 16,0-3 0-16,0 1-28 0,-3-3 0 0,6 0 0 0,-3-3 0 31,0 1-43-31,0-1-8 0,3-5-1 0,0 3-1 16,0-3-132-16,0 0-27 0,3-3-4 0</inkml:trace>
  <inkml:trace contextRef="#ctx0" brushRef="#br0" timeOffset="58643.66">24100 5988 230 0,'0'0'20'0,"0"0"-20"16,0 0 0-16,0 0 0 0,0 0 205 0,0 0 37 16,0 0 7-16,0 0 2 0,-6-3-156 0,0 0-31 15,6 3-7-15,-3 0-1 0,-3-5-19 0,0 5-4 16,0 5-1-16,0-5 0 0,0 6 5 0,1 1 1 16,-1-1 0-16,0 4 0 0,3-2-28 0,-3 0-10 15,3 0 0-15,0 3 9 0,3-3 0 0,-3 2 0 16,0 1 0-16,3-3 0 0,0 2 7 0,3-7 2 15,3 5 0-15,-6-8 0 0,0 0-10 0,0 0-8 16,6 5 12-16,0 1-12 0,-6-6 0 0,6 0 0 0,5 0 0 16,-2-3 0-16,-3 3-8 0,0-3 8 0,0-2 0 0,0 0-9 15,3-1 1-15,-6 1 0 0,0 0 0 0,3-3 0 16,-3 0 8-16,0 0 0 0,-3 0 0 0,0 3 0 16,3-3 0-16,-3 3 8 0,0-3-8 0,0 8 0 15,0 0 14-15,0 0-2 0,0 0 0 0,0 0 0 16,0 0 9-16,0 0 2 0,0 0 0 0,0 0 0 15,0 0-23-15,0 8 0 0,0-3 0 0,0 3 0 16,3 2 0-16,0-2 0 0,0 0 0 0,3 0 0 16,0 0 0-16,0 0 0 0,-3-3 0 0,3 1 0 31,0-1-81-31,0 0-11 0,0-2-3 0,-6-3-607 0</inkml:trace>
  <inkml:trace contextRef="#ctx0" brushRef="#br0" timeOffset="58990.731">24261 6006 115 0,'0'0'10'0,"-3"5"-10"16,3 3 0-16,0-2 0 0,0 2 246 0,0-3 47 15,0 3 10-15,0-3 1 0,0 3-168 0,0-3-33 16,0-5-7-16,0 8-2 0,0-8-43 0,0 0-9 15,3 8-2-15,-3-8 0 0,0 0-21 0,0 0-5 16,0 0-1-16,0 0 0 0,0 0-13 0,0 0 8 16,0 0-8-16,0 0 0 0,0 0 14 0,0 0-3 15,0 0-1-15,0 0 0 0,0 0-10 0,0 0 0 0,-3-8 0 0,3 0 0 16,3 3 0-16,-3-3 8 0,3 3-8 0,0-3 0 16,0 0 9-16,3 0-9 0,-3 3 10 0,0-3-10 15,3 2 8-15,-3 1-8 0,3 2 0 16,-3-4 0-16,2 4 0 0,1 0 0 0,0 3 0 15,0 0 0-15,0 0 0 0,0 0 0 0,0-5-10 0,0 5 10 32,0 5-109-32,3-5-17 0,-3 0-3 0,0 0-1 0</inkml:trace>
  <inkml:trace contextRef="#ctx0" brushRef="#br0" timeOffset="59465.728">24416 5842 115 0,'0'0'10'0,"0"0"-10"0,0 0 0 0,0 0 0 0,0 0 177 0,0 0 34 16,6 5 6-16,0 1 2 0,-3-1-97 0,-3 3-19 15,2 2-4-15,1 1-1 0,0 0-32 0,-3 2-6 16,3-3-2-16,0 4 0 0,-3 1-27 0,3-1-6 15,-3 4-1-15,0-5 0 0,0-5 0 0,0 3 0 16,-3 0 0-16,3-1 0 0,0-2-6 0,0 0-2 16,0-8 0-16,0 0 0 0,-3 5-6 0,3-5-2 15,0 0 0-15,0 0 0 0,0 0-8 0,0 0-17 16,0 0 4-16,0 0 1 0,0 0 0 0,0 0 0 16,0-5 0-16,0 5 0 0,0-8 0 0,0 3 0 0,3-3 0 0,0 0 0 15,3 0 2-15,0 0 1 0,-3 0 0 16,3 5 0-1,-3-4-26-15,0 1-5 0,0 1 0 0,3 0-1 0,0 2 21 0,3 0 5 16,-3 1 1-16,0 4 0 0,3-2 14 0,0 3 16 0,-3 0-3 0,0-1-1 16,-3 6 25-16,-3-8 5 0,6 3 1 0,-3 2 0 15,0 3-9-15,-1 0-2 0,1 0 0 16,-3 0 0-16,0 0 8 0,-3 0 0 0,1 0 1 0,-1-3 0 16,0 3-5-16,-3-3-2 0,0-2 0 0,-3 2 0 15,3 3-34-15,-3-5-9 0,0-1-1 0,3-2 0 31,0 0-43-31,0 3-9 0,6-3-2 0,0 0-721 0</inkml:trace>
  <inkml:trace contextRef="#ctx0" brushRef="#br0" timeOffset="59946.75">24692 5953 1008 0,'0'0'44'0,"0"0"10"0,0 0-43 0,0 0-11 16,0 0 0-16,0 0 0 0,-6 3 57 0,4 2 10 0,-4 0 1 0,0 1 1 15,0 4-15-15,0-4-3 0,-3 1-1 0,3 1 0 16,0 0 1-16,0 6 0 0,0-4 0 0,0 1 0 15,3-1-21-15,0-2-4 0,0 3-1 0,3-3 0 16,0-8-5-16,0 0 0 0,0 5-1 0,0-5 0 16,0 0-7-16,6 5 0 0,-6-5-1 0,6 3 0 15,-6-3 5-15,9 0 0 0,0 0 1 0,-6-3 0 16,3-2-9-16,0 2-8 0,0-2 9 0,-3-3-9 16,3 3 0-16,-3 2 0 0,0-5 0 0,0 3 0 15,0-3 0-15,-1 3 0 0,-2 5 0 0,0-5 0 16,3-3 8-16,-3 2-8 0,0 6 0 0,0 0 0 15,0-5 16-15,0 5-4 0,0-3 0 0,0 3 0 16,0 0 1-16,0 0 0 0,0 0 0 0,0 0 0 16,0 8-13-16,0 0 11 0,3 0-11 0,0 3 10 0,-3-3-10 0,3 0 0 15,0 0 0-15,0 2 0 16,0-7-44-16,-3-3-2 0,0 0 0 0,6 5 0 16,3 0-142-16,-3-2-28 0,-6-3-5 15,15 0-372-15</inkml:trace>
  <inkml:trace contextRef="#ctx0" brushRef="#br0" timeOffset="60337.287">24859 5982 403 0,'0'0'36'0,"0"0"-36"15,-6-8 0-15,3 6 0 0,0-4 234 0,-3 4 40 16,0-1 8-16,0 3 2 0,3 0-175 0,0 0-34 0,-3 0-7 16,3 5-2-16,-2-2-23 0,2 2-5 0,0 3-1 0,-3-2 0 15,3 1-37-15,3-1 0 0,-3 2-12 0,3-8 4 16,-3 8 8-16,3 0 11 0,0 0-3 0,0-8 0 15,6 5-8-15,-6-5 0 0,0 0-12 0,3 8 12 16,3-6 0-16,-6-2 0 0,0 0 0 0,0 0 8 16,9 3-8-16,-9-3 0 0,0 0-10 0,5 0 10 31,4 0-28-31,-9 0 0 0,0 0 0 0,3-5 0 0,-3 5 28 0,6-3 0 0,-6 3-8 0,0 0 8 16,0 0 0-16,0 0 0 0,3-5 0 0,-3 5 0 15,0 0 0-15,0 0 0 0,0 0 0 0,0 0 0 16,9 2 0-16,-9-2 10 0,0 0-10 0,3 8 8 15,3 0-8-15,-3 3 10 0,0 2-10 0,0-8 10 16,0 6 10-16,0 2 3 0,-3 0 0 0,0-2 0 16,0 2 2-16,-3-2 1 0,0-1 0 0,0 1 0 15,-3 2 26-15,0-5 6 0,0 0 1 0,3 0 0 0,-3 0-17 16,0-3-3-16,0-2-1 0,0 0 0 16,-2 2-29-16,5-2-9 0,-3-1 0 0,6-2 0 0,0 0-8 0,-6-2-9 15,0-1-2-15,3 0 0 16,3 3-50-16,-3-5-11 0,0 0-1 0,0-1-514 15,0-2-102-15</inkml:trace>
  <inkml:trace contextRef="#ctx0" brushRef="#br0" timeOffset="60856.151">24937 6043 172 0,'8'-3'8'0,"-8"3"1"0,0 0-9 0,0 0 0 0,0 0 0 0,0 0 0 15,0 0 227-15,0 0 43 0,0 0 9 0,0 0 1 16,6 3-192-16,-6-3-38 0,0 0-8 0,3 0-2 16,6 3 19-16,0-3 3 0,-3-3 1 0,3 3 0 0,0 0-23 15,0 0-5-15,-3 0-1 0,3-3 0 0,-3 1-2 0,0-1 0 16,3 1 0-16,-3-1 0 0,3 0-16 0,-3 1-3 16,-3-4-1-16,2-2 0 0,-2 6 4 0,0-4 0 15,-3 1 0-15,3 2 0 0,-3-4-16 0,0 1 11 16,-3 1-11-16,3 5 10 0,0 0-10 0,-3-8 0 15,-3 3 0-15,4-1 0 0,2 6 0 0,-6-2 0 16,-3-4-10-16,3 4 10 0,0-1-15 0,0 1 3 16,-3-1 1-16,3 3 0 0,-3 5 11 0,0-2-8 15,0-1 8-15,0 1-8 0,-3 2 8 0,3 3-8 16,3 0 8-16,0 0-8 0,3 5 8 0,-3-7 0 16,1 2 0-16,2 2-8 0,3-2 25 0,0 3 6 15,0-3 1-15,3 2 0 0,2-2 9 0,1 0 3 16,-6-8 0-16,6 8 0 0,3-3-20 0,0 3-3 15,0-8-1-15,0 3 0 0,0 0-12 0,3-1 0 0,-3-4 0 16,3 2 0 0,-3 0-58-16,3-3-8 0,-3 0-2 0</inkml:trace>
  <inkml:trace contextRef="#ctx0" brushRef="#br0" timeOffset="61203.158">25148 5757 345 0,'0'0'15'0,"0"0"4"0,0 0-19 0,0 0 0 16,0 0 0-16,0 0 0 0,0 0 291 0,6 8 54 16,-3-2 11-16,3 2 3 0,0-1-215 0,0 7-42 15,0-4-9-15,0 6-1 0,0 0-26 0,-1 3-5 16,1 4-1-16,0-4 0 0,-3 5-24 0,0-3-6 16,0 0-1-16,-3 0 0 0,0 0-11 0,-6 3-2 15,3-5-1-15,-3-1 0 0,0 3-15 0,-2-5 8 0,-4 0-8 0,3 0 0 31,-3-5-111-31,0 2-28 0,-3 0-5 0</inkml:trace>
  <inkml:trace contextRef="#ctx0" brushRef="#br0" timeOffset="68361.005">2904 7594 345 0,'0'0'15'0,"0"0"4"0,0 0-19 0,0 0 0 0,0 0 0 0,0 0 0 16,0 0 200-16,0 0 36 0,0 0 7 0,0 0 1 15,0 5-152-15,0 3-32 0,-3-3-5 0,3 3-2 16,-3 3-3-16,0-3-1 0,3 2 0 0,-3-2 0 15,-3 5-17-15,3-2-3 0,-3 2-1 0,3-2 0 16,0-1-6-16,3 1-2 0,-6-3 0 0,6 2 0 16,0-2-10-16,-3 0-2 0,3 0-8 0,0-8 12 15,0 0-4-15,0 0 0 0,0 5-8 0,0-5 12 16,0 0-12-16,0 0 0 0,9 0 8 0,-6-2-8 16,-3 2 0-16,9-3 8 0,0 1-8 0,-3-1 0 15,0 0 8-15,3 1-8 0,0-1 0 0,-3 3 0 16,0 0 0-16,3 0 0 0,-3-5 0 0,3 2 0 0,0 3 0 15,-4 0 0-15,-5 0-8 0,6 0 8 16,3 0-115-16,-9 0-16 0,0 0-3 0,6 0-1 0</inkml:trace>
  <inkml:trace contextRef="#ctx0" brushRef="#br0" timeOffset="68594.007">3014 7657 864 0,'0'0'38'0,"-6"0"8"0,0-3-37 0,6 3-9 0,0 0 0 16,0 0 0-16,0 0 48 0,0 0 7 0,0 8 1 0,0 0 1 15,-3-2-21-15,3 4-5 16,0 1-1-16,0-1 0 0,0 1 45 0,-3-1 9 0,3 4 1 0,0-1 1 16,0 3-18-16,0 0-3 0,-3-3-1 0,3 0 0 15,-6 0-33-15,3-2-7 0,3 2-2 0,0-2 0 16,-6-3-22-16,6 0-15 0,-3 0 3 0,3-8 0 31,0 0-33-31,0 0-7 0,0 0 0 0,0 0-675 0</inkml:trace>
  <inkml:trace contextRef="#ctx0" brushRef="#br0" timeOffset="69092.022">2886 7469 403 0,'0'0'17'0,"-3"0"5"0,-6 3-22 0,6-3 0 16,-6 0 0-16,3 0 0 0,0 0 176 0,0 2 32 0,-2 1 5 16,-1 0 2-16,3-1-117 0,-3 6-23 15,0-2-5-15,0 4-1 0,0-2-27 0,0 3-6 0,3 2 0 16,-3 0-1-16,-6 3-7 0,9 3-2 0,0-1 0 16,3 6 0-16,-6 2 10 0,6 4 3 0,3-1 0 0,0 0 0 15,3 2-22-15,6-1-4 0,-6-1-1 0,9 0 0 16,3-3-2-16,0-2-1 0,3 0 0 15,0-3 0-15,3-2-9 0,-7-4 0 16,10 1 0-16,-3-5 8 0,0-6 0 0,0 0 0 0,0-2 0 16,2-6 0-16,-2-2 28 0,3-5 4 0,0-4 2 0,3-2 0 15,-12-5-1-15,2-2 0 0,1-9 0 16,-6 0 0-16,-3 0-20 0,-3-2-4 0,-3 2-1 0,-3 0 0 16,-3 1-8-16,-3 2-8 0,-3-1 12 0,-3 4-12 15,3-1 9-15,-9 4-9 0,1 4 0 0,2 1 9 16,-3 2-41-16,6 3-8 15,0 2-1-15,-6 0-1 0,6 6-23 0,3 2-5 16,-3 1-1-16,4 4-807 0</inkml:trace>
  <inkml:trace contextRef="#ctx0" brushRef="#br0" timeOffset="70008.618">3502 7739 403 0,'0'0'36'0,"0"0"-36"0,0 0 0 0,0 0 0 15,0 0 121-15,0 0 18 0,0 0 3 0,0 0 1 16,0 0-75-16,0 0-14 0,-3 0-3 0,-3 0-1 16,3 3-3-16,-6-1-1 0,4 1 0 0,2 2 0 15,-6 1-2-15,3-1 0 0,0 0 0 0,3 0 0 16,-6 1-4-16,9 2-2 0,-6-3 0 0,6-5 0 15,-3 5-24-15,3-5-5 0,-3 8-1 0,3-8 0 0,3 8-8 0,-3-8 0 16,9 5 0-16,-6 1 0 0,3-4 0 0,0 4 0 16,3-4 0-16,-3 4 0 0,2-4 0 0,4 4 0 15,-3-1 0-15,-3 0-11 0,-6-5 23 0,9 8 5 16,0 0 1-16,0 0 0 16,-9 0 27-16,3 0 6 0,-3-3 1 0,0 3 0 0,-6 0-16 0,0 3-4 15,3-3 0-15,-6-3 0 0,3 3-10 16,0-3-2-16,-3 0-1 0,0-2 0 0,4 2-19 15,-1-2 8-15,-6 0-8 0,6-3 0 16,-3 0-20-16,6 0-12 0,-6 0-1 16,3 0-1-16,3-3-125 0,0 0-25 0,3 3-4 15,-6-2-2-15</inkml:trace>
  <inkml:trace contextRef="#ctx0" brushRef="#br0" timeOffset="70434.84">3612 7840 230 0,'0'0'10'0,"0"0"2"0,0 0-12 0,0 0 0 0,0 0 0 0,0 0 0 15,0 0 152-15,0 0 28 0,0 0 6 0,9 0 1 16,-9 0-84-16,6 5-17 0,-6-5-3 0,6 3-1 16,-6-3 19-16,12 5 4 0,-6-3 1 0,-6-2 0 15,12 3-41-15,-3-3-8 0,-3 3-1 0,-6-3-1 16,9 0-30-16,-3 0-5 0,3-3-2 0,3 3 0 15,-9-3-10-15,3 1-8 0,0-3 9 0,-1-1-9 0,4 4 10 0,-9-4-10 16,3 1 10-16,3 0-10 0,-3-3 0 0,0 3 0 16,3-3 0-16,-6 2 0 0,0 1 0 0,-6 0 0 15,3-1 0-15,0 4 0 0,0-4-13 0,0 4 1 16,0-1 0-16,-9 3 0 0,7 0 2 0,2 0 1 16,-12 0 0-16,6 3 0 15,-3-1-15-15,3 1-2 0,-3 2-1 16,3 1 0-16,-3 2 11 0,3-3 1 0,0 3 1 0,3-3 0 0,-3 6 14 0,3-3-9 15,1 2 9-15,-1 1-8 0,6-1 8 16,-3-2 8-16,3 3-8 0,3 0 11 0,-3-1 21 16,6 1 4-16,-6-1 0 0,2 1 1 0,7-3-23 0,0 0-5 15,-3 2-1-15,3-4 0 0,6-1-8 0,-3 0 0 16,-3-2 0-16,6-1 0 0,-6-2 0 16,9 0 0-16,-9 0 0 0,2-2 0 15,1-1-106-15,-3-2-23 0,0 0-5 0,0-1-1 16</inkml:trace>
  <inkml:trace contextRef="#ctx0" brushRef="#br0" timeOffset="70645.595">3865 7617 633 0,'0'0'56'0,"0"0"-44"0,0 6-12 0,0 2 0 16,0 0 132-16,0 2 25 0,3 3 5 0,-3 1 1 15,0-1-100-15,0 5-20 0,0 1-4 0,0 2-1 0,0-2-11 0,0-1-3 16,0 1 0-16,6-1 0 0,-6-2 17 0,0 0 3 16,0-3 1-16,3 0 0 0,0-2-45 0,0-3 0 15,-3 2 0-15,0-2-708 16</inkml:trace>
  <inkml:trace contextRef="#ctx0" brushRef="#br0" timeOffset="70852.565">3767 7747 1555 0,'0'0'68'0,"0"0"16"0,0 0-68 0,0 0-16 16,6 3 0-16,0-1 0 0,0-2 16 0,3 0-1 15,0 0 0-15,3-2 0 0,-3-1 12 0,6 3 2 16,-3-5 1-16,2 2 0 0,-5-2 24 0,6 2 5 0,0 0 1 0,0-2 0 15,0 3-34-15,-3-4-6 0,-3 1-2 0,3-3-602 16,-3 5-120-16</inkml:trace>
  <inkml:trace contextRef="#ctx0" brushRef="#br0" timeOffset="71595.622">4235 7758 460 0,'0'0'41'0,"0"0"-33"0,0 0-8 0,0 0 0 16,0 0 236-16,0 0 44 0,0 0 10 0,0 0 2 15,0 0-201-15,5 0-40 0,-5 0-8 0,9 0-2 16,-3 0 0-16,3-3 0 0,0 3 0 0,-3 0 0 16,3-3-2-16,3 1-1 0,-6-1 0 0,3 0 0 15,3 3-2-15,-3-2-1 0,0-1 0 0,0 0 0 16,2 3-12-16,-2-2-3 0,0 2 0 0,0-3 0 15,0 3-20-15,-9 0 9 0,0 0-9 0,0 0 0 16,6 3 0-16,-6-3 0 0,0 0 0 0,0 0-9 16,0 0 9-16,3 5 0 0,-3-2 0 0,0 2 0 15,0 3 14-15,0-3-2 0,0 1 0 0,-3-1 0 16,3 0-21-16,-6 3-5 0,6-3-1 0,-6 3 0 0,0 3 15 0,3-3 0 16,-3 2 0-16,0-2 0 0,3 3 0 0,-8-1 0 15,2 1 0-15,3-3 0 0,-3 3 0 0,3-1 0 16,-3-2 8-16,3 0-8 0,0-3 0 0,3 3 0 15,0-2 0-15,3-6 0 0,0 0 0 0,0 0 0 16,0 0 0-16,0 0 0 0,0 0 0 0,0 0 0 16,3 8-9-16,-3-8 9 0,0 0-8 0,9 5 8 15,0-3-8-15,-3 1 8 0,3 0 0 0,3-3 14 16,-3 0-2-16,2 0 0 0,-2 0-4 0,3 0 0 16,-3 0-8-16,0-3 12 0,3 3-12 0,-9-3 0 0,-3 3 0 15,0 0-10-15,9 0-8 0,0 0-2 0,-6-2 0 0,-3 2 0 31,0 0-26-31,0 0-6 0,6 0 0 0,-6 0-1 16,0 0-24-16,0 0-5 0,0 0-1 0,0 0-431 0,0 0-86 0</inkml:trace>
  <inkml:trace contextRef="#ctx0" brushRef="#br0" timeOffset="71882.619">4273 7845 1119 0,'0'0'49'0,"0"0"11"0,0 0-48 15,0 0-12-15,0 0 0 0,0 0 0 0,0 0 56 0,0 0 9 16,0 0 2-16,0 0 0 0,0 0-3 0,0 0-1 16,0 0 0-16,0 0 0 0,0 0 12 0,0 0 2 15,0 0 1-15,3 8 0 0,-3-8-19 0,6 2-4 16,0 1-1-16,6 0 0 0,-6-6-28 0,3 3-6 15,0-3 0-15,0 1-1 0,3-1-4 0,0 1-1 16,2-1 0-16,-5 3 0 0,0-5-14 0,3 2-13 16,-3 3 2-16,3-3 1 15,-9 1-121-15,9 2-24 0,3 0-5 0,-9 0 0 0</inkml:trace>
  <inkml:trace contextRef="#ctx0" brushRef="#br0" timeOffset="72309.622">4580 7927 1155 0,'0'0'25'0,"0"0"6"0,0 0 1 0,0 0 0 0,0 0-32 0,0 0 0 15,0 0 0-15,0 0 0 0,0 0 84 0,0 0 11 16,0 0 1-16,9 0 1 0,6 0-28 0,-12 0-5 16,-3 0-2-16,12-3 0 0,-4 1-20 0,1-1-4 15,0 0-1-15,0 3 0 0,0-2-24 0,3-1-5 16,-3 3 0-16,3 0-8 0,-6-3 8 0,6 3-8 16,0 0 0-16,-6 0 0 0,0 0 0 0,-6 0 0 15,8 0-10-15,-8 0 10 16,0 0-128-16,0 0-17 0,0 0-4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21:56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6488 7322 28 0,'0'-5'11'0,"0"3"-6"16,0 2 11-16,0 0 28 16,-9 0-5-16,-6 0-5 15,1 0-1-15,-1 2-19 16,0 3-8-16,-3 8-7 16,0-1 0-16,3 1 1 15,3 9-3-15,3 1 2 0,3-3-1 16,6 0 0-16,3-2 2 0,3-5 0 15,6-3-3 1,6-5 2-16,3-5 1 0,-3 0 2 16,0-12-3-1,-4-4-2-15,1-2-1 0,-3 1 3 16,-3-1 0-16,-6 3 1 16,0 1 2-16,-3-2 1 15,0 6 5-15,-3 2 5 16,-6 8-5-16,3 0-2 15,6 11 1-15,3 1 0 16,0 3-1-16,3 5-1 16,0-3-3-16,3 2 1 15,3-7-4-15,6 0 0 16,0-4-41 0,8-2-52-16,4-9 16 0</inkml:trace>
  <inkml:trace contextRef="#ctx0" brushRef="#br0" timeOffset="1">7018 7304 84 0,'-15'-3'33'0,"6"3"-18"0,-3 6-2 0,6-1 11 16</inkml:trace>
  <inkml:trace contextRef="#ctx0" brushRef="#br0" timeOffset="2">6947 7327 205 0,'-21'13'21'16,"3"2"-9"-16,3 8-3 15,3-3-6-15,6-2-2 0,9 2 0 0,3-3-1 16,9-5 0-16,3 2 0 16,3-5 0-16,-1-6-7 15,7 2 0-15,-3-10-26 16,0 0-43 0,3-10 4-16</inkml:trace>
  <inkml:trace contextRef="#ctx0" brushRef="#br0" timeOffset="3">7167 7105 140 0,'-6'0'52'0,"9"0"-28"0,-6 8-28 16,6 0 8-16,-3 4 2 15,0 3 6-15,3 11 5 16,3 9 4-16,0-2-11 0,-3 5-3 0,0 2-3 15,3-5-2-15,-3 0-2 16,3-9-21-16,-3-4-9 16,-3-7-45-1</inkml:trace>
  <inkml:trace contextRef="#ctx0" brushRef="#br0" timeOffset="4">7066 7260 196 0,'-3'-21'74'0,"9"21"-40"0,6-20-42 0,-1 18 10 0,4-1-3 16,0 0 0-16,3 1-2 16,0 2 0-16,0 5 2 15,0 0-22-15,-3-1-9 0,-1 2-35 16,1 7-21-1,-3-3 42-15,-3 2 111 32,-9 16-13-17,-3-3-1-15,3 2-18 16,0 2-10-16,3-1-7 16,3-7 0-16,3-2-9 15,6-7 0-15,6 0 3 0,0-6-2 16,-1-6 3-16,1-8-2 15,-3-7 2-15,-3 0-4 16,-3-2-2-16,-6-1-2 0,-6 1 0 16,-6-4-4-1,-6 5 0-15,-6 2-10 0,-3 1-5 16,3 5-19-16,1 3-7 16,2 2-11-1,3 3-36-15,6 0 20 16</inkml:trace>
  <inkml:trace contextRef="#ctx0" brushRef="#br0" timeOffset="5">7414 7332 108 0,'9'15'44'0,"-3"-7"-24"0,3 2-10 16,-6-2 12-16,3 1-6 16,-3 4 1-16,0-3 5 15,-3-2 6-15,0-5-15 16,0 3 2-16,0-12 8 15,0 0-6-15,0-3-4 16,0-2-3-16,3 2-9 16,3-2-2-16,2-1 0 15,4 1 0-15,0 4 1 16,6 2 0-16,0 5-29 16,3 0-13-16,0 5-47 15,0-5-27 1,-4-5 57-16</inkml:trace>
  <inkml:trace contextRef="#ctx0" brushRef="#br0" timeOffset="6">7917 7322 36 0,'0'0'16'0,"0"5"-8"0,3 3 8 16,0-3 13-16,0 2-2 15,0 4 1-15,0 1-9 16,-3 3-4-16</inkml:trace>
  <inkml:trace contextRef="#ctx0" brushRef="#br0" timeOffset="7">7935 7416 216 0,'3'12'14'0,"-3"-2"-7"0,0-3 4 0,0 1 2 16,0-2 2-16,0-2 4 16,0-4-7-16,0-4 3 15,0-2-5 1,0-6-3-1,0 4-4-15,0-3-2 16,0 5 0-16,3-5 1 16,0 1-3-16,3 0 0 15,0-2 1-15,0-1 2 16,3 0-3-16,-1 6 0 16,4 2-1-16,0 0 0 15,-3 2 2-15,6 6 0 16,-3 2 0-16,0 4 2 15,-3 2-1-15,-3 4-1 0,0-4 3 16,0 1 2 0,-3-3-2-16,0 2-2 0,-3-3 4 15,0-4 4-15,0-1-7 16,0-6-1-16,0-1-1 16,0-4 0-16,3-3-7 15,0-1 0-15,0 0 1 16,3-6 1-16,-1 5 3 15,4 1 1-15,-3 4-2 16,3 3 2-16,0 5 1 16,0 8 2-16,0-3 5 15,0 7 4-15,-3 1-6 0,0 8-3 16,-3-7-4 0,3 1 1-16,-3-3-6 0,3-6-31 15,0 2-9 1,-3-6-73-1,3-7 35 1</inkml:trace>
  <inkml:trace contextRef="#ctx0" brushRef="#br0" timeOffset="8">8280 7330 128 0,'-15'5'49'0,"27"2"-26"0,-15 9-18 0,9-9 11 0,0 10-1 16,0 3 4-16,0-1-7 15,0-4 1-15,3-3-8 16,3-1-1-16,0-5 0 0,3-6 2 16,-1-2 1-16,1-10-6 15,0-3 0-15,-3-5-10 16,-3 5-2-16,-3-4 4 16,0-3 1-16,-3 9 4 15,-3 1 1-15,0 7 3 16,0 2 1-16,-3 3-4 15,3 8 1-15,0 1-2 16,0 5 0-16,0 6 4 16,3 0 1-16,0-5-6 15,0-3-2-15,12-1-27 16,3-14-55-16,2-2 4 16</inkml:trace>
  <inkml:trace contextRef="#ctx0" brushRef="#br0" timeOffset="9">8634 7274 152 0,'-12'-8'57'0,"3"16"-30"0,-2-8-21 0,8 6 17 15,-3-2-10-15,0 1 0 16,0 3-5-16,0-1-3 16,3 1-2-16,3 2-3 0,6 0 1 15,3 0-1-15,0 0 2 0,0 3 1 16,-1 4 1-16,-2-4 6 15,-3 0 6-15,-6 0-2 16,-3-1 2-16,-2-7-9 16,-4-2-2-1,-6-3-12-15,-6-8-3 0,-3-3-17 16,9 2-6 0,3-3-13-16,4-4-6 0,2 4-19 15</inkml:trace>
  <inkml:trace contextRef="#ctx0" brushRef="#br0" timeOffset="10">8736 7055 184 0,'-15'5'68'0,"30"2"-36"0,-10 16-31 0,-8-8 14 16,6 13 3-16,-6 10 3 15,1 2 1-15,-1 1-2 16,0-1-10-16,3 3-9 0,6-5-3 16,-9-9-8-16,8-3-2 15,1-6-28-15,-9-7-67 32,0-9-7-32,-8-6 49 15</inkml:trace>
  <inkml:trace contextRef="#ctx0" brushRef="#br0" timeOffset="11">8563 7203 252 0,'-6'-4'93'0,"9"4"-50"0,3 0-48 0,0 0 15 0,6-3-2 16,3 1 3-16,8-6 0 15,7 5 3-15,0 1-7 16,0 0-4-16,-1-3-2 0,1 5-39 15,0 0-14-15,0-6-60 16</inkml:trace>
  <inkml:trace contextRef="#ctx0" brushRef="#br0" timeOffset="12">9167 7143 144 0,'0'25'55'0,"0"6"-30"0,6 24-32 15,-3-35 8-15,-3 3 0 16,6 0 1-16,-6 1 6 16,6-3 5-16,-3 4-7 15,-6-13 3-15,6-1 4 0,0-3 2 16,0-13 0 0,0-3-7-16,-6-5-7 15,6 0-2-15,0-4 1 0,3-1 0 16,0-2 0-1,3 2 2-15,3 1-6 0,2 9 1 16,1 8 3-16,3 5 4 16,-3 6 5-16,0 1 2 15,-3-2 8-15,-6 8 2 16,-6 0-8-16,-3 2-3 16,-6 0-4-16,-3-5-1 15,-3-3-6-15,0-9 1 16,-6 2-13-16,-2-2-7 15,-1-11-18-15,6 5-6 0,6-1-17 16,0-4-35 0,12-3 23-1</inkml:trace>
  <inkml:trace contextRef="#ctx0" brushRef="#br0" timeOffset="13">9331 7322 124 0,'21'5'46'0,"-12"-2"-24"0,14 2-8 16,-8-5 15-16,-3 5-8 15,3-3 1-15,0 0-11 16,0-2-4-16,-3 0-4 16,0-2-3-16,-3-5 1 0,0 4 1 15,-4-2 3-15,-2-2-2 16,-6-1-2-16,-2-4-5 16,-4 1 0-16,-9 9 0 0,0 4-1 15,-3 1 4 1,3 6 0-16,3 2 5 15,3 4 5-15,3 0 8 16,1 3 4-16,8 4-4 0,8-3 0 16,4-4-8-16,12-3-1 15,0-2-6-15,3-7-2 16,8-8-55-16,4-6-23 16,0-1-16-1</inkml:trace>
  <inkml:trace contextRef="#ctx0" brushRef="#br0" timeOffset="14">10012 7260 60 0,'-3'-21'24'0,"3"16"-12"0,-5-12 1 16,-1 14 14-16,6 0 2 16,-6 1 3-16,-3 7-9 15,-6 3-3-15,3 7-10 16,-9 2-4-16,0 3-3 15,3-2-3-15,3 7 1 0,7 0-4 16,8 3 2-16,8-5 1 0,4-6 2 16,6-2-19-1,3-4-6-15,9-9-34 16,6-7-23-16,-1-6 33 16</inkml:trace>
  <inkml:trace contextRef="#ctx0" brushRef="#br0" timeOffset="15">10158 7297 176 0,'-29'7'66'0,"20"4"-36"15,-15 4-35-15,12-5 12 0,3 2-6 16,0 9 2 0,3-1 4-16,3-3 4 15,15-2-6-15,6-2-1 0,3-6 0 16,-3-7 0-16,2-7-7 15,-2-3 0-15,-3-2-6 16,3-2 1-16,-6-3 4 16,-3 5 2-16,-6-3 2 15,-3 4 0-15,-3-1 2 16,0 9 1-16,0 1-4 16,0 4 1-16,0 6-2 15,3-1 0-15,0 16 0 16,3-3-2-16,3 0 3 15,0-2 2-15,3-5-16 0,3-3-6 16,6-2-34 0</inkml:trace>
  <inkml:trace contextRef="#ctx0" brushRef="#br0" timeOffset="16">10373 7067 176 0,'0'6'68'0,"0"2"-36"0,0 16-37 0,6-6 12 15,-3 12-6-15,-3 8-1 0,5 0 5 16,-2 5 1-16,-3-8-2 16,3-7-3-16,3 2 0 15,-3-5-10-15,6-7-4 0,-3-18-95 31,0-6 17-31</inkml:trace>
  <inkml:trace contextRef="#ctx0" brushRef="#br0" timeOffset="17">10483 7067 160 0,'0'0'60'0,"0"8"-32"0,0 2-33 15,0-2 10-15,0 12-3 16,6 6 1-16,-3 9 1 15,-3 5 2-15,0-5-3 0,0-4-2 0,0 1 0 16,9-4-26-16,-9-8-10 16,9 1-31-1</inkml:trace>
  <inkml:trace contextRef="#ctx0" brushRef="#br0" timeOffset="18">10593 7292 184 0,'-6'0'71'0,"6"8"-38"0,6-1-41 0,-3-2 10 15,6 3-12-15,6-1-2 16,0-2 9-16,-4-2 4 0,7-3 0 16,0 0-1-16,-3-5 3 15,6-3-2-15,-3 3-1 0,-6-3 1 16,3-4 1-16,-12-5-12 15,-12-2-3-15,0 4 1 16,0 3 5-16,-6 4 6 16,-6 11 5-16,0 10 1 15,3-1 0-15,0 0 8 16,10 6 6-16,-4-2-8 16,9-1-1-16,0 0-6 15,6-1-1-15,6 2-8 16,5-3-2-16,4-1-18 15,9-4-9-15,3-3-26 16,3-5-23 0,-1-3 35-16</inkml:trace>
  <inkml:trace contextRef="#ctx0" brushRef="#br0" timeOffset="19">10992 7261 172 0,'-48'-19'66'0,"30"31"-36"0,-9 0-35 0,16-4 10 15,-7 2-10-15,6 6 1 16,-12 1 6-16,6 1 4 16,0 5-3-16,15 1 3 0,6-4 3 15,3-1-3-15,6-4 2 16,0-6-5-16,9-3-2 0,0-12-3 16,8-3-1-1,1-6-5-15,-9-5-2 0,0-3 0 16,-3-20 1-16,-6 8-3 15,-6-5 0-15,-12-1 1 16,0-7 2-16,-9 5 14 16,6 8 9-16,-3 7 10 15,9 5 6-15,-3 11-10 16,6 22-15 0,9 12-1-1,3 9 1-15,3 15 1 16,0 1 4-16,3-4-5 15,2 5-1-15,1-5-29 16,6-8-12-16,-6-5-53 16</inkml:trace>
  <inkml:trace contextRef="#ctx0" brushRef="#br0" timeOffset="20">6214 7682 52 0,'0'-18'22'0,"3"18"-12"0,-3 0-5 0,0 0 8 16</inkml:trace>
  <inkml:trace contextRef="#ctx0" brushRef="#br0" timeOffset="21">6238 7678 72 0,'-15'-16'27'0,"15"16"-14"0,0 0-11 16,0 0 9-16,0 0-1 16,0 0 2-16,0 0-2 15,0 0 1-15,0 0 3 16,0 8 1-16,0 0-6 15,3 7-1-15,6-1 5 0,0 12 3 16,0 9-8-16,-3 5 2 0,0 1 1 16,0-4-4-16,0-4 1 15,0 0-3 1,0-10 0-16,-3-3-3 0,0-5-2 16,0-5 7-16,0-5 5 15,-3-8-6-15,0-6-1 16,0-9-8-16,0-2-2 15,0-11-3-15,3 6 0 16,3 0 5-16,0 5 1 16,2 3-1-16,4 3 2 15,0 7-1-15,6 5 0 0,6 7 0 16,-6 7 0 0,0 1 6-16,-3 4 5 0,-4 6-1 15,-2-3 3-15,-6 0-4 16,-9-2 1-16,-5 2-1 15,-4-4 3-15,-6-4-3 16,0-2-2-16,-3-5-5 16,3 5-2-16,-2-7-17 15,2-3-5-15,0 0-23 16,9-3-10-16,12-2-17 16</inkml:trace>
  <inkml:trace contextRef="#ctx0" brushRef="#br0" timeOffset="22">6536 7917 140 0,'-6'0'55'0,"6"2"-30"0,3 6-32 0,0-3 8 16,3 0-2-16,0 0 2 15,3-3 6-15,0 3 4 16,0-5-6-16,2 0-1 0,1-5 2 16,0 3-3-16,3-8-2 15,-3 5 4-15,-3-3 1 16,-9-5-2-16,-3 6-1 0,-3 0-1 16,-3-4 1-16,-6 7-2 15,0 4-1-15,-3 4 3 16,1 4 0-16,2 2-1 15,0-3-2-15,3 6 1 16,6 0-1-16,3 4 2 16,3-4 3-16,6 4-2 15,9-4 0-15,3 0-1 16,3-5 1-16,14 4-2 16,-2-4-1-16,0-3-30 15,-3-5-13-15,-4 0-31 16</inkml:trace>
  <inkml:trace contextRef="#ctx0" brushRef="#br0" timeOffset="23">6869 7864 76 0,'-21'0'30'0,"15"0"-16"0,-3 0 1 0,7 10 13 15,-4-3-2-15,0 1-1 16,-3 2-11-16,0 3-6 16,3 2-3-16,3 0 1 0,3 0-3 15,3 3-2-15,6-6 0 0,3 0-6 16,5 2 1-16,4-7-11 15,0-2-6-15,0-5-21 16,-3 0-31 0,0-5 21-16</inkml:trace>
  <inkml:trace contextRef="#ctx0" brushRef="#br0" timeOffset="24">7042 7906 56 0,'-6'-2'22'0,"6"2"-12"0,-3-3-10 0,3 3 5 16,-3 0 10-16,0 0 5 15,-3 0 5 1,0 3 2-16,-3-1-8 0,0 6-4 16,0 2-6-16,0 3-1 15,0 2-7-15,3 0-1 16,0 3 0-16,6-4 0 0,6 7 0 15,3-6-3-15,3-2 2 16,0-5 1-16,3-8 2 16,-3 0-3-16,0-8 0 15,0-2-1-15,-3-3-2 16,-3 1 3-16,-3-2 2 16,-6 0 0-16,0-1-1 0,-3 2 1 15,0 5-1-15,0 1 2 16,0 2 3-16,3 5-2 15,0 5 0-15,3 2-1 16,3 6 1-16,3 0-4 16,3-1 0-16,0 0 3 15,6 9 1-15,2-6-4 16,1-2-1-16,-3-5-17 16,0-1-5-16,-3-7-28 15,0 0-20 1,-3-7 29-16</inkml:trace>
  <inkml:trace contextRef="#ctx0" brushRef="#br0" timeOffset="25">7179 7919 116 0,'-9'-2'44'0,"9"4"-24"0,0 3-26 0,0 0 8 16,3 5 2-16,0 6 5 15,0-1 4-15,3 2 4 16,0-5-7-16,0 9-1 15,3-6-5-15,-1-5-1 16,4 1-1-16,0-11-2 0,-3-6 3 16,0-2-2-16,0-4-1 15,-3-5-4-15,0 2 0 16,-3-4 4-16,-3-3 2 16,0 7 0-16,0 0 1 15,-3 5 2-15,3-1 4 16,0 11-2-16,0 0-2 0,0 11 0 15,3 1-1-15,3 3-2 16,6 3-2-16,0-1 1 16,3-4-1-16,-1 0-11 15,1-5-3-15,0-3-15 16,0-3-7-16,0-4-22 16,0-3-15-1,0-9 34-15</inkml:trace>
  <inkml:trace contextRef="#ctx0" brushRef="#br0" timeOffset="26">7453 7826 188 0,'-15'-5'71'0,"9"5"-38"0,-3 0-30 0,6 5 17 15,0 5-14 1,0 3-4-16,3-3-1 16,0 0-1-16,6 2 0 0,3 1-3 15,3 5 0-15,0-3 2 0,0 2 0 16,-4 1 5-16,-5 2 5 15,-3-3 1-15,-3 4 2 16,-3-6-2-16,-2-2 1 16,-1-11-6-16,0-2-1 15,0-2-22-15,0-4-10 16,3-3-17-16,3-4-7 16,3-2-27-1</inkml:trace>
  <inkml:trace contextRef="#ctx0" brushRef="#br0" timeOffset="27">7566 7901 176 0,'21'5'66'0,"-1"1"-36"0,-5 1-31 15,-6-2 12-15,0 0-1 16,0-2 4-16,0 2-4 16,3-5 2-16,-3 0-7 15,0-5-1-15,0 2 0 0,0-7 0 16,-3 3 0-16,-3-11-2 15,-6 5-2-15,-3 1-2 16,-3 0-1-16,-3 4-1 16,-6-2 0-16,-6 10 5 0,3 4 1 15,0 10-3 1,4-2-1-16,5 8 7 0,3 3 4 16,3-3 4-1,6 5 3-15,15 3-5 0,6-6-1 16,2-4-9-16,4-1-2 15,9-9-5-15,0-8-1 16,2 0-56-16,-2-12-23 16,-3-1-2-1</inkml:trace>
  <inkml:trace contextRef="#ctx0" brushRef="#br0" timeOffset="28">8167 7632 64 0,'-9'-20'27'0,"9"20"-14"0,3 0 0 0,-3 0 11 0,3 3 1 15,0 6 0-15,0 11-1 16,3 11 0-16,-3 9-11 15,0 3-3-15,0 13-6 16,-3-6-1-16,0 0 1 0,0-2-5 16,0-11 1-16,-3-3-38 15,0-11-51 1,0-11 8-16</inkml:trace>
  <inkml:trace contextRef="#ctx0" brushRef="#br0" timeOffset="29">8054 7823 192 0,'-3'0'71'0,"18"-2"-38"0,-3-5-41 0,-3 7 12 15,3 0-6-15,2-3-2 16,4 0 3-16,0-5 0 16,6 8 1-16,0-1-7 0,0-2 0 15,-4-5-30 1,1 5-50-16,-3-6 6 15</inkml:trace>
  <inkml:trace contextRef="#ctx0" brushRef="#br0" timeOffset="30">8307 7678 132 0,'-6'24'49'0,"6"-6"-26"15,3 15-20-15,0-10 12 0,-3 9 6 16,0-1 7-16,0 4-4 15,0-5-2-15,0-5-12 16,0-5-6-16,0-7-1 0,0 0 0 16,0-9 1-16,0-8-2 15,3-1-2-15,3-8 1 16,0-7-1-16,3-5-5 16,3 2-1-16,0 3-2 15,-1 10 2-15,1 2 2 16,3 8 2-16,-3 8 1 15,0 2 1-15,0 7 2 16,-3 3 1-16,-3 1-15 0,-3-4-4 16,0-4-16-16,0 0-8 15,0-8-25 1,-3 2-15-16,0-7 38 16</inkml:trace>
  <inkml:trace contextRef="#ctx0" brushRef="#br0" timeOffset="31">8569 7901 100 0,'15'0'38'0,"-3"3"-20"0,2-1-10 0,-5-2 11 0,3 0-7 16,-3 0 1-16,6 0-2 15,0-2 3-15,-3-1-5 16,-3 1-3 0,-3-5-3-16,-3 1 0 0,-12-3-7 15,-3 1-1-15,-6 3 4 16,-3 5 2-16,0 5 5 15,-2 3 1-15,-1 1-1 16,6 4-1-16,3 2 3 16,3 0 3-16,9 0-2 15,9 3 2-15,9-1-4 16,3-1-2-16,3-6-18 16,5-2-8-16,7-3-37 15,0-5-41 1,3-5 26-16</inkml:trace>
  <inkml:trace contextRef="#ctx0" brushRef="#br0" timeOffset="32">9063 7864 88 0,'-9'0'33'0,"3"5"-18"0,-3 3 2 0,6-4 14 0,-3 7-3 15,0-2-2-15,-6 4-8 16,9 5-1-16,-3 2-10 16,6 3 0-16,3-3 0 0,3-2-1 15,6 2 1-15,3-8-4 16,0-9 0-16,-3-6 1 15,6-4 2-15,0-1-3 16,-6-9-2-16,-9 2 2 16,-3-4 2-16,0 2-11 15,-6-3-3-15,-6-3-9 16,-3 5-2-16,-3 6-11 16,6 0-5-16,0-1-21 15,3 6-20 1,3-1 31-16</inkml:trace>
  <inkml:trace contextRef="#ctx0" brushRef="#br0" timeOffset="33">9146 7682 168 0,'12'20'66'0,"-12"-2"-36"0,6 18-37 0,-3-16 8 15,3 4 4-15,0 10 4 16,0-4 9-16,-3-2 6 16,0-3-13-16,0-3-8 0,-3-4-5 15,-6-5 1-15,6-1 2 16,-3-7-5-16,0 3 1 0,0-8-8 16,0-8-3-1,3 0-6-15,0-4-2 16,6 0 3-16,0-6 1 0,0 5 11 15,0 1 3-15,3 6 4 16,0 4 2-16,6 2 5 16,-1 2 6-16,1 9 8 15,0-1 5-15,0 2-1 16,-6 1 0-16,-3-3-8 16,-6 3 0-16,-3-1-4 15,-6 0 0-15,-3-6-14 16,-3-4-6-16,-3-2-15 15,-5-2-6-15,2-4-3 16,6 2-1-16,3-4-26 16</inkml:trace>
  <inkml:trace contextRef="#ctx0" brushRef="#br0" timeOffset="34">9420 7899 160 0,'15'13'60'0,"-9"4"-32"0,0 16-33 0,-3-20 12 15,0 7 0-15,-6 7 6 0,-6 1 2 16,6-2 0-16,-9-4-7 16,-3-4-10-16,0-3-3 15,-3-5-27-15,-2-8-9 0,-1 3-32 16</inkml:trace>
  <inkml:trace contextRef="#ctx0" brushRef="#br0" timeOffset="35">9328 7725 184 0,'6'-5'68'0,"0"0"-36"0,0 3-46 16,0 2 6-16,0 0-25 15,0 0-6-15,0 2-22 16,2 3-9-16,-5 5 35 0,3 0 19 16</inkml:trace>
  <inkml:trace contextRef="#ctx0" brushRef="#br0" timeOffset="36">9492 7914 120 0,'17'10'46'0,"-5"-7"-24"0,3-1-19 0,-9-2 12 15,12 0-9-15,-6-2-1 16,9-1-3-16,-6-2-2 16,0-8 1-16,-4-1-6 0,-2-1 1 15,0-1-9-15,-6 4-2 16,-9-1-3-16,-9 3-2 16,1 10 12-16,-4 0 8 15,-3 10 8-15,3 3 9 16,3 2 7-16,3 2-2 15,3 1 1-15,3 2-12 16,6 0-4-16,6-2-5 16,3 0-10-16,9-6-3 0,6-1-16 15,3-4-47 1,-1-5 2-16</inkml:trace>
  <inkml:trace contextRef="#ctx0" brushRef="#br0" timeOffset="37">9736 7869 156 0,'-27'12'57'0,"18"-4"-30"0,-3 2-34 0,9-5 8 16,0 3-2-16,0-1 0 16,3 6 5-16,6-1 5 15,3 1-5-15,6 0 0 0,0-4 0 16,6-1-18-16,2-8-7 15,4 0-19 1,0-2-34-16,-3-8 14 16</inkml:trace>
  <inkml:trace contextRef="#ctx0" brushRef="#br0" timeOffset="38">9932 7601 200 0,'-6'0'74'0,"12"0"-40"0,-3 11-42 15,0-1 10-15,0 8-3 16,3 14 2-16,-6 3 6 16,6 8 4-16,-3 0-6 15,0 3 1-15,0-4 1 0,0-4-10 16,0 0-3-16,6-10-35 16,-9-6-13-16</inkml:trace>
  <inkml:trace contextRef="#ctx0" brushRef="#br0" timeOffset="39">9810 7808 288 0,'3'-8'107'0,"9"8"-58"0,15-1-62 0,-6-2 15 16,2 0-21-16,13-2-5 15,6 2-36-15,-1-6-16 16,1 4-13-16,0-8-6 16</inkml:trace>
  <inkml:trace contextRef="#ctx0" brushRef="#br0" timeOffset="40">10587 7899 96 0,'-3'-7'35'0,"0"4"-18"0,-3-12-5 0,0 10 16 16,0 5-5-16,-6 0 1 15,-3 0-11-15,-3 8-5 16,-5-4-5-16,2 9-3 0,6 5 3 16,0 2-4-16,3 3-2 15,3-3-1-15,9 4 0 16,9 7 3-16,3-5 0 15,-3-6 1-15,12-5 2 16,0-8-1-16,-1-14-1 16,-2-4 5-16,3-6 1 15,-3-8-7-15,-3 0-1 16,-6-1 0-16,0-9 3 0,-9 0 0 16,0-5-1-1,-9 6 1-15,6-9-1 0,-9 11 4 16,3 4 5-16,0 6-1 15,0 11 1 1,9 17-5-16,-3 6-5 16,6 6-2-16,-3 10 2 15,9 9 2-15,-3-2-2 16,0 3 0-16,9-2 3 16,0 2 1-16,-3-8-28 15,-3-2-10-15,6-8-38 16</inkml:trace>
  <inkml:trace contextRef="#ctx0" brushRef="#br0" timeOffset="41">10736 7906 136 0,'3'13'52'0,"0"5"-28"0,0 7-26 0,0-12 9 16,-3-1-5-16,6 0-2 15,-6 9-15-15,3-6-5 16,3-2-36-16,-6-13-14 16</inkml:trace>
  <inkml:trace contextRef="#ctx0" brushRef="#br0" timeOffset="42">10754 7851 156 0,'-12'-2'60'0,"12"-13"-32"15,0 7-35-15,0 8 10 0</inkml:trace>
  <inkml:trace contextRef="#ctx0" brushRef="#br0" timeOffset="43">10745 7834 189 0,'9'5'-56'0,"5"2"3"15,1-2 6-15</inkml:trace>
  <inkml:trace contextRef="#ctx0" brushRef="#br0" timeOffset="44">10965 7904 116 0,'-18'-3'46'0,"15"6"-24"0,-3-1-19 0,3-2 10 16,-3 8-4 0,-6-3 0-16,0 8-3 0,-5 7-1 15,5-2-3-15,3 10-2 0,0-1 1 16,9-2-4-16,6-7 2 16,0 2-1-16,9-8-2 15,-1-6-2-15,4-9-1 16,-6-9 4-16,9-6 3 15,-6-5 3-15,-3-2 1 16,-3-2-2-16,-3-9-2 16,-6 1 1-16,-6-3-1 15,-3-2 0-15,-3 2 2 16,-3 3 5-16,6 4 4 0,-3 14-2 16,9 4 2-16,-3 18-11 15,6 13-2 1,6 7 1-16,-3 5 2 15,9 8 2-15,3-5-1 16,0 4-2-16,-6-6 1 16,6 4-1-16,-3-7-14 15,0-10-5-15,-4-1-89 32,4-17 42-32</inkml:trace>
  <inkml:trace contextRef="#ctx0" brushRef="#br0" timeOffset="45">11111 7932 76 0,'0'17'30'0,"6"4"-16"0,0 8 3 0,-6-15 14 15,6 11-1-15,-3-3 0 16,-3-2-6-16,6-7-3 16,-6 0-9-16,0-3-3 15,3-8-5-15,0-7-3 0,0-8 2 16,-3-7-4-16,0 0-2 15,2-7-7-15,1-1-4 16,3-2 5-16,-3 7 3 16,9 3 4-16,-3 7 3 15,0 8 0-15,3 5 2 16,-3 5 2-16,3 13 4 0,-3 2-4 16,3 2-3-16,-6-2 1 15,-3 3 0 1,6 0-26-16,-3-12-9 0,-3 1-41 15</inkml:trace>
  <inkml:trace contextRef="#ctx0" brushRef="#br0" timeOffset="46">11301 7894 192 0,'-12'-17'74'0,"6"-9"-40"0,-2 9-40 15,2 9 14-15,0-4-16 16,-3-3-2-16,6 1-30 16,-3 0-12-16,6 6-15 0,6-2-4 15</inkml:trace>
  <inkml:trace contextRef="#ctx0" brushRef="#br0" timeOffset="47">11376 7620 112 0,'0'15'44'0,"9"22"-24"0,-3 6-17 0,0-20 12 16,2 10-3-16,1 7 3 15,0 0-8-15,3 3-4 16,0 0-22-16,-3 2-8 16,6-7-30-16,-3-8-14 0</inkml:trace>
  <inkml:trace contextRef="#ctx0" brushRef="#br0" timeOffset="48">11391 7919 220 0,'-9'-7'82'0,"12"1"-44"0,6 4-33 16,0-1 19-16,2 1-6 15,7-3 1-15,-3 5-12 16,12-8-5-16,-3 3-1 15,6-7-34-15,8 2-13 0,10-3-59 16</inkml:trace>
  <inkml:trace contextRef="#ctx0" brushRef="#br0" timeOffset="49">6313 8440 88 0,'-3'8'33'0,"3"-2"-18"0,9 3-5 0,-4-6 12 15,4 2-8-15,3 0-1 16,6-3-1-1,3-2 0-15,0-2-4 0,-3 0 0 16,0-6-5-16,-4 3 0 0,-2-2 1 16,0-7-2-16,-6 7 1 15,-3-6-2-15,-3 4-1 16,-3-5-4-16,-15 7 0 16,1 2 0-16,-1 3-1 15,-3 4 4-15,0 3 2 16,3 2 0-16,3 7 2 0,3 3-2 15,3 3 2-15,6 3 4 16,3 2 4-16,6 0-2 16,6-5 0-16,9 3-5 15,3-8-1-15,3-4-23 16,2-5-12-16,1 0-41 16</inkml:trace>
  <inkml:trace contextRef="#ctx0" brushRef="#br0" timeOffset="50">6708 8458 168 0,'-20'8'66'0,"17"2"-36"0,-12 28-37 16,9-23 8-16,0 3-2 15,-3 2 0-15,0-5-8 0,0-1-4 16,0 0-29-16,3-5-12 15,0-6 1-15,3-3 4 16</inkml:trace>
  <inkml:trace contextRef="#ctx0" brushRef="#br0" timeOffset="51">6542 8446 164 0,'3'0'63'0,"6"2"-34"0,9 8-32 0,-10-5 11 0,7 8 0 15,3 2 3-15,6 3-6 16,0 2-3-16,0 3-1 16,-1-6-1-16,1-2 2 0,-3-3-39 15,-3-1-58 1,0-3 7-16</inkml:trace>
  <inkml:trace contextRef="#ctx0" brushRef="#br0" timeOffset="52">6842 8541 160 0,'-3'-2'63'0,"6"-8"-34"0,3 20-38 15,-3-8 9-15,6 11-2 16,0 0 1-16,0 2 3 0,-3-2 1 16,3 2-1-1,0-3-13-15,0-2-4 0,0-3-51 16</inkml:trace>
  <inkml:trace contextRef="#ctx0" brushRef="#br0" timeOffset="53">6896 8365 208 0,'-3'-10'79'0,"3"10"-42"0,3 0-63 0,-3 0-8 15,9 5 4-15,0 5-8 16,0 0 3-16</inkml:trace>
  <inkml:trace contextRef="#ctx0" brushRef="#br0" timeOffset="54">7042 8454 160 0,'-12'4'63'0,"6"1"-34"0,-6 3-30 16,9-3 12-16,0 2-10 16,0 1 0-16</inkml:trace>
  <inkml:trace contextRef="#ctx0" brushRef="#br0" timeOffset="55">7009 8514 257 0,'9'12'1'0,"3"3"4"0,0 0-2 0,-3 1 0 16,0-4 3-16,-6 6 1 15,-3 2 8-15,-6-7 2 16,-3-1-4-16,-3-6-3 15,0 1-5-15,-3-5-4 16,3-2-16-16,0-2-7 16,3-5-22-16,6-1-8 15,3-5-18 1</inkml:trace>
  <inkml:trace contextRef="#ctx0" brushRef="#br0" timeOffset="56">7212 8302 176 0,'2'10'68'0,"1"0"-36"0,3 16-37 15,-6-9 12-15,0 8-4 16,0 8 1-16,3 7-2 16,0 1 1-16,0-6-2 15,-3 2-5-15,3-3-2 0,-3-5-50 16,3-6-45-1,-3-8 31-15</inkml:trace>
  <inkml:trace contextRef="#ctx0" brushRef="#br0" timeOffset="57">7095 8461 244 0,'0'-7'93'0,"9"7"-50"0,18 0-48 0,-12-6 15 15,6 6-13-15,6-2-2 16,5-4-14-16,4 2-5 16,-3-4-58-16,3 3-24 15,2-2 37-15,4-1 21 16</inkml:trace>
  <inkml:trace contextRef="#ctx0" brushRef="#br0" timeOffset="58">7726 8501 104 0,'0'15'41'0,"3"16"-22"0,0 1-18 0,0-15 8 16,0 9-1-16,0 5 0 15,-3 6 9-15,0-7 6 16,0 1-8-16,0-7-3 16,0-4-7-16,0-6-2 0,0-2 8 15,-3-7-7-15,0-10-1 16,0-2 0 0,0-6-2-16,0-5-1 0,0-7 1 15,0 0 1-15,1-5-1 16,2 0-1-16,2-4 1 15,4-3 1-15,0 7 5 16,6-1 4-16,9 6-2 16,-3 10 0-16,3 3-5 15,0 6-1-15,0 6-1 16,-1 8-2-16,-5 5 3 16,-3-1 2-16,-6 6 7 15,-6 2 4-15,-3-5-6 16,-3 0-3-16,-3-3-18 15,-6-1-5-15,-5-3-12 0,2-1-3 16,0-7-21 0,6 5-48-16,0-5 13 15</inkml:trace>
  <inkml:trace contextRef="#ctx0" brushRef="#br0" timeOffset="59">7944 8501 152 0,'6'15'57'0,"0"10"-30"0,0 1-34 0,-3-17 10 0,0 5 3 15,0-2 6-15,0 1 11 16,-1-6 6-16,-2-2-15 16,0 3-4-16,0-8 1 0,0 0-5 15,3-8 2 1,0 0-3-16,-3-15 0 15,3-1 1-15,3 4-1 16,0-3 0-16,3-2 1 16,0 7 1-16,6 3-6 15,-3 2-2-15,6 9-20 16,0 4-20 0,-3 7-9-16,-4-2-18 15,1 0-30 1,0 2 34-16</inkml:trace>
  <inkml:trace contextRef="#ctx0" brushRef="#br0" timeOffset="60">8170 8526 140 0,'0'13'52'0,"3"-11"-28"0,6 4-24 0,-3-1 13 16,3-1-5-16,3-4 3 15,6 3-4-15,-1-3 1 16,-2-7-5-16,0-6 3 0,0 0 0 15,-3 1-2-15,-3-1-3 16,-3 1-3-16,-3-1-1 16,-6 0-12-16,-9 4-5 0,-6 1 4 15,0 2 2 1,-3 6 10-16,1 8 7 0,2-2 1 16,3 11 1-16,3 1 8 15,3 2 6 1,6 5 1-16,3-3 3 0,6-6-9 15,3 7-3-15,6-8-9 16,6-3-1-16,-1-7-28 16,4 3-9-16,0-8-46 15</inkml:trace>
  <inkml:trace contextRef="#ctx0" brushRef="#br0" timeOffset="61">8375 8476 128 0,'9'7'49'0,"-6"26"-26"0,12-2-27 0,-9-22 8 16,0 4 0-16,3-3 5 15,0 1 8-15,-3-5 4 16,0 0-4-16,0-1 0 15,0-5-10-15,3-5 2 0,0-7 4 16,-1-6-9-16,-2-2-2 16,0-3 0-16,-3-2 3 15,-3 4 4-15,0 1 2 0,-3 3-12 16,3 4-4 0,0 3-42-16,3 3-17 0,0 7-16 15</inkml:trace>
  <inkml:trace contextRef="#ctx0" brushRef="#br0" timeOffset="62">8587 8509 124 0,'3'30'49'0,"0"-22"-26"0,-3 17-25 16,0-15 9-16,3 3-5 16,0-6 1-16,0 6-15 15,0-6-7-15,0-2-34 16,-3-5-14-16</inkml:trace>
  <inkml:trace contextRef="#ctx0" brushRef="#br0" timeOffset="63">8557 8355 208 0,'-9'-7'79'0,"12"7"-42"0,0 0-50 0,-3 0 12 16,6 0-19-16,0 0-2 15,0 5-6-15,0-3 0 16,3 8-38-16,0-2-14 16</inkml:trace>
  <inkml:trace contextRef="#ctx0" brushRef="#br0" timeOffset="64">8625 8564 148 0,'-6'8'57'0,"9"4"-30"0,6 6-36 16,-3-10 7-16,0 1-10 16,9-1 0-16,0 0 6 15,6-8 3-15,0 0 11 16,-3-3 5-16,-1-2 0 16,-2-7 0-16,-3-1-7 15,-3-7-2-15,-6-3-2 16,-6-2 3-16,-9 7 1 0,-9 6-2 15,1-1-3-15,-1 5-9 16,0 3-5-16,3 3-26 16,3 2-43-1,6 7 14-15</inkml:trace>
  <inkml:trace contextRef="#ctx0" brushRef="#br0" timeOffset="65">8825 8411 116 0,'-6'0'46'16,"9"5"-24"-16,-3 2-24 0,3-2 9 0,0 7 6 16,0 6 3-16,0 2-1 15,3 6-1-15,3-9-6 16,3 3-3-16,-1-5-2 16,1-2 2-16,3-6 1 0,-3-4-7 15,3-6-1-15,0-4 0 16,-3-6 1-16,-3-4 3 15,-6-6 1-15,-3 5 1 16,-3-2 0-16,-3 3-2 0,0 4 1 16,3 1 0-16,0 9 3 15,0-2-3-15,6 13-2 16,6-4 2-16,3 10 0 16,0 6 1-16,2-3 0 15,1 1 0-15,0 2 0 16,0-2-16-16,0-6-4 15,-3-4-34 1,0-3-50-16,0 2 19 16</inkml:trace>
  <inkml:trace contextRef="#ctx0" brushRef="#br0" timeOffset="66">9218 8353 220 0,'0'-5'85'0,"-3"10"-46"0,0 2-50 16,-6 1 13-16,0 1-2 15,-3 4 4-15,-3 0 5 16,9 0 2-16,0-1-5 16,9 0-8-16,0 2-2 0,9-2-3 15,3 0 0-15,0 1 1 16,0-6 4-16,0 4 1 15,-4 1 3-15,-2-4 1 16,-6 4 3-16,-6-1 12 16,-3-4 6-16,-2-2-6 15,-7 0-3-15,-6-5-8 16,3 0-3-16,0-2-26 0,6-1-11 16,0-7-38-1,6-3-59-15,6 1 29 16</inkml:trace>
  <inkml:trace contextRef="#ctx0" brushRef="#br0" timeOffset="67">9411 8181 156 0,'-3'0'57'0,"6"5"-30"0,6 13-32 16,0-10 12-16,-3 14 3 16,0 6 5-16,-6 2 4 15,6 5 1-15,-6-2-11 16,3 10-1-16,-3-10-1 0,0 2-6 15,0-5-2-15,0-10-40 16,0 0-15-16</inkml:trace>
  <inkml:trace contextRef="#ctx0" brushRef="#br0" timeOffset="68">9512 8423 248 0,'3'0'93'0,"3"5"-50"0,3 7-52 0,-3-4 12 16,0 7-4-16,6-2 2 15,3 2-2-15,3 3 0 16,0-1 1-16,-3-4-16 0,-1-5-4 16,1-1-47-1,0-5-52-15,3-2 31 0</inkml:trace>
  <inkml:trace contextRef="#ctx0" brushRef="#br0" timeOffset="69">9756 8397 220 0,'-11'0'82'15,"5"11"-44"-15,-9 4-38 0,12-2 16 0,-6 17 0 16,-3 5 4-16,-6 3 1 16,-6 5-1-16,3-3-10 15,1 0-4-15,2-2-2 0,3-10-42 16,3-1-17-16,3-7-58 15</inkml:trace>
  <inkml:trace contextRef="#ctx0" brushRef="#br0" timeOffset="70">15802 6673 52 0,'-3'0'19'0,"3"3"-10"0,0-3 2 16,0 0 10-16,0 0 2 16,0 0 1-16,0 0-5 15,0 0-1-15,0 0-4 0,0 0-1 16,0 0-3-16,-3-3 1 15,3 0-6 1,-3 1 1-16,3-1 1 0,-3-2-3 16,0-1-3-16,3 1 2 0,0 0 0 15,-3 0-1-15,1-3 1 16,2 0 2-16,0 0 4 16,0 0-2-16,0-3 1 15,0 1-3-15,0-1 2 16,0-2-2-16,-3-3 2 15,3 0-6-15,0 0-3 16,0-2 3-16,0-1 1 16,0 1 2-16,0-1 0 15,0 1 2-15,0-6 1 0,0-5-3 16,0 5-1-16,0 0 1 16,3-2 2-16,-1-1 1 15,1-2 3-15,0 3-3 16,3-1 1-16,0-5-5 15,0 3 0-15,0 0-1 16,6 3-2-16,0 2 1 16,0 0-1-16,0 0-3 15,6-5 2-15,3 5 1 16,-1 3 0-16,1-3-3 16,3 6 2-16,-3 2 1 15,-3 5 0-15,0 1 0 16,-4 2 2-16,-2 0-6 0,-3 3 1 15,0-3-48 1,-3 0-18-16,-3-5-27 16</inkml:trace>
  <inkml:trace contextRef="#ctx0" brushRef="#br0" timeOffset="71">15606 6570 84 0,'-3'-3'33'0,"6"3"-18"0,0 0-13 15,-3 0 6-15,3 3 7 16,3-1 4-16,0 1-3 16,0 2 1-16,6 3-4 15,2 3 2-15,1 2-4 16,0 0 1-16,0 1-7 16,0-1 1-16,0 0 4 0,-3 6 3 0,0-6 2 15,-3-3-6 1,0-2-3-16,-3-5 12 15,-1-3-8 1,1 0-2-16,0-3 1 0,0-2 2 16,0-3-4-16,0-3 1 15,6-4-3-15,-3-4 2 16,0 1-6-16,0-1-3 16,0 3-2-16,-6 0 3 15,12 3 0-15,-6 2 1 16,-3 4-20-16,-6-1-7 15,6 8-76 1,-3 5-35-16,-3-8 71 0</inkml:trace>
  <inkml:trace contextRef="#ctx0" brushRef="#br0" timeOffset="72">16416 5588 96 0,'-3'-2'38'0,"3"2"-20"0,-15-3-12 16,9 3 11-16,0 0-3 0,-6 0 2 15,0 0-5-15,0 3-1 16,-3 4-4-16,0 7-1 15,0 2-3-15,0 2 1 16,10 3 2-16,-1 3 0 0,3-3 0 16,6 0-8-16,6-2 0 15,5-3 1-15,13-3 1 16,0-5-6-16,0-3-3 16,0-5-27-1,-4-5-42-15,-2-3 15 16</inkml:trace>
  <inkml:trace contextRef="#ctx0" brushRef="#br0" timeOffset="73">16484 5625 72 0,'-9'0'30'0,"6"3"-16"0,0 5-14 0,3-3 7 0,-3 0 2 15,0 3 2-15,3 3 1 16,3 2 2-16,0 0-7 15,3 3-2-15,3-3-3 16,0 1 1-16,0-4 9 16,3-4 4-16,3-4 4 15,0-4 2-15,2-6-6 16,-8-3-1-16,3 0-9 16,-6-2-4-16,-3-3 1 0,-9-2-2 15,0 2 2-15,-3 0 0 16,-3 6 1-16,-2-1-18 15,8 6-5-15,-3-1-24 16,3 4-48-16,0 2 12 16</inkml:trace>
  <inkml:trace contextRef="#ctx0" brushRef="#br0" timeOffset="74">16636 5601 72 0,'-3'16'30'0,"3"0"-16"0,3-3-12 0,0-5 9 0,0 0 8 15,0 3 8-15,-3-1-3 16,0 4 0-16,0-4-11 16,0 1-3-16,0-3-6 15,0 0-1-15,0-3-1 16,0-5 5-16,0 0 3 0,0-3-1 15,0-2 0-15,0-3-10 16,0 0-1-16,6-2-5 16,-3-1 2-16,0 3 1 15,3 0 2-15,2 3 1 16,1 2 1-16,0 1 2 16,3 4 1-16,0 3 3 15,-3 3 3-15,0 3-4 16,-3 0-1-16,0-1-2 15,3-2 1-15,-6 0-20 16,0-3-8-16,0 1-45 16,-3-6-26-16,3-3 41 15</inkml:trace>
  <inkml:trace contextRef="#ctx0" brushRef="#br0" timeOffset="75">16889 5636 140 0,'0'-8'55'0,"0"8"-30"0,0 0-7 0,0 0 18 16,0 3-9-16,0-1-1 0,-3 1-13 15,-6 5-5-15,0-3-5 16,6 3-5-16,0 0-1 0,3 0-1 16,3 0 0-16,0 2 3 15,9 1 0-15,-3 2-2 16,0 0 2-16,3 1 1 15,-3-1 2-15,-9 0 8 16,0 0 5-16,0-2 2 16,-3-1-1-16,-6-2-6 15,-3-2-2-15,-3-4-4 16,0 1-3-16,3-3-16 16,0-3-5-16,3-2-21 15,3-3-7-15,3-2-18 16,6-6-35-1,9-5 30-15</inkml:trace>
  <inkml:trace contextRef="#ctx0" brushRef="#br0" timeOffset="76">17047 5408 144 0,'0'-2'55'0,"0"4"-30"0,3 1-29 15,2 10 21-15,1 3 2 16,0 8 6-16,-3 8 2 16,3 5-14-16,-3 0-6 0,-3 0 0 15,0 0-4-15,3-3 0 0,0-5-1 16,-3 3-2-16,0-8-19 16,0-6-10-16</inkml:trace>
  <inkml:trace contextRef="#ctx0" brushRef="#br0" timeOffset="77">16945 5599 208 0,'-6'-6'79'0,"6"17"-42"0,6-16-41 0,-3 5 13 16,3 0-1-16,3-3 3 15,3 0-2-15,9 1 0 16,-3-1-5-16,0 3-3 16,0 0 0-16,2 0-19 0,1-2-5 15,-3 2-53 1,-6-6-45-16,3 4 44 16</inkml:trace>
  <inkml:trace contextRef="#ctx0" brushRef="#br0" timeOffset="78">17145 5633 80 0,'3'16'33'0,"0"-8"-18"0,-3 3 2 0,0-4 16 0,6 4 5 15,-6 0 2-15,3 2-20 16,0 0-9-16,-3-2-7 15,0-1-1-15,0-2 0 0,0-2-1 16,0-1-2-16,0-5 5 16,0 0 4-16,0-3-1 15,0 1 3-15,0-6-6 16,0 0-3-16,3-3-1 16,3 0-1-16,0 1-3 15,2-1 2-15,1 3-1 16,3 0 0-16,0 0 0 15,3 3 0-15,-6 0 0 16,6 2 0-16,-6 1-5 16,3 2-38-1,0 0-9-15,-3 0-21 16</inkml:trace>
  <inkml:trace contextRef="#ctx0" brushRef="#br0" timeOffset="79">17329 5649 132 0,'-6'0'49'0,"6"5"-26"0,0 3-18 0,-3 0 11 0,0 3 6 16,0 5 4-16,6 2-12 16,0 1-3-16,0-1-7 15,3-2-5-15,3-3-2 0,-3-2 4 16,3-3 1-16,3-6 4 15,-3-2 1-15,0-5-1 16,0-3-1-16,-6-2-3 16,6-4 1-16,-9-1-2 15,0-1-1-15,0 2 1 16,0 4 1-16,0 2-1 16,6 3-1-16,-6 2-4 15,0 3 0-15,0 0 2 16,3 5 3-16,0 3 0 15,3 0-1-15,-3 3 1 16,5-1-1-16,-2-2-7 16,0 0-3-16,0-2-34 15,6-4-60-15,-3-2 13 16</inkml:trace>
  <inkml:trace contextRef="#ctx0" brushRef="#br0" timeOffset="80">17582 5641 132 0,'-9'-16'49'0,"6"29"-26"0,-3-18-14 0,3 10 14 0,-2 1-5 15,-4-1 0-15,3 3-10 16,-9 3-5-16,12-1-2 16,-3 3-4-16,3 3 2 0,9 0-1 15,0 0 0-15,6-3 0 16,-3 0-2-16,5-5 3 15,1 0 0-15,3-5-10 16,0-3-3-16,-3-5-24 16,3-6-43-1,-6-5 12-15</inkml:trace>
  <inkml:trace contextRef="#ctx0" brushRef="#br0" timeOffset="81">17698 5408 156 0,'-3'0'60'0,"3"0"-32"0,3 3-33 15,-3 10 18-15,6 6 5 16,-3 7-1-16,-3 1 0 16,6 7-9-16,-6 0-5 0,0 1-2 15,0-3-1-15,0-3 2 16,0-3-3-16,0-5-2 15,0-5-80 1,-6-8 1 0</inkml:trace>
  <inkml:trace contextRef="#ctx0" brushRef="#br0" timeOffset="82">17597 5564 184 0,'0'-2'71'0,"0"2"-38"0,9 2-34 16,0-2 15-16,0 0 7 15,3 0 9-15,0 0-15 16,9 0-6-16,5 0-6 16,-2 3-7-16,3-3 0 0,-3 0-42 15,-3 0-19-15,-3-3-25 16</inkml:trace>
  <inkml:trace contextRef="#ctx0" brushRef="#br0" timeOffset="83">17892 5620 156 0,'0'26'60'0,"3"-15"-32"0,0 5-33 0,-3-6 12 15,0 1-4-15,0 0 1 16,0-1-5-16,0-2 1 15,0-3-68-15,0-2-32 16</inkml:trace>
  <inkml:trace contextRef="#ctx0" brushRef="#br0" timeOffset="84">17841 5527 220 0,'-6'-5'82'0,"6"5"-44"0,6 0-44 0,-6 0 12 0,0 0-9 16,0 0 2-16,0 0-6 15,6 0-3-15,-3 3-60 16,6-3-29-16,0 0 31 16,-6 0 17-16</inkml:trace>
  <inkml:trace contextRef="#ctx0" brushRef="#br0" timeOffset="85">17963 5638 132 0,'0'16'52'0,"9"-2"-28"0,0-1-30 0,-3-5 6 15,-3 0 12-15,0 0 8 16,-3-3 2-16,0 0 1 16,0-2-12-16,0-3-4 15,0 0-5-15,0 0-2 0,0-3 3 16,3-5-2-16,-3 0-1 15,3-8-4-15,0-2-2 16,3-1 0-16,0 4 4 16,3 1-4-16,0 4 2 15,3 2 2-15,-3 5 3 16,8 8 4-16,-5 1 4 16,0 4 5-16,-3 1 3 15,-3-1-3-15,-3 1 2 0,-3 2-9 16,0-2-4-1,0-1-22-15,0-2-10 0,3-2-38 16,0-4-44 0,3-4 35-16</inkml:trace>
  <inkml:trace contextRef="#ctx0" brushRef="#br0" timeOffset="86">18270 5556 156 0,'-9'3'60'0,"3"0"-32"0,-6 7-22 16,9 1 15-16,-12 2-2 0,6 0 3 16,-3 1-6-1,3-1-1-15,7 0-9 0,-1-2-4 0,3-1-1 16,3-2-1-16,-1 0 0 16,7-3 0-16,-3-2 2 15,0-3-6-15,3-3 1 16,-3 1-4-16,-3-1 0 15,3 0-1-15,0-2 0 16,-6 0-9-16,9 2-1 16,-3 1 2-16,0 2 5 15,0 2 4-15,-3 6 2 16,6 3 7-16,3 2 4 16,-3 5 14-16,-3 1 7 15,-6 5 13-15,-6-3 5 16,3 3-13-16,-9-3-5 0,-6-3-15 15,-9-2-5-15,3-5-23 16,-3-14-9-16,1 1-67 16,5-17-60-1,3-5 50-15</inkml:trace>
  <inkml:trace contextRef="#ctx0" brushRef="#br0" timeOffset="87">18746 5408 80 0,'-18'-29'33'0,"9"27"-18"0,-3-1-5 0,4 3 12 16,-4 0-12-16,-3 8-3 15,3 5-5-15,0 3 1 16,3 2 0-16,0 9 1 16,9-3 0-16,0 7 2 15,0 1 8-15,6 3 3 16,-3 2-6-16,-3 0-4 15,6-3-4-15,-3-2-5 0,0 0 1 16,-3-1-6-16,-3-4-3 16,3-14-45-1,-9-5-30-15,6-13 33 16</inkml:trace>
  <inkml:trace contextRef="#ctx0" brushRef="#br0" timeOffset="88">18526 5649 192 0,'3'-3'74'0,"-3"3"-40"0,9 0-27 16,3 0 20-16,-3 0-12 15,3 0-3-15,2 0-7 16,1 0-2-16,6 0-1 16,-3 0-19-16,0 0-6 0,-3 0-38 15,0-2-50 1,-3-1 21-16</inkml:trace>
  <inkml:trace contextRef="#ctx0" brushRef="#br0" timeOffset="89">18722 5673 108 0,'6'16'41'0,"-3"-3"-22"0,6 5-5 0,-9-7 17 16,9 2-2-16,-6 1 3 15,-3-1-12-15,9-3-4 16,-9-2-9-16,6-2 2 0,-3-1 3 15,-3-5 5-15,0 0 2 16,0-3-10-16,3-5-3 0,-3-2-4 16,6-4 1-16,-3 1-7 15,-3 0 1-15,9 0 1 16,-3 0 1-16,0 2-4 16,0 3 1-16,-3 0-16 15,3 3-4-15,-3 2-21 16,8 0-42-1,-2 3-6 1</inkml:trace>
  <inkml:trace contextRef="#ctx0" brushRef="#br0" timeOffset="90">18898 5678 108 0,'-6'5'44'0,"-3"-2"-24"0,0 5-15 16,6 0 13-16,3 3-4 15,0 2 2-15,0 0 2 0,0 3 3 16,3-3-11-16,6-2 5 0,0-1 3 15,0-2-4-15,0-3 2 16,3-5 0-16,0-5-1 16,-3-3-3-16,3-2-2 15,-4-4-2-15,-8 1 0 16,0-3-9-16,-3 3-4 16,-2 0 7-16,-7 2 3 15,0 3-22-15,0 3-10 16,-9 0-18-16,6 2-5 15,3 3-22 1,0 0-24-16,6 0 38 16</inkml:trace>
  <inkml:trace contextRef="#ctx0" brushRef="#br0" timeOffset="91">18963 5660 124 0,'6'2'46'0,"0"4"-24"0,3 1-13 15,-3-1 16-15,-3 4 1 16,6 1 4-16,-6 0-7 16,3 2-4-16,-3-3-11 15,-3-2-3-15,6 0-1 0,-6-2-2 16,0-6 1-16,0 0-2 16,0 0-1-16,3-3-6 15,0-5-4-15,-3-3-1 16,6 1-1-16,-3-3 2 15,6 2 1-15,-3 3 6 0,0 0 3 16,9 3 1-16,-3 5-1 16,5 2 12-16,-2 6 4 15,-3 6 3-15,-3-1 3 16,0 0 1-16,-6-2 1 16,6-1-9-16,-9-2-2 15,0-3-7-15,0-5-2 16,0 0 0-16,9-2 2 15,-3-6-8-15,0-3 0 16,0-2-7-16,3 0-1 0,3 0 2 16,-4 2 5-16,4 6 0 15,0 2 1-15,-3 6 0 16,9 7-2-16,-6 6 9 16,-3 0 4-16,0 0-2 15,-6 0-2-15,6-3-24 16,-6-5-13-16,6-8-80 15</inkml:trace>
  <inkml:trace contextRef="#ctx0" brushRef="#br0" timeOffset="92">16302 6123 116 0,'-6'0'44'0,"0"2"-24"0,6-2-10 0,0 0 12 16,6 3-4-16,0 0 2 15,0-1-5-15,3 1-1 16,3 0-8-16,0-1-2 0,9-2 2 15,-3 0-5-15,-6-2-1 16,3-1 4-16,-4 0 5 16,-2-2-7-16,-3 0-1 15,-3-1-6-15,-6 1 1 16,-6-3-7-16,-2 0-1 16,-4 3 2-16,0 0 4 0,0 2 1 15,0 6 0-15,0 2 8 16,3 0 3-1,0 3-3-15,3 3-2 0,3 2 4 16,6 3 4-16,3 2 1 16,6 1 2-16,3-3 0 15,3 0 0-15,6-3-13 16,0-3-4-16,0-2-22 16,-1-5-8-16,1-3-26 15,0-5-29 1,-3-3 28-16</inkml:trace>
  <inkml:trace contextRef="#ctx0" brushRef="#br0" timeOffset="93">16633 6104 148 0,'-3'0'55'0,"0"3"-30"0,0 2-23 0,-3 0 14 16,0 6-4-16,-6 2 1 15,0 3-7-15,-3 3-2 16,3-4-2-16,0 1-6 0,4-2-2 15,2-4-35 1,-3-5-50-16,6-5 12 16</inkml:trace>
  <inkml:trace contextRef="#ctx0" brushRef="#br0" timeOffset="94">16493 6094 160 0,'0'-3'60'0,"0"3"-32"0,12 3-26 0,-6-1 12 0,0 1 4 16,3 2 6-16,3 6-7 16,2 2-2-16,1 3-8 15,0 2-7-15,-3 1-1 0,6-3-1 16,-3-3-2-16,0-2-33 16,0-6-15-16,-3-5-31 15</inkml:trace>
  <inkml:trace contextRef="#ctx0" brushRef="#br0" timeOffset="95">16746 6112 152 0,'-3'3'57'0,"3"-1"-30"0,3 9-32 0,3-3 10 16,-3 0-5-16,0 5 0 15,0 0-3-15,0-2 2 16,0-1-28-16,-3-2-13 15,0-2-14-15,0-6-3 16</inkml:trace>
  <inkml:trace contextRef="#ctx0" brushRef="#br0" timeOffset="96">16752 6012 192 0,'-12'-3'71'0,"15"0"-38"0,0 3-43 0,-3 0 9 0,0 0-16 16,9 0-1-16,-3 3-24 16,0 0-8-16</inkml:trace>
  <inkml:trace contextRef="#ctx0" brushRef="#br0" timeOffset="97">16889 6062 148 0,'-6'0'55'0,"6"8"-30"0,-3-3-18 16,0-2 13-16,-6 2-4 15,6 0 3-15,0 1-10 0,0-1-5 16,6 0-3-16,3 3-1 0,3 0 0 16,0 3-3-16,3-1 2 15,0 1 3-15,-3-1 3 16,-1 1 4-16,-2-3 2 15,-3 2 1-15,-6-2 0 16,-3 0 0-16,-2 0 0 16,-7-2-9-16,-3-4-1 15,0 1-11-15,3-3-2 16,0 0-18-16,3-3-7 16,3-2-27-1,9-3-39-15,0-3 28 16</inkml:trace>
  <inkml:trace contextRef="#ctx0" brushRef="#br0" timeOffset="98">17047 5837 152 0,'-3'-16'57'0,"3"32"-30"0,0-6-32 16,6 9 27-1,-1 2 4-15,-5 11-2 16,3 5 0-16,-6 0-13 0,-2 5-4 16,5-2-1-16,0-3-3 0,0-3-2 15,-3-4-3-15,3 1 1 16,-6-7-43-16,0-3-20 16</inkml:trace>
  <inkml:trace contextRef="#ctx0" brushRef="#br0" timeOffset="99">16916 6112 232 0,'0'-3'88'0,"3"3"-48"0,8-2-40 0,-5 2 16 0,6-3-7 16,0 0 2-16,6 1-6 15,3 2-3-15,0-5-1 16,0-1-39-16,-1 1-14 0,-2 2-49 16</inkml:trace>
  <inkml:trace contextRef="#ctx0" brushRef="#br0" timeOffset="100">17178 6096 168 0,'-6'8'63'0,"14"0"-34"0,1 8-30 16,-3-5 12-16,-3 2-5 16,0 0-1-16,-3 0-1 0,0 0 0 15,0-2-38-15,0-3-14 16,0-3-22-16,0-5-8 16</inkml:trace>
  <inkml:trace contextRef="#ctx0" brushRef="#br0" timeOffset="101">17142 6009 192 0,'-3'-3'74'0,"6"1"-40"0,3 4-46 0,-3-2 7 16,3 0-10-16,0 0-4 15,0 0-27-15,3 3-10 0,-1 0 0 16,1-1 4-16</inkml:trace>
  <inkml:trace contextRef="#ctx0" brushRef="#br0" timeOffset="102">17264 6162 184 0,'0'27'68'0,"0"-14"-36"0,0 3-29 0,0-8 15 0,0 0-5 16,0-3 2-16,0-2-2 15,0-3 0-15,0 0-7 16,3-3-6-16,0-2-3 0,0-3 2 15,6-5 0-15,3-6-2 16,-3 1 0-16,5 2 2 16,1 2 0-16,-3 4-4 15,6 2 1-15,-6 3 2 16,6 2 3-16,-6 3 0 0,3 5-1 16,-9 3 7-1,2 3 3-15,-2-1-5 0,-3-2-1 16,0 0-22-16,-3 0-8 15,9-3-110 1,9-5 31 0</inkml:trace>
  <inkml:trace contextRef="#ctx0" brushRef="#br0" timeOffset="103">17597 6107 140 0,'-3'-3'55'0,"-3"3"-30"0,-6 3-18 0,12-1 15 0,-6 4 0 15,0 2 4-15,-2 2-10 16,5 3-4-16,-3 1-7 16,6 2 3-16,0-3 4 0,0 0-4 15,0-2 0-15,6-1-2 16,-3-2 1-16,5-3-6 16,-2-5-3-16,0-2-6 15,0-4 0-15,-3-1-9 16,0-1-2-16,0-3 5 15,-3 3 4-15,0 0-1 16,0 3 2-16,0 0-8 16,0 2-2-16,3 6 5 15,0 7 4-15,3 6 17 16,3 16 9-16,-3 0 15 16,-3 2 8-16,-3-2-6 15,-3-1 0-15,-3 1-12 0,-9-5-3 16,6-4-8-16,-9-4-4 15,-5-8-8-15,2-6-1 16,0-5-41-16,3-8-16 16,3-8-24-1,6-3-31-15,0-2 41 16</inkml:trace>
  <inkml:trace contextRef="#ctx0" brushRef="#br0" timeOffset="104">17910 6109 124 0,'-9'6'46'0,"3"-1"-24"0,-3 6-15 16,3-3 15-16,3 2 4 15,-3 6 5-15,6 2-6 16,0 1-3-16,0 5-12 16,9 0-2-16,0-6-1 0,3-2 1 15,9-3 2-15,-3-13-3 16,-7-5-2-16,7-3-2 16,-6-3-3-16,-3-2 1 0,-3-3 1 15,-6 0-1-15,-6-2-1 16,-12 2-2-16,3 0-1 15,-2 3-7 1,-1 2-4-16,3 3-21 0,3 1-8 16,3-1-34-1,3-3-25-15,12-5 43 16</inkml:trace>
  <inkml:trace contextRef="#ctx0" brushRef="#br0" timeOffset="105">18023 5961 156 0,'0'13'57'0,"9"9"-30"0,0 25-29 15,-6-28 11-15,0 5 16 16,0 2 10-16,0 3-4 16,-3-2-1-16,6-4-17 15,-3 1-3-15,-3-5-3 0,0-3-3 16,0-6-3-16,0-10-16 15,0-5-1 1,0-3-1-16,3-5-1 16,2-3-2-16,4 0 3 15,3 3 2-15,0 2 7 16,0 6 4-16,3 5 5 16,0 5 2-16,-6 3 12 15,3 3 5-15,-6 2 12 16,-6 0 4-16,-3 3-7 0,-6 0-5 15,-3 5-14-15,-3-8-6 16,-3 1-6-16,0-12-1 16,0-2-20-16,4-2-8 15,2-1-19-15,3-10-73 32</inkml:trace>
  <inkml:trace contextRef="#ctx0" brushRef="#br0" timeOffset="106">18276 6215 144 0,'9'27'55'0,"0"-1"-30"0,-6 14-12 15,-3-24 17-15,-3 5 2 16,0 0 4-16,-3 0-14 16,-3-2-5-16,-6-3-10 0,0-3-9 0,-6-5-2 15,6-3-31-15,-2-2-14 16,-1-3-44-1</inkml:trace>
  <inkml:trace contextRef="#ctx0" brushRef="#br0" timeOffset="107">18225 6096 148 0,'0'-2'57'0,"9"-6"-30"0,3 2-76 0,-6 6-10 0,-3 0 7 15,6 6 9-15</inkml:trace>
  <inkml:trace contextRef="#ctx0" brushRef="#br0" timeOffset="108">18335 6183 124 0,'9'16'46'0,"0"-10"-24"0,3 4-8 16,-3-4 15-16,0-4-12 15,3 1-2-15,0-3-9 16,0 0-2-16,-3-3-2 15,0-2-4-15,-3 0-1 0,-3-1-14 16,0-2-6-16,-9 0-10 16,-9 0-9-1,3 3 16-15,-6 3 18 16,6 2 10-16,3 5 7 16,-3 3 5-16,3 2 3 15,0 1 4-15,9 2-2 16,0 3 0-16,9-3-12 0,3 6-7 15,6-11-20-15,0-3-8 16,3-2-29-16,3-9-14 16</inkml:trace>
  <inkml:trace contextRef="#ctx0" brushRef="#br0" timeOffset="109">18556 6144 148 0,'-21'8'55'0,"12"0"-30"0,0 8-16 0,6-6 16 0,3 3 1 16,0 1 4-16,3 4-7 16,6 1-4-16,3 4-11 15,0-4-3-15,6-3 1 16,-7-3-5-16,10-5-3 0,0-5-17 16,-3-11-5-16,3-8-19 15,-3-3-8-15,-6-4-23 16,0-4-15-1,-4 1 43-15</inkml:trace>
  <inkml:trace contextRef="#ctx0" brushRef="#br0" timeOffset="110">18687 5967 188 0,'0'0'71'0,"-6"5"-38"0,12 5-39 16,-3-2 14-16,-3 8 6 0,6 5 8 15,-3 6-5-15,0 7 1 16,2 3-11-16,-2 0-4 15,-3 3-2-15,0-6-4 0,0-7 2 16,0-1-41-16,-3-7-17 16,3-6-32-1</inkml:trace>
  <inkml:trace contextRef="#ctx0" brushRef="#br0" timeOffset="111">18544 6141 200 0,'6'-2'77'0,"12"-1"-42"0,2-2-30 0,-2 2 19 0,3 0-9 16,3 1 0-16,6-1-9 16,-4 0-4-16,-2 1-1 15,6-1-34-15,0 3-15 0,3 0-47 16</inkml:trace>
  <inkml:trace contextRef="#ctx0" brushRef="#br0" timeOffset="112">18919 6369 160 0,'-6'18'63'0,"6"-7"-34"0,0 7-27 0,0-10 12 16,-3 3-7-16,-15-1 1 15,6 4-5-15,-6-4 0 16,9-4-69-16,-3-4-33 15,3-2 39-15,1-5 19 16</inkml:trace>
  <inkml:trace contextRef="#ctx0" brushRef="#br0" timeOffset="113">16472 6512 140 0,'-6'-3'55'0,"6"-5"-30"0,-3 13-10 16,3-2 18-16,-3 0-12 15,-3 2-4-15,0 0-8 16,-6 0-1-16,3 1-5 16,0-1-2-16,4-2 0 0,2-1-4 15,9 1 0-15,-1 2-1 16,4 3 3-16,3 0-2 16,0 3 1-16,-3-1 2 15,0 1 2-15,-3-1 10 16,-6 1 4-16,-3 0-1 15,-3-1-1-15,-3-2-8 16,-9-3-4-16,0-2-8 0,1-3-4 16,2-3-21-16,3-2-7 15,3 0-27 1,6-3-38-16,9-3 31 16</inkml:trace>
  <inkml:trace contextRef="#ctx0" brushRef="#br0" timeOffset="114">16511 6572 132 0,'-3'14'49'0,"9"-4"-26"0,-3 11-27 0,0-10 10 16,0 2 8-16,3 0 8 16,0-2 4-16,8-3 2 0,4-3-15 15,3-5-1-15,0-2 1 0,-3-6-5 16,-3-3-2-16,-3 1 1 15,-3-1 0-15,-6 0 1 16,-6-2 2-16,-3 3-5 16,-15-1-1-16,0 3-4 15,0 0-1-15,9 3-10 16,0 2-3-16,3 0-31 16,3 3-12-16,3 3-31 15</inkml:trace>
  <inkml:trace contextRef="#ctx0" brushRef="#br0" timeOffset="115">16984 6596 88 0,'0'-8'33'0,"3"8"-18"0,-3 0 0 16,0 0 13-16,0 0-7 15,3 3 1-15,0 5-7 16,0 2-1-16,0 6-6 15,-3 0-3-15,6 3-2 16,3-1-9-16,-3-2-1 0,3 3 7 16,-3-9 7-16,0-2-1 15,3-10-7-15,2-4-9 16,-2 1 7-16,0 0 4 16,-3-3-3-16,0 2 2 15,-3 4 0-15,0-1 0 16,0 3-3-16,3 3 2 15,0 7 1-15,3 9 0 16,0-3 2-16,3-3 1 16,-3-2 7-16,6-3 4 15,-3-3-5-15,-1-3-1 16,-2-7 2-16,0 0 1 16,0-8-5-16,-3-1-2 15,0-1-15-15,-3-1-6 16,0 0-26-16,-3 0-55 15,0 3 11-15</inkml:trace>
  <inkml:trace contextRef="#ctx0" brushRef="#br0" timeOffset="116">17273 6641 124 0,'18'13'49'0,"-1"-2"-26"0,-2 0-7 16,-9-6 18-16,3 0-12 15,-3 0-4-15,3-2-11 16,3-3-3-16,-3 0-2 15,0 0 1-15,-3-3 2 0,-3 1-4 16,0-3-1-16,-3-1-5 16,-3 1 1-16,-3-3-5 0,-6 3 1 15,0 2 4 1,-6 3 4-16,3 3 5 16,0 2 2-16,1 3-3 0,5 3-3 15,3 4 2-15,3 7 2 16,6-1 4-16,6-3 2 15,5-2-1-15,1 0 1 16,12-3-8-16,-3-5-4 16,6 0-27-16,2-5-11 15,-2-1-31 1,-3-2-29-16,0 0 36 16</inkml:trace>
  <inkml:trace contextRef="#ctx0" brushRef="#br0" timeOffset="117">17716 6625 124 0,'-3'3'49'0,"6"5"-26"0,-3 5-16 15,3-5 13-15,-3 3 7 16,9 7 8-16,-3 6-12 16,0 0-5-16,3-6-11 15,6-2-5-15,-3-3 1 0,0-2-2 16,0-6 2-16,-3-2-2 0,2-3 2 16,-2-11-4-16,3-4-2 15,-6-1-1-15,-3 0 3 16,3 3 0-16,-3-1 3 15,-3 4-1-15,0 2 2 16,0 2 0-16,0 6 1 16,0 0-5-16,6 11-1 15,-3 0 1-15,0 5 2 16,6 2-2-16,-3-2 0 16,3-3-4-16,-3-2-1 15,3-1-35-15,12-4-65 16</inkml:trace>
  <inkml:trace contextRef="#ctx0" brushRef="#br0" timeOffset="118">18029 6631 216 0,'-15'0'82'0,"12"2"-44"0,0 1-47 16,3-3 14-16,0 0-5 15,3 3 0-15,0 2 4 16,0 0 2-16,3 6-2 16,3-1-1-16,-3 9 3 0,0 5-1 15,-3-1 2-15,-6-1 2 16,0-4 2-16,-6-2 1 16,6-3 0-16,-3-5-9 15,-6 0-1-15,3-5-18 0,-6-3-6 16,9-6-9-16,3 4-4 15,12-11-22 1,0 2 26-16,6-5 14 16,3 3 9-16,6 2 6 15,-4 11 3-15,10-8 4 16,-9 3 11-16,6 2 5 16,-6-2-5-16,-9 0 1 15,-1 0-8-15,4-1-1 16,-9 1-2-16,-3-3 1 15,-6 0-11-15,-9 0-2 0,3 0-2 16,-2 0 0-16,2 3 7 16,-6 2 2-16,3 3 3 15,-3 6 2-15,6 2-1 16,6 7 2-16,0 1 7 16,3 6 3-16,6-4-2 15,3 1-1-15,6-1-6 16,3-5-3-16,0 1-18 15,2-7-6-15,7-1-26 16,-3-6-12-16,-3-3-22 16</inkml:trace>
  <inkml:trace contextRef="#ctx0" brushRef="#br0" timeOffset="119">18538 6527 200 0,'0'8'77'0,"0"-5"-42"0,6 0-41 0,-3 2 12 16,0 3-6-16,-3 8 0 15,0 8 13-15,0 2 6 16,0 11-9-16,-3-3-1 0,3-2-2 16,0-5-8-16,0-3-4 15,-3-6-46-15,-3-5-21 16,6 0-14-1</inkml:trace>
  <inkml:trace contextRef="#ctx0" brushRef="#br0" timeOffset="120">18407 6678 244 0,'6'0'93'0,"9"0"-50"0,6-2-52 16,-13 2 12-16,7-3-4 15,0 0 2-15,6 1-5 16,-3-4-1-16,0 1 2 16,-3 0-23-16,0 0-10 0,-4-3-41 15,-2 0-33 1,-3 0 44-16</inkml:trace>
  <inkml:trace contextRef="#ctx0" brushRef="#br0" timeOffset="121">18618 6551 104 0,'0'3'41'0,"3"2"-22"0,12 6 0 0,-12-1 16 16,6 9-6-16,0 5 0 16,-6 10-3-16,-3 0-1 15,0-2-14-15,-3-5 0 0,-3-6 0 16,6-3-6-16,0-4-1 16,0-6-4-16,0-3-1 15,9-8-4 1,3-7 1-16,3-1 0 15,-6-5 2-15,2 3 1 0,1 2 1 16,0 3 0-16,-3 8 2 16,3 3 1-16,-3 8 1 15,3-1 0-15,-6 1-5 16,-3-1-1-16,-3-2-19 16,6 0-9-16,-6-2-35 15,3-1-44 1,-3-5 31-16</inkml:trace>
  <inkml:trace contextRef="#ctx0" brushRef="#br0" timeOffset="122">18874 6750 148 0,'6'0'57'0,"15"0"-30"0,-9 0-18 16,-3 0 14-16,0 0-2 16,3-6 2-16,0 9-11 0,2-8-2 15,-2-1-6-15,0 1-5 16,-3 0 0-16,0 0 3 0,-6-3 3 15,-3 0-4-15,0 0-3 16,-9 0-4-16,-6 3-1 16,-6 2 1-16,1 3 4 15,-7 5 3-15,6 8 2 16,3 6 5-16,6-1 5 16,3 4 10-16,9-1 8 15,12-3-12-15,3 1-3 16,6-1-12-16,3-7-3 15,11-3-32-15,7-3-14 0,3-5-65 16</inkml:trace>
  <inkml:trace contextRef="#ctx0" brushRef="#br0" timeOffset="123">17094 7123 80 0,'-3'-6'33'0,"3"6"-18"0,-3-2 2 15,-3 2 16-15,0 0 3 16,0 0 16 0,-14 2-16-16,5 1-18 15,-6 2-5-15,-3 1 0 0,0 2-7 16,-3 13-3-16,1-3-5 15,5 1 1-15,3-1 1 16,3-2 2-16,3 0-3 16,12 0 0-16,6 0 3 15,3 0 1-15,6-8 1 16,3-3 0-16,3 0-2 0,-1-5-2 16,4-2-15-1,3-1-5-15,-3 0-21 0,-6 1-7 16,-3-1-31-1</inkml:trace>
  <inkml:trace contextRef="#ctx0" brushRef="#br0" timeOffset="124">17172 7147 104 0,'-3'-6'41'0,"3"4"-22"0,-3 2-20 15,0 0 9-15,0 2 10 16,-6 1 6-16,3 0 3 16,-6 7 1-16,-3 9-13 15,-3-1-4-15,3 1-7 16,0-1-1-16,9 1 3 0,3-3-5 16,9 0-1-16,3-1 4 15,3-4 5-15,0-3-3 16,9-5-1-16,0-3-2 15,0-6 0-15,-4 1 2 16,-2-3 2-16,-3-5-1 16,-3-3 1-16,-6 0-2 15,-6-5 0-15,-3 5-8 0,-3 0-2 16,0 3-18-16,0 2-8 16,4 3-27-1,-1 3-49-15,6 2 24 16</inkml:trace>
  <inkml:trace contextRef="#ctx0" brushRef="#br0" timeOffset="125">17392 7136 64 0,'0'0'27'0,"0"5"-14"0,-9 19 0 0,6-5 11 0,-3 4 10 15,-9 7 3-15,-9 7-4 16,0 8 0-16,1 0-17 16,-1 0-4-16,0-6-8 15,3 1-1-15,3-8 3 0,6-9 1 16,1-1 1-16,2-20 7 16,3-2-7-1,6-5 1-15,3-8-12 16,3-6-5-16,5-5-1 15,1-7 0-15,9-1 3 16,6 0 2-16,0 0 2 16,3 3 3-16,-1-2-2 15,-5 4 0-15,9-5-1 16,-6 19 0-16,-1 3 4 0,-2 4 3 16,-6 14 13-1,-12 0 2-15,-9 5 0 16,-6-2-2-16,0 2 1 15,-6 0-10-15,-3 1-3 16,-2-4-11-16,-4-2-4 16,3-3-22-16,-3-2-7 15,9-3-34 1,6 3-49-16</inkml:trace>
  <inkml:trace contextRef="#ctx0" brushRef="#br0" timeOffset="126">17520 7247 116 0,'18'0'44'0,"-12"0"-24"0,-3 5-6 15,3 1 17-15,-3 2-13 16,5 0-2-16,-2 2-8 15,-3 3-3-15,0-5-2 16,-3 0-3-16,6-2 3 0,-3-1-29 0,3 0-9 16,0-5-34-1</inkml:trace>
  <inkml:trace contextRef="#ctx0" brushRef="#br0" timeOffset="127">17749 7244 184 0,'-9'8'71'0,"-12"3"-38"0,0 10-23 0,10-5 17 16,-10 8 4-16,-6 8 6 15,-15-1-18-15,6 4-6 16,-5-4-8-16,5-1-4 0,6-7 0 16,1-1-28-16,8-7-11 15,9-4-74 1</inkml:trace>
  <inkml:trace contextRef="#ctx0" brushRef="#br0" timeOffset="128">18225 7173 124 0,'-3'-16'46'0,"-9"14"-24"0,3-1-19 15,3 3 10-15,-5 0 5 16,2 0 6-16,-6 3-2 16,-3 7-1-16,-3 9-11 15,0-1-4-15,3 3 0 0,4-2-5 16,-1 2-3-16,9-2-2 16,3 2 3-16,9-5-2 0,6 2-1 15,5-5 5-15,4-2 1 16,3-6-7-16,6-2-4 15,0-6-22-15,-4-5-10 16,-2-2-29 0</inkml:trace>
  <inkml:trace contextRef="#ctx0" brushRef="#br0" timeOffset="129">18291 7014 104 0,'3'-2'38'0,"0"4"-20"15,3 4-15-15,-3-1 12 0,-3 5 8 16,9 6 8-16,-1 5-5 16,-5 19-3-16,-3 0-13 15,0-3-6-15,0 0-3 16,0-5-6-16,0-6-1 0,0-2-41 15,0-6-52 1,-3-4 21-16</inkml:trace>
  <inkml:trace contextRef="#ctx0" brushRef="#br0" timeOffset="130">18181 7223 260 0,'-12'-21'96'0,"15"18"-52"0,9 3-54 0,-1 0 16 16,7-2-8-16,0-6-2 16,3 0 0-16,0 0 3 15,0 3 0-15,3-1-26 0,5 1-9 16,-2 3-46 0,-3-1-35-16,-3 0 46 15</inkml:trace>
  <inkml:trace contextRef="#ctx0" brushRef="#br0" timeOffset="131">18484 7218 180 0,'-12'26'68'16,"9"-20"-36"-16,0 7-37 0,3-2 10 0,0-1-1 15,3 3 5-15,3 1-3 16,3-4 2-16,0 1-5 16,3-3 3-16,3-3 3 0,0-2-1 15,0-3 1-15,3-6-3 16,-7 1-1-16,4-3 1 15,-9-2 3-15,-6-4-4 16,0-9-3-16,-3-1-4 16,-6 3 1-16,-3-1-17 15,1 6-5-15,-4 3-22 16,9 0-7-16</inkml:trace>
  <inkml:trace contextRef="#ctx0" brushRef="#br0" timeOffset="132">18707 7205 192 0,'3'39'71'0,"3"-28"-38"0,0 8-39 0,-6-11 14 16,0 5-5-16,0-5 3 16,0 0 3-16,-3-3 2 15,0-2-5-15,3-3 3 0,0-3 3 16,0 0-4-16,0-2-2 15,0-6 1-15,3-10 0 0,0-3-1 16,6 3 1-16,9 0-9 16,-6 3 0-16,15 2 0 15,-3 2 1-15,2 7-21 16,-2 1-10-16,-3 4-33 16,0 2-48-1,0 10 24-15</inkml:trace>
  <inkml:trace contextRef="#ctx0" brushRef="#br0" timeOffset="133">19041 7350 308 0,'-15'0'115'0,"21"-5"-62"0,-3 8-130 0,-3-3-12 15,9-3-23-15,3 0-3 16</inkml:trace>
  <inkml:trace contextRef="#ctx0" brushRef="#br0" timeOffset="134">9855 8602 356 0,'-18'-6'132'0,"27"5"-72"0,-3 1-101 0,-6 0 8 15,6-5-30-15,3 5-6 0,8 0-42 16,-5 0-19-16</inkml:trace>
  <inkml:trace contextRef="#ctx0" brushRef="#br0" timeOffset="135">4506 781 140 0,'-6'0'55'0,"6"2"-30"0,3-2-32 0,0 3 10 16,0 2 6-16,6 6 5 15,0 2 7-15,6 6 4 16,0-1-13-16,-3 6 0 0,0 0-1 15,0 2-2-15,0-5 0 16,-4-2 1-16,-2-3 1 0,0 0 1 16,0-3 2-16,-3-3-5 15,3 1-3-15,-3-3 1 16,0 0 0-16,-3-3-1 16,3 1-1-16,-3-6-3 15,3 2 1-15,-3-2-2 16,0 0 2-16,0 0 0 15,0 0 1-15,3 0 2 16,0 0 1-16,0 0-3 16,3-2-3-1,0-4 2-15,3 1-4 16,3-6 0-16,3-2 1 16,3-8 2-16,-1 0-3 15,1 0 0-15,-3 2 1 0,-3 3 2 16,0 3-1-16,-3 0-1 15,0 2 3-15,-3 3 0 16,0 3-1-16,-3 0-2 16,0 2-10-16,0-2-4 15,-3 2-15-15,0 0-4 16,0-2-27-16,0 0-12 16,3 0-16-1</inkml:trace>
  <inkml:trace contextRef="#ctx0" brushRef="#br0" timeOffset="136">4637 913 88 0,'-3'3'33'0,"3"2"-18"0,-3-2 0 0,3-3 15 16</inkml:trace>
  <inkml:trace contextRef="#ctx0" brushRef="#br0" timeOffset="137">4631 924 243 0,'0'2'47'16,"0"-2"-24"-16,0 0-1 0,0 0-1 16,0 0-3-16,3-2 0 15,-3-4-6-15,3-2-2 16,0-2-4-16,0-3 1 16,0-1-4-16,0-4 0 15,0-1 1-15,0-5 0 16,0-5 0-16,3 0 0 15,0-3 0-15,3 1 2 16,3-9-1-16,3 3 0 16,3 0-3-16,-1 3-2 0,4 2 1 15,3 0-1 1,6 3 0-16,3 3 2 0,11-1-3 16,-2 9 0-16,3 4 3 15,-4 4 1-15,-5 2 1 16,6 5 0-16,-10 0-2 15,-5 1 1-15,-3 2-9 16,-6 0-1-16,0 0-42 16,-3 0-20-16</inkml:trace>
  <inkml:trace contextRef="#ctx0" brushRef="#br0" timeOffset="138">5506 275 100 0,'3'0'38'0,"-3"0"-20"0,3 11 3 0,0-6 17 15,0 6-5 1,0 2-2-16,3 3-6 15,0 2-2-15,0 4-12 0,-3-4-7 0,0 3-2 16,0-5 0-16,0-3 1 16,-3-5-1-16,3 0-2 15,-3-2 5-15,0-4 1 16,-3-2 0-16,0-2-1 16,0-6-3-16,0-3 1 15,0-2-2-15,0 0 2 16,3-3-2-16,3 0-1 15,3 0-2-15,0 0-1 16,3 0-1-16,0 0 3 16,0 3-2-16,0 8-1 0,0 0-4 15,0 2-2-15,0 0-20 16,2 3-115 15,1 0 49-31</inkml:trace>
  <inkml:trace contextRef="#ctx0" brushRef="#br0" timeOffset="139">5724 320 108 0,'-3'0'41'0,"6"3"-22"0,0 2-11 15,0-2 11-15,0 2-3 16,0 0 3-16,6 1-4 16,-4-4-1-16,1 1-8 15,3 0-2-15,0-3 0 0,0 0 2 16,-3 0 1-16,0-3-1 15,0 0 1-15,-3-2-4 0,0 0-2 16,-6-14-5 0,0 6-7-16,-3 8-3 15,0-6 3-15,-3 9 2 16,0 2 2-16,0 0 3 16,-3 8 2-16,-5-1 1 15,-4 1 1-15,6 3 2 16,3 0 1-16,9 2 3 15,0 0 3-15,3 3 2 16,6 0-5-16,3 2-2 16,3-4-2-16,6-4-2 15,6-2-4-15,-1-3-2 16,1-5-37 0,9-2-49-16,0-4 15 0</inkml:trace>
  <inkml:trace contextRef="#ctx0" brushRef="#br0" timeOffset="140">6152 98 88 0,'-15'-26'35'0,"15"7"-18"0,-3 6-2 0,3 10 15 16,0-2 6-16,-8 0 5 0,-1 2-7 16,-3 0-1-16,0 1-18 15,-3 2-9-15,3 2-2 0,0 9-3 16,0 5-1-16,0 5-2 15,3 5 1-15,3 9-1 16,3 2-2-16,3 0 0 16,3 3 3-16,3-3 0 15,3-3 1-15,-3-2-3 16,0-6 2-16,0-5 1 16,0-2 0-16,-3-6-31 15,-3-5-14-15,-3-5-28 16,-3-6-23-1,-3-5 43-15</inkml:trace>
  <inkml:trace contextRef="#ctx0" brushRef="#br0" timeOffset="141">5893 281 184 0,'-12'0'68'0,"15"0"-36"0,18-3-35 0,-6 3 11 15,3-5-2-15,3-1 3 16,0 1-4-16,2 0-3 15,4 0-1-15,0-1-19 0,0 1-8 16,-6 2-50 0,-3 1-28-16,-4-1 52 15</inkml:trace>
  <inkml:trace contextRef="#ctx0" brushRef="#br0" timeOffset="142">6164 302 152 0,'-3'18'57'0,"6"-15"-30"0,3 2-18 0,-3-2 14 0,3 0-5 15,0-1 0-15,3 1-6 16,0-1-2-16,3-2-6 16,0 0-1-16,-3-2 1 0,0-1 0 15,0-2 2-15,-4 0-1 16,-2-6 2-16,-3-2-6 16,-3 0-1-16,-2-1-5 15,-4 6-1-15,0 0-4 16,-3 3 1-16,3 3 0 15,-6 15 3 1,0 3 6-16,3 2-4 0,3 1-2 16,3 2 5-1,6 0 5-15,0-2 0 0,6-1 3 16,0 1-4 0,3-6 0-16,3-3 1 0,0-2 0 15,3-2-31-15,0-6-12 16,0-6-31-1,-1-2-26-15,-2-2 37 16</inkml:trace>
  <inkml:trace contextRef="#ctx0" brushRef="#br0" timeOffset="143">6304 320 104 0,'-9'-2'41'0,"9"4"-22"0,0 4-18 0,0-1 8 0,3 3 6 15,0 2 4-15,0 4 4 16,0-1 1-16,3 3-9 15,-3-3-2-15,0 3-7 16,0-6 0-16,0-2 4 0,0-2-2 16,-3-1 3-16,0-5 7 15,0 0 3-15,0-3-6 16,3-2-4-16,0-6-2 16,-3-2-1-16,3-5-7 15,6 2-2-15,6-3 0 16,-3 1 2-16,-1-1-5 15,4 3-1-15,0 3-23 16,-3 3-6-16,0 2-36 16,0 2-46-16</inkml:trace>
  <inkml:trace contextRef="#ctx0" brushRef="#br0" timeOffset="144">6521 326 112 0,'9'5'44'0,"-6"-2"-24"0,3 4-17 0,3-1 12 15,6-4-5-15,0 1 2 16,-3-3-1-16,0 0 1 16,0-3-6-16,0 1 0 0,-3-4 1 15,-1 1-3-15,-2-5-1 16,-3-6 1-16,-3 0 0 0,-3 3-5 16,-3 2-1-1,-5 3-4-15,-7 3 1 16,0 2 1-16,-3 8-1 0,3 6 4 15,3 2 0 1,3 3 9-16,0 0 5 0,6 3 5 16,4-1 1-16,2 1-6 15,5-4 0-15,10-1-10 16,3-1-2-16,0-5-3 16,0-3-2-16,0-5-24 15,0-2-11-15,0-6-33 16,-4-6-26-1,1 4 44-15</inkml:trace>
  <inkml:trace contextRef="#ctx0" brushRef="#br0" timeOffset="145">6694 281 84 0,'-3'0'33'0,"6"16"-18"0,0-1-2 0,0-7 14 16,0 3 5-16,-3 5 5 15,0 0-7-15,0 0-1 16,0-1-16-16,0 1-6 15,0-5-4-15,0-3 0 0,0-3 0 16,0-2 3-16,0-3 3 16,3-6-9-16,0-1-2 15,3-7-1-15,0-4-2 16,3 2 1-16,0 3 3 16,3-3-2-16,2 3-1 15,1 5 3-15,6 2 0 16,-3 6 7-16,3 6 4 15,-3 2 3-15,-3 5 3 0,-3 0-5 16,-1 0 1-16,-2 0-9 16,-3 1-4-16,-3-1-18 15,0-2-7-15,-3-4-38 16,3-1-53 0,0-6 24-16</inkml:trace>
  <inkml:trace contextRef="#ctx0" brushRef="#br0" timeOffset="146">7093 241 140 0,'-12'0'55'0,"9"16"-30"0,-18-8-16 0,9-3 14 16,0 6 2-16,0-1 2 15,1 3-6-15,2 3 0 16,3 3-12-16,3 2 1 0,3 0 1 15,3 0-6-15,6 6-3 16,6-6-1-16,-1-5-1 16,4-3-9-16,0-5-4 15,0-11-31-15,3-2-11 16,-3-6-32-16</inkml:trace>
  <inkml:trace contextRef="#ctx0" brushRef="#br0" timeOffset="147">7182 326 168 0,'-6'-3'66'16,"9"6"-36"-16,6-3-42 0,-3 0 7 0,0 2 14 15,3 1 10-15,6-3 2 16,3 0 2-16,0 0-12 16,-1 0-7-16,1 0 0 0,0-3 1 15,-6 1 2-15,-3-1 1 16,0-2 0-16,-6-3-4 15,0 0-1-15,-6-3-8 16,-3 1-4-16,-12-1-4 16,-3 3-2-16,3 3 1 15,1 2 3-15,-1 8 5 16,0 6 1-16,3 2 5 16,3 1 2-16,3 1 6 0,3 4 3 15,3-1 0-15,6 4 1 16,3-4-2-16,6-2-1 15,12 3-5-15,0-6-1 16,2-5-6-16,1-3-2 16,3-5-20-16,3-5-7 15,2-6-58 1,1-2-26-16,-3-3 60 16</inkml:trace>
  <inkml:trace contextRef="#ctx0" brushRef="#br0" timeOffset="148">7786 19 92 0,'3'-3'35'0,"-3"6"-18"0,3 2 15 16,-3 6 22-16,0 7-6 15,0 6-1-15,0 8-18 16,0 5-6-16,0 0-13 15,-3 2-9-15,3 1-1 0,0-3 2 16,0-5 3-16,0-6-20 16,0-4-9-16,0-7-61 15,0-7-47-15,0-8 51 16</inkml:trace>
  <inkml:trace contextRef="#ctx0" brushRef="#br0" timeOffset="149">7661 207 228 0,'0'-3'85'0,"6"0"-46"0,6-2-48 0,-6 5 14 16,12-3-5-16,3 1 0 16,3-1-7-16,-3 3 0 15,2-3-35-15,1 3-14 16,-3 0-11-16,-3-2-2 0,-3 4 27 15,-6 4 12-15,-3 2 60 16,-3 5 27-16,-3 3-3 16,0 8-4-16,0-1-15 15,0 1-7-15,3 0-12 16,3 0-5-16,5-6-6 16,7-4 3-16,6-4 2 0,0-7 1 15,0-6 3-15,0-5-3 16,-4-2-1-16,-5-4 7 15,-6-2 6-15,-9-7 1 16,-6 2 3-16,-6-1-13 16,0 6-3-16,-11 3-40 15,2 3-16-15,3 4-83 16</inkml:trace>
  <inkml:trace contextRef="#ctx0" brushRef="#br0" timeOffset="150">8668 233 116 0,'-18'-5'44'0,"15"7"-24"0,-9-2-2 0,9 0 18 16,0 3-7-16,-3 0-2 16,0 10-13-16,-3 0-4 0,0 3-6 15,3 5-3-15,3 3 2 0,6 0-4 16,3-3 0-16,6 0-1 16,6-5 0-1,3-3 6-15,-1-7 5 0,1-6 1 16,-6-3 2-16,0-5-2 15,-6-5-1-15,-3-1-1 16,-6 1 2-16,-3-3-3 16,-3 0-2-16,-9 3 0 15,0 3-1-15,0 2-9 16,3 0-4-16,1 3-28 16,2-6-14-16,9 3-46 15</inkml:trace>
  <inkml:trace contextRef="#ctx0" brushRef="#br0" timeOffset="151">8790 64 128 0,'-9'8'49'0,"9"15"-26"0,0 9-27 0,0-13 10 16,3 10 12-16,0 5 9 0,0 3-3 16,0-2 0-1,0-1-13-15,-1-5-4 0,1-5-3 16,-3-6 0-16,0-2 0 0,0-2 0 16,0-6 2-16,0-6 1 15,0-4 1-15,0-6-15 16,0-6-6-16,3 1 0 15,3 0 2-15,3 0 5 16,6 2 3-16,0 3-3 16,0 3 2-16,0 5 4 15,0 2 4-15,-3 4 12 16,-3 4 5-16,-6 4 4 16,-3-1 2-16,-3 0-3 15,-3 3-3-15,-3-5-11 16,-9-1-4-16,0-2-17 15,0 0-8-15,3-3-23 16,0-2-11-16,3-3-43 16,6-3-23-16,1-5 59 15</inkml:trace>
  <inkml:trace contextRef="#ctx0" brushRef="#br0" timeOffset="152">8995 331 148 0,'9'16'57'0,"-3"5"-30"0,0 11-27 0,-3-14 13 15,-3 6 11-15,0 8 9 0,-3-3-17 16,0-3-6-16,-3-2-7 16,-3 0-3-16,0-8 3 15,-3-6-46-15,-3-2-18 0,-3-8-19 16</inkml:trace>
  <inkml:trace contextRef="#ctx0" brushRef="#br0" timeOffset="153">8974 188 184 0,'15'-8'71'0,"-3"3"-38"0,3 5-102 16,-9 0-19-16</inkml:trace>
  <inkml:trace contextRef="#ctx0" brushRef="#br0" timeOffset="154">9102 326 136 0,'6'5'52'0,"9"-2"-28"0,6 2-26 0,-12-3 11 15,3 1-2-15,0-3 1 16,-1 0-4-16,1-3-3 15,-3 1-14-15,0-3-4 0,0-3-4 16,-6 0-3 0,-3-6 9-16,-3 4 6 15,-6 2 12-15,-3 3 6 16,-3 7 4-16,-2 6 3 16,-4 3-7-16,3 2-3 0,3 3 5 15,6 2 3-15,3 1-3 16,9 2-1-16,9 0-4 15,3-5-1-15,3-3-3 16,3-5-13-16,5-5-4 0,7-6-35 16,-6-2-33-1,0-6 29-15</inkml:trace>
  <inkml:trace contextRef="#ctx0" brushRef="#br0" timeOffset="155">9388 281 124 0,'-18'-3'46'0,"9"6"-24"0,0 13-10 0,3-11 16 15,-3 3-14-15,-3 0-2 16,3 5 1-16,3 3 3 16,6 0-8-16,6 2-4 15,3-2-3-15,3 3 3 0,3-6 2 16,6-3-5-16,3-2 0 16,0-5-17-16,-1-6-4 15,1-7-30 1,3-6-43-16,-3-5 18 15</inkml:trace>
  <inkml:trace contextRef="#ctx0" brushRef="#br0" timeOffset="156">9498 58 192 0,'-3'-15'71'0,"6"28"-38"0,0-3-39 0,0 1 14 0,0 2-1 15,3 8 6-15,0 6-3 16,-3 10 0-16,0 0-6 15,-3 0 2-15,0 3 0 0,0-3-5 16,0-6 0-16,-3-7-36 16,0-5-17-16</inkml:trace>
  <inkml:trace contextRef="#ctx0" brushRef="#br0" timeOffset="157">9421 230 268 0,'11'0'101'0,"7"-5"-54"0,9 0-50 0,-12 5 16 16,6-3-12-16,3-2 0 16,2 2-43-16,1-2-17 15,0 0-47-15,-3 2-19 16</inkml:trace>
  <inkml:trace contextRef="#ctx0" brushRef="#br0" timeOffset="158">9995 323 124 0,'-21'0'46'0,"18"0"-24"0,-3 0-6 0,3 3 16 16,0-1-6-16,-3 4-1 0,-3 4-8 15,1 6-2-15,2 3-9 16,3-1-2-16,6 3 2 0,3 0-3 16,2-2 0-16,7-6 3 15,9-8 1-15,0-5 1 16,-3-2 0-16,-3-6-4 16,0-3-3-16,-7-2 2 15,-5-3 2-15,-3 0-2 16,-6-2-2-16,-9 5-9 15,-2 2-5-15,-1 0-22 16,0 3-10-16,3 3-47 16</inkml:trace>
  <inkml:trace contextRef="#ctx0" brushRef="#br0" timeOffset="159">10290 21 160 0,'-12'-8'63'0,"9"8"-34"0,-3-2-16 0,3 2 19 16,-3 5-3-16,-6 3 1 15,0 11-17-15,-3 7-8 16,3 11-3-16,3 8-5 0,6 3 0 16,0 2 2-16,3-2 0 15,6-1 1-15,0 1 2 0,3-6-19 16,-3-10-6-1,3-8-45-15,-6-8-48 16,-3-16 33-16</inkml:trace>
  <inkml:trace contextRef="#ctx0" brushRef="#br0" timeOffset="160">9998 310 208 0,'-12'0'77'0,"30"-3"-42"0,15-2-43 15,-18 2 12-15,5 3-4 16,7-2 0-16,6-1-14 16,3 0-5-16,5 1-63 0,4-6-28 15</inkml:trace>
  <inkml:trace contextRef="#ctx0" brushRef="#br0" timeOffset="161">10724 283 184 0,'-6'-2'68'0,"6"2"-36"0,-6 0-13 0,0 2 21 16,1 4-9-16,-10-1-3 15,0 0-12-15,0 0-5 16,0 3-6-16,3 0-8 0,3 3-1 16,3-1 0-16,6 4-1 15,6 2-1-15,6-1-1 16,3 1 4-16,0 3 1 16,-3-6 2-16,-3-2 0 15,-3-1 6-15,-12 3 8 16,-6 3-5-1,0-2-4-15,-6-9-4 0,0 0-14 16,3-5-6 0,0-5-32-16,3 0-15 0,9-3-29 15</inkml:trace>
  <inkml:trace contextRef="#ctx0" brushRef="#br0" timeOffset="162">10826 315 208 0,'-9'-3'79'0,"6"6"-42"0,-3-3-45 16,3 3 12-16,-6 2-2 0,-3 3 3 15,0 2 9-15,0 6 3 16,3 0-8-16,3 3-5 0,3-1-3 16,3-2-1-16,3-3 2 15,3-2-1-15,3-3 2 16,0-3-9-16,3-2-3 15,-3-6-4-15,0-2-2 16,0-3 3-16,-3 0 3 16,0-3 7-16,-3 4 6 15,-3-1 2-15,0 2 4 16,0-2 4-16,0 6 1 16,0 2-4-16,3 2-1 15,2 6-4-15,4 0-1 16,0 3-3-16,0-1-2 15,0-2 1-15,3 0 1 16,0-2-10-16,-3-1-2 0,6-5-85 16,-3-3-6-1</inkml:trace>
  <inkml:trace contextRef="#ctx0" brushRef="#br0" timeOffset="163">10942 323 84 0,'-15'0'33'0,"15"3"-18"0,12-1-9 16,-6 4 11-16,-3 1 17 16,0 4 11-16,0 5-2 15,-6 0 1-15,3 2-18 16,-3 1-5-16,0-6-13 16,0-2-5-16,3-1 0 0,-3-2-2 15,3-3 2-15,0-2-2 16,0-3-1-16,3-3-6 15,3-4-4-15,-3-4-8 0,2-5-1 16,1-2-6-16,3-4 1 16,0 7 8-16,3 1 7 15,0 6 10-15,0 3 7 16,-3 2 13-16,0 6 7 16,0 5-1-16,0 3-2 15,-3-1 0-15,-3 3-1 16,-3-2-7-16,0 2 0 0,0-5-8 15,0-3-1 1,0-5-2-16,0 0 1 16,3-2 0-1,3-6-10-15,0-3-3 0,5-5-8 16,1 3-2-16,3 0 2 16,0 2 1-16,-3 3 8 15,0 3 2-15,-3 5 7 16,0 5 2-16,-3 3 6 15,0 6 3-15,-3-1-6 16,-3 0-3-16,0 3-1 16,0-5-1-16,3-4-24 15,0-1-12-15,0-4-41 16,3-2-16-16,5-5-6 16</inkml:trace>
  <inkml:trace contextRef="#ctx0" brushRef="#br0" timeOffset="164">11337 326 220 0,'0'2'85'0,"6"1"-46"0,0 2-46 0,3 0 14 15,6-2 4-15,-3 2 7 16,0-2-3-16,0 0 0 16,0-3-9-16,0 0 0 0,0-3 1 15,-3-2-8-15,0-1-1 16,-4 1-7-16,-5-5 1 15,-3-1-7-15,-2 0-1 16,-7-2 4-16,-6 5 5 16,0 6 8-16,0 7 7 15,0 3-4-15,0 2 0 0,3 4 18 16,7 4 7 0,2 3 5-16,6 3 5 0,6-3-20 15,8 3-6-15,10-3-4 16,3-5-1-16,6-5-42 15,2-11-16-15,13-8-91 16</inkml:trace>
  <inkml:trace contextRef="#ctx0" brushRef="#br0" timeOffset="165">12102 252 92 0,'6'-24'35'0,"-3"21"-18"0,0-2 0 16,-3 2 14-16,0 0 3 15,0-2 5-15,-3 3-5 16,0-1 0-16,-6 3-19 16,-8 0-5-16,-1 5 1 0,-3 0-5 15,-3 9 2-15,3 2-5 16,3-1-2-16,4 1-5 15,2 0 0-15,6 3 0 0,6 2-1 16,9-3 4-16,8-2 0 16,7-2-2-16,3-7 0 15,6-4-9-15,0-3-3 16,-4-5-34-16,4-3-15 16,-6 0-14-1</inkml:trace>
  <inkml:trace contextRef="#ctx0" brushRef="#br0" timeOffset="166">12219 0 156 0,'-3'8'57'0,"3"3"-30"0,3 15-18 16,0-5 16-16,0 6 1 15,-1 5 4-15,1 10-10 16,0 0-2-16,0 1-10 16,0-1-5-16,6-2 0 0,0-6-11 15,0-2-4-15,3-6-34 16,0-13-13-16,0-7-26 16</inkml:trace>
  <inkml:trace contextRef="#ctx0" brushRef="#br0" timeOffset="167">12519 225 88 0,'-21'0'33'0,"3"-3"-18"0,7 3 0 0,5 0 13 15,0 3 7-15,-3 0 5 16,-3 2-12-16,-3 6-7 0,0 4-15 15,3 1-6 1,0 3 0-16,3 2-3 0,6 3 1 16,3-3 2-16,6-2 0 15,3-4 0-15,3 1 2 0,0-5-3 16,6-6-2-16,-3-5 4 16,3-2 1-16,0-6 0 15,-4-6 1-15,-2 1-4 16,-3-8 0-16,-3-3-4 15,-9 3-1-15,0 2 0 16,0 6 2-16,0 3-1 16,0 2 4-16,-6 8 2 15,9 10 2-15,0 1 1 16,9 5 2-16,0 2-1 16,0 1 2-16,0-1-6 15,3 1-1-15,3-3-13 0,0 0-5 16,0-8-58-1,0-3-32 1,-4-5 53-16</inkml:trace>
  <inkml:trace contextRef="#ctx0" brushRef="#br0" timeOffset="168">12757 209 172 0,'-15'-8'66'16,"15"6"-36"-16,0 2-35 0,-8 0 91 15,-1 2-31-15,-3 4-21 16,0-1-15-16,0 8-14 15,3-2-6-15,3 5-2 0,6-3-1 16,3 3 0-16,6 0-8 16,12 2-3-16,0 3 6 15,-4 0 2-15,1 1 7 16,-6-4 2-16,-6 1 4 16,0-4 1-16,-6-1 3 0,-9-4 4 15,-6-4-10-15,0-1-5 16,-2-5-15-16,2 0-5 15,0-3-13-15,3 1-4 16,3-4-33 0,6-2-47-16,3-2 32 15</inkml:trace>
  <inkml:trace contextRef="#ctx0" brushRef="#br0" timeOffset="169">13016 159 220 0,'-9'-5'82'0,"6"7"-44"0,-3-2-22 0,0 3 24 0,-5 0-10 15,-1 2-2-15,0 3-16 16,0 2-5-16,6 1-5 16,6 2-4-16,6 3 1 0,6 5-1 15,0 0-2-15,3 1 3 16,-4-1 0-16,-2 3 3 15,-6-1 3-15,-3 1 13 16,-3-5 8-16,-14 5-11 16,-1-3-3-16,-3-8-37 15,0-3-13-15,0-10-104 16</inkml:trace>
  <inkml:trace contextRef="#ctx0" brushRef="#br0" timeOffset="170">3119 3482 36 0,'-3'-3'13'0,"3"3"-6"0,0 0 3 0,0 0 9 15,0 0-6 1,0 6 0-16,3-1 2 0,0 6 2 15,3 2-3-15,0 3 0 16,6 8-2-16,6 5 0 16,0 0-2-16,-3 2 1 15,-1-4-4-15,1-3-2 16,0-3-2-16,-3-3-3 0,-3-4 3 16,-3-1 0-16,0-5 3 15,-3-3 3-15,-3 0 5 16,0-5-4-16,-3-2 2 15,-3-6-7-15,3 0-3 16,-3-3-4-16,0-2-1 16,3 0 2-16,0-3 0 15,0-3-2-15,3 4 2 16,3-1 1-16,3 0 0 0,3 0 0 16,3 0 0-16,0 6-3 15,3 2 0-15,6 5 2 16,2 3 0-16,-5 5 7 15,3 6 4-15,-9 13 3 16,-3-3 5-16,-3-3-1 16,-6 3-1-16,0 1-6 15,-9-1-2-15,0-3-4 16,0-4-1-16,-6-4-1 16,3 1-2-16,0-1-15 15,1-7-7-15,-1-3-25 0,3-3-9 16,3-2-26-1</inkml:trace>
  <inkml:trace contextRef="#ctx0" brushRef="#br0" timeOffset="171">3432 3567 116 0,'-3'0'44'0,"3"2"-24"0,0 1-26 0,3 2 8 0,0 1 9 16,0 7 7-16,0 5-11 16,3 4-4-16,0-7 0 15,-3 1 0-15,3 0-1 16,-4-3-8-16,1-2-1 16,0-3-52-16</inkml:trace>
  <inkml:trace contextRef="#ctx0" brushRef="#br0" timeOffset="172">3399 3501 140 0,'-6'0'52'0,"9"0"-28"0,-3 0-39 0,0 0 3 15,0 0-14 1,0 0-1-16,9 2-17 0,0 1-7 15</inkml:trace>
  <inkml:trace contextRef="#ctx0" brushRef="#br0" timeOffset="173">3506 3572 64 0,'12'13'27'0,"-6"-7"-14"0,0 2 4 0,-3-1 14 0,0 1-5 15,0 3-3 1,0-6-5-16,-3-5-1 0,0 0 4 16,0 0 1-1,-3-8-11-15,0-5-4 0,0-3-7 16,0-2-3-16,3 2-1 15,3 0 0-15,0 3 3 16,3 2 0-16,3 3 1 16,0 6 0-16,3 2 2 15,3 5 3-15,-1 3-2 16,4 0-2-16,-3 0 2 16,0 0 0-16,-3 0-4 15,0-3 1-15,0-3-44 16,0-4-7-1,0-3-35-15,-1-3 18 16</inkml:trace>
  <inkml:trace contextRef="#ctx0" brushRef="#br0" timeOffset="174">3777 3366 108 0,'-9'-6'41'0,"3"14"-22"0,0-8-11 0,3 8 11 16,-3 0-9-16,0 3-3 15,0-1-2-15,0 6-1 0,3 3-2 16,0 2-4-16,6 0 1 16,3-2 1-16,3-4 0 15,0-1-3-15,3-4 2 16,0-2 1-16,0-5 0 0,-3-6 2 16,3-2 1-16,-6-6 3 15,-3-5 1-15,-3-2-1 16,-6-6-1-16,0-5-3 15,-6 0-2-15,-3 0-2 16,-3 0 1-16,0 2 3 16,-3 6 1-16,4 0 5 15,5 2 5-15,3 11 2 16,12 6-11 0,3 7-1-16,6 11-1 15,2 0 1-15,4 5-1 0,6 3-2 16,3 0-2-16,-3-3 1 15,-3-3 1-15,-1-2 2 16,-2-3-10-16,0-5-2 16,0-2-39-1,-3-6-49-15,0-3 23 16</inkml:trace>
  <inkml:trace contextRef="#ctx0" brushRef="#br0" timeOffset="175">3956 3231 124 0,'-12'-6'46'0,"9"9"-24"0,-3 0-6 0,3-1 16 16,0 4-11-16,0-1-4 15,0 0-8-15,0 3-1 0,0 0-5 16,3 3-4-16,0-3 0 16,6 2-1-16,0 1 0 0,3-1 0 15,0 6 0-15,0 0 6 16,0-5 5-16,-3 2 15 15,-4-2 9-15,-2-1-8 16,-5 1-3-16,-4-1-10 16,0-2-3-16,-3 0-12 15,0-3-3-15,0-2-17 16,3-3-5-16,0-3-17 16,3-4-4-16,9-7-20 15,3-2-27 1,3-5 34-16</inkml:trace>
  <inkml:trace contextRef="#ctx0" brushRef="#br0" timeOffset="176">4096 2871 104 0,'-3'3'38'0,"6"7"-20"0,-1 17-17 0,10-12 8 16,0 7 6-16,0 7 4 0,0 5-3 16,0-2 1-16,6 5-12 15,-3 0-6-15,0-5 1 16,-3-3-8-16,-1-8-2 0,-2-2-54 15</inkml:trace>
  <inkml:trace contextRef="#ctx0" brushRef="#br0" timeOffset="177">4051 3035 192 0,'-6'0'71'0,"9"0"-38"0,0 0-43 0,0 0 9 16,6-3-2-16,9 1 1 15,-1-4-20-15,4 1-10 16,0 0-39-16,0-6-15 16</inkml:trace>
  <inkml:trace contextRef="#ctx0" brushRef="#br0" timeOffset="178">4268 3072 96 0,'3'26'35'0,"15"-15"-18"0,-3-3-7 0,-6-5 12 15,3-1-1-15,0-2-1 16,3-5 1-16,-1-3-1 0,1-5 0 16,-3-3 0-16,-6 0-11 15,-3 3 6-15,-6 0 4 0,-6 2-6 16,-6-5 0-16,-3 8-5 15,1-2 0-15,-4 2-12 16,3 5-4-16,3 3-34 16,3 0-12-16,3 3-37 15</inkml:trace>
  <inkml:trace contextRef="#ctx0" brushRef="#br0" timeOffset="179">4030 3043 80 0,'-3'-3'33'0,"3"3"-18"0,0 0 4 0,0 0 16 16,0 0-8-16,0 0-3 15,3 0-6-15,0 0 1 0,3-2-10 16,0-1 1-16,6-2 1 0,-3-1-6 16,0 1-3-16,6 0-1 15,-4-1 1-15,1 4-3 16,-3-3 0-16,0-1 1 15,3-2 2-15,0 0-1 16,3 3-1-16,-3-5 1 16,0-1 1-16,0 0-1 15,0 1 2-15,-1-1-9 16,-2 3-1-16,-3 0-42 16,0 3-56-1,-6 5 20-15</inkml:trace>
  <inkml:trace contextRef="#ctx0" brushRef="#br0" timeOffset="180">4277 2995 80 0,'-6'0'30'0,"3"0"-16"0,0 0-3 0,3 0 12 16,0 0-8-16,0 6-1 15,-3-1-6-15,0 5-3 16,0 4-2-16,0-1 0 16,3 3-7-16,3-3 1 15,0 0-4-15,9 0 0 16,0-2-45-16,3-6-20 16</inkml:trace>
  <inkml:trace contextRef="#ctx0" brushRef="#br0" timeOffset="181">3548 4019 80 0,'-3'-5'30'0,"0"5"-16"0,0 0 1 0,3 0 13 16,0 0-2-16,-3 3-1 15,0 2-13-15,0 0-5 16,3 19-3 0,0 0-2-16,3 0 1 0,3-6 2 15,3-2 2-15,3-3 1 16,6-5-2-16,8-5 1 16,-2-3-2-16,-6-6 2 15,-3-1 0-15,-3-4 1 16,-3-5 2-16,-3 0 1 15,-6 3-5-15,-21-6 0 16,3 6 1-16,0 3-3 16,0 2-3-16,3 2-5 15,4 1-2-15,-1 2-13 16,3 1-3-16,6-3-21 16,3-1-8-16,0 1-19 15</inkml:trace>
  <inkml:trace contextRef="#ctx0" brushRef="#br0" timeOffset="182">3592 3789 56 0,'-2'0'24'0,"4"5"-12"0,1 19-10 0,6-11 9 15,6 1 6-15,0 1 7 16,0 4 2-16,0 2 2 16,0 0-13-16,0 0-4 15,-3-2-7-15,-1-3-1 16,-2-3-1-16,0-2-2 0,-3-3 3 16,-3-3 2-16,0 0 4 0,-6-5 0 15,0-2 2 1,0-4-6-16,0-2-3 0,0-2-1 15,0-1-1 1,3-2 2-16,-3 0 1 0,3-1-4 16,3 4-1-16,3-1 1 15,3 3 0-15,3 0 1 16,3 6 0-16,3-1 8 16,3 6 7-16,-3 2 4 15,-3 0 1-15,-4 3 0 16,-2 3 0-16,-3-1-5 15,-6 4-1-15,-3-1-6 16,-9 0-3-16,1-2-2 16,-1-3-3-16,-3 0-15 15,0-3-7-15,3-2-9 0,3-3-4 16,0 0-13-16,3-6-8 16,3-2-18-1</inkml:trace>
  <inkml:trace contextRef="#ctx0" brushRef="#br0" timeOffset="183">3866 3845 140 0,'-3'0'55'0,"6"0"-30"0,12 15-27 0,-9-9 11 15,3 2 9-15,0 0 8 0,3 2 0 16,0 3-1-16,0 3-13 15,0 0-5-15,-3 0-1 0,-3 0-1 16,-3 0 0-16,-6-3-3 16,-3 6 1-16,-3-6-15 15,0-3-7-15,-6-2-23 16,-9-2-11-16,0-9-25 16</inkml:trace>
  <inkml:trace contextRef="#ctx0" brushRef="#br0" timeOffset="184">3813 3749 212 0,'0'-8'82'0,"0"6"-44"0,6-1-49 0,-6 3 13 16,0 0-31-16,3 3-10 15,6-1-42-15,0 1-16 16</inkml:trace>
  <inkml:trace contextRef="#ctx0" brushRef="#br0" timeOffset="185">3956 3770 140 0,'-3'3'52'0,"6"0"-28"0,3-1-26 0,0-2 11 0,-1 0 7 16,1 3 5-1,3-3-5-15,0-3-1 0,0 1-9 16,3-4-4-16,-3-1-1 0,0-1-10 16,3-3-2-16,-9 0-5 15,-3 4-1-15,0-1-1 16,-3 0-2-16,-3 5 5 16,-3 3 4-16,-3 3 6 15,0 2 5-15,0 3 3 16,3 2 3-16,0 1 3 15,3 0 2-15,4 4 1 16,2 1 2-16,5-2-1 16,4 1 2-16,3-9-8 15,9-1-4-15,6-8-9 16,0-2-4-16,-1-3-30 16,1-2-46-16,-3-6 14 15</inkml:trace>
  <inkml:trace contextRef="#ctx0" brushRef="#br0" timeOffset="186">4179 3604 120 0,'-18'24'46'0,"15"-19"-24"0,-3 19-17 0,6-14 11 16,0 1 2-16,3-1 3 15,0 1-5-15,3 0-1 0,6-1-9 16,3-2-4-16,0-3 1 15,3-2-2-15,2-6 2 0,4-2-11 16,-6-3-2-16,0-10-17 16,-3-6-6-16,-3 0-24 15,-3 0-22 1,-6-5 33-16</inkml:trace>
  <inkml:trace contextRef="#ctx0" brushRef="#br0" timeOffset="187">4241 3350 128 0,'-3'-3'49'0,"3"6"-26"0,3 5-18 16,0-6 11-16,3 9 8 16,3 5 5-16,3 2-7 15,3 6-2-15,3 0-12 0,0 2-1 0,3-2 3 16,-1-3-6-16,-2 3 0 16,0-3-2-1,-3 3-2-15,-3-8-37 0</inkml:trace>
  <inkml:trace contextRef="#ctx0" brushRef="#br0" timeOffset="188">4229 3535 220 0,'0'-5'82'0,"9"-3"-44"0,9-8-42 0,-6 8 13 0,9-3-1 15,3-7 5-15,6-6-7 16,2 0-1-16,4 0-60 16,6-2-26-16,-7 2-8 15,-5 3 1-15</inkml:trace>
  <inkml:trace contextRef="#ctx0" brushRef="#br0" timeOffset="189">6036 1580 60 0,'0'2'24'0,"3"-2"-12"0,-3 14-1 0,0-9 10 16,0 0 2-16,0-5 1 0,0 5-7 15,0 3-2-15,0 0-5 16,0 3 1-16,0 0-2 16,0-1 0-16,0 3-5 15,0 3-1-15,0 0 3 0,-3 0 1 16,0 0 3-16,0-3-3 15,0 3 1-15,-3 5-1 16,0 0 3-16,0 0-1 16,-2-2 2-16,-1 2-2 15,-3-2 0-15,0-3-5 16,-6 2-1-16,3-2 1 16,0 0 2-16,0 5-1 15,-3-3 2-15,1 4-2 16,-1-4 0-16,-3 1 3 15,0-1 3-15,3 1-9 16,0 2-2-16,-3-3-1 16,-5 1 0-16,2-1 1 0,3 1 2 15,0-3-1-15,0 0 2 16,3 2-2-16,-2 6-1 16,2-5 1-16,-6-1-1 15,-3 3 0-15,0-2 0 16,4-1-5-16,-1 1 1 15,0-3 2-15,3-3 1 16,0 5-2-16,0 1 2 16,1 2 1-16,2-2 0 15,0-1 0-15,-3-2 2 16,-3 0 1-16,3 0 3 0,1 0-3 16,-1 0 0-16,3-1-1 15,-3 1-2-15,3 0-2 16,0 0 1-16,0-3 1 15,-2 1 2-15,-4-4-1 16,3 6-1-16,0 8-2 16,3-6 1-16,0-2 1 15,1 0 2-15,-1 0-1 16,-3 0-1-16,0-3-2 16,3 3 1-16,0-3 3 15,3 0 3-15,-5 1-2 16,-4 4-2-16,3 1-5 15,0-3 0-15,3-1 4 0,3-1 2 16,-2-1 4-16,2 0 3 16,0 0-4-1,0 1-3-15,3-1 1 0,0 0 0 16,0 0-1-16,3-2-2 16,0-1 3-16,3-2 0 15,0 0-1-15,0-2-2 16,3-4-30-1,-5 1-37-15,-1-3-18 16,0 0-14 0</inkml:trace>
  <inkml:trace contextRef="#ctx0" brushRef="#br0" timeOffset="190">3265 3932 72 0,'0'-3'27'0,"0"3"-14"0,0 0-7 0,0 0 9 16,0 0 7-16,0 0 6 0,0 0-6 15,0 0-1-15,-3 3-10 16,0 0-2-16,0-1-5 15,-3 3 4-15,-3 1 2 0,0-1-3 16,-6 0 1-16,4 3-3 16,-1-2 2-16,0 2 0 15,-3-1 3-15,0 1-3 16,0 0 1-16,0 0-3 16,0 0 0-16,0 5-3 15,1 6-2-15,-1-3 1 16,0 2 1-16,3-2-1 15,-3 0-1-15,0 0-2 16,-3 2 1-16,0 1 1 16,1 0 0-16,-1-4 0 0,3 4 2 15,-3-1-1-15,0-2-1 16,0 0-2-16,3 0 1 16,-6 0 1-16,-2 0 2 15,-1 2-1-15,0 1-1 16,3-1 1-16,0-2 1 15,1 0-3-15,2 0-2 16,0 13 2-16,0-5 2 16,3-3 0-16,0 0-1 15,0 3 1-15,-3-3-1 16,7-2 0-16,-7-1 0 16,-3 3 0-16,3-5 0 15,0 5-3-15,0 1 2 16,3-4 3-16,1-2 1 0,2-3-4 15,0 1 1-15,0-1 0 16,-3 0 0-16,0 0 0 16,-3 3 0-16,3 0 0 15,-6-3 0-15,4 0 0 16,-1 1 0-16,3-1 2 16,0 0 1-16,0 0-4 15,-3 6 1-15,0 2 0 16,0 0 2-16,1-2-3 15,-1 2 0-15,3 0-1 16,0-2 0-16,-3-1 2 16,3-2 0-16,-3 0 0 15,-2 2 0-15,2-2 0 0,0 3 2 16,0-3 1 0,0-3 1-16,-3 0-5 0,3-2 1 15,-5 2 2-15,-4-3 1 16,3 1-4-16,3 0-1 15,0-1-2-15,1 1 3 16,-4 2 0-16,3-2 3 16,0 2-1-16,0-3-1 15,0 1 1-15,4 0-1 16,-4-1 0-16,-3 1 2 16,3-1-1-16,0 1-1 15,-6 7 1-15,4-4-1 16,-1-1-3-16,0-3 2 15,0 4 1-15,-6-4 2 16,1 4-1-16,2-4-1 0,0 1 1 16,3-3-1-16,0 2 0 15,4-4 0-15,-1-1 0 16,0 0 2-16,3 0 5 16,0 1 6-16,-3-4-5 15,-5 4-2-15,-1-1-1 16,0 3-1-16,3 0-5 15,0-3 1-15,4 0-2 16,-4 3 0-16,-6-2 2 16,0 4 0-16,0-2 0 15,1 0 0-15,-1 3 0 16,0-1 0-16,3-2 0 0,4 0 0 16,2 0 0-16,-3 0 0 15,-3 0 0-15,3 0 0 16,0 0 0-16,4 0 0 15,-1 0 0-15,0 0 0 16,-3 2 0-16,3 1 0 16,-5-1 0-16,-4 1 0 15,3 0 0-15,6-1 0 16,0 1-3-16,0-1 2 16,1 1 3-16,2 5 1 15,0-3-4-15,0 8 1 16,0-2 0-16,0-1 0 15,3 1-3-15,1 2 2 0,-4-5 1 16,-3 2 2-16,-3 1-1 16,3 2-1-16,3-3 5 15,0 1 1-15,4-3 0 16,2-3-1-16,0-2-3 16,0-1 1-16,3-2-2 15,0-3-1-15,3 1 1 16,0-1-1-16,3-2 2 15,0-1 1-15,0-2-1 16,0 0-2-16,0 0 1 16,3 0-1-16,-3 0 0 0,3 0 2 15,0-2-1 1,3-4-1-16,0-4 1 0,3-6 1 16,0 0-3-1,0-2-2-15,3-1-1 0,3-2 3 16,-3 0 0-16,0 2 3 15,0 1-6-15,0-4 1 16,-3 1 3-16,0 0 2 16,-3 5-3-16,2 3 1 15,-2 5 2-15,-3 3 1 16,0 0-6-16,0 2 0 16,0 8 1-16,-3 0 3 15,-2 9-2-15,-1-1-2 16,-6 0 2-16,0 3 0 15,-3 5-2-15,0-2 2 0,0 2 1 16,-3-3 2-16,0 4-3 16,1 1 0-16,2-1 1 15,3-4 0-15,6-2-3 16,6-5 0-16,0-1 2 16,3-2 0-16,9-3 1 15,3-2 0-15,-1-3 0 16,7-3 0-16,3 1 0 15,0-4 0-15,3-4 0 16,-1-1 2-16,-5-2-1 16,0 2-1-16,-6 3 1 15,3 1 1-15,-6 9-1 16,0 1-1-16,-3-1-10 0,0 1-4 16,-4 2-39-16,1 6-16 15,-3 5-21 1</inkml:trace>
  <inkml:trace contextRef="#ctx0" brushRef="#br0" timeOffset="191">3244 3117 44 0,'-3'-3'19'0,"6"1"-10"0,-6-1-4 0,3 3 6 0,0-3 5 16,-3 1 2-16</inkml:trace>
  <inkml:trace contextRef="#ctx0" brushRef="#br0" timeOffset="192">3226 3104 164 0,'-12'2'30'0,"1"4"-13"16,-1 2-8-16,0 15-4 16,0 4 1-16,3-3-3 15,3-3-2-15,3 0 0 0,3-2-6 16,3-4 1-16,6-1 4 0,3-4 2 15,0-7 0 1,0-6-2-16,0-2 3 16,-1-3 0-16,-2-5-1 15,-3-3 1-15,-3 0-2 0,-3 0 2 16,0 3-2-16,-3 0 2 16,0 5 4-16,-3 0 6 15,0 0-3-15,0 3 0 16,3 2-9-16,9 6-2 15,0 2 0 1,6 0-2-16,0 6 1 16,3-1 4-16,0-2 1 15,-3 0-4-15,3-2 1 16,-3-4-5-16,0-2 1 16,-4-5-36-1,4-8-52-15,-9-1 10 16</inkml:trace>
  <inkml:trace contextRef="#ctx0" brushRef="#br0" timeOffset="193">3244 2892 104 0,'-9'-3'38'0,"12"6"-20"0,0 0-12 0,-3-3 9 16,0 0 3-1,3 5 3-15,3 6 0 16,3 2 2-16,3 3-9 16,3 5-3-16,0 3-6 15,0 2-4-15,3-2 0 0,2 0 1 16,-2-6 3-16,0-2-4 16,-6 3-3-16,0-11-21 0,-3-3-10 15,0-2-43 1</inkml:trace>
  <inkml:trace contextRef="#ctx0" brushRef="#br0" timeOffset="194">3447 3032 140 0,'-3'-2'55'0,"3"2"-30"0,3 2-34 0,-3-2 9 15,3 6 2-15,3 2 4 16,0-1 1-16,-1 4 1 15,1 0-4-15,0-1-3 0,3 1 0 0,0-3-23 16,-3-3-8-16,0-5-29 16</inkml:trace>
  <inkml:trace contextRef="#ctx0" brushRef="#br0" timeOffset="195">3420 2895 192 0,'-21'-3'71'0,"21"3"-38"0,0 0-43 16,0 0 9-16,0 0-7 16,0 0-22-1,12 3-5-15,0-3-34 16,3 0-10-16</inkml:trace>
  <inkml:trace contextRef="#ctx0" brushRef="#br0" timeOffset="196">3592 2855 108 0,'-8'0'44'0,"8"0"-24"0,-3 0-13 0,0 3 15 15,0 2-11-15,-3 3-3 16,0 5-3-16,0 8-1 16,0 0-2-16,3 1-4 0,3-1-1 15,3 0-1-15,3-3 3 16,0-2 0-16,3-2 3 15,0-4-1-15,5-5 2 0,-2-5 0 16,-3-2 1-16,0-6 2 16,-3-3 1-16,-3 1-3 15,0-6-3-15,-9-3 4 16,0 3 1-16,0 1-2 16,3 4-1-16,0 3-1 15,0 3 1-15,3 5-7 16,6 2 1-16,3 6 1 15,6-2 3-15,0-1 2 16,3 0 3-16,3 1-1 16,-3-1 0-16,-1-3-6 15,1 1 1-15,0-8-24 16,-6 5-10-16,0-5-37 16</inkml:trace>
  <inkml:trace contextRef="#ctx0" brushRef="#br0" timeOffset="197">3828 2680 140 0,'0'-2'55'0,"12"-1"-30"0,-9 3-10 15,-6 3 18-15,0 2-10 16,-3 0-3-16,0 6-7 16,0 7-3-16,0-4-6 15,0 2-5-15,3-3-2 0,3 0-3 16,3-2 1-16,0-3 1 15,12-1-1-15,0 1 4 0,2-2 2 16,1-1-2-16,0 3 0 16,0 0 7-16,0 0 6 15,-6 0 16-15,-3 0 7 16,-6 0-10-16,-6 2-2 16,-3 9-11-16,-6-1-5 15,-3-2-42-15,-6-3-18 16,3 1-65-1</inkml:trace>
  <inkml:trace contextRef="#ctx0" brushRef="#br0" timeOffset="198">12728 7192 160 0,'3'2'63'0,"0"-2"-49"0,-3-5 29 0,0 5 10 16,0 0-10-16,2 3-2 0,-2-3-10 16,0 0-5-16,0-3-14 15,0 3 1-15,0-3 3 0,3 1 5 16,-3 2 4-16,0-3-22 15,0 3-10-15,0 0 13 16,0 0 9-16,0 0-20 16,0 5-8-16,0 1 6 15,-3 1 5-15,-2 9 2 16,-1-2 3-16,-3 1-2 16,0 4 2-16,0 2 2 15,0 0 2-15,0 0-3 16,0-5-3-16,3 0-7 15,0-3-1-15,0-2 7 16,0 0 7-16,3-1-3 16,0-4 0-16,0-1-2 0,0 0-2 15,3-5-2 1,0 0 1-16,0 0-6 16,0-3-3-16,0 1 3 0,3-1 4 15,0-2 0-15,0-3 1 16,0 0 2-16,0 0 2 15,0 0-1-15,0 0 2 16,0 0-4-16,3-8-2 16,0-2 4-1,0-1-1-15,3-4 3 16,0 4-2-16,0 0 2 16,0 6-4-16,-3 0 0 15,0 2 14-15,0 3 8 16,-1 3-10-16,1 3-4 0,0-1-4 15,0 3 0-15,0 0-4 16,0 3 0-16,0-1 1 16,3 3 0-16,3 3 2 15,-3 3 1-15,12 8 3 16,-6 4 1-16,0 9-3 16,2-3-3-16,-2-5 0 15,0 0-1-15,0 0 0 16,0-6 0-16</inkml:trace>
  <inkml:trace contextRef="#ctx0" brushRef="#br0" timeOffset="199">12748 7218 176 0,'-3'0'66'0,"12"0"-52"0,-9 0 10 16,0 0 0-16,0 0-8 16,3 5-1-16,-3-5-3 15,0 0 2-15,0 0-7 16,0 0 2-16,0 0 2 0,0 0-4 16,0 0 1-16,3 3 1 15,0 2-2-15,-3 3-2 16,0-3-2-16,0 3 0 15,3-2 0-15,-3-1 1 16,0 3 0-16,0 3 0 16,0 2 0-16,0-3 0 15,3 1-2-15,-3-1-2 16,0 1 1-16,0 0 1 16,0-3-1-16,0 5 2 15,0 3 2 1,0-3 0-1,0-13 8 17,-3 18 0-32,0-2 0 0,0-2-5 15,3-4-3 1,0 1 0-16,0-1 1 16,-3-2-3-16,3-2-2 0,0 1 2 0,0-1 9 15,0-1 4-15,0 0-7 16,-3 1-5-16,3-1-6 15,-3 0 1-15,0 1-1 16,0 1 0-16,3-1 0 16,-6 2 0-1,1 0 4-15,2 0-1 16,-3 2-1-16,0-2 1 16,0 0 1-16,0 3 3 15,0-3-2-15,0-1 0 16,0 1-1-16,0 0-2 15,0 0 1-15,0 0-1 16,0 0 0-16,0 0 2 16,-3-3-1-16,0 9 2 15,3-4-2-15,-3-2 2 16,0 0-2-16,0 0 2 16,1 3 0-16,-1-6 1 15,-3 0-2-15,3 6 1 16,0 2-2-16,-6-8 2 15,3-5-2-15,-9 11 2 16,-3-6 0-16,1 3-1 16,-4-3-2-16,3 3 1 15,0-2 1-15,24-6 25 32,-30 5-12-17,4-5-4-15,2 3-7 16,6-1-1-16,0-2-2 15,0 3-1-15,3-3 1 16,0-3-4-16,1 3 2 0,-7 5 1 16,0-2 0-16,-6 0-3 15,3-1 2-15,-8-2-6 16,-7 6-3-16,-3-1-19 16,7 0-6-16,-4-2 18 15,3 2 11-15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22:50.6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18139 1040 172 0,'2'12'8'0,"1"-6"1"0,-3 5-9 0,0-1 0 0,0 10 0 0,2 1 0 15,-2 1 60-15,-2 9 9 0,-1 6 3 0,1 6 0 0,-1 11 16 0,-4 4 4 16,2 10 1-16,-3 5 0 0,0 6-19 16,-2 7-4-16,0 4-1 0,2 5 0 0,-1 1-37 15,2 3-7-15,-1-3-1 0,0-2-1 0,1-1-14 16,2-6-9-16,0-2 12 0,2-7-12 16,3-2 10-16,0-14-10 0,0 2 8 0,0-11-8 15,3-3 0-15,-1-5 0 0,3-2 0 0,0-6 0 16,3-3-40-16,-6-8-8 0</inkml:trace>
  <inkml:trace contextRef="#ctx0" brushRef="#br0" timeOffset="1555.72">18328 950 432 0,'0'0'19'0,"0"0"4"0,0 0-23 0,0 0 0 0,0 0 0 0,0 0 0 16,7 0 9-16,1-4-9 0,-1 4 12 0,4-4-12 15,1 2 21-15,9 2-2 0,-2-4-1 0,4 4 0 16,2-4-7-16,3 4-2 0,4-7 0 0,4 2 0 16,2 1 3-16,7 2 0 0,3-2 0 0,7-3 0 15,1 3-1-15,4 0 0 0,1 2 0 0,7-2 0 16,2-3-11-16,6 2 0 0,-1-1 0 0,1 2 0 15,2 0 0-15,5 1 0 0,3-1 0 0,-1 0 0 16,3-2 0-16,0 6 0 0,-1-5 9 0,1 5-1 16,-3 0 10-16,3 0 2 0,-2 0 1 0,0 0 0 15,-3 0 10-15,0 5 1 0,-3-5 1 0,7 6 0 0,3-2 3 16,-2 0 0-16,3 3 0 0,-1-3 0 0,1 2-14 0,0 6-2 16,-3-8-1-16,3 2 0 0,2-2-4 0,-3 3-1 15,-2 3 0-15,1-5 0 0,4 2-14 0,-2-3 0 16,-8-4 0-16,2 4 0 0,1-2 11 0,-5 2-1 15,-3-4 0-15,-3 4 0 0,-4-4-10 0,2 0 0 16,0 3 0-16,-5-3 0 0,-5 0 0 0,-5 0 0 16,0 0 0-16,-3 4 8 0,1-4-8 0,-9 0 8 15,2 5-8-15,-6-5 8 16,-6 5-42-16,1 0-9 0</inkml:trace>
  <inkml:trace contextRef="#ctx0" brushRef="#br0" timeOffset="2300.182">23767 1148 568 0,'0'20'25'0,"2"-8"6"0,0 3-31 0,-2 6 0 0,0 5 0 0,2 0 0 16,-2 8 40-16,3 7 1 0,0 2 1 0,-1 4 0 15,1 4 1-15,2 9 0 0,-3 3 0 0,1 6 0 16,-1-1-16-16,-2 11-3 0,3 3-1 0,-6 2 0 0,1 1-15 16,-3 3-8-16,0 2 8 0,0 0-8 0,-1-6 0 0,0-3-12 15,1 3 2-15,-3-5 0 0,0-6-2 0,3-4-1 16,0-5 0-16,0-2 0 0,3-6 13 0,-1-2 0 15,1-5 0-15,2-4 10 0,0-4 24 0,0-4 5 16,0-6 1-16,2 2 0 0,1-6-4 0,-3-3 0 16,0 4 0-16,2-7 0 0,-2-2-24 0,0 1-4 15,3-1-8-15,-6-8-524 0</inkml:trace>
  <inkml:trace contextRef="#ctx0" brushRef="#br0" timeOffset="3192.093">18162 3397 1022 0,'0'-6'45'0,"0"4"10"0,-3 2-44 0,3 0-11 0,0 0 0 0,0 0 0 16,0 0 20-16,0 0 3 0,8-3 0 0,4 3 0 16,-2 3-35-16,5-3-8 0,0 6 0 0,3-6-1 0,2 4 21 0,3 0-11 15,4 3 11-15,4-3-8 0,4 2 8 0,3 6 0 16,5-8 0-16,0 2 8 0,4 5-8 0,7-7 0 15,1 7 0-15,5-3 8 0,6 5 8 0,1-2 1 16,7-1 1-16,1-3 0 0,3 2-18 0,5-3-19 16,3 5 4-16,2-7 1 0,6 2 14 0,4-1 0 15,2-1 0-15,6 3 10 0,3-7 11 0,-1-4 3 16,-2-1 0-16,5 1 0 0,2 1 6 0,-5-3 2 16,1 2 0-16,1-3 0 0,4 6 2 0,-1-2 1 15,-2 3 0-15,-3 0 0 0,-7 0-16 0,0 4-3 16,0-1-1-16,-1 1 0 0,-7 2 21 0,3 1 4 15,0-1 0-15,-2 3 1 0,-1-1-15 0,0 3-3 0,-5 0-1 16,2-4 0-16,3 3-22 0,-2 1 8 16,3-1-8-16,-4 3 0 0,1-2 0 0,-3 0-13 0,-8 0 1 15,2-3 1 1,-4 3-43-16,-6-3-9 0,-6 3-1 0,-3 4-1 16,-3-8-46-16,-4 3-9 0,47 7-1 0,-30-6-1 0</inkml:trace>
  <inkml:trace contextRef="#ctx0" brushRef="#br0" timeOffset="4814.094">18622 925 741 0,'-2'-11'32'0,"2"11"8"0,0 0-32 0,0-4-8 0,-3-3 0 0,0 3 0 15,1-2 58-15,2 6 10 0,-2-4 1 0,-3-1 1 16,0 3-4-16,0-3-1 0,-3 5 0 0,3 0 0 16,-2 0-26-16,-1 5-6 0,0-3-1 0,1 7 0 15,-1-3-21-15,1 5-11 0,-4-1 10 0,6 6-10 16,-2-2 9-16,2 8-9 0,-2-5 8 0,4 4-8 15,-2 5 0-15,3-4 8 0,-1 3-8 16,3-3 0-16,-2-1 0 0,2 1 0 16,0-2 0-16,0-3 0 0,0-3 8 0,2 3-8 0,-2-5 8 0,3 2-8 15,-3-3-10-15,0 0-7 0,0 0-2 0,0-1-383 16,0-3-77-16</inkml:trace>
  <inkml:trace contextRef="#ctx0" brushRef="#br0" timeOffset="5001.101">18416 1185 990 0,'0'0'44'0,"-5"-7"8"0,-1 2-41 0,1 5-11 16,5 0 0-16,0 0 0 0,-2-5 63 0,2 5 10 15,0 0 3-15,0 0 0 0,0 0-37 0,0 0-7 16,0 0-2-16,5 0 0 0,3-5-13 0,-1 1-2 16,3 4-1-16,0-7 0 0,1 7-5 0,1-4-1 15,1-1 0-15,2 4 0 0,-5-3-8 0,5 4 0 16,-3 0 0-16,4-5 0 15,-1 3-40-15,-2 2-9 0,-3 0-3 0,0 0-346 16,0 0-70-16</inkml:trace>
  <inkml:trace contextRef="#ctx0" brushRef="#br0" timeOffset="5257.086">18600 1159 345 0,'-5'9'31'0,"2"-8"-31"16,-2 3 0-16,3 1 0 0,-3 2 130 0,0-1 20 0,0 2 4 0,2 3 1 15,1 0-79-15,2 0-16 0,-3-1-4 0,6 1 0 16,-1 0-22-16,3-4-5 0,-2 3-1 0,4-2 0 15,1-1-9-15,2-3-3 0,0 3 0 0,2-7 0 16,1 0 2-16,2 0 0 0,-5 0 0 0,3-7 0 16,0 3 2-16,-1-3 1 0,1-1 0 0,-1 2 0 15,-2-5-3-15,0 5-1 0,0-6 0 0,0 4 0 16,-4 2 7-16,-1-5 0 0,-3 0 1 0,-2 3 0 16,0 1-25-16,0-3 0 0,-2 3 0 0,-1-3 0 15,-2 1 0-15,0 2 0 0,0-3 0 0,-3 6 8 16,3-1-8-16,0 3 8 0,0-3-8 0,5 5 8 15,-5 0-21-15,5 0-5 0,0 0-1 0,0 0 0 16,-5 0-62-16,5 0-13 0,0 0-2 0</inkml:trace>
  <inkml:trace contextRef="#ctx0" brushRef="#br0" timeOffset="5512.095">18892 1116 230 0,'-5'15'10'0,"2"-8"2"0,-2 3-12 0,3 1 0 16,-1-1 0-16,1 6 0 0,-1-2 144 0,3-3 27 16,0 2 5-16,0-2 0 0,5 1-96 0,-2-5-19 15,4-2-4-15,4 1-1 0,-1-2 2 0,0-8 0 0,3 4 0 0,1-6 0 16,-1-3 0-16,2 2 0 0,-2-1 0 0,-1-3 0 16,-2 0-23-16,1-2-5 0,-4 3-1 0,-2-1 0 15,-2-4-1-15,-1 7 0 0,-4-4 0 0,-1 7 0 16,-2-7 12-16,-2 6 1 0,2-2 1 0,-6 1 0 15,1 1-24-15,3 2-5 0,-4-3-1 0,4 7 0 32,-1-5-92-32,3 5-20 0,-2 5-3 0</inkml:trace>
  <inkml:trace contextRef="#ctx0" brushRef="#br0" timeOffset="9718.185">18826 1667 345 0,'-2'4'31'0,"-3"2"-31"16,0 3 0-16,-2 2 0 0,-1-1 98 0,-5 6 14 15,1 1 2-15,1-2 1 0,-1 2-31 0,-1-2-7 0,-2 2-1 0,5 2 0 16,-2-6-28-16,2 3-7 0,-1-2-1 0,4-3 0 16,2 0-19-16,-3 0-4 0,3-5-1 0,3 2 0 15,-1-1-27-15,-2-3-5 0,5 2-2 0</inkml:trace>
  <inkml:trace contextRef="#ctx0" brushRef="#br0" timeOffset="9924.182">18622 1740 576 0,'-2'-11'25'0,"-1"11"6"15,3-6-31-15,-3-3 0 0,3 5 0 0,0 1 0 16,0-1 143-16,3 4 22 0,-3 0 5 0,5 0 1 0,-2 0-111 0,4 0-23 15,-2 4-4-15,3 8-1 0,0-8-2 0,2 6-1 16,-3 1 0-16,3 6 0 0,1-2-6 0,1 0-2 16,-2 3 0-16,5-4 0 0,-2-1-21 0,-1 3 0 15,-2-6 0-15,3 1 8 16,2-1-35-16,1-1-6 0,-4 2-2 0</inkml:trace>
  <inkml:trace contextRef="#ctx0" brushRef="#br0" timeOffset="10413.207">19081 1538 403 0,'0'0'36'0,"0"0"-36"16,0 0 0-16,0 0 0 0,0 0 125 0,0 0 19 16,0 6 3-16,2 3 1 0,1 2-73 0,-3 2-15 15,2 6-2-15,-2 5-1 0,3 6-1 0,-3-3 0 16,0 8 0-16,0 3 0 0,0-1-28 0,0-1-5 15,0-3-2-15,-3-1 0 0,3-7-21 0,0 1 9 16,0 2-9-16,0-6 0 0,0-5 8 0,0 2-8 16,3-2 0-16,-3 2 0 15,2-8-35-15,-2 0-13 0,0-5-4 0,0-1 0 0</inkml:trace>
  <inkml:trace contextRef="#ctx0" brushRef="#br0" timeOffset="10806.185">19083 1553 1033 0,'-2'-9'45'16,"2"9"11"-16,0 0-45 0,2 0-11 0,3-6 0 0,3 2 0 15,0-3 0-15,2 3 12 0,2-1-12 0,9 4 12 16,1-8 8-16,1 7 1 0,-3-3 1 0,3-1 0 15,6 2 13-15,2-3 2 0,2 3 1 0,2-2 0 0,0 2 1 0,8-5 0 16,5 2 0-16,5-3 0 0,5-1-14 16,0 5-2-16,2-5-1 0,1 2 0 0,-1 3-22 0,1-5 8 15,2 7-8-15,-6-3 0 0,-1 7 0 0,-3 0 0 16,-3 0 0-16,0 7 0 0,-4-3 0 0,0-2 0 16,-7 7 0-16,2 2 0 15,-4-7-47-15,-4 7-13 0,-2-5-4 0,-6-2 0 0,-3 3 52 0,-2-1 12 16,-4-2 0-16,-1 1 0 0,-2 1 0 0,-3-6 0 15,-3 5 0-15,4-4 0 0,-6 2 0 0,0-1 0 16,-5-2 0-16,4 4 0 0,-4-4 48 0,0 0 13 16,0 0 3-16,2 0 0 0,-2 0-52 0,0 0-12 15,0 0 0-15,6 4 0 16,-6-4-48-16,0 0-13 0,0 0-3 0,0 0 0 0</inkml:trace>
  <inkml:trace contextRef="#ctx0" brushRef="#br0" timeOffset="11156.957">20675 1437 806 0,'0'0'17'0,"0"0"4"0,0 0 1 16,0 0 2-16,0 0-24 0,0 0 0 0,0 0 0 0,0 0 0 0,0 0 56 0,0 0 6 15,3 7 2-15,2-1 0 0,-3 3 0 0,-2 3 0 16,0 4 0-16,3 3 0 0,-3 2 0 0,0 3 0 16,0 6 0-16,-3 2 0 0,1 5-38 0,2-1-7 15,-3 11-2-15,3-4 0 0,3 0-27 0,-1-6-6 16,1-1 0-16,-1-4-1 0,4-4 17 0,-4 2 0 15,1-6 0-15,-1 1 0 0,1-3 0 0,-1-3 0 16,1-2 0-16,-1-2-669 0</inkml:trace>
  <inkml:trace contextRef="#ctx0" brushRef="#br0" timeOffset="11641.973">19033 2295 788 0,'0'0'35'0,"0"0"7"0,0 0-34 0,0 0-8 15,0 0 0-15,5-4 0 0,0 1 49 0,0-1 8 16,2-2 2-16,4 2 0 0,-1-3 0 0,2 3 0 16,1-2 0-16,5 1 0 0,5-3 5 0,1 1 2 15,4-3 0-15,5 3 0 0,4 2-3 0,4-1-1 0,0 2 0 0,4-4 0 16,5 5-4-16,8-3-1 16,3 2 0-16,-1 4 0 0,5 0-38 0,1 1-8 0,2 2-2 0,-2-1 0 15,1 5-9-15,-4 1 0 0,-2-2 0 0,-1 3 0 16,1 2 0-16,-3-5 0 0,0-2 0 0,-3 0-11 31,1 3-12-31,-4-7-2 0,-1 2-1 0,-4-2 0 16,-1 0-47-16,-3-2-10 0,-5 2-1 0,-3-4-633 0</inkml:trace>
  <inkml:trace contextRef="#ctx0" brushRef="#br0" timeOffset="13550.954">19257 1787 460 0,'0'0'41'0,"0"0"-33"16,0-7-8-16,0 7 0 0,0 0 119 0,0 0 21 15,0 0 5-15,0 0 1 0,0 0-65 0,0 0-13 0,-4 7-2 0,-1-1-1 16,2 3-26-16,0-2-6 15,1 3-1-15,-1 1 0 0,-4-1-19 0,2 6-4 0,0-6-1 16,-3 1 0-16,0 4-8 0,1-4 8 0,-1-1-8 16,3-3 8-16,-3 3-8 0,6-3 0 0,2-7-10 15,-5 9 10 1,2-5-58-16,3-4-6 0,0 0 0 0,0 0-1 0</inkml:trace>
  <inkml:trace contextRef="#ctx0" brushRef="#br0" timeOffset="13820.994">19164 1797 633 0,'0'0'56'16,"0"0"-44"-16,0 0-12 0,0 0 0 16,0 0 110-16,0 0 20 0,0 0 4 0,-5 0 1 0,2 5-76 0,3-5-15 15,0 0-4-15,-2 2 0 0,2 7-11 0,0-3-2 16,2 1-1-16,3 1 0 0,0-2 10 0,3 6 1 15,-3-8 1-15,3 6 0 0,-1-3-14 0,3 2-4 16,-5 1 0-16,3 1 0 0,0-5-20 0,-3-2 0 16,0 7 0-16,0-5 0 0,0 1-15 0,-5-7 3 15,5 9 0-15,0-5 0 16,-5-4-24-16,4 6-5 0,1-1-1 0,-5-5 0 16,0 0-118-16,0 0-23 0,0 0-5 0,0 0 0 0</inkml:trace>
  <inkml:trace contextRef="#ctx0" brushRef="#br0" timeOffset="14089">19336 1924 460 0,'0'0'20'0,"0"0"5"0,0 0-25 0,0 0 0 0,0 0 0 0,0 0 0 15,0 0 176-15,0 0 29 0,0 0 7 0,5 0 0 16,2-4-133-16,-2 4-27 0,-5 0-6 0,10-4-1 16,-3 1-22-16,1 3-5 0,-3 0-1 0,3 0 0 0,-3 0-17 0,-5 0-17 15,7 3 3-15,-2 1-618 16</inkml:trace>
  <inkml:trace contextRef="#ctx0" brushRef="#br0" timeOffset="14632.965">19489 1633 795 0,'0'0'35'0,"0"0"8"0,0 0-35 15,0 0-8-15,0 0 0 0,5-5 0 0,0 5 69 0,0-4 12 16,0 4 3-16,-5 0 0 0,0 0-34 0,8 0-6 16,-1 4-2-16,-2 7 0 0,0 0 13 0,-2 3 2 15,2-2 1-15,-5 5 0 0,3 4-2 0,-3 5 0 16,0 0 0-16,0 1 0 0,0-1-36 0,0-5-8 16,0-1-2-16,0 2 0 0,0-5-10 0,0 0 0 15,2-3 0-15,-2 2 0 0,5-6 0 0,-5 1 0 16,3 0 0-16,-1-5 0 0,-2 3-11 0,0-9-4 15,0 0-1-15,0 0 0 16,0 0-49-16,0 0-11 0,5-4-1 0,0-1-1 0</inkml:trace>
  <inkml:trace contextRef="#ctx0" brushRef="#br0" timeOffset="14992.952">19532 1624 979 0,'0'0'87'0,"0"0"-70"0,0 0-17 0,0 0 0 16,0 0 89-16,0 0 15 0,5-7 2 0,0 7 1 15,3-4-75-15,-1 0-16 0,6 2-2 0,-4 2-1 16,6-4 19-16,-2 4 3 0,5-7 1 0,0 7 0 16,0-5-19-16,-1 1-3 0,3 2-1 0,3-2 0 0,-6-3-13 0,4 7 9 15,-4-4-9-15,0-2 8 0,-1 2-8 0,-1-1-14 16,-2 5 3-16,-1 0 1 15,-2 0-4-15,1 5-1 0,-4-5 0 0,-2 4 0 0,-5-4 7 16,5 2 8-16,-2 2-13 0,-3 3 5 0,0 1 30 0,0-2 6 16,0 6 2-16,-3-2 0 0,1 1-5 0,-1-2-1 15,-2 4 0-15,0 1 0 0,3 8 13 0,-1-5 3 16,0 3 0-16,3-3 0 0,-2 2-17 0,2 2-3 16,0 0-1-16,-3-3 0 0,6 1-11 0,-3-6-8 15,2 6 12-15,1-8-12 0,0 4 0 0,-1-4 0 16,1 2 0-16,-1-3 0 15,1-1-28-15,-1 2-2 0,-2-1-1 0,0-3-514 16,3 2-103-16</inkml:trace>
  <inkml:trace contextRef="#ctx0" brushRef="#br0" timeOffset="15215.96">19575 2042 345 0,'0'0'31'0,"-5"0"-31"0,0-2 0 0,5 2 0 16,0 0 272-16,0 0 49 0,0 0 10 0,0 0 1 31,7 0-265-31,18 0-54 16,23-4-13-16,-5-1 0 15,-13 5-59-15,-2-2-14 0,15 0-3 0,-16 0-1 0</inkml:trace>
  <inkml:trace contextRef="#ctx0" brushRef="#br0" timeOffset="15825.952">19612 1776 748 0,'0'0'67'0,"0"0"-54"0,0 0-13 0,0 0 0 15,0 0 92-15,0 0 15 0,0 0 3 0,0 0 1 0,0 0-73 0,0 0-14 16,0 0-4-16,3-4 0 0,-3-1 16 0,2-1 4 15,1 0 0-15,-1 1 0 0,1-1-25 0,2-5-5 32,5-3-1-32,-2 2 0 0,-1-2 15 0,1 3 4 31,-3 0 0-31,0 4 0 0,-2-1-28 0,2 6 0 16,-3-2 0-16,-2 4 0 0,0 0 0 0,0 0 0 15,0 0 0-15,0 0 0 0,0 0 0 0,0 0 0 16,0 0 0-16,0 6 0 0,-2 2 0 0,-3 4 0 15,2-2 0-15,3 1 0 0,-2-5 31 0,-1 10 1 16,3-6 0-16,0-3 0 0,0 1-22 0,0 3-10 16,-2 0 10-16,2-1-10 0,2 1 0 0,1-1 0 15,-3-3 0-15,2 2 0 0,1 1 0 0,2-3-13 0,-3-3 1 0,0 2 0 32,-2-6-64-32,3 5-13 0,-1 2-3 0,-2-7 0 0</inkml:trace>
  <inkml:trace contextRef="#ctx0" brushRef="#br0" timeOffset="16088.965">19620 1909 802 0,'0'0'36'15,"-5"0"7"-15,0 0-35 0,5 0-8 0,0 0 0 0,0 0 0 0,-5 0 92 0,5 0 16 16,0 0 3-16,0 0 1 0,0 0-42 0,0 0-8 16,5-4-2-16,2 2 0 0,-2 2-31 0,0 0-6 15,3 0-2-15,0-4 0 0,2 4 24 0,0 0 5 16,0 0 1-16,0 0 0 0,0 0-43 0,2 0-8 16,-7 0 0-16,6 4 0 15,-4-4-132-15,1 0-24 0,5 0-5 0,-3 0-1 0</inkml:trace>
  <inkml:trace contextRef="#ctx0" brushRef="#br0" timeOffset="16794.977">20028 1783 1036 0,'5'-4'23'0,"-3"4"5"0,-2 0 0 15,5 1 1-15,-2 6-29 0,2-5 0 0,0 2 0 0,0 5 0 16,0-2 57-16,-2-3 6 0,-1 6 1 0,3-3 0 15,-2 3-52-15,0-3-12 0,2 2 0 0,-3 1 0 16,3-3 54-16,-2 2 8 0,2-3 2 0,-3-2 0 0,1 3-52 0,2-3-12 16,-5-4 0-16,3 6 0 15,-3-6-48-15,4 4-13 0,-4-4-3 0,0 0-341 16,0 0-69-16</inkml:trace>
  <inkml:trace contextRef="#ctx0" brushRef="#br0" timeOffset="17027.953">20164 1809 806 0,'0'0'17'0,"0"0"4"0,0 0 1 0,0 4 2 0,0 2-24 16,0 5 0-16,-2-1 0 0,2 2 0 0,-3-4 107 0,0 5 17 0,3 2 3 15,-2 0 1-15,-1 2-52 0,-2 0-9 0,3 2-3 0,-3-3 0 16,2-4-51-16,-2 3-13 0,-3 0 0 0,3-2 0 15,1 6 25-15,2-4 3 0,-1-4 0 0,0 0 0 16,1 0-28-16,-1-5-9 0,3 0 0 0,0 3 0 31,0-5-65-31,0-4-13 0,0 0-2 0</inkml:trace>
  <inkml:trace contextRef="#ctx0" brushRef="#br0" timeOffset="17225.951">20189 1961 1267 0,'0'0'28'0,"0"0"5"0,0 0 2 0,0 0 1 0,0 0-36 15,0 0 0-15,0 0 0 0,8-5 0 0,0 1 58 0,-3 2 5 16,-5 2 1-16,7 0 0 0,0 0-52 0,-2 0-12 16,3 2 0-16,-8-2 0 0,5 4 0 0,0 1 0 15,3-3 0-15,-3 2 0 0,-5-4 0 0,7 5 0 16,1-4 0-16,-3 4-663 15</inkml:trace>
  <inkml:trace contextRef="#ctx0" brushRef="#br0" timeOffset="17604.978">20378 1660 806 0,'0'0'17'0,"0"0"4"0,0 0 1 0,0 0 2 0,0 0-24 0,0 0 0 0,0 0 0 0,3 4 0 0,-6 8 56 0,6-2 6 16,2-3 2-16,-3 7 0 0,-2-2 0 0,0 5 0 15,0 4 0-15,-2 2 0 0,2-1 0 0,0 2 0 16,0-5 0-16,0 5 0 0,0-1-52 0,0-2-12 16,-3 1 0-16,3-5 0 0,0 3 0 0,3-3 0 15,-3-3 0-15,2-1 0 0,-2 0 0 0,0-2 0 16,0 0 0-16,0-5-441 15,0-2-91-15</inkml:trace>
  <inkml:trace contextRef="#ctx0" brushRef="#br0" timeOffset="17994.977">20335 1643 1267 0,'0'0'56'0,"0"0"12"0,0 0-55 0,0 0-13 0,0 0 0 0,0 0 0 15,5-4 54-15,5 4 8 0,0-6 2 0,1 1 0 16,1 5-52-16,1-4-12 0,7 0 0 0,-2 1 0 16,-4 3 0-16,2-4 0 0,1 4 0 0,-1-4 0 15,1 2 54-15,-1-2 8 0,1 4 2 0,-2-5 0 16,0 3-52-16,-2 2-12 0,-3 0 0 0,-2 0 0 15,2 0-48-15,-3 0-13 0,-2 0-3 0,0 7 0 16,3-3 52-16,-8-4 12 0,0 0 0 0,0 6 0 16,0-2 0-16,0 7 0 0,0-5 0 0,0 10 0 15,-2-6 48-15,-4 6 13 0,4 1 3 0,-1-3 0 16,1 8-52-16,-1-7-12 0,1 2 0 0,2 1 0 16,-5 0 54-16,5-2 8 0,-3 1 2 0,3-2 0 0,0 0-52 15,0 2-12-15,0-6 0 0,3 4 0 0,-1-5 0 0,3 1 0 16,-2 2 0-16,2-2 0 15,-3 2-48-15,4-7-13 0,-1 5-3 0,-3 0-742 16</inkml:trace>
  <inkml:trace contextRef="#ctx0" brushRef="#br0" timeOffset="18218.977">20396 2089 1497 0,'0'0'32'0,"0"0"8"0,0 0 0 0,0 0 4 0,0 0-36 0,0 0-8 0,0 0 0 0,0 0 0 15,8 5 0-15,-1-5 0 0,3-5 0 0,0 5 0 16,2-4 53-16,1 2 9 0,2 2 2 0,-2-5 0 16,2 5-52-16,0 0-12 0,3 5 0 0,-3-5 0 15,-3 2 0-15,3 2 0 0,-2-4 0 0,-3 0-765 16</inkml:trace>
  <inkml:trace contextRef="#ctx0" brushRef="#br0" timeOffset="18752.919">20371 1802 1036 0,'0'0'46'0,"0"0"10"0,0 0-45 0,5-5-11 0,-3-1 0 0,1 2 0 15,-3 4 53-15,0-7 9 0,2 3 2 0,1-5 0 16,7 3 0-16,0 0 0 0,-2 1 0 0,2-1 0 16,0 2-52-16,2-3-12 0,-2 7 0 0,0 0 0 15,0 0 0-15,0 3 0 0,1 5 0 0,-1-2 0 16,-3 1 0-16,1 2 0 0,-3 1 0 0,-2 1 0 15,-1 4 0-15,-2-4 0 0,-5-1 0 0,0 7 0 16,-3-5 0-16,1-2 0 0,-3 5 0 0,-1-4 0 16,1 0 0-16,-2-1 0 0,-1 1 0 0,0-5 0 15,6 3 0-15,0-5 0 0,-1-1 0 0,3 1 0 16,5-4 54-16,0 0 8 0,0 0 2 0,0 0 0 0,0 0-52 0,3 2-12 16,4 0 0-16,1-2 0 0,0 0 0 15,-2-4 0-15,7 4 0 0,2-4 0 0,-2 1 0 0,0 3 0 16,2-2 0-16,0 2 0 15,-2-2 0-15,1 2 0 0,-4 0 0 0,0 2-765 16</inkml:trace>
  <inkml:trace contextRef="#ctx0" brushRef="#br0" timeOffset="22530.677">20670 2775 1036 0,'0'0'46'0,"0"0"10"0,0 0-45 0,0 0-11 0,0 0 0 0,0 0 0 16,0 0 53-16,0 0 9 0,0 0 2 0,0 0 0 16,0 0 0-16,8 7 0 0,-1-3 0 0,1-2 0 15,0 6 0-15,-1 4 0 0,-2-6 0 0,0 2 0 16,0 1-52-16,3-1-12 0,0 4 0 0,-1-2 0 15,1-3 54-15,-3 1 8 0,-1-2 2 0,1 1 0 16,0 2-103-16,0-5-20 0,1 2-4 0,-4-2-1 16,-2-4 0-16,0 0 0 0,0 0 0 0,0 0-409 15,0 0-83-15</inkml:trace>
  <inkml:trace contextRef="#ctx0" brushRef="#br0" timeOffset="22751.718">20872 2735 1036 0,'0'0'46'0,"-5"6"10"0,5 2-45 0,-5 3-11 16,-2 4 0-16,2 0 0 0,-3 3 53 0,-2 3 9 15,2 1 2-15,-2-1 0 0,5 5 0 0,-3-1 0 16,-2-3 0-16,3-1 0 0,-4 1 0 0,1-8 0 0,3 4 0 16,2-3 0-16,-2 2-52 0,-1-2-12 0,3 0 0 15,3-4 0-15,-1-7 0 0,3 3 0 16,-3-3 0-16,3-4-509 0,6 6-105 15</inkml:trace>
  <inkml:trace contextRef="#ctx0" brushRef="#br0" timeOffset="23317.733">21111 2516 1267 0,'0'0'56'0,"0"0"12"0,3 2-55 0,-3-2-13 0,0 0 0 0,0 0 0 15,2 5 0-15,1 1 0 0,-3 2 0 0,2 3 0 16,-2 2 54-16,3 6 8 0,-6 3 2 0,3-1 0 15,0 7 0-15,3 6 0 0,-3 9 0 0,0 0 0 16,0 4-52-16,-3 0-12 0,1-4 0 0,-1 0 0 16,-2-2 54-16,0-5 8 0,5-3 2 0,0-1 0 15,0-7-103-15,0 4-20 0,-3-8-4 0,3 1-1 16,3-8 0-16,0-1 0 0,-3-2 0 0,2-2-409 16,1 1-83-16</inkml:trace>
  <inkml:trace contextRef="#ctx0" brushRef="#br0" timeOffset="23820.527">21149 2424 1036 0,'0'0'23'0,"0"0"5"0,5-7 0 0,-2 5 1 0,-3 2-29 0,2-4 0 0,3 4 0 0,3-7 0 15,-3 6 57-15,3-2 6 0,4-1 1 0,0-1 0 16,1 4-52-16,0 1-12 0,2-5 0 0,3 5 0 15,2 0 54-15,-1 0 8 0,2 0 2 0,-1 0 0 16,3-4-52-16,2 4-12 0,2 0 0 0,1 0 0 16,3 0 0-16,3 0 0 0,2 0 0 0,2-3 0 15,-1 3 0-15,4 0 0 0,0-4 0 0,1 4 0 16,9-6 0-16,1 6 0 0,6-8 0 0,0 3 0 0,-2 3 54 16,4-3 8-16,3 4 2 0,3-2 0 0,-1 1-52 0,-2-4-12 15,-3 1 0-15,1 5 0 0,-1 0 0 0,-1 0 0 16,-2 0 0-16,-3 0 0 0,1 0 0 0,-7 0 0 15,-1 0 0-15,-16 3 0 16,3-3 54-16,-1 2 8 0,0-2 2 0,-2 0 0 0,-1 0-52 0,-3 0-12 16,1 0 0-16,5 0 0 0,-6 0 0 0,-1-2 0 15,-6-1 0-15,0 3 0 16,-3-6-48-16,-1 4-13 0,-4 0-3 0,1 2-477 16,-3-4-96-16</inkml:trace>
  <inkml:trace contextRef="#ctx0" brushRef="#br0" timeOffset="24182.513">23290 2400 1497 0,'0'0'66'0,"0"0"14"16,0-4-64-16,0-2-16 0,0 1 0 0,0 5 0 0,3-7 55 15,-3 7 7 1,0 0 2-16,0 0 0 0,0 0-52 0,5 0-12 0,-5 0 0 0,5 0 0 0,3 3 0 0,-3 1 0 16,-3 1 0-16,-2 5 0 0,3 3 54 0,-1 7 8 15,1 1 2-15,-3 5 0 16,0-5-52-16,0 11-12 0,-3-2 0 0,1 9 0 0,2-3 0 0,-3 3 0 15,-2 6 0-15,3 4 0 0,-1-2 0 0,-2-4 0 16,2-2 0-16,3-2 0 0,-2 1 0 0,2-1 0 16,0-2 0-16,0-1 0 0,2-11 0 0,-2 4 0 15,3-4 0-15,-1-3 0 16,1-1-48-16,-3-4-13 0,3-2-3 0</inkml:trace>
  <inkml:trace contextRef="#ctx0" brushRef="#br0" timeOffset="24868.201">21056 3346 1036 0,'0'0'46'0,"0"0"10"0,5-3-45 16,0 1-11-16,0 2 0 0,3 0 0 0,-1-4 53 0,0 2 9 0,3 0 2 0,1 0 0 16,-1 2 0-16,5-5 0 0,5 3 0 0,-2 2 0 15,4 0-52-15,-2-2-12 0,6 2 0 0,-1 0 0 16,2 0 54-16,4 2 8 0,-1 0 2 0,3 3 0 15,4-5-52-15,7 0-12 0,0 2 0 0,5 2 0 16,-1 0 0-16,2 1 0 0,1 1 0 0,4-6 0 16,6 4 0-16,-4-1 0 0,1 1 0 0,-5-2 0 15,2-2 0-15,-2 2 0 0,-4-2 0 0,3 0 0 16,4 2 0-16,-4 2 0 0,-1-4 0 0,-1 0 0 16,-2 0 0-16,2-4 0 0,1 2 0 0,-1 2 0 0,1-4 54 15,-4 4 8-15,-4-4 2 0,0 1 0 16,-3 3-52-16,1 0-12 0,-9-2 0 0,4 0 0 15,-6-2-48-15,0 2-13 0,-5 2-3 0,-2-3-742 16</inkml:trace>
  <inkml:trace contextRef="#ctx0" brushRef="#br0" timeOffset="26075.191">21373 2839 806 0,'0'0'36'16,"0"0"7"-16,0 0-35 0,0 0-8 0,0 0 0 0,0 0 0 15,0 0 104-15,0 0 20 0,0 0 3 0,-2 12 1 16,-1-8-103-16,-2 6-25 0,3 1 0 0,-3 0 0 0,2 0 56 0,-2-1 7 15,0 5 1-15,0-4 0 0,-3 4-52 0,3-5-12 16,0 8 0-16,3-7 0 0,-4-1 0 0,4 1 0 16,-3-5 0-16,2 3 0 0,1-5 0 0,-1 3 0 15,2-1 0-15,1-6 0 0,0 0 0 0,0 0 0 16,0 0 0-16,0 0 0 16,0 0-151-16,0 0-33 0,0 0-6 0,0-6-2 0</inkml:trace>
  <inkml:trace contextRef="#ctx0" brushRef="#br0" timeOffset="29022.824">21260 2891 529 0,'0'0'23'0,"0"0"5"0,0 0-28 0,0 0 0 16,0 0 0-16,0 0 0 0,0-4 55 0,0 4 5 15,0 0 0-15,0 0 1 0,0 0-2 0,0 0-1 16,0-6 0-16,0 3 0 0,0 3 7 0,0 0 2 16,0 0 0-16,0 0 0 0,0-2-19 0,0 2-4 15,0 0-1-15,0 0 0 0,3 0-8 0,-3 0-2 16,0 0 0-16,0 0 0 0,0 0-7 0,0 0-2 0,0 0 0 0,0 0 0 16,0 0-12-16,0 0-2 0,0 0-1 0,0 0 0 15,0 0-9-15,0 0 8 0,0 0-8 0,0 0 8 16,0 0 0-16,0 0-8 0,0 0 12 0,0 0-4 15,0 0-8-15,0 0 12 0,0 5-12 16,0 1 12-16,0-6 0 0,0 4 0 0,0 3 0 0,5-1 0 16,-5 1-4-16,5 1 0 0,-3-4 0 0,3 2 0 15,0-1-8-15,-2 2 0 0,5 1 0 0,-4-2 0 16,1 5 14-16,2-6 1 0,-1 1 0 0,-1 1 0 16,0 1-1-16,2 2 0 0,1-3 0 0,0-2 0 15,-3 1-2-15,2 0 0 0,-2 3 0 0,3-5 0 16,0 2-12-16,-3-1 9 0,2 2-9 0,-2-3 8 15,0 2-8-15,0-6 0 0,-3 4 0 0,3 3 8 16,0-7-8-16,-5 0 0 0,0 0 0 0,0 0 0 16,0 0-40-16,0 0-3 0,3 4-1 15</inkml:trace>
  <inkml:trace contextRef="#ctx0" brushRef="#br0" timeOffset="29441.834">21544 3050 345 0,'0'0'31'0,"0"0"-31"0,-2-2 0 0,-3 2 0 15,5 0 204-15,0 0 34 0,0 0 7 0,0 0 2 16,0 0-127-16,0 0-24 0,0 0-6 0,0 0-1 15,0 0-35-15,0 0-7 0,0 0-2 0,0 0 0 16,5-3-12-16,-5 3-2 0,0 0-1 0,5 0 0 16,5-6-2-16,-2 6-1 0,2-2 0 0,0 0 0 15,0 2-14-15,3 0-2 0,-3 0-1 0,-1 0 0 16,1 0-22-16,1 0-5 0,-4 0-1 0,-2 0 0 16,0 2-158-16,-5-2-31 0</inkml:trace>
  <inkml:trace contextRef="#ctx0" brushRef="#br0" timeOffset="30096.889">21726 2728 795 0,'0'0'35'0,"0"0"8"0,0 0-35 0,0 0-8 15,0 0 0-15,0 0 0 0,0 0 51 0,0 0 8 0,0 0 1 0,2 7 1 16,-2-1-17-16,3 5-4 0,-3 2-1 0,0 4 0 16,0-3 21-16,2 8 4 0,-2-1 0 0,0 1 1 15,3-2-13-15,-1 1-2 0,-2 0-1 0,0 1 0 16,0-8-31-16,3 4-6 0,-3-5-2 0,2-1 0 16,-2 0-10-16,3-8 0 0,-3 2-12 0,2 1 12 31,-2-3-44-31,0-4 0 0,0 0-1 0,0 0-396 0,0 0-79 0</inkml:trace>
  <inkml:trace contextRef="#ctx0" brushRef="#br0" timeOffset="30453.882">21724 2728 806 0,'0'0'36'0,"0"0"7"0,0 0-35 0,0 0-8 16,0 0 0-16,0 0 0 0,0 0 133 0,0 0 25 15,4-6 5-15,4 3 1 0,-1 1-103 0,1 2-20 16,-1-6-4-16,4 2-1 0,-1 4-7 0,2-5-1 16,-1 5-1-16,4-6 0 0,0 2-27 0,-1-1 8 15,4-1-8-15,-3 2 0 0,3-1 0 0,-5 3 0 16,0-4-12-16,-1 4 12 16,0 0-48-16,1-5-3 0,-3 5 0 0,0 0 0 0,-5 2 35 0,-5 0 8 15,0 0 8-15,5 4-13 0,-2 3 25 0,-1-1 6 16,-2 3 1-16,0 1 0 0,0 1 30 0,0 0 7 15,-2-1 0-15,2 5 1 0,-3 2-5 0,3-1 0 0,0 5-1 16,0-6 0-16,5 4-23 0,-5 0-5 0,0-2-1 0,3 3 0 16,0-5-14-16,-1 2-8 0,1-6 10 0,2 4-10 15,0-4 8-15,-3 2-8 0,1-5 0 0,-1 3 0 16,1 0 0-16,-1-1 0 0,-2-6-11 0,0 8 11 31,-2-8-115-31,-1 2-15 0,3-6-3 0</inkml:trace>
  <inkml:trace contextRef="#ctx0" brushRef="#br0" timeOffset="30649.926">21781 3074 1036 0,'0'0'92'0,"-5"-3"-73"0,0 3-19 0,0-2 0 0,5 2 146 0,0 0 26 15,0 0 4-15,0 0 2 0,0 0-142 0,0 0-36 16,0 0 0-16,5 0 0 0,5-2 23 0,-2 2-3 15,2-5 0-15,3 4 0 0,2-2 1 0,2 2 0 16,1 1 0-16,-1-5 0 0,1 3-21 0,0 2-10 16,2-2 1-16,0 2-794 15</inkml:trace>
  <inkml:trace contextRef="#ctx0" brushRef="#br0" timeOffset="31186.461">22457 2839 1141 0,'0'0'50'0,"0"0"11"0,0 0-49 0,0 0-12 15,0 0 0-15,5 5 0 0,0-3 48 0,0 3 8 16,0 0 0-16,-2 4 1 0,1 2 21 0,-2-5 4 15,1 5 1-15,2 0 0 0,0 0-26 0,-2 3-5 16,2-5 0-16,-3 2-1 0,1-2-32 0,-1-1-7 0,3 3 0 0,-5-4-1 16,3-1-11-16,-1-2 0 0,1 4 0 0,-1-1-11 31,-2-7-36-31,0 0-7 0,0 0-2 0,0 0 0 16,0 0-141-16,6 0-29 0</inkml:trace>
  <inkml:trace contextRef="#ctx0" brushRef="#br0" timeOffset="31417.479">22630 2829 633 0,'0'0'28'0,"0"0"6"15,0 0-34-15,0 0 0 0,0 6 0 0,-5-2 0 16,5-4 163-16,-2 12 25 0,-1-7 6 0,-2 7 1 16,2 1-138-16,-2 4-27 0,0-4-6 0,0 5 0 0,0 0 29 0,0 3 7 15,-2-1 0-15,2 1 1 0,0-2-13 0,0 1-2 16,0-1-1-16,0-4 0 0,2 0-22 0,1 2-5 15,-1-6-1-15,1 2 0 0,2-3-17 0,-3-1 0 16,3 2 0-16,0-7 0 16,0-4-28-16,0 0-8 0,3 5-3 0,-3-5 0 15,0 0-138-15,0 0-28 0,0 0-6 0,10-5-1 0</inkml:trace>
  <inkml:trace contextRef="#ctx0" brushRef="#br0" timeOffset="31608.46">22661 2998 864 0,'0'0'76'0,"0"0"-60"0,0 0-16 0,0 0 0 16,0 0 130-16,7-4 23 0,1 2 5 0,-1 2 1 16,1-2-92-16,1 0-19 0,-1 2-3 0,0 0-1 15,2 0-32-15,-3 2-12 0,4-2 0 0,-4 2 9 16,1-2-9-16,-3 0-17 0,0 0 4 0</inkml:trace>
  <inkml:trace contextRef="#ctx0" brushRef="#br0" timeOffset="31899.033">22865 2745 1234 0,'0'0'27'0,"0"0"5"0,0 0 2 0,0 0 2 0,2 7-36 0,1 1 0 16,-3 3 0-16,2 0 0 0,-2 3 60 0,3 2 4 16,-3 3 2-16,-3 1 0 0,3-2-3 0,0 4-1 15,0-2 0-15,0-2 0 0,0 0-22 0,-2-3-4 16,2 0 0-16,0-4-1 0,0 3-27 0,0-2-8 15,0-2 0-15,0-3 0 0,2-1 0 0,1 2 0 16,-3-8 0-16,0 0 0 16,0 0-144-16,5-4-30 0,2-2-6 0,-2-1 0 0</inkml:trace>
  <inkml:trace contextRef="#ctx0" brushRef="#br0" timeOffset="32255.42">22814 2724 1324 0,'0'0'118'0,"0"0"-94"0,0 0-24 0,0 0 0 16,0 0 109-16,0 0 18 0,0 0 3 0,0 0 1 15,0 0-99-15,7-5-20 0,1 3-4 0,0-2-8 16,2 0 16-16,0 2-4 0,3-3-1 0,2-1 0 16,0 2-1-16,0-3 0 0,2-1 0 0,1 1 0 15,0 1-10-15,0 2 0 0,2-5 0 0,-3 1 8 0,1 3-8 0,-3-1 0 16,0 1 0-16,0 5 0 0,-2-4 0 0,0 0-11 15,-6 4 11-15,3 0-8 0,-3 0 8 0,1 4 0 16,2-4 8-16,-5 4-8 0,0 1 8 0,0 1-8 16,-2 1 8-16,-1 1-8 0,-2 3 46 0,0 6 5 15,3-6 1-15,-1 6 0 0,-2 2-7 0,0-2-1 16,-2 3 0-16,2-3 0 0,2 0-25 0,-2 2-6 16,-2 2-1-16,-1-5 0 0,3 5 7 0,0-4 1 15,-2 1 0-15,2 0 0 0,0-2-20 0,2-3 0 16,-2 0 0-16,3 0 0 0,-1 1 0 0,-2-3-12 15,3-5 3-15,2 3 1 16,-2-2-115-16,2-1-22 0,-3 2-5 0,-2-8-1 0</inkml:trace>
  <inkml:trace contextRef="#ctx0" brushRef="#br0" timeOffset="32448.155">22917 3067 115 0,'0'0'0'0,"0"0"10"0,-5 0-10 0,5 0 0 0,0 0 0 0,0 0 0 16,0 0 356-16,0 0 70 0,0 0 14 0,5 0 2 16,3-5-350-16,-1 5-69 0,3 0-15 0,3 0-8 15,0-1 24-15,2 1 0 0,5-3-1 0,-3 3 0 16,4 3 4-16,-4-3 1 0,4 0 0 0,-1 1 0 16,0 4-134-16,-3-5-26 0</inkml:trace>
  <inkml:trace contextRef="#ctx0" brushRef="#br1" timeOffset="39591.986">19673 1916 230 0,'0'0'10'0,"0"0"2"0,0 0-12 16,0 0 0-16,0 0 0 0,0 0 0 0,0 0 113 0,0 0 20 15,8 4 4-15,-8-4 1 0,0 0-64 0,4 4-13 16,-4-4-2-16,8 2-1 0,-3 7-17 0,0-5-3 16,0 3-1-16,3-5 0 0,-6 6-9 0,3-3-1 0,3 1-1 15,-3-1 0-15,2 1-3 0,1-2-1 16,0 3 0-16,-1-1 0 0,1 2-5 0,0-1-1 0,-1-1 0 0,0 3 0 15,3 2-6-15,0-7-2 0,-2 7 0 16,2-1 0-16,-2 1 2 0,2 0 0 0,0 0 0 16,0-1 0-16,0-6-10 0,0 7 0 0,0-5 0 0,2 5 0 15,-1-5 0-15,1 3 0 0,1-2 0 0,0 2 0 16,-3-1 0-16,0 1 0 0,3-5 0 0,-2 2 0 16,0 1 0-16,1 1 0 0,1-6 0 0,-3 7 0 15,3-7 10-15,0 7-10 0,-1-3 12 0,1-2-12 16,-1-1 8-16,1 5-8 0,-3-6 0 0,2 7 0 15,1-7 8-15,0 7-8 0,-6-8 0 0,4 8 0 0,-1-5 8 16,-3-1-8-16,5 1 0 0,-2 1 0 0,0 0 17 16,1 0-3-16,-1-5-1 0,0 7 0 0,0-7-13 0,3 4 9 15,-3-4-9-15,3 0 8 0,-2 0-8 0,2 0 12 16,0-4-12-16,-3 4 12 0,5-5-12 0,-2 3 0 16,0 2-12-16,-1-5 12 0,4 5-14 0,-2-4 5 15,-1 3 1-15,2 1 0 0,-2 0 8 0,-1 0-10 16,1 1 10-16,2 3-10 0,-5-4 10 0,2 0-12 15,1 5 12-15,-3-5-12 0,0 0 12 0,3 2 0 16,-3 3 0-16,3-5 0 0,-3 4 0 0,0 0 0 16,2-4 8-16,1 2-8 0,2-2 13 0,-2 4-1 15,2-4-1-15,0 0 0 0,0-4-11 0,3 4 0 16,-4-2 0-16,4 2 0 0,0-2 0 0,0 0 0 0,-3 2 0 16,3 0 8-16,-4-4-8 0,4 4 0 0,-3 0 0 0,0 0 8 15,-2 0-8-15,2 4 0 0,-2-4 0 0,1 2 0 16,-4 2 0-16,3 0 0 0,0-8 0 0,-3 8 0 15,3-4 0-15,-3 3 0 0,3-3 0 0,-1 0 0 16,3 0 0-16,-3-3 0 0,4 3 0 0,-1 0 0 16,0 0 0-16,0 0 0 0,1 0 0 0,-1 0 0 15,2-4 0-15,-5 4 0 0,4 0-12 0,-1 0 12 16,-2-2 0-16,-3 2 0 0,0 0 0 0,0 0 0 16,-1 2 0-16,-1-2 0 0,2 0 0 0,-2 0 0 15,-1 4 0-15,1-4 0 0,-3 3 0 0,3-1 0 16,-1 4 0-16,1-4 0 0,-1 1 0 0,1 3 0 15,2-6 0-15,-2 2 0 0,1 0 0 0,1 1 0 16,-2 1 0-16,2-4 0 0,3 4 0 0,-3 2 0 16,0-6 0-16,0 4 0 0,3-4 0 0,0 0 0 0,-4 3 26 15,1 1 0-15,3 1 0 0,-3-4 0 0,3 8-26 0,-1-5-12 16,-1 3 0-16,1-5 1 0,-2 6 11 0,0-3 0 16,-3-3 8-16,1 3-8 0,0-1 0 0,-3 2 8 15,2-2-8-15,-2 3 0 0,0-3 8 0,3 7-8 16,-3-4 10-16,-2-3-10 0,2 0 15 15,0 5-3-15,-3 4-1 0,3-3 0 0,-2 1 3 0,-1-5 1 16,1 5 0-16,0-5 0 0,2 3 2 0,-3 2 1 16,3-7 0-16,-2 2 0 0,1 5-18 0,-1-6 0 15,-1 1 0-15,1 0 0 0,-1 3 10 0,1-3-10 16,2-2 8-16,-3-1-8 0,-2-3 8 0,3 4-8 16,-3-4 8-16,0 0-8 0,5 4-9 0,-5-4-7 0,0 0-2 15,0 0 0 1,0 0-122-16,0 0-25 0,0 0-5 0</inkml:trace>
  <inkml:trace contextRef="#ctx0" brushRef="#br1" timeOffset="40077.139">21643 2591 936 0,'0'0'41'0,"0"0"9"0,0 0-40 0,0 0-10 16,0 0 0-16,0 0 0 0,0 0 57 0,0 0 10 15,0 0 1-15,5 5 1 0,-3 1-1 0,3 0 0 16,0-1 0-16,0 1 0 0,0 2-9 0,3-3-3 16,-5 3 0-16,4 1 0 0,-2-5-10 0,0 3-2 0,0-1-1 0,1 0 0 15,-1-1-15-15,2-1-4 0,-2 0 0 0,0 3 0 16,-5-7-1-16,7 0-1 0,-4 4 0 0,4-2 0 15,-2-2-10-15,0 0-1 0,3 0-1 0,-3-2 0 16,0-2-2-16,0 4-8 0,-2-7 12 0,2 3-4 16,0-2-8-16,-2 1 0 0,-1-1 9 0,3 2-9 15,-2-7 0-15,-1 5 0 0,1-3 0 0,-3 2 0 16,2-3 0-16,1-1-20 0,-3 1 4 0,2 1 1 16,-2-2-101-16,0 1-21 15,0 3-4-15</inkml:trace>
  <inkml:trace contextRef="#ctx0" brushRef="#br1" timeOffset="41729.799">20615 1802 115 0,'0'0'10'0,"0"0"-10"0,0 0 0 0,0 0 0 16,8-5 147-16,-3-3 27 0,0 6 6 0,3-5 0 0,-1 3-98 15,0 4-20-15,3-4-4 0,-2-1-1 0,-1 4-22 0,3 1-5 16,1-5-1-16,-1-1 0 0,0 6-9 0,3-5-1 16,-1-1-1-16,-2 6 0 0,2-4-6 0,1 0-2 15,2 4 0-15,-2-3 0 0,2 3-10 0,0-4 8 16,1-1-8-16,-4 4 8 0,3-3-8 0,-3 4 0 15,1-7 0-15,0 5 8 0,-1-1-8 0,1-1 8 16,0 4-8-16,2-6 8 0,-3 2-8 0,3 4 12 16,-2-7-12-16,2 7 12 0,3-4-12 0,-3 4 12 15,3-5-12-15,-1 5 12 0,3-1 8 0,3 1 1 16,-5 0 1-16,2-5 0 0,-3 5-22 0,3-4 8 16,-2 1-8-16,0 3 0 0,0 0 16 0,-3-4 0 15,2 8-1-15,-5-4 0 0,4 0-2 0,-4 0 0 16,4 0 0-16,-4 0 0 0,1 3-5 0,2 1-8 0,2-4 11 15,-2 5-11-15,3-5 0 0,0 6 0 0,0-6 0 0,2 4 0 16,-3-4 0-16,1 2 0 0,-3 3 0 0,3-5 0 16,2 0 0-16,0 0 0 0,-3 4 0 0,-1 2 0 15,1-6 0-15,-4 4 0 0,2-1 0 0,-2 1 0 16,0 1 12-16,-1-5-12 0,0 4 12 0,3-3-12 16,-2 4 16-16,0-5-4 0,-1 4-1 0,4-1 0 15,-4 1 1-15,4-4 1 0,-5 0 0 0,5 4 0 16,-1-4-13-16,0 2 11 0,-2 2-11 0,2-4 10 15,-2 5-10-15,1-5 8 0,1 6-8 0,1-6 8 16,-4 5-8-16,4-5 0 0,-1 6 0 0,-5-2 8 16,3 0-8-16,1 3 0 0,-4-1 0 0,3 3 8 15,-3-2-8-15,0-3 0 0,0-2 0 0,1 6 0 16,-1-5 0-16,0 1 0 0,0 0 0 0,-1 2 0 0,1-1 0 0,1-3 8 16,-1 3-8-16,0-1 8 0,0-2-8 0,3 2 0 15,-3 0-12-15,3-1 12 0,-1 5 0 0,0-3 0 16,1 1 0-16,-3-2 0 0,0-2 0 0,0 3 0 15,-2-1 0-15,0 2 0 0,2-6 0 0,0 4 0 16,-3 3 0-16,4-3 12 0,-2 2-12 0,-1-1 0 16,2-3 0-16,-3 3-11 0,1-1 11 0,2 2 0 15,-2-2 10-15,-1 7-10 0,4-5 18 0,-4 3-2 16,1-2-1-16,2 3 0 0,-2-3-15 0,-2 1 0 16,2-1 0-16,0-1 0 0,-1-2 0 0,1 5 0 15,-3 2 0-15,2-5 0 0,1 5 0 0,0-1 0 16,-1 1 0-16,-4 0 0 0,4-5 0 0,-4 3 0 0,2-3 0 0,0 3 0 15,0-3 0-15,2 5 8 0,-2-7-8 0,3 3 12 16,-3-3 9-16,5 1 2 0,0 0 0 0,3 0 0 16,-3 3-35-16,0 1-8 0,3-5 0 0,-3 3-1 15,0-1-3-15,-1 3 0 0,-4-7 0 0,3 3 0 16,-3-1 24-16,0 2 0 0,-2-2 0 0,-3-4 0 16,5 7 0-16,-3-3 0 0,1 2 0 0,-1 1 8 15,-2-7 1-15,6 5 0 0,-1-1 0 0,0 2 0 16,0-2-9-16,-3 0 10 0,3 3-10 0,0-2 10 15,1 0-10-15,-1 2 0 0,0-2 0 0,0-1 8 16,0 2-8-16,0 1 0 0,-3 1 0 0,0-3 0 16,3 5 19-16,0-3 1 0,0-1 1 0,0 2 0 15,-2-1-11-15,0-1-2 0,2 6-8 0,-5-4 12 16,2 2-12-16,1 2 0 0,-1-2 0 0,-2 5 0 0,3-2 0 16,-1 0 0-16,-2-3-9 0,0 2 9 0,0-2-17 15,-2 1 2-15,2-1 1 0,0-3 0 0,0-3-6 0,0-4 0 16,0 0-1-16,0 0-481 15,0 5-96-15</inkml:trace>
  <inkml:trace contextRef="#ctx0" brushRef="#br1" timeOffset="42144.797">22751 2460 403 0,'0'0'36'0,"0"0"-36"0,0 0 0 0,0 0 0 16,0 9 153-16,0-9 24 0,0 0 5 0,3 7 1 16,2-3-111-16,-3 2-23 0,3 2-4 0,-2-1-1 15,-1 3 38-15,4 2 7 0,-4-2 2 0,3 1 0 16,0-5-19-16,3 5-3 0,-6 0-1 0,3-3 0 15,2 3-41-15,1-5-9 0,-3 3-2 0,3-2 0 16,-3-3 1-16,2-2 0 0,-2 2 0 0,-5-4 0 16,8 4-5-16,0-1 0 0,-1-3-1 0,1 0 0 15,-1-3 1-15,-2-1 0 0,1 0 0 0,1 2 0 16,-3-2 1-16,4-3 1 0,-3-3 0 0,3 1 0 0,-3 2-6 16,0-3 0-16,0 1-8 0,0 1 12 15,0-1-12-15,0-2 0 0,0 1 0 0,-2-2 0 0,2 2 0 0,-3-1 0 16,1 5 0-16,0 2 0 0,-1-5 0 0,-2 2 0 15,0 1 0-15,0 6 0 0,0 0 0 0,3-4 0 16,-6-3 0-16,3 3-10 16,0 4-106-16,0 0-20 0,-5-6-5 0</inkml:trace>
  <inkml:trace contextRef="#ctx0" brushRef="#br0" timeOffset="46960.97">21794 2812 115 0,'0'0'10'0,"0"0"-10"0,0 0 0 16,0 0 0-16,0 0 52 0,0 0 8 0,0 0 1 0,0 0 1 15,5-3-44-15,0 2-9 0,-2-4-1 0,-3 5-8 16,0 0 29-16,0 0-1 0,0 0 0 0,0 0 0 16,0 0 31-16,0 0 5 0,0 0 2 0,0 0 0 15,0 0 10-15,0 0 3 0,0 0 0 0,0 0 0 16,0 0-35-16,0 0-8 0,0 0 0 0,0 0-1 16,0 0-23-16,0 0-12 0,0 0 12 0,0 0-12 15,0 0 12-15,0 0-12 0,0 0 12 0,0 0-12 16,0 0 23-16,0 0-3 0,0 5 0 0,0-5 0 15,0 0-11-15,0 4-9 0,-3 2 12 0,3-6-12 16,0 0 0-16,0 0 0 0,0 4 0 0,0-4 0 16,0 0 8-16,0 0-8 0,0 0 0 0,0 0 0 15,0 0 29-15,0 0-1 0,0 0 0 0,0 0 0 0,0 0 14 0,0 0 2 16,0 0 1-16,0 0 0 0,0 0 3 0,0 0 0 16,0 0 0-16,0 0 0 0,0 0-15 0,0 0-2 15,0 0-1-15,0 0 0 0,0 0-14 0,0 0-4 16,0 0 0-16,0 0 0 0,3-4-12 0,-1-5 8 15,1 8-8-15,-3-8 0 0,5 6 0 0,-5-3 0 16,0 6 0-16,2-4 0 0,3-4 0 0,-2 5 0 16,-3-6 0-16,0 9 0 0,0 0 0 0,3-1 0 15,-1-4 0-15,-2 5 0 0,0 0 0 0,0 0 0 16,0 0 0-16,0 0 0 0,0 0 0 0,0 0-12 16,0 0 3-16,0 0 0 0,0 0 9 0,0 0 0 15,0 0 0-15,0 0 0 0,0 0 0 0,3 5-15 0,-3-5 4 16,0 6 1-16,1-2 10 0,-1 7 0 0,3-7 0 0,-3 7 0 15,2-3 0-15,-2 5 12 0,0-2-2 0,0 7-1 16,0-8-9-16,0 5 10 0,0-4-10 0,0 4 10 16,0-5-10-16,0 3 8 0,3-4-8 0,-1 2 8 15,1-5-8-15,0 2 0 0,-1 1 0 0,1 0 0 16,2-5 0-16,-3 3-12 0,-2-7 0 0,5 2 1 31,-5-2-51-31,0 0-10 0,0 0-3 0,0 0 0 16,0 0-34-16,0 0-7 0</inkml:trace>
  <inkml:trace contextRef="#ctx0" brushRef="#br0" timeOffset="47175.974">21824 2981 1213 0,'0'0'53'0,"0"0"12"0,0 0-52 0,0 0-13 15,0 0 0-15,0 0 0 0,-5 3 96 0,5-3 16 16,0 0 3-16,0 0 1 0,0 0-52 0,0 0-9 15,0 0-3-15,0 0 0 0,0 0-24 0,0 0-4 16,8 0-2-16,0 0 0 0,-2-3 2 0,2 3 1 16,2 0 0-16,3-2 0 0,-3 2-15 0,0-2-10 15,3 2 12-15,-3 0-12 16,0 0-88-16,0 0-25 0,0 0-5 0</inkml:trace>
  <inkml:trace contextRef="#ctx0" brushRef="#br0" timeOffset="48098.973">22937 2844 115 0,'0'0'10'0,"0"0"-10"0,-2 0 0 0,2 0 0 0,0 0 248 0,-3-5 47 16,3 5 9-16,-2-4 3 0,-3 0-198 0,5 2-39 16,0-5-8-16,2 5-2 0,-2 2-13 0,5-2-3 15,-2-7-1-15,4 8 0 0,-1-6 1 0,1 2 0 16,1 1 0-16,-1 0 0 0,1 2-13 0,0-2-3 16,-1 4 0-16,1-4 0 0,-3 1-17 0,3 3-11 15,-4 3 12-15,-4-3-12 0,0 0 0 0,5 8 0 16,-3-2 0-16,1 5 0 0,-6 0 0 0,1 0-9 15,-1 3-1-15,-1-2 0 0,-4-2 0 0,1 5 0 16,-1-4 0-16,1-5 0 0,-1 3 10 0,0 0 0 0,1-1 0 0,2-2 0 16,0 3 12-16,2-5 2 0,1 3 0 0,2-7 0 15,0 0 14-15,0 0 4 0,0 0 0 0,0 0 0 16,0 0-6-16,5 2-1 0,0 0 0 0,5 0 0 16,-3-2-11-16,4-2-2 0,1 2-1 0,-2 0 0 15,0-2-22-15,0 2-4 0,3-2-1 0,-3 2-900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25:12.45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25:43.192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1595 5221 112 0,'24'-11'44'0,"-12"8"-24"0,-3 1 1 16,-9 2 19-16,3 0 1 15,-3-3 16 1,-6 0-17-16,-6-2-20 15,-3 0-4-15,-6-3 0 0,-2 0-6 16,-13 3-3-16,-3-1-2 16,-8 1-1-16,-4 2-2 15,-3 1 1-15,-5-1-2 0,-4-2 2 16,-2 5-4-16,-1 5-2 16,-2 0 2-1,2 1 2-15,-2 2-2 16,3 0 0-16,-1 2 1 15,4 3 2-15,-1 3-3 0,1 0 0 16,2 3 1-16,6 7 0 16,4-2 0-16,-1 0 2 15,7 0-6-15,-1 2 1 16,3 3-1-16,4 5 2 16,-1 1 1-16,3 5 1 15,3 5-3-15,7 2 2 16,5 9-1-16,6-3 0 15,6 0 0-15,6-6 0 0,6-2 0 16,6-3 0-16,6-2 2 16,6 0 2-16,8 0-1 15,7-3 2-15,3 8-4 16,11-6 0-16,7-4 1 16,2-4 2-16,7 1-1 15,2-3 2-15,4-5-2 16,8 0 2-16,10-6 0 15,2-7 3-15,0 0-1 16,9-9 0-16,3 1-3 16,4-3 1-16,-1-3 0 15,0-2 1-15,3-6-2 16,0 1 1-16,3-3 0 16,-6-9 1-16,4-4-2 15,-10-1 1-15,-3-2 0 0,-6 0 1 16,-8-3-5-16,-4 1 1 15,-6 4 2-15,-8 1 1 16,-13-6 1-16,-5 3 2 16,-6-5 1-16,-9-3 3 15,-7-8-3-15,-8-3-2 16,-15-2-2-16,-12-1 0 16,-9-4 2-16,-14 5 4 15,-13-6 5-15,-12 3 1 16,-11-5-11-16,-24 5-1 15,-13 5-3-15,-14 6 2 16,-15 8-3-16,1 7-2 0,2 6 2 16,-3 2 0-16,18 9-24 15,11 5-10-15,13 2-31 16,-3 3-13-16</inkml:trace>
  <inkml:trace contextRef="#ctx1" brushRef="#br1">1209 6393 288 0,'0'0'25'0,"0"0"-25"0,0 0 0 0,0 0 0 15,0 0 162-15,0 0 27 0,0 0 6 0,-6 0 1 16,-3 0-72-16,-3 0-15 0,0 2-2 0,0 4-1 16,1-1-34-16,-4 6-8 0,0-3 0 0,-3 5-1 15,3 0-28-15,-3 3-6 0,3 2-1 0,0 4 0 16,-2 4-11-16,2-2-2 0,3 5-1 0,0 0 0 15,3 3-2-15,3 0 0 0,3 2 0 0,3-2 0 16,3-1-12-16,6 1-16 0,0-3 3 0,3-5 1 16,6 0-20-16,-1-6-4 0,7 1-1 0,0-6-706 15</inkml:trace>
  <inkml:trace contextRef="#ctx1" brushRef="#br1" timeOffset="558.968">1382 6655 828 0,'0'0'36'0,"0"0"8"0,0 0-35 0,0 0-9 15,-3-8 0-15,-3 3 0 0,6 5 81 0,-6-3 15 16,-3-2 2-16,3 5 1 0,-3 0-27 0,0 0-4 16,0 5-2-16,0 0 0 0,3 0-8 0,-6 3-2 15,0-5 0-15,3 8 0 0,4-3-32 0,-1 5-8 16,0-3 0-16,3 1-1 0,3 2-15 0,0 0 9 16,-3 1-9-16,3-1 8 0,6-3-8 0,0 4 0 15,0-4 0-15,2 1-11 0,1-1-9 0,0-2-3 16,6 0 0-16,0-2-460 15,0-1-92-15</inkml:trace>
  <inkml:trace contextRef="#ctx1" brushRef="#br1" timeOffset="953.351">1560 6679 748 0,'0'0'67'0,"-6"0"-54"0,0 2-13 0,0 1 0 15,0-1 100-15,0 4 16 0,1-1 4 0,-4 0 1 16,3-2-93-16,0 5-20 0,-6-3-8 0,6 6 8 16,-3-1 33-16,3-2 7 0,-3 3 0 0,3 2 1 15,0-2 12-15,0-1 3 0,6 1 0 0,-3 2 0 16,0-2-36-16,3-1-8 0,3-2 0 0,0 0-1 0,3-3-19 0,0 1 0 16,3-4 0-16,0 1 0 15,0-3 0-15,0 0 0 0,-3-3 0 0,0-2 0 0,6 2-16 0,-3-2-3 16,-4 0-1-16,4 0 0 15,-3-3-8-15,0 0-3 0,-3 0 0 0,0 0 0 0,0 0 13 16,-3-3 2-16,0 3 1 0,0 0 0 0,-6-2 15 0,3 2 12 16,0 3-3-16,3-1 0 0,-6 1 26 0,3 0 5 15,0-1 0-15,3 6 1 0,0 0 7 0,0 0 0 16,0 0 1-16,0 0 0 0,0 0-17 0,0 0-4 16,0 0-1-16,-3 8 0 0,3 3 5 0,0-3 2 15,0 3 0-15,0-4 0 0,0 4-17 0,3 0-3 16,-3-3-1-16,3 2 0 0,-3-2-13 0,3-3 0 15,3 3-9-15,-6-8 9 16,0 0-53-16,6 3-5 0,0 0-1 0,0 2-509 0,-6-5-103 0</inkml:trace>
  <inkml:trace contextRef="#ctx1" brushRef="#br1" timeOffset="1284.372">1676 6721 1094 0,'0'0'48'0,"0"0"11"0,0 0-47 0,0 0-12 0,0 0 0 0,0 10 0 16,-3 1 106-16,3 0 19 0,0-3 4 0,0 0 1 16,0 2-87-16,0-2-18 0,0 0-3 0,0-8-1 15,3 8 25-15,-3-8 5 0,0 8 1 0,0-8 0 16,0 0-32-16,0 0-5 0,0 5-2 0,0-5 0 0,0 0-1 0,0 0-1 16,0 0 0-16,0 0 0 0,0 0-11 0,0-5 0 15,0 0 0-15,6-3 0 0,3 0 56 0,-3-3 13 16,-3 1 3-16,3-1 0 0,6-2-58 0,-3 2-14 15,-3-2 0-15,3 2 0 16,3 1-50-16,-3 4-13 0,-3 1-2 0,3 5-1 16,-1 0 66-16,1 3 16 0,-3 2 1 0,3 3 1 0,-3 0 6 0,0 3 0 15,-3 2 1-15,3-3 0 0,-3 6-6 0,0-3-2 16,0 1 0-16,0-1 0 0,-3-3-17 0,3 1 8 16,0-3-8-16,0 0 0 15,-3-8-19-15,0 0-10 0,0 0-3 0,0 0-894 16</inkml:trace>
  <inkml:trace contextRef="#ctx1" brushRef="#br1" timeOffset="1913.366">2123 6432 576 0,'0'0'51'0,"0"0"-41"0,0 0-10 0,0 0 0 0,0 0 134 0,6 8 25 16,-3-2 5-16,-3 4 0 0,6 4-68 0,-6 1-15 15,3 4-2-15,0-1-1 0,-3 4 21 0,3 4 4 16,0-2 1-16,-3 2 0 0,0-2-32 0,0-3-7 15,0 0-1-15,0-2 0 0,0 2-28 0,0-2-7 16,-3-6-1-16,3 0 0 0,0 0-7 0,0-2-1 16,0-3-1-16,0 0 0 0,0-8-11 0,0 0-8 0,0 0 12 0,0 0-12 15,0 0 15-15,0 0-4 0,0 0-1 0,0 0 0 16,0 0-10-16,3-8-9 0,3 0 9 16,0-3-13-1,-4 1-19-15,1-1-3 0,0-2-1 0,3 0 0 16,3 0 7-16,0 2 1 0,0-2 0 0,0 5 0 15,0 0-10-15,3 0-2 0,-3 3 0 0,3 2 0 0,-3 3 30 0,0 0 10 0,0 0 0 16,0 5-9-16,-4 1 9 0,4 4 12 0,-3-2-2 16,0 3-1-16,-6-1 23 0,3 3 5 0,-6-2 1 15,0 2 0-15,0 1-3 0,-3-1-1 0,-3-3 0 0,-2 1 0 16,5-1-20-16,-3-2-4 0,0 0-1 0,0-2 0 16,3-1-23-16,0 0-5 0,-3-2-1 0,3 0 0 15,6-3-142-15,-6 0-29 0,-3 0-5 16,3 0-2-16</inkml:trace>
  <inkml:trace contextRef="#ctx1" brushRef="#br1" timeOffset="2241.793">2331 6726 633 0,'0'0'56'0,"0"0"-44"16,6 5-12-16,0-2 0 0,3 2 214 0,0-2 41 15,0 0 8-15,-3-1 1 0,3 1-176 0,0 0-35 16,0-3-7-16,0 0-2 0,-1-3-20 0,-2 0-5 15,0 1-1-15,0-1 0 0,0 0 0 0,-3-2 0 0,3 0 0 16,0 0 0-16,-3-1-10 0,0-2-8 16,-3 3 12-16,0 0-12 15,0-3-16-15,-3 2-11 0,3 4-1 0,-6-3-1 16,3 2-3-16,-3 0-1 0,0 1 0 0,-3 2 0 0,0 0 33 0,1 2 0 0,-1 1 0 16,0 2 0-16,-3 3 0 0,3 3-10 0,0-3 0 0,0 5 0 15,3-3 37-15,-3 4 7 16,3-1 2-16,3 0 0 0,0-2 16 0,3-1 3 0,0 1 1 0,3-1 0 15,6 1-12-15,-3-3-1 0,0 3-1 0,6-3 0 16,0-3-6-16,0 0-2 0,3-2 0 16,-1-1 0-16,1-2-34 0,3 0 0 0,0 0 0 0,-3-2-662 15,3-1-139-15</inkml:trace>
  <inkml:trace contextRef="#ctx1" brushRef="#br1" timeOffset="3129.796">2894 6689 633 0,'0'0'56'0,"0"0"-44"15,0 0-12-15,0 0 0 0,-3 11 94 0,3-1 17 16,-3 1 3-16,3 5 1 0,-3 0-65 0,3 2-13 15,-3 6-2-15,3 2-1 0,-3 1 6 0,-3-1 2 16,6 1 0-16,-3-1 0 0,-3 3 18 0,3-2 4 16,0-1 1-16,0-2 0 0,0 0-23 0,0-6-5 0,3-2-1 0,0-5 0 15,0-1-5-15,-3-2-2 16,3-2 0-16,0-6 0 0,0 0-17 0,0 0-3 0,0 0-1 0,0 0 0 16,3-6 5-16,3-4 1 0,-3-3 0 0,0-3 0 15,0 0-14-15,3-3 11 0,-3-2-11 0,0 3 10 16,-3-4 0-16,3 1 0 0,-3 0 0 15,0 0 0-15,0 2-10 0,0-2 0 0,0 0 0 16,0 3 8-16,3-1-8 0,-3 1-9 16,3 2 9-16,0-3-13 0,0 3 13 0,3 0 10 15,-3 1-2-15,3 4 0 0,3 0 1 0,-3 1 0 0,2 2 0 0,-2 3 0 16,3-1 5-16,-3 6 1 0,3 0 0 16,-3 6 0-16,0-1-15 0,-3 3 0 0,3 2 8 0,-3 1-8 15,0 0 0-15,0 2 11 0,-3 0-11 0,0 3 10 16,-3-6 7-16,0 4 2 0,-3-1 0 0,0-3 0 15,-3 1-11-15,3-3-8 0,-3 3 12 0,0-3-12 0,3-1 18 16,-2 1-3-16,2-5-1 0,-3 0 0 0,3-1-14 0,6-2-18 16,-6 0 4-16,6 0 1 15,-6 0-36-15,6 0-7 0,0-5-2 0,-3-3 0 16,3 0-126-16,3 0-24 0,3-2-6 0</inkml:trace>
  <inkml:trace contextRef="#ctx1" brushRef="#br1" timeOffset="3393.79">3040 6671 691 0,'0'0'30'0,"0"0"7"0,0 5-29 0,3 0-8 16,0 0 0-16,-3 3 0 0,0 3 212 0,3 0 40 16,0-1 9-16,-3 1 2 0,2-1-166 0,-2 4-33 0,0-4-6 0,0 1-2 15,3-1-3-15,-3 1-1 16,0-3 0-16,-3 0 0 0,3-3-32 0,0-5-6 0,0 0-2 0,0 0 0 16,-2 8 0-16,2-8 0 0,0 0 0 0,0 0 0 31,0 0-51-31,0 0-10 0,0 0-3 0,0 0 0 0,0 0 89 0,0-5 18 0,2-1 3 0,1 1 1 15,0-3-47-15,0-2-12 0,-3 2 0 0,3-3 0 16,0 1 14-16,0-4-2 0,3 4-1 0,0-1 0 16,0 3-11-16,0 0-9 0,0 0 9 0,3 0-13 15,-3 3-7-15,3 0-2 0,-3 5 0 0,3-3 0 16,0 3-58 0,0 0-12-16,-3 0-3 0,0 0-463 0,3 3-93 0</inkml:trace>
  <inkml:trace contextRef="#ctx1" brushRef="#br1" timeOffset="3641.859">3245 6686 1155 0,'0'0'51'0,"0"0"11"0,0 0-50 0,-3 6-12 16,0 2 0-16,-3-3 0 0,3 6 87 0,0-1 14 15,-3 3 3-15,3 1 1 0,0-1-46 0,0 0-10 16,3 3-1-16,0-3-1 0,0 0-8 0,0-2-2 16,3 0 0-16,0-1 0 0,0-2-9 0,3-3-1 15,0 1-1-15,3-1 0 0,-3-2-1 0,3-1 0 16,0-4 0-16,0-1 0 0,0-2-9 0,3-1-3 15,-3-2 0-15,-1 1 0 0,1-7-5 0,-3 4-8 16,0-1 11-16,0-2-11 0,-3 0 11 0,3-1-11 16,-3 4 10-16,-3-3-10 0,0 2 0 0,0 0 0 15,-3-2 0-15,0 0 0 16,-3 0-32-16,3 2-2 0,-3 1-1 0,0 2 0 16,3 0-81-16,-3 0-16 0,0 0-3 0,1 3-604 0</inkml:trace>
  <inkml:trace contextRef="#ctx1" brushRef="#br1" timeOffset="4017.852">3364 6459 691 0,'0'0'61'0,"0"0"-49"0,0 0-12 0,0 5 0 16,0 3 161-16,3 3 30 0,-3-3 5 0,3 5 2 16,-3 0-130-16,3 6-25 0,-3 7-6 0,0-2-1 15,0-3-12-15,0 6-4 0,0-4 0 0,0 1 0 16,0-3 30-16,0-2 6 0,0-1 0 0,0-4 1 0,0-1 2 15,0-3 0-15,3 4 0 0,-3-6 0 0,0-8-43 0,0 0-16 16,0 8 11-16,0-8-11 0,0 0 8 16,0 0-8-16,0 0 0 0,0 0 9 0,0 0-9 0,6-6-16 15,0-2 4-15,0 0 1 16,0 0-15-16,0-2-3 0,3-3-1 0,-3-1 0 16,3 1-2-16,-1 0-1 0,4 2 0 0,-3 1 0 15,0 4-7-15,0 4 0 0,0-1-1 0,0 3 0 0,-9 0 41 0,6 5 0 16,0 1 11-16,-3 4-3 0,0 1 28 0,0 2 4 15,0 0 2-15,-3 1 0 0,0-1 22 0,3-3 5 16,-3 4 1-16,0-4 0 0,-3 1-15 0,0-1-3 16,-6 1-1-16,0 0 0 0,0-3-35 0,-3-1-6 15,0-1-2-15,3-1 0 0,0-2-24 0,0-1-4 0,1-2-2 0,-1 3 0 32,3-3-49-32,0-3-9 0,0 3-3 0,3-5-520 0,-3 0-104 0</inkml:trace>
  <inkml:trace contextRef="#ctx1" brushRef="#br1" timeOffset="4228.862">3572 6451 1692 0,'0'0'75'0,"0"0"15"0,-3 8-72 0,3 3-18 0,0 2 0 0,0 3 0 15,0 2 25-15,0 3 2 0,-3 3 0 0,3 0 0 16,-3 2-3-16,3-2-1 0,-2 3 0 0,-1-4 0 15,3-1 21-15,-3 1 5 0,0-7 1 0,3 3 0 16,3-6-30-16,0 0-7 0,0-2-1 0,2-1 0 16,-5-2-24-16,6-5-6 0,0 2-1 0,0-2-590 15,-6-3-119-15</inkml:trace>
  <inkml:trace contextRef="#ctx1" brushRef="#br1" timeOffset="4569.86">3671 6684 1623 0,'0'0'72'0,"0"0"15"0,0 0-70 0,3 5-17 16,3 3 0-16,0-3 0 0,-1-2 23 0,1 5 1 15,0-5 0-15,3-1 0 0,-3 1-24 0,0-3 9 0,3 0-9 0,-3 0 0 16,3-3 27-16,-3 1-2 16,0-1 0-16,-3 0 0 0,6-2 7 0,-6 0 2 15,3-1 0-15,-3 4 0 0,0-4-24 0,0-1-10 0,0 1 8 0,-3 1-8 16,0 0 0-16,-3-1-14 0,3 1 2 0,-6 0 0 15,3 0-2-15,-3-1 0 0,0 4 0 0,-3-1 0 16,3 0-8-16,-3 6-2 0,-3 0 0 0,3-1 0 16,-3 4 4-16,3-1 0 0,0 3 0 0,1 2 0 15,2-2 20-15,-3 3-9 0,3 2 9 0,3-2 0 16,0-1 18-16,0 1 10 0,0-1 3 0,3 4 0 16,0-1 1-16,0-3 0 0,6 1 0 0,-3 0 0 15,6-3-4-15,0 2 0 0,-3-2 0 0,5-3 0 16,-2 1-20-16,0-1-8 0,0-2 0 0,0-1 9 15,0-2-41-15,3 0-8 0,-3 0-1 0,0-2-816 16</inkml:trace>
  <inkml:trace contextRef="#ctx1" brushRef="#br1" timeOffset="5068.855">3852 6689 1267 0,'0'0'112'0,"0"0"-89"15,0 8-23-15,-3 3 0 0,3 2 63 0,0 0 8 16,0-2 1-16,0 2 1 0,0-2-36 0,-3-1-7 16,3 1-2-16,-3-3 0 0,3 0 35 0,-3-1 6 15,3 1 2-15,0-8 0 0,0 0-13 0,0 0-2 0,0 0-1 0,0 0 0 16,0 0-38-16,0 0-7 16,0 0-2-16,0 0 0 0,0 0-20 0,3-5-4 0,3 0 0 15,-3 0-1-15,0-1-5 0,3-2-1 0,-3 0 0 16,3-5 0-1,0 0-3-15,3 2-1 0,-3 1 0 0,0-1 0 16,-3-2-14-16,3 2-3 0,-3 1-1 0,3-1 0 0,0 6 20 0,0 0 4 0,0 2 1 0,-6 3 0 16,0 0 20-16,6 3 16 0,-1 2-2 0,-2 0-1 15,3 6 19-15,-6-1 4 0,3 1 1 0,-3 0 0 16,3 2 16-16,-3-3 3 0,3 1 1 0,-3-3 0 16,-3 0-29-16,3-3-5 0,0-5-2 0,-3 5 0 15,3-5-1-15,0 0 0 0,0 0 0 0,0 0 0 16,0 0-12-16,0 0-8 0,0 0 8 0,0 0-8 15,3-5 0-15,0 0-8 0,0 0 0 0,0-1 0 16,3-2-7-16,3-2-1 0,0 4 0 0,0-4 0 16,0-1-3-16,-3 3-1 0,3 0 0 0,-3 6 0 0,3-4 3 15,0 4 0-15,-3 2 0 0,0 0 0 0,0 5 27 0,-4 0 6 16,1 3 0-16,0 0 1 0,-3 3-17 0,0-1 0 16,3-2-13-16,-3 3 5 0,0-3 8 0,0 2-8 15,0-2 8-15,0-2-8 16,0-6-16-16,0 0-4 0,6 8 0 0,-6-8 0 15,0 0-122-15,0 0-25 0,15 0-5 0,0-8 0 0</inkml:trace>
  <inkml:trace contextRef="#ctx1" brushRef="#br1" timeOffset="5438.614">4287 6628 115 0,'0'0'0'0,"0"0"10"0,0 0-10 0,-6 0 0 0,0-2 0 15,-3-1 0-15,3 3 359 0,0 3 69 0,0-3 15 0,-3 5 2 16,0-2-339-16,3 5-68 15,-3-3-14-15,0 5-2 0,0 1-22 0,1 0-8 0,2 2 0 0,0 0 0 16,0 3 34-16,0-3 7 0,3 0 2 0,0 1 0 16,3-1-1-16,0-3 0 0,3 1 0 0,0-3 0 15,0 0-20-15,3-3-4 0,-6-5-1 0,9 5 0 16,0-2-9-16,-1-3 0 0,1-3 0 0,0 1 0 16,0-4 0-16,0 1 0 0,0-3 0 0,0 0 0 15,0-2 0-15,0-1-14 0,-3 3 3 0,3-2 1 16,-6-4-6-16,3 4 0 0,0-1-1 0,0 1 0 15,-3-1 17-15,0 0-12 0,0 4 12 0,-3 1-10 16,0 1 10-16,0 5 0 0,0 0 0 0,0 0 0 0,0 0 0 16,0 0 0-16,0 0-9 0,0 0 9 15,0 0 0-15,0 8-9 0,0 2 9 0,3 4 0 0,-3-1 0 16,3 0 9-16,-3 3 1 0,2-3 0 0,1 1-10 16,0-1 12-16,0-3-12 0,3 1 12 0,0-3-12 15,0-3 0-15,3 0 0 0,-3-2-11 16,3-3-43-16,-3 0-9 0,6 0-1 0,-3 0-476 15,0-5-96-15</inkml:trace>
  <inkml:trace contextRef="#ctx1" brushRef="#br1" timeOffset="5637.621">4543 6477 1335 0,'-3'-13'59'0,"3"13"13"0,-3-2-58 0,3 2-14 15,0 0 0-15,0 0 0 0,0 0 70 0,0 0 11 0,0 0 3 0,0 0 0 16,0 5-32-16,-3 5-7 0,3 1-1 0,0 0 0 15,0 5 8-15,0 2 0 0,0 3 1 0,-3 3 0 16,3 0-12-16,0 2-2 0,-3 1-1 0,3-3 0 16,0 2-24-16,0-5-5 0,0 3-1 0,-3-3 0 15,3-2-8-15,0-1 0 0,0-2 0 0,-3-3 0 32,3 1-40-32,-3-7-9 0,3 1-3 0,-3-2-852 0</inkml:trace>
  <inkml:trace contextRef="#ctx1" brushRef="#br1" timeOffset="5952.624">4391 6642 1094 0,'0'0'48'0,"0"0"11"0,0 0-47 0,0 0-12 16,0 0 0-16,0 0 0 0,9-3 126 0,-3 0 23 15,0 1 5-15,3-1 1 0,0 0-118 0,3 1-23 16,-4-4-5-16,4 4-1 0,3-1 24 0,0-2 5 15,0 2 1-15,0-2 0 0,0 0-22 0,0 2-5 16,0-2-1-16,-1 2 0 16,-2 0-40-16,0 1-8 0,0 2-2 0,0 0 0 15,-3 0-51-15,0 0-10 0,-9 0-3 0,9 0 0 16,0 5-4-16,-9-5-2 0,0 0 0 0,3 8 0 0,0 0 125 0,0 2 25 16,0 1 4-16,-3 2 2 0,0 0 72 0,0 3 14 15,-3-2 4-15,3-1 0 0,-3 3-48 0,3-3-10 16,0 3-2-16,-3-3 0 0,0-2-36 0,0-1-8 15,3 1-2-15,0-3 0 0,0 0-30 0,0-3 0 0,0-5-13 16,0 0-569-16,0 0-114 0</inkml:trace>
  <inkml:trace contextRef="#ctx1" brushRef="#br1" timeOffset="6138.612">4674 6594 1969 0,'0'0'43'0,"-6"0"9"0,6 0 1 0,0 0 3 0,0 0-44 0,0 0-12 0,0 0 0 0,0 0 0 16,0 0-10-16,0 0-4 0,6 0-1 0,3 0 0 16,0 0-33-16,-3 0-8 0,2 3 0 0,1 2-1 15,0-3-14 1,3 1-2-16,0-3-1 0,0 0-612 0</inkml:trace>
  <inkml:trace contextRef="#ctx1" brushRef="#br1" timeOffset="6288.614">4894 6620 1335 0,'0'0'59'0,"-6"6"13"0,-3-1-58 0,3 0-14 15,-6 3 0-15,3 3 0 0,0-3 104 0,-3 5 19 16,4-3 3-16,-1 4 1 0,0-1-71 0,0 3-13 16,6-3-3-16,-3 0-1 0,3 1 7 0,3 1 2 15,0-1 0-15,3-4 0 0,3 3-10 0,0-2-2 16,3-3 0-16,6 0 0 0,-4-3-17 0,4-2-4 16,0-1-1-16,0-2 0 0,6 0-14 0,0-2-15 15,0-3 3-15,2-3-993 0</inkml:trace>
  <inkml:trace contextRef="#ctx1" brushRef="#br1" timeOffset="7804.615">5364 6565 918 0,'0'0'40'0,"3"0"9"0,-3 0-39 0,0 0-10 16,0 0 0-16,0 0 0 0,6 5 40 0,-6-5 7 0,3 3 1 0,-3 2 0 16,6 3-12-16,-6 0-1 15,-3 0-1-15,3 2 0 0,-3 4 35 0,3 2 7 0,-3-3 2 0,3 5 0 16,-3-2-18-16,3 0-4 0,0-3-1 0,-3 0 0 16,3 1-21-16,0-1-4 0,6-2-1 0,-3-4 0 15,3 1-17-15,-3 0-4 0,-3-8-8 0,6 6 12 16,0-1-12-16,-6-5 0 0,0 0 0 0,9 0 0 15,0 0-10-15,0-5-8 0,-6 2-2 0,6-2 0 16,-3-1-4-16,3 1 0 0,-6-3-1 0,3 0 0 16,-3 0-5-16,2-2-1 0,-2 2 0 0,0 0 0 15,0 0 13-15,-3 0 2 0,3 0 1 0,-3 8 0 16,-3-5 15-16,3 5 0 0,0 0 0 0,0 0 10 16,0 0 2-16,0 0 1 0,0 0 0 0,0 0 0 15,0 5-3-15,0 3-1 0,-3 0 0 0,3 2 0 0,3-2 8 16,-3 3 2-16,0-3 0 0,0 0 0 0,3 0 0 15,3 0 0-15,-3-3 0 0,-3-5 0 0,6 3-1 0,0 2 0 16,3-2 0-16,-3-3 0 0,3 0-2 0,0-3 0 16,0-2 0-16,0-1 0 0,-3-2-6 0,3 1-2 15,-3-1 0-15,0 0 0 0,0-3-8 0,-3 0 0 16,0 4 0-16,-1-4 8 0,4 0-8 0,-3 3 0 16,-3-2-10-16,0 2 10 0,3 0-16 0,-3 0 4 15,-3 0 0-15,3 0 0 16,0 0-38-16,-3 3-7 0,3 5-2 0,-3-3-693 0</inkml:trace>
  <inkml:trace contextRef="#ctx1" brushRef="#br1" timeOffset="7979.618">5674 6591 921 0,'0'0'82'0,"0"0"-66"0,0 8-16 0,-3 0 0 15,3 3 130-15,0-1 22 0,0 1 5 0,0 2 1 16,0 0-94-16,-3 1-18 0,3-1-4 0,0 0-1 15,-3 0-27-15,0 3-6 0,0-5 0 0,3 2-8 16,-3-2 16-16,3-1-4 0,0 1-1 0,-3-3 0 16,3-8-11-16,0 0-9 0,0 0 9 0,0 0-507 15,0 0-93-15</inkml:trace>
  <inkml:trace contextRef="#ctx1" brushRef="#br1" timeOffset="8143.614">5689 6504 460 0,'-9'-5'20'0,"6"2"5"0,0 3-25 0,-3 0 0 16,6 0 0-16,-3-3 0 0,3 3 324 0,0 0 59 15,0 0 12-15,0 0 2 16,0 0-347-16,0 0-70 0,0 0-13 0,0 0-3 16,3-2-71-16,3-4-13 0,0 1-4 0,3 0-534 0</inkml:trace>
  <inkml:trace contextRef="#ctx1" brushRef="#br1" timeOffset="8326.674">5808 6409 864 0,'0'0'38'0,"0"0"8"0,0 8-37 0,0 0-9 0,0-1 0 15,0 4 0-15,0 5 174 0,0 0 33 0,0 2 6 0,0 6 2 16,0-3-163-16,0 6-33 0,-3-1-7 0,0-2 0 16,6 0-12-16,-3-3 10 0,-3 0-10 0,0 0 10 15,3-2-10-15,3-3 8 0,3 0-8 0,-6 0 8 16,0-6-22-16,0 1-5 0,3-1-1 0,-3-2 0 15</inkml:trace>
  <inkml:trace contextRef="#ctx1" brushRef="#br1" timeOffset="8518.614">5695 6612 864 0,'0'0'76'0,"0"0"-60"0,-3-5-16 0,3 5 0 0,0 0 192 0,0 0 36 15,3-5 8-15,6-3 0 0,0 3-181 0,2-1-37 16,-2 1-7-16,6 0-2 0,0-1-9 0,-3 1 10 16,0-3-10-16,-3 3 10 0,6 0 4 0,0 2 1 15,0-2 0-15,-4-1 0 0,4 1-15 0,-3 2-10 16,0-2 2-16,-3 0 0 16,0 0-137-16,0-1-27 0,0 1-6 0,-3 0-1 0</inkml:trace>
  <inkml:trace contextRef="#ctx1" brushRef="#br1" timeOffset="8804.628">5933 6406 172 0,'0'0'8'0,"0"0"1"0,0 0-9 0,0 0 0 0,-3 3 0 0,3-3 0 16,0 0 228-16,0 8 44 15,3 0 9-15,-6 5 2 0,0 0-169 0,0 3-34 0,3 2-6 16,0 4-2-16,-3 1-19 0,3 1-4 0,-3-3-1 0,3 3 0 16,-3-5 0-16,0-1 0 0,0 1 0 0,0-3 0 15,3-3-12-15,-3 0-2 0,0-2-1 0,0-3 0 16,3 2-1-16,0-5-1 0,0-2 0 0,0-3 0 15,0 0-44-15,0 0-9 0,0 0-2 0,0 0 0 16,3-3-6-16,6-2-2 16,-3-3 0-16,3 0 0 0,0 0-5 0,0 0-2 0,0 0 0 15,0 1 0-15,-3-1-2 0,2 2-1 0,-2 1 0 16,3 2 0-16,-3 3 42 0,0 3 0 0,0 5 13 0,0 0-3 16,0 0 44-16,-3 5 9 0,-3 0 1 0,3 3 1 15,0-3-26-15,-3 1-6 0,0-4-1 0,0 1 0 16,0-1-32-16,0 1 0 0,0-6 0 0,0-5-562 15,0 0-117-15</inkml:trace>
  <inkml:trace contextRef="#ctx1" brushRef="#br1" timeOffset="9584.635">6403 6628 1105 0,'0'0'48'0,"0"8"12"0,0 3-48 0,0 2-12 16,0 0 0-16,0 3 0 0,0 3 60 0,0 4 9 15,0-1 3-15,-3 1 0 0,0 4-45 0,3-3-9 16,-3 0-2-16,-3-6 0 0,3 1 20 0,0-1 3 15,0-2 1-15,0-3 0 0,-3 0 19 0,3 1 4 16,3-4 1-16,-3-2 0 0,3-3-45 0,0-5-9 16,0 0-2-16,0 0 0 0,0 0-8 0,0 0 0 15,3-5 0-15,3 0 0 0,-3-3 0 0,3-3 0 0,-3 1 0 0,0-1 0 16,3-5 0-16,-3 0 0 0,-3 1 0 0,0-4 8 16,3 1-8-16,-3-1 0 0,3 0 0 0,-3-2 0 15,-3 0-11-15,3 3 3 0,3-4 0 0,-3 4 0 16,0-1 8-16,3 1 0 0,3-1 0 0,0 4 0 15,0 1 0-15,-3 1 0 0,6 0 0 0,-3 2 0 16,3 1 0-16,0 4-8 0,-3-2 8 0,3 3-8 16,-3 2 8-16,2 3 11 0,-2 0-3 0,3 3 0 15,0 0 4-15,-3 5 0 0,0 0 0 0,-3 5 0 16,0 0 13-16,0 3 3 0,-3 0 1 0,0 0 0 16,-3 2 3-16,0-2 1 0,-3 0 0 0,-3-3 0 15,0 0-9-15,0-2-3 0,0 0 0 0,1-1 0 16,-1 1-10-16,0-3-3 0,0-3 0 0,3 0 0 15,-3 1-18-15,3-4-4 0,0-2-1 0,6 0 0 16,0 0-49-16,0 0-11 0,0-2-1 0,-3-4-508 16,3 1-102-16</inkml:trace>
  <inkml:trace contextRef="#ctx1" brushRef="#br1" timeOffset="9890.627">6594 6642 1152 0,'-3'5'102'0,"-3"0"-82"16,0 0-20-16,0 1 0 0,0 2 104 0,0 0 16 16,3-1 3-16,0 4 1 0,0-3-91 0,0 3-17 15,3-1-4-15,0-2-1 0,0 0 20 0,0 0 4 0,0-8 1 0,6 8 0 16,-3 0 5-16,6-5 2 0,-9-3 0 0,9 2 0 16,-3-4-15-16,3-1-2 0,0 0-1 0,0-2 0 15,-1 2-16-15,1-2-9 0,0-3 10 0,0 3-10 16,-3-3 8-16,3 0-8 0,0 0 0 0,-3 0 0 15,-3 3 10-15,0-3-10 0,0-3 10 0,-3 3-10 16,0 0 11-16,-3 0-11 0,-3 0 12 0,0 1-12 16,0-1 8-16,0 2-8 0,-3 1 0 0,0 0 0 15,0-1 0-15,0 1-14 0,0 5 1 0,4-3 0 16,-4 3-27-16,3 0-4 0,0 3-2 0,6-3 0 16,-6 3-157-16,6-3-31 0</inkml:trace>
  <inkml:trace contextRef="#ctx1" brushRef="#br1" timeOffset="13129.436">6754 6570 806 0,'0'0'72'0,"0"0"-58"0,0 0-14 0,0 0 0 16,0 0 95-16,0 0 16 0,0 5 3 0,0 3 1 0,0-2-62 0,0 2-12 15,0 2-2-15,-3 3-1 0,3 1-16 0,-3-1-3 16,0 0-1-16,-3 0 0 0,3 0 8 0,1-2 2 16,-1 0 0-16,0-1 0 0,-3 1-13 0,6-1-3 15,-3 1 0-15,3-6 0 0,0-5-26 0,0 0-6 16,0 0 0-16,0 0-432 16,0 0-85-16</inkml:trace>
  <inkml:trace contextRef="#ctx1" brushRef="#br1" timeOffset="13325.469">6760 6477 1094 0,'-15'0'48'0,"12"0"11"0,0-2-47 0,0 2-12 0,1-3 0 0,-1 3 0 15,3 0 113-15,0 0 21 0,0 0 4 0,0 0 1 16,-3 3-120-16,3-3-19 0,0 0-14 0,0 0 2 31,0 0-23-31,0 0-5 0,6 5 0 0,-1 0-396 0,1 1-80 0</inkml:trace>
  <inkml:trace contextRef="#ctx1" brushRef="#br1" timeOffset="13727.468">6864 6554 1036 0,'0'0'92'0,"0"0"-73"0,0 0-19 0,0 8 0 0,0 0 67 0,0 0 9 16,-2 0 3-16,2 3 0 0,2-1-63 0,-2 3-16 15,0 1 0-15,0-1 0 0,-2-3 8 0,2 1-8 16,0 0 11-16,-3-1-11 0,0 1 54 0,3-6 4 16,0 3 1-16,0-8 0 0,0 5-26 0,0-5-5 15,0 0 0-15,0 0-1 0,0 0-18 0,0 0-9 16,0 0 10-16,0 0-10 0,0 0 0 0,0 0-16 15,3-8 1-15,0 3 1 16,-1-3-11-16,4 0-3 0,0 0 0 0,0-2 0 0,-3-1 4 0,6-2 1 0,-3 2 0 16,0 1 0-1,3-4-12-15,0 4-2 0,0-3-1 0,3 5 0 0,-3 0 11 0,0 0 3 0,3 2 0 0,-3 4 0 16,-1-1 24-16,1 3 0 0,-6 3 9 0,3-1-9 16,0 4 26-16,0 2-2 0,-3 2 0 0,0 1 0 15,0 2 18-15,-3 3 3 0,0-3 1 0,0 3 0 16,0 0-22-16,0 0-5 0,-6-3-1 0,3 0 0 15,0-2-5-15,0-1-1 0,0 1 0 0,0-3 0 16,3-8-12-16,0 0-10 0,0 0 2 0,0 0 0 16,0 0-104-1,0 0-21-15,0 0-4 0,0 0-1 0</inkml:trace>
  <inkml:trace contextRef="#ctx1" brushRef="#br1" timeOffset="13968.491">7177 6380 1465 0,'-6'2'64'0,"3"1"15"0,3 0-63 0,0 2-16 16,-3-3 0-16,3 6 0 0,0 0 25 0,-3 3 3 16,0 2 0-16,3 3 0 0,0 0-28 0,0 2 0 15,0 4 0-15,0 1 0 0,0 4 11 0,-3-3 3 16,3-3 1-16,0 0 0 0,3-2 2 0,0-1 1 15,-3-2 0-15,3 0 0 0,0-3-18 0,0 0 0 16,-3 0 0-16,3-2 0 16,0-3-103-16,-3 0-17 0,0-3-4 0,0-5-1 0</inkml:trace>
  <inkml:trace contextRef="#ctx1" brushRef="#br1" timeOffset="14164.495">7067 6562 1652 0,'0'0'73'0,"0"0"15"0,-3-5-70 0,3 5-18 0,0 0 0 0,0 0 0 15,0 0 25-15,6-5 2 0,3-3 0 0,0 2 0 16,3 1-27-16,-3 0 0 0,2-3 0 0,1 3 0 16,6-1 0-16,-3 1 15 0,3 2-1 0,-3 1 0 15,3-1-38-15,-3 0-8 0,-1 3-2 0,1 0-474 16,3 3-96-16</inkml:trace>
  <inkml:trace contextRef="#ctx1" brushRef="#br1" timeOffset="14525.488">7317 6581 1573 0,'-9'5'69'0,"6"-2"15"0,-3 2-67 0,3 0-17 16,-3 3 0-16,6-3 0 0,0-5 52 0,6 8 8 15,-3 0 0-15,3-2 1 0,-6-6-43 0,6 2-9 16,6 1-1-16,-3 0-8 0,-3-3 0 0,3-3 0 15,0-2 0-15,0-1 0 0,-1 4 0 0,1-4 0 16,-3 1 0-16,3-3 0 0,-3 3 0 0,0 0 0 16,0-3 0-16,0 2 0 0,-3 1 0 0,0 0-11 15,0-3 11-15,-3 2-13 0,0 1-1 0,-3 0 0 16,0 2 0-16,0 1 0 0,-3-4 14 0,-3 4-11 16,3 2 11-16,-3 0-10 0,0 2 10 0,0 1 0 0,-2 0 0 0,2 2 0 15,-6 3 0-15,3-3 0 0,3 0 0 0,-3 3 0 16,3 0 0-16,3 3 0 0,-3-3 0 0,3 2 8 15,3-2-8-15,0 6 11 0,3-6-11 0,0 2 12 16,3-2-12-16,3 3 0 0,-3-3 0 0,3-1 0 16,3 1 0-16,0 0 8 0,0 0-8 0,3-2 0 15,-6 2 0-15,3-6-9 0,0 3 0 0,0-5 0 16,0 3-38-16,-1 0-7 0,-2-3-2 0,0-3 0 16,3 0-125-16,-3 1-26 0</inkml:trace>
  <inkml:trace contextRef="#ctx1" brushRef="#br1" timeOffset="14819.735">7472 6607 1382 0,'3'16'61'0,"0"-5"13"0,-3-3-59 0,0 7-15 32,6 7 0-32,-3-4 0 0,0-5 71 0,0-2 11 31,0-3 2-31,-1 0 1 0,-2-8-37 0,0 0-8 15,0 0-2-15,0 0 0 0,0 0-27 0,0 0-11 16,0 0 8-16,0 0-8 0,0 0 10 0,3-6-10 16,0 1 12-16,0-3-12 0,-3-2 18 0,3-1-3 15,0 3-1-15,0-2 0 0,0 2-5 0,3-3-1 16,0 3 0-16,-3-2 0 0,0-1-8 0,3 0 0 16,-3-2 0-16,3 5 8 0,0 0-8 0,0 6 0 15,0-4 0-15,-6 6 0 0,9-2-16 0,-3 2 2 0,3 0 0 31,0 0 0-31,0 2-125 0,0 1-25 0,-9-3-4 0,8 3-502 0</inkml:trace>
  <inkml:trace contextRef="#ctx1" brushRef="#br1" timeOffset="15093.731">7802 6549 288 0,'0'0'25'0,"-3"5"-25"0,-3-2 0 0,0-1 0 15,3-2 296-15,-6 3 53 0,0 0 11 0,3-1 3 16,0 4-222-16,-2-4-44 0,-1 1-9 0,0 0-1 0,3 5-43 15,-3-3-8-15,0 0-1 0,6 0-1 0,-3-2-42 0,6 5-9 16,-3-3-2-16,3 3 0 0,3 0 19 0,0 0 0 16,3 0 0-16,3 0 0 0,0 5 8 0,0-2 6 15,0-3 1-15,3 2 0 0,-1 1-15 0,-2 0 0 16,3 2 0-16,-3-3 0 0,-3 1 15 0,0 2 0 16,-3-5 0-16,-3 3 0 0,0-6 9 0,-3 0 3 15,-3 1 0-15,-3 1 0 0,0-1-2 0,0-1 0 16,0-2 0-16,0-1 0 0,-2-2-15 0,-1-2-10 15,0-1 12-15,3 3-12 0,0-3 0 0,0-2 0 16,0 0-10-16,0 0 10 16,0-1-133-16,6 4-19 0,3 2-4 0</inkml:trace>
  <inkml:trace contextRef="#ctx1" brushRef="#br1" timeOffset="15460.75">7924 6276 518 0,'0'0'46'0,"0"0"-37"0,0 0-9 0,0 0 0 0,0 0 182 0,6 0 34 16,3 6 8-16,0 2 0 0,0-3-165 0,0 8-34 15,3 0-6-15,0 6-2 0,0 5 36 0,-1 5 7 16,-2 3 2-16,3 5 0 0,-6 2 27 0,3 4 6 16,-3-1 1-16,0 3 0 0,-3 0 2 0,-6-3 1 15,-3-2 0-15,-3 0 0 0,0-9-51 0,-3 1-9 16,-3 0-3-16,4-6 0 0,-4-2-16 0,-3 0-3 15,0-3-1-15,3-2 0 0,-6-3-26 0,0-3-6 16,1 0 0-16,2-5-716 16,3 0-142-16</inkml:trace>
  <inkml:trace contextRef="#ctx1" brushRef="#br1" timeOffset="18112.743">13038 321 288 0,'0'0'12'16,"0"0"4"-16,0 0-16 0,0 0 0 0,0 0 0 0,0 8 0 0,3 2 156 0,-3 3 28 15,0 1 5-15,3 1 2 0,0 9-126 0,0 3-25 16,-6 4-4-16,0 1-2 0,0 8-2 0,0 0 0 15,0-1 0-15,0 1 0 0,-3 0-11 0,0-1-2 16,0-2-1-16,6 3 0 0,0-8-2 0,0 0 0 16,0-6 0-16,0 1 0 15,0-1-41-15,0 0-9 0,0-7-2 0,0-6 0 0</inkml:trace>
  <inkml:trace contextRef="#ctx1" brushRef="#br1" timeOffset="18541.732">13044 228 1497 0,'3'-11'32'0,"0"3"8"0,0 1 0 0,3-4 4 0,-3 3-36 0,6-5-8 0,0 2 0 0,8 3 0 16,4-5 0-16,3 5 0 0,0 3 0 0,0-3 0 15,2-3 0-15,1 9 0 0,6-4 0 0,6 1 0 16,5-3 0-16,10 8 0 0,2-5 0 0,7 0 0 16,2 2 0-16,7-8 0 0,2 3 0 0,4 0 0 15,8 3 0-15,-6-3 0 0,1 8 0 0,-4-5 0 16,4-3 0-16,-4 3 0 0,0-1 0 0,-5 4 0 16,-7 2 0-16,1 0 0 0,-4 0 0 0,-2 0 0 15,-4-6-49-15,-2 6-12 0,-1 6-3 0,-5-6 0 0,-6 2 52 0,-4 4 12 16,-2-1 0-16,-6-2 0 0,-3 2 0 0,-3 0 0 15,-4-5 0-15,1 8 0 0,-3-3 48 0,-3-2 13 16,0 2 3-16,0 1 0 0,-3 2-52 0,0-3-12 16,-4 8 0-16,4-5 0 0,-3-3 54 0,3 9 8 15,0-6 2-15,0 2 0 0,-3 3-52 0,0 1-12 16,0-6 0-16,0 5 0 0,0 0 0 0,-3 5 0 16,0-4 0-16,0 4 0 15,-1-5-48-15,-2 3-13 0,-3 3-3 0,3-9-640 0</inkml:trace>
  <inkml:trace contextRef="#ctx1" brushRef="#br1" timeOffset="19178.427">13062 1136 806 0,'0'0'36'0,"3"0"7"0,3 0-35 0,-3 0-8 0,6 0 0 0,-4 0 0 15,4 0 53-15,0 0 9 0,3 0 2 0,3 0 0 16,0-6 0-16,3 6 0 0,0 6 0 0,3-6 0 15,2 0 0-15,4 0 0 0,6 0 0 0,3 0 0 16,5 2 0-16,10-2 0 0,2 0 0 0,4 0 0 16,6 5 0-16,-1-5 0 0,9-5 0 0,1 3 0 15,-1 4-52-15,4 3-12 0,-1 1 0 0,1 2 0 16,-1 0 0-16,0 2 0 0,-2-2 0 0,-1-3 0 16,1 1 0-16,-10-4 0 0,1 9 0 0,-4-11 0 15,1 0 0-15,-1 0 0 0,-2 3 0 0,-4-3 0 16,-5-3-151-16,-3-2-33 0,-10-3-6 0,-2 2-2 0</inkml:trace>
  <inkml:trace contextRef="#ctx1" brushRef="#br1" timeOffset="19554.427">15342 360 1497 0,'-6'-8'32'0,"6"8"8"0,0 0 0 0,0 0 4 0,0 0-36 0,0 0-8 0,0 0 0 0,0 0 0 15,0 0 0-15,0 0 0 0,0 0 0 0,0 0 0 16,3 8 0-16,0 0 0 0,-3 5 0 0,0 6 0 16,0 5 53-16,-6 10 9 0,3-2 2 0,0 2 0 15,-6 6 0-15,6 2 0 0,-3 1 0 0,0 2 0 16,0 0 0-16,0 0 0 0,3 0 0 0,0-6 0 31,0-7-103-31,3 2-20 0,-3-10-4 0,3 3-1 0,3-11 52 0,0 2 12 0,0 1 0 0,0-6 0 16,0-5 0-16,0 0 0 0,-6 2 0 0,3-2-583 15,3-2-113-15</inkml:trace>
  <inkml:trace contextRef="#ctx1" brushRef="#br1" timeOffset="19779.429">15288 1130 1497 0,'-15'0'32'0,"12"0"8"0,-6 0 0 0,0 0 4 0,1 6-36 0,-4-6-8 16,0 0 0-16,-3 0 0 0,0 0 53 0,-3 2 9 15,-3 3 2-15,-3-5 0 0,-2 0 0 0,-4 0 0 0,0 0 0 16,-3 0 0-16,-2 0 0 0,2 0 0 0,3 6 0 0,3-1 0 31,1-2-103-31,-1 2-20 0,6-5-4 0,0 3-547 0,6-1-110 0</inkml:trace>
  <inkml:trace contextRef="#ctx1" brushRef="#br1" timeOffset="20516.431">14467 342 1267 0,'0'0'28'0,"0"0"5"0,0 0 2 0,0 0 1 0,0 0-36 0,0 5 0 15,-3 8 0-15,3-7 0 0,-3 7 0 0,3 0 0 16,0 6 0-16,0 2 0 0,0-3 58 16,0 9 5-16,-3-6 1 0,0 3 0 0,3 2-52 0,0-5-12 15,3-2 0-15,-3-6 0 0,3 6 0 0,-3-6 0 0,3 0 0 16,0-5 0 0,0 0-48-16,3 3-13 0,-3-9-3 0,0 1 0 0</inkml:trace>
  <inkml:trace contextRef="#ctx1" brushRef="#br1" timeOffset="21001.435">14487 339 1728 0,'0'0'38'0,"-3"0"8"0,1 0 2 0,2-5 0 0,0 5-39 0,0 0-9 0,2 0 0 0,1-8 0 15,6 8 0-15,0-5 0 0,-3 5 0 0,6-8 0 16,0 8 53-16,6-6 9 0,-3 6 2 0,6-8 0 15,0 8-52-15,2-5-12 0,-2 0 0 0,6 5 0 16,-3-5 0-16,3 2 0 0,-1-2 0 0,-2-1 0 0,0 4 0 0,-3 2 0 16,0 0 0-16,-1-6 0 15,-5 6-48-15,0 0-13 0,-3 6-3 0,-3-6 0 0,0 8 52 0,-3-3 12 16,0 3 0-16,-3-3 0 0,0 0 0 0,-3 9 0 16,-3-6 0-16,3 5 0 0,-3-5 48 0,3 5 13 15,-3 0 3-15,0 6 0 0,0-6 0 0,3 6 0 16,-3-6 0-16,3 5 0 0,3 3-52 0,0-2-12 15,0-1 0-15,0 4 0 16,3-4-48-16,0-5-13 0,0 3-3 0,0 0 0 0,0 0 103 0,0-3 20 16,0 6 4-16,-3-6 1 15,3 0-103-15,-1-5-20 0,-2 3-4 0,0 2-1 0,0-8 52 0,-3 8 12 16,-3-5 0-16,0-2 0 0,0 2 0 0,-5 0 0 0,-1 2 0 0,-3-7 0 16,0 2 0-16,-3 0 0 0,-6-2 0 0,3 0 0 15,0 5 0-15,-2-8 0 0,-7 0 0 0,0 5 0 16,3-5 0-16,-3 0 0 0,1 0 0 0,2 0 0 15,3 0 0-15,-3 0 0 0,3 3 0 0,3-3 0 16,1-3 48-16,-1 6 13 0,3 2 3 0,3-5 0 16,3 0-52-16,0 5-12 0,6-5 0 0,3 0 0 31,0 0-151-31,0 0-33 0,6 8-6 0,3-8-2 0</inkml:trace>
  <inkml:trace contextRef="#ctx1" brushRef="#br1" timeOffset="21349.278">14672 575 1497 0,'0'0'66'0,"0"0"14"0,0 0-64 0,0 0-16 16,0 0 0-16,0 0 0 0,0 0 0 0,0 0 0 16,0 0 0-16,0 0 0 0,0 0 55 0,0 0 7 15,0 0 2-15,0 0 0 0,0 0-52 0,0 0-12 16,0 0 0-16,0 0 0 0,0 0 54 0,0 0 8 16,0 5 2-16,-6 3 0 0,3-8-52 0,3 0-12 15,-6 0 0-15,3 0 0 0,0 0 0 0,0 0 0 0,0-8 0 0,3 5 0 16,0 3 54-16,0-2 8 0,-3-4 2 0,3 6 0 31,3-8-103-31,-3 8-20 0,0 0-4 0,0 0-1 0,0 0 52 0,0 0 12 0,0 0 0 0,0 0-583 16,0 0-113-16</inkml:trace>
  <inkml:trace contextRef="#ctx1" brushRef="#br1" timeOffset="22450.274">12978 1718 345 0,'0'0'31'0,"0"0"-31"15,0 0 0-15,0 0 0 0,0 0 145 0,0 8 23 16,-3 2 5-16,3 9 1 0,-3 7-100 0,3 1-20 16,-3 12-4-16,3 1-1 0,-6 5 18 0,3-5 3 15,1 7 1-15,-1-2 0 0,3 5-30 0,-3-5-5 16,3 3-2-16,-3-3 0 0,3-5-24 0,0-3-10 16,0-8 8-16,0-3-8 0,0-2 0 0,0-5 0 15,0-3 0-15,3-6 0 0,0-2-15 0,-3 0-8 0,0-8-1 16,0 0-418-16,0 0-83 0</inkml:trace>
  <inkml:trace contextRef="#ctx1" brushRef="#br1" timeOffset="22664.711">12963 1887 288 0,'6'-13'25'0,"0"5"-25"0,-3 2 0 0,6-1 0 16,3-4 253-16,0 3 46 0,3-5 9 0,6 2 1 15,3-2-225-15,5-3-44 0,7 3-10 0,0 2-2 16,0-2 18-16,8-3 3 0,4 6 1 0,8-4 0 0,4 1-16 16,8 5-3-16,7-8-1 0,-1 6 0 15,7-3-14-15,5 2-4 0,6-2 0 0,3 5 0 0,-2-11-12 16,2 11 11-16,0-2-11 0,-6 4 10 0,1 4-10 16,-10-3-14-16,1 5 3 0,-4 0 1 15,-3 5-99-15,-5-5-20 0,-4 2-4 0,-8 4-325 16,-7-1-65-16</inkml:trace>
  <inkml:trace contextRef="#ctx1" brushRef="#br1" timeOffset="22848.749">15330 1562 1267 0,'6'-8'56'0,"-6"8"12"0,0 0-55 0,0 0-13 16,0 0 0-16,0 0 0 0,0 0 54 0,0 0 8 15,0 0 2-15,0 0 0 0,0 0 0 0,0 0 0 16,-6 2 0-16,0 4 0 0,0 1-52 0,3 4-12 16,0 2 0-16,-3 6 0 0,3-1 54 0,3 9 8 15,0 2 2-15,3 8 0 0,0 5-53 0,3 3-11 0,0-2 0 0,0 4 0 16,0-2 13-16,0 3 6 0,0-3 1 15,0 0 0-15,3-6-31 0,0-2-5 0,-4-2-2 0,1-3 0 16,0-6-6-16,3 1 0 0,-6-6-1 0,0-3-821 16</inkml:trace>
  <inkml:trace contextRef="#ctx1" brushRef="#br1" timeOffset="23255.713">13074 2702 1152 0,'12'-8'102'0,"-12"8"-82"16,0 0-20-16,0 0 0 0,11 0 74 0,7 0 10 15,3 0 3-15,6 3 0 0,6-6-44 0,-1 3-9 0,7-3-2 0,6 1 0 16,2-4 44-16,13 1 9 0,5 2 2 0,7-7 0 15,2 2-9-15,10-5-2 0,5 2 0 16,6 0 0-16,3-2-43 0,1 3-9 0,-1 2-1 0,0-3-1 16,0 9-22-16,-5-4 0 0,-4 6 0 15,-6 0 0 1,0 6-120-16,-2-6-20 0,-7 0-3 0,-5 2-706 16</inkml:trace>
  <inkml:trace contextRef="#ctx1" brushRef="#br1" timeOffset="23684.713">14514 1834 403 0,'0'0'36'0,"0"0"-36"0,0 0 0 0,3 5 0 15,0 9 200-15,-3 1 32 0,3 4 8 0,-3-1 0 16,3 9-108-16,-3-1-23 0,0 1-4 0,0 5-1 16,0-1-35-16,0-2-7 0,0 1-2 0,-3-4 0 15,3 0-36-15,0-4-7 0,0-1-1 0,0-3-1 16,0 1-15-16,0-6 0 0,0 0 0 0,0-5-569 15,3 3-110-15</inkml:trace>
  <inkml:trace contextRef="#ctx1" brushRef="#br1" timeOffset="24022.684">14538 1860 345 0,'0'0'31'0,"0"0"-31"16,0-7 0-16,3 1 0 0,0 1 320 0,3 0 59 15,0-3 11-15,6 0 2 0,0 3-291 0,3-3-58 16,0-3-12-16,-1 3-3 0,4 0 0 0,-3 3-1 16,6-3 0-16,3 3 0 0,-3-6-27 0,2 3 0 15,4 0 0-15,-3 3 0 0,3 2 0 0,-3-2 0 16,-4 5 0-16,4 0 0 0,0 0 0 0,-6 0 0 16,0 0 0-16,0 3 0 0,-3-1 0 0,-1 1 0 15,-5 2 0-15,0-2 0 0,0 7 0 0,-3-4 0 16,0 2 0-16,0 5 0 0,-3-5 21 0,3 5-1 15,-6 6 0-15,3 2 0 0,0 2 0 0,-3-1-1 0,0 1 0 16,3 4 0-16,-3 2-5 0,3-5-1 0,0 0 0 0,-3 2 0 16,3-2-1-16,3 0 0 0,-3-6 0 15,3 1 0-15,-3 2-12 0,0-8 0 0,3 6 0 0,-6-3 0 32,3-3-20-32,0 3-8 0,-3-6 0 0,0 1-1 15,-3-3-143-15,0-3-29 0</inkml:trace>
  <inkml:trace contextRef="#ctx1" brushRef="#br1" timeOffset="24206.795">14565 2324 1440 0,'-21'0'128'0,"12"0"-103"0,-3 0-25 0,3 0 0 16,0 0 131-16,3 0 21 0,3-6 4 0,3 6 0 16,0 0-113-16,0 0-23 0,0 0-5 0,6 6-1 0,6-6-2 0,6 0 0 15,-3 0 0-15,6 0 0 0,3 0 12 0,-1 0 1 16,4-6 1-16,0 4 0 0,0-1-26 0,3 0 0 15,2 3 0-15,-2 0 0 16,-3 0-160-16,-3 0-36 0</inkml:trace>
  <inkml:trace contextRef="#ctx1" brushRef="#br1" timeOffset="24661.117">14720 2025 1472 0,'0'0'65'0,"0"0"14"0,0 0-63 0,9 0-16 0,-9 0 0 0,6 0 0 16,2 5 36-16,-2-5 4 0,-6 0 0 0,6 5 1 15,-3 3-1-15,-3-8-1 0,0 0 0 0,3 3 0 16,-3-3 6-16,-3 5 2 0,0 0 0 0,-3 1 0 16,6-6-19-16,-3 2-4 0,-3 4-1 0,1-6 0 15,-1 0-13-15,0 0-2 0,0-6-8 0,6 6 12 16,0 0-12-16,-3-2 8 0,0-4-8 0,0 1 0 16,3 0 0-16,0 2 0 0,3-8-11 0,3 9 11 15,0-6-12-15,0 3 12 0,0 5-12 0,2-8 12 16,1 8-11-16,0 0 11 0,-3 0-8 0,3 2 8 15,-3 4 0-15,-6-6-10 0,6 2 10 0,-6-2 0 0,3 11 0 0,-3-11 20 16,0 0-2-16,-3 2-1 0,0 4 7 0,0-1 0 16,-3 0 1-16,0-2 0 0,0 2-13 0,0-5-4 15,0-5 0-15,-3 5 0 0,1-3 0 0,2 3-8 16,0-5 12-16,0 0-4 0,-3 2-8 0,6-2 8 16,0 0-8-16,3 2 8 0,-3-2-17 0,3 5-4 15,0 0-1-15,0 0-948 0</inkml:trace>
  <inkml:trace contextRef="#ctx1" brushRef="#br1" timeOffset="25713.828">14654 516 1036 0,'0'0'23'0,"0"0"5"0,0 0 0 0,0 0 1 0,3 0-29 0,-3 0 0 15,0 0 0-15,6 6 0 0,-6-6 57 0,6 0 6 16,-6 0 1-16,0 0 0 0,0 0-52 0,0 0-12 15,0 0 0-15,0 0 0 0,0 0 54 0,0 0 8 16,0 0 2-16,0 8 0 0,0-8 0 0,-3 5 0 16,-3-2 0-16,6-3 0 0,-6 5-52 0,6-5-12 15,-3 5 0-15,-3-5 0 0,0 3 0 0,0-3 0 16,0 0 0-16,6 0 0 0,0 0 54 0,-3 0 8 16,-3-3 2-16,6 3 0 0,0 0-52 0,0 0-12 0,0 0 0 15,0 0 0-15,0 0 0 0,0 0 0 0,0 0 0 0,0 0 0 31,9 0-48-31,-3 0-13 0,0-5-3 0,-6 5 0 0,9 0 52 0,-3 5 12 0,-6-5 0 16,6 0 0-16,-6 0 0 0,0 0 0 0,0 0 0 16,0 0 0-16,0 0 0 0,0 0 0 0,0 0 0 0,0 0 0 15,0 0 48-15,0 0 13 0,0 0 3 0,0-5 0 16,0 0-52-16,0 5-12 0,0 0 0 0,-3-3 0 16,0-2 0-16,3-3 0 0,-3 2 0 0,3 6 0 15,0 0-48-15,0 0-13 16,0 0-3-16,0 0 0 0,0 0 52 0,0 0 12 0,0 0 0 0,0 0 0 15,0 0 0-15,0 0 0 0,0 0 0 0,0 0 0 16,0 0 0-16,3 6 0 0,3 2 0 0,-6-8 0 16</inkml:trace>
  <inkml:trace contextRef="#ctx1" brushRef="#br1" timeOffset="33214.998">14610 535 806 0,'0'0'17'0,"0"0"4"0,2 0 1 0,-2 0 2 0,0 0-24 0,0 0 0 0,0 0 0 0,0 0 0 0,0 0 56 15,0 0 6-15,0 0 2 0,0 0 0 0,0 0 0 0,0 0 0 16,0 0 0-16,0 0 0 0,0 0 0 0,0 0 0 16,0 0 0-16,0 0 0 0,0 0-52 0,0 0-12 15,0 0 0-15,0 0 0 0,0 0 54 0,3 0 8 16,3-5 2-16,-3-1 0 0,-3 6-52 0,6 0-12 15,-3-2 0-15,3 2 0 0,0-6 54 0,0 6 8 16,0 0 2-16,0-5 0 0,3 2 0 0,-3-2 0 16,3 5 0-16,-3 0 0 0,3-5-52 0,3 2-12 15,-3 3 0-15,3-5 0 16,-1 5-48-16,1 0-13 0,3 0-3 0,3 0 0 0,-3 0 103 0,3 0 20 16,-6 0 4-16,6 0 1 15,2 5-103-15,1-5-20 0,-3 3-4 0,3 2-1 0,3 0 103 0,-3-2 20 0,-4 8 4 16,1-9 1-1,0 9-103-15,0-8-20 0,-3 7-4 0,0-2-1 0,-3 0 52 0,3 3 12 0,-4-6 0 0,1 3 0 16,0-3 0-16,-3 3 0 0,3 5 0 0,0-7 0 16,-3 2 0-16,0-1 0 0,3 4 0 0,-3-3 0 15,0 5 0-15,3-7 0 0,-1 7 0 0,1-8 0 16,-3 8 0-16,3-5 0 0,0 5 0 0,-3-7 0 16,3 7 0-16,-3 0 0 0,0-5 0 0,3 3 0 15,0 2 0-15,-3-5 0 0,2 5 0 0,1 0 0 16,0 1 0-16,0-7 0 0,-3 7 0 0,0 2 0 15,6-3 0-15,-3 3 0 0,0 2 0 0,3-5 0 16,0 1 0-16,-1 4 0 0,-2-5 0 16,3 1 0-16,3-1 0 0,0 0 0 0,0 0 0 0,3-5 0 0,-1 6 0 15,4-4 0-15,0 3 0 0,3-7 0 0,-3 2 0 0,2-1 0 16,-2 4 0-16,3-8 0 0,3 7 0 0,-3-7 0 16,-1 2 0-16,1 1 0 0,0-4 0 0,-3 3 0 15,3 1 0-15,-4-6 0 0,-2 0 48 0,0 0 13 16,3 0 3-16,-6 0 0 0,3 0-52 0,-4 0-12 15,-2-6 0-15,3 6 0 0,-3 0 0 0,-3-5 0 16,3 3 0-16,-6 2 0 0,0 0 0 0,0-6 0 16,0 1 0-16,2 2 0 0,-2-2 0 0,0 5 0 15,-3-8 0-15,3 3 0 0,0-1 0 0,-3 4 0 16,-6 2 0-16,0 0 0 0,6-5 0 0,-6 5 0 16,0 0 0-16,0 0 0 0,0 0 0 0,0 0 0 15,0 0 0-15,0 0 0 0,0 0 0 0,0 0 0 16,0 0 0-16,0 0 0 0,0 0 0 0,0 0 0 0,0 0 0 0,0 0 0 31,0 0-48-31,0 0-13 0,0 0-3 0,0 0 0 16,0 0 0-16,0 0 0 0,0 0 0 0,0 0-742 0</inkml:trace>
  <inkml:trace contextRef="#ctx1" brushRef="#br1" timeOffset="34522.723">14729 2048 1036 0,'0'0'23'0,"0"0"5"0,0 0 0 0,0 0 1 0,0 0-29 0,0 0 0 0,0 0 0 0,0 0 0 16,0 0 57-16,0 0 6 0,0 0 1 0,0 0 0 16,0 0 0-16,3-5 0 0,0-3 0 0,-3 3 0 15,2 0 0-15,4-1 0 0,-3 4 0 0,3-9 0 16,0 3-52-16,0 0-12 0,0 3 0 0,3-3 0 0,0-5 0 0,0 7 0 16,6-7 0-16,-3 5 0 0,0-5 0 0,0 0 0 15,-3 2 0-15,2-2 0 0,1 0 54 16,3-1 8-16,-3 1 2 0,3 0 0 0,0 0 0 15,0 2 0-15,0-5 0 0,0 3 0 16,2 0-103-16,-2 0-20 0,0 2-4 0,3 3-1 16,-3-5 103-16,0 0 20 0,0 2 4 0,-3 3 1 15,2-5-103-15,1 5-20 0,0 3-4 0,-3-9-1 0,3 7 52 0,0 1 12 16,3-4 0-16,-3 2 0 0,3 0 0 0,-1 2 0 16,4-1 0-16,-3-4 0 0,0 3 48 0,3 0 13 15,0 3 3-15,-4-3 0 0,1 3-52 0,3-1-12 16,-6 1 0-16,6 2 0 0,-3-5 0 0,-3 3 0 0,2 0 0 15,-2-3 0 1,3 3-48-16,-3-1-13 0,3-2-3 0,-3 0 0 0,3 3 52 0,0-5 12 0,-4-1 0 0,4 6 0 16,0-9 48-16,0 1 13 0,3 3 3 0,-3 2 0 15,3-6-52-15,-4 1-12 0,1 0 0 0,0 0 0 16,0 0 0-16,0-1 0 0,3-4 0 0,0 5 0 16,-1 5 0-16,1-6 0 0,3-4 0 0,-3 5 0 15,0-1 0-15,0 1 0 0,-1 0 0 0,1 0 0 16,-3 0 0-16,3-1 0 0,0 4 0 0,0 2 0 15,-4-3 0-15,4 3 0 0,-3 0 0 0,0 3 0 16,0 0 0-16,-3 2 0 0,0-2 0 0,-1-3 0 16,-2 3 0-16,0 5 0 0,0 0 0 0,0-6 0 15,-3 4 54-15,-3 2 8 0,0-6 2 0,0 6 0 16,-6 0-52-16,9 0-12 0,-9 0 0 0,9 0 0 16,-9 0-151-16,0 0-33 0,0 0-6 0,0 0-2 15</inkml:trace>
  <inkml:trace contextRef="#ctx1" brushRef="#br1" timeOffset="34905.728">16214 993 1728 0,'0'0'38'0,"0"0"8"0,0 0 2 0,0 0 0 0,0 0-39 0,15 0-9 15,3 5 0-15,2-5 0 16,4 3 53-16,3 2 9 16,12 0 2-16,-7-5 0 15,-8 8 0-15,-3-3 0 0,-6-5 0 0,0 3 0 16,-3 2-52-16,-3 3-12 0,-6-2 0 0,0 2 0 15,0 2 0-15,-6-5 0 0,-3 9 0 0,0-6 0 16,0-1 0-16,-3 7 0 0,-3-4 0 0,0 4 0 16,0-1 54-16,-3 0 8 0,3-5 2 0,0 3 0 15,4 2-52-15,-1-5-12 0,0-3 0 0,3 3 0 16,0-3 0-16,3-5 0 0,3 0 0 0,0 0 0 16,0 0-151-16,0 0-33 0,18 0-6 15,-3-5-693-15</inkml:trace>
  <inkml:trace contextRef="#ctx1" brushRef="#br1" timeOffset="41230.785">16946 580 993 0,'0'0'44'0,"0"0"9"0,0 0-42 0,0 8-11 0,0-8 0 0,0 5 0 15,0 3 85-15,0 5 15 0,0-7 4 0,0 2 0 16,0-8-57-16,3 5-11 0,-3-5-3 0,3 13 0 16,-3-5-9-16,0-3-1 0,0-5-1 0,0 0 0 0,0 0-5 0,0 0-1 15,0 0 0-15,0 0 0 0,0 0-4 0,0 0-2 16,0 0 0-16,0 0 0 0,0 0-1 0,0 0 0 15,0 0 0-15,0 0 0 0,0 0-9 0,0-5 0 16,0 0 0-16,0-3 0 0,0 2 0 0,0-1 0 16,3-1 0-16,-3-3 0 0,3 3 0 0,0 0 0 15,0-2 0-15,0 4 0 0,0-2 0 0,0 3 0 16,0 2 0-16,3-2 0 0,-3-3 0 0,3 8 0 16,-6 0 0-16,0 0 0 0,6-5 0 0,0 10 0 15,-6-5 0-15,6 3 0 0,0 2 8 0,-3 0 10 16,2 3 2-16,-2-2 0 0,0 2-12 0,0 2-8 15,-3-2 12-15,3 0-12 0,0 3 9 0,-3-3-9 0,0-3 0 16,0 3 9-16,0-8-9 0,0 5 0 0,0-5 0 16,0 0 0-1,0 0-41-15,0 0-14 0,0 0-2 0,0 0-680 0</inkml:trace>
  <inkml:trace contextRef="#ctx1" brushRef="#br1" timeOffset="41509.935">17125 543 518 0,'0'0'46'0,"0"0"-37"0,-3 5-9 0,0 3 0 16,0-3 188-16,0-2 36 0,0 8 8 0,3-6 0 15,0 3-132-15,0 5-28 0,0-8-4 0,3 3-2 16,0 6-10-16,0-7-3 0,3 4 0 0,-3-3 0 16,6-3-33-16,-3 3-8 0,0-2 0 0,-1-6-1 15,-5 0-11-15,9 2 0 0,-9-2 9 0,12 0-9 0,0-2 8 16,-3 2-8-16,-6-6 10 0,6 1-10 15,-3 2 10-15,0-2-10 0,-3-3 10 0,0 3-10 0,0-3 0 0,0 3 0 16,-3-3 0-16,-3 2 0 0,3-2-14 0,-3 3-6 16,-3 0 0-16,0 2-1 15,0-7-13-15,-3 4-2 0,6 4-1 0,-6-4 0 16,3 1-87-16,0 2-18 0,0-2-3 0,3 5-1 0</inkml:trace>
  <inkml:trace contextRef="#ctx1" brushRef="#br1" timeOffset="41893.81">17250 535 403 0,'0'13'17'0,"0"-5"5"0,3-3-22 0,0 3 0 0,-3-2 0 0,3 7 0 16,0-8 212-16,0 3 37 0,0-3 8 0,0 3 2 16,0 0-170-16,-3-8-33 0,5 11-8 0,-2-9 0 15,3 4-15-15,-6-6-2 0,9 0-1 0,-3 0 0 16,-6 0-22-16,9 0-8 0,-3 0 0 0,3-8 0 31,-6 8-15-31,3-5-9 0,0-1-1 0,0 4-1 16,0-4-8-16,0-2-2 0,-3 3 0 0,0 0 0 0,0 2 17 0,0-2 3 0,-3 5 1 0,0 0 0 15,0 0 15-15,0 0 8 0,0 0 0 0,0 0-8 16,0 0 33-16,6 0 0 0,-3 5 0 0,3 3 0 16,-3-3-1-16,0-2-1 0,3 2 0 0,2 1 0 15,-2 2-6-15,0-3-1 0,3-5 0 0,-3 0 0 0,0 2 4 0,3-2 1 16,-3 0 0-16,0 0 0 0,3-2-9 15,-3 2-1-15,0-5-1 0,-3-1 0 0,3 4 6 0,-3-9 2 16,3 8 0-16,-3-2 0 0,-3-3-17 0,0 3-9 16,0-3 10-16,0 3-10 0,0-6 0 0,-3 3 0 15,3 8-11-15,-3-8 11 16,0 3-36-16,0-3 1 0,3 8 0 0,-6-5 0 16,6 5-126-16,0 0-26 0,-3-8-5 0</inkml:trace>
  <inkml:trace contextRef="#ctx1" brushRef="#br1" timeOffset="42382.036">17723 530 460 0,'12'18'20'0,"-9"-10"5"0,-3 5-25 0,6-2 0 0,-3 5 0 0,3 2 0 16,-3 1 145-16,0-6 24 0,0 8 5 0,0-10 1 15,0 10-86-15,0-8-17 0,-6 0-3 0,3 1-1 16,3-1-45-16,0-8-10 0,-3 8-1 0,0-7-1 16,0-6 5-16,0 0 0 0,0 8 1 0,0-8 0 15,0 0-17-15,0 0 10 0,0 0-10 0,0 0 8 0,0 0-8 0,0 0 0 16,3-11 0-16,-3 3 0 0,0 3 0 15,3-3 12-15,-3-5-12 0,3 5 12 0,-3-6-12 0,-3 1 8 16,3 0-8-16,0 0 8 0,0-3 4 0,-3 3 1 16,3-3 0-16,-3 3 0 0,6-6 11 0,-3 6 3 15,3 0 0-15,0-1 0 0,-1 1-10 0,1 0-1 16,3 2-1-16,-3 3 0 0,3 0-15 0,0 3 0 16,3-3 0-16,-3 8 0 0,-6 0 29 0,9 0 7 15,-3 3 0-15,3 2 1 0,-3 0-15 0,-3 3-3 16,6 0-1-16,-6 3 0 0,3-3 18 0,-3 0 4 15,-3 2 1-15,0-2 0 0,0 3-13 0,-3-3-2 16,0-3-1-16,-3 3 0 0,3 0-13 0,0-3-4 16,-3 1 0-16,0 2 0 15,0-3-28-15,0-5-5 0,6 0-2 0,-3 2 0 16,-3 4-46-16,6-6-10 0,-3-6-1 0,3 6-1 16,-3-2-146-16,3 2-29 0</inkml:trace>
  <inkml:trace contextRef="#ctx1" brushRef="#br1" timeOffset="42678.17">17988 495 864 0,'0'0'76'0,"0"0"-60"0,0 8-16 0,0-3 0 16,0 3 164-16,0-2 29 0,0 2 7 0,3 0 0 16,-3 2-107-16,3-2-21 0,0 5-5 0,0-7-1 15,0 7-8-15,3-8-2 0,-6-5 0 0,6 8 0 16,0-3-18-16,0 3-4 0,3-8-1 0,-4 6 0 15,4-6-1-15,-3 0-1 0,0 0 0 0,0-6 0 0,-6 6-19 16,6-5-4-16,0 2-8 0,-3-2 12 0,0-3 0 0,0-2-1 16,0 2 0-16,-3 2 0 0,3-2-11 0,-3-5 10 15,-3 8-10-15,3-8 10 0,-3 5-10 0,0 2 0 16,-6-7-10-16,3 5 10 0,-3 3-15 0,3-3 3 16,-3 3 1-16,3-1 0 15,1 1-41-15,-4 2-9 0,3 3-2 0,3 0 0 16,-3 0-97-16,3 8-20 0,3-8-4 0,0 0-314 15,0 0-62-15</inkml:trace>
  <inkml:trace contextRef="#ctx1" brushRef="#br1" timeOffset="42899.16">18155 419 172 0,'0'0'16'0,"0"0"-16"0,0 0 0 0,0 0 0 15,6 7 261-15,-3 4 50 0,-1-3 9 0,1-3 3 16,3 8-156-16,-3-5-31 0,0 3-7 0,-3 2-1 16,3-5-41-16,0 5-9 0,0 1-2 0,-3-6 0 15,0 2-39-15,3-2-8 0,-3-3-1 0,0 3-1 16,0-2-19-16,0-1-8 0,0-5 8 0,0 0-8 16,0 0-23-16,0 0-9 0,0 0-3 0,0 0-590 15,0 0-119-15</inkml:trace>
  <inkml:trace contextRef="#ctx1" brushRef="#br1" timeOffset="43101.677">18303 477 864 0,'0'0'76'0,"0"0"-60"16,0 0-16-16,0 0 0 0,0 5 148 0,0 3 28 15,0-8 4-15,0 5 2 0,0-5-102 0,0 8-20 16,-3 0-4-16,3-8 0 0,0 0-37 0,0 11-7 16,0-11-2-16,0 0 0 15,0 2-114-15,0-2-22 0,0 0-5 0</inkml:trace>
  <inkml:trace contextRef="#ctx1" brushRef="#br1" timeOffset="43553.671">18190 329 1472 0,'0'0'65'0,"0"0"14"0,0 0-63 16,0 0-16-16,0 0 0 0,0 0 0 0,0 0 74 0,0 0 12 0,0 0 2 0,0 0 1 15,0 0-74-15,0 0-15 0,0 0 0 0,0 0 0 31,0 0-118-31,9 5-17 0</inkml:trace>
  <inkml:trace contextRef="#ctx1" brushRef="#br1" timeOffset="44061.683">18303 516 550 0,'0'0'24'0,"0"0"6"0,0 0-30 16,0 0 0-16,0 0 0 0,0 0 0 0,0 0 97 0,0 0 14 15,0 0 2-15,0 0 1 0,0 0-8 0,0 0-2 16,0 0 0-16,0 0 0 0,0 0-12 0,0 0-4 16,0 0 0-16,0 0 0 0,0 0-24 0,0 0-4 15,0 0-2-15,0 0 0 0,0 0-18 0,0 0-4 16,0 0-1-16,0-8 0 0,0 3-24 0,0 0-11 16,3 2 10-16,0-2-10 0,0-3 0 0,0 3 0 0,0-6 0 15,3 8 0-15,0-2-13 0,0-3 1 0,-6 8 0 16,6 0 0-16,0-5-4 0,0-3 0 0,-6 8 0 0,6 0 0 15,0 0 16-15,3 0-12 0,-9 0 12 0,6 0-12 16,-6 0 12-16,6 3 0 0,0 7 0 0,0-7 0 16,-3 7 0-16,3-2 0 0,-3 0 0 0,0 3 0 15,-3 2 16-15,3 0-1 0,-3-5 0 0,3 3 0 16,-3-3-15-16,2 0 11 0,-2 2-11 0,3-2 10 16,-3-8-10-16,0 0 0 0,0 0 0 0,0 0 0 15,3 6-28-15,-3-6-7 16,0 0-1-16,0 0-795 0</inkml:trace>
  <inkml:trace contextRef="#ctx1" brushRef="#br1" timeOffset="44307.677">18556 244 518 0,'0'0'23'0,"0"0"5"0,0 0-28 0,0 0 0 16,0 0 0-16,6 5 0 0,0 0 247 0,-3-2 44 16,-3-3 9-16,3 11 1 0,0-3-174 0,3 5-35 15,-6 5-8-15,0-4 0 0,3 4-27 0,0-2-5 16,-3 3 0-16,3 4-1 0,0-7-27 0,0 3-4 16,-3-1-2-16,3-2 0 0,-3 0-18 0,3 0 0 0,0-3 0 0,-3-2 0 31,3-3-23-31,0 0-11 0,0 2-2 0,-3-7-581 15,0 2-116-15</inkml:trace>
  <inkml:trace contextRef="#ctx1" brushRef="#br1" timeOffset="44495.684">18434 352 633 0,'0'0'56'0,"0"0"-44"0,0 0-12 0,6-5 0 15,0 5 217-15,3-5 42 0,0 2 8 0,3-2 1 16,0 5-154-16,3-5-31 0,3 2-7 0,-3-2 0 16,2 5-13-16,1-6-3 0,3 4 0 0,-3 2 0 15,0-6-45-15,-3 6-15 0,3-5 8 0,-4 2-628 16,-2-2-124-16</inkml:trace>
  <inkml:trace contextRef="#ctx1" brushRef="#br1" timeOffset="45390.674">17035 797 115 0,'0'0'10'0,"0"0"-10"0,0 0 0 0,0 8 0 0,3-3 219 0,0 8 41 15,-3 1 9-15,0-1 2 0,3 0-141 0,-3 6-28 16,0 2-6-16,0 3 0 0,0-3-32 0,0 0-5 16,0 3-2-16,0-3 0 0,0 3-33 0,3-11-6 15,-3 5-2-15,3-4 0 0,-3-1-16 0,0 0 10 16,3 0-10-16,-3-5 8 16,0-2-48-16,0-4-11 0,0-2-1 0,0 0-656 0</inkml:trace>
  <inkml:trace contextRef="#ctx1" brushRef="#br1" timeOffset="45594.671">16958 971 979 0,'0'0'87'0,"0"0"-70"0,0 0-17 0,0 0 0 16,0 0 166-16,0 0 30 0,0 0 5 0,0 0 2 15,6-5-106-15,0 5-21 0,0-8-4 0,0 6 0 16,0-1-13-16,3-2-3 0,0-3 0 0,3 8 0 15,-4-6-36-15,1 6-7 0,0-7-1 0,3 7-1 16,-3-6-28-16,0 6-6 0,3 0-1 0,-3 0 0 16,3 6-143-16,-3-6-29 0,0 0-5 0</inkml:trace>
  <inkml:trace contextRef="#ctx1" brushRef="#br1" timeOffset="45844.678">17154 1006 172 0,'3'13'16'0,"-3"-5"-16"0,0-8 0 0,3 11 0 0,0-3 220 0,0 2 40 15,0 1 9-15,3-1 2 16,0-2-150-16,0 3-29 0,-3-3-7 0,6-3-1 0,0 3-25 0,0-8-6 16,-9 0-1-16,9 5 0 0,3-5-8 0,-3 0-3 15,0 0 0-15,-3 0 0 0,3-5-1 0,-3-3 0 16,-1 3 0-16,1-3 0 0,-3-3-11 0,3 3-2 16,-6 0-1-16,0-2 0 0,-3 2-13 0,0-3-2 15,3 3-1-15,-3-5 0 0,-6 5-2 0,7-2-8 16,-4 2 12-16,-3 0-4 0,6-6-8 0,-3 9 0 15,3-3 0-15,-3 3 0 16,3 0-24-16,3 5-6 0,-3 0-2 0,3 0 0 16,0 0-150-16,0 0-30 0</inkml:trace>
  <inkml:trace contextRef="#ctx1" brushRef="#br1" timeOffset="46860.739">17836 773 403 0,'0'0'36'0,"0"0"-36"0,0 0 0 0,0 0 0 16,0 0 236-16,0 0 41 0,0 0 8 0,3 5 2 0,3 6-165 0,-3-3-33 15,3 0-6-15,-3 5-2 0,0 6-25 0,0-1-6 16,0 1-1-16,0 2 0 0,-3 0-17 0,3 3-3 15,-3-8-1-15,0 2 0 0,0 1-17 0,0-6-11 16,0 0 12-16,-3 0-12 0,3-5 0 0,0 3 0 16,0 2 0-16,0-8 0 15,-3 3-139-15,3-8-25 0,0 0-4 0</inkml:trace>
  <inkml:trace contextRef="#ctx1" brushRef="#br1" timeOffset="47057.738">17756 979 1306 0,'0'0'58'0,"0"0"12"0,0 0-56 0,0 0-14 0,3-8 0 0,-3 3 0 16,0 5 89-16,6-5 15 0,-3 0 4 0,3 2 0 15,-6 3-31-15,9-5-5 0,-4-3-2 0,7 2 0 16,-3 1-18-16,3 3-4 0,-3-4-1 0,3 1 0 16,0 2-27-16,0 3-6 0,-3-5-1 0,3-3 0 15,-3 3-28-15,0-1-5 0,-1 4-2 0,4-3 0 31,-6-1-152-31,3 4-30 0,0-1-7 0,-3 3-1 0</inkml:trace>
  <inkml:trace contextRef="#ctx1" brushRef="#br1" timeOffset="47381.743">17994 757 115 0,'0'0'10'0,"0"0"-10"0,0 0 0 0,0 0 0 15,0 0 209-15,6 8 40 0,-3 3 8 0,0 5 2 0,-3 2-150 0,0 3-29 16,0-2-7-16,0 5-1 0,0-3-3 0,0-3-1 15,0 3 0-15,0-2 0 0,0-3 4 0,-3 0 1 16,0-3 0-16,0-5 0 0,3 5-36 0,0-8-7 16,0 3-2-16,-3-2 0 0,3-6-12 0,0 0-4 15,0 0 0-15,0 0 0 0,0 0 5 0,0 0 1 16,0 0 0-16,0 0 0 0,0 0-18 0,0 0 0 16,6-6-11-16,-3-2 11 0,3 3 0 0,-3-3 0 15,3-5 8-15,3 8-8 0,0-9 0 0,-1 6 8 16,1 3-8-16,0-3 0 0,0 6 0 0,-3-1 0 15,0 3 0-15,3 0 0 0,0 0 12 0,-3 3 0 16,0 7 0-16,0-7 0 0,3 7 1 0,0-4 0 0,-6 7 0 16,3-5 0-16,-3 0-13 0,0 2 0 0,0-2 0 15,0 0 0 1,0-2-49-16,-3-6-10 0,3 5-1 0,-3-5-530 0,0 0-106 0</inkml:trace>
  <inkml:trace contextRef="#ctx1" brushRef="#br1" timeOffset="47714.773">18226 971 1486 0,'0'0'32'0,"0"0"8"0,0 0 0 0,0 0 3 0,0 0-35 0,0 0-8 0,0 0 0 0,9 3 0 15,-9-3 59-15,9 5 9 0,0-5 3 0,0-5 0 16,-3 5-9-16,3 0-2 0,-3 0 0 0,3-3 0 16,-1 3-27-16,1-5-5 0,-3 5-2 0,0-5 0 15,3 2-17-15,-3-2-9 0,-3 5 10 0,3-5-10 0,0-3 8 0,-3 2-8 16,-3-1 0-16,0 7 0 0,0-6 0 0,0 6 0 15,0 0-11-15,-3-5 11 0,0 2-27 0,0-2 3 16,-3-3 0-16,0 8 0 0,-3 0 8 0,0 0 1 16,3 3 1-16,-3 2 0 0,-2-5 14 0,2 5-11 15,0 3 11-15,3-2-10 0,0 1 10 0,-3 7 0 16,3-4 0-16,3 1 0 0,0-1 8 0,0 4 3 16,3-1 1-16,0 0 0 0,6-8 27 0,-3 9 5 15,3-6 2-15,0 0 0 0,0 2-6 0,3-5 0 16,0 3-1-16,-3-2 0 0,2-6-39 0,1 2 0 15,3-2 0-15,0 0 0 0,-3-2-18 0,3 2-2 16,0-6 0-16,0 1-953 0</inkml:trace>
  <inkml:trace contextRef="#ctx1" brushRef="#br1" timeOffset="54823.445">16642 1487 687 0,'0'0'30'0,"0"0"7"0,0 0-29 0,0 0-8 16,0 0 0-16,0 0 0 0,0 0 99 0,0 0 18 16,-2-5 4-16,2 5 1 0,-6 5-27 0,0-5-6 15,-3 3-1-15,0 2 0 0,6-5-24 0,-3 6-4 16,0-4-2-16,0 4 0 0,0-1-21 0,0-2-4 0,0 7-1 0,3-7 0 16,-3-1-14-16,6-2-3 0,-3 8-1 0,3-8 0 15,0 0-14-15,0 0 0 0,3 6 0 0,-3-6 0 16,3 8 0-16,3-3 0 0,0 3 0 0,0-6 0 15,3 4 0-15,0-1 0 0,0-5 0 0,0 5 0 16,0 3 0-16,0-2 0 0,-4 1 0 0,-2-1 0 16,-3-6 0-16,6 2 0 0,-6-2 8 0,0 11-8 15,-3-8 15-15,0 2 0 0,0 3 0 0,-2-5 0 16,-1 4 21-16,-3-7 4 0,0 3 0 16,3 0 1-16,-3-1-41 0,0 4 0 0,3-6 0 0,-3 0 0 15,3 0 0-15,6 0-9 0,-6-8 9 0,3 5-13 16,3 3-35-1,0 0-6-15,-3-3-2 0,3 3 0 0,3-7-144 16,-3 1-28-16</inkml:trace>
  <inkml:trace contextRef="#ctx1" brushRef="#br1" timeOffset="55270.437">16770 1514 460 0,'0'0'41'0,"0"0"-33"16,0 0-8-16,0 0 0 0,0 0 137 0,0 0 26 15,-5 0 5-15,2 0 0 0,-3 3-69 0,0 2-15 16,0 0-2-16,0-5-1 0,0 5-25 0,3 3-4 0,-6-2-2 0,3 2 0 16,3-3-11-16,3 5-3 0,-3 1 0 0,0 2 0 15,0-7-3-15,0 1-1 16,0 1 0-16,3 3 0 0,0-6-32 0,0 3 0 0,-3-2 0 0,3-6 0 15,6 7 0-15,0-4 0 0,0 0 0 0,0 5 0 16,-6-8 0-16,9-6 0 0,0 4 0 0,-3-1 0 16,-6 3 0-16,9-3 0 0,-3-4 0 0,0 1 0 15,0 1-8-15,-4 0 8 0,1-3-13 0,0 2 5 16,3-2 8-16,-3 3 0 0,-3 5 0 0,0-2-8 16,0-4 8-16,0-2 0 0,0 8 0 0,0 0 0 15,0-5 14-15,-3-3-2 0,3 5 0 0,0 3 0 16,0 0 2-16,0 0 0 0,0 0 0 0,0 0 0 15,0 0-5-15,0 0-1 0,0 0 0 0,0 0 0 16,0 0-8-16,0 0 12 0,0 0-12 0,0 11 12 16,3-6-12-16,3 3 12 0,-6-8-12 0,6 6 12 15,0 1-12-15,-3 1 0 0,3 3 0 0,0-8 0 0,0-1 0 0,0 6 0 16,-6-8-10-16,6 3 10 16,0 0-45-16,0-1-3 0,3-2-1 0,-3 0-484 15,0-2-97-15</inkml:trace>
  <inkml:trace contextRef="#ctx1" brushRef="#br1" timeOffset="55859.315">16913 1482 172 0,'0'0'16'0,"0"0"-16"0,0 0 0 0,0 0 0 16,3 5 208-16,0 3 40 0,-3-2 7 0,0 2 1 15,3-3-127-15,-3 3-25 0,3 0-6 0,-3 2-1 16,3-2-13-16,-3 3-4 0,3-3 0 0,-3 5 0 16,0-5-40-16,0 3-8 0,0-4-1 0,0-1-1 15,0 2-14-15,0-8-4 0,0 0 0 0,0 0 0 16,0 0-12-16,0 0 8 0,0 0-8 0,0 0 0 16,0 0 0-16,0 0 0 0,0 0 0 0,0 0 0 15,3-8 0-15,0 2 0 0,-3-1 0 0,6 1 0 16,-3-7-19-16,0 5 0 0,0 3 0 0,0-8 0 15,0 5-12 1,-3 2-2-16,3-7-1 0,0 8 0 0,0-3 14 0,0 3 4 0,0-3 0 0,0 2 0 16,-3 6 16-16,0 0 8 0,6-5-8 0,-6 5 12 15,6 5 8-15,0 1 2 0,-3 2 0 0,3-3 0 16,-6-5 7-16,3 8 2 0,0-3 0 0,0 3 0 0,0 0-6 16,0 3-1-16,-3-9 0 0,0-2 0 0,0 0-3 15,0 0-1-15,0 0 0 0,3 11 0 0,-3-9-6 16,0-2-2-16,0 0 0 0,0 0 0 0,0 0-12 0,0 0 0 15,5-2 0-15,1-3-10 0,-3-1 10 0,6-2 0 16,-3 0 0-16,3-5 8 16,0 3-30-16,3 2-6 0,-3-6 0 0,0 6-1 0,0-5 15 0,-3 8 3 15,0 0 1-15,3 2 0 0,-9 3 10 0,6 0 0 16,0 3 0-16,0 2 0 0,-6-5 0 0,3 8 11 16,2 2-3-16,-2-2 0 0,-3 6-8 0,-3-9 10 15,6 8-10-15,-3-5 10 0,3 3 7 0,-3-3 2 16,0 0 0-16,0-1 0 15,0-7-44-15,0 0-9 0,0 0-2 0,6 11 0 16,-6-11-158-16,0 0-32 0,0 0-6 0,0 0-2 0</inkml:trace>
  <inkml:trace contextRef="#ctx1" brushRef="#br1" timeOffset="56189.832">17235 1517 990 0,'0'0'44'0,"0"0"8"0,0 0-41 0,0 0-11 0,3 10 0 0,0-7 0 16,-3-3 98-16,6 5 18 0,0 0 3 0,0 1 1 16,0-4-52-16,0 4-11 0,0-6-1 0,2 2-1 0,-2 1-31 15,3-3-7-15,0-5-1 0,-3 5 0 0,3 0-16 0,-3-6 10 16,0 4-10-16,0-4 8 0,0 6-8 0,-3-8 0 16,0 3 9-16,0 0-9 0,0-3 0 0,-3 3 8 15,0-1-8-15,0 4 0 0,0-4 0 0,0-2-18 16,-3 3 3-16,-3 5 1 0,3-8-1 0,-3 6 0 15,0-1 0-15,0-2 0 0,-3 2 15 0,3 3 0 16,0 0 0-16,-3 3-9 0,0 2 9 0,0-2 8 16,4-1-8-16,-1 6 11 0,0 0-11 0,0 3 10 15,3-3-10-15,-3 5 10 0,6-5 2 0,-3 2 1 16,3 4 0-16,0-9 0 0,3 5 19 0,0 1 3 16,-3 2 1-16,6-5 0 0,3 3-20 0,0-3-4 15,-4-3-1-15,4 0 0 0,0-2-11 0,3 2 0 16,3-5 0-16,-3 0 0 15,0 0-143-15,3 0-27 0</inkml:trace>
  <inkml:trace contextRef="#ctx1" brushRef="#br1" timeOffset="56509.674">17729 1273 115 0,'0'0'10'0,"0"0"-10"15,0 0 0-15,3 5 0 0,-3 3 285 0,0 6 55 16,-3-1 12-16,3 0 1 0,3 6-196 0,-3-4-39 15,3 9-8-15,-3 3-2 0,3-9-55 0,-3 3-11 16,3 1-2-16,0 1-1 0,0-4-39 0,-3-6 0 16,3 3 0-16,0-3 0 0,0 0 11 0,-3-2 1 15,3-6 0-15,0 3 0 16,-3-2-130-16,0-6-26 0,0 0-4 0,0 0-2 0</inkml:trace>
  <inkml:trace contextRef="#ctx1" brushRef="#br1" timeOffset="56721.832">17666 1424 1825 0,'0'0'40'0,"0"0"8"0,0 0 1 0,0 0 3 0,0 0-41 0,0 0-11 0,0 0 0 0,0 0 0 16,9 0 47-16,0-8 7 0,0 8 2 0,0-5 0 15,3-1-29-15,-3 4-6 0,3-4-1 0,0 6 0 16,0 0-20-16,0-5 0 0,0 3 0 0,-1 2 0 15,1 0-12-15,-3 0-6 0,3-6-2 0,-3 6 0 32,3 0-128-32,-3 0-25 0,-3-5-6 0,3 0-541 0</inkml:trace>
  <inkml:trace contextRef="#ctx1" brushRef="#br1" timeOffset="57071.947">17916 1252 403 0,'0'0'36'0,"0"0"-36"0,0 8 0 0,-3-5 0 0,3 2 166 0,-2 5 26 16,2 6 6-16,0 3 1 0,0-1-63 0,0 1-13 16,-3 2-3-16,3-2 0 0,-3 2-41 0,3-3-9 15,-3-2-2-15,3 0 0 0,0-3-22 0,-3 3-5 16,3-5-1-16,0 2 0 0,0-5-12 0,0-3-4 16,0-5 0-16,0 5 0 0,0-5-13 0,0 0-3 15,0 0-8-15,0 0 12 0,0 0-12 0,0 0 0 16,0 0 0-16,0 0 0 0,6-5 0 0,0-5 0 15,-1 7 0-15,1-10 0 0,0 2 0 0,0 3-8 16,0-5 8-16,3 2-13 0,-3 1 13 0,3-1 0 16,3 3 0-16,-3-5 0 0,0 8 0 0,0-1 0 15,0 4 0-15,0 2 0 0,-3 0 0 0,-3 0 0 0,3 2 0 16,-1 4 0-16,1 2 13 0,-3 2 6 0,0-2 1 16,0 3 0-16,-3-3-7 0,3 0-1 0,0 2 0 0,-3-2 0 15,0-8-12-15,0 8 0 0,3 3 8 0,-3-11-8 31,0 0-24-31,0 8-8 0,-3-3-2 0,3-5 0 0,0 0-219 16,0 0-44-16</inkml:trace>
  <inkml:trace contextRef="#ctx1" brushRef="#br1" timeOffset="57243.306">18166 1419 403 0,'0'0'17'0,"0"0"5"0,0 0-22 0,0 0 0 15,0 10 0-15,3-4 0 0,-3 1 279 0,3 1 51 16,-3 0 10-16,3 3 3 0,-3 2-214 0,3-5-42 15,0 3-9-15,-3-3-2 0,0 0-29 0,3 2-7 16,-3-10 0-16,0 5-1 0,3 3-39 0,-3-8 0 16,0 0 0-16,0 0 0 15,0 0-101-15,0 0-19 0,0 0-3 0,0 0-660 0</inkml:trace>
  <inkml:trace contextRef="#ctx1" brushRef="#br1" timeOffset="57455.992">18137 1397 403 0,'-6'-7'17'0,"6"7"5"0,0 0-22 0,0 0 0 0,0 0 0 0,0 0 0 16,0 0 319-16,0 0 59 0,0 0 12 0,0 0 2 15,0 0-242-15,0 0-49 0,6-6-9 0,-6 6-3 16,0 0-26-16,0 0-6 0,0 0-1 0,0 0 0 16,0 0-34-16,0 0-7 0,3-8-2 0,-3 8 0 15,9-2-13-15,-9 2 0 0,0 0 0 0,0 0 0 31,0 0-40-31,0 0-7 0,0 0-1 0,0 0-1 0,9 0-155 0,-9 0-30 16,0 0-6-16,0 0-2 0</inkml:trace>
  <inkml:trace contextRef="#ctx1" brushRef="#br1" timeOffset="57839.036">18274 1390 633 0,'0'0'56'15,"0"0"-44"-15,0 0-12 0,3 7 0 16,0-1 184-16,0 2 34 0,-3 5 7 0,0-5 2 0,0 2-106 0,0-2-21 15,3 3-4-15,-3-3 0 0,3 5-26 0,-3-5-5 16,0 3-1-16,0-3 0 0,-3 0-13 0,3-3-3 16,0-5-1-16,0 0 0 0,0 8-21 0,0-8-4 15,0 0-1-15,0 0 0 0,0 0-12 0,0 0-9 16,0 0 12-16,0 0-12 0,0 0 8 0,0 0-8 16,0 0 0-16,0 0 0 0,0 0 0 0,0 0 0 15,0 0 0-15,0 0 0 0,6-3 0 0,-4-2 0 16,1-3 0-16,0 3 0 0,0-1-10 0,3-2 1 15,-3 0 0-15,3-2 0 0,0 2 9 0,0 0 0 0,-3 3 0 16,6-6 0-16,-3 3-10 0,0 3-3 0,0 2-1 0,0-2 0 16,3-3 14-16,-3 8 15 0,-6 0-3 0,6-5-1 15,0 5 1-15,-6 0 0 0,0 0 0 0,9 5 0 16,-3 3 6-16,0-3 2 0,-3 8 0 0,0-7 0 16,-1 4-9-16,1 1-2 0,0-6 0 0,-3 3 0 15,3 5-9-15,-3-7 0 0,0 2 0 0,3-3 0 16,0 3-12-16,-3 0-5 0,0-8-1 0,0 0 0 15,0 0-54 1,6 2-10-16,-6-2-2 0,9 3-1 0,0-6-143 16,-3 3-28-16,3 0-5 0</inkml:trace>
  <inkml:trace contextRef="#ctx1" brushRef="#br1" timeOffset="58271.987">18595 1429 345 0,'0'0'15'0,"0"-5"4"0,0 0-19 0,-3 2 0 0,0-2 0 0,3 5 0 16,0 0 296-16,-6-8 56 0,0 8 12 0,0 0 1 0,6 0-211 0,-6 0-42 15,-3 0-9-15,0 8-2 0,7-3-52 0,-4 3-10 16,0-3-3-16,-3 3 0 0,6 3-8 0,0-3-1 16,0 5-1-16,0-5 0 0,0 2-15 0,3-2-3 15,3 0-8-15,0 3 12 0,0-3-2 0,-3-8-1 16,0 0 0-16,6 5 0 0,0 0-9 0,3-2 8 16,-3-3-8-16,-1 0 8 0,7-3-8 0,-3 3 0 15,-3-5 9-15,3 5-9 0,0-5 0 0,-3-3 0 16,0 3 0-16,0-3 0 0,0 2 0 0,-3-2-13 15,0 3 3-15,0-3 1 0,-3 3 9 0,0-3-10 0,3 3 10 0,0-3-10 16,-6 2 10-16,3 1-12 0,3 0 12 16,-3 5-12-1,0 0-11-15,0 0-2 0,0 0-1 0,0 0 0 0,0 0 10 0,0 0 1 0,0 0 1 0,0 0 0 16,6 3 14-16,3 4-9 0,-6-1 9 0,3 7-8 16,0 0 8-16,0 3 14 0,-3 3-3 0,-1-6-1 15,1 5 26-15,-3-2 6 0,0 3 1 0,-3-1 0 16,-2 1 13-16,-1-6 2 0,0 3 1 0,-3 0 0 15,0-3-19-15,0 3-4 0,0-6-1 0,0 4 0 16,0-1-9-16,-3-8-2 0,3 3 0 0,0-3 0 16,3-2-24-16,-3 2 0 0,0-5 0 0,1 0 0 15,5 0-14-15,3 0-8 0,-6-5-2 0,3 0 0 16,0 2-32-16,0-7-8 0,0 2 0 16,3 0-1-16,0 2-143 0,0-7-29 0,0-11-6 0,-3 11-1 15</inkml:trace>
  <inkml:trace contextRef="#ctx1" brushRef="#br1" timeOffset="58506.011">18783 1487 633 0,'0'0'56'0,"0"0"-44"16,0 0-12-16,0 0 0 0,0 0 192 0,0 0 36 15,-3 8 7-15,3-2 1 0,0-6-104 0,0 8-20 16,-3-3-5-16,0 3-1 0,3-8-40 0,0 5-8 0,-3 0-2 0,3 3 0 16,0-8-36-16,0 0-8 0,0 0-2 0,0 0 0 31,0 0-41-31,0 0-8 0,0 0-1 0,0 0-560 0,0 0-111 16</inkml:trace>
  <inkml:trace contextRef="#ctx1" brushRef="#br1" timeOffset="58754.998">18815 1077 748 0,'0'-8'67'15,"0"8"-54"-15,3-2-13 0,-3 2 0 16,0 0 156-16,0 0 28 0,0 0 5 0,0 0 2 0,0 0-96 0,0 10-19 15,3-4-4-15,-3 2-1 0,0 5-27 0,0 0-6 16,0 0-1-16,-3 0 0 0,3 6-13 0,0 0-4 16,-3-4 0-16,0 4 0 0,3-6-6 0,0 6-2 15,-3-6 0-15,3 5 0 0,0-4-12 0,0-6 0 16,0 5-9-16,3 0-564 16,-3-13-113-16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27:04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17025 10229 52 0,'0'0'22'0,"0"2"-12"0,3-2-1 15,-3 0 11-15</inkml:trace>
  <inkml:trace contextRef="#ctx0" brushRef="#br0" timeOffset="1">13212 12867 72 0,'-3'0'27'0,"3"0"-14"0,0 2 0 0,0-2 11 0,0 0-6 16,0 0-3-16,3 6 0 15,-3 12 1-15,0 1 2 16,0 10 1-16,-3 8-8 16,0 8-2-16,3 5-5 15,0-2 2-15,0-6 3 0,0-5-5 16,0-3 0-16,0-10-2 15,0-5 1-15,0-6 2 16,0-5 4-16,0-5 5 16,-3-6 3-16,0-8-11 15,-3-10-4-15,0-5-1 16,0-6 1-16,0-2-1 16,0-1-1-16,3 3-2 15,3 3 1-15,6-8-1 0,3 3 0 16,3 5 0-16,3 2 0 15,6 4 0-15,3 4 0 16,-1 6 0-16,4 8-2 16,-6 5 0-16,0 5 0 15,-6 8 3-15,0 3 0 16,-4 2 3-16,-5 1 3 16,-6-1 2-16,-6 1 3 15,1 0-3-15,-7-4-2 16,0-1-2-16,-6-4-3 15,-3-5-8-15,0-2-5 16,0 0-18-16,3-3-5 16,4-3-23-1,-1 0-36-15,6-2 24 0</inkml:trace>
  <inkml:trace contextRef="#ctx0" brushRef="#br0" timeOffset="2">13533 12898 76 0,'-6'-5'30'0,"3"5"-16"0,-3 3-10 0,3-1 10 15,0 6 3-15,-5 0 4 16,-7 6-9-16,3-1-4 15,0 3-5-15,0 5-3 16,3 3-2-16,3-1 1 16,0-1 1-16,6-4 2 15,3-2-1-15,6-3 2 16,3-5-2-16,0-5-1 16,0-6-4-16,0-5 0 15,0-2 2-15,-4-1 3 16,-2-2 0-16,0 0-1 15,-3-1 3-15,-3 4 2 16,0-1 2-16,-3 3 1 16,0 3-7-16,3 0-2 0,0 2 0 15,0 3 0-15,0 0 1 16,3 3 0-16,0 2 0 0,3 3-3 16,3 3 0-16,0-1 2 15,3 1 2-15,0-1-2 16,3 1 0-16,0-3-28 15,-3-3-39 1,3-5 7-16</inkml:trace>
  <inkml:trace contextRef="#ctx0" brushRef="#br0" timeOffset="3">13798 12883 96 0,'-3'-6'35'0,"0"12"-18"0,-3-6-7 0,3 0 12 16,0 2-4-16,-6 1 0 15,1 2-8-15,-4-2-2 16,3 7-6-16,0-2-2 16,6 3-2-16,3-1 0 15,6 4 2-15,3-1 0 16,3 3-3-16,-1 0 2 0,-2 2 1 16,0-2 2-16,-3 0 3 15,-3-3 4-15,-3 0 5 16,-3-2 1-16,-3-3-8 15,-6-3-2-15,-2-5-14 16,-1 0-4-16,0-2-16 16,0-4-7-16,3 1-27 15</inkml:trace>
  <inkml:trace contextRef="#ctx0" brushRef="#br0" timeOffset="4">13980 12880 116 0,'-3'-3'44'0,"0"6"-24"0,0-3-13 0,3 0 15 16,-3 3-2-16,-3 2 3 15,0 0-7-15,-6 6 1 16,3-3-10-1,6 5-4-15,3 0-7 0,6 0 0 16,3 1 0-16,3-1 2 16,0 0 3-16,-3 0 4 0,0 1 0 15,-6-1 0 1,-3 0 8-16,-3 0 3 16,-3-2-5-16,-6-1-2 0,-6 1-5 15,0-3-1-15,3-3-10 16,0-5-5-16,3 0-23 15,4-2-10-15,2-1-36 16</inkml:trace>
  <inkml:trace contextRef="#ctx0" brushRef="#br0" timeOffset="5">14117 12980 132 0,'-6'-2'49'0,"9"2"-26"0,0 0-14 0,-3 0 16 16,6 0-5-16,3 0 0 16,3 0-9-16,8 0-2 15,1 0-5-15,3 2-1 0,0-2 1 16,-3 0-44-16,-1 0-18 15,7-5-15 1</inkml:trace>
  <inkml:trace contextRef="#ctx0" brushRef="#br0" timeOffset="6">14420 12676 100 0,'-3'3'38'0,"3"2"-20"0,0 19-21 16,0-6 8-16,0 9 9 15,0 5 6-15,0 7 5 16,-3-2 2-16,3 0-10 16,0-2-5-16,0-3-7 15,-3-6-4-15,3-5 2 0,-3-2 0 16,0-6 3-16,0-2 1 15,0-6 1-15,1-5-2 16,2-3-1-16,0-5-10 16,5-2-2-16,1-4-1 0,3-4 2 15,0-3 2-15,3 5 2 16,3 3-1-16,3 7-1 16,3 9-2-16,3 2 1 15,-4 1 9-15,-2 2 5 16,-3 2 4-16,-6 1 3 15,-3-1 2-15,-6 4 3 16,-9-1-7-16,-6 0-3 16,-3 0-11-16,-2-2-2 15,-1-3-16-15,0 0-5 0,-3-3-15 16,6-2-6 0,0-1-27-16,12-4-19 15,3-4 39-15</inkml:trace>
  <inkml:trace contextRef="#ctx0" brushRef="#br0" timeOffset="7">14641 12904 172 0,'3'5'66'0,"8"6"-36"0,1 4-26 16,-6-7 15-16,0 0 0 15,0 3 1-15,0 2-7 16,0 0-3-16,0-2-5 15,3 0-4-15,-3-1 0 0,0-2-1 16,0-3 0-16,3-2-27 16,3-6-9-16,0-2-39 15,3-3-33-15,5-8 42 16</inkml:trace>
  <inkml:trace contextRef="#ctx0" brushRef="#br0" timeOffset="8">14882 12885 132 0,'-3'6'49'0,"0"1"-26"0,0 17-14 0,-6-8 14 15,3 5 6-15,-9 11 5 16,0 2-5-16,-3 9-3 16,0-1-14-16,-2-2-8 0,2-3-2 15,0 0-2-15,0-8 2 0,3-8-50 16,0-5-21 0,3-5-21-16</inkml:trace>
  <inkml:trace contextRef="#ctx0" brushRef="#br0" timeOffset="9">15025 12991 132 0,'-6'-3'52'0,"6"3"-28"0,3 0-6 16,-3 0 20-16,3 0-10 16,3 0-1-16,-1 0-14 15,4 0-3-15,3 0-6 16,3 0-5-16,3 3-2 0,0 0-3 15,0-1 1-15,0 1-46 16,2-3-60-16</inkml:trace>
  <inkml:trace contextRef="#ctx0" brushRef="#br0" timeOffset="10">15289 12904 104 0,'-2'2'41'0,"2"14"-22"0,2-3-20 0,-2-2 9 15,6 2 10-15,0 1 6 16,0 1 3-16,0 1 3 16,0 0-10-16,0 0-4 0,0-3-9 15,0-2-7-15,0-1-1 16,0-2 5-16,0-2 2 0,-3-1-2 15,0-2-3-15,-3-3 0 16,0 0 1-16,0 0 3 16,0 0 4-16,3 0 5 15,0 0 3-15,0-3 0 16,3-2-1-16,0-3-6 16,0-3-2-16,3-2-4 15,0 0-3-15,2-1 0 16,1-4 1-16,-3-3-3 15,0 2 0-15,0 1-1 16,-3 2 0-16,0 3 0 16,0 2-2-16,-3 3-15 0,0 0-5 15,0 3-26 1,3 0-8-16,0 2-31 16</inkml:trace>
  <inkml:trace contextRef="#ctx0" brushRef="#br0" timeOffset="11">15659 12928 140 0,'-9'-14'55'0,"9"14"-30"0,-3 11-25 0,3-14 10 16,-3 3 5-16,-3-2 4 16,-3 7-3-16,0 0-1 15,-6 3-9-15,0 0-6 0,0 3-1 0,0 2-1 16,3 5 0-16,4 1 2 15,2-1 0-15,3 1-3 16,6-3 2-16,5-3 3 16,1-5 1-16,3-3 1 15,0-7 0-15,0-4 0 16,-3-2 0-16,0-2-5 16,0-3 1-16,-3-1 0 15,0 4 0-15,-3-1 0 16,3 3 2-16,-3 3-3 15,0 0 0-15,0 2-4 16,-3 3 1-16,3 8 0 16,0 3 2-16,3-1 1 15,0 1 3-15,0-1-1 0,-1 1 2 16,1-1-2-16,0-2-1 16,0-2-30-16,0-4-15 15,6-2-30 1</inkml:trace>
  <inkml:trace contextRef="#ctx0" brushRef="#br0" timeOffset="12">15798 12631 120 0,'0'8'46'0,"3"8"-24"0,-3 21-8 15,0-16 17-15,0 8-6 16,0 6-2-16,0-1-9 16,0 3-4-16,0-5-5 15,3 0-4-15,0-3 2 0,0-5-9 16,3-3-1-16,0-5-47 16,0-6-52-1,6-4 26-15</inkml:trace>
  <inkml:trace contextRef="#ctx0" brushRef="#br0" timeOffset="13">15885 12933 132 0,'-6'26'49'0,"6"-20"-26"0,0 4-18 0,3-2 11 16,0 0 8-16,0 3 5 15,3-1-9-15,0-2-4 16,3 0-9-16,0-3-3 0,-1-2 0 15,4-6 4-15,-3-2 3 16,3-3-6-16,3-2-3 16,0-4-4-16,-3-2 1 15,-9-2-1-15,0 5-2 16,-3 5 5 0,0 2-1-16,3 14 0 15,-3 6 3-15,3 2 0 16,3-1 1-1,0 4-2-15,0-3 1 16,0 0-2-16,3-3 2 0,-1-3-15 16,1-4-7-16,0-4-41 15,0-4-54 1,3-4 23-16</inkml:trace>
  <inkml:trace contextRef="#ctx0" brushRef="#br0" timeOffset="14">16144 12941 140 0,'-3'0'52'0,"6"0"-28"0,0 0-28 16,-3 0 10-16,3 5 4 16,0 0 3-16,3 1 11 15,3-1 5-15,-1 0-15 0,4 1-4 0,-3-4-2 16,0-2 0 0,0 0 2-16,0-5-1 0,0 0 0 15,-3-9-1 1,0 1-4-1,-6 0-1-15,-3 0-3 0,-3 2-3 16,-6 6-3-16,-3 5-1 16,-3 5-1-16,1 8 2 15,2 1 2-15,3 1-1 16,3 4 4-16,6 2 0 16,3 0 1-16,6 0 0 15,9-2 0-15,3-3 2 16,5-3-8-16,7-5-1 15,6-8-78-15,11-3-41 16,-2-2 59 0</inkml:trace>
  <inkml:trace contextRef="#ctx0" brushRef="#br0" timeOffset="15">16739 12888 172 0,'-12'0'66'0,"6"3"-36"0,-3-6-26 16,6 6 15-16,-6 2-7 0,-6 5 1 15,1 4-2-15,2-1 1 16,0 3-6-16,3 2-6 0,3 3-1 15,6-2 3-15,6-1 3 16,3-2-2-16,3-2-2 16,3-7 4-16,2-4 4 15,4-6-5-15,0-2-2 16,-3-3 1-16,-3-2 0 16,-6-1 1-16,-6 1 2 15,-6-1 1-15,-6-2 1 16,-3-6-20-16,0 6-9 15,-3 2-27-15,3 3-12 16</inkml:trace>
  <inkml:trace contextRef="#ctx0" brushRef="#br0" timeOffset="16">16953 12607 140 0,'-9'-2'55'0,"-11"7"-30"0,-7 8-23 16,18-2 14-16,-3 10-6 16,-3 11 0-16,3 5-2 15,0 5 2-15,6 3-5 16,3-5-1-16,3-3 2 0,3-3-1 0,3-2 2 16,0-6-4-1,-3-2 0-15,0-8-34 0,-3-3-17 16</inkml:trace>
  <inkml:trace contextRef="#ctx0" brushRef="#br0" timeOffset="17">16674 12856 228 0,'6'-8'88'0,"5"6"-48"0,19-1-47 0,-9 3 14 16,9-3-7-16,11 1 2 15,4-1-58-15,0 0-25 0,5-2-1 16,-8-3 1-16</inkml:trace>
  <inkml:trace contextRef="#ctx0" brushRef="#br0" timeOffset="18">17492 12883 92 0,'-12'-8'35'0,"9"10"-18"0,-6-2-13 0,6 3 10 15,-6 0 3-15,-5 2 2 0,-7 5-4 16,-3 6-1 0,0 3-8-16,3 5-4 0,3 2-1 15,3 1 1-15,7-4 1 0,5-1 5 16,3-7 5-16,6-1 2 16,2-6 0-16,4-6-3 15,6-7 0-15,-3-6-9 16,0-2-2-16,-3-5-1 15,-3-1 2-15,0 1-1 16,-3-4 2-16,-3 7 2 16,-3 1 4-16,0 4 0 15,0 2 0-15,0 8-8 16,0 5-2-16,3 3-3 16,-3 3 3-16,6 4 0 0,0 1 1 15,3 0 0-15,-1 0 0 16,1-5-22-16,0-3-10 15,3-3-31 1,-3-5-40-16,0-5 28 16</inkml:trace>
  <inkml:trace contextRef="#ctx0" brushRef="#br0" timeOffset="19">17528 12925 100 0,'-3'-16'38'0,"0"29"-20"0,3-5-21 16,3 3 25-16,-3-1 3 15,0 4 5-15,-3-1 1 0,3 0-10 16,0-2-3-16,0-1-10 16,0-2-3-16,0-3-1 0,0-5 4 15,0 0 5-15,0-2-1 16,0-6 1-16,3-3-7 16,3-2-2-16,6 2-4 15,0-4-3-15,0 1-1 16,2 6 0-16,1 8 5 15,0 6 3-15,0 4 3 16,0 4 3-16,-3 1 1 16,0 4 1-16,-3-1-6 15,0-2-2-15,0-2-13 16,-1-7-4-16,4-4-71 16,18-8-58-1,-3 0 45-15</inkml:trace>
  <inkml:trace contextRef="#ctx0" brushRef="#br0" timeOffset="20">18162 12914 120 0,'-9'-18'46'0,"3"20"-24"0,-6 1-17 15,9 5 13-15,-3 5-4 16,-3 0 0-16,0 3-2 16,3 0 0-16,0 3-6 15,6-1-2-15,3 1 2 0,6-1 6 16,6-4 2-16,3-7 1 15,3-1 4-15,0-9-2 0,5-5-1 16,-2-2-6 0,-3-1-2-16,-6-2 0 0,-3 0 0 15,-6-1-4-15,-9-2-3 16,-6 1-5-16,-3 1 0 16,-3 1-20-16,-3 3-7 15,0 2-22-15,4 2-8 16,2-2-19-1</inkml:trace>
  <inkml:trace contextRef="#ctx0" brushRef="#br0" timeOffset="21">18302 12602 124 0,'-3'-3'46'0,"6"6"-24"0,-15 8-24 15,12-1 9-15,0 9 3 16,-3 15 6-16,3 9 12 16,3-1 6-16,3 3-8 15,-3-11-6-15,0-2-11 16,0-6-6-16,0-4-2 0,0-7 1 16,-3-1 1-16,0-4 3 15,0-2 1-15,0-8-3 16,0 0-1-16,0-5-6 0,3-6-2 15,3 1-5-15,0-3-1 16,3-1 1-16,-1 4 4 16,4-1 1-16,0 6 0 15,3 5 1-15,3 0 0 16,0 5 5 0,0 11 3-16,-3-3 10 0,-4 0 3 15,-2 1 5-15,-9-4 1 16,-9 1-1-16,-2-1 1 15,-4-2-11-15,-6-2-4 16,0-4-12-16,-9 1-5 16,3-3-11-16,4 0-5 15,5 0-30-15,3 0-13 16,6 0-24-16</inkml:trace>
  <inkml:trace contextRef="#ctx0" brushRef="#br0" timeOffset="22">18528 12872 148 0,'0'3'57'0,"6"2"-30"0,6 19-32 16,-6-11 10-16,0 3 17 15,0 2 10-15,-3 4-3 16,-3 1-2-16,-3 1-15 0,-3-3-3 0,-3-2 1 15,-3-1-6 1,0-4 0-16,-9-4-26 16,3-2-13-16,0-5-31 15,1-9-46-15,-1-4 29 16</inkml:trace>
  <inkml:trace contextRef="#ctx0" brushRef="#br0" timeOffset="23">18457 12774 192 0,'17'-3'71'0,"-14"1"-38"0,12-17-39 0,-9 17 14 0,0-1-20 16,3 3-7-16,0 5-34 15,0 3-14-15,0 3 8 16,3-3 8-16</inkml:trace>
  <inkml:trace contextRef="#ctx0" brushRef="#br0" timeOffset="24">18644 12872 148 0,'6'11'55'0,"0"-3"-30"0,3 10-23 0,-3-13 14 0,3 1-1 16,3-1 0-16,0-2 1 15,2-1 3-15,1-4-11 16,-3-4-4-16,0 1-1 0,-3-6-2 16,0 1-1-16,-3-1 1 15,-6-2 1-15,0 0-6 16,-9 2-1-16,-6 6-3 0,-3 2 0 15,0 9 5-15,-2 1 1 16,2 9-1-16,0 6 2 16,6-4 10-16,6 1 3 15,3-1-5-15,9 1-4 16,3-4 0-16,6-1 0 16,9-6-23-16,2-3-9 15,4-5-57 1,3-3-23-16,9-7 56 15</inkml:trace>
  <inkml:trace contextRef="#ctx0" brushRef="#br0" timeOffset="25">18948 12835 148 0,'-39'5'55'0,"33"3"-30"0,-9 3-29 0,9-1 8 0,-3 4 11 15,3-1 7-15,0 3 3 16,3 0 0-16,6-1-14 15,3 1 0-15,9 0 0 0,6-5-6 16,6-3-3-16,6-6-6 16,-1-2-2-16,1-2-15 15,3-14-6-15,-3-3-11 16,-4-2-3-16,-2-5-5 16,-9-3-23-1,-3-14 18-15,-6-2 35 16,-3 0 19-16,-3 8 43 15,-6 8 18-15,0 5-15 0,3 6-8 16,-3 5-27 0,3 7-10-16,0 14 0 15,3 13 4-15,0 14-4 0,3 7 11 0,3 6 5 16,-3-6-6-16,2-2-3 16,-2-3-6-16,0-5-2 15,0-6-12-15,-3-5-4 16,0-5-69-1,-3-5-39-15,0-6 53 16</inkml:trace>
  <inkml:trace contextRef="#ctx0" brushRef="#br0" timeOffset="26">19028 12798 256 0,'6'0'96'16,"18"0"-52"-16,23 3-51 0,-17-3 14 0,12 0-7 15,8 0 0-15,1 0 4 16,0-3 2-16,-4 0-64 16,-2-7-28-16,0-4-10 15,-4-1 0-15</inkml:trace>
  <inkml:trace contextRef="#ctx0" brushRef="#br0" timeOffset="27">18436 12528 100 0,'0'0'38'0,"0"0"-20"0,15 3-8 0,-15-3 14 16,0 0-2-16,6 2 1 15</inkml:trace>
  <inkml:trace contextRef="#ctx0" brushRef="#br0" timeOffset="28">18457 12533 270 0,'-3'0'20'0,"0"-2"-6"16,0 2-4-16,0-3-2 15,0 0 2-15,0 1 1 16,0-4 3 0,0 1-3-16,0 0-1 15,0-3-2-15,0 0 0 16,0 0 0-16,0 0 0 0,0 0 0 15,0 0 2 1,0 0-3-16,0-2 1 0,0-1-5 16,-3 1 0-16,0-1 1 15,0-2 2-15,0 2-1 16,0-2 0-16,0-3-1 16,0-2 0-16,-3-1 2 15,3-2 1-15,0 2-1 16,-2-2 1-16,-1 0-4 15,0 0-2-15,0 0 4 16,0-1 1-16,0 1-2 16,-3 0-3-16,0-5 2 15,0 2 0-15,0-3-1 16,3 1-2-16,0 0-2 16,0-9-1-16,1 6 2 0,2 0 2 15,0 0 0-15,0 0-1 16,0-3 1-16,3 3 1 15,0 0-3-15,0 2 0 16,0 3 1-16,0 1 2 16,3-6-3-16,-3-1-2 15,0 1-1-15,3 0 3 16,0 3 2-16,-3-6 2 16,0 3-4-16,3 0 1 15,-3 0-2-15,3 0 0 16,0-3 2-16,0 3 2 15,0 2-1-15,0 1-1 16,0 2 1-16,-3 3-1 16,3 0-3-16,0-3 2 15,0 0 1-15,3-5 2 0,-3 0-1 16,0-6-1-16,3 6 1 16,-3 0-1-16,0 0 0 15,0 0 0-15,0 0 2 16,0-3 1-16,0 6-4 15,0 2-1-15,0 3-2 16,0 2 3-16,3 1 0 16,0 2 1-16,0 0-3 15,0-3 2-15,-3 1 1 16,0-1 0-16,0-2-3 16,0 0 0-16,0 3 2 0,0-6 0 15,0 0 1-15,0 3 0 16,0 0-5-16,-3-1 1 15,0 4 0-15,0 2-1 16,3 3 4-16,-3 2 0 16,0 1 1-16,0 2 2 15,3 2-3-15,0 1 0 16,-3 0-1-16,3 2-2 16,0 1 3-16,0-1 0 15,0 3-2-15,-3 3 0 16,-3 7-3-16,-3 11 1 15,-3 11 3-15,-3 2 3 0,0 1-2 16,4-1-2-16,-1-2 2 16,0-8 2-16,3-3 0 15,-3-5-1-15,6-3 1 16,3-2 1-16,0-3-1 16,3-3-1-16,0-5 1 15,0 0-1-15,6 0 2 16,0-3 1-16,0-5-4 15,3-8-1-15,0-2 3 16,3-3 1-16,3-3-3 16,-1-5-1-16,1 0-2 15,0 2 3-15,0 6 0 16,0 3 3-16,-3 2-3 16,0 5 0-16,0 3 1 0,0 3 0 15,-1 5-3-15,4 3 0 16,0 7-1-16,0 9 3 15,0 2 0-15,3 3 1 16,0-1 0-16,-3 1 0 16,-1 3 0-16,4-6 0 15,-3-3-14-15,3 1-5 16</inkml:trace>
  <inkml:trace contextRef="#ctx0" brushRef="#br0" timeOffset="29">18477 13076 116 0,'0'-3'44'0,"0"6"-24"0,0-1-4 0,0-2 16 16,0 0-15-16,0 6-5 15,0 2-5-15,0 2 0 16,0 6-4-16,0 11 3 0,0-1 0 15,-6 0-2-15,0 6-1 16,1-3 1-16,-1 0 0 16,-3 3 0-16,0-3 2 15,-3-2 3-15,0-3 2 16,-3-1-1-16,-3-2 1 16,-3-2-2-16,-2 0 2 0,-4-4-4 15,-3 1-2-15,0-2 0 16,-3-4-1-16,1 1-2 15,-10 5-2-15,3-3 1 16,-2-3 1-16,-1 1 3 16,-9-3 2-16,4-3-3 15,-1 0-1-15,1 1 1 16,-4-4 2-16,0-2-3 16,4 0-2-16,-1 0 0 15,-6 0-1-15,1 0 0 16,-1 0 2-16,1 0-1 15,-1 0 2-15,-5 0-4 0,8 0 0 16,-3 0 3-16,7 0 1 16,-4 0-1-16,4-5-2 15,-1 0 1-15,0 0 1 16,1-1-1-16,2 4 2 16,-3-1-4-16,1 0 0 15,2 1 3-15,1-1 1 16,-4 0 1-16,0 1 0 15,1-1-2-15,-1 0-2 16,3 1 1-16,1 2-1 16,2-3 0-16,0 3 0 15,4 0 0-15,-1-3 0 16,3 1 0-16,4-1 0 16,-4 1 0-16,0-1 2 0,0 3-3 15,4 0 0-15,-4 0 1 16,3 0 0-16,0 0 0 15,4 0 0-15,-1 3-3 16,-3 2 2-16,3 0-1 16,1 0 0-16,-1 3 2 15,0 0 0-15,0 6 0 16,4-1 0-16,-4 0 0 16,6-2 2-16,3-1-3 15,0 1 0-15,3-1 1 16,1 4 2-16,-1-1-1 15,3 0-1-15,-3 3 5 16,0 5 1-16,0 3-5 16,0 0 0-16,4-1 1 0,-1 1 3 15,3-3-2-15,-3 1 0 16,3-4 1-16,3-5 0 16,3-2-2-16,3-3-2 15,0-3 3-15,0-2 2 16,0-3 2-16,0 0 1 15,0-3-7-15,-3-2-2 16,6-3-5-16,0-3 1 16,0-10-4-16,0-5-1 15,-3-1-2-15,0 3 0 16,0 3 4-16,0 0 5 16,0 3 2-16,0 2 3 15,0 0-3-15,0 3-2 0,3 5 2 16,0 2 0-1,0 4-2-15,0 2 2 16,0 8-4-16,0 5 1 0,0 8 2 16,0 14 1-16,-3-1 3 15,3 3 1-15,0-3 1 16,0-2 2-16,0-8-3 16,6-6 0-16,0-2 1 15,3-5 0-15,3-6-2 16,6-5-2-16,6-8 5 15,6-5 1-15,-1 0-5 16,1 0-2-16,-6 2-7 0,3 3-2 16,-3 5-37-16,-4 3-14 15,-2 8-51 1</inkml:trace>
  <inkml:trace contextRef="#ctx0" brushRef="#br0" timeOffset="30">14021 14399 84 0,'-3'0'33'0,"3"0"-18"0,0 2 0 0,0-2 15 16,0 0-3-16,0 0-1 0,0 0-3 16,0 0 0-16,6 3 0 15,0 0 1-15,0-1-13 16,3-2 2-16,0 3 1 0,3-3-3 15,6 3-1-15,-3-3 0 16,3 2 1-16,6 1 1 16,-1-1 0-16,1 1-4 15,0 0-3-15,0-3 0 16,0 0 1-16,2 0-1 16,4 0 2-16,-3 0 0 15,0 2 3-15,0-2-3 16,-1 3-2-16,4 0 0 15,0-1 1-15,-3 1-3 16,5 0-2-16,1-1 0 16,-3 1 1-16,0-3-1 0,-1 0 2 15,1 0-2-15,3 0 2 16,0-3-2-16,-4 3-1 16,1 0-2-16,0 0 1 15,6 0 3-15,-4-2 1 16,-2-1-1-16,3 0-2 15,3 1 3-15,-1-1 0 16,1 0-4-16,-3 1 1 16,3-1 0-16,-1 0 2 15,-2 1-1-15,0-1-1 16,-3 1 1-16,-1 2 1 0,-2 0-3 16,0 0 0-1,0 0 1-15,-4 0 2 16,4 0-1-16,3 0 2 15,-3 0-4-15,0 0-2 0,-1 0 4 16,-2 0 1-16,0 0 0 16,-6 0-2-16,0 0 1 15,0 0 1-15,-1 0-1 16,-2 0 2-16,-3 0-2 16,-3-3-1-16,0 0-32 15,-12-2-133 1</inkml:trace>
  <inkml:trace contextRef="#ctx0" brushRef="#br0" timeOffset="31">17135 10184 64 0,'12'0'27'0,"-24"2"-14"0,6-2 0 0,6 0 16 16,6 0-9-1,-3 0-4-15,-3 0-3 16,6 3-3-16,-3-3-1 16,3 3-1-16,0-3 2 15,0 2-5-15,3 1-3 0,0-3-1 16,2 0-1-16,1 0 2 15,0 0 1-15,6 0 1 16,-3 0-2-16,0 0 1 16,0 3-2-16,3-1-1 15,5-2 1-15,-2 0 1 16,3 0-1-16,-3 0 2 16,-3 0-4-16,0 3-2 15,0-3 2-15,-1 0 0 0,1 3 3 16,3-3 1-16,-3 0-4 15,3 0-1 1,0 0 5-16,-4 0 5 0,4 0-9 16,0 0-1-16,0 0-1 15,0 0-2-15,0 0 6 16,-1 0 1-16,4 2 0 16,3 1-2-16,-3-3 1 15,3 3 1-15,-1-3-1 16,-2 0-1-16,3 0-2 15,-3 0 1-15,3 0 3 16,2-3 1-16,-2 3-4 16,0 0 1-16,-3-3 4 0,0 3 2 15,-1 0 2-15,1 0 0 16,-3 0-2-16,0 0 1 16,3 0-2-16,0 0 0 15,-1 0-6-15,1 6 1 16,0-6 0-16,0 0 0 15,0 0 0-15,-4 2 2 16,1 1-1-16,3-3-1 16,3-3-2-16,0 3 1 15,-3 0 1-15,-1 0 2 16,1-2-1-16,0 2 2 16,-3 0-2-16,0 0 2 0,-1 0-4 15,4 0 0 1,0 0 1-16,3 2 2 0,0-2-1 15,-1 0-1-15,1 0-2 16,0 3 1-16,3-3 1 16,0 0 0-16,-1 0 0 15,-2 0 2-15,0 0-1 16,-3 0-1-16,0 0-2 16,-1 3 1-16,1-3 1 15,0 0 0-15,0 0 0 16,9 0 2-16,-4 2 1 15,1-2 1-15,-3 0-5 16,-3 0-1-16,2 0 1 16,-2 0 2-16,-3 0-2 0,-6 0 0 15,-6-2-21 1,-3-1-10-16,-9 0-53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27:09.5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28:24.604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6313 66 68 0,'0'3'27'0,"0"-3"-14"0,0 0-7 16,0 0 11-16,0 0 6 15,0 0 6-15,0 0-3 16,3 2 2-16,-3-2-7 16,0 0-1-16,0 0-11 15,0 3-1-15,0-3 2 0,0 0-4 16,0 0 2-16,3 0-3 16,0 0 2-16,3 0-2 0,3 0 0 15,0 0 1-15,3 0 1 16,0 0-1-16,2 0 1 15,1 0-2-15,-3 0 0 16,6 0-3-16,-3 0 1 16,3 0-2-16,6 0 2 15,2 0 0-15,4-3 1 16,0 3 0-16,-3 0 0 16,0-2 0-16,2-1 2 15,1 3-1-15,3 0 0 16,0 0-1-16,-1 0 0 15,1 0-2-15,3 0 1 0,5 0-2 16,1 0-1-16,3 0-2 16,-7-3 1-16,-2 1 1 15,3 2 2-15,3 0 1 16,-1 0 1-16,1 0 0 16,-6-3 2-16,5 0-1 15,1 1 0-15,3 2-3 16,-1 0-2-16,-5-3 3 15,-3 3 0-15,-1 0-1 16,1 0-2-16,0 0 1 16,3-3-1-16,-1 3 0 15,1-2 0-15,0 2 0 16,2-3 2-16,4 3-1 16,-3-2-1-16,-4 4-2 15,-2-2 1-15,6-2 3 16,-4 2 1-16,-2 0-1 0,3 0-2 15,0 0-2-15,-1 0 1 16,4 0-1-16,5 0 0 16,-2 2 4-16,-3-2 1 15,-1 0-1-15,1 0-2 16,0 0 1-16,5 0 1 16,-2 0-3-16,3 0 0 0,5 0-1 15,1 0-2-15,-1 0 7 16,-5 0 3-16,3 3-6 15,-1-6 1-15,1 1-1 16,2-1 2-16,7 3-3 16,0 0-2-16,-4 0 2 15,-5 0 2-15,2-3 0 16,-2 1-1-16,2-1 1 16,1 0 1-16,6 3-1 15,5 0-1-15,-5 0 1 16,-10 0-1-16,7 3 0 15,-1-3 2-15,4 3-3 16,2-1-2-16,7 1 2 16,-1 0 0-16,-5-1 1 15,14-2 0-15,-2 0 0 16,-1 0 2-16,0 0-1 16,4-2-1-16,-7 2 1 0,-8 0-1 15,-1-3 0-15,4 0 2 16,2 1-3-16,7 2 0 15,2-3 1-15,-12 3 0 16,4 0 0-16,-4 0 0 16,4-3 0-16,2 3 0 15,7 0 0-15,-4 0 2 16,-8 0-1-16,2 0-1 16,3 0 3-16,4 0 2 15,5-2-2-15,1 2 0 16,-19-3-3-16,4 0-3 0,-1 1 2 15,-2-1 2-15,2 0 0 16,4 3 2-16,-7-2-4 16,-8 2-2-16,-13 0-23 15,-11-3-7-15,-6-2-99 16</inkml:trace>
  <inkml:trace contextRef="#ctx0" brushRef="#br0" timeOffset="1">9135 119 92 0,'0'-3'35'0,"3"3"-18"0,-6 13-7 0,3-10 14 16,-6 10-9-1,0 3-5-15,-6 5-2 16,0 6-3-16,0 2 2 15,0-5-4-15,0-3 0 0,3-3 3 16,3-2-5-16,1-2-1 16,2-9 6-1,6-5 6-15,0-5 5 0,2-6-11 16,4-2-4-16,3-3-1 16,0 0-1-16,0-3 2 15,-3 6 1-15,6 0-4 16,3 5 1-16,-3-3 0 15,0 6 0-15,-1 3-5 16,1 2-1-16,0 2 3 16,0 6 1-16,-3 8 4 15,3 0 3-15,-3 0-2 16,0 0 0-16,0 0-1 16,0-3 1-16,-4 5-9 15,1-5-3-15,-3-2-35 16,0-3-49-16,-3-3 18 15</inkml:trace>
  <inkml:trace contextRef="#ctx0" brushRef="#br0" timeOffset="2">9197 291 92 0,'-3'3'35'0,"3"2"-18"16,-9 8-16-16,6 3 11 15,0 10-2-15,-2 9 4 0,-4 2-3 16,3 5 1-16,3 0-5 15,6 1 1-15,0-4-5 16,6-4 0-16,5-3-1 16,4-3 5-16,9-8 5 0,3-8-4 15,6-2 0-15,5-6-6 16,-2-5-4-16,-3-3-43 16,-4-2-47-1,-5 0 22-15</inkml:trace>
  <inkml:trace contextRef="#ctx0" brushRef="#br0" timeOffset="3">9775 630 92 0,'-12'-3'35'0,"3"3"-18"0,-3 3-13 0,6-1 10 15,-3 3-2-15,0 6 3 0,0 2-6 16,-3 3-3 0,0 8-3-16,7-3-3 15,-1 3 1-15,6 5-1 0,0-2 0 16,6-6 2-16,2-3 1 0,7-2-1 15,3-5-2-15,0-6-2 16,3-2-1-16,6-11-12 16,2-6-31-1,-2-1-2-15,-3-1 6 16,0 0 8-16</inkml:trace>
  <inkml:trace contextRef="#ctx0" brushRef="#br0" timeOffset="4">9968 685 88 0,'-6'-10'35'0,"3"7"-18"0,-9 0-2 15,6 3 15-15,1 0-5 0,-7 3-2 16,-3 2-11-16,0 8-5 16,0-2-4-16,3 5-3 0,0 0 1 15,3 5-1-15,3 5 0 16,3-2 0-16,3-3 0 16,9-5 0-16,6-3 2 15,0-5-1-15,3-5-1 16,0-8 7-16,0-6 5 15,-4-2-6-15,1 0-1 16,-6-3-3-16,-3 0-2 16,0 3 3-16,-3-1 2 15,-3 4 0-15,0 5 2 0,0 2-9 16,0 6 0-16,0 5 2 16,0 2 2-16,3 3-3 15,0 6 1-15,3-1 0 16,0 1 0-16,3-3-3 15,-3-3 0-15,3-5-29 16,-3-5-14-16,6-3-27 16</inkml:trace>
  <inkml:trace contextRef="#ctx0" brushRef="#br0" timeOffset="5">10117 693 48 0,'0'13'19'0,"0"3"-10"0,3 3 7 16,-3-9 13-16,0 1 2 0,0 5 2 16,0-3-10-16,0-2-3 15,0-4-8-15,0-1-2 16,0-1-6-16,0-5 6 0,0-11 3 16,3-2-6-1,0-5-11-15,3-3-2 16,3-1 2-16,0 4 2 15,3 5-3-15,0 5 1 16,0 5 2-16,2 11 1 16,-2 5 7-16,0 3 4 15,0 3-1-15,0 7 2 16,-3-2-11-16,3-3-2 16,0-8-63-1,9-5-44-15,-1-13 42 16</inkml:trace>
  <inkml:trace contextRef="#ctx0" brushRef="#br0" timeOffset="6">10659 648 96 0,'3'16'38'0,"3"8"-20"0,0 7-10 0,0-15 13 16,0 6-3-16,-3 4 1 0,0-5-1 16,0-5-2-16,0-3 0 15,-1-2 0-15,-2-3-8 16,0-3 4-16,-2-13 8 15,-4-2-4-15,0-4-6 16,3-4-4-16,0-3-6 16,3-3 0-16,6 0-2 15,0 3 0-15,2 2 0 16,4-4-2-16,3 4 0 16,6 6 3-16,-3 2-5 15,3 3 0-15,-3 3-22 16,0 5-8-16,-1 3-7 15,-2-1-7 1,0 4 20-16,0-1 15 16,-6 3 7-16,0 0 10 0,0 2 6 15,0 1 7-15,-3 2 3 16,0-2-1-16,0-3 0 16,6-3-1-16,-1 0 0 15,4-5-4-15,-3 0-2 16,0-5-6-16,-3 0-1 0,0-3 3 15,-3-3-1-15,0-2 0 16,-3 0-12-16,-3-1-3 16,-6-1-6-16,-6 9-3 15,-3 6 6-15,0 3 3 16,-3 7 6-16,3 6 2 16,1 3 6-16,2 7 2 15,3 1 0-15,3-3 1 16,3-1-4-16,6-1-2 15,6-7 0-15,6-1 1 0,5-12-17 16,4-10-4-16,3-5-33 16,3-5-18-1,0-4 32-15</inkml:trace>
  <inkml:trace contextRef="#ctx0" brushRef="#br0" timeOffset="7">11230 555 116 0,'-21'-5'44'0,"16"8"-24"0,-7-1-15 15,6 6 13-15,-3 6-6 16,-6 1 1-16,-6 9 1 0,3 3 1 16,3 2-8-16,3 0 2 0,6 0 2 15,3 3-6 1,6-6-1-16,6-7 2 0,3-11 1 16,3-11-3-16,6-2-1 15,-6-6 1-15,6-5 2 16,-6-2-5-16,-4-1-1 15,-2 1 2-15,-3-1 1 16,0 3-1-16,-9 1 1 16,0 7 0-16,0 2 3 15,0 4-5-15,0 7-3 16,0 8 1-16,3 6 0 16,3-1-4-16,6 1-1 15,9 2-17-15,0-5-5 16,0-8-8-16,6-6-1 0,0-4-8 15,2-4-24 1,4-2 18-16</inkml:trace>
  <inkml:trace contextRef="#ctx0" brushRef="#br0" timeOffset="8">11495 648 92 0,'-6'-13'35'0,"-9"8"-18"0,1-9-2 16,5 12 13-16,-3 4-13 15,0 4-6-15,-3 4-5 16,-3 9-1-16,3 5-2 15,3 5-3-15,3 5 1 0,3-5 3 16,6-5 1-16,3-6 5 16,6-2 5-16,0-13 6 15,6-8 3-15,6-9-7 16,-3-4-2-16,0-6-7 0,-1-2-2 16,-2-14-4-1,-6-2-1-15,-3-1-6 0,-6-12 0 16,0 4 1-16,-3 6 3 15,-6 8 6-15,3 11 3 16,-3 15 4 0,6 25-5-16,-2 15-3 15,2 16-1-15,3 8-1 16,6 0 0-16,2 2 0 16,4 1-3-16,6-11 2 15,6-11-72 1,9-13-46-16,8-21 45 15</inkml:trace>
  <inkml:trace contextRef="#ctx0" brushRef="#br0" timeOffset="9">11998 653 24 0,'-3'-5'11'0,"3"2"-6"0,0 1 11 0,0 2 11 15,-3 0 16-15,0 0 9 0,0 2-22 16,0 4-9-16,0 4-13 16,0 11-6-16,0 3-1 15,3 5-4-15,3 3 2 0,3-5-1 16,3-4 0-16,3-1 2 16,0-9 2-16,3-5 8 15,0-11 3-15,-3-10 2 16,0-3 1-16,0-3-6 15,-3 1-2-15,-4-1-2 16,1 4 1-16,-3 4 5 16,0 3 4-16,-3 5-10 15,0 3-4-15,0 11-1 0,3 2-1 16,0 14-3-16,6-6 2 16,3-3-15-1,0-2-4-15,3-8-19 16,0-3-7-16,3-10-29 15,-3-8-12-15,2-6 46 16</inkml:trace>
  <inkml:trace contextRef="#ctx0" brushRef="#br0" timeOffset="10">12266 701 60 0,'-12'32'24'0,"9"-3"-12"0,0 34-3 0,3-34 11 16,0 11 11-16,-3 2 8 15,3 1-10-15,-3-4-5 16,3 1-11-16,0-8-6 0,0-6-4 16,3-2-3-16,-3-8 3 0,3-8 0 15,-3-8 1-15,0-11-5 16,0-12 1-16,-3-9-13 16,-3-10-7-16,0-14 0 15,3 0 1-15,3 1 9 16,6 7 5-16,0 9 10 15,6 7 7-15,0 8 0 16,6 8 3-16,-3 8 3 16,3 11 1-16,-6 7 3 15,-6 4 1-15,-3 9-1 16,-6 1-2-16,-3 0-6 16,-3-3-1-16,0-2-10 15,-3-6-4-15,0-5-18 16,0-3-5-16,3-5-41 15,6-2-55-15,6-12 28 16</inkml:trace>
  <inkml:trace contextRef="#ctx0" brushRef="#br0" timeOffset="11">12766 693 56 0,'-3'-3'22'16,"3"6"-12"-16,0 0 1 0,0-1 12 0,-3 4 1 16,0 4 1-16,-3 3-6 15,3 6 1-15,0 7-11 16,3 1-5-16,3-3 3 15,6-6 3-15,9-2-5 16,0-5 6-16,0-6 2 0,0-10 0 16,0-6 2-16,-1-2-4 15,-2 0 1-15,-6-1-3 16,-3-1 0-16,-6-1-5 16,-6 0-1-16,-3 3-3 0,-12-1-3 15,4 4-20 1,-1 2-10-16,0 2-43 15,3 4-29-15,3 2 44 16</inkml:trace>
  <inkml:trace contextRef="#ctx0" brushRef="#br0" timeOffset="12">12921 738 124 0,'9'21'46'0,"0"-8"-24"0,0 1-26 0,-3-4 10 16,0 1-3-16,0-3 3 15,-3 0-1-15,0-3 4 16,0-13-1 0,3-5-12-16,-1-6-7 0,1-2 0 15,3-3 4-15,3 3 2 16,0 5 0-16,6 6 8 16,-3 7 5-16,3 11 0 15,0 10 3-15,-3 6-6 16,2 5-1-16,-2 1-4 15,0-7-1-15,0-2-59 16,9-7-26-16</inkml:trace>
  <inkml:trace contextRef="#ctx0" brushRef="#br0" timeOffset="13">13623 619 192 0,'-5'-3'71'0,"10"6"-38"0,-2 5-41 15,0 0 12-15,0 8-6 16,3 2-2-16,0 6 5 16,3-3 3-16,0-2-1 15,3 2-4-15,0-5 0 0,-3-3 1 16,3-2 0-16,0-1-18 0,0-5-5 16,0-10-11-1,-1-3-37-15,-2-2 8 16,0-4 23-1,0-1 14-15</inkml:trace>
  <inkml:trace contextRef="#ctx0" brushRef="#br0" timeOffset="14">13808 574 120 0,'-3'-21'46'0,"3"23"-24"0,-3 14-13 0,3-10 14 16,-3 7-7-16,0 5 1 16,-3 14-4-16,-3 21 2 15,-3 3-8-15,-6 2 5 0,-2 0 1 16,-1-5-2-16,3-3 1 15,0-5-7-15,6-8-3 16,3-8-12-16,3-8-6 16,3-7-34-16,6-9-55 15,6-10 14-15</inkml:trace>
  <inkml:trace contextRef="#ctx0" brushRef="#br0" timeOffset="15">13945 645 160 0,'-18'3'63'0,"15"2"-34"0,0 9-38 15,0 1 9-15,0 4-2 16,0 7 3-16,3 6 20 0,0 0 8 16,3-6-14-1,3-4 1-15,6-4 0 0,3-7-4 0,3-6-2 16,0-5 1-16,-1-8 3 15,-2-5-8-15,-3-3-1 16,-6 0-3-16,0-2 1 16,-9-4-11-16,-3 1-4 15,-12 3-10-15,1 2-3 16,-4 3-14-16,3 2-3 16,0 6-30-1,3 2-23-15,6 3 44 16</inkml:trace>
  <inkml:trace contextRef="#ctx0" brushRef="#br0" timeOffset="16">14019 751 108 0,'0'16'44'16,"3"-5"-24"-16,9 10-21 0,-6-13 7 0,3-3 2 15,0 0 3-15,3-2 0 16,0-3 3-16,0-5-3 15,-3-3 1-15,0-3-7 16,-3-2-3-16,0-3 1 0,-1 0-2 16,-2 0-1-16,0 3 1 15,0 5-1-15,-3 3 0 16,0 5 0-16,0 8-3 16,3 5 2-16,3 0 1 15,0 6 0-15,0 5 0 16,6-1 0-16,0-4 0 15,0-6 2-15,0-2-3 0,0-3-2 16,0-14-20-16,0-4-10 16,0-3-30-1</inkml:trace>
  <inkml:trace contextRef="#ctx0" brushRef="#br0" timeOffset="17">14281 653 64 0,'-3'0'27'0,"3"6"-14"0,0 2-4 0,0 2 9 15,0 6 9-15,3 3 6 16,0-1 0-16,3 3 0 16,-3-2-7-16,0-3-2 15,0 2-13-15,0-2 0 0,0-11 15 16,0-13 8 0,0-2-13-16,0-6-13 15,3-5-6-15,3 0-4 16,0-1-2-16,0 4-4 15,3 2-2 1,6 0-20-16,5 6-7 0,1-1-63 16</inkml:trace>
  <inkml:trace contextRef="#ctx0" brushRef="#br0" timeOffset="18">14972 545 108 0,'-12'0'44'0,"6"5"-24"0,-6 3-10 0,0 5 14 15,-6 1-4-15,0 4-2 0,4 3 1 16,2 3 0-16,3 0-10 15,6 2-1-15,9-5-1 0,9-2 3 16,2-6 4-16,4-5-2 16,3-3 3-16,0-7-4 15,3-6-1-15,0-3-2 16,-7-2 0-16,-5-3-2 16,-6 0-1-16,-9-7-3 15,-6-4 1-15,-6 3-11 16,-3 3-4-16,-2 3-21 15,-1 2-6-15,-6 5-53 16,3 6-27-16,3 2 56 16</inkml:trace>
  <inkml:trace contextRef="#ctx0" brushRef="#br0" timeOffset="19">15037 571 92 0,'0'19'35'0,"6"-3"-18"0,12 5-22 0,-12-11 6 16,3 4-1-16,0 2 2 16,0-1 1-16,0-1 3 15,3-4 1-15,3-2 1 0,-1-5-2 16,4-6-1-16,0-2-3 16,0-3 1-1,-3 0 2-15,-3-3 2 16,-3-2 1-16,0 5 2 0,-3 3-10 15,0 2-2-15,-3 3 12 16,0 6 5-16,3 4-7 16,-1 6-2-16,4-3 0 0,3 1 10 15,6-4 5-15,3-2 2 16,0-3 1-16,3-5-2 16,-6-2 1-16,-1-6-7 15,-2-3-1-15,-3-2-5 16,-3 0 1-16,-3-3-4 15,-6 0 1-15,-6-5-14 16,0 2-3-16,-3 3-29 16,-3 1-13-16,3 1-22 15,0 4-44-15,4 2 27 16</inkml:trace>
  <inkml:trace contextRef="#ctx0" brushRef="#br0" timeOffset="20">15511 524 132 0,'20'21'49'0,"-14"0"-26"0,12 13-23 0,-12-23 13 16,0 0 2-16,0-1 5 15,0-2-8-15,0 0-4 0,-3-3-5 16,0-2 6-16,0-3 4 0,0-3-2 16,3-2 1-16,0-6-9 15,0-10-4-15,6 0 0 16,3-3 0-16,5 3-2 15,1 5 0-15,9 6-3 16,0 7 1 0,0 8 7-16,-4 9 6 0,1 4 2 15,-3 1 4-15,0-1-5 16,-6 1-1-16,-4-3-15 16,-2-3-8-16</inkml:trace>
  <inkml:trace contextRef="#ctx0" brushRef="#br0" timeOffset="21">10090 1265 116 0,'0'0'44'0,"12"-14"-24"0,-6 25-10 0,-3-6 14 0</inkml:trace>
  <inkml:trace contextRef="#ctx0" brushRef="#br0" timeOffset="22">10117 1291 245 0,'0'24'18'0,"0"0"-9"15,3-3-4-15,-3 5-1 0,0-5-13 16,0 3-4-16,-6-11-56 16,3-10-28-1,0-8 43-15</inkml:trace>
  <inkml:trace contextRef="#ctx0" brushRef="#br0" timeOffset="23">10102 1082 140 0,'-12'-5'52'0,"27"10"-28"0,-6-2-88 15,-3-3-16-15</inkml:trace>
  <inkml:trace contextRef="#ctx0" brushRef="#br0" timeOffset="24">10504 1011 132 0,'-27'-24'52'0,"18"21"-28"0,-3-8-28 0,3 9 8 16,-2 2 9-16,-4 0 6 16,-6 5-5-16,0 8-1 0,0 6-7 15,0 7-6-15,9 11-3 0,4 19-3 16,2 2-1-16,3-8 4 15,3 3 1-15,6-5 6 16,-1-8 2-16,4-9-31 16,-3-4-13-16,-6-9-27 15</inkml:trace>
  <inkml:trace contextRef="#ctx0" brushRef="#br0" timeOffset="25">10206 1230 172 0,'0'-3'66'0,"9"3"-36"0,9-2-35 0,-6 2 10 16,6 0-8-16,9 0 2 15,5-3-10-15,-2 1-5 16,12-1-54-16,0-2-21 16</inkml:trace>
  <inkml:trace contextRef="#ctx0" brushRef="#br0" timeOffset="26">10861 1212 144 0,'-6'5'55'0,"9"0"-30"0,0 16-29 16,-3-7 8-16,0 1-4 15,-3 4 0-15,0 2 0 16,3-2 0-16,0-1 0 16,0-2 0-16,0-3 0 0,0-2-62 15</inkml:trace>
  <inkml:trace contextRef="#ctx0" brushRef="#br0" timeOffset="27">10790 1167 148 0,'0'-3'55'0,"18"3"-30"0,-9 0-56 0,-3 0-1 16,-1 0-24-16,4 3-5 15</inkml:trace>
  <inkml:trace contextRef="#ctx0" brushRef="#br0" timeOffset="28">10939 1272 148 0,'0'38'55'0,"3"-25"-30"0,0 0-25 0,-3-8 13 0,0 1-3 15,0-1 2 1,0 0-4-16,0-5-3 0,0 0-2 15,0-3 4-15,0-2 5 0,3-8-11 16,0-6-4-16,5-2-6 16,7 0-2-16,-3 3 6 15,0 4 4-15,0 4-3 16,3 4-1-16,0 6 2 16,0 11 1-16,-3 8 4 15,0-1 1-15,-4 1 3 16,1 2 1-16,-3-5-6 15,0-3 0-15,-3-3-23 16,0-4-8-16,0-1-40 16</inkml:trace>
  <inkml:trace contextRef="#ctx0" brushRef="#br0" timeOffset="29">11242 1005 160 0,'0'3'63'0,"3"10"-34"0,0 11-34 0,0-11 12 15,-3 8 5-15,6 8 4 16,-6 11-3-16,0 2 0 16,6-2-8-16,0 0-3 0,0-6 1 15,0-5-2-15,0-5 2 16,-3-5-57-16,0-6-59 15,0-10 26-15</inkml:trace>
  <inkml:trace contextRef="#ctx0" brushRef="#br0" timeOffset="30">11129 1198 220 0,'-6'0'82'0,"9"0"-44"0,9-2-44 15,0-1 12-15,0 0-4 0,6-2 3 16,9 0-2-16,-1-3-2 16,1 3 0-16,0 2-19 0,-3 3-5 15,-1 0-46 1,-5 0-42-16,-3 0 36 16</inkml:trace>
  <inkml:trace contextRef="#ctx0" brushRef="#br0" timeOffset="31">11418 1220 140 0,'-3'13'52'0,"18"5"-28"0,-6-2-13 0,0-3 18 16,0-2-8-16,2-3 0 16,4 0-8-16,0-3-3 15,3-10-5-15,0-6 1 0,-3 1 0 16,-3-1-5-16,-3 1 0 16,-3-4-8-16,-6 1 0 15,-6 0-10-15,-3 2-4 0,-3 6 4 16,-6 5 3-1,-3 5 8-15,0 3 3 16,3 5 3-16,7 9 2 0,2-1 8 16,3 0 5-16,6 0-7 15,6-2-2-15,3-4-2 16,2 1 2-16,4-5-8 16,0-3 0-16,3-5-24 15,0-6-11-15,0-2-29 16,-3-3-20-1,0-11 39-15</inkml:trace>
  <inkml:trace contextRef="#ctx0" brushRef="#br0" timeOffset="32">11644 1280 92 0,'6'40'35'0,"-3"-35"-18"0,3 14 0 0,3-11 16 16,-3 2-4-16,0 1 0 15,0 0-5-15,3-3-3 16,-6-3-11-16,0-3 5 0,3 1 2 15,-6-6 6-15,0-2 3 16,0-3-11-16,0-2-4 16,0-9-7-16,0-5-3 15,0 3 0-15,6 3-1 16,2 2-7-16,4 3 0 16,0 2-17-16,0 6-4 15,0 2-43 1,0 0-52-16,3 9 32 15</inkml:trace>
  <inkml:trace contextRef="#ctx0" brushRef="#br0" timeOffset="33">11954 1323 156 0,'-6'5'60'0,"9"-2"-32"0,3-1-35 16,0 4 10-16,0-4 8 15,2 1 5-15,4 0-4 16,3-3-2-16,0-3-5 15,0-2 1-15,0-6 0 0,-3 0-2 16,-3-4-1-16,-3-1-1 16,-3 2 1-16,-3 1-4 15,-3 0 0-15,-6 2-6 16,-3 6 0-16,-3 2-2 0,0 6 3 16,-3 16 2-16,3 2-1 15,-3 0 4-15,7 0 0 16,5 0 7-16,3-2 4 15,3-1-3-15,6 4 1 16,5-4-3-16,4-2 0 16,6 0-6-16,3-6-1 15,9-4-26-15,-1-9-11 16,1-5-40 0</inkml:trace>
  <inkml:trace contextRef="#ctx0" brushRef="#br0" timeOffset="34">12403 1222 196 0,'-6'-2'74'0,"6"-1"-40"16,-3 3-33-16,3 0 14 0</inkml:trace>
  <inkml:trace contextRef="#ctx0" brushRef="#br0" timeOffset="35">12376 1220 375 0,'-15'5'37'0,"1"0"-18"16,-4 6-11-16,0 5-7 0,3-1-4 15,3 1 2-15,6-2-6 16,3 1-3-16,6-1 3 15,6 2 2-15,6-1 0 16,3-1 1-16,-3-1 3 16,-3-3 0-16,-4 1 5 15,-8-3 9 1,-8 0 2-16,-4-3-8 16,-3-2-1-16,-3-3-9 0,3-3 0 15,0 1-30-15,0-4-13 16,6-4-34-1,6-6-43-15,3-3 35 16</inkml:trace>
  <inkml:trace contextRef="#ctx0" brushRef="#br0" timeOffset="36">12570 1032 192 0,'0'2'71'0,"3"1"-38"15,0 18-39-15,0-10 14 16,3 10-1-16,0 8 6 0,0 16-3 16,2 0 2-16,-2 0-7 15,0-5-3-15,0-1-1 0,0-2-1 16,0-5 0-16,-3-5-44 16,-3-9-18-16</inkml:trace>
  <inkml:trace contextRef="#ctx0" brushRef="#br0" timeOffset="37">12433 1259 236 0,'0'-13'88'0,"9"13"-48"0,6 0-45 0,-3 0 15 15,5 0-6-15,10-3 2 16,6-2-3-16,3 0 0 15,-1-1-1-15,-2 1-43 0,3 0-18 16,6-3-36 0</inkml:trace>
  <inkml:trace contextRef="#ctx0" brushRef="#br0" timeOffset="38">12853 1254 184 0,'-9'24'68'0,"9"-3"-36"0,3-8-33 0,0-8 15 0,3 1 1 16,2-1 3-1,4-2-5-15,3-3-3 0,0-3-5 16,3-5-2-16,-3-5 1 16,0 0-7-16,-3-1-2 15,-3 1-1-15,-6 0 2 0,-3 0-3 16,-6-1 0-16,-6 4-3 16,-3 5-1-16,-3 2 3 15,-6 8 5-15,0 8 2 16,3 6 1-16,4 2 4 15,5 3 2-15,9 0 2 16,3 0 2-16,6-3-5 16,6 3-3-16,2-3-4 15,10-5-1-15,3-3-25 16,9-8-9-16,5-5-38 16,4-5-24-16,0-6 45 15</inkml:trace>
  <inkml:trace contextRef="#ctx0" brushRef="#br0" timeOffset="39">13317 1275 168 0,'-3'-45'66'0,"-3"40"-36"0,-9 0-18 0,6 5 19 16,-3 0-12-16,-3 2-3 15,-3 9-12-15,-2 7-4 16,2 1-1-16,3 2-2 0,3 0 1 16,3 0 2-16,6-2 0 15,3-1 4-15,6-4 2 16,3-6 2-16,0-6 0 15,3-2 0-15,0-5 0 0,0-3-7 16,0-5 0-16,-4-14-6 16,-2-2 1-16,0-5-3 15,-9-3 0-15,0-3-1 16,0 0 0-16,0 3 7 16,0 8 5-16,1 8 2 15,2 16 2 1,5 13-4-16,4 13 4 15,3 11 2-15,3 15-3 16,0 1-2-16,6-6-2 16,3-2-3-16,0-3-15 15,2-8-7-15,13-13-84 16</inkml:trace>
  <inkml:trace contextRef="#ctx1" brushRef="#br1">6307 9416 622 0,'0'0'28'0,"0"8"5"0,0 6-33 0,0-1 0 15,0 5 0-15,0 9 0 0,-3 7 74 0,3 6 8 0,0 7 2 0,3 9 0 16,-3 2-4-16,-3 8 0 0,3 6 0 0,0 10 0 16,0 5-24-16,0 0-6 0,0-2-1 0,0 2 0 15,3-2-31-15,0-3-6 0,0-5-2 0,3-11 0 16,0-5-10-16,0-6 0 0,3-7 0 0,0-6-427 16,0-5-77-16</inkml:trace>
  <inkml:trace contextRef="#ctx1" brushRef="#br1" timeOffset="2275.987">6313 9329 288 0,'0'0'25'0,"0"0"-25"16,0 0 0-16,0 0 0 0,9 0 64 0,-3 0 7 16,3 0 1-16,3 0 1 0,0 0-38 0,3 0-8 15,5 0-2-15,4 0 0 0,6 0 16 0,3-3 3 16,2 3 1-16,4-2 0 0,9-1 22 0,2 0 4 15,7 1 1-15,5-1 0 0,7-5-13 0,5 3-3 16,10 5 0-16,-1-3 0 0,3 1-25 0,13-1-6 16,5 0-1-16,6 3 0 0,3-2-8 0,6-1-1 15,3 6-1-15,3-3 0 0,0 0-4 0,3 0-1 16,-3 2 0-16,-3 1 0 0,3-3-9 0,-3 3 0 16,-9-3 0-16,-6 2 0 0,-2 1 0 0,-4-3 0 0,-6 3 0 15,-9-1 0 1,-5-2-33-16,-4 0-6 0,-5 0-1 0,-19 3-555 15</inkml:trace>
  <inkml:trace contextRef="#ctx1" brushRef="#br1" timeOffset="3337.985">9596 9308 478 0,'0'0'21'0,"0"0"5"0,0 0-26 0,0 0 0 0,0 0 0 0,3 5 0 0,0 0 16 0,0 3-1 15,-3 3-1-15,0 0 0 0,0 2 13 0,0 5 2 16,-3 3 1-16,0 6 0 0,3 5 26 0,-3 7 4 16,-3 6 2-16,3 6 0 0,-3 7 8 0,0 3 2 15,0 2 0-15,-3 3 0 0,1 3-10 0,2 5-2 16,6 6 0-16,-6-4 0 0,6 1-38 0,0-3-8 15,3 3-2-15,0-6 0 0,0-5-12 0,0-2 11 16,2-9-11-16,4-2 10 0,-3 0-10 0,0-5-14 16,-3-6 3-16,0 1-600 0</inkml:trace>
  <inkml:trace contextRef="#ctx1" brushRef="#br1" timeOffset="4045.403">6167 11062 172 0,'0'0'16'0,"0"0"-16"0,0 0 0 0,3-3 0 15,-3 1 117-15,0 2 21 0,6-3 4 0,0 3 1 16,0-3-94-16,3 1-18 0,0 2-4 0,3 0-1 15,0 0 30-15,3 0 5 0,2 0 2 0,4 0 0 16,3-3 22-16,9 1 5 0,3-1 1 0,5 0 0 16,10 1-7-16,2-1-2 0,4 0 0 0,8 1 0 15,10-4-20-15,5 1-4 0,7 2-1 0,5-2 0 16,6 0-20-16,6 2-4 0,12-2-1 0,6 2 0 16,-3 1-13-16,9-4-3 0,0 6-1 0,3-2 0 15,3-1-5-15,-3 0-1 0,0 1 0 0,0-1 0 16,0 3-9-16,-9 0 8 0,-6 0-8 0,-3 0 8 15,-2 3-41-15,-7-3-9 16,-6 0-2-16,-6-3-537 0,-2 3-108 0</inkml:trace>
  <inkml:trace contextRef="#ctx1" brushRef="#br1" timeOffset="4645.052">6167 11126 759 0,'-3'-11'33'0,"3"6"8"0,-3-3-33 0,0 0-8 16,0 0 0-16,3-3 0 0,-3 3 43 0,0 0 6 15,3 0 2-15,3 1 0 0,-3 1-21 0,0 6-4 0,3-5-1 0,-3 5 0 16,6-5-4-16,-6 5-1 0,0 0 0 0,6 5 0 15,0 3-20-15,3 0 0 0,-6 5 0 0,3 6 0 16,0 2 0-16,0 8 0 0,-3 5 0 0,0 6 0 16,0 10 20-16,0 6 0 0,0 10 0 15,0 5 0-15,-6 6 20 0,0 8 3 16,3-1 1-16,0 4 0 0,-3 2-29 0,3-24-6 0,3 3-1 0,-3-3 0 16,3 3 3-16,0-3 0 0,0-5 0 0,3-3 0 15,0-8-11-15,0 11 0 0,3-8 9 0,-4-8-9 16,4-3 9-16,0-5-9 0,0-2 12 0</inkml:trace>
  <inkml:trace contextRef="#ctx1" brushRef="#br1" timeOffset="5119.036">6173 12740 172 0,'-18'-6'8'0,"15"4"1"15,3 2-9-15,0 0 0 0,0 0 0 0,0 0 0 0,3-6 120 0,6 4 21 0,0-4 5 0,6 1 1 16,0 0-123-16,3 2-24 0,3-2 0 0,5 0-9 16,1-1 108-16,9 1 21 0,6-3 5 0,5 0 1 15,10 0 2-15,5 0 0 0,4 3 0 0,5 0 0 16,7-3-70-16,2 2-14 0,6 1-2 0,7 2-1 15,2-2-23-15,3 3-5 0,6-4-1 0,0 6 0 16,1 0-12-16,2-2 9 0,0-1-9 0,0 3 8 16,-6 0-8-16,3 3 0 0,-2-6 0 0,-4 3 0 15,-3 0 10-15,-3-3-10 0,-2-2 12 0,-4 2-12 0,0-2 0 0,-2 0-11 16,-4-1 0-16,-6 4 0 16,-5-6-9-16,-4 3-3 0,-2-3 0 0</inkml:trace>
  <inkml:trace contextRef="#ctx1" brushRef="#br1" timeOffset="5802.058">9510 10951 633 0,'0'0'28'0,"9"0"6"16,-3 0-34-16,0 0 0 0,3 0 0 0,-3 5 0 0,0-2 24 0,-1 5-1 15,-2 0-1-15,3 5 0 0,-3 3 5 0,3 8 1 16,-6-1 0-16,3 7 0 0,0 4 40 0,-3 3 9 15,-3 5 2-15,0 6 0 0,0 5-22 0,0 2-4 16,0 6-1-16,-3 0 0 0,3 0-1 0,1 3-1 16,-1-1 0-16,0-2 0 15,3 2-23-15,3-2-5 0,0 0-1 0,-3-3 0 0,2-2-13 0,1-16-8 16,3-3 10-16,0 2-10 0,0-2 11 0,0 0-11 16,0 0 12-16,3-2-12 0,0-3 0 0,0 5 0 15,0-3 0-15,-3-5 0 0,0-2-9 0,0-4 9 16,0-4-8-16,-3-3 8 0,3-3-12 0,-3 0 2 15,3-2 1-15,-3-3 0 0,-3 0 1 0,0 0 0 16,3-3 0-16,-3 3 0 0,-3 0 8 0,3 0 0 16,0-3 0-16,0 3 0 0,-3-3-10 0,-3 1-3 0,3-1-1 0,0 0 0 15,-3-2 14-15,0-1 0 0,0 1 0 0,-3 0-9 16,0-1 9-16,0-2 0 0,-3 3 0 0,0-3 0 16,0 0 12-16,-3 0 4 0,-2 0 0 0,-1 0 1 15,-3-3 15-15,-3 3 2 0,-3-2 1 0,1-1 0 16,-7 0 13-16,-3 3 4 0,0-2 0 0,1-1 0 15,-1 0-24-15,-3 3-4 0,3 0 0 0,4 0-1 16,-1 0-23-16,3 0-13 0,0 0 1 0</inkml:trace>
  <inkml:trace contextRef="#ctx1" brushRef="#br1" timeOffset="7806.281">6370 9559 889 0,'0'0'39'0,"0"0"9"16,-3 8-39-16,3 3-9 0,-3-1 0 0,3 1 0 0,-3 2 53 0,0 3 9 15,3-3 2-15,-3 3 0 0,3-3 0 0,3 1 1 16,-3-4 0-16,3 1 0 0,0-3-17 0,-3-8-3 16,0 8-1-16,0-8 0 0,0 0-14 0,3 8-3 15,-3-8-1-15,0 0 0 0,0 0-12 0,0 0-2 16,0 0-1-16,0 0 0 0,0 0-11 0,0 0 0 16,0 0 0-16,0 0 0 0,6-6-13 0,-6-2 1 15,3 0 1-15,-3 0 0 0,0 1-4 0,0-1-1 16,0-3 0-16,0 3 0 0,0-3 1 0,0 4 0 15,3-4 0-15,-3 3 0 0,2 0 15 0,1 0 0 16,-3 0 0-16,3 0-9 0,0 0 9 0,3 0 16 16,0 3-4-16,-3 0-1 0,3 0 7 0,0-1 2 15,0 4 0-15,0-1 0 0,-6 3-6 0,9 3-1 16,-3-1 0-16,0 1 0 0,3 2 4 0,-3 3 1 0,0-3 0 0,0 6 0 16,0-3 6-16,-3 2 0 0,0 1 1 15,-3 0 0-15,0-3-10 0,3 0-3 0,0-3 0 16,-3-5 0-16,0 0-4 0,0 0 0 0,0 0-8 15,0 0 12-15,0 0-4 0,0 0 0 0,0 0-8 16,0 0 12-16,0 0-4 0,0 0 0 16,6-5-8-16,0-6 12 0,-4 3-12 0,4-3 0 0,-3 1 0 0,3-3 0 15,-3-1 0-15,3 1 0 0,0 0 0 0,0 0-10 16,0 2 10-16,3 3-13 0,-3 0 5 0,0 3 8 16,0-3-8-16,-3 8 8 0,6 0 0 0,-9 0 0 15,9 3 0-15,-3 2 0 0,3 3 8 0,-3 2-8 16,0 1 13-16,-3 0-2 0,3 2-1 0,-1 0 0 0,-2-2-10 15,3-1 0-15,-3 1 0 0,0-1 8 0,0-2-8 0,3 3-12 16,-3-3 2-16,0 0 1 16,0-3-111-16,3 3-21 0,-6-8-5 0</inkml:trace>
  <inkml:trace contextRef="#ctx1" brushRef="#br1" timeOffset="8203.895">6819 9517 864 0,'0'0'76'0,"0"0"-60"16,-6-3-16-16,3 3 0 0,-3-2 68 0,3 2 10 15,-3 0 2-15,0 0 1 0,0 2-41 0,0 1-8 0,-3 2-1 0,1 0-1 16,2 3 19-16,0 0 4 16,0 3 1-16,0-3 0 0,0 5-14 0,3-2-2 0,-3 2-1 0,3-3 0 15,3 1-16-15,0 0-3 0,0-1-1 0,3-2 0 16,-3 0-5-16,0-8 0 0,0 0-1 0,9 3 0 15,0-1-11-15,3 1 10 0,-3-6-10 0,-1 1 10 16,-2-1-10-16,3-2-12 0,0-3 2 0,-3 3 1 16,0-3-11-16,0 0-3 0,0 0 0 0,0 0 0 15,-3 0 1-15,0 0 0 0,0-3 0 0,-3 6 0 16,0-3 22-16,0 0 13 0,-3 3-1 0,3 0-1 16,-3-3 1-16,3 8 1 0,0 0 0 0,0 0 0 15,0 0 10-15,0 0 1 0,0 0 1 0,0 0 0 16,-6 8 1-16,3-3 0 0,0 3 0 0,3 0 0 15,-3 2-6-15,3-2-2 0,0 3 0 0,0-1 0 16,3 1-18-16,0 0 8 0,0-1-8 0,3 1 0 16,-3-3-8-16,3 0-9 0,0 0-2 0,0-6 0 15,-6-2-107-15,6 6-22 0</inkml:trace>
  <inkml:trace contextRef="#ctx1" brushRef="#br1" timeOffset="8376.871">6950 9554 1594 0,'0'0'71'0,"0"0"14"0,-6 8-68 0,6 0-17 15,-3 0 0-15,0 2 0 0,0-2 0 0,3 3 0 0,-3-1 8 16,3-2-8-16,-3 3 0 0,3 0 0 0,0-4 0 0,3 1 0 16,-3-8 0-16,0 0 0 0,3 8 0 0,0-2 0 31,-3-6-104-31,0 0-28 0</inkml:trace>
  <inkml:trace contextRef="#ctx1" brushRef="#br1" timeOffset="8564.879">6926 9443 1267 0,'0'0'112'0,"-3"-3"-89"0,0 1-23 0,3 2 0 16,0 0 120-16,0 0 20 0,-3-3 4 0,3 3 1 15,0 0-116-15,0 0-29 0,0 0 0 0,0 0 0 16,0 0-17-16,0 0-10 0,6 0-1 0,-6 0-1 16,0 0-21-16,9 0-4 0,0 3-1 0,0-3-639 15</inkml:trace>
  <inkml:trace contextRef="#ctx1" brushRef="#br1" timeOffset="8863.887">7018 9496 633 0,'0'10'56'0,"0"1"-44"16,-2-1-12-16,2 4 0 0,2-1 172 0,-2 0 32 15,3 0 6-15,-3-2 2 0,3 0-134 0,-3-1-26 16,0 1-6-16,0-3-1 0,0-3-6 0,0-5-2 16,0 0 0-16,0 0 0 0,0 0-4 0,0 0-1 15,0 0 0-15,0 0 0 0,9-3-21 0,-3 1-11 16,-3-4 10-16,0-2-10 0,3 0 0 0,0-2 0 0,-3-1-13 16,3-2 4-16,0 0 9 0,-3-3 0 0,3 0 0 15,0 3 0-15,0-3-25 0,3 5 0 0,3-2 0 0,-3 0 0 16,-3 2 25-16,3 3 12 0,-1 3 0 0,1 3-1 15,0-1 21-15,0 0 5 0,-3 9 1 0,3-1 0 16,0 5-9-16,0 4-1 0,0-1-1 0,-3 5 0 16,0 1-1-16,0-1 0 0,0 4 0 15,0-4 0-15,-3 3-15 0,6-2-3 0,-6-1-8 0,3-4 12 32,-3 1-136-32,2-4-28 0,1 10-6 0,0-8-1 15</inkml:trace>
  <inkml:trace contextRef="#ctx1" brushRef="#br1" timeOffset="9561.885">6530 11181 345 0,'0'0'15'0,"0"-5"4"0,0 0-19 0,0-3 0 16,0 2 0-16,-3 1 0 0,3 0 166 0,0 5 30 16,-6-8 5-16,0 2 2 0,-5 1-105 0,2 3-21 15,0-4-4-15,0 4-1 0,-3 2 0 0,3-3 0 16,-3 3 0-16,0 3 0 0,3-1-8 0,-3 4-1 16,3-1-1-16,3 3 0 0,0 0-33 0,0 2-6 15,1 1-2-15,2 5 0 0,0 0-21 0,0 2 0 0,0 1 0 16,3 2 0-16,0 5 0 0,0-2 0 0,3 3 0 15,0-1 0-15,-3 0-13 0,3-4-1 0,0-4 0 16,-1 3 0 0,1-2-42-16,0-6-8 0,0 0-1 0,0-2-439 0,0-1-88 0</inkml:trace>
  <inkml:trace contextRef="#ctx1" brushRef="#br1" timeOffset="10022.053">6265 11361 1036 0,'0'0'92'16,"0"0"-73"-16,-3-5-19 0,3-3 0 0,0 3 176 0,3-1 31 16,3 1 6-16,0 0 2 0,3-1-171 0,0 1-35 15,0 0-9-15,3-1 0 0,0 4-16 0,0-3-6 16,0 2-2-16,3-2 0 16,-3 5-3-16,2-3-1 0,1 3 0 0,-3-3 0 0,0 3 8 0,0 3 2 15,3-3 0-15,-6 3 0 16,-3-1-30-16,3 4-5 0,0-4-2 0,-3 1 0 15,-6-3 19-15,3 8 3 0,0 0 1 0,0 2 0 0,-3-2 51 0,0 3 10 16,0-1 3-16,2 4 0 0,-2-1 24 0,0 0 4 16,0 0 2-16,-2-2 0 0,4 2-24 0,4-2-5 15,-3-3-1-15,0-3 0 0,0 3 4 0,0-3 1 16,3-2 0-16,0-3 0 0,3 2-14 0,0-7-3 16,3 0-1-16,-3-3 0 0,0 3-5 0,0-3-1 15,-3-6 0-15,3 7 0 0,-3-4-1 0,3 0 0 16,-3-2 0-16,-1 3 0 0,-2-1-3 0,0 0-1 15,-3-2 0-15,-3 3 0 0,3-1-8 0,-5 3 8 0,-1-3-8 16,0 4 8-16,-6-1-8 0,3 0 0 0,3 0 0 16,-6 0 0-16,3 5 0 0,-3-2 0 0,3 5 0 15,0 0 0-15,0 0 0 0,3 2-20 0,6-2 3 0,0 0 1 32,-6 6-32-32,6-6-7 0,0 8-1 0,0 2 0 0,6-4-45 15,0-1-10-15,-6-5-1 0,9 5-1 16,0 0-80-16,3-2-16 0</inkml:trace>
  <inkml:trace contextRef="#ctx1" brushRef="#br1" timeOffset="10213.059">6715 11345 518 0,'0'0'46'16,"3"8"-37"-16,0 0-9 0,-3 0 0 0,3 3 180 15,0-1 35-15,0-2 6 0,0 0 2 0,3 3-131 0,0-6-27 16,0 0-5-16,3 0 0 0,-1-2-16 0,1 0-4 16,-3-3 0-16,6-6 0 0,-3 4 9 0,3-3 2 15,0-3 0-15,-3 0 0 0,0 2-11 0,-3-2-3 16,3-2 0-16,-6-1 0 0,0 1-13 0,0 2-4 15,-3-3 0-15,-6 1 0 0,3 2 10 0,-3-3 2 16,0 3 0-16,-3 3 0 0,0-3 4 0,-3 0 2 16,0 3 0-16,3-1 0 0,0 4-38 0,0-1 0 15,0 0 0-15,3 1 0 16,1 2-143-16,-1 0-29 0</inkml:trace>
  <inkml:trace contextRef="#ctx1" brushRef="#br1" timeOffset="29522.916">7379 10215 172 0,'0'0'16'0,"0"0"-16"0,0 0 0 0,0 0 0 15,0 0 190-15,0 0 35 0,0 0 7 0,0 0 2 16,0 0-122-16,0 0-25 0,0 0-5 0,0 0-1 16,0 0-36-16,0 0-7 0,0 0-2 0,0 0 0 15,0 0-2-15,0 0-1 0,0 0 0 0,9 3 0 16,-3-3-15-16,-1 0-3 0,1 0-1 0,3-3 0 16,3 3 3-16,0-2 1 0,0-1 0 0,3 0 0 15,0 3-10-15,3-5-8 0,-6 3 12 0,5-4-12 16,-5 4 0-16,3-1 0 0,0 0 0 0,0 1 0 15,-3-1 0-15,-3 3 0 0,3 0 0 0,0 0 0 0,-6 0 0 16,3 0 0-16,-9 0 0 0,0 0 0 0,0 0 0 0,6 5 0 16,-6-5 0-16,2 6 0 0,-2 2 0 0,0-1-9 15,-5 1 9-15,-1 3 0 0,0 0 0 0,0 2 0 16,-3-3 0-16,-6 1 0 0,3 2 0 16,0 0 0-16,0 1 0 0,-3-1 0 0,0 0 0 0,0 3 9 15,1-3-9-15,2-2 10 0,-3-3-10 0,6 2 12 16,-3 1-12-16,6-1 12 0,-3-2-12 0,3 0 0 15,3 3 0-15,-3-6 0 0,6-5 0 0,-3 6 0 16,3-6 0-16,0 0 0 0,0 10 0 0,0-10 0 0,0 0 0 16,3 5 0-16,6 1 0 0,0-1 0 0,-3-5 0 15,6 0 0-15,0 3 0 0,0-3 0 0,0-3 0 0,0 3 0 16,-1-3-8-16,1 3 8 0,0 0-10 16,0 0 10-1,-3 0-29-15,3 0 0 0,-6 3 0 0,3-3 0 16,-3 0-15-16,-6 0-2 0,6 0-1 0,-6 0 0 15,0 0-30-15,0 0-7 0,0 0 0 0,0 0-285 0,0 0-57 0</inkml:trace>
  <inkml:trace contextRef="#ctx1" brushRef="#br1" timeOffset="29780.922">7399 10334 518 0,'0'0'46'0,"0"0"-37"0,0 0-9 0,0 0 0 0,-2-2 158 0,2 2 30 15,0 0 5-15,0 0 2 0,0 0-119 0,0 0-23 16,0 0-5-16,5-5 0 0,4 2 16 0,0-2 3 16,3-1 1-16,6 4 0 0,-3-1-17 0,3 0-3 15,0-2-1-15,0 2 0 0,2 1-32 0,-2-1-7 16,0 0 0-16,0 1-8 15,-3 2-119-15,0-3-30 0</inkml:trace>
  <inkml:trace contextRef="#ctx1" brushRef="#br1" timeOffset="30422.917">7903 10017 288 0,'0'0'12'0,"0"0"4"0,0 0-16 16,2 8 0-16,-2-8 0 0,-2 8 0 0,2 2 236 0,0 4 44 0,-3 2 8 0,3 7 3 16,3 1-207-16,-3 5-42 0,2 3-8 0,-2 0-2 15,3 5 15-15,0 5 2 0,0-2 1 0,0-1 0 16,0-1-27-16,0-4-6 0,0-2-1 0,0-3 0 15,3-3-16-15,-3-2 0 0,3-3 0 0,-3-2 0 16,3-1-29-16,0-5-3 0,-3-2-1 0,3 0-682 16</inkml:trace>
  <inkml:trace contextRef="#ctx1" brushRef="#br1" timeOffset="30769.915">7935 10030 1134 0,'0'0'24'0,"0"0"6"0,0 0 1 0,6 0 1 0,6 0-32 0,0-2 0 0,0-1 0 0,0 0 0 16,6 3 0-16,3 0 0 0,-1 0 0 0,4 0 0 16,3-2 32-16,0 2 0 0,6 0 0 0,2-3 0 15,4 0-1-15,6 1-1 0,-1-4 0 0,7-2 0 16,-1 3-14-16,1-3-2 0,0 3-1 0,5 2 0 16,1-2-5-16,-1 2-8 0,-2-2 11 0,-4 0-11 15,-2 5 11-15,-3-3-11 0,-7 3 10 0,-5 3-10 16,0-1 0-16,-3 4-8 0,-4-1-1 0,-5 0-624 15</inkml:trace>
  <inkml:trace contextRef="#ctx1" brushRef="#br1" timeOffset="31122.168">9185 9990 518 0,'0'0'46'0,"0"0"-37"0,0 0-9 0,0 14 0 15,3-4 86-15,0 4 15 0,-3-1 3 0,0 5 1 16,0 6-50-16,3 0-11 0,-3 2-1 0,0 3-1 16,3 1 11-16,0-1 3 0,0 2 0 0,0-1 0 15,0-1-20-15,0 2-3 0,3 1-1 0,0-3 0 16,-3-2-16-16,3-3-3 0,0 2-1 0,0-5 0 16,0 0-27-16,-3 0-5 0,0-5-2 0,0 3-582 15</inkml:trace>
  <inkml:trace contextRef="#ctx1" brushRef="#br1" timeOffset="31664.173">7995 10708 576 0,'0'0'25'0,"0"0"6"0,0 0-31 0,0 0 0 0,0 0 0 0,0 0 0 15,0 0 100-15,0 0 15 0,0 0 2 0,6 2 1 16,3 1-63-16,3-3-13 0,-3-3-2 0,2 3-1 16,4-2 37-16,3-1 8 0,-3-2 2 0,6-3 0 15,3 0-2-15,5 2-1 0,10-2 0 0,0 1 0 16,3-1-20-16,5 2-4 0,4 4-1 0,2-1 0 0,1-2-22 16,2-1-4-16,4 4 0 0,0-1-1 0,2 3-31 15,-5 0 0-15,-4 3 0 0,-5-3 0 0,-1 5 0 0,-5-2 0 16,-6-3 0-16,0 0 0 0,-4 0-16 15,-2 2 3-15,-3-2 1 0,-3 3-590 16,-1-3-118-16</inkml:trace>
  <inkml:trace contextRef="#ctx1" brushRef="#br1" timeOffset="44359.244">7394 11964 288 0,'0'0'25'0,"0"0"-25"0,0 0 0 0,-3-5 0 0,3 2 168 16,0 3 29-16,-3-5 6 0,3 0 1 0,0 5-102 0,0 0-20 15,0 0-4-15,6-3-1 0,-3-2-28 0,-3 5-5 16,0 0-2-16,0 0 0 0,0 0 1 0,0 0 0 15,5 5 0-15,4 3 0 0,-3 0-9 0,3 3-2 16,-3-3 0-16,3-1 0 0,-3 4-18 0,0-3-4 16,3 3-1-16,-3-6 0 15,0 3-9-15,0 0 0 0,0-3 0 0,0 0 0 0,0 3-9 0,-6-8-4 16,6 6-1-16,-6-6 0 16,9 5-48-16,-9-5-10 0,0 0-1 0</inkml:trace>
  <inkml:trace contextRef="#ctx1" brushRef="#br1" timeOffset="44564.416">7629 11922 806 0,'0'0'36'0,"0"0"7"16,0 0-35-16,0 0-8 0,0 0 0 0,0 0 0 0,0 0 136 0,0 0 26 0,-3 8 5 0,0 0 1 15,0 5-114-15,0 0-22 0,-3 1-5 0,3-1-1 16,-3 3 14-16,0 5 4 0,0-3 0 0,-3 3 0 15,3-2-5-15,0 2-1 0,-3-2 0 0,3-3 0 16,3-1-24-16,0-1-5 0,-3-1-1 0,3 0 0 16,3-2-41-16,-3-3-9 15,0 0-2-15</inkml:trace>
  <inkml:trace contextRef="#ctx1" brushRef="#br1" timeOffset="45095.384">7882 11718 115 0,'0'0'0'0,"0"0"10"15,0 0-10-15,0 0 0 0,0 0 0 0,0 0 0 16,-3 3 283-16,0 2 54 0,3-5 11 0,0 13 3 0,0 6-275 0,0 2-56 15,0 0-10-15,0 6-2 0,0 4 27 0,-3 1 5 16,3 0 2-16,0 0 0 16,0-3-22-16,3 0-5 0,0-3-1 0,3-2 0 0,-3-3-14 0,3 1 0 15,-3-4 0-15,0 1 0 16,2-4-38-16,-2-1-4 0,3-1-1 0</inkml:trace>
  <inkml:trace contextRef="#ctx1" brushRef="#br1" timeOffset="45415.472">7873 11697 1364 0,'0'0'60'0,"0"0"13"0,0 0-58 0,3-5-15 0,3-1 0 0,0 1 0 15,3 0 25-15,-1-3 3 0,4 3 0 0,3 2 0 16,0-2-28-16,3 2 8 0,0 0-8 0,3 1 0 16,3 2 0-16,-4-3 0 0,4 3-9 0,3 0 9 0,3 0 0 15,0 0 17-15,2-3-1 0,7 3-1 0,9-2 1 0,-1-1 0 16,7-2 0-16,-1 0 0 15,1-3-45-15,2 2-9 0,1-2-2 0,0 3-614 16</inkml:trace>
  <inkml:trace contextRef="#ctx1" brushRef="#br1" timeOffset="46017.64">9117 11610 943 0,'0'0'41'0,"0"0"10"0,0 0-41 0,0 0-10 15,0 0 0-15,0 0 0 0,0 0 67 0,0 0 11 16,0 0 2-16,0 0 1 0,0 0-29 0,3 10-5 15,0-2-2-15,0 5 0 0,0 1 5 0,-3 4 1 16,3 1 0-16,0 2 0 0,-3 5-10 0,3 3-1 16,0 3-1-16,-3 0 0 0,0 0-17 0,0 2-3 0,3-2-1 0,0-6 0 15,0 1-10 1,0-3-8-16,0-3 9 0,3-3-9 0,-3 1 8 0,3-6-8 0,-3 0 0 0,-1 1 0 31,4-1-22-31,-3-3-10 0,3-4-3 0</inkml:trace>
  <inkml:trace contextRef="#ctx1" brushRef="#br1" timeOffset="46630.901">7870 12247 1191 0,'0'0'26'0,"0"0"6"0,0 0 0 0,0 0 2 0,6-5-34 0,-6 5 0 0,0 0 0 0,0-3 0 16,0 1 45-16,3-3 3 0,3-1 0 0,-3 4 0 15,6-4 5-15,-3 4 2 0,5-4 0 0,4 1 0 16,0 2 8-16,6-2 1 0,3 0 1 0,3 0 0 0,-4 2-6 0,7 0-2 15,3 3 0-15,3-2 0 0,2 2-21 0,4 0-4 16,3 0 0-16,2-3-1 0,4 0-13 0,0 1-2 16,-1 2-1-16,-2-6 0 0,-1 4-2 0,1-1 0 15,0 0 0-15,-1 1 0 0,-2-1-1 0,0 0 0 16,-4 1 0-16,-2-3 0 0,-3 2-12 0,-1-2 11 16,-2-1-11-16,0 1 10 15,-6 0-69-15,2-1-13 0,4 1-4 0,-6-3 0 0</inkml:trace>
  <inkml:trace contextRef="#ctx1" brushRef="#br1" timeOffset="47142.042">8542 11628 979 0,'0'0'87'0,"0"0"-70"16,0 0-17-16,0 0 0 0,9-2 83 0,0-1 13 15,3 0 2-15,0 1 1 0,0-1-64 0,6 3-13 0,0-3-2 0,0 1-1 16,2-1 37-16,4 0 7 0,0-2 1 0,3 3 1 16,0-1-18-16,-1 0-4 0,4 1-1 0,-3-1 0 15,0 0-42-15,-3 3 0 0,-4-2-11 0,1 2-515 16,3-3-103-16</inkml:trace>
  <inkml:trace contextRef="#ctx1" brushRef="#br1" timeOffset="48708.04">8111 11766 774 0,'0'0'34'0,"0"0"7"0,0 0-33 0,0 0-8 0,0 0 0 0,0 0 0 15,0 0 71-15,-3-3 12 0,0 1 2 0,3 2 1 0,0 0-21 0,-3 0-4 16,-3 0-1-16,0 2 0 0,3 1-21 0,-3 2-5 16,0-2-1-16,0 5 0 0,0 2 6 0,0-2 1 15,3 3 0-15,0 2 0 0,-3 0-26 0,6 3-5 16,-3 3-1-16,3-6 0 0,3 3 13 0,0 0 3 15,0 0 0-15,3-1 0 0,3-1-14 0,-3-1-2 16,0-5-8-16,3 0 12 16,3-3-12-16,-3 0 11 0,3-2-11 0,0 0 10 0,3-6 7 0,-3 3 2 15,-1-3 0-15,-2-2 0 0,0 0-2 0,0-3 0 16,0 0 0-16,-3-3 0 0,0 3-7 0,0 0-2 16,0-5 0-16,-3 3 0 0,0 2-8 0,-3-6 10 0,0 4-10 15,0-1 10-15,-3 1-10 0,0-1 10 0,0 1-10 0,-3 2 10 16,0-3-10-16,0 3 0 0,3 0 0 15,-3 3 0-15,0 0-12 0,3-1-4 0,3 6 0 0,-6-2-1 32,0 4-11-32,6-2-3 0,0 0 0 0,0 0 0 15,-3 8-61-15,0 0-12 0,3-3-2 0</inkml:trace>
  <inkml:trace contextRef="#ctx1" brushRef="#br1" timeOffset="48951.034">8355 11975 288 0,'0'0'25'0,"0"0"-25"0,0 0 0 0,0 0 0 0,0 0 156 0,0 0 27 15,0 0 5-15,9 5 0 0,-3 0-68 0,-6-5-15 16,6 6-2-16,-3-1-1 0,0 3-26 0,-3-3-4 15,0 3-2-15,-3-3 0 0,-3 3-33 0,3-2-6 16,-3-1-2-16,3 0 0 0,-3 1-19 0,3-1-10 16,-3-2 10-16,6-3-10 15,0 0-77-15,-6 5-22 0,0-3-4 0,6-2-1 0</inkml:trace>
  <inkml:trace contextRef="#ctx1" brushRef="#br1" timeOffset="49370.033">8623 11763 230 0,'0'0'20'0,"0"0"-20"0,-3 0 0 0,3 0 0 16,-6 0 127-16,3 0 21 0,-3 0 4 0,6 0 0 16,-3 3-68-16,-3 2-13 0,6-5-3 0,-6 5-1 15,0 3-15-15,0 0-2 0,3-2-1 0,-3 4 0 0,0 3 7 16,3 1 0-16,0 2 1 0,0 2 0 16,3-2-4-16,0 2-1 0,0-2 0 0,3 0 0 0,0 0-28 0,3-3-5 15,3-2-2-15,-3-1 0 0,6 1-6 16,-3-6-2-16,3 1 0 0,0-1 0 0,0-5 17 0,3-3 3 15,-1-2 1-15,1 0 0 0,-3-3 9 0,0-3 1 16,6-2 1-16,-6-6 0 0,-3 6-10 0,0-5-3 16,-3 2 0-16,0-3 0 0,-3 1-12 0,0-1-4 15,-3 6 0-15,-3 0 0 0,0-3-12 0,-6 3 9 16,0-1-9-16,-3 4 8 0,0-3-8 0,0 5 0 16,0 2 0-16,0 1 8 15,3 0-33-15,-3 2-7 0,4 1-2 0,-1-1-570 0,0 6-113 16</inkml:trace>
  <inkml:trace contextRef="#ctx1" brushRef="#br1" timeOffset="53035.065">10689 10745 1036 0,'0'-6'92'0,"0"4"-73"15,6-4-19-15,-1 1 0 0,4 0 46 0,3-1 6 16,3-1 0-16,3-4 1 0,3 3-44 0,0-3-9 16,3 1 0-16,2-3 0 0,7-1 0 0,3-2 10 0,2 3-2 15,4 0 0-15,9 2 18 0,-1-2 3 0,7 3 1 0,-3-1 0 16,2 3-12-16,1 0-2 16,2 0-1-16,1 3 0 0,2 0-15 0,-2 5 8 0,-4-3-8 0,1 0 0 15,-7-2 9-15,4 2-9 0,-3 3 8 0,-1 0-8 16,1 0 0-16,-4 0 0 0,-5-2 0 0,0 2-11 15,-7 0 11-15,1 2 0 0,-6 1 0 0,-3 0 0 16,-3-1 0-16,-4 4 8 0,-2-4-8 0,-3 6 8 16,0 3 6-16,0-3 2 0,-6 2 0 0,0 1 0 15,0 5 6-15,-3 2 2 0,-3 3 0 0,-3 3 0 16,0 3 28-16,0 2 5 0,-6 5 2 0,3 3 0 16,0 3-42-16,0 2-8 0,0 1-1 0,3-1-8 15,-3-2 8-15,3-3-8 0,3-3 0 0,-3-2 0 16,3-3 0-16,0-5-9 0,0 2-1 0,0-5 0 15,3-2-79-15,-3-1-16 0,3 9-3 0,-3-9-1 16</inkml:trace>
  <inkml:trace contextRef="#ctx1" brushRef="#br1" timeOffset="53522.063">10858 11480 345 0,'0'0'31'0,"0"0"-31"0,0 0 0 0,0 0 0 16,9 3 155-16,3-6 25 0,0 3 4 0,3-5 2 15,3 2-90-15,6-2-19 0,2 0-3 0,7 2-1 16,3-2 21-16,5-3 4 0,1 2 1 0,3-2 0 0,5 3-27 0,1-3-6 16,6 0-1-16,-1 3 0 0,4 0-7 0,-1-1-2 15,4-2 0-15,-7 3 0 0,-2 0-19 0,5 0-4 16,-2 2-1-16,-1-2 0 0,-2 2-32 0,0-2 0 16,-1-1 0-16,-5 1 0 15,-1 0-16-15,-2 0-9 0,-6-1-3 0,2 4 0 16,-2-1-94-16,0 3-19 0,-6-3-4 15,-7 3-635-15</inkml:trace>
  <inkml:trace contextRef="#ctx1" brushRef="#br1" timeOffset="55202.629">12805 10739 230 0,'0'0'10'0,"3"-5"2"0,-3 5-12 0,0 0 0 16,0 0 0-16,0-5 0 0,0-1 184 0,0 1 35 15,0 5 6-15,0 0 2 0,-6-3-135 0,0 1-28 16,0 2-4-16,3 2-2 0,-3 1-9 0,-3 2-1 16,3 1-1-16,-3 2 0 0,0 2-23 0,-3 3-5 15,4 3-1-15,-4 3 0 0,3 2 10 0,0 3 1 16,0 2 1-16,3 1 0 0,-3 2-10 0,6 0-3 0,0 0 0 15,3 0 0-15,3-2-17 0,0-4 0 0,3 1 0 16,3-3 0 0,0-2-20-16,0-1-8 0,6-4-2 0,-1-1 0 15,-2-3-42-15,6-2-8 0,-3 0-1 0,0-2-1 0</inkml:trace>
  <inkml:trace contextRef="#ctx1" brushRef="#br1" timeOffset="55655.732">12879 10983 403 0,'0'0'17'0,"0"0"5"0,0 0-22 0,0 0 0 15,0 0 0-15,0 0 0 0,0 0 180 0,0 0 31 16,0 0 6-16,-3 10 2 0,0 1-143 0,3 2-29 16,0-2-6-16,-3-1-1 0,3 1-23 0,0 2-5 15,0 0 0-15,3-2-1 0,-3-3 11 0,3 0 2 16,3 2 1-16,-6-10 0 0,0 0-25 0,3 6 0 16,3 2 0-16,-6-8 0 0,0 0 0 0,0 0-12 15,9 0 4-15,0 0 8 0,0 0-20 0,-3-3 3 16,0-2 1-16,-3-1 0 0,3 1 4 0,0 0 0 15,-6-3 1-15,3 0 0 0,0 0 11 0,0 0-8 0,-3 0 8 0,0-3-8 16,0 1 8-16,0 2 0 0,0 0 8 0,-3 0-8 16,3 0 0-16,-3 0 0 0,3 8 0 15,0 0 0-15,0 0 0 0,0 0 0 0,0 0 0 0,0 0 0 16,0 0 0-16,0 0 0 0,3 8 0 0,0 3 0 16,0-1 11-16,0 1-3 0,-3 2 0 0,3-2 0 15,3-1-8-15,-3 1 0 0,0-3 0 0,3 0 0 16,-1 0-11-16,1-3 3 0,-6-5 0 0,0 0 0 31,0 0-104-31,9 8-20 0</inkml:trace>
  <inkml:trace contextRef="#ctx1" brushRef="#br1" timeOffset="56005">13052 10996 921 0,'0'0'40'0,"0"0"10"0,0 0-40 0,0 10-10 16,0 1 0-16,0 0 0 0,0-1 62 0,0 1 10 16,0-3 3-16,0 2 0 0,0 1-60 0,0-3-15 15,0-8 0-15,0 8 0 0,0-8 19 0,0 0 1 16,0 0 0-16,0 0 0 0,0 0-4 0,0 0 0 16,0 0 0-16,0 0 0 0,0 0-16 0,0 0 0 15,0 0 0-15,0 0-9 0,0 0-7 0,0 0-2 16,3-5 0-16,3-1 0 0,-6 1 6 0,6-3 2 15,-3-3 0-15,0 3 0 0,0 1-6 0,0-1-2 0,0-3 0 0,0 3 0 16,3 3 3-16,-3-1 1 0,0 1 0 0,3 0 0 16,-6 5 26-16,3 0 4 0,-3 0 2 15,6 3 0-15,-4 2 10 0,1 3 1 0,3 0 1 16,-3 0 0-16,-3 2-10 0,3 1-1 0,0-1-1 16,0-2 0-16,-3 3-18 0,0-6 0 0,0-5 0 0,0 8-9 31,0-8-20-31,3 8-4 0,-3-8-1 0,0 0-516 0</inkml:trace>
  <inkml:trace contextRef="#ctx1" brushRef="#br1" timeOffset="56861.25">13222 11025 471 0,'0'0'20'0,"0"0"6"0,0 0-26 0,0 0 0 15,0 8 0-15,0-3 0 0,3 3 79 0,-3 0 10 16,0 0 3-16,0 0 0 0,0 3-8 0,0-3-2 15,0-1 0-15,0-1 0 0,0 2-42 0,0-8-8 0,3 8-1 16,-3-8-1-16,0 0-19 0,0 0-11 0,0 0 12 0,0 0-12 16,0 0 0-16,0 0 0 0,0 0 0 0,0 0 0 15,0 0 0-15,0 0 0 0,0 0 0 0,0 0-12 16,0 0-4-16,0 0 0 0,0 0 0 0,3-6 0 16,0-2 16-16,2 3-9 0,-2-3 9 0,0-2-8 15,0-1 8-15,0 0-8 0,3 1 8 0,-3-1-8 16,3 1-2-16,0 2 0 0,0 2 0 0,0 1 0 15,0 0 10-15,0 0 14 0,0 2-3 0,-6 3-1 16,9 0 6-16,-3 0 2 0,3 3 0 0,-3 2 0 16,-3 0 6-16,0 3 2 0,-3 0 0 0,3 0 0 15,0 3 1-15,0-1 0 0,0-2 0 0,0 0 0 16,0 0-15-16,0 0-4 0,-3-8 0 0,0 5 0 16,0-5-28-16,3 8-5 0,-3-8-2 15,0 0-373-15,0 0-74 0</inkml:trace>
  <inkml:trace contextRef="#ctx1" brushRef="#br1" timeOffset="57247.257">13475 11009 1119 0,'0'0'49'0,"0"0"11"0,-6 0-48 0,3 0-12 15,3 0 0-15,-9 0 0 0,0 0 9 0,3 5-1 16,6-5 0-16,-6 3 0 0,0 2-8 0,-3 1 0 15,3-1 0-15,0 3 0 0,3 0 18 0,-3 0 2 0,3 2 0 16,0 1 0-16,3 0 16 0,0-4 3 16,-3 1 1-16,3 0 0 0,3 0-23 0,0-2-4 0,0-1-1 15,-3-5 0-15,9 5-12 0,-3-2 0 0,0-1 0 0,0 1 0 16,-6-3-8-16,9-3 8 0,0 3 0 0,-6-2 0 16,3-4-13-16,-3 4 4 0,3-3 1 0,0 2 0 15,-3-2-8-15,0-1 0 0,0 1-1 0,0 0 0 16,-3-1 17-16,3 1 0 0,-3 0-8 0,0 0 8 15,0-1 12-15,0-2 7 0,0 6 1 0,0 2 0 16,-3-6-4-16,3 6-1 0,0 0 0 0,0 0 0 16,0 0 5-16,0 0 2 0,0 0 0 0,0 8 0 15,-3 0-8-15,3-2-2 0,0 4 0 0,0 1 0 16,0-3-2-16,0 2-1 0,3-2 0 0,0 0 0 16,0 0-22-16,3 0-5 0,-6-8-1 0,5 5 0 15,1 1-40-15,-6-6-8 16,0 0-1-16</inkml:trace>
  <inkml:trace contextRef="#ctx1" brushRef="#br1" timeOffset="57745.255">13612 11001 1083 0,'0'0'48'0,"0"0"10"0,-3 5-46 15,3-5-12-15,0 8 0 0,-3 0 0 0,0 0 23 0,3 0 2 16,0-2 1-16,0 1 0 0,0 4 11 0,-3-3 3 16,3-8 0-16,3 8 0 0,-3 0-5 0,0-3-1 15,0-5 0-15,0 0 0 0,0 0-15 0,0 0-3 0,3 8-1 0,-3-8 0 16,0 0-15-16,0 0 0 16,0 0 0-16,0 0 0 0,0 0-16 0,0 0 0 0,0 0 0 0,0 0 0 31,0 0-9-31,0 0-2 0,6-5 0 0,0 0 0 15,-6-3-7-15,2 2-2 0,1-2 0 0,3 3 0 16,-3-3 2-16,3 3 0 0,-3 0 0 0,3-1 0 0,0 1 22 0,-6 5 12 0,0 0-12 0,6-3 12 16,0 1 19-16,-6 2 10 0,0 0 3 0,6 8 0 15,-3-3 1-15,0 3 1 0,0-3 0 0,-3 3 0 16,0 0-1-16,0-3 0 0,0-5 0 0,3 8 0 16,-6-2-14-16,3-6-3 0,0 0-1 0,0 0 0 15,0 0 6-15,0 0 2 0,0 0 0 0,0 0 0 16,0 0-10-16,0 0-1 0,0 0-1 0,6-3 0 15,3-2-11-15,-3-1-12 0,-3 1 2 0,6-3 1 16,3 0-36-16,-6 0-7 0,0 3-2 16,0 0 0-16,-1-1-6 0,1 4 0 0,0-1-1 0,-6 3 0 0,0 0 45 0,0 0 16 15,6 5-9-15,-6-5 9 0,0 6 0 16,0 4 17-16,3-2-2 0,0 3-1 0,-6-1-14 16,3-2 9-16,3 0-9 0,0 0 8 0,3 0-8 15,-3-3-17-15,-3-5 4 0,0 0-508 0</inkml:trace>
  <inkml:trace contextRef="#ctx1" brushRef="#br1" timeOffset="58108.294">13897 11017 748 0,'0'0'67'0,"0"0"-54"0,0 0-13 0,0 8 0 16,-3-3 104-16,3 3 19 0,3-2 3 0,3-1 1 15,-6-5-108-15,0 0-19 0,3 8-9 0,3-3 1 16,-6-5-10-16,6 5-2 0,0-2 0 0,3 0 0 16,0-6 34-16,-3 0 6 0,-6 3 2 0,9-2 0 15,3-1-11-15,-3-5-3 0,-6 3 0 0,3 0 0 32,0-1-50-32,0 1-10 0,-4 0-3 0,1 2 0 0,-3-2 13 0,3-1 2 0,0-2 1 0,-3 3 0 15,-6 0 39-15,6 5 0 0,0-5 12 0,0 5-4 16,-8-3 36-16,2-2 6 0,3-1 2 0,-3 6 0 15,0 0 3-15,-3 3 1 0,3 0 0 0,0 5 0 0,3-3-17 0,-3 0-3 16,-6 3-1-16,6 3 0 0,6-3-9 16,0 0-2-16,-6 2 0 0,3-2 0 0,3 0 2 0,0 0 0 15,-3 0 0-15,3 0 0 0,0-3-16 0,6 3-10 16,0-3 12-16,0 1-12 16,-6-6-34-16,6 5-14 0,6-2-2 0,-6-1-619 0</inkml:trace>
  <inkml:trace contextRef="#ctx1" brushRef="#br1" timeOffset="58522.325">14213 11012 806 0,'-18'-3'72'0,"18"3"-58"0,0 0-14 0,0 0 0 16,-9 0 170-16,3 0 31 0,6 0 7 0,0 0 0 16,-6 3-160-16,-3 2-32 0,0 0-6 0,0 3-2 15,6 0-8-15,-3 3 10 0,-5-1-10 0,2-2 10 16,6 3 14-16,-3 0 2 0,0-4 1 0,0 1 0 15,3 0 1-15,3 0 0 0,0-8 0 0,3 8 0 16,-3-8-17-16,0 0-3 0,9 8-8 0,0-3 12 16,-9-5-12-16,6 0-8 0,5-2 8 0,1 2-13 31,0-6-11-31,0 1-1 0,0-3-1 0,0 3 0 0,3-6-13 16,-6 3-2-16,-3-2-1 0,3-1 0 0,3 1 42 0,-3-1 0 0,-9-2 0 0,0 2 0 15,5-2 0-15,-5 2 0 0,-2 1 0 0,-1-3 0 16,-3-1 0-16,0 1 0 0,3-3 0 0,-6 0 0 15,-3 3-16-15,6 0 1 0,3 0 1 0,0 2 0 0,-3 3 28 16,3 0 6-16,3-2 0 0,0 2 1 0,0 5-1 16,0 3 0-16,-6 0 0 0,6 0 0 0,0 0-10 0,0 0-2 15,0 8-8-15,6 5 12 0,3 1 13 16,-3-1 3-16,-3 3 0 0,0 2 0 0,0 1-28 0,0 2 0 16,6 0 0-16,-3-2 0 0,-6-1 0 0,3-2 0 15,9 0 8-15,-4-3-8 16,-8 0-45-16,9 1-15 0,3-7-2 0,0 1-431 15,-6-2-87-15</inkml:trace>
  <inkml:trace contextRef="#ctx1" brushRef="#br1" timeOffset="58723.294">14451 10684 1098 0,'0'0'48'0,"0"0"11"0,3 5-47 0,3 3-12 0,-3-3 0 0,3 8 0 16,0-2 37-16,0 5 6 0,0 2 1 0,0 6 0 16,-3 0 2-16,3-3 1 0,2 3 0 0,-5 2 0 15,-6 1 11-15,3 2 2 0,3 0 1 0,-3-2 0 16,-3-1-32-16,-2-5-6 0,-1 0-2 0,0 1-773 16</inkml:trace>
  <inkml:trace contextRef="#ctx1" brushRef="#br2" timeOffset="67997.178">9191 11843 864 0,'0'0'38'0,"0"0"8"0,0 0-37 0,0 0-9 16,0 0 0-16,0 0 0 0,0 0 12 0,0 0 1 15,0 0 0-15,0 0 0 0,0 0 30 0,0 0 5 16,3-6 2-16,3 1 0 0,0 2 5 0,3-2 1 16,3 0 0-16,-3-1 0 0,0-1-14 0,3-1-2 0,3-3-1 0,3 0 0 15,-1 1 3-15,4-3 1 0,3-3 0 0,0 0 0 16,3 3 1-16,2-6 1 0,1 3 0 0,6-2 0 16,3-3 0-16,2 2 0 0,7-2 0 0,3-3 0 15,-1 3-16-15,1-3-3 0,-4 3-1 0,1 0 0 16,0 2-13-16,-4 1-4 0,7-1 0 0,-3 1 0 15,-7-1-8-15,1 3 12 0,2-2-12 0,-5 2 12 16,-6 0-12-16,0 5 0 0,-7-2 0 0,1 3-11 16,-9-1 11-16,0 3 0 0,-3 3 8 0,-3-1-8 15,0 1 15-15,-3 0-2 0,-3 2 0 0,0 1 0 16,-6 2-13-16,0 0 0 0,0 0 0 0,0 0-10 16,0 0-6-16,0 0-2 0,0 0 0 0,0 0 0 15,-6 2-127-15,-3 1-26 0,9-3-5 16</inkml:trace>
  <inkml:trace contextRef="#ctx1" brushRef="#br2" timeOffset="68311.216">10358 11186 1404 0,'0'0'62'0,"0"0"13"0,0 0-60 0,0 0-15 16,0 0 0-16,0 0 0 0,0 0 0 0,9-2 0 0,0-1 8 0,-3 0-8 15,3-2 20-15,0 5 2 0,3-2 0 0,-3-1 0 16,3 3 18-16,-3 3 4 0,5-1 1 0,-5 1 0 16,0-1-30-16,-3 6-7 0,3 0 0 0,-3 0-8 15,-3 3 16-15,0-3-4 0,-3 2-1 0,0 1 0 16,-3 2 5-16,0-2 0 0,-3 2 1 0,-3-2 0 15,6-1 15-15,-3 1 2 0,-3-1 1 0,3-2 0 16,0 3-35-16,-2-3 0 0,5 2 0 0,-3-2 0 16,0 0 0-16,0 0 0 0,3-3 0 0</inkml:trace>
  <inkml:trace contextRef="#ctx1" brushRef="#br2" timeOffset="69132.454">9816 11724 172 0,'0'0'16'0,"0"0"-16"0,0-3 0 0,0 3 0 15,0 0 177-15,-3-5 33 0,0-1 6 0,-2 1 2 16,2 2-116-16,-3 1-23 0,0-1-5 0,0 0-1 15,3 3-9-15,-6 0-1 0,0 0-1 0,0 6 0 16,0-4-13-16,0 6-2 0,0-2-1 0,0 2 0 16,0 2-24-16,3-2-5 0,0 3-1 0,3-3 0 15,-3 2 16-15,3 1 2 0,1-1 1 0,-1 4 0 16,8-4-27-16,-2 1-8 0,0-3 0 0,3 2 0 16,3-2 0-16,0 0 0 0,3-5 0 0,0 5 0 31,0-6-127-31,-3 4-25 0,6-4-6 0,-3-2-1 0</inkml:trace>
  <inkml:trace contextRef="#ctx1" brushRef="#br2" timeOffset="69562.753">10034 11716 172 0,'0'0'16'0,"0"0"-16"0,0 0 0 0,0 0 0 15,0 0 143-15,0 0 25 0,0 0 6 0,0 0 1 16,0 0-134-16,3-6-26 0,0 4-6 0,-3 2-1 15,0 0 42-15,0 0 8 0,0-8 2 0,0 8 0 16,0 0 9-16,0 0 3 0,-3-3 0 0,3 3 0 16,-3-3-10-16,-3 3-2 0,0 0 0 0,0 0 0 15,6 0-20-15,-6 0-5 0,-3 3-1 0,3 2 0 16,0-2-11-16,0 0-3 0,0 2 0 0,0 3 0 16,0-3 1-16,0 3 0 0,3 0 0 0,0 0 0 15,0 3-10-15,0-4-3 0,3 4 0 0,3 0 0 16,-3-1-8-16,3 1 0 0,3-3 0 0,0 0 0 15,3 2 0-15,0-4 0 0,0-1 8 0,3 0-8 16,0 0 0-16,3-2-9 0,-3-3 9 0,0 3-13 16,2-6-31-16,1 3-7 0,-3 0-1 0</inkml:trace>
  <inkml:trace contextRef="#ctx1" brushRef="#br2" timeOffset="69834.81">10206 11567 864 0,'0'0'76'0,"0"0"-60"0,0 0-16 0,0 0 0 0,0 0 98 0,0 0 17 0,0 0 3 0,0 0 1 15,0 0-84-15,6 8-17 0,-3 0-3 0,-3 0-1 16,3 3 44-16,0-1 9 0,-3 6 1 0,0-3 1 15,-3 6-10-15,6-3-3 0,-3 0 0 0,0 2 0 16,0-2-44-16,0 0-12 0,0-3 0 0,0 0 0 16,0-2 0-16,-3 2 0 0,6-2 0 0,-3-1 0 31,0 1-40-31,-3-3-12 0,3-3-4 0,0-5 0 0</inkml:trace>
  <inkml:trace contextRef="#ctx1" brushRef="#br2" timeOffset="70042.816">10153 11665 403 0,'0'0'36'0,"0"0"-36"16,0 0 0-16,0 0 0 0,0 0 256 0,0 0 44 16,0 0 8-16,0 0 3 0,3-2-236 0,3-4-47 15,0 1-10-15,0 0-2 0,0 2 20 0,3 0 3 16,-1-2 1-16,4 5 0 0,0-2-40 0,0 2 0 15,0-3 0-15,3 3 0 16,-3 0-160-16,3 3-34 0</inkml:trace>
  <inkml:trace contextRef="#ctx1" brushRef="#br2" timeOffset="70312.625">10358 11689 230 0,'0'0'20'0,"-3"3"-20"15,3-3 0-15,-3 5 0 0,-3-2 262 0,0 5 48 0,3-6 10 0,0 4 1 16,3-6-219-16,0 5-44 0,-3 3-9 0,3 0-1 15,0 0-1-15,0 0 0 0,0 0 0 0,3-1 0 16,-3-1-14-16,3 2-2 0,3 0-1 0,-3 0 0 16,3 0-7-16,0-6-2 0,3 1 0 0,-3-1 0 15,0 1-1-15,0-3 0 0,0-3 0 0,3 1 0 16,-3-1-5-16,0 1-2 0,0-4 0 0,0-2 0 16,-3 3-2-16,3-3-1 0,0 3 0 0,-3-3 0 15,-3 0-10-15,3 0 10 0,-3 0-10 0,0 0 10 16,0 0-10-16,0 3 0 0,-3-3 0 0,0 3 0 15,3-3 0-15,-3 2-16 0,-3 1 3 0,3 0 0 16,0 2-41 0,-3-2-8-16,6 5-2 0,-6 0 0 0,6 0-127 0,0 0-25 15</inkml:trace>
  <inkml:trace contextRef="#ctx1" brushRef="#br2" timeOffset="70582.628">10510 11697 288 0,'0'0'25'0,"0"0"-25"15,3 5 0-15,3 1 0 0,0 2 250 0,0 0 45 16,0-1 9-16,0 1 1 0,-3 0-207 0,0 3-42 16,0-6-8-16,0 3-1 0,-3-8-24 0,0 0-5 15,3 5-1-15,-3-5 0 0,0 0 27 0,0 0 4 16,0 0 2-16,0 0 0 0,-3 8-12 0,3-8-2 16,0 0-1-16,0 0 0 0,0 0-1 0,0 0 0 15,0 0 0-15,0 0 0 0,0 0-9 0,-3-5-1 0,3-6-1 16,3 4 0-16,0-1 2 0,0-3 1 0,3 0 0 0,-1 1 0 15,7-1-18-15,-3 1-8 0,-3-1 8 0,6 1-8 16,0-1 10-16,3 6-10 0,-3-3 12 0,0 2-12 31,0-2-29-31,3 6-13 0,-4-3-2 0,-2 2-598 0,3 3-119 0</inkml:trace>
  <inkml:trace contextRef="#ctx1" brushRef="#br2" timeOffset="73652.52">10772 10721 536 0,'0'0'24'0,"0"0"4"0,0 0-28 0,0 0 0 0,0 0 0 0,0 0 0 16,0 0 89-16,0 0 12 0,0 0 3 0,0 0 0 15,0 0-34-15,-6-3-6 0,0 0-2 0,0 3 0 16,6 0-5-16,-9 0-1 0,0-2 0 0,3 2 0 16,-3 0-28-16,0 0-7 0,-3-3-1 0,1 3 0 15,-1 0 4-15,0 0 0 0,0 0 0 0,-3 0 0 16,-3 0 1-16,3 0 1 0,-3-2 0 0,1-1 0 0,-1 0-14 0,-3 1-2 15,3-1-1-15,-3-2 0 0,-3 2-9 0,3-2 10 16,1 2-10-16,-4-2 10 0,0-1 2 0,0-1 0 16,0 1 0-16,-2 1 0 0,2-3 12 0,0 3 2 15,-3-6 1-15,3 6 0 0,-5 0-11 0,2-1-3 16,0 1 0-16,0-3 0 0,0 3-13 0,4-1 0 16,-1 1 0-16,0 0 0 0,-3 0 0 15,3-3 0-15,1 2 0 0,2 1 0 0,-3 0 0 0,3-1-10 16,-6 1 2-16,6 0 0 0,-5 0 8 0,2-1-10 15,0 4 10-15,0-4-10 0,3 6 18 0,1-5 3 16,-4 0 1-16,3-1 0 0,3 1-12 0,-3-3 0 16,-3 3 0-16,4 0 0 0,-4 2 0 0,3 0 0 15,-6-2 0-15,0 0 0 0,-2 2 0 0,2 1 0 16,3-1 8-16,0 0-8 0,0 1 26 0,4-1 3 16,5 0 1-16,-3 3 0 0,-3-2-4 0,3-1-1 0,6 3 0 15,0 0 0 1,3 0-59-16,0 0-12 0,6 0-2 15,3 0-524-15,0 0-104 0</inkml:trace>
  <inkml:trace contextRef="#ctx1" brushRef="#br2" timeOffset="74036.205">9409 10308 1429 0,'0'0'63'0,"0"0"13"0,0 0-60 0,0 0-16 15,-6 0 0-15,-3 0 0 0,3 0 32 0,0 3 3 16,0-1 1-16,-3 1 0 0,-3 0-36 0,0-1-9 15,0 4-1-15,-3-1 0 0,1 0 22 0,2 0 5 16,0-2 1-16,0 2 0 0,0 1 38 0,-3 2 8 16,3-3 2-16,0 0 0 0,0 0-37 0,3 1-7 15,3-1-2-15,0 0 0 0,3 1-12 0,3-6-8 0,0 0 8 16,0 0-8-16,0 8 11 0,6-1-3 16,0 1 0-16,3 0 0 0,0 0-8 0,3 0 0 0,0 0 0 0,6 3 8 15,-3-3-8-15,3 5-12 0,2-3 2 16,-2 4 1-1,0 2-98-15,0-3-19 0,-3 3-4 0</inkml:trace>
  <inkml:trace contextRef="#ctx1" brushRef="#br2" timeOffset="74907.189">9947 10260 460 0,'0'0'41'0,"0"0"-33"0,0 0-8 0,0 0 0 15,-6 0 168-15,1 0 31 0,-1 0 6 0,-3 0 2 16,0 3-137-16,3 0-27 0,-3-3-6 0,3 5-1 16,-3-2-10-16,3 2-2 0,0 0-1 0,0 0 0 15,0 1 17-15,3-1 4 0,0 0 1 0,3 3 0 16,0 3-16-16,0-3-3 0,0 0-1 0,6 0 0 16,-3 2-11-16,6 1-2 0,-3-3-1 0,0 0 0 15,3 0-11-15,3 0 0 0,0-6 0 0,0 4-11 31,-3-6-32-31,5 0-6 0,-2 2-2 0,3-4-421 0,-3-1-84 0</inkml:trace>
  <inkml:trace contextRef="#ctx1" brushRef="#br2" timeOffset="75143.187">10123 10300 288 0,'0'0'25'0,"0"0"-25"15,0-5 0-15,-6-1 0 0,3 4 260 0,0-1 48 16,3 3 8-16,-6 0 3 0,-3-2-220 0,6 2-44 15,-3 2-9-15,0 1-2 0,0 2-27 0,0 0-5 16,1 1-2-16,-1 2 0 0,3-3 26 0,0 3 6 16,-3 0 1-16,6 2 0 0,-3 1-4 0,3 0-1 15,0-6 0-15,3 5 0 0,0-2-25 0,3 0-5 0,0 0 0 0,2-2-8 16,1-4 0-16,3 1 0 16,0-1 0-16,3 1-9 15,0-6-23-15,0 1-5 0,-3-1-1 0,3 1 0 16,-3-1-127-16,2 0-26 0,10-10-5 0,-6 5 0 0</inkml:trace>
  <inkml:trace contextRef="#ctx1" brushRef="#br2" timeOffset="75374.195">10266 10086 806 0,'0'0'72'0,"0"0"-58"0,0 0-14 0,0 0 0 15,0 0 178-15,0 8 33 0,0 0 6 0,0 2 2 16,0 3-173-16,0 1-34 0,0 2-12 0,0 2 0 0,0 3 47 0,0-2 2 16,0 5 1-16,3-3 0 15,0 0-15-15,0-3-3 0,-3 4-1 0,0-4 0 0,6 1-31 16,-3-4 0-16,0-1 0 0,-3-1-10 16,3 0-62-16,3-2-12 0,-3-3-2 0,-3-3-662 15</inkml:trace>
  <inkml:trace contextRef="#ctx1" brushRef="#br2" timeOffset="79504.208">10096 10213 1206 0,'0'0'53'0,"0"0"11"0,0 0-51 0,0 0-13 0,-3 2 0 0,3-2 0 16,0 0 32-16,0 0 3 0,0 0 1 0,0 0 0 16,0 0-26-16,0 0-10 0,9 0 8 0,3 0-8 15,0-2 62-15,3-4 7 0,0 1 2 0,0 0 0 16,3 0-41-16,-1 2-8 0,4 0-2 0,0 1 0 16,0-1-20-16,0 0 0 0,-3 3 0 0,-1 0 0 15,-5 0-108 1,3 3-20-16</inkml:trace>
  <inkml:trace contextRef="#ctx1" brushRef="#br2" timeOffset="80006.614">10462 10266 288 0,'0'0'12'0,"0"0"4"0,0 0-16 0,0 0 0 0,0 0 0 0,0 0 0 15,0 0 163-15,0 0 29 0,0 0 7 0,0 0 1 16,-6 0-121-16,0-3-24 0,1 3-5 0,-1 3-1 16,0-1 15-16,0 1 2 0,0 2 1 0,3 1 0 15,-3 4-11-15,3-2-1 0,-3 3-1 0,3-3 0 16,0 5-22-16,3-3-4 0,0 1 0 0,0 0-1 16,3-1-9-16,3 1-2 0,-3-1 0 0,3 1 0 15,0-6-8-15,3 3-8 0,0-3 9 0,-1-2-9 16,1-6 31-16,0 1 0 0,3 2 0 0,-3-6 0 0,0 1-9 15,0-3-2-15,0 0 0 0,0-2 0 16,-3-1-5-16,3 1-2 0,-3-4 0 0,0 6 0 16,-3-2-13-16,-3 2 0 0,0-3 0 0,0 3 0 15,-3 0 0-15,-3 3 0 0,3-5 0 0,-3 2 0 16,0 0 0-16,-3 2 9 0,3 1-9 0,0 2 8 16,-3-2-33-16,3 5-7 0,6 0-2 0,-3 0 0 15,3 0-103-15,-6 0-21 0,6 0-4 0,0 0-1 0</inkml:trace>
  <inkml:trace contextRef="#ctx1" brushRef="#br2" timeOffset="80306.594">10620 10213 230 0,'6'8'20'0,"-6"-8"-20"0,0 0 0 0,0 0 0 16,3 5 260-16,-3 3 47 0,0 0 9 0,3 2 3 15,-3-2-241-15,0 3-48 0,0 0-10 0,0-1-1 16,0 1 13-16,0-3 4 0,0 2 0 0,0-2 0 16,-3 0 10-16,3-8 2 0,0 0 1 0,3 8 0 15,-6-3-18-15,3-5-4 0,0 0-1 0,0 0 0 16,0 0-10-16,0 0-3 0,0 0 0 0,0 0 0 16,0 0-5-16,0 0-8 0,-6-2 11 0,6 2-11 15,0 0 26-15,0-8-2 0,0 0 0 0,3 0 0 16,0 0-3-16,0 0-1 0,3 0 0 0,0 0 0 15,0-2-20-15,0 2 0 0,3 5 0 0,0-2 0 16,3-1 0-16,-3 1 0 0,-1 2 0 0,1 1 0 16,3 2-57-16,-3 0-16 0,0 0-3 0</inkml:trace>
  <inkml:trace contextRef="#ctx1" brushRef="#br1" timeOffset="88997.41">10686 10771 172 0,'0'0'16'0,"0"0"-16"0,-6-3 0 0,6 3 0 16,0 0 300-16,0 0 58 0,-6-2 11 15,6 2 3-15,0 0-245 0,0 0-49 0,-3 5-10 0,3 6-1 16,0 2-25-16,3 3-5 0,-3 2-1 0,6 3 0 16,-3 3 5-16,0 3 1 0,3 4 0 0,-3 1 0 15,0 3-17-15,-1-1-3 0,4-2-1 0,0 2 0 16,0-5-21-16,0-2 8 0,0-1-8 0,0-2 0 31,3-6-24-31,-3 1-10 0,0-1-2 0,0-2-568 0,-3-2-115 16</inkml:trace>
  <inkml:trace contextRef="#ctx1" brushRef="#br1" timeOffset="89500.512">11126 10856 288 0,'-12'0'12'0,"6"2"4"0,3 4-16 0,-6-4 0 0,0 4 0 0,1 1 0 16,-1 1 285-16,3 3 55 0,0 0 10 0,0-1 2 15,0 3-273-15,3 3-55 0,-3 0-12 0,3 3-1 16,3-3 11-16,0 2 2 0,3 1 1 0,3-6 0 16,0 3 13-16,3-3 2 0,3 0 1 0,2-2 0 15,1-3-19-15,3-3-4 0,0-2-1 0,-3-1 0 16,6-7-3-16,-3 0-1 0,2-1 0 0,-2-4 0 15,-3 2 11-15,0-3 3 0,-3-5 0 0,0 1 0 16,-3-1-11-16,0 0-3 0,-3-3 0 0,-3 3 0 16,-3-2 3-16,0 2 1 0,0 3 0 0,-6-3 0 15,3 0 4-15,-6 3 1 0,3 0 0 0,-3-1 0 16,0 1-22-16,0 0 0 0,3 5 0 0,-3 0 0 16,3 0-22-16,0 0-9 0,3 3-1 0,0 0-1 15,3 5-140-15,0 0-28 0,0 0-6 16</inkml:trace>
  <inkml:trace contextRef="#ctx1" brushRef="#br1" timeOffset="89719.454">11474 11041 172 0,'0'0'16'0,"0"0"-16"16,3 8 0-16,0 0 0 0,-3 0 299 0,0 2 57 0,0 1 11 15,0-1 2-15,-3 1-266 0,0-3-54 0,0 3-10 16,-3-4-3-16,1 1-10 0,-1 0-2 0,-3 0-1 0,3-2 0 16,-3-4 0-16,0 4 0 0,3-4 0 0,0 3 0 15,0-5-13-15,0 0-2 0,3 0-8 0,3 0 12 32,-3-2-150-32,0-3-30 0</inkml:trace>
  <inkml:trace contextRef="#ctx1" brushRef="#br1" timeOffset="90060.753">11686 10848 1152 0,'0'0'102'0,"0"0"-82"0,-3-3-20 0,3 3 0 15,0 0 130-15,0 0 22 0,0 0 4 0,-3 3 0 16,0 2-129-16,0 0-27 0,-3 3 0 0,3 3-9 0,0 2 9 0,3-2 16 15,-3 2-4-15,6 0-1 0,-3 0 34 0,3 1 7 16,0-1 2-16,3-3 0 0,0 1-19 16,3 0-4-16,0-1-1 0,0-5 0 0,2 1-21 0,1-1-9 15,0-5 8-15,3-3-8 0,0-2 15 0,0-6-3 16,0 1 0-16,0-3 0 0,0-1 25 0,-4-4 5 16,4 2 1-16,-6-2 0 0,0-1-20 0,-3 0-4 15,-3 4-1-15,-3-1 0 0,-3 3 15 0,-3-3 3 16,-6 2 1-16,0 1 0 0,1 3-4 0,-4 2-1 15,-3 2 0-15,0-2 0 0,3 3-13 0,0 0-3 16,0 2-1-16,0 1 0 16,3-1-145-16,1 3-29 0</inkml:trace>
  <inkml:trace contextRef="#ctx1" brushRef="#br1" timeOffset="91243.999">8188 10221 864 0,'-9'8'38'0,"6"-6"8"0,-3 1-37 0,0 2-9 16,1 3 0-16,-4-3 0 0,6 6 91 0,-6 2 16 15,3 0 3-15,0 1 1 0,3 2-83 0,0-3-16 16,0 0-3-16,3 0-1 0,3 0 29 0,0 1 6 16,3-1 1-16,0-2 0 0,3 2-16 0,3-3-2 15,-1 1-1-15,1-6 0 0,3 1 1 0,0 1 0 16,3-7 0-16,0 3 0 0,0-3 13 0,-3-3 2 15,2 1 1-15,-2-3 0 0,-6-3-21 0,0-3-4 16,0 0-1-16,0-2 0 0,-3 0 3 0,0 0 0 16,-3-1 0-16,-3 1 0 0,-3 0 10 0,0 0 3 15,-3-3 0-15,0 0 0 0,6 5-21 0,-6 1-11 0,0-3 12 16,-3 5-12-16,0-3 0 0,3 6 0 16,0-3-15-16,0 0 5 15,0 3-50-15,1 2-11 0,5 3-1 0,0 0-482 0,-3 0-96 0</inkml:trace>
  <inkml:trace contextRef="#ctx1" brushRef="#br1" timeOffset="91469.981">8474 10374 633 0,'-6'8'28'0,"6"-8"6"0,-3 5-34 0,3 3 0 0,0 0 0 0,0 0 0 16,0 5 291-16,0-2 51 0,-3 2 10 0,0 0 3 15,0 1-283-15,0-1-57 0,0-8-15 0,-3 6 0 0,-3-1 12 0,0 1-3 16,0-6 0-16,1 1 0 0,-1-1 17 0,0 0 3 16,3-2 1-16,0-1 0 0,0 1-30 0,0-3-20 15,6 0 4-15,0 0 0 16,-6-3-212-16,0-2-41 0,6 5-9 0,0 0-2 0</inkml:trace>
  <inkml:trace contextRef="#ctx1" brushRef="#br1" timeOffset="91778.983">8662 10244 921 0,'0'0'82'0,"0"0"-66"16,-6 3-16-16,0 0 0 0,0 2 197 0,3 6 36 0,-3-3 7 0,0 5 2 15,0 0-190-15,3 3-37 0,-3 0-15 0,3 2 11 16,3-2 30-16,0 0 7 0,3 3 0 0,0-6 1 15,3 0 10-15,0-2 1 0,3-1 1 0,0-2 0 16,3-3-25-16,2 1-6 0,1-6-1 0,0 0 0 16,6-3-12-16,-6-2-2 0,0-6-1 0,-3 1 0 15,0-4 1-15,0-1 0 0,-1-4 0 0,-5 0 0 16,0 4 0-16,-3 1 0 0,-3-4 0 0,-3 5 0 16,-3-3 5-16,0 3 0 0,0 2 1 0,-2 0 0 15,-4-2-21-15,0 5 0 0,0 0 0 0,0 3 0 16,3 0-142-16,0 2-30 0,-6-5-5 15,15 8-2-15</inkml:trace>
  <inkml:trace contextRef="#ctx1" brushRef="#br3" timeOffset="99472.75">7438 12591 288 0,'0'0'25'15,"0"0"-25"-15,0 0 0 0,0 0 0 0,0 0 122 0,0 0 19 16,0 0 4-16,0 0 1 0,6-2-86 0,0 2-18 0,-6 0-3 0,9-3-1 15,0 0 18-15,3-2 4 0,-3 2 1 0,0-2 0 16,3 0-5-16,0-3-2 0,2-3 0 0,4 1 0 16,3-3 0-16,3-6 0 0,0 1 0 0,3-4 0 15,-1-4 6-15,-2 7 0 0,0-7 1 0,6-1 0 16,2-4-13-16,7-4-2 0,6-4-1 0,2-1 0 16,1-5-5-16,23-16-2 0,-5 0 0 0,-1 3 0 15,1 2-14-15,-1 1-4 0,1 2 0 0,2 3 0 16,-5 2-1-16,-1 0-1 0,1 1 0 0,2 2 0 15,-5-3 0-15,-1 6 0 0,-2 5 0 0,-6 5 0 16,-4 0-2-16,-8 6-1 0,0 2 0 0,-7 6 0 16,-5-1-6-16,-3 6-1 0,-3 0 0 0,-3 5 0 15,-3 0-8-15,-4 2 0 0,1 1 0 0,-3 2 0 16,-3 1-26-16,-3-1-7 16,-3 3-2-16,0 0-980 0</inkml:trace>
  <inkml:trace contextRef="#ctx1" brushRef="#br3" timeOffset="100498.447">10772 11755 943 0,'-9'0'41'0,"9"0"10"0,-3 6-41 0,3-6-10 0,0 0 0 0,0 0 0 0,0 0 54 0,0 0 9 15,0 0 1-15,0 0 1 0,0 0-10 0,0 0-3 16,0 0 0-16,6-8 0 0,3 0 14 0,3-3 2 16,0-2 1-16,0-3 0 0,5-3 2 0,1-4 0 15,3-1 0-15,6-5 0 0,6-6-19 0,-1-4-4 16,7-6-1-16,3-3 0 0,8-5-14 0,1-2-2 15,3-4-1-15,2 1 0 0,4-8-15 0,2-3-3 16,4 3-1-16,-1-3 0 0,-2 0-11 0,-4 3 0 16,1 0 0-16,-1 0 0 0,-2 3 0 0,-1 4 12 0,-5 4-12 15,0 5 12-15,-7 5 1 0,-5 5 1 16,-3 5 0-16,-10 6 0 0,1 3-6 0,-6 2-8 16,0 3 11-16,-3 0-11 15,-6 8-27-15,0 2-12 0,-4 0-2 0,1 6-609 0,-6 0-122 16</inkml:trace>
  <inkml:trace contextRef="#ctx1" brushRef="#br1" timeOffset="116361.319">268 894 748 0,'-3'-10'33'0,"0"7"7"0,0-5-32 0,3 3-8 0,-6-3 0 0,3 2 0 15,-6 1 116-15,6 0 22 0,-3 0 4 0,3 2 1 16,-9 3-58-16,3 0-11 0,-6 3-2 0,3 2-1 15,-6 3 5-15,4 2 0 0,2 6 1 0,-9 3 0 16,6 5-28-16,0-1-5 0,-6 6-2 0,3 3 0 16,6 8-10-16,-2 2-1 0,5-2-1 0,3 0 0 15,0 2-18-15,6-5-3 0,6 0-1 0,0-3 0 16,3-2-8-16,8-3 0 0,7-2 0 0,0-3-11 16,3-3-40-16,3-5-8 0,5-1-1 0,-2-4-517 15,6-6-103-15</inkml:trace>
  <inkml:trace contextRef="#ctx1" brushRef="#br1" timeOffset="129199.149">411 1103 1267 0,'0'0'112'0,"0"0"-89"0,0 0-23 0,0 0 0 0,0 0 74 0,0 0 10 0,0 0 3 0,0 8 0 15,0 3-44-15,0-1-9 0,0 6-2 0,0 0 0 16,0-3-12-16,2 6-4 0,1-3 0 0,0 7 0 16,0-1-16-16,0-4 10 0,3-2-10 0,0 0 8 15,0-6-8-15,3 1 0 0,0-3 9 0,-3-3-9 16,9 1 12-16,-9-4-3 0,9-2 0 0,-6-2 0 0,0-1 10 15,3 0 1-15,-1-5 1 0,1 0 0 0,-3-2-10 0,0 2-3 16,0-3 0-16,0-2 0 0,-3-3-8 0,0 0 0 16,-3 0 0-16,3 3 0 0,-6 3-13 15,3-4 5-15,-3 1 8 0,0 3-13 0,0-1 13 0,-3 0 0 16,3 3-10-16,0 1 10 0,0-1 0 0,0 2 0 16,0 6 0-16,0 0 0 0,0 0 0 0,0 0-11 15,0 0 11-15,0 0-8 0,0 8 0 0,0 3 0 16,-6-3 0-16,6 5 0 0,6 0 8 0,-6 3 0 15,6 0 0-15,0-3 0 0,-3 3 0 0,3-3 0 16,-6 3 0-16,3-3 0 0,0-5-8 0,0 3 0 16,3-3 0-16,0 0 0 15,-6-8-63-15,3 5-12 0,5 3-2 0</inkml:trace>
  <inkml:trace contextRef="#ctx1" brushRef="#br1" timeOffset="129553.462">750 1201 1479 0,'0'0'32'0,"-3"8"8"0,3-3 0 0,0 3 2 0,3 5-34 0,3 1-8 0,-6-1 0 0,0 0 0 16,0 0 19-16,0-5 1 0,0 0 1 0,-6 0 0 15,6-8 11-15,0 8 3 0,0-8 0 0,0 0 0 16,0 0 12-16,0 0 2 0,0 0 1 0,0 0 0 15,0 0-30-15,0 0-7 0,0 0-1 0,0-8 0 0,6 0-12 16,-3 0 0-16,0-5 0 0,3 2 0 0,-3 1 0 0,3-1 0 16,3 1 0-16,-6-1 0 0,2-2 0 0,7 2 0 15,-9-2 8-15,3 3-8 0,6 2 0 0,-9 2 0 16,6 1 0-16,0 5 0 0,0 3 24 0,-3 2 4 16,3 3 2-16,0 0 0 0,0 0-15 0,-3 0-3 15,-3 5-1-15,6 0 0 0,-9-2-3 0,6 2 0 16,-3 0 0-16,0-2 0 0,-3-1-8 0,0 1-16 15,2 0 4-15,4-1 1 16,-6-2-97-16,0 3-20 0,0-11-4 0,0 5-644 0</inkml:trace>
  <inkml:trace contextRef="#ctx1" brushRef="#br1" timeOffset="129922.165">1030 1206 1360 0,'0'0'30'0,"0"0"6"0,0 0 2 0,0 0 0 0,0 0-30 0,0 6-8 0,0 2 0 0,0 2 0 15,3-2 13-15,-3 3 2 0,0-3 0 0,-3 2 0 16,3 1 29-16,-6-3 5 0,6 0 2 0,0 0 0 16,-6-3 1-16,3 3 1 0,3-8 0 0,0 0 0 15,0 0-28-15,0 0-5 0,0 0-2 0,0 0 0 16,0 0-8-16,0 0-2 0,0 0 0 0,0 0 0 15,0 0-8-15,3-3 0 0,0-2 9 0,0 0-9 16,3-3 0-16,3 0 0 0,-9-3 0 0,0 3 0 16,0-2 0-16,0 2 0 0,6 0 0 0,-1 0 0 0,-2 0 0 0,6 3 0 15,-3-3-10-15,6 5 10 0,-3 0 0 0,-6 3 0 16,3-2 0-16,0 2 0 0,3 0 0 0,-3 5 0 16,6-2 0-16,-3 2 0 0,-3 0 0 0,3 3-8 15,-3 0 8-15,-3 3 0 0,-3-1 0 0,6 3 0 16,-3 1 0-16,-1 2 0 0,-2-6 0 0,0 1-8 15,6-3 8-15,-6 2-10 16,0-2-87-16,3 0-18 0,-3-8-3 0,6 5-587 0</inkml:trace>
  <inkml:trace contextRef="#ctx1" brushRef="#br1" timeOffset="130322.212">1369 1233 1036 0,'0'0'46'0,"0"0"10"0,-3-3-45 0,3 3-11 0,0 0 0 15,-3-3 0-15,-3 1 144 0,0-1 26 0,0 1 6 0,0-1 0 16,3 3-114-16,0-3-23 0,-6 6-5 0,3-3-1 16,0 0-8-16,0 0-1 0,1 3-1 0,2-1 0 15,-6 3 13-15,6 3 2 0,0 0 1 0,-3 0 0 16,3 3-31-16,0 2-8 0,0 0 0 0,0 1 0 16,3-1 0-16,-3-3 0 0,3 4 0 0,0-4-8 15,6 1 8-15,-3-1 0 0,3-2 0 0,0 0 8 16,0-5-8-16,0 0 0 0,0-1 0 0,5-2-8 15,-8 0 8-15,3-5 12 0,6 2-2 0,-6-2-1 16,3-3-9-16,-3 0 0 0,3 3 0 0,-9-6-11 0,6-2-1 16,-3 2-1-16,0 1 0 0,0-3 0 0,3 2 4 0,-6 0 1 15,0 1 0-15,0-3 0 0,0 5-3 0,0-3 0 16,-6 3 0-16,6 0 0 0,-6 0 19 0,6 3 3 16,0 5 1-16,0 0 0 0,0 0-12 0,0 0 0 15,0 0 0-15,-3 8 0 0,3 0 0 0,0 2 8 16,0-2-8-16,0 6 8 0,6-4 6 0,-3 3 1 15,3-2 0-15,-3 0 0 0,0 2-15 0,0-3-16 16,3-2 3-16,0 0 1 0,3 3 12 0,-9-3-11 16,9 0 11-16,2-6-10 15,-8 1-114-15,-3-3-22 0,6 0-5 0</inkml:trace>
  <inkml:trace contextRef="#ctx1" brushRef="#br1" timeOffset="130788.223">1509 1220 403 0,'0'0'36'0,"0"0"-36"0,0 0 0 0,-3 10 0 16,3-2 228-16,0 3 38 0,0-3 8 0,0 2 2 15,3 1-218-15,-3-1-43 0,0 1-15 0,0 0 9 16,0 2 19-16,0-3 3 0,0-2 1 0,0-2 0 16,0-6 24-16,0 0 6 0,0 0 1 0,0 7 0 15,0-7-21-15,0 0-4 0,0 0-1 0,0 0 0 16,0 0-24-16,0 0-5 0,0 0 0 0,0 0-8 15,6-5 0-15,-6 0 0 0,6 0 0 0,0-1 0 0,3-4 0 16,-6 2 0-16,-3-5 0 0,6 5-9 16,0-3-2-16,-1 0 0 0,4 1 0 0,-6 5 0 0,6-3 11 0,0 5-13 15,-9 3 5-15,0 0 8 0,9 3-8 0,3 2 8 16,-9 0 0-16,3 3 0 0,3 0 0 16,-3 0 15-16,0 3-3 0,-3-3 0 0,-3 2 58 0,0 1 11 15,0-3 3-15,0 0 0 16,0 0-100-16,0-1-20 0,0-7-4 0,0 0-1 0,0 0 53 0,0 0 10 15,0 0 2-15,0 0 1 0,0 0-25 0,0 0 0 16,0 0 0-16,0 0 0 0,3-5 0 0,3 0-11 16,-3-3 1-16,6 0 0 0,-3-3-5 0,3 4-1 15,2-4 0-15,-5 3 0 0,0 0 16 0,3 3 0 16,-3 2 0-16,3-2 0 0,-6 2 35 0,-3 3 6 16,6 3 2-16,0-1 0 15,0 4-86-15,-3 2-17 0,3 0-3 0,0 0-1 0,-6 0 52 0,3 2 12 0,-3-5 0 0,3 3 0 16,-3 0 0-16,3 0 0 0,0-3 0 0,-3-5 0 31,0 0-91-31,0 0-15 0,3 6-3 0</inkml:trace>
  <inkml:trace contextRef="#ctx1" brushRef="#br1" timeOffset="131121.345">1872 1225 1152 0,'0'0'102'0,"0"0"-82"0,0 0-20 0,0 0 0 15,6 10 116-15,6-2 18 0,-12 0 4 0,9 0 1 16,3 0-102-16,-6 0-20 0,3 0-4 0,-3-3-1 16,2-5-39-16,-2 3-8 0,3 2-1 0,0-5-1 0,-3-2 81 0,3-1 16 15,3 0 3-15,-9 1 1 0,6-1-40 0,0-2-8 16,-9-1-2-16,0-1 0 0,3 1-14 0,0 1 0 16,-3-3-9-16,0 3 9 0,3-1-15 0,-3 1 3 15,0 0 1-15,-3 0 0 16,-3-1-15-16,-6 1-3 0,6 5-1 0,3-3 0 0,-9 1 18 0,0-4 12 15,6 4-13-15,-9 2 5 0,9 0 8 0,-5 2-8 16,2 4 8-16,3 2-8 0,3-3 8 0,-6 3 0 16,3 0 0-16,0 2 0 0,6 1 0 0,0 0 8 15,0 2-8-15,0 0 0 0,0-2 10 0,6 2-2 16,-3-3-8-16,9 1 12 0,-6 0-12 0,3-1 0 16,0-2 0-16,2 0 0 0,4-5 0 0,-6 2-12 15,12-5 12-15,-6 3-498 0,0-6-92 16</inkml:trace>
  <inkml:trace contextRef="#ctx1" brushRef="#br1" timeOffset="131488.334">2214 1193 1414 0,'0'0'31'0,"-6"3"6"0,0-1 2 0,-3 4 1 0,4-4-32 0,-4 6-8 0,-3 0 0 0,9 3 0 15,-6-1 10-15,3 4 0 0,0-4 0 0,-3 6 0 16,6 0 1-16,0 0 0 0,3 0 0 0,0-3 0 15,3-3 27-15,3 4 6 0,0-4 0 0,0-2 1 16,0 0-6-16,3-3-2 0,-3-2 0 0,3 0 0 16,0-6-20-16,-1 0-4 0,4-2-1 0,-3-3 0 0,-3-2-12 0,3-1 0 15,-3 0 0-15,0-2 0 0,3 0-14 16,-3-3-6-16,0-2 0 0,0-1-1 16,-3 1-4-16,0-1-1 0,0 1 0 15,-3-4 0-15,-3-1 12 0,0 1 2 0,-3 1 1 0,3 5 0 0,-3 0 11 16,-3-2 0-16,0-1 0 0,0 4 0 0,0 7 0 0,6 0 9 15,-3 0-1-15,6 2-8 0,-6 6 13 0,6 0-4 16,0 0-1-16,0 0 0 0,0 11 8 0,6 2 0 16,-6 3 1-16,6 3 0 0,0 4 7 0,0 1 2 15,3 3 0-15,-3 2 0 0,6 0-12 0,0-3-2 16,-3-2-1-16,3-3 0 0,0 1-11 0,0-4 0 16,-1 1-10-16,-2-1-817 0</inkml:trace>
  <inkml:trace contextRef="#ctx1" brushRef="#br1" timeOffset="132042.348">2765 889 806 0,'0'0'72'0,"0"2"-58"0,-3 6-14 0,0 0 0 15,6 3 122-15,-3-3 22 0,0 5 4 0,0 6 0 16,3 4-70-16,-3 7-14 0,0 7-4 0,0 0 0 16,0 2-5-16,-3-2-2 0,0 0 0 0,0-5 0 15,3 0-31-15,-3-3-6 0,0-5-2 0,3 0 0 16,-3-9-14-16,3 4 0 0,3-6 0 0,0-2 0 31,-3-3-78-31,0-8-22 0,0 0-4 0</inkml:trace>
  <inkml:trace contextRef="#ctx1" brushRef="#br1" timeOffset="132222.491">2664 1135 864 0,'0'0'38'0,"0"0"8"0,-3-3-37 0,3 3-9 15,0 0 0-15,0 0 0 0,0 0 225 0,3-5 43 16,3-3 9-16,3 3 2 0,3-1-223 0,-6 1-45 16,2 0-11-16,4 0 0 0,0-1 0 0,0 4 10 15,0-4-10-15,3 4 10 0,0-1-10 0,0 3 0 16,-3 0 0-16,0 3 0 16,-4-1-120-16,7-2-19 0,0 0-4 0</inkml:trace>
  <inkml:trace contextRef="#ctx1" brushRef="#br1" timeOffset="132522.51">2893 1217 403 0,'0'0'36'0,"0"0"-36"16,0 5 0-16,0 3 0 0,6 0 243 0,0 0 41 0,-6-8 9 0,3 8 2 16,-3-8-176-16,0 0-35 0,9 3-8 0,-3 2 0 15,3-5-40-15,-3 3-8 0,3-6-2 0,-1 3 0 16,-2-5-12-16,3 2-2 0,-3-2-1 0,3-1 0 16,0-2-11-16,-6 0 12 0,0-2-12 0,0 5 12 15,3-3-12-15,-3 2 0 0,-3 1 0 0,-3-3 0 16,3 3-9-16,-6 0-7 0,3 2-2 0,-3 0 0 15,-3-2-8-15,0 2-2 0,0 3 0 0,-3 0 0 16,1-2-3-16,2 4-1 0,-3 1 0 16,0 0 0-16,0 2 20 0,0 0 12 0,3 1-13 0,3 4 5 15,0 3 8-15,0 3 14 0,-3-3-3 0,6 3-1 16,0 0 15-16,3 0 3 0,3 0 1 0,0-3 0 0,-3-2 14 16,6-1 2-16,0 1 1 0,3-1 0 0,6-2-17 0,-3-2-3 15,0-1-1-15,3-2 0 0,-3 2-15 0,2-5-10 16,1 0 12-16,-3-3-12 15,3 1-84-15,-6-4-23 0,9 1-5 0</inkml:trace>
  <inkml:trace contextRef="#ctx1" brushRef="#br1" timeOffset="133025.489">3066 1201 115 0,'0'0'0'0,"0"0"10"0,0 0-10 0,0 8 0 16,3 0 0-16,-3 2 0 0,0 1 297 0,3 0 58 0,0 2 11 0,-3 3 2 15,5-3-280-15,-5 0-57 0,0-2-11 0,3 2-3 16,0 0 22-16,-3-2 4 0,0-3 1 0,0 0 0 16,0-8 3-16,0 0 1 0,0 0 0 0,0 0 0 15,0 5-22-15,0-5-4 0,0 0-1 16,0 0 0-16,0 0-21 0,0 0 0 0,0 0 0 0,9-3 0 16,-9-2-8-16,6 0-7 0,0-6-1 0,0 3 0 15,-3 3 0-15,3-6-1 0,-3-2 0 0,3 3 0 31,-3-4-27-31,3 4-4 0,-3-1-2 0,3 1 0 0,-3-1 24 0,3 3 5 0,-3 5 1 0,3-2 0 16,3 5 20-16,-3 0 0 0,-6 0 8 0,3 3-8 16,3 5 26-16,0 0 0 0,0 2 0 0,-3 1 0 15,-1 2 10-15,1-5 1 0,0 3 1 0,0-1 0 16,-3-2-13-16,0 0-2 0,0-8-1 0,0 8 0 0,0-8 5 16,0 0 1-16,0 0 0 0,0 0 0 0,0 0-9 0,0 0-2 15,0 0 0-15,0 0 0 0,0 0-17 16,0 0 0-16,6-8 0 0,-3 0 0 0,3-2 0 0,0-1-16 15,0 0 4-15,0 1 0 0,0-1-1 0,3 1 0 16,0-4 0-16,-3 6 0 0,0 0 5 0,0 3 8 16,3 0-13-16,0 5 5 0,0 0 8 0,-9 0 0 15,0 5 0-15,6 3 0 0,2 0 9 0,-2 5 4 16,-3 1 1-16,3-1 0 0,3 0 2 0,-3-2 1 16,-6-1 0-16,6-2 0 0,-3 3 36 0,3-1 7 15,-3 1 2-15,0-3 0 0,-6 0-62 0,3-8 0 16,0 0-12-16,3 5 2 15,-3-5-210-15,0 0-41 0</inkml:trace>
  <inkml:trace contextRef="#ctx1" brushRef="#br1" timeOffset="133373.494">3515 1270 1544 0,'-9'10'34'0,"3"4"7"0,3-1 2 0,3 5 0 0,0 1-35 0,0-1-8 0,0 4 0 0,0-1 0 15,0 0 8-15,0-3 0 0,-3-2 0 0,3 0 0 16,0-5 37-16,0-1 7 0,0 4 2 0,0-6 0 16,0-1 49-16,0-7 9 0,0 0 3 0,0 0 0 15,0 0-132-15,0 0-27 0,0 0-4 0,0 0-2 16,0-10 37-16,0 2 13 0,3-3-9 0,-3 1 9 16,3-1 37-16,-3-2 13 0,3 0 2 0,-3 0 1 15,-3-6-102-15,3 0-21 0,0 1-4 0,0-1-1 0,0-2 50 16,0 3 9-16,0-3 3 0,3 2 0 0,3 1 1 15,0 2 0-15,0 2 0 0,3 1 0 0,-3 5 12 16,3 3 0-16,-3 5 0 0,3 3-9 0,-9-3 20 0,6 5 4 16,3 8 1-16,-3-2 0 0,-3-1 7 0,0 4 1 15,2 1 1-15,-2 1 0 0,-3-2-6 0,0-1-2 16,-3 3 0-16,3-3 0 0,-3 0-5 0,-2 0 0 16,-1 1-1-16,0-7 0 0,0 4-25 0,3-3-5 15,-3-3-1-15,3 1-875 0</inkml:trace>
  <inkml:trace contextRef="#ctx1" brushRef="#br1" timeOffset="133690.496">3679 1262 576 0,'0'0'25'0,"0"8"6"0,-6-3-31 0,3 3 0 0,3 0 0 0,-3 0 0 16,0 0 128-16,0 0 20 0,0 5 4 0,0-2 1 15,3 2-103-15,0 0-21 0,0-2-4 0,-3-3-1 16,3 2 43-16,0 1 8 0,3-3 1 0,0 0 1 16,0 0-14-16,3 0-3 0,-6-8-1 0,6 2 0 15,3 1-31-15,3-1-5 0,-3-4-2 0,2-1 0 16,-2 1 55-16,0-4 12 0,3 1 1 0,3-3 1 16,-3 0-55-1,-3-5-11-15,-6-6-3 0,0 3 0 0,-3 3-21 16,-6 0-12-1,-12-3 2-15,3 3 0 0,0 5 34 0,0 0 6 16,7 0 2-16,-1 0 0 16,0 5-116-16,3 1-24 0,6 2-4 0,-6 0-778 15</inkml:trace>
  <inkml:trace contextRef="#ctx1" brushRef="#br1" timeOffset="134009.53">3863 1307 1335 0,'0'0'29'0,"0"0"7"0,0 8 0 0,3 0 2 0,-3 0-30 0,3 0-8 0,3 0 0 16,-3-1 0-16,0-1 0 0,0 2 0 0,-3-8 0 0,3 5 0 16,-3 0 25-16,0-5 4 0,0 0 1 0,0 0 0 15,-3 6 50-15,3-6 9 0,0 0 3 0,0 0 0 16,0 0-33-16,0 0-7 0,0 0 0 0,0 0-1 15,6-6-35-15,-6 6-8 0,0 0 0 0,6-5-8 16,0-3 9-16,0 0-9 0,-9 0 0 0,3 0 9 16,0-2-9-16,0-1 0 0,-3-2 9 0,0 5-9 15,0-3 8-15,6 1-8 0,3 2 8 0,-3 0-8 16,-3 0 0-16,3 3 0 0,3-1 0 0,0 4-8 16,0-4 8-16,0 4 0 0,0 2-9 0,0 0 9 0,3 0-14 15,-3 2 2-15,2 1 0 0,1 2 0 16,3 1-134-16,0-1-26 0,-3-2-6 0</inkml:trace>
  <inkml:trace contextRef="#ctx1" brushRef="#br1" timeOffset="134376.492">4158 1222 1036 0,'0'0'92'0,"-3"3"-73"15,-3-3-19-15,0 2 0 0,3 4 128 0,-3 2 23 16,-3-3 4-16,3 0 1 0,-3-2-106 0,3 2-21 15,0 6-4-15,1 2-1 0,-4-2-24 0,0-1 0 16,9 3 0-16,-3 1 0 0,-3-1 16 0,3-3 4 16,6 4 0-16,0-6 1 0,3 0 19 0,-6-3 3 15,3 3 1-15,6-3 0 0,-1-2-10 0,-8-3-2 0,0 0 0 16,12-6 0-16,6 4-19 0,-6-1-4 16,-3-2-1-16,0-3 0 0,0 0-8 0,-3-3 0 0,3 1 0 15,-6-1 0-15,-3 3 0 0,6 3 0 0,3-6 0 0,-9 1 0 16,-3-1 12-16,0 3 0 0,6 0 0 0,0 0 0 15,-3 8 0-15,-3-2 0 0,0-6 0 0,3 8 0 16,9 0-12-16,-9 0 0 0,-3 5 0 0,6 3 0 16,6 0 0-16,-3 0 8 0,-12-3-8 0,6 6 8 15,6-3-8-15,-6 2 0 0,-6-2-12 0,6 3 12 16,3-3-12-16,3 0 12 0,2 0-12 0,-8 0 12 16,-8-6-28-16,8-2 3 0,8 6 0 0,-5-4 0 15,-3-2-168-15,0 0-34 0,9 0-6 16,0-5-2-16</inkml:trace>
  <inkml:trace contextRef="#ctx1" brushRef="#br1" timeOffset="134676.491">4301 1275 806 0,'0'0'72'0,"0"0"-58"0,0 0-14 0,0 0 0 0,-3 0 170 0,3 0 31 16,6 0 7-16,-6 0 0 0,0 0-154 0,0 0-31 16,6 8-7-16,3-3 0 0,0 6 17 0,-3-3 4 15,-3 2 1-15,6 1 0 0,2-3 30 0,-8 3 5 16,-6-4 2-16,3 4 0 0,12-3-28 0,-9 0-6 15,-9-3-1-15,3 1 0 0,6 1-16 0,-3-7-3 16,0 0-1-16,0 0 0 0,-6 3-7 0,6-3-1 16,0 0-1-16,0 0 0 0,-9 3 4 0,9-3 1 15,0 0 0-15,0 0 0 0,0 0-4 0,0 0 0 16,0 0 0-16,0 0 0 0,6-6-4 0,-6 1-8 0,-3 0 11 16,6-3-11-16,9 3 10 0,-9-3-10 0,-3 0 8 0,3-3-8 15,3 3 0-15,0 0 0 0,0-2 0 0,0 2 0 16,-3 0 0-16,6 3 0 0,0-1-12 0,-3-2 12 31,-3 3-44-31,6 0 0 0,3 2-1 0,-3-2 0 16,-9 5-135-16,6-5-26 0,3-1-6 0,-1 4-319 0,-2-1-64 0</inkml:trace>
  <inkml:trace contextRef="#ctx1" brushRef="#br1" timeOffset="134857.496">4569 1214 115 0,'0'0'0'0,"0"0"10"0,-6 3-10 0,6-3 0 0,0 0 0 0,0 0 0 16,-9 8 353-16,9 0 69 0,6 0 14 0,0 0 2 0,-9 0-288 15,6 2-58-15,3-2-11 0,3 3-2 0,-3-1-28 0,0 1-6 16,-3-1-1-16,5 1 0 0,10-6-20 0,-9 3-4 16,-9 0 0-16,6-3-1 0,6 1-5 0,-3-1-1 15,-3-2 0-15,0-1 0 16,-6-2-54-16,12 3-11 0,0-3-3 0,-12 0 0 16,0 0-163-16,0 0-33 0,12-5-6 0,-3-1-2 0</inkml:trace>
  <inkml:trace contextRef="#ctx1" brushRef="#br1" timeOffset="134993.491">4819 1249 748 0,'-24'2'33'0,"24"-2"7"0,3 8-32 0,-6 0-8 16,-6 3 0-16,-3-1 0 0,3 6 240 0,3 3 47 15,0-1 9-15,-6 6 1 0,-11-3-193 0,8 6-38 16,6 2-8-16,-6 0-2 0,-6 0-15 0,6 0-3 16,6-2-1-16,0-6 0 0,0 0-15 0,-3-3-3 0,7 1-1 0,5-6-668 15,5 0-134-15</inkml:trace>
  <inkml:trace contextRef="#ctx1" brushRef="#br1" timeOffset="135558.505">5337 1233 1411 0,'-21'-3'31'0,"15"6"6"0,0 2 2 0,-3 0 1 0,0 3-32 0,0 3-8 0,-3-1 0 0,6 4 0 15,6 2 60-15,-6-1 12 0,-6 4 1 0,7-1 1 16,7-2-33-16,1 0-6 0,-3 0-2 0,3-3 0 16,3-2-10-16,3-3-3 0,-3 0 0 0,0 0 0 15,0-6 10-15,6-2 2 0,0 0 0 0,0-2 0 16,-3-4-3-16,3 1 0 0,0-3 0 0,-3 0 0 16,0-2-10-16,-4-1-3 0,7 1 0 0,-6-4 0 15,0 1-8-15,0 0-8 0,-6 0 12 0,3-1-12 16,-3 4 10-16,-3-3-10 0,-6-1 8 0,3 1-8 15,-3 5 0-15,3 0-16 0,-5 0 3 0,-4 3 0 16,3 0-25-16,0-1-5 0,0 4-1 16,0-1-562-16,-3 3-113 0</inkml:trace>
  <inkml:trace contextRef="#ctx1" brushRef="#br1" timeOffset="135991.492">5364 1008 1728 0,'0'0'38'0,"0"0"8"0,5 8 2 0,-2 2 0 0,0 4-39 0,3-1-9 16,-3 5 0-16,3 4 0 0,0 4 0 0,0 0 0 16,0 4 0-16,0-1 0 0,0-6 19 0,0-1 1 0,0-4 1 0,-6 1 0 15,3-1 39-15,0-2 7 0,0-3 1 16,0 1 1-16,-3-4-10 0,3 1-3 0,0-6 0 0,-3-5 0 15,0 0-45-15,0 8-11 0,0-8 0 0,0 0 0 16,0 0 0-16,0 0 0 0,0 0 0 0,0 0 0 16,0 0-19-16,0 0-3 0,0-8-1 0,0 0 0 15,0 0 11-15,0-2 3 0,0-1 0 0,3-2 0 16,-3 0-6-16,0 2-1 0,3 0 0 0,0 1 0 16,0-1 2-16,3 1 0 0,0-4 0 0,0 6 0 15,0 3-10-15,0 0-1 0,2 2-1 0,1 1 0 16,3 2 26-16,0 2 0 0,-3 6 0 0,0 0 0 15,0 3 19-15,0-1 9 0,-3 1 1 0,0 2 1 16,0 3 24-16,-6-3 5 0,-3 0 1 0,0-2 0 0,0 2-14 16,-3-2-2-16,0 2-1 0,-3 0 0 0,-3-2-14 0,3-3-2 15,0 0-1-15,0-3 0 0,-3 3-18 0,3-3-8 16,1 1 0-16,-1-1 8 16,0 0-33-16,0-2-7 0,3-3-2 0,0-3 0 15,0 0-152-15,6 3-30 0,-3-2-7 0</inkml:trace>
  <inkml:trace contextRef="#ctx1" brushRef="#br1" timeOffset="136208.495">5685 1243 2062 0,'0'0'45'0,"0"0"10"0,0 0 1 0,0 0 3 0,0 0-47 0,3 8-12 15,6 0 0-15,-3 3 0 0,0 2 0 0,0 0 0 16,0 3 0-16,-3 0 8 0,0 0 2 0,-3 2 0 0,0 4 0 0,0-1 0 15,-6-3 26-15,0-2 4 0,-6 0 2 0,3 0 0 16,0 0-21-16,0 0-4 0,-3-3-1 0,3 0 0 16,0 0-16-16,-3-5 0 0,3 3 0 0,-2-3 0 31,-1-3-31-31,0 0-13 0,0-2-2 0,0-3-613 0,3 0-122 0</inkml:trace>
  <inkml:trace contextRef="#ctx1" brushRef="#br1" timeOffset="136388.491">5608 1145 2188 0,'3'-15'97'0,"-3"9"20"0,0 6-93 0,6-2-24 0,2-4 0 0,1 4 0 16,-6-4 56-16,6 4 6 0,-3-1 2 0,6 0 0 16,-3 1-103-16,-3 2-20 0,0 2-4 0,0 1-1 15,0 0 0-15,0-1 0 0,0 6 0 0,3-2 0 16,-3-1-51-16,-3 0-10 0,0 8-3 0,3-5-614 0</inkml:trace>
  <inkml:trace contextRef="#ctx1" brushRef="#br1" timeOffset="136691.642">5816 1246 633 0,'0'0'56'0,"0"0"-44"15,0 8-12-15,3-3 0 0,3 1 176 0,-3 1 34 16,0-1 6-16,3 2 2 0,-3-3-84 0,6 0-17 16,-3 1-3-16,0-4-1 0,0 1-71 0,2-3-14 15,-2-3-4-15,0 1 0 0,-6 2 0 0,9-3 0 16,-3-2 0-16,0-1 0 0,0 1-7 0,-3-3-1 0,0 3-1 15,0 0 0-15,0-3-15 0,-3 2 0 0,0-2 0 0,0 3 0 16,3 0 0-16,-3-1-8 0,-3 1 8 0,0 3 0 16,3 2-13-16,-3-3 1 0,3 3 0 0,-9-3 0 15,3 3 0-15,0 3 1 0,-3 0 0 0,0 2 0 16,3 3-1-16,-2 0 0 0,-1 2 0 0,3 1 0 16,0 2 3-16,0 3 0 15,0 5 0-15,3 0 0 16,0-5 9-16,12-3 0 15,6 1-9-15,3-6 9 16,-4-6-46-16,4 1-5 0,-3-3-1 16,0-3 0-16,3-2-140 0,-6 2-28 0,15-13-5 0,-7 6-2 0</inkml:trace>
  <inkml:trace contextRef="#ctx1" brushRef="#br1" timeOffset="136892.642">6134 1275 1378 0,'0'0'30'15,"0"0"6"-15,0-8 2 0,3 0 2 0,-3 0-32 0,-3 3-8 0,0 0 0 0,0-1 0 0,1 1 99 0,-4 0 18 16,-3 2 4-16,3 1 1 0,0 2 0 0,-3 0 0 15,3 2 0-15,-3 1 0 16,0 2-144-16,0 3-29 0,0 0-5 0,0 3-2 0,0 2 48 0,3 3 10 16,0 0 0-16,3-3 0 0,0 0 10 0,3 0-1 15,3 0 0-15,0-2 0 0,3 2 6 0,3-5 1 16,0 3 0-16,0-3 0 0,3-3-8 0,0 0-8 16,0-2 11-16,3 0-11 0,0-3 0 0,-1 0 0 15,1-3 0-15,0 0 0 16,3-2-48-16,-3 0-8 0,0-3 0 0,-3-3-549 0,0 1-110 0</inkml:trace>
  <inkml:trace contextRef="#ctx1" brushRef="#br1" timeOffset="137093.67">6286 976 1497 0,'0'0'66'0,"0"-3"14"0,-3-2-64 0,3 5-16 0,0 0 0 0,0 0 0 15,0 0 55-15,0 0 7 0,6 11 2 0,0-1 0 16,-3 4 0-16,0-1 0 0,3 8 0 0,-3 3 0 15,0 2-52-15,0 3-12 0,-3 3 0 0,0 3 0 16,0-4 48-16,3-2 8 0,0 0 0 0,0-2 1 16,-3-3-39-16,0 0-8 0,3-3-2 0,-3-3 0 0,0-5 7 0,0 1 1 15,0-1 0-15,0-5 0 16,0 0-112-16,0 0-23 0,0-8-4 0,0 0-753 16</inkml:trace>
  <inkml:trace contextRef="#ctx1" brushRef="#br1" timeOffset="137292.641">6075 1161 2188 0,'0'0'48'0,"0"0"11"0,0 0 1 0,9 0 1 0,0-2-49 0,3 2-12 16,3-3 0-16,-1 0 0 0,4 1 0 0,0-1 0 15,3 3 0-15,3-3 0 0,-3 1 0 0,2-1 0 0,1 3 0 0,0-2 0 16,3-1 0-16,-3 0 0 0,2 3 0 0,-5-2 0 31,0-1-48-31,0-2-13 0,3 2-3 0,-6-2-844 0</inkml:trace>
  <inkml:trace contextRef="#ctx1" brushRef="#br1" timeOffset="137514.636">6545 844 1958 0,'0'0'43'0,"0"0"9"0,0 0 1 0,12 0 3 0,-3 2-45 0,3 4-11 0,6-4 0 0,-3 6 0 16,3 3 0-16,2 2 0 0,-2 3 0 0,0 5 0 0,-3 3 53 0,-3 5 9 15,0 3 2-15,-3 2 0 16,-6 3 0-16,0 3 1 0,-3 0 0 0,-6-1 0 0,0-4 14 16,-6-3 2-16,-3-1 1 0,-3 1 0 0,-3-6-66 0,0 1-16 15,-2-3 0-15,-4 0 0 16,3-1-114-16,-3-4-26 0,6 2-6 0,-2-5-915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31:05.9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31:20.923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11874 2164 56 0,'-3'0'22'0,"6"0"-12"0,-3 0 6 16,0 0 13-16,0 0 5 15,0 0 4-15,0 0-4 16,0 0 2-16,0 0-7 16,0 0-3-16,3 3-14 15,0 5 6-15,0 5 2 0,0 6-2 16,0 5 2-16,-3-1-7 0,0-1-3 15,0 1 1-15,0-4 0 16,0 2-5-16,0-5-2 16,0-3 0-1,0 0 0 1,0-18 2-16,0-3-3 16,0 0-2-16,0-5 0 15,0-6-4-15,3-2 2 16,0-3 1-16,3 1 0 15,0 1-3-15,3-1 2 16,0 4-1-16,2 1 0 16,1 2 0-16,0 8-2 15,0 5 0-15,0 6 0 16,0 2 3-16,0 6 2 0,0 5 2 16,-3 5 3-16,-3 3 1 15,-3-3 1-15,0-3-2 16,-3-2-1-16,0-3-3 15,0-5 1-15,0-2 0 16,0-6 1-16,0-3-2 16,3-8 1-16,0-5-7 15,6-5 1-15,-1 3-1 16,1-1-1-16,3 3 1 16,0 3 0-16,0 0-2 15,0 5 1-15,0 5 3 16,3 3 1-16,-3 6 1 15,0 2 2-15,2 5-1 0,-5 3 2 16,0 2-2 0,-3-2-1-16,-3 0 3 0,0-3 2 15,3-2-44 1,0-3-18-16,0-3-12 16,0-2-10-1,0-3-33-15,6-6 32 16</inkml:trace>
  <inkml:trace contextRef="#ctx0" brushRef="#br0" timeOffset="1">12338 2183 176 0,'0'0'66'0,"3"0"-36"0,0 5-24 0,3-2 15 0,0 2 0 16,3 0 4-16,3 1-4 15,0-4-1-15,0 1-11 16,3-3-8-16,-3 0-1 0,-1-3 9 15,1-2 3-15,0 0-3 16,-6-1-3-16,0 1-1 16,-3-5-1-16,-3-1-16 15,-6-2-6-15,-3 2 4 16,-3 3 5-16,-5 6 4 16,-1 7 0-16,-3 0 4 15,3 1 0-15,3 1 3 16,0 4 3-16,3 2 2 15,3 3 1-15,6 3 2 16,3-1 1-16,6 1-1 0,6-1-1 16,6-2-8-16,3-3-2 15,3-5-5-15,6-2 1 16,2-6-26-16,-2-8-11 16,0-6-48-1,0-4-37-15,-4-3 47 16</inkml:trace>
  <inkml:trace contextRef="#ctx0" brushRef="#br0" timeOffset="1.003">12687 1876 184 0,'-18'8'68'0,"18"10"-36"0,0 19-35 0,0-18 11 0,3 7 11 15,-3 9 8-15,0-1-3 16,0 3-2-16,0 3-12 15,0-3-4-15,0-5 0 0,3-6-19 16,-3-7-8-16,0-6-47 16,0-2-60-1,0-9 30-15</inkml:trace>
  <inkml:trace contextRef="#ctx0" brushRef="#br0" timeOffset="2.003">12550 2090 232 0,'-6'3'88'0,"12"-3"-48"0,3 0-51 0,-1 0 13 16,4 0 0-1,3-3 4-15,3 1-3 0,6-1 0 16,0-2-1-16,0-1-21 0,-1-2-8 16,-2 1-39-1,-3-4-46-15,0 0 30 16</inkml:trace>
  <inkml:trace contextRef="#ctx0" brushRef="#br0" timeOffset="3.003">12803 1979 156 0,'-6'40'57'0,"6"-16"-30"0,0 5-12 0,0-11 18 16,0 3-3-16,0 3 2 0,0 3-9 15,0-1-4-15,0-2-11 16,0-5-3-16,0-6 1 15,0-3-1-15,0-2 2 0,0-8-11 16,0-2-4-16,3-6-1 16,3-6 0-16,3-1-3 15,-1-4 0-15,4-2 6 16,3 2 3-16,0 11-2 16,0 3 1-16,-3 8 8 15,3 2 5-15,-3 6 4 16,-3 2 3-16,0 3-5 15,-3 0-1-15,-1 0-9 0,-2-3-2 16,0-3-20 0,9-4-42-16,0-6 1 15,6-6-20 1,-3-2-14 0,-3-2 43-16</inkml:trace>
  <inkml:trace contextRef="#ctx0" brushRef="#br0" timeOffset="4.003">13082 2164 116 0,'-3'3'44'0,"0"5"-24"0,1 3-8 0,2-4 13 16,0 7 2-16,2-1 1 15,1 3-4-15,3 0-1 16,3-3-12-16,6-2 4 0,3-6 5 16,0-5 0-16,0-5 0 0,0-6-4 15,-3-2 0-15,-1-3-7 16,-2 0-1-16,-6 3-4 15,-6-11-3-15,-3 3 0 16,0 2 1-16,-9 3-8 16,-2 3-3-16,-4 5-11 15,0 3-5-15,3 8-24 16,0 4-9-16,6 4-31 16,3-6-20-1,6 6 51-15</inkml:trace>
  <inkml:trace contextRef="#ctx0" brushRef="#br0" timeOffset="5.003">13416 2053 172 0,'-3'0'66'0,"-6"-2"-36"0,-3 4-22 0,6 1 16 15,-3 0-6-15,-6 4 2 16,-3 7-11-16,1 4-5 15,-1 1-3-15,3 2-1 0,3 0 2 16,6 3-3-16,6 0 0 16,6-6 1-16,3-2 0 15,3-5 4-15,3-6 2 16,2-8 2-16,1-7 0 16,3-6-4-16,0-8-1 15,-3-2 1-15,-3-6 0 16,-6-5-5-16,-3-11-1 0,-9 3 1 15,-3 3 0-15,0 7 3 16,0 6 1-16,0 11 5 16,3 7 3-16,0 11-9 15,3 21-2-15,3 14-1 16,6 2 2-16,3 3 0 16,3-3-1-16,2-3 1 15,4-2 1-15,3-3-45 16,12-8-21-16,2-5-38 15</inkml:trace>
  <inkml:trace contextRef="#ctx0" brushRef="#br0" timeOffset="6.003">14562 2035 64 0,'18'-11'27'16,"-15"6"-14"-16,0-3 9 0,0 5 17 16,-3 1 8-16,0-1 4 0,-3 3-12 15,0 0-6-15,-6 3-17 16,-9 5-5-16,3 5-7 15,-3 8-1-15,3 0 1 0,3 3 0 16,3 0 2-16,6 2-1 16,6 1 0-16,6-6 1 15,6-5 3-15,9-6 2 16,6-7 1-16,3-8-4 16,-4-3 0-16,-2-3-3 15,-6 1 2-15,-3-9-2 0,-6 1 2 16,-3 2-2-16,-15-6 2 15,-6 1-9-15,-3 3-3 16,-3 2-6-16,0 5-4 16,3 3-13-16,0 6-5 15,0 4-23-15,10 1-9 16,2 2-25 0</inkml:trace>
  <inkml:trace contextRef="#ctx0" brushRef="#br0" timeOffset="7.003">14848 2048 108 0,'-6'16'44'0,"9"5"-24"0,0 19-15 0,0-19 13 0,-1 13 14 15,1 14 7-15,0 2-1 16,0-2 0-16,3-3-21 15,-3-6-10-15,0-7-3 0,0-3-1 16,0-10 3-16,-3-3 1 16,0-8 1-16,0-11-4 15,-3-8-1-15,-3-12-1 16,0-12-2-16,-3-4-2 16,1-9-1-16,-4 6 2 15,3-6 0-15,6 3 1 0,3 0 0 16,6 3 2-16,6 2 1 15,2 6 3-15,4 7 3 16,-3 9-9-16,6 12-2 16,0 9 1-16,-3 8 2 15,-6 2 4-15,-6 11 2 16,-9-3 1-16,-3 0 0 16,-3 0-13-16,-6 0-4 15,0-5-29-15,0-3-11 16,0-5-40-1,3 0-36-15,3-3 51 16</inkml:trace>
  <inkml:trace contextRef="#ctx0" brushRef="#br0" timeOffset="8.003">15023 2141 192 0,'6'10'71'0,"3"-7"-38"0,6-3-30 16,-6 0 15-16,0 2 4 15,0-2 4-15,0 0-3 16,3 0-2-16,-1-5-11 16,1 0-4-16,-3-6-2 0,0 3-5 15,-3-2 1-15,-3-1 0 16,-6 1 0-16,-3-1-14 16,-3 0-3-16,-3 6 2 15,-3 2 1-15,1 3 6 16,-1 6 3-16,-3 7 3 0,3 0 1 15,-3 0 5 1,9 1 5-16,3 2-1 16,6-1 1-16,6 1-3 0,3 0-1 15,6-3-3-15,6-2-2 16,3-6-10-16,-1-5-6 16,4-2-30-16,0-4-10 15,-3-2-33 1</inkml:trace>
  <inkml:trace contextRef="#ctx0" brushRef="#br0" timeOffset="9.003">15220 2080 128 0,'-6'5'49'16,"15"3"-26"-16,0 13-9 0,-1-10 15 16,-2 2 3-16,3 3 6 0,-3 0-15 15,0 0-3-15,0-3-12 16,0-3-3-16,-3-2 1 0,0-2-1 15,-3-6 2-15,0 0 7 16,0-6 3-16,0-2-4 16,0-2-3-16,0-3-5 15,0-6-4-15,0 1 0 16,6 2-1-16,0 0-3 16,3 0 2-16,3 3-4 15,0 2 1-15,6 6-29 16,-6 2-11-16,8 0-39 15,7 3-43-15,0 0 40 16</inkml:trace>
  <inkml:trace contextRef="#ctx0" brushRef="#br0" timeOffset="10.003">15624 2069 160 0,'-9'-3'60'0,"7"6"-32"0,-10 0-22 0,6-1 15 16,-6 1-5-16,-3 8 1 15,0 5-5-15,0-1 0 0,0 4-7 16,-3-1-1-16,6 4 0 0,6 1 0 16,4-1 2-1,2-4-1-15,2-2 2 0,7-5-4 16,3-6 0-16,3-8-1 16,3-5 1-16,0-2-4 15,-3-4-2-15,-3 1-1 16,0 0 3-16,-3-3-2 15,-3 3 1 1,-4 2 4-16,1 3 1 0,0 3-4 16,3 5-1-1,0 5-2-15,3 3 9 16,0 6 4-16,3 1 0 16,3 1 0-16,3 0-3 15,0-3 1-15,0-2-11 16,-4-3-2-16,4-5-19 0,-3-6-9 15,-3-8-31 1,0-2-51-16,0-8 27 16</inkml:trace>
  <inkml:trace contextRef="#ctx0" brushRef="#br0" timeOffset="11.003">15797 1815 192 0,'-3'3'74'0,"0"2"-40"0,0 6-42 0,6-1 12 15,0 17 2-15,0 4 4 16,0 9 6-16,0 2 2 16,-3-2-9-16,0 0-3 0,0-3-2 15,0 0-5-15,0-8-1 0,0-5-50 16,0-6-20-16,0-4-13 16</inkml:trace>
  <inkml:trace contextRef="#ctx0" brushRef="#br0" timeOffset="12.003">15613 2043 280 0,'-3'-3'104'0,"8"3"-56"0,7-3-56 15,-3 3 18-15,9-2-11 16,6-4-2-16,3 1-9 15,3 3-5-15,5-1 9 16,1 3-38-16,-3 0-14 0,-6 3-2 16,-4-1-5-16,-5 3 33 15,-6 3 41-15,-6 3 22 16,-6 7 16-16,-3 4 8 16,-3 1-14-16,3 1-3 15,0 3-8-15,6-3-3 16,0-3-13-16,6-3 6 0,3-5 4 15,3-5-2-15,6-5-2 16,0-6-4-16,-1-5 1 16,-2-2-6-16,-3-1-3 15,-6-2-1-15,-3-3-1 16,-9-2-2-16,-6-1 1 16,-6-2-20-16,-3 5-8 15,3 3-16-15,-2 2-7 0,2 3-23 16,3 3-10-16,3 2-9 15</inkml:trace>
  <inkml:trace contextRef="#ctx0" brushRef="#br0" timeOffset="13.003">16110 2104 212 0,'17'26'79'0,"1"-13"-42"0,0 6-30 15,-12-11 20-15,0 2-3 16,0 3 3-16,-3-2-4 0,0-3-2 15,-3 0-11-15,0-3 0 0,-6-5 3 16,0-2-7-16,3-4-1 16,0-4-1-16,0-4 2 15,0-7-8-15,6 3 0 16,3-1 0-16,3 3 1 16,0 3-4-16,6 0 1 15,0 5 0-15,3 0 2 16,-1 5 1-16,4 3 1 15,0 0-18-15,0 0-8 16,-3 3-35-16,0-3-13 16,3-3-30-1</inkml:trace>
  <inkml:trace contextRef="#ctx0" brushRef="#br0" timeOffset="14.003">16583 1995 204 0,'-18'3'77'0,"15"-1"-42"16,0 1 7-16,3-3 37 0,0 0-8 15,0 0-2-15,0 0-30 16,6 3-11-16,3-3-17 16,3-3-5-16,3 0 0 0,3 1-3 0,5-1 0 15,4 0-3 1,-3 1-1-16,0-1-6 16,0 3-3-16,-4 0-16 0,-2 0-9 15,-3-3-14-15,-3 3-5 16,-3 0-22-16,0 0-9 15</inkml:trace>
  <inkml:trace contextRef="#ctx0" brushRef="#br0" timeOffset="15.003">16574 2111 196 0,'-15'14'74'0,"15"-12"-40"0,0 9-11 0,3-6 24 0,-3-5-11 15,6 3-3-15,3-3-13 16,6-3-2-16,0 1-11 16,6-1 2-16,2 0 2 0,10 1-9 15,0-1-2-15,-3-2-6 16,-4-1-1-16,-2 1-25 16,0 0-11-16,-3 2-33 15,-3-2-15-15,3 2-2 16</inkml:trace>
  <inkml:trace contextRef="#ctx0" brushRef="#br0" timeOffset="16.003">17145 1794 200 0,'-3'-3'77'0,"3"6"-42"0,-8 0-28 0,2 2 18 15,-6 3-2-15,-6 2 1 16,-3 6-11-16,-6 16-3 16,-3 2-6-16,4 3 4 0,5 3 4 15,6-3 0-15,6 0 1 0,9 0-7 16,12 0-2-16,9-2-11 15,8-4-3-15,1-1-11 16,6-9-1-16,6-11-31 16,2-4-11-16,1-9-34 15</inkml:trace>
  <inkml:trace contextRef="#ctx0" brushRef="#br0" timeOffset="17.003">17494 1765 272 0,'9'-3'104'0,"-6"6"-56"0,0 0-56 15,8 10 31-15,7 11-5 16,0 15 7-16,3 12 4 15,0 1-16-15,0 1 11 0,0 8 5 16,-13 0-13-16,-5-8-4 16,-6 0-9-16,-8-5-3 15,-7-6-53-15,-15-8-22 16,3 1-77 0</inkml:trace>
  <inkml:trace contextRef="#ctx0" brushRef="#br0" timeOffset="18.003">11719 2278 88 0,'-3'3'35'0,"9"-1"-18"0,-6 1-2 16,0-3 13-16,0 0 2 15,0 3 4-15,-3-1-5 16,0 1-1-16,-3 0-15 16,0-1-1-16,-3 1 1 0,-3-3-3 0,-2 0 2 15,-1-3-1-15,0 1 1 16,-3-4-6-16,-6-2-2 15,-3 1-2-15,1-4-2 16,-4 0 1-16,3-2 1 16,3 0 1-16,0 0 3 15,1-3 1-15,-4 0 1 16,9-3 0-16,3-2 2 16,6-3-3-16,3-5-2 15,6-10-2-15,6-4-3 16,6-2 1-16,3 0-1 15,9 0 0-15,5 3 0 16,-2 2-3-16,0 1 2 16,-3 2 1-16,0 5 0 0,-6 3 0 15,-1 5 0 1,-2 3 0-16,-3 5 2 0,-3 3-1 16,-3-1-1-16,-6 1-2 15,0 8-1-15,-3 2-1 16,-6 6 0-16,-6 5 0 15,-9 2 3-15,-8 4 0 16,-1-1 3-16,-3 5-3 16,4-2-2-16,-1-2 2 15,6-4 2-15,6 1 0 16,3-6 2-16,6 0-2 16,3-5 2-16,6-2-7 15,6-6 1-15,12-6-4 16,6-4 2-16,9-1 1 0,6-12-1 15,5 4 4-15,-5 6 2 16,0 8-5-16,-3 2 1 16,-4 9-1-16,-2 7-1 15,-3 5 6-15,-3 4 3 16,-3 4 1-16,-4 3 2 16,-5 1-2-16,-3-4 2 15,0-2-6-15,0 0-1 16,-3 0-20-16,3-3-7 15,3 0-83 1,9 3-40-16,0-24 75 16</inkml:trace>
  <inkml:trace contextRef="#ctx1" brushRef="#br1">33 281 806 0,'0'0'17'0,"0"0"4"0,0 0 1 0,0 0 2 0,0 0-24 0,0 0 0 16,0 0 0-16,0 0 0 0,0 0 0 0,0 0 0 16,0 0 0-16,0 0 0 0,0 0 0 0,0 0 0 15,0 0 0-15,0 0 0 0,0 0 0 0,0 0 0 16,0 0 0-16,0 0 0 0,0 0 56 0,0 0 6 16,0 0 2-16,0 0 0 0,0 0 0 0,0 0 0 15,0 0 0-15,0 0 0 0,0 0 0 0,0 0 0 16,0 0 0-16,0 0 0 0,0 0 0 0,0 0 0 0,0 0 0 0,0 0 0 15,0 0-52-15,0 0-12 0,0 0 0 0,0 0 0 16,9 0 0-16,0 0 0 0,3 0 0 0,-3-3 0 16,3 3 0-16,0-3 0 0,0 1 0 0,5-4 0 15,1 4 0-15,-3 2 0 0,0-6 0 0,0 6 0 16,0-2 0-16,0-1 0 0,0 0 0 0,-3 1 0 16,-4-1 0-16,4 1 0 0,-3 2 0 0,-9 0 0 15,0 0 0-15,0 0 0 0,0 0 0 0,0 0 0 16,0 0 0-16,0 0 0 0,0 5 0 0,-6 3 0 15,3 2 0-15,-3-2 0 0,0 3 0 0,-2-3 0 16,-4 2 0-16,-3-2 0 0,3 3 0 0,0-3 0 16,-9 5 0-16,6 0 0 0,3-2 0 0,0-1 0 15,-5 1 0-15,5-3 0 0,3 3 0 0,0-4 0 16,3 1 0-16,-3 0 0 0,9-2 0 0,-6-1 0 0,6-5 0 16,0 5 0-16,0-5 0 0,6 8 0 0,-3-3 0 0,6-2 0 15,0 0 0-15,0-1 0 0,3 4 0 0,5-6 0 16,-2 2 0-16,3-2 0 0,0 3 0 0,-3 0 0 15,3-6 0-15,3 3 0 0,-4 3 0 0,-5-3 0 16,6-3 0-16,-6 3 0 0,0 0 0 0,-3 0 0 16,0 0 0-16,3 0-509 15,-9-3-105-15</inkml:trace>
  <inkml:trace contextRef="#ctx1" brushRef="#br1" timeOffset="304.997">0 365 1036 0,'0'0'23'0,"0"0"5"0,0 0 0 0,9 0 1 15,-9 0-29-15,6 0 0 0,3 0 0 0,0-2 0 16,0 2 0-16,0-3 0 0,6 0 0 0,3 1 0 0,0-4 57 0,-3 4 6 16,2-1 1-16,4 3 0 15,-3 0-103-15,3-3-20 0,9-2-4 0,-7 5-1 0</inkml:trace>
  <inkml:trace contextRef="#ctx1" brushRef="#br1" timeOffset="1154.743">736 283 1036 0,'0'0'23'0,"0"0"5"0,0 0 0 0,0 0 1 0,0 0-29 0,-3-5 0 15,0 2 0-15,3 3 0 0,-6-2 57 0,3 2 6 16,-6 0 1-16,6 0 0 0,-6 0 0 0,0 0 0 15,0 2 0-15,0 1 0 0,-3 5-52 0,3-3-12 16,-3 3 0-16,3-3 0 0,-2 3 0 0,2 3 0 16,-3 2 0-16,6 0 0 0,3 1 0 0,-3-1 0 0,6 0 0 0,0 0 0 15,0-2 0-15,6-1 0 0,3 1 0 0,-6 0 0 16,6-1 0-16,0-5 0 0,-1 3 0 0,4-2 0 16,-3-1 0-16,3-2 0 0,-3-6 0 0,3 0 0 15,0 1 0-15,-3-4 0 0,3-2 0 0,-6 1 0 16,3 1 0-16,3-4 0 0,-9-1 0 0,3 0 0 15,2 1 0-15,-5-1 0 0,-3-2 0 0,3 0 0 16,-3 0 0-16,-3-1 0 0,3 1 0 0,0-3 0 16,-3 3 0-16,-5-3 0 0,2 3 0 0,3-3 0 15,-6 3 0-15,6-3 0 0,-6 3 0 0,3 0 0 16,3 2 0-16,0-2 0 0,-3 2 0 0,3 3 0 16,-3 0 0-16,6 0 0 0,-3 3 0 0,3 5 0 15,0 0 0-15,0 0 0 0,0 0 0 0,0 0 0 0,0 0 0 16,0 0 0-16,0 0 0 0,0 8 0 0,0 3 0 15,3 2 0-15,-3-3 0 0,6 4 0 0,-6-1 0 16,3 0 0-16,3 0 0 0,-3 3 0 0,-3-3 0 0,3 3 0 16,3 0 0-16,-6-3 0 0,3 3 0 15,3-3 0-15,-3-2 0 0,-3 0 0 0,9 2 0 0,-9-5 0 16,0-8 0-16,9 8-441 16,-6-3-91-16</inkml:trace>
  <inkml:trace contextRef="#ctx1" brushRef="#br1" timeOffset="1311.806">855 286 1036 0,'0'0'23'0,"0"0"5"0,0 0 0 0,0 0 1 0,0 10-29 0,0-2 0 0,0 3 0 0,0-3 0 16,0 0 0-16,6 2 0 0,-3 1 0 0,-3 0 0 16,0-3 0-16,3 2 0 0,3-5 0 0,-6 3 0 15,3-2 0-15,3-1 0 0,-6-5 0 16,5 10 0-16</inkml:trace>
  <inkml:trace contextRef="#ctx1" brushRef="#br1" timeOffset="1467.79">914 209 1267 0,'0'-8'28'0,"0"6"5"0,-3-4 2 0,3 6 1 0,0 0-36 0,0 0 0 0,0 0 0 0,0 0 0 16,0 0-44-16,6-2-16 0,0-1-4 0,3 3 0 15,-3 0-51-15,3 3-10 0,9-3-3 0,0-3 0 0</inkml:trace>
  <inkml:trace contextRef="#ctx1" brushRef="#br1" timeOffset="1854.85">1126 212 1036 0,'-15'5'23'0,"9"-2"5"0,-3 2 0 0,0 3 1 0,-3-3-29 0,3 3 0 15,-3 5 0-15,3-2 0 0,-3 2 0 0,3 3 0 0,0-3 0 0,3 1 0 16,4-1 0-16,-1 3 0 0,3-3 0 0,3-3 0 16,5 4 0-16,-5-4 0 0,6-4 0 0,-3-1 0 15,6 3 57-15,0-6 6 0,0-2 1 0,3 0 0 16,-3 3-52-16,0-6-12 0,0-2 0 0,3-3 0 16,-10 0 0-16,4-2 0 0,3-1 0 0,-3 1 0 15,-3-1 0-15,3 0 0 0,-9-2 0 0,3 3 0 16,0-4 0-16,-3 1 0 0,-3 0 0 0,0 0 0 15,3-3 0-15,0 3 0 0,-9-3 0 0,3 0 0 16,3 0 0-16,-6-3 0 0,6 3 0 0,-6-2 0 16,3-1 54-16,1 4 8 0,5-1 2 0,-6 0 0 15,3 5-103-15,3 1-20 0,0 4-4 16,-6 1-1-16,6 5 52 0,0 0 12 0,0 0 0 0,0 0 0 16,6 8 0-16,-6 3 0 0,3 2 0 0,3 3 0 15,-6 2 0-15,5 1 0 0,1-1 0 0,3 1 0 0,-3 2 48 0,0-3 13 16,3 1 3-16,0 0 0 0,-9-4-52 0,12 1-12 15,-9 0 0-15,3-3 0 16,0-2-48-16,3 0-13 0,0-1-3 0,-3-2 0 0</inkml:trace>
  <inkml:trace contextRef="#ctx1" brushRef="#br1" timeOffset="2253.793">1459 251 1036 0,'0'0'23'0,"3"8"5"0,-3-2 0 0,3 4 1 0,-3 1-29 0,6-3 0 0,-6 0 0 0,0 2 0 15,0 1 57-15,3-3 6 0,-3 0 1 0,0-8 0 16,0 5-52-16,0 3-12 0,0-8 0 0,0 0 0 15,0 0 0-15,0 0 0 0,0 0 0 0,0 0 0 16,0 0 0-16,0 0 0 0,0 0 0 0,0 0 0 16,0 0 0-16,6-8 0 0,-3 0 0 0,6 3 0 15,-9-3 0-15,3-3 0 0,-3 1 0 0,6-1 0 16,-3 3 0-16,3-2 0 0,-3-4 0 0,5 4 0 16,-5 2 0-16,6 0 0 0,0 3 0 0,0-3 0 15,0 5 0-15,-3 0 0 0,3 3 0 0,0 0 0 0,0 0 0 16,0 6 0-16,-6-1 0 0,3 0 0 15,0 6 0-15,0-3 0 0,-6 0 0 0,3 2 0 0,3 1 0 16,-6-1 0-16,0-2 0 0,-6 0 0 0,6 6 0 16,-3-6 0-16,3-3 0 0,0 0-372 15,0 3-78-15</inkml:trace>
  <inkml:trace contextRef="#ctx1" brushRef="#br1" timeOffset="5424.767">1825 201 288 0,'0'0'25'0,"0"0"-25"0,0 0 0 0,0 0 0 16,0 0 105-16,0 0 16 0,9-2 3 0,-9 2 1 15,0 0-60-15,0 0-12 0,0 0-2 0,0 0-1 16,0 0-2-16,0 0 0 0,0 0 0 0,0 0 0 15,0 0-6-15,0 0-2 0,-9 0 0 0,3 2 0 16,0 1-32-16,-3 5-8 0,0 0 0 0,0 0 0 16,-3 2 0-16,4 1 12 0,-1 2-12 0,0-2 12 15,0 2 0-15,3 0 0 0,0 0 0 0,3 1 0 16,3-4-12-16,0 1 8 0,3-3-8 0,3 0 8 16,-3 0-8-16,6-6 12 0,0 1-12 0,0-1 12 0,-3 4 4 15,8-9 0-15,-8-2 1 0,9 0 0 0,-3 2-1 0,0-2-1 16,0-3 0-16,-3 0 0 0,6 0-15 0,-3 0 0 15,-3-3 0-15,-3 3 0 0,0 0 0 0,2-2 0 16,-8 2 0-16,3 0 0 0,-3 0 31 0,0-3 6 16,0 3 2-16,0 3 0 0,-3-3-20 0,3 3-4 15,-6 0-1-15,4 2 0 0,-7-2-14 0,0 2 9 16,0 3-9-16,3 3 8 0,0-3-20 0,3 5-5 16,-6-2-1-16,3-1 0 15,6-2-64-15,-6 3-13 0,6 2-2 0</inkml:trace>
  <inkml:trace contextRef="#ctx1" brushRef="#br1" timeOffset="5681.758">2042 8 633 0,'0'0'56'0,"0"0"-44"0,0-8-12 0,0 8 0 16,0 0 126-16,0 0 23 0,0 0 5 0,0 0 1 15,0 0-119-15,0 0-24 0,0 0-12 0,0 0 12 16,6 8 14-16,-6 3 3 0,0 2 1 0,0 5 0 16,-6 1 29-16,6 5 5 0,0-3 2 0,0 3 0 15,0-1-45-15,6 1-9 0,-6-3-1 0,0-2-1 16,0 2-10-16,3-2 0 0,-3-3 0 0,6-1 0 16,-6 1 0-16,3-2 0 0,-3-4 0 0,3 3 0 15,-3-5-40-15,3 0-9 0,-3 0-3 16</inkml:trace>
  <inkml:trace contextRef="#ctx1" brushRef="#br1" timeOffset="5848.749">1959 164 1407 0,'0'0'31'0,"-3"-5"6"0,3-3 2 0,0 8 1 0,0 0-32 0,0 0-8 15,0 0 0-15,0 0 0 0,0 0 33 0,3-3 6 0,3 3 1 0,6-2 0 16,0 2-26-16,0 0-5 0,3 0-1 0,5 2 0 15,1-2 20-15,0 0 3 0,0 0 1 0,3-2-520 16,-3 2-103-16</inkml:trace>
  <inkml:trace contextRef="#ctx1" brushRef="#br1" timeOffset="7093.758">2391 270 518 0,'0'0'46'0,"0"0"-37"15,0 0-9-15,0 0 0 0,0 0 123 0,0 0 22 16,0 0 5-16,6 5 1 0,3-2-95 0,-4 2-20 16,7-2-3-16,-3-3-1 0,0-3-6 0,3 3-2 15,0 0 0-15,0 0 0 0,-3 0-11 0,3-5-2 16,-3 5-1-16,0-3 0 0,0 1 0 0,-1 2 0 16,-8 0 0-16,0 0 0 0,0 0-10 0,3-6-14 15,3 1 3-15,-6 5 1 0,0-5 10 0,0-1 14 16,0 1-3-16,-3 0-1 0,-3 2-10 0,1-2-14 15,2 2 3-15,-9-2 1 0,6 0 22 0,-3-1 5 0,0 1 1 16,3 2 0-16,-9 1-5 0,9-1-1 0,-9 6 0 0,6-1 0 16,3 4-12-16,-9-4 0 0,9 4 0 15,-2 2 0-15,-4-3 0 0,3 3 9 0,3 2 1 0,3 1 0 16,-3 0 6-16,6-1 0 0,0 1 1 0,0-1 0 16,6 1 9-16,-6 0 2 0,9-6 0 0,0 3 0 15,-3 0-8-15,8-3-2 0,-2 3 0 0,0-3 0 16,6 1-10-16,-6-1-8 0,6-3 9 0,-6 1-9 15,6-3-9-15,-3 0-8 0,-4 0-2 0,4-3-708 16</inkml:trace>
  <inkml:trace contextRef="#ctx1" brushRef="#br1" timeOffset="7274.756">2730 204 1335 0,'0'0'59'0,"0"0"13"15,-3 5-58-15,-6 3-14 0,6-3 0 0,-6 6 0 0,-3-3 20 0,6 2 0 16,-3 4 1-16,-3-4 0 0,4 1-21 0,-1 2 8 16,-3-5-8-16,3 3 0 0,0-1 10 0,3 1-2 15,-3-3-8-15,3 0 12 0,0-3 0 0,3 3 0 16,0 0 0-16,3-8-447 16,-3 2-89-16</inkml:trace>
  <inkml:trace contextRef="#ctx1" brushRef="#br1" timeOffset="7465.751">2608 217 1328 0,'0'0'59'0,"0"0"12"0,0 0-57 0,0 0-14 0,0 0 0 0,0 0 0 16,0 0 23-16,0 0 1 0,0 0 1 0,6 5 0 16,6 3-17-16,-9-2-8 0,3-1 0 0,3 3 8 15,-3 0 23-15,3 0 4 0,-4 0 1 0,7-3 0 16,-3 5-20-16,0-2-4 0,3 0-1 0,0 0 0 15,-3 0-11-15,0-2-12 0,3 1 2 0,0-1-458 16,0-1-92-16</inkml:trace>
  <inkml:trace contextRef="#ctx1" brushRef="#br1" timeOffset="7639.773">2917 236 1346 0,'0'0'60'0,"0"0"12"0,0 0-58 16,0 0-14-16,0 0 0 0,0 0 0 0,0 0 20 0,-3 8 2 15,3-1 0-15,-2 1 0 0,-1 3-22 0,3-3 0 16,0 2 0-16,0 1 8 0,0-3-8 0,0 3 0 16,3-3 0-16,-3-1 8 0,2 4-8 0,1-3 0 15,3 0 0-15,-6-8-637 16</inkml:trace>
  <inkml:trace contextRef="#ctx1" brushRef="#br1" timeOffset="7798.755">2953 164 1314 0,'-9'-16'58'0,"9"16"12"0,0 0-56 0,0 0-14 0,-3-5 0 0,0 2 0 15,3 3 42-15,0 0 6 0,0 0 0 0,0 0 1 16,0 0-49-16,0 0-20 0,0 0 0 0,0 0 1 31,6 3-29-31,0 2-7 0,3 1-1 0,-3-4-520 0</inkml:trace>
  <inkml:trace contextRef="#ctx1" brushRef="#br1" timeOffset="8061.772">3132 177 518 0,'0'0'23'0,"0"0"5"0,-9 0-28 0,3 0 0 0,0 3 0 0,0 0 0 16,-3-3 226-16,3 2 40 0,-3 4 8 0,-3-1 2 16,6 3-206-16,3-3-41 0,-9 0-8 0,9 3-1 15,-2 0-10-15,5 0-2 0,0-2 0 0,0 1 0 16,5 7-8-16,1-6 0 0,3 0 0 0,-3-1 0 15,3 4 0-15,6 0 0 0,-6-3-10 0,3 2 10 0,-6-2 0 16,3-3 0-16,0 3 0 0,-3-2 0 0,-3 2 16 16,0-3-4-16,-3-5-1 0,0 5 0 0,-6 0 17 0,6 1 3 15,-9-4 1-15,-3 1 0 0,6 2-6 0,-6-2-1 16,0-3 0-16,3 0 0 0,-6 0-25 0,3 0-12 16,0 3 0-16,1-3 1 15,-1 0-165-15,3-3-32 0,-9-5-8 16,6 0 0-16</inkml:trace>
  <inkml:trace contextRef="#ctx1" brushRef="#br1" timeOffset="8292.755">3322 5 864 0,'0'0'38'0,"0"0"8"0,0 0-37 0,0 0-9 0,0 0 0 0,0 11 0 15,3 0 60-15,-3 2 11 0,-3 0 1 0,0 0 1 16,0 6-25-16,3-1-4 0,-3 1-2 0,-3 2 0 16,3-3-3-16,3 4-1 0,0-4 0 0,-6-2 0 15,6 3-24-15,-3-4-5 0,3 1-1 0,0 0 0 16,0-3-8-16,0 1 0 0,0-1 0 0,0-3 8 16,-2 1-8-16,2-3-16 0,2 0 4 0,-4 0-622 15</inkml:trace>
  <inkml:trace contextRef="#ctx1" brushRef="#br1" timeOffset="8465.755">3194 177 460 0,'-3'-13'20'0,"3"8"5"0,-6 0-25 0,6 5 0 16,0 0 0-16,0-6 0 0,6 1 236 0,-3 0 41 15,6 2 9-15,0 0 2 0,3 1-220 0,6-4-44 16,-6 1-9-16,6 3-2 0,3 2 11 0,-1-3 1 15,4 0 1-15,-3 1 0 0,0 2-26 0,0 0 0 16,0 0 0-16</inkml:trace>
  <inkml:trace contextRef="#ctx1" brushRef="#br1" timeOffset="10431.752">1298 1199 460 0,'0'0'41'0,"0"0"-33"15,0 0-8-15,0 0 0 0,0 0 116 0,0 0 20 16,0 0 5-16,0 0 1 0,0 0-63 0,9 5-13 16,-6 3-2-16,6-3-1 0,-6 3-7 0,3-3-2 15,3 3 0-15,-3 0 0 0,0 0-30 0,3 0-7 16,-3 0-1-16,0 0 0 0,3 3-16 0,0-3 0 16,-7-1 0-16,7-1 0 0,0 2 0 0,-6-3 0 0,-3-5 8 0,9 5-8 31,-9-5-59-31,3 3-15 0,-3-3-3 0</inkml:trace>
  <inkml:trace contextRef="#ctx1" brushRef="#br1" timeOffset="10658.769">1524 1191 864 0,'0'0'76'0,"0"0"-60"0,0 0-16 0,0 0 0 15,0 0 77-15,0 0 13 0,6 8 2 0,-6 2 1 16,0-2-69-16,0 3-15 0,-6 2-9 0,3 3 12 15,3 0 25-15,-8 0 6 0,5 5 1 0,-6-3 0 16,3 3 11-16,-3 3 2 0,3 0 1 0,-3-3 0 16,-3 0-26-16,6 3-6 0,3-3-1 0,-6-2 0 0,6-3-10 15,-3 0-3-15,3 0 0 0,3-6 0 0,-6-2-12 0,6 0 0 16,6-3 0-16,-6-5-508 16,0 0-103-16</inkml:trace>
  <inkml:trace contextRef="#ctx1" brushRef="#br1" timeOffset="11310.205">1819 1283 230 0,'0'0'20'0,"0"0"-20"16,0 0 0-16,0 0 0 0,0 0 170 0,6 6 30 15,3-4 5-15,-3 1 2 0,-6-3-163 0,9 0-32 16,6 3-12-16,-3-3 9 0,0-3 19 0,-1 0 3 15,4 1 1-15,-3-1 0 0,-3 0-20 0,3-2-3 16,-3 0-1-16,-3 2 0 0,3-2-8 0,-3 0 8 16,3-1-8-16,-9 1 8 0,0 5-8 0,3-5 0 15,-3 5 0-15,0-6 0 0,-3 1 8 0,3 0 0 16,0-1 0-16,-6 1 0 0,3 0 4 0,-6 2 0 16,3 1 0-16,0-1 0 0,0 0-12 0,-3 3 0 15,3-2 0-15,-3 2 0 0,-3 2 0 0,3 1 12 16,1-3-12-16,-4 5 12 0,3-2-21 0,0 2-4 0,0 3-1 15,6-3 0-15,-3 3 14 0,3-2 0 0,-3 2 0 0,3 2 10 16,3-2 16-16,0 0 3 0,0 3 1 0,0 2 0 16,3-5 6-16,3 0 2 0,-3 0 0 0,6 2 0 15,-3-2-12-15,6 0-2 0,-3-3-1 0,3 1 0 16,-4-1-13-16,1 0-2 0,3-2-8 0,0-3 12 16,6 3-12-16,-9-6-8 0,6 3 8 0,3-5-464 15,-3 2-84-15</inkml:trace>
  <inkml:trace contextRef="#ctx1" brushRef="#br1" timeOffset="11486.885">2209 1167 979 0,'0'0'43'0,"0"0"9"16,-6 0-41-16,6 0-11 0,-3 0 0 0,-6 0 0 0,6 5 102 0,-6 0 18 16,0 3 4-16,0 0 1 0,6 3-95 0,-5-3-19 15,-4 2-11-15,3 1 12 0,-6 0 16 0,9 2 3 16,-3-3 1-16,-3 1 0 0,3-3-20 0,3 3-3 15,-3-1-1-15,3 1 0 16,0-3-35-16,3 0-7 0,-6-3-2 0,6-2-415 16,3-3-83-16</inkml:trace>
  <inkml:trace contextRef="#ctx1" brushRef="#br1" timeOffset="11691.874">2057 1185 979 0,'0'0'87'0,"0"0"-70"15,0-5-17-15,0 5 0 0,0 0 100 0,0 0 16 0,0 0 3 0,0 0 1 16,0 0-81-16,0 0-16 0,0 0-3 0,6 5-1 16,3 1 13-16,0 2 4 0,-3-3 0 15,6 6 0-15,-3-1 12 0,-3-2 2 0,3 3 1 0,0-1 0 16,0 3-51-16,0-2 0 0,2 0 0 0,-2-3 0 16,0-1-22-16,0 1-2 0,6-2 0 0,-6-1 0 31,3 0-61-31,-3-5-13 0,3 0-2 0,-3 0-1 0</inkml:trace>
  <inkml:trace contextRef="#ctx1" brushRef="#br1" timeOffset="11837.878">2352 1230 1119 0,'0'-8'49'0,"0"8"11"0,-6-2-48 0,6 2-12 0,0 0 0 0,0 0 0 0,0-3 48 0,0 3 6 16,0 0 2-16,0 0 0 0,-6 8-42 0,6-3-14 16,0 3 9-16,3 0-9 0,-3 3 24 0,3-1-1 15,-3 1 0-15,0 0 0 0,6-1-23 0,-3 1 0 16,3-6 0-16,-6 3 8 0,6 0-26 0,0-3-5 15,-6-5-1-15,0 0 0 0</inkml:trace>
  <inkml:trace contextRef="#ctx1" brushRef="#br1" timeOffset="12025.875">2334 1117 1494 0,'0'0'32'0,"0"0"8"0,0 0 0 0,0 0 3 0,0 0-35 0,0 0-8 0,0 0 0 0,0 0 0 16,0 0-14-16,0 0-5 0,0 0-1 0,9 5 0 31,3-2-25-31,-3-1-6 0,0 1-1 0,3 0-528 0</inkml:trace>
  <inkml:trace contextRef="#ctx1" brushRef="#br1" timeOffset="12248.876">2542 1148 1220 0,'0'0'54'0,"0"0"11"0,0 0-52 0,0 0-13 0,0 0 0 0,0 0 0 15,0 0 94-15,-3 0 16 0,-3 3 3 0,1 0 1 16,-4-1-80-16,3 1-16 0,0 2-3 0,3-2-1 16,3 2-14-16,-6 3 9 0,6-3-9 0,0 3 8 15,0 0-8-15,6 0 0 0,-3 0 0 0,3 0 0 16,6 0 0-16,-4 0 0 0,-2 0 0 0,3 0 0 16,0 2 24-16,-3-2 4 0,0-2 0 0,0 2 0 0,3 0-12 0,-9-1-1 15,0-7-1-15,0 6 0 0,-6-1 29 0,3 0 5 16,-6 1 2-16,6-1 0 0,-12 0-30 0,6 1-7 15,-2-4-1-15,-4 1 0 0,6-3-12 0,-6 2 0 16,3-2 0-16,3 0-10 16,-3-2-50-16,3-1-11 0,3 3-1 0,0-2-493 15,-3-1-99-15</inkml:trace>
  <inkml:trace contextRef="#ctx1" brushRef="#br1" timeOffset="12468.879">2745 945 403 0,'0'0'17'0,"0"0"5"0,0 0-22 0,0 0 0 0,0 5 0 0,-3 6 0 15,3 2 212-15,-3 0 37 0,6 3 8 0,-3 5 2 16,0 0-189-16,3 0-38 0,0 3-7 0,0 0-1 16,3 0 22-16,-6-3 5 0,3 0 1 0,3 0 0 15,0 0-24-15,0 1-4 0,-3-1 0 0,3-5-1 16,-4 0-23-16,1-3 8 0,0 0-8 0,-3-2 0 31,3-3-21-31,0 2-9 0,-3-2-2 0,6-3 0 0</inkml:trace>
  <inkml:trace contextRef="#ctx1" brushRef="#br1" timeOffset="12858.873">2626 1151 1443 0,'0'0'64'0,"0"0"13"0,0 0-61 0,0 0-16 15,0 0 0-15,3-8 0 0,3 5 52 0,0-4 8 16,3 4 2-16,0 0 0 0,2-2-51 0,4 2-11 16,-3 1 0-16,6-1 0 0,3 0 0 0,0 1 0 15,0-1 0-15,-1 3 0 16,1 0-43-16,0 0-5 0,-3 0-2 0,3 0 0 16,-9 0-154-16,6 3-30 0,-10-1-6 0,7 1-2 15,-6-3 162-15,-9 0 32 0,9 0 6 0,-9 0 2 0,0 0 71 0,0 0 14 16,0 0 3-16,0 0 1 0,0 0 91 0,-3 3 19 15,-3-1 3-15,-3 1 1 0,0 2-59 0,-2-2-12 0,2 0-3 0,0-1 0 16,3 3-45-16,0 1-8 0,3-4-3 0,-3 4 0 16,6-1-33-16,6 3 0 0,-6 0 0 0,9 2 0 15,-9-2 0-15,6 3 0 0,3 0 0 0,0-1 0 16,-1 1 0-16,1-1 0 0,0 1 0 16,0-3 0-16,3 2 13 0,-9-2-4 0,3-2-1 0,-3-1 0 15,0 0 16-15,-6 0 4 0,-3 1 0 0,3-4 0 16,-6 1-4-16,0 0-1 0,-3-1 0 0,0 1 0 15,1 2-15-15,-4-2-8 0,0-3 10 0,3 0-10 16,-3 3-119 0,3-1-29-16,-9-2-7 0,12 3-1 0</inkml:trace>
  <inkml:trace contextRef="#ctx1" brushRef="#br1" timeOffset="13381.873">3162 1236 403 0,'0'0'17'0,"0"0"5"0,6 2-22 0,-1 1 0 0,7 0 0 0,0-3 0 15,3 0 93-15,0 0 15 0,0 2 2 0,6-2 1 16,3 0-76-16,2 0-15 0,4 0-4 0,-3 0 0 16,3 0 12-16,-1 0 3 0,1 0 0 0,0 0 0 15,3 0 19-15,2 0 4 0,-5-2 1 0,0 2 0 16,-3 0-1-16,3-3 0 0,5 0 0 0,-5 1 0 16,-6-1-21-16,6 0-4 0,-4 1-1 0,4-1 0 15,-3 0 0-15,-3 1-1 0,3-1 0 0,-1 1 0 16,-2-1-15-16,-3 3-2 0,0-3-1 0,-3 3 0 0,0-2-9 0,-4-1 0 15,-5 3 0-15,0 0 8 0,-3-3 8 0,-6 3 2 16,0 0 0-16,0 0 0 0,0 0-5 0,0 0-1 16,0 0 0-16,0 0 0 15,0 0-44-15,0 0-10 0,0 0-2 0,0 0-436 16,0 0-87-16</inkml:trace>
  <inkml:trace contextRef="#ctx1" brushRef="#br1" timeOffset="19358.769">4028 1074 806 0,'0'0'17'0,"0"0"4"0,0 0 1 0,0 0 2 0,0 0-24 0,0 0 0 16,0 0 0-16,0 0 0 0,0 0 107 0,0 0 17 16,0 0 3-16,0 0 1 0,0 0-52 0,0 0-9 15,0 0-3-15,0 0 0 0,0 0 0 0,0 0 0 16,0 0 0-16,9 0 0 0,-3 0-51 0,3 3-13 16,2 0 0-16,-2-1 0 0,0 4 0 0,3-4 0 15,-6 3 0-15,3-2 0 0,3 2 0 0,3-2 0 16,-6 2 0-16,-3 1 0 0,9-1 0 0,-9 0 0 15,0 1 0-15,5-1 0 0,1-3 0 0,-3 4 0 16,-3-4 0-16,3 1 0 0,-3 0 0 0,0-1 0 16,-6-2 0-16,0 0 0 0,0 0 54 0,0 0 8 15,0 0 2-15,0 0 0 0,0 0-52 0,0 6-12 0,-6-1 0 0,0 0 0 16,-3 3 0-16,-3-3 0 0,3-2 0 0,3 2 0 16,-5 1 0-16,2-1 0 0,0 3 0 0,0-3 0 15,3 0 54-15,-3 3 8 0,-6 0 2 0,9 0 0 16,-3 0-52-16,3-2-12 0,0 1 0 0,0-1 0 15,6-1 0-15,-3 3 0 0,0-3 0 0,3-5 0 32,0 0-48-32,0 0-13 0,0 0-3 0,0 6-546 0,0-6-110 0</inkml:trace>
  <inkml:trace contextRef="#ctx1" brushRef="#br1" timeOffset="22854.95">3519 283 1036 0,'0'0'23'0,"0"0"5"0,0 0 0 0,0 0 1 0,0 0-29 0,0 0 0 16,0 0 0-16,0 0 0 0,0 0 57 0,0 0 6 16,0 0 1-16,0 0 0 0,0 0-52 0,6-2-12 15,6 2 0-15,-6-3 0 0,0 3 54 0,5 3 8 16,-2-1 2-16,3 1 0 0,3-1-52 0,6 1-12 0,0-3 0 0,0 5 0 15,-1-2 0-15,10 2 0 0,0-5 0 0,0 0 0 16,5 3 54-16,1 0 8 0,-6-3 2 16,3 2 0-16,-4 1-52 0,1 0-12 0,0-3 0 0,-9 0 0 15,3 2 0-15,-4-4 0 0,-5 2 0 0,6 0 0 16,-9 0 0-16,0 0 0 0,0 0 0 0,-3 0 0 16,-3 0 0-16,-3 0 0 0,3-3 0 0,0 3 0 15,0 3 0-15,-6-3 0 0,0 0 0 0,0 0 0 16,9 0 0-16,-6 0 0 0,-3 0 0 0,0 0 0 15,8 2-48-15,-5-2-13 16,-3 0-3-16,0 0 0 0,0 0 52 0,0 0 12 0,0 0 0 0,0 0-668 16</inkml:trace>
  <inkml:trace contextRef="#ctx1" brushRef="#br1" timeOffset="28152.773">4096 193 576 0,'0'0'12'0,"0"0"4"0,0 0 0 0,0 0 0 0,0 0-16 0,0 0 0 0,0 0 0 0,0 0 0 15,0 0 54-15,0 0 8 0,0 0 2 0,0 0 0 16,0 0 51-16,0 0 10 0,0 0 3 0,0 0 0 15,0 0-103-15,0 0-25 0,0 0 0 0,0 0 0 16,0 0 56-16,0 0 7 0,0 0 1 0,0 0 0 16,0 0-52-16,6 8-12 0,0-5 0 0,0 2 0 15,0 0 0-15,0 1 0 0,3-1 0 0,-6 0 0 0,3 1 0 0,0 2 0 16,3-3 0-16,-3 3 0 0,0-3 54 16,-3 3 8-16,8-3 2 0,-2 1 0 0,-9-1-52 0,6 3-12 15,0-3 0-15,3 3 0 0,-6-3 0 0,-3-5 0 16,0 0 0-16,6 6 0 0,0-1 0 0,-6-5 0 15,0 0 0-15,0 0 0 0,6 5 0 0,-6-5 0 16,0 0 0-16,0 0 0 0,0 0 0 0,0 0 0 16,0 0 0-16,9 3 0 0,-9-3 0 0,0 0 0 15,0 0 0-15,0 0 0 0,0 0 0 0,0 0 0 16,0 0 0-16,0 0 0 0,0 0 0 0,0 0 0 16,0 0 0-16,0 8 0 0,0-8 0 0,0 5 0 15,-6 0 0-15,3 1 0 0,3-6 54 0,-6 2 8 16,0 4 2-16,0-1 0 0,3-2-52 0,-9 2-12 15,3-3 0-15,0 4 0 0,4-1 0 0,-4 0 0 0,3 1 0 0,-6-1 0 16,3 0 0-16,3 0 0 0,3-2 0 0,-6 2 0 16,9-5 0-16,-6 6 0 0,0-4 0 0,6-2 0 31,0 3-48-31,0-3-13 0,0 0-3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31T22:32:11.5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19873 5247 403 0,'0'0'36'0,"0"0"-36"0,0 0 0 0,0 0 0 0,-3-6 111 0,3 4 15 15,0 2 3-15,0 0 1 0,0-6-80 0,0 6-16 16,0 0-3-16,0 0-1 0,0 0-6 0,0 0 0 16,3 6-1-16,3 7 0 0,-3 3 15 0,6 5 3 15,-3 3 1-15,3 2 0 0,-3 6 30 0,-3 5 5 16,6-5 2-16,-3 2 0 0,0 1-34 0,0-4-6 16,-3-2-2-16,0 6 0 0,-3-14-10 0,3 3-3 15,-3-3 0-15,3-2 0 0,-3-4-11 0,0-1-2 16,0-1-1-16,0-5 0 0,0 0-10 0,0-8 0 0,0 0-10 15,0 0-507-15,0 0-102 16</inkml:trace>
  <inkml:trace contextRef="#ctx0" brushRef="#br0" timeOffset="358.982">19817 5128 1047 0,'0'0'46'0,"-6"0"10"0,0 5-44 0,0-2-12 0,-3 2 0 0,3 0 0 0,0 3 32 0,3 3 5 15,-3 2 1-15,3 3 0 0,-6 2-5 0,3 1-1 16,0-3 0-16,0 0 0 0,0 5 1 0,1-8 0 16,-1 0 0-16,3-5 0 0,-3 3-10 0,3-6-3 15,3-5 0-15,0 0 0 16,0 0-20-16,0 0 8 0,0 0-8 0,6-5 0 0,-3-6 0 0,3-2 0 15,0-3 0-15,-1-2 0 0,4-4 0 0,3 1 0 16,-3-3 0-16,3 1 0 0,0-1 0 0,0 3 0 16,0 5 0-16,0 0 0 0,0 3 0 15,-6 5 0-15,3 2 0 0,-3 1 0 0,-6 5 12 16,0 0 4-16,0 0 0 0,5 8 1 0,1 0 51 16,-3 5 11-16,3 0 1 0,-3 1 1 0,0-1-15 0,3-3-3 15,-3 1-1-15,0 0 0 0,3 2-42 16,0-8-9-16,0 3-2 0,3-3 0 15,0 3-108-15,0-2-21 0,3-6-5 0</inkml:trace>
  <inkml:trace contextRef="#ctx0" brushRef="#br0" timeOffset="12609.438">6717 8985 172 0,'0'0'8'0,"0"0"1"0,0 0-9 0,-6 3 0 0,-6-6 0 0,12 3 0 0</inkml:trace>
  <inkml:trace contextRef="#ctx0" brushRef="#br0" timeOffset="12873.464">6637 8977 766 0,'0'0'34'0,"0"0"7"0,-6 3-33 0,6-3-8 0,-6 5 0 0,6-5 0 16,-6 3 57-16,3 2 10 0,-3 0 1 0,6-5 1 15,0 0-16-15,0 0-3 0,0 0-1 0,0 0 0 16,0 0 10-16,0 0 1 0,9 0 1 0,0 3 0 16,3 0-5-16,-1-1-2 0,4 1 0 0,0-3 0 15,6 0-18-15,3 0-3 0,0 0-1 0,8 3 0 16,7-1 1-16,0 1 0 0,8 0 0 0,10-3 0 0,9 0-12 16,-1 0-2-16,3 0-1 0,1 0 0 15,5 0-2-15,1 0-1 0,2 0 0 0,-5 0 0 16,-4 0-15-16,1 2 0 0,-1-4 0 15,-6-1 0-15,-11 3 0 0,3 3 0 0,-4-6 0 0,-2 3 0 16,-9 0 0-16,-1 0 0 0,-2-3 0 0,-6 3 0 16</inkml:trace>
  <inkml:trace contextRef="#ctx0" brushRef="#br0" timeOffset="14063.455">13313 9692 759 0,'0'0'33'0,"0"0"8"0,0 0-33 0,0 0-8 0,0-6 0 0,0 6 0 0,0 0 69 0,0 0 12 15,0 0 3-15,0 0 0 0,-3-5-28 0,3 5-4 16,0 0-2-16,0 0 0 0,-3-5-3 0,3 5-1 16,0 0 0-16,0 0 0 15,0 0-2-15,0 0-1 0,6-5 0 0,-6 5 0 0,0 0-18 0,0 0-3 16,0 0-1-16,0 0 0 0,6-3-7 0,0 0-2 16,3 1 0-16,-3 2 0 0,3-3 16 0,0 3 4 15,0-3 0-15,3 1 0 0,2 2-23 0,-2 0-9 16,3-3 8-16,0 3-8 0,3-5 11 0,-3 5-3 15,6-3-8-15,-3 0 12 0,2 3-2 0,1-2-1 16,0 2 0-16,6-3 0 0,0 6-9 0,-1-3 10 16,1 0-10-16,0 0 10 0,3 0-10 0,-3 0 0 15,2 0 9-15,1 0-9 0,-3 0 0 0,3 0 0 16,-1 0 0-16,1 0 0 0,0-3 0 0,0 3 0 16,-4 0 0-16,1 0 0 0,3 0 0 0,-6 0 0 0,0 0 0 15,-1 3 0-15,-2-3 0 0,0 0 0 0,-3 2 0 16,3-2 0-16,-3 3 11 0,0-3-3 15,-1-3 0-15,-2 1 0 0,3 2 0 0,-3-3-8 0,0 0 12 16,0 1-4-16,3-1 11 0,-3 1 1 0,-1 2 1 0,4-3 0 16,-3 3-21-16,0-3 0 0,-3 3 0 0,3 0 0 15,-3 0 0-15,3 0 0 0,0 0 0 0,-4 0 0 16,4 0 0-16,-3 3 0 0,0-3-10 0,0 0 10 16,0 0 0-16,-3 3 0 0,3-3 8 0,-3 0-8 15,0 2 0-15,3 1 0 16,-7-3 0-16,4 0 0 0,0 0 0 0,0 0 0 15,0 0 0-15,-3 0 0 0,-6 0 12 0,9 0-3 0,-3-3-1 16,0 3 0-16,-6 0-8 0,6 0 0 0,-6 0 0 0,9 0 0 16,-9 0 0-16,0 0 0 0,6 0 0 0,-6 0 0 15,0 0 0-15,0 0 0 0,0 0 0 0,0 0 0 0,6 0 0 16,-6 0 0-16,0 0 0 0,0 0 0 0,0 0 0 0,6 0 0 16,-6 0-12-16,0 0 12 15,0 0-38-15,0 0 0 16,0 0 0-16,0 0 0 0</inkml:trace>
  <inkml:trace contextRef="#ctx0" brushRef="#br0" timeOffset="15121.626">11006 7109 806 0,'0'0'17'0,"6"-2"4"0,0-4 1 0,-3 1 2 0,3 0-24 0,-3 0 0 0,-3 5 0 0,3-6 0 15,0 1 56-15,0 0 6 0,-3 5 2 0,0 0 0 16,0 0 0-16,0 0 0 0,0 0 0 0,0 0 0 15,-6 5 0-15,0 3 0 0,0 0 0 0,-3 5 0 16,-6 6-52-16,0 4-12 0,-5 1 0 0,-4 5 0 16,-3 3 54-16,3 0 8 0,0 2 2 15,3-2 0-15,-2 0-52 0,5-3-12 0,-3-3 0 0,6-2 0 16,-3 0 0-16,3 0 0 0,0-3 0 16,1-3 0-16,2 1 0 0,0-1 0 0,3-2 0 0,0 0 0 15,-3-3 0-15,3 1 0 0,0-6 0 0,0 2 0 16,3-2 0-16,-3 0 0 0,0-5 0 15,3-1 0-15,-2 1-100 0,2 0-22 16,0-1-5-16,0-2-513 0</inkml:trace>
  <inkml:trace contextRef="#ctx0" brushRef="#br0" timeOffset="15344.646">10530 7448 1036 0,'-6'-5'46'0,"6"5"10"0,-3 0-45 15,0 0-11-15,-3 0 0 0,3 2 0 0,-3 1 53 0,0 2 9 16,3 3 2-16,-3 0 0 0,3 3 0 0,0-1 0 15,-3 1 0-15,3 2 0 0,0 3 0 0,3-3 0 16,-3 3 0-16,3-3 0 0,0 6-52 0,0-6-12 16,0 0 0-16,3 1 0 0,0 1 0 0,0-4 0 15,0 0 0-15,3-1 0 0,0-2 0 0,3 0 0 16,-3-3 0-16,3-2 0 0,0 2 0 0,3-2 0 16,-3-3 0-16,3 0 0 0,0 0 0 0,-3-3 0 15,2-2 0-15,4 0 0 0,0-1 54 16,3 1 8-16,-3-3 2 0,3 0 0 15,3-2-103-15,-3-1-20 0,2-2-4 0,1-3-1 16</inkml:trace>
  <inkml:trace contextRef="#ctx0" brushRef="#br0" timeOffset="19586.764">15054 9700 345 0,'0'0'15'0,"0"0"4"0,0 0-19 0,0 0 0 16,0 0 0-16,0 0 0 0,0 0 55 0,0 0 7 15,3 8 2-15,0-3 0 0,-3-5 0 0,0 8 0 16,0-3 0-16,0 3 0 0,0 0-52 0,0-3-12 16,-3 3 0-16,3-3 0 0,-3 3 0 0,3-2 0 15,-6-1 0-15,3 0 0 0,0 1 0 0,3-6 0 16,-6 5 0-16,6-5 0 0,-3 5 0 0,3-5 0 0,0 0 0 0,0 0 0 16,0 0 0-16,0 0 0 15,0 0 0-15,0 0 0 0,0 0 0 0,0 0 0 0,-5 0 0 16,2-2 0-16,3 2 0 0,0 0 0 0,-9-3 0 0,9-2-356 15</inkml:trace>
  <inkml:trace contextRef="#ctx0" brushRef="#br0" timeOffset="20075.628">14968 9710 1036 0,'0'0'23'0,"0"0"5"0,0 0 0 0,0 0 1 0,6 3-29 0,-6-3 0 0,3 5 0 0,-3 3 0 15,3 0 57-15,0 3 6 0,0 2 1 0,-3 3 0 16,0 2 0-16,0 6 0 0,0-3 0 0,-3 6 0 15,0 2 0-15,0 0 0 0,0 3 0 0,-3-1 0 16,3 4-52-16,-3-3-12 0,3-3 0 0,0 0 0 16,-3-3 54-16,6-2 8 0,-3-3 2 15,3 0 0-15,0-5-52 0,0 0-12 0,3-5 0 0,-3 2 0 32,3-5-48-32,0 0-13 0,-3-8-3 0,0 0 0 0,0 0-51 15,0 0-10-15,0 0-3 0,0 0 0 0</inkml:trace>
  <inkml:trace contextRef="#ctx0" brushRef="#br0" timeOffset="20364.535">14900 9798 1036 0,'0'0'23'0,"-6"-6"5"0,0 6 0 0,0 0 1 0,-3 3-29 0,0 2 0 16,-6 3 0-16,3 0 0 0,-3 5 0 0,3 1 0 15,-3-4 0-15,6 1 0 0,1-3 0 0,-1-3 0 16,3 0 0-16,0 0 0 0,3 1 57 0,3-6 6 16,0 0 1-16,0 0 0 0,0 0-52 0,9-6-12 15,3 1 0-15,-4-3 0 0,4-5 0 0,6 0 0 16,0 0 0-16,3-1 0 0,-3 1 0 0,3 0 0 16,-1-3 0-16,1 3 0 0,3 5 0 0,-3 0 0 0,0 0 0 15,-3 0 0-15,-1 5 54 0,1-2 8 16,-3 2 2-16,-3 3 0 0,0 0 0 0,-3 6 0 0,0-4 0 15,0 4 0-15,-3 2-52 0,0 2-12 0,0 14 0 16,0-5 0-16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32:16.5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34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32:35.109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4822 7154 88 0,'6'-2'35'0,"-4"2"-18"0,1 0-7 16,-3 0 12-16,0 0 1 16,3 5 1-16,0-5 4 0,-3-3 5 15,0 3-7 1,0-2-3-16,0 2-13 0,-3-3 0 15,0 0 3-15,-2 1-1 0,-1-1 3 16,0 0-4-16,-6 1-1 16,0-1-4-16,-3 1 1 15,0-4-4-15,0 4-2 16,0-1 4-16,-3 0 4 16,1 1-5-16,-4-1 0 15,0 0 0-15,0 1 2 16,0-1-3-16,-3 0 0 15,1 1 1-15,-1-1 0 16,-6-2-2-16,6 5-2 16,-3 0 3-16,1 0 2 15,-1 5-2-15,-3-2-2 0,3-1-3 16,-3 4-1-16,1-1 4 16,-1 0 3-16,0 3-3 15,0-2-1-15,1 1 0 16,2 1 0-16,-3 6 0 15,3-1 0-15,4-3 0 16,-1 6 0-16,0-2 0 16,3-1 0-16,3 0-3 15,0 3 0-15,0-3 4 16,-2 3 1-16,5 0-3 16,-3 2-1-16,3 1-2 15,0-1 3-15,3 1 0 16,0 2 3-16,3 8-3 15,3-5 0-15,0 0 1 16,3 0 0-16,3-1-3 0,0-1 0 16,3 4-1-16,3 1 3 15,6-4 0-15,0-1 1 16,0-1 0-16,0-3 2 16,3 3-3-16,0-2 0 15,0 2 1-15,3-2 0 16,-1-1 0-16,4 1 0 15,3-3 0-15,-3-3 2 16,0 5-3-16,0-2 0 0,2 8 1 16,1-6 0-16,3-2 0 15,-3 0 2-15,0 0-3 16,5-3 0-16,1-2 1 16,-3-1 0-16,3 1 0 15,-1-3 0-15,1 0 2 16,3-5 1-16,0 2-1 15,-1-2-2-15,1 2 1 16,6-5-1-16,-3 2 2 16,5 1 1-16,1 0-4 15,0-1 1-15,-1 1 2 16,10 0 1-16,-9-1-4 16,5-4-1-16,-5-1 1 15,-3 3 0-15,-4 0 1 16,1-3 2-16,-3 1 1 15,-1-1 1-15,1-2-2 0,3 0-2 16,-3 2 1-16,-1-2 1 16,1-1-1-16,-6 1 2 15,-3 0-2-15,6-3-1 16,-7 2-2-16,1 1 1 16,-3 0 1-16,0 0 2 15,0-6-1-15,-3 0-1 16,-1 4 1-16,1-7 1 15,-3 1-1-15,0 0 2 16,0 2-2-16,0-2-1 16,0 2 1-16,-3 1-1 0,-1-1 0 15,1 3 0 1,0 0 0-16,0 3 0 16,-6-3-3-16,9 3 2 0,-9-3 1 15,6 0 2-15,-3-3-1 16,0 1 2-16,-3-1-2 15,0 1-1-15,3-1 1 16,-3 0-1-16,-1 4 0 16,1-7 2-16,-3-4-1 15,0 2 2-15,-3 0-4 16,3 0-2-16,-3 0 4 16,-3 0 3-16,-3-2-1 0,3 2 0 15,-2 0-1-15,-1-8-2 16,-6-2 1-16,3 2-1 15,-3 3 0-15,0 0 2 16,0-3-1-16,0 3 2 16,-3 0 0-16,6 10 1 15,0 0-2-15,-6-2-2 16,-14-11-2-16,-1-2 1 16,-9-1 3-16,1 4 1 15,-1 1 1-15,-3 1 0 16,-8 3 0-16,-4 2 2 15,-3 0-5-15,-2 5-1 16,-7 1 4-16,4 2 5 16,-4 3-3-16,-2 2-1 0,5 0-5 15,4 3-2-15,5 0-8 16,7 3-2-16,5-3-26 16,9 3-13-16,4-3-55 15</inkml:trace>
  <inkml:trace contextRef="#ctx0" brushRef="#br0" timeOffset="1">2964 3963 120 0,'-6'-5'46'0,"12"3"-24"0,-6-1-21 0,3 0 8 0</inkml:trace>
  <inkml:trace contextRef="#ctx0" brushRef="#br0" timeOffset="2">2970 3934 241 0,'-3'-10'35'0,"-3"-3"-17"15,-9 2-5-15,3 0-6 0,-2 3-1 16,-4 1 1-16,-3 1 0 16,-3 4 1-16,0 2-4 15,0 0-1-15,1 8-3 16,-1 7-1-16,0-1 1 15,0 1 0-15,3 7 0 16,0 1 2-16,4 4-3 16,-1 2 0-16,3 3 1 15,0 5 0-15,6 8-3 16,3 8 2-16,6 8-1 16,6-3 0-16,3-3 2 15,9-2 2-15,3-5-1 0,8-8-1 16,13-6 3-1,6-13 0-15,8-8 5 0,4-10 3 16,-1-8 0-16,-2-14 3 16,-6-7-1-16,-10-14 2 15,-8-5-2-15,-9-8 0 16,-12 0-1-16,-9-8 0 16,-6 3-2-16,-6 0-1 15,-3 5-1-15,-6 5 0 16,-3 9 2-16,-3 7 1 15,-2 6-8-15,-1 4-1 16,3 6-20-16,3 6-8 16,3 2-30-16,0 3-13 15</inkml:trace>
  <inkml:trace contextRef="#ctx0" brushRef="#br0" timeOffset="3">11242 5411 100 0,'0'2'38'0,"3"1"-20"0,0 10-4 0,0-7 17 0,0 4-4 16,0 1-1-16,-3 2-10 15,3 3-5-15,0 0-6 16,-3 0-2-16,3-3 3 0,-3 0-5 15,3-2-1-15,-3-3 0 16,0-3 2-16,0 0-3 16,0-5 0-16,0 0 5 15,0 0 2-15,0-3-2 16,0-2-1-16,0-3 1 16,0 0 0-16,0-2-2 15,0-1-2-15,3-5 1 16,3-2-1-16,3-1-3 15,0 3 0-15,0 0-1 16,2 3 3-16,1 3-5 0,0 2 2 16,-3 5 0-16,0 3 2 15,0 13 1 1,0 1 1-16,0 1 2 0,-3 1 1 16,0 0 1-16,-3 0 0 15,0-3-2-15,0-2 1 16,0-3-2-16,0 0-1 15,-3-3 1-15,0-5-1 16,3-3 2-16,3-2 3 16,0-3-4-16,2-2-1 15,4-4 0-15,0 1 0 16,0 3-3-16,3 4 0 0,-3 6-1 16,3 3 3-16,-3 2 0 15,0 3 1-15,-3 3 0 16,-3 2 0-16,0 0 0 15,-4-2 0-15,1-1-11 16,0-2-3-16,6-2-33 16</inkml:trace>
  <inkml:trace contextRef="#ctx0" brushRef="#br0" timeOffset="4">11697 5411 60 0,'-6'8'24'0,"3"8"-12"0,3 7-3 0,-2-12 9 15,2 2 5-15,0 3 6 16,0 0-12-16,2 2-2 16,1-2-7-16,3 0-3 15,3-3 2-15,6 1 2 16,6-9-4-16,0-5 4 0,0-5 1 15,-3-9-3-15,-1 1 1 16,-2 0-5-16,-6 0-2 16,-6-6 2-16,-3 3 2 15,-12 3 0-15,0 0 0 16,-5 8-12-16,-1 2-3 16,0 0-22-16,3 9-9 0,3-4-27 15</inkml:trace>
  <inkml:trace contextRef="#ctx0" brushRef="#br0" timeOffset="5">11894 5482 88 0,'0'35'35'0,"3"-22"-18"0,-3 3-11 15,3-8 11-15,0 2 2 16,-3-2 1-16,0 0-7 0,0 0 0 16,0-3-8-16,0-5-1 15,0 0-2 1,0-5-2-16,0-6 3 0,-3-2 0 0,3-3 3 16,0-5-8-16,3-3-3 15,0 3 3-15,3 5 0 16,0 3 2-16,0 2 0 15,3 6-3-15,-1 5 0 16,1 3-20 0,0-3-45-16,6 2 0 15</inkml:trace>
  <inkml:trace contextRef="#ctx0" brushRef="#br0" timeOffset="6">12099 5503 92 0,'9'6'35'0,"-3"-4"-18"0,0-2-13 0,0 0 10 0,0-2-6 16,0-1 0-16,0-5-4 16,3 0-1-16,-3-5-3 15,-3 0-3-15,-3-3-3 16,-3 0 1-16,-3 5-6 16,-3 3-1-16,-3 3 7 15,0 5 4-15,-6 8 4 16,-6 5 1-16,4 0 9 15,5 1 6-15,3-1-1 16,3 0-1-16,3 0-9 16,9 1-3-16,9-1-1 15,3 0 2-15,3-2-3 0,2-3-6 16,4-3-1-16,3-2-27 16,6-3-44-16,-4-3 3 15</inkml:trace>
  <inkml:trace contextRef="#ctx0" brushRef="#br0" timeOffset="7">12445 5395 124 0,'-3'8'49'0,"3"10"-26"0,0 11-23 16,0-18 13-16,0 2 0 15,0 3 4-15,0 0-7 16,0 0-1-16,0-3-5 16,0 0-3-16,0-2 0 0,0-1-21 15,0-2-7-15,-3-2-39 16</inkml:trace>
  <inkml:trace contextRef="#ctx0" brushRef="#br0" timeOffset="8">12403 5345 148 0,'-6'-3'57'0,"6"3"-30"0,3-3-32 0,-3 3 12 15,0 0-8-15,0 0-2 16,6 3-20-16,0-3-10 16,0 0-23-16,0 3-10 15</inkml:trace>
  <inkml:trace contextRef="#ctx0" brushRef="#br0" timeOffset="9">12522 5398 88 0,'0'15'33'0,"3"1"-18"0,3 5-7 16,-3-13 11-16,0 3 4 16,0 0 3-16,-3-1-7 15,0 1-4-15,0-1-4 16,0-2-2-16,0-2-5 16,0-1-1-16,0-5 3 0,0 0 3 15,0 0 5-15,0-3-8 16,0-5-1-16,0-5-5 15,3-3-1-15,0 0-1 16,3 0-2-16,0 0 3 16,0 3 0-16,0 3-2 15,2 2 2-15,-2 5-1 16,3 3 0-16,0 3 2 0,-3 5 2 16,-3 5 1-16,0 0 3 15,-3-2-1-15,0-1 2 16,0 1-2-16,0-3 2 15,0-3-4-15,0 0-2 16,0-5 0-16,0 0 1 16,3-2-3-16,0-6 0 15,6-8-4-15,-3 0 1 16,6 3 2-16,0 2 1 16,3 3 1-16,0 3 0 15,-3 10 0-15,-1 1 2 16,-2 4 3-16,0 1 2 0,0-1-3 15,-3 1-3-15,0-3 2 16,0 0 0-16,0 0-21 16,0-3-10-16,0-2-28 15,-3-3-45 1,3 0 18-16</inkml:trace>
  <inkml:trace contextRef="#ctx0" brushRef="#br0" timeOffset="10">12846 5379 120 0,'-6'8'46'0,"6"5"-24"0,-3 24-26 15,3-24 10-15,-3 6 8 16,0 5 6-16,1 2 3 16,-1 1 1-16,0-4-11 0,0 7-3 15,0-1-6-15,3-8-3 0,0-3 2 16,0-4-2-16,0-4-1 15,-3-10 7 1,0-8-10-16,0 0-3 16,0 0 3-16,3-2 1 15,0-3-1-15,0-6 2 16,3-2-1-16,0-6 0 16,3-7 2-16,3 2 0 15,-1 6-3-15,4-1 0 0,0 4 2 16,3 1 2-16,0 9-2 15,3 5 0 1,0 6 3-16,-6 4 1 0,-3 4 10 16,-3 9 3-16,-9 4-1 15,-6-1 1-15,0-2-7 16,-3 0-3-16,0-3-6 16,0-2-2-16,0-3-19 15,0-3-7-15,3-2-23 16,0-3-49-1,3-3 11-15</inkml:trace>
  <inkml:trace contextRef="#ctx0" brushRef="#br0" timeOffset="11">13004 5445 80 0,'0'27'30'0,"-3"-19"-16"0,3 7 1 0,0-4 13 16,0 0-4-16,3 2 0 16,3 0-7-16,0-2-2 15,3-3-3-15,3-3 2 16,0-5-7-16,0-5 5 0,6-3 1 16,-4-3-6-16,-2 0-2 15,-3-4-3-15,0-7-2 16,-3 1 3-16,-12 0 0 15,0 0-4-15,-3 2 1 0,0 6-7 16,-3 3-3-16,1 2-27 16,-1 5-14-1,0 3-22-15</inkml:trace>
  <inkml:trace contextRef="#ctx0" brushRef="#br0" timeOffset="12">13189 5477 92 0,'3'32'35'0,"0"-19"-18"0,-3 5-13 16,3-10 10-16,-3 0 9 0,0 0 6 16,0-3-9-16,0 1-2 15,0-6-1-15,0 0 1 16,0-3-10-16,0-2-4 0,3-3-1 15,0-5-2-15,0-1-1 16,2-15-2-16,4 6 1 16,0 1-1-16,3 4 0 15,3 2 2-15,0 5 0 16,0 3-3-16,0 3 2 16,3 5-10-16,2 3-5 15,-2-1-21 1,0 1-48-16,-3 5 5 15</inkml:trace>
  <inkml:trace contextRef="#ctx0" brushRef="#br0" timeOffset="13">13465 5162 128 0,'3'8'49'0,"3"5"-26"0,-3 16-18 16,0-8 13-16,-3 6 1 16,0 5 1-16,0 7-9 15,0-2-4-15,0 0-4 0,0-2-3 16,0-6 1-16,0-5-34 0,0-3-13 16,0-5-23-1</inkml:trace>
  <inkml:trace contextRef="#ctx0" brushRef="#br0" timeOffset="14">13355 5355 212 0,'-3'-5'79'0,"9"5"-42"0,12 0-48 0,-9 0 13 16,3 0-2-16,3-3 4 15,3 1-1-15,0-1 0 0,2 3-41 16,1 0-17-16,12 0-25 16,-3 0-8-16</inkml:trace>
  <inkml:trace contextRef="#ctx0" brushRef="#br0" timeOffset="15">13674 5350 116 0,'-15'5'46'0,"9"3"-24"0,-15 0-17 15,9 0 11-15,0 5 2 16,3 0 1-16,1 6-4 16,2-1-1-16,0 1-8 15,3 0-4-15,9-4 1 0,0-1 0 16,5-4 3-16,-2-4-1 0,3-6 0 16,0-3-3-1,0-2 1-15,-3-9-4 16,0 4 0-16,-3-6 3 0,0 3 3 15,-3-1 0-15,0 4 2 16,-3 2-2-16,0 3 2 16,3 15-6-1,0 3-1-15,0 1 0 16,3-1 0-16,0 0 2 16,0-2-21-16,0-1-9 15,-1-2-35 1,1 0-39-16,0-3 30 15</inkml:trace>
  <inkml:trace contextRef="#ctx0" brushRef="#br0" timeOffset="16">13781 5458 64 0,'0'16'27'0,"3"-8"-14"0,-3 5 4 0,0-5 14 0,0 3 3 16,0 0 2-16,0-4-11 15,0 1-2-15,0-2-12 16,0-1-4-16,0-5-4 16,0 0 0-16,0-3 0 0,3-5-4 15,0-2 1-15,3-6-5 16,6-8 1-16,6 6-3 16,-3 2 2-16,2 2 1 15,1 7 2-15,-3 4 5 16,3 8 6-16,-3 8-3 0,-3 1 2 15,0 2-1-15,0-1 1 16,-6-1-2-16,0-1-1 16,-4-3-10-16,1-2-4 15,-3-2-37 1,0-6-57-16,3-3 14 16</inkml:trace>
  <inkml:trace contextRef="#ctx0" brushRef="#br0" timeOffset="17">14094 5138 160 0,'0'3'60'0,"3"2"-32"0,-1 11-24 16,-2 3 15 0,0 10-7-16,0 5 1 0,0 8-8 15,0 6-3-15,0-6-1 16,-2-2-4-16,2-3 2 0,-6-8-26 15,0-5-9-15,3-5-39 16</inkml:trace>
  <inkml:trace contextRef="#ctx0" brushRef="#br0" timeOffset="18">13933 5326 236 0,'-3'0'90'0,"9"0"-48"0,18 0-51 0,-12 3 14 16,11-3-3-16,7 0 1 16,6 0-1-16,2-3-2 15,7-2-98-15,3-6-46 16,-4-10 69-16,-5-13 36 16</inkml:trace>
  <inkml:trace contextRef="#ctx0" brushRef="#br0" timeOffset="19">14692 5376 48 0,'-6'-2'19'0,"6"4"-10"0,0-2-4 0,0 6 8 16,0-1-3-16,0 8 0 0,0 6 2 15,0-1 3-15,3 3-6 16,0-2-3 0,3-1-3-16,6-2-3 15</inkml:trace>
  <inkml:trace contextRef="#ctx0" brushRef="#br0" timeOffset="20">14736 5532 173 0,'21'3'8'0,"-6"-6"-8"15,0-4-2-15,0-7-7 16,-3-4-1-16,-3 5 5 16,0 2 2-16,-3 6 3 15,-3 2 2-15,0 3-1 16,0 5-1-16,0 3 3 16,0 0 0-16,3 3 3 15,-1-1 3-15,1-2 5 16,3 0 3-16,0-2 0 15,3-6-1-15,3 0-8 0,-3-3-5 16,0-2-2-16,-3-1 3 16,3 1 5-16,-9-6-5 0,0 3-2 15,0-7-21 1,-3-1-23 0,-6 0-42-16,0 0 13 15</inkml:trace>
  <inkml:trace contextRef="#ctx0" brushRef="#br0" timeOffset="21">14969 5154 64 0,'0'0'24'0,"3"3"-12"0,12 5-12 0,-10 0 7 0,-2 15 7 15,0 4 5-15,0 5 2 16,0 2-1-16,0 11-4 15,-3-3-2-15,0-2-6 16,0-6-3-16,0-4 0 16,0-7 1-16,0-7-3 15,0-3 5-15,3-7 2 0,-3-6-5 16,3-6-3-16,0-9-6 16,3-9 0-16,0 0-3 15,0 3 2-15,3 5 3 16,0 3 1-16,0 2-2 15,3 6 2-15,0 5 1 0,0 13 2 16,-3 3 3-16,0 0 4 16,-4 0-2-16,1-3-2 15,0 0-2-15,0-2 0 16,-3-3-26-16,0 0-10 16,-3-8-34-1</inkml:trace>
  <inkml:trace contextRef="#ctx0" brushRef="#br0" timeOffset="22">15242 5379 148 0,'3'3'57'0,"0"-1"-30"0,9 1-32 0,-6 0 10 0,3-1-3 16,0 1 1-1,3 0 10-15,0-3 6 0,0 0-10 16,-3-3-2-16,0 0-1 0,0-2-1 15,-3-3 0-15,-3-3-1 16,-3 3 0-16,-6 1-7 16,-3 1 0-16,-3 4-1 15,-3 2-1-15,-6 5 1 16,-3 3 3-16,3 0 0 16,4 8 3-16,2 0 5 15,3 2 6-15,6 1-5 16,3-4 0-16,9 1-2 15,6 0 1-15,0-3-4 0,3-2 0 16,-1-3-3-16,4-3-1 16,0-5-15-16,-3-2-4 15,0-1-23-15,0-2-10 16,-6-6-19 0,0-5-7-16,-3 0 43 15</inkml:trace>
  <inkml:trace contextRef="#ctx0" brushRef="#br0" timeOffset="23">15362 5400 88 0,'-3'5'33'0,"6"14"-18"0,0-3-7 0,0-6 13 16,-1 1 1-16,1 0 4 15,0-1-8-15,-3-2-3 0,3-3-2 16,-3 1-1-16,0-6-6 16,0 0-2-16,3-3 0 15,6-5-2-15,0-10 1 0,3-1-7 16,0 3 1-16,3 0 1 15,0 3 1-15,0 5 1 16,0 3 2-16,-1 8-1 16,1 7 2-16,3 9 0 15,-6-1 3 1,0 1-1-16,-3-1 0 0,0-2-10 16,0-3-2-16,-3-2-45 15,0-3-51 1,-3-6 25-16</inkml:trace>
  <inkml:trace contextRef="#ctx0" brushRef="#br0" timeOffset="24">16296 5374 72 0,'0'-6'30'0,"3"6"-16"0,15-2 3 0,-24 2 16 16,3 2-8-16,-3-2-5 16,0 3-7-16,-6 2-1 15,-3 3-5-15,-2 6 1 16,-1 4-5-16,-3 3-4 0,0 3 0 15,0 2 1-15,12 1 0 0,3-3 2 16,6 0 1-16,9-9-4 16,3-1 1-16,3-9 2 15,0-5 1-15,3-5 1 16,3-9 2-16,-1-1-5 16,1-4-1-16,-3-10-5 15,-6 0-1-15,-6-3 3 16,-9-2 3-16,-6-3-4 15,0 0 1-15,0 2 1 16,0 6 1-16,0 5 1 16,0 6 0-16,3 5 0 15,4 5 0-15,-1 5 0 16,3 8 2-16,3 8-1 16,2 9-1-16,4 1 1 15,3 4 1-15,0 5 3 16,3-1 2-16,0-1-3 0,-3-4-3 15,0-2-11-15,-3-6-4 16,0-2-42 0,0-5-33-16,2-3 31 15</inkml:trace>
  <inkml:trace contextRef="#ctx0" brushRef="#br0" timeOffset="25">16421 5419 140 0,'-3'16'52'0,"6"-16"-28"0,6 2-28 0,-3 1 8 0,3-1 4 16,0 4 5-1,3-6 5-15,0 0 1 0,0-3-10 16,-3-5-3-16,0 0 0 0,-1-2-5 16,-2-1-3-16,0 1 5 15,-3 2 3-15,-6 0-6 16,-3 2-1-16,-3 1-3 15,-2 2 3-15,-1 9-2 16,-3-1 1-16,0 8 2 16,3 3 0-16,3 0 0 15,0 0 0-15,3 0 0 16,6 0 0-16,3-1 0 16,6-1 0-16,3-4 0 15,3-4 2-15,3-4-17 0,3-4-6 16,5-4-19-1,1-2-40-15,0-2 12 16,-3-6 30-16,-6-3 18 16,-3 6 91 15,-10 0-20-31,-5 2-5 16,-3 6-11-16,-8 2-6 15,-4 9-16-15,0 4-6 16,3 1-4-16,0 2 0 0,3 0 2 15,3 3 0-15,3-3 0 16,9 1-3-16,6-4-2 16,0-4 3-16,3-4 2 0,-3-4 0 15,3-4 0-15,-4-2-3 16,1-2-2-16,-3-9-2 16,-3 3-1-16,-3 3 2 15,0 0 2-15,-3 2-2 16,0 3 0-16,-3 3 1 15,0 2 0-15,3 3-5 16,0 11 1-16,0 2 2 16,3 3 1-16,0 0-2 15,3 2 2-15,0-2 1 16,3 0 2-16,0-5-1 16,0-3-1-16,0-3-24 0,3-5-9 15,0-5-18 1,-3-3-29-1,0-8 24-15</inkml:trace>
  <inkml:trace contextRef="#ctx0" brushRef="#br0" timeOffset="26">16758 5191 116 0,'-18'3'44'0,"18"-1"-24"0,18 17-21 0,-12-11 9 16,-1 8 6-16,1 5 5 15,3 5-3-15,0 6-1 0,-3 5-7 16,0-2-3-16,0-4-2 16,0-2-3-16,0-2 1 15,3-6-17-15,-3-5-4 16,0-5-39-16,3-6-27 16,0-5 36-16</inkml:trace>
  <inkml:trace contextRef="#ctx0" brushRef="#br0" timeOffset="27">16945 5419 132 0,'-6'21'52'0,"9"-3"-28"0,-3 1-26 16,0-9 11-16,0 1-8 16,0 2-1-16,0-2-2 15,0-3-2-15,-3-3-55 0,0-2-22 16</inkml:trace>
  <inkml:trace contextRef="#ctx0" brushRef="#br0" timeOffset="28">16918 5342 124 0,'-6'0'49'0,"9"0"-26"0,0 0-58 0,-3 0-4 16,6 3-6-16,0-1 1 15</inkml:trace>
  <inkml:trace contextRef="#ctx0" brushRef="#br0" timeOffset="29">17034 5458 104 0,'0'19'41'0,"0"-14"-22"16,0 3-7-16,0-8 16 0,0 0-7 16,0 0-2-16,0 0-7 15,0 0-2-15,0-3-6 16,0-4-3-16,6-7 0 0,0 1-1 15,0 0 0-15,3 0-3 16,-3 2 2-16,3 3-4 16,0 5 1-16,0 6 2 15,3 5 3-15,-3 5-2 16,-3 0-2-16,0 1 4 16,0-1 3-16,0-2-3 15,0-4-3-15,-1-1-19 16,1-4-7-16,0-2-34 15,3-8-17-15,0 1 39 16</inkml:trace>
  <inkml:trace contextRef="#ctx0" brushRef="#br0" timeOffset="30">17287 5376 116 0,'-6'3'44'0,"-8"8"-24"0,2-3-17 0,3 2 10 16,3 3-4-16,6 1 0 15,-6-4 1-15,0 1 4 16,3-1-8-16,0 1-1 0,0-3-1 16,3 0 0-16,6 0-2 15,0-3-4-15,-3-2 1 16,-3-3 3-16,0 0-1 16,0 0 2-16,3-3-9 15,0 0-3 1,0 1-2-16,0-1-1 0,0 3 4 15,0 0 3-15,6 5-2 16,3 3 7 0,-1 3 1-16,1 2 1 15,0 6 1-15,0-1 18 16,-3 3 8-16,-6 0 5 16,-3 6 2-16,-6-3-6 15,-3-6-4-15,-12-5-12 16,-2-5-6-16,-1 0-12 0,-3-5-5 15,0-3-15-15,6-8-7 16,3-3-26-16,4-2-11 16,8 0-8-1</inkml:trace>
  <inkml:trace contextRef="#ctx0" brushRef="#br0" timeOffset="31">17656 5384 56 0,'-2'14'22'0,"2"-7"-12"0,-3 17 3 16,3-11 11-16,0 1 1 15,0-1 2-15,8 3-4 0,-2-3 0 16</inkml:trace>
  <inkml:trace contextRef="#ctx0" brushRef="#br0" timeOffset="32">17686 5517 238 0,'12'2'7'15,"0"-2"-5"-15,0-2-8 0,0-4-1 16,-3-2-6-16,0-2-2 16,-3-1 4-16,0 3 2 15,-3 0 2-15,0 3 5 16,-3 5 1-16,3 5 3 15,0 3 5-15,3 0 4 16,2 3 2-16,1-1 5 16,3-2 3-16,0 0 2 15,0-2-6-15,0-4-2 16,0-2-5-16,0-2-1 16,-3-1-5-16,-3-2-3 0,3-1-9 15,-6 1-5 1,-3-6-125-1,0-4 46-15</inkml:trace>
  <inkml:trace contextRef="#ctx0" brushRef="#br0" timeOffset="33">17987 5411 144 0,'-3'8'55'0,"6"8"-30"0,0 5-32 16,0-11 10-16,-3 1-1 15,0-1 3-15,0 1-4 0,0 0-3 16,0-3-32 0,0-3-15-16,0-2-4 0,0-3 2 15</inkml:trace>
  <inkml:trace contextRef="#ctx0" brushRef="#br0" timeOffset="34">17930 5337 132 0,'-3'-3'49'0,"6"3"-26"0,0 0-36 0,0-3 4 15,6-2-8-15,0 0-3 16,3-3-19-16,3-5-8 0,0-9 18 16,0 4 11-16</inkml:trace>
  <inkml:trace contextRef="#ctx0" brushRef="#br0" timeOffset="35">18103 5170 104 0,'3'5'41'0,"15"1"-22"0,-9 7-7 16,-3 5 13-16,-3 6-5 16,6 3-1-16,-6 2-3 15,3 2 0-15,-6 4-8 16,0-3-3-16,0-3-1 0,-3-3-5 16,0-2-1-16,-6-6-46 15,3-4-50 1,0-1 19-16</inkml:trace>
  <inkml:trace contextRef="#ctx0" brushRef="#br0" timeOffset="36">18055 5384 148 0,'6'0'57'0,"0"0"-30"0,12-8-27 0,-3 6 10 16,6-1-6-16,-3 0-3 15,0 1 0-15,-1-4-1 16,1 1-27-16,-3-3-9 16,0 0-24-16,-3-2-10 15</inkml:trace>
  <inkml:trace contextRef="#ctx0" brushRef="#br0" timeOffset="37">18282 5263 92 0,'8'52'35'0,"-2"-28"-18"0,0 11-7 0,-6-9 12 0,0 3 3 16,0 3 4-16,0-3-4 15,0-2-1-15,0-6-13 16,0-5-4-16,3-6-5 16,0-5-6-16,3-5 0 0,0-5-7 15,3-5-3-15,0-4-10 16,3-4-3-16,6-3 6 15,0 2 2-15,-3 3 14 16,0 6 5-16,-1 10 12 0,1 8 7 16,0 5 1-1,-3 3 3-15,-3 0-11 0,0 0-4 16,-3-1-23-16,0-1-8 16,0-6-45-1</inkml:trace>
  <inkml:trace contextRef="#ctx0" brushRef="#br0" timeOffset="38">11620 5882 72 0,'-6'-14'27'0,"3"25"-14"0,0-6-15 16,-6-2 56-1,-6-3-8-15,3 3-12 16,-2 5-9-16,-1 0-13 16,0-1-5-16,0 7-4 15,0 2-5-15,3 2 1 0,3 3-1 0,6-2 0 16,3-1 0 0,6 3-2-16,3-7 3 0,6-6 0 15,6-3 1-15,0-8 2 16,-4-5-3-16,1-8 0 15,0-2-1-15,-6-6 0 16,-3-5-5-16,-6-3 0 16,-6-2 5-16,0-1 6 15,-12 6-4-15,-3-2-2 16,3 4 5-16,4 1 5 16,-1 12 2-16,3 4 2 15,3 2-9-15,3 21-1 16,3 6-2-1,6 10 0-15,9 3 0 16,-4 2 0-16,4 0 0 0,0-2 0 16,0-3 0-16,-3-5-22 15,0-5-8-15,-3-6-31 16,0-3-27 0,0-4 33-16</inkml:trace>
  <inkml:trace contextRef="#ctx0" brushRef="#br0" timeOffset="39">11688 5855 148 0,'3'6'55'0,"3"9"-30"0,0 9-27 0,0-13 9 16,0 2-1-1,0 0 1-15,6 0-1 0,6 1-1 16,-3-4-3-16,0-2-4 0,-3-2 1 15,0-4-26 1,-1-2-55-16,-2-2 1 16</inkml:trace>
  <inkml:trace contextRef="#ctx0" brushRef="#br0" timeOffset="40">11873 5829 116 0,'0'18'44'0,"0"19"-24"0,0 3-13 0,0-21 15 0,-3 7 7 16,0 8 4-16,0 3-17 16,0-2-7-16,0-6-6 15,0-5-5-15,0-3 1 0,3-8-21 16,0 0-8-16</inkml:trace>
  <inkml:trace contextRef="#ctx0" brushRef="#br0" timeOffset="41">11953 5871 148 0,'3'16'55'0,"0"3"-30"0,0-4-25 0,-3-7 13 15,0 3 6-15,0-1 8 16,0 1-5-16,-3-3-3 15,3 0-11-15,0-3-5 0,0 1 0 16,0-6 0-16,0 0 1 16,0-3 0-16,3-5 0 15,0 0-5-15,3-8 1 16,6-2-2-16,-3 2-2 16,6 5 0-16,0 9 3 15,0 2-2-15,0 7 1 16,-3 4 2-16,-1 2 0 15,-2 0 0-15,0 3 2 16,-3-2-14-16,0-4-5 16,0 1-33-16,3-6-55 15,0-2 16-15</inkml:trace>
  <inkml:trace contextRef="#ctx0" brushRef="#br0" timeOffset="42">12239 5898 132 0,'-3'-6'49'0,"-15"6"-26"0,6 0-18 16,9 0 13-16,-3 3-4 16,1 2 0-16,-1 6-8 15,0 2-2-15,0 3-2 16,3 2-2-16,3 1 3 0,0-3-2 16,3-3 2-16,0-2-2 0,3-3 2 15,0-3-2 1,5-5 2-16,-2-3-2 0,6-2 2 15,-3-3-4-15,-3 0 0 16,-9-3 3-16,0 4 3 16,0-1 2-16,0 2 1 15,0 1 2-15,0 5 1 16,0 0-8-16,6 8-1 16,0 3-2-16,0-1 2 15,0 1-1-15,3-1-1 16,0 1-2-16,0-3 1 15,0-3-30-15,0 0-14 16,-1-5-35-16,1-5-16 16,-3 0 48-1</inkml:trace>
  <inkml:trace contextRef="#ctx0" brushRef="#br0" timeOffset="43">12349 5892 72 0,'0'6'27'0,"3"12"-14"0,0 1 2 16,0-11 13-16,0-1 7 16,-3 4 3-16,0 0-7 15,0-1-4-15,0-2-13 16,0 0-6-16,0-3-5 0,0-5 0 0,0 0 0 16,0 0-4-16,0-2-1 15,0-6-8-15,3 0-2 16,0-3-4-16,3 3-1 15,0 0 8-15,3 3 2 16,-3 2 5-16,3 3 1 16,0 3 7-16,-3 2 4 15,0 3 3-15,-3 0 3 16,0 0-3-16,0 0 0 16,-3-3-7-16,0 1-4 15,0-6-1-15,3 0-1 16,6-6-5-16,-1-1-1 15,1-1-4-15,6-3 1 16,0 3 3-16,-3 3 1 16,0 2 0-16,0 3 4 0,-3 3 2 15,0 2 2-15,-3 0 1 16,0 3 2-16,0 0-1 16,-3-2 0-16,-3-1-34 15,0-5-15-15,0 0-29 16</inkml:trace>
  <inkml:trace contextRef="#ctx0" brushRef="#br0" timeOffset="44">12644 5924 148 0,'3'24'57'0,"-3"-14"-30"0,0 9-27 0,0-11 10 15,0 2-6 1,0 1-3-16,-3-3-7 0,3-3-4 15,0 1-56-15,-3-6-24 16</inkml:trace>
  <inkml:trace contextRef="#ctx0" brushRef="#br0" timeOffset="45">12638 5784 172 0,'-3'-5'66'0,"6"10"-36"0,-3-3-35 0,3 1 10 16,0 2-5-16,0 1 2 16,0-1-8-16,3 6-1 0,3-4-56 15,0 9-23-15,6-2 33 16,-1-4 18-16</inkml:trace>
  <inkml:trace contextRef="#ctx0" brushRef="#br0" timeOffset="46">12793 5853 124 0,'-9'2'46'0,"6"-2"-24"0,-3 16-24 16,3-8 11-16,-3 5 3 15,0 1 2-15,0-4 1 16,3 3 1-16,0 1-8 16,0-1-5-16,3 0 0 0,3 0-2 15,6 0-1-15,3-2-6 0,3-3-4 16,0-3-21-1,3-5-49-15,-1-2 0 16</inkml:trace>
  <inkml:trace contextRef="#ctx0" brushRef="#br0" timeOffset="47">12959 5876 124 0,'-26'-18'49'0,"11"13"-26"0,0 7-16 0,9 6 15 16,0 5-7-16,-3 1 0 15,0-1-7-15,0 3 0 0,3 0-5 16,3-1-2-16,3-1 2 16,0-1-2-16,6-2-1 15,0-6-2-15,3-3-1 0,6-4-7 16,3-3-2-16,-3-3-9 16,0 0-1-16,-3-6 6 15,-4 1 7-15,-2-3 8 16,0 6 3-16,-3 4 8 15,0 4 6-15,0-1-8 16,0 14 2 0,3 2 3-16,0 3-7 15,0 0-3-15,0 0-2 16,0-3 1-16,0 0-6 16,0-5-1-16,0-3-31 15,0-5-47 1,3-5 13-16</inkml:trace>
  <inkml:trace contextRef="#ctx0" brushRef="#br0" timeOffset="48">13067 5736 96 0,'3'13'35'0,"-3"3"-18"0,3 8-13 0,-3-11 10 16,3 14 3-16,0-1 2 15,0 1-8-15,-3-3-4 16,2-3-7-16,-2-3-2 16,3-2-35-16,0-5-12 15,0-6 0-15,-3-5 1 0</inkml:trace>
  <inkml:trace contextRef="#ctx0" brushRef="#br0" timeOffset="49">13201 5678 104 0,'-3'3'41'0,"6"20"-22"0,0-4-11 15,0-8 11-15,-3 4 2 16,0 7 2-16,0 12-4 16,-3 0-1-16,3-2-10 15,0-3-3-15,0-2-1 0,0-6-18 16,0-3-5-16,3-4-57 15</inkml:trace>
  <inkml:trace contextRef="#ctx0" brushRef="#br0" timeOffset="50">13278 5871 184 0,'-3'21'71'0,"9"-2"-38"0,3-1-41 0,-3-10 12 15,0 3-4-15,0-1 2 16,0 1-1-16,0 0 2 16,0-3-2-16,3-1-7 0,2-4-4 15,7-3-32-15,-3-3-50 16,0-4 13-16</inkml:trace>
  <inkml:trace contextRef="#ctx0" brushRef="#br0" timeOffset="51">13474 5834 128 0,'-3'5'49'0,"0"6"-26"0,-2 26-14 16,2-21 14-16,-3 10 4 16,-6 6 6-16,-6 10-7 15,3 3-3-15,3-8-13 16,0-5-6-16,3-5-3 0,3-6-43 16,0-3-19-16,-3-4-24 15</inkml:trace>
  <inkml:trace contextRef="#ctx0" brushRef="#br0" timeOffset="52">14105 5874 64 0,'0'-21'24'0,"3"21"-12"0,-6-3 3 0,3 3 22 16,-14 3-12 0,-1 2-10-16,-3 5-7 15,3 6-5-15,0 3-3 16,3 2 1-16,0 0-1 0,3 0 0 16,6-2 0-16,3-3 2 15,3-6 1-15,3-2 1 0,6-2 0 16,0-6 0-16,3-3-5 15,-3-5-1-15,0 0-6 16,0-3 0 0,-3 1 6-16,-3 2 3 0,0 3 3 15,-4-1 0 1,1 4 2-16,-3 2 3 0,3 5 0 16,3 3 0-16,0 5-5 15,0 0-1-15,3 1-1 16,0-4 1-16,0 1-2 15,0-1 2-15,0-4-24 16,-3-6-8-16,3-3-37 16</inkml:trace>
  <inkml:trace contextRef="#ctx0" brushRef="#br0" timeOffset="53">14213 5736 100 0,'-3'3'38'0,"3"7"-20"0,3 6-23 0,0-2 6 16,0 9-1-16,-3 9 0 15,3 2 11-15,0 1 7 16,-1-3-5-16,1-3-2 0,0-5-15 16,3-6-5-16,0-5-40 15,6-2-18 1,-3-8 28-16,9-9 16 0</inkml:trace>
  <inkml:trace contextRef="#ctx0" brushRef="#br0" timeOffset="54">14344 5723 120 0,'0'0'46'0,"3"8"-24"0,-3 2-24 15,3-2 9-15,0 8 8 16,-1 5 7-16,1 9-7 15,0 1-1-15,0 1-8 16,0 0-4-16,0-3-1 16,0-3-8-16,0-4-3 0,0-7-38 15,3-1-41-15,0-6 25 16</inkml:trace>
  <inkml:trace contextRef="#ctx0" brushRef="#br0" timeOffset="55">14463 5956 100 0,'-3'8'38'0,"6"2"-20"0,-6 4-21 0,6-7 8 0,0 1 2 15,0 3 4 1,3-3 7-16,2-3 3 0,7 1 3 16,0-6 0-16,0-3-9 15,0-5-2-15,0-3-7 16,-3 1 3-16,-3-1 1 0,-3 1-3 15,-3-6 1-15,-3 2-3 16,-6-7 2-16,0 5-6 16,-6 3-1-16,-6 5-9 15,-3 3-4-15,3 2-22 16,3 9-8-16,3-1-23 16,4-2-22-1,5 5 36-15</inkml:trace>
  <inkml:trace contextRef="#ctx0" brushRef="#br0" timeOffset="56">14775 5834 84 0,'-18'-3'33'0,"33"9"-18"0,-27-9-9 0,9 6 25 16,-15-1-3-1,4 9-2-15,-1 5-2 16,3 0-9-16,0 2-4 16,3 1-6-16,3-1-6 0,6 1 0 15,3-3 1-15,6-3 0 16,6-3-14-16,9-2-3 16,2-5-48-1,-2-6-27-15,0 1 41 16</inkml:trace>
  <inkml:trace contextRef="#ctx0" brushRef="#br0" timeOffset="57">14891 5874 160 0,'-15'16'60'0,"12"-16"-32"0,-3 5-35 16,6 3 8-16,-3 0 4 15,-2 2 4-15,-1 4 2 16,3-1 1-16,0 0-6 15,3 0-6-15,3 1-3 0,3-4-9 16,2-2-5-16,4-3-13 16,0-5-4-16,6-2-17 15,3-4-17 1,-3 1 28-16</inkml:trace>
  <inkml:trace contextRef="#ctx0" brushRef="#br0" timeOffset="58">14992 5916 124 0,'-20'-18'46'0,"2"15"-24"0,9 6-19 0,6-1 12 15,0 6-9-15,0 0-1 16,0 3 3-16,0 2 3 16,3 3-6-16,3 2 4 0,6 1 3 15,3-3-4-15,0-3 0 16,3 0-4-16,-1 0-3 16,1-7-16-16,0-4-7 15,0-4-16-15,-3-4-43 16,0-4 8-16</inkml:trace>
  <inkml:trace contextRef="#ctx0" brushRef="#br0" timeOffset="59">15088 5728 124 0,'0'-2'49'0,"3"-14"-26"0,-3 34-25 16,3-10 9-16,0 5 1 15,-3 3 3-15,3 11-6 16,-3 2-1-16,0 0-2 16,3-3-4-16,-3-2 1 0,0-3-45 15,0 1-37-15,0-7 27 16</inkml:trace>
  <inkml:trace contextRef="#ctx0" brushRef="#br0" timeOffset="60">15016 5831 212 0,'-6'-2'79'0,"6"2"-42"0,3 0-43 0,3 0 12 16,0 0-11-16,6 0-1 16,0 0 3-16,3-3 1 15,0 0 2-15,3 3-22 0,2 0-10 0,-2 0-48 16</inkml:trace>
  <inkml:trace contextRef="#ctx0" brushRef="#br0" timeOffset="61">15272 5858 148 0,'3'8'57'0,"0"5"-30"0,3-5-25 16,0-5 12-16,0-3-3 16,0-3 3-16,3-2-5 15,-3-1-1-15,3 1-4 16,-3-3-3-16,0 0 2 0,-3 0-2 15,-3-2-1-15,-6-1-6 16,0 3-1-16,-6 3-4 16,0 2 2-16,-9 6 5 0,-3 5 2 15,4 5-1-15,2 8 0 16,6 0 4-16,3 1 3 16,3-4 5-16,9 1 5 15,9-1-8-15,3-5-1 16,2-2-5-16,1-3-3 15,3-3-25-15,0-5-9 16,6-5-19 0,3 0-22-16,-4-3 26 15</inkml:trace>
  <inkml:trace contextRef="#ctx0" brushRef="#br0" timeOffset="62">15490 5834 108 0,'-12'-8'41'0,"6"3"-22"0,-18 7-11 0,12 1 11 16,0 2-11-16,-3 3-2 0,0 14-6 15,3-4-1 1,3 3 1-16,1 0 2 0,5 1 3 0,3-4 2 16,6-5 1-16,5-2-4 15,7-3-1-15,0-8 3 16,0-5 1-16,-3-6-6 16,0-5 0-16,0-8-1 15,-3 0 0-15,-4-2 0 16,-2-3 0-16,-6-8 0 15,-3-3 2-15,0 6 5 16,1 5 6-16,-1 7 2 16,3 7 3-16,0 7-12 15,0 13-4-15,0 13-1 16,5 9-1-16,1 2 0 0,3 8 0 16,0-3-3-16,6-2 2 15,-3-5-26-15,0-3-11 16,0-6-41-1</inkml:trace>
  <inkml:trace contextRef="#ctx0" brushRef="#br0" timeOffset="63">14989 5850 76 0,'-11'-3'30'0,"11"-5"-16"0,0 6 1 0,0 2 13 15</inkml:trace>
  <inkml:trace contextRef="#ctx0" brushRef="#br0" timeOffset="64">14969 5837 193 0,'-12'0'15'0,"0"0"-11"16,0 5-6-16,-3 0 1 15,0 6 0-15,0 5 3 0,3 0-1 16,3 0 2-16,3 2 7 16,1 1 5-16,5-1-3 15,0-2-2-15,5-3-3 16,1-2 0-16,0-3-2 15,0-6 0-15,3-4-6 16,0-4 1-16,-3-2-9 16,0-2-4-16,0-1 2 15,0-5 4-15,-3-5 2 16,-3 5 3-16,0 1-1 0,0 4 1 16,0 3 0-16,0 5-2 15,0 9 0-15,3 4 3 16,0 3 4-16,6 3 6 15,0 3-5-15,3-1-2 16,0-2-1-16,-3 0 1 16,-1-3-19-16,1-5-8 15,0-2-36 1</inkml:trace>
  <inkml:trace contextRef="#ctx0" brushRef="#br0" timeOffset="65">15847 5786 48 0,'3'8'19'0,"0"3"-10"0,-3 5 0 16,3-6 11-16,-3 6-2 16,6 3 1-16,-6-1 1 15,6 1 0-15,-3-3-9 16,0-3-2-16,0-2-3 15,-1-4-1-15,-2 1 5 16,0-2 6-16,0-6-8 16,-2 0 0-16,2-3-1 0,-6-2-3 0,3-1-3 15,0-1-3-15,3-4 1 16,0-5 1-16,6 3 0 16,0 0-3-16,-1-1 0 15,-2 4-1-15,6 5 0 16,0 5 0-1,-3 7 3-15,0 7 2 16,-3-1 2-16,0 0 1 16,-3 0 0-16,0-2 2 15,0-3-1-15,0 0 2 16,3-3-4-16,-3-5-2 16,6-3-3-16,0-7-1 0,0-6 4 15,3-2 1-15,3 4-5 16,0 4 0-16,0 2 1 15,0 5 1-15,-1 8 1 16,1 6 2-16,0 0 1 16,-3 2 1-16,0 0-2 15,-3 0 1-15,0-2-2 16,-3-1 2-16,0-2-22 16,-3-2-9-16,0-6-46 15</inkml:trace>
  <inkml:trace contextRef="#ctx0" brushRef="#br0" timeOffset="66">16189 5861 124 0,'3'5'46'0,"3"-8"-24"0,6 16-26 0,-6-7 10 16,3-4-1-16,0 4 4 15,3-4 2-15,-3-2 3 16,-4 0-5-16,1 0-3 15,0-5-1-15,-3-3-1 16,0 0 0-16,-3 0 0 16,-3-2-2-16,-3 2-2 0,-5 0-2 15,-1 0-1-15,-3 5-5 16,0 6 0-16,-6 2 4 16,6 6 2-16,0-1 4 15,6 3 3 1,3 3 4-16,6 0 2 0,6 0-3 15,3 0 0-15,3-3-3 16,0-2 0-16,3-1-3 16,0-4 1-16,0-4-22 15,0-4-7-15,2-1-33 16,-2-2-33 0,0-6 34-16</inkml:trace>
  <inkml:trace contextRef="#ctx0" brushRef="#br0" timeOffset="67">16335 5845 116 0,'-3'2'44'0,"3"17"-24"0,3-6-21 0,3-8 7 15,0 9 9-15,-6-4 5 16,0 1 3-16,3-1 1 16,0 1-11-16,-6-3-5 15,0-3-5-15,3 0-3 0,3-5 1 16,0-2-1-1,3-4-5-15,0-4-1 16,0-9-8-16,3 1-2 16,-1 5 7-16,1 2 4 15,3 3 2-15,0 5 1 16,0 9 6-16,0 4 5 0,-3 4 4 16,-3-1 2-16,0 0-2 15,-3 0 0 1,-3-2-3-16,0-3-1 0,3 0-5 15,0-6-1-15,-3-2-6 16,6-2 0-16,3-6-4 16,0-3 0-16,0 1-5 15,5-1 0-15,4 3 6 16,0 3 3-16,-3 2 3 16,-3 8 0-16,0 3 0 15,-3 3 2-15,0 0-1 16,-3-1 2-16,0 1-2 15,0-3-1-15,0-3-19 16,2-2-10-16,1-6-27 16,0-2-28-16,3-3 32 15</inkml:trace>
  <inkml:trace contextRef="#ctx0" brushRef="#br0" timeOffset="68">16713 5863 104 0,'-6'24'41'0,"3"-19"-22"0,3 16-14 0,3-13 11 0,0 3 4 16,3 0 2 0,0-1 2-16,9 1 0 15,3-3-5-15,-1-6-1 0,4-4-10 16,0-4-1-16,-3-2 3 0,-3 0-2 16,-3-2 1-16,-6-6-3 15,-3 0 1 1,-6 3-4-16,-3 0 0 0,-9 2-6 15,-6 3-2-15,0 0-20 16,0 6-9-16,6 2-26 16,1 0-43-1,5-3 22-15</inkml:trace>
  <inkml:trace contextRef="#ctx0" brushRef="#br0" timeOffset="69">16859 5821 112 0,'6'13'44'0,"0"-5"-24"0,0 29-15 0,0-26 11 16,-3-1 2-16,0 3 1 16,0-2 1-16,-1 0 2 15,-2-3-12-15,0-1-1 16,0-1 1-16,0-1-6 0,0-5 0 16,0 0 2-16,0-3 1 15,0-2-1-15,3 0-1 16,0-6-6-16,3 1 1 15,0-4-2-15,3 1-2 16,0 3 0-16,3 2 3 16,0 0-24-16,3 2-9 15,0 1-17 1,3 3-37-16,-3-1 16 16</inkml:trace>
  <inkml:trace contextRef="#ctx0" brushRef="#br0" timeOffset="70">17085 5839 140 0,'3'3'52'0,"0"0"-28"0,3 15-11 16,3-10 19-16,-3 5-9 16,0 1-4-16,3 1-10 15,-3 1-4-15,3-2-3 16,-1-1 1-16,-2-3 0 0,0 1-4 16,0-6 1-16,0-2-29 15,9-3-10-15,0-3-27 16,3-5-25-1,3-8 34-15</inkml:trace>
  <inkml:trace contextRef="#ctx0" brushRef="#br0" timeOffset="71">17320 5839 140 0,'-12'14'52'0,"3"7"-28"0,-3 16-2 0,3-19 20 16,-8 9-3-16,-4 7 2 15,-3 6-19-15,-3 5-5 16,0-5-11-16,1-6-8 0,-4-2-4 15,3-1-35-15,6-7-15 16</inkml:trace>
  <inkml:trace contextRef="#ctx0" brushRef="#br0" timeOffset="72">10245 8091 72 0,'0'-5'27'0,"0"10"-14"0,0-5 0 16,0 0 11-16,0 0-4 0,3 5-1 16,0 6 2-16,0-1 3 15,0 4-3-15,0 4-3 16,-3 6-2-16,0 0 0 15,3 0-8-15,-3-3-1 0,0-5 3 16,0-3-4-16,3-3-1 16,-3-2 0-16,0-2 1 15,0-6 1-15,0-3 1 16,-3-5-7-16,0-5 0 16,0-6-3-16,0 1-2 15,3-1 3-15,0 1 0 16,0-3-2-16,6 5 2 15,0 3-1-15,3 7-2 16,0-2-8-16,2 11-5 0,1-3-13 16,0 5-4-16,0 1-24 31,-3-1-30-31,0 0 25 0</inkml:trace>
  <inkml:trace contextRef="#ctx0" brushRef="#br0" timeOffset="73">10417 8170 52 0,'-2'0'19'0,"2"0"-10"0,2 3-11 16,-2-3 23 0,9 8 8-16,0 0-3 0,0 0-1 15,0 0-8-15,3-3-2 16,0 0-5-16,3 1-1 15,0-4-5-15,0-2-1 16,0-2-1-16,-4-1 3 0,1-2 1 16,-3-1-5-16,-3-2 0 15,-3 1 3-15,-6-1 2 16,-3 0 0-16,-3-3 1 16,-3 8-6-16,-2 1-1 15,-1 4 0-15,-6 4 2 16,-3-1-1-16,3 3-1 15,3 3 3-15,6 2 0 16,4 0 1-16,8 0 2 0,2 3-3 16,7-3-2-16,3 1 2 15,6-7 0-15,3 1-4 16,3-2-1-16,0-4-17 16,-1-4-5-16,4-1-37 15,0-2-30 1,-3-1 30-16</inkml:trace>
  <inkml:trace contextRef="#ctx0" brushRef="#br0" timeOffset="74">10700 7945 120 0,'0'0'46'0,"0"8"-24"0,3 16-8 0,0-8 17 15,0 11-6-15,0 4 0 16,-3 6-14-16,0 0-7 16,3-2-2-16,-3-3-5 0,3-6 2 15,0 0-23-15,-3-4-12 16</inkml:trace>
  <inkml:trace contextRef="#ctx0" brushRef="#br0" timeOffset="75">10575 8075 168 0,'-3'0'66'0,"6"0"-36"0,6-3-31 15,-3 3 15-15,0 0-4 16,3 0 2-16,6 0-11 16,6 6-3-16,-3-6 1 15,-1 2-5-15,1-2 0 0,0-2-44 16,-3 2-49 0,-3-3 22-16</inkml:trace>
  <inkml:trace contextRef="#ctx0" brushRef="#br0" timeOffset="76">10781 8078 104 0,'0'8'41'0,"0"10"-22"0,0 9-11 0,0-17 11 16,3 6-5-16,0 0 2 15,0 3 0-15,3-1-1 16,-1-2-7-16,1-3-1 0,9-2 0 16,3-6-3-16,-3-2-1 15,0-3-1-15,-3-6-2 16,0-2-2-16,0-2 1 15,-3-3-4-15,-3-1-1 0,-1 4 3 16,-2-6 1 0,-3 5 2-16,0 3 2 0,0 8 5 31,0 3-3-31,0 5-2 0,3 3 1 16,0 2 2-16,3 0-2 15,0 0-2-15,0 0 2 16,0-2 0-16,3-3-15 15,-3 0-4-15,3-5-32 16,-3-3-42 0,3-6 16-16</inkml:trace>
  <inkml:trace contextRef="#ctx0" brushRef="#br0" timeOffset="77">11028 8165 92 0,'-3'11'35'0,"9"-1"-18"0,-3 6-7 0,0-8 12 16,0 3 10-16,0-1 4 16,-3 1-7-16,0-3-3 15,0-3-6-15,0 0-3 16,0-2-9-16,0-3 4 0,0 0 1 16,0-3-4-16,-3-2-3 15,0-6-3-15,3 1-3 16,0-3-2-16,0-1 1 15,3 4 1-15,0-1 0 16,0-2-3-16,2 2 0 0,1 3-7 16,0 3-2-1,6 8-68-15,-3 2-14 16</inkml:trace>
  <inkml:trace contextRef="#ctx0" brushRef="#br0" timeOffset="78">11179 8186 92 0,'0'11'35'0,"6"-1"-18"0,-3 4-7 0,-3-6 12 16,0-1 7-1,0 1 7-15,0-2-13 16,0-1-5-16,0-5-9 0,0 0-4 15,0 0-2-15,0 0 0 0,0-3 0 16,0-2 1-16,0-3 0 16,0-2-5-16,3-4 1 15,0 4-2-15,3-3-2 16,0 5 3-16,3-3 2 16,3 3 0-16,-3 5-1 15,3 3 1-15,-3 6-1 16,6 2 6-16,-3 2 6 15,-3 1-2-15,0-1 2 16,-4 1-7-16,1-3-3 16,0 0-23-16,-3-3-27 15,0 0-10-15</inkml:trace>
  <inkml:trace contextRef="#ctx0" brushRef="#br0" timeOffset="79">11480 8136 88 0,'3'-16'33'0,"0"29"-18"0,0-21 0 16,-3 8 15-16,0 0 10 15,0 0 6-15,0 6-10 16,-3-1-4-16,0 0-18 15,-3 1-7-15,3-1 0 0,0 3-4 0,3 0-2 16,3 2-3 0,3 1 1-16,3 2 1 0,3 0 2 15,0 1 3-15,0-1 2 16,-9 0 12-16,-3-2 7 16,-3-1-4-16,-3 1-3 15,-6-3-11-15,-6-3-3 16,-3-2-27-16,0-3-13 15,-2 0-44-15,5-3-19 16</inkml:trace>
  <inkml:trace contextRef="#ctx0" brushRef="#br0" timeOffset="80">12067 8094 72 0,'-6'-3'27'0,"6"6"-14"0,0 10-4 16,3-5 9-16,0 2 7 15,-1 4 7-15,1-1-4 16,0 3-2-16,0 0-10 15,0-1-5-15,0-1-6 16,0-4 1-16,0 1 0 0,-3-3 0 0,0-3 1 16,3-2 9-16,-3-3 5 15,0-3-5-15,-3-2-1 16,0-3-5-16,0-5-1 16,0-1-10-16,0-1-1 15,3-1 2-15,0 0 4 16,3-3-3-16,3 6-1 15,3 0-2-15,0 2-2 16,3 1 3-16,0 4 0 16,0 1-17-16,0 2-8 15,0 3-26-15,-3 0-10 16,6 0-18 0</inkml:trace>
  <inkml:trace contextRef="#ctx0" brushRef="#br0" timeOffset="81">12242 8123 116 0,'0'2'44'0,"0"12"-24"0,15-1-17 16,-9-8 10-16,0 0 5 15,3 1 3-15,0-4-2 16,0 1-1-16,3-3-10 16,0 0-1-16,-1-3 0 0,1 1-1 15,0-1 1-15,-3-8-4 16,-3 4-2-16,-3-9 2 15,-6 2-9 1,-3 4-1-16,-3-1-3 16,-3 6-1-16,-3 0 8 0,-2 13 4 15,-4 0 0 1,0 2 2-16,6 3-2 0,3 1-1 16,3 1 3-16,3 1 2 15,3 0 0-15,9 0 2 16,6 0-4-16,0 0 0 15,3-3-1-15,6-2 1 16,3-3-24-16,-1-6-8 16,7-4-52-1</inkml:trace>
  <inkml:trace contextRef="#ctx0" brushRef="#br0" timeOffset="82">12668 7930 88 0,'-24'-27'35'0,"21"9"-18"0,-6-1-2 15,6 16 13-15,-3 1 9 16,-3 2 7-16,-3 2-18 16,0 9-4-16,0 8-14 15,1 2-5-15,2 5-2 0,-3 3-1 16,9 8 0-16,0 3 2 15,3 0 3-15,3-3-2 16,0-3-2-16,0-5-3 0,0-5-1 16,0-5-14-16,0-4-4 15,-3-4-31 1,0-6-47-16,0-5 20 16</inkml:trace>
  <inkml:trace contextRef="#ctx0" brushRef="#br0" timeOffset="83">12397 8099 176 0,'-3'-16'66'0,"3"29"-36"0,3-18-33 0,0 2 13 15,3 1-12-15,9-1-3 16,6 0 7-16,2-2 3 16,1 0-2-16,0 0-13 0,0-1-3 0,-3 4-32 31,-4-1-41-31,-2 3 14 0</inkml:trace>
  <inkml:trace contextRef="#ctx0" brushRef="#br0" timeOffset="84">12635 8104 116 0,'-3'19'44'0,"6"-6"-24"0,3 0-17 15,0-8 10-15,3 1 3 16,6-1 4-16,-3-2 1 16,0-3-1-16,-1-3-10 15,1 0-6-15,0-5-1 0,-3 1 0 16,0-7 1-16,-6 4-5 15,-3-4 1-15,0 4-2 16,-9 2-2-16,0 3-2 16,-6 2-1-16,0 6 1 15,1 5 4-15,-1 5-4 16,3 0 0-16,3 0 3 0,6 3 3 16,0 0 1-16,6 0 2 15,6 0 0 1,6-3 1-16,0-2-2 0,-1-3-2 15,1-3-17-15,0-5-6 16,-3-3-29 0,0-2-27-16,0-3 25 15</inkml:trace>
  <inkml:trace contextRef="#ctx0" brushRef="#br0" timeOffset="85">12796 8152 76 0,'3'8'30'0,"0"0"-16"0,0 5 1 0,0-5 15 0,0 2-1 16,-3-2 1-16,0 0-4 16,0 0 1-16,3-2-4 15,-3-6-2-15,0 0-11 16,0 0 5-16,0-3 4 0,0-2-6 16,0-6-2-16,3 0-6 15,0 1-4-15,3-3 0 16,-1-6-1-16,4 3-5 15,0 3 1-15,0 5-7 16,6 3-1-16,0 7-28 16,3 4-14-16,0 2-16 15,0 0-25 1,-4-3 34-16</inkml:trace>
  <inkml:trace contextRef="#ctx0" brushRef="#br0" timeOffset="86">13007 8147 120 0,'0'0'46'0,"3"0"-24"0,0 2-19 16,0 1 12-16,3 2 2 15,0 0 2-15,0 1-4 16,3-1-1-16,0 0-8 16,3-2 3-16,3-3 1 0,-1 0-3 15,4 0 1-15,-3-3-5 16,-3-2 0-16,-3 0 1 16,0-1 0-16,-3-2-2 15,-3 1-2-15,-6-4 3 16,-6 3 0-16,-3 0-4 15,0 3 1-15,-3 5-2 0,-3 2 0 16,1 4 0-16,-1-1 0 16,3 3 4-16,0 0 1 15,0 2-1-15,9 1 1 16,0 2 0-16,6 3 1 16,3 0 2-16,3 0 1 15,3 0-3-15,3-3-3 16,0 0 0-16,3-5-1 15,3-3-11-15,-1-5-3 16,1-2-24-16,-3-3-8 16,0-3-25-1,-3-3-21-15,-3-2 41 16</inkml:trace>
  <inkml:trace contextRef="#ctx0" brushRef="#br0" timeOffset="87">13180 8144 124 0,'-3'0'49'0,"6"3"-26"0,-3-1-25 15,3 3 9-15,0 3 6 16,0 3 6-16,-3 2 1 16,0 0 0-16,0 1-10 15,0-1 0-15,0-3 1 0,0-2-4 16,0 0-2-16,0-2-2 16,0-6 0-16,0-3-2 15,3-5-1-15,0-3-2 16,3-2-1-16,0 0-5 0,2 0 0 15,1 2 4 1,3 1 2-16,0-1 4 0,0 6 1 16,3 2-1-16,0 3-2 15,0 5 5 1,-3 3 1-16,-3 3 2 0,0 2 0 16,-4 0-4-16,1 1-1 15,0-4-6-15,-3-2 0 16,0-3-28-16,0 1-9 15,3-4-40 1,3-2-18-16,6-2 49 16</inkml:trace>
  <inkml:trace contextRef="#ctx0" brushRef="#br0" timeOffset="88">13495 8115 108 0,'-9'-6'44'0,"6"1"-24"0,-3-3-6 0,3 14 15 0,0-4-3 15,-5 3 2-15,-1 3-5 16,0 0-2-16,0 6-11 16,0 1 0-16,3 4 3 0,3 2-7 15,9 3-1-15,3-3-1 16,3-5 0-16,3-3-7 16,-1-5 0-16,4-3-15 15,3-7-3-15,3-3-24 16,0-6-12-16,-6-2-18 15</inkml:trace>
  <inkml:trace contextRef="#ctx0" brushRef="#br0" timeOffset="89">13599 8139 160 0,'-3'0'60'0,"6"0"-32"0,9 2-31 0,-6 1 11 16,0 0 7-16,0-1 7 15,3 1-5-15,0-1 1 16,3 1-11-16,0 0 0 0,0-3 3 15,0 0-4-15,0-3-1 16,-3 0 0-16,-1 1 1 16,-2-3-3-16,-6-1-2 15,-3-2-3-15,-6-2-1 16,-2-1-12-16,-4 6-2 16,-3 2 6-16,-6 8 5 15,3 6 3-15,3 0 1 0,6 5 4 16,4 2 1-16,8 1 5 15,5 2 5-15,4 0-1 16,3-3 1-16,6-2-3 16,3-5-1-16,3-3-3 15,3-8-1-15,-4-5-30 16,-2-3-12-16,-6-6-66 16</inkml:trace>
  <inkml:trace contextRef="#ctx0" brushRef="#br0" timeOffset="90">12087 8308 52 0,'0'3'22'0,"0"-3"-12"0,3 2 6 15,-3-2 13-15,0 0-2 16,6 3-1-16,0-3-6 15,3 0-2-15,3 0 1 16,3 0 0-16,3-3-2 0,6 1 2 16,-1-1-10-1,1 3 1-15,3 0 1 0,3 0-4 16,3 0-2-16,-4 0 2 16,1 3 0-16,6-1 1 0,-3 1 0 15,-1 0-2-15,4-1 1 16,-3 1-2-16,2-3 2 15,-2 0-2-15,0 0 0 16,0 0 1-16,2 0 1 16,1 2-3-16,-3-2-3 15,-3 8 4-15,-1-5 1 16,1 5 0-16,0-3-1 0,-3 3 1 16,-1 0 1-16,1-3-1 15,0 1-1-15,6-1-1 16,-3-8 0-16,-1 1-2 15,4-1 1-15,6-2-4 16,-3 5 0-16,-1 0 1 16,-2 0 0-16,3 0 0 15,-4 5 0-15,-5-2 2 16,6-6 1-16,3 6-4 16,-4-6 1-16,1 3 2 15,0 0 1-15,-3 0-1 16,-1-3-2-16,-2-2 1 15,0 0 1-15,-6 5-1 0,-3 0 2 16,-3-5-9-16,-4 5-3 16,1-6-39-16,-3 1-17 15</inkml:trace>
  <inkml:trace contextRef="#ctx0" brushRef="#br0" timeOffset="91">14123 7887 116 0,'0'19'44'0,"0"2"-24"0,0 0-6 16,0-8 17-16,0 6 0 0,0 7 2 16,-3 6-12-16,0 0-5 15,0 2-9-15,0 1-5 0,3-4 1 16,0-4-13-16,0-6-6 15,0-3-46 1,3-4-49-16,3-6 32 16</inkml:trace>
  <inkml:trace contextRef="#ctx0" brushRef="#br0" timeOffset="92">13995 8112 212 0,'-9'-5'79'0,"15"-3"-42"0,0 5-41 16,-3 6 15-16,3-3-4 16,6-5 1-16,3-1-4 15,3 1-1-15,3-3-1 16,3 3-2-16,-1 0 1 0,1 2-23 16,-3 0-8-16,-3 1-1 15,-3 2 2-15,-3 5 13 16,-3 5 10-16,-3 6 6 15,-4 3 3-15,1 2 3 16,0 3 3-16,0 0 2 16,3-1 1-16,3-1-4 15,3-4 0-15,6-5 4 0,3-5 2 16,3-8 1-16,-3-5 4 16,-4-6-2-16,-2-2-1 15,-3 0 7-15,-6-3 3 16,-9 0-3-16,-6 0-2 15,-6-2-14-15,-2 2-6 16,-4 3-23-16,0 2-9 16,3 1-37-16,3 4-16 15,0 1-14 1</inkml:trace>
  <inkml:trace contextRef="#ctx0" brushRef="#br0" timeOffset="93">14939 8070 104 0,'0'-5'38'0,"12"-1"-20"0,-24 4-12 0,9 2 11 15,0 2 8-15,-3 1 7 0,-3 2-6 16,-3 6-3 0,-3 2-16-16,0 3-4 0,0 2-2 15,4 6-4-15,2 0 2 0,3 0-1 16,6-3 0-16,3-3 2 16,6-4 2-16,5-6-3 15,1-3 0-15,6-8-15 16,3-5-4-16,-3-2-12 15,-3-6-29 1,0 0 10-16,-4-10 7 16,-2-1 7-16,-3 1 20 15,-3-1 9-15</inkml:trace>
  <inkml:trace contextRef="#ctx0" brushRef="#br0" timeOffset="94">15013 7863 104 0,'-3'-5'41'0,"3"8"-22"0,0-1-16 0,0-2 19 16,3 27-7-1,0 2-1-15,3 5 1 16,-3 6 3-16,0-3 1 16,0 0-10-16,0-2-1 0,0-4-1 15,3-4-3-15,0-3-1 16,0-9-32-16,0-1-15 16,0-6-31-1</inkml:trace>
  <inkml:trace contextRef="#ctx0" brushRef="#br0" timeOffset="95">15248 8075 96 0,'-11'-5'38'0,"2"5"-20"0,0-3-15 15,6 6 12-15,-3-3 0 16,-3 2 3-16,-3 6 3 15,-3 6 2-15,0-1-8 16,0 0-2-16,3 0-7 16,3 3-6-16,3 0-1 0,4-3 1 15,2 1 2-15,2-4 1 16,4-2 3-16,3-3-8 16,0-5 0-16,0-2-2 15,0-4-1-15,0 1 4 0,0-3 0 16,0 0 1-16,-6-5 2 15,3 2-1-15,-6 3-1 16,-3 1-2-16,3 1-1 16,0 6 2-16,0 0 0 15,0 6-2-15,0 1 0 16,6 4-1-16,0 2 0 16,3 3 5-16,0 0 3 15,0 0-1-15,0-3 0 16,2-2-25-16,1-6-13 0,0 0-33 15</inkml:trace>
  <inkml:trace contextRef="#ctx0" brushRef="#br0" timeOffset="96">15326 8107 4 0,'0'-11'2'0,"0"22"0"0,0-6 8 0,0-5 9 15</inkml:trace>
  <inkml:trace contextRef="#ctx0" brushRef="#br0" timeOffset="97">15326 8112 46 0,'-3'3'-11'15,"3"-3"-6"1</inkml:trace>
  <inkml:trace contextRef="#ctx0" brushRef="#br0" timeOffset="98">15341 8080 116 0,'0'-5'44'0,"-3"13"-24"0,-3-11-8 0,6 3 16 15,0 0-1-15,-3 3 2 0,0 0-12 16,0 5-5-16,0-3-7 16,0 3-2-16,-3 0 3 0,3 0-8 15,3 0-3-15,3 2 3 16,3 1 0-16,0-1 2 16,3 1 0-16,0 0 0 15,0-1 2-15,-3 1 5 16,-3-3 6-16,0 0 4 15,-6 0 2-15,0-1-6 16,-6-1-3-16,0-4-5 16,0-2-4-16,0 0-18 15,0 0-9-15,0-2-22 16,3-1-9-16,6-2-25 16</inkml:trace>
  <inkml:trace contextRef="#ctx0" brushRef="#br0" timeOffset="99">15490 8067 180 0,'-6'3'68'0,"6"-6"-36"0,-3-2-29 0,3 10 17 16,-3-2-6-16,-3-1 2 15,-3 6-7-15,0 3-3 16,3 0-3-16,6-1-5 0,3 1-1 15,0-1-1-15,3 1 3 16,0 2 2-16,-3 0 4 0,0 1 0 16,0-1 2-16,-3 0 5 15,0-2 4-15,-3-1 1 16,0 1 1-16,-6-3-7 16,3-3-2-16,-6 0-23 15,0-5-10-15,3 0-43 16,9-2-18-16,3-4-6 15</inkml:trace>
  <inkml:trace contextRef="#ctx0" brushRef="#br0" timeOffset="100">15829 8104 84 0,'-6'-8'33'0,"6"8"-18"0,-9 11-2 0,6-9 14 16,-3 6 2-16,-3 0 3 0,3 3-9 16,-3 0-3-16,3 4-6 15,3 4-1-15,3-1-7 16,3 1-4-16,6-3-1 0,3-3 1 16,0-5 1-16,9-8 3 15,0-3 1-15,0-5 3 16,-4-2 1-16,-2-3 1 15,-3-1 2-15,-3 4 4 16,-6-1 1-16,-3 1-8 16,-6-4-4-16,-6 1-18 15,0 3-7-15,-3-4-40 16,1 4-15-16</inkml:trace>
  <inkml:trace contextRef="#ctx0" brushRef="#br0" timeOffset="101">15969 7795 144 0,'-6'0'55'0,"9"2"-30"0,-3 1-29 16,3 8 5-16,-3 10 7 15,0 10 7-15,0 6 5 16,0 1-10-16,3-1 10 0,-3 2 3 15,3-4-11-15,0-6-5 16,0-3-4-16,0-5 0 16,-3-5 0-16,0-3 1 15,0-5 2-15,0-2 1 0,0-6-3 16,0 0-3-16,3-3-5 16,0-8 0-16,0-4-9 15,3-1-2-15,2 0 1 16,1 0 3-16,0 3 0 15,3 2 0-15,3 9 6 16,0 2 4-16,3 7 2 16,0 4 2-16,-3 2 9 15,-3 0 7-15,-4 1 5 16,-5-1 3-16,-6 0-1 16,-5 0-1-16,-1-2-10 15,-3-3-4-15,-3-3-20 0,-3-2-8 16,0-3-12-16,0-3-5 15,3-2-30 1,0 2-53-16,7 1 22 16</inkml:trace>
  <inkml:trace contextRef="#ctx0" brushRef="#br0" timeOffset="102">16186 8062 140 0,'6'8'55'0,"0"-6"-30"0,0 22-25 0,0-11 13 16,0 3 0-16,-3 6 2 16,-3 4 3-16,0 0 1 0,-3 1-10 15,-3-1-3-15,-3 3-2 16,0-13-9-16,-6 6-2 0,-3-4-34 16,0-10-13-16,1-5-18 15</inkml:trace>
  <inkml:trace contextRef="#ctx0" brushRef="#br0" timeOffset="103">16186 8006 176 0,'9'-5'68'0,"-3"2"-36"0,6-5-40 0,-6 6 10 15,0-1-21 1,-3 3-7-16,3 0-42 0,0 5-19 15</inkml:trace>
  <inkml:trace contextRef="#ctx0" brushRef="#br0" timeOffset="104">16383 8096 124 0,'-6'19'46'0,"9"-17"-24"0,2 12-21 0,1-12 8 16,0 1 3-16,0 0 3 15,3-3-6-15,0-3-1 16,0-2-4-16,0-3 2 0,0-3 0 16,-3 1-11-16,0-1-6 15,-6 3-2-15,-3 0 0 16,-3 3 1-16,-3 2 0 0,-3 6 7 16,-6 2 2-1,3 6 3-15,-5 2 2 0,5 0 14 16,9 3 9-16,3 0-1 15,6 0-2-15,3-3-8 16,6 0-4-16,2-2-12 16,4-6-4-16,3-2-32 15,3-3-13-15,3-6-18 16</inkml:trace>
  <inkml:trace contextRef="#ctx0" brushRef="#br0" timeOffset="105">16606 8062 140 0,'-27'5'55'0,"12"-2"-30"0,0 2-25 0,12 8 10 16,-3 1 9-16,3-1 7 15,0 0-4-15,3 0-1 16,3 0-12-16,6 1-1 0,6-4-1 16,0 1-8-16,3-6-1 15,3-2-13-15,0-6-3 16,-4-2-20-16,1-6-8 15,6-7-26 1</inkml:trace>
  <inkml:trace contextRef="#ctx0" brushRef="#br0" timeOffset="106">16784 7829 188 0,'-3'-3'71'0,"3"9"-38"0,0-1-36 15,0 3 11-15,3 13 2 16,0 6 6-16,3 4 1 15,0 9-1-15,0 0-8 16,0-3-5-16,0 0 0 0,0-3-4 16,0-2 0-16,-3-8-28 15,0-3-10-15,0-5-54 16</inkml:trace>
  <inkml:trace contextRef="#ctx0" brushRef="#br0" timeOffset="107">16600 8051 240 0,'21'0'90'0,"-1"8"-48"0,19-16-47 0,-15 6 15 16,12-1-8-16,5-2-2 15,4-1-52-15,0-2-25 16,5-2-12-16,-5-3-4 15</inkml:trace>
  <inkml:trace contextRef="#ctx0" brushRef="#br0" timeOffset="108">17537 7713 124 0,'-17'-8'46'0,"-1"8"-24"0,-9 2-13 0,18 4 14 16,-6 2-5-16,-6 5 0 0,-3 5 7 15,1 14 4-15,-7 13-15 16,0 11-6-16,6 4-3 0,15 1-3 15,9 0-2-15,9-5 1 16,12 2-1-16,6-10-7 16,15-9 0-16,-1-10-35 15,-2-7-14-15,0-17-22 16</inkml:trace>
  <inkml:trace contextRef="#ctx0" brushRef="#br0" timeOffset="109">17758 8049 84 0,'-12'-6'33'0,"9"4"-18"0,0-1-18 16,-6 3 45-16,-9 3-6 15,3 2-2-15,0 3-1 16,0 8-21-16,-2 5-7 15,-1 3-4-15,6 0 1 0,3 2 1 16,3-2-1-16,3-3-2 16,3-2 3-16,3-6 2 15,3-3 0-15,3-4 2 16,6-6-4-16,-3-3-2 16,5-5-3-16,-2-3-1 15,-3-2-1-15,-3 0 3 16,0-5 0-16,-3 4 1 0,0 4-3 15,-3 2 0-15,0 2-1 16,3 14-4 0,-3 3 2-16,3 5 3 15,0 0 2-15,0-3-2 16,3 0 2-16,0-2-19 16,0-6-9-16,-1-5-36 15,4-5-20 1,0-3 38-16</inkml:trace>
  <inkml:trace contextRef="#ctx0" brushRef="#br0" timeOffset="110">17847 7855 124 0,'-3'11'46'0,"9"34"-24"0,0 0-17 0,0-26 11 16,0 12-3-16,-3 9 0 15,3-3-7-15,0 0-4 16,-3-5-1-16,3-3-1 0,-3-5 2 16,6-8-32-1,-1-8-12 1,7-8-32-16,-3-8 15 16</inkml:trace>
  <inkml:trace contextRef="#ctx0" brushRef="#br0" timeOffset="111">18008 7895 132 0,'0'-2'49'0,"0"4"-26"0,3 19-23 16,0-10 13-16,0 7 6 15,-3 9 6-15,0 7-13 16,0 6-7-16,0 0-3 16,0-3-2-16,0-3 0 0,3-5 0 15,0-2 0-15,3-9-31 16,0-5-14-16,2-5-24 15</inkml:trace>
  <inkml:trace contextRef="#ctx0" brushRef="#br0" timeOffset="112">18145 8197 128 0,'-3'16'49'0,"-15"-6"-26"0,12 3-16 0,12-7 13 15</inkml:trace>
  <inkml:trace contextRef="#ctx0" brushRef="#br0" timeOffset="113">18145 8252 281 0,'15'3'34'16,"-1"-3"-17"-16,4-3-6 0,0-5-4 15,-3-2 1-15,0-1 0 16,-3 1-4-16,-3-4-1 0,-6-1 1 16,-6-7 2-1,-3 4-5-15,-3 2-1 0,0 3-13 16,-6 2-5-16,0 3-14 15,-3 6-8-15,3-1-42 16</inkml:trace>
  <inkml:trace contextRef="#ctx0" brushRef="#br0" timeOffset="114">18314 8139 124 0,'3'21'49'0,"0"-13"-26"0,3 0-23 16,-3-3 10-16,3-2-2 16,0-1 2-16,6-2-1 15,6-2-5-15,-3-1-4 0,-3-2-3 16,0-1-7 0,-4-2-2-16,1 3 5 0,-3 0 1 15,0 5-1-15,-3 2 2 16,3 4 3-16,0 4 3 15,0 1 6-15,3 0 6 16,0-1 6-16,0-2 5 16,3-3 3-16,0-5 1 15,0-2-7-15,-3-4 0 16,0-2-8-16,-1 1-3 16,-2-7-3-16,0-2-2 15,-6 1-3-15,-3-1-2 16,0 2-10-16,-3 1-6 0,1 3-21 15,-4-1-9 1,0 3-24-16,3 5-26 16,0 3 34-16</inkml:trace>
  <inkml:trace contextRef="#ctx0" brushRef="#br0" timeOffset="115">18680 8006 84 0,'-3'-2'33'0,"3"4"-18"0,-6 1-7 15,6 0 13-15,-2-1 3 0,-7 4 5 16,0 1-4-16,0 1-3 16,3 0-12-16,0 0-6 15,3 0-3-15,9 5-4 0,3 6 0 16,0-3 2-16,0 0 0 15,0 0 3-15,2-3 1 16,-5 0 12-16,-3-2 7 16,-3-1 2-16,-6-2 1 15,0 0-14-15,-11-3-4 16,-4-2-21-16,3-3-7 16,0-3-34-16,3 1-15 15,3 2-7 1</inkml:trace>
  <inkml:trace contextRef="#ctx0" brushRef="#br0" timeOffset="116">19195 7797 176 0,'-12'-16'66'0,"7"14"-36"0,-10-1-13 16,9 3 22-16,-3 5-22 0,-6 3-9 16,-6 6-5-16,0 9-3 15,3 9 0-15,3 8 4 0,4 0 5 16,-1 2 1-16,3 3 2 15,3-5-6-15,3-3-2 16,0-3-7-16,3-5 0 16,0-5-28-16,0-6-11 15,0-4-43 1,-3-4-32-16,0-5 47 16</inkml:trace>
  <inkml:trace contextRef="#ctx0" brushRef="#br0" timeOffset="117">18832 8041 80 0,'-18'0'33'0,"15"2"-18"15,0-2-11-15,3 0 10 0,0 0 14 16,0 0 7-16,6 6-5 15,3-4-3-15,3-2-4 16,6-2-3-16,6-4-10 16,3-2 0-16,5 0 1 0,4 1-9 15,-3-1 0-15,0 0-11 16,-1 2-2-16,-2 1-29 16,-6 2-12-16,-3 3-26 15</inkml:trace>
  <inkml:trace contextRef="#ctx0" brushRef="#br0" timeOffset="118">19178 8078 116 0,'-6'-6'46'0,"3"4"-24"0,-3-1-13 0,3 6 14 15,0-3-2-15,-3 2-1 16,0 9-6-16,-3 2-1 16,0 3-8-16,3 3-3 0,0 4 1 15,3 4 0-15,6-3 1 16,6 0 0-16,3-6 2 15,6-5 3-15,3-5 2 0,-1-5-5 16,-2-6-2-16,3-5-4 16,-6-5-3-16,-3 0 4 15,-3-3 1-15,-9 3 2 16,-3 0 0-16,-3-3-2 16,-3 8-2-16,0-3-10 15,-3 3-6-15,3 3-21 16,0 2-9-16,3 1-33 15</inkml:trace>
  <inkml:trace contextRef="#ctx0" brushRef="#br0" timeOffset="119">19353 8173 140 0,'9'21'52'0,"-3"-8"-28"0,0 3-26 0,-3-8 11 16,0 0 5-16,0 0 3 15,0-3 3-15,-3 1 0 16,0-6-11-16,0 0 8 0,0-3 5 16,-3-5-13-16,0-3-5 15,3-4-3-15,0-1 1 16,0 0-3-16,3 0 0 16,3 0-1-16,3 3 0 15,3 2 2-15,0 6 0 0,2 2-20 16,4 9-7-16,9-1-63 15</inkml:trace>
  <inkml:trace contextRef="#ctx0" brushRef="#br0" timeOffset="120">19942 8051 156 0,'-29'-5'60'0,"20"10"-32"0,-6 3-26 0,9-2 14 16,-3-1-12-16,-3 8-5 16,0 0 7-16,3 3 3 15,0 3-4-15,3 2 1 0,6 0 1 16,6 0-3-16,3-2-1 16,6-3-3-16,3-3-1 0,6-8-6 15,0-5 0 1,-1-5-17-16,1-3-4 0,-3-5-19 15,-3-1-34 1,-3-4 19-16</inkml:trace>
  <inkml:trace contextRef="#ctx0" brushRef="#br0" timeOffset="121">20011 7858 68 0,'-3'5'27'0,"6"19"-14"0,0 11 0 15,0-17 11-15,3 6 3 16,0 8 1-16,0-1 4 16,0 1 3-16,-3-3-11 0,0 0-4 15,-3-5-11-15,0-3-2 0,0-5 0 16,0-5-1-16,0-3 1 16,0-8-2-16,3-3 2 15,0-2-9-15,3-3 0 16,3-5-5-16,2-6 0 15,4 3-1-15,0 3 0 16,0 2 7-16,0 6 5 16,-3 8 0-16,3 5 3 15,-3 2-4-15,-3 4 0 16,-3-1-1-16,-1 0 1 16,-2-2-18-16,3-1-4 15,3-2-37-15,0-3-52 16,3-5 22-16</inkml:trace>
  <inkml:trace contextRef="#ctx0" brushRef="#br0" timeOffset="122">20374 8083 132 0,'-9'-5'52'0,"3"7"-28"0,-3 1-13 15,3 5 18-15,-3 0-6 16,0 2 1-16,1 1-9 15,-1 2-4-15,0 3-6 16,3 3 1-16,3-1 3 0,3 1-1 16,6-3 1-16,0-3-5 15,3-5-1-15,2-6-1 0,1-2-2 16,0-5-4-16,6-3-2 16,-3-5 0-16,-3 0 2 15,-3-3 4-15,-3 0 2 16,0 3 0-16,-3 0 3 15,-6 5 1 1,0 0-2-16,6 10-3 16,6 4 0-1,0 2 3-15,0 2 2 16,0 3-2-16,-4 1-1 16,4-1-3-16,0-3-1 15,0-2-17-15,0 0-8 16,0-5-30-16,0-3-13 15,0-3-7-15</inkml:trace>
  <inkml:trace contextRef="#ctx0" brushRef="#br0" timeOffset="123">20556 8080 160 0,'-3'0'60'0,"6"0"-32"0,-3 14-31 15,3-9 11-15,0 3 5 16,0 2 3-16,0 1-1 15,0 0-1-15,0 2-8 16,-1 0-4-16,4-2-1 0,-3-1-12 16,0-2-5-16,-3-3-52 15,0 1-40-15,0-6 41 16</inkml:trace>
  <inkml:trace contextRef="#ctx0" brushRef="#br0" timeOffset="124">20585 8033 160 0,'-9'-3'63'0,"9"3"-34"0,0 3-38 0,0-3 9 16,0 0-11-16,0 0-3 16,6 5-50-16,-3 0-20 15</inkml:trace>
  <inkml:trace contextRef="#ctx0" brushRef="#br0" timeOffset="125">20675 8112 156 0,'0'24'57'0,"0"-19"-30"0,3 6-23 16,-3-6 13-16,9 0 3 16,-9 3 2-16</inkml:trace>
  <inkml:trace contextRef="#ctx0" brushRef="#br0" timeOffset="126">20687 8184 325 0,'0'5'7'0,"0"-5"-4"0,0 0-2 15,3-3-1-15,0-2-3 16,0 0 0-16,0-3-1 16,2-3 0-16,1 1 0 15,0-4 0-15,3 4 3 16,3-1 0-16,0 3 3 0,0 6 1 16,0 7 5-16,0 0 3 15,-3 3 0-15,0 0 3 16,-3 3-3-16,0 2 1 15,0 0-3-15,-6 0 0 16,0-2-14-16,0-3-6 16,0 0-24-16,0-3-10 15,0 0-38 1,0-5-28-16,6 0 45 16</inkml:trace>
  <inkml:trace contextRef="#ctx0" brushRef="#br0" timeOffset="127">20946 8096 184 0,'0'11'71'0,"3"-9"-38"0,0 12-25 15,0-9 16-15,-1 3-1 16,1 3 1-16,-3-1-13 16,0 1-4-16,0-1-5 15,0 1-8-15,0-3-1 0,0-3-43 16,0-2-17-16,0-3-21 15</inkml:trace>
  <inkml:trace contextRef="#ctx0" brushRef="#br0" timeOffset="128">20931 8025 200 0,'-6'-3'77'0,"9"3"-42"0,0-2-41 0,-3 2 12 16,0 0-9-16,9-3 2 15,0 0-23-15,-1 3-12 16,1-2-41-16,3-1-18 16</inkml:trace>
  <inkml:trace contextRef="#ctx0" brushRef="#br0" timeOffset="129">21062 8054 144 0,'3'24'55'0,"0"2"-30"0,3-5-14 0,-3-13 18 16,0 3-4-16,0-1 0 15,-3 1-7-15,5-3-3 16,-2-3-9-16,-3 1 0 0,0-6 1 16,0 0 1-16,0-3 0 0,3 0 0 15,-3-2 0 1,3-6-9-16,3-4-4 0,3 1 0 16,3-2 1-16,-3 3-1 15,9 5 1-15,-3 3 3 16,3 2 0-16,-3 3 9 15,-1 6 5-15,-2 2 0 16,-3-1 2-16,0 4-6 16,-3 0-1-16,-3-1-11 15,0 1-5-15,-3-3-23 16,6 0-7-16,0-3-27 16,0-2-9-16,18-1-5 15</inkml:trace>
  <inkml:trace contextRef="#ctx0" brushRef="#br0" timeOffset="130">21517 8033 144 0,'-9'-11'55'0,"3"3"-30"0,-3 6-10 0,3 4 20 16,-3 1-2-16,-3 2 1 15,-2 3-15-15,-1 3-4 16,0 5-9-16,-3 2-2 0,6 1 2 15,6-1 3-15,3 1 2 16,3-3-1-16,3-3 1 16,9-3-6-16,-3-4-1 0,9-4-2 15,0-4 1-15,-3-4-7 16,5 1 1-16,-5-6-1 16,-3-4 2-16,0-1-4 15,-3 0 2-15,-6 3-7 16,6 2-1-16,-3 0-4 15,-3 4-3-15,0 1 0 16,-3 4 1-16,3 7 8 16,0 8 5-16,0 6 6 15,6 4 4-15,3 7 15 16,-3 7 7-16,-1 5 2 16,-2 0 2-16,-3-2-4 0,-6 0 1 15,-6-9-1 1,-5-4 1-16,-7-6-11 0,0-5-3 15,-9-8-17-15,0-6-5 16,-11-7-30-16,11-5-11 16,0-6-29-16,3-8-11 15,7-5-17 1</inkml:trace>
  <inkml:trace contextRef="#ctx0" brushRef="#br0" timeOffset="131">21708 7710 216 0,'3'3'82'0,"11"2"-44"0,13 13-31 16,-12-2 20-16,0 8-1 16,3 18 4-16,3 6-3 15,-9 5 1-15,-3 0-16 16,-4-3-2-16,-10 3 0 0,-16-3-6 0,-9 1-2 15,-3-4-43-15,-14-4-18 16,-4-6-71 0</inkml:trace>
  <inkml:trace contextRef="#ctx0" brushRef="#br0" timeOffset="132">10048 8221 84 0,'0'-3'33'0,"0"3"-18"0,0 0 2 0,0 0 16 0,0 0-4 15,0 0-2-15,0 0-11 16,-3 0-3-16,0 0-7 15,0 0-4-15,-2 0 1 0,-10 0-2 16,0 0 2-16,-6 0-2 16,0 0 2-16,-3 3 0 15,-3-1 3-15,-2 1-1 16,-1 0 2-16,0-1-4 16,-3 1 0-16,-2-1-1 15,-4 4-2-15,-3-1 3 16,-2 0 0-16,-4-2-1 15,3 0-2-15,4-1 1 16,-4-2 1-16,-3 0-1 16,1 0 2-16,-4 0 0 0,-2 0 3 15,-4 0-5-15,4 0-3 16,-1 0 1 0,-3 0 2-16,4 0 0 0,-4 0-1 15,1 0 1-15,-1 3-1 16,1 0 0-16,2-3 0 15,0 0 0-15,1 0 0 16,2 0 0-16,-2 0 2 16,-7 0 1-16,7 0 1 15,-4 0-2-15,3 0 1 16,1 0-2-16,2 0-1 16,-2 0 1-16,-1-3-1 15,1 3-3-15,-1-3 2 16,3 3 1-16,-5 0 2 0,5 0-1 15,1 0 2-15,-1-2 0 16,0-1 3-16,7 0-3 16,-4 1 0-16,-2 2-3 15,2 0-1-15,0 0 3 16,1 0 1-16,-1 0-4 16,3-3 1-16,1 0 0 15,2 1 0-15,0-1-3 16,1 0 2-16,-1 1 1 15,0-1 2-15,1 3-1 16,2-2-1-16,-3 2 3 16,1 0 0-16,2 0-4 15,0-3-1-15,1 0 1 16,2 1 0-16,-3-4 1 16,0 1 0-16,-2 0 0 0,-1 2 0 15,3 0 0 1,-2 1 2-16,2-1-3 0,3 3 0 15,1 0 1-15,2-2 0 16,0-1 2-16,0 0 1 16,4 1-4-16,2-1 1 15,0 0-2-15,3-2 0 16,-3 2 2-16,1 1 0 16,2-1 0-16,0-2 0 15,0 2 0-15,-3-2 0 16,4 0 0-16,-1-1 2 15,-3 1-1-15,6-6-1 0,0 3 1 16,3 0 1-16,-2-2-1 16,2-1-1-16,0 1 1 15,0 2-1-15,3 0 0 16,3 0 0-16,0 3-3 16,3-1 0-16,3 4-1 15,1 4 3-15,-1 9-2 16,0 5 1-16,3 0 0 15,-3 5-2-15,3 3 3 16,3-1 0-16,3 1-2 16,0-3 0-16,0-2 2 15,0-6 2-15,0-5 0 0,0-3-1 16,3-7 1-16,-1-6-1 16,-2-5 0-1,3-3 0-15,-9-3 0 0,0 1 0 16,-2-6-3-16,-1 3 2 15,0 0 3-15,-3-1 1 16,0 7-4-16,6 1-1 16,0 1 1-16,3 2 0 15,6 6-2-15,3 3 0 16,0 4-1-16,11 3 3 16,4-2 0-16,6 5 1 15,3 0 0-15,2-3 0 16,10 3-47-16,3-5-20 0</inkml:trace>
  <inkml:trace contextRef="#ctx0" brushRef="#br0" timeOffset="133">10126 8038 48 0,'0'0'19'0,"0"3"-10"0,3-3-4 0,-3 0 8 15,0 0-1-15,0 0 1 16,0 0 1-16,0 0 2 15,-3 0-1-15,0 0 4 16,-3 2-9-16,-3-2-1 16,0 0-1-16,-3 3 0 15,0-3 0-15,0 0 0 16,-9 3-4-16,-5-1-3 0,2 4 0 16,0-1 1-16,-3-2 3 15,0-1-2-15,1 1-2 16,-13-3 0-16,3 0-1 15,4 0 4-15,-1 0 2 16,0 0 0-16,0-3-1 0,-2 1-3 16,-4 2 1-16,3-3-2 15,0 0 2-15,1-2-2 16,2 2 2 0,-9 1-2-16,1-4-1 0,2 4 1 15,0-4-1-15,1 4-3 16,-7-4 2-16,0 1 3 15,4 0 3-15,2 0-2 16,0 2-2-16,0 0 0 16,-5 1-1-16,-1-4 0 15,4 1 0-15,-1 2 2 16,3-2 1-16,-3 0-4 16,1-3-1-16,-1 3 1 15,3-6 0-15,1 0 1 16,2 1 2-16,-3-3 1 15,1-1 1-15,2 1-2 0,0 0-2 16,3-3 3-16,4 5 2 16,-1 1-4-16,3-3-3 15,-3 2 3-15,4-2 1 16,-4 2 2-16,3-2 0 16,0 0-5-16,3 0 1 15,1-3 2-15,-1-5 1 16,3-1 1-16,3 1 0 15,0 3-2-15,-9-3 1 0,1-1 0 16,2 1 1-16,0-13-2 16,3 2 1-16,0 0-2 15,1 3 2-15,-1-3-4 16,0 1 0-16,3 4 1 16,-6-5 0-16,3-5 2 15,-2 3 3-15,2 0 0 16,0 2 0-16,3 0-3 15,-3-5-2-15,3 0 1 16,0 3 1-16,1 2-3 16,-1 0 0-16,0 0 5 15,-6 1 2-15,-3 4-5 16,3-2 0-16,1-3-1 16,2 1 0-16,0 2 0 15,0-1 0-15,0-7 2 16,-3-2 1-16,4-6-4 15,-1 2 1-15,0 4 2 0,0 2 3 16,-3 0-2-16,3 5 0 16,1 0-3-16,2-2-1 15,0-1 3-15,0 4 3 16,0-1-4-16,0 0-1 16,1-5 0-16,-4-3 2 15,0 3-1-15,-3 3 2 16,3 2 0-16,0 0 1 15,1 1-2-15,-1-1 1 16,0 0-2-16,3 3 2 0,0 3 0 16,0-1 3-16,-3 3-5 15,1 3-1-15,-7-3-2 16,3 1-2-16,0-4 3 16,3-2 2-16,3 2 0 15,-2 4-1-15,2-1-2 16,0 3 1-16,0 0 3 15,-6 2 1-15,-6-2-1 16,4 5-2-16,2 0 1 16,0 3 1-16,0-6-6 15,3 3 1-15,1-5 1 16,-1 3 3-16,0 2 0 0,-3 3 2 16,3-1-2-16,-3 1-1 15,4 0-2-15,-1 0-1 16,0 0 2-16,0-1 2 15,0 4 0-15,0-1 2 16,4 3-2-16,-7 0-1 16,3-5 1-16,-3 2-1 15,0 1 0-15,3-6 2 16,-2 3-3-16,-1 2 0 16,0 3 1-16,0 0 0 15,0 0-3-15,4 3 0 16,-4 0 2-16,-9 2 2 15,3-2 0-15,0 2-1 16,4 1 1-16,-1-1-1 16,0 3 0-16,-9-3 0 0,1 1-3 15,2-1 2-15,0 3 1 16,3-3 0-16,1 3 0 16,-1-2 0-16,6-1 0 15,-12 0 2-15,7 3-3 16,-1 0 0-16,0-2 1 15,0 2 2-15,4-3-1 16,-10 0-1-16,3 3-2 16,3-2 1-16,1-1 1 15,-1 3 0-15,3 0 0 16,0 0 2-16,0 0-3 16,4 0-2-16,-4-2 4 15,-3 2 1-15,3 0 0 16,3-3-2-16,1 0 1 15,2 1-1-15,0-1-3 0,0 0 2 16,3-5 3-16,3 3 1 16,-8 0-1-16,-1-1-2 15,0 1 1-15,3 0-1 16,0-3 0-16,0 3 0 16,1-1-3-16,-1 1 2 15,0 0 1-15,3-1 2 16,0 1-1-16,3 0 2 15,3-6-2-15,0 1 2 16,4 2-2-16,-1-8-1 0,-3 0-2 16,0 3 1-16,-9-3 1 15,3 0 0 1,0 5 2-16,0-2-3 16,4-3 0-16,-4 1 3 15,6 1 1-15,-6-7 1 16,3-3-2-1,-6 6-2-15,3 2-2 16,-3 0 1-16,1 3 1 16,2 0 2-16,-3 2-1 15,0 0-1-15,0 1 3 16,-3 2 0-16,4 0-6 16,-1 0 0-16,0 0 1 15,-9 0 1-15,6 3 1 16,-2 0 0-16,2-3 0 0,-3 2 2 15,0 4-3-15,0-4 0 16,-8 4 3-16,2-1 1 16,0 0-4-16,0 1 1 15,1-1 0-15,2 3 0 16,0-2 0-16,6 2 0 16,-2-3 0-16,-4 0 0 15,6 1 0-15,3-1 2 16,0 0-1-16,1 1-1 15,2-1 1-15,0 0-1 16,3 1 2-16,0-1 1 16,0 0-1-16,0 1 1 15,-3-1-4-15,-2 3 0 0,2-3 1 16,0 1 2-16,3-1-1 16,0 1-1-16,0-1 1 15,0 3-1-15,0-8 0 16,1 3 2-16,-1-1-3 15,3 1 0-15,0 2 1 16,0 1 0-16,0-9 0 16,3 3 0-1,0 0 0-15,3 3 0 16,0 2 0-16,0-2 0 16,0 0 2-16,3 0-3 15,0 2 0-15,0 0 1 16,0 1 2-16,0 2-3 15,3 0 0-15,0 0-6 16,0 13 0-16,0 5 1 0,3 1 1 16,0-1 0-16,0 1 4 15,3-3 0-15,0 0 1 16,0-3 0-16,-3 0 2 16,0-2-1-16,0-3-1 15,0 0 1-15,-3-8 1 16,0 5-1-16,0-5-1 15,0 0 3-15,0 0 2 16,0-3 0-16,-3-5 0 16,0 0-6-16,0-2-1 15,-3-3 3-15,0-6 1 0,0 3 0 16,0-8-2-16,3 6 1 16,0 2-1-1,1 3 0-15,-1 2 2 0,3 1-3 16,0 2-2-16,3 0-1 15,2 2 3-15,4 1-2 16,6 0 1-16,6-1 0 16,6 1 0-16,0 3 2 15,8-4 0-15,-5 4 0 16,-3-4 0-16,-3 1-7 16,-9 0-3-16,0 2-65 15,-10 0-27-15,1-5 2 16</inkml:trace>
  <inkml:trace contextRef="#ctx1" brushRef="#br1">791 10231 0 0,'0'0'0'0,"0"0"0"0,0 0 0 0,0 0 0 16,0 0 0-16,0 0 0 0,0 0 223 0,0 0-45 16,0 0 36-16,0 0 7 0,-6 0-131 0,6 0-26 0,0 0-6 0,-6 0-1 15,0 0-5-15,3 0 0 0,-5 3-1 0,2 0 0 16,0-1-22-16,6-2-4 0,-9 3-1 0,3 2 0 16,0 1-8-16,0-1-1 0,-3 0-1 0,0 3 0 15,3 0-14-15,-3 3 0 0,-3 2 0 0,3 0 0 16,-6 0 0-16,0 3 0 0,1 0-8 0,2 0 8 15,-3 2 0-15,-6 1 0 0,6 2 11 0,0 0-11 16,-3 3 20-16,6 0-4 0,-8-3 0 0,5 3 0 16,0-3-8-16,0 0-8 0,3 0 9 0,-3 1-9 15,6 1 8-15,-6-1-8 0,3-1 0 0,-2 0 0 16,5 3 8-16,0 2-8 0,-3 1 0 0,-3-4 0 16,0 1 0-16,6 5 0 0,-9 0 0 0,6 3 0 15,0 0 0-15,-2 2 8 0,-1 1-8 0,3 2 9 16,-6 0-9-16,6 3 12 0,-6 2-12 0,6 0 12 15,-9 1-12-15,7-1 0 0,-1 0 0 0,0-7 8 16,3-4-8-16,0-2 8 0,0-2-8 0,3-3 8 16,6-3 0-16,-6 0-8 0,0 0 12 0,3-2-4 0,0-1 6 0,6 1 1 15,-9 2 0-15,9 0 0 0,-6 0-15 0,6 3 0 16,-3-3 8-16,3 3-8 0,0 0 0 0,0 2 0 16,0 3 8-16,0 3-8 0,0 0 0 0,0 0 0 15,0 2 0-15,-2 1 0 0,2 2 0 0,0 2 0 16,0 1 0-16,2-3 0 0,-2 0 0 0,0 3 0 15,3-3 0-15,3-3 0 0,-3 3 0 0,3-5 0 16,0 0 0-16,3-1 9 0,0-1-9 0,3 1 0 16,3-2 9-16,0 0-9 0,3 3 0 0,0-5 8 0,5 2-8 15,-2-3 0-15,0 1 0 0,6-3 0 0,-3-1 0 0,2 1 0 16,-2-5 9-16,6-1-9 0,3 1 12 0,-3-3-12 16,5-1 0-16,-5-1 0 0,0 2 0 0,3-1 0 31,-4-1-120-31,1-1-19 0</inkml:trace>
  <inkml:trace contextRef="#ctx1" brushRef="#br1" timeOffset="603.009">648 12827 288 0,'0'0'25'0,"0"0"-25"0,0 0 0 0,0 0 0 16,0 0 116-16,0 0 19 0,0 0 3 0,0 0 1 15,0 0-83-15,0 0-16 0,0 0-3 0,12-3-1 16,-12 3 0-16,9 0 0 0,-3 3 0 0,3 2 0 16,-3 1-3-16,3-1-1 0,-3 3 0 0,3 0 0 15,0 0-12-15,-3 2-4 0,6-2 0 0,-9 0 0 16,3 3-16-16,-3-1 0 0,6-2 8 0,-9 3-8 15,8-3 8-15,-8 0-8 0,0 0 12 0,0 0-12 16,0 0 23-16,-6-1-3 0,4-1 0 0,-4 2 0 0,0-3 3 0,6 3 0 16,-9-3 0-16,0 1 0 0,0-1-8 15,0 0-2-15,0 3 0 0,-3-3 0 0,3 1-2 0,-3-1-1 16,0 3 0-16,0 0 0 0,3-3-10 0,4 3 0 16,-4 0 0-16,3 0-659 0</inkml:trace>
  <inkml:trace contextRef="#ctx1" brushRef="#br1" timeOffset="2605.54">1458 12835 403 0,'0'0'36'0,"0"0"-36"0,-6-3 0 0,3 1 0 15,-3-4 156-15,3 4 25 0,-9 2 5 0,6-3 1 16,-6 3-110-16,3 0-21 0,-2 3-5 0,-1-1-1 16,-3 4 0-16,3-1 0 0,0 3 0 0,0 2 0 15,3 4-8-15,-6-1-2 0,9 3 0 0,-9 2 0 16,9 1-13-16,-2 2-3 0,2 3-1 0,3-3 0 15,3-2-6-15,3 2-1 0,3-3 0 0,-3 1 0 16,8-6 4-16,4-2 0 0,-6-1 0 0,6-5 0 16,3 3-20-16,-3-5 0 0,3 0 0 0,0-6 0 15,-7 0 0-15,1 1-19 0,3-6 4 0,0 0 1 16,-6-5-5-16,3 2-1 0,3-2 0 0,-9 0 0 16,0-3-49-1,3 0-11-15,-3 0-1 0,-3 0-1 0,-3-2 6 0,3 4 0 16,-3-2 1-16,-3 3 0 0,3-3 49 0,0 3 10 0,-3 0 1 15,-3 2 1-15,6 1 43 0,0 2 9 0,-6 2 2 0,3 1 0 0,3 5 44 0,0 0 8 16,-6 0 3-16,6 0 0 0,-3 8-42 0,3 3-8 16,0 2-1-16,3 0-1 0,-3 3-7 0,0 3-2 15,6-4 0-15,-3 1 0 0,3 0-12 0,-3 0-2 16,3 0-1-16,0 0 0 0,0 0-19 0,-1-3 0 16,1 3 8-16,3-6-8 15,0 1-43-15,-3 0-12 0,3-4-2 0</inkml:trace>
  <inkml:trace contextRef="#ctx1" brushRef="#br1" timeOffset="3049.307">1702 13147 536 0,'0'0'24'0,"0"0"4"16,0 0-28-16,0 0 0 0,0 0 0 0,0 0 0 0,0 0 8 0,0 0-8 15,0 0 0-15,3-2 0 0,-3 2 8 0,0 0-8 16,0 0 0-16,3-6 0 0,0 1 13 0,-3 5-3 15,0 0-1-15,0 0 0 0,0 0 16 0,0 0 3 16,0 0 1-16,0 0 0 0,0 0 37 0,0 0 7 16,0 0 2-16,0 0 0 0,0 0-24 0,0 0-5 15,0 0-1-15,0 0 0 0,0 0-9 0,0 0-1 16,0 0-1-16,0 0 0 0,0 0 14 0,0 0 4 16,0 0 0-16,0 0 0 0,0 0 10 0,0 0 2 15,0 0 1-15,0 0 0 0,0 0-23 0,-6 3-5 16,3-3-1-16,3 0 0 0,-6 2-21 0,3-2-5 15,-6 0-1-15,3-2 0 0,6 2-9 0,0 0 0 16,-3-3 0-16,3 3 0 16,0 0-24-16,0 0-11 0,-3-3-1 0</inkml:trace>
  <inkml:trace contextRef="#ctx1" brushRef="#br1" timeOffset="3674.284">2047 12846 115 0,'0'0'10'0,"0"0"-10"0,0 0 0 0,-6 0 0 15,0 0 177-15,1 0 34 0,2 0 6 0,-6 2 2 16,-3 1-132-16,3 2-27 0,-3-2-4 0,3 5-2 16,0 0 10-16,-3 2 1 0,3 3 1 0,0 1 0 15,3-1-26-15,0 5-4 0,-3 1-2 0,3 2 0 16,1 0 10-16,5 3 1 0,0-5 1 0,0-1 0 15,5 1-8-15,4-3-2 0,0-3 0 0,3 0 0 16,3-2-19-16,-3-6-4 0,3 0-1 0,0-2 0 16,6-3-12-16,-9-3 0 0,5-5 0 0,-2-2 0 15,0-6 0-15,-3 0 0 0,3 0 0 0,0-3-10 16,-6 1 10-16,-3-1 16 0,3 1-4 0,-3-1-1 16,-6 1-11-16,0-1 0 0,0 3-12 0,-9 1 12 0,6 1 0 0,0 1 0 15,-3-3 0-15,-3 3 0 16,0 2-12-16,0 4 1 0,0-1 1 0,0 0 0 15,3 2-15-15,-3 4-3 16,0-1-1-16,3 3 0 0,3 0-18 0,3 0-3 16,0 0-1-16,-3 8-637 0</inkml:trace>
  <inkml:trace contextRef="#ctx1" brushRef="#br1" timeOffset="4101.856">2220 12933 979 0,'0'0'87'0,"0"8"-70"0,0 2-17 0,0 6 0 16,0 3 60-16,0 2 9 0,0 3 2 0,0 2 0 15,0 3-35-15,0 0-6 0,0 1-2 0,0-1 0 16,3 2-7-16,-3-4-1 0,0-3-1 0,6-1 0 16,-6-4 18-16,0-3 4 0,0-3 1 0,0-2 0 15,0-1-23-15,0-2-5 0,0-3-1 0,0-5 0 16,0 0 4-16,0 0 1 0,0 0 0 0,0 0 0 15,0-7 14-15,0-1 2 0,0-3 1 0,0-2 0 32,0 0-53-32,0-3-10 0,0-3-3 0,-6 1 0 0,3-1 31 0,3-5 0 0,-6 0 0 0,3 3 0 15,0-5-23-15,0 2-1 0,3-5-1 0,-3 2 0 16,3 4-25 0,0-4-5-16,3 3-1 0,3 1 0 0,3 1 56 15,-6 4 0-15,6-1 0 0,0 4 0 0,0-1 56 0,-3 2 10 0,3 6 2 16,6 1 0-16,-9 1-14 0,2 4-2 0,4 4-1 0,-3 1 0 0,6 5-31 15,-6 2-5-15,3 4-2 0,-9 2 0 0,3 2 3 16,-3 1 0-16,-6-1 0 0,3 1 0 0,-6-4-4 16,3 4 0-16,-3-3 0 0,-3 0 0 0,-3 0-4 15,3-3-8-15,3 3 11 0,0-6-11 0,-3 1-9 0,3-3-9 16,1 2-2-16,2-4 0 16,-6-1-161-16,3-2-33 0,6-3-6 0,0 0-2 0</inkml:trace>
  <inkml:trace contextRef="#ctx1" brushRef="#br1" timeOffset="4449.864">2416 12920 1497 0,'0'0'66'0,"0"0"14"0,6 5-64 0,-3 0-16 0,3-2 0 0,0 5 0 16,3-3 29-16,-3-2 3 0,3-1 0 0,-3 4 0 15,3-4 20-15,-3 1 5 0,3-3 1 0,3 0 0 16,-6 0-3-16,0 0-1 0,3-3 0 0,0 3 0 15,-3-5-54-15,-1 2 0 0,4 1-8 0,-3-4 0 16,0 1 8-16,-3 0 16 0,3 0-4 0,-6-3-1 16,3 2-33-1,-3 1-6-15,0 0-2 0,0-1 0 0,-3 1 13 0,3 3 2 0,-6-4 1 0,-3 1 0 16,3 0 14-16,0 2-11 0,1-2 11 0,-4 5-10 16,0 0 10-16,0 0 0 0,0 5 0 0,0 0 0 15,-3 3 0-15,3 0 0 0,-3 3 0 0,3-1 0 0,0 4 0 16,3-1 0-16,-3 0 0 0,9 3-8 0,-6 0 8 15,3 0 11-15,3 0-3 0,0-1 0 0,3 1 1 0,3-3 0 16,0 1 0-16,3-4 0 0,3 1-9 0,3-1 0 16,-6-2 0-16,3 0 0 15,3-5-56-15,0 0-12 0,-6-6-4 16,5 0-702-16</inkml:trace>
  <inkml:trace contextRef="#ctx1" brushRef="#br1" timeOffset="4754.384">2658 12965 964 0,'0'0'43'0,"0"0"9"0,0 10-42 0,0 1-10 0,0-1 0 0,0 1 0 15,0 0 75-15,3-1 13 0,-3 1 2 0,0-1 1 16,3 1-15-16,-3-1-4 0,0-10 0 0,3 8 0 16,-3-8-32-16,0 0-6 0,0 0-2 0,2 6 0 15,-2-6-20-15,0 0-12 0,0 0 12 0,0 0-12 16,0 0 21-16,0 0-2 0,-5-3-1 0,2-2 0 15,3 5 18-15,-3-6 3 0,0-4 1 0,3-1 0 16,-6 1-20-16,6-1-3 0,-3 1-1 0,3-4 0 16,0 1-4-16,3 2 0 0,3-2-1 0,-6 3 0 15,9-4-11-15,-4 4 0 0,1-1 0 0,3 3 0 16,0 0 8-16,3 3-8 0,-3-3 12 0,3 3-4 16,0 2-8-16,0 1 0 0,0-1 0 0,3 6 8 15,-3-1-134-15,5 1-27 16,7 0-6-16,-3-1-1 0</inkml:trace>
  <inkml:trace contextRef="#ctx1" brushRef="#br1" timeOffset="5110.381">2982 12853 1638 0,'0'0'36'0,"0"0"7"0,0 0 1 0,-3-2 3 0,-3 2-38 0,-3 2-9 16,3 1 0-16,0-3 0 0,-3 3 0 0,0 2 8 15,-2 0-8-15,2 6 8 0,3-3 4 0,-3 8 0 16,-3 0 0-16,3-1 0 0,0 4-4 0,0 0-8 0,6-1 12 0,-6-2-4 16,3 2 10-16,6-2 2 0,6-2 0 15,-6-4 0-15,3-2-9 0,3 3-2 0,0-6 0 0,0 0 0 16,3-2 4-16,0 0 1 0,3-6 0 0,-3-2 0 16,3-3-14-16,-4 0 8 0,4 2-8 0,0-4 0 15,-3-1 0-15,0 1-21 0,0-1 3 0,0 1 1 16,-3-4-1-16,0 4 0 0,0-1 0 0,-3 1 0 15,3 2 18-15,-3 2 11 0,-3-4-2 0,6 4 0 16,-6 6-25-16,0 0-6 0,0 0-1 0,0 0 0 16,0 0 13-16,0 0 10 0,0 0-13 0,0 6 5 15,6 2 8-15,-6 2 16 0,6 1-4 0,-3-3-1 16,3 5 5-16,-1-5 0 0,1 3 1 0,3-4 0 16,-3 1-49-1,3-2-9-15,-3-1-3 0,0 0-458 0,3-2-92 0</inkml:trace>
  <inkml:trace contextRef="#ctx1" brushRef="#br1" timeOffset="5327.388">3306 12523 1094 0,'0'0'48'0,"-2"5"11"0,-4 3-47 0,3 3-12 16,-3 2 0-16,3 3 0 0,0 5 65 0,-3 3 11 15,0 2 3-15,3 3 0 0,-3 3-47 0,0 2-10 16,3-2-2-16,3 0 0 0,0-3 9 0,0-3 2 16,-6-2 0-16,6 0 0 0,6 0-31 0,-6-6 8 15,0 1-8-15,0-3-694 0</inkml:trace>
  <inkml:trace contextRef="#ctx1" brushRef="#br1" timeOffset="5542.414">3068 12777 1868 0,'0'0'41'0,"0"0"9"0,0 0 2 0,12-3 0 0,-6 0-42 0,9 1-10 0,-6-3 0 0,12-1 0 16,-9 1 0-16,6 0 0 0,-3-1 0 0,2 4 0 15,7-1 0-15,-3 3 0 0,3 0 0 0,-3 0 0 16,2 0-94-16,4 3-21 0,-6 2-4 0,-3-2-591 16</inkml:trace>
  <inkml:trace contextRef="#ctx1" brushRef="#br1" timeOffset="5814.428">3542 12814 633 0,'0'0'56'0,"0"0"-44"16,0 0-12-16,0 8 0 0,0-8 158 0,-6 5 30 15,3 3 5-15,-3-3 2 0,0 3-89 0,-3-3-18 16,3 3-3-16,0 3-1 0,-3 0-48 0,3-1-9 15,0 1-3-15,-3 2 0 0,3 0-4 0,0 0 0 16,3 1-1-16,-3-1 0 0,6 0 1 0,-3-2 1 0,6 2 0 0,3-2 0 16,-6-4 1-16,6-1 0 0,3 2 0 0,-3-3 0 15,6-2 0-15,0-1 0 0,-3-2 0 0,3-2 0 16,0-1-11-16,0-2-3 0,0-3 0 0,-7 0 0 16,4-3-21-16,3 1-5 0,-3-4-1 15,0 4 0-15,-3-3 7 0,-6-1 0 0,0 4 1 0,0-1 0 16,-6 1 11-16,0 2 0 0,0-3 0 0,0 1 0 15,0-1 13-15,-3 0 5 0,0 1 1 0,1-1 0 32,-4 3-52-32,3-2-11 0,0 2-1 0,3 2-1 15,0 4-94-15,3-1-18 0,-3 0-4 0</inkml:trace>
  <inkml:trace contextRef="#ctx1" brushRef="#br1" timeOffset="6046.428">3667 12917 1494 0,'15'13'66'0,"-12"-5"14"0,5 0-64 0,-2 3-16 0,3 2 0 0,-6-3 0 0,3 1 48 0,0 2 6 16,-6-5 2-16,6 0 0 0,-6 0-42 0,0 0-14 16,0-8 9-16,0 0-9 0,0 0 21 0,0 0-1 15,0 0 0-15,0 0 0 0,-9-3 8 0,3 1 2 16,6-4 0-16,-6-1 0 0,6-1-19 0,-6 0-11 16,6-3 12-16,0-2-12 0,0 0 41 0,6-1 2 15,-6 4 0-15,6-1 0 0,0-2-30 0,3 0-5 16,-3 2-8-16,3 1 11 0,6-1-11 0,-6 3 0 15,3 3-10-15,-3-1 10 16,6 1-37-16,-4 0-2 0,4 0 0 0,-3 2-551 16,6 0-110-16</inkml:trace>
  <inkml:trace contextRef="#ctx1" brushRef="#br1" timeOffset="6513.599">4071 12806 230 0,'0'0'20'0,"-8"0"-20"16,8 0 0-16,0 0 0 0,0 0 319 0,-3 0 59 15,3 0 12-15,0 0 2 0,0 0-245 0,0 0-50 16,0 0-9-16,0 0-3 0,6-3-44 0,2 1-9 16,1-1-1-16,3 0-1 0,0 1 2 0,0-1 1 15,3 0 0-15,-3 1 0 0,3-1-18 0,3 3-4 16,-4-3-1-16,4 1 0 0,-3 2-10 0,0-3 0 16,-3 3 0-16,3 0 0 15,-3 3-35-15,0-3-9 0,-3 0-1 0,3 0-1 16,-6 2-152-16,-6-2-30 0</inkml:trace>
  <inkml:trace contextRef="#ctx1" brushRef="#br1" timeOffset="6710.464">4054 12925 518 0,'0'0'46'0,"0"0"-37"0,0 0-9 0,0 0 0 16,0 0 226-16,0 0 43 0,0 0 9 0,0 0 2 15,0 0-174-15,0 0-34 0,6 3-8 0,5-1 0 16,1-2-14-16,3 0-2 0,0 0-1 0,6-2 0 0,-6 2-12 0,6-3-3 16,2 0 0-16,-2 1 0 0,3-1-24 0,-3 3-8 15,0-3 0-15,0 3 0 16,-3-2-123-16,-1-1-28 0</inkml:trace>
  <inkml:trace contextRef="#ctx1" brushRef="#br1" timeOffset="7470.727">4997 12390 518 0,'0'0'46'0,"-6"0"-37"0,0 0-9 0,0 3 0 16,0 0 147-16,-3-1 27 0,0 1 6 0,-2 5 0 16,-1 0-113-16,0 5-23 0,-3 0-5 0,0 3-1 15,-3 5 14-15,3 3 2 0,-3 5 1 0,4 3 0 16,-4 2 7-16,3 6 2 0,3 2 0 0,0-2 0 15,6 3-12-15,0-4-3 0,3 1 0 0,6-3 0 16,3-3-14-16,6 3-3 0,3 0-1 0,3-5 0 16,5-3-63-16,4-2-12 15,3-1-2-15,0-5-806 0</inkml:trace>
  <inkml:trace contextRef="#ctx1" brushRef="#br1" timeOffset="9223.564">5179 12584 115 0,'0'0'10'0,"0"0"-10"0,0 0 0 0,0 0 0 16,0 0 228-16,0 0 44 0,0 0 9 0,0 0 2 15,0 0-167-15,0 0-32 0,0 0-8 0,3 10 0 16,0 3-19-16,0 6-3 0,0-1-1 0,0 4 0 16,-3 1-14-16,0 1-3 0,0 0-1 0,0 3 0 15,-3-4-4-15,3-2-1 0,-3-2 0 0,3-3 0 0,0 0 2 0,0-3 1 16,-3-2 0-16,3-1 0 0,0-2-11 16,0-3-2-16,-3 3-1 0,0-2 0 0,3-6-7 0,0 0-2 15,0 0 0-15,0 0 0 0,-3 0-10 0,3 0 0 16,-3-6 0-16,3 4 0 0,-6-4-8 0,6-2 8 15,3-2 0-15,-3 2 0 0,0-3-14 0,0 3 2 16,3-2 0-16,3-1 0 0,-3-2 12 0,3 2 10 16,0 1-2-16,3-1 0 0,-1 3-23 0,1 0-5 15,-3 0 0-15,6 3-1 0,0 3 21 0,0-4-11 16,-3 6 11-16,0 0-8 0,3 3 8 16,0 0 0-16,3 2-9 0,-6 3 9 0,-3 0 0 15,2 2 0-15,1 1 12 0,-3-1-4 0,-6 1 21 0,0 0 4 16,3-1 1-16,-3 1 0 0,-3-3 13 15,0 2 2-15,-3-2 1 0,3 0 0 0,-3 0-19 0,1-3-4 16,-4 1-1-16,0-1 0 0,3-2-17 0,-6-1-9 0,0 4 10 16,3-6-10-1,-3 0-20-15,3 0-11 0,-3 0-1 0,3 0-1 16,0-3-83-16,0-2-17 0,3 2-3 0,1 0-1 16,2-2-60-16,-3 2-12 0,6 3-3 0,0-10 0 0</inkml:trace>
  <inkml:trace contextRef="#ctx1" brushRef="#br1" timeOffset="9482.552">5488 12909 806 0,'0'0'72'15,"0"0"-58"-15,0 0-14 0,0 0 0 0,-6 3 127 0,6-3 22 16,0 0 5-16,0 0 1 0,-12 5-75 0,6-2-14 16,6-3-3-16,0 0-1 0,-5 5 1 0,5-5 0 15,0 0 0-15,0 0 0 0,0 0-36 0,0 0-7 16,0 0-2-16,0 0 0 0,0 0-18 0,0 0-9 16,0 0 1-16,0 0 0 15,8 0-35-15,1 0-6 0,-9 0-2 0</inkml:trace>
  <inkml:trace contextRef="#ctx1" brushRef="#br1" timeOffset="9967.319">5715 12798 288 0,'0'0'25'0,"0"0"-25"0,0 0 0 0,0 0 0 15,5-3 167-15,1-2 28 0,-6 5 5 0,0 0 2 16,-3-8-90-16,6 3-19 0,3-1-3 0,-6 6-1 16,-3-5-21-16,0 3-5 0,3 2-1 0,0 0 0 15,0 0 5-15,0 0 1 0,0 0 0 0,0 0 0 0,0 0-19 0,-6 5-3 16,1 0-1-16,2 3 0 0,0 3-25 0,0-1-4 15,-6 3-2-15,3-2 0 0,3 2-6 0,0 0-8 16,-3 1 11-16,6-1-11 0,0 0 20 0,0 0-4 16,3 1 0-16,-3-4 0 0,3 1-16 0,3-3 8 15,6-3-8-15,0 0 0 0,-12-5 11 0,8 0-11 16,10 0 10-16,-3-5-10 0,0 2 8 0,-3-5-8 16,0 0 0-16,3 1 9 0,-3-4-9 0,0 0 0 15,-9 1 0-15,3-1 0 0,5 1 0 0,-8-4 0 16,-6 6 0-16,0-2 0 0,0 2 0 0,-2 0 0 0,-1 0 0 15,-6 3 0-15,0-6 0 0,0 6 10 0,3-3-10 16,0 5 10-16,-6-2-22 0,6 2-5 16,9 3-1-16,-6-2 0 15,-3 2-44-15,3 0-9 0,6 0-1 0,0 0-503 16,0 0-100-16</inkml:trace>
  <inkml:trace contextRef="#ctx1" brushRef="#br1" timeOffset="10355.355">5911 12811 288 0,'0'0'25'16,"0"5"-25"-16,-6 3 0 0,9 3 0 15,6 0 247-15,-3 4 44 0,-9 1 9 0,3 0 1 16,9 5-244-16,-6-2-49 0,-3-1-8 0,-3-2 0 16,3 3 19-16,0-3 8 0,6 0 1 0,-6-3 1 15,-6 0 20-15,6 0 4 0,3-2 1 0,-3-3 0 0,-9 2-38 0,9-2-7 16,3-2-1-16,-3-6-8 0,0 0 12 0,0 0-4 15,0 0 0-15,0 0-8 0,0 0 9 0,3-6-9 16,-9-2 0-16,6-2 9 0,6-1-17 0,-6 1-4 16,-6-4-1-16,3 1 0 0,6-3 13 0,-3-2 0 15,-3 2 12-15,0-3-12 0,-3 1 0 0,3-1 0 16,6-2 0-16,-3 3-9 0,-6-1 9 0,9 1 0 16,9 2 0-16,-6-3 0 0,-3 3 0 0,3 3 0 15,3 0 0-15,0 5 0 0,3 0 36 0,-4 3 2 16,-2 2 1-16,3 0 0 0,9 6-25 0,-6 0-5 15,-6 2-1-15,6 3 0 0,0 0 1 16,-3 2 0-16,-9 1 0 0,0 2 0 0,3 0 3 16,-3 1 0-16,-3-1 0 0,-3-3 0 0,-6 1-1 0,3 0 0 0,3-1 0 0,-3 1 0 15,-6-3 4-15,3 0 1 0,9 0 0 0,0-3 0 32,-6 0-130-32,1-2-26 0,8-3-4 0,0 0-611 0</inkml:trace>
  <inkml:trace contextRef="#ctx1" brushRef="#br1" timeOffset="10692.314">6116 12801 1623 0,'0'0'72'0,"3"5"15"0,6 0-70 0,-3 0-17 0,-6-5 0 0,6 6 0 16,6-1 27-16,-6 0 1 0,-6-5 1 0,9 3 0 15,0-3 5-15,0 0 1 0,-3 0 0 0,0-5 0 16,3 2-1-16,-3-2 0 0,6 2 0 0,-7-2 0 0,1-1-22 0,0 1-4 15,3-3 0-15,-3 0-8 0,-6 0 0 0,0 3 0 16,6-3 0-16,-3 3-9 0,-3 0 9 0,0-1-8 16,-3 1 8-16,3-3-8 0,0 8 8 0,-6-5 0 15,-3 2 0-15,0-2 0 0,6 0 0 0,-6 5 0 16,-2 0 0-16,2 0 0 0,0 5 0 0,3-3 11 16,-6 4-3-16,0 2 0 0,3 0-8 0,0 0 0 15,6 2 0-15,-6 1 0 0,0 2 0 0,6-2 0 16,3-4 0-16,0 4 0 0,-3 0 9 0,6-1 3 15,0-2 1-15,3 0 0 0,3 3 0 0,-3-3 0 16,0 0 0-16,3-3 0 0,3 0-13 0,0 0-15 16,-12-5 3-16,12 3 1 15,3 0-48-15,-4-3-9 0,-2 0-3 0,0-3-493 0,0 0-100 0</inkml:trace>
  <inkml:trace contextRef="#ctx1" brushRef="#br1" timeOffset="10971.383">6337 12787 957 0,'-12'-5'42'0,"12"5"10"0,9 0-42 0,-9 0-10 0,0 0 0 0,0 0 0 16,6 8 41-16,-3-3 7 0,-9 6 0 0,3-3 1 16,3 2 6-16,3 1 1 0,0-3 0 0,-6 2 0 15,-6 1-12-15,6-3-1 0,3-8-1 0,3 8 0 16,-9 0 11-16,6-8 3 0,0 0 0 0,0 0 0 16,0 0-28-16,0 0-4 0,0 0-2 0,0 0 0 15,0 0 2-15,0 0 0 0,-6 3 0 0,6-3 0 16,0 0 6-16,0 0 2 0,-3-6 0 0,3 1 0 0,6 0-11 15,-3-3-1-15,-3 0-1 0,3-3 0 0,0 3-9 0,0-2-2 16,3-1 0-16,-3 0 0 0,-3 4-8 0,6-4 0 16,5 3 0-16,-2-3 0 0,-6 4 18 0,3 1-2 15,6-2 0-15,0 6 0 0,-3-1-25 0,3 3-6 16,-3 0-1-16,3 3-604 16,3-1-122-16</inkml:trace>
  <inkml:trace contextRef="#ctx1" brushRef="#br1" timeOffset="11330.356">6640 12732 1411 0,'0'0'62'0,"0"0"14"0,0 0-61 0,-6 0-15 0,0-3 0 0,0 3 0 16,6 0 46-16,-6 0 6 0,0 0 2 0,-2 3 0 16,-1 2-38-16,0 3-7 0,0-3-1 0,-3 6-8 15,0-1 12-15,3 4-12 0,6-1 12 0,-6 0-12 16,0 0 18-16,3 1-3 0,3-4-1 0,3 3 0 15,0-2 20-15,0 0 4 0,3-3 1 0,3-3 0 16,3 3-12-16,0-3-3 0,0-2 0 0,0-1 0 16,0-2-24-16,3-2 0 0,-3-4 0 0,0 4 0 31,2-6-28-31,-2 3-12 0,0-3-1 0,0 0-1 0,-3-3-18 16,0 3-4-16,0 0-1 0,-3-2 0 0,-3 2 48 0,3 0 17 0,-3-3-12 0,0 3 12 15,0 0 10-15,0 0 8 0,0 3 2 0,0 0 0 16,0 5-8-16,0 0 0 0,0 0-1 0,0 0 0 0,0 0-11 15,0 0 0-15,0 0 0 0,6 8 0 0,-3 0 0 16,0 0 8-16,0-1 0 0,0 4 0 0,0-3 0 0,3 0-8 16,0 0 12-16,-3-3-4 0,6 3-16 0,-3-3-4 15,0 1-1-15,3-4 0 16,-3 4-133-16,-1-1-26 0</inkml:trace>
  <inkml:trace contextRef="#ctx1" brushRef="#br1" timeOffset="11550.321">6849 12496 1036 0,'0'0'92'0,"0"0"-73"0,0 0-19 0,0 0 0 16,0 0 88-16,-3 8 13 0,0 3 3 0,0 2 1 16,0 3-59-16,0 2-12 0,3 1-2 0,-3 2-1 15,3 3 3-15,-3 2 1 0,3 3 0 0,0-2 0 16,-3-1-23-16,3-2-12 0,0 0 12 0,0-3-12 15,0 0 17-15,-3-2-3 0,3-1-1 0,0-4 0 32,0 2-40-32,3-3-8 0,0-3-1 0,-3-2-1 0</inkml:trace>
  <inkml:trace contextRef="#ctx1" brushRef="#br1" timeOffset="11790.325">6706 12703 1324 0,'0'0'59'0,"0"0"12"16,0 0-57-16,0 0-14 0,0 0 0 0,0 0 0 0,0 0 72 0,0 0 12 16,0 0 3-16,9-3 0 0,-3 0-60 0,3 1-12 15,-1-1-3-15,7 0 0 0,0-2 22 0,0 2 4 16,3 1 1-16,0-3 0 0,3 2-31 0,-3-2-8 15,2 5 0-15,1-6 0 16,-3 4-45-16,3-4-14 0,-3 4-2 0,0 2-443 16,-4 0-88-16</inkml:trace>
  <inkml:trace contextRef="#ctx1" brushRef="#br1" timeOffset="12043.927">7030 12719 403 0,'0'0'17'0,"0"0"5"0,-3 5-22 0,-3 0 0 0,0 0 0 0,0 1 0 15,3 2 236-15,-3 0 44 0,3 0 8 0,0-1 1 16,0 4-179-16,0 0-36 0,1-1-7 0,2 3-2 15,0-2-17-15,0 0-3 0,0 2-1 0,2 0 0 16,4 0-9-16,0-2-3 0,0-3 0 0,0 2 0 16,3-2-16-16,0-2-3 0,0-1-1 0,0-2 0 15,3-1-4-15,-3-2 0 0,0-2-8 0,3-1 12 16,-3-2-12-16,0-1 0 0,-3-2 0 0,-1 0 0 16,1 1 0-16,-3-4 0 0,3 3 0 0,-3 0 0 15,-3-3 0-15,0 4 0 0,-3-4 0 0,0 3 0 16,-6 0 0-16,3-3 0 0,1 1 0 0,-4 2 0 15,0 3-10-15,0-3-8 0,0 2-2 0,0 1 0 16,3 0-19-16,0 2-4 0,0-2-1 0,6 5-508 16,0 0-103-16</inkml:trace>
  <inkml:trace contextRef="#ctx1" brushRef="#br1" timeOffset="12290.63">7212 12787 1335 0,'9'14'59'0,"0"-9"13"0,0 5-58 0,-4 1-14 16,1 0 0-16,0 2 0 0,0-3 73 0,0 4 12 15,-3-6 3-15,0 0 0 0,-3 2-26 0,-3-5-5 16,3-5-1-16,-3 8 0 0,0-2 10 0,3-6 2 16,-6 2 0-16,0 1 0 0,0-3-20 0,0 0-3 15,6 0-1-15,-2-3 0 0,-4 1-20 0,3-4-5 16,3 1-1-16,-3 0 0 0,3-3 0 0,0 0 0 16,3-5 0-16,0 2 0 0,3 0-18 0,-4-2 0 0,4 0 0 0,0 0-9 15,3 0 0-15,0-1 0 0,3 1 0 16,-3 3 0-16,3-4-5 0,0 6-1 0,3 0 0 15,-3 3 0 1,0-3-17-16,2 3-3 0,-2 0-1 0,3 2-620 0,-3 0-124 0</inkml:trace>
  <inkml:trace contextRef="#ctx1" brushRef="#br1" timeOffset="12660.889">7664 12684 874 0,'-6'-5'39'0,"6"5"8"0,0 0-38 0,-3-3-9 15,-3-2 0-15,3 5 0 0,3 0 85 0,-3-5 15 16,-3 2 4-16,6 3 0 0,0 0 20 0,0 0 5 16,-3 0 1-16,3 0 0 0,0 0-2 0,0 0-1 15,0 0 0-15,0 0 0 0,0 0-55 0,0 0-10 16,0 0-2-16,9 3-1 0,0-3-20 0,3 0-4 0,0-3-1 0,3 3 0 16,-3 0-34-16,3 0 0 0,3-3 0 0,-4 3 0 15,-2 0 0-15,3 0 0 0,-3 0 0 0,0 3 0 31,0-3-45-31,0 0-10 0,-3 0-1 0,0 0-1 16,-3 3-60-16,3-3-12 0,-9 0-3 0</inkml:trace>
  <inkml:trace contextRef="#ctx1" brushRef="#br1" timeOffset="12842.469">7646 12798 345 0,'0'0'31'16,"0"0"-31"-16,0 0 0 0,0 0 0 15,0 0 315-15,0 0 57 0,0 0 11 0,0 0 2 16,0 0-287-16,0 0-58 0,9 3-11 0,3-1-2 0,-3-4-1 0,3 2 0 16,0 0 0-16,6-3 0 0,-3 3-5 0,2-3-1 15,1 3 0-15,0-2 0 0,-3-1-9 0,3 0-3 16,0 1 0-16,0 2-604 16,-3-3-120-16</inkml:trace>
  <inkml:trace contextRef="#ctx1" brushRef="#br1" timeOffset="13685.476">8331 12539 345 0,'0'0'31'0,"0"0"-31"0,0 0 0 0,0 0 0 16,0 0 150-16,0 0 24 0,0-3 5 0,0 3 1 16,0 0-68-16,-3-5-14 0,0 2-2 0,-3 0-1 15,0 1-27-15,-3 2-4 0,0 0-2 0,0 0 0 0,0 2-14 0,-3 1-2 16,1 2-1-16,2 1 0 0,-3 2-1 0,0-1 0 16,-3 4 0-16,3 0 0 0,-6 2-12 0,6 5-2 15,-3 1-1-15,3 2 0 0,1 3-6 0,2 2-2 16,3 1 0-16,-3-1 0 0,3 1 11 15,3-1 3-15,3-2 0 0,3 0 0 0,3-3-18 0,3 0-3 16,6 0-1-16,2-5 0 0,-2 0-13 0,9-5-18 16,0-1 4-16,3-2-640 15,2-3-128-15</inkml:trace>
  <inkml:trace contextRef="#ctx1" brushRef="#br1" timeOffset="14333.472">8548 12771 518 0,'0'0'46'0,"0"0"-37"0,0 0-9 0,0 0 0 16,0 0 148-16,0 0 28 0,0 0 6 0,0-5 1 16,0 0-93-16,0 5-18 0,0-3-4 0,0 3-1 15,-3-8-14-15,-3 6-2 0,3-1-1 0,-3 0 0 16,0 1-6-16,-3 2 0 0,1-3-1 0,-1 3 0 16,0 3-5-16,3-1-1 0,-3 1 0 0,0 2 0 15,-3 3-15-15,3-2-3 0,-6 4-1 0,6 1 0 16,0-1-9-16,3 3-1 0,-3-2-8 0,3 2 12 15,3-2 9-15,0 2 2 0,3-2 0 0,3 2 0 16,3-2 9-16,0-1 3 0,0 3 0 0,6-5 0 16,0 0-22-16,0-3-4 0,3 1-1 0,0-1 0 15,6-5-25-15,-3 0-6 0,2-5-1 0,1 2-617 16,3-5-124-16</inkml:trace>
  <inkml:trace contextRef="#ctx1" brushRef="#br1" timeOffset="14808.371">8736 12568 864 0,'-15'-3'38'0,"9"3"8"16,6 0-37-16,0 0-9 0,0 0 0 0,0 0 0 15,0 0 81-15,9 5 15 0,0 3 2 0,-3 3 1 16,6-1-3-16,-3 4-1 0,-1 2 0 0,4 2 0 0,0 1-19 0,0-1-3 16,-3 3-1-16,-3 0 0 0,3 3-6 0,-6-5-2 15,0 2 0-15,0-3 0 0,-3 1-20 0,-6-3-4 16,0-3 0-16,-3 0-1 0,-3 1-12 0,3-1-3 15,-3-3 0-15,0 1 0 0,1-3-24 0,-4 0 0 16,3 0-9-16,0 0 9 16,3-6-205-16,0 4-35 0,-12-4-6 0,21-2-2 0</inkml:trace>
  <inkml:trace contextRef="#ctx1" brushRef="#br1" timeOffset="15760.37">8911 12353 1256 0,'0'0'56'0,"0"0"11"0,0 0-54 0,0 0-13 16,0 0 0-16,9 6 0 0,-3-4 55 0,0 4 8 0,3-1 1 0,0 6 1 15,0-1 1-15,6 6 0 16,-3 0 0-16,0 5 0 0,-3 3-10 0,5 8-1 0,1-1-1 16,0 4 0-16,-3 2-10 0,3 0-3 0,-3 0 0 0,-3 0 0 15,-3-3-3-15,0-2-1 0,-3 2 0 0,-3-4 0 16,-3-4 7-16,-3 0 0 0,-6 1 1 0,0-3 0 16,0-3-9-16,-3 0-3 0,0 0 0 0,0 0 0 15,1-5-33-15,-4 0-9 0,3-3-1 0,0-2-720 16,-3 0-144-16</inkml:trace>
  <inkml:trace contextRef="#ctx1" brushRef="#br1" timeOffset="47633.416">18579 389 230 0,'0'0'20'15,"-3"5"-20"-15,6 6 0 0,-6 5 0 0,3 5 144 0,0 0 24 16,3 5 4-16,0 6 2 0,-3 5-81 0,0-2-16 0,0 10-3 0,-3 0-1 15,3-3-23-15,-3 3-5 0,0 0-1 0,0 0 0 16,0 0-22-16,0-5-5 0,0-3-1 16,0 0 0-16,-3-6-7 0,3-1-1 0,3-4-8 0,-3-2 12 15,3 0-12-15,0-6 0 0,0-2 0 0,0 0 0 32,0-6-55-32,0 1-17 0,0-11-3 0,0 0-1 0</inkml:trace>
  <inkml:trace contextRef="#ctx1" brushRef="#br1" timeOffset="47968.509">18511 280 172 0,'0'0'8'0,"-3"-2"1"0,-3 2-9 0,0-5 0 15,3 5 0-15,3 0 0 0,-6-8 184 0,6 8 36 16,0 0 6-16,0 0 2 0,3-6-158 0,3-4-31 16,3-1-7-16,3 6 0 0,3-6 3 0,5 3 1 15,7 0 0-15,6 0 0 0,0-2-22 0,8 2-4 16,4-5-1-16,9-1 0 0,-1 1 44 0,7 0 9 15,5 0 2-15,7 0 0 0,2 2-52 0,3 3-12 0,4-3 0 16,-1 4 0-16,4-1 54 0,-1 2 8 0,6 6 2 0,-5-5 0 16,-1 2-52-16,-3 3-12 0,-2 0 0 0,-4 3 0 31,-6 2-48-31,-5-5-13 0,-1 6-3 0,-5-4-409 0,0 4-83 16</inkml:trace>
  <inkml:trace contextRef="#ctx1" brushRef="#br1" timeOffset="48382.139">20809 103 576 0,'0'0'25'0,"0"0"6"0,0 8-31 0,0 3 0 16,-3-3 0-16,0 5 0 0,3 5 57 0,-3 1 6 0,0-1 1 0,3 6 0 15,-3 3 0-15,0 2 0 16,3 3 0-16,-3 2 0 0,0 0 0 0,0 6 0 0,3 2 0 0,-3-2 0 16,3 8 0-16,0 2 0 0,0-2 0 0,0 2 0 15,0 3 0-15,3-8 0 0,0-3 0 0,0 0 0 16,0-2-52-16,3-3-12 0,-6-2 0 0,3-1 0 16,0-5 0-16,3 0 0 0,-6-2 0 0,3-4 0 31,3 4-100-31,-3-9-22 0,-3 4-5 0,0-9-513 0</inkml:trace>
  <inkml:trace contextRef="#ctx1" brushRef="#br1" timeOffset="48884.139">18478 1389 1242 0,'0'0'55'0,"0"0"11"0,0 0-53 0,0 0-13 0,0 0 0 0,6 0 0 16,3 0 25-16,3-3 3 0,9 3 0 0,2-2 0 15,7-1 34-15,9 3 7 0,3-8 2 0,2 3 0 16,10 0 23-16,2-1 5 0,10-2 1 0,5 3 0 16,4-3-29-16,2 3-6 0,0 0-1 0,10 2 0 15,-4-5-51-15,6 5-13 0,4 1 0 0,-4 2 0 16,-3 0 0-16,-2 0 0 0,-1 0 0 0,-9 0 0 16,1 5 0-16,-7-2 0 0,-5 2 0 0,-4-5 0 15,4 0 0-15,-4 0 0 0,-2 0 0 0,-6 0-646 16,-1 0-132-16</inkml:trace>
  <inkml:trace contextRef="#ctx1" brushRef="#br1" timeOffset="50078.143">18832 696 1036 0,'0'0'23'0,"0"0"5"0,0 0 0 0,0 0 1 0,9-8-29 0,-6 5 0 0,-3 3 0 0,6-2 0 16,-6 2 57-16,0 0 6 0,0 0 1 0,0 0 0 16,0 0 0-16,3 5 0 0,-3 3 0 0,-3 0 0 15,0 2-52-15,-3 4-12 0,-3 1 0 0,0 4 0 16,0 0 54-16,0-6 8 0,1 5 2 0,-1-4 0 15,-3 1-52-15,3-1-12 0,0-1 0 0,3-3 0 0,-3 4 0 0,0-9 0 16,6 3 0-16,-3-3 0 16,6 3-48-16,0-8-13 0,-6 5-3 0,6-5 0 15,0 0 0-15,0 0 0 0,0 0 0 16,-3-2 0-16</inkml:trace>
  <inkml:trace contextRef="#ctx1" brushRef="#br1" timeOffset="50294.139">18716 714 1267 0,'0'0'56'0,"-6"-2"12"0,3 2-55 0,3 0-13 16,0 0 0-16,0 0 0 0,0 0 54 0,0 0 8 0,0 0 2 0,-3 5 0 15,3 0-52-15,0 3-12 0,0 3 0 0,6-3 0 16,-3 5 54-16,0-5 8 0,3 3 2 0,3 2 0 16,0 0-52-16,-3 0-12 0,3 0 0 0,-3-5 0 15,6 3 0-15,-3 2 0 0,0-5 0 0,-1 3 0 16,1-3 0-16,3 0 0 0,-6-3 0 0,3 3 0 31,0-3-100-31,0 0-22 0,3 3-5 0,-12-8-1 0</inkml:trace>
  <inkml:trace contextRef="#ctx1" brushRef="#br1" timeOffset="50465.144">18919 878 1267 0,'0'0'28'0,"0"0"5"0,0 0 2 0,0 0 1 0,6 0-36 0,-4 0 0 16,4 0 0-16,0 0 0 0,0 0 0 0,0 0 0 16,3 3 0-16,0-3 0 0,-3 3 0 0,6-3 0 15,-3 0 0-15,0 0 0 0,3 0 0 0,0 0 0 16,0 0 0-16,-3 0 0 0</inkml:trace>
  <inkml:trace contextRef="#ctx1" brushRef="#br1" timeOffset="50795.147">19160 548 1267 0,'0'0'56'0,"0"0"12"0,0 5-55 0,0 0-13 0,0 3 0 0,0 3 0 16,0-3 0-16,-3 5 0 0,3 0 0 0,3 6 0 16,-3 2 54-16,0-3 8 0,0 4 2 0,3 1 0 15,0 1 0-15,-3 0 0 0,0-3 0 0,3 3 0 16,0-8-52-16,-3 2-12 0,3-2 0 0,0-3 0 15,-1 1 0-15,4-1 0 0,-3-5 0 0,0 5 0 16,0-10-151-16,-3-3-33 0,0 0-6 16,0 0-2-16</inkml:trace>
  <inkml:trace contextRef="#ctx1" brushRef="#br1" timeOffset="51117.14">19154 566 1497 0,'0'0'66'0,"0"0"14"0,0 0-64 0,0 0-16 16,-3-8 0-16,3 8 0 0,6-5 0 0,0 0 0 15,0-1 0-15,0 4 0 0,2-4 55 0,4 1 7 16,0 3 2-16,0-6 0 0,0 2-52 0,3 6-12 0,0-8 0 0,0 3 0 16,0 0 0-16,0 2 0 0,-4-2 0 0,4 5 0 15,-6-5 0-15,0 5 0 0,0-3 0 0,0 3 0 16,-3 0 0-16,0 3 0 0,-6-3 0 0,3 7 0 15,0-1 0-15,0 2 0 0,-3 5 0 0,3 0 0 16,-3 3 0-16,0 0 0 0,-3 2 0 0,3 4 0 16,0-4 0-16,-3 6 0 0,0-3 0 0,3 0 0 15,0 3 0-15,0-3 0 0,0 3 0 0,0-8 0 16,0 2 0-16,3 1 0 0,0-3 0 0,-3-3 0 16,3 3 0-16,3-3 0 0,-6-5 0 0,3 3-509 15,0-3-105-15</inkml:trace>
  <inkml:trace contextRef="#ctx1" brushRef="#br1" timeOffset="51288.134">19204 918 1497 0,'0'0'32'0,"0"0"8"0,-3 0 0 0,3 0 4 0,0 0-36 0,0 0-8 15,0 0 0-15,9 0 0 0,3 0 0 0,-3 0 0 16,6 0 0-16,0 0 0 0,-3 0 0 0,6 0 0 15,-1 0 0-15,-2 0 0 0,6 0 0 0,-3 3 0 16,3-1 0-16,-3-2 0 0</inkml:trace>
  <inkml:trace contextRef="#ctx1" brushRef="#br1" timeOffset="51648.134">19752 675 1267 0,'0'0'28'0,"0"0"5"15,0 0 2-15,0 0 1 0,6 8-36 0,0-6 0 0,-3 9 0 0,3-6 0 0,-3 6 58 0,0-1 5 16,3 4 1-16,-3-1 0 0,3 0 0 0,-3-2 0 16,0 2 0-16,3-3 0 0,-3 4 0 0,2-4 0 15,1 3 0-15,-3-5 0 16,0-2-103-16,3 2-20 0,-3 2-4 0,3-5-1 15,-6-5-51-15,0 0-10 0,9 8-3 0,-9-8 0 0</inkml:trace>
  <inkml:trace contextRef="#ctx1" brushRef="#br1" timeOffset="51843.135">19898 701 1267 0,'0'0'56'0,"0"0"12"0,0 11-55 0,-3-1-13 0,0 4 0 0,0-1 0 15,0 5 0-15,-3-2 0 0,3 3 0 0,0 2 0 16,-3-3 54-16,0 6 8 0,0-3 2 0,0-2 0 16,3-1 0-16,-3 4 0 0,3-9 0 0,0 5 0 15,0-4 0-15,0-1 0 0,3 0 0 0,3-5 0 16,0 3-103-16,-3-4-20 0,0-7-4 16,0 0-743-16</inkml:trace>
  <inkml:trace contextRef="#ctx1" brushRef="#br1" timeOffset="52024.135">19948 878 1497 0,'0'0'32'0,"0"0"8"0,6 0 0 0,3 0 4 0,-3-5-36 0,6 2-8 15,-3 1 0-15,3 2 0 0,0-3 0 0,-3 3 0 16,0 0 0-16,3 3 0 0,0-1 0 0,0-2 0 15,-4 3 0-15,4 2-442 16,-3-5-90-16</inkml:trace>
  <inkml:trace contextRef="#ctx1" brushRef="#br1" timeOffset="56341.88">20195 572 230 0,'0'0'20'16,"0"0"-20"-16,0 0 0 0,0 0 0 15,0 0 40-15,0 0 3 0,0 0 1 0,0 0 0 0,0 0-34 0,3-6-10 16,0-2 0-16,0 8 0 0,-3-5 15 16,3-3-4-16,0 3-1 0,-3 5 0 0,3-6 30 0,-3 4 5 15,0 2 2-15,0 0 0 0,3-5 17 0,-3 5 4 16,0 0 1-16,0 0 0 0,0 0-6 0,0 0-2 16,0 0 0-16,0 0 0 0,0 0-15 0,0 0-3 15,0 0-1-15,0 0 0 0,0 7 1 0,0 4 0 16,0 2 0-16,-3 6 0 0,3 2-1 0,0-3 0 15,-3 6 0-15,3 5 0 0,-3-2-6 0,3 2 0 16,-3 0-1-16,6 0 0 0,-3-2-23 0,3-4-4 16,0 1 0-16,-3-3-8 0,6-2 0 0,-3-3 0 15,0-3 0-15,0 0 0 0,0-2-12 0,0-3-10 16,-3 0-2-16,0-8-458 16,0 0-92-16</inkml:trace>
  <inkml:trace contextRef="#ctx1" brushRef="#br1" timeOffset="56703.682">20190 558 633 0,'0'0'56'0,"-3"-5"-44"0,0 5-12 0,3 0 0 15,0 0 158-15,0-8 30 0,0 8 5 0,0-5 2 16,3-3-124-16,3 5-25 0,-1 1-5 0,-2-6-1 15,6 5-23-15,0 0-5 0,0 3 0 0,0-5-1 0,3 2-3 16,0 1-8-16,0-1 12 0,0 3-4 0,0-5-8 0,3 2 0 16,-4 3 0-16,1-3 8 15,3 3-8-15,-6 0 0 0,3 0 0 0,0 3 0 0,-3 0-17 0,-3 2 4 16,0 0 1-16,-3 6 0 0,0 0 24 0,0 2 4 16,-3 0 2-16,0 0 0 0,-3 8-6 0,0 3-2 15,0-8 0-15,-3 8 0 0,3 0 9 0,0 0 1 16,0-1 1-16,0 4 0 0,0-9 6 0,0 3 1 15,3-2 0-15,0-3 0 0,3 0-14 0,0-3-2 16,0 0-1-16,0 0 0 0,0 1-11 0,0-9 0 16,0 3-10-16,0 0 10 15,0-3-140-15,-3-5-23 0,0 0-4 0,6 13-1 0</inkml:trace>
  <inkml:trace contextRef="#ctx1" brushRef="#br1" timeOffset="56844.425">20225 945 979 0,'0'0'43'0,"0"0"9"0,0 0-41 0,0 0-11 0,-3 2 0 0,3-2 0 16,0 0 138-16,0 0 26 0,6 6 4 0,3-4 2 15,3 1-134-15,0 2-28 0,3-5-8 0,3 0 0 16,3 0 0-16,-1 0 8 0,1 0-8 0,3 0-472 16,3 0-97-16</inkml:trace>
  <inkml:trace contextRef="#ctx1" brushRef="#br1" timeOffset="57547.728">20213 11 640 0,'0'0'28'0,"0"0"7"0,0 0-35 0,0 0 0 15,-3-6 0-15,3 6 0 0,0 0 55 0,0 0 4 16,0 0 1-16,0 0 0 0,0 0-4 0,-6 0-1 15,6 0 0-15,0 0 0 0,0 0 5 0,0 0 2 16,0 0 0-16,0 0 0 0,0 0-8 0,0 0-2 16,0 0 0-16,6-2 0 0,3 2-12 0,-3-3-2 15,6 3-1-15,0 0 0 0,0 0-12 0,3 0-2 16,6 0-1-16,0 3 0 0,2-1 8 0,4 4 2 16,3-4 0-16,-3 4 0 0,-1-1-32 0,-2 0 0 0,6 3 0 15,-6-3 0-15,3 3-9 0,-4-2 9 16,-2 2 0-16,-3-3-9 15,0-3-36-15,0 4-7 16,-6-1-2-16</inkml:trace>
  <inkml:trace contextRef="#ctx1" brushRef="#br1" timeOffset="58475.751">20758 1286 115 0,'0'0'10'0,"0"0"-10"0,0 0 0 0,0 0 0 0,0 0 87 0,0 0 15 0,0 0 3 0,0 0 1 16,0 0-34-16,0 0-6 0,0 0-2 0,0 0 0 16,0 0-3-16,0 0-1 0,0 0 0 0,0 0 0 15,0 0-15-15,0 0-3 0,0 0-1 0,0 0 0 16,0 0 6-16,0 0 1 0,0 0 0 0,0 0 0 15,0 0 4-15,-6-3 2 0,-3 3 0 0,0 0 0 16,0 0-6-16,-6 0-2 0,1 0 0 0,-7 3 0 16,-3 0-1-16,0 4 0 0,-3-7 0 0,1 3 0 15,2 2-4-15,-3 1-1 0,3-6 0 0,-3 5 0 16,4-5-29-16,2 3-11 0,3-3 0 0,0 5-568 16,3-5-120-16</inkml:trace>
  <inkml:trace contextRef="#ctx1" brushRef="#br1" timeOffset="60040.955">16198 2614 691 0,'0'0'61'0,"0"0"-49"0,0 0-12 0,0 0 0 16,0 0 114-16,0 0 20 0,0 0 4 0,0 0 1 15,0 11-74-15,-3-1-14 0,3 3-3 0,0 6-1 16,0-3-6-16,0 2-1 0,-3 4 0 0,3-1 0 16,0 0-12-16,0 3-4 0,0-6 0 0,0 3 0 15,0 1-12-15,0-9-4 0,0 5 0 0,3-2 0 16,0-3-8-16,-3 1 0 0,0-4 0 0,0-2 0 15,3-3-40-15,-3 1-4 0,0-6-1 0,0 0 0 16,0 0-54-16,0 0-10 0</inkml:trace>
  <inkml:trace contextRef="#ctx1" brushRef="#br1" timeOffset="60240.213">16067 2794 1152 0,'0'0'102'0,"0"0"-82"15,0 0-20-15,0 0 0 0,0 0 83 0,9-3 12 0,0-2 2 16,-3 0 1-16,3-1-46 0,0 4-8 0,0-3-3 0,3-1 0 16,-1 4-13-16,4-1-2 0,-3 0-1 15,0 3 0-15,3 0-8 0,-3 3-1 0,3-3-1 16,-3 0 0 0,0 0-35-16,0 0-6 0,-1 0-2 0,1 0 0 15,-3 0-136-15,0-3-27 0,3 1-5 0,-12 2-2 0</inkml:trace>
  <inkml:trace contextRef="#ctx1" brushRef="#br1" timeOffset="60647.96">16377 2598 997 0,'0'0'44'0,"-3"8"9"0,-3 5-42 0,3 3-11 0,0 3 0 0,3-6 0 0,-3 3 42 0,3 5 6 15,-6-2 2-15,6 2 0 0,-3-3-5 0,3 3-1 16,-3-2 0-16,0-1 0 0,3-2-8 0,0-2-1 16,-3-1-1-16,3-3 0 0,-3-4-6 0,6 2 0 15,-3-3-1-15,0-5 0 0,0 0-27 0,0 0 8 16,0 0-8-16,0 0 0 0,0 0 0 0,0 0 0 16,0 0 0-16,0 0 0 0,6-5 0 0,0-1 0 15,0-4 0-15,-3-1 0 0,3 3 0 0,0-2 0 16,0-1-11-16,2 0 11 0,-2 4 0 0,3-4-8 15,0 3 8-15,0 0 0 0,-3 3 0 0,3-1 0 16,0 1 12-16,0 3-4 0,0-1 7 0,-3 3 1 16,3 3 1-16,-9-3 0 0,6 2 9 0,0 3 2 15,3 3 0-15,-3 0 0 0,-3 3 0 0,0-3 1 16,-1 2 0-16,1 1 0 0,-3 0-15 0,3-1-3 16,-3 1-1-16,3-3 0 0,-3 0-10 0,0 0 0 0,0 0 0 0,0-1 0 31,3-1-40-31,-3-6-11 0,0 0-1 0,0 0-1 15,0 0-135-15,0 0-26 0</inkml:trace>
  <inkml:trace contextRef="#ctx1" brushRef="#br1" timeOffset="60790.947">16630 2781 403 0,'0'0'36'0,"0"0"-36"0,0 0 0 0,0 0 0 16,0 0 158-16,3 8 25 0,0 0 5 0,-3 2 0 15,3-2-88-15,-3 3-19 0,0-1-3 0,2 4-1 16,-2-4-33-16,0-2-8 0,0 3 0 0,0-3-1 0,0 2-23 0,0-2-4 15,0 0 0-15,0-3-8 16,0-5-14-16,0 0-10 0,0 0-1 0,0 0-621 16</inkml:trace>
  <inkml:trace contextRef="#ctx1" brushRef="#br1" timeOffset="60964.952">16612 2731 864 0,'-3'0'76'0,"0"0"-60"15,0-3-16-15,3 3 0 0,0-3 157 0,0 3 29 16,0 0 6-16,0 0 0 0,0 0-148 0,0 0-31 16,0 0-5-16,0 0-8 0,0 0 0 0,0 0 0 15,6 3 0-15,3 0 0 16,-3-3-34-16,3 0 0 0,-1 0 0 0</inkml:trace>
  <inkml:trace contextRef="#ctx1" brushRef="#br1" timeOffset="61245.952">16790 2752 518 0,'0'0'23'0,"0"0"5"0,0 0-28 0,-3 2 0 0,-3 1 0 0,0-3 0 16,6 0 185-16,-6 5 32 0,1 1 7 0,-1-4 0 16,0 3-153-16,0-2-31 0,0 0-7 0,3 2-1 15,0-2 2-15,0 2 0 0,0 0 0 0,0-2 0 16,3 2-22-16,0 3-12 0,3-3 12 0,0 3-12 0,0 0 8 0,3-5-8 15,0 8 0-15,3-9 0 0,-6 6 0 0,5-3 0 16,-2 3 0-16,3-5-12 0,0 2 12 0,-3 1 0 16,3-1 12-16,-3 0-12 0,0 0 8 0,-3 1-8 15,-6-1 0-15,3-2 0 0,-3 2 27 0,0 0 1 16,-3-2 1-16,-3 2 0 0,0 1-2 0,0-4-1 16,0 3 0-16,-2-5 0 0,2 3-38 0,3-3-8 15,-3 3-2-15,3-1-497 16,0 1-99-16</inkml:trace>
  <inkml:trace contextRef="#ctx1" brushRef="#br1" timeOffset="61902.953">17168 2545 345 0,'0'0'15'0,"0"0"4"0,0 14-19 0,0-1 0 0,-3 3 0 0,0 2 0 15,3 1 232-15,0 4 44 0,0 4 8 0,3-1 1 16,0 1-178-16,-3 2-36 0,0 0-7 0,3 0-2 16,-3-2-29-16,3-4-5 0,-3 1-2 0,0-3 0 15,3-2 2-15,-3-1 0 0,0-4 0 0,0 2 0 16,0-6-28-16,3 1-14 0,-3-3 2 0,0-8 0 15,0 0-14-15,0 0-2 0,0 0-1 0,0 0-472 16,0 0-95-16</inkml:trace>
  <inkml:trace contextRef="#ctx1" brushRef="#br1" timeOffset="62293.946">17109 2529 1267 0,'0'0'112'0,"0"0"-89"16,0 0-23-16,0 0 0 0,0 0 94 0,3-5 14 16,0 0 4-16,3 0 0 0,0-1-63 0,6-2-12 15,-1 3-2-15,1-3-1 0,3 3-1 0,3-3 0 16,6 5 0-16,0-5 0 0,0 3-20 0,-1 0-4 0,4-3-1 0,0 2 0 16,6-1-8-16,-7-1 0 0,4 2 0 0,-3 1 8 15,0-3-8-15,0 3 0 0,-1-1 0 0,1 1 0 16,-3 0-8-16,0 2 8 0,3 1-10 0,-7 2 10 15,1 0-12-15,-3 0 3 0,-3 0 1 0,0 0 0 16,-3 0 8-16,3 2 0 0,-6 1 0 0,0 0-8 16,-1 2 8-16,-2 3 0 0,-3 2 0 0,3-2 0 15,3 6 8-15,-6-7 4 0,0 7 1 0,0 4 0 16,-3-5 14-16,3 9 2 0,0 1 1 0,-3 4 0 16,0-6 3-16,0 6 1 0,6-1 0 0,-3 0 0 15,0 1-14-15,3-3-2 0,-3 0-1 0,0-1 0 16,3-2-17-16,0 1 8 0,-3-1-8 0,3-3 0 15,0 1 0-15,0-6 0 0,-3 6-12 0,0-6 3 16,0-3-61-16,0 1-12 0,-3-3-2 0,-3 0-519 16,0 2-103-16</inkml:trace>
  <inkml:trace contextRef="#ctx1" brushRef="#br1" timeOffset="62575.948">17201 3093 1702 0,'-9'-3'76'0,"9"3"15"0,0 0-73 0,0 0-18 16,0 0 0-16,0 0 0 0,0 0 12 0,12 0-2 0,3-2 0 0,3-1 0 16,0 0 26-16,8-2 4 0,-2 2 2 0,9-2 0 15,-3 0 13-15,5 0 2 0,1-1 1 0,0 1 0 16,0 2-27-16,-1 3-6 0,4-8-1 0,-3 6 0 15,-1-1-24-15,-5-2 0 0,3 2 0 0,-3 3 0 32,-6 0-40-32,-1 0 0 0,-2-2 0 0,-3 2 0 15,-3 2-161-15,-6-2-33 0,6-5-6 0,-15 5-2 0</inkml:trace>
  <inkml:trace contextRef="#ctx1" brushRef="#br1" timeOffset="64973.32">17466 2683 172 0,'0'0'16'0,"0"0"-16"0,0 0 0 16,0 0 0-16,0 0 179 0,0 0 33 0,0 0 6 0,0 0 2 15,0 0-105-15,0 0-21 0,0 0-4 0,0 0-1 16,0 0-10-16,0 0-3 0,0 0 0 0,0 0 0 16,0 0-36-16,3 8-8 0,-3-8-2 0,0 0 0 15,0 0-9-15,0 0-1 0,0 5-1 0,0-5 0 16,0 0-6-16,0 0-1 0,0 0 0 0,0 0 0 15,0 0-4-15,0 0 0 0,0 0-8 0,0 0 12 16,0 0-12-16,0 0 0 0,0 0 0 0,0 0 0 16,0 0-8-16,0 0 8 0,3-3 0 0,3 1 0 15,-6 2 0-15,0 0 0 0,0 0 0 0,6-3 0 16,0 6 0-16,-6-3 11 0,0 0 0 0,6 2 0 16,-6-2 15-16,0 0 3 0,3 6 1 0,-3-6 0 15,6 5 4-15,-6-5 1 0,0 8 0 0,0-8 0 0,0 0-10 16,-3 5-1-16,0 3-1 0,3-8 0 0,-6 6-5 0,6-6-1 15,-6 2 0-15,6-2 0 0,0 0-5 0,-3 0 0 16,-6-2-1-16,9 2 0 0,-3-3 1 0,3 3 0 16,-3-5 0-16,0-1 0 0,3-2-12 0,0 3-9 15,0 0 9-15,0 5-13 0,0-6 13 0,0 6-9 16,3-5 9-16,-3 5-8 0,0 0 8 0,0 0 0 16,0 0-9-16,0 0 9 0,0 0 0 0,0 0 18 15,0 0-3-15,0 0-1 0,3 8 1 0,0 0 0 16,-3-8 0-16,0 5 0 0,0 3-2 0,0-8 0 0,-6 6 0 0,3-1 0 15,-3-2 0-15,3 4 0 0,-3-4 0 0,3 0 0 16,-3-1-2-16,0 4-1 0,3-6 0 0,-3-6 0 16,3 4-10-16,3 2 8 15,0 0-8-15,0 0 8 0,-3-6-8 0,3 6 0 0,3-5 0 0,-3 5 0 16,3-5-11-16,3 2 11 0,-6 3-8 0,6-2 8 16,3-1 0-16,-3 3-10 0,-6 0 10 0,9 0 0 15,-3 3 0-15,-6-3-8 0,0 0 8 0,6 5 0 16,-6-5 0-16,3 5 0 0,-3-5 0 0,0 0 9 15,0 0 4-15,-3 5 1 0,3 1 0 0,0-6 0 16,-6 8 0-16,6-8 0 0,0 0 0 0,-3 0 0 16,-3 5-14-16,6-5 0 0,-6 0 0 0,0 0 0 15,0 0-14-15,6 0 4 0,0 0 1 0,0 0 0 16,0 0-37-16,0 0-7 0,0 0-2 0,0 0 0 16,6-5-118-16,0-1-24 0,-3 4-5 0</inkml:trace>
  <inkml:trace contextRef="#ctx1" brushRef="#br1" timeOffset="65901.891">17475 2667 734 0,'0'0'32'0,"0"0"8"0,0 0-32 0,0 0-8 16,0 0 0-16,0 0 0 0,0 0 58 0,0 0 10 16,0 0 3-16,0 0 0 0,0 0 4 0,0 0 1 15,-3 3 0-15,3-3 0 0,0 0-12 0,0 0-1 16,-6 2-1-16,6-2 0 0,0 0-20 0,0 0-4 16,0 0-1-16,0 0 0 0,0 0-11 0,0 0-2 15,0 0-1-15,-3 0 0 0,-3 0-3 0,3-2 0 16,0-1 0-16,0 3 0 0,0-8 2 0,0 3 0 15,3-1 0-15,-3 1 0 0,3-3 3 0,-3 0 1 16,3 0 0-16,0 0 0 0,-3-2 2 0,3 2 1 16,0-5 0-16,0 2 0 0,0-2-20 0,0 0-9 0,0 2 8 15,0-2-8-15,3-3 9 0,-3 0-9 0,0 3 10 16,-3-3-10-16,3-3 0 0,0 4 8 0,0-1-8 0,3 0 0 16,-3 0 0-16,0 0 8 0,3-2-8 0,-3 2 0 15,3 0 16-15,-3-3-2 0,3 6-1 0,0-3 0 16,-3 3 1-16,3 0 0 0,0-8 0 0,-3 5 0 15,3 0-5-15,0-3-1 0,0 6 0 0,0-5 0 16,0-1 1-16,3 1 0 0,-3 2 0 0,3-3 0 16,0 1 3-16,0-1 0 0,0 1 0 0,0-4 0 15,3 7 7-15,0-9 1 0,-4 0 1 0,4 5 0 16,0 1-1-16,6-3-1 0,-6 2 0 0,3-5 0 16,0 3-2-16,3 0 0 0,0 2 0 0,3-4 0 15,-1 2-8-15,1 2-1 0,3 3-8 0,0-2 12 16,-3-1-12-16,0 3 0 0,3 6 0 0,2-4 0 0,1 1 0 15,-3 5 0-15,0-2 0 0,0 2 0 0,-1 0 0 0,-2 2 0 16,0-4 0-16,-3 2 0 0,0-3 0 0,0 3 0 16,-3 3 0-16,0 2 0 0,-3-7 0 0,3 2 0 15,-1 3 0-15,-2-3 0 0,6 0 8 0,-3 0-8 16,0 3 0-16,-3-3 0 0,3 0 0 0,-3 0 0 16,3 2-11-16,-3 4 11 0,0-6-25 0,-3 3 2 15,-1 5 1-15,1 0 0 16,0-6-17-16,-6 6-3 0,0 0-1 0,0 0 0 15,0 0-22-15,0 0-5 0,0 0-1 0,0 0 0 16,0 0-117-16,0 0-24 0</inkml:trace>
  <inkml:trace contextRef="#ctx1" brushRef="#br1" timeOffset="66344.729">18079 1318 1177 0,'-6'-3'52'0,"6"3"11"16,-3 0-51-16,3 0-12 0,0 0 0 0,0 0 0 0,0 0 88 0,-6 0 14 15,3 0 3-15,3 0 1 0,0 0-49 0,0 0-9 16,0 0-3-16,0 0 0 0,0 0-3 0,0 0-1 16,9-3 0-16,0 1 0 0,3 2 2 0,0 0 0 15,0-8 0-15,0 8 0 0,3-3-19 0,-3 3-3 16,2 0-1-16,-2 3 0 0,0-3-20 0,0 2 0 16,-3 4 0-16,0-6 8 0,-3 5-8 0,3-2 0 15,-3 2 0-15,0 0 8 0,-6-5-8 0,6 8 0 16,-3 0 0-16,-3 3 0 0,-3-3 0 0,0 2 0 15,-3-2 8-15,0 5-8 0,0-5 8 0,0 3-8 16,-3 2 10-16,3-2-10 0,-3-1 8 0,0 1-8 16,6-1 0-16,-3 1 9 0,-3-3-9 0,6 0 0 0,-3-3 0 0,3 3 0 31,1-3-32-31,2-5 2 0,0 0 0 0,0 0 0 16,0 0-176-16,0 0-35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34:12.0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34:37.478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 1114 140 0,'-24'13'55'0,"21"-10"-30"0,3-3-21 16,0 0 13-16,0 0-2 16,0 0 4-16,3-3-2 15,0-2 1-15,-3-9-9 16,0-7 1-16,3-13 1 0,3-14-4 0,0-20-2 16,0-9-5-16,3-21 0 15,0-8 2-15,0 8 1 16,0 6 1-16,-1-14 2 15,-8 8-5-15,3 13-3 16,0 16-2-16,-3 19 3 16,3 13 4-16,3 16 3 15,3 21-5-15,6 26 0 16,9 25-3-16,15 31-2 16,11 26 0-16,7 11 3 15,2 6 2-15,-2-9 4 16,-7-8-2-16,-5-12 0 15,-6-20-1-15,-6-12-2 0,-7-14 1 16,-5-10 1 0,-3-11 3-16,-15-8 2 0,-3-10-6 15,-9-11-2-15,-9-8-7 16,-14-11 0-16,-19-7-3 16,-12-14 2-16,-2 0-2 15,-9 1 2-15,-7 2 5 16,1 5 4-16,-1 8 10 15,10 6 5-15,14 2-3 16,7 5-2-16,2 1-5 16,15-1-4-16,13 0-5 15,2-2-2-15,9-3 0 0,15-2 2 16,18-6-1-16,17-2 4 16,19-6 0-16,2 0 1 15,10-5 0-15,8 0 0 16,12 0-3-16,-2-3 0 15,-13 3-1-15,-6 3 0 16,-5 5 3-16,-12 5 0 16,-10 3-2-16,-11 10 2 15,-9 11 10-15,-12 16 5 16,-18 16-2-16,-3 15-2 16,-15 12 1-16,-15 17 0 15,-14 12 1-15,-13 7 0 16,1 0 0-16,8-8 2 15,7-7-7-15,5-11-4 0,9-14-18 16,9-13-5 0,7-10-58-16,20-26-71 15</inkml:trace>
  <inkml:trace contextRef="#ctx0" brushRef="#br0" timeOffset="1">571 4863 148 0,'-3'5'57'0,"3"-5"-30"0,0 5-25 15,0 3 14-15,0 16 10 16,0 5 8-16,0 6-5 16,0 4 0-16,0 12-16 15,0-4-8-15,0-2-1 0,0-5-3 16,0-3 2-16,0-11-2 15,0-2-1-15,0 3-21 16,0-14-11-16,0-2-35 16,-3-4-50-1,-6-4 27-15</inkml:trace>
  <inkml:trace contextRef="#ctx0" brushRef="#br0" timeOffset="2">408 5135 184 0,'-9'0'68'0,"12"-2"-36"0,0-1-26 0,-3 3 15 16,9-3-9-16,-3 1-2 15,2-1-1-15,4-2-1 16,6 2-4-16,3-2-3 0,0 0 2 16,3-1-9-16,3 1-3 15,-1 2-46 1,1 1-63-16,-3 2 22 15</inkml:trace>
  <inkml:trace contextRef="#ctx0" brushRef="#br0" timeOffset="3">744 5098 196 0,'-21'16'74'0,"21"-3"-40"0,3 3-40 16,-3 3 12-16,0-1-2 15,0 4 2-15,3-1-2 16,6-5-1-16,-6-1-1 16,3-4-30-16,0-3-14 0</inkml:trace>
  <inkml:trace contextRef="#ctx0" brushRef="#br0" timeOffset="4">687 4942 192 0,'-11'-16'71'0,"11"19"-38"0,0-3-69 0,0 0-2 15,3 0-10-15,0-3 2 16,2 1-2-16,1-4 3 16</inkml:trace>
  <inkml:trace contextRef="#ctx0" brushRef="#br0" timeOffset="5">860 4863 148 0,'-3'10'57'0,"9"9"-30"0,-3 15-21 0,0-15 17 0,0 7-3 15,-3 6 0-15,0 3 1 16,0 4 1-16,0-2-12 16,6-2-8-16,-3-4-2 0,-3-4-11 15,9-1-3-15,-6-7-33 16,3-6-14-16,0-5-17 15</inkml:trace>
  <inkml:trace contextRef="#ctx0" brushRef="#br0" timeOffset="6">1083 5106 140 0,'-6'-5'52'0,"6"5"-28"0,-6 0-11 0,3 3 17 16,-2-1-9-1,-1 4-1-15,-3 2-12 0,-6 7-3 16,3 9-3-16,-3 0-2 0,3 0 3 16,3 2-4-16,9-5 0 15,6-5-1-15,0-2 0 16,3-4 0-16,0-5-2 16,3-5 5-16,3-5 1 15,-3-5 2-15,-1-14 2 16,-2 0-5-16,-3-8-1 15,-3-2 0-15,-6-1 0 16,0-10-3-16,-3 6 2 16,0 2 3-16,1 8 3 0,-1 5-2 15,3 5-2 1,0 9 2-16,0 7 0 0,3 11 3 16,3 13 1-16,3 8-3 15,3 8-1-15,2 3-1 16,1 0-2-16,0-3 1 15,0-6 1-15,0-4-8 16,0-3-1-16,-3-8-38 16,6-6-18-16,0-5-18 15</inkml:trace>
  <inkml:trace contextRef="#ctx0" brushRef="#br0" timeOffset="7">1310 5138 180 0,'-3'8'68'0,"9"-3"-36"0,5 1-37 0,-5-4 10 16,0 1-1-16,0-3 2 15,0 0 4-15,3-3 4 16,-3 1-8-16,3-4-1 0,-3-2-1 16,0-5-5-16,-6 0 1 15,-3-3-7-15,-3 3 0 16,0 0-4-16,-6 2 0 15,0 3 1-15,-3 8 4 16,-5 5 7-16,-4 9 5 16,6 1-1-16,0 9 2 15,6 5 11-15,9-2 8 16,3-1-7-16,9 1-1 0,3-3-10 16,9-6-3-16,3-5-8 15,8-5-2-15,7-8-102 16</inkml:trace>
  <inkml:trace contextRef="#ctx0" brushRef="#br0" timeOffset="8">1735 5146 124 0,'-12'0'49'0,"9"0"-26"15,3 0-20-15,0 0 12 0,0 0 0 16,0 0 0-16,0 0-1 15,6 0-1-15,0-3-7 16,3 1 0-16,6-1 1 0,0 0 1 16,9 1 0-16,6-1 0 15,5 3 0-15,1-3-2 16,3 3 1-16,5 0-4 16,4 3 0-16,0 0 1 15,-4-1 0-15,4 4 2 16,-4-1 3-16,-2 0 0 15,-3 9 0-15,0 4-3 0,-1 1-1 16,-2 2-1-16,-3-3 0 16,-1 1-2-16,4 5 1 15,-3 2-2-15,-3 0 2 16,-1 1 0-16,1-1 1 16,-6 1 0-16,0-1 0 15,0 1 2-15,-4-1 3 16,4-2-2-16,-3 5-2 15,-3 3 0-15,-3-6-1 16,0-2 0-16,-3-5 2 16,-3-6-5-16,-1 0-1 15,-2-2 0-15,0-3 2 16,0 0-1-16,-3-3 2 0,0 0-2 16,0-2-1-16,-3-3 3 15,3 5 0 1,0-2-4-16,-3-3-1 15,3 2 1-15,-3-2 0 0,6 0 1 16,-3 3 2-16,0 0-3 16,-3-3 0-16,0 0-1 15,0 0 0-15,0 0-3 16,0 0 1-16,0 0-18 16,0 0-6-16,0 0-12 15,0 0-5-15,3-3-22 16,0 0-45-1,0-2 25-15</inkml:trace>
  <inkml:trace contextRef="#ctx0" brushRef="#br0" timeOffset="9">2950 5548 112 0,'-3'8'44'0,"3"0"-24"0,0 8-10 0,0-3 14 16,0 8 4-16,0 3 3 15,0 0-10-15,0 0-3 16,0-6-10-16,-3 1-1 0,0-3 3 0,0-3 0 16,0-3 4-16,0-2-1 15,-3-2 2-15,-3-1-2 16,-3-2 0-16,0-3-3 15,-6 0-1-15,-3 0-1 16,1-3 2-16,2 0-5 16,3 1-1-16,3 2-4 15,3 0-1-15,0-3-21 16,3 0-10-16,0 3-48 16,6 0-58-1,0-5 33-15</inkml:trace>
  <inkml:trace contextRef="#ctx0" brushRef="#br0" timeOffset="10">5890 5127 104 0,'0'3'38'0,"3"5"-20"0,0 5-10 0,0 3 13 15,0 3-6-15,3 2 2 16,-3 3-1-16,0-1 2 16,0-1-10-16,0-4 2 0,0-2 3 15,0-3-5-15,-3-2-2 16,0-3-1-16,0-3-1 15,0 0 9-15,0-5 3 0,0 0-3 16,0-2 0-16,0-4-6 16,0-2 1-16,0-2-7 15,3-3-1-15,0-3-2 16,3-3 0-16,3-2 2 16,0 3 0-16,3-1 0 15,0 3 0-15,0 6-5 16,-3 2-1-16,3 5 0 15,-1 8 2-15,1 9 2 16,0 4 3-16,-3 1 2 16,0-4 3-16,-3 1-5 15,0-2-3-15,0-1-17 16,0-3-5-16,3-2-26 0,0-2-10 16,3-6-12-1</inkml:trace>
  <inkml:trace contextRef="#ctx0" brushRef="#br0" timeOffset="11">6203 5194 108 0,'-15'2'44'0,"15"1"-24"0,-3 18-13 0,3-13 15 16,-3 3-2-16,3 2 3 15,0 3-4-15,0 0-2 16,0-1-9-16,3 4-5 0,6-3-2 0,0-3 5 15,15-8 17 1,0-7 1-16,-4-9-8 16,1-2-2-16,-3-6-2 15,-6-2 2-15,-6 0-3 16,-3 0 1 0,-6 2-5-16,-6 1 1 0,-3 5-5 15,-3 2-2-15,-6 3-18 16,4 3-6-16,2 2-35 15,3 8-13-15,3 11-23 16</inkml:trace>
  <inkml:trace contextRef="#ctx0" brushRef="#br0" timeOffset="12">6676 5241 104 0,'-3'3'38'0,"3"7"-20"0,3 12-12 16,0-12 9-16,-3 6 7 15,0 11 6-15,-3 2-2 16,0 0-1-16,0 3-11 16,0-3-4-16,0-3-6 15,0-2-3-15,0-6 2 0,0-2 0 16,0-5 1-16,1-3 6 0,-1-6 6 15,0-7-10-15,-3-5-4 16,0-6-3-16,0-8-1 16,0-8 0-16,0-2 0 15,3-1 2-15,3 4 0 16,0-4-3-16,6-2 2 16,0 5-1-16,3 3 0 15,6 3 2-15,2 7 2 16,4 6-1-16,0 5-1 15,0 6 1-15,-3 4-1 16,-3 6 6-16,-3 5 4 16,-6 6-1-16,-6 2 2 0,-3-2-6 15,-3-1-3 1,-3-2-10-16,-3-3-5 0,0-2-18 16,0-1-5-16,3-2-21 15,-3-2-42 1,6-4 18-16</inkml:trace>
  <inkml:trace contextRef="#ctx0" brushRef="#br0" timeOffset="13">6941 5130 116 0,'-6'0'46'0,"3"3"-24"0,-12 5-15 0,6-3 13 15,1 6 1-15,-4 7 2 16,3 1-6-16,-3 4-2 16,3-1-9-16,3-4-2 0,3 1 0 15,0-3-7-15,3-1-2 16,3 1 4-16,6-5 2 16,0-6 5-16,3-5 1 15,0-3-3-15,0-2-1 16,-4-3 1-16,1-2 0 15,-3-4-2-15,-3-4-2 16,-3 2 1-16,0-2 1 16,0 2-1-16,0 5 2 15,0 16-2 1,0 3-1-16,3 6 3 0,0 1-4 16,3 4 0-16,0-3 1 15,0 5 2-15,3-3-1 16,0-2-1-16,0-5-26 15,3-3-12-15,0-11-25 16,-3-2-33 0,0-3 32-16</inkml:trace>
  <inkml:trace contextRef="#ctx0" brushRef="#br0" timeOffset="14">7036 5175 72 0,'-5'13'30'0,"5"-10"-16"0,0 5-8 0,2 2 9 15,-2 6 7 1,3-2 6-16,0-1-9 0,0 0-3 16,0 0-5-16,0-2 0 15,0-3-6-15,-3 0 1 0,0-3 4 16,0 0 0-16,0-5 4 16,0 0 4-16,0 0 3 15,0-8-5 1,0-2-8-16,0-1-5 15,0-5-2-15,0 3-1 16,3 3-3-16,3-6 0 16,0 2-1-16,0 1 3 0,3 3-7 15,3 2 1 1,3 2-30-16,0 1-11 16,0 0-32-16</inkml:trace>
  <inkml:trace contextRef="#ctx0" brushRef="#br0" timeOffset="15">7242 5157 104 0,'-12'2'41'0,"3"1"-22"0,-3 10-16 16,9-8 10-16,-3 9-2 16,0-1 1-16,-6 5-6 15,3 1-2-15,0-1 2 0,4-2 1 16,2 0-3-16,6 0 2 0,2-5 3 15,1-3-1-15,3-3 1 16,0-5-3-16,3-3 1 16,-3-5 0-16,3-2 1 15,-3-4-4-15,0 4-1 16,-3-6 8-16,-3 0 4 16,-3 3-5-16,0 2-1 15,0 6 6 1,0 5-7-16,3 5-1 15,0 3-7-15,0 5 0 16,3 1 0-16,0-1 0 16,0 0 0-16,0 0 0 15,2 1-3-15,4-6 2 16,-3-3-21-16,0 0-10 0,0-5-33 16,6-3-42-1,-3-2 26-15</inkml:trace>
  <inkml:trace contextRef="#ctx0" brushRef="#br0" timeOffset="16">7370 5186 88 0,'-15'-3'33'0,"15"3"-18"0,12 5-7 16,-9-2 22 0,0 10-4-16,0 6-2 0,0-3-3 15,-3 2-3-15,0-2 1 16,0-3-10-16,0 0-3 0,0-2 0 15,0-6-3-15,-3 1 0 16,3-6-1-16,0 0 1 16,3-3-2-16,0-2-1 15,0-3-6-15,3-3-4 16,0-7-5-16,0 2-2 16,0 5 10-16,-1 3 3 15,1 14 10 1,0 1 4-16,0 4 3 15,-3 0 0-15,0-1 0 16,0-2-3-16,-3 0 1 16,0-3-4-16,3 1 1 15,-3-6-5-15,0 0-2 0,6-3-3 16,3-2-1 0,0-3-1-16,3 0 3 15,0 0-2-15,0 3-1 0,-3 2 0 16,0 3 3-16,0 5-2 15,0 3 1-15,-4 0 4 16,1 3 3-16,-3-1-4 16,6 1-1-16,-3-3-20 15,0-3-7-15,0 0-116 32,6-10 64-32</inkml:trace>
  <inkml:trace contextRef="#ctx0" brushRef="#br0" timeOffset="17">7691 5225 132 0,'0'3'52'0,"6"0"-28"0,3 5-24 0,-3-6 10 15,0 4 2-15,3-1 3 16,0-3-4-16,0 1 1 16,3-3-7-16,0 0 1 0,-3 0 1 15,-3-3 1-15,0-2 0 16,-3-5-9-16,-6 2-1 15,-3-6-11-15,-3-1-4 16,0 1-2-16,-3 4-1 16,-3 4 13-16,3 4 6 15,-3 7-1-15,3 6 2 0,3 2 9 16,3 5 3 0,3 1 3-16,3 2 4 15,3 0 2-15,6-2 2 0,3-3-10 16,0 2-5-16,6-5-5 15,3-7 0-15,0-6-22 16,2-3-7-16,1-5-18 16,0-5-7-16,-3-14-20 15</inkml:trace>
  <inkml:trace contextRef="#ctx0" brushRef="#br0" timeOffset="18">7915 4926 156 0,'-9'0'57'0,"6"0"-30"0,3 14-29 0,0-9 9 16,0 5-1-16,0 6 3 16,0 8-4-16,0 8-1 15,0 5-2-15,0 8 1 0,0 0 0 16,-3-3-1-16,0 6-2 16,0-6-15-16,3-5-7 15</inkml:trace>
  <inkml:trace contextRef="#ctx0" brushRef="#br0" timeOffset="19">7804 5125 220 0,'-3'0'82'0,"6"0"-44"0,0 0-44 0,6 0 7 16,3 0-1-16,0 0-11 16,6 0-5-16,3 0-29 15,3 0-11-15,-4 0-13 16,1 0-5-16,0 5 38 16,-3 0 18-16,-3 1 134 31,6 12-53-16,-3 1-18-15,-1-6-16 0,1-2-10 16,0-4-6 0,-3-7-3-16,3-2-5 0,-6-1-2 15,0-5 1-15,-3 0-2 0,-6-2 1 16,-3-1-7-16,-6 1-1 16,-3 2-3-16,-9 2 0 15,-6 6-4-15,3 6-3 16,3 4 4-16,3 9 4 15,4-1 8-15,2 3 7 16,3-2 5-16,3-3 2 16,9 0-4-16,3 0-1 15,5-1-6-15,1-4-1 16,3-3-6-16,0-5-2 0,-3-3-23 16,3-6-6-16,-3 1-16 31,-3-3-33-31,0-2 19 0</inkml:trace>
  <inkml:trace contextRef="#ctx0" brushRef="#br0" timeOffset="20">8215 5239 96 0,'9'13'38'0,"-6"-3"-20"0,0 6-1 16,3-8 14-16,0 3 1 16,0-1 1-16,-3-2-5 15,0 0-3-15,0-2-13 16,0-1 1-16,-3-5 3 0,0 0 7 15,0 0 6-15,0-3-12 16,-3-2-4-16,0-3-2 0,0-3 0 16,-3-2-5-16,3-5-4 15,0 2-1-15,9-5-6 16,0 2 1 0,3-2-11-16,0 8-6 15,3-1-15-15,0 4-7 16,2-1-37-1,1-2-42-15,3 2 38 16</inkml:trace>
  <inkml:trace contextRef="#ctx0" brushRef="#br0" timeOffset="21">8465 5082 228 0,'-9'3'85'0,"3"0"-46"0,-3 2-28 16,6 0 23-1,-3 1-18-15,3-1-4 0,3 0-12 16,3 3-2-16,6 0 0 16,6 5-1-16,6 1 1 0,0 1 2 15,-3 1 0-15,-3 3 4 16,-3-1 2-16,-6-2 20 16,-6 0 9-16,-6 0-8 15,-9-3-4-15,-9 0-33 16,-6-2-13-16,-3-3-75 15,1-5-31-15,-7-6 17 16</inkml:trace>
  <inkml:trace contextRef="#ctx0" brushRef="#br0" timeOffset="22">5864 5223 88 0,'3'0'33'0,"0"0"-18"0,-3 0 6 0,0 0 43 32,0-3-8-32,-3 0-12 0,0-2-10 15,-3 2-20-15,0-2 2 0,-9-3 2 16,-3 3-2-16,-3 0 1 16,0-1-7-16,-5 1-4 15,-1 2-3-15,0 3 0 16,0 0-4-16,-3 6-2 15,1 4 4-15,-1-2 1 16,0 0-3-16,3 5 1 16,1-2-2-16,-1 0-2 15,-3 2 3-15,3 0 0 16,0 0 1-16,4 1 0 16,2 1-3-16,0 7 2 15,3 1-1-15,0 1-2 16,3 5 0-16,0 3 3 15,1 2 0-15,2 3 3 16,0 3-1-16,3-5-1 0,3-4 3 16,0-2 0-16,3-5-1 15,0 0 1-15,0-5-2 16,0-6 2-16,0-3-2 16,0-2 2-16,3 0-2 15,0-5-1-15,-3-3-4 16,3 0 0-16,-3 0-3 15,0-3 0-15,0 1-3 16,0-1-1-16,0 0 1 16,0-2 4-16,0 0-2 15,0-1 3-15,0-2-6 0,0-5-1 16,0-5 2-16,-3-3 4 16,3 2 3-16,0-2 2 15,0 2-2-15,1 1 2 16,-1 2 1-16,0 3 0 15,0 2 2-15,3 3 3 16,0 3-2-16,0 5 0 16,0 8 3-16,0 5 1 15,0 16 3-15,0 0 4 16,0 0-4-16,0 3 2 16,3-5-7-16,0-4-1 15,0-4-2-15,-1-3 1 16,4-6 0-16,0-4 1 15,3-4 0-15,6-2 0 0,0-8 0 16,3-2 2-16,0-1-5 16,3-7-1-16,-1-3 0 15,1 2 0-15,-3 3-11 16,-3 0-3-16,-3 3-26 16,-3-3-9-16,0-2-57 15</inkml:trace>
  <inkml:trace contextRef="#ctx1" brushRef="#br1">616 9231 1263 0,'0'0'56'0,"0"0"12"0,0 0-55 0,0 0-13 0,0 0 0 0,0 0 0 16,0 0 31-16,6 5 3 0,-6-5 1 0,6 6 0 15,3-4 1-15,-3 4 1 0,3-4 0 0,-3-2 0 16,3 3-14-16,3-3-3 0,-4-3-1 0,4 1 0 15,-3 2-7-15,-3-3 0 0,3 0-1 0,0 1 0 0,-3-1 5 0,0-2 0 16,0 0 1-16,3 2 0 0,-6-2 0 0,0-1 0 16,-3-2 0-16,3 3 0 0,-3-3-9 0,3 0-8 15,-6 0 12-15,3 0-12 0,-3 3 0 0,0-3 0 16,0 3 0-16,3-3 0 0,-6 3 0 0,3-3 0 16,-9 2 0-16,6 1 0 0,-3 0-8 0,-3 2 8 15,3-2 0-15,-6 2-9 0,7 3 9 0,-4 0 0 16,-6 5 0-16,6 1 0 0,3-1 8 0,-3 3 4 15,3 3 1-15,-6-1 0 0,9 6-13 0,-9 0 0 16,3 0 8-16,4 2-8 0,5-2 31 0,-6 0 3 16,6-3 1-16,-3 3 0 0,6-3-1 0,6 3 0 15,-6-5 0-15,6 2 0 0,0 0-15 0,2-2-3 0,4-3-1 16,0 0 0-16,6-3-15 0,0 0 8 0,-3 1-8 0,6-6 0 16,0 0-12-16,-1 0-8 0,1 0-1 0,3 0-1 31,-3-3-140-31,0-2-28 0</inkml:trace>
  <inkml:trace contextRef="#ctx1" brushRef="#br1" timeOffset="211.014">1054 9165 1364 0,'-12'3'60'0,"6"2"13"0,3 0-58 0,-3 6-15 0,-3-3 0 0,-3 2 0 15,3 4 12-15,-3 1-1 0,0-1 0 0,0-1 0 0,3 0 22 16,-3-2 5-16,4 2 1 0,-1-2 0 0,0-4-6 0,6 1-1 16,-3 3 0-16,3-3 0 0,3-8-32 0,0 5-22 15,0-5 3-15,0 0-701 16</inkml:trace>
  <inkml:trace contextRef="#ctx1" brushRef="#br1" timeOffset="383.001">884 9186 748 0,'-3'-8'67'0,"3"8"-54"0,0 0-13 0,0 0 0 0,0 0 197 0,0 0 37 16,0 0 7-16,0 0 2 0,0 0-170 0,0 0-33 15,3 6-8-15,3 1 0 0,0 4-2 0,0 2 0 16,-3 1 0-16,3-1 0 0,0 3-2 0,3-1-1 0,-3-1 0 0,2-1 0 16,4 0-27-16,-3-2 0 0,0 2 0 0,3-2 0 31,-3-3-102-31,3-1-19 0,-3 4-4 0,3-3-608 0</inkml:trace>
  <inkml:trace contextRef="#ctx1" brushRef="#br1" timeOffset="747.919">1155 9223 921 0,'0'0'82'0,"0"0"-66"0,0 0-16 0,0 0 0 16,0 0 132-16,0 0 22 0,0 0 5 0,0 0 1 15,9 6-122-15,-3-4-24 0,3 1-5 0,-3-1-1 0,2 1 26 16,4 0 5-16,-3-3 1 0,0-3 0 0,3 3-15 0,-6-3-2 16,3 3-1-16,6-2 0 0,-12-3-22 0,9 2-10 15,-3 0 1-15,-3-2 0 0,0 0-12 0,0-1-3 16,-3 1 0-16,3 2 0 0,-4-2 11 0,-2 5 1 16,-2-3 1-16,2-2 0 0,0 0 11 0,0 5 0 15,-9-5 0-15,3 2 0 0,-3 0 0 0,3 1 0 16,-9-1 0-16,3 3 0 0,0 3 15 0,0-1-2 15,0 4 0-15,3-1 0 0,-9 5 11 0,7-2 3 16,-1 3 0-16,3-3 0 0,0 3-3 0,3 2-1 16,0 0 0-16,0 0 0 0,6-2 5 0,0-1 0 15,0 1 1-15,6 2 0 0,0-2-9 0,0-1-1 16,3 1-1-16,0 0 0 0,6-1-18 0,2-5 0 0,-8 1 8 0,6-1-8 31,3 0-29-31,0 1-10 0,-3-6-1 0,0-3-809 0</inkml:trace>
  <inkml:trace contextRef="#ctx1" brushRef="#br1" timeOffset="955.317">1500 9186 1209 0,'0'0'108'0,"0"0"-87"0,-6-2-21 0,0 2 0 16,-3 2 105-16,3 3 17 0,0 1 3 0,-3-1 1 15,-5 3-94-15,8-3-18 0,-3 3-4 0,3 3-1 16,0-1 20-16,0 1 4 0,3 2 1 0,3-2 0 15,0 2-8-15,0-2-2 0,0 2 0 0,9-3 0 16,-6 4-24-16,6-6 0 0,0 0 0 0,2-1 0 16,1 1-21-16,6-2-10 0,-9-4-1 0,3 1-1 15,0-3-125-15,0-3-25 0,15-2-5 0,-9-3 0 0</inkml:trace>
  <inkml:trace contextRef="#ctx1" brushRef="#br1" timeOffset="1271.325">1631 9215 460 0,'0'0'41'15,"0"0"-33"-15,-9-2-8 0,6-1 0 0,3 3 214 0,-6 0 41 16,3 0 8-16,3 0 1 0,-9 5-163 0,3 1-33 16,6 2-6-16,-3-1-2 0,3 4-21 0,0 0-5 15,0-1-1-15,3 3 0 0,0-2-7 0,0-3-2 16,0 3 0-16,6-1 0 0,-3-2-16 0,6 0-8 0,-3 0 8 0,-3-3-8 16,3-2 0-16,0 0 0 0,0-3 0 15,0-3 0-15,0 3-17 0,-1-5 4 0,4-1 1 0,-9 1 0 31,6 0-27-31,0-1-5 0,-6 1 0 0,3-3-1 16,-3 0 12-16,0-2 2 0,0 4 1 0,-3-2 0 0,3 0 30 0,-3 3 0 0,0 5 8 0,0 0-8 16,0 0 40-16,0 0 2 0,0 0 0 0,0 0 0 15,0 0-1-15,0 8 0 0,0 0 0 0,3 3 0 16,3-1-23-16,-6-2-5 0,0 3-1 0,3-1 0 16,0 1-12-16,0-3 0 0,0-5 8 0,6 2-8 15,-6 0-8-15,3-2-5 0,0-3-1 0,0 0 0 16,3 0-106-1,-6-3-22-15,6-2-4 0,-1 0-526 0</inkml:trace>
  <inkml:trace contextRef="#ctx1" brushRef="#br1" timeOffset="1465.308">1899 8943 1512 0,'-3'-13'67'0,"3"7"13"15,-3 1-64-15,3 5-16 0,0 0 0 0,0 0 0 0,0 0 77 0,0 0 12 16,0 0 3-16,3 11 0 0,0-4-38 0,0 9-7 15,-3 3-2-15,3 5 0 0,0-1 6 0,3 4 1 16,-6 2 0-16,3-2 0 0,0 2-26 0,0-3-5 16,0-2-1-16,0-3 0 0,-3 3-20 0,6-3 0 15,-3-2 0-15,3-1 0 16,-6-2-80-16,0-3-20 0,6 0-4 0,-4-2-797 0</inkml:trace>
  <inkml:trace contextRef="#ctx1" brushRef="#br1" timeOffset="2351.292">1822 9170 979 0,'-3'-10'87'0,"3"10"-70"0,0 0-17 0,0 0 0 16,0 0 190-16,0 0 34 0,3-6 8 0,0 4 0 15,5-4-176-15,-5 1-35 0,3 3-7 0,3-6-2 16,3 5 28-16,-3 0 4 0,3-2 2 0,0 2 0 15,0 3-30-15,0-2-7 0,3 2-1 0,-3-3 0 16,5 3-38-16,-8 0-8 0,6 3-2 0,-3-1 0 16,3-2-38-16,-6 3-8 0,3 0-2 0,-3 2 0 15,0-2 22-15,-3 2 4 0,-6-5 1 0,6 3 0 0,-6-3 45 0,0 0 16 16,0 0-12-16,6 5 12 0,-3 3 13 0,-3-8 9 16,0 0 2-16,0 0 0 0,0 0 31 0,0 0 6 15,3 5 2-15,-3-5 0 0,0 0-27 0,8 8-6 16,-8-8-1-16,3 5 0 0,-3-5-6 0,9 3-2 15,0 0 0-15,0-3 0 0,-3 0-2 0,3-3-1 16,0 0 0-16,-3 1 0 0,0-1-9 0,0 0-1 16,3-2-8-16,-6 2 12 0,3 1-12 0,-6 2 11 15,3-8-11-15,0 3 10 0,-3 5-10 0,6-6 0 16,-6 1 9-16,0 0-9 0,0-1 8 0,0 6-8 16,-6-5 8-16,0 0-8 0,3 0 8 0,-3 2-8 15,0 3 10-15,-3-3-10 0,0 1 15 0,3 2-3 16,-6 2-1-16,3 1 0 0,3 0-1 0,-3-1 0 15,3 3 0-15,-3 3 0 0,-2 0-10 0,5 3 0 0,3-3 9 16,-6 5-9-16,6-2 8 0,3-1-8 0,0 1 10 0,0-1-10 16,0 4 0-16,3-1 0 0,0-3 0 0,3 1 0 15,0 0 0-15,0-1 0 0,5-2-8 0,-2-3 8 32,3 1-54-32,3-4-4 0,-3 1-1 0,3-3 0 15,0-3-43-15,0 1-9 0,0-4-1 0,-1 1-1 0,4 0-33 16,-3-3-6-16,0 0-2 0,0 3 0 0,3-3 65 0,-3 0 13 15,-3 0 2-15,-3 0 1 0,2 0 132 0,-5 0 26 0,0-3 6 0,0 4 1 16,0-1 21-16,0 0 5 0,-6 0 1 0,-6 2 0 16,3-2-11-16,3 8-1 0,0 0-1 0,0 0 0 15,-9-2-50-15,0 4-9 0,0 1-3 0,4 2 0 0,-4 3-17 16,3 0-4-16,-3 3-1 0,0 2 0 0,3 0-22 16,0 3 0-16,0-3 0 0,3 1 0 0,3-1-16 15,0 0 1-15,0-5 1 0,0 3 0 0,3-6 14 16,9 3 0-16,-9-3 0 0,3-2-9 0,0-3 22 15,3 0 5-15,-3-3 1 0,3-2 0 0,-4-3-19 16,4 3 0-16,0-3 0 0,-3 0 0 16,6-3-21-16,-12-2-5 0,9 0-1 0,-3 0 0 15,0-1-8-15,-3-2-1 0,0 1-1 0,0-4 0 16,0 0 13-16,0 1 4 0,3-1 0 0,-6 1 0 0,0-3 9 0,0 0 3 16,-6-1 0-16,0 1 0 0,0 3 8 0,3-1-12 15,-6 3 12-15,3 0-12 0,3 6 37 0,0-1 7 16,3 6 2-16,0 5 0 0,0 0-13 0,0 0-2 15,0 0-1-15,0 11 0 0,0 2-6 0,0 5-2 16,0 4 0-16,0 4 0 0,6-2-10 0,-3 2 0 0,3 3 9 16,3-2-9-16,0-1 0 0,0 1 0 0,3-3 0 15,6-1 0 1,-3-1-172-16,2-9-32 0,22 8-6 0,-9-8-2 0</inkml:trace>
  <inkml:trace contextRef="#ctx1" brushRef="#br1" timeOffset="2804.56">2845 9112 864 0,'0'0'38'0,"0"0"8"0,0 0-37 0,-5 8-9 0,-1-3 0 0,6 3 0 16,-3 0 155-16,3 3 29 0,-3 2 5 0,3 0 2 15,0-2-135-15,0-1-28 0,0 1-4 0,0 0-2 16,0-1-3-16,-3 1-1 0,3-3 0 0,0 0 0 15,0-3-9-15,3 3-1 0,-3 0-8 0,3-3 12 32,-3-5-35-32,0 0-7 0,0 0-2 0,0 0 0 0</inkml:trace>
  <inkml:trace contextRef="#ctx1" brushRef="#br1" timeOffset="3162.736">2899 9139 921 0,'6'0'82'0,"-6"0"-66"0,0 0-16 0,0 0 0 0,3 7 102 0,0 1 17 16,-3-2 3-16,6 4 1 0,-6 1-99 0,0-1-24 15,0 1 0-15,0 0 0 0,-6-1 49 0,3-2 5 16,3 0 1-16,0-3 0 0,0-5-26 0,-3 8-5 16,3-8 0-16,0 0-1 0,0 0-12 0,0 0-3 15,-3 6 0-15,3-6 0 0,0 0 20 0,0 0 4 16,0 0 1-16,0 0 0 0,15-3-33 0,-12 0 0 15,3-5 0-15,0 3 0 0,3-3 13 0,0 0-4 16,3-5-1-16,-4 2 0 0,1 3-8 16,0-2-9-16,0 2 9 0,-3 0-13 0,3 3 13 0,-3-1 0 15,0 4 0-15,0 2 0 0,-6 0 17 0,6 5 10 0,6 3 1 16,-12 3 1-16,6-6-5 0,0 5-2 16,-3-2 0-16,3 3 0 0,-6 2-6 0,0-2-2 0,0-1 0 15,0 1 0-15,0-3-14 0,-6 2 0 0,6-10 0 0,-3 8 0 31,0 0-151-31,3-8-33 0,0 0-6 0,-6 3-2 0</inkml:trace>
  <inkml:trace contextRef="#ctx1" brushRef="#br1" timeOffset="3294.724">2834 8996 1440 0,'0'0'128'15,"0"0"-103"-15,0 0-25 0,6-6 0 0,-1 4 38 0,-2-4 2 16,3 6 1-16,6-5 0 0</inkml:trace>
  <inkml:trace contextRef="#ctx1" brushRef="#br1" timeOffset="4018.11">3509 9144 691 0,'-9'-16'30'0,"6"11"7"0,0-1-29 0,3 4-8 16,-6 2 0-16,6 0 0 0,0 0 190 0,0 5 37 15,0 3 7-15,-3 3 2 0,3-1-172 0,3 1-33 16,-6-1-7-16,6 4-2 0,-3-1 1 0,0-3 0 16,-3-2 0-16,3 3 0 0,0-1-8 0,0-2-2 15,3 0 0-15,-3-2 0 0,0-6-4 0,-3 8-1 16,3-8 0-16,0 0 0 0,0 0 5 0,-3 2 1 15,3-2 0-15,0 0 0 0,0 0 2 0,0 0 0 16,0 0 0-16,0 0 0 0,0 0 8 0,0 0 3 16,0 0 0-16,0 0 0 0,0 0-7 0,0 0-2 0,0 0 0 15,0 0 0-15,0 0-3 0,0 0-1 16,0-2 0-16,0 2 0 0,0 0-5 0,0-6-1 0,3 1 0 0,0 0 0 16,3-1-8-16,-6 1 0 0,0 5 0 0,3-5 8 15,0-3 0-15,-3 3 0 0,3-3 0 0,3 2 0 16,-6-2 0-16,3 0 0 0,0-2 0 0,0 2 0 15,3 0 7-15,-3 0 1 0,0-3 0 0,0 4 0 16,3-1-16-16,0 0 0 0,-3-3 0 0,0 3 0 16,3 0 14-16,0 0-3 0,0 3-1 0,0-3 0 15,0 0-2-15,0 3 0 0,3 2 0 0,-6 1 0 16,2-1-8-16,1 6 0 0,3-1 0 0,0 1 0 16,-3 2 0-16,6 0-14 0,-6 3 3 0,0 0 1 15,3 0-74 1,-3-2-16-16,0 1-2 0,0 1-512 0,6 0-102 0</inkml:trace>
  <inkml:trace contextRef="#ctx1" brushRef="#br1" timeOffset="4414.158">3738 9162 115 0,'0'0'10'0,"0"0"-10"15,-6 0 0-15,6 0 0 0,0 0 296 0,0 0 56 16,0 0 12-16,0 0 3 0,-5 3-292 0,5-3-59 15,0 0-16-15,0 0 0 0,0 0 56 0,3 8 4 16,2-3 0-16,-2 1 1 0,6-1-7 0,-3-3-2 16,3 1 0-16,0 0 0 0,0-1-29 0,3-2-7 0,-3 0 0 0,0-2-1 15,0 2-15-15,-3-3 0 0,0 0 8 0,0 1-8 16,6-1 0-16,-12-2 0 0,3-3 0 0,0 3 0 16,-3 5 0-16,2-6 0 0,1 1 0 0,-3-3 0 15,0 3 0-15,-3 0-10 0,3 2 10 0,-2-2-8 16,-4-1-2-16,0 1 0 0,0 2 0 0,-3-2 0 15,3 0-2-15,-3 2 0 0,0 3 0 0,3-2 0 16,-3-1 12-16,0 3-10 0,0 3 10 0,0-1-10 16,0 6 10-16,3-3 0 0,-6 3-9 0,4 0 9 15,2 3 0-15,0-3 0 0,3 5 0 0,-3-5 0 16,0 3 0-16,3 2 0 0,3-3 0 0,0 1 0 16,0 0 8-16,0-1 10 0,6-2 2 0,0 0 0 15,-3-3 0-15,6 3 1 0,0 0 0 0,2-3 0 16,-2-2-13-16,3 0-8 0,0-1 8 0,0-2-8 15,3-2-16-15,0-4-8 16,0 4-2-16,3-1-534 0,-7-2-106 0</inkml:trace>
  <inkml:trace contextRef="#ctx1" brushRef="#br1" timeOffset="4980.16">3941 9131 748 0,'0'0'67'0,"0"0"-54"15,0 0-13-15,0 0 0 0,0 0 125 0,0 0 23 16,0 0 4-16,0 0 0 0,0 0-103 0,0 10-21 15,-3-2-4-15,3 3 0 0,0-1 27 0,3 4 5 16,0-4 2-16,-3 1 0 0,6-1-10 0,-6 4-3 16,3-7 0-16,3 4 0 0,-3-3-17 0,0 0-4 15,0-3-1-15,3 3 0 0,-6-8-13 0,0 0-2 16,3 5-8-16,-3-5 12 0,6 6-2 0,-6-6-1 0,0 0 0 16,0 0 0-16,5 2 1 0,-5-2 0 0,12-5 0 0,-12 2 0 15,6 3-2-15,-3-5 0 0,0 0 0 0,3-3 0 16,-6 3-8-16,3-1 10 0,0-4-10 0,0 2 10 15,-3-3-10-15,3-2 0 0,-3 2 9 0,3 1-9 16,0-3 0-16,0 2-13 0,-3 0 1 0,6 3 1 31,-3 1-24-31,0-1-5 0,-3 8 0 0,6-6-1 16,-3 4-35-16,3-1-6 0,-3 0-2 0,-3 3 0 0,6 3-20 16,0-3-4-16,-6 0 0 0,6 5-1 0,0-2 47 15,0 2 10-15,3 1 1 0,-4-4 1 0,1 3 94 0,-3 1 20 0,6-1 3 0,0 0 1 16,-3-2 0-16,0 2 0 0,3 1 0 0,0-1 0 15,-3-5-22-15,0 3-4 0,3-3-1 0,-3 0 0 16,0 0-19-16,0-3-4 0,3 0-1 0,-3-2 0 0,-3 2-3 16,3-2-1-16,-3-3 0 0,-1 3 0 0,-2 5-13 15,3-6 8-15,0-1-8 0,-3 1 0 0,0 6 0 0,-3-5 0 16,3 0 0-16,-3-1 0 0,-2-2 0 0,-1 3 0 16,3 3 0-16,-9-4 0 0,3 4-12 0,0-1 0 15,3 0 1-15,-3 3 0 0,0 0 2 0,0 0 0 16,0 6 0-16,3-1 0 0,0 3 9 0,0 2 0 15,0 1-9-15,3 2 9 0,0 0 0 0,0 1 0 16,0-4 8-16,0 3-8 0,3 1 20 0,0-4-2 16,3 4 0-16,0-7 0 0,0 4-9 0,3-3-1 15,3 0-8-15,-3-3 12 0,3 0-24 0,0-2-4 16,3 2-2-16,0-5 0 16,0 0-135-16,0-2-27 0,12-4-6 0,-10 1-1 0</inkml:trace>
  <inkml:trace contextRef="#ctx1" brushRef="#br1" timeOffset="5492.156">4319 9170 172 0,'0'0'8'0,"0"0"1"0,0 0-9 0,0 0 0 0,0 6 0 0,0 2 0 15,-3-1 216-15,6 1 40 0,-3 3 9 0,0-3 2 16,6 3-169-16,-6-4-34 0,0 1-6 0,0 0-2 16,3-2-19-16,-3-6-4 0,0 0-1 0,0 8 0 15,3-1 9-15,-3-7 2 0,0 0 0 0,0 0 0 16,0 0-15-16,0 0-2 0,0 0-1 0,0 0 0 15,0 0 15-15,0 0 4 0,0 0 0 0,0 0 0 16,-3-5-15-16,0 0-2 0,3 5-1 0,3-5 0 16,0-3-6-16,-3-3-2 0,0 3 0 0,3-2 0 0,-3-1-18 15,3-2 0-15,0 2 0 0,0 1 0 0,3-1-10 0,-3 3-6 16,0 0 0-16,3 0-1 16,2 6-16-16,-2-6-3 15,0 2-1-15,0-2 0 0,3 3-63 0,-3 2-13 0,3-2-3 16,0 3 0-16,0-1-28 0,0 0-5 15,0 1-2-15,-3-1 0 0,3 0 107 0,0 3 22 16,-9 0 4-16,6-2 1 0,0 2 89 0,-6 0 17 0,0 0 4 16,0 0 1-16,0 0 19 0,0 0 4 0,0 0 1 0,-3 8 0 0,0 0-34 15,3-1-8-15,-6 1 0 0,0 0-1 0,3-2-45 0,3 2-9 16,-6-1-1-16,6 1-1 0,-3 0-19 0,3 0 0 16,3 0 8-16,0-2-8 0,-3-6 0 0,3 7 0 0,3 1 0 15,3 0 0-15,-3-2 0 0,3 2 0 0,-4-3 8 0,4 3-8 16,-3-3 12-16,3 0-2 0,-6 1 0 0,0-1 0 15,-3-5 12-15,3 8 2 0,-3-8 1 0,0 8 0 16,-3 0-3-16,-3-3-1 0,0-2 0 0,0 2 0 16,0 0-13-16,-3-2-8 0,4 0 8 0,-4-3-8 15,6 0-15-15,-9 0-7 0,6 0-2 0,0-3 0 32,-6 3-47-32,6-3-9 0,0 1-3 0,3-1 0 15,3 0-24-15,-6-2-5 0,6 0 0 0,6-1-1 0</inkml:trace>
  <inkml:trace contextRef="#ctx1" brushRef="#br1" timeOffset="5784.155">4614 9176 691 0,'5'0'61'0,"1"0"-49"16,3 0-12-16,3 0 0 0,-3 0 161 0,3 0 30 15,-3 0 5-15,3-3 2 0,0 0-118 0,0 3-23 16,0-2-5-16,-3-1 0 0,0 0-38 0,-1-2-14 16,1 2 11-16,-9 3-11 0,6-2 0 0,0-6 0 15,0 3 0-15,-6-1 0 0,0 6 0 0,0-8-12 16,0 0 1-16,-3 3 0 0,3 5 11 0,-6-5 0 15,-3 2 0-15,0 1-8 0,4-1-4 0,-4 3 0 16,-3 0 0-16,0 0 0 0,-3 0 12 0,3 0 16 16,3 5-4-16,-3 0-1 0,0 3 21 0,3 0 4 15,-3 3 0-15,3 2 1 0,4-2 14 0,-1 2 2 16,3-2 1-16,0 2 0 0,6 3 5 0,-3-6 1 16,6 1 0-16,-3-1 0 0,8 1-29 0,-2-3-6 15,6-3-1-15,0 3 0 0,6-3-24 0,0-2 0 0,0 0-14 16,-1-6 5-1,4 0-201-15,0-2-40 0,27-5-8 0,-10-4-2 0</inkml:trace>
  <inkml:trace contextRef="#ctx1" brushRef="#br1" timeOffset="9796.581">5408 9125 921 0,'0'0'82'0,"0"0"-66"0,0 0-16 0,0 0 0 15,0 0 91-15,-3 0 14 0,3 0 3 0,-9 0 1 16,-3 0-70-16,4 6-15 0,2-1-2 0,-3 3-1 16,-3 0 11-16,3 2 3 0,6-2 0 0,0 6 0 15,-3-1-8-15,0 0-2 0,3 0 0 0,3 0 0 16,3 3-8-16,0-2-1 0,0-1-1 0,3 0 0 15,6-5-15-15,-3 0 0 0,-3 0 8 0,3 0-8 16,5-6 21-16,-2-2 2 0,-3 6 0 0,3-6 0 16,-3-6-5-16,3 1-1 0,0 0 0 0,-3-3 0 15,-3 0-4-15,3-5-1 0,6-1 0 0,-6-1 0 16,-9 1-12-16,3-1 0 0,5-1-9 0,-5 0 9 16,-3 3-8-16,-3-1 8 0,1 1 0 0,-4 2-9 15,3 1 9-15,-3-1 0 0,-6 3 0 0,6 0 8 0,0-2-8 16,3 5 0-16,-6 5 0 0,0-3 0 15,3 3 0-15,0 3-15 0,6-3 4 0,-6 2 1 16,0 1-106-16,6-3-22 16,3 5-4-16</inkml:trace>
  <inkml:trace contextRef="#ctx1" brushRef="#br1" timeOffset="10092.113">5620 9160 1324 0,'-12'5'118'0,"6"3"-94"16,6 3-24-16,0-1 0 0,0 6 81 0,-3-3 12 16,3 0 3-16,3 1 0 0,3-1-76 0,-3-3-20 0,-9-2 8 0,6-8-8 15,6 8 35-15,-6-8 4 0,0 0 1 0,0 0 0 16,0 0 4-16,0 0 0 0,0 0 1 0,0 0 0 16,-3 0-13-16,3 0-4 0,0 0 0 0,0 0 0 15,-9-5-19-15,6 0-9 0,9-6 8 0,-3 3-8 16,-6 0 0-16,0-2 0 0,9-1 0 0,-3-2 0 15,0 0 0-15,0-1 0 0,-6 4 0 0,12-3 0 16,3-3 0-16,-4 5 0 0,-8 3 0 0,9 0 0 16,6 0 0-16,-3 3 0 0,-3 2 0 0,0 3 0 15,3 3-16-15,0 0 4 0,0 2 0 0,0 3 1 16,-3 0-158-16,2 0-32 16,7 0-7-16</inkml:trace>
  <inkml:trace contextRef="#ctx1" brushRef="#br1" timeOffset="10505.697">5956 9117 1645 0,'0'0'72'0,"0"0"16"0,-9 3-70 15,0-6-18-15,6-5 0 0,-3 3 0 0,0 5 37 0,-3-2 4 16,6-1 1-16,-3 0 0 0,0 3-14 0,-3 0-4 16,1 3 0-16,-1 0 0 0,6-1 16 0,-3 3 4 15,-6 3 0-15,6 3 0 0,3 0-26 0,0 4-5 16,-3 1-1-16,0-2 0 0,6 1-12 0,-3 1 0 15,0 5 0-15,0-5 0 0,3-2 0 0,0-1 0 16,6-3 0-16,0 1-10 0,-3-3 10 0,6-5 0 16,3-1-9-16,0-2 9 0,-3-2 0 0,0-1 0 0,5-5-9 15,-2-3 9-15,0-2 0 0,0 0 0 0,-6 0 8 0,6-3-8 16,0-3 0-16,-3 1 0 16,-9-1-8-16,3-2 8 0,3 3 0 0,-6-4 0 0,0 1 0 15,-6-3 0-15,3 3 0 0,3 0 0 0,-3 0 0 0,-3 0 0 16,-3 2 0-16,0-2 0 0,6 3 0 0,0-1 0 15,-6 3 0-15,3 6 0 0,6-1-10 0,-3 6 10 16,3-1 0-16,0 6 14 0,0 0-2 0,0 0 0 16,3 11-4-16,0 2-8 0,-6 6 11 0,3 2-11 15,9 3 10-15,-3 2-10 0,-6 6 8 0,6 0-8 16,0-3 0-16,0 0 0 0,-3-3 8 0,0-2-8 16,0-3-13-16,3 0-5 0,3-2-1 0,-6-3 0 15,0 0-105-15,3-3-22 0,3-2-4 16,0-1-613-16</inkml:trace>
  <inkml:trace contextRef="#ctx1" brushRef="#br1" timeOffset="10809.687">6066 9236 172 0,'6'-2'16'0,"-6"2"-16"15,0 0 0-15,0 0 0 0,-6-5 290 0,6 5 55 16,6-3 11-16,-6 3 3 0,0 0-256 0,0 0-51 16,12-3-11-16,-3 1-1 0,-3-1-15 0,3 0-2 15,0 1-1-15,0-1 0 0,3 0 3 0,-1-2 1 16,-2 0 0-16,0-1 0 0,3-1-10 0,0 1-1 15,-6 1-1-15,0-3 0 0,0 0-14 0,0 3 9 16,-3-1-9-16,-3 1 8 0,0-3-8 0,0 6 0 16,0-4 9-16,-6 4-9 0,0-4 12 0,0 4-3 15,0-1 0-15,-3 0 0 0,-6 6 7 0,3-3 2 0,0 0 0 0,4 0 0 16,-7 5 2-16,0 3 0 0,3-2 0 0,0 2 0 16,9 5-20-16,-3 0 0 15,-3-2 0-15,3 2 0 0,6 0 0 0,-3 3 0 0,-3 0 0 0,6-3 0 16,3 0 0-16,0 0 0 0,0 1 0 0,0-4 0 15,0 4 44-15,6-4 3 0,3-5 0 0,-3 3 0 32,3-2-111-32,0-1-21 0,6-2-5 0,-4-3-1 15,-2 0-61-15,3 0-13 0,3-3-3 0</inkml:trace>
  <inkml:trace contextRef="#ctx1" brushRef="#br1" timeOffset="11057.969">6325 9213 1242 0,'0'0'55'15,"0"0"11"-15,0 0-53 0,0 0-13 0,0 5 0 0,0 3 0 0,0 2 36 0,0-2 4 16,0-2 0-16,0 2 1 0,0-3-13 0,0 3-2 16,0-3-1-16,0-5 0 0,0 0 24 0,0 0 5 15,0 0 1-15,0 0 0 0,0 0 2 0,0 0 1 16,0 0 0-16,0 0 0 0,0 0-18 0,0 0-4 16,0-5-1-16,0 0 0 0,0-3-11 0,0 2-3 15,0-4 0-15,3 4 0 0,-3-1-5 16,3-4 0-16,3 3-1 0,-3-3 0 0,3 3-15 0,-3 1 0 15,3-4 0-15,0 3 0 0,3 0 0 0,0 3-8 16,0-3 8-16,2 3-13 16,1 2-27-16,3-2-4 0,0 5-2 0,0 0 0 0</inkml:trace>
  <inkml:trace contextRef="#ctx1" brushRef="#br1" timeOffset="11673.964">6983 9104 1234 0,'0'0'27'0,"-9"0"5"0,0 0 2 0,0 0 2 0,0 5-36 16,0-2 0-16,-3 2 0 0,0 3 0 0,1 3 36 0,2 2 0 16,0 0 0-16,0 3 0 0,0-3-10 0,3 6-2 15,0 0 0-15,3-4 0 0,0 4 26 0,0-6 5 16,6 6 1-16,0-6 0 0,0 0-13 0,3-2-3 0,3-3 0 0,0 0 0 16,3-3-25-16,0 0-6 0,-4-5-1 0,7 0 0 15,0 0-8-15,0-5 0 0,-3 0 0 0,-3-1 0 31,3 1-30-31,-3-3-8 0,0-3-2 0,0 1 0 16,0 2 6-16,-3-3 1 0,-4 1 0 0,1-1 0 0,0-2 33 0,-3 2 0 0,0 3 0 0,0-2 0 16,-3-1 0-16,3 1 9 0,-3 2-1 0,1 0 0 15,-1 0 13-15,0 3 3 0,0-1 0 0,3 6 0 16,-6 0 5-16,6 0 2 0,-3 0 0 0,3 0 0 16,-3 8-11-16,3 3-3 0,0-1 0 0,0 1 0 15,0 2-4-15,6 0-1 0,-3 1 0 0,3-4 0 16,0 3-12-16,-1-2 0 0,4 2 0 0,0-2 0 15,-3-3-22-15,3-3-1 0,0 3 0 0,0-3 0 16,3 1-137-16,-3-6-28 0,12 0-6 0,-3-3-1 0</inkml:trace>
  <inkml:trace contextRef="#ctx1" brushRef="#br1" timeOffset="11916.985">7251 9109 1850 0,'0'0'82'0,"-3"-5"17"0,-3 5-79 0,0-2-20 15,0-1 0-15,-3 3 0 0,3 3 50 0,0-1 6 16,0 3 2-16,0 1 0 0,0-1-44 0,0 0-14 16,3 1 8-16,0 2-8 0,0-1 0 0,3 4 10 15,3 0-10-15,0-1 8 0,0 3-8 0,3-2 8 16,0 2-8-16,0-2 8 0,0 2 0 0,0 0 0 0,-3-2 0 16,3 2 0-16,-3-2-8 0,-3-1 10 0,0 1-10 0,0-3 10 15,0 0 9-15,-3 0 1 0,0-3 1 0,-3 3 0 16,3-3-2-16,-3-2-1 0,-3-3 0 0,0 3 0 15,3-1-34-15,-3-2-8 0,0-2 0 0,1-1-968 16</inkml:trace>
  <inkml:trace contextRef="#ctx1" brushRef="#br1" timeOffset="12962.399">8001 9176 1450 0,'-18'-3'64'0,"9"3"14"0,-3 3-62 0,0-1-16 0,-3-2 0 0,3 6 0 0,-2-4 48 0,5 6 6 16,0 0 2-16,-3 5 0 0,3-2-36 0,0-1-6 15,0 4-2-15,6-1 0 0,0 0-12 0,3 0 0 16,3-2 8-16,3 2-8 0,0 0 0 0,6-2 0 15,3-3 8-15,6 0-8 0,-1 0 0 0,4-3-16 16,0-5 3-16,-3 3 1 16,0-1-49-16,3-2-10 0,-4 0-1 0,-2-2-1 15,0-1-3-15,-3-2-1 0,3-3 0 16,-6 0 0-16</inkml:trace>
  <inkml:trace contextRef="#ctx1" brushRef="#br1" timeOffset="13167.397">8239 8951 1497 0,'0'0'133'0,"0"0"-106"0,0 0-27 0,0 0 0 16,0 0 97-16,0 0 15 0,0 0 2 0,0 10 1 15,3 4-88-15,-3-1-18 0,3 5-9 0,-3 3 10 16,6 3 4-16,-6 0 1 0,0 0 0 0,3 2 0 16,-3 1 3-16,3-1 1 0,0-5 0 0,-3 1 0 15,3-4-19-15,-3 3 0 0,0-2 0 0,0-3 0 31,-3-6-20-31,3 1-12 0,3-1-1 0,-3-2-847 0</inkml:trace>
  <inkml:trace contextRef="#ctx1" brushRef="#br1" timeOffset="13584.393">8108 9144 1785 0,'-3'-5'159'0,"0"-1"-127"16,0 4-32-16,3 2 0 0,-3-6 111 0,3 6 16 15,0 0 3-15,0 0 1 0,6 0-119 0,0-2-23 16,3-4-5-16,3 6 0 0,0-2 24 0,0-1 6 16,3-5 1-16,2 3 0 0,4 2-27 0,0 1-4 15,0-1-2-15,0 0 0 16,0 3-21-16,-1-2-4 0,4 2-1 0,-3 0 0 16,-3-3-67-16,0 3-13 0,0 3-4 0,-3 2 0 15,-4-5 26-15,-2 3 5 0,0 2 1 0,-6 0 0 0,-3-5 108 16,3 5 23-16,-3 3 4 0,-3 0 1 0,0 3 63 0,-3-3 13 15,0 5 2-15,-3-2 1 0,4 5-37 0,-1-3-7 0,-3 0-2 0,3 3 0 16,3 0-24-16,3-3-5 0,0 3 0 0,3-3-1 16,0-2-22-16,3-1-4 0,0 1-1 0,2-3 0 15,4-3-5-15,0 0-2 0,3 1 0 16,-3-4 0-16,3-4-1 0,0 2 0 16,0-6 0-16,-3 4 0 0,0-4-8 0,-1-2 0 0,1 1 9 15,-3-1-9-15,0 2 0 0,0-2 0 0,-3 0 0 0,-3-2 8 16,-3 2-8-16,0-3 0 0,0 3 0 0,-3-2 0 15,-6 2 0-15,3-3-13 0,0 3 3 0,-3-2 1 32,-3-1-22-32,1 3-4 0,-1 0-1 0,3 0 0 0,-3 0-40 15,3 3-9-15,0 0-2 0,3 5-507 0,6 0-102 0</inkml:trace>
  <inkml:trace contextRef="#ctx1" brushRef="#br1" timeOffset="13823.412">8650 9215 1335 0,'9'14'59'0,"-3"-7"13"15,-3-1-58-15,3 2-14 0,0 5 0 0,-1-3 0 0,-2-2 83 0,0 3 13 16,3-3 4-16,-3 0 0 0,-3-8-56 0,0 0-12 16,0 0-1-16,3 8-1 0,-3-8 12 0,0 0 2 15,0 0 1-15,0 0 0 0,0 0 11 0,0 0 3 16,0 0 0-16,0 0 0 0,0 0-26 0,-6-3-5 16,3 1 0-16,0-4-1 0,3-2-2 0,0 0 0 15,6 0 0-15,-3-2 0 0,3-3-13 0,3-1-4 16,3 1 0-16,0 0 0 0,0-3-8 0,0 5 0 15,3-2 0-15,3 3 0 0,-1-1 0 0,1 0 0 16,-3 4 0-16,0 7 0 16,3 0-28-16,-3 0 1 0,3 0 1 0,-3 5 0 15,-4 5-161-15,4 1-32 0,-6-3-6 0</inkml:trace>
  <inkml:trace contextRef="#ctx1" brushRef="#br1" timeOffset="14029.383">9248 9184 460 0,'-12'2'20'0,"6"1"5"0,0 2-25 0,3 3 0 15,-6 3 0-15,9-11 0 0</inkml:trace>
  <inkml:trace contextRef="#ctx1" brushRef="#br1" timeOffset="14210.38">9206 9361 1825 0,'0'0'80'0,"0"0"18"0,0 0-78 0,0 0-20 15,0 0 0-15,0 0 0 0,0 0-9 0,0 0-6 0,0 0-1 16,0 0 0 0,0 0-48-16,0 0-9 0,0 0-3 0,6 2 0 15,-6-2-38-15,0 0-8 0,0 0-2 0,15-5 0 0</inkml:trace>
  <inkml:trace contextRef="#ctx1" brushRef="#br1" timeOffset="14913.384">9233 9178 1004 0,'0'0'44'0,"0"0"10"0,0 0-43 0,0 0-11 0,0 0 0 0,0 0 0 16,0 0 80-16,0 0 15 0,0 0 2 0,0 0 1 16,0 0-35-16,0 0-7 0,0 0-2 0,0 0 0 15,0 0 10-15,0 0 3 0,0 0 0 0,0 0 0 16,0 0-21-16,0 0-4 0,0 0-1 0,0 0 0 16,-6 3-14-16,6-3-3 0,0 0-1 0,0 0 0 15,-6 0-3-15,6 0 0 0,0 0 0 0,0 0 0 0,-3-3-4 16,3 3 0-16,0 0-1 0,0 0 0 0,0 0-15 0,0 0 0 15,0 0 0-15,6-2 0 0,3-1 0 0,-3 3 0 16,-6 0 0-16,0 0 0 0,9 0 0 0,-9 0 0 16,0 0 0-16,0 0 0 0,0 0 0 0,0 0 0 15,0 0 0-15,0 0 0 0,0 0 0 0,0 0 0 16,0 0 0-16,0 0 9 0,-3 0-1 0,-3 3 0 16,0-1 0-16,6-2 0 0,-6 0-8 0,0 3 0 15,6-3 0-15,0 0 8 0,-6 0-8 0,6 0 0 16,0 0 0-16,0 0 0 15,0 0-31-15,0 0-1 0,0 0-1 0,0 0 0 16,6 3-119-16,-6-3-23 0,0 0-5 0</inkml:trace>
  <inkml:trace contextRef="#ctx1" brushRef="#br1" timeOffset="15267.385">9236 9342 0 0,'0'0'0'0,"0"0"0"0,0 0 0 0,0 0 0 16,0 0 0-16,0 0 0 0,0 0 307 0,0 0-62 16,0 0 50-16,3 6 9 0,3-1-182 0,-6-5-37 15,0 0-7-15,0 0-2 0,0 8 9 16,0-8 2-16,0 0 0 0,-6 5 0 0,6-5-40 16,-3 8-8-16,3-8-2 0,-6 3 0 0,0-1-4 0,6-2-1 15,0 0 0-15,0 0 0 0,-6-2-32 0,6 2 0 16,0 0 0-16,0 0-860 0</inkml:trace>
  <inkml:trace contextRef="#ctx1" brushRef="#br1" timeOffset="16278.609">10055 9072 1105 0,'0'0'48'0,"0"0"12"0,0 0-48 0,0 0-12 0,0 0 0 0,0 0 0 16,0 0 21-16,0 0 3 0,3-5 0 0,0 0 0 15,-3 5-15-15,3-8-9 0,3 0 12 0,0 0-12 16,-3 0 24-16,2-3-1 0,1 4-1 0,0-4 0 15,-3 3-22-15,3-3 8 0,-3 4-8 0,3-1 0 16,-3 0 0-16,0 0 0 0,-3 8 0 0,0 0 0 16,3-6 8-16,-3 6 3 0,0 0 1 0,0 0 0 15,0 0-21-15,0 0-4 0,0 0-1 0,0 8 0 16,3 0 14-16,-3 6 0 0,3-1 0 0,-3 0 0 16,3 8 8-16,0-2 5 0,-3-1 1 0,3-2 0 15,-3 3-5-15,0-1-1 0,3-2 0 0,0 0 0 16,0 0-8-16,-3-3 0 0,0-2 0 0,0 2-405 15,3-3-79-15</inkml:trace>
  <inkml:trace contextRef="#ctx1" brushRef="#br1" timeOffset="16473.659">10019 9276 1324 0,'0'0'59'0,"0"0"12"0,0 0-57 0,0 0-14 15,0 0 0-15,0 0 0 0,0 0 81 0,0 0 14 16,9-3 2-16,0-2 1 0,0 3-80 0,3-1-18 16,3-2 0-16,-1 2 0 0,-2-2 0 0,3-1 8 15,0 4-8-15,0-1 12 0,0 3-12 0,3 0-16 16,-6 0 4-16,3 0-483 16,-1 3-97-16</inkml:trace>
  <inkml:trace contextRef="#ctx1" brushRef="#br1" timeOffset="16847.6">10135 8861 172 0,'-15'-8'16'0,"9"5"-16"0,0 1 0 0,-6-1 0 16,0 3 177-16,1-3 33 0,-1 3 6 0,0 3 2 15,-3 0-87-15,3-1-18 0,3 6-3 0,-3-3-1 0,0 6-37 0,0 2-8 16,3 3-2-16,0 3 0 0,3 2-29 0,1 5-5 16,-1 3-2-16,3 6 0 15,0 2-6-15,3 2 0 0,0-2-1 0,3 1 0 0,3 1-11 16,5-7-8-16,1-3 9 0,3-5-9 16,0-3 0-16,6-2 0 0,0-4 0 0,3-4 0 0,-1-6 0 0,1-5 11 15,3 0-11-15,3-2 10 0,0-9 15 0,-4 1 3 16,-2-6 1-16,0 0 0 0,0-5 6 0,-6-3 1 15,2 0 0-15,-5-2 0 0,-3-1 0 0,-3 1 1 16,-6-6 0-16,3 3 0 0,-6-6-3 0,-3 6-1 16,-3 0 0-16,0 3 0 0,-3-3-11 0,-3 5-2 15,1-3-1-15,-4 9 0 0,0-3-19 0,0 5-14 16,0 0 2-16,3 3-669 16,0 2-135-16</inkml:trace>
  <inkml:trace contextRef="#ctx1" brushRef="#br1" timeOffset="18095.902">10704 8874 518 0,'0'0'46'0,"0"0"-37"0,0 0-9 0,0 0 0 15,0 0 199-15,3 8 37 0,0 0 8 0,0 5 2 16,-1 3-136-16,4 2-27 0,0 4-6 0,-3 1-1 16,3 4-6-16,-3 2-2 0,3-3 0 0,-3 4 0 0,-3-4-36 15,3 0-7-15,0-4-1 0,-3-1-1 16,0-5-5-16,0 0-1 0,0-3 0 0,0-3 0 0,0-2-5 16,0 0 0-16,0 0-1 0,0-8 0 0,0 0-11 0,0 0 12 15,0 0-12-15,0 0 12 0,0 0-4 0,0 0 0 16,0 0 0-16,0-8 0 0,3 0-8 0,3 0 0 15,-3-2 0-15,3-3 0 0,0 2 0 16,3-2 0-16,3-3 0 0,-3 5 0 0,3 1-13 0,-3 2 5 16,3 2 8-16,-1 1-13 0,-2 3 13 0,0 2-12 15,3 2 12-15,-3 3-12 0,0 1 12 0,0 2 0 16,-3 0 0-16,0 2 0 0,0 1 0 16,-3-3 0-16,-3 2 0 0,-3 1 10 0,3 0 2 15,-6-1 0-15,0 1 0 0,0-6 0 0,-3 3-12 16,0 0 0-16,3-3 0 0,-3 0-11 0,0 1 34 0,0-4 6 15,0 1 2-15,1-3 0 16,-4 0-47-16,6 0-8 0,0 0-3 0,0-3 0 16,3-2-30-16,0 2-7 0,3-2 0 0,3-3-1 15,3 3-87-15,0-3-16 0,0-3-4 0,3 3-510 0</inkml:trace>
  <inkml:trace contextRef="#ctx1" brushRef="#br1" timeOffset="18363.903">11046 9120 1472 0,'0'0'65'0,"0"0"14"0,0 0-63 0,-6 8-16 0,3 0 0 0,-3 0 0 16,-3 5 61-16,3-2 10 0,0 2 1 0,0 3 1 16,0-3-21-16,0 0-4 0,3 0 0 0,3 1-1 15,-3-1 2-15,6-3 1 0,0 1 0 0,3-3 0 0,-3 0-24 0,6 0-5 16,0-3-1-16,0 0 0 0,3-5-5 0,-3 0-2 16,3-2 0-16,0-1 0 0,-3-2 2 0,3 0 0 15,2-1 0-15,-5 1 0 0,0-6-15 0,0 6-12 16,-3-3 3-16,0 0 0 0,-3-2 9 0,0 2 0 15,-6-3 0-15,3 3 8 0,-6 0-8 0,3 0 0 16,-6-2 8-16,0 2-8 0,0 0 0 0,0 0 0 16,0 0 0-16,1 0 0 0,-1 3 0 0,0-1-8 15,0 4 8-15,3-1-12 16,3 1-28-16,3 2-7 0,0 0-1 0,0 0 0 16,0 0-120-16,6 0-24 0,0 0-4 0,3 2-292 15,-3-4-59-15</inkml:trace>
  <inkml:trace contextRef="#ctx1" brushRef="#br1" timeOffset="18728.901">11302 9075 1069 0,'0'0'47'0,"0"0"10"0,0 0-45 0,0 0-12 0,0 0 0 0,0 0 0 16,0 0 112-16,0 0 20 0,0 0 4 0,0 0 0 15,-9 5-66-15,3 1-14 0,0-4-2 0,-3 6-1 16,0-2-14-16,0 4-3 0,0 1-1 0,3-1 0 16,-3 6-9-16,3-3-2 0,1-2 0 0,-1 5 0 15,3-3-24-15,0 0 0 0,3-2 8 0,0-1-8 16,3 4 0-16,0-6 0 0,3 0 0 0,-1-3 0 15,1 0 0-15,3-2 0 0,0-1 0 0,0-2 0 16,0-5 0-16,0 2 0 0,0-2 0 0,0-3 8 16,0-2-8-16,0-4 0 0,-3 1 0 0,3 0 0 0,0-3-12 15,-3 0 12-15,-3 0-10 0,3 0 10 16,-4 6-12-16,1-6 12 0,-3-2-13 0,0 2 5 0,-3 0-5 0,1 0-1 16,-4-3 0-16,3 3 0 0,-3-2 2 0,0-1 0 15,-3 4 0-15,3-1 0 0,0 0 12 0,3 3 0 16,-3 2 0-16,3 3 0 0,0 3 0 0,0-1 0 15,3 6 0-15,0 0 10 0,0 0-10 0,0 0 0 16,3 8 0-16,0 3 0 0,0 5 0 0,3 2-9 16,-3 4 9-16,3-1 0 0,0 5 0 0,0-2 0 15,3-3 0-15,0 0 0 0,-3 1-25 0,2-4 1 16,1 1 1-16,-3-6 0 16,3 0-146-16,-3-2-30 0</inkml:trace>
  <inkml:trace contextRef="#ctx1" brushRef="#br1" timeOffset="18925.908">11492 9117 230 0,'0'0'20'0,"0"0"-20"0,3 6 0 0,0-1 0 16,-3 0 282-16,6 1 52 0,-3-1 10 0,3 3 3 16,-3 2-284-16,0 1-63 0,3 0 0 0,-3-1 0 15,6-2 19-15,-3-3 10 0,0 1 3 0,0-1 0 16,3 0-20-16,-3-2-3 0,-6-3-1 0,6 3 0 15,3-3-8-15,-3 0-11 0,0 0 3 0,2-3 0 16,-2 0-138-16,3-2-27 0,6-8-6 16,-9 5-1-16</inkml:trace>
  <inkml:trace contextRef="#ctx1" brushRef="#br1" timeOffset="19077.897">11686 9099 1443 0,'0'0'32'0,"0"0"6"0,0 0 2 0,-6 10 0 15,3 4-32-15,-3-1-8 0,0-3 0 0,0 6 0 0,-3 3 50 0,3-1 8 16,-3 1 2-16,0 2 0 0,0 3-12 0,3-3-1 15,0 0-1-15,-2 0 0 0,2-2 1 0,0-1 0 16,0-2 0-16,3 0 0 0,-3 0-21 0,3-5-4 16,0-1-1-16,3 1 0 15,3-6-48-15,-3-5-9 0,0 0-3 0,6 8-551 16,3-5-110-16</inkml:trace>
  <inkml:trace contextRef="#ctx1" brushRef="#br1" timeOffset="19480.897">12064 9170 1558 0,'0'0'69'0,"0"0"15"0,-3 6-68 0,3-6-16 0,-6 5 0 0,3 0 0 16,0 3 56-16,-3 0 8 0,3-3 2 0,-3 1 0 16,6 4-37-16,0-2-7 0,-3-3-2 0,3 3 0 15,3 0-12-15,3 0-8 0,-3 0 10 0,6-3-10 16,-3-2 12-16,3 2-3 0,0-2-1 0,3 0 0 0,-3-3-8 0,6-3 8 16,-7 0-8-16,4 1 8 0,0-1-8 0,0-2 0 15,-3 0 9-15,3-1-9 0,-3 1 0 0,0 0 0 16,0-3 0-16,-3 2 0 0,0 1 0 0,-3 0 0 15,-3-3 0-15,0 3 0 0,0 5 11 0,0-8-3 16,-3 0 0-16,-3 2 0 0,3-4-8 0,-3 2 8 16,-3 0-8-16,0 0 8 0,0-3 4 0,0 4 0 15,-3-1 0-15,0 2 0 0,3-2-29 0,0 6-6 16,0-1-1-16,4 0 0 16,5 3-96-16,0 0-19 0,-6-2-4 0,6 2-1 0</inkml:trace>
  <inkml:trace contextRef="#ctx1" brushRef="#br1" timeOffset="19745.897">12394 8916 576 0,'12'-10'25'0,"-9"4"6"0,3 1-31 0,-3-5 0 0,3 2 0 0,-3-6 0 16,3 4 235-16,-3-1 41 0,-3 1 8 0,0-4 1 16,-3 1-213-16,0 3-42 0,-3-4-9 0,0 4-1 15,-3 2 60-15,0 0 13 0,0 3 3 0,0 2 0 16,-3 0-24-16,4 3-5 0,-1 3-1 0,0 2 0 15,0 3-46-15,0 0-10 0,3 5-2 0,0 6 0 16,-3-1-8-16,3 1 0 0,3 5 0 0,0 2 0 16,0 3 0-16,3 3 0 0,3 0 0 0,-3 0 0 15,3-1 0-15,3-2 0 0,-3-2 0 0,3-3 0 16,0-1 0-16,0 1 0 0,0-5 0 0,0-3 0 16,0 0-25-16,0-3-4 0,3-3-1 0,-6 1 0 15,-3-11-114-15,6 8-22 0,-4-3-5 0</inkml:trace>
  <inkml:trace contextRef="#ctx1" brushRef="#br1" timeOffset="19901.897">12183 9096 864 0,'3'-2'38'0,"-3"2"8"0,3-8-37 0,0 5-9 16,3 0 0-16,3 1 0 0,3-1 214 0,3 0 41 15,-4-2 8-15,7 2 1 0,3-2-214 0,0 3-50 16,0-1 0-16,0 0 0 0,-1 1 0 0,1 2 0 0,-3-3 0 0,0 0 0 15</inkml:trace>
  <inkml:trace contextRef="#ctx1" brushRef="#br1" timeOffset="23455.305">13016 9078 972 0,'0'0'43'0,"0"0"9"0,-3-6-42 0,3 6-10 0,-3-2 0 0,-3-4 0 15,1 4 73-15,-1-1 13 0,-3 3 2 0,0 0 1 16,0 0-26-16,-3 3-6 0,0 2-1 0,0 0 0 15,0-2-17-15,0 5-4 0,3 0-1 0,-3 0 0 16,3 2-1-16,1 4 0 0,-1 2 0 0,3-1 0 16,0 1-19-16,3 5-4 0,0-5-1 0,3 0 0 15,0 3-9-15,3-6 0 0,3 3 9 0,0-3-9 0,3-2 9 0,0-3-9 16,-1 0 12-16,4-6-12 0,0 3 9 0,3-2-9 16,-3-3 0-16,3-3 9 0,-6-2-9 0,3 0 10 15,-3-3-10-15,0-3 10 0,0-2-10 0,-1 0 0 16,-2-3 0-16,0 0 0 15,0 0-32-15,-3 0-3 0,0-5 0 0,0 5 0 0,-3-2 15 0,0-3 4 16,-3-3 0-16,3 3 0 0,-3-3 0 0,3 0 0 16,-6 0 0-16,0 0 0 0,0 1 2 0,3 1 1 15,-2 1 0-15,-1 3 0 0,0 2 24 0,3 3 5 16,0 2 0-16,0 3 1 0,3 3 22 0,0 5 4 16,0 0 1-16,0 0 0 0,0 0-20 0,0 10-3 15,0 6-1-15,0 3 0 0,9-1 0 0,-3 9 0 16,-3 2 0-16,2 0 0 0,1 3 13 15,3-3 3-15,-3 0 0 0,3-3 0 0,-3 1-36 0,3-6 0 16,0 0-10-16,0-5 10 0,-3-3-24 16,3-2 4-16,0 2 0 0,0-5 0 15,0-5-42-15,0-1-8 0,3 1-2 0,-4-6-713 16</inkml:trace>
  <inkml:trace contextRef="#ctx1" brushRef="#br1" timeOffset="23654.368">13216 8853 1324 0,'0'0'59'0,"0"0"12"0,0 0-57 0,0 0-14 0,-3 5 0 0,0 3 0 15,3 3 122-15,-3 2 22 0,3 0 4 0,0 6 0 0,0 2-116 0,0 5-23 16,0-5-9-16,0 6 0 0,0 2 40 0,0 0 2 16,0-2 0-16,0-4 0 0,0-2-34 0,0-2-8 15,0 2 0-15,0-5 0 16,0 0-73-16,0 0-17 0,0 0-3 15</inkml:trace>
  <inkml:trace contextRef="#ctx1" brushRef="#br1" timeOffset="24092.16">13091 9125 806 0,'0'0'72'0,"0"0"-58"0,0 0-14 0,0 0 0 15,0 0 98-15,6-2 17 0,0-4 3 0,0 4 1 16,3-1-59-16,0-2-12 0,-1 0-3 0,4-1 0 16,0 1 11-16,0-3 1 0,3 3 1 0,-3-3 0 15,3 0-29-15,3 0-5 0,0 3-2 0,-1 2 0 16,-2-2-22-16,0 2-10 0,0-2 1 0,-3 5 0 31,0 0-38-31,-3 0-7 0,-3 0-2 0,0 2 0 0,0 1 27 0,-6-3 5 0,0 0 0 0,0 0 1 16,0 11 23-16,-3-3 8 0,-3 2 0 0,0-2 0 15,0 0 30-15,0 3 6 0,0-3 0 0,0 2 1 16,0 3 16-16,3 1 3 0,0-1 1 0,3 0 0 16,0-2-38-16,0 4-8 0,3 1-2 0,0-2 0 15,3-4 0-15,0 1 0 0,0-1 0 0,3-2 0 16,0 0 5-16,3-3 1 0,0-2 0 0,-1 0 0 16,1-3-7-16,3-3-2 0,-3 0 0 0,0-2 0 0,0 0-3 15,-3-3-1-15,0-5 0 0,0 5 0 0,-3-3-10 0,0 1 12 16,-6-1-12-16,3 0 12 0,-3-2-12 0,-3 0 0 15,-3 2 0-15,3 1 8 0,-3-3-8 16,-3 2 0-16,0 0 0 0,0 1 0 16,0-3-27-16,-3 5-1 0,3-3 0 0,0 6 0 15,3 0-20-15,0-1-4 0,0 1 0 0,3 0-1 16,3 5-112-16,0 0-23 0,0 0-4 0,0 0 0 0</inkml:trace>
  <inkml:trace contextRef="#ctx1" brushRef="#br1" timeOffset="24338.268">13516 9104 1292 0,'9'13'57'0,"-3"-5"12"0,-3 0-55 0,6 0-14 0,-6 3 0 0,3-1 0 16,-3-2 97-16,3 0 17 0,-6-8 3 0,3 8 1 16,-3-8-60-16,0 0-12 0,0 0-2 0,0 0-1 15,-3 8 4-15,3-8 1 0,0 0 0 0,0 0 0 16,0 0-8-16,-6 3-2 0,6-3 0 0,-6-3 0 16,3-2-9-16,0 0-1 0,3-1-1 0,0-2 0 15,0-2-10-15,3-1-1 0,3 1-1 0,0-4 0 16,0 1-15-16,3 3 0 0,0-1 8 0,0 0-8 15,0 3 0-15,3-2 0 0,-3 2 0 0,3 0 0 16,-1 3 0-16,1 2-8 0,3-2 8 0,-3 5 0 31,3 0-220-31,0 0-38 0,9-3-7 0,-3-2-2 0</inkml:trace>
  <inkml:trace contextRef="#ctx1" brushRef="#br1" timeOffset="25348.928">9977 9795 990 0,'0'0'44'0,"0"0"8"0,0 0-41 0,0 0-11 0,0 0 0 0,0 0 0 0,0 0 31 0,0 0 4 16,0 0 1-16,0 0 0 0,-3-6 20 0,3 6 5 15,0 0 1-15,3-5 0 0,-3-3 14 0,6 3 2 16,0 0 1-16,3-3 0 0,0 2-27 15,0 1-4-15,3 2-2 0,-3-2 0 0,0 5-31 0,3 0-7 16,-6 3 0-16,6-1-8 0,-4 4 0 0,1 2 0 16,-3 0 0-16,0 2 0 0,-3 1 0 0,-3 2 0 15,-3 0 0-15,-3 3 0 0,-3-3-20 0,3 1 3 16,-2-1 0-16,-1 0 0 0,0 0 17 16,0 0 0-16,0 1-8 0,3-4 8 15,-3-2 0-15,3 5 8 0,0-2-8 0,0 0 12 16,3-3 0-16,3-8 0 0,-3 5 0 15,3 3 0-15,3-3 9 0,-3-5 2 16,0 0 0-16,6 5 0 0,3-2-3 16,0 0 0-16,3-3 0 0,0 0 0 15,3-3-9-15,-3 0-3 0,2 3 0 0,1-2 0 0,-3-1-8 0,0 0 0 0,0 3 0 0,0 0 0 16,0-2-56-16,0-1-11 0,-3 3-1 0,0-2-479 0,0-1-95 0</inkml:trace>
  <inkml:trace contextRef="#ctx1" brushRef="#br1" timeOffset="25735.931">10073 9633 115 0,'-15'-10'0'0,"9"7"10"16,-6 0-10-16,3 1 0 0,-3 2 0 0,0 0 0 0,0 0 282 0,0 2 54 15,0 1 12-15,0 2 1 0,-2 3-212 0,2 3-42 16,-3 2-9-16,3 6-2 0,0-1-45 0,3 3-10 16,0 3-1-16,3 3-1 0,0 2 1 0,3 2 1 15,3 1 0-15,0 5 0 0,6 3 3 0,0-3 0 16,6-3 0-16,0-2 0 0,3 0-22 0,6-8-10 16,-3-3 10-16,5-5-10 0,-2-6 8 0,6-2-8 15,3-2 0-15,-3-6 0 0,-1-3 19 0,1-2-3 16,0-6 0-16,0-2 0 0,-6-3 7 0,-1-3 1 15,-2-4 0-15,-3-1 0 0,-3 0-10 0,0-5-2 16,-6 0 0-16,0 2 0 0,-6 1-3 0,-3-1-1 16,-3 1 0-16,-3 2 0 0,-6 0 0 0,0 3 0 0,-6 3 0 0,1-4 0 15,2 7 1-15,-3-1 0 0,0 2 0 0,0 7 0 16,0-4-9-16,3 6-17 0,7-1 4 0,-1 4-661 16,3-4-132-16</inkml:trace>
  <inkml:trace contextRef="#ctx1" brushRef="#br1" timeOffset="31652.016">10769 9901 230 0,'0'0'10'16,"0"0"2"-16,0 0-12 0,0 0 0 0,0 0 0 0,0 0 0 0,0 0 156 0,0 0 28 15,6-6 5-15,-6 6 2 0,0 0-126 0,0 0-25 16,3-2-4-16,-3 2-2 0,0 0 26 0,0 0 4 16,0 0 2-16,0 0 0 0,0-6-6 0,0 6 0 15,0 0-1-15,0 0 0 0,-9 0-29 0,3 0-6 16,-6 0 0-16,3 6-1 0,0-1-23 0,-6 0 8 16,4 3-8-16,-4 3 0 0,6-1 0 0,-6 4 8 15,3-1-8-15,0 0 0 0,6 6 9 0,0-4-9 16,-3-1 12-16,3-1-12 0,3 0 13 0,3 0-4 15,3-2-1-15,3-1 0 0,-3-2-8 0,6-2 0 16,3-1 0-16,0-2 0 0,0-6 0 0,0 0 0 0,3 1 0 16,0-4 8-16,-4-2-8 0,4 1 8 0,-3-4-8 0,0 0 8 15,-3 3-8-15,3-2 0 0,-6-6 0 0,3 3 0 16,-3-3-15-16,0 0 2 0,0 0 0 0,-3 0 0 16,-3-2-8-16,3 4-2 0,-3-4 0 15,0 2 0-15,-3 0 9 0,3 0 2 0,-3 3 0 16,0-3 0-16,-3 0 12 0,3 3 0 0,-3 0 0 0,3 2 0 15,-3-2 9-15,3 3-1 0,0 2-8 0,0 0 12 16,0 5 10-16,3 3 2 0,-3-5 0 0,3 5 0 16,0 0-5-16,0 0-1 0,0 5 0 0,0 6 0 15,3 2-2-15,-3 3-1 0,3 2 0 0,0 1 0 16,0 5 16-16,0 2 3 0,0 0 1 0,3 1 0 16,-3-3-10-16,0 2-1 0,3-2-1 0,0-3 0 15,0 0-23-15,0-2 0 0,3-1 0 0,-4-2 0 16,4-5-27-16,0 2 0 0,0-5 0 0,0-3-524 15,0 1-105-15</inkml:trace>
  <inkml:trace contextRef="#ctx1" brushRef="#br1" timeOffset="32002.078">10971 9906 1792 0,'0'0'80'0,"0"0"16"0,0 0-77 0,0 0-19 16,0 0 0-16,0 0 0 0,3 8 14 0,3 0-1 15,-6-8 0-15,6 5 0 0,0 3-13 0,3-3 0 16,3-2 0-16,-3 2-10 0,6-5 18 0,-3 3 3 0,-3-6 1 0,3 3 0 16,-3-2 4-16,0-4 0 0,2 4 1 0,-2-6 0 15,0 2-17-15,-3-2 0 0,3 0 0 0,0 1-9 16,-3-1-13-16,0 0-2 0,-3 2-1 0,0-2 0 31,-3 8-7-31,-3-5-2 0,0-3 0 0,-3 3 0 0,0 0 25 0,-3 2 9 0,0 0 0 0,-3 1-9 16,3-1 9-16,-2 3 0 0,-1 3 0 0,-3-1 0 15,0 1 0-15,3 5 14 0,-3 0-3 0,3 2-1 16,0 1 16-16,0 2 3 0,0 0 1 0,4 1 0 16,-1 2-11-16,3-3-3 0,3 0 0 0,0 0 0 15,3 1 0-15,3-4 0 0,0 1 0 0,3-1 0 16,0 1-3-16,2-3-1 0,4-3 0 0,3 0 0 16,3 1-3-16,-3-6-1 0,0 2 0 0,0-4 0 15,3-1-64-15,-1-2-14 0,1 2-2 0,0-5-755 16</inkml:trace>
  <inkml:trace contextRef="#ctx1" brushRef="#br1" timeOffset="32281.343">11326 9856 1602 0,'0'0'71'0,"-3"-3"14"0,-3 0-68 0,3-2-17 16,3 5 0-16,-6-3 0 0,0 3 52 0,0 0 6 15,3 0 2-15,-3 3 0 0,0 0-46 0,3-1-14 16,0 4 8-16,0-1-8 0,0 0 18 0,0 3 0 15,3 0 0-15,0-3 0 0,3 3 8 0,0 0 2 16,0 0 0-16,3 3 0 0,-3-3-17 0,3 2-3 0,0-2-8 0,3 0 12 16,-3 3-12-16,-3-1 0 15,0 1 0-15,0-1 0 0,-3-4 0 0,0 2 0 0,-3 0 0 0,0 0 0 16,0-1 9-16,-3-1-9 0,0-1 8 0,0 0-8 16,0 1 8-16,-3-4-8 0,3-2 0 0,-3-2 8 15,3 2-8-15,-3-3-14 0,0-2 3 0,3 2 1 31,-3-2-23-31,4-1-5 0,-1-1-1 0,0-1 0 16,3 0-129-16,3-3-27 0</inkml:trace>
  <inkml:trace contextRef="#ctx1" brushRef="#br1" timeOffset="32501.94">11463 9654 1036 0,'0'0'92'15,"0"0"-73"-15,0 0-19 0,0 0 0 0,-3 8 176 0,3 0 31 16,0 6 6-16,0-1 2 0,3 3-175 0,-3 0-40 16,0 5 0-16,0 0 0 0,0 3 22 0,0 2 3 15,0-2 1-15,0 2 0 0,0 1 14 0,0-3 2 16,0 2 1-16,3-5 0 0,0 6-30 0,0-3-5 16,0-6-8-16,-1-2 11 15,1 0-44-15,3-3-9 0,-3-2-2 0,0-1-543 16,3-4-109-16</inkml:trace>
  <inkml:trace contextRef="#ctx1" brushRef="#br1" timeOffset="32691.904">11364 9890 1036 0,'0'0'92'0,"0"0"-73"0,0-5-19 0,3 2 0 16,0-5 179-16,3 3 32 0,-3-3 6 0,3 3 2 15,3-1-179-15,0 1-40 0,3 0 0 0,-3-1 0 16,3 1 0-16,-3 0 0 0,3 2 0 0,0 1 0 31,-1 2-86-31,1 2-19 0,-3 1-4 0,0-3-1 0</inkml:trace>
  <inkml:trace contextRef="#ctx1" brushRef="#br1" timeOffset="33270.165">11549 9864 1094 0,'0'0'97'0,"0"0"-77"16,0 0-20-16,0 0 0 0,0 0 108 0,0 0 17 16,0 7 4-16,3 1 1 15,-3 0-130-15,3 3-24 0,0-1-5 0,0 4-2 0,0-1 59 0,0-2 11 16,0-1 2-16,0 1 1 0,0-1 7 0,0-2 2 16,-3 0 0-16,3-3 0 0,0 3-43 0,-3-2-8 15,0-6 0-15,0 0 0 0,0 0 0 0,0 0 8 16,0 0 0-16,0 0-8 0,0 0 29 0,0 0-1 15,0 0 0-15,0 0 0 0,0 0-4 0,0-6 0 16,0 6-1-16,0-10 0 0,3-1-10 0,0 3-1 16,0-2-1-16,0-1 0 0,3-2-11 0,-1 0 0 0,-2 2 0 15,3 0 0-15,-3 1 0 0,6-1 0 16,-3 3 0-16,0 3 0 0,0 0 0 0,-3 0-9 16,-3 5 9-16,9-3-10 15,-3-2-45-15,-6 5-9 0,6 0-1 0,-6 0-1 16,0 0-66-16,6-3-12 0,-6 3-4 0,9 0 0 15,-9 0 13-15,6 0 3 0,-6 0 0 0,0 0 0 16,0 0 48-16,0 0 11 0,6 3 1 0,-6-3 1 0,0 0 120 0,0 0 24 0,0 0 5 0,0 5 1 16,3 3 55-16,-3 0 11 0,0 0 3 0,0 2 0 15,0-2-66-15,3 3-13 0,-3-3-2 0,3 2-1 16,-3-2-30-16,3 0-7 0,0 0-1 0,0 0 0 16,-3-8-8-16,6 5-3 0,0 1 0 0,-1-1 0 15,1-2-17-15,0-3 10 0,0 0-10 0,3-3 8 16,-3-2-8-16,0-1 0 0,0 1 0 0,-3 0-11 15,3-1-15-15,-3-1-3 0,3-1-1 0,0 0 0 16,-3 2-9-16,0 1-1 0,0-3-1 0,0 0 0 0,0 0 16 0,0 3 3 16,-3-3 1-16,3 3 0 0,-3 5 21 0,0 0 0 15,0 0 0-15,0 0 8 0,0 0 6 0,0 0 1 16,0 0 0-16,-3 8 0 0,3 0-15 0,0 0 0 16,0 2 0-16,3-2 0 0,-3 0 19 0,3 0 10 15,-3-8 3-15,3 11 0 16,3-4-48-16,0-1-8 0,0-1-3 0,0-2-420 15,-1 2-84-15</inkml:trace>
  <inkml:trace contextRef="#ctx1" brushRef="#br1" timeOffset="33481.167">12004 9819 1364 0,'-12'-6'60'0,"9"6"13"0,-5 0-58 0,2 3-15 0,-3-3 0 0,0 5 0 16,3-2 8-16,-3 5 0 0,3-3-8 0,0 3 12 15,-3 3 1-15,6-3 0 0,-3 2 0 0,6-2 0 16,-3 3 40-16,3-1 8 0,3-2 2 0,0 3 0 16,3-3-20-16,0 2-4 0,0-2-1 0,3-3 0 15,3 3-25-15,-3-2-5 0,3-4 0 0,-1 1-8 32,4 0-19-32,-3-3-10 0,-3-3-3 0,3-2 0 0,0-1-110 0,0 1-22 0</inkml:trace>
  <inkml:trace contextRef="#ctx1" brushRef="#br1" timeOffset="33676.355">12091 9665 460 0,'0'-11'41'0,"0"11"-33"0,-3-5-8 0,3 5 0 0,0 0 254 0,0 0 49 16,0 0 9-16,0 0 3 0,0 0-246 0,-3 11-49 16,3 2-9-16,-3 0-3 0,3 3 0 0,0 0 0 15,3 5 0-15,0 3 0 0,0-3 12 0,0 3 3 16,-3-3 0-16,3 3 0 0,3-3-23 0,-3-2 8 15,3-4-8-15,-4 4 0 16,4 0-28-16,0-6-9 0,-3 0-3 16,0-2-694-16</inkml:trace>
  <inkml:trace contextRef="#ctx1" brushRef="#br1" timeOffset="33864.391">11939 9781 864 0,'0'0'76'0,"0"0"-60"0,3-5-16 0,0 0 0 16,3-3 220-16,3 3 40 0,3-1 9 0,0-2 2 15,2 1-211-15,7-1-41 0,0 0-9 0,3 0-2 16,-3 2 1-16,6 1 0 0,-4 0 0 0,4 0 0 16,0 2-9-16,0-2 8 0,2-3-8 0,1 0-844 15</inkml:trace>
  <inkml:trace contextRef="#ctx1" brushRef="#br1" timeOffset="34792.131">12650 9776 1249 0,'0'0'55'0,"0"0"12"0,0 0-54 0,0 0-13 16,0 8 0-16,0-3 0 0,-3 6 16 0,3 0 0 15,0 2 0-15,0-3 0 0,-3 4 10 0,3-1 2 16,0 0 1-16,0 0 0 0,0 1 15 0,-3-1 2 16,3 0 1-16,3 0 0 0,-3 0 10 0,0-5 3 15,0-8 0-15,0 8 0 0,0 0-42 0,0-8-8 16,0 0-2-16,0 0 0 0,0 0-8 0,0 0 0 16,0 0 0-16,0 0 0 0,0 0 0 0,0 0 8 15,6-5-8-15,-3 0 0 0,-3-1 0 0,3 1 8 0,0 0-8 0,-3-3 0 16,3 0 0-16,-3 0 0 0,0 3-14 0,3-6 5 31,0 3-31-31,0 0-5 0,-3-2-2 0,3 2 0 16,0 0 13-16,3 0 2 0,-3 0 1 0,0 3 0 0,3-1 31 0,0 4 0 0,-3-1 13 15,-3 3-4-15,9 0-9 0,-3 3 0 0,-3 2 9 0,0 3-9 16,3 0 19-16,-3 0-1 0,0 2 0 0,0-2 0 16,0 3 3-16,-3-3 1 0,3 2 0 0,-3 1 0 15,2-6-10-15,-2-5-1 0,0 0-1 0,0 0 0 16,3 6-10-16,-3-6 12 0,0 0-12 0,0 0 12 15,0 0-12-15,0 0 0 0,6-3 0 0,0-2 0 16,0-1-14-16,0-2-5 0,0 0-1 0,3 1 0 16,-3-7-9-16,0 4-3 15,6-1 0-15,-3-2 0 0,0 2 8 0,-3-2 0 0,3 5 1 0,-3-2 0 0,3 4 23 0,-6 4 18 16,3-1-3-16,-6 3-1 0,0 0 18 0,3 5 3 16,-1 1 1-16,4 2 0 0,0 2-6 0,-3 1-1 15,-3 2 0-15,3 0 0 0,0 3-29 0,-3-3 0 16,0-2 0-16,0-1 0 0,0 1 0 0,0-3 8 15,0-8-8-15,0 0 0 0,3 8-14 0,-3-8-6 16,0 0 0-16,0 0-756 0</inkml:trace>
  <inkml:trace contextRef="#ctx1" brushRef="#br1" timeOffset="35607.623">13183 9813 1152 0,'0'0'102'0,"0"0"-82"0,0 0-20 15,0 0 0-15,3 8 80 0,-3 3 11 0,3 2 2 0,-3-2 1 16,0 2-84-16,0 0-10 0,0-2-16 0,-3-1 4 16,3 1 21-16,0-3 4 0,0 0 1 0,0-8 0 15,0 0 38-15,0 8 8 0,0-8 2 0,0 0 0 16,0 0-34-16,0 0-8 0,0 0 0 0,0 0-1 31,0 0-42-31,0 0-8 0,3 0-1 0,3-3-1 0,0 3 10 0,0-5 3 0,-3-1 0 0,0 1 0 31,3-3-9-31,-3 0-2 0,3 0 0 0,-3 0 0 0,3-2-13 0,-3-1-2 16,3 1-1-16,0 2 0 0,-3 2-1 0,2 1 0 0,4 0 0 16,-6 2 0-16,-3 3 76 0,9-3 14 0,-3 3 3 0,-6 0 1 15,3 6 22-15,3 2 5 0,0 0 1 0,-3 0 0 0,0 2-46 16,0 1-10-16,3-3-2 0,-3 2 0 16,-3-2 0-16,0 0 0 0,0-8 0 0,0 0 0 0,0 0 4 0,0 0 0 15,0 0 0-15,0 0 0 0,0 0-11 0,0 0-1 16,9-3-8-16,-6 3 12 15,3-5-32-15,0 3-6 0,-3-6-2 0,6 2 0 0,0-2 4 16,-3 0 0-16,0 1 0 0,-1-1 0 0,4 0 10 0,-3 2 2 16,-3 1 1-16,-3 5 0 15,9-5-17-15,-3 2-3 0,-6 3-1 0,0 0 0 0,6 5 44 0,-3 1 9 16,3 2 2-16,-3 0 0 0,-3 0-11 0,0 2-3 16,0 1 0-16,0-1-469 15,-3-4-93-15</inkml:trace>
  <inkml:trace contextRef="#ctx1" brushRef="#br1" timeOffset="38227.821">12936 9850 172 0,'0'0'16'0,"0"0"-16"0,0 0 0 0,0 0 0 16,0 0 256-16,0 0 49 15,6 3 10-15,-6-3 1 0,3 3-251 0,6 2-50 0,0-2-15 0,0-1 0 16,-3 1 15-16,3-3-3 0,3 0-1 0,-1 0 0 15,1 0 1-15,-3 0 0 0,0-3 0 0,0 1 0 16,0-1-4-16,0 0-8 0,-3-2 12 0,3 0-4 16,-3 2-8-16,3-2-12 0,-6-3 2 0,3 0 1 31,-3 0-37-31,-3 3-7 0,3-3-2 0,-3 2 0 0,-3-2-8 0,0 3-1 16,-3 0-1-16,0 0 0 0,0-1 49 0,-3 1 16 0,0 0-10 0,0-1 10 15,-3 6 55-15,0 0 16 0,0 0 3 0,0 6 1 16,0-1 3-16,1 0 1 0,-1 1 0 0,0 1 0 15,3 4-23-15,3 0-5 0,-3-3-1 0,3 5 0 0,3-3-18 16,-3 4-3-16,6-4-1 0,0 1 0 0,3-1 6 16,3 1 1-16,0 0 0 0,3-1 0 0,3-2-3 0,3-3 0 15,0-2 0-15,2 2 0 0,1-5-32 0,0 0-12 16,3-2 0-16,-3-1-877 16</inkml:trace>
  <inkml:trace contextRef="#ctx1" brushRef="#br1" timeOffset="39105.84">13484 9596 806 0,'0'0'72'0,"0"0"-58"0,0 0-14 0,0 0 0 16,3 8 124-16,-3 3 23 0,3-1 4 0,-3 6 1 16,3 0-100-16,-3 3-20 0,3-1-4 0,0 3-1 15,-3 1 1-15,3-4 1 0,-3 1 0 0,0-1 0 16,0-2-10-16,0 0-3 0,0-3 0 0,-3-2 0 16,3-1 20-16,0 1 4 0,-3-1 1 0,3-2 0 15,0-8-17-15,0 0-4 0,0 0-1 0,-3 6 0 16,3-6-4-16,0 0-1 0,0 0 0 0,0 0 0 15,-3-3 1-15,3 3 0 0,0 0 0 0,0-5 0 16,3-3-15-16,-3 0 0 0,6-3 8 0,-3 3-8 0,0-2 0 0,2-1 0 16,1-2 0-16,0 2 0 0,3 3 0 0,-3 0-8 15,0-2 8-15,3 5 0 0,0 2-9 0,0 0 9 16,0 1 0-16,0 2-9 0,0 2 9 16,0 1-8-16,0 2 8 0,0 0-8 0,-3 1 8 15,2 2 0-15,1 0 0 0,-3 2 0 0,-3 1 9 16,0-3 4-16,0 0 1 0,-3 2 0 0,0 1 12 0,-6-3 2 15,3 2 1-15,-3-2 0 0,3 3-6 0,-5-1-2 16,2-4 0-16,-3 2 0 0,0 0-13 16,0-3-8-16,0-5 8 0,0 5-8 0,3-2 0 0,-3 0-20 15,0-6 4-15,3 3 1 16,-3-3-101-16,3 1-20 0,0-1-4 16,3-5-393-16,0 0-79 0</inkml:trace>
  <inkml:trace contextRef="#ctx1" brushRef="#br1" timeOffset="39778.818">13662 9784 864 0,'0'0'38'0,"0"0"8"0,0 0-37 0,0 0-9 0,0 0 0 0,3 5 0 15,-3-5 165-15,6 8 31 0,0 0 7 0,0 0 1 16,-3 0-143-16,3-3-28 0,0 3-5 0,3-2-2 16,-3-1 9-16,3 0 1 0,-3-2 1 0,0 0 0 15,3-3 3-15,-3 2 0 0,0-4 0 0,0 2 0 16,-1 0-13-16,4-6-3 0,-3 4 0 0,0-4 0 15,0 1-14-15,-3 0-10 0,0-1 12 0,0 4-12 16,-3-6 0-16,3 3 0 0,0-1 0 0,-3 1 0 16,-6 0 0-16,3-1 0 0,0 1-12 0,0 2 12 15,-3-2-25-15,3 3 1 0,-3-1 0 0,0 0 0 0,-3 3 5 16,1 0 2-16,-1-2 0 0,0 4 0 0,0 1 17 0,3 0-12 16,-3 2 12-16,0 0-10 0,3 0 10 0,0 6 0 15,3-3 0-15,0 0-8 0,3 0 8 0,-3 0 0 16,6 0 8-16,-3 2-8 0,3-2 13 0,0 3-1 15,0-6-1-15,3 3 0 0,0-3-11 0,0 3 10 16,3-2-10-16,0-1 10 0,0-3-10 0,0-2 0 16,0 3 0-16,-4-3 0 15,4 0-32-15,-3 0-11 0,3 0-2 0,0-3-1 16,0 1-49-16,0-3-9 0,0 2-3 0,-3-2 0 16,3-1-93-16,-3 1-18 0,0-3-4 0,-3 3-1 15,0 0 117-15,0-1 23 0,0 1 5 0,0 0 1 16,-3-1 33-16,0 1 8 0,0 5 0 0,0 0 1 0,0 0 92 0,0 0 19 0,0 0 3 0,0 0 1 15,0 0 40-15,0 0 9 0,0 0 2 0,0 0 0 16,0 5-80-16,3 3-16 0,-3 0-3 0,6 3-1 16,-3-1-14-16,0 1-2 0,0 0-1 0,0-1 0 15,0-2 14-15,-3-8 4 0,2 8 0 0,-2-8 0 16,0 0 19-16,0 0 4 0,0 0 1 0,0 0 0 16,0 0-15-16,0 0-2 0,0 0-1 0,0 0 0 15,0 0 17-15,0 0 3 0,0 0 1 0,0 0 0 16,0 0-36-16,3-5-7 0,0-1-2 0,0 1 0 15,0-3 6-15,0 3 0 0,0-6 1 0,0 3 0 16,0-2-12-16,0-1-9 0,-3 3 12 0,6-2-12 16,-3-1 10-16,0 3-10 0,3 0 8 0,-3 0-8 0,3 0 27 15,-3 0 0-15,3 0 0 0,0 1 0 0,0 1-27 0,-3 4 0 16,6-4 8-16,-3 4-8 16,0 2-28-16,0 0-8 0,0 0-2 0,0 0 0 15,3 0-122-15,-4 2-24 0,1-2-4 0,0 3-472 16</inkml:trace>
  <inkml:trace contextRef="#ctx1" brushRef="#br1" timeOffset="39985.816">14103 9758 1587 0,'0'0'70'0,"0"0"15"0,0 0-68 0,-6 2-17 16,0 1 0-16,6-3 0 0,-3 3 59 0,-3-1 8 16,0 1 1-16,3 2 1 0,0-2-47 0,3-3-10 0,-3 5-1 0,3-5-1 15,0 0-2-15,0 5-8 0,0 3 12 0,3-2-4 16,-3-6 1-16,3 8 0 0,3 2 0 0,0-2 0 15,0 0-9-15,-3 0-9 0,3 3 9 0,-3-3-13 16,3-1 37-16,-6 4 7 0,0-6 1 0,0 6 1 16,-3-3-3-16,0 0-1 0,0 0 0 0,0-3 0 15,-3 0-11-15,0-2-2 0,0 2-1 0,0-2 0 16,0 0-27-16,0-3-4 0,3-3-2 0,-3 0 0 31,3-2-147-31,0 2-30 0</inkml:trace>
  <inkml:trace contextRef="#ctx1" brushRef="#br1" timeOffset="40454.814">14406 9766 806 0,'0'0'72'0,"0"0"-58"0,0 0-14 0,0 0 0 15,0 8 209-15,0 2 39 0,0-2 8 0,-3 3 2 16,3 2-195-16,-3 0-39 0,3 3-8 0,0-3-2 15,0 3-14-15,0-3 0 0,0 1 8 0,0-1-8 16,-2-5 8-16,4 2 0 0,-2-4-8 0,0-6 12 16,3 8-12-16,-3-8 0 0,0 0 0 0,0 0 0 15,0 7-99-15,0-7-22 0,0 0-5 16,0 0-1-16</inkml:trace>
  <inkml:trace contextRef="#ctx1" brushRef="#br1" timeOffset="40877.811">14439 9705 633 0,'3'-8'28'0,"-3"8"6"0,0 0-34 0,0 0 0 15,0 0 0-15,0 0 0 0,0 0 166 0,9-3 26 16,-9 3 6-16,0 0 1 16,6-2-250-16,-6 2-49 0,0 0-11 0,9 5-1 15,0-3-8-15,-3 1-2 0,-6-3 0 0,0 0 0 0,6 8 78 0,0-3 15 16,0 1 3-16,0 2 1 0,-3 2 25 0,0-2 12 0,3 3 0 0,-3 2-1 15,-3 0 61-15,3 0 12 0,-3 1 2 0,0 1 1 16,2 1 10-16,-4-2 3 0,2-4 0 0,-3 3 0 16,3-2-8-16,0 0-2 0,-6-4 0 0,6 1 0 15,-3 0-18-15,3-8-3 0,0 0-1 0,-3 3 0 16,3-3-28-16,0 0-7 0,0 0-1 0,0 0 0 16,0 0-10-16,0 0-2 0,0-5-1 0,3-3 0 15,-3 2-11-15,3-4-8 0,6-1 9 0,-4 1-9 16,1-1 0-16,0 1 0 0,3-4 0 0,0 1 0 15,3 0 0-15,-3 5-16 0,0-3 3 0,3 3 1 16,3 3 4-16,-3-3 8 0,-9 6-13 0,6 2 5 16,0 2 18-16,-1 1 4 0,1 2 1 0,0 3 0 15,-3 3 11-15,0-1 2 0,-3 3 1 0,-3 1 0 16,0-1-8-16,0 3-1 0,9-6-1 0,-6 1 0 16,-6 2-10-16,3-2-1 0,3-1-8 0,0-2 12 15,-3-8-100 1,0 0-20-16,0 0-4 0</inkml:trace>
  <inkml:trace contextRef="#ctx1" brushRef="#br1" timeOffset="41851.819">15127 9797 345 0,'-15'0'15'0,"15"0"4"0,0 0-19 0,0 8 0 0,-3 3 0 0,0 2 0 0,0 3 214 15,3 0 39-15,-3 2 8 0,0-2 2 0,-3 3-215 0,3-1-48 16,6-2 0-16,-3-5 0 0,-6 2 0 0,6-5 0 15,3-3 0-15,-3-5 0 0,0 8 16 0,0-8 9 16,0 0 2-16,0 0 0 0,0 0 15 0,0 0 3 16,0 0 1-16,3-10 0 0,3-1-28 0,0-2-6 15,-6 2 0-15,0-2-1 0,0 0-11 0,3-1 12 16,0-1-12-16,-3-1 12 0,0 0-12 0,3 3 0 16,6-6 0-16,-6 6-11 0,-3 0 11 0,6-1-8 15,3 4 8-15,-3-1-8 0,0 3 8 0,0 3 0 16,-1 2 0-16,4-2 0 0,3 5 9 0,-3 0-9 0,-3 3 12 15,3-1-12-15,6 4-12 0,-6-1-8 0,-3 3-3 0,3-3 0 32,3 3-65-32,-3-3-14 0,-3 1-2 0,0-1-464 0</inkml:trace>
  <inkml:trace contextRef="#ctx1" brushRef="#br1" timeOffset="42159.815">15335 9819 691 0,'-12'0'30'0,"12"0"7"0,0 0-29 0,0 0-8 0,0 0 0 0,0 0 0 15,0 0 187-15,3 5 36 0,-3-5 7 0,0 5 2 16,0-5-176-16,6 5-34 0,0-2-7 0,-6-3-2 16,0 0 1-16,9 0 0 0,-3 0 0 0,0 0 0 15,-6 0 4-15,6-5 1 0,0 2 0 0,3-2 0 16,-3 0-19-16,-3 2 0 0,0-2 0 0,3-1 0 16,0 4 0-16,-6 2 0 0,0 0 0 0,0-6 0 0,3-2 0 0,-3 8 0 15,-3-5-11-15,-3 2 11 0,6-2-17 0,-6 3 3 16,0-1 1-16,0 3 0 0,-3 0-3 0,3 0 0 15,0 0 0-15,-3 0 0 0,-3 5 16 0,3 0 8 16,3 1 0-16,-3 2-8 0,0 0 20 0,0 2-2 16,0 1-1-16,7 2 0 0,-1 0-4 0,0 1-1 15,0-1 0-15,3 0 0 0,3-2 9 0,3 2 2 16,-6-5 0-16,5 2 0 0,1-4 7 0,3 2 2 16,0-1 0-16,-3 1 0 0,3-2-20 0,0-1-3 15,3-5-1-15,-3 5 0 0,-3-2-20 0,3-3-4 16,3-5 0-16,0 2-1 15,-6 0-96-15,5-2-19 0,-2-3-4 0,0 3-555 0</inkml:trace>
  <inkml:trace contextRef="#ctx1" brushRef="#br1" timeOffset="42692.811">15484 9816 748 0,'-6'0'67'0,"6"0"-54"0,0 0-13 0,0 0 0 15,0 0 183-15,0 0 33 0,3 8 8 0,0 0 0 16,0 0-160-16,0 2-32 0,-3-2-6 0,6 3-2 15,3-1 0-15,-3 4-1 0,-6-1 0 0,6-3 0 16,3 1 11-16,-3-3 2 0,-3 0 1 0,0 0 0 16,2-6-6-16,-5-2-2 0,6 6 0 0,-6-6 0 15,0 0-6-15,0 0-2 0,6 0 0 0,-6 0 0 16,0 0-11-16,3-6-2 0,6 1-8 0,-6-3 12 16,0 0-12-16,0 3 0 0,-3-3 0 0,3-3 0 15,3 4 0-15,-3-4 0 0,-6 0 0 0,6 1-10 0,6-1 0 0,-6 1 0 16,-6 2 0-16,3-3 0 15,6 3-40-15,-3-2-8 0,0 2-2 0,-3 2 0 16,0-2 10-16,0 8 2 0,9 0 0 0,-9 0 0 0,0 0 24 0,0 0 6 16,9 3 1-16,-3 2 0 0,-6-5 17 15,6 8-8-15,3 0 8 0,0 0 0 0,2 0 10 16,-2-3 9-16,-3-2 1 0,6 2 1 0,3-5 11 16,-3 3 1-16,-3-3 1 0,3 0 0 0,0-3-9 15,-3 3-1-15,0-5-1 0,-3 2 0 0,3-2-15 0,-1 0-8 16,-2-3 10-16,-3 3-10 0,3-1 0 0,-3-2 0 15,0 0 0-15,-3 3 0 0,0 5 0 0,-3-5-12 16,3-3 3-16,-3 3 0 0,-3 2-4 0,0-2-1 0,1-1 0 16,-4 6 0-16,0-2-5 0,-3 2-1 0,0 0 0 0,3 0 0 15,0 2 20-15,0 1-12 0,-6 0 12 0,6 5-10 16,0-3 10-16,0 5 0 0,-3-2 8 0,4 3-8 16,5 0 27-16,-3-1 1 0,3 3 0 0,0-2 0 15,0 2-16-15,3 0-4 0,6 1 0 0,0-4 0 16,-3 3 0-16,5-5 0 0,1 0 0 0,3-2 0 15,0 2-8-15,0-3 0 0,0-5 0 0,3 3 0 32,0-3-23-32,-3 0-9 0,0-3-3 0,0 0 0 0,-1 1-118 0,-2-1-24 0,0-2-5 15</inkml:trace>
  <inkml:trace contextRef="#ctx1" brushRef="#br1" timeOffset="42961.815">15874 9816 518 0,'0'0'46'0,"0"0"-37"0,0 0-9 0,0 0 0 0,0 0 172 15,0 8 33-15,0-3 7 0,0 6 0 0,3-3-156 0,-3 2-32 16,0 1-7-16,0 2-1 0,0-2 7 0,0-1 1 16,0 1 0-16,0-3 0 0,0-8 40 0,0 8 8 15,0-8 1-15,0 0 1 0,0 8-6 0,0-8-2 16,0 0 0-16,0 0 0 0,0 0-17 0,0 0-3 16,0 0-1-16,0 0 0 0,0 0-25 0,0-8-6 15,3 0-1-15,-3 0 0 0,3 0-13 0,0 0 9 16,-3-3-9-16,6 3 8 0,-3-2-8 0,0-1 0 15,0 3 9-15,0-2-9 0,0-1 0 0,6 3 0 16,-3-2 0-16,-1-1 0 0,4 0 0 0,0 3 0 0,0 1 0 16,0 1-8-1,-3 4-33-15,3-1-7 0,0-2 0 0,0 5-1 16,0 5-158-16,0-2-31 0,6 2-6 0,-3 0-2 0</inkml:trace>
  <inkml:trace contextRef="#ctx1" brushRef="#br1" timeOffset="43293.677">16166 9760 1587 0,'0'0'70'0,"-3"-2"15"0,0-1-68 0,0 0-17 0,0 1 0 0,-3-1 0 16,3 0 31-16,-3 3 2 0,3-2 1 0,-3 4 0 16,0-2 2-16,0 3 1 0,3 0 0 0,-3-1 0 0,0 1 11 0,0 0 3 15,0 2 0-15,6-5 0 0,0 8-12 16,0-8-3-16,0 0 0 0,3 8 0 0,0 2-7 0,3-2-1 15,0 0-1-15,0 3 0 0,3-3-27 0,0 0-16 16,0 2 3-16,0 1 0 0,-3-3 13 0,3 2 0 16,-6 1 0-16,3 0 0 0,-6-3 0 0,0 2 0 15,-6 1 0-15,3-1 10 0,-3 1-1 0,-3-3 0 16,0 0 0-16,0 0 0 0,0-3-1 0,0 3 0 16,-3-5 0-16,3-1 0 0,-3-2-8 0,3 0-11 15,-3-2 3-15,3-1 0 16,1-2-65-16,-1-1-13 0,3-4-2 0,3 2-1 15,0-3-6-15,3 3-1 0,0-2 0 0,3 2 0 16,0-3-126-16,6 1-26 0</inkml:trace>
  <inkml:trace contextRef="#ctx1" brushRef="#br1" timeOffset="43559.76">16183 9829 403 0,'12'3'36'0,"-3"-1"-36"0,3 1 0 0,-3-3 0 16,3 3 203-16,0-1 33 0,-3 1 8 0,0 0 0 16,0-1-104-16,0-2-20 0,0 0-5 0,-3 0-1 15,2 0-49-15,1 0-9 0,-3-2-3 0,0-1 0 16,0 0-24-16,0-2-5 0,0 2 0 0,-3-2-1 15,3 0-11-15,-3-3-3 0,0 3 0 0,0-3 0 16,0 2-9-16,0 1 0 0,-3 0 0 0,0-1 0 16,-3 1 0-16,3 5 0 0,-3-5 0 0,-3 0-11 15,0-3-4-15,0 5-1 0,0 0 0 0,-3 1 0 16,0 4 5-16,-3 1 1 0,4 2 0 0,-4 1 0 16,3 2 22-16,0-1 5 0,0 4 1 0,0 2 0 15,3-2 17-15,0 2 3 0,3 0 1 0,0 3 0 16,3-3 4-16,0 1 1 0,6-4 0 0,0-2 0 15,0 0-20-15,3 0-3 0,0-3-1 0,3 1 0 0,0-1-20 0,2-2-18 16,1-1 3-16,3-4 1 16,-3-1-178-16,6 0-35 0</inkml:trace>
  <inkml:trace contextRef="#ctx1" brushRef="#br1" timeOffset="44057.054">16823 9774 1346 0,'0'0'60'0,"-6"0"12"0,0 2-58 0,1 1-14 0,-4-1 0 0,0 4 0 15,3-4 50-15,0 6 7 0,-3 0 2 0,6 3 0 16,-3-1-28-16,0 4-6 0,0-4-1 0,3 1 0 0,3-1 25 0,-3 1 5 15,3 0 1-15,3-1 0 16,0 1-3-16,3-1 0 0,-3-4 0 0,3 2 0 0,3-3-18 0,0 0-4 16,0-5-1-16,0 0 0 0,0 0-16 0,2-2-3 15,-2-4-1-15,0 4 0 0,0-1-9 0,0-2-11 16,0-1 3-16,-3-2 0 0,0 3 16 0,-3-3 3 16,3 0 1-16,-3 0 0 0,0 0-12 0,0 0 0 15,-3 1 0-15,-3-1 0 0,3-3 0 0,-3 3-16 16,-3 3 4-16,0-1 1 0,0-1-1 0,3 1-1 15,-6-2 0-15,3 0 0 16,0 6-15-16,0-4-2 0,0 1-1 0,0 5 0 16,0 0-101-16,6 0-20 0,-6 0-4 0,6 0-568 0</inkml:trace>
  <inkml:trace contextRef="#ctx1" brushRef="#br1" timeOffset="44365.487">16904 9821 1814 0,'0'0'80'0,"0"0"17"0,0 0-77 0,6 8-20 0,0 3 0 0,-3-1 0 16,3 1 48-16,0 2 7 0,2 0 1 0,-2 1 0 16,-3-7-44-16,0 4-12 0,0 0 0 0,0-3 8 15,-3-8-8-15,3 8 0 0,-3-8 0 0,6 7 0 16,-6-7 40-16,0 0 3 0,0 0 1 0,0 0 0 16,0 0-16-16,0 0-2 0,0 0-1 0,0 0 0 15,0 0-14-15,0 0-3 0,0-5-8 0,3 0 12 16,-3 0-12-16,0-1 8 0,0-2-8 0,0 0 0 15,0 0 10-15,0-2-10 0,0-1 10 0,3 1-10 16,-3-3 0-16,3 2 0 0,0 0 0 0,3 3 0 0,0-2 0 16,3 2 0-16,-3 0 0 0,0 3 0 0,3-1 0 15,0 1 0-15,-3 2 0 0,3-2 0 0,3 5-8 0,-6-3-5 16,2 1-1-16,1 2 0 16,0 2-73-16,0-2-14 0,0 3-3 0,0-3-1 15,3 0-81-15,-3 3-16 0,0-1-3 0</inkml:trace>
  <inkml:trace contextRef="#ctx1" brushRef="#br1" timeOffset="44779.781">17213 9797 460 0,'0'0'41'16,"0"0"-33"-16,0 0-8 0,0 0 0 0,0 0 216 0,0 0 42 16,0 0 8-16,0 0 2 0,0 0-125 0,-3-5-25 15,-3 0-5-15,3 2-1 0,-3 0-36 0,1 1-8 0,-1 2-2 0,0 0 0 16,-3 0-24-16,3 2-5 0,-3 1-1 0,3 0 0 16,-3-1-12-16,3 6-4 0,-3 0 0 0,3 3 0 15,-3-1-20-15,3 4 0 0,0-1 0 0,3 3 0 16,0 0 0-16,0 0 0 0,3-1 0 0,0 1 0 15,3 0 0-15,0-5 0 0,3 2 0 0,0-5 0 16,3 3 0-16,3-4 0 0,-3-4 0 0,3 0-8 16,-3-1 8-16,3-2 0 0,0-5-9 0,-1 0 9 15,1-6-17-15,0 1 1 0,0-1 0 0,-3-2 0 16,3-3-7-16,-3 3-1 0,-3-3 0 0,3 3 0 31,-3-3-1-31,0 0-1 0,-3-3 0 0,0 3 0 0,0-2 26 0,-3-1-10 0,0 1 10 0,-3-1 0 16,3 1 0-16,-6-1 0 0,3-2 0 0,-3 0 9 15,0 5 7-15,0 0 2 0,3-2 0 0,-3 2 0 16,3 0 0-16,3 5 0 0,-3 3 0 0,3 8 0 16,0 0-5-16,0 0-1 0,0 0 0 0,0 0 0 15,0 0-12-15,3 6 0 0,0 4 0 0,0 4 0 0,3-1 0 16,-3 5 0-16,0 3 9 0,0 3-9 0,0 3 0 16,0-1 0-16,0 1 0 0,-3-4 0 15,3 7-17-15,0-9-9 0,0 0-2 0,-3-5 0 16,3 2-22-16,-3-4-5 0,0-1-1 0,3-3-531 15,0-2-106-15</inkml:trace>
  <inkml:trace contextRef="#ctx1" brushRef="#br1" timeOffset="45152.738">17404 9808 460 0,'0'0'41'0,"0"0"-33"0,0 0-8 16,0 0 0-16,0 0 207 0,0 0 39 0,0 8 8 0,0-3 2 15,0-5-176-15,0 8-36 0,6 0-6 0,0-3-2 16,3 3 20-16,0-2 3 0,-9-6 1 0,6 2 0 16,5 1-5-16,-2-3-1 0,3-3 0 0,0 1 0 15,3-1-17-15,-3 0-3 0,0-2-1 0,0-3 0 16,-3 3-20-16,0-3-4 0,3 3-1 0,-6-1 0 16,-1 1-8-16,1-3 0 0,0 3 0 0,-3-1-11 15,0 1 3-15,-3 0 0 0,-3 0 0 0,0-1 0 16,-3 4 8-16,0-4 0 0,-5 4 0 0,2-1 0 15,0 0 0-15,-3 3 0 0,0 0 0 0,0 3 0 16,0 2 0-16,0 1-8 0,3-1 8 0,-3 0-8 16,3 6 8-16,3-3 0 0,1 2 0 0,-1 1-8 15,0-1 17-15,3 1 4 0,3 2 1 0,0-2 0 16,0-1-5-16,3 4-1 0,3-1 0 0,0 0 0 16,-4-2-8-16,4-1 8 0,3-2-8 0,0 0 8 0,3-3-8 15,0 1-11-15,-3-4 3 0,3 1 0 16,3-3-98-16,-3 0-19 0,-3-5-4 15,0 2-661-15</inkml:trace>
  <inkml:trace contextRef="#ctx1" brushRef="#br1" timeOffset="45433.743">17684 9789 1036 0,'0'0'46'0,"0"0"10"0,0 0-45 0,0 8-11 0,-3-2 0 15,0 2 0-15,3 0 130 0,0 2 24 0,3 1 5 0,-3-1 1 16,3 1-134-16,-3 2-26 0,3-2 0 0,-3-1-12 15,3 1 24-15,0-3 5 0,0 2 1 0,0-2 0 16,-3-8 15-16,0 6 3 0,0-6 1 0,0 0 0 16,0 0-17-16,0 0-3 0,0 0-1 0,0 0 0 15,0 0-4-15,0 0-2 0,0 0 0 0,0 0 0 16,0 0 14-16,0 0 2 0,0-3 1 0,-3-5 0 16,0 3 9-16,3-3 3 0,0 0 0 0,0-3 0 15,0 1-14-15,3-1-2 0,0 3-1 0,-1-2 0 16,1 2-22-16,0 0 0 0,3 2 0 0,0 1 0 15,3 0 0-15,-3 0 0 0,3 2 0 0,0-2 0 16,6 5-41 0,-3 0-10-16,3-3-1 0,0 0-870 0</inkml:trace>
  <inkml:trace contextRef="#ctx1" brushRef="#br1" timeOffset="46080.754">18362 9800 230 0,'0'0'20'0,"0"0"-20"0,-6 3 0 0,0-3 0 0,-3 0 262 0,3 2 48 15,1 4 10-15,-1-1 1 0,-6-2-223 0,3 4-45 16,3 4-9-16,0-3-1 0,-3 3 3 0,3-1 1 15,3 3 0-15,-3 1 0 0,3 1 0 0,0-1 0 16,0-1 0-16,3 0 0 0,3-2-11 0,0-1-1 16,0-2-1-16,6-2 0 0,3-1-22 0,0 0-12 15,0 0 12-15,0-5-12 0,-1-2 11 0,1-1-11 16,0 1 10-16,3-4-10 0,-6 1 12 0,0-3-3 16,0 3-1-16,-3-3 0 0,-3-3-8 0,0 3 0 15,0 0 0-15,-3 0 0 0,0-2 0 0,-3 2 12 16,0 0-12-16,-3 3 12 0,0-3-4 0,-3 0 0 0,0 0 0 15,0 3 0-15,3 2-8 0,-6-2 0 0,-3-6 0 16,4 6 0-16,2 2-12 0,0-2-5 0,-3 2-1 16,3 0 0-1,3 3-50-15,6 0-9 0,0 0-3 0,0 0-753 0</inkml:trace>
  <inkml:trace contextRef="#ctx1" brushRef="#br1" timeOffset="46347.776">18517 9665 1378 0,'0'0'61'0,"-3"-5"13"0,0-1-59 0,3 1-15 0,-3 0 0 0,-3 0 0 15,3-3 0-15,-3 2 0 0,3-2 0 0,0 3-10 16,0-5-24-16,0 4-5 0,0-2-1 0,0 0 0 16,0 3 58-16,0-3 11 0,0 0 3 0,0 3 0 0,3 5 25 0,0 0 6 15,-2-3 1-15,2 3 0 0,0 0-34 0,-6 6-6 16,0-4-2-16,3 6 0 0,0 3 16 0,0 5 3 15,3-3 1-15,0 5 0 0,-3 4-7 0,3 1-2 16,0-1 0-16,0 4 0 0,0 0-2 0,3 1-1 16,-3-1 0-16,6 1 0 0,-6-1-40 0,3-5-8 15,3-2-2-15,-3-1 0 16,0 1-19-16,-1-6-4 0,1 0-1 16,-3-2-508-16,3-3-101 0</inkml:trace>
  <inkml:trace contextRef="#ctx1" brushRef="#br1" timeOffset="46521.748">18303 9797 1785 0,'0'0'159'0,"0"0"-127"0,0 0-32 0,6-5 0 16,3 2 105-16,0-2 15 0,5 0 4 0,1 2 0 16,3-2-108-16,6 0-16 0,-3-1-12 0,0 1 1 15,0 2-9-15,2-2-1 0,-5 2-1 0,0 1 0 31,0-1-141-31,0 1-28 0,9-6-5 0,-10 0-2 0</inkml:trace>
  <inkml:trace contextRef="#ctx1" brushRef="#br1" timeOffset="47648.742">19089 9771 1141 0,'0'0'50'0,"0"0"11"0,0 0-49 0,0 0-12 0,-3-3 0 0,0 1 0 16,3-6 16-16,0 8 0 0,-3-6 0 0,3 6 0 15,-3-2 17-15,-3-4 4 0,0 4 1 0,0-1 0 16,0 3 18-16,-3 0 4 0,3 0 1 0,-3 3 0 16,3 2-14-16,-3 0-3 0,0-2-1 0,3 2 0 0,0 3-10 0,0 3-1 15,0-1-1-15,0 1 0 0,1 0-31 0,2-1 8 16,3 3-8-16,-3-2 0 0,3 0 9 0,3-3-1 15,2-1 0-15,1-1 0 0,0-1-8 0,-6-5 8 16,9 3-8-16,0-1 8 0,0-2 0 0,-3 0 0 16,3-5 0-16,0 0 0 0,0-1-8 0,-3-1 12 15,0-1-12-15,0 0 12 0,0 0-12 0,-3-3 0 16,0 1 0-16,0-4 0 0,0 4 0 16,0-4 0-16,-3 4 0 0,0-3 0 0,0-3 0 15,0 0 0-15,-3 0-9 0,0 0 9 0,3 0 0 0,-3-2 0 16,-3-1 11-16,3-2-11 0,0 5 0 0,0 0 0 15,0 3 0-15,0 3-12 0,3-1 20 0,0 3 5 16,-3 3 1-16,3 5 0 0,0 0 3 0,0 0 1 16,0 0 0-16,0 8 0 0,3 5-18 0,0 5 0 15,3-2 8-15,-3 5-8 0,0 1 0 0,0-1 0 0,3 3 0 16,0-3 0-16,0 0 0 0,0 0 0 16,-4-2 0-16,7-4 0 15,-3 1-19-15,0-5-7 0,0 0-2 0,3-1 0 16,-3 1-41-16,3-3-9 0,-3-6-2 0,3 4-696 15</inkml:trace>
  <inkml:trace contextRef="#ctx1" brushRef="#br1" timeOffset="47984.116">19190 9737 1598 0,'0'0'71'0,"0"0"14"0,0 0-68 0,0 0-17 0,0 0 0 0,0 0 0 0,0 0 28 15,6 5 3-15,-6-5 0 0,9 8 0 0,-3-3-7 0,3-2 0 16,-1 2-1-16,1-2 0 0,3-1-12 0,-3 1-3 15,3-3 0-15,-3 0 0 0,3 0 11 0,0 0 1 16,0-3 1-16,-3 3 0 0,0-2-4 0,0-4-1 16,0 4 0-16,-1-4 0 0,-2 1-16 0,-3 0 0 15,0 0 0-15,-3 5 0 0,0 0 0 0,0-6 0 16,0-2 0-16,-3 3-9 0,0 2 9 0,-3-2 0 16,0 0 0-16,-2 2-8 0,-1 0 8 0,-3 3 0 15,0-5 0-15,3 3 0 0,0 2 0 0,0 2 0 16,0 3 8-16,-3-2-8 0,3 5 20 0,-3-3-1 15,6 3 0-15,-3 0 0 0,6 3-19 0,-2-1 8 16,2-2-8-16,3 3 0 0,3-3 0 0,2 2 0 16,-5-2 0-16,6 0 0 0,3 0 20 0,0 0-4 15,0-3 0-15,3 3 0 0,3-2-16 16,0-1 0-16,3-2 0 0,-3-1-9 16,3-2-89-16,-1 3-18 0,-2 0-3 0,3-3-681 15</inkml:trace>
  <inkml:trace contextRef="#ctx1" brushRef="#br1" timeOffset="48230.108">19541 9718 1324 0,'-3'-3'118'0,"3"3"-94"0,0 0-24 0,0 0 0 16,-3-5-9-16,3 5-7 0,0 0 0 0,0 0-1 15,-6 0 4-15,0 3 1 0,0-3 0 0,-3 2 0 0,0 4 85 0,0 2 18 16,0-3 3-16,1 3 1 0,-1 2-2 0,0 1 0 15,0-3 0-15,3 2 0 0,0 1-37 0,3 0-7 16,0-1-1-16,3 1-1 0,0-1-32 0,0 1-7 16,6-3 0-16,0 0-8 0,3 0 0 0,0-3 0 15,-3 3-10-15,6-3 10 16,-1-2-44-16,4 0 0 0,-3-3-1 0,3 0 0 16,0-3-105-16,0 0-21 0,-3-2-4 0,0-3-1 0</inkml:trace>
  <inkml:trace contextRef="#ctx1" brushRef="#br1" timeOffset="48490.289">19636 9440 1594 0,'0'0'35'0,"0"0"7"0,0 0 2 0,0 0 1 0,0 0-36 0,0 0-9 0,0 0 0 0,0 0 0 15,0 0 12-15,0 0 0 0,6 5 0 0,-3 1 0 16,3 2 9-16,-3 5 3 0,3 5 0 0,-3 4 0 15,0 1 38-15,3 4 8 0,-3 2 2 0,0 3 0 16,0 2-28-16,0-5-4 0,-3 0-2 0,3-2 0 16,3-1-27-16,-3-2-11 0,0 0 8 0,0-6-8 31,3-2-21-31,-3 0-10 0,3 0-1 0,-3-5-1 0,0-3-23 16,0-1-4-16,-3-7 0 0,6 3-1 0,-6-3-143 0,5 0-28 15</inkml:trace>
  <inkml:trace contextRef="#ctx1" brushRef="#br1" timeOffset="49148.102">19895 9726 288 0,'-3'-3'25'0,"-3"1"-25"16,0-1 0-16,0 0 0 0,-3 1 368 0,1 2 69 16,-1-3 14-16,0 6 2 0,3-1-346 0,-3 4-70 15,0-1-13-15,-3 3-4 0,3 2-3 0,0 1-1 16,0 0 0-16,0-1 0 0,3 3 1 0,3-2 0 15,0 2 0-15,0-2 0 0,3-1 18 0,3-2 3 16,3 0 1-16,0 0 0 0,0-2-31 0,3-1-8 16,0-3 0-16,3 1 0 15,-3-3-20-15,0-3-9 0,0 3-2 0,0-2 0 0,0-6 16 0,0 3 3 0,-4-1 1 16,1 1 0-16,3 0 11 0,-3-3-12 0,-3 0 12 0,0 0-12 16,0 0 12-16,0 0 0 0,-3 0 0 0,0 3 0 15,-3-3 0-15,3 3 0 0,0 5 0 0,0 0 8 16,0 0-8-16,0 0 11 0,0 0-11 0,0 0 12 15,0 0-4-15,0 0-8 0,0 0 12 0,0 0-4 16,0 7-8-16,3 1 0 0,-3 0 0 0,3-2-11 31,0 2-18-31,0 0-4 0,3-1-1 0,0-1 0 0,-3-1-20 16,3 0-4-16,-6-5-1 0,9 3 0 0,-6 0-24 0,3-3-5 16,0 0 0-16,0-3-1 0,0 0-96 15,0-2-19-15,0 0-4 0,0-1-1 0,0 1 95 0,-4-3 19 16,1 3 4-16,0-3 1 0,0 0 69 0,0 3 21 0,-3-1-11 0,3 1 11 15,0 0 114-15,-3 0 28 0,0-3 6 0,0 8 0 16,0 0-13-16,0 0-3 0,0-6-1 0,0 6 0 0,0 0-64 16,0 0-13-16,0 0-2 0,0 0-1 0,3 3 9 0,3 0 1 15,-3 2 1-15,3-2 0 0,-3 2-26 0,3 0-4 16,0 3-2-16,-3-3 0 0,-3-5 0 0,6 6 0 16,-3-1 0-16,-3-5 0 0,0 0-3 0,3 5-1 15,-3-5 0-15,0 0 0 0,6 3-6 0,-6-3 0 16,0 0-1-16,0 0 0 0,0 0 8 0,0 0 1 15,0 0 1-15,3-3 0 0,-3 3-13 0,3-5-4 16,0 0 0-16,-3-3 0 0,0 5 0 0,0-5 0 16,0 3 0-16,0 0 0 0,0-3-4 0,0 2-8 0,0-2 11 15,0 3-11-15,0-3 0 0,0 3 0 0,3 0 0 16,0-3 0-16,0 2 0 0,3-2 0 0,-3 3 0 16,3 3 0-16,3-4 0 0,-3 4 0 0,2-4 0 0,-2 4 0 31,3 2-17-31,0-3-7 0,0 3-2 0,-3 3 0 15,0-1-77-15,-3 4-15 0,-3-6-3 0,6 5-484 0,0 0-97 0</inkml:trace>
  <inkml:trace contextRef="#ctx1" brushRef="#br1" timeOffset="49564.105">20315 9726 748 0,'0'0'33'0,"0"-3"7"0,-3-2-32 16,0 5-8-16,3-5 0 0,0 5 0 0,-6-6 260 0,3 4 51 15,3 2 9-15,-3-3 3 0,-3 0-247 0,3 3-48 16,-6 0-11-16,3 0-1 0,-3 3 5 0,3 0 2 16,-3 2 0-16,0 0 0 0,4 1-6 0,-1 4-1 15,-3 1 0-15,0 2 0 0,6 0-3 0,0 0-1 16,-3 1 0-16,0-1 0 0,3 0-12 0,3-2 0 16,3-1 8-16,-3 1-8 0,6-3 0 0,-3 0 0 15,6-3 0-15,-3 0 0 0,0-2-13 0,3-3-3 16,2 0 0-16,-2 0 0 15,0-3-12-15,0-2-2 0,0 0-1 0,0 0 0 16,-3-3-4-16,3 2-1 0,-3-2 0 0,0 3 0 0,0-3 21 0,0 0 4 16,-3-2 1-16,0 2 0 0,3 0 10 0,-3 0 12 0,-3 0-2 0,0 0-1 15,3 3 3-15,-3-1 0 0,0 1 0 16,0 5 0-16,0 0-12 0,0 0 12 0,0 0-12 0,0 0 12 16,0 0 14-16,0 0 3 0,3 8 1 0,3 0 0 15,-3 2-7-15,3 1-2 0,-1 0 0 0,1 2 0 16,3 0-21-16,-3-2 0 0,0-1 0 0,0 1 0 15,0-3 0-15,0 0-10 0,0-3 10 0,0 3-13 32,0-3-38-32,0-2-7 0,-6-3-2 0,6 0-800 0</inkml:trace>
  <inkml:trace contextRef="#ctx1" brushRef="#br1" timeOffset="49754.629">20505 9483 1382 0,'0'0'123'0,"0"0"-99"16,0 0-24-16,0 0 0 0,0 0 143 0,0 0 23 16,0 0 5-16,0 10 1 15,0 3-183-15,3 3-36 0,0 3-7 0,0 2-2 0,0 0 43 0,0 3 13 16,0-3 0-16,0 5-10 0,0-2 10 0,0 3 11 16,-3-1-3-16,0-2 0 0,3-3-8 0,-3 3 0 15,3-5 9-15,0-1-9 16,-3 1-92-16,3-6-24 0,-3 0-4 0</inkml:trace>
  <inkml:trace contextRef="#ctx1" brushRef="#br1" timeOffset="49973.63">20392 9739 2268 0,'0'0'50'0,"0"0"10"0,0 0 3 0,0 0 0 0,0 0-51 0,6-5-12 0,0 2 0 0,3 1 0 16,0-1-16-16,3 0-5 0,0-2-2 0,3 5 0 16,0-3 7-16,0 1 2 0,2-4 0 0,1 4 0 15,0-1 0-15,0 0 0 0,-6 3 0 0,3-2 0 32,-3 2-101-32,3-3-20 0,-1 3-4 0,-2 0-647 0</inkml:trace>
  <inkml:trace contextRef="#ctx1" brushRef="#br1" timeOffset="50115.644">20726 9713 345 0,'3'5'31'0,"-3"0"-31"16,0-5 0-16,3 8 0 0,-3 3 396 16,3-1 72-16,0 1 16 0,0 2 2 0,0-2-374 0,0 2-76 15,-1 0-14-15,1 0-3 16,0-2-36-16,-3 0-7 0,3-3-2 0,0 0 0 16,-3-1-5-16,0-7-1 0,3 8 0 0,-3-8-562 15,0 0-113-15</inkml:trace>
  <inkml:trace contextRef="#ctx1" brushRef="#br1" timeOffset="50559.633">20726 9660 1555 0,'0'0'138'0,"0"0"-110"0,-3-6-28 16,0-1 0-16,6 1 138 0,0 1 22 0,-3-3 5 0,6 5 1 15,0 1-138-15,0-1-28 0,-1 0 0 0,1 1-12 31,3-1-14-31,-3 1-3 0,3 2-1 0,0 0 0 16,-3-3-21-16,3 3-4 0,-3 3-1 0,3 2 0 16,-3 0-62-16,3 0-13 0,-3 1-2 0,3 2-1 15,0-3-7-15,-3 0-2 0,3 0 0 0,-4 1 0 16,4 2 19-16,-6-3 3 0,3 3 1 16,-3 0 0-16,0 0 105 0,0 0 15 0,-3 2 16 15,0 1-3-15,-3 0 160 0,3-1 32 0,-3 1 7 0,3 2 0 0,-6-3-64 0,6 1-14 0,-3 2-2 0,0-2-1 16,3 2-78-16,0-2-15 0,3-1-3 0,-3 1-1 15,3-3-22-15,3 0-4 0,-6-8 0 0,6 5-8 16,0 0 16-16,3-2-3 0,-3 0-1 0,0-1 0 16,3-2 3-16,3-2 0 0,-3-1 0 0,0-2 0 0,0 2-15 0,0-5 11 15,0 3-11-15,-4-3 10 0,1 0-10 0,0 0 10 16,0 0-10-16,-3 0 10 0,-3-2 8 0,0 2 2 16,0-3 0-16,-6 3 0 0,0-3 4 0,-3 4 0 15,1-1 1-15,-1 0 0 0,0 0 11 0,-3 0 3 16,0 0 0-16,0 3 0 0,3 2-19 0,-3-2-4 15,3-1-1-15,0 4 0 0,0-1-31 0,6 3-7 16,-3-3-1-16,6 3 0 16,0 0-114-16,0 0-23 0,0 0-5 0,0 0-392 15,0 0-78-15</inkml:trace>
  <inkml:trace contextRef="#ctx1" brushRef="#br1" timeOffset="50898.63">21044 9713 288 0,'0'0'25'0,"0"0"-25"0,0 0 0 0,9 5 0 15,0 6 361-15,-3-1 67 0,0 3 14 0,-3-2 2 16,3 0-328-16,-3 2-65 0,3-3-14 0,-3 4-2 16,3-6-23-16,-3 2-4 0,3-2 0 0,-3-3-8 15,-3-5 16-15,0 0-4 0,0 0-1 0,6 8 0 16,-3-2 31-16,-3-6 6 0,0 0 2 0,0 0 0 16,0 0-34-16,0 0-6 0,0 0-2 0,3-3 0 15,2 0-8-15,1-5 0 0,-3 3-12 0,0-3 12 16,0 0 0-16,0 0 0 0,3 0 0 0,-3-2 12 15,3-1-24-15,-3 1-4 0,6-1 0 0,-3 3-1 16,3-5-5-16,-3 2-1 0,3 1 0 0,0 2 0 16,0 0 23-16,0 5-11 0,0 0 11 0,-3 1-8 0,3 4 28 0,-4-2 5 15,4 3 2-15,-3 5 0 0,3 0-6 0,0 0-1 16,-3 0 0-16,0 2 0 0,0 1 4 0,0 0 0 16,-3-1 0-16,0 3 0 0,-3-2-7 0,3 0-1 15,0-1 0-15,0-2 0 0,-3-8-29 0,0 8-7 16,0-8 0-16,3 5-691 15,-3-5-137-15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35:47.69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329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36:19.431"/>
    </inkml:context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B0F0"/>
    </inkml:brush>
    <inkml:brush xml:id="br4">
      <inkml:brushProperty name="width" value="0.05292" units="cm"/>
      <inkml:brushProperty name="height" value="0.05292" units="cm"/>
      <inkml:brushProperty name="color" value="#FFC000"/>
    </inkml:brush>
    <inkml:brush xml:id="br5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13279 13258 96 0,'3'11'35'0,"0"-19"-18"0,-3 16 0 0,0-3 16 16,0 8 3-16,-3 6 0 15,-6 7-2-15,-3 6 1 16,-6 5-19-16,-3 0 4 0,0 5 1 16,-2 1-7-16,-1-3-3 15,0-1-6-15,0 1-4 16,3-6 0-16,4-7 1 15,5-3-8-15,0-6-1 16,3-5-20-16,3-2-8 16,0-3-9-16,3-3 0 0,3-2-3 15,0-3-37 1,3-8 8-16</inkml:trace>
  <inkml:trace contextRef="#ctx0" brushRef="#br0" timeOffset="1">13428 13377 116 0,'-9'14'44'0,"3"-4"-24"0,-3 11 1 0,0-2 17 16,-6 2-3-16,0 8 2 16,-6 5-8-16,0 6-3 15,-2 5-14-15,2 0-3 0,-3-3 1 16,3-7-6-16,3-6-2 16,3-5-10-16,4-3-5 15,-1-8-48-15,6 3-23 16,12-11-3-1</inkml:trace>
  <inkml:trace contextRef="#ctx0" brushRef="#br0" timeOffset="2">13788 13515 112 0,'0'3'44'0,"0"-3"-24"0,12 2 1 0,-12-2 19 16,0 0-8-16,0 0-3 15,0 0-9-15,3 0-2 16,0-5-10-16,0 0-5 0,3-6-2 15,-3 0-1-15,6-2 0 16,-4 0-3-16,1 0 2 16,0 2 1-16,0 1 0 15,0 2 0-15,-3 2 0 16,0 4-3-16,0 2 2 0,-3 5-1 16,3 0 0-16,0 9 4 15,0 4 3-15,-3 1 0 16,3 2 2-16,0 3-2 15,0-1 0 1,3-1-6-16,0-4-1 0,0 1 1 16,-3-6 0-16,3-3-28 15,-3-2-13-15,0-2-33 16,-3-6-29 0,0 0 40-16</inkml:trace>
  <inkml:trace contextRef="#ctx0" brushRef="#br0" timeOffset="3">13776 13713 156 0,'-3'-13'60'0,"6"16"-32"0,3 7-28 0,3-12 13 16,6-1 4-16,0 0 4 16,2 3 1-16,4 0-2 15,3-2-10-15,0-1-6 0,0 0-3 16,-3 3-4-16,-4-2 2 15,-2-1-30-15,-3 1-14 16,-3-1-41 0</inkml:trace>
  <inkml:trace contextRef="#ctx0" brushRef="#br0" timeOffset="4">13913 13261 112 0,'-6'-21'44'0,"0"18"-24"0,0-2-4 0,3 5 16 16,-3-3-2-16,0 0 0 15,-6 1-6-15,-3 2-3 16,0 0-11-16,1 0 5 0,-4 2 2 16,0 1-5-16,0 2-2 15,0 3-5-15,0 6-4 16,-3 4-3-16,4 3 1 16,-1 0 1-16,3 3 2 15,3 8-1-15,0-3-1 16,3 3 3-16,3 5 2 0,3 5 2 15,3 3 1 1,3 8-4-16,6 3-3 0,3-9 0 16,3-2 1-16,6-5-1 15,8-3-1-15,4-8-2 16,6-8 1-16,3-5 1 16,2-8 2-16,1-5-1 15,0-9 2-15,-4-12 0 16,-2-6 3-16,-6-18-1 15,-7-3 2-15,-5-5-4 16,-6-1-2-16,-9 1 2 16,-9 2 0-16,-3 6 5 0,-9 5 3 15,-3 3 5-15,-5 7 4 16,-7 6-10-16,0 2-6 16,0 9-13-16,4 2-5 15,-1-3-20-15,6 1-7 16,6 2-160-1,18-19 70 1</inkml:trace>
  <inkml:trace contextRef="#ctx0" brushRef="#br0" timeOffset="10">15946 13541 88 0,'-15'-8'33'0,"-3"8"-18"0,-6 6-7 0,18-4 11 15,-3 4-3-15,-5 2 1 16,5 5-1-16,0 3 0 16,0 2-2-16,3 1-1 15,6 5-7-15,3 7-4 0,3-4-1 16,6-3-12-16,5-9-3 15,7-1-17 1,-3-6-45-16,3-6 3 16</inkml:trace>
  <inkml:trace contextRef="#ctx0" brushRef="#br0" timeOffset="11">16098 13573 132 0,'-36'0'49'0,"27"8"-26"0,-3 0-25 15,6 0 9-15,-3 2-1 16,0 4 1-16,3 2 12 16,0 2 5-16,3 6-12 15,0-3-2-15,3-2-3 0,6-4-3 16,3-1-3-16,0-4-5 16,6-7-2-16,0-14 0 15,3-2 4-15,-3 0-6 0,-3-3-2 16,0 0 6-16,-4 3 3 15,-2 0 2-15,-3 2 2 16,0 6 7-16,-3 2 3 16,0 3-9-16,3 8-4 15,0 8 0-15,0 8 1 16,3-3 0-16,0-3-1 16,3-2-2-16,0-2 1 15,0-4-23-15,0-5-12 16,0-5-36-1</inkml:trace>
  <inkml:trace contextRef="#ctx0" brushRef="#br0" timeOffset="12">16258 13398 108 0,'-3'8'41'0,"6"3"-22"0,0 21-16 15,0-14 10-15,0 3 9 16,0 6 8-16,0-1-6 16,0 1-5-16,0-3-10 15,0-3-6-15,0-3-2 16,0-4-19-16,0-4-8 0,0-5-13 16,0-5-41-1,0-5 8-15</inkml:trace>
  <inkml:trace contextRef="#ctx0" brushRef="#br0" timeOffset="13">16342 13383 144 0,'3'2'55'0,"0"6"-30"0,6 8-10 0,-9-5 18 16,3 10-5-16,0 5-2 15,3 6-6-15,-1 2-2 16,1 1-10-16,-3-1-3 0,3-5-1 15,0 3-16-15,3-8-6 16,0-14-42-16,0-4-58 16,3-12 20-16</inkml:trace>
  <inkml:trace contextRef="#ctx0" brushRef="#br0" timeOffset="14">16505 13544 192 0,'3'8'71'0,"15"3"-38"0,-6-1-39 16,-3-5 12-16,0 1 2 15,0-1 7-15,3 0-1 16,0-2 0-16,3-6-8 16,0 1-4-16,-4-4 1 0,1 1-2 15,-3-3-1-15,0 0 1 16,-9 0 1-16,-6 0-6 0,-3-2-1 15,0 2-3-15,-5 5 2 16,-7 3-1-16,0 5 2 16,3 3 7-16,0 6 4 15,3 1 1 1,6 4 3-16,3-1 1 0,3 1 1 16,3 2-6-16,9-2-4 15,6-3-8-15,3-6-4 16,6-10-16-16,3 0-9 15,2-5-32 1,4-3-39-16,9-3 30 16</inkml:trace>
  <inkml:trace contextRef="#ctx0" brushRef="#br0" timeOffset="15">16892 13528 160 0,'-12'-5'63'0,"10"5"-34"15,-13 0-27-15,12 2 16 16,-18 6-9-16,3 3 0 15,0 5-1-15,3 2-4 16,3 1 4-16,3-1 2 0,6 6-3 16,3-3-2-16,3 3-2 15,9-11 0-15,6-5-2 16,0-8 2-16,0-5-2 16,0-5-1-16,-3-6-2 15,-3-3-1-15,-1-5-3 16,-5 0 1-16,0-7 1 15,-6-1 2-15,0-2-1 0,-3-1 1 16,0 3 4-16,-3-2 3 16,3 0 4-16,-3 5 2 15,1 7-8-15,2 9-1 16,3 8-7-16,0 13 1 16,3 10 0-16,0 9-1 15,2 10 6-15,4 3 1 16,3 4 4-16,0 1 1 15,0 0-6-15,0 3-2 16,-3-8-25-16,0-8-10 16,6-6-52-1</inkml:trace>
  <inkml:trace contextRef="#ctx0" brushRef="#br0" timeOffset="16">13270 14002 88 0,'3'-6'33'0,"0"6"-18"0,-3 3 2 0,0-3 14 16,0 5-3-16,-3 6-2 16,-6 10 1-16,-6 6 0 15,-6 12-14-15,-3 4 8 0,-2 4 2 16,-4-4-11-16,0-4-5 15,3-2-4-15,4-2 0 16,2-9 0-16,6-2 1 16,3-11-2-16,3 3-2 15,3-5-6-15,0-3-4 16,3-3-16-16,3-5-9 16,6 0-12-16,3-3-4 15,0-2-18 1</inkml:trace>
  <inkml:trace contextRef="#ctx0" brushRef="#br0" timeOffset="17">13398 14036 76 0,'-3'5'30'0,"0"3"-16"0,0 11 5 0,-3-6 16 16,-6 8 5-16,-3 14 5 15,-3 2-9-15,-2 0-2 16,-1 2-17-16,0 1-8 16,-3-3-5-16,3-2-1 0,0-4 0 15,4-4-1-15,2-3-2 16,3-9-28-16,0-4-11 15,3-3-54 1</inkml:trace>
  <inkml:trace contextRef="#ctx0" brushRef="#br0" timeOffset="18">14910 7501 140 0,'0'0'52'0,"0"18"-28"0,-3 4-11 0,0-9 19 0,-3 5-1 16,-6 17 2-16,-6 4-5 15,-3 6-3-15,-2 0-13 16,-4 8-1-16,3-8 0 0,3-5-13 16,3-6-5-16,6-7 7 15,4-6 6-15,-1-5-18 16,3-3-8-16,0-5-17 15,3-3-5-15,0-7-19 16,6-1-40 0,6-10 24-16</inkml:trace>
  <inkml:trace contextRef="#ctx0" brushRef="#br0" timeOffset="19">15080 7535 140 0,'-3'0'55'0,"0"6"-30"0,0 2-25 0,0-1 13 15,-6 9 13-15,-9 13 8 16,-6 11 2-16,-3 5 3 16,1 0-21-16,-1 11-6 0,3-6-1 15,3-2-12-15,3-11-3 16,6-8-1-16,3-5 3 15,1-9-43-15,5-1-17 16,0-4-35-16</inkml:trace>
  <inkml:trace contextRef="#ctx0" brushRef="#br0" timeOffset="20">15356 7705 104 0,'-5'0'38'0,"2"-16"-20"0,3 8-21 15,0 8 63 1,0 0-19-16,3-3-14 16,2 1-9-16,1-1-12 15,6 0-6-15,0 1-1 0,6-1-1 0,0 3 0 16,0 8 4-16,-6 0 1 15,-3 8-1-15,-3 2 1 16,-12 3-2-16,-6 3-1 16,-3 0 3-16,0-3 2 15,-3 0 0-15,3-5 2 16,0-3-4-16,3 6 0 16,4-11-1-16,2-3 1 15,3 0-2-15,0-2 2 16,3-3-2-16,6 0-1 15,5-3 1-15,7 1-1 16,6-1 0-16,3 1 0 16,-3-1 0-16,0 3 0 15,-4 0-5-15,-2 0 1 0,-3 0-33 16,-3 0-13-16,-3-3-35 16</inkml:trace>
  <inkml:trace contextRef="#ctx0" brushRef="#br0" timeOffset="21">15452 7530 88 0,'-33'3'35'0,"12"-17"-18"0,3 6-2 0,12 16 13 16,-3 0-2-16,-2 0-1 15,-7 3-2-15,0 2 0 16,0 6-13-16,0 10-1 0,-3 5-2 16,6 6-3-16,3 5-1 15,9 10 3-15,6-4 3 16,6-4-4-16,9-4-1 15,6-9 0-15,18-5 0 16,2-10 2-16,7-11 1 16,6-11 3-16,-7-13 1 0,-2-13-1 15,-4-8-1 1,-8 0 3-16,-12-11 5 0,-12 3 8 16,-12 6 7-16,-9 4-2 15,-12 3 2 1,-6 3-16-16,-5 8-4 0,-4 5-24 15,-3 3-9-15,6 5-49 16,7 5-20-16,2 3-39 16</inkml:trace>
  <inkml:trace contextRef="#ctx0" brushRef="#br0" timeOffset="26">17291 7768 80 0,'-6'-5'33'0,"3"2"-18"0,-15 3-2 0,10 3 14 16,-4 2 0-16,-3 0 2 15,-3 6-14-15,0 5-4 16,0 2-7-16,3 9-3 15,3 7 0-15,6-5-1 0,6-2 0 0,6-1 0 16,3-2 2 0,3-5-19-16,15-6-8 0,0-3-29 15,0-4-24 1,-1-9 30-16</inkml:trace>
  <inkml:trace contextRef="#ctx0" brushRef="#br0" timeOffset="27">17410 7842 124 0,'-15'-5'46'0,"9"5"-24"0,-2 3-15 16,2-1 13-16,-3 6 1 15,0 5 2-15,0 3-8 16,0 5-4-16,0 1-6 0,3-1-6 16,3-3 0-16,3-2 1 15,6 0 2-15,0-3-1 0,3-7 2 16,3-6-7-16,0-3-1 15,0-10-5-15,-1 2-1 16,-2-5 3-16,-3 0 3 16,0 0 5-16,-3 3 4 15,-3 3 5-15,0 2 2 16,0 5-3-16,0 3-3 16,3 8-2-16,0 8 0 15,6 2-2-15,-3 1-1 16,0-3 1-16,6 0-1 15,-3-6 2-15,0 1 1 16,0-9-19-16,3-2-9 0,-3 0-40 16</inkml:trace>
  <inkml:trace contextRef="#ctx0" brushRef="#br0" timeOffset="28">17526 7660 112 0,'-3'10'44'0,"3"22"-24"0,3 0-6 16,0-14 17-16,0 9 0 15,0 7 4-15,3 6-15 0,0-3-4 16,0-3-10 0,0-7-2-16,0-3 0 0,0-6-13 15,0-5-7-15,0-5-22 0,0-8-11 16,0-5-25-1</inkml:trace>
  <inkml:trace contextRef="#ctx0" brushRef="#br0" timeOffset="29">17616 7633 112 0,'0'0'44'0,"3"5"-24"0,3 3-10 0,-3 3 12 15,0 8 3-15,0 4 2 16,0 9-8-16,-3 2-4 15,0 4-8-15,0 4-7 0,3-2-1 16,-3-9-12-16,0-7-5 16,2-5-61-1</inkml:trace>
  <inkml:trace contextRef="#ctx0" brushRef="#br0" timeOffset="30">17809 7887 208 0,'3'5'77'0,"6"1"-42"0,0-4-41 16,-3 6 14-16,0-8 2 15,6 0 5-15,0-2-3 16,-3-1-2-16,3-5-5 0,-6 0-8 0,-1-2-3 16,-2-1 0-16,-9-2 2 15,-2 2-12 1,-1 1-1-16,-3 2-1 0,-3 2 3 15,0 6 9-15,0 6 5 16,3 2 4-16,3 5 3 16,0 5 6-16,3 6 2 15,3-3-1-15,3 1 0 16,6-1-7-16,3-3-2 16,0-2-7-16,6-5 0 15,6-3-30-15,6-6-13 16,-1-4-40-1</inkml:trace>
  <inkml:trace contextRef="#ctx0" brushRef="#br0" timeOffset="31">18080 7758 136 0,'-18'-6'52'0,"9"9"-28"0,-12 5-13 16,12-3 15-16,-2 6-8 15,-1 5-3-15,0 2-4 16,3 1-2-16,3 15-5 15,0-5 2-15,6-2 3 0,3-4-1 16,3-4 1-16,3-6-3 16,3-2 1-16,3-9-2 15,-1-10 2-15,1-5-2 16,0-5 0-16,-3-3-3 16,-3-6-2-16,-3-2 1 15,-6-8-1-15,-3-3-5 16,-3 3-1-16,-3 3 3 15,0 2 1-15,3 11 2 0,0 2 2 16,0 9 1-16,3 4 1 16,3 9-2-16,3 16-2 15,3 4 1-15,3 7 1 16,0 1-1-16,3 1-1 16,0-5 1-16,3 2-1 15,0 5-11-15,3-18-5 16,-3-3-45-1,2-13-60-15,1-5 27 16</inkml:trace>
  <inkml:trace contextRef="#ctx0" brushRef="#br0" timeOffset="32">18535 8186 92 0,'6'-5'35'0,"-3"5"-18"0,0-3-5 0,-3 3 16 16,0 0 4-1,0 6 3-15,-3 1-8 0,-3 9-4 16,-5 11-13-16,-4 15 11 0,-3 8 8 16,-6 1-2-16,-3 2 1 15,0-6-9-15,7-4-4 16,2-6-8-16,0-3-3 16,3-8-2-16,3-4-2 15,3-7-8-15,3-4-3 16,3-3-14-16,3-8-6 15,0-3-20-15,3-5-5 16,3-10-34 0</inkml:trace>
  <inkml:trace contextRef="#ctx0" brushRef="#br0" timeOffset="33">18672 8199 84 0,'0'-2'33'0,"3"2"-18"0,-3 2-7 16,0-2 33-1,-12 16 1-15,-5 8 5 16,-1 10 1-16,-3 14-11 16,-3 0-3-16,0 2-19 15,0 0-2-15,1-5 0 0,2-2-7 16,6-6-3-16,3-6-2 15,3-4 1-15,0-6-17 16,3-5-6-16,0-6-39 16,3-4-14-16,-3-9-21 15</inkml:trace>
  <inkml:trace contextRef="#ctx0" brushRef="#br0" timeOffset="34">18908 8242 100 0,'0'2'38'0,"0"1"-20"0,3 10-10 0,-1 0 13 16,4 6 5-16,-3 15 7 15,0 3-7-15,0 0-3 16,0-2-13-16,0 2-6 16,-3-5-3-16,0-6-1 0,0-5 0 15,0-2-7-15,0-6 0 16,0-2-120 0,3-22 36-1</inkml:trace>
  <inkml:trace contextRef="#ctx0" brushRef="#br0" timeOffset="35">18890 8250 140 0,'-6'-8'52'0,"6"2"-28"0,6-1-19 16,0 4 11-16,3-2 2 15,5-3 3-15,4 2-11 16,6 1-6-16,9 2-2 15,3 11-2-15,-4 8 2 0,-2 11 3 16,-6 4 2-16,-6 14 8 0,-9-2 2 16,-9 2 3-16,-6-3 2 15,-9-5-3-15,-6-3 0 16,0-7-10-16,-3-6-3 16,1-5-2-16,-4-3 0 15,6-5-18-15,3-3-5 16,6-2-20-16,3-3-5 15,6-10-37 1,9-4-35-16,3-2 42 16</inkml:trace>
  <inkml:trace contextRef="#ctx0" brushRef="#br0" timeOffset="36">19229 8390 156 0,'-3'3'57'16,"6"-1"-30"-16,0 25-25 0,0-14 12 0,0 5 4 16,-3 6 6-16,0 0-11 15,6 2-2-15,0-2-7 16,0-5-3-16,0-3 2 0,-3-6-37 16,3-2-17-16</inkml:trace>
  <inkml:trace contextRef="#ctx0" brushRef="#br0" timeOffset="37">19223 8276 184 0,'-3'-5'68'0,"3"5"-36"0,3-3-44 0,-3 3 10 16,6 0-18-16,-3 0-57 15,15 3-9 1,0-1 39-16,0 1 20 15</inkml:trace>
  <inkml:trace contextRef="#ctx0" brushRef="#br0" timeOffset="38">19372 8334 164 0,'-15'8'63'0,"9"0"-34"0,3 13-23 0,3-13 17 0,0 6-12 15,0-1-3 1,3 0-8-16,3 0-2 0,3 3 1 15,0 0 0-15,0 0 3 0,0 5 3 16,-3-2 2-16,-3-1 10 16,-6 1 6-16,-3-4-1 15,-3-1-1-15,0-4-14 16,0-2-4-16,0 0-2 16,0-3-1-16,3-2-27 15,3-16-55 1,3-3-43-1,6-5 25-15</inkml:trace>
  <inkml:trace contextRef="#ctx0" brushRef="#br0" timeOffset="39">19488 8170 160 0,'0'-2'60'0,"0"7"-32"0,3 3-28 0,0 0 10 15,-3 10 5-15,0 11 2 16,0 14-6-16,0 2-4 16,0-3-4-16,0-2-3 0,0-1 3 15,0-7-2-15,0 0 2 16,-3-8-42-16,0-11-64 16</inkml:trace>
  <inkml:trace contextRef="#ctx0" brushRef="#br0" timeOffset="40">19414 8340 208 0,'-3'0'79'0,"6"0"-42"0,5 0-41 16,1 0 15-16,3-3-8 15,0 0-2-15,6 1-5 16,6-1-2-16,-3 0-50 15,0 1-20-15,-4-1 3 16,1-2 3-16</inkml:trace>
  <inkml:trace contextRef="#ctx0" brushRef="#br0" timeOffset="41">19619 8353 120 0,'-12'24'46'0,"6"-16"-24"0,-3 18-17 0,6-10 11 16,0 2-1-16,0 4 4 15,0-4-5-15,3 3 2 16,3-7-9-16,0 1-2 0,3-4 1 16,0-6-1-16,3-5 0 15,3-2-6-15,-3-6 1 16,0-3-2-16,0-2 0 0,-3-3 0 16,0 3-2-1,-6 0 5-15,0 2 3 16,0 3 14-1,-3 8-9-15,3 3-5 0,0 5-2 16,3 5-2-16,0 3 0 16,0 0 0-16,0-1 0 15,0 1 2-15,-3-2-6 16,3-4-26 0,-1-2-8-16,1-3-82 31,0-13 43-31</inkml:trace>
  <inkml:trace contextRef="#ctx0" brushRef="#br0" timeOffset="42">19729 8443 108 0,'0'13'44'0,"3"0"-24"0,0 6-10 0,-3-11 14 16,0 0 2-16,3 2 2 15,0-2-7-15,-3 0 0 16,0-3-12-16,0-5-3 0,0 0-2 15,3 0 4-15,-3-2 5 16,0-6-7-16,6-3-3 16,0-2-5-16,0-8-1 15,0-3-1-15,0 11 3 16,0 13-5-16,3 0 2 16,0 5 4-16,2 3 4 15,-5 8 3-15,0 0 3 16,-3 5 1-16,-3-3 1 15,0 1-6-15,0-3-4 16,3-3-28-16,0-8-28 16,3-7-11-16,3-6-18 15</inkml:trace>
  <inkml:trace contextRef="#ctx0" brushRef="#br0" timeOffset="43">19934 8311 132 0,'-6'2'49'0,"1"6"-26"0,-1 3-14 16,3-3 16-16,0 13 8 15,0 3 6-15,0-1-5 16,3 1-3-16,0 0-17 0,3 0-7 0,3 0-2 16,3-6-3-16,-1-2-2 15,4-3-13 1,3-5-4-16,0-8-26 0,0-2-13 15,-3-4-34 1</inkml:trace>
  <inkml:trace contextRef="#ctx0" brushRef="#br0" timeOffset="44">20045 8387 152 0,'0'3'57'0,"6"13"-30"0,-1-6-25 0,1-4 14 0,0-1 1 16,3 0 2-1,0 1-2-15,0-6 2 16,0-3-10-16,0-5-1 0,-3 0-1 0,0-5-3 16,0 0-1-16,-3-1-3 15,-3 1-1-15,-3 0-1 16,-3 2-2-16,-3 3 0 16,0 3 3-16,-3 5 2 15,-3 5 2-15,0 9-1 16,1 9-2-16,2 4 7 15,6 2 5-15,3 3 9 16,3-1 5-16,6-4-8 16,6-3-3-16,2-3-8 15,10-3-5-15,3-4-23 16,3-14-9-16,6-14-91 16</inkml:trace>
  <inkml:trace contextRef="#ctx0" brushRef="#br0" timeOffset="45">20583 8088 152 0,'-6'-5'57'0,"9"5"-30"0,-3 5-18 0,0 1 16 15,3 7-8-15,-3 5-2 16,3 14-4-16,3 10 0 15,-3 17-6-15,-3-1-5 0,0-3-3 16,0-4 4-16,0-9 1 16,0-5-20-16,0-8-8 15,0-8-58 1,0-10-27-16,-3-11 57 0</inkml:trace>
  <inkml:trace contextRef="#ctx0" brushRef="#br0" timeOffset="46">20536 8350 236 0,'0'0'90'0,"6"-2"-48"0,3-1-49 15,-3 3 14-15,2 0-10 16,1 0 2-16,9-3-4 16,0 1-1-16,3-1 3 15,0 0-28-15,0 1-11 0,-1-1 6 16,-2 0 6-16,-3 1 12 15,-6-1 7-15,-3-2 18 0,-6 5 7 16,0 5 2-16,-6 3 1 16,0 8-1-16,-3 8 0 15,0 2-4-15,3-2 0 16,0 0-5-16,3-6 1 16,3 1-5-16,0-6 0 15,3 0 3-15,3-5 3 16,0-2-6-16,3-9-2 15,0-5-8-15,0-3 0 16,0 1-2-16,0-9 3 16,-3-2 4-16,0 3 1 0,-3 4 3 15,0 4 3-15,0 4 0 16,3 22 6 0,0 3 1-16,0 2-2 15,0 0-1-15,0 3-8 16,0-5 0-16,-1-1-1 15,1-5 2-15,0-5-19 16,0-8-8-16,0-2-29 16,-3-4-51-1,6-4 17-15</inkml:trace>
  <inkml:trace contextRef="#ctx0" brushRef="#br0" timeOffset="47">20848 8125 144 0,'0'14'55'0,"3"-12"-30"0,0 19-32 0,0-10 10 16,3 10 6-16,0 8 3 15,0 8 10-15,0 6 4 16,-3 2-14-16,0-6-5 0,0-4-2 16,0-1-1-16,-3-7 2 15,0-6-34-15,6-8-73 31</inkml:trace>
  <inkml:trace contextRef="#ctx0" brushRef="#br0" timeOffset="48">21012 8345 104 0,'-12'3'41'0,"6"-1"-22"0,-9 4-11 16,6 1 13-16,-3 1 3 15,0 6 5-15,-2-4-9 16,2 1-2-16,3-1-10 16,3 1-1-16,6 0 3 0,3-1-2 15,3 3 1-15,3 1-3 16,3-4-1-16,2 1-6 16,1-3-1-16,-3 0-30 15,0-6-12-15,0-4-21 16,0-4-27-1,0-4 34-15</inkml:trace>
  <inkml:trace contextRef="#ctx0" brushRef="#br0" timeOffset="49">21051 8379 120 0,'0'0'46'0,"3"0"-24"0,0-8-19 0,6 14 12 16</inkml:trace>
  <inkml:trace contextRef="#ctx0" brushRef="#br0" timeOffset="50">21086 8393 245 0,'12'10'24'16,"0"-2"-11"-16,0-3-8 0,-3 1-4 15,0-9 3-15,0 6 5 16,-3-14-3-16,-3 0-1 16,0 4 0-16,-3-4 1 0,-3 0-10 15,-3 3-4 1,-3 3-3-16,0 0-1 0,-3 5 4 16,-3 3 5-1,3 10 4-15,0 0 2 0,3 3 1 16,4 0 2-16,-1 0 3 15,3 2 2-15,3 1-5 16,3-3-2-16,5-1-2 16,4-1-2-16,3-6-15 15,0-3-7-15,3-3-22 16,0-4-50 0,0-1 11-16</inkml:trace>
  <inkml:trace contextRef="#ctx0" brushRef="#br0" timeOffset="51">21229 8334 168 0,'-15'3'66'0,"12"0"-36"0,-3-1-33 0,6 1 13 15,0 8-7-15,0-1 0 16,3 6-1-16,3 0 1 16,3 2-2-16,-3 1 6 0,6-1 5 15,-3 1 3-15,-3-1 0 16,-3 1 8-16,-6-1 5 15,-3 1-6-15,-3-3-3 16,-3-6-9-16,-3 1-4 16,3-3-14-16,1-8-8 15,2-5-40-15,3-1-16 0,6-4-27 32</inkml:trace>
  <inkml:trace contextRef="#ctx0" brushRef="#br0" timeOffset="52">21589 8311 76 0,'-3'-3'30'0,"3"6"-16"0,0-3-8 0,0 0 9 15,0 5 5-15,3 5 4 16,0 6 8-16,0 8 4 16,0 0-2-16,-3 2 0 15,0-2-19-15,0-3 2 0,0-2 1 16,0-3-6-16,0-6 1 0,0-2-4 16,0-2 0-16,0-4-3 15,-3-4-1 1,0-6-8-16,-3-3-2 0,0-2-3 15,4-14 2-15,2 1-1 16,2 2 0-16,1 3 4 16,3 2 1-16,3 6-1 15,0 3 0-15,3 2-20 16,0 2-10-16,0 4-19 16,-3 2-5-16,0 0-7 15,-3 2-11 1,0-2 32-16</inkml:trace>
  <inkml:trace contextRef="#ctx0" brushRef="#br0" timeOffset="53">21694 8393 140 0,'3'37'52'0,"3"-35"-28"0,2 6-11 0,-2-3 17 15,0 1-9-15,3-1 1 16,0-2-7-16,0-1-1 16,3-2-8-16,-3-2-4 0,3-1 1 15,-6-8-7-15,6 1 1 16,-6-3-8-16,3-1-1 15,-12 1 2-15,-3 0 4 16,-3 0-8-16,-3 5-3 16,0 3 9-16,-6 2 4 15,6 6 0-15,-3 12 3 16,0 4 1-16,4 2 0 16,5 0 11-16,3 0 5 15,3 1-4-15,6-4 1 0,-1 3-8 16,10-5-1-16,3 0-9 15,6-5-4-15,3-9-28 16,-3-4-12-16,2-6-20 16</inkml:trace>
  <inkml:trace contextRef="#ctx0" brushRef="#br0" timeOffset="54">22075 8229 104 0,'-6'-24'41'0,"3"18"-22"0,-3-4-9 15,3 2 14-15,-6-5 18 0,-6-1 10 16,3 4-14 0,0 5-5-16,0-1-19 0,0 9-11 0,0 5-5 15,3 5-4 1,1 11 1-16,2 8 5 0,0 5 2 16,3 5 2-16,3 3 2 15,0-5-3-15,0-3 0 16,0-6-3-1,0-4-3-15,0-6-60 16,0-5-36 0,0-5-23-16,-3-9 62 15</inkml:trace>
  <inkml:trace contextRef="#ctx0" brushRef="#br0" timeOffset="55">21833 8321 228 0,'6'0'85'0,"-3"0"-46"0,12-5-37 16,-3 5 17-16,3 0-10 16,3 0-1-16,9-3-13 15,0 1-4-15,-1-1-84 16,1 0-38-16,0 1 53 16,-3-4 29-16</inkml:trace>
  <inkml:trace contextRef="#ctx0" brushRef="#br0" timeOffset="56">22009 8464 92 0,'0'0'35'0,"0"8"-18"0,15-3-9 0,-9 3 13 16,0 3 14-16,-3 7 8 15,0 6 2-15,-3-3 2 16,-6 0-20-16,0-2-5 15,-6-1-14-15,3-4-5 0,0-4-2 16,0-2-26-16,0-3-8 16,3-2-40-1,3-3-47-15,12-3 32 16</inkml:trace>
  <inkml:trace contextRef="#ctx0" brushRef="#br0" timeOffset="57">22304 8326 128 0,'-9'-2'49'0,"9"2"-26"0,-6 2-7 15,0 1 16-15,0 2-6 16,0 9-3-16,-3-4-5 15,6 9-1-15,0-3-9 16,3-3-5-16,3 0-2 0,0 3-4 16,6-3 0-16,0 0 4 15,-6 1 1-15,6-1 2 0,-6 3 0 16,-3-3 0-16,-6 3 0 16,-3-3 0-1,-3-2 2-15,0-11-14 0,0 8-5 16,0-8-31-16,0-3-13 15</inkml:trace>
  <inkml:trace contextRef="#ctx0" brushRef="#br0" timeOffset="58">22372 8448 124 0,'-9'19'46'0,"9"-1"-24"0,0 1-13 0,6-9 14 0,-3 1 6 16,3-1 7-16,0 1-8 16,12-8-2-16,0-3-15 15,-3-3 2-15,3-5 3 0,-6-3-4 16,2-2 1-16,-8 0 5 16,-6-8 3-16,-3 2 3 15,-9 3 0-15,-2-2-18 16,-1 5-5-16,0 5-37 15,3-3-17-15,6 9-74 16</inkml:trace>
  <inkml:trace contextRef="#ctx0" brushRef="#br0" timeOffset="59">22780 8313 108 0,'-12'8'41'0,"3"0"-22"0,3 19-11 0,6-22 11 16,-6 8-3-16,-3 8 1 15,3 6-7-15,3-1-2 16,6-7-4-16,0-3 2 0,6 2 0 15,0-2 4-15,6-3 1 16,-3-2 1-16,9-11 0 16,-3 0-4-16,0-8 0 15,5-8-3-15,-5-3 0 16,-9-2 1-16,-9-3 1 0,-3 3-3 16,-3 3-1-1,-3 4-1-15,0 1 1 0,0 3-22 16,-2 2-9-16,8 2-30 15,-3 1-49 1,3 0 24-16</inkml:trace>
  <inkml:trace contextRef="#ctx0" brushRef="#br0" timeOffset="60">22875 8123 116 0,'0'18'44'0,"0"-18"-24"0,3 32-10 0,-3-27 14 16,6 16 2-16,0 19 4 15,6 5-7-15,-6 0-2 16,6-8-12-16,-3-3-1 0,-3-7-1 16,0-6-1-16,3-5 1 15,-6-3 0-15,0-5 1 16,0-3-4-16,-3-5-3 15,0-2-3-15,-3-6 1 16,6-8-6-16,0-5-3 16,-3 2 3-16,6 3 4 15,-3 3 0-15,5 3-1 16,4-1 0-16,3 6 3 0,0 2 2 16,3 3 2-16,-3 8 5 15,0 8 3-15,-6 2 5 16,-6 1 2-16,-6-1 10 15,-3-4 7-15,-3-1-18 16,0 0-7-16,-3-2-5 16,-9-1-1-16,9-2-22 15,-9-2-8-15,4-1-22 16,2-5-8-16,-6-3-36 16,12-5-32-1,12-2 53-15</inkml:trace>
  <inkml:trace contextRef="#ctx0" brushRef="#br0" timeOffset="61">23057 8334 124 0,'3'6'49'0,"0"-4"-26"0,6 22-7 0,0-5 18 16,-3 2 4-16,0 3 2 16,-6-6-9-16,6-2-4 15,-6 10-15-15,0-4-5 0,-6 1-3 16,6-4-2-16,-6-1-2 15,0-2-26-15,-3-2-10 16,0-4-22-16,0-5-6 16,-3 1-15-1</inkml:trace>
  <inkml:trace contextRef="#ctx0" brushRef="#br0" timeOffset="62">23042 8189 208 0,'12'-13'79'0,"-6"10"-42"0,3-13-39 16,-6 13 14-16,-3 1-8 16,6 2-3-16,-3 0-9 15,0 0-3-15,0 8-58 16,0 2-24-16,0 4 25 16,3 1 13-16</inkml:trace>
  <inkml:trace contextRef="#ctx0" brushRef="#br0" timeOffset="63">23215 8340 128 0,'9'5'49'0,"-1"-2"-26"0,4-1-14 0,-6-2 14 15,3 0-7-15,-3-2-1 16,3-1-7-16,3-2 0 16,-3-3-5-16,-3 0 0 0,0-3 1 15,-3 3-5-15,-3 0 1 16,-3 3 0-16,-3 0 2 15,-3 5 1-15,-3 5 3 16,-3 6-1-16,0-1 0 16,0 17 1-16,4-6 1 15,2 0-1-15,9-3 1 16,0-4-4-16,6-1 0 16,2-2-17-16,4-4-5 15,3-1-29-15,3-6-53 16,3 0 12-16</inkml:trace>
  <inkml:trace contextRef="#ctx0" brushRef="#br0" timeOffset="64">23408 8308 132 0,'-24'5'49'0,"21"3"-26"0,-18 5-9 16,18 1 15-16,1 4 1 15,-1 3 4-15,-3 0-12 16,6 3-5-16,11-3-10 0,-2 1-3 15,9-7 2-15,-6-1-3 0,9-4-2 16,-3-4-9-16,0-4-5 16,-3-4-22-16,5-6-8 15,-11 0-30 1,6-24-25-16,-9-2 39 16</inkml:trace>
  <inkml:trace contextRef="#ctx0" brushRef="#br0" timeOffset="65">23488 8075 108 0,'0'0'44'0,"6"11"-24"0,-3 18-8 0,-3-13 13 15,6 7-2-15,-3 12 0 0,0 7-8 16,-3 6-4-16,0-1-6 16,0-7-6-16,0-6 0 15,0-7-30-15,-3-6-14 0,3-2-24 16</inkml:trace>
  <inkml:trace contextRef="#ctx0" brushRef="#br0" timeOffset="66">23357 8295 176 0,'15'0'68'0,"-12"0"-36"0,18 0-18 16,-12 0 22-16,3 0-11 15,9-3-5-15,6 0-16 0,-4 1-5 16,13-4-62-16,-3 1-27 16,0 0 5-1,-4 0 5-15</inkml:trace>
  <inkml:trace contextRef="#ctx0" brushRef="#br0" timeOffset="67">23771 8207 148 0,'0'22'57'0,"0"4"-30"0,-9 11-25 0,9-8 12 16,-3 0-7-16,-6-2-2 0,9-1-7 15,-3-2-3-15,-3-6-38 16,6-4-16-16,-3-4 1 15,3-2 4-15</inkml:trace>
  <inkml:trace contextRef="#ctx0" brushRef="#br0" timeOffset="68">23768 8215 116 0,'0'3'44'0,"3"5"-24"0,3 10 3 0,-3-4 18 15,6 4-6-15,0 6-3 16,6 10-12-16,-6-2-2 16,6-5-11-16,-9-4-2 15,3-4 1-15,3-6-1 0,-4-5 2 16,1-3 2-16,3-7 5 16,-3-12-2-16,3-7 1 15,-3-5-3-15,3-9-1 16,-6 1-8-16,-3-6-2 15,3 3 2-15,-6 6 3 16,0 4-10-16,0 6-3 16,0 5-31-16,0 3-14 15,0 5-32 1,0 13-35-16,0 8 43 16</inkml:trace>
  <inkml:trace contextRef="#ctx0" brushRef="#br0" timeOffset="69">24000 8295 132 0,'-6'21'49'0,"6"-8"-26"0,-3 0-5 16,3-2 18-16,3 7-7 16,3-2-2-16,3-3-9 15,3-5-3-15,0-2 8 16,9-20-12-16,-3 1 1 15,-3 0-1-15,-6 0-2 16,0-3 0-16,0 0-5 16,-9-5-1-16,-9 2-3 15,0 1-1-15,-6 2-10 0,0 3-5 16,0 2-14-16,3 3-4 16,-3 3-26-1,6 2-51-15,6 1 17 16</inkml:trace>
  <inkml:trace contextRef="#ctx0" brushRef="#br0" timeOffset="70">24224 8091 160 0,'3'11'63'0,"-3"-1"-34"0,9 24-10 15,-6-18 23-15,-3 8-8 16,0 5 0-16,0 6-8 15,0-4-4-15,0 1-12 16,6-3-9-16,-6-8-1 0,0-7-24 16,0-4-12-16,0 1-34 15,-6-6-14-15,6-10 1 16</inkml:trace>
  <inkml:trace contextRef="#ctx0" brushRef="#br0" timeOffset="71">24146 8146 212 0,'0'-2'79'0,"9"4"-42"0,3-17-21 0,-3 12 22 16,9-2-7-16,15-1-1 15,2-2-19-15,1 3-6 16,6-3-4-16,-12 3-45 0,5 0-20 16,1 2-50-1</inkml:trace>
  <inkml:trace contextRef="#ctx0" brushRef="#br0" timeOffset="72">23456 8750 96 0,'-3'-3'38'16,"3"0"-20"-16,-6 1 1 0,6 2 16 0,-3 0 0 16,-3 0 2-16,3 0-3 15,-9 2 1-15,-6 4-19 16,0-1 0-16,6 3-2 0,-3 5-3 15,1 8-1-15,2-2-11 16,3 2-4-16,0 0 3 16,9-2 0-16,9-1-1 15,3-2 0-15,8-3-23 16,1-2-7-16,3-8-30 16,3-1-50-1,0-4 21-15</inkml:trace>
  <inkml:trace contextRef="#ctx0" brushRef="#br0" timeOffset="73">23560 8776 140 0,'-12'0'52'0,"9"8"-28"0,-6-3-4 0,6 3 19 16,0 6-15-16,0-1-3 15,0 0-7-15,3 3-1 16,0 0-7-16,3-3 0 0,3 0 1 15,0-2-1-15,12-6 1 16,-6-5 2-16,9-3 2 16,-3-2-3-16,-1-3 0 15,-2 0-5-15,-6-5 0 16,3 0 3-16,-12 0 1 0,0-1-3 16,0 4-1-16,-12-1-10 15,9 3-3-15,-9 0-61 16</inkml:trace>
  <inkml:trace contextRef="#ctx0" brushRef="#br0" timeOffset="74">23721 8797 104 0,'6'19'41'0,"0"-3"-22"0,2 5-11 0,-8-5 11 15,6 0 13-15,-3 5 9 16,-3 5-15-16,6-2-7 16,-3 3-11-16,0-4-4 0,-3-4 0 15,0-3 0-15,0-6 2 16,0-2-5-16,0-2-1 16,0-12 2-1,0-10-1-15,0-2-1 16,0-3 5-16,-3-3 4 15,0 3-3-15,-3-8 2 16,6-3-5-16,0 5 0 16,6 1 1-16,0 2 0 15,9 3 2-15,0 2 1 0,6 4 1 16,-3 7 2-16,0 5 1 16,-3 8 1-16,-7 1 2 15,4 9 2-15,-6 4-1 16,-3 2 1-16,-3-5-4 15,-3 0 0-15,-9 0-9 16,-2-3-2-16,-1-2-10 16,0-3-4-16,0-6-13 15,-3-2-6-15,9-2-12 16,0-1-5-16,3-2-24 16,0-1-46-16,12-7 28 15</inkml:trace>
  <inkml:trace contextRef="#ctx0" brushRef="#br0" timeOffset="75">23974 8731 188 0,'6'6'71'0,"0"1"-38"0,-1 7-17 0,-2-6 22 16,3 7-7-16,-3 4 2 16,-3-3-17-16,6 0-7 15,-3-3-5-15,-3-2-12 0,0-3-3 16,0-1-32-16,0-4-11 15,0-3-50 1</inkml:trace>
  <inkml:trace contextRef="#ctx0" brushRef="#br0" timeOffset="76">23991 8673 244 0,'-2'-3'90'0,"2"3"-48"0,2 0-29 16,-2 0 22-16,0 0-25 15,3 0-9-15,6 0-31 16,-3 3-11-16,0 0-43 16,3-1-16-16,6 4 23 15,0-1 15-15</inkml:trace>
  <inkml:trace contextRef="#ctx0" brushRef="#br0" timeOffset="77">24125 8747 148 0,'6'13'57'0,"-3"-7"-30"0,6-1-14 0,-6-2 19 16,6-1-12-16,0-2-3 15,0 0-6-15,3 0-2 16,0-2-5-16,-3-1-3 0,0-2 0 16,3-1-4-16,-3-2 0 15,-9 0-1-15,0 1 3 16,-9-1-7-16,6 0-2 16,-6 2 3-16,-3 1 4 15,-3 2 4-15,3 3 2 16,3 6-1-16,-3 2-2 15,-6 0 7-15,6 2 5 16,4 3 5-16,2 9 2 16,6-1-4-16,3-3 1 15,0 1-9-15,5-1-2 0,4-2-10 16,3-3-2-16,0-5-18 16,3-2-9-16,12-4-15 15,0-2-5-15,-7-5-24 16</inkml:trace>
  <inkml:trace contextRef="#ctx0" brushRef="#br0" timeOffset="78">24420 8731 100 0,'-12'-8'38'0,"12"6"-20"0,-9-1 3 16,9 3 17-16,-9 3-5 16,3 2-2-16,-3 3-13 15,-8 2-4-15,8 6-8 0,-3 8-4 16,3-5 1-16,9 2 0 0,0-3 3 15,6-2-1 1,0-3 0-16,3-2-6 0,0-3-1 16,8-5 3-16,-2-3 1 15,0-6 0-15,-3-4-2 16,0-9 1-16,-3 1-1 16,-6-1 2-16,3-2 1 15,-6-5-1-15,-6-1 1 16,3 3-4-16,-6-10-2 15,0 5 4-15,-3 5 1 16,9 5 2-16,-3 6 2 16,-3 3-1-16,9 2 2 15,-3 2-2-15,0 9 0 16,3 2-1-16,3 14 6 16,6 7 4-16,0 3-5 15,3 6-3-15,0 5-1 16,0-3-1-1,3-3-2-15,0-8 1 0,6-4-35 16,-4-7-13-16,4-4-68 16</inkml:trace>
  <inkml:trace contextRef="#ctx0" brushRef="#br0" timeOffset="79">23581 8803 16 0,'0'-14'8'0,"0"30"-4"0,9-21-7 0,-3 10 2 0,-3-2 1 16,-3-6 0-16,6 3 0 15,-3-2 0 1,5 2 2-16,-8 0 3 15,3-3 4-15,3 3 7 16,-6 0 2-16,6 0-1 16,-6 5 2-16,3-5 3 15,-3 0 1-15,0 0 3 16,0 0 17 0,-3-2-9-16,6 2-6 15,0-3-3 1,-6 0-8-16,0 1-2 0,-3-1-5 15,0 0 1-15,-3 1-4 16,4 2-2-16,-4 0 0 16,0 0-1-16,0 2-5 0,0 1 1 15,0 5-18 1,-3 0-5-16,9 5-35 16,-3 0-57-16,6 1 19 15</inkml:trace>
  <inkml:trace contextRef="#ctx0" brushRef="#br0" timeOffset="80">13517 14102 104 0,'0'-5'41'0,"0"5"-22"0,0 0-14 15,0 0 11-15,3 5 10 16,0 8 9-16,0 11 1 16,0 0 0-16,-3 5-8 15,0 3-5-15,0 5-13 0,3-3-6 0,-3-4-3 16,3-4-4-16,0-2 2 16,-3-6 3-16,0-2 1 15,0-5-26-15,0-3-9 16,0-8-30-1,0-3-49-15,0-15 22 16</inkml:trace>
  <inkml:trace contextRef="#ctx0" brushRef="#br0" timeOffset="81">13484 14052 116 0,'-9'-8'46'0,"9"3"-24"0,3-1-17 16,0 4 11-16,3-1 4 16,3-2 4-16,3 2-12 15,6 1-5-15,3 2-4 16,3 5 0-16,-1 5 2 0,1 6 4 15,-3 3 5-15,-3 2-2 16,-6 5 3-16,-6-2 3 16,-6-3 1-16,-3 1-6 15,-9-4-3-15,-3-5-5 16,-3 3-2-16,0-5-8 0,0-3-4 16,1 0-9-16,2-3-3 15,0-2-16-15,6-1-6 16,3 1-30-1,3-3-25-15,6 0 44 16</inkml:trace>
  <inkml:trace contextRef="#ctx0" brushRef="#br0" timeOffset="82">13672 14258 64 0,'0'0'27'0,"3"6"-14"0,-3-6 4 16,0 0 14-16,3 5 3 16,3 3 2-16,-3 5-8 15,0-5-5-15,0 11-9 16,0-4-1-16,0-4-8 15,0 0 6-15,-3 2 2 0,0-3-2 16,0-2 1-16,-3-2-7 16,0-1-3-16,0-5 1 15,0 0 2-15,0-3 2 16,0 1 1-16,0-6-2 16,3-3-1-16,0-2 1 15,0 2-5-15,3-2-1 16,3 0 0-16,0 0 0 15,2 2 0-15,4 0 0 16,0 1 0-16,0 2 0 16,6 3-3-16,-3 2 2 15,0 0-1-15,-6 3-2 16,3 3-11-16,0 0-5 16,-3-3-22-16,-1 2-11 15,-2-2-16 1,0 0-23-16,0 0 35 15</inkml:trace>
  <inkml:trace contextRef="#ctx0" brushRef="#br0" timeOffset="83">13883 14240 116 0,'0'2'46'0,"3"9"-24"0,-3 0-13 15,3-3 14-15,0 0-5 16,-3 5 2-16,3 3-11 15,-3 0-5 1,0 2-8-16,3-2 0 0,-3-3-31 16</inkml:trace>
  <inkml:trace contextRef="#ctx0" brushRef="#br0" timeOffset="84">13865 14213 140 0,'0'0'52'0,"3"-18"-28"0,0 23-30 0,0-7 6 15,0 4-8-15,0-2-2 16,3 5-46-16,0 1-18 16</inkml:trace>
  <inkml:trace contextRef="#ctx0" brushRef="#br0" timeOffset="85">13952 14293 116 0,'0'18'46'16,"3"-7"-24"-16,-3 15-19 0,0-12 10 0,0-4 3 15,0 1 4-15,0-3-10 16,3-3-3-16,-1 0-5 16,1-2-2-16,-3-3 1 0,3-8 1 15,3 0 1-15,-3-5 1 16,3-3 2-16,0 0-8 15,0-2 0-15,3 2-2 16,0 2 2-16,3-1-1 16,6 7 1-16,-3 2 2 15,0 6 0-15,-1 6-3 16,1 4 2-16,0 3 5 16,-3 1 2-16,-3 2 0 0,0 2 1 15,-3-2-2-15,-3-3 0 16,0-2-6-16,0-1 1 15,-3-2-24-15,0-2-12 16,-3-9-34 0</inkml:trace>
  <inkml:trace contextRef="#ctx0" brushRef="#br0" timeOffset="86">14222 14057 140 0,'0'-5'52'0,"3"8"-28"0,0 2-30 0,0 3 8 0,6 2 11 16,-3 14 6-16,0 11-3 15,0-1 1-15,-3 0-10 16,0 3-2-16,0 1-1 0,0-7-5 16,0 1 1-16,-3-8-16 15,0-6-4-15,0-2-50 16,-6-8-25-1,0 3 42-15</inkml:trace>
  <inkml:trace contextRef="#ctx0" brushRef="#br0" timeOffset="87">14130 14248 192 0,'9'-3'71'0,"3"0"-38"0,15-2-34 0,-15 3 15 15,6 2-8-15,5 0 2 16,1-3-7-16,0 0-1 16,3 1-88-16,-6 2-40 15</inkml:trace>
  <inkml:trace contextRef="#ctx0" brushRef="#br0" timeOffset="88">14505 14089 156 0,'-12'3'57'0,"12"2"-30"0,-3 8-32 15,3 0 12-15,0 11-4 16,-3 5 1-16,0 3 4 16,0 2 5-16,3 1-7 15,0-3-1-15,0-6-1 0,0-2-5 16,0-6 1-16,0-2-35 16,0-5-59-1,0-6 8-15</inkml:trace>
  <inkml:trace contextRef="#ctx0" brushRef="#br0" timeOffset="89">14487 14100 104 0,'0'-16'38'0,"6"8"-20"0,9-5-8 0,-6 7 12 16,3 1 1-16,0 0 3 15,3 2-14-15,3 3-5 16,0 3-4-16,-1 2-3 0,-2 3 3 16,-3 3 0-16,-3 2 1 15,-3 3-2-15,-6-1 1 16,-3 7 0-16,-6-4 1 0,-3-2 0 16,-3-3 0-16,-3 1-5 15,1-1 1-15,5-3 0 16,0-2 0-16,6 0-3 15,3 0 2-15,6 0-1 16,6 3 0-16,3 2 8 16,6 3 6-16,-1-3-6 15,1 6-1-15,3-1 1 16,-3-2 1-16,-3-3-3 16,-3 0-1-16,-3-2 1 15,-3-3 0-15,0-3-38 0,0 3-14 16,-3-3-36-1</inkml:trace>
  <inkml:trace contextRef="#ctx0" brushRef="#br0" timeOffset="90">14856 14248 100 0,'-14'-3'38'0,"5"6"-20"0,-6-6-10 0,9 3 13 15,0 5-3-15,-3 3 1 0,0 3-12 16,-3 2-7-16,0 8 2 16,3 1 0-16,3-1 0 15,6-3-2-15,3-2 1 0,3-5 1 16,0-6 3-16,3 3 4 15,0-5 2-15,3-3-5 16,0-14-4-16,0 1-4 16,-3 0 1-16,-3 0-4 15,0-3 1-15,-3 0 2 16,-3 5 1-16,0 3 9 16,0 3 5-16,0 5-4 15,5 8-7 1,1-3-4-16,3 16 3 15,0-5 1-15,3-2 0 0,3-1 1 16,3-5-20 0,3-3-6-16,3-5-26 15,-4-5-37-15,1-3 19 16</inkml:trace>
  <inkml:trace contextRef="#ctx0" brushRef="#br0" timeOffset="91">15065 14227 104 0,'-18'-8'41'0,"12"8"-22"0,-12 8-14 0,9 0 11 16,-3 2-9-16,0 1-2 16,0 5-1-16,4 10 2 0,2 1-3 15,0-6 0 1,6-5 3-16,6-3 1 0,3-3-3 16,2-4 2-16,1-4 0 0,0-4 0 15,0-9 1-15,0-5-2 16,-3-5 0-16,0-3-8 15,-3-8-2-15,-3-10-3 16,-6 2 0-16,0 1 5 16,-3 4 1-16,3 6 8 15,-3 5 6-15,3 6 5 16,0 7 2-16,0 9-8 16,3 15-4-16,6 16-7 15,3 11 0-15,3 5 0 16,0 0 0-16,3-3 2 15,0-5 1-15,-4-3-15 0,7-7-4 16,3-9-67 0</inkml:trace>
  <inkml:trace contextRef="#ctx0" brushRef="#br0" timeOffset="92">15562 13981 156 0,'-3'-6'57'0,"6"9"-30"0,0 0-29 0,-3 2 11 15,0 8 5-15,0 11 5 16,0 16 0-16,0 5-2 16,-3 2-9-16,3-2-5 0,0 0-2 15,3-8 1-15,0-2 3 16,0-9-35-16,0-7-17 16,0-4-36-1</inkml:trace>
  <inkml:trace contextRef="#ctx0" brushRef="#br0" timeOffset="93">15440 14213 184 0,'-3'-2'71'0,"18"-4"-38"0,0-7-39 16,-6 11 14-16,5-4-9 15,7-2 0-15,6 0-15 16,3 0-4-16,3 3-30 15,2 0-10-15,-2 2 4 16,0 1 6-16</inkml:trace>
  <inkml:trace contextRef="#ctx0" brushRef="#br0" timeOffset="94">15770 14155 148 0,'-24'19'55'0,"13"-1"-30"0,-7 1-14 0,12-6 15 15,0 0-12-15,-3 3-3 16,3 0-1-16,0 8 1 15,3 0-5-15,3-6-2 0,3-2 0 16,3-3-2-16,3-2-2 16,3-6-8-16,0-5-3 15,2-8-1-15,-2-2 0 16,0-1-4-16,0-2-1 16,-3-3 8-16,-3 0 4 15,0 3 4-15,-3 0 1 16,0 5 4-16,0 2 2 0,0 6 0 15,0 3 1-15,0 5-2 16,3 5 0-16,0 3-3 16,0 0 1-16,0 2-2 15,0-2 2-15,3-5-15 16,0-3-5 0,5-3-31-16,-2-5-38 15,0-5 21-15</inkml:trace>
  <inkml:trace contextRef="#ctx0" brushRef="#br0" timeOffset="95">15925 13991 140 0,'-9'3'52'0,"12"7"-28"0,-12 12-26 0,12-7 9 15,3 9 6-15,0 11 6 16,0 2 3-16,0 0 4 15,0 0-14-15,0-3-7 0,0-2-1 16,0 0-10-16,0-9-1 16,0-4-29-16,0-6-14 15,0-2-25 1</inkml:trace>
  <inkml:trace contextRef="#ctx0" brushRef="#br0" timeOffset="96">16032 14229 112 0,'-18'8'44'0,"12"0"-24"0,-9 0-13 15,10-5 13-15,-1 2 3 16,0-2 6-16,0 2-7 16,3 3-3-16,0-3-11 15,3 3-5-15,3-3 0 0,6 3 0 16,0-2 3-16,2-4-5 15,4 6-3-15,-3-5-8 16,6-3-2-16,3-3-28 16,-3 1-58-1,-3-4 10-15</inkml:trace>
  <inkml:trace contextRef="#ctx0" brushRef="#br0" timeOffset="97">16145 14237 124 0,'-3'5'46'0,"6"-5"-24"0,3 6-15 0,0-4 15 16,3 1-4-16,3 0-1 16,0-3-3-16,3 0 1 15,0-3-8-15,0 0-4 0,-4-2 0 16,1 0-2-16,-3-14-5 16,-6 3 0-1,-3 1 0-15,-6 1-1 16,-3 4 4-16,-5 4 2 15,-1 4-2-15,0 7-2 16,0 8 6-16,3 3 3 0,0 0 3 16,3 0 5-16,3 0-4 15,3 0 2-15,6-3-7 16,3 0-1-16,6 0-4 16,3-5-1-16,3-2-23 15,0-6-10-15,0-3-31 16,8-5-33-1,1 3 30-15</inkml:trace>
  <inkml:trace contextRef="#ctx0" brushRef="#br0" timeOffset="98">16392 14126 176 0,'-18'3'68'0,"4"-1"-36"0,2 1-35 0,6 0 11 15,3 5-4-15,3 5 0 16,0 0 4-16,3 3 5 15,6-3-7-15,3 6 1 0,-1-1 3 16,-2-2-2-16,0 3 1 16,-3 2-3-16,-6-5 1 15,-3-3 5-15,-6 0 2 16,-6-2-7-16,1-3-2 16,-4-6-5-16,-3-4-1 15,0-4-17-15,6 4-5 16,3-4-31-16,6 1-13 15,9 0-15-15</inkml:trace>
  <inkml:trace contextRef="#ctx0" brushRef="#br0" timeOffset="99">16717 14155 108 0,'-3'13'44'0,"6"6"-24"0,0-6-15 0,0-2 11 15,0 2 13-15,0 3 8 16,0-3-13-16,0 0-5 16,0 1-12-16,-3-1-3 0,0-3 0 15,0 4 0-15,0-9 0 16,0-5 0-16,-3 0 2 16,0-3 3-16,0-5 5 15,0 0-6-15,0-5-2 16,0-3-3-16,3-2 0 15,0-3 0-15,3-1 1 0,3 9-2 16,3-3 1-16,0 3-4 16,5 5-2-16,4 3-12 15,-3 2-5-15,3 1-14 16,-3-1-3-16,0 3-5 16,-3 3-2-16,-3-1-6 15,0 1 3 1,-3-1 67-1,-4 9 27-15,1 0-5 16,0-1-4-16</inkml:trace>
  <inkml:trace contextRef="#ctx0" brushRef="#br0" timeOffset="100">16898 14211 280 0,'9'8'21'0,"0"-3"-4"0,0-5-8 16,0-3-1-16,0 1-7 16,0-4-3-16,-6-7-2 15,-3 3-6 1,-3-1-2-16,-3 0 0 0,-3 3 2 15,-3 3 4-15,-3 3 3 16,3 7 0-16,-6 5 1 16,7 4 2-16,-1 2 2 15,9-1 3-15,3 1 4 16,3 3 0-16,3-3 0 16,6 2-5-16,-1-2-1 15,4-5-23-15,3-3-9 16,6-6-28-1,3-2-33-15,3-2 23 0</inkml:trace>
  <inkml:trace contextRef="#ctx0" brushRef="#br0" timeOffset="101">17294 13917 152 0,'-12'-26'57'0,"-6"18"-30"0,-5-3-14 16,17 8 19-16,-6 3-14 15,0 3-4-15,-3 5-5 16,0 8-1-16,0 5-4 16,3 8 2-16,0 6 0 0,6 7-2 15,1 6-3-15,2-6 0 16,3-2 1-16,3-9-1 16,-1-2-1-16,1-5-30 15,0-8-15-15,-3 0-43 16</inkml:trace>
  <inkml:trace contextRef="#ctx0" brushRef="#br0" timeOffset="102">16946 14108 232 0,'0'-6'88'0,"6"6"-48"0,3 0-49 0,3 0 14 16,3 0-1-16,5 0 5 15,4-2-3-15,6 2-1 16,0 0-2-16,-3 0-44 0,2 0-18 0,4 2-34 16</inkml:trace>
  <inkml:trace contextRef="#ctx0" brushRef="#br0" timeOffset="103">17315 14272 252 0,'-12'23'93'0,"15"-7"-50"0,-6 11-55 16,0-17 15-16,-6 4-27 16,-6-1-9-16,0-3-65 15,1 1-26-15</inkml:trace>
  <inkml:trace contextRef="#ctx0" brushRef="#br0" timeOffset="104">17580 14055 100 0,'-3'-3'38'0,"0"3"-20"0,-3 5-4 16,3 1 15-16,-3-1-5 16,0 0 0-16,0 3-7 15,0 0-2-15,0 0-9 16,3-3-6-16,3 11-3 0,6 3 4 16,3-1 3-16,3-2-1 15,0 0 0-15,0-3-1 16,-3 0 1-16,-3 3 2 15,-3-5 4-15,-6-1-2 0,-3-2-2 16,-6 0-7 0,0-2-3-16,0-6-20 0,-6 0-9 15,3-3-15 1,-2-2-36-16,11-1 15 16</inkml:trace>
  <inkml:trace contextRef="#ctx0" brushRef="#br0" timeOffset="105">17690 14182 124 0,'-15'45'49'0,"24"-35"-26"0,-3 9-16 0,-3-11 15 0,3 2 7 16,6-2 6-16,0 0-7 15,6-8-4-15,0-3-14 16,-1-4-2-16,1-1-1 0,-6-3 3 15,-3 0 1-15,-3-4 3 16,-6-7 4-16,-6 7-4 16,-6-1 2-16,-6 2-9 15,-2 4-4-15,-1-1-22 16,6 3-10-16,3 3-161 31,24 0 67-31</inkml:trace>
  <inkml:trace contextRef="#ctx0" brushRef="#br0" timeOffset="106">18291 14108 52 0,'-3'-6'19'0,"0"6"-10"0,3 8 5 0,0-8 9 16,0 8 2-16,3 11 2 15,0 7-4-15,0 6 0 16,0 5-10-16,-3 3-5 16,3-1 6-16,-3-4 5 15,0-4-10-15,0-4-2 0,0-6-1 16,0-5-1-16,0-3 0 0,0-8 1 16,0-7 3-16,0-6-4 15,0-5-3-15,-3-9-1 16,0-4-1-16,0-6-3 15,3-5 0-15,0-2-1 16,3 4 3-16,0 3-2 16,3 3 1-16,3 3 0 15,9 2-2-15,0 5 0 16,0 6 3-16,3 11 0 16,-1 4 1-16,1 6 6 15,0 5 4-15,-6 1 3 16,-3 7 5-16,-6 0-4 15,-6 0 2-15,-6-2-9 0,-3-3-2 16,-3-3-10-16,-9 0-2 16,-3-5-16-16,4-3-5 15,-1-2-6-15,3-6-1 16,6-2-25 0,3-3-29-16,6-11 29 15</inkml:trace>
  <inkml:trace contextRef="#ctx0" brushRef="#br0" timeOffset="107">18571 13877 144 0,'0'3'55'0,"0"2"-30"0,0 3-27 0,0 3 9 0,0 7 1 15,0 6 5-15,3 5 6 16,0 6 3-16,0 2-11 15,0 0-4-15,0-3-3 0,3-2-11 16,-6-6-3-16,0-7-123 31</inkml:trace>
  <inkml:trace contextRef="#ctx0" brushRef="#br0" timeOffset="108">18455 14049 212 0,'-3'-5'79'0,"9"5"-42"0,6-5-43 0,-3 2 14 15,3 0-7-15,3 1 2 16,3-1-7-16,2 3 1 16,7-2-48-16,0 2-20 15,0-3-4-15,0 3 0 16</inkml:trace>
  <inkml:trace contextRef="#ctx0" brushRef="#br0" timeOffset="109">18964 14071 140 0,'-6'7'55'0,"6"1"-30"0,3 6-29 0,-3-6 8 16,3 5-2-1,0 5 3-15,0 1-4 0,-3-3-1 16,3 0-16-16,0-1-6 16,-3-1-36-16,0-6-14 15</inkml:trace>
  <inkml:trace contextRef="#ctx0" brushRef="#br0" timeOffset="110">18943 13967 96 0,'0'-5'38'0,"3"-6"-20"0,0 9-26 0,0 2 5 0,3 5-25 16,0 0-6-16</inkml:trace>
  <inkml:trace contextRef="#ctx0" brushRef="#br0" timeOffset="111">19128 14010 124 0,'-6'2'46'0,"0"4"-24"0,0 2-21 15,3-3 8-15,-3 0 6 0,0 3 4 16,3 0-7-1,0 0-2-15,6 0-6 16,3 2-3-16,3-2 0 0,3 3-4 16,0 0 0-16,0 2 2 0,0 0 2 15,-3 3 6-15,-4-3 6 16,-5 0 2-16,-5 1 3 16,-4-4-10-16,-6 1-2 15,-3-9-2-15,0 6 0 16,3-5-18-16,3 0-7 15,0-1-28 1,6-2-48-16,6 0 12 16</inkml:trace>
  <inkml:trace contextRef="#ctx0" brushRef="#br0" timeOffset="112">19470 13888 124 0,'-3'8'49'0,"3"21"-26"0,-3-5-16 0,3-11 13 16,-3 6-8-1,-3 7-2-15,0 0 1 0,0 6 3 16,3 3-8-16,0-6-3 0,3-3 0 16,0-5-48-1,0-7-53-15,0-4 20 16</inkml:trace>
  <inkml:trace contextRef="#ctx0" brushRef="#br0" timeOffset="113">19434 13973 124 0,'3'0'46'0,"3"2"-24"0,3 9-21 0,-3-3 11 0,0 8 5 16,0 5 7-16,0 3-4 16,0 13 0-16,3-6-11 15,0-1-5-15,3-7-3 0,3-4 3 16,-3-9 5-16,2-4 4 15,-2-12 4-15,0-7-3 16,0-5 2-16,-3-6-5 16,0-5 1-16,-3 0-5 15,-3-3-2-15,-3 0-5 16,0 6-2-16,-3 2-2 16,0 5 0-16,3 4-28 15,0 4-12-15,3 3-26 16,0 5-39-1,3 3 27-15</inkml:trace>
  <inkml:trace contextRef="#ctx0" brushRef="#br0" timeOffset="114">19670 14018 124 0,'-6'18'46'0,"6"-2"-24"0,-3 8-19 0,3-14 12 15,0 6 4-15,3 0 3 16,3 3 0-16,-1-1 1 15,10-5-13-15,3-2 3 0,0-11 1 16,3-8-1-16,-3-3 2 16,3-2-2-16,-1-5 2 15,-8-3-4-15,-3-1 1 16,-3 1-7-16,-9 3-3 16,-3-3 1-16,-3 2 0 0,-8 0-10 15,-1 6-5 1,0 3-16-16,0 7-8 0,3 0-22 15,6 1-11-15</inkml:trace>
  <inkml:trace contextRef="#ctx0" brushRef="#br0" timeOffset="115">19866 13864 136 0,'6'0'52'0,"-3"5"-28"0,0 6-13 16,0 0 15-16,0 4-3 15,0 4 0-15,-3 5-10 0,3 5-3 16,0 3-6-16,0-3-3 0,0 3 2 16,3-1-4-16,0-4 0 15,-3-9-28-15,0-2-10 16,-3-5-43 0</inkml:trace>
  <inkml:trace contextRef="#ctx0" brushRef="#br0" timeOffset="116">19789 13906 252 0,'0'-2'93'0,"6"-1"-50"0,5 3-48 0,-2 3 15 16,6-3-2-16,6 0 5 0,6 0-7 15,3-3-3-15,2 1-64 16,1-1-29-16,3-2-9 15,-9-3-2-15</inkml:trace>
  <inkml:trace contextRef="#ctx0" brushRef="#br0" timeOffset="117">20336 14026 104 0,'-18'2'38'0,"9"6"-20"0,-5 5-8 15,8-5 14-15,0 3-2 16,0 2 1-16,3 6-3 16,0 4-1-16,3 1-10 15,6-3-5-15,3-2-3 0,3-6-19 16,2 0-8-16,1-2-8 16,0-3-27-1,3-5 12-15,-3-3 7 16,0-3 6-16</inkml:trace>
  <inkml:trace contextRef="#ctx0" brushRef="#br0" timeOffset="118">20446 14110 80 0,'-14'-2'30'0,"11"4"-16"0,-9 1-14 0,9 2 7 16,0 8 7-16,3 6 3 16,6-3 3-16,0 0 2 15,6-3-8-15,-1 0-1 16,4-8 4-16,3 3 3 15,0-8-10-15,0-8 1 0,-3-5 0 16,-3 3 2-16,-3-4 3 16,-3-2-3-16,-3 1 2 15,-6-1-4-15,-3 0-1 16,-3 3-9-16,-3 2 0 16,-6 0-17-16,3 4-4 0,3 1-19 15,0 4-7-15,3-1-95 31,18 0 74-31</inkml:trace>
  <inkml:trace contextRef="#ctx0" brushRef="#br0" timeOffset="119">20595 14134 124 0,'6'34'49'0,"-3"-10"-26"0,0 13-23 15,0-18 13-15,-3 2 2 16,0 8 3-16,0 0-1 15,0-5 2-15,0-6-10 16,0-2-3-16,0-5 0 0,0 0 1 16,0-11 1-16,0-6-2 15,0-7-1-15,0-8-6 16,0-6 1-16,-3-7-2 0,0-8-2 16,3-1-2-16,3 4 1 15,6 4 5-15,6 6 2 16,0 5-5-16,0 6 0 15,3 7 5-15,-4 9 4 16,1 7 8-16,-3 3 3 16,-3 5 3-16,-6 6 2 15,-6 2-8-15,-3 0-3 16,0 0-4-16,-6-8-2 16,0 1-12-16,-2-7-3 15,-1-1-17-15,3-4-6 16,3-2-26-16,0-8-10 15,6-5-8-15</inkml:trace>
  <inkml:trace contextRef="#ctx0" brushRef="#br0" timeOffset="120">20810 14089 188 0,'6'13'71'0,"-4"0"-38"0,4 14-32 15,-6-19 14-15,0 5-10 16,0 0-3-16,0-2-1 15,0 0-1-15,0-9-42 16,-3 6-17-16,0-5-16 16,3-14-5-16</inkml:trace>
  <inkml:trace contextRef="#ctx0" brushRef="#br0" timeOffset="121">20786 14007 200 0,'-3'-3'77'0,"3"3"-42"0,0 0-43 0,0 0 10 15,3 0-10-15,3 0 0 16,3 3-14-16,0 0-3 16,-1 2-3-16,1 0 0 15,0 3 9-15,3 0 6 16,6 0 6-16,-3 3 2 16,0-1 18-16,-3-2 9 15,0 0 4-15,-3-3 2 16,0-2-4-16,-1 0-3 0,-2-6-11 15,3 0-4-15,-3-5-4 16,0 1-6-16,-6-1-2 0,0 0-6 16,-6 0-3-16,-3 2 0 15,-3 4-1-15,-5 2 9 16,2 5 3-16,0 3 4 16,3 3 2-16,3 2 12 15,3 0 6-15,3 0-8 16,3 3-2-16,12 5-8 15,0-5-4-15,6-5-17 16,3-3-7-16,-1-8-25 16,4-8-29-1,3-3 24-15</inkml:trace>
  <inkml:trace contextRef="#ctx0" brushRef="#br0" timeOffset="122">21146 13999 144 0,'-18'3'55'0,"0"5"-30"0,-9 8-27 0,18-6 11 16,1 6 3-16,-1 8 2 16,0 2 1-16,6 1 4 15,3-3-11-15,3-3-2 0,3-5-2 16,6-6-2-16,2 1 1 16,1-11-9-16,0-13-3 0,-3-6-2 15,0-2-1-15,-3-3 7 16,-3-2 2-1,-3-6 0-15,-3-5 0 16,-3 2-1-16,-3 1 3 16,0 5 4-16,0 8 3 0,3 5 2 15,0 5 2-15,3 9-7 16,3 12-4-16,3 9 2 16,0 7 1-16,3 6 0 15,3 2 1-15,6 1-4 16,0 2 0-16,2-8-54 15,4-5-50 1,6-19 30-16</inkml:trace>
  <inkml:trace contextRef="#ctx0" brushRef="#br0" timeOffset="123">11454 10925 72 0,'-24'45'30'0,"10"-8"-16"0,-10 23 5 0,3-30 18 15,0 4-3-15,-3 3 1 16,3-3-20-16,4 1-9 15,-1-3-4-15,3-6-2 16,3-5 0-16,3-2-5 0,3-6-1 16,3-5-39-1,3-8-42-15,6-3 19 16</inkml:trace>
  <inkml:trace contextRef="#ctx0" brushRef="#br0" timeOffset="124">11654 10856 96 0,'-6'5'35'0,"0"6"-18"0,-9 18 0 16,9-11 16-16,-9 19-4 15,-6 8 0-15,0 3-12 16,-2 8-5-16,2-9-7 16,0-2-2-16,3-3 1 0,3-4-5 15,0-7 1-15,6-2-24 16,0-5-10-16</inkml:trace>
  <inkml:trace contextRef="#ctx0" brushRef="#br0" timeOffset="125">11889 11004 96 0,'0'-3'35'0,"0"1"-18"16,3 2-7-16,-3 0 14 0,0-3-4 15,3 0-2-15,3-2-10 16,0 0-3-16,3-3-3 16,0 3-2-16,8-1 1 15,1 4-4-15,-3 2 2 0,-3 5 1 16,-3 3 0-16,-9 8 2 16,-6 5 1-16,0 0-1 15,0 0-2-15,0-5 1 0,3 0 1 16,0-5-1-16,3-3 2 15,18-3-9 1,3 0 4 0,3 3 0-16,0 0 2 0,-4 0 0 15,-5 0 4-15,-3 0 5 16,-6 2 12-16,-6-2 9 16,-6 3-9-16,-3-3-2 15,-3 0-11-15,-12 0-5 16,4 0 0-16,-1-3 0 15,0-2-12-15,6-1-7 16,0 1-31-16,3-3-12 16</inkml:trace>
  <inkml:trace contextRef="#ctx0" brushRef="#br0" timeOffset="126">11957 10861 52 0,'-6'-10'22'0,"3"-1"-12"0,0 3 8 0,0 3 12 16,-6-1 0-16,3 1 2 15,-2 0-9-15,-4 5-2 16,-3 2-14-16,-6 6-5 15,-3 6-1-15,0 7-1 0,-2 11 2 16,-1 20 1-16,6 7 1 16,6 7-5-16,9-3 1 15,9-4 4-15,12-7 2 16,12-4 2-16,5-11 2 0,10-10 1 16,6-12 1-16,8-15 2 15,-2-10 4-15,-1-11-8 16,1-6-1-1,-12-4 12-15,-10-9 6 0,-17-8-2 16,-9-2-1-16,-9 5-4 16,-6 0-3-16,-6 11-5 15,-5 4 0-15,-1 9-14 16,0 5-3-16,-3 6-42 16,3 5-17-16,-2 5-62 15</inkml:trace>
  <inkml:trace contextRef="#ctx0" brushRef="#br0" timeOffset="127">12505 10898 128 0,'-3'-2'49'0,"3"2"-26"0,0 2-14 16,0 3 14-16,0 6 2 16,0 5 4-16,0 10-4 15,0 11-1-15,0 3-13 16,0-3-4-16,0 8-1 0,0-5-3 15,0-6 0-15,0-7-1 16,3-4 1-16,-3-7-18 16,3-2-6-16,-3-6-23 15,3-27-52 1,0-2-3 0,-3-6 42-16</inkml:trace>
  <inkml:trace contextRef="#ctx0" brushRef="#br0" timeOffset="128">12436 10896 108 0,'-17'-14'41'0,"17"9"-22"0,-3 0-5 0,6 2 17 16,6 0-6-16,-1-5-2 15,7 3-9-15,0 0-1 0,3 0-8 16,6 7-1-16,0 4 0 16,0 1 2-16,-4 4 1 15,-5 2 5-15,-3 6 3 16,-6-1-2-16,-9 3 2 0,-3-2-6 15,-3 2-1 1,-3-2-6-16,0 2-2 16,1-5-9-16,2-3-4 15,0-2-15-15,3-4-5 0,3 1-98 32,3-2 35-32</inkml:trace>
  <inkml:trace contextRef="#ctx0" brushRef="#br0" timeOffset="129">12633 11017 84 0,'-3'3'33'0,"3"13"-18"0,3-8-18 16,0 5 52-16,0 5-4 15,0 1-6-15,0-1-6 16,0 1-15-16,0 2-4 15,6 3-8-15,-3-6-2 0,0-2 0 16,0-5 4 0,-3-3 3-16,-6 0 0 15,0-11-1-15,0-2 1 16,0-3-8-16,0-3-2 16,3-2-1-16,6-3 2 15,0 0-6-15,5 1-1 16,4-4 2-16,0 6 1 15,0 0-16-15,0 2-5 16,-3 6-13-16,0-1-5 0,-3 6-22 16,0 0-30-1,-3 3 30-15</inkml:trace>
  <inkml:trace contextRef="#ctx0" brushRef="#br0" timeOffset="130">12820 11097 132 0,'-3'8'52'0,"6"-1"-28"0,0 7-19 16,0-6 11-16,0 2-1 16,-3 3 1-16,3-2-6 15,-3 0-4-15,0 2-3 16,0-3-14-16,0-2-2 0</inkml:trace>
  <inkml:trace contextRef="#ctx0" brushRef="#br0" timeOffset="131">12809 10996 140 0,'-6'-3'55'0,"9"3"-30"0,0 0-32 0,3 0 10 16,-4 0-14-16,4 0-3 15,0 3-22-15,0 0-9 16,3 7 13-16,6 6 7 15,-3 3 27-15,-3-1 13 16,0 3 19-16,-3-2 11 0,-3-3-6 16,-6 0-1-16</inkml:trace>
  <inkml:trace contextRef="#ctx0" brushRef="#br0" timeOffset="132">12889 11157 267 0,'6'8'25'0,"-6"-8"-14"16,3-2-7-16,0-4-1 0,3-1-4 15,3-1 0-15,0-8 1 16,0 2 0-16,-1 4-3 15,4 13 2 1,0 2 1-16,0 5 2 16,-3 4 1-16,0 2-1 15,-3-3-2-15,0-3 1 16,0-2 1-16,-3 0-21 16,0-3-7-16,-3-5-40 15,6-2-33-15,0-6 39 16</inkml:trace>
  <inkml:trace contextRef="#ctx0" brushRef="#br0" timeOffset="133">13094 10819 148 0,'3'32'57'0,"0"-19"-30"0,0 16-23 0,0-11 15 16,-3 6-7-16,0 16-2 15,0-3-3-15,0-3-2 0,0 3-3 16,0-8-4-16,-3-5 1 0,0-5-41 16,0-6-54-1,0-2 12-15</inkml:trace>
  <inkml:trace contextRef="#ctx0" brushRef="#br0" timeOffset="134">12981 11049 192 0,'-3'-3'74'0,"9"6"-40"0,3-3-38 15,-3-5 15-15,3-1-2 16,3 1 2-16,6 0-5 16,6 0-4-16,2-1-45 15,1 1-19-15,0-3-18 0,-3 0-5 16</inkml:trace>
  <inkml:trace contextRef="#ctx0" brushRef="#br0" timeOffset="135">13261 10930 124 0,'0'16'46'0,"3"0"-24"0,-3 10-15 0,0-5 13 16,0 6-1-16,0-1 1 15,0 3-9-15,0-2-4 16,0-3-4-16,0-3-3 0,0-5 1 0,0-6-1 16,0-2 0-1,0 0-27-15,0-8-11 16,0-5-17-16,-3-6-21 16,0-5 28-16</inkml:trace>
  <inkml:trace contextRef="#ctx0" brushRef="#br0" timeOffset="136">13231 10919 124 0,'6'-23'46'0,"3"12"-24"0,3-2-17 16,-3 5 11-16,3-5-5 15,0 2-1-15,6 0 2 16,2 3 5-16,-2 11-9 16,-3 8 4-16,-3 2 4 0,-6 5-6 15,-9 6-1-15,-6 0-3 0,-3 0-1 16,0 0-3-16,0-1-2 15,1-1-2-15,2-6 1 16,0-3 3-16,3-3 1 16,3 1-4-16,3-3-1 15,3-3 3-15,3 8 1 16,3-2 8-16,2 0 4 16,4 2-3-16,0 0-1 15,-3 0-4-15,0 0 1 16,-3-2-4-16,0-3-2 15,-3 0-36-15,0-3-16 16,0-2-47 0</inkml:trace>
  <inkml:trace contextRef="#ctx0" brushRef="#br0" timeOffset="137">13529 10988 128 0,'-12'-3'49'0,"3"6"-26"0,-3 2-20 16,6 1 12-16,-3 7-3 16,-3 8 1-16,0 0-1 15,4 6 2-15,2-3-7 16,0-3-2-16,3 0-1 0,3 3 0 16,6-6 2-16,3-5-5 15,-1-7-1-15,4-6 2 16,0-6 1-16,0-2-6 0,0-5 0 15,3 0-1-15,-6 0 2 16,-3-8-4-16,-3-3 0 16,-3 5 3-1,0 6 3-15,0 0 3 0,0 23-1 16,0 1-2 0,3 2 1-16,0 0-1 15,3 3 0-15,0-2 2 16,6-1-10-16,5-3-2 15,1-4-30 1,0-4-49-16,3-4 13 16</inkml:trace>
  <inkml:trace contextRef="#ctx0" brushRef="#br0" timeOffset="138">13696 11004 68 0,'-21'11'27'0,"15"7"-14"0,-21 19-11 15,21-18 6-15,-6 2 11 16,3 0 5-16,9 0-6 16,9 3 0-16,0 0-7 15,0-3-1-15,3-5-2 16,0-8 0-16,3-6-4 16,0-10-1-16,-1-7 1 0,1-7-9 15,-3-7-2-15,-3-8-9 16,-3-2-5-16,-3-6-3 15,-3 0-8 1,-3-3 10-16,-3 6 23 0,0 2 11 16,0 11 15-16,0 8 8 31,6 10-16-31,0 14-4 0,3 13 0 16,3 13-9-16,0 10 3 0,3 6 4 15,0 3-7-15,6-6-1 16,0-2-5-16,3-11-1 15,0-8-76 1</inkml:trace>
  <inkml:trace contextRef="#ctx0" brushRef="#br0" timeOffset="139">14139 11049 104 0,'-9'5'41'0,"9"-2"-22"0,0 15-22 0,0-7 6 15,3 2 8-15,0 6 5 16,0 2 5-16,3 3 2 15,-3 0-6-15,3-1-2 16,0-4-9-16,-3-3-4 0,0-3-1 16,0-2 5-16,0-3 4 15,-3-8 10-15,0-3 5 16,0-5-9-16,-3-3-4 16,-3-5-5-16,3-5 0 0,0 0-9 15,3 0 0-15,3 0 0 16,0 2 1-1,3-2-2-15,3 5 2 0,3 3-4 16,0 2 1-16,2-2-29 16,4 5-11-16,-3 8-17 15,0 0-33 1,-3 0 22-16</inkml:trace>
  <inkml:trace contextRef="#ctx0" brushRef="#br0" timeOffset="140">14321 11131 96 0,'0'13'38'0,"0"-2"-20"0,6-1-6 15,-3-4 16-15,3-1-7 0,-1-2 0 16,4-1-6-16,0 1 1 16,0-3-9-16,0-3 2 0,0-2 4 15,0 0-7-15,-3-3-1 16,0-3-5-16,-6 1-1 16,-3-4-4-16,-3 9 1 15,-3 0-5-15,-3 2 1 16,0 3 2-16,-6 5 1 15,4 6 3-15,-4 2 3 16,0 3 0-16,6 5-1 16,9 3 3-16,3-3 0 15,6 0 1-15,3-2 2 16,9-3-1-16,0-6 0 16,2-2-6-16,4-5 1 15,0-3-27-15,3-8-9 0,0-8-37 16</inkml:trace>
  <inkml:trace contextRef="#ctx0" brushRef="#br0" timeOffset="141">14517 10866 148 0,'-3'-2'57'0,"3"4"-30"0,0 4-32 15,0 2 10-15,3 8-5 16,0 10 2-16,-3 14-1 0,6 5 2 15,-6-3-2 1,0 6-3-16,0-6 1 0,0-5 3 0,0-5 1 16,0-8-43-1,-3-6-44-15,0-5 18 16</inkml:trace>
  <inkml:trace contextRef="#ctx0" brushRef="#br0" timeOffset="142">14437 11094 176 0,'3'0'66'0,"3"0"-36"0,6-16-35 0,-6 13 10 16,2-2-5-16,4 2 0 16,3 1-16-16,0 2-4 0,0-3-19 15,0 3-5 1</inkml:trace>
  <inkml:trace contextRef="#ctx0" brushRef="#br0" timeOffset="143">14565 11075 127 0,'9'11'2'0,"-3"5"13"16,0 2 8-16,0 4 1 16,-1 4 0-16,1 0-5 15,0-2 1-15,0-3-2 16,3-2-2-16,0-6-8 16,0-2 1-16,3-6 2 0,3-8-6 15,-3-7-1-15,0-3-7 16,3-6 0-16,-6 1-6 15,-6-1-1-15,-9 1 2 16,3 2 3-16,0 2 3 16,0 7 1-16,0 1-4 15,0 9 1-15,3 5 0 0,6 5 2 16,0 0-1-16,3 6 1 16,-1 2 2-16,1-3 2 15,0-4-14-15,-3-4-5 16,0-2-22-1,0-8-39-15</inkml:trace>
  <inkml:trace contextRef="#ctx0" brushRef="#br0" timeOffset="144">14809 11171 80 0,'0'18'30'0,"3"-10"-16"0,0 19-6 0,0-19 13 0,-3 5 3 15,0-3 3-15,0 1-1 16,0-3 1-16,0-3-4 16,0-5-2-16,0 0-3 15,0-10-10-15,0-1-2 16,0-2-2-16,0 0-2 16,3-1-2-16,0 1-2 15,0 0 1-15,3 0 1 16,0 2 0-16,0 3-11 15,2 3-3-15,1 0-42 16,0 2-50 0,-3 0 22-16</inkml:trace>
  <inkml:trace contextRef="#ctx0" brushRef="#br0" timeOffset="145">14919 11165 104 0,'-3'11'38'0,"6"0"-20"0,0-1-17 0,0 3 8 16,0-2 14-16,-3 5 8 16,0-3-3-16,0-2 0 15,0-3-13-15,0 0-4 16,0-3-7-16,0-5 4 0,0-3 2 16,0-2-5-16,0-8-1 15,3-3-7-15,0 0 0 0,3 0 1 16,3 0 3-16,-3 3-5 15,6 2 1-15,-1 3 1 16,1 6 1-16,0 7 1 16,0 0 0-16,3 6 2 15,-3-1 3-15,-3 4-2 16,0-1-2-16,-3-2 0 16,0-4 1-16,0 1-28 15,-3-2-11-15,0-4-42 16,6-4-21-1,0-6 46-15</inkml:trace>
  <inkml:trace contextRef="#ctx0" brushRef="#br0" timeOffset="146">15187 11078 196 0,'-6'-21'74'0,"6"34"-40"0,-3-5-40 15,-3-5 51-15,0-1-20 16,3 4-14-16,0 2-6 15,3 2-5-15,6 3-3 0,0 3 0 16,3 0-1-16,0 0 3 16,-3 10 0-16,0-4 1 15,-3-4 2-15,-3-2 3 16,-3-3 0-16,-6-2 2 16,0-3-4-16,-3-3-2 15,0 0-16-15,0-2-7 16,3-6-31-16,3-2-11 0</inkml:trace>
  <inkml:trace contextRef="#ctx0" brushRef="#br0" timeOffset="147">15511 11046 72 0,'-3'-5'30'0,"3"-3"-16"0,-3 3-17 16,0 10 58-16,-3 6-17 15,-6 2-14-15,-5 8-9 16,-1 3-8-16,3 0 0 16,0 5-4-16,6 3 3 0,3-6 0 15,3-2-2-15,3-6-3 16,9-4 4-16,6-6 1 15,0-3-2-15,0-8-1 16,-3-7-6-16,0-6 0 0,-1-3-1 16,-2 1 2-16,-3-4 3 15,-3 7 2 1,0-1 1-16,0 5 0 0,0 1-2 16,-3 10-2-1,3 8 1-15,3 5-1 16,0 3 2-16,0 2-3 15,-3 3-2-15,3-2 2 16,0-3 2-16,0-3-22 16,0-2-11-16,0-4-32 15,-3-9-25-15,3-9 36 16</inkml:trace>
  <inkml:trace contextRef="#ctx0" brushRef="#br0" timeOffset="148">15604 11123 88 0,'0'27'33'0,"3"-14"-18"0,-6 8 4 0,3-11 18 15,0 4 4-15,0-1 5 16,0-2-19-16,-3-4-8 16,3-1-11-16,0-1 3 0,0-8 2 15,0-2-4-15,3-3-3 16,0-5-8-16,5-3-3 15,4 0-5-15,0 3 1 0,0 2 3 16,-3 3 3-16,0 3 2 16,0 8 1-16,0 5 4 15,0 2 2 1,0 1-2-16,-3 5-1 0,0 2-1 16,-3-2 1-16,0-3-24 15,6-7-88 1</inkml:trace>
  <inkml:trace contextRef="#ctx0" brushRef="#br0" timeOffset="149">15976 11115 116 0,'-15'13'46'0,"9"1"-24"0,-6 7-13 0,3-8 16 16,0 11 6-16,3 0 3 15,3-1-10-15,6-1-1 16,3-4-14-16,6-2 1 0,3-5 3 15,3-6 2-15,0-5 0 16,2-3 1-16,4-7 0 16,-3-9-6-16,-6 1-4 15,-3-1-1-15,-6 1-1 16,-9-4-5-16,-3 1-1 0,-3 5-19 16,-3 3-9-16,0 3-17 15,-3 4-6-15,0 4-23 16,3 7-29-1,3-2 39-15</inkml:trace>
  <inkml:trace contextRef="#ctx0" brushRef="#br0" timeOffset="150">16124 10885 108 0,'0'0'41'0,"3"5"-22"0,0 8-5 0,0-2 15 16,0 10-1-16,0 16 1 15,0 6-1-15,-3-1 2 16,0 11-16-16,-3-8 3 0,0-3 1 15,0-5-10-15,0-8-4 0,0-5-1 16,0-5 2-16,-3-6 0 31,4-5-11-31,-1-8-4 0,0-6-2 16,3-7 0-16,6-8-4 16,-1 0-1-16,4 2 8 15,3 4 2-15,3 1 2 16,0 6 4-16,3 6-2 15,-3 2 1-15,0 2 15 16,-3 9 6-16,-3 2 10 16,-4 0 5-16,-5 1-7 15,-5-1-2-15,-4 0-12 16,-3-2-3-16,0-1-15 16,-3-2-6-16,3-3-28 15,-3-2-10-15,3 0-37 16,3-6-43-16</inkml:trace>
  <inkml:trace contextRef="#ctx0" brushRef="#br0" timeOffset="151">16270 11139 156 0,'3'5'57'0,"0"3"-30"0,6 3-29 0,-3-1 11 16,3 9 14-16,-6 5 9 15,0 2-1-15,-3 3-1 16,-3 3-16-16,0-3-2 0,-3 0-1 0,-3 0-9 16,-3-2-2-1,-3-1-34-15,1-5-15 0,-1-13-22 32,0-10-39-32,3-9 31 0</inkml:trace>
  <inkml:trace contextRef="#ctx0" brushRef="#br0" timeOffset="152">16238 11147 192 0,'14'-16'74'0,"-5"8"-40"0,6 0-38 15,-9 3 15-15,3-6-10 16,0 3-3-16,0 0-39 16,0 3-61-16,-3 10 11 15</inkml:trace>
  <inkml:trace contextRef="#ctx0" brushRef="#br0" timeOffset="153">16377 11171 148 0,'0'26'57'0,"3"-18"-30"0,9 5-14 0,-6-5 17 16,0 0-4-16,3 3-1 15,3-6-9-15,0 0-5 16,-3-2-6-16,0-3-2 0,3-5 1 16,-3-1-7-16,0-2-2 15,-3-2-9-15,-3-1-4 16,-6-2-6-16,-3 0-2 15,0 2 7-15,-3 3 4 16,0 6 9-16,-3 4 5 0,0 6 4 16,3 8 1-1,3 3 9-15,0-1 3 16,3 1-1-16,3-1 1 0,6-2-7 16,3-3-3-16,0-2-8 15,6-3-1-15,6-6-28 16,5-2-11-16,-2-10-34 15,0-9-15 1,0-2 49-16</inkml:trace>
  <inkml:trace contextRef="#ctx0" brushRef="#br0" timeOffset="154">16645 11128 152 0,'-18'8'57'0,"10"0"-30"0,-7 11-25 15,6-9 12-15,0 11 4 0,-6 3 6 16,12 0-7-16,6 0 1 15,0 0-11-15,6-3 5 0,3-3 1 16,3-4-4-16,2-6-1 16,4-6-6-16,6-4-4 15,0-6-15-15,-3-8-6 16,5-8-21-16,-5-2-10 16,-6-6 4-1,-6-8-10-15,-3-2 18 16,-12-3 29-16,-9 2 15 15,0 1 35-15,3 10 15 16,0 9-2-16,3 4-2 16,0 8-25-16,3 9-11 15,0 10-8-15,3 16 5 0,0 13 4 0,3 5-6 16,-3 11-2 0,3-8-3-16,-3-3 1 0,0-5-2 15,0-2-1-15,-3-6-39 16,0-6-19-16,-2-7-25 15</inkml:trace>
  <inkml:trace contextRef="#ctx0" brushRef="#br0" timeOffset="155">16586 11115 244 0,'6'-5'90'0,"12"0"-48"0,20-1-38 0,-11-2 19 15,9 0-11-15,3-5 1 16,-1 5-10-16,-2 0-2 16,-6 0-76-16,-6 0-34 15,-1-2 11-15,-8-3 9 16</inkml:trace>
  <inkml:trace contextRef="#ctx0" brushRef="#br0" timeOffset="156">17053 11261 120 0,'3'-3'46'0,"0"3"-24"0,0 16-2 0,0-11 19 0,0 3 1 15,0 3 3-15,-3 2-11 16,-3 5-2-16,0 4-17 16,-6-1-8-16,0-3-3 0,-3-2-20 15,0-3-8-15,3-2-26 16,1-6-10-16,-1-5-24 16</inkml:trace>
  <inkml:trace contextRef="#ctx0" brushRef="#br0" timeOffset="157">17378 11094 48 0,'0'-3'19'0,"3"6"-10"0,0 0-2 16,-3-3 7-16,0 0-7 15,0 0-2-15,0 0-19 16,0 0-7-16,0 0-6 15,0 0 1-15</inkml:trace>
  <inkml:trace contextRef="#ctx0" brushRef="#br0" timeOffset="158">17401 11086 132 0,'0'0'49'0,"0"3"-26"0,0-1-1 0,0-2 20 16,-3 6-11-16,-3-1-4 15,1 0-11-15,-1 3-5 16,0-3-6-16,0 3-2 0,3-2 1 15,3-1-5-15,3 3-1 16,3 0 1-16,6 2 0 16,2 1-2-16,1 0 2 15,-3 4 1-15,0 4 2 16,0-3 3-16,-9 0 2 16,-9-3-1-16,-3-2 1 0,0-1-2 15,-3-2 2 1,0-3-9-16,0-2-3 0,4-3-17 15,2 0-6-15,3-8-21 16,3-5-9-16,3-3-18 16</inkml:trace>
  <inkml:trace contextRef="#ctx0" brushRef="#br0" timeOffset="159">17529 11150 124 0,'-3'7'49'0,"0"1"-26"0,0 3-12 15,3-3 18-15,0 0-6 16,0 8-1-16,3 2-1 0,3-2 1 16,3-3-12-16,3-2-1 15,3-3-2-15,3-3 1 16,0-2 2-16,-3-8 1 0,0-6 3 16,-1 0-1-16,-5-2 0 15,-3 0-3-15,-3-3 1 16,-6 3 3-16,-3 0 1 15,-6-1-2-15,-2 4 0 16,-1 2-12-16,0 3-5 16,0-1-20-16,3 4-8 15,6 2-56 1,6 5-64-16,6-2 39 16</inkml:trace>
  <inkml:trace contextRef="#ctx0" brushRef="#br0" timeOffset="167">19491 11157 188 0,'3'22'71'0,"9"-7"-38"0,-15 15-28 0,3-22 19 0,6 5-13 16,-6 0-3-1,0-2-8-15,0-3 0 16,3-3-51-16,0-3-20 0,0-4-9 16,6-9 0-1</inkml:trace>
  <inkml:trace contextRef="#ctx0" brushRef="#br0" timeOffset="168">19452 10930 164 0,'0'-3'63'0,"0"3"-34"0,0 0-27 16,0 0 12-16,0 0-9 15,3 3-1-15,3 0-4 16,0-1-1-16,0 3-52 0,6 1-24 15,6 2 14-15,0 0 11 16</inkml:trace>
  <inkml:trace contextRef="#ctx0" brushRef="#br0" timeOffset="169">19670 11070 172 0,'-3'19'66'0,"0"-19"-36"0,0 2-15 0,3 1 20 16,-3 2-4-16,-3 1 2 16,0-1-17-16,0 0-4 0,0 0-8 15,3 1-7-15,3 2-1 0,3 0 0 16,3 2-1-16,3 3 1 16,0 1 0-16,0 1 5 15,-3 1 1-15,-1 3 4 16,-5-3 1-16,-3 0 8 15,-2 0 2-15,-7-1-8 16,-3-1-3-16,0-4-20 16,-6-2-7-16,-3-3-59 15,12 1-66 1</inkml:trace>
  <inkml:trace contextRef="#ctx0" brushRef="#br0" timeOffset="170">20089 11094 100 0,'-6'-3'38'0,"3"-2"-20"0,-6 5 7 0,6 3 20 15,-3-1-7-15,-2 6-2 0,-1 3-16 16,-3 2-5-16,-3 8-9 16,6 6-4-16,3 2-1 0,6 0-4 15,3-3 2-15,6-2-17 16,6-3-5-16,3-5-27 15,2-8-47 1,13-5 12-16</inkml:trace>
  <inkml:trace contextRef="#ctx0" brushRef="#br0" timeOffset="171">20330 11152 132 0,'-15'-5'49'0,"7"5"-26"0,-7 3-5 16,9-1 18-16,-3 3-9 15,-6 6-3-15,0 2-8 0,-3 6-2 16,0 2-8-16,6-3-2 0,3 1 2 16,9-3-1-16,0-3 0 15,9-2-8-15,3-3 0 16,0-6-12-16,3-2-6 16,0-8-2-16,0-8-1 15,-3 1 0-15,-3-1 3 16,-3 2 13-16,-3 1 9 15,-3 5 23-15,0 3 9 16,0 2-10-16,0 3-3 16,0 11-14-16,3 2-7 15,0 3 1-15,2-3-1 16,1 1 1-16,3-1 0 16,0-3-3-16,0-2 0 15,-3-2-29-15,3-6-12 16,0-3-34-16</inkml:trace>
  <inkml:trace contextRef="#ctx0" brushRef="#br0" timeOffset="172">20387 10925 180 0,'0'0'68'0,"3"5"-36"0,3 5-37 15,3 1 12-15,0 13 3 16,3 10 5-16,-3 3-5 15,-1 6-1-15,1-1-5 16,0-8-1-16,0-2 1 0,-3-8-5 0,0-6-1 16,0-2-41-16,0-5-17 15,0-11-20 1</inkml:trace>
  <inkml:trace contextRef="#ctx0" brushRef="#br0" timeOffset="173">20548 10874 192 0,'-3'3'71'0,"6"2"-38"0,0 11-39 0,0-3 12 15,0 11-2-15,2 13 5 16,-2 3-1-16,0 0 1 0,0-1-5 16,-3 4-5-16,3-6 0 0,0-6-41 15,0-7-19-15</inkml:trace>
  <inkml:trace contextRef="#ctx0" brushRef="#br0" timeOffset="174">20702 11155 192 0,'0'2'74'0,"3"1"-40"0,9 5-40 15,-3-3 14-15,0-2-1 16,3 2 4-16,3-2 7 15,0-3 3-15,-3 0-10 16,0 0-4-16,0-3-1 0,-4-2-1 16,1 0 0-16,-3-1-6 0,-6-2-1 15,-3 1-2-15,-6-1 0 16,-2 2-6-16,-4 4-4 16,-3 2 8-16,0 5 2 15,-3 3-1-15,3 2 1 16,9 4 6-16,-3 4 4 15,9-2-1-15,6 3 0 16,3-4-1-16,6-1 2 16,6-1-19-16,6-5-8 15,3-8-22-15,8-3-9 16,1-5-27 0</inkml:trace>
  <inkml:trace contextRef="#ctx0" brushRef="#br0" timeOffset="175">21018 11123 180 0,'-24'3'68'0,"12"5"-36"0,-12 0-20 16,12-3 19-16,-5 5-16 15,2 4-6-15,0 7-1 16,3 3 1-16,6-1-4 16,3-1 1-16,6-4 4 0,9-2-6 15,0-5 0-15,3-6-7 16,3-5 0-16,-1-8 3 15,1-11 2-15,0-4-5 16,-3-6 0-16,-3-6-6 16,-3-7 1-16,-6-3 4 15,-6-3 2-15,-3 9 2 0,-3-1 0 16,3 8 6-16,0 6 4 16,0 10-3-16,3 5 1 15,3 9-10-15,3 15 0 16,3 18-2-16,3 17 2 15,3 2 1-15,6 11 3 16,3-5-1-16,-1-6-1 16,-2-5-46-16,3-8-19 15,0-13-27 1</inkml:trace>
  <inkml:trace contextRef="#ctx0" brushRef="#br0" timeOffset="176">13198 14597 112 0,'3'-18'44'0,"3"15"-24"0,-3-2-4 0,0 5 18 16,-3 0-3-16,0 0 2 16,0 0-6-16,0 5-2 15,-3 5-13-15,-6 9 3 0,-5 10 3 0,-7 8-2 16,-3 3 3-16,-3 2-4 15,0 0 1-15,4 1-7 16,-1-9-3-16,6 1-1 16,3-9-1-16,3-5-5 15,3-5-1-15,3-5-21 16,0-3-8-16,3-6-28 16,3-4-13-16,3-4-25 15</inkml:trace>
  <inkml:trace contextRef="#ctx0" brushRef="#br0" timeOffset="177">13312 14605 132 0,'-9'21'49'0,"6"6"-26"0,-9 4-1 0,6-15 23 16,-3 11 1-16,-6 7 5 16,-9 3-15-16,3 3-7 15,-2-1-16-15,2-4-9 0,0 10-2 16,3-11-5-16,3-5 2 16,3-7-21-16,3-9-10 15,3 0-46 1,6-13-57-16,0-16 32 15</inkml:trace>
  <inkml:trace contextRef="#ctx0" brushRef="#br0" timeOffset="178">11407 11438 80 0,'0'-3'33'0,"3"6"-18"0,-3 0 4 15,0 2 16-15,-3 5 5 0,-3 9 5 16,-12 7 0-16,-3 6 2 16,-6 5-26-16,-3 3-1 0,1-3 1 15,-1 0-12-15,3-3-5 16,0-2-2-16,6-5-2 16,1-6 0-16,8-3 2 15,0-5-17-15,3-2-6 16,3-3-23-16,3-5-8 15,9-6-16 1,3-2-36-16,3-3 27 16</inkml:trace>
  <inkml:trace contextRef="#ctx0" brushRef="#br0" timeOffset="179">11442 11536 156 0,'-6'2'57'0,"6"1"-30"0,-3 10-23 16,0-5 15-16,-3 8 13 16,-11 5 9-16,-7 11-8 15,0 2-4-15,-3 3-17 16,0 1-8-16,1-4 0 0,2 3-3 16,6-5-1-16,3-3-24 15,6-5-9-15,3-11-38 16,6 3-55-1,6-14 32-15</inkml:trace>
  <inkml:trace contextRef="#ctx0" brushRef="#br0" timeOffset="180">11785 11599 104 0,'0'3'41'0,"3"2"-22"0,0 1 6 15,-3 1 20-15,0 4-7 16,0 0 7 0,-9 12-19-16,0-1-14 0,0-4-6 0,3-5 0 15,0 1-3-15,3-4-2 16,0-2 0-16,0-3 1 16,3-2-1-16,0-3 2 15,12 0 0-15,6-3 1 16,0-2-5-16,-1 0 1 15,4 0-2-15,-3-1 0 16,0 4-7-16,0-1-2 16,-3 0-21-16,-3 1-6 15,-3 2-25 1,-1-3-37-16,-2 3 28 16</inkml:trace>
  <inkml:trace contextRef="#ctx0" brushRef="#br0" timeOffset="181">11945 11605 132 0,'0'0'52'0,"3"0"-28"0,-6 10-13 15,3-2 15-15,3 5 3 16,-3 6 2-16,3 5-5 16,-3 2-2-16,0 1-13 15,3-1-7-15,-3 1 0 0,0-4-3 16,0-2 2-16,0-2-4 15,0-6-2-15,0-2-47 16,0-3-10 0,0-8-47-1,0-3 17-15</inkml:trace>
  <inkml:trace contextRef="#ctx0" brushRef="#br0" timeOffset="182">11948 11557 56 0,'-6'-29'22'0,"6"8"-12"0,-9-14 6 0,6 27 13 16,-2-2 5-16,-4-1 1 15,0 1-7-15,-3 2-3 16,-9 2-8-16,-6 4-2 16,-3 4-9-16,-5 6-4 0,-1 19-1 15,3 2-1-15,0 8 0 16,4 16-3-16,5-3 2 15,6 6 1-15,15 10 2 16,9-3 5-16,12-7 4 0,12-6 2 16,17-8 3-16,7-7-3 15,14-19 2-15,7-16 1 16,14-21 2-16,-12-9-8 16,-11-7-1-16,-16-5 17 15,-14-8 7-15,-15 0-5 16,-18-1-2-16,-15-4-13 15,-9 7-3-15,-6 8-11 16,1 9-1-16,-1 4-40 16,-3 11-16-16,-3 11-84 15</inkml:trace>
  <inkml:trace contextRef="#ctx0" brushRef="#br0" timeOffset="183">12493 11761 56 0,'-3'-3'22'0,"3"3"-12"0,0 3-3 0,0-3 14 16,0 8-5-16,0 2-6 16,0 3-1-16,0 3-4 15,0 0 2-15,0 0-4 16,3 0-2-16,3-3 0 15,3-2-1-15,0-3 2 16,0-3 3-16,0-2 0 16,0-3 0-16,0-3-3 15,-1 0 1-15,1-2 0 16,-3-3 1-16,0 0-5 16,0 3 1-16,-3 0-2 15,0 2-2-15,0 3-2 16,-3 0-1-16,6 5 4 15,0 3 3-15,3 0-1 16,0 0 0-16,3 0 5 16,0-3 5-16,6 1 4 0,0-4 2 15,-4-2 0-15,1-2 1 16,0-4-2-16,-3-4-1 16,-3-1-7-16,-3-2 0 15,-3-3 4-15,-3 0-6 0,-3 0 0 16,-6 3-4-16,0 2-1 15,-9 4-21-15,6 1-10 16,0 1-24 0,3 0-29-16</inkml:trace>
  <inkml:trace contextRef="#ctx0" brushRef="#br0" timeOffset="184">12803 11620 36 0,'-3'24'13'0,"9"-8"-6"0,-3 19 11 16,-3-22 14-16,3 5 1 16,-3 3 1-16,3 1-17 15,-1 1-8-15,1-1-5 16,0-4-1-16,-3-2 0 15,3-3 1-15,-3-5-2 16,0-3 1-16,0-2 0 0,0-3-1 0,3-5-2 16,-3-3 1-1,3-5-1-15,0-1-3 0,0 1 2 16,0 0 1-16,3 2 2 16,6 3-6-16,-3 3-1 15,3 3 4-15,0 4 2 16,0 3 3-16,0 3 0 15,-3 3-2-15,3 2-2 16,-4 0 3-16,1 1 0 16,0-4-1-16,-3 1 1 15,0-3-46 1,0-3-40-16,3-5 22 0</inkml:trace>
  <inkml:trace contextRef="#ctx0" brushRef="#br0" timeOffset="185">13065 11795 108 0,'-3'5'41'0,"6"3"-22"0,0 8-25 15,-1-8 8-15,1 0 0 16,0 0 1-16,-3 3-4 16,0-3-1-16,3-1-6 15,-3-1-2-15,0-1-33 16,0-5-14-16</inkml:trace>
  <inkml:trace contextRef="#ctx0" brushRef="#br0" timeOffset="186">13047 11642 112 0,'-6'-8'44'0,"9"5"-24"0,3-5-30 0,-3 5 3 16,3 1-19-16,0-3-9 15,-1-1-1-15,4 1 1 0</inkml:trace>
  <inkml:trace contextRef="#ctx0" brushRef="#br0" timeOffset="187">13163 11591 80 0,'3'19'33'16,"0"-1"-18"-16,9 9-5 0,-6-11 12 0,-3 2-8 15,0 6-1-15,0 3-7 16,-1-1-4-16,1-2-1 15,0 0 1-15,3-6-17 16,0-2-6-16,-3-3-30 16,3-5-10-16</inkml:trace>
  <inkml:trace contextRef="#ctx0" brushRef="#br0" timeOffset="188">13315 11766 108 0,'-3'3'44'0,"9"-3"-24"0,2 2-24 0,1 1 10 16,3 0-3-16,0-1 3 16,0-2 1-16,0 0 3 15,0-2-5-15,0-1-3 16,0-2 1-16,0-1 0 16,-3 1-8-16,-3-6-2 15,-3 4-3-15,-6-7-1 16,-3 1 1-16,-3 5 4 15,-3 8 9-15,-9 8 6 16,3 0 4-16,0 5 3 16,3 3 6-16,3 3 4 15,3 2-8-15,6 0-3 16,9-3-8-16,6-2-3 0,9-5 0 16,9-3-18-16,6-8-5 15,14-5-59-15</inkml:trace>
  <inkml:trace contextRef="#ctx0" brushRef="#br0" timeOffset="189">14112 11713 128 0,'-3'-8'49'0,"0"-2"-26"0,-18 2-12 16,13 5 15-16,-4 8-3 15,-3 1-2-15,0 4-11 16,-6 1-4-16,0 2-4 15,3 5-2-15,1 4 3 0,5 1-2 16,3-1-1-16,6-1-2 16,9 3-1-16,6-3 4 15,2 0 1-15,10-10-3 0,3-4-1 16,0-7-17 0,0-5-7-16,-1-3-29 15,-2-2-32-15,-6-6 24 16</inkml:trace>
  <inkml:trace contextRef="#ctx0" brushRef="#br0" timeOffset="190">14196 11554 112 0,'0'0'44'0,"3"6"-24"0,3 7-19 0,-3-5 8 16,2 8 14-16,1 7 10 0,0 4-8 15,-3 5-3-15,0-1-10 16,6 4-5 0,-3-3-4-16,0-3-3 0,0 0 3 0,-3-5-15 15,0-6-5-15,0-5-46 16</inkml:trace>
  <inkml:trace contextRef="#ctx0" brushRef="#br0" timeOffset="191">14327 11777 144 0,'3'0'55'0,"3"0"-30"0,5 2-27 16,-5-2 9-16,3 0 3 0,3 0 4 16,0 0-1-16,0-2 0 15,0-1-7-15,0-2-2 0,-3-1 0 16,-3 1-2-16,-3-6 1 15,-3-4 0 1,-3 1 1-16,-3 4 0 16,-3 2-2-16,-3 3-2 15,0 7-2-15,0 9 1 16,0-1 1-16,0 4 2 16,3 1-1-16,0 4 2 15,6 0-2-15,1-1 2 16,4 1-2-16,7-1 2 0,3-2-2 15,3-5-1 1,0-4-17-16,3-1-9 0,6-6-37 31,3-3-37-31,-4-5 33 0</inkml:trace>
  <inkml:trace contextRef="#ctx0" brushRef="#br0" timeOffset="192">14594 11747 116 0,'-11'-7'46'0,"5"7"-24"0,-6 0-17 15,3 2 11-15,-6 3 2 16,0 3 1-16,0 3 1 16,3 2 0-16,0 3-11 15,3 0-1-15,3 2 2 0,6-2-6 16,3-2 0-16,3-4-4 16,3-2-1-16,6-3 1 15,0-7 2-15,0-4-3 0,-3-4-2 16,0-1-3-16,-3-2 1 15,-3 0 3-15,-3 0 3 16,-3-1 2-16,0 4 1 16,0 2 0-16,0 3 0 15,0 5 0-15,0 5 0 16,3 5 0-16,3 4 0 16,0 2-2-16,-1-1 1 15,4 1-2-15,0 0 2 16,0 0-9-16,0-5-1 15,0-3-29-15,0-6-14 16,-3-2-29-16</inkml:trace>
  <inkml:trace contextRef="#ctx0" brushRef="#br0" timeOffset="193">14678 11763 104 0,'0'0'38'0,"0"6"-20"0,6 4-10 15,-3-2 13-15,0 5 12 16,3 1 9-16,0-1-11 16,-6 3-4-16,6-3-15 15,-3-2-3-15,0-4-2 0,0-1-3 16,-3-6 6 0,-3 0 3-16,6-3-6 0,0-5-2 15,-1-5-3-15,1-3 1 16,6 0-2-16,0 0-1 15,0 3-4-15,0 3 0 16,3-1 2-16,3 6 1 16,0 2 3-16,0 3 3 15,0 5 2 1,-3 3 1-16,-1 3 0 0,-2 2 2 16,-3 0-5-16,-3 0-3 15,0-2-12-15,-3 0-4 16,0-3-28-16,0-3-11 15,0-2-36 1,0-3-25-16,0-6 50 16</inkml:trace>
  <inkml:trace contextRef="#ctx0" brushRef="#br0" timeOffset="194">14907 11766 148 0,'3'-3'57'0,"0"3"-30"0,0 6-18 15,0-1 16-15,0 3-1 16,3 2 3-16,-3 4-9 15,0 2-3-15,-3-1-8 16,0 1-3-16,0-2 0 0,0-4-13 0,0-2-7 16,0-3-46-1,-3-2-55 1,0-6 25-16</inkml:trace>
  <inkml:trace contextRef="#ctx0" brushRef="#br0" timeOffset="195">14919 11652 188 0,'-3'-2'71'0,"6"4"-38"0,0-2-43 0,-3 0 11 15,0 0-5-15,6 0 2 16,3 6-28-16,0-1-12 16</inkml:trace>
  <inkml:trace contextRef="#ctx0" brushRef="#br0" timeOffset="196">15035 11763 148 0,'0'16'55'0,"3"-5"-30"0,-3 10-16 0,0-10 14 0,0-1-5 15,-3 1 2-15,3-3-7 16,-3 0-3-16,3 0-5 16,0-3-4-16,0-5 0 0,0 0 5 15,3-3 4-15,0-2-3 16,0-6-2-16,0-2-2 15,3 0 0-15,0-3-2 16,0 3 2-16,3 0-2 16,0 2-1-16,6 3-2 15,-4 3 1-15,4 5 5 16,0 2 5-16,0 6 1 16,-3 3 2-16,-3 2-2 15,0 0 1-15,-3 1-6 16,0-4-3-16,0 1-6 15,-3-3 0-15,0 0-22 0,0-3-8 16,3-2-21-16,0-3-5 16,2-3-23-1</inkml:trace>
  <inkml:trace contextRef="#ctx0" brushRef="#br0" timeOffset="197">15333 11745 144 0,'-9'-5'55'0,"6"5"-30"0,-6 0-14 0,6 2 18 16,-6 3-13-16,0 3-1 0,0 3-5 16,0 2 1-16,0 3-6 15,3 0-1-15,3 0 0 0,3 0-2 16,0-3-2-16,6-2 1 16,0-4-1-16,3-1 2 15,3-6 1-15,0-6-4 16,-3-1-1-16,0-4-4 15,-3 0-1-15,0-2 1 16,-3 0 4-16,-3 0 1 16,0 2 1-16,-3 3 0 15,3 3 0-15,-3 0-5 16,3 5 1-16,0 8 2 16,3 5 1-16,3 5 1 15,3 9 0-15,0 7 19 16,-1 3 10-16,1 3 8 15,-3 0 2-15,-3-6-10 16,-6-2-5-16,-6-6-3 16,-5-2-1-16,-7-6-9 0,-3-2-4 15,-3-5-15-15,-3-8-8 16,1-9-35-16,5-7-17 16,3 0-56-1,6-8-25-15,6-3 76 16</inkml:trace>
  <inkml:trace contextRef="#ctx0" brushRef="#br0" timeOffset="198">15696 11668 108 0,'-3'3'41'0,"3"28"-22"0,0-7 0 16,0-13 18-16,0 2 0 16,-3 3 0-16,3 0-16 15,0 2-5-15,3-2-10 0,0 0-2 16,3-3 2-16,0-2-3 15,3-6 0-15,0-5 3 0,2-2 1 16,1-6-6-16,0-6 0 16,0 1-3-16,-3 0 0 15,-3 0 0-15,0 2-2 16,-3 1 5-16,0 2 1 16,0 2 0-16,-3 6 1 15,0 0 0-15,3 8 3 16,0 3-3-16,3-1 0 15,0 4 1-15,0-1 0 16,0-3-2-16,6 1-2 16,3-3-19-16,2-3-10 15,-2-5-34 1,0-2-54-16,0-4 22 0</inkml:trace>
  <inkml:trace contextRef="#ctx0" brushRef="#br0" timeOffset="199">15973 11753 92 0,'-3'5'35'0,"3"8"-18"0,0 14-7 16,0-11 14-16,0 10 15 15,0 8 8-15,-3 6-9 16,3-3-5-16,0 6-15 0,0-9-4 16,0-5-8-1,0-5-2-15,0-6 2 0,0-4-1 16,0-4 0-16,0-7-3 15,0-6-2-15,0-5-4 16,0-8-2-16,-3-7 0 16,0-7 4-16,0-4-1 0,0-6-1 15,0 1-2-15,3 2 1 16,0 2 1-16,6 3-1 16,0 3 4-16,3 3 2 15,3 7-2-15,-1 4 0 16,1 4 1-16,6 8 0 15,3 9 8-15,-3-1 7 16,-6 0 6-16,-3 3 4 16,-6 0-4-16,-9 3-1 15,-3-1-7-15,-3 3 0 16,0-2-15-16,0 0-3 16,0-1-29-16,3-2-10 0,0 0-42 15,3-3-53 1,6-2 39-16</inkml:trace>
  <inkml:trace contextRef="#ctx0" brushRef="#br0" timeOffset="200">16208 11869 200 0,'0'11'77'0,"6"-1"-42"0,0 17-41 15,-3-11 14-15,-3 0 8 0,-3-1 9 16,-3 1-8-16,-3 0-2 15,-3-3-9-15,-6 1-52 0,-6-4-22 16,0-4-28 0</inkml:trace>
  <inkml:trace contextRef="#ctx0" brushRef="#br0" timeOffset="201">16696 11737 76 0,'-12'0'30'0,"3"0"-16"0,-6 5-3 16,6 0 10-16,0 3 0 16,-3 3-1-16,4 2 1 15,-1 3-1-15,3 3-3 16,3-1 2-16,6 1-10 0,6 2 6 16,2-5 4-16,7-3-4 0,6-10 2 15,0-3-8-15,0-6-1 16,-3-4-4-16,2-1-1 15,-5-2 1-15,-12-3 2 16,-9 0-3-16,-3 0 0 16,-3 3-3-16,-3 2-1 15,-2 1-10-15,-1 5-5 16,0-1-25-16,3 4-9 16,6-1-36-1</inkml:trace>
  <inkml:trace contextRef="#ctx0" brushRef="#br0" timeOffset="202">16863 11774 120 0,'-6'8'46'0,"6"2"-24"0,3 6-28 16,0-5 8-16,0-1 4 15,0 4 6-15,-3-4 14 16,3 1 5-16,0-3-11 15,0 0-6-15,-3-3-9 16,2 0-2-16,-2-2 1 0,0-3 9 16,0-3 3-16,0-2-5 15,-2-3-2-15,2-2-1 0,0-4 2 16,0 1-3 0,0 0-2-16,2 0 4 0,-2 2 2 15,6 0-6-15,0 4-1 16,3 1-7-16,0 1 0 15,3 2-8-15,0 1-3 16,-3-1-25-16,6 3-81 31</inkml:trace>
  <inkml:trace contextRef="#ctx0" brushRef="#br0" timeOffset="203">17062 11758 160 0,'-6'0'60'16,"6"3"-32"-16,3 5-33 0,0-3 12 0,0 3-2 16,-3 2 2-16,0 1-1 15,0 0-1-15,3-1-3 16,0-2-4-16,-3 0-1 0,0-3-49 16,0-5-44-1,6 0 27-15</inkml:trace>
  <inkml:trace contextRef="#ctx0" brushRef="#br0" timeOffset="204">17038 11663 180 0,'-3'0'68'0,"3"-3"-36"0,3 1-40 0,0 2 12 16,3 0-11-16,0 0-3 15,3 2-45-15,3 1-19 16,3 5 18-16,0-8 12 15</inkml:trace>
  <inkml:trace contextRef="#ctx0" brushRef="#br0" timeOffset="205">17196 11726 96 0,'-9'11'35'0,"6"-11"-18"0,-3 3-13 0,3-1 10 0,-3 3 3 16,-3 3 2-16,-3 3-8 15,3 5-2-15,3 0-5 16,4 0-1-16,2-1-1 16,2-1 1-16,7-4 0 15,0-2-4-15,0-5 1 0,3-3-5 16,-3-5 1-16,0-3-3 16,-3 0 2-16,0-3 3 15,-3 3 3-15,0 0 9 16,-3 0 5-16,0 0-7 15,0 3-4-15,0 2-8 16,0 3 0-16,3 6 0 16,0 4 2-16,6 9 1 15,6 7 1-15,0 6 17 0,-4 2 9 16,1 1 4-16,-6-3 4 16,-3-1-3-16,-9-7 1 15,-6 0-12-15,-5-6-2 16,-4-2-12-16,-3-10-4 15,0-1-24-15,0-5-8 16,3-5-29-16,-2-3-13 16,5-6-21-1</inkml:trace>
  <inkml:trace contextRef="#ctx0" brushRef="#br0" timeOffset="206">17384 11732 140 0,'3'10'52'15,"-1"-2"-28"-15,-2 5-6 0,3-5 20 0,-3 6-4 16,0-1 3-16,0 3-19 16,0-3-8-16,0 0-6 15,0-2-4-15,0-1 1 0,0-2-43 16,0-3-19-16,0-5-31 15</inkml:trace>
  <inkml:trace contextRef="#ctx0" brushRef="#br0" timeOffset="207">17366 11710 176 0,'-3'-5'68'0,"6"5"-36"0,3-10-53 0,-6 10 4 15,6 0-16-15,0 0-5 16,-1-3-17-16,1 8-7 16</inkml:trace>
  <inkml:trace contextRef="#ctx0" brushRef="#br0" timeOffset="208">17500 11782 148 0,'0'13'57'0,"0"-5"-30"0,0 5-23 0,0-7 15 16,0 1-2-16,0-1 1 15,0-1 0-15,0-5-2 0,0 0-8 16,0 0 4-16,3-3 1 0,0-5-6 16,3 1-4-16,2-4-5 15,1-2-1-15,6 0-3 16,0 2 1-16,3 3 1 16,3 5 2-16,-3 3 1 15,3 6 3-15,2 4 5 16,-5 6 4-16,-3 0-4 15,-3 2 1-15,0-2-7 16,-3-2-1-16,0-4-55 16,6-7-74-1</inkml:trace>
  <inkml:trace contextRef="#ctx0" brushRef="#br0" timeOffset="209">18080 11795 148 0,'0'11'57'0,"3"2"-30"0,0 3-32 0,-3-8 10 15,0 2-5-15,0-2 0 0,0 0-3 16,0 0 2 0,-3-3-61-16,3-2-28 0</inkml:trace>
  <inkml:trace contextRef="#ctx0" brushRef="#br0" timeOffset="210">18086 11660 184 0,'-3'-8'71'0,"6"11"-38"0,0-6-36 15,-3 3 13-15,3 0-9 16,0-2-3-16,-3 2-21 16,0 0-10-16,3 0-41 0,3 2-17 15</inkml:trace>
  <inkml:trace contextRef="#ctx0" brushRef="#br0" timeOffset="211">18256 11716 84 0,'-3'-3'33'0,"0"14"-18"0,0-14 11 0,0 6 18 15,-3-1-4-15,0 1 2 0,-9 2-13 16,6 1-5-16,0-1-14 15,3 0-9-15,0 0-1 0,6 3 0 16,6 3 2-16,3 2-1 16,3 3 2-16,0 0-2 15,3 0 2-15,-3 0 0 16,-3 2 1-16,-3-2 4 16,-3-3 5-16,-6 3-1 15,0-3 1-15,-6-2-7 0,0-3-2 16,0 0-42-1,-3-3-17-15</inkml:trace>
  <inkml:trace contextRef="#ctx0" brushRef="#br0" timeOffset="212">18762 11713 108 0,'-6'-8'41'0,"3"-2"-22"0,-6 4-3 0,3 6 16 15,-3 6-2-15,-3-1 0 16,-6 3-13-16,0 0-5 16,-3 5-7-16,4 3-8 0,2 5-1 15,3 3 4-15,3 0 2 16,6-3 2-16,6-3 2 15,12 1-1-15,0-9 0 16,0-4-1-16,2-6 2 16,1-8-3-16,0-5 0 15,-3-6-1-15,-3 0-2 16,-3-4 1-16,-3-6 1 16,-3-3-3-16,-3 0 0 15,0 0 1-15,-3-5 0 16,0 3 0-16,0 5 0 15,0 8 0-15,0 5 2 16,0 8-3-16,3 8 0 0,0 10-1 16,3 12 0-16,0 1 4 15,3 9 1-15,0 0-1 16,6 0 1-16,0-1-2 16,5-2-1-16,1-5-19 15,0-3-10-15,0-5-56 16,3-5-31-1,-3-3 56-15</inkml:trace>
  <inkml:trace contextRef="#ctx0" brushRef="#br0" timeOffset="213">18967 11740 168 0,'0'2'66'0,"3"1"-36"0,6-1-26 0,-3 1 13 15,0 0-2-15,3-1 4 16,0-2-9-16,6-2-3 16,-1-1-4-16,1 0-3 0,-3-4 3 15,-3 1-4-15,-3-4 0 16,0-1-1-16,-9 0 0 16,-6 1-7-16,-3-1-4 15,-3 3 7-15,-5 3 2 0,-4 5 6 16,0 0 1-16,3 8-1 15,3 5-2 1,3 0 12-16,3 3 4 0,4 0 0 16,2 3 1-16,6-1-7 15,6 1-2-15,5-1 0 16,7-2 0-16,0-5-29 16,6-3-12-16,6-3-31 15,2-5-53 1,1-3 20-16</inkml:trace>
  <inkml:trace contextRef="#ctx0" brushRef="#br0" timeOffset="214">19250 11676 200 0,'-24'3'77'0,"18"7"-42"0,-3-15-41 0,6 10 14 15,-3 1 2-15,0 1 3 16,0 1-6-16,3 0-2 15,3 3-3-15,3 0-4 0,3 2 1 16,0 0-1-16,9 0 0 16,-3 0 2-16,-3 1 0 15,-3-1 4-15,-9 0 5 16,-3-2 10-16,-3-1 6 16,-3-2-11-16,-3-5-3 15,0-3-9-15,0-3-2 0,-2-2-22 16,2-3-8-1,3 0-18-15,6 0-5 16,6-2-36 0</inkml:trace>
  <inkml:trace contextRef="#ctx0" brushRef="#br0" timeOffset="215">19396 11459 192 0,'-3'3'71'0,"3"15"-38"0,3-2-34 0,-3 0 12 16,0 10 6-16,0 6 6 15,-3 5 3-15,3 0 2 16,0 0-15-16,0 3-8 0,3-3-1 16,0-5-8-16,3-6-1 15,-3-2-25-15,0-3-10 16,0-10-43-1</inkml:trace>
  <inkml:trace contextRef="#ctx0" brushRef="#br0" timeOffset="216">19235 11695 224 0,'-3'-14'85'0,"6"25"-46"0,3-16-43 0,3 2 13 0,6-2-3 16,3-1 1-16,2 1-3 16,4 2-1-16,3-2-1 15,-3 3-39-15,0-1-15 0,-7 3-40 16</inkml:trace>
  <inkml:trace contextRef="#ctx0" brushRef="#br0" timeOffset="217">19527 11705 148 0,'0'27'55'0,"6"-17"-30"0,6 3-18 0,-7-2 13 15,-2 2 1-15,3 0 4 16,-3 1-7-16,0-1 0 16,0-3-11-16,0-2-4 0,-3 0 0 15,0-2 0-15,0-6 3 16,0 0 1-16,-3-3 1 15,-3-5-4-15,6-3-1 16,0 1 3-16,-3-1 1 16,6-2-3-16,0 3-1 15,3-1-6-15,3 0-2 16,-3 6-25-16,3-3-8 16,0 3-18-1,3 0-51-15,-3 2 16 16</inkml:trace>
  <inkml:trace contextRef="#ctx0" brushRef="#br0" timeOffset="218">19673 11734 132 0,'0'13'49'0,"2"-5"-26"0,-4 3-5 16,2-3 20-16,0 3-12 15,0 2-3-15,2 0-9 16,1 0-4-16,3-2-5 16,3-3-2-16,0-3 3 0,6-2-1 15,-3-6 0-15,0-2-10 16,0-3-2-16,0-3 2 15,-3 1 0-15,-3-1 0 16,0 0 4-16,-3 4 2 16,0 1 2-16,0 1-1 15,0 2 1-15,-3 3-2 16,2 6-1-16,4 2 1 0,0-1-1 16,0 4-3-16,3-3 2 15,0 0-15-15,3-3-6 16,3-2-31-1,0-3-47-15,0-3 18 16</inkml:trace>
  <inkml:trace contextRef="#ctx0" brushRef="#br0" timeOffset="219">19988 11668 132 0,'-18'-5'49'0,"9"5"-26"0,-3 18-20 0,9-12 12 0,-3 7-3 16,-3 0 1-16,1 3-1 15,2 0 2-15,3 2-7 16,3 1 2-16,6-1 2 0,2-2-6 16,4 0-1-16,6-3-9 15,3-5-4-15,3-5-11 16,0-6-2-16,0-5-22 16,5-5-40-1,-5 0 14-15</inkml:trace>
  <inkml:trace contextRef="#ctx0" brushRef="#br0" timeOffset="220">20110 11517 144 0,'-6'-16'55'0,"6"16"-30"0,0 16-29 0,0-8 8 16,0 8 7-16,0 3 7 16,0 7 0-16,0 6-1 15,3 0-9-15,0 2-1 0,0 0 0 16,3-2-1-16,0-3-1 15,-3-2-25-15,0-6-12 16,0-3-49 0</inkml:trace>
  <inkml:trace contextRef="#ctx0" brushRef="#br0" timeOffset="221">19991 11702 228 0,'15'-2'88'0,"0"-9"-48"0,9 1-47 15,-13 7 16-15,7 0-8 16,12-2-1-16,0 0-17 16,0 0-6-16,-4 2-53 15,1 3-20-15,-6 0 29 16,-3 5 18-16</inkml:trace>
  <inkml:trace contextRef="#ctx0" brushRef="#br0" timeOffset="222">20274 11753 124 0,'-6'8'49'0,"6"-3"-26"0,6 0-12 15,-3 1 15-15,6-1-6 0,0-2 1 16,3-1-6-16,2-2-1 16,1 0-8-16,0-2-4 0,3-4-1 15,-6 1-6-15,0 0-1 16,-9-6-4-16,0 0-1 15,-6 4-3-15,-3-7 1 16,-3 4 5-16,-6 10 4 16,-3 5 1-16,0 3-1 15,0 3 7-15,4 2 5 16,2 0 13-16,3 3 9 16,6 0-9-16,3 2-4 15,6-2-10-15,6-3-5 16,3-2-10-16,5-3-3 15,4-5-21-15,6-3-9 16,3-3-18-16,-4-5-28 16,1-3 27-16</inkml:trace>
  <inkml:trace contextRef="#ctx0" brushRef="#br0" timeOffset="223">20601 11742 128 0,'-6'-10'49'0,"-3"2"-26"0,-3 2-14 15,6 12 16-15,-2-1-10 16,-4 0-1-16,0 3-8 15,0 3-4-15,3 2-1 16,0 3 7-16,6 2 5 0,3 1-2 16,3-3-1-16,3 0-6 15,3-6-3-15,0-2 0 16,3-5 1-16,0-6-1 16,-4-5-1-16,4-5-4 15,-3-6-2-15,0-2-4 0,-6-8 1 16,-3-3-2-1,-3-2 2-15,-6-3 5 0,0-8 2 16,0 5 8-16,4 6 6 16,-1 5 0-16,3 10 3 15,3 9-8-15,0 10-2 16,3 13 3-16,3 13 3 16,2 6-2-16,7 5 0 15,9 0-5-15,-3 0-1 16,0-2-21-16,0-6-10 15,2-5-68 1</inkml:trace>
  <inkml:trace contextRef="#ctx0" brushRef="#br0" timeOffset="224">21497 10890 92 0,'0'-5'35'0,"3"8"-18"0,0 2 2 0,0 0 16 15,0 8-4-15,0 6-1 16,0 15-12-16,0 6-4 15,0 0-8-15,-3 2-4 0,6 6 1 16,0-9 0-16,0-4 1 16,-3-6-16-16,3-5-4 15,-3-8-52 1,0-3-35-16,-12-5 39 16</inkml:trace>
  <inkml:trace contextRef="#ctx0" brushRef="#br0" timeOffset="225">21461 11107 184 0,'-11'0'68'0,"11"3"-36"0,5-6-40 15,-2 3 12-15,3 0-6 16,3 0-2-16,0-2-4 16,6 2 0-16,6 0-29 15,0 0-13-15</inkml:trace>
  <inkml:trace contextRef="#ctx0" brushRef="#br0" timeOffset="226">21643 11155 120 0,'-6'26'46'0,"3"-13"-24"0,3 22-13 0,0-17 16 15,3 1-1-15,3-3 3 16,3 0-11-16,3-3-4 16,6-3-7-16,5-7 3 0,4-6 4 15,-3-2-2-15,3-5 0 16,-6-9-4-16,-9 1-1 15,-3-4 1-15,-12 4 3 16,-12 2 0-16,0 3 0 16,-6 5-5-16,0 3-3 0,0-1-11 15,3 4-6-15,4 2-32 16,5 0-14-16,9 0-25 31</inkml:trace>
  <inkml:trace contextRef="#ctx0" brushRef="#br0" timeOffset="227">21396 11097 116 0,'0'-3'44'0,"0"6"-24"0,3 2-17 16,0-5 12-16,3 3 2 15,0-3 4-15,6 0-2 16,3-3 0-16,2 0-10 16,13-5-3-16,0 0-2 0,0-8-5 15,0 6 1-15,-1 2 0 16,-2 3 0-16,-3-1-55 15,-3 9-50 1,0-3 30-16</inkml:trace>
  <inkml:trace contextRef="#ctx0" brushRef="#br0" timeOffset="228">22209 11123 76 0,'0'-11'30'0,"-3"9"-16"0,-3-3-1 0,3 5 14 15,-3 0-4-15,-3 0 1 16,-3 5-7-16,-6 3-2 16,3 2-7-16,3 6-3 15,-3 8-2-15,9 5-3 16,0-2 3-16,3-4-4 0,9-1-2 16,3-4 2-16,6-2 2 15,0-5-5-15,6-6 1 16,9-5-21-16,-9-3-7 15,-1-5-30 1,1 0-12-16,-12-8 39 0</inkml:trace>
  <inkml:trace contextRef="#ctx0" brushRef="#br0" timeOffset="229">22241 11150 64 0,'0'2'27'0,"3"9"-14"0,12 5-4 16,-12-6 11-16,6 6 0 15,0 0 0-15,-6 0-2 16,3-3 1-16,-3 0-6 16,0-2-3-16,-3-3 1 15,0-3 0-15,0 0-5 16,0-5 7-16,0-5 8 0,0-8-7 16,3-3-6-16,-3 0-6 15,3 0-1-15,0 0 1 16,0 0-8-16,0 3-3 15,6 0-35 1,0 2-3 0,-3 1-36-16,5 2 15 15,-2 3 31-15,-3 2 19 16,-3 0 68 15,6 11-17-31,-3 0-4 16,0 0-5-16,0 0-4 15</inkml:trace>
  <inkml:trace contextRef="#ctx0" brushRef="#br0" timeOffset="230">22411 11173 188 0,'12'3'16'0,"0"-3"-8"16,6-3-3-16,-6-2-1 15,-1-3 2-15,-2 0-3 16,-3 0-4-16,-3 0-2 0,-6 0-1 16,-3 3 0-16,-6 0 0 15,1 5 3-15,-4 2-2 16,3 6 1-16,0 3 2 15,3 2 0-15,0 0 0 16,3 3 2-16,3 3-1 16,6-3 2-16,3 2-4 15,3-2-2-15,12-3-12 16,0-5-49 0,-1-8-7-16</inkml:trace>
  <inkml:trace contextRef="#ctx0" brushRef="#br0" timeOffset="231">22557 11123 104 0,'-21'13'38'0,"15"-2"-20"0,0 5-19 0,6-8 7 16,0 2 2-16,0 1 5 15,0 5-5-15,0-3 0 16,3-2-4-16,3-4-3 15,3-1-5-15,3-12 0 0,0 1-7 16,0-3-1-16,-3 0 5 16,2 0 3-16,-5 3 9 15,0 0 7-15,-3 5-2 16,-3 0 2-16,3 5-3 16,-3 6 0-16,9 5-5 15,-3-1-1-15,0-1-1 16,0-4-4-16,0-2 1 0,3-3-4 15,6-7 1-15,0-6-31 16,-3-5-41 0,-3-3 16-16</inkml:trace>
  <inkml:trace contextRef="#ctx0" brushRef="#br0" timeOffset="232">22658 10869 124 0,'0'-5'49'0,"0"7"-26"0,0 4-25 0,0-1 9 15,6 8 1-15,-3 8 5 16,-3 11 2-16,9 8 3 16,-3 2-10-16,0-2-4 0,6 2-1 15,-3-2-2-15,0-8-1 16,-4-6-13-16,1-2-4 16</inkml:trace>
  <inkml:trace contextRef="#ctx0" brushRef="#br0" timeOffset="233">22566 11023 204 0,'-3'-6'77'0,"12"4"-42"0,3-4-43 15,-3 4 10-15,2-1-3 16,1 0 0-16,0 3-4 15,6 0 1-15,3 6-31 16,0-1-14-16,0 3-8 16,-1 0-1-16,-2 5 30 15,0 0 15-15,-3 0 21 16,-6 3 8-16,6-2 9 16,-3-1 7-16,0-3-8 0,-3 1-2 15,2-3-11-15,1-5-4 16,6-3 0-16,0 0 2 15,-3-3-4-15,-6-5-3 16,6-5-1-16,-9 0-4 16,3-6 0-16,-18 0-3 0,0 9-1 15,-3 2 1-15,-3 8 2 16,0 8 2-16,-6 2 3 16,9 6-2-16,1 3 0 15,2 2 7-15,3-2 4 16,3 4-3-16,3-1 1 15,6 1-7-15,0-4-1 16,11-3-2-16,7-3-2 0,0-2-41 16,0-11-36-1,3-8 27-15</inkml:trace>
  <inkml:trace contextRef="#ctx0" brushRef="#br0" timeOffset="234">23256 11046 64 0,'-6'0'27'0,"0"3"-14"0,-3 15 4 0,3-7 14 15,-8 2-5-15,-1 3-3 16,-3 3-11-16,0-3-3 15,9 7-5 1,-3-1-3-16,9-1 0 0,-3-3-1 0,15-5 2 16,3-2 1-16,-3-3 1 15,9-8 0-15,-6-5 0 16,0-3-2-16,-3-3 1 16,0 1 0-16,-4-4 3 15,-2 1-5-15,-3-3-3 16,0 6 5-16,0-1 3 15,3 3-8-15,-3 6-3 0,0 2 0 16,6 5 3-16,-3 5 5 16,6 4 3-16,0 4-2 15,0 3-3-15,0-2-5 16,3-3 0 0,0-3-18-16,-3-2-8 0,3-11-35 15</inkml:trace>
  <inkml:trace contextRef="#ctx0" brushRef="#br0" timeOffset="235">23637 10798 156 0,'0'-3'60'0,"-9"3"-32"0,0 11-24 0,9-6 15 16,9 5-7-16,-3 9-2 16,0 10-3-16,0 11 0 15,3 7-4-15,-3 1-2 0,3-3 2 16,3 3-2 0,-6-6-1-16,-3-8-8 0,3-7-3 15,-3-6-40 1</inkml:trace>
  <inkml:trace contextRef="#ctx0" brushRef="#br0" timeOffset="236">23557 10983 192 0,'-9'-3'71'0,"15"3"-38"16,-3 0-19-16,-3 0 22 0,3 0-16 15,3 0-6-15,6 0-8 16,6 3-5-16,-4-1 0 16,10 1-1-16,0 0 0 0,0-1-22 15,0 1-10-15,-9-3-24 16,14 0-54 0</inkml:trace>
  <inkml:trace contextRef="#ctx0" brushRef="#br0" timeOffset="237">23807 11099 116 0,'15'8'44'0,"0"-5"-24"0,-3 2-15 0,-9-2 13 16,6-1-4-16,-6 1 0 16,5-3-4-16,4 0-1 15,-3-3-5-15,0-2 2 0,-3-5 0 16,0 2-2-16,-6 0-1 15,0-6 3 1,-6-1-3-16,0 4-2 16,-3 3-3-16,-6 3 1 15,-5 2 1-15,2 8 0 16,0 6-3-16,6 2 2 16,0 3 1-16,3 0 0 15,3 2 4-15,3 1 5 0,6 0-1 16,6 4 3-16,0-2-8 15,3 1-2-15,6-12-1 16,-6 6 2-16,3-11-8 16,-1-2-3-16,1-8-22 15,0-3-7-15,-3-3-25 16,-3 1-21 0,3-4 36-16</inkml:trace>
  <inkml:trace contextRef="#ctx0" brushRef="#br0" timeOffset="238">23935 11094 100 0,'0'0'38'0,"0"5"-20"0,3 1-4 0,0 1 15 16,0 1-3-16,-3 6-1 15,6-1-5-15,-3 3 0 16,-3-3-11-16,0 3-3 0,0-3-2 16,6-2-2-1,-3-1 1-15,0-15 4 16,-3-3-1-1,9-3-5-15,-3-4-1 16,0-1-5-16,-1-8 1 16,-2 0 2-16,6 3 1 15,0 5-2-15,0 11 0 16,3 7 2-16,0 4 0 16,6 4 7-16,-6 6 6 0,-3 3 0 15,-6-3 1-15,6-1-5 16,-3-1-3-16,-3-4-2 15,-3-2-3-15,6-3 1 16,0-13-1 0,-1-2 0-1,4-6-5-15,-3 0-1 0,9-2 3 16,-6 4 1-16,3 6 2 16,-3 6 2-16,3 2 1 15,-3 8 1-15,0 5 4 16,-3 0 3-16,0 3-4 15,-3 0 1-15,6-3-5 16,-6 3-2-16,-3-8-25 16,8-3-9-16,1-5-21 15,0 0-6-15,-6-5-19 16</inkml:trace>
  <inkml:trace contextRef="#ctx0" brushRef="#br0" timeOffset="239">24334 11110 108 0,'-6'5'41'0,"12"6"-22"0,-3 7-5 0,0-5 17 16,-3 11-4-16,0 5 1 15,0 0-2-15,0 1 1 16,6-4-15-16,-3 0-7 0,-3-4-3 0,0-6 0 16,0-3 1-16,6-5-1 15,-6-8-2 1,0-3 1-16,0-5-1 0,0-5 0 15,-6-14 0-15,6-2-3 16,-3-5 0-16,-3 0 2 16,6-14 0-16,0 3 1 15,0 3 2-15,6-1 5 16,3 6 6-16,3 3-1 16,-1 7 1-16,7 6-1 15,0 5 0-15,-3 11-2 16,6 10-1-16,0 11 3 15,0 8 3-15,-7 5-2 16,-14 3 2-16,-6-3 1 16,-5 3 2-16,-10-6-10 15,-6-5-2-15,-6-2-35 16,-5-6-15-16,2-8-69 16,0-7-53-16,6-4 60 15</inkml:trace>
  <inkml:trace contextRef="#ctx0" brushRef="#br0" timeOffset="240">13475 14708 80 0,'0'0'33'0,"0"3"-18"0,0-1 2 0,0-2 14 0,0 3-3 16,0 5 0-16,3 0-2 15,-3 0-1-15,0 10-8 16,0-2 0-16,0 3-10 16,-3-6 2-16,0-5 2 0,0 5-2 15,0-5 0-15,0 0-5 16,0-3-1-16,0 1 1 16,0-4 0-16,3-2 2 15,0 0 3-15,6 0-4 16,3-5-3-16,6-3-4 15,3-2 1-15,3-1 1 16,3 3 2-16,3 3-1 16,-1 5-1-16,-2 5-2 15,0 3 1-15,-3 0 5 16,-6 2 2-16,-6 4 11 16,-3-1 4-16,-9 3-7 0,-3 0-1 15,-6-3-5-15,-3-3 0 16,-3-2-18-16,0-2-6 15,0-4-16-15,0-2-6 16,1-2-17-16,2-4-7 16,0-2-29-1</inkml:trace>
  <inkml:trace contextRef="#ctx0" brushRef="#br0" timeOffset="241">13451 14695 220 0,'-2'3'82'16,"4"-6"-44"-16,10-2-42 0,-3 5 13 0,0 0-1 16,3 0 3-16,3 0-6 15,6 5-1-15,-3-5-2 16,6 0-4-16,-1-5 1 0,-2 5-21 16,-3 0-10-16,-3-3-33 15,-3 0-44 1,0 1 27-16</inkml:trace>
  <inkml:trace contextRef="#ctx0" brushRef="#br0" timeOffset="242">13672 14512 104 0,'-12'-10'41'0,"-6"7"-22"0,3-5-7 16,6 6 16-16,0 2-5 16,-3 0-1-16,-3 0-6 15,-5 2-2-15,-4 1-8 16,-3 10-2-16,3-2 0 0,-3 5-5 16,1 10 1-16,-1 6 0 0,6 5 0 15,3 5 2-15,3 3 3 16,9 8-2-16,3 0-2 15,15-5-3-15,6 4 1 16,9-7 7-16,9-8 6 16,11-7 0-16,7-12 1 15,-4-15-1-15,7-14 0 16,-6-10-2-16,-4-11 1 16,-5-2 3-16,-9-6 1 15,-10-5 0-15,-14 6 1 16,-9-12 5-16,-18 4 1 15,-5 2-9-15,-7 5-3 16,-3 3-17-16,0 8-6 16,4 8-33-16,2 5-13 15,6 8-64-15</inkml:trace>
  <inkml:trace contextRef="#ctx0" brushRef="#br0" timeOffset="243">13975 14822 100 0,'3'3'38'0,"-3"-1"-20"0,3 22-4 0,0-13 15 16,0-1-12-16,0 9-2 15,0-1-3-15,0-2 0 16,0 3-6-16,-3-3 3 0,0-6 1 16,3 1-3-16,-3-3 1 15,0-3 1-15,0-5 2 16,0-3-5-16,-3-5-4 16,0 0-1-16,0-5 1 0,0 0 1 15,0-3 1-15,3 3-5 16,3-8 1-16,0 2 0 15,3 1 0-15,3 2-3 16,6 5 2-16,3 3-1 16,0 8 0-16,0 0 2 15,-1 3 0-15,1 0-5 16,-3-1 1-16,-3 1-42 16,0-1-59-1,-3 6 13-15</inkml:trace>
  <inkml:trace contextRef="#ctx0" brushRef="#br0" timeOffset="244">14169 14880 112 0,'3'3'44'0,"-3"-1"-24"0,12 4-17 0,-6-4 10 16,0 1 0-16,3 0 3 15,5-3-5-15,-2 0 1 16,0 0-5-16,3-3 1 15,-3 0-5-15,0-7-2 0,-3-1 0 16,-3 3-4-16,-9-5-2 16,-6 2 2-1,-3 4-5-15,-3 1 1 16,0 6 1-16,0 3 3 16,0 5 2-16,1 2 1 15,2 1 2-15,0 2 3 0,3 0 9 16,6 9 5-16,3-4-3 15,3 1-1-15,3-3-7 16,6-6-3-16,0 3 0 16,11-5-1-16,1-5-13 15,0-3-4-15,0-5-54 16,3-3-40 0,-6-3 35-16</inkml:trace>
  <inkml:trace contextRef="#ctx0" brushRef="#br0" timeOffset="245">14407 14600 124 0,'-9'18'46'0,"9"-18"-24"0,0 27-17 0,0-14 11 16,0 5 6-16,0 14 4 15,0 8-8-15,3-6-3 16,0-2-8-16,0 2-7 0,0-5-1 15,0-2-15-15,0-6-4 16,0-5-43 0,-3-3-32-16</inkml:trace>
  <inkml:trace contextRef="#ctx0" brushRef="#br0" timeOffset="246">14294 14774 156 0,'-18'0'60'0,"18"6"-32"0,3-6-22 16,-3 0 17-16,6 0-1 15,3 0 2-15,3 0-11 16,0 0-5-16,3-6-5 16,2 6-5-16,4 0-1 0,-3 0-38 15,0 0-17-15,0 0-24 16</inkml:trace>
  <inkml:trace contextRef="#ctx0" brushRef="#br0" timeOffset="247">14490 14758 104 0,'-15'3'38'0,"15"2"-20"0,0 3-6 0,0 6 16 16,3 4-7-16,0 1 0 16,0-1-3-16,6-2-2 15,0-3-8-15,3 0-5 0,0 1-2 16,0-4-1-16,0-7 0 15,0 2-9-15,0-5-4 16,-3-5-4-16,-3 2 0 16,-1-10 4-16,-2 2 4 15,-3-4 0-15,0 1 3 16,0 9 17 0,0 2 3-16,0 11 11 15,0 3-7 1,3-1-7-16,3 4-2 0,0-1-6 15,0-5-2 1,0 5 0-16,0-5-1 0,3-3-31 16,-3 1-12-16,0-4-27 15</inkml:trace>
  <inkml:trace contextRef="#ctx0" brushRef="#br0" timeOffset="248">14684 14862 108 0,'0'18'44'0,"18"-13"-24"0,-9 9-10 15,-6-4 12-15,0 1 1 0,0-1 1 16,-1 1-7-16,-2-3-2 16,0-3-9-16,0 1-2 0,0-6 0 15,-5 2 2-15,8-4 1 16,-1-4 1-16,-2-2 0 15,3-2-4-15,-3-4-3 16,3 4 0-16,0-17-1 16,0 12 4-16,6-4 5 15,-3 6-5 1,3 2-4-16,-3 3-3 16,3 3-31-16,-3 0-13 15,0 2-33 1</inkml:trace>
  <inkml:trace contextRef="#ctx0" brushRef="#br0" timeOffset="249">14836 14872 132 0,'0'11'52'0,"3"-3"-28"0,0 0-22 16,0 2 14-16,-1-2 1 16,1 0 2-16,-3 0-2 15,0-3 2-15,0 1-10 0,0-6-3 0,0 0-2 16,3-3-5-1,0-2 1-15,0-6-2 16,3 3 0-16,0-10 0 16,3-4 0-16,3 4 0 15,3 5-2-15,0 7 5 0,6 6 1 16,-3 11 6-16,-1 2 5 16,-2 6-1-1,0 2 3-15,-3-3-8 16,0-2-2-16,-3-2-10 0,3-4-4 15,0-2-59 1,0-8-56-16,3 0 33 16</inkml:trace>
  <inkml:trace contextRef="#ctx0" brushRef="#br0" timeOffset="250">15258 14833 104 0,'3'-3'41'0,"0"21"-22"0,0-7 6 15,0-6 20-15,3 3-7 16,0 0 0-16,3 3-15 16,0 2-6-16,0 0-10 15,0-5-3-15,0 5 0 0,-3-5 0 0,0-2 2 16,0-1-1-16,0-5 0 16,-1-3 1-16,-2-2 1 15,0-3-3-15,-3 0-1 16,0-3 1-16,0 1 0 15,0-6-2-15,0-8-2 16,0 11 3-16,0-3 0 16,0 3-4-16,0 2 1 15,0 3-16-15,3-2-6 16,0 7-20-16,9-2-6 16,0 0-17-1,6 5-33-15,0-3 25 16</inkml:trace>
  <inkml:trace contextRef="#ctx0" brushRef="#br0" timeOffset="251">15538 14766 132 0,'-3'-2'52'0,"0"2"-28"0,-3 2-11 15,3 1 17-15,-3 0-4 16,-3-1-1-16,-6 6-9 16,4 3-3-16,-7 7-7 15,3 1-4-15,3-1 1 0,3-2-4 16,9 0-2-16,3-3 4 15,6 1 1-15,0-9-5 16,3 3 0-16,0-8-6 16,-1-3 1-16,1-2-9 15,0-8-2-15,-3-1 5 16,0 6 6-16,-3 1 7 16,-3-7 5-16,-3 9 5 0,0 2 5 15,0 11 1 1,3 6-4-16,-3-1-1 15,3 3-6-15,3-3-3 16,3 0 0-16,0 0-1 16,0-5-7-16,0-2 0 15,3-6-41 1,0-3-58-16,-1 0 16 16</inkml:trace>
  <inkml:trace contextRef="#ctx0" brushRef="#br0" timeOffset="252">15690 14534 116 0,'0'2'46'0,"3"9"-24"0,0 5-10 16,0 7 13-16,-3 4 2 15,0-1 3-15,0 3-7 16,0 14-4-16,0-4-11 15,0-4-10-15,0-6-1 0,0 0-10 16,3-8-4-16,0-5-24 16,0-3-55-1,3-7 9-15</inkml:trace>
  <inkml:trace contextRef="#ctx0" brushRef="#br0" timeOffset="253">15779 14756 152 0,'-3'8'57'0,"6"2"-30"0,3 17-25 0,-3-9 12 16,0-2 8-16,3-3 8 15,0 1-9-15,0-4-4 16,0 1-10-16,0-3-5 0,0-3-1 16,6-2-6-16,-3-6-1 15,0 0-6-15,2-7-3 16,4-6-5-16,-6 0 0 15,0 3 9-15,-3 2 5 16,0 3 11-16,0 3 7 16,0 5 3-16,0 8 0 0,-3 3-1 15,0-1-1-15,3 1-10 16,0-1-1-16,0-2-4 16,0 3 0-16,0-3-31 15,0-3-15-15,3-2-34 16</inkml:trace>
  <inkml:trace contextRef="#ctx0" brushRef="#br0" timeOffset="254">16035 14801 112 0,'0'0'44'0,"3"13"-24"0,3-2-17 16,-3-9 12-16,3 1-7 0,3 0 0 15,0-3 0-15,6 0 0 16,-3 0-4-1,0-11-3-15,-4 0-5 0,-2 1-2 16,-3-3-6-16,-6 7-3 16,-3-2 4-16,-5 3 4 15,-4 2 8-15,0 6 7 16,0 2 7-16,3 9 5 16,0 4 12-16,3 1 4 15,6-1-10-15,0 1-3 16,6-1-11-16,6-2-5 15,6-3-22-15,6-5-8 16,6-3-70 0</inkml:trace>
  <inkml:trace contextRef="#ctx0" brushRef="#br0" timeOffset="255">16580 14833 112 0,'-27'2'44'0,"6"14"-24"0,3-3-6 0,15-5 15 15,0 3 1-15,0 2 2 16,3 0-9-16,0 3-3 16,9-3-12-16,0 1-5 0,9-4 0 15,0-5-2-15,3-2 2 0,0-6-2 16,0-4-1-16,-4-4 1 16,-2-2-1-16,0-1 0 15,-9-4 0-15,-3-6 0 16,-6 3 0-16,-6 0 2 15,-6 2 1 1,-3 1-10-16,4 5-3 0,-7 5-22 16,6 0-6-16,3 2-98 31,12 4 65-31</inkml:trace>
  <inkml:trace contextRef="#ctx0" brushRef="#br0" timeOffset="256">16845 14563 128 0,'0'-11'49'0,"3"6"-26"0,-24-3-12 0,15 5 18 16,-6 3 0-16,-3 0 5 15,0 5-3-15,-3 3 1 16,1 16-18-16,2 8-6 0,3 5-1 16,3 11-6-16,3 2-1 15,3-2 0-15,0-6 0 16,3-5-16-16,3-5-6 15,0-9-31-15,0-4-14 16,-3-6-15-16</inkml:trace>
  <inkml:trace contextRef="#ctx0" brushRef="#br0" timeOffset="257">16559 14780 224 0,'0'0'85'0,"21"-8"-46"0,6 5-48 15,-12 3 12-15,8-3-4 16,13 1 0-16,6 2-10 16,-1-3-3-16,-2 0-77 15,-3-2-32-15</inkml:trace>
  <inkml:trace contextRef="#ctx0" brushRef="#br0" timeOffset="258">17157 14618 132 0,'-6'40'49'0,"6"-30"-26"0,3 17-18 0,0-11 13 16,-3 18-4-16,0-5 2 16,0 8 0-16,0-5-1 15,0-5-7-15,3-4-5 0,0-4-2 16,0-6-19-16,0 0-5 15,0-10-27 1,0-6-38-16,-3-2 20 16</inkml:trace>
  <inkml:trace contextRef="#ctx0" brushRef="#br0" timeOffset="259">17148 14552 160 0,'9'-13'63'0,"3"5"-34"0,9-3-30 16,0 11 15-16,0 6 1 16,0 2 3-16,-1 2 4 15,1 14 1-15,-3 0-12 16,-6 0-2-16,-3-1-2 0,-9 1 5 16,-3-3 3-16,-3-2-4 15,-6-1 1-15,-3-4-7 16,-6-1-3-16,4-5-10 15,-1-3-5-15,3 0-15 16,3-2-8-16,3-3-31 16,3 0-50-16,3-3 27 15</inkml:trace>
  <inkml:trace contextRef="#ctx0" brushRef="#br0" timeOffset="260">17345 14788 152 0,'3'7'57'0,"0"12"-30"0,0 7-29 0,0-15 11 15,3 0 11-15,-3-1 7 0,0 3 0 16,0 1 1-16,0-4-16 16,-3 1-7-16,0-6-1 0,0 3-3 15,0-3 2-15,0-5-2 16,-3 0 2-16,0-2-2 15,0-4 2-15,0-2-4 16,3-2-2-16,0-3 4 16,3-6 3-16,3 1-3 15,0 2-3-15,3 3 3 16,-1-1 1-16,7 4-5 16,-3-1 0-16,3 1-30 15,3 7-11-15,-6 0-19 16,0 1-37-1,-3-4 23-15</inkml:trace>
  <inkml:trace contextRef="#ctx0" brushRef="#br0" timeOffset="261">17529 14825 160 0,'0'39'63'0,"3"-33"-34"0,0 4-25 0,0-5 13 16,0 9-8-16,0-4-3 15,-3 3-3-15,0-2-3 16,0 0-35-16,0-3-16 15,0-3-18-15,0-5-8 16</inkml:trace>
  <inkml:trace contextRef="#ctx0" brushRef="#br0" timeOffset="262">17550 14713 152 0,'3'-2'57'0,"3"-1"-30"0,0 6-36 15,-3 2 9-15,3 3 7 16,0 13 4-16,0 6 9 16,0-1 2-16,-3 1-11 15,0-4-4-15,0 1-1 0,-3-5-5 16,0-3-1-16,0-6 2 16,0-2 1-16,3-3 1 15,0-10 2-15,0 2-3 16,3-7-2-16,0-3-3 15,3-9 1-15,5 4-1 16,1 2 0-16,3 6 4 16,0 4 3-16,0 9 2 15,-3 7 3-15,0 4-3 0,-3 2 1 16,-3-1 4-16,-4-1 2 16,-2-1-7-16,0 0-4 15,0-5-16-15,-3-3-6 16,0-5-34-16,0-5-16 15,0-6-6 1,3-7-13-16,-3-14 40 16</inkml:trace>
  <inkml:trace contextRef="#ctx0" brushRef="#br0" timeOffset="263">17803 14499 172 0,'3'-5'66'15,"-3"5"-36"-15,6 8-20 0,-3-3 20 0,3 14-12 16,0 12-2-16,-3 9-5 15,0 5 0-15,-3 8-6 16,-3 0-1-16,0-8 2 0,0-3-5 16,0-7-1-16,0-9-42 15,0-5-19-15,-3-5-31 16</inkml:trace>
  <inkml:trace contextRef="#ctx0" brushRef="#br0" timeOffset="264">17666 14708 248 0,'0'-5'93'0,"18"2"-50"0,12-2-50 0,-18 5 16 16,6-5-4-16,0 5 4 16,2 0-4-16,7-3-1 15,6 3-2-15,-3 0-35 0,-1 0-12 16,-2 0-60-1</inkml:trace>
  <inkml:trace contextRef="#ctx0" brushRef="#br0" timeOffset="265">18003 14565 4 0,'3'0'0'0</inkml:trace>
  <inkml:trace contextRef="#ctx0" brushRef="#br0" timeOffset="266">18015 14573 4 0,'0'0'0'0</inkml:trace>
  <inkml:trace contextRef="#ctx0" brushRef="#br0" timeOffset="267">18035 14549 96 0,'3'-2'35'0,"0"4"-18"0,-3-2-9 16,0 0 13-16,0 0 1 0,3 6 4 15,0-1-1-15,3 14 2 16,0 4-2-16,0 4 0 16,-3-1-14-16,0 3 0 0,-3 8 2 15,0 0-7-15,0-7-1 16,0-7-1-16,-3-1 0 15,3-7-2-15,0-1-2 16,0-6-21-16,-3-6-9 16,0-2-18-16,0 0-8 15,0-8-20 1</inkml:trace>
  <inkml:trace contextRef="#ctx0" brushRef="#br0" timeOffset="268">18029 14536 148 0,'-8'-8'57'0,"8"6"-30"0,0-4-18 15,2 6 16-15,4 0-5 16,3-5-2-16,3-3-2 15,3 5 3-15,6 1-11 16,3 4-4-16,0 1-1 0,-7 8 0 16,-2 2 3-16,-6 3-3 15,-6 0 0-15,-6 5-3 0,-9 0-1 16,0-3-4-16,-2-2-1 16,-1-2 3-16,3-4 3 15,0-2 1-15,3-3-1 16,3 3 1-16,3-2 1 15,3-1 1-15,6 3 1 16,3 2 9-16,6 4 3 16,9 4 4-16,-4 6 0 15,1-5-7-15,-6 7-3 16,0-5-5-16,-3-2-4 16,-3-3-14-16,3-3-4 15,-3-5-33-15,0-3-15 0,0-5-37 31,0-3-18-31,2-7 62 0</inkml:trace>
  <inkml:trace contextRef="#ctx0" brushRef="#br0" timeOffset="269">18384 14729 140 0,'-3'-13'55'0,"0"10"-30"0,0 1-29 16,-6 4 54-1,0 1-16-15,-3 2-13 16,3 3-10-16,-3 3-8 15,0 2 2-15,3 6 1 0,3 4-2 16,0-4-1-16,3 0-1 16,6-4 1-16,3-4 0 15,0-3 1-15,0-5-7 0,9-3 0 16,-3-8-10-16,6-8-2 16,-9 3-3-16,3-6-2 15,-3 6 7-15,-9 0 5 16,0 5 11-16,0 0 8 15,-6 5 15 1,0 3-12-16,0 3-3 16,6-3-8-16,3 2-3 15,3 12-2-15,6-4 0 16,0 3-18-16,-1-10-7 16,4 2-24-1</inkml:trace>
  <inkml:trace contextRef="#ctx0" brushRef="#br0" timeOffset="270">18556 14716 124 0,'-3'-8'46'0,"0"3"-24"0,-6 0-4 16,3 5 20-16,-2 0-6 15,-1 2-1-15,-3 1-15 16,0 7-7-16,0 4-6 16,0-1-3-16,3 16 3 0,3-5 0 15,6-6 3-15,3-2-1 16,6-3 0-16,3-2-6 15,0-6 1-15,3-10-2 16,0-8 0-16,-4-3-3 16,4-5-1-16,0 2-13 15,-3-5-5-15,-6-7 6 16,-6-6 5-16,-3 2 10 16,-3-2 4-16,0 8 7 15,0 5 3-15,3 3 2 0,0 8 5 16,0 2-8-16,3 11-1 15,0 11-1-15,6 15 2 16,6 9 4-16,0-1 1 16,3 3-6-16,0 3-3 15,0 2-10-15,0-13-5 16,0-2-68 0,-4-3-62-16,1-16 41 15</inkml:trace>
  <inkml:trace contextRef="#ctx0" brushRef="#br0" timeOffset="271">18949 14740 124 0,'-6'8'49'0,"6"-6"-26"0,0 12-23 0,0-4 10 16,0 11 0-16,0-2 1 15,0-3-3-15,0 0 0 16,0 0-5-16,3-1-4 0,3-1-2 16,0-6-16-16,0 0-7 15,-3-6-36 1</inkml:trace>
  <inkml:trace contextRef="#ctx0" brushRef="#br0" timeOffset="272">18943 14674 112 0,'3'0'44'16,"3"-3"-24"-16,0 3-50 0,-3 3-3 0,3-1-7 16,3 6-1-16</inkml:trace>
  <inkml:trace contextRef="#ctx0" brushRef="#br0" timeOffset="273">19044 14769 120 0,'-23'11'46'0,"17"10"-24"0,-3 8-26 0,9-19 10 15,0 1 4-15,0 0 3 16,3-1-2-16,3-2-1 15,9-3-4-15,-1-5-1 16,1 0-3-16,0 0-8 0,0-5-4 16,-3-3 3-16,-3 0 2 15,-3-5 3-15,-3 2 1 16,-3 4 1-16,0-1 2 16,0 2-1-16,0 1-1 15,0 2 1-15,0 3-1 16,6 14 0-16,3 1 4 15,0 7 5-15,0 1 8 16,0 1 7-16,-1 0-2 16,-5 3 1-16,-3-4-3 15,-3 4-3-15,-2-3-9 16,-4-6-3-16,-3-2-3 16,-3-3 1-16,-6-5-18 15,0-10-6-15,0-9-30 16,3-2-10-16,4-1-17 15</inkml:trace>
  <inkml:trace contextRef="#ctx0" brushRef="#br0" timeOffset="274">19172 14782 136 0,'6'11'52'0,"3"7"-28"0,-3 9-19 0,0-17 11 15,0 4 4-15,-3-4 4 16,0 3-1-16,-3 1-2 16,0-1-11-16,0-5-6 0,0-3-1 15,3-5-2-15,-3 0-1 16,0-3-6-16,0-7-1 0,3 2-4 16,3-11 0-16,0 4 3 15,6-4 3-15,3 3 3 16,-3 6 3-1,0-1 2-15,0 16 1 0,-1 3 0 16,-2 3 2-16,0-1-3 16,-3 1 0-16,0 0-3 15,0-1-3-15,0-5-27 16,0 3-12-16,3-5-34 16</inkml:trace>
  <inkml:trace contextRef="#ctx0" brushRef="#br0" timeOffset="275">19440 14780 140 0,'-9'8'52'0,"6"10"-28"0,0 9-17 0,3-17 15 16,0 1 0-16,3 2 2 16,3 0-9-16,3-2-2 15,3-3-7-15,12 0 0 0,-3-8 1 16,0-3 1-16,-3-2 0 15,-4-3-2-15,-2 0-1 16,-6-3-3-16,-3-5 1 16,-3 0-7-16,-9 3 1 15,-9-3-10-15,4 3-4 16,-4 3-20-16,3 2-9 16,3 2-26-1,3 1-19-15,3 0 40 16</inkml:trace>
  <inkml:trace contextRef="#ctx0" brushRef="#br0" timeOffset="276">19628 14811 120 0,'15'22'46'0,"-6"-20"-24"15,-3 11-15-15,-3-7 15 0,-3-1 2 16,0 0 3-16,0-5-1 16,0 3-1-16,-3 0-14 15,0-3-4-15,0 0-3 0,0-6 0 16,3-2 0-16,0-5-5 15,3 0 1-15,3-3-5 16,0 3-1-16,3 0 0 16,5 5 4-16,-2 0-12 15,6 2-19 1,0 4 4-16,0-1 13 0,0 3 9 16,-3 0 3-1,-1 0 2-15,4 0 2 16,-6 0 2-16,0-3 1 0,-3-2 1 15,0 0 0-15,-3-6 2 16,0 3-3-16,-6 0 0 16,0 3-1-16,-3 0-2 15,-3 2-2-15,-3-2 1 16,-3 10 1-16,0 0 2 16,-3 6-1-16,0 0 2 0,4 2 4 15,5 3 4 1,-3 5 0-16,9-5 3 0,3 2-3 15,3-4 1-15,6-4-7 16,5-2-1-16,1-3-15 16,0-2-6-16,0 0-53 15,3-9-39 1,3-4 39-16</inkml:trace>
  <inkml:trace contextRef="#ctx0" brushRef="#br0" timeOffset="277">20086 14690 148 0,'-9'0'55'0,"3"0"-30"0,-6 0-16 16,7 8 14-16,-1-3-13 0,-3 3-3 16,-3 5-3-16,0 3 2 15,3 5-3 1,0 0-2-16,6-2 2 0,3 5-4 15,6-6 0-15,0-2 3 16,6-5 1-16,0-9 5 0,3 3 5 16,-1-10-7-16,1 0-1 15,0-11-3-15,-3-5-2 16,0 0 1-16,-6-3 1 16,-3-3-1-16,-3-4-1 15,0-6 1-15,-6 8-1 16,0-1 0-16,-3 4 0 15,3 0 2-15,0 12 1 0,3 1 3 16,0 5 1-16,3 8-8 16,0 8-1-16,3 16 0 15,3 5 3-15,0 11 2 16,3 5 3-16,0-3-3 16,6 0 0-16,3-7-1 15,0-6-2-15,-4-5-28 16,4-6-11-16,-3-5-54 15</inkml:trace>
  <inkml:trace contextRef="#ctx0" brushRef="#br0" timeOffset="278">20351 14724 176 0,'0'-3'66'0,"0"6"-36"0,-3-3-20 0,0 0 20 15,0 0-5-15,-3 0 3 16,0 0-12-16,-3-3-2 16,3 3-8-16,0 0-4 0,4 0-1 15,-1 0-10-15,3 0-4 16,0 0-9-16,5 0-1 15,1 0-28-15,0 3-11 16,0 0-17-16</inkml:trace>
  <inkml:trace contextRef="#ctx0" brushRef="#br0" timeOffset="279">20321 14867 108 0,'-3'0'44'0,"6"3"-24"0,3-1-13 16,-3 6 15-16,0 3 15 15,-3 2 12-15,-3 3-4 16,-3 2-2-16,0 1-24 16,-5-6-7-16,-4 19-1 0,0-11-23 0,-9 0-6 15,-3-5-92 1</inkml:trace>
  <inkml:trace contextRef="#ctx0" brushRef="#br0" timeOffset="280">20708 14459 140 0,'-6'-2'55'0,"6"4"-30"0,0 6-29 0,3 3 8 16,0 5 7-16,0 24 5 15,0 2 0-15,0 0 3 16,0 3-10-16,-3 0-5 0,3-5-3 16,0-6 1-16,-3-5 1 15,0-5-30-15,0-5-12 16,0-6-35-16</inkml:trace>
  <inkml:trace contextRef="#ctx0" brushRef="#br0" timeOffset="281">20586 14721 200 0,'-6'-5'74'0,"6"5"-40"0,6 0-38 15,-6 0 20 1,18-5-7-16,0-3-5 16,3 5 0-16,3 1-2 15,-1-1-2-15,4 3 1 0,0 0-23 16,-3 0-8-16,0 0-42 15</inkml:trace>
  <inkml:trace contextRef="#ctx0" brushRef="#br0" timeOffset="282">20851 14721 164 0,'0'6'63'0,"3"-4"-34"0,3 4-27 0,3-1 12 16,3 0-5-16,0-2 2 15,0-1-4-15,0-2 1 16,0-2-5-16,-3 2-2 0,-1-8 0 16,-2 3-4-16,-3-1 0 15,-3 1-1-15,-3-3 0 0,0 0 0 16,-8 0 3-16,-4 6-2 16,0-1-1-16,0 3 5 15,0 3 1-15,0 2 0 16,0 3-2-16,3 2 5 15,3 4 4-15,3 7-3 16,3-3 2-16,6-4-3 16,3 4 2-16,3-5-4 15,9-5 0-15,3 0-8 16,0-3-4-16,0-7-31 16,-3-6-11-16,-1 0-27 15</inkml:trace>
  <inkml:trace contextRef="#ctx0" brushRef="#br0" timeOffset="283">21000 14721 124 0,'-6'6'49'0,"12"-1"-26"0,-3 8-27 0,0-5 8 15,0 0 11-15,0 5 7 16,-3 1 3-16,0-4 0 15,0-2-12-15,3 0-3 16,-3-3-6-16,0-2-3 0,0-3 0 16,3-3-6-16,-3-2-1 15,3-8-6-15,3 0 0 16,0-1-3-16,0 1 0 0,0 2 8 16,0-2 3-16,3 8 4 15,0 2 2-15,2 6 8 16,1 2 5-16,-3 6-1 15,0-3 0-15,-3 5-2 16,0-2 2-16,-3-3-3 16,0-1-1-16,0-9-6 15,0-3-5 1,0 2 0-16,3-8-1 16,0 3-2-16,3-2-4 15,0-1-2-15,0-2 5 16,3 5 4-16,-1 5 2 15,1 3 2-15,0 6-2 0,0 2-1 16,-3 5 3 0,-3 3 2-16,0 2-18 15,-3-7-8-15,0 2-25 16,0-8-50-16,3-2 14 16</inkml:trace>
  <inkml:trace contextRef="#ctx0" brushRef="#br0" timeOffset="284">21339 14814 132 0,'0'45'52'0,"3"-24"-28"0,-3 11-19 0,0-14 13 0,0 1 7 16,0-3 7-16,3 0-11 15,-3-6-2-15,0 1-11 16,0-6-10-16,0-5-3 0,0 0-3 15,0-5 0-15,-6-8 0 16,0-6 2-16,0 1-5 16,1-9-1-16,-1-7 5 15,3 2 3-15,3 0 3 16,6 3 3-16,5 3 1 16,4 2 1-16,3-3 6 15,3 14 4-15,-3 5 1 16,0 6 1-16,0 7 0 15,-4 5 3-15,-5 6 0 16,-3 5 1-16,-6 1-7 0,-3-6 0 16,-3 5-8-16,-5-5-3 15,-1-3-8-15,-6-5-1 16,-3-3-17-16,-3-2-7 16,6-3-16-16,3-6-9 15</inkml:trace>
  <inkml:trace contextRef="#ctx0" brushRef="#br0" timeOffset="285">21795 14695 132 0,'0'0'49'0,"0"3"-26"0,3 2-14 16,0 0 14-16,0 3 4 15,0 5 6-15,6 6-12 16,-9-3-2-16,6 2-11 16,-3-2-7-16,0 0-4 0,0-3-25 15,-3-2-9-15,0-3-49 16</inkml:trace>
  <inkml:trace contextRef="#ctx0" brushRef="#br0" timeOffset="286">21771 14563 208 0,'-3'-6'77'0,"3"6"-42"0,3-2-41 16,3 4-30-16,0 1 4 0,0 2-32 15,6 6-8-15,0-1 22 16,0 6 14-16</inkml:trace>
  <inkml:trace contextRef="#ctx0" brushRef="#br0" timeOffset="287">21923 14671 188 0,'-6'0'71'0,"3"5"-38"0,-3-5-28 15,3 6 19-15,0-1-9 16,0-2 0-16,0 2-9 15,3-2-4-15,3 2-1 16,3 0-1-16,3 3 0 0,3 5-5 0,0-2 1 16,3 2 2-16,-4 3 3 15,-8 3 13-15,-3-6 6 16,-3 5 3-16,-5-2 1 16,-4 0-13-16,-3-3-7 15,0-5-27-15,0 3-12 16,3-3-68-1,3 0-42-15,3-3 62 16</inkml:trace>
  <inkml:trace contextRef="#ctx0" brushRef="#br0" timeOffset="288">22372 14613 76 0,'-9'-8'30'0,"3"8"-16"0,-3-13 8 15,3 21 15-15,-2-3 0 16,-7 8 3-16,-3 0-13 16,0 3-5-16,-3 3-12 15,9-1-9-15,0 11-1 0,3 6 2 16,6-9 3-16,3-2-4 16,6-3-1-16,12-5 0 0,0-5 2 15,-3-3 1-15,6-11 1 16,-3-8-5-16,0-4 1 15,-4-4-2-15,1-2-2 16,-6 0 3-16,-3-11 2 16,-6-2-2-16,0-1 0 15,-6 1-1-15,-3-3 0 16,0 5 2-16,3 3 2 16,-3 0 1-16,4 13 1 15,-1 3 2-15,3 5 3 16,3 5-4-16,3 14-3 15,3 7-1-15,-1 19 1 16,4 0-3-16,0 3 0 16,3 0 1-16,-3-9 0 0,9 9-16 15,-6-3-4 1,3-10-32-16,3-6-53 16,-3-8 15-16</inkml:trace>
  <inkml:trace contextRef="#ctx0" brushRef="#br0" timeOffset="289">22536 14698 192 0,'-3'0'74'0,"6"0"-40"0,6 5-42 16,-3-5 12-16,0 5-6 15,3-2 0-15,0-3 8 0,0 0 4 16,0-3-5-16,2-2-5 0,-2 0-1 15,0-9 3-15,-3 1 3 16,-3-3-4-16,-3 0-3 16,-6 3-2-16,-3 3 3 15,-3-1 0-15,-5 8 3 16,2 6 1-16,-6 10 1 16,-6 6 0-16,6-1 0 15,3 1 4-15,6 2 5 16,9-3-1-16,3 1 1 15,9 5-5-15,6-8 0 16,3 0-7-16,3 2-3 0,3-13-28 16,0-2-12-16,2-3-50 15,1 8-27 1,-6-16 55-16</inkml:trace>
  <inkml:trace contextRef="#ctx0" brushRef="#br0" timeOffset="290">22819 14637 120 0,'-3'-21'46'0,"-3"21"-24"0,6 2-2 16,-3 6 21-16,-3-3-5 15,0 1-1-15,-3 2-8 16,-9 0-5-16,9 0-12 16,0-1-6-16,6-1-3 0,3 2-1 15,3 0 0-15,3 0-5 16,6-3 1-16,3 8 2 15,0-2 1-15,-3 2 1 16,-3 3 0-16,3 0 0 16,-9 0 2-16,-3 5 5 0,-3-5 4 15,-3-3-6-15,-9-3-3 16,6-2 3-16,-9-2 1 16,3-4-9-16,-3-2-5 15,3-8-25-15,3-5-11 16,4 0-46-1,11-3-28-15,8-3 51 16</inkml:trace>
  <inkml:trace contextRef="#ctx0" brushRef="#br0" timeOffset="291">22926 14428 188 0,'0'0'71'0,"15"2"-38"0,-3 6-41 15,-9 0 12-15,0 5 9 16,-3 9 8-16,3 17 1 16,-3 1-1-16,0 0-11 15,6-3-6-15,-3 10-1 0,-3-4-4 16,5-6-2-16,-2-8-23 16,0-8-7-16,0-2-39 15,0-6-41 1,0-3 36-16</inkml:trace>
  <inkml:trace contextRef="#ctx0" brushRef="#br0" timeOffset="292">22828 14676 220 0,'-9'0'82'0,"18"-2"-44"0,0-1-44 0,-6 0 14 16,8 1-3-16,4-6 2 15,0 3-3-15,3-1-3 16,0 1 0-16,0 2-26 0,3 1-8 16,-6-1-58-1</inkml:trace>
  <inkml:trace contextRef="#ctx0" brushRef="#br0" timeOffset="293">23027 14690 132 0,'0'8'49'0,"3"-3"-26"0,3 8-18 15,0-2 13-15,0-3 5 16,0 5 3-16,-3 3 2 16,0-6 0-1,-3 11-9-15,0-5-4 0,0-2-8 16,0-6-5-16,0-1 5 16,0-1 3-16,0-12 12 15,0-7-11 1,0 0-4-16,3 0-4 15,-3-3-3-15,9 0 1 0,0 0 1 16,3 0-1-16,-3 3-1 16,2 2-2-16,4 1-1 15,0 5-16-15,0-3-7 16,-3 8-31-16,-3 0-12 16,-3 0-20-1</inkml:trace>
  <inkml:trace contextRef="#ctx0" brushRef="#br0" timeOffset="294">23185 14727 184 0,'-15'5'71'0,"30"0"-38"0,-9 8-32 0,-3-7 14 0,6 10-4 16,-3 0 1-16,0-3-4 16,3 5-3-16,2-4-2 15,-2-4 0-15,6-2 0 0,-3-3-1 16,0-7-2-16,0-9-6 15,0 1-1-15,-3-1-2 16,-3 0 1-16,-3 1 5 16,-3-3 3-16,0-1 1 15,0 4-1-15,0-1 1 16,-3 3 1-16,3-2 1 16,0 7 3-16,0 3-1 15,0 5 0-15,3 3-3 16,-3 3 1-16,6-1-4 15,-3 4 0-15,6-1-19 16,0-5-7-16,5-11-114 16,7 0 55-1</inkml:trace>
  <inkml:trace contextRef="#ctx0" brushRef="#br0" timeOffset="295">23488 14642 192 0,'-20'-19'71'0,"11"41"-38"0,-3-9-39 0,9-8 12 16,-3 3-6-16,-3 5 0 15,-3 1 11-15,9 1 5 16,3-1-8-16,3 9-4 0,3 1-1 0,6-3-11 16,0-5-2-16,9-2-24 15,-1-12-8-15,1-10-22 16,0 3-23-1,3-3 33-15</inkml:trace>
  <inkml:trace contextRef="#ctx0" brushRef="#br0" timeOffset="296">23625 14457 184 0,'-15'-8'71'0,"15"11"-38"0,0-3-39 16,6 2 14-16,-3 6 4 15,-3 5 7-15,9 6 1 0,-6 18 0 16,0 3-10-16,-3 2-6 0,3 3-1 16,0 0-2-16,-3 0-1 15,0-8-13-15,0-8-4 16,0 0-51 0,0-10-55-16,0-4 33 15</inkml:trace>
  <inkml:trace contextRef="#ctx0" brushRef="#br0" timeOffset="297">23497 14668 216 0,'-9'-7'82'0,"9"7"-44"0,9-16-44 0,0 10 12 0,0 4 11 15,3-1 9-15,6-5 0 16,6 0 2-16,-3 0-16 15,8 3-7-15,-2 0-1 0,-3 7-25 16,-3-4-11-16,-3 7-23 16,-6 0-11-16,5 3-85 31,-8 5 77-31</inkml:trace>
  <inkml:trace contextRef="#ctx0" brushRef="#br0" timeOffset="298">23768 14690 184 0,'3'10'71'0,"3"-7"-38"0,18-3-28 15,-12 5 17-15,6-2-17 16,-6-3-2-16,9 0-2 16,-7-3-1-16,1-2 0 15,3 5 0-15,-6-5 2 0,0 2-3 0,-3-2 0 16,-9 2 1-16,0-8 2 16,-3 1-1-16,-6 2-1 15,-3 0 5-15,-15 3 1 16,3 7 2-16,4 4 0 15,-1 2-4-15,3 2-3 16,0 3 4-16,12 3 1 16,0 0 0-16,3 3-1 15,3 7-3-15,3-2 1 16,9-3-7-16,6-5-1 16,3-3-23-16,0-5-8 0,8-11-31 15,-2 1-41 1,0-11 29-16</inkml:trace>
  <inkml:trace contextRef="#ctx0" brushRef="#br0" timeOffset="299">24096 14684 180 0,'-21'-8'68'0,"6"8"-36"0,0-2-29 16,9 4 17-16,-3-2-10 16,0 8-1-16,-3-2-3 15,-3 7-1-15,10 0-3 16,-1 3 3-16,3 5 4 0,6 0-3 15,5 3-1-15,1-8-2 16,6-3 0-16,6-10-4 16,-3-3-2-16,0-8 4 15,-3-3 1-15,3-2-5 16,-6-3 0-16,-4-2-6 0,-2-14 1 16,-6-2-1-16,-6-1 3 15,-2-5 6-15,2 3 4 16,-9 6 8-16,3 4 2 15,3 6-1-15,0 5 2 16,9 6-4-16,0 7 1 16,0 11 2-16,15 10 1 15,-3 17-2-15,0 2 0 16,0 3-7-16,8-3-2 16,-2 0-7-16,-6 5-2 0,6-8-60 15,-6-5-24-15,9-10-21 16</inkml:trace>
  <inkml:trace contextRef="#ctx0" brushRef="#br0" timeOffset="300">13050 15317 156 0,'0'0'57'0,"0"0"-30"0,-3 5-7 0,3 0 19 0,-6 9-8 15,-3 7-3-15,-3 13-12 16,-3 11-3-16,-6 0-7 16,-6 5-2-16,4-5 0 0,2-5-2 15,3-6-2-15,3 1-4 16,3-11-2-16,0-6-17 15,6-5-8-15,3-7-14 16,6-9-5-16,3-10-30 16</inkml:trace>
  <inkml:trace contextRef="#ctx0" brushRef="#br0" timeOffset="301">13196 15290 200 0,'0'6'77'0,"0"-1"-42"0,-18 11-34 0,15 2 14 16,-12 9 1-16,-6 20 2 16,-6 1-5-16,0 0 0 15,1 4-8-15,5-4 1 0,3-11 4 16,3 3-30-16,6-14-13 16,3-2-55-1,9-8-43-15,3-11 51 16</inkml:trace>
  <inkml:trace contextRef="#ctx0" brushRef="#br0" timeOffset="302">13517 15425 84 0,'-9'-2'33'0,"9"4"-18"0,-3-2-5 0,3 0 14 16,-3 3 2-16,0-3 4 0,-3 8-3 16,-3 0 1-16,0 8-10 15,0 7-3-15,-3 6-8 16,4 3-3-16,-1 8 2 0,3 0-3 15,3-9-2-15,6 4 0 16,6-11-1-16,5-6 0 16,4-5 2-16,0-5-1 15,0-8-1-15,9 0-2 16,-9-5-1-16,-3-8 4 16,-6 0 3-16,-9-1 1 15,-3 1 0-15,-6 0-1 0,-6 0 0 16,-6 7 0-1,-3-2 2-15,3 6-3 0,3-1-2 16,3 3-14-16,1 0-4 16,8-3-31-16,3 3-14 15,3-5-16 1</inkml:trace>
  <inkml:trace contextRef="#ctx0" brushRef="#br0" timeOffset="303">13425 15346 140 0,'-21'-8'52'16,"3"8"-28"-16,-15-3-11 0,24 6 17 0,-3 0-13 15,-2 2-2-15,-1 5-7 16,-3 9 0-16,3 13-5 15,3 15-4-15,6 6-2 0,3 8 4 16,9 0 1-16,9 5-3 0,15-16-1 16,2-7-2-1,10-12 3-15,3-12 2 16,14-6 4-16,1-18 0 16,-7-16 0-16,-2-11 3 15,-9-2 3-15,-13-11 11 16,-14-6 6-16,-12-2 1 15,-12 0 0-15,-11 6-1 0,-13 5 0 16,-3 7-18-16,0 11-7 16,4 8-56-1,5 8-25-15,6 6-48 16</inkml:trace>
  <inkml:trace contextRef="#ctx0" brushRef="#br0" timeOffset="304">13949 15610 96 0,'-6'6'38'0,"3"-6"-20"0,0 8-12 16,3-3 9-16,0 13 0 15,0 4 1-15,0 1-2 16,3-1-1-16,3-1-3 15,3-3-1-15,-1-5-5 16,4 1 4-16,0-4 2 0,0-7-3 16,-3 2-2-16,3-10-5 0,0 2 0 15,-3-2-2 1,0-3 0-16,-3-3 0 0,-3 9 0 16,0-3 2-16,0-1 2 15,0 6-6-15,-3 0 1 16,9 6 3-16,-1-1 2 15,4-3 2-15,0-2 2 16,3 0 6-16,3 0 2 16,-3 0 1-16,0-7 1 15,-3-7 0-15,0 1 0 16,-3 0-4-16,-6 0 0 16,-3-1-5-16,-3 1 1 15,-3 0-16-15,0-3-5 0,-3 5-35 16,0 1-14-16,0-1-32 15</inkml:trace>
  <inkml:trace contextRef="#ctx0" brushRef="#br0" timeOffset="305">14219 15399 144 0,'-3'8'55'0,"6"8"-30"0,3 7-27 15,-3 1 11-15,0 5 9 16,0 11 8-16,3 5-2 16,0-5-2-16,0-1-12 0,-3-7-4 0,0 0 0 15,0-6-1-15,0-7 0 16,0-6-10-16,0-5-2 16,3-8-1-16,-6 0 0 15,6-5-4-15,0-9 0 16,0-7-3-16,6 8 2 15,-3-5 9-15,3 4 5 16,0 9 2-16,2-3 1 16,1 13 4-16,0 3 3 15,0 0 0-15,0 3 3 16,-3-3-9-16,-3 5-3 16,0-2-4-16,-3-4-2 15,0 4-35-15,-3-8-14 0,3-3-24 31</inkml:trace>
  <inkml:trace contextRef="#ctx0" brushRef="#br0" timeOffset="306">14556 15674 140 0,'-3'16'52'0,"6"0"-28"0,3 5-28 15,-6-13 10-15,0 2-5 16,0-2-1-16,0 3-30 15,0-3-13-15,3-3-9 16,-3-5-1-16</inkml:trace>
  <inkml:trace contextRef="#ctx0" brushRef="#br0" timeOffset="307">14493 15597 164 0,'-15'-8'63'0,"15"8"-34"0,3-5-41 0,0 5 7 15,3-5-10-15,0-6-4 16,6-5-3-16,0 0 1 16,3-2-8-16,0-1-4 15,0 1 13-15,0 2 9 16,-3 3 33-16,-1 5 16 16,-2 5 9-16,3 6 7 15,-3 7-17-15,-3 14-7 0,3 5-15 16,-3 6-7-16,-3 4-5 15,0-2-5-15,-3-2 1 0,0-1 1 16,0-7 2-16,0-6-43 16,3-5-17-16,0-6-20 15</inkml:trace>
  <inkml:trace contextRef="#ctx0" brushRef="#br0" timeOffset="308">14791 15642 176 0,'6'11'68'0,"3"-9"-36"0,3 9-35 0,-6-8 11 15,0-3-2 1,0 0 3-16,0 0-2 0,-1 0-2 16,1-6-2-16,-3-2-11 0,-3 0-5 15,-3 0-15-15,-3-2-8 16,-2-1 4-1,-4 3 11-15,-3 6 22 16,-3 2 12-16,-3 8 8 16,3 5 6-16,3 5 6 15,6 4 2-15,9 1 0 16,6-1-18-16,3-1-6 0,6-3 0 16,6-5-14-16,6-5-4 15,3-2-48-15,11-9-21 16,-2-8-10-16</inkml:trace>
  <inkml:trace contextRef="#ctx0" brushRef="#br0" timeOffset="309">15356 15589 88 0,'-2'-10'33'0,"-1"10"-18"0,-3-3 2 15,3 3 14-15,-3 3-1 16,-3-1 2-16,-3 6-9 16,-3 0-4-16,0 5-11 15,0 1-1-15,3 12 0 0,3 1-3 16,6-9-3-16,3 6 2 16,9-8 0-16,6 0-6 0,6-6 0 15,0-5-21-15,6 3-9 16,2-8-23-1,-2-2-34 1,0-6 26-16</inkml:trace>
  <inkml:trace contextRef="#ctx0" brushRef="#br0" timeOffset="310">15434 15597 96 0,'-3'5'35'0,"6"3"-18"0,0 16-9 0,6-11 11 0,0 6 6 15,0-3 5-15,-3 2-1 16,0-2 0-16,0-5-10 16,-4 2-4-16,4-5-8 15,-6-3 2-15,0-5 1 0,0 0-1 16,3-2 2-16,0-4-6 16,-3-4-3-16,3-3-4 15,0-1 1-15,0 1-1 16,0 0-2-16,3 5-8 15,0 0-3-15,3-3-19 16,3 6-5-16,0 2 0 16,0 3 1-16,-3 0-22 15</inkml:trace>
  <inkml:trace contextRef="#ctx0" brushRef="#br0" timeOffset="311">15452 15370 88 0,'12'0'35'0,"-12"2"-18"0,0 6 2 16,3 0 18-16,0 11 2 16,0 10 4-16,0 8-15 15,0 10-5-15,0 1-13 16,-1-6-4-16,1 3-2 0,0-5 0 16,3-13 0-16,0-1-11 0,0-8-3 15,0-4-57 1,6-9-54-1,-3-2 34-15</inkml:trace>
  <inkml:trace contextRef="#ctx0" brushRef="#br0" timeOffset="312">15642 15647 140 0,'0'3'55'0,"0"0"-30"0,3 7-12 16,3-7 17-16,0 0-6 15,3-3-2-15,0 0-8 16,3 0-4-16,0 0-5 16,0-6-4-16,0-2 2 0,0 0-9 15,-4 3-1-15,-2-3-1 16,-6 3 2-16,-3 0-5 16,-3-3-3-16,-2 2 3 15,-1 4 2-15,-6-1 7 0,0 6 3 16,-3-1 7-16,3 6 3 15,3 3-4-15,0 2 1 16,6 0-1 0,0 11 3-16,6-8 1 0,6 3 1 15,3-6-6-15,3 5-2 16,3-4-9-16,6-7-4 16,3-1-33-16,0-4-15 15,5-4-23 1</inkml:trace>
  <inkml:trace contextRef="#ctx0" brushRef="#br0" timeOffset="313">15889 15595 180 0,'-38'0'68'0,"32"0"-36"0,-6 7-31 16,6-1 16-16,-3 4-5 15,-3 1 3-15,3 13 1 16,3 0 2-16,3-6-10 15,3 1-2-15,3-6-2 0,6 0-2 16,0 0 1-16,3-7-9 16,3-4-3-16,-3-4-2 15,5-4 1-15,1-2 1 16,-6-2 1-16,-3-3 5 16,-3 7 1-16,-3-2 6 15,-6 3 5-15,6 2-1 16,-3 3 1-16,-3 8-8 15,6 0-2-15,0 3 0 16,3-3 0-16,0 5-4 16,0-2 1-16,3-4-31 15,-3 1-14-15,3-2-35 16</inkml:trace>
  <inkml:trace contextRef="#ctx0" brushRef="#br0" timeOffset="314">16017 15677 128 0,'0'18'49'0,"0"6"-26"0,0-8-9 15,0-11 17-15,0 6-4 16,0-3 1-16,0-3-9 16,0-3-1-16,0-2-11 15,0 0-4-15,0 0 0 0,3 0-4 16,3-7-2-16,-3-7-1 15,3-4 3-15,3-1-2 16,3 1 1-16,3-3 4 16,-3 7 1-16,0 1 7 15,0 10 4-15,2 3-3 16,1 3 1-16,-3 8-5 16,0 5-2-16,-3 2 2 15,-3-2 0-15,0-3-14 16,-3-2-6-16,0-3-20 0,0 2-8 15,0-4-23 1,0-4-45-16,0-2 25 16</inkml:trace>
  <inkml:trace contextRef="#ctx0" brushRef="#br0" timeOffset="315">16238 15621 168 0,'3'0'63'0,"0"0"-34"0,-1 3-23 0,1 2 17 16,0 5-8-16,0 6 0 15,0 6-7-15,-3-4 0 16,0-5-5-16,0 6-4 0,0-6 0 0,0-2-43 16,0-3-20-16,3-3-17 15</inkml:trace>
  <inkml:trace contextRef="#ctx0" brushRef="#br0" timeOffset="316">16199 15557 212 0,'-9'0'79'0,"12"0"-42"0,-3 0-48 15,0 0 13-15,0 0-11 16,6 0 1-16,0 0-20 0,3 6-7 16,0-4-39-1,3 1-18-15</inkml:trace>
  <inkml:trace contextRef="#ctx0" brushRef="#br0" timeOffset="317">16354 15663 156 0,'12'24'60'0,"-9"-11"-32"0,-1-5-26 0,-2 3 12 15,3-8-3-15,-3 2 1 16,3 3 0-16,-3-8 2 16,0 0-7-16,0 0 5 0,0-3 3 15,0-2-3-15,0 5-2 16,0-8-5-16,0-3-4 15,0-2 0-15,3 0-1 16,3 0 0-16,0-3 0 16,3 2 0-16,0 4 2 0,3 5-1 15,-3 2-1-15,3 6 9 16,0 2 6-16,-3 3-7 16,0-3-2-16,-3 8-4 15,0 6-2-15,-3-11-6 16,-3 5-4-16,0-5-21 15,3-3-10-15,-3 1-31 16,6-4-43 0,5-10 35-16</inkml:trace>
  <inkml:trace contextRef="#ctx0" brushRef="#br0" timeOffset="318">16642 15597 176 0,'-15'-2'66'0,"10"2"-36"0,-4 2-33 0,6 3 11 16,-3 3 0-16,-3 3 3 16,0 2 5-16,-3 6 4 15,6 2-10-15,3-3-3 0,6-2-1 16,0-2-3-16,3-4-2 16,0-2 2-16,3-3 2 15,0-2-4-15,3-3-3 16,-3-8-6-16,-1-5 0 15,-2 2-1-15,0 1 3 16,-3-1 4-16,-3-2 1 16,0 5-2-16,0 0 0 0,0-3-5 15,3 11-2 1,0 0 2-16,6 0 5 0,0 14 6 16,3 4 3-16,0 1 15 15,0 2 6-15,-3 5 9 16,-3 1 4-16,-6-1-6 15,-9 1-1-15,-9-9-18 16,-9 9-7-16,-14-9-21 16,2-5-6-16,0-7-42 15,3-9-15-15,-2-8-40 16</inkml:trace>
  <inkml:trace contextRef="#ctx0" brushRef="#br0" timeOffset="319">17083 15584 156 0,'-3'0'57'0,"3"0"-30"0,0 0-12 16,0 0 20-16,0 8-8 15,0 2-1-15,0 4-4 16,3 7-2-16,0-3-10 16,3 9-2-16,3-9-1 0,0-2-3 15,3-5-1-15,-1-3 1 16,1-3 2-16,0-5-5 15,-3 0-1-15,0-5-2 16,-3-3-2-16,0-5 3 0,-3-6 0 16,0 6 3-16,0 5 1 15,0 0 1-15,0-3 2 16,0 9-1-16,0 2 2 16,3 2 2-16,3 9 5 15,0 0-6-15,3-1 0 16,0-2-4-16,-1 3-3 15,1-3-11-15,-3-3-6 16,0-2-30-16,0-3-10 16,0-6-28-1,0-2-43-15,3 0 39 16</inkml:trace>
  <inkml:trace contextRef="#ctx0" brushRef="#br0" timeOffset="320">17366 15576 168 0,'-6'8'66'0,"9"5"-36"0,0 14-29 16,0-4 14-16,0 7 12 16,0 1 7-16,-3 6 0 15,3-2 0-15,0 4-19 16,3-7-7-16,-1-5-3 0,-2-6-1 16,-3-3 0-16,3-7-2 15,-3-11 1-15,0-5-2 16,-3-1 2-16,0-7-11 15,-2-8-2-15,-1-6-2 16,-3-10 0-16,3 6 4 16,3-6 3-16,3 0 0 0,6 2 1 15,0-2 0-15,3 5 0 16,8 6 0-16,4 5 3 16,-3 8 9-16,6 13 6 15,-3 5 3-15,-3 5 1 16,-4 4 4-16,-5 2 1 15,-6-1-1-15,-6 4-2 16,-3-1-8-16,0 1-3 16,-8-6-18-16,-4-2-7 15,0-6-14-15,3 3-4 16,-3-8-26-16,6-3-9 0</inkml:trace>
  <inkml:trace contextRef="#ctx0" brushRef="#br0" timeOffset="321">17684 15753 276 0,'3'19'104'0,"-6"-3"-56"0,-3 10-56 16,0-15 18-16,-3 7-14 16,-6-2-1-16,-2-3-64 15,-1-2-27-15,3 5 0 16,3-6 3-16</inkml:trace>
  <inkml:trace contextRef="#ctx0" brushRef="#br0" timeOffset="322">18223 15557 120 0,'3'-2'46'0,"3"-1"-24"0,-3 6-8 0,-3-1 17 16,6 12-6-16,0 7 0 15,0 11-5-15,0 13-3 16,-3 2-9-16,0-2-3 0,0 0 1 16,0-2 3-16,0-6 2 15,-3-11-5-15,0-7-2 16,2-1 0-16,-2-13 2 15,0-13-1-15,0-7 2 16,-2-4-6-16,-1-7-3 16,0-14-2-16,0-2 3 15,0-1 0-15,3 1 1 16,0 0-5-16,6-6 1 0,2 16 0 16,1 6 2-16,3 7 3 15,6 11 2-15,6 16 1 16,-6 3 2-16,0 5 6 15,-3 2 4-15,-6 6 3 16,-4 2 1-16,-5 4-5 16,-5-12-1-16,-13 3-8 15,0-5-2-15,3-3-4 16,-9-5-3-16,0 0-20 16,-2-5-10-16,5-8-19 15,3-9-5-15,9-4-42 16,6-6-23-1,12-5 62-15</inkml:trace>
  <inkml:trace contextRef="#ctx0" brushRef="#br0" timeOffset="323">18458 15272 220 0,'3'-8'82'0,"-3"13"-44"0,0-2-40 0,0-3 23 15,6 18-5 1,0 9 3-16,0 4 3 15,0 20-12-15,0 2 3 0,0 2 3 0,0 1-10 16,3-9-4-16,0-2-10 16,0-5-5-16,-4-8-35 15,1-6-16-15,-3-13-44 16</inkml:trace>
  <inkml:trace contextRef="#ctx0" brushRef="#br0" timeOffset="324">18378 15565 312 0,'-9'-8'115'0,"-6"6"-62"0,27-1-64 15,-3-5 18-15,3 3-7 16,5-8 0-16,7 7 0 16,3-2 2-16,6 8-1 15,3 0-14-15,-1 0-6 0,1 11-109 16</inkml:trace>
  <inkml:trace contextRef="#ctx0" brushRef="#br0" timeOffset="325">18884 15621 148 0,'0'8'57'0,"3"0"-30"0,0 5-23 16,0 6 13-16,0 2-6 15,-3-3-1-15,3 6-9 16,0-5 0-16,-3-4-1 16,0 4-11-16,3-11-3 0,0 3-37 15</inkml:trace>
  <inkml:trace contextRef="#ctx0" brushRef="#br0" timeOffset="326">18896 15446 192 0,'-3'-10'71'0,"6"7"-38"0,0-2-52 0,-3 5 7 16,3 5-20-16,3-2-6 15,-1 2 1-15,1 0 0 16,3 1-6-16,0 7 0 16</inkml:trace>
  <inkml:trace contextRef="#ctx0" brushRef="#br0" timeOffset="327">19038 15557 160 0,'-26'6'63'0,"20"-4"-34"0,-6 4-21 16,6 2 16-16,-3-3-3 16,0 3 2-16,3-3-9 15,3 0-1-15,3 1-7 16,6 2-6-16,3 0-1 0,9 2 3 16,3 3 1-16,2 6-4 15,-5-3 1-15,-3 5 6 16,-6-2 4-16,-3-1 6 15,-15-5 2-15,-3 6-9 16,-3-6-5-16,-2-5-10 0,-4 3-4 16,6-9-36-1,0 3-17-15,9-5-37 16</inkml:trace>
  <inkml:trace contextRef="#ctx0" brushRef="#br0" timeOffset="328">19687 15576 116 0,'-14'-5'44'0,"5"5"-24"0,-9 0-13 0,12 5 15 16,-6 0 0-16,0 3 4 15,-6 0-10-15,3 11-2 16,-6 4-8-16,6 7-2 0,10-4 2 16,10 1-3-16,4-1 0 15,3-8-1-15,3-4-2 16,3-6 1-16,0-8 1 15,-3-8-1-15,0 0-1 16,-3-13 3-16,5-3 2 16,-11-3-2-16,-3-4-2 15,-3-9 0-15,-3 0-1 0,0 1 0 16,-5-1 0 0,-1 3 8-16,0 10 5 15,3 4 0-15,3 1 2 0,0 14-6 16,3 3-3-16,3 18-3 15,3 19-3-15,0 8 1 16,3-1 1-16,-1 6-3 16,7 6 0-16,3-9-10 15,0-5-3-15,-3-8-33 16,0-10-14-16,-3-1-28 16</inkml:trace>
  <inkml:trace contextRef="#ctx0" brushRef="#br0" timeOffset="329">19845 15616 184 0,'-3'-6'68'0,"9"14"-36"0,3-2-37 0,0-6 10 16,0 5-5-16,3 3 0 16,0-6 8-16,3 1 5 15,2-3-6-15,4-3 0 0,-6-2 0 16,0-5-1-16,-3 2-1 15,-3-3-3-15,-9-2-2 16,-6-3-2-16,-6 3 1 0,-6 2-1 16,-3 3-2-1,1 14 5-15,-1 1 3 16,0 4-1-16,3 2 0 16,3 3 1-16,3-3 0 15,6 14 0-15,3 2 2 0,9-5-5 16,6-6-1-16,3 1-11 15,6-6-3-15,6 0-42 16,-1-7-57 0,4-1 19-16</inkml:trace>
  <inkml:trace contextRef="#ctx0" brushRef="#br0" timeOffset="330">20164 15568 260 0,'-30'-11'99'0,"21"17"-54"0,-3-4-53 0,9 1 16 16,0 0-11-16,0 5 2 16,3-3 3-16,0 3 1 15,6 2-1-15,0 6-4 0,9-5 1 16,-3 10-1-16,-3 6 0 16,-3-4 2-16,-6-1 0 15,-6 1 11-15,-3-4 5 16,-3-3-4-16,-3-3-2 15,-3-5-5-15,0-3-2 16,-3-5-12-16,4-2-7 16,2-9-22-16,6-2-9 15,12-6-32 1,3-2-42-16,3-3 37 16</inkml:trace>
  <inkml:trace contextRef="#ctx0" brushRef="#br0" timeOffset="331">20315 15317 256 0,'-8'0'96'0,"5"10"-52"0,3 11-56 15,0-2 15-15,0 2-5 16,0 19 3-16,0 2 4 16,0-2 2-16,0 5-3 15,0-3-3-15,3-2 0 0,-1-3-12 16,1-8-3-16,0-5-59 15,0-3-62 1,-3-5 37-16</inkml:trace>
  <inkml:trace contextRef="#ctx0" brushRef="#br0" timeOffset="332">20125 15565 256 0,'-6'-8'96'0,"6"6"-52"0,9-3-54 0,-3-3 16 16,6-3-4-16,9 0 3 15,2-2-4-15,4 3-1 16,0-1 0-16,0 6-9 0,-3-3-4 16,2 8-51-16,-2 0-66 15,-6 8 26-15</inkml:trace>
  <inkml:trace contextRef="#ctx0" brushRef="#br0" timeOffset="333">20360 15568 184 0,'0'3'71'0,"6"10"-38"0,3 5-41 16,-6-10 12-16,6 6-2 15,0 4 3-15,-3 3 11 16,0-2 7-16,0-6-12 15,-3 0 1-15,0 1 1 0,-3-9-5 16,-6 3 5 0,3-8 1-16,-3-3 1 0,3-7 4 15,0-4-7-15,3 1-2 16,6-5-5-16,6-4-2 16,3 4-3-16,-1-1-1 15,4-2-1-15,-3 5-2 16,0 6-22-16,0 2-10 15,0-3-3-15,-3 3-2 16,0 8 1-16,-3 0 0 16,-1 0 19-16,-2 6 10 15,-3-1 14-15,0 3 8 16,0 0 17-16,0 5 9 16,0 8-8-16,3-2-5 15,-3-1-7-15,0 9-1 16,6-4-5-16,3-7-1 0,3-2-6 15,0-4-1-15,0-7-1 16,0-3-2-16,-1-13-4 16,1-1-2-16,-3 1-2 15,-3-3 2-15,-3-8 4 16,0 8 1-16,-3 1 3 16,0 7 1-16,0 0 3 15,0 2 1-15,0 12-1 16,3 2-1-1,0 5-1-15,0 5-11 16,0 1-3-16,3-3-24 16,0-3-8-16,3-5-40 15,5-3-30-15,7-7 43 16</inkml:trace>
  <inkml:trace contextRef="#ctx0" brushRef="#br0" timeOffset="334">20941 15510 236 0,'-24'2'90'0,"3"17"-48"0,-9 2-47 0,21-10 15 15,0 2-2-15,3 0 5 16,3 3 2-16,3 8 0 16,9 0-7-16,9 0-5 0,3-6-2 15,3 3-19-15,0-10-5 0,-1 2-20 16,1-8-8-16,3-10-12 15,-3-3-39 1,3-8 25-16</inkml:trace>
  <inkml:trace contextRef="#ctx0" brushRef="#br0" timeOffset="335">21057 15325 228 0,'-3'-22'88'0,"3"15"-48"0,3 1-42 16,-3 6 17-16,3 6-7 15,0 1 1-15,0 7 3 16,-3 10 5-16,0 10-9 16,0 16-4-16,-3-2-1 0,3 15-4 15,0-10 0-15,0-5-23 0,0-3-10 16,0-13-35 0,0-6-56-16,-3-5 25 15</inkml:trace>
  <inkml:trace contextRef="#ctx0" brushRef="#br0" timeOffset="336">20949 15497 324 0,'-8'-11'123'0,"8"19"-66"0,5-3-73 0,1-7 15 16,3-1-6-16,6-5 4 0,0 5 2 15,9-2 3-15,6 0-1 16,2 2-18-16,1 3-9 0,0 0-28 16,0 0-13-16,2 0-5 15,1 3-32 1,-6-3 25-16</inkml:trace>
  <inkml:trace contextRef="#ctx0" brushRef="#br0" timeOffset="337">21295 15510 148 0,'-3'2'57'0,"3"17"-30"0,3-8-21 16,0-9 17-16,0 6-1 15,6-3 2-15,5 3-9 16,1-2-2-16,0-1-7 0,0-2 0 16,3-3 1-16,-6 0-3 0,0 0-1 15,0-3-3-15,-3-2-1 16,-3 5 1-16,-6-14 0 15,-3 7-5-15,-3-7-1 16,-3 4 3-16,-15-4 1 16,-3 9 6-16,3-3 2 15,1 6 2-15,-1 4 2 16,3 11-1-16,3 1 2 16,3 2 7-16,0-1 3 15,9 4-6-15,3 0-4 16,3 7-4-16,6 3-2 15,3 0-8-15,3-8-2 16,9-2-31-16,6-6-12 0,2-5-19 16,1-8-9-16,3-8-7 15</inkml:trace>
  <inkml:trace contextRef="#ctx0" brushRef="#br0" timeOffset="338">21625 15563 228 0,'-6'-19'85'0,"3"1"-46"0,-6-9-26 15,0 27 24-15,-6 6-21 16,1 1-8-16,-1 7-9 16,-3 4 0-16,3 3 1 15,3-2 2-15,3 7 1 0,6-2-6 16,3-3 0-16,3 3 3 16,9-8 2-16,6-8-5 0,0-11 0 15,0-2-1 1,-4-3 2-16,1-5-4 0,0-6 2 15,-3-2-5-15,-3-16 1 16,-3 3 2 0,-6-6 3-16,-3-2 6 0,-3-1 6 15,-6 1 8-15,3 5 7 16,0 8-7-16,3 10 1 16,6 6-13-16,0 18-3 15,6 9 0-15,3 12 3 16,6 19 0-16,3 3 0 15,3 2-3-15,0 0 1 16,2-2-37-16,7-3-15 0,-3 0-76 16</inkml:trace>
  <inkml:trace contextRef="#ctx0" brushRef="#br0" timeOffset="339">259 13360 192 0,'-6'5'71'0,"12"18"-38"0,3 21-39 0,-6-14 12 16,0 34 2-16,-3 18 5 0,-6 29-2 16,-3 5-1-1,0 0-6-15,6-10 2 0,-5-16 0 16,8-13-2-16,-6-14-1 0,6-11-6 15,0-9 0-15,6-15-48 16,-3-15-18-16,2-7-14 16</inkml:trace>
  <inkml:trace contextRef="#ctx0" brushRef="#br0" timeOffset="340">250 13424 156 0,'18'-2'57'0,"12"2"-30"0,27-1-34 0,-19 1 8 15,22 1 6-15,17-2 5 16,27-2-1-16,27-3-1 15,24-4-6-15,24-4 2 0,26-2 3 16,18-4-5-16,27-2-2 16,3-6-1-16,-9-4-1 15,-2 6 2-15,-22 6 3 0,-24 4-7 16,-20 8-3 0,-27 6 5-16,-18 8 4 0,-27 8-4 15,-21 2 0-15,-17 4 2 16,-16 0 1-16,-8 6 3 15,-12 0 3-15,-6 4 2 16,-10 8 1-16,-2 18 2 16,-3 12 2-16,0 10-7 15,3 20-3-15,0 1-1 16,0-5-1-16,3 2 2 16,3-16 1-16,-3-6 5 15,-1-10 3-15,-2-12-13 16,-6-10-5-16,-6-4-17 15,-6-10-5-15,-6-6-27 0,-11-6-11 16,-10-5-31 0</inkml:trace>
  <inkml:trace contextRef="#ctx0" brushRef="#br0" timeOffset="341">259 14444 192 0,'-9'-5'71'0,"12"5"-38"0,6-1-41 15,0 1 12-15,9-3 2 16,15 1 4-16,14 2 17 15,13 0 9-15,32 0-18 0,24 2 8 0,42 2 2 16,30 5-15 0,29-1-5-16,18-3-5 0,15 1 0 15,9-7 0-15,0-4 3 16,-18-2 12-16,-9-2 6 16,-23 2-8-16,-25-4-4 15,-23 6-16-15,-24-3-5 16,-36 8-45-16,-15 3-16 15,-17-3-62 1</inkml:trace>
  <inkml:trace contextRef="#ctx0" brushRef="#br1" timeOffset="342">19446 11372 68 0,'0'-3'27'0,"3"3"-14"0,-6-3-4 15,3 3 9-15,-3 0-6 16,0 0-2-16,-3 0-3 16,-3 0 0-16,-2 0 0 15,-4 0 1-15,0 3 0 16,-6 0 0-16,-3-1-2 15,-3 1-1-15,1 0-1 16,-1-3 2-16,0 0-3 16,0 0 0-16,-6-3 3 0,4 0-1 15,-1 1 2-15,0 2-4 16,0 0-2-16,1 0 2 0,-4 2 0 16,6 1-6-16,-3 0 0 15,-5 2 5-15,2 0 6 16,0-2-4-16,0 0-2 15,4 2-1-15,-4-2-1 16,0 2 0-16,3 0 0 16,4 3 2-16,-1 0 1 15,0 8-1-15,0 8 1 16,3-1 0-16,1-1 1 16,2 1-2-16,3-1-2 15,-3-1 1-15,6 0 1 16,0 3-3-16,3 0-2 0,-5-3 2 15,5 0 0-15,0 0 1 16,3-2 0-16,3 2 0 16,6 0 0-16,3 0 0 15,6-2 0-15,0-1 0 16,3 6 0-16,2 2 0 16,4-2 2-16,3-3-1 15,3 1-1-15,0-1 1 16,9 0-1-16,-4-3 2 15,1-2 1-15,3 0-4 16,0 0 1-16,2-5 0 16,4-1 2-16,0-2-1 15,-1 0-1-15,1-3 1 0,0 1 1 16,-1-1-1-16,4 0 2 16,0 1-4-16,2 1 0 15,4-7 1-15,0 0 2 16,-1 6-1-16,4-6-1 15,-1-3 1-15,7 6-1 16,0-3 0-16,-1 5 0 16,-2-5 2-16,5 3 1 15,-2-1-4-15,-1-2 1 16,-2-2 0-16,-3-1 2 16,2 0-3-16,-2 1 0 15,-4-1 3-15,4 0 1 16,0-2-4-16,-1 3 1 0,-2-1 0 15,-1 0 0 1,-2 1 0-16,0-1 0 0,-1 0 0 16,-2 1 0-16,0-4 0 15,-1 1 2-15,10-3-1 16,-3-2-1-16,14-6 1 16,-5 0-1-16,-4-8-3 15,1-5 0-15,-4-3 4 16,-5 6 1-16,-6-1 0 15,-7 1 1-15,-5-1-2 16,-6 3-1-16,-6 3-2 16,-6-2 1-16,-3-4 3 15,-9 3 1-15,-3 3-1 0,-6-3-2 16,-3 3 1 0,-6-3-1-16,-5 6-3 15,-1-1 2-15,-6-7 1 0,-6 5 0 16,-2-6 0-16,-16 3 0 15,-5 8-3-15,-10 1 2 16,-11 1 1-16,-1 4 0 16,-17 4-3-16,3-1 2 15,-3 1 3-15,0 4 1 16,-10 2-4-16,4 0 1 16,3 0 2-16,9 0 1 15,12 2-4-15,2 4 1 0,13 7-5 16,11 0 1-1,7 8-82-15</inkml:trace>
  <inkml:trace contextRef="#ctx0" brushRef="#br1" timeOffset="343">23212 14377 104 0,'-12'-2'41'0,"-3"-1"-22"0,-9 0-14 15,15-2 11-15,0 0 4 16,-3 0 2-16,-6-1 4 0,4 1 1 16,-4-3-10-16,0 0-3 15,-3 0-8-15,0 0-2 0,3 6 0 16,-6-4-2-1,1 1-2-15,-1-3 3 0,0 5 0 16,3-4-1-16,-6 4-2 16,7 3 1-16,-4 0-1 15,-3 0-3 1,6 0 2-16,-3 3 1 0,-2-1 0 16,-4 6-3-16,6-3 2 15,-3-2 1-15,0 2 2 16,4-2-1-16,2 2-1 15,0 1 1-15,-9 2 1 0,9-1-6 16,-3 1 1 0,4 3 1-16,-1-3 3 0,0-3 0 15,3 3 2-15,0-3-4 16,3 1-2-16,3-1 4 16,1-2 1-16,-4 2 0 15,0 0-2-15,3 1-2 16,0-4 1-16,0-2 3 15,0 8 3-15,0-3-7 16,0 1 0-16,3-1 0 16,-2 3 1-16,2 0-2 15,0 2 2-15,-3 1 1 16,0 0 2-16,0 2-1 16,0 0 2-16,3 0-4 0,-3 3 0 15,3 5 3 1,0 1 1-16,0 4-1 0,0-5-2 15,4 0-2-15,-1 0 1 16,3-2-1-16,0-3 0 16,0 5 4-16,3 3 3 15,0-3-2-15,3-2 0 16,3-6-1-16,0 5 1 16,2-2 0-16,1 0 1 15,0 0-2-15,9 0-2 16,-3 0 1-16,0-3 1 15,3 5-1-15,-3-2 2 16,3 0-2-16,-1 0 2 0,1-3-4 16,0 3 0-16,3 0 1 15,6 5 0-15,-3-10-3 16,5 2 2-16,4 0 1 16,0-2 2-16,3-3-1 15,-1 0 2-15,1-3-2 16,3 0 2-16,2-2-4 15,-2 5-2-15,3-3 2 16,-4-2 2-16,10-1 0 16,-3-2 2-16,2 0-2 15,4 0-1-15,5 0-2 16,1 3 1-16,-3 0 3 16,-4-3 1-16,10 0-1 15,-4 0-2-15,1-3 1 0,5 0-1 16,-8 1-5-16,2-4 1 15,1 1 4-15,3-5 2 16,-4-1-3-16,4-5-1 16,2 3 1-16,-2 2 2 15,-1 1 0-15,-2 4-1 16,-1 1 1-16,4-3-1 16,11-5 0-16,-5 5 2 15,-10-5-1-15,4 0 2 16,-13-6-2-16,-5 3-1 15,0-5 1-15,-12 0-1 0,-4-6 2 16,-11-4 1-16,-3-4-1 16,-15-2-2-1,-6-16 3-15,-3 8 2 0,-8 0-2 16,-7-2 0-16,-6 10-1 16,0 2 1-16,-14 1 0 15,2-3 1-15,-12-3-2 16,4 6-2-16,-13-1-4 15,-5 4 0-15,-6 2 6 16,-19 7 6-16,1 1-6 16,-18 19-3-16,-9 4 0 15,-9 3 2-15,-6 6 0 16,6 2-1-16,9 1 1 16,12 1-1-16,9-4-14 15,14 8-3-15,10 4-92 16</inkml:trace>
  <inkml:trace contextRef="#ctx0" brushRef="#br1" timeOffset="344">20533 15274 104 0,'6'3'38'0,"0"-3"-20"0,0-3-15 0,0 3 10 15,-3 0 14-15,-1 0 7 16,1-5 7-16,-3 0 4 16,-5-3-7-16,-1 0-3 15,-6-3-19-15,-3 1-8 0,-3-1-3 16,0 1-3-16,-3-4-2 16,-3 9 1-16,-2-3 1 15,-4 0-1-15,-3 0-1 16,0-2 1-16,-2 4 1 15,-1-2-1-15,-3 3-1 16,-2 0 1-16,5 2-1 0,0-2 0 16,-3 0 0-16,-2-3 2 15,-7 13 1 1,3-2-4-16,1 2-1 16,-1 3-2-16,-2 0 3 0,5 0 0 15,-3 0 3-15,4 5-3 16,-1 0 0-16,-6 0 1 15,1 6 0-15,2-6-3 16,3 3 2-16,1-5 1 16,2 10 2-16,3 3-1 15,4 5-1-15,2 2-2 16,6 1 1-16,3 8 1 16,6 5 0-16,6-6 0 15,3 6 0-15,6-7 2 16,6-4 1-16,3 6-1 15,6-1-2-15,3-7 3 16,3 5 0-16,6-8-1 0,5-2 1 16,4-1 0-16,3-7 1 15,-1-1-2-15,4 3 1 16,0-2-2-16,2-6-1 16,-2 0 1-16,-3 1-1 15,2-7 0-15,4-1 2 16,3 4-3-16,2-2 0 15,-8-2 1-15,3 1 2 16,2 1-3-16,4-2 0 16,-1-1 1-16,7 0 2 0,3-2-1 15,-1 8-1 1,1-9 1-16,2 6 1 0,4-8-1 16,-1 0-1-16,7 0 1 15,2-3 1-15,-6-2-1 16,1 5 2-16,2-2-2 15,-5-9 2-15,2 6 0 16,7-9 1-16,-7-7-5 16,-2 8 1-16,-4-5 0 15,4 4 0-15,-7-4-3 16,1-3 2-16,-4 2 3 16,-2-2 1-16,-4 0-1 15,7-8-2-15,-12 7 1 16,-4-1-1-16,-5-1 0 15,0-5 2-15,-7 2-1 16,-5 1-1-16,3-1 1 0,-3 1-1 16,-6-1 0-16,0 1 0 15,-9 2 0-15,-6-2 2 16,-6-1-1-16,-3-4-1 16,-3-1 3-16,-6-3 2 15,-3 9 0-15,-6-1 0 16,-3 6-3-16,-8-3-2 15,-16 3-4-15,-12 3 0 16,-11 12 0-16,-15-4-1 16,-27 2 1-16,-6 5 3 15,3 1-2-15,-18 2 1 0,3 5 2 16,3 0 0-16,9 1-14 16,3-1-3-16,6 0-55 15,14 6-23-15,19-19-11 16</inkml:trace>
  <inkml:trace contextRef="#ctx1" brushRef="#br2">13306 228 633 0,'0'0'56'0,"0"0"-44"0,0 0-12 0,0 0 0 16,0-6 184-16,-3 4 34 0,0-4 7 0,3 6 2 15,-6-5-99-15,0 2-20 0,0 3-4 0,0-5-1 16,-3 5-33-16,0 0-6 0,-3 5-2 0,3-5 0 16,-3 8-17-16,0-2-3 0,0 2-1 0,1 5 0 0,-1-5-5 0,0 5-2 15,3 5 0-15,-3-4 0 0,3 4-22 0,3-5-4 16,0 6 0-16,3-3-8 0,3 2 0 0,3-4 0 15,0 4 0-15,6-5 0 0,0 1 0 0,6-1 0 16,0-5 8-16,3 2-8 0,-4-7 0 0,10 2 0 16,-3 1-11-16,0-4 11 15,3 1-37-15,-3-3-1 0,5 0 0 0,-5-3-627 16,3 1-126-16</inkml:trace>
  <inkml:trace contextRef="#ctx1" brushRef="#br2" timeOffset="442.004">13585 0 1612 0,'0'0'72'0,"0"0"14"0,-3 5-69 0,3 1-17 0,-3 7 0 0,3-5 0 0,0 10 53 0,0-5 7 15,-2 9 2-15,2 1 0 0,0-1-7 0,0 4-2 16,0 6 0-16,0 0 0 0,-3 2-11 0,3-2-2 16,-3-6-1-16,3 1 0 0,0-6-19 0,0 3-3 15,3-6-1-15,-3 3 0 0,3-7-16 0,-3-1 0 16,0 0-8-16,0 0 8 15,0-7-129-15,0-1-20 0,0 3-4 0</inkml:trace>
  <inkml:trace contextRef="#ctx1" brushRef="#br2" timeOffset="867.997">13454 214 2012 0,'-11'-8'89'0,"11"8"19"0,0 0-87 0,3 0-21 0,-3 0 0 0,8-5 0 15,1 0 14-15,3-3-2 0,0 3 0 0,0-3 0 16,0 8-12-16,3-6 0 0,-3 1 0 0,0 2 0 16,3-2 0-16,-1 5 0 0,1-5 0 0,0 5 0 15,0 5-43-15,-3-5-5 0,0 0 0 16,0 0-1-16,0 5-61 0,-3-5-12 0,0 3-2 0,0 2-1 16,-1-5 53-16,-5 6 12 0,-3-6 1 0,3 8 1 0,-3-8 86 0,-3 7 16 15,0 9 4-15,0 0 1 0,1 3 19 16,-4-1 4-16,0-5 1 0,0 3 0 0,3 3-4 0,0-1-1 15,0 1 0-15,0-3 0 0,3 2-12 0,0 1-2 16,6-6-1-16,-3 0 0 0,3 1-5 0,0-9-2 16,3 8 0-16,2-10 0 0,-2 2-29 0,3-5-5 15,0 5-2-15,3-5 0 0,-3-5 4 0,3 0 1 16,-3-3 0-16,0 2 0 0,0-1-15 0,-4-1 9 16,4-6-9-16,-6 4 8 0,3 2-8 0,-6-5 0 15,3 2 0-15,-3-2-11 0,-3 0 11 0,-3 5 0 16,0 0 0-16,-3-6 0 0,0 4 0 0,0 2-13 15,0-3 5-15,0 3 8 0,1 0-26 0,-4-5 2 16,3 8 1-16,0-3 0 16,6 8-39-16,-6-5-8 0,6 5-2 0,0 0-547 0,0 0-109 0</inkml:trace>
  <inkml:trace contextRef="#ctx1" brushRef="#br2" timeOffset="1099.672">13931 272 1220 0,'18'19'54'0,"-12"-6"11"0,-1 0-52 0,-2 1-13 0,3-1 0 0,0 3 0 15,0-3 96-15,-3 0 16 0,0 3 3 0,0-8 1 16,3 5-26-16,-6-7-5 0,0 2-1 0,0-3 0 16,0-5-13-16,-3 2-3 0,-3 4-1 0,6-6 0 15,0 0-20-15,-3 0-4 0,0 0-1 0,-3-6 0 16,3 4-14-16,-3-3-2 0,6-3-1 0,-3 2 0 16,3-7-5-16,3 0-2 0,3 0 0 0,0-1 0 0,0 1-18 0,0-5 0 15,6 4-11-15,0-7 11 16,0 5-11-16,0 0 11 0,3 3-10 0,0 0 10 0,0 2-15 0,-1 4 3 15,-2 1 1-15,0 4 0 16,3 2-115-16,-3-6-23 0,-3 12-5 0,3-6-762 16</inkml:trace>
  <inkml:trace contextRef="#ctx1" brushRef="#br2" timeOffset="3596.674">13065 749 576 0,'0'0'51'0,"0"0"-41"0,0 0-10 0,0 0 0 16,0 0 181-16,0 0 35 0,0 0 6 0,0 0 2 15,0 0-121-15,0 0-24 0,0 0-5 0,0 0-1 16,0 0 6-16,0 0 1 0,0 0 0 0,5 2 0 16,4 4-22-16,0-6-4 0,-9 0-1 0,6 0 0 15,-6 0-26-15,9-8-6 0,0 2-1 0,3-1 0 16,-3 1-4-16,0 1 0 0,-3-3-1 0,3 0 0 15,0 3-15-15,0-3-18 0,0 3 4 0,0-1 1 16,-1 1 13-16,-2 2-11 0,3 3 11 0,0 0-10 16,-3 0-2-16,0 6-1 0,6 7 0 0,-6 0 0 0,3 0 21 15,0-5 4-15,-3 5 0 0,0-7 1 0,3 2 3 16,0 0 1-16,-3-3 0 0,6 0 0 16,-4 0-17-16,1 3 0 0,3-8 0 0,0 0 0 0,3 0 0 0,0-5 0 15,-3 2 9-15,0-2-9 0,3-3 0 0,-3 3 0 16,2 5 0-16,4-5 0 0,-3-3 0 0,0 2-8 15,0 1-1-15,3 3 0 0,-3 2 9 0,3 0 0 16,-4 0-9-16,1 7 9 0,0-1 0 0,0 2 8 16,3-8 0-16,-3 5 0 0,3 0 16 0,-3 3 2 15,2-3 1-15,1 3 0 0,-3-8 10 0,3 6 3 16,3-6 0-16,-3 0 0 0,3 0-16 0,-1 0-2 16,1-6-1-16,0 6 0 0,-3-5-8 0,3 2-1 15,0-2-1-15,-1 0 0 0,1 2 0 0,0 1 0 0,-3-1 0 16,0 3 0-16,0-5-11 0,-3 5 0 15,2 0 0-15,-2-6-11 16,0 4-25-16,3 2-4 0,-3 0-2 0,0-6-710 16,0 6-143-16</inkml:trace>
  <inkml:trace contextRef="#ctx1" brushRef="#br2" timeOffset="4571.055">15407 220 864 0,'0'0'76'0,"0"0"-60"0,0 0-16 0,-6-6 0 16,0 6 113-16,0 0 20 0,-3-5 4 0,3 2 1 15,-3 3-53-15,3 0-10 0,-5 0-3 0,2 0 0 16,0 0 4-16,-3 0 0 0,-3 3 0 0,3 2 0 16,3 1-17-16,-3 7-3 0,0-5-1 0,3 5 0 0,-3 0-30 0,3 0-5 15,1 6-2-15,2-1 0 0,3-2-18 0,3 3 8 16,-3-1-8-16,6-2 0 0,-3 0 8 0,6-3-8 16,3 3 0-16,2-3 0 0,1-2-10 0,0-3-9 15,0 0-1-15,3-3-1 16,3 1-95-16,0-6-20 0,-3 0-3 15,2 0-653-15</inkml:trace>
  <inkml:trace contextRef="#ctx1" brushRef="#br2" timeOffset="4787.025">15544 220 1810 0,'-12'8'80'0,"12"-8"17"0,-9 0-77 0,0 5-20 0,0 3 0 16,0-3 0-16,0 3 0 0,4 0 10 0,-4 2-10 0,3 4 8 15,0-1-8-15,-3 0 0 0,3 0 9 0,0 1-9 16,0-1 58-16,6 0 7 0,0 0 2 0,3-2 0 16,3-3-15-16,3 5-4 0,0-5 0 0,0 3 0 15,5-3-48-15,-2-3-20 0,3-3 0 0,0 4 1 32,3-1-13-32,0-5-4 0,3 0 0 0,-3 0 0 0,-1 0-28 15,1-5-5-15,0 5-2 0,0-8-770 0</inkml:trace>
  <inkml:trace contextRef="#ctx1" brushRef="#br2" timeOffset="5004.991">15746 18 1926 0,'-11'0'42'0,"8"0"9"0,0 0 1 0,0 0 3 0,3 0-44 0,0 0-11 15,0 8 0-15,0 6 0 0,-3 4 0 0,3-5 0 16,0 6 0-16,0-1-11 0,-3 9 47 0,3-1 10 15,3 1 2-15,-3 5 0 0,0-6 5 0,0 0 2 16,3-4 0-16,0 1 0 0,-3-1-34 0,0-1-6 16,0-3-2-16,0 1 0 0,3-6-23 0,-3 0-5 15,-3 1-1-15,3-9 0 16,0 3-170-16,0-8-34 0</inkml:trace>
  <inkml:trace contextRef="#ctx1" brushRef="#br2" timeOffset="5401.735">15604 196 1969 0,'0'-8'87'0,"0"8"18"0,0 0-84 0,0 0-21 0,8-5 0 0,-2-3 0 32,3 8-18-32,3-6-8 0,3-2-2 0,-3 3 0 0,0 0 10 0,0 2 2 0,6-2 0 0,-6 5 0 15,5-5-16 1,-2 2-4-16,-3 3 0 0,0 0 0 15,3 0-35-15,-3 0-7 0,0 0-2 0,0 0 0 0,-6 0-25 16,-6 0-6-16,0 0-1 0,9 8 0 0,-6-3 112 0,0 8 29 0,-3-5 3 0,-3 6 0 16,0-1 44-16,-3 0 10 0,6 6 2 0,0-1 0 15,-6-2-20-15,3 2-3 0,3 1-1 0,0 2 0 0,3-2-20 16,-3-1-4-16,3-5 0 0,3 1-1 0,0-1-8 0,3 0-2 16,-3-8 0-16,2 9 0 0,1-12-1 0,3 4-1 15,-3-1 0-15,3-5 0 0,0 0-3 0,0-5-1 16,-3-3 0-16,-3-6 0 0,3 9-2 0,-3-3 0 15,0-5 0-15,0 8 0 0,-3-9-7 0,0 1-2 16,0 0 0-16,0 0 0 0,-6-1-4 0,-3 1 0 16,0-3-8-16,0 0 12 0,0-2-3 0,-3 5-1 15,3-6 0-15,-3 6 0 16,0 0-55-16,3 5-11 0,0-3-2 0,0 9-1 16,0-9-106-16,3 8-21 0,-3-10-4 0,6 13 0 0</inkml:trace>
  <inkml:trace contextRef="#ctx1" brushRef="#br2" timeOffset="5620.737">16080 331 1670 0,'0'0'74'0,"3"8"15"0,6-3-71 0,-6 3-18 0,-3 5 0 0,3-8 0 15,6 3 70-15,-6-2 10 0,-3-6 3 0,0 0 0 16,0 0-30-16,0 0-5 0,0 0-2 0,0 0 0 16,-9 0 16-16,3-6 3 0,6 6 1 0,0 0 0 15,-3-5-26-15,3-3-4 0,0 0-2 0,3-5 0 16,-3 2-15-16,6-2-3 0,0 0-1 0,3 5 0 15,-1-5-15-15,1-6 0 0,3 6 8 0,3 0-8 16,0 0 0-16,0-1-8 0,-3 1 8 0,3 2-13 16,3 4-59-1,-1 7-11-15,-5-6-2 0,0 6-954 0</inkml:trace>
  <inkml:trace contextRef="#ctx1" brushRef="#br2" timeOffset="6252.261">15148 722 633 0,'0'0'28'0,"0"0"6"0,0 0-34 0,0 0 0 0,0 0 0 0,0 0 0 15,0 0 339-15,6 0 61 0,3-10 12 0,0 2 2 16,0 2-314-16,0 4-62 0,3-9-13 0,0 3-2 16,2-2 9-16,1 2 1 0,0 0 1 0,0-3 0 0,0-2-25 0,3 5-9 15,-3 0 0-15,6 8 9 0,-4-10-9 0,-2 7 0 16,3 3 0-16,-3 3-11 0,0 2 0 0,0 0 0 15,-3 3 0-15,0-3 0 0,0 3 11 0,-1-2 8 16,1 2-8-16,3-1 11 0,-3-1 5 0,3 2 0 16,-3-3 1-16,3 0 0 0,-3-5 11 0,3 3 3 15,0 0 0-15,2-3 0 0,4 0-31 0,-3-3 0 16,-3 0 0-16,6-2 0 16,-3-3-20-16,2 3-8 0,-2-3 0 0,3 3-1 0,-3-3 11 15,3-3 2-15,0 3 1 0,-3 3 0 0,-1 2 3 0,1 3 0 16,0 0 0-16,0 0 0 0,0-5 12 0,0 10 0 15,0-5 12-15,-1 3-12 0,4 2 21 0,-3-5-2 16,0 5-1-16,0-5 0 0,-3 0-2 0,3 3 0 0,-1-3 0 16,1-3 0-16,-3-2-16 0,3 5 0 0,3-8 0 0,0 3-716 15,-9-3-143-15</inkml:trace>
  <inkml:trace contextRef="#ctx1" brushRef="#br2" timeOffset="21912.479">17523 201 172 0,'9'0'16'0,"-9"0"-16"0,0 0 0 0,0 0 0 16,0 0 224-16,0 0 43 0,0 0 8 0,0 0 1 15,0 0-175-15,0 0-35 0,0 0-7 0,0 0-2 16,0-5 3-16,0 5 1 0,0 0 0 0,0 0 0 15,0 0 0-15,-6-8 0 0,0 8 0 0,-2 2 0 16,-1 4-30-16,0-1-7 0,-3 8 0 0,6-5-1 16,-3 5-15-16,3 6-8 0,-3-6 10 0,6 6-10 15,-3-1 0-15,6-5 0 0,0 9 0 0,0-9 0 16,6 5 12-16,0-4-4 0,0-1-8 0,6-5 12 0,0 2 9 16,0-2 2-16,0-2 0 0,5-4 0 0,-2 4-2 15,3-12 0-15,-3 4 0 0,3-4 0 0,0-2-4 0,-6 3-1 16,0-8 0-16,-1 0 0 0,-2-1-4 0,0 1-2 15,-3 0 0-15,0 0 0 0,-3-1-2 0,-3 1 0 16,-3 3 0-16,0 2 0 0,-6-6 8 0,3 4 2 16,0 2 0-16,-5 0 0 0,2 3 2 0,0-3 1 15,-3 3 0-15,3 5 0 0,0-6-21 0,0 6 0 16,0 6 0-16,0-6 0 16,3 0-92-16,0 5-16 0,6-5-3 0,0 0-519 15,3 8-104-15</inkml:trace>
  <inkml:trace contextRef="#ctx1" brushRef="#br2" timeOffset="22384.476">17750 228 172 0,'0'0'8'0,"0"0"1"0,-3 5-9 0,0-3 0 0,0 9 0 0,0-3 0 16,3 5 320-16,-3 0 63 0,3 1 12 0,0 4 2 15,0 3-316-15,0 3-63 0,0-3-18 0,0 3 0 16,0-3 40-16,0 0 0 0,0 3 1 0,0-5 0 16,0-3 25-16,3 2 5 0,-3-5 1 0,3 6 0 15,0-11-39-15,-3 5-7 0,0-8-2 0,0 3 0 0,0-2-15 16,0-6-9-16,0 0 10 0,0 0-10 0,0 0 12 0,0 0-3 16,0 0-1-16,0 0 0 0,3-8 0 15,-3 2 0-15,0-7 0 0,0 0 0 0,0 0-8 0,0-1 0 16,-3 1 0-16,3-5 0 0,0-1 10 0,-3 6-10 15,0-6 12-15,0 4-12 0,3-4 0 0,0-2 0 16,0 2 0-16,0 1 0 0,3 5 0 0,0-9 0 16,3 4 0-16,0 5 0 0,0-1 0 0,0 1 0 15,2 0 0-15,4 0 0 0,-3 2 22 0,3 3-2 16,0 0-1-16,0 8 0 0,0 0-8 0,0 0-2 16,3 3 0-16,0 2 0 0,-6 9-9 0,2-9 12 15,1 8-12-15,-6 0 12 0,3-5 8 0,-6 5 3 16,-3 6 0-16,-6-6 0 0,3 0 2 0,-6 1 1 0,0-1 0 0,0 5 0 15,-2-10-17-15,-1 3-9 16,3 2 10-16,-3-5-10 0,0-3 0 0,0 3-8 0,3-2-1 16,-3-4 0-1,0 4-33-15,3-6-6 0,3 0-2 0,-3 0 0 16,6 0-99-16,3 0-20 0,-5 0-4 0,5 0-407 0,-3-6-82 0</inkml:trace>
  <inkml:trace contextRef="#ctx1" brushRef="#br2" timeOffset="22660.476">18104 177 1983 0,'0'0'44'0,"0"0"8"0,0 0 3 0,0 0 1 16,0 0-45-16,6 0-11 0,-6 0 0 0,9-2 0 0,0-4 36 0,0 6 6 15,0-5 1-15,2 2 0 0,-2 3 28 0,0 0 5 16,3 0 2-16,-3 0 0 0,3-5-46 0,0 5-8 16,0 0-3-16,3 0 0 0,-3 0-12 0,0-5-9 15,-1 2 12-15,1 3-12 0,0 0 0 0,0 0-16 16,-3 0 2-16,0 0 0 16,0 0-31-16,-3-5-7 0,3 5 0 0,-6 0-1 15,-3 0-151-15,6 5-31 0,-6-5-5 0</inkml:trace>
  <inkml:trace contextRef="#ctx1" brushRef="#br2" timeOffset="22877.474">18149 317 2026 0,'-9'0'90'0,"9"0"18"0,0 0-86 0,0 0-22 0,0 0 0 0,0 0 0 15,0 8 0-15,3-2 0 0,-3-6 0 0,0 0-8 16,6 2 36-16,2-2 7 0,1 0 1 0,3 0 1 15,0 6 21-15,0-12 4 0,3 4 1 0,0 2 0 16,0-6-32-16,0 6-7 0,-1-8 0 0,1 8-1 16,0 0-12-16,-3-5-3 0,0 5 0 0,0 0 0 15,0-5-120-15,-3 5-25 0,-3 0-5 0,0 0-819 16</inkml:trace>
  <inkml:trace contextRef="#ctx1" brushRef="#br2" timeOffset="23602.476">17306 770 1893 0,'0'0'84'0,"0"0"17"0,0 0-81 0,0 0-20 16,0 0 0-16,0 0 0 0,0 0 29 0,0 0 2 16,3-3 0-16,3-2 0 0,0 0 13 0,3-1 2 15,0-2 1-15,0 1 0 0,3-7-22 0,0 9-4 16,3-8-1-16,-4 0 0 0,1 2-9 0,3 3-3 16,0 3 0-16,0 2 0 0,0-2-8 0,0 5 0 15,0 0-10-15,2 0 10 0,-5 5-8 0,0-2 8 16,0 2 0-16,0 6-9 0,0-3 9 0,0 5 0 15,0-8 0-15,0 3 0 0,0 0 14 0,3 3-2 16,-4-9 0-16,4 3 0 0,0 1-4 0,-3-4-8 0,3-2 11 16,0-2-11-16,0-4 12 0,0 1-12 15,0 3 12-15,2-9-12 0,1 3 0 0,0-5 0 0,0 5 0 0,3-3 0 16,3 3 0-16,-4 3 0 0,-2-3-15 0,3 3 5 16,3 5 10-16,0-6-12 0,0 6 12 0,-4 0-12 15,4 0 12-15,-3 6 0 0,0-6-9 0,0 5 9 16,0 3 0-16,-4-8 0 0,4 5 0 0,-3-2 0 15,3 0 0-15,0-1 0 0,-3-2 0 0,2-2 0 16,4 2 0-16,-3-6 0 0,3 6 0 0,0-5-676 16,0-8-135-16</inkml:trace>
  <inkml:trace contextRef="#ctx1" brushRef="#br2" timeOffset="24243.481">17803 958 518 0,'0'0'46'0,"-6"0"-37"0,0 0-9 0,0 0 0 16,-3 0 150-16,3 0 28 0,-2 0 6 0,-1 5 0 15,0-2-79-15,-3 5-16 0,3 2-3 0,-3-2-1 0,0 5 12 0,3 6 3 16,-6-6 0-16,6 6 0 0,-3-1-26 0,6 3-5 15,0 6-1-15,1-1 0 0,5-2-24 0,3 3-4 16,-1-1-2-16,1 0 0 0,9-7-21 0,0 2-4 16,3-2-1-16,0-6 0 0,3-5 8 0,3-3 2 15,0 0 0-15,2-5 0 0,1-5-6 0,6 0 0 16,0-8-1-16,-3-9 0 0,-4 4 4 0,1-6 1 16,0-5 0-16,-3 3 0 0,-3-6-10 0,0 0-2 15,-7 6 0-15,-5-6 0 0,0 5 5 0,-6 1 1 16,-6 5 0-16,-3-6 0 0,-2 9 14 0,-1-1 4 15,-3 1 0-15,-3 2 0 0,0 3 6 0,0 7 2 16,-3-2 0-16,3 3 0 0,-2 5-29 0,2 0-11 0,0 0 8 16,3 0-8-1,0 3-120-15,0 2-30 0,6 0-6 0</inkml:trace>
  <inkml:trace contextRef="#ctx1" brushRef="#br2" timeOffset="26285.937">19872 214 820 0,'0'0'36'0,"0"0"8"0,0 0-35 0,0 0-9 0,0 0 0 0,6 0 0 16,0 0 91-16,-6 0 16 0,-3-8 3 0,3 8 1 16,0 0-38-16,0 0-7 0,-3 0-2 0,0-5 0 15,0 0 3-15,0-1 0 0,-6 4 0 0,0 2 0 16,0 0-27-16,3 0-6 0,-3 0-1 0,0 2 0 15,-6 4 0-15,4-1 0 0,-1 0 0 0,0 3 0 16,-3 0-12-16,3 3-2 0,3 2-1 0,-3 0 0 16,3 0-18-16,3 1 0 0,0 4 8 0,3-5-8 15,-3 3 0-15,6 3 0 0,3-6 0 0,0 0 0 16,3-2 0-16,0 2 0 0,3-5 0 0,0-3 0 0,0 3 8 0,3-2-8 16,3-4 9-16,-3-2-9 0,-3 0 11 0,3-2-11 15,-1 2 12-15,1-6-12 0,-3-2 16 0,3-2-3 16,-3 2-1-16,0-5 0 0,3-1-4 0,-6 1-8 15,0 0 11-15,3 0-11 0,-6-1 11 0,3 1-11 16,-6-3 10-16,0 3-10 0,0-3 0 0,0 3 8 16,0-5-8-16,-3-1 0 0,3 6 0 0,-3-8 9 15,0 7-9-15,-3-4 8 0,3-1-8 0,0 3 0 16,-3 6 0-16,3-9 0 0,-3 3 0 0,3 3 0 16,0 3 0-16,0 2 0 0,3 0 13 0,-3 2-2 0,3 1-1 15,0 5 0-15,0 0 15 0,0 0 3 0,0 0 1 16,0 11 0-16,3-3-29 0,-3 10 0 0,3-5 0 0,0 9 0 15,0-4 0-15,3 9 0 0,3-6 11 0,-3 5-11 16,3 3 9-16,0-7-9 0,0 4 0 16,-3-5 9-16,3 3-9 0,-4-3 0 0,4-2 0 0,-3-1 0 15,0-5 0-15,3 3 0 0,0-5 0 0,-3-3 0 32,0 2-36-32,3-7-4 0,0 2 0 0,-3 1 0 0,3-12-153 15,-3 6-31-15</inkml:trace>
  <inkml:trace contextRef="#ctx1" brushRef="#br2" timeOffset="26507.936">20122 26 1904 0,'0'0'84'16,"0"0"18"-16,0 0-82 0,0 0-20 0,0 0 0 0,0 0 0 0,0 0 0 0,-3 11-12 15,0 2 2-15,3 0 0 0,0 1 10 0,0 2 14 16,-3 7-3-16,3 4-1 0,-6-1 20 0,6 1 4 15,-3 5 1-15,3-6 0 0,0 0-14 0,0-2-2 16,0-3-1-16,0-2 0 0,0-6-10 0,3 3-8 16,0 0 9-16,0-3-9 15,0 0-28-15,0-5-12 0,-3-8-3 0,0 0-557 16,0 0-112-16</inkml:trace>
  <inkml:trace contextRef="#ctx1" brushRef="#br2" timeOffset="26919.994">19994 188 1382 0,'0'0'61'0,"-6"0"13"0,0 0-59 0,6 0-15 0,0 0 0 0,0 0 0 15,0 0 179-15,0 0 33 0,0 0 6 0,0 0 2 16,6-5-184-16,3-3-36 0,0 8 0 0,0 0-14 16,3-6 14-16,0 6 0 0,0 0 0 0,2-5 0 15,1 2-16-15,0 3 0 0,-3 0 0 0,3 0 0 16,0 3-136-16,-3-3-28 15,0 5-6-15,0-5-1 0,-1 0 96 0,-2 0 19 0,-3 6 4 0,-3-6 1 16,3 8 44-16,-6-8 9 0,-3 5 2 0,3 3 0 16,-3 2 64-16,0-2 14 0,0 6 2 0,0-1 1 0,-3 0 19 0,0 0 4 15,4 6 1-15,-1-6 0 0,-3 5-5 0,6-4 0 16,0 2-1-16,3 2 0 16,0-5-50-16,0-5-9 0,2 3-3 0,4-3 0 31,3-3 11-31,12-5 3 15,9-21 0-15,-6 5 0 0,-7 0-10 0,-5 3-1 16,-3 0-1-16,-3 2 0 0,-6 3-27 0,0-5 0 16,-3 2 8-16,0 3-8 0,-3-5 0 0,0 5 0 15,-3-5 0-15,-3 2 0 0,3 4 0 0,-3-1-17 16,1 2 4-16,2-2 1 16,0 3-34-16,3 5-6 0,0-5-2 0,3 5 0 15,0 0-126-15,0 0-24 0,0 0-6 0,0 0-520 0</inkml:trace>
  <inkml:trace contextRef="#ctx1" brushRef="#br2" timeOffset="27128.937">20375 299 1450 0,'6'8'32'0,"3"2"6"0,-3 4 2 0,-3-1 1 0,6 0-33 0,-3 3-8 0,0 0 0 15,0-3 0-15,0 0 56 0,-1-5 8 0,-5 0 3 0,0-8 0 16,3 11-20-16,-3-11-4 0,0 0-1 0,0 0 0 16,0 0 12-16,0 0 2 0,0 0 1 0,0 0 0 15,0 0-13-15,0-5-2 0,-3-3-1 0,3 2 0 16,-2-2-22-16,-1-2-5 0,3 2-1 0,0-5 0 15,3-1 5-15,-1 1 1 0,1 0 0 0,3 0 0 16,3-6-19-16,-3 6 0 0,3 0 0 0,3-1 0 16,-3 1 0-16,3 0 0 0,-3 8 0 0,6-3 0 15,-3 3-65-15,0 5-14 0,-1 0-2 16,4 0-863-16</inkml:trace>
  <inkml:trace contextRef="#ctx1" brushRef="#br2" timeOffset="28018.931">19488 757 806 0,'0'0'72'0,"0"0"-58"0,0 0-14 0,0 0 0 16,0 0 144-16,0 0 27 0,0 0 5 0,0 0 0 16,0 0-94-16,0 0-19 0,0 0-4 0,9-6-1 15,-3 4 22-15,3-11 4 0,0 7 0 0,3-7 1 16,0 0-24-16,-1 5-5 0,1-3 0 0,3 3-1 16,-3-5-27-16,0 8-4 0,0-3-2 0,0-3 0 15,3 9-14-15,-6-4-8 0,3 6 10 0,-1 6-10 16,1-6 16-16,0 8-2 0,3-3-1 0,-3 3 0 15,-3 0 1-15,3 2 0 0,3-4 0 0,0 2 0 16,-6-1-1-16,2 4 0 0,1-8 0 0,0 2 0 16,3 0 9-16,-3-2 2 0,0 2 0 0,0-5 0 15,3 0-24-15,0-5 0 0,0 5 0 0,-1-3-8 16,4-7 8-16,0 2 8 0,0 0-8 0,-3 3 11 16,3-6-11-16,-3 3 10 0,-3 0-10 0,2 3 10 0,-2-3-10 15,6 8 0-15,-6-5 0 0,3-1-11 0,0 6 11 16,0-2 0-16,3 2 0 0,-4 2 8 0,1 4-8 0,3-6 0 15,0 0 0-15,0 5 0 0,3-5 0 0,0 0 0 16,-4 2 8-16,4-2-8 0,0-2 0 0,3 2 0 16,-3 0 0-16,0 0 8 0,-3-5-8 0,2 5 8 15,-2 0-8-15,0 0 8 0,0 0-8 0,0 0 0 16,-3 0 0-16,0-6 0 16,2 6-63-16,-2-2-10 0,3 2-3 0</inkml:trace>
  <inkml:trace contextRef="#ctx1" brushRef="#br3" timeOffset="33586.111">19896 952 576 0,'0'0'51'0,"0"0"-41"0,-6 0-10 0,6 0 0 16,0 0 198-16,0 0 38 0,0 0 7 0,0 0 1 16,-3 0-120-16,3 0-25 0,0 0-5 0,-3-5-1 15,0 3-25-15,3 2-6 0,-3 0-1 0,3-6 0 16,-3-2 10-16,3 8 1 0,0-5 1 0,3 0 0 16,3 2-41-16,0-8-8 0,-3 9-1 0,3-3-1 15,3-9-11-15,3 9-3 0,-1-3 0 0,1 0 0 16,6 3-8-16,-3 0 8 0,0-3-8 0,3 2 8 0,-3 6-8 15,0 0 0-15,2 0 0 0,-2 0 0 16,-3 8 0-16,0 3 0 0,0-6 0 0,-3 6 0 0,0 5 10 16,-3-3-10-16,-3 0 12 0,0 0-12 0,-3 1 21 0,-3-1-2 15,-3 0-1-15,3 0 0 0,-6-7-5 0,0 7-1 16,3-5 0-16,-3 5 0 0,-3-8-12 0,6-2 9 16,-3 2-9-16,3 0 8 0,1-5-8 0,2 0 0 15,3 0 0-15,0 0 0 0,0 0 0 0,0 0 0 16,0 0 0-16,0 0-11 0,5 0 1 0,7-5 0 15,0 0 0-15,3 2 0 0,3 6 10 0,-3 2-13 16,6-5 5-16,-3 5 8 0,2 3 0 0,1 3 0 16,-3 5 0-16,-3-3 0 0,-6 0 0 0,0 6 0 15,-3-1 8-15,0-4-8 0,-3 1 17 0,0 1 2 16,-3 5 0-16,-6-2 0 0,-6-6 21 0,0 0 5 0,0 3 1 0,-6-2 0 16,0 1-7-16,-2-7-2 0,-1 0 0 0,-3 3 0 15,3-3-21-15,-3-3-5 0,0-5-1 0,4 0 0 16,-4 0-10-16,3 0-11 0,-3 0 3 0,9 0 0 31,-3-5-107-31,6 5-21 0,-2-8-4 0</inkml:trace>
  <inkml:trace contextRef="#ctx1" brushRef="#br4" timeOffset="41996.37">15559 1024 1022 0,'0'0'45'0,"0"0"10"0,0 0-44 0,0 0-11 0,0 0 0 0,0 0 0 16,0 0 72-16,0 0 12 0,0 0 2 0,0 0 1 15,0 0-19-15,0 0-4 0,0 0-1 0,0 0 0 16,0 0-8-16,0 0-2 0,0 0 0 0,0 0 0 0,0 0-17 0,0 0-3 16,6-8-1-16,-3 3 0 0,3 5-12 0,-3-8-2 15,0 2-1-15,0-1 0 0,0 1 8 0,0-4 2 16,0 7 0-16,0-5 0 0,0 3-27 0,3-6 0 16,-6 3 0-16,3 0 0 0,2 3 0 0,-2-3-12 15,-3 3 0-15,0 5 1 0,0 0 11 0,0 0 16 16,3-8-4-16,-3 8-1 0,0 0-11 0,0 0 0 15,0 0 0-15,0 0 0 0,0 0 0 0,0 0 0 16,6 8 0-16,-3-3 0 0,3-5 0 0,-3 13 0 16,0-5 0-16,0 5 0 0,0-2 0 0,0 2 13 15,-3 1-3-15,3 7-1 0,-3-8 12 0,0 5 3 0,0 4 0 0,-3 1 0 16,3-7-2-16,0 8 0 16,0-3 0-16,0-2 0 0,0-6-3 0,0 6-1 15,0-6 0-15,3 0 0 0,-3 0-18 0,0 0 0 0,3-5 0 16,-3 0 0-16,0 3 0 0,0-6 0 0,0 3-11 0,0-8 11 15,0 5-25-15,0-2 1 0,0-3 1 0,0 0 0 32,0 0-35-32,0 0-7 0,0 5-2 0,0-5 0 15,0 0-74-15,0 0-15 0,0 0-4 0</inkml:trace>
  <inkml:trace contextRef="#ctx1" brushRef="#br4" timeOffset="42232.423">15550 1355 1267 0,'-3'0'112'16,"0"0"-89"-16,-3 2-23 0,3 4 0 0,3-6 118 0,-6 0 19 16,6 0 4-16,-3 0 1 0,3 0-68 0,0 0-14 15,0 0-2-15,0 0-1 0,0 0 15 0,0 0 2 16,0 0 1-16,0 0 0 0,0 0-35 0,6 5-8 16,0-2 0-16,6 2-1 0,0-5 1 0,0 0 0 15,3 0 0-15,3 2 0 0,-1-2-8 0,1 0-2 16,0 3 0-16,0-3 0 0,0 0-14 0,3 0-8 15,-6 3 8-15,-1 2-8 0,1-5 0 16,-3 0 8-16,0 0-8 0,-6 5 0 16,-6-5-112-16,0 0-28 0,0 0-4 0</inkml:trace>
  <inkml:trace contextRef="#ctx1" brushRef="#br5" timeOffset="50050.179">13446 1029 950 0,'-9'8'42'0,"9"-8"9"0,0 0-41 0,0 0-10 0,0 0 0 0,0 0 0 15,0 0 113-15,0 0 21 0,-6 0 4 0,6 0 1 16,0 0-28-16,0 0-6 0,-3-8-1 0,0 3 0 16,3 5-45-16,3-8-10 0,0 3-1 0,3-3-1 15,3 2-21-15,-1-1-4 0,1 1-1 0,3-2 0 16,3-2-1-16,0 2 0 0,-3 2 0 0,3 1 0 0,0 3-6 0,-3-4-2 16,3 6 0-16,-4 0 0 0,-2 0-12 0,0 6 0 15,0-6 0-15,-3 7 0 0,0-1 0 0,-3 7 0 16,0 0 0-16,-3 0 0 0,0 1 0 0,-3 4 0 15,-6 3 0-15,0-2 0 0,0 7 9 0,-3 1-1 16,1-9 0-16,-1 9 0 0,-3-9 5 0,3 3 1 16,-3-2 0-16,3 0 0 0,3-4 2 0,-3 4 0 15,0-6 0-15,0 0 0 0,6-5-6 0,0 3-1 16,-2-3 0-16,2 0 0 0,3-3 5 0,-3 0 1 16,6-5 0-16,0 0 0 0,-3 6-15 0,3-6 9 15,0 0-9-15,0 0 8 0,0 0-8 0,0 0 12 16,9 0-12-16,0 0 12 0,2 0-12 0,4 0 0 15,0-3 0-15,6 0 0 0,-3 3 0 0,6-5 0 16,-3 2 0-16,-1 3 0 0,1-2 8 0,0 4-8 0,0-4 12 16,0 2-4-16,0-3 8 0,-1 3 2 0,-2 3 0 0,0-1 0 15,-6-2-6-15,3 0 0 0,0 3-1 0,-3 2 0 16,-3-5-11-16,3 6 0 0,-7-6-10 0,4 0 10 16,0 2-159-1,0 4-25-15</inkml:trace>
  <inkml:trace contextRef="#ctx1" brushRef="#br2" timeOffset="69385.359">563 6038 1267 0,'0'0'56'0,"0"0"12"0,0 0-55 0,0 0-13 15,0 0 0-15,9-3 0 0,-6 0 0 0,9 3 0 0,3 0 0 0,0 0 0 16,2-5 0-16,4 3 0 0,3-1 0 0,6 0 0 15,6 1 54-15,-1-1 8 0,4 0 2 0,9 1 0 16,-7-1-52-16,10 3-12 0,2-3 0 0,7 1 0 16,2-1 54-16,4 3 8 0,-4 0 2 0,4 0 0 15,8 0-52-15,1 0-12 0,2-3 0 0,7 3 0 16,-4-2 54-16,6-1 8 0,1 0 2 0,2 3 0 16,6-2-52-16,3-1-12 0,-5 3 0 0,8-2 0 15,0 2 47-15,0-3 6 0,0 3 2 0,1 0 0 16,2 0-44-16,-6-3-11 0,-6 1 0 0,-2-4 0 15,2 1 0-15,-6 0 0 0,-3-1 0 0,1 1-11 0,-10-5 11 16,-2 2-8-16,-7 2 8 0,-5-2-8 0,2 0-10 0,-8 3-2 16,-7-3 0-16,-2 6 0 15,-6-4-13-15,-1 4-3 0,-8-1-1 0,0 0 0 16,-6 1-152-16,-3 2-31 0</inkml:trace>
  <inkml:trace contextRef="#ctx1" brushRef="#br2" timeOffset="70329.368">4224 5874 576 0,'0'0'25'0,"0"0"6"0,0 0-31 0,0 0 0 15,0 0 0-15,0 0 0 0,0 0 0 0,6 8 0 16,-6 0 0-16,3 5 0 0,-3 0 57 0,3 6 6 15,-3-1 1-15,3 9 0 0,-3-1 0 0,3 6 0 16,0 5 0-16,-3 2 0 0,3 1 51 0,-3 5 10 16,-3 3 3-16,3 7 0 0,0 4-103 0,0 4-25 15,-3 1 0-15,0 4 0 0,3 4 0 0,-3 2 0 16,3-3 0-16,0-2 0 0,0-5 0 0,0-4 0 0,0-7 0 0,3-2 0 16,-3-6 0-16,6 0 0 0,0-3 0 15,3 0 0-15,-6-2 0 0,3-6 0 0,-3-2 0 0,6-3 0 31,-9-2-46-31,3-6-14 0,-3 0-4 0,3-2 0 0</inkml:trace>
  <inkml:trace contextRef="#ctx1" brushRef="#br2" timeOffset="73129.506">667 6202 990 0,'0'0'44'0,"0"0"8"0,0 0-41 0,6 8-11 0,-6 0 0 0,3 0 0 15,6 2 47-15,-9 3 7 0,3-2 2 0,3 5 0 16,-6 0 0-16,3-3 0 0,-3 3 0 0,6 0 0 16,-6 0-9-16,3-3-2 0,-3-3 0 0,0-2 0 15,0 3-9-15,0-3-1 0,0 2-1 0,0-4 0 16,0-6-26-16,0 0-8 0,0 0 0 0,0 0 0 16,0 0 20-16,0 0 0 0,0 0 0 0,0 0 0 15,0 0-4-15,0 0-1 0,0-6 0 0,0-1 0 16,3-1-15-16,-3 0 8 0,0-3-8 0,0 3 0 0,0-5 0 15,0 0 0-15,6-1 0 0,-6 1 0 0,0-3 0 16,0 3 0-16,0-3-12 0,3 3 12 16,3 0-29-16,-6 0 1 15,6-1 0-15,0 4 0 0,-3 2 19 0,3 0 9 0,-1 0-8 0,1 5 8 16,-6 3-8-16,9-2 8 0,-9 2-8 0,9 2 8 0,-3 6 0 16,0 0 0-16,3 0 0 0,-6 3-8 0,0 2 8 15,3-3 14-15,-3 4-3 0,-3-1-1 0,0 0 14 0,0-2 2 16,-3-1 1-16,3 1 0 0,0-3-27 0,-6 2 0 15,6-2-12-15,-3-2 12 0,0-1 0 0,3-5 18 16,0 0-2-16,0 0 0 0,0 3 0 0,0-3-1 16,0 0 0-16,0 0 0 0,0 0-7 0,0-6 0 15,0-2-8-15,0 0 12 0,0 3-12 0,3-3 0 0,6-2 8 16,-6-1-8-16,3 0 0 0,3-2 0 16,-3 0 0-16,3 2 0 0,-3 1-12 0,6 2 2 0,-3 3 0 15,0-1 0-15,-7 1-1 0,7 5 0 0,0 0 0 0,-3 3 0 16,-6-3 11-16,6 8 0 0,3 0-9 0,0-1 9 15,-6-1 0-15,0 4 0 0,3-2 0 0,-3 0 0 16,3 3 0-16,-3-3 0 0,-3 0 0 0,3 0 0 16,3 0 0-16,-6-3 8 0,0 3-8 0,0-8 0 15,0 0-72-15,3 5-20 16,-3-5-4-16</inkml:trace>
  <inkml:trace contextRef="#ctx1" brushRef="#br2" timeOffset="73559.047">1152 6183 806 0,'-12'-2'36'0,"12"2"7"15,0 0-35-15,-9 0-8 0,7 0 0 0,-4-3 0 0,-3 3 148 0,6 0 28 16,-6 0 6-16,6 3 1 0,-6-1-147 0,0 4-28 16,-3-1-8-16,3 3 0 0,0 0 29 0,0 0 5 15,0 2 1-15,3 1 0 0,0 2 21 0,3 0 4 16,-3-2 0-16,3 2 1 0,3 0-36 0,-5 1-7 15,5-4-2-15,5 1 0 0,-5-1-16 0,9-2 8 16,-9 0-8-16,9-3 0 0,-6-2 11 0,6 0-11 16,0-1 10-16,-3-2-10 0,0-2 9 0,3-1-9 15,3 0 8-15,-3 1-8 0,-6-6 10 0,6 3-10 16,0-3 12-16,0 0-12 0,-9 0 0 0,9-3-9 0,-7 3-1 16,7 0 0-16,-9-2 10 0,0 2-13 15,0-3 5-15,0 1 8 0,3 2 0 0,-3-3 0 0,-3 3 0 16,-3 0 0-16,3-2 0 0,-5 2 0 0,5 2 0 0,3 4 0 15,0-3 11-15,0 5-3 0,0 0-8 0,0 0 12 16,0 0-12-16,0 0 11 0,0 0-11 0,0 10 10 16,0-2 2-16,0 3 1 0,0-3 0 0,3 2 0 15,5 1 7-15,-5 2 0 0,3-2 1 0,-3-4 0 16,3 4-21-16,0-3 0 0,0 0 0 0,3-3-8 16,-6 3 8-16,6-3-8 0,0 1 8 0,-6-4-8 15,-3-2-61-15,6 3-12 16,-6-3-3-16,6 0-464 0,3 0-94 0</inkml:trace>
  <inkml:trace contextRef="#ctx1" brushRef="#br2" timeOffset="73755.124">1277 6207 115 0,'0'0'10'0,"0"0"-10"0,-3 0 0 0,3 0 0 0,0 0 329 0,0 0 64 16,0 0 13-16,-3 3 2 0,3 2-295 0,3 0-59 15,-3 3-12-15,3-2-2 0,-3 4-8 0,0 1-2 16,0-3 0-16,6 2 0 0,-6 1 5 0,0-3 1 15,0 5 0-15,0-5 0 0,0 3-10 0,0-1-2 16,0-2 0-16,0-3 0 0,0 3-24 0,0-2 0 16,0-6 0-16,0 0 0 15,0 5-40-15,0-5-12 0,0 0-4 0,0 0-518 16,0 0-104-16</inkml:trace>
  <inkml:trace contextRef="#ctx1" brushRef="#br2" timeOffset="73926.12">1251 6099 1555 0,'0'-8'68'0,"-6"5"16"0,3 0-68 0,3-2-16 0,0 5 0 0,0 0 0 15,0 0 93-15,0-5 15 0,0 0 4 0,0 5 0 16,0 0-92-16,0 0-20 0,0 0 0 0,0 0 0 16,0 0-19-16,0 0-3 0,0 0-1 0,9 2 0 15,-3 3-100-15,-1-2-20 16</inkml:trace>
  <inkml:trace contextRef="#ctx1" brushRef="#br2" timeOffset="74232.119">1346 6186 1036 0,'0'8'92'0,"0"0"-73"16,0 2-19-16,0 1 0 0,6 2 104 0,-6-2 16 16,0 2 4-16,0-2 1 0,3-1-91 0,-3 1-18 15,3-3-4-15,-3 0-1 0,0-3-11 0,0-5 10 16,0 0-10-16,0 0 10 0,0 0 16 0,0 0 3 15,0 0 1-15,0 0 0 0,0 0-14 0,0 0-4 16,0 0 0-16,6-5 0 0,-3-3-12 0,3 0 0 16,-6 0-9-16,3 0 9 0,0-3-10 0,3 1 10 15,-4-6-10-15,4 3 10 0,-3-1-16 0,3 4 2 16,-3-3 1-16,6 2 0 0,0 0 13 0,-6 3-9 16,6 3 9-16,0 3-8 0,-6 2 20 0,3 0 4 15,6 5 0-15,-9 0 1 0,6 6 16 0,0-1 3 0,0 1 1 16,0 5 0-16,-3 0-10 0,-1 2-3 0,4-2 0 0,-3 3 0 15,0-6-12-15,3 5-2 0,-6-4-1 0,3-1 0 16,0-3-9-16,0 4-12 0,3-4 2 0,-9 3-551 16,6-2-111-16</inkml:trace>
  <inkml:trace contextRef="#ctx1" brushRef="#br2" timeOffset="82088.367">2638 7025 1076 0,'0'0'48'0,"0"0"9"0,0 0-45 0,0 0-12 0,0 0 0 0,0 0 0 15,0 0 45-15,0 0 7 0,6-6 2 0,3 4 0 16,-4-4-20-16,7 6-4 0,0-5-1 0,0 2 0 16,3 3-1-16,6-2-1 0,-6-1 0 0,6 3 0 15,2-5 21-15,4 0 4 0,3-1 0 0,6 1 1 16,-7 0 3-16,7-3 0 0,12 5 0 0,-9-2 0 15,2-3-9-15,1 3-2 0,3 2 0 0,-1-2 0 16,1 2-20-16,2-2-4 0,-8 2-1 0,6 0 0 16,2 3-12-16,-5 0-8 0,0 0 10 0,-4 3-10 15,1 0 22-15,3-1-2 0,-12 1 0 0,-1-3 0 16,4 3-32-16,-3-1-6 0,-12 1-2 0,3 0 0 0,-1-1 20 0,1 1-12 16,-12-3 12-16,3 0-10 0,-3 0 10 15,-3 0 0-15,3 0 0 0,-3-3 0 0,-6 3-19 0,0 0-1 16,6-5-1-16,-6 5 0 15,0 0-151-15,0 0-31 0,0 0-5 0,3-8-2 0</inkml:trace>
  <inkml:trace contextRef="#ctx1" brushRef="#br2" timeOffset="82505.409">3956 6948 288 0,'0'0'12'0,"0"0"4"16,0 0-16-16,0 0 0 0,3 11 0 0,-3-1 0 15,0 1 236-15,0 2 44 0,0 0 8 0,0 3 3 0,3 5-183 0,-3-2-37 16,0 5-7-16,0 2-2 0,3 3 2 0,-3 3 1 16,0 2 0-16,0 1 0 0,3 2-35 0,0-3-7 15,-3 3-2-15,6 0 0 0,-3-2 25 0,3-4 5 16,-3 1 1-16,0-3 0 0,0-2-39 15,3-4-13-15,0 1 9 0,-6-3-9 0,3-2 0 16,0-3 0-16,-3-3 0 0,3 0 0 16,-3-2-78-16,3-3-21 0,-3 2-4 0,0-2-713 0</inkml:trace>
  <inkml:trace contextRef="#ctx1" brushRef="#br2" timeOffset="83323.923">2620 7403 727 0,'0'13'32'0,"0"-7"7"0,0 1-31 0,0 4-8 0,0 2 0 0,0 1 0 15,3-1 72-15,3 3 14 0,-6 2 2 0,0-2 1 16,3 3-1-16,-3 2-1 0,0-3 0 0,0 1 0 16,0 2-15-16,0 0-4 0,0-2 0 0,0-4 0 15,-3 4-28-15,3 0-7 0,3 2-1 0,-3-5 0 16,0-1-8-16,-3-1-3 0,3-4 0 0,0 1 0 15,0-6-9-15,0-5-1 0,0 0-1 0,0 0 0 16,3 8 1-16,0-3 0 0,0 3 0 0,-3-8 0 16,0 0 5-16,0 0 0 0,0 0 1 0,0 0 0 15,0 0-9-15,6 3-8 0,-6-3 9 0,9 0-9 0,-9 0 8 0,5 3-8 16,7-3 0-16,-9 2 0 16,3-2 0-16,3 0 0 0,3 0 0 0,-3 3 0 0,3-3 8 0,-3 3-8 15,3-3 0-15,0 0 0 0,6 0 16 16,-7 2-2-16,7 1-1 0,3-3 0 0,3 0 11 0,3 0 1 15,3-3 1-15,-1 3 0 0,-2-2 3 0,9 2 1 16,3 0 0-16,2-3 0 0,-2 3-10 0,3-3-1 16,-1 1-1-16,1-6 0 0,3 2-10 0,-7 4-8 15,4-1 12-15,-3 0-12 0,-4 3 15 0,7 0-4 16,-9 0-1-16,-1 0 0 0,-2 0-10 0,-3 3 8 16,-3 0-8-16,-3 2 8 0,-3-2-8 0,-1 2 0 15,-2-2 9-15,0 2-9 0,-3-2 0 0,0-1 0 16,-3 1 0-16,3-3 0 15,-6 2-112-15,3-2-16 0,-3 0-4 0</inkml:trace>
  <inkml:trace contextRef="#ctx1" brushRef="#br2" timeOffset="91280.992">2522 7160 403 0,'-3'-3'36'0,"3"0"-36"0,0 3 0 0,-6-2 0 15,3-4 84-15,3 6 9 0,0-2 3 0,0-4 0 16,0-2-82-16,3 3-14 0,3-3 0 0,-6 3-12 16,3-3 20-16,3 3 4 0,-4-3 1 0,-2 3 0 15,3-1 36-15,-3 6 7 0,3-5 2 0,-3 5 0 16,6-5 27-16,-6 5 6 0,0 0 1 0,0 0 0 15,0 0-33-15,0 0-7 0,0 0 0 0,0 0-1 16,0 10-17-16,0 1-3 0,0 2-1 0,-3 3 0 16,0 0-6-16,3 2-2 0,-3 6 0 0,3-3 0 0,-3 0 7 15,3 3 2-15,0 0 0 0,0 0 0 0,3 0-22 0,0-3-9 16,3-3 8-16,3 4-8 0,-3-4 8 0,0 1-8 16,0-4 0-16,3 1-803 15</inkml:trace>
  <inkml:trace contextRef="#ctx1" brushRef="#br2" timeOffset="92144.765">3977 7649 954 0,'0'0'42'0,"0"0"9"0,0 0-41 0,0 0-10 0,0 0 0 0,0 0 0 16,0 0 93-16,0 0 17 0,0 0 3 0,0 0 1 15,0 0-72-15,0 0-14 0,0 0-4 0,0 8 0 16,0 0 16-16,3 3 2 0,3-1 1 0,-6 3 0 16,3 1 7-16,3-1 2 0,-3 3 0 0,0-3 0 0,3 3-42 0,-3-3-10 15,0 0 0-15,3 0 0 0,3-5 9 0,-9 3 0 16,3 0 0-16,3-3 0 0,-6-1-9 0,0-1 0 16,0-1 0-16,0-5 8 0,0 0-8 0,0 0 10 15,0 5-10-15,0-5 10 0,0 3-10 0,-6 0 10 16,3-1-10-16,-9-4 10 0,6-1-10 0,-3 3 0 15,-3-3 0-15,0 3 0 0,-3-2 18 0,0-1-2 16,-3 0 0-16,1 1 0 0,-1 2 15 0,3 0 2 16,0 0 1-16,0 0 0 0,0 0-9 0,-3 2-1 15,6 1-1-15,-2 0 0 0,2-1-23 0,3-2 8 16,0 0-8-16,3 0-632 16,6 0-128-16</inkml:trace>
  <inkml:trace contextRef="#ctx1" brushRef="#br2" timeOffset="93379.513">2947 7292 403 0,'0'0'36'0,"0"0"-36"0,0 0 0 0,0 0 0 15,0 0 148-15,0 0 24 0,0 0 4 0,-3-3 0 16,-3 1-75-16,6 2-15 0,0-6-3 0,0 6-1 15,-3-5-30-15,3 0-7 0,3-1-1 0,3 1 0 16,-3-3-5-16,3 3-2 0,3-3 0 0,3 3 0 16,-3-3-15-16,-3 2-3 0,3-1-1 0,3 4 0 15,3 0-8-15,-6 3-2 0,-4 0 0 0,4 3 0 16,-3 0-8-16,0 4 0 0,0-1 0 0,3 2 0 0,-9 0 16 0,0 2 2 16,0 1 0-16,-6-1 0 0,0 1-18 0,-3 2 0 15,0 0 8-15,0-2-8 0,1 0 0 16,-1-1 0-16,0-2 0 0,3 0-9 0,0-3 21 0,3 3 5 15,-6-2 1-15,9-6 0 0,0 0-18 0,0 0 0 16,0 0 0-16,0 0 0 0,0 0 0 0,0 0 0 16,0 0-13-16,9 5 5 0,3 0 8 0,0-2-8 15,3 2 8-15,-1 0-8 0,-2 1 8 0,3-1 8 16,-3 3-8-16,0 0 11 0,0-3 9 0,-3 3 1 16,0-3 1-16,-6 3 0 0,3-2 29 0,-6-6 5 15,0 10 2-15,-3-2 0 0,3 0-10 0,-6-3-3 0,3 3 0 0,-9-2 0 16,3-1-21-16,0 0-5 0,-3-2-1 0,3-1 0 15,-12 4-18-15,12-4 0 0,-2-2 0 0,-4 3 0 16,6-3-21-16,3 0-2 0,-3 0 0 0,0 0 0 31,0 3-123-31,6-3-25 0,3 0-5 0,0 0-384 0,0 0-76 0</inkml:trace>
  <inkml:trace contextRef="#ctx1" brushRef="#br2" timeOffset="93606.527">3260 7490 1450 0,'0'0'32'0,"0"0"6"0,0 0 2 0,3 8 1 0,-3 0-33 0,0 3-8 15,0-3 0-15,0 0 0 0,-6 0 56 0,6 0 10 16,-9-1 2-16,3 1 0 0,0-2 5 0,0-1 2 15,3 0 0-15,-9 1 0 0,6-4-41 0,3 1-8 16,-6 0-2-16,3-1 0 16,6-2-154-16,-6 3-31 0,0-6-7 0,3 3 0 0</inkml:trace>
  <inkml:trace contextRef="#ctx1" brushRef="#br2" timeOffset="93962.488">3370 7197 1292 0,'0'0'57'0,"0"0"12"0,0 0-55 0,0 0-14 0,3 8 0 0,3 0 0 16,-6-3 33-16,3 3 4 0,-3 0 1 0,0 2 0 15,0 1-2-15,-3 2-1 0,3-2 0 0,-6-1 0 16,0-2 6-16,6 3 2 0,-3-1 0 0,3 1 0 16,-6-3-16-16,6 0-3 0,0-8-1 0,0 0 0 15,0 0-12-15,0 5-3 0,0-5 0 0,0 0 0 0,0 0-8 16,6 5 0-16,0-2 0 0,3 0 0 0,0-1 0 0,3-2 0 16,-3-2 0-16,2-1 0 0,1 0 0 0,0-2 0 15,3 0 0-15,-6 2 0 0,6 1 0 0,3-1-11 16,-9 3 3-16,6-3 0 15,-6 1-44-15,2-1-9 0,-2 3-2 0,0-3-671 16</inkml:trace>
  <inkml:trace contextRef="#ctx1" brushRef="#br2" timeOffset="94156.375">3534 7194 1094 0,'0'0'48'0,"0"0"11"0,-3 5-47 0,3-2-12 0,-6 5 0 0,3 0 0 16,0 0 106-16,3 5 19 0,0 0 4 0,0 6 1 16,0 2-52-16,0 0-10 0,0 0-3 0,-3 3 0 15,3 0-13-15,0 2-4 0,0-5 0 0,0 3 0 16,0-3-19-16,0-5-4 0,3 3-1 0,0-3 0 31,-3-3-77-31,0 0-16 0,3-2-3 0</inkml:trace>
  <inkml:trace contextRef="#ctx1" brushRef="#br2" timeOffset="97600.13">858 7038 172 0,'0'0'16'0,"0"0"-16"0,0-3 0 0,-6 1 0 0,0-1 148 0,6 0 28 16,0 3 4-16,-6 0 2 0,3-2-78 0,-3 2-15 15,6 0-3-15,-6 0-1 0,0 5-36 0,3-5-7 16,-3 3-2-16,3 2 0 0,-3-2-5 0,0 2-2 16,0 3 0-16,3 0 0 0,-6 2 6 0,6 4 1 15,-6-4 0-15,3 3 0 0,-3 3-5 0,4 0-1 16,-1 0 0-16,3 2 0 0,-3 1-14 0,3 0-4 0,0-1 0 0,3 1 0 16,0-1-4-16,6 1 0 0,0-4-1 0,3 4 0 15,-4-3-11-15,4-3 8 0,6-2-8 0,-3-1 8 16,0 1-8-16,0-3 0 0,3-3 0 15,0 0 0 1,3-2-40-16,-9 0-4 0,2-3-1 0,1 0-452 0,0-3-91 0</inkml:trace>
  <inkml:trace contextRef="#ctx1" brushRef="#br2" timeOffset="98321.13">870 7210 172 0,'0'0'16'0,"0"0"-16"16,0 0 0-16,0 0 0 0,0 0 167 0,0 0 30 16,0 0 7-16,0 0 0 0,0 0-115 0,0 0-23 0,0 0-5 0,0 0-1 15,0 8-3-15,0 0-1 0,0 0 0 0,6 0 0 16,-6 0-19-16,0-1-4 0,0-1-1 0,0 2 0 15,0-8-4-15,0 5 0 0,0 3-1 0,0 0 0 16,0-8-11-16,0 0-3 0,0 0 0 0,0 0 0 16,0 0-13-16,0 0 11 0,0 0-11 0,0 0 10 15,0 0-10-15,0 0 0 0,0 0 0 0,0 0 8 16,0 0-8-16,0 0 0 0,0 0 0 0,0 0 0 16,0 0-8-16,0 0 8 0,0 0-10 0,0 0 10 15,2-8-21-15,1 3 1 0,3-3 1 0,-6 2 0 16,0-2-5-16,3 3-2 0,3 0 0 0,-6 5 0 15,0-5 2-15,3 2 1 0,-3 3 0 0,3-5 0 16,-3 5 23-16,0 0-11 0,0 0 11 0,0 0-8 16,6 0 8-16,-6 0 8 0,0 0-8 0,9 5 11 15,-9 0 5-15,9 3 0 0,-9-3 1 0,0-5 0 0,3 6-1 16,0-1-1-16,-3-5 0 0,0 8 0 0,0 0-7 0,0-8-8 16,0 0 11-16,0 0-11 0,0 0 0 0,0 0 0 15,0 0 0-15,0 0 0 0,0 0 0 0,0 0-12 16,0 0 0-16,0 0 0 15,0 0-12-15,6-5-3 0,3 2 0 0,-6-2 0 0,0-1 18 0,3 4 9 16,-3-4-10-16,3 1 10 0,-6 5 0 0,3-2 0 16,3-4 0-16,-6 6 0 0,0 0-9 0,3-2 9 15,-3 2-8-15,0 0 8 0,0 0 0 0,9 2 12 16,0-2 0-16,-6 6-1 0,-3-6 4 0,3 5 1 16,2 0 0-16,-5-5 0 0,3 5-4 0,-3-5-1 15,0 0 0-15,0 6 0 0,0-6-11 0,6 8 0 0,-6-8 0 16,0 0 8-16,0 0-18 0,0 0-4 0,3 5-1 0,-3-5-408 15,0 0-81-15</inkml:trace>
  <inkml:trace contextRef="#ctx1" brushRef="#br2" timeOffset="98728.179">1111 7223 1184 0,'-12'-3'52'0,"12"3"12"0,-6-2-52 0,6 2-12 0,0 0 0 0,0 0 0 15,-3 0 27-15,3 0 2 0,0 0 1 0,0 0 0 16,0 0-16-16,0 0-3 0,0 0-1 0,0 0 0 16,-6 2-22-16,3 1-5 0,-6 0-1 0,9-3 0 0,0 8 18 0,-3 0 0 15,3 0 11-15,0-1-11 0,0 1 18 0,0-2-3 16,0 2-1-16,0-3 0 0,0 3-5 0,0-3-1 16,0-5 0-16,0 0 0 0,3 5 4 0,-3-5 1 15,9 3 0-15,-6 0 0 0,-3-3-13 0,6 0 8 16,3 0-8-16,-9 0 0 0,0 0 8 0,3-3-8 15,6-2 0-15,-6 0 0 0,3-1-12 0,-3 1-9 16,3 0-2-16,-6 5 0 0,2-6 5 0,-2 6 1 16,0-8 0-16,0 8 0 0,9-5 25 0,-9 5 4 15,-6-5 2-15,6 0 0 0,-3-1-22 0,3 6-5 16,0 0-1-16,0 0 0 0,0 0 22 0,0 0 5 16,0 0 1-16,0 0 0 0,0 0-14 0,0 0 0 15,0 0 0-15,0 0 0 0,0 8 15 0,0-3 0 0,0-5 0 0,9 8 0 16,-9 0-7-16,9-2-8 0,-9-6 11 0,0 5-11 15,0-5 12-15,3 8-12 0,-3-8 12 0,0 0-12 32,0 0-15-32,3 5-9 0,-3-5-3 0,6 3-583 0</inkml:trace>
  <inkml:trace contextRef="#ctx1" brushRef="#br2" timeOffset="98924.132">1227 7220 806 0,'0'0'72'0,"0"0"-58"0,0 0-14 0,0 0 0 16,6 8 85-16,-6-2 15 0,0 2 2 0,0-3 1 0,0 3-65 15,0-3-13-15,0 3-2 0,3 0-1 0,-3-3 18 0,0 1 4 16,0-1 1-16,0 3 0 0,6-3-30 0,-6 3-7 16,0-8 0-16,0 0-8 0,0 0 10 0,0 0-10 15,0 0 8-15,0 0-437 16,0 0-88-16</inkml:trace>
  <inkml:trace contextRef="#ctx1" brushRef="#br2" timeOffset="99067.129">1221 7218 748 0,'0'0'33'0,"0"0"7"0,0 0-32 0,0 0-8 15,0 0 0-15,0 0 0 0,0 0 126 0,0 0 23 16,3-3 5-16,0 1 1 15,3 2-200-15,-3-3-40 0,3 3-8 0</inkml:trace>
  <inkml:trace contextRef="#ctx1" brushRef="#br2" timeOffset="99336.136">1322 7228 345 0,'0'0'15'0,"0"8"4"0,0 0-19 0,0 0 0 0,3 0 0 0,-3 0 0 16,0 0 239-16,0-3 44 0,3 1 9 0,-3-6 1 15,0 5-203-15,0 0-41 0,0-5-8 0,0 0-1 16,0 0-19-16,0 0-3 0,0 0-1 0,0 0 0 15,0 0-5-15,0 0 0 0,0 0-1 0,0 0 0 16,0 0-11-16,6-2 8 0,-3-1-8 0,3-2 8 16,-3-1-8-16,3 1 0 0,0 0-12 0,0-1 12 15,-3 1-16-15,3 0 4 0,0 2 0 0,0-2 1 16,2 2 2-16,-5-2 0 0,3 5 0 0,6-3 0 16,-12 3 9-16,0 0 11 0,3 3-3 0,3 2 0 0,0 3-8 0,0-3 0 15,-6 3 0-15,3-2 0 0,3 2 0 0,-3-3 0 16,3 0 8-16,-6 3-8 0,0-3 0 0,0 3 0 15,0-8 0-15,0 0 0 16,0 0-84-16,0 0-15 0</inkml:trace>
  <inkml:trace contextRef="#ctx1" brushRef="#br2" timeOffset="99613.134">1489 7048 460 0,'0'0'20'0,"0"0"5"0,0 0-25 0,6 3 0 0,-3 2 0 0,3 1 0 16,0-1 166-16,-1 3 28 0,4 0 6 0,3 5 0 15,-9 0-117-15,6 1-24 0,-3 1-5 0,6 4-1 16,-12-3-26-16,3 5-6 0,-3-2-1 0,6-1 0 15,-12 1 18-15,3-4 3 0,-6 4 1 0,6-1 0 16,-6-2-19-16,0-2-4 0,0 1-1 0,0-1 0 16,6-4-18-16,-8 1-11 0,5-3 2 0,-3-3-479 15,6 3-95-15</inkml:trace>
  <inkml:trace contextRef="#ctx1" brushRef="#br2" timeOffset="100206.129">1771 7281 802 0,'0'24'36'0,"0"-13"7"0,6 2-35 0,-6-2-8 0,0-1 0 0,0 3 0 15,3 1 36-15,0-4 6 0,3 1 1 0,-6-1 0 16,3-2-22-16,3 0-4 0,-6-8-1 0,0 5 0 16,0-5 6-16,3 6 1 0,-3-6 0 0,0 0 0 15,0 0-23-15,0 0 0 0,6-3 0 0,-6 3 0 16,3-3-42-16,0-2-13 0,3 0-2 0,-6 0-1 0,0-3 30 16,0 0 5-16,0 0 2 0,3-3 0 0,-6 3 29 15,3-2 5-15,0-1 2 0,0-2 0 0,-6 0 13 0,6 2 2 16,-3-2 1-16,3 2 0 0,0 1-2 15,0 2 0-15,0-3 0 0,3 3 0 0,3 0 1 16,-6 0 0-16,3 3 0 0,3 0 0 0,0 2-22 0,0 0-8 16,-6 3 0-16,9-5 0 0,-6 3 11 0,3 2-11 15,0 2 12-15,0 1-12 0,-6-3 36 0,9 5 0 16,-9 0 0-16,6 1 0 0,0-1-12 0,-6 3-1 16,2 2-1-16,-2-2 0 0,0 0-8 0,-2 0-2 15,2 0 0-15,-6 0 0 0,3 0-12 0,0-3 11 16,-6 3-11-16,3-2 10 0,3-1-10 0,3-5-9 15,-6 3 9-15,0-1-13 16,6-2-139-16,0 0-27 0</inkml:trace>
  <inkml:trace contextRef="#ctx1" brushRef="#br2" timeOffset="100439.132">2042 7027 1587 0,'0'0'70'0,"0"0"15"0,0 0-68 0,0 0-17 0,0 8 0 0,-6 0 0 16,3 0 0-16,0 3 0 0,3 2-11 0,0 0 11 15,0 6 0-15,0-3 0 0,0 2 12 0,0 1-3 16,0-1 11-16,0 1 3 0,-6-3 0 0,6-1 0 16,6 1 12-16,-6-3 2 0,0 1 1 0,6-1 0 0,0 0-38 0,-3-5 0 15,-3 0 0-15,6 0 0 16,-6 0-26-16,0-3-3 0,0-5-1 0,0 0-486 15,-6 6-98-15</inkml:trace>
  <inkml:trace contextRef="#ctx1" brushRef="#br2" timeOffset="100611.605">1911 7181 864 0,'0'0'76'0,"0"0"-60"16,0 0-16-16,0 0 0 0,3-3 171 0,3 0 31 15,3 1 6-15,3-3 2 0,-3 2-167 0,0-2-34 16,6 2-9-16,3 0 0 0,3 1 0 0,-10-4 10 0,7 4-10 0,-6-1 8 16,6 3-8-16,3-3 0 0,-6 3 0 0</inkml:trace>
  <inkml:trace contextRef="#ctx1" brushRef="#br2" timeOffset="109131.031">1798 7662 1220 0,'0'0'27'0,"0"0"5"0,0 0 2 0,0 0 0 0,3 8-34 0,0 0 0 0,-3-3 0 0,0 6 0 15,3 0 48-15,-3-1 2 0,0 3 1 0,0 1 0 16,0 2 2-16,0-3 1 0,0 3 0 0,0-3 0 16,0 0-11-16,0 0-3 0,3 1 0 0,-3-6 0 0,0 2-15 0,3-2-3 15,-3-3-1-15,0-5 0 0,0 0-21 0,0 0 9 16,0 0-9-16,0 0 0 0,0 0 12 0,0 0-12 16,0 0 12-16,0 0-12 0,0 0 9 0,0 0-9 15,0 0 0-15,0-5 9 0,0-3-9 0,0-2 8 16,0 2-8-16,0-3 8 0,0-2-8 0,0 0 10 15,-3-3-10-15,3 2 10 0,0-1-10 0,3-1 0 16,-3 2 0-16,0-4 0 0,6 2 0 0,-6-2-9 16,0 4 9-16,3 1-13 0,3 0 1 0,-6-3 0 15,3 5 0-15,6 1 0 0,-6 2 12 0,3 0-9 16,-3 0 9-16,3 3-8 0,6 2 8 0,-3 0 0 16,-6 3 0-16,6 3-8 0,-1 0 8 0,-5 2 0 0,3 0 8 0,0 3-8 15,0 0 0-15,-3 3 8 16,3-1-8-16,-6-2 0 0,0 3 8 0,-6-3-8 0,3 2 10 0,3-2-10 15,-9 0 12-15,3 0-3 0,0-3-1 0,0 3 0 16,-2-2-8-16,2-1 8 0,0-2-8 0,-3-1 8 16,3 1-20-16,0 0-4 0,3-3 0 0,3 0-1 31,0 0-70-31,0 0-13 0,-6 0-4 0,6 0-374 0,0 0-75 0</inkml:trace>
  <inkml:trace contextRef="#ctx1" brushRef="#br2" timeOffset="109357.012">2072 7422 864 0,'0'0'76'0,"0"0"-60"16,0 0-16-16,0 7 0 0,-6 4 96 0,6 0 17 15,0 2 3-15,0 0 1 0,0 3-73 0,0 0-16 16,0 2-2-16,0-2-1 0,0 0 28 0,0-3 6 15,0 1 1-15,0 1 0 0,0-1-20 0,6-1-3 16,-6 0-1-16,0-2 0 0,0-1-36 0,3-2 0 16,-3 3-9-16,6-6-497 15,-6-5-99-15</inkml:trace>
  <inkml:trace contextRef="#ctx1" brushRef="#br2" timeOffset="109537.021">1992 7517 1623 0,'0'0'36'0,"0"0"7"0,0 0 1 0,0 0 2 0,0 0-37 0,0 0-9 0,0 0 0 0,9 0 0 15,-6 0 0-15,6 0 8 0,-1 0-8 0,4 0 8 16,6 2-8-16,-6-2 0 0,-3-2 0 0,0 2 0 16,6 0 0-16,-3-3 0 0,3 3 0 0,-3-3 0 15</inkml:trace>
  <inkml:trace contextRef="#ctx1" brushRef="#br2" timeOffset="110591.03">450 7435 691 0,'0'0'61'0,"-6"0"-49"0,3 0-12 0,-6 0 0 0,3 0 106 0,0 2 18 16,0 1 4-16,-3 0 1 0,6-1-89 0,-9 4-17 16,6-4-4-16,-3 6-1 0,-2-2 2 0,2 1 0 15,3 4 0-15,-3 0 0 0,0 2 25 0,0 0 6 16,0 3 1-16,0 0 0 0,6 2-16 0,0 1-4 16,3-1 0-16,-6 4 0 0,6-1-22 0,9 3-10 15,-6-1 8-15,6 1-8 0,0-5 0 0,3-1 0 16,3 3-9-16,-3-5 9 15,2-3-48-15,4 1-2 0,0-4-1 0</inkml:trace>
  <inkml:trace contextRef="#ctx1" brushRef="#br2" timeOffset="110896.017">474 7541 345 0,'0'0'31'0,"0"0"-31"16,0 0 0-16,0 0 0 0,0 0 228 0,0 0 39 15,0 0 8-15,0 8 1 0,0 2-216 0,3 1-43 16,-3-1-9-16,6 4-8 0,-6-4 29 0,0 6-1 16,0-3 0-16,0 0 0 0,0-2-10 0,0 2-2 15,3 0-1-15,-3-2 0 0,0 0-15 0,0-3 0 16,6 0 0-16,-6 2 0 16,0-5-124-16,0 1-32 0</inkml:trace>
  <inkml:trace contextRef="#ctx1" brushRef="#br2" timeOffset="111216.026">471 7493 460 0,'0'0'20'0,"0"0"5"0,0-5-25 0,0 5 0 0,0-6 0 0,0 6 0 16,0-5 190-16,0 0 33 0,3 0 6 0,6-1 2 16,-9 1-125-16,0 5-25 0,0 0-5 0,9-3 0 15,-1 3-53-15,-2 0-11 0,-6 0-1 0,9 3-1 16,0 2-2-16,0 3 0 0,0 0 0 0,-6 3 0 0,3-3-8 0,-3 2 0 16,-3 3 0-16,3-5 0 0,-3 3 0 0,0 0 0 15,-3-4 0-15,3 4 0 0,-3-3 0 0,-3 3 8 16,3-6-8-16,-3 3 12 0,3-3-12 0,-3-2 0 15,0-1 0-15,6-2 0 16,-6 3-108-16,6-3-18 0,-3 3-3 0</inkml:trace>
  <inkml:trace contextRef="#ctx1" brushRef="#br2" timeOffset="111659.011">572 7604 889 0,'0'0'39'0,"0"0"9"0,0 0-39 0,0 8-9 0,0 0 0 0,0 0 0 15,0 0 60-15,0 5 9 0,0-2 3 0,0-1 0 16,0 3-11-16,3-2-1 0,-3 2-1 0,0-2 0 16,0-1-9-16,0-2-2 0,0 3 0 0,0-3 0 15,0 2-24-15,3-4-4 0,-3-6-2 0,0 0 0 16,0 8-18-16,0-8 10 0,0 0-10 0,0 0 8 16,0 0-8-16,0 0 10 0,0 0-10 0,0-6 10 0,0 1-10 15,0-3 8-15,0 3-8 0,6 0 8 16,-12-1-8-16,6-2 0 0,6 0 0 0,-6 1 0 0,0 1 0 0,0-2 0 15,0 0 0-15,0 0 0 0,3 3 0 0,3-3 0 16,-6 3 0-16,3-3 0 0,6 0 0 0,-6 3 0 16,3 2-9-16,-3 0 9 0,5 1-11 0,1 2 2 15,-9 0 0-15,3 0 0 0,6 5-2 0,-3-2 0 16,-6-3 0-16,3 5 0 16,-3-5-25-16,9 5-4 0,-6-2-2 0,-3-3-609 0</inkml:trace>
  <inkml:trace contextRef="#ctx1" brushRef="#br2" timeOffset="111865.016">715 7646 748 0,'0'0'67'0,"0"0"-54"0,0 0-13 0,0 0 0 15,3 8 136-15,-3-2 25 0,0 2 5 0,0 0 1 16,0-1-131-16,6 4-25 0,-12-3-11 0,6 0 8 15,0 0 6-15,-3 0 1 0,3-8 0 0,0 8 0 16,0-3 19-16,0-5 4 0,0 8 1 0,0-8 0 31,0 0-57-31,0 5-11 0,0-5-3 0,0 0-628 0</inkml:trace>
  <inkml:trace contextRef="#ctx1" brushRef="#br2" timeOffset="112029.013">730 7601 806 0,'-6'-2'36'0,"6"-1"7"0,0 1-35 0,-6-1-8 16,3 3 0-16,3-3 0 0,0 3 148 0,0 0 28 15,0-5 6-15,0 5 1 0,0 0-148 0,0 0-35 16,0 0 0-16,0 0 0 16,0 0-19-16,0 0-5 0,9-3-2 0,-9 3-390 15,0 0-79-15</inkml:trace>
  <inkml:trace contextRef="#ctx1" brushRef="#br2" timeOffset="112339.016">765 7657 1177 0,'0'0'52'0,"0"5"11"0,0 6-51 0,0-3-12 15,0 0 0-15,0 2 0 0,0 1 54 0,3 0 8 0,-3-6 2 0,-3 3 0 16,3-3-39-16,0-5-7 0,0 0-2 0,0 0 0 16,0 0 10-16,0 0 2 0,0 0 0 0,0 0 0 15,0 0-28-15,0 0 0 0,0 0 0 0,0 0 0 16,3-3 0-16,3-2 0 0,-6-3 0 0,6 3 0 15,0-3 0-15,-3 3 0 0,3-3 0 0,-6 0 0 32,6 0-30-32,0-3-5 0,-6 3-1 0,3 0 0 0,3 0 18 0,-3 0 3 0,3 3 1 0,-3 3 0 15,-3 2 4-15,9-3 1 0,-6 3 0 0,-3 0 0 16,0 0 9-16,6 5 0 0,0 0 0 0,0 3 0 16,-3 3 16-16,3 0-2 0,-6-1 0 0,3 1 0 15,-3 2-14-15,6-2 0 0,-6-1 8 0,0 1-8 16,0 2 0-16,0-5 11 0,0 0-11 0,0 0 10 15,0 0-10-15,0 0 0 0,0-8 0 0,0 0 0 16,0 0-140-16,0 0-23 0</inkml:trace>
  <inkml:trace contextRef="#ctx1" brushRef="#br2" timeOffset="112564.03">938 7485 1472 0,'0'0'65'0,"0"0"14"0,0 8-63 0,0 0-16 16,0 0 0-16,0 2 0 0,0-2 0 0,-6 6 0 0,6-1 0 0,6 0 0 15,-6 3 0-15,0 2 0 16,0-2 0-16,3 3 9 0,3 2 19 0,-6-2 3 0,0-4 1 0,0 4 0 16,0-3-16-16,3 0-4 0,-3-3 0 0,3-3 0 15,-3 1-28-15,6 0-5 0,-6-3-2 0,0-8-449 16,0 0-89-16</inkml:trace>
  <inkml:trace contextRef="#ctx1" brushRef="#br2" timeOffset="112775.014">876 7580 460 0,'-6'-5'20'0,"6"5"5"16,0 0-25-16,0 0 0 0,0 0 0 0,0 0 0 0,0 0 251 0,0 0 45 15,0 0 8-15,6-3 3 0,-6 3-243 0,5-2-48 16,4-1-16-16,0 3 10 0,0-3 6 0,0 3 2 16,0 0 0-16,-3 0 0 0,3 0-18 0,0 0 10 15,3 3-10-15,-3-3-731 16</inkml:trace>
  <inkml:trace contextRef="#ctx1" brushRef="#br2" timeOffset="113096.021">1063 7538 979 0,'0'0'43'0,"0"0"9"0,0 0-41 0,0 0-11 0,0 5 0 0,6 3 0 16,-6-3 70-16,0 3 12 0,0-2 2 0,0 2 1 16,0 5-2-16,0 0-1 0,3 0 0 0,-3 1 0 15,0 1-11-15,6 1-3 0,-6-2 0 0,0-1 0 16,-6 0-44-16,6 0-8 0,6 0-3 0,-6-2 0 0,0-3-13 15,3 5 8-15,0-5-8 0,3 0 0 0,-6-8-13 0,0 0-9 16,0 5-2-16,0-5-519 16,0 0-104-16</inkml:trace>
  <inkml:trace contextRef="#ctx1" brushRef="#br2" timeOffset="113588.013">1069 7485 828 0,'0'0'36'0,"0"0"8"0,0 0-35 0,0 0-9 0,0 0 0 0,0 0 0 15,0-5 62-15,0 5 10 0,0 0 3 0,0 0 0 16,0-8-3-16,0 8 0 0,0 0 0 0,0 0 0 15,3-5-8-15,-3 5-1 0,0 0-1 0,0 0 0 16,0 0-14-16,9-6-2 0,-6 1-1 0,3 2 0 16,-6 3-17-16,0 0-4 0,9 0-1 0,-3 3 0 15,0 2-11-15,-3 1-1 0,6-1-1 0,-3 3 0 16,-4 0-10-16,1 2 0 0,3-2 0 0,-6 3 0 16,3-3 0-16,-3 0 0 0,-3 2 0 0,3-2 8 15,3 0-8-15,-6 3 0 0,3-3 0 0,-9 0 0 16,1-3-14-16,5 3 2 0,-3-3 0 0,3 0 0 15,-6-2 12-15,6 0 0 0,3-3 0 0,-6 2 0 16,-3-2-11-16,9 0 11 0,0 0-12 0,0 0 12 16,0 0-12-16,0 0 4 0,0 0 8 0,0 0-13 0,0 0 13 15,0 0 10-15,6 6-2 0,3 2 0 16,-6-3-8-16,6 3 0 0,-6 2 0 0,6-2-11 0,-1 0 19 16,1-2 3-16,0 1 1 0,3 1 0 0,-3 0-2 0,-6 0 0 15,3-2 0-15,-3-1 0 0,0 0-10 0,3 0 10 16,3-2-10-16,-9 5 10 0,0-3-10 0,0-5-11 15,0 0 3-15,0 0 0 16,0 0-134-16,0 0-26 0,0 0-6 0,0 0-1 0</inkml:trace>
  <inkml:trace contextRef="#ctx1" brushRef="#br2" timeOffset="113988.029">1313 7641 460 0,'0'0'41'0,"0"-5"-33"0,-6 2-8 0,6 1 0 16,-6-4 72-16,6 6 12 0,0 0 2 0,0 0 1 15,0-2-39-15,-9 2-8 0,3 2-2 0,-3-2 0 16,3 3 27-16,0 0 6 0,3-1 1 0,-2 1 0 16,-1 2-21-16,0 3-4 0,3 5-1 0,-3-5 0 15,6 3-32-15,-3-1-6 0,3 1-8 0,-6 2 11 16,12-2 3-16,-6-1 1 0,-6 1 0 0,12-3 0 15,-3 2 7-15,3-2 2 0,-6-8 0 0,3 6 0 0,3-1-13 16,-6-5-3-16,6 0 0 0,2-3 0 0,-8 3-8 0,6-2 0 16,0-4 0-16,0 1 8 0,-3 2-8 0,3-2 0 15,-6 0 0-15,3-3 0 0,3 0 8 0,-6-3 0 16,0 4 0-16,3 1 0 0,-3-4-20 0,3 2-5 16,-3 8-1-16,6-8 0 0,-6 0 18 0,0 0 0 15,0 3 0-15,0 5 9 0,0 0-9 0,0 0 12 16,0 0-12-16,0 0 12 0,0 0-12 0,0 0 0 15,0 0 0-15,0 0-11 0,-6 5 11 0,6 3 0 16,0 0 0-16,6 0-8 16,-6 0-16-16,0 2-4 0,0-2 0 0,3 0-403 15,-3-8-81-15</inkml:trace>
  <inkml:trace contextRef="#ctx1" brushRef="#br2" timeOffset="114417.033">1444 7638 460 0,'-9'-5'41'0,"9"5"-33"0,-9-2-8 0,6 2 0 16,3 0 169-16,-6 2 32 0,-3-2 7 0,3 5 0 31,0 1-208-31,3-4-32 0,-5 4-11 0,2-1-2 0,0 0 13 16,6 3 2-16,-6 0 1 0,3 3 0 0,-3-3 62 0,6 0 13 0,-3 2 2 0,0-2 1 15,3 3-18-15,3-1-4 0,0 1-1 0,3-1 0 16,-3-4-6-16,-3-6-2 0,6 5 0 0,0-2 0 15,2 2-3-15,-8-5-1 0,6-3 0 0,3 3 0 0,-6-2-14 16,6-1-10-16,-6-2 2 0,3-1 0 16,0-1-4-16,0-1 0 0,-3 0 0 0,3 0 0 15,-6-3-1-15,0 1-1 0,0-1 0 0,0 0 0 16,0 1 14-16,0-1 0 0,0 3 0 0,0-2 10 16,-6-4 3-16,3 1 1 0,-3 3 0 0,3-1 0 0,0-2 9 15,-6 2 1-15,3 1 1 0,0-1 0 0,0-2-5 16,3 2 0-16,-3 1-1 0,4 2 0 0,2 5-3 15,0 3 0-15,-6-5 0 0,6 5 0 0,0 0-5 16,0 0-2-16,6 8 0 0,-6 0 0 0,2 0 7 16,4 5 0-16,-6 0 1 0,3 3 0 0,3 0 5 0,-3 2 1 15,6-2 0-15,-9 3 0 0,3-1-23 16,3 1 8-16,0-3-8 0,0 0 0 0,-3-6-13 16,3 1-7-16,-6 2-2 0,3-5 0 15,3 0-135-15,-6-8-27 0</inkml:trace>
  <inkml:trace contextRef="#ctx1" brushRef="#br2" timeOffset="114693.051">1468 7435 979 0,'0'0'87'0,"0"0"-70"0,0 0-17 0,0 0 0 16,0 0 119-16,6 5 20 0,-3 3 4 0,6-3 1 16,-6 3-111-16,6 0-21 0,3 5-12 0,2 1 12 0,-8 1 24 0,9 4 4 15,-12-3 2-15,6 2 0 0,0 1 7 0,-6 2 2 16,6-2 0-16,0 2 0 0,-6-5-19 0,3 0-4 16,-6 2-1-16,-6-2 0 0,3 0-14 0,-6 0-2 15,6 0-1-15,-6-1 0 16,-3-1-124-16,-3 2-25 0</inkml:trace>
  <inkml:trace contextRef="#ctx1" brushRef="#br2" timeOffset="144532.543">405 7969 345 0,'0'0'31'0,"0"-2"-31"0,0-4 0 0,0 1 0 16,-3 0 164-16,0 2 26 0,3 3 6 0,-6-5 0 16,3-1-102-16,-6 6-21 0,3-2-4 0,3 2-1 15,-5-3-22-15,5 1-5 0,-6 4-1 0,6 3 0 16,-6-2 10-16,0 0 2 0,-3 5 0 0,3 0 0 15,0 2-13-15,0 3-3 0,0 1 0 0,-3 2 0 16,3-1-21-16,6 4-5 0,-3-3-1 0,3 2 0 16,0 1-9-16,-2-1 0 0,10 1 0 0,-2-3 8 15,0 2-8-15,3-2 0 0,3-3 0 0,3 3 0 16,-3-5 0-16,6-1 0 0,0 1 0 0,0-3 0 16,3-5-72-16,-6-3-12 0,5 2-4 15,-5-4-622-15</inkml:trace>
  <inkml:trace contextRef="#ctx1" brushRef="#br2" timeOffset="144879.544">441 8035 172 0,'0'0'16'0,"0"0"-16"0,0 0 0 0,0 0 0 15,0 0 223-15,0 0 41 0,-6 3 9 0,6-3 2 16,-3 5-180-16,3 1-36 0,0 2-7 0,0 2-2 15,0 1 15-15,0 2 3 0,-6 0 1 0,6 0 0 16,0 3-21-16,0-3-5 0,0 3-1 0,0 0 0 16,0-3-28-16,0 3-6 0,-3-5 0 0,3 5-8 15,0-3 0-15,0-2-14 0,0-3 1 0,0-1-503 16,0-1-101-16</inkml:trace>
  <inkml:trace contextRef="#ctx1" brushRef="#br2" timeOffset="145209.043">393 8067 345 0,'0'0'31'0,"0"0"-31"16,0 0 0-16,0 0 0 0,0 0 212 0,0 0 36 15,0 0 7-15,6-5 1 0,-3 0-172 0,0 2-34 16,3-2-7-16,3-1-2 0,-6 4 16 0,6-1 3 15,0 0 1-15,0 1 0 0,3-1-9 0,-3 3-3 16,3 3 0-16,-3-1 0 0,2-2-37 0,1 6-12 0,-3 2 8 0,3 2-8 16,-3-2 0-16,0 0 0 15,-6 5 8-15,3-2-8 0,-3 2 0 0,-3 0 0 16,-3 1 0-16,3 1 0 0,-6-1 12 0,3-1-4 0,-9 3 0 0,-3-3-8 16,9 0 9-16,-9 0-9 0,4 1 0 0,2-6 9 15,-3 0-9-15,0-1 0 0,3-1 0 0,-3-1 0 16,3-2-37-1,-3-1 0-15,6-2 0 0,-3 0 0 16,6 0-93-16,0 0-18 0,3 0-4 0</inkml:trace>
  <inkml:trace contextRef="#ctx1" brushRef="#br2" timeOffset="145446.585">605 8107 691 0,'0'0'30'16,"0"0"7"-16,0 0-29 0,0 0-8 0,0 0 0 0,0 0 0 0,9 8 157 0,-6 0 31 15,-3 0 5-15,6 2 2 0,-6 1-130 0,2-1-25 16,1 1-6-16,-3 0-1 0,0-4-5 0,6 4-2 16,-6-3 0-16,3 3 0 0,-3-6-18 0,6 3-8 15,-3-3 0-15,3 0 8 16,-6-5-105-16,0 0-22 0,0 0-4 0,0 0-1 0</inkml:trace>
  <inkml:trace contextRef="#ctx1" brushRef="#br2" timeOffset="145603.558">628 8083 1404 0,'0'0'62'0,"0"0"13"0,0 0-60 0,0 0-15 0,0-5 0 0,0-1 0 16,6 1 10-16,-3 2-1 0,-3 3 0 0,6-2 0 31,3-3-53-31,-6 2-12 0,-3 3-1 0</inkml:trace>
  <inkml:trace contextRef="#ctx1" brushRef="#br2" timeOffset="145888.595">765 8080 864 0,'0'0'38'0,"0"0"8"0,-9 3-37 16,1 2-9-16,8-5 0 0,-9 6 0 15,-3-1 183-15,9 3 34 0,-3-3 7 0,6-5 2 0,-3 5-170 0,-3 1-35 16,3-1-6-16,3-5-2 0,3 5-13 0,3-2 0 16,-6 2 0-16,9 3 0 0,-3-3 18 0,3 1 1 15,0-4 0-15,-1 4 0 0,1-1-19 0,0 0 0 16,-3-2 0-16,3 2 0 0,-3 0 0 0,0-2 0 16,0 2-12-16,-6-5 3 0,0 0 22 0,0 6 5 15,-6 2 1-15,3-3 0 0,-6 0-7 0,6-2-2 16,-6 2 0-16,6 0 0 0,-6-2-10 0,0 0 0 15,-2-3 0-15,2 2 0 16,0-4-40-16,6 2-8 0,-6-3 0 0,0 3-1 16,9 0-165-16,0-3-33 0</inkml:trace>
  <inkml:trace contextRef="#ctx1" brushRef="#br2" timeOffset="146089.115">896 7982 1674 0,'0'-2'36'0,"0"-1"8"0,-6 3 2 0,6 0 2 0,0 0-39 0,0 0-9 0,-3 3 0 0,3-1 0 15,0 4 16-15,0-1 0 0,0 3 1 0,0 0 0 16,0 0 5-16,0 2 1 0,0 4 0 0,0-1 0 16,0 0 26-16,0 3 6 0,0 0 1 0,0 2 0 15,0-4-24-15,0 1-4 0,0 1 0 0,0 0-1 16,0-3-27-16,0 1 0 0,0-4 0 0,3 1 0 15,-3-1-39-15,0-2-9 0,0 0-3 0,-3 0-545 16,3-8-108-16</inkml:trace>
  <inkml:trace contextRef="#ctx1" brushRef="#br2" timeOffset="146285.161">807 8109 1472 0,'0'0'65'0,"0"0"14"0,-6-5-63 0,6 5-16 16,0 0 0-16,6-5 0 0,-3 0 27 0,3-1 2 16,-3 1 1-16,3 2 0 0,6-2-6 0,-3 2 0 0,-6 1-1 15,6-1 0-15,0-2-3 0,0 5 0 16,2-3 0-16,-2 3 0 0,-3 0-20 0,3 0 0 16,0-2-12-16,0 2-500 0,3 0-99 0</inkml:trace>
  <inkml:trace contextRef="#ctx1" brushRef="#br2" timeOffset="146611.142">1027 8064 345 0,'0'0'31'0,"0"0"-31"0,0 0 0 0,0 0 0 15,-6 3 194-15,6-3 33 0,-3 0 6 0,-3 0 2 16,3 3-154-16,-2 2-30 0,2 0-7 0,0 1 0 16,-6-1-19-16,9 0-3 0,-9 6-1 0,6-3 0 15,-3 2 11-15,3 1 1 0,3-1 1 0,-6 4 0 16,3-4-10-16,3-2-1 0,0 3-1 0,0-3 0 15,0 0-13-15,0-8-9 0,0 0 12 0,3 5-12 16,-3-5 16-16,6 5-4 0,-6-5-1 0,0 0 0 16,0 0-11-16,9-5 0 0,-6 0 0 0,6-1 8 0,-6-2-8 15,3 3-9-15,0-3 9 0,-1 3-13 0,-2-6-5 0,3 3-1 16,-6 0 0-16,3 3 0 0,3-3 19 0,-6 0 0 16,0 3-8-16,0 5 8 0,0 0 0 0,0 0 17 15,0 0-3-15,0 0-1 0,0 0 17 0,0 0 3 16,0 0 1-16,6 5 0 0,0 3-2 0,-6 0-1 15,3-3 0-15,3 3 0 0,-6 0-19 0,0 0-4 16,3 0-8-16,-3-8 12 0,0 6-12 0,0-6 0 16,3 7 0-16,-3-7 0 15,0 0-95-15,0 0-21 0,0 0-5 0</inkml:trace>
  <inkml:trace contextRef="#ctx1" brushRef="#br2" timeOffset="153991.097">1081 8091 1047 0,'0'0'46'0,"0"0"10"16,0 0-44-16,0 0-12 0,3 5 0 0,-3 3 0 0,0 0 60 0,0 0 9 15,0 0 3-15,0 0 0 0,0 2-26 0,0-2-5 16,0 0-1-16,-3 3 0 0,3-6-8 0,0 3-1 16,0-8-1-16,3 8 0 0,-3 0 4 0,0 0 1 15,0-8 0-15,0 0 0 0,0 0-23 0,0 0-4 16,0 0 0-16,0 0-8 0,0 0-9 0,0 0-9 15,6-8-2-15,-6 3 0 16,0-3-48-16,0-3-11 0,3 3-1 0,3-2-1 16,-6-1 22-16,0 1 5 0,3 2 1 0,0 0 0 0,6 0 34 0,-3 0 7 15,-6 3 2-15,0 2 0 0,0 3 42 0,0-5 8 16,0 5 1-16,0 0 1 0,0 0 20 0,0 0 4 16,11 0 1-16,-2 5 0 0,-9-5-23 0,3 5-4 15,3 3 0-15,0 0-1 0,3-3-19 0,0 3-3 16,0 0-1-16,0 3 0 0,-6-3-5 0,3 0-2 0,-3 2 0 0,6-2 0 15,-9-3-9-15,3 3 0 0,-3 0 9 0,0-2-9 16,0-6 0-16,0 0 0 0,0 0 0 0,0 8 0 31,-3-3-46-31,3-5-4 0,0 0-1 0,0 0-434 0,0 0-87 0</inkml:trace>
  <inkml:trace contextRef="#ctx1" brushRef="#br2" timeOffset="154371.1">1373 8104 633 0,'0'0'56'0,"0"0"-44"0,0 0-12 0,0 0 0 0,0 0 137 0,0 0 26 16,3-5 5-16,0 0 0 0,-3-1-83 0,0-2-17 16,0 3-3-16,0 5-1 0,0 0-7 0,-3-3-1 15,0-2-1-15,3 5 0 0,0 0 9 0,-6-5 3 16,3 5 0-16,-9 0 0 0,12 0-19 0,-9 0-3 16,0 5-1-16,3-2 0 0,0 5-32 0,-3 0-12 15,3 0 9-15,0 2-9 0,0 1 0 0,3-1 0 16,3 1 0-16,-6-1 0 0,6 4 0 0,6-6 0 15,-6 0 0-15,3 0 0 0,3-1-8 0,0 1 8 0,3-2 0 16,0-1 0-16,3-2-14 0,-3-1 2 0,3 1 0 0,-3-3 0 31,0 0-49-31,2-5-10 0,-2 2-1 0,3 3-484 0,-6-3-96 0</inkml:trace>
  <inkml:trace contextRef="#ctx1" brushRef="#br2" timeOffset="154721.098">1453 8107 1458 0,'0'0'64'0,"0"0"14"0,0 0-62 0,0 0-16 0,0 0 0 0,0 0 0 16,0 0 60-16,0 0 10 0,0 0 2 0,0 0 0 16,0 0-36-16,0 0-8 0,0 0 0 0,0 0-1 15,0 5-2-15,6 3 0 0,0-3 0 0,3-2 0 0,-9-3 10 16,6 3 1-16,3-1 1 0,0-2 0 0,-3 0-16 0,5 0-3 16,-8-2-1-16,6-1 0 0,-9 3-9 0,9-3-8 15,0-2 9-15,-6 2-9 0,3-2 0 0,-3 2 0 16,-3-2 0-16,3 0-10 0,-3 5 2 0,0 0 0 15,6-5 0-15,-6 5 0 0,-6-3-5 0,0-2-1 16,6-1 0-16,-9 6 0 0,0 0-8 0,0 3-2 16,0 0 0-16,1-1 0 0,2 4 24 0,-3-1 0 15,0 3 0-15,-3-3 0 0,6 3-9 0,-3 0 9 16,3 0 0-16,6 0 0 0,-9 0 0 0,9 0 0 16,-6 0 0-16,6 2 0 0,0-4 0 0,0 1 0 15,0-7 0-15,6 6 9 0,3 2-9 0,-6-3 0 16,9-2 9-16,0 2-9 0,-3-5 0 0,6 3 0 15,-4-1 0-15,4-2 0 0,0-5-13 0,-3 5-7 0,6 0-2 0,-6 0 0 32,0 0-90-32,6-3-19 0</inkml:trace>
  <inkml:trace contextRef="#ctx1" brushRef="#br2" timeOffset="155607.127">1646 7885 972 0,'-6'-6'43'0,"6"6"9"0,0-2-42 16,0 2-10-16,0 0 0 0,0 0 0 0,0 0 70 0,0 0 12 0,0 0 2 0,0 0 1 16,9 2-5-16,0 4-2 0,3 1 0 0,0 4 0 15,-3 2-5-15,3 3-1 0,-3 3 0 0,0-1 0 16,3 3-16-16,-3 1-4 0,0-1-1 0,-3 0 0 16,0 3-20-16,-1-3-4 0,-5 0-1 0,-5 0 0 15,-1 0-12-15,3 1-2 0,-3-4-1 0,-3-2 0 31,-3 2-35-31,3-4-6 0,-3 2-2 0,3-6-884 0</inkml:trace>
  <inkml:trace contextRef="#ctx1" brushRef="#br2" timeOffset="156560.098">2007 8070 288 0,'0'0'25'0,"0"0"-25"16,0 0 0-16,0 0 0 0,-3 5 208 0,3 3 36 0,3 3 7 0,-3-3 1 15,6 2-140-15,-6 3-29 0,3 1-6 0,-3 7-1 16,5 0-12-16,-5 3-2 16,0-3-1-16,3 3 0 0,3-3-13 0,0 0-2 0,-6 0-1 0,0-2 0 15,0-3 1-15,0-3 0 0,0 0 0 0,0 0 0 16,-3-2-19-16,6-3-4 0,3 0-1 0,-3-3 0 15,-3-5-11-15,0 0-3 16,0 0 0-16,0 0 0 16,0 0 3-16,-3-16 0 15,-3-8 0-15,0-2 0 16,6 2-21-16,0-2-4 0,-6 2-1 16,3 0 0-16,-2 0-5 0,5 3 0 0,5 2-1 0,-5 4 0 15,0-4 9-15,3 3 3 0,3 3 0 0,-6 0 0 16,0 2 9-16,3 1 0 0,6 4 0 0,-6-2 0 0,6 3 0 0,3 0-8 15,-3 2 8-15,0 3 0 0,3 0 0 0,0 0 0 16,-3 5 0-16,0-2 11 0,3 5 12 0,-3 0 2 16,-1 0 1-16,1 0 0 0,-6 2-1 0,3-2 0 15,0 3 0-15,-3-1 0 0,-3 1-6 0,0-3-2 16,0 0 0-16,-3-3 0 0,0 1-5 0,0 1 0 16,-6-1-1-16,3-4 0 0,0 4-20 0,-2-4-4 15,2-2-1-15,0 3 0 16,-9-3-104-16,6 0-21 0,-3 0-4 0,9-3-711 0</inkml:trace>
  <inkml:trace contextRef="#ctx1" brushRef="#br2" timeOffset="158007.307">602 6003 57 0,'0'0'0'0,"0"0"0"0,3-8 0 0,0 3 0 16,3 2 0-16,3-2 0 0,-9 5 176 0,0 0 31 16,0 0 5-16,0 0 2 0,2-5-122 0,-2 5-25 15,0 0-5-15,0 0-1 0,3-3 11 0,-3 3 1 0,0 0 1 0,0 0 0 16,0 0-22-16,0 0-5 0,-5-5-1 0,-1 5 0 16,3 0-14-16,-6 0-4 0,0 3 0 0,0-1 0 15,6-2-28-15,-9 3 0 0,3-3 0 0,0 3 0 16,-3-1 0-16,3 3 0 0,-3 1 0 0,3-1 0 15,0-2 8-15,-2-1-8 0,-4 1 0 0,3-3 0 16,3 5 10-16,-3-5-10 0,0 3 10 0,3 0-10 16,-3-1 15-16,0 1-3 0,-3-3-1 0,3 0 0 15,1 3 0-15,2-3 0 0,-3-3 0 0,-3 3 0 16,0 0-1-16,3-3 0 0,3 1 0 0,-6-1 0 16,3 6 14-16,0-3 4 0,4-3 0 0,-4 3 0 15,-6 0-19-15,6 0-9 0,0 3 10 0,3-3-10 16,-3-3 0-16,-3 3 8 0,9 3-8 0,-3-1 0 15,0 1 0-15,0 0 0 0,-2-3 8 0,5 0-8 16,0 0 0-16,-3-3 0 0,0 6 0 0,6-1 0 0,-3-4 8 16,6 2-8-16,-3 0 0 0,3 0 0 0,0 0 0 0,0 0 0 15,0 0 0-15,0 0-10 16,0 0-122-16,0 7-25 0</inkml:trace>
  <inkml:trace contextRef="#ctx1" brushRef="#br2" timeOffset="158700.325">0 6032 918 0,'0'0'40'0,"0"0"9"15,0 0-39-15,0 0-10 0,0 0 0 0,0 0 0 16,6 8 28-16,-6 0 3 0,-6 0 1 0,12 0 0 0,-3 0-12 0,-3 3-1 16,0-3-1-16,0 5 0 0,6 3-2 0,-6 2 0 15,0 3 0-15,3 1 0 0,3-1-6 0,-3 5-2 16,6 1 0-16,-9 2 0 0,3 0-8 0,3 0 0 16,-6 0 0-16,3 3 0 0,0 2 0 0,-3 1 0 15,6 2 0-15,-6 0 0 0,3 0 12 0,3 0 0 16,-6-3 0-16,0 1 0 0,0-1 6 0,-6 0 2 15,3-2 0-15,3 5 0 0,0-2 0 0,0 4 1 16,0-2 0-16,-6 3 0 0,3 0-5 0,3 2 0 16,-3 0-1-16,3 1 0 0,-6 2-6 0,3 0-1 15,3 0 0-15,0 0 0 0,-6 0-8 0,3 0 0 16,3-6 0-16,0-2 8 0,0-2-8 0,0-4 0 16,0 1 0-16,3-3 8 0,-3 0 0 0,6 1-8 15,-6-1 12-15,0-3-4 0,3 3 6 0,3-2 1 0,-6-4 0 0,0 1 0 16,3 0-6-16,-3-3-1 0,3 0 0 0,3 1 0 15,-6-1 1-15,3 0 0 0,-3 0 0 0,0 0 0 16,0 0 4-16,0 1 1 0,0-4 0 0,0 6 0 16,0-3-5-16,0 0-1 0,0 3 0 0,6 0 0 15,-6 0 7-15,0 2 1 0,0-2 0 0,0 0 0 16,3-3 6-16,-3 0 2 0,6-8 0 0,-3 3 0 16,-3 0-8-16,0-3-2 0,3 1 0 0,3-1 0 15,-3 0-6-15,3-2 0 0,-6-1-8 0,0-2 12 16,3-3-12-16,0 1 0 0,3 2 0 0,-3-3 0 15,-3 0-50-15,5 1-6 0,-2 1-2 16</inkml:trace>
  <inkml:trace contextRef="#ctx1" brushRef="#br2" timeOffset="160542.458">4284 7445 1036 0,'0'0'23'0,"0"0"5"0,0 0 0 0,6 8 1 0,-3 0-29 0,0 0 0 0,6 3 0 0,-4-3 0 15,-2 2 57-15,3 1 6 0,0 2 1 0,0 0 0 16,-3 1 51-16,3 1 10 0,0 1 3 0,0 0 0 16,3 0-52-16,-6 3-9 0,0 2-3 0,6 3 0 15,-3-3-51-15,0 3-13 0,0-3 0 0,0 2 0 16,0 1 54-16,0 0 8 0,-3-3 2 0,3 0 0 15,-3 1-52-15,6-1-12 0,-7 0 0 0,1 0 0 16,0-2 0-16,0-1 0 0,0 1 0 0,0-6 0 16,0 3 0-16,0-3 0 0,-3 0 0 0,6-2 0 15,-6 2 54-15,0 0 8 0,0 1 2 0,0-4 0 0,3 3-52 16,-3-5-12-16,0 3 0 0,3-3 0 0,-3 0 0 16,3 0 0-16,-3 0 0 0,3 0 0 0,0-1 0 0,-3-1 0 15,0-6 0-15,6 8 0 0,-6-8 0 0,0 8 0 16,0-8 0-16,3 8 0 0,-3-3 0 0,3 3 0 15,-3-8 0-15,3 5 0 0,-3-5 0 0,0 0 0 16,0 0 0-16,0 0 0 0,0 0 0 0,0 0 0 16,0 0 0-16,6 8 0 0,-3-3-11 0,-3-5-1 15,0 0-1-15,0 0 0 0,0 0 13 0,0 8 0 16,0-8 0-16,0 6 0 0,0-1 0 0,0-5 0 16,-6 5 0-16,3-2 0 0,-3 2 9 0,3-5 2 15,-9 3 0-15,3 2 0 0,0-2-11 0,-3-1 12 16,6 4-12-16,4-4 12 0,-10 1 0 0,3 0 0 15,-6-1 0-15,3 1 0 0,3 2-12 0,-3 0-12 16,0-2 2-16,-3 0 1 0,3-1 21 0,-3 1 5 0,1-3 1 16,-1 0 0-16,0 3 0 0,3-1 0 0,-3-2 0 15,0 3 0-15,3 0-8 0,3-1-2 0,-3-2 0 0,3 3 0 16,1-3-24-16,-1 0-6 0,3 3-1 0,0-1 0 31,3-2-145-31,3 0-28 0,0 0-7 0,0 0-713 0</inkml:trace>
  <inkml:trace contextRef="#ctx1" brushRef="#br2" timeOffset="168166.045">140 8490 1036 0,'0'0'23'0,"0"0"5"0,6-5 0 0,-6 0 1 0,0 0-29 0,0-1 0 0,0 4 0 0,0 2 0 15,0 0 57-15,0 0 6 0,0 0 1 0,0 0 0 16,0 0-52-16,0 0-12 0,0 0 0 0,0 0 0 15,0 0 0-15,0 0 0 0,-6 8 0 0,3 0 0 0,3-1 0 0,0 4 0 16,-6 0 0-16,3-1 0 0,6 6 0 0,3-3 0 16,-6 3 0-16,0 3 0 0,0 2 0 0,0 3 0 15,3 2 0-15,-3 1 0 0,6 2 0 0,-6 2 0 16,3 4 0-16,-3-1 0 0,3 9 54 0,3-4 8 16,-6 4 2-16,0-1 0 0,0 6-52 0,0-3-12 15,0 0 0-15,0-3 0 0,3 3 54 0,3-3 8 16,-6-5 2-16,3 0 0 0,6 0-52 0,0-5-12 15,-9 0 0-15,9-3 0 0,-6-3 0 0,6 3 0 16,-9-5 0-16,9 3 0 0,-6-6 0 0,6 3 0 16,-9-3 0-16,3 0 0 0,3 0 0 0,-3-2 0 15,5-1 0-15,1-2 0 0,-9 0 0 0,3-3 0 16,3 0 0-16,-6-2 0 0,6-3 0 0,0 0 0 16,-6 0 0-16,3 0 0 0,3-3 0 0,-3 0 0 0,6 3 0 0,0-2-765 15</inkml:trace>
  <inkml:trace contextRef="#ctx1" brushRef="#br2" timeOffset="169187.046">280 9959 640 0,'0'0'28'0,"0"0"7"0,0 0-35 16,0 0 0-16,0 0 0 0,3 0 0 0,6 0 43 0,0 0 1 15,0 0 1-15,0-3 0 0,3 3-6 0,0 0-2 16,6 0 0-16,-7 0 0 0,7 0 7 0,-3-2 0 15,3-1 1-15,3-2 0 0,-3 2-9 0,6 0-1 16,5 3-1-16,-2-2 0 0,3-1 19 0,3 0 4 16,5-2 1-16,-2 0 0 0,3 2-11 0,-1-2-3 15,1 0 0-15,3-1 0 0,-3 4-18 0,5-4-4 16,-2 1-1-16,5 0 0 0,-5-3-6 0,6 3-2 16,2-3 0-16,1 2 0 0,0 1-1 0,-1 0 0 0,1-1 0 15,-1 4 0-15,-5-3 0 0,6-1-1 0,5 4 0 16,-5-4 0-16,-1 4-11 0,4-1 0 0,-6 3 9 0,-4 0-9 15,4-3 0-15,-4 1 8 0,4 2-8 16,-3-3 0-16,5 3 0 0,1 0 8 0,-3 0-8 0,-4 0 0 16,4 0 12-16,-1 0-3 0,-2 0 0 0,3 3 0 15,-4-3-9-15,7 2 10 0,-3 1-10 0,-1 0 10 16,4-1 0-16,-9 4 0 0,2-4 0 0,1 4 0 16,-3-4-10-16,-1 1 0 0,10-3 9 0,-10 2-9 15,1-2 10-15,0 3-2 0,5-3-8 0,-8 3 12 16,3-3-12-16,-4 0 0 0,4 2 8 0,0-2-8 15,-3 3 0-15,2-3 8 0,-5 3-8 16,9-3 0-16,-10 2 18 0,7 1-2 0,3-3-1 16,-10 0 0-16,4-3-15 0,0 3 0 0,-1 3 8 0,1-3-8 0,0-3 0 0,5 6 8 15,-5-3-8-15,3 3 0 0,2-3 8 0,4 2-8 16,-9-2 0-16,2 3 9 0,-2-3-9 0,0 0 0 16,5 3 0-16,-11-1 0 0,0-4 0 15,3 2 0-15,-4-3-10 0,1 3 10 16,3 0-40-16,-3-3-3 0,-4-2 0 0,-2 5-530 15,-6 3-107-15</inkml:trace>
  <inkml:trace contextRef="#ctx1" brushRef="#br2" timeOffset="170084.044">4433 8332 1036 0,'2'5'23'0,"1"0"5"0,3 1 0 0,0 2 1 0,6-1-29 0,-9 4 0 0,9 2 0 0,0-2 0 15,-6 5 57-15,3 0 6 0,0 2 1 0,-3 3 0 16,3-5-52-16,-3 0-12 0,3 5 0 0,-3 0 0 16,3 6 54-16,-4-3 8 0,4-1 2 0,-3 7 0 15,0-4-52-15,0 3-12 0,0-5 0 0,0 2 0 16,0 1 30-16,0-1 3 0,-3 1 1 0,3 2 0 16,-3-3-10-16,0 3-3 0,-3-2 0 0,6-1 0 15,-6 3-6-15,0 1-2 0,0 1 0 0,0 1 0 16,0-3 5-16,0 0 1 0,0-2 0 0,0 2 0 15,0 3 0-15,0-3 0 0,0 0 0 0,0 0 0 16,3-3-8-16,0 1-2 0,0-1 0 0,0 1 0 16,3-1 0-16,-3 1 0 0,0-4 0 0,0 1 0 0,3 0-9 0,0 0 0 15,-3 0 0-15,6-6 0 0,-9 3 0 16,5 1 0-16,-2-4 0 0,0 1 0 0,0-4 0 0,3 1 0 16,-3 0 8-16,3-3-8 0,-3 3 0 0,3-2 8 15,0-7-8-15,0 4 8 0,0-3 0 0,-3 0 0 16,-3 0 0-16,3 0 0 0,0-3 0 0,0 0 0 15,-3-5 0-15,0 0 0 0,0 0-8 0,0 0 8 16,3 6-8-16,-3-6 8 0,3 5-8 0,0 0 0 16,-3-5 0-16,0 0 0 0,0 0 0 0,0 0 0 15,0 0-10-15,0 0 10 0,0 0-16 0,0 0 4 16,-6 3 0-16,-3 0 0 0,-3-1 0 0,0 1 0 0,0-3 0 16,-3 0 0-16,-2 0 12 0,-4 0 0 0,0-3-10 0,0 3 10 15,-3 0 0-15,3-2 0 0,-2 2 0 0,2 2 0 16,-3-2 0-16,3 0 0 0,0 0 0 0,-3 0 0 31,10 0-96-31,2 3-20 0,-27 0-5 0,15-6-1 0</inkml:trace>
  <inkml:trace contextRef="#ctx1" brushRef="#br2" timeOffset="171499.076">319 8686 925 0,'0'0'40'0,"0"0"10"0,0 0-40 0,0 0-10 0,0 0 0 0,0 0 0 16,0 0 66-16,0 0 11 0,0 0 3 0,0 0 0 0,0 0-16 16,0 0-4-16,0 0 0 0,0 0 0 0,0 0 9 0,3 11 2 15,0-1 0-15,3 4 0 0,-3 2-26 0,3-1-5 16,3 4 0-16,-6 2-1 0,-3-2-29 0,3-4-10 15,-3 1 0-15,6 0 9 0,-6-3-9 0,0-2-17 16,0 0 4-16,0-3 1 16,0-1-169-16,0 1-34 0</inkml:trace>
  <inkml:trace contextRef="#ctx1" brushRef="#br2" timeOffset="171782.565">340 8654 403 0,'0'0'36'0,"-6"-2"-36"0,3-1 0 0,3 1 0 16,0-4 281-16,0 1 50 0,3-3 9 0,-3 8 3 15,6-5-249-15,-3 2-50 0,6-2-9 0,0 0-3 16,-1 2-14-16,-2 0-3 0,9 3-1 0,-3 6 0 16,-3-1-4-16,-6 3-1 0,6-3 0 0,0 0 0 15,0 1 8-15,-9-1 2 0,3 5 0 0,3 1 0 16,-6 0-9-16,-6-1-2 0,3 3 0 0,-3-2 0 15,3 0 1-15,-6-1 0 0,0 1 0 0,0-3 0 16,-3 0 6-16,0 0 1 0,0-3 0 0,4 3 0 16,-1-3-16-16,0-2 0 0,0 2-12 0,6-5 12 15,3 0-17-15,0 0 3 0,-9 3 1 0,9-3 0 16,0 0-44-16,0 0-9 0,0 0-2 0,9 2 0 16,0-2-106-16,0 0-22 0</inkml:trace>
  <inkml:trace contextRef="#ctx1" brushRef="#br2" timeOffset="172217.159">512 8813 1015 0,'0'0'44'0,"0"0"11"0,0 0-44 0,0 0-11 0,0 0 0 0,0 0 0 16,3-2 90-16,-3 2 16 0,0 0 3 0,0 0 1 15,0 0-32-15,0 0-6 0,0 0-2 0,6 5 0 16,-6-5-12-16,0 8-2 0,3 0-1 0,0 0 0 16,-3-8-11-16,6 10-1 0,-6 1-1 0,0-1 0 15,0 1-18-15,0-3-3 0,0 0-1 0,0 0 0 16,0-8-4-16,0 0-2 0,0 0 0 0,0 0 0 15,0 0-6-15,0 0-8 0,0 0 11 0,0 0-11 16,0 0 12-16,0 0-4 0,0 0 0 0,0 0-8 16,0 0 10-16,-6-3-10 0,3 1 8 0,0-4-8 15,-3 1 0-15,6 0 8 0,0-1-8 0,0-2 0 16,-3 1 0-16,3-1 0 0,9 0 0 0,-9 0 0 0,3 0 16 16,0 0-3-16,3 0 0 0,3 3 0 15,-6-1-25-15,6 1-6 0,-6 2-1 0,3 1 0 0,3-1 1 0,-3 0 0 16,0 1 0-16,3 2 0 15,-9 0-46-15,3 0-10 0,-3 0-2 0,9 2 0 16,0 1-119-16,-6 0-24 0,-3-3-5 0</inkml:trace>
  <inkml:trace contextRef="#ctx1" brushRef="#br2" timeOffset="172414.151">655 8795 921 0,'0'0'82'0,"0"0"-66"16,0 0-16-16,0 0 0 0,0 0 148 0,0 0 27 15,0 0 5-15,0 5 0 0,0 0-111 0,0-5-22 16,0 0-5-16,0 8-1 0,0 3-15 0,0-3-3 16,0-3-1-16,0 3 0 0,0 0-2 0,0 0 0 0,0 0 0 0,0-8 0 15,0 0-7-15,0 0-1 0,0 0-1 0,9 5 0 32,-6-2-30-32,-3-3-5 0,0 0-2 0,0 0 0 15,0 0-167-15,0 0-34 0</inkml:trace>
  <inkml:trace contextRef="#ctx1" brushRef="#br2" timeOffset="172559.146">652 8699 1465 0,'0'0'64'0,"0"0"15"0,0 0-63 0,0 0-16 0,-6-2 0 0,6 2 0 16,0 0 30-16,0 0 3 0,0-8 1 0,0 8 0 16,0 0-34-16,9-3 0 0,0-2 0 0,-9 5 0 0,0 0-12 15,0 0-8-15,9-3-3 0,-3 3-433 16,-6 0-88-16</inkml:trace>
  <inkml:trace contextRef="#ctx1" brushRef="#br2" timeOffset="172845.196">715 8784 576 0,'9'13'25'0,"-9"-13"6"0,0 0-31 0,0 8 0 15,0 3 0-15,3-3 0 0,-6 2 205 0,3 1 35 16,6-3 8-16,0 0 0 0,-6-3-172 0,0 3-36 16,0-8-6-16,0 0-2 0,0 0-4 0,0 0 0 15,0 0-1-15,0 3 0 0,3-1-5 0,-3-2-1 16,0 0 0-16,0 0 0 0,6-5-11 0,-1 0-2 15,1-3-8-15,-3-3 12 0,3 6-12 0,-3-3 0 16,3 0-9-16,-3 0 9 0,6 0-10 0,-9 0 10 16,9 0-10-16,-9 0 10 0,6 3-12 0,0 0 3 15,3-3 1-15,-6 5 0 0,-3 3 8 0,6 0 0 16,6 3 0-16,-9 0 0 0,6 2 8 0,0-3 6 0,-6 4 2 0,6 2 0 16,-3 2-4-16,-4 4 0 0,1-7 0 0,3 4 0 15,-6-3-12-15,3 3 8 0,-3-3-8 0,6-1 0 16,-6 1 8-16,0 0-8 0,0-2 0 15,0 2 0 1,-6-3-16-16,6-5-10 0,0 0-2 0,0 0-499 0,0 0-100 0</inkml:trace>
  <inkml:trace contextRef="#ctx1" brushRef="#br2" timeOffset="173077.154">926 8652 172 0,'0'0'8'0,"0"0"1"0,0-5-9 0,0 5 0 15,0 0 0-15,0-6 0 0,0 1 263 0,0 5 50 16,0 0 11-16,0 0 1 0,0 0-230 0,6 5-47 16,0 1-8-16,-3 1-3 0,3 1 11 0,-3 8 3 15,6 5 0-15,-9-2 0 0,3-3-12 0,3 2-3 16,-3 1 0-16,3 2 0 0,-6-2-23 0,3-4-5 16,-3 4 0-16,3-6-8 0,-3 3 8 0,0-5-8 15,6-1 0-15,-6-2 0 0,0 0-12 0,0 0-8 16,0-8-3-16,0 0-504 15,0 0-101-15</inkml:trace>
  <inkml:trace contextRef="#ctx1" brushRef="#br2" timeOffset="173246.161">887 8766 979 0,'0'-8'43'0,"0"8"9"0,0 0-41 0,0-6-11 0,0 1 0 0,0 5 0 16,0 0 154-16,3-8 29 0,3 3 5 0,0-3 2 15,0 3-132-15,3-1-26 0,0 1-6 0,-3 0-1 16,3-1 8-16,3-1 2 0,3 1 0 0,-6 1 0 16,3 2-20-16,-3 1-4 0,2 2-1 0,-2 0-573 15,0-3-114-15</inkml:trace>
  <inkml:trace contextRef="#ctx1" brushRef="#br2" timeOffset="173797.137">1140 8615 518 0,'0'0'46'0,"0"0"-37"0,0 0-9 0,0 0 0 0,9 5 184 0,-6 0 34 15,-3 3 7-15,0 0 2 0,0 3-132 0,0-1-27 16,0 4-4-16,0 2-2 0,-3 2-3 0,3 3-1 16,0 0 0-16,3 1 0 0,-6-4-31 0,3 1-7 15,0-4 0-15,0 1-1 0,-9 0-8 16,9-5-2-16,-6-1 0 0,6 1 0 0,6-3-9 0,-6 0 0 16,0-8 0-16,3 5 0 15,3 0-112-15,-6-5-19 0,0 0-3 0,0 0-336 16,3 6-67-16</inkml:trace>
  <inkml:trace contextRef="#ctx1" brushRef="#br2" timeOffset="174147.851">1111 8763 460 0,'0'-13'41'0,"0"7"-33"0,0-1-8 16,0-4 0-16,3 3 169 0,3-3 32 0,-6 3 7 0,0-2 0 16,9 2-100-16,-7-3-20 0,1 1-4 0,3-3 0 15,3 2-27-15,3 0-5 0,-3 3 0 0,3 1-1 16,-3-1-17-16,3 2-3 0,6 6-1 0,-6-5 0 15,-3 2-18-15,0 3-4 0,-3 3-8 0,-6-3 12 16,5 5-12-16,4 1 9 0,-9-6-9 0,0 10 8 16,0 3-8-16,0-2 0 0,-9 2 0 0,4-5 8 15,-1 5-8-15,-3-2-12 0,0-3 2 0,-3 2 1 16,3-4-3-16,-3-1 0 16,3 0 0-16,0-2 0 0,-3 0 12 0,3-1 8 0,0 4-8 0,6-1 11 15,-6-2-19-15,9-3-4 0,0 0-1 0,0 0 0 16,0 0 13-16,0 0 0 0,0 0 0 0,0 0-9 0,9 7 19 15,-6 4 4-15,6-6 1 0,0 3 0 0,0 0-7 0,3 0-8 16,-3 0 11-16,-6-3-11 0,6 3 14 16,0 3-4-16,-6-1-1 0,6 1 0 0,-6-3-9 15,3-3 0-15,3 3 0 0,-9 0 0 0,0 0 0 0,0-8 0 16,3 5 0-16,-3-5 0 16,8 6-113-16,-8-6-19 0,0 0-3 0</inkml:trace>
  <inkml:trace contextRef="#ctx1" brushRef="#br2" timeOffset="174525.858">1376 8755 460 0,'0'0'20'0,"0"0"5"0,0 0-25 0,0 0 0 0,-3 0 0 0,3-3 0 16,0 3 222-16,-6-2 39 0,3-1 8 16,3 3 2-16,-6 0-219 0,3 3-44 0,0-1-8 0,-3 4 0 15,3-1 0-15,3 3 8 0,-9 0-8 0,3 2 12 16,3 1 15-16,0 0 2 0,3-1 1 0,-6 3 0 15,6-2-15-15,-3 0-3 0,3-1-1 0,0-2 0 16,0 0-3-16,3-3-8 0,3 3 12 0,-6-8-4 16,0 0 0-16,3 3 0 0,-3-3 0 0,0 0 0 15,9 0 0-15,0-3-8 0,0 1 12 0,-3-4-4 16,0 1-8-16,3 0-16 0,-9-3 4 0,6 0 1 16,0 0-9-16,-4 0-3 0,4 0 0 0,-6-3 0 15,0 4 23-15,3-1 0 0,-3 2 0 0,0-2 0 16,0 3 0-16,0-3 0 0,0 8 0 0,0 0 0 15,0 0 16-15,0 0 12 0,0 0 1 0,0 0 1 0,0 0-9 0,0 0-1 16,0 8-1-16,-3 0 0 0,3 3-19 16,0-3 0-16,0-1 0 0,0 1 0 0,3 0 0 0,3 0 0 15,-6 0 0-15,0-2 0 16,0-6-45-16,6 5-3 0,-6-5-1 0,9 2 0 16,-9-2-130-16,6 0-25 0</inkml:trace>
  <inkml:trace contextRef="#ctx1" brushRef="#br2" timeOffset="174899.86">1527 8784 1062 0,'0'-10'47'0,"0"10"9"0,0 0-44 0,0 0-12 16,-3-3 0-16,-6-2 0 0,4 5 65 0,5 0 11 15,-6 0 3-15,6 5 0 0,-9-5-49 0,0 5-10 16,3-2-1-16,0 2-1 0,6 3-2 0,-6 3-1 16,3-1 0-16,-3 1 0 0,3-1 0 0,0 1 0 0,3-3 0 15,0 3 0-15,0-4 1 0,0 1 1 0,6 0 0 0,0-2 0 16,-3-4-6-16,-3-2-2 0,0 0 0 0,6 3 0 15,0-6 0-15,3 1 0 0,0-4 0 0,0 1 0 16,-1-3-9-16,1-2 10 0,-6-1-10 0,0 0 10 16,3-2-10-16,3 3 8 0,-6-4-8 0,3 4 8 15,-6-1-8-15,0 1 8 0,6-4-8 0,-6 1 8 16,0-3 4-16,-3 3 0 0,0 2 0 0,3 1 0 16,0-3 8-16,0 2 3 0,-9-2 0 0,3 2 0 15,6 3-5-15,-3 3-1 0,-3-3 0 0,6 0 0 16,0 8-9-16,0 0-8 0,0 0 9 0,0 0-9 15,0 0 8-15,0 8-8 0,0 0 0 0,6 5 0 16,-6 0 0-16,0 3 0 0,9 0 0 0,-6 5 0 16,3 1 8-16,6 1-8 0,-3-4 0 0,3-1 9 15,0 1-9-15,0-3 0 0,3 0 0 0,-3-3 0 16,-4-3-31-16,1 1-5 0,-3-3 0 16</inkml:trace>
  <inkml:trace contextRef="#ctx1" brushRef="#br2" timeOffset="177648.186">1575 9374 115 0,'0'0'0'0,"6"0"10"0,3 0-10 0,-9 0 0 0,0 0 0 16,0 0 0-16,0 0 122 0,0 0 22 0,0 0 5 16,6-5 1-16,3 2-58 0,-3-2-11 0,-6 5-2 15,0 0-1-15,0 0 6 0,0 0 0 0,-3-3 1 0,0-2 0 16,-3 5-13-16,6 0-2 0,0 0-1 0,0 0 0 15,-9 0-28-15,0 5-5 0,9-5-2 0,-6 6 0 16,0 2-16-16,-3-1-3 0,3 1-1 0,0 0 0 16,6 3-14-16,-3-1 0 0,3-2 8 0,0 3-8 15,0 0 0-15,3-1 0 0,-3-2 8 0,6 0-8 16,0 3 10-16,3-6-1 0,-9-5 0 0,6 5 0 16,6-2 7-16,-3 0 2 0,3-1 0 0,0-4 0 0,-3-1-5 15,2 0-1-15,-2 1 0 0,0-6 0 0,0 2-4 16,0-2 0-16,-6 3-8 0,0-5 12 0,3-1-12 15,-6 3 11-15,-6 0-11 0,3 0 10 0,0 0-10 0,3 3 0 16,0-3 9-16,-6 3-9 0,3-1 9 0,-6 1-9 16,0 2 12-16,0 1-12 0,1-3 0 15,2 5-11-15,0-3 0 16,3 3 0-16,-6 0-45 0,9 0-8 0,0 0-3 0,0 0-690 16</inkml:trace>
  <inkml:trace contextRef="#ctx1" brushRef="#br2" timeOffset="178004.814">1748 9342 172 0,'0'0'16'0,"0"0"-16"0,0 0 0 0,0 0 0 16,0 0 207-16,0 0 38 0,3 8 8 0,-3 0 2 15,3 0-139-15,-3 0-28 0,3 3-6 0,0-3-1 16,0 2-18-16,-3 1-4 0,5-3-1 0,-5 2 0 16,0-4-14-16,3 2-4 0,-3-8 0 0,0 0 0 15,0 0-17-15,6 8-4 0,-6-8-1 0,0 0 0 16,0 0-9-16,0 0-1 0,0 0-8 0,0 0 12 16,0 0-4-16,0 0 0 0,0 0-8 0,0 0 12 15,0 0-12-15,0 0 8 0,0 0-8 0,0 0 0 16,0-6 0-16,0 1 0 0,0-3 0 0,0 0 0 0,0 3 0 0,3-1 0 15,6 1 0-15,-6 0 0 0,3 0 0 0,-3 2 0 16,3-2 0-16,6-1 0 0,-3 4 0 0,-6 2 0 16,6-3 0-16,0 0 0 15,-3 6-19-15,3 0-9 0,-3-1-3 0,3 1-765 16</inkml:trace>
  <inkml:trace contextRef="#ctx1" brushRef="#br2" timeOffset="178178.82">1953 9348 748 0,'0'0'33'0,"0"0"7"0,0 0-32 0,0 5-8 15,0-5 0-15,-3 8 0 0,3 0 210 0,0-3 40 16,0-5 8-16,0 11 2 0,0-3-206 0,3 0-41 0,0 0-13 0,-3-1 8 16,0 1 0-16,0-8 1 0,3 6 0 0,-3 2 0 15,0-8-1-15,0 0-8 0,0 0 12 0,0 0-527 16,6 2-105-16</inkml:trace>
  <inkml:trace contextRef="#ctx1" brushRef="#br2" timeOffset="178335.653">1950 9295 1749 0,'0'0'77'0,"0"0"17"0,0 0-75 0,0 0-19 0,0 0 0 0,0 0 0 0,0 0 0 16,3-6 0-16,-3 6-11 0,9-2 11 15,0 2-37-15,0 0-1 0,-9 0 0 0,3 0 0 16,6 5-18-16,0-2-3 0,-3-3-1 0</inkml:trace>
  <inkml:trace contextRef="#ctx1" brushRef="#br2" timeOffset="178754.658">2096 9316 1249 0,'0'0'55'0,"0"0"12"0,0 0-54 0,0 0-13 16,0 0 0-16,0 0 0 0,0 0 68 0,0 0 10 15,0 0 2-15,-9 5 1 0,-6 1-45 0,6 1-8 16,3-1-3-16,0 2 0 0,0 0-6 0,3 2-2 0,-3-2 0 0,6 3 0 16,-3-1-17-16,0 1 0 0,3-1 0 0,0-2 0 15,3 3 0-15,-3-3 0 0,0-8 0 0,3 5 0 16,3 1 0-16,-3-4 0 0,-3-2 0 0,6 0 0 16,6-2 0-16,-9-1 0 0,6-2 0 0,-3-1 0 15,0 1 0-15,0 0-9 0,3-1 1 0,-9 1 0 16,3-3 8-16,0 3 0 0,3-3 0 0,-6 3 0 15,0-1 0-15,3 1 0 0,-3 0 0 0,0 5 0 16,0 0 0-16,0 0 11 0,-3-5-3 0,3 5 0 16,0 0-8-16,0 0 0 0,0 0 9 0,0 0-9 15,0 0 0-15,0 0 0 0,0 0 0 0,9 7 0 16,-6-1-8-16,3 2 8 0,0 2-8 0,0 1 8 31,2-1 0-31,-2 12 0 16,3 7 0-16,-3-5 0 0,0-6 51 15,-6-7 15-15,-6 2 3 0,0-5 1 0,3 0-34 0,-6-3-6 16,9-5-2-16,-8 3 0 0,-7-1-28 0,0-2-21 16,3 0 3-16,0 0 1 15,0-2-51-15,3 2-11 0,0-3-1 0,3 0-715 16</inkml:trace>
  <inkml:trace contextRef="#ctx1" brushRef="#br2" timeOffset="178959.652">2269 9329 1440 0,'0'0'128'0,"0"0"-103"16,0 0-25-16,0 0 0 0,0 0 91 0,5 5 13 0,-5-5 2 16,3 8 1-16,0 0-89 0,-3 0-18 0,0 0 0 0,0 0 0 15,3 3 0-15,-3-3 0 0,0-8 11 0,0 5-3 16,0 3 11-16,0-3 2 0,0-5 1 0,0 0 0 15,0 0-22-15,0 0-12 0,0 0 2 0,3 8-551 16,-3-8-111-16</inkml:trace>
  <inkml:trace contextRef="#ctx1" brushRef="#br2" timeOffset="179127.683">2266 9311 1450 0,'0'0'64'0,"0"0"14"16,0 0-62-16,0 0-16 0,8-3 0 0,-5-2 0 0,3-1-11 0,0 4-5 16,-6 2 0-16,0 0-404 31,6 0-80-31</inkml:trace>
  <inkml:trace contextRef="#ctx1" brushRef="#br2" timeOffset="179357.692">2391 9379 1155 0,'0'0'51'0,"0"0"11"0,-3 6-50 0,0 2-12 15,0-3 0-15,3-5 0 0,0 0 92 0,0 0 15 16,0 0 3-16,0 0 1 0,0 0-74 0,0 0-14 16,0 0-3-16,0 0-1 0,0 0-9 0,0 0-2 0,0 0 0 0,3-5 0 15,0 2-8-15,0-2 0 0,3-1 0 0,-3-1-11 16,2 1 2-16,7-2 0 0,-3 3 0 16,0-3 0-16,3 3-2 0,-3 2 0 0,-6 0 0 0,6 1 0 15,3 2 11-15,-3 0 9 0,0 2-1 0,0 4-8 16,-3 2 29-16,9 0-1 15,-10 0 0-15,4 2 0 0,-3 1 0 0,3-3 0 0,-9 2 0 0,6-2 0 16,0 0-48 0,-6-3-9-16,9 3-3 0,-9-8-480 0,3 3-96 0</inkml:trace>
  <inkml:trace contextRef="#ctx1" brushRef="#br2" timeOffset="179886.693">2807 9004 230 0,'0'0'20'0,"0"0"-20"0,0 0 0 0,0 0 0 15,3 10 250-15,0-2 46 0,0 5 8 0,3 1 3 16,-3 4-195-16,3 1-40 0,-6 5-7 0,3 2-1 15,0 0-17-15,0 1-3 0,0 5-1 0,0-3 0 0,-3-3-4 0,0 1-1 16,6-1 0-16,-6-2 0 0,0-5-13 0,0-1-2 16,3 1-1-16,-3-4 0 0,3 1-22 0,0-2-10 15,-3-4 1-15,6 1 0 16,-6-3-85-16,0 0-17 0,0 0-3 0</inkml:trace>
  <inkml:trace contextRef="#ctx1" brushRef="#br2" timeOffset="180279.697">2831 8967 1155 0,'0'0'51'0,"0"0"11"0,6 0-50 16,3 0-12-16,0-3 0 0,3 3 0 0,3-3 33 0,6 3 4 0,-7-2 1 0,7-1 0 15,0 3 14-15,3-5 2 0,0 2 1 0,5 1 0 16,1-1 13-16,3 0 4 0,0-2 0 0,-1 0 0 16,1-3-16-16,6 2-2 0,3 1-1 0,-4-3 0 15,4 0-17-15,9 0-4 0,-7 0-1 0,4-2 0 16,2 5-31-16,-5-6 0 0,0 3 0 0,2-3 0 15,4 1-26-15,-3 5-2 16,-7-3 0-16,1 2 0 0,0 1-25 0,-7 2-6 0,-2 3-1 0,-6 3 0 16,-3-3 20-16,-3 0 3 0,-1 3 1 0,-5-1 0 0,0-2 24 0,-6 3 12 15,3 0-12-15,-6-1 12 0,0 1-12 0,-6-3 12 16,6 3-12-16,0-1-452 16,0 3-91-16</inkml:trace>
  <inkml:trace contextRef="#ctx1" brushRef="#br2" timeOffset="180588.686">4236 8813 864 0,'0'0'76'0,"0"0"-60"0,0 0-16 0,3 6 0 15,-3-1 135-15,0 3 24 0,0 0 5 0,0 2 0 16,3 1-94-16,-3 2-19 0,0 3-4 0,0 0-1 16,0 5 10-16,0 3 3 0,-3 0 0 0,3 2 0 15,-3 6-22-15,3-3-4 0,0 3-1 0,0-1 0 16,0 1-3-16,3-3-1 0,0 0 0 0,0 1 0 16,0-7 7-16,3 1 1 0,0-3 0 0,-6 0 0 15,6-5-15-15,-3 0-2 0,3 3-1 0,0-6 0 16,-3 0-18-16,3-2 0 0,0-3 0 0,-3 0 0 15,3-3-19-15,-1 3-10 0,-5-8-3 0,0 0-615 16,0 0-123-16</inkml:trace>
  <inkml:trace contextRef="#ctx1" brushRef="#br2" timeOffset="180957.861">2923 9633 403 0,'0'0'36'0,"0"0"-36"0,0 0 0 0,0 0 0 16,0 0 163-16,0 0 25 0,0 0 6 0,0 0 1 15,0 0-153-15,0 0-30 0,-6-5-12 0,6 5 8 16,0-5-8-16,0 5 0 0,6-5 0 0,-6 5 0 15,-6-3-17-15,6 3-6 0,0 0-1 0,0-8-449 16</inkml:trace>
  <inkml:trace contextRef="#ctx1" brushRef="#br2" timeOffset="181217.861">2745 9551 115 0,'0'0'0'0,"0"0"10"0,0 0-10 0,0 0 0 15,0 0 0-15,6 6 0 0,0-1 219 0,3-2 41 16,6-1 9-16,-10 1 2 0,10 0-169 0,-3-3-34 16,6 2-6-16,3-2-2 0,0 3 32 0,9 0 7 15,-7-6 1-15,10 0 0 0,6 3 0 0,2-2 0 16,4-1 0-16,3 0 0 0,2-2-56 0,1 2-12 16,6-2-1-16,2 0-1 0,1-3 2 0,-1 3 0 15,4-3 0-15,-4 5 0 0,-2-2-32 0,2 2 0 16,-5-2-11-16,5-1 11 0,-2 1-12 0,-4 0 12 15,-2 2-12-15,-3 1 12 16,-13-1-36-16,1 3 1 0,0 0 0 0,-6 0-597 0,-1-3-119 16</inkml:trace>
  <inkml:trace contextRef="#ctx1" brushRef="#br2" timeOffset="181939.55">3284 9078 172 0,'0'0'16'0,"0"0"-16"0,0 0 0 0,0 0 0 16,-3 2 196-16,0-2 36 0,-3 0 7 0,0 3 1 16,0 0-120-16,3-1-24 0,-6 1-4 0,3 5-2 15,-3-3-33-15,3 3-6 0,0 3-2 0,-3 2 0 0,3 0-21 0,6 0-4 16,-9 1 0-16,9 2-1 0,-6-1-12 16,6 1-3-16,0 0 0 0,6 0 0 0,-3-3 5 0,3 3 1 15,0-3 0-15,9 1 0 0,-6-4-1 0,6-4 0 16,-3 1 0-16,3-1 0 0,-1-4 9 0,1-2 2 15,0 0 0-15,-3-2 0 0,3-4 14 0,-6 1 3 16,6-3 1-16,-6-2 0 0,-6-1-4 0,3-2-1 16,3-3 0-16,-6 3 0 0,3-3-25 0,-6 0-4 15,0 0-8-15,-6 3 11 0,3-3 5 0,-3 3 2 16,0-3 0-16,0 3 0 0,-3-1-4 0,0 1-1 16,3 3 0-16,-3-1 0 15,-3 3-41-15,6 0-9 0,-3 3-2 0,3 2 0 16,-3 1 3-16,9 2 1 0,-9 0 0 0,9 2 0 15,-8 4-86-15,5-1-18 0,3 0-3 0</inkml:trace>
  <inkml:trace contextRef="#ctx1" brushRef="#br2" timeOffset="182157.074">3513 9271 1209 0,'0'0'108'0,"0"8"-87"0,3 0-21 0,3 0 0 15,-3 2 84-15,3 1 12 0,-6 0 2 0,3-1 1 16,-3-2-65-16,0 3-13 0,-3-3-2 0,3 0-1 16,-9 2 32-16,3-2 6 0,0-3 2 0,-3 1 0 0,-3-1 11 15,3-2 3-15,0-1 0 0,3 1 0 16,0-1-48-16,-3 1-10 0,-3-3-2 0,6 0 0 16,-3-3-182-16,1 1-37 0,8 2-7 0,-6-8-2 0</inkml:trace>
  <inkml:trace contextRef="#ctx1" brushRef="#br2" timeOffset="182497.065">3721 9073 1335 0,'0'0'59'0,"0"0"13"0,0 0-58 0,0 0-14 16,0 0 0-16,0 0 0 0,0 0 44 0,0 0 5 15,-3 0 2-15,3 0 0 0,-6 5-22 0,0 3-4 0,3 2-1 0,-3 4 0 16,0-1 32-16,3 3 7 0,3 0 1 16,-3 2 0-16,6 3-5 0,0-2-1 0,0-3 0 0,6 2 0 15,-6-5-34-15,3 3-8 0,6-5 0 0,-3-1-1 16,3-2 2-16,0-2 1 0,0-4 0 0,3-2 0 16,5-2 14-16,-8-4 4 0,6-2 0 0,-3-2 0 15,0-1-11-15,-3-5-1 0,-3 1-1 0,0-1 0 16,-3 0-23-16,0-3 0 0,-6 1 0 0,0 2 0 15,-9-3 14-15,0 3 2 0,-3 1 0 0,0 1 0 16,-3 4 4-16,0-3 0 0,-6 2 1 0,4 3 0 16,-1 0-21-16,3 0 9 0,0 3-9 0,0 0 0 15,0 2-86-15,3 3-24 16,0-3-5-16</inkml:trace>
  <inkml:trace contextRef="#ctx1" brushRef="#br2" timeOffset="187704.805">5215 7967 1126 0,'0'0'50'0,"0"0"10"0,0 0-48 0,0 0-12 16,0 0 0-16,0 0 0 0,3 10 56 0,0 3 8 15,0 6 1-15,0-1 1 0,0 6-11 0,0 0-3 16,0 0 0-16,0 8 0 0,0-1 12 0,0 4 3 16,0-1 0-16,0 3 0 0,-3-2-47 0,0 2-8 15,6-6-3-15,-6 1 0 0,0-3-9 0,0-2 0 16,6-3 0-16,0-3 0 15,-3 0-25-15,0 0-7 0,0-2-2 0,0-4-486 0,3-1-98 16</inkml:trace>
  <inkml:trace contextRef="#ctx1" brushRef="#br2" timeOffset="188151.8">5144 8009 864 0,'-3'0'76'0,"3"0"-60"16,0 0-16-16,0 0 0 0,0 0 156 0,3-5 28 16,3-3 5-16,6 0 2 0,-3 0-143 0,9 0-28 15,5-3-5-15,1-2-2 0,6 0-13 0,6-6 8 16,2 3-8-16,1-2 0 0,3 2 28 0,5-2 0 15,1-1 0-15,6-2 0 0,-1 2 33 0,1 3 7 16,8-2 0-16,-8 2 1 0,-1 3-55 16,4 0-14-16,-3 2 0 0,-1 3 0 0,1 3 0 0,-4-1 0 15,-5 4 0-15,-6 2 0 16,-4 2-48-16,-5 1-13 0,0 2-3 0,-6 1 0 16,-6-1 52-16,-1 3 12 0,1-3 0 0,-6 3 0 0,-3 0 0 0,-3 3 0 15,3-3 0-15,0 5 0 0,-6 0 0 0,0 3 0 16,0 2 0-16,0 1 0 0,-6 5 48 0,3 0 13 15,0 2 3-15,0 1 0 0,0 2-52 0,-3 2-12 16,-3 4 0-16,3-1 0 0,3-2 0 0,-3 2 0 16,0 1 0-16,3-4 0 0,0 1 0 0,0 0 0 0,3-3 0 0,0-2 0 15,-3-4 0-15,3 1 0 0,3-5 0 0,-3-1 0 32,0-2-100-32,0 0-22 0,6 8-5 0,-6-8-1 0</inkml:trace>
  <inkml:trace contextRef="#ctx1" brushRef="#br2" timeOffset="188489.802">5340 8752 1609 0,'0'0'71'0,"0"0"15"0,0 0-69 0,0 0-17 16,9-2 0-16,0-1 0 0,0-2 0 0,6 0 0 16,6-1 0-16,0 1 0 15,8-6-26-15,1 3-2 0,6-2-1 0,6-1 0 0,8 1 125 0,1-1 26 0,2-2 5 0,7 2 1 16,-1 1-103-16,4 2-25 15,2 0 0-15,1 3 0 0,2-3 56 0,-5 5 7 16,-4 3 1-16,-2-3 0 16,-6 6-154-16,-7 0-30 0,-8-1-7 0,-3-2-445 0,2 0-88 15</inkml:trace>
  <inkml:trace contextRef="#ctx1" brushRef="#br2" timeOffset="189170.815">5531 8136 1033 0,'0'0'45'0,"-6"0"11"0,3 0-45 0,-3 0-11 0,3 0 0 0,0 0 0 16,-6 3 64-16,3-1 12 0,3 1 1 0,-3 2 1 16,0 3-7-16,-3 0-2 0,3 3 0 0,0-1 0 15,3 3-29-15,0 1-7 0,0 4-1 0,3 1 0 16,0 4 27-16,0-1 5 0,6-4 0 0,3 1 1 16,-6-3-41-16,6-3-9 0,0-5-2 0,6 0 0 15,-3-3-2-15,3 0-1 0,0-5 0 0,0-2 0 16,3-4 18-16,-4-4 4 0,4-1 1 0,-3-2 0 15,-3-3 5-15,0 0 1 0,0 3 0 0,-3-3 0 0,-3 3-39 16,-3-3 0-16,0 0 0 0,-3 0 0 0,-3 3 10 16,-3 0 1-16,-3-3 0 0,0 3 0 0,0-1-1 15,-3 6 0-15,3-2 0 0,-3 2 0 0,3 0-10 0,0 3 0 16,0-3 0-16,3 3 0 0,1 5-14 16,5 0-5-16,-6 0-1 0,6 0 0 15,0 0-187-15,0 0-37 0</inkml:trace>
  <inkml:trace contextRef="#ctx1" brushRef="#br2" timeOffset="189396.825">5772 8332 1375 0,'6'5'60'0,"-6"0"14"0,6 3-59 0,0 3-15 0,-6 2 0 0,6 0 0 16,-3 0 67-16,0 1 10 0,-3-1 3 0,0-2 0 15,0 2-30-15,-3-3-6 0,-3-2 0 0,3 3-1 16,-9-1-6-16,3-2-1 0,0-2 0 0,-3-1 0 16,3 0-11-16,3-2-2 0,-3 2-1 0,3-2 0 15,6-3-181-15,-9-3-36 0,-11-2-7 16,8 0-494-16</inkml:trace>
  <inkml:trace contextRef="#ctx1" brushRef="#br2" timeOffset="189694.799">5942 8131 1414 0,'0'0'63'0,"0"0"13"0,0 5-61 0,-12 0-15 16,6 6 0-16,0-1 0 0,0 4 21 0,0 1 2 15,0 4 0-15,3-3 0 0,0 2 20 0,0-2 4 16,3 0 1-16,3 0 0 0,3 0 24 0,0-3 4 15,3 0 2-15,0-5 0 0,3-2-20 0,0 2-4 16,2-6-1-16,4-2 0 0,-3-2-17 0,3-6-3 16,0 0-1-16,3-3 0 0,-3-2-9 0,-1 0-3 15,-5-1 0-15,0-2 0 0,-3 3 4 0,-3-3 1 0,-3 1 0 0,-3-1 0 16,-6 0-25-16,-3 3 0 0,0-6 0 0,-3 6 0 16,-2 0 49-16,-4-1 5 0,3 4 1 0,-3 2 0 15,3 0-45-15,0 3-10 0,3-1 0 0,-3 1 0 31,3 5-73-31,-2 0-15 0,5 0-2 0,0 0-630 0,3 3-125 0</inkml:trace>
  <inkml:trace contextRef="#ctx1" brushRef="#br4" timeOffset="193418.135">4209 9099 345 0,'0'0'31'0,"0"0"-31"0,0 0 0 0,0 0 0 16,0 0 130-16,0 0 20 0,0 0 4 0,0 0 1 15,-6 3-24-15,6-3-5 0,0 0-1 0,0 0 0 16,0 0-26-16,0 0-6 0,0 0-1 0,6-6 0 16,-6 1-32-16,9-3-8 0,-3-2 0 0,6 2-1 15,0-6-15-15,3 4-2 0,3-3-1 0,0-3 0 0,5-3 14 0,1 1 2 16,3-4 1-16,3-1 0 16,0-1-6-16,-1 0 0 0,7-2-1 0,0-4 0 0,-4 1-18 0,4-2-3 15,0 4-1-15,0 1 0 0,-4-1 2 0,1 3 0 16,0 1 0-16,-3 1 0 0,-1 4-23 0,-2 2-16 15,-9 0 2-15,3 3 1 0,-3 2 13 0,0 1 0 16,-7 2 0-16,4 0 0 0,-3 0 0 0,0 3 0 16,-6-1 8-16,3 1-8 0,3 2 0 0,-6-2 0 15,0 3 8-15,0-1-8 0,-6 3 0 0,0 0 0 16,6-3 0-16,-6 3 0 0,0 0-20 0,0 0-2 16,0 0 0-16,0 0 0 15,0 0-80-15,0 0-16 0,0 0-3 0,0 0-810 0</inkml:trace>
  <inkml:trace contextRef="#ctx1" brushRef="#br4" timeOffset="193772.143">4858 8411 1695 0,'0'0'37'0,"0"0"8"0,0 0 2 0,0 0 1 0,0 0-39 0,0 0-9 0,0 0 0 0,0 0 0 16,-6-5 76-16,6 5 12 0,6-6 4 0,-3 1 0 15,3 0-52-15,3 0-9 0,3-1-3 0,-3 1 0 16,6 0-1-16,0 2-1 0,-3-2 0 0,2 2 0 0,1 1-10 16,0-4-1-16,-3 4-1 0,3-1 0 0,-6 3-14 0,0 0 8 15,0 0-8-15,-3 3 0 0,0-3 0 0,0 5 0 16,0 0 0-16,-6 6 0 0,0-1 15 0,-6 4 0 15,3-1 0-15,-3 3 0 0,-3 2 21 0,0 1 4 16,-3-1 0-16,6 3 1 0,-9-2-41 0,3-1 0 16,3 1 0-16,0-1 0 0,3-2 0 0,-3 3 0 15,3-3 0-15,1 0 8 0,5-3-8 0,0 0 0 16,-6 0 0-16,3-5 0 16,0 3-122-16,3-3-23 0,0 0-5 0</inkml:trace>
  <inkml:trace contextRef="#ctx1" brushRef="#br3" timeOffset="202588.173">3230 9705 115 0,'0'0'10'0,"0"0"-10"0,0 0 0 0,0 0 0 15,0 0 87-15,0 0 15 0,0 0 3 0,0 0 1 16,0 0-33-16,0 0-6 0,0 0-2 0,0 0 0 16,6 8 5-16,-6-8 1 0,0 0 0 0,0 0 0 15,3 5 21-15,-3-5 4 0,0 0 0 0,0 0 1 16,0 0-37-16,0 0-7 0,0 0-1 0,0 0-1 16,0 0-6-16,0 0-1 0,9 0 0 0,0-3 0 15,-6 1 16-15,3-9 4 0,6-2 0 0,-6-3 0 16,2-5-25-16,7 0-5 0,0-8-1 0,0-3 0 15,6-2-8-15,0-1-1 0,3-5-1 0,2-2 0 16,4-5 6-16,3-4 2 0,0 1 0 0,2-3 0 0,-5-3-20 16,0 4-11-16,3-1 12 0,-1 0-12 0,-2 2 10 0,3 4-10 15,-3 5 8-15,-4 2-8 0,-5 5 14 0,3 4-2 16,-6 2-1-16,0 5 0 0,-6 0-11 0,3 5 0 16,-6 6 9-16,5 0-9 0,-8 2 9 0,-3 3-9 15,9 1 12-15,-9 1-12 0,0 1 8 0,0 2-8 16,-3 3 0-16,0 0 0 0,0 0 0 0,0 0 0 15,0 0 0-15,0 0-9 16,12 0-83-16,-9 0-16 0,3 0-3 0</inkml:trace>
  <inkml:trace contextRef="#ctx1" brushRef="#br3" timeOffset="203536.194">5418 8993 1213 0,'-3'0'26'0,"-3"-2"6"0,3-1 0 0,0 0 4 0,3-2-36 0,0 0 0 16,0-6 0-16,6 0 0 0,0-4 49 0,-3-4 3 15,3-5 1-15,6 0 0 0,0-5 6 0,5-5 1 16,-5-6 0-16,3 1 0 0,6-4 5 0,0-4 2 16,0-1 0-16,5-2 0 0,1-3-11 0,3-5-3 0,-3-6 0 15,6 1 0-15,2-4-29 0,1-1-5 16,-3 2-2-16,5-3 0 0,-8-3-7 0,3 6-2 0,0 3 0 0,-7 4 0 15,4 7 19-15,-3 7 3 0,-3 0 1 0,-3 10 0 16,-3 1 0-16,-1 7 0 0,-5 3 0 0,-3 6 0 16,-6-1 1-16,3 6 0 0,3 0 0 0,-6 5 0 15,0 0-32-15,-3 3 0 0,3 0 0 0,0 2 0 32,-3 3-22-32,0 0-7 0,0 0-2 0,0 0 0 15,0 0-50-15,0 0-11 0,0 0-1 0,0 0-864 0</inkml:trace>
  <inkml:trace contextRef="#ctx1" brushRef="#br3" timeOffset="204558.171">2685 7990 288 0,'0'0'25'0,"0"0"-25"0,0 0 0 0,0 0 0 15,0 0 192-15,0 0 32 0,0 0 8 0,0 0 0 16,0 0-135-16,3-5-27 0,3 2-6 0,0-2 0 0,0 3 6 0,3-6 2 16,-3-3 0-16,6 0 0 0,0-4 7 0,0-4 1 15,6-5 1-15,-1-5 0 0,4-8-7 0,9-3-2 16,3-5 0-16,2-2 0 0,1-4-25 0,3-1-6 15,9-7-1-15,-7-1 0 0,10-4-22 16,-7 3-5-16,1-2-1 0,3 2 0 0,-4 0-12 0,-2 5 8 16,-3 3-8-16,2 3 0 0,-5 8 0 0,0 5 8 15,-12 5-8-15,2 3 0 0,-11 5 9 0,0 3-1 16,6 2 0-16,-15 6 0 0,3-3 0 0,-3 8-8 16,3-2 12-16,-6 2-4 0,0 3-8 0,-3-3-14 15,3 2 3-15,-3 4 1 16,0 2-101-16,0-6-20 0,-3 4-4 0</inkml:trace>
  <inkml:trace contextRef="#ctx1" brushRef="#br2" timeOffset="212945.102">116 8408 806 0,'0'0'17'0,"0"0"4"0,0 0 1 0,0 0 2 0,0 0-24 0,0 0 0 0,0 0 0 0,0 0 0 15,-5 0 56-15,5 0 6 0,0 0 2 0,0 0 0 16,0 0 0-16,0 0 0 0,-3-2 0 0,3 2 0 16,0 0 0-16,0 0 0 0,0 0 0 0,0 0 0 15,0 0-52-15,0 0-12 0,0 0 0 0,0 0 0 16,0 0 0-16,0 0 0 0,0 0 0 0,8 0 0 16,-5 0 54-16,6 0 8 0,0 0 2 0,-6 0 0 15,6 0-52-15,0 0-12 0,0 0 0 0,3 0 0 0,-3 0 0 0,3 0 0 16,0 0 0-16,3 0 0 0,-3 0 0 0,-1-3 0 15,1 0 0-15,6 3 0 0,0-2 0 0,-3 2 0 16,3-3 0-16,0 1 0 0,2 2 0 0,-5 0 0 16,3 0 0-16,0 0 0 0,-3 0 0 0,3 0 0 15,0 0 0-15,3 0 0 0,-10 0 0 0,7 0 0 16,3 0 0-16,-6 0 0 0,3 0 0 0,3-3 0 16,-3 0 0-16,2 3 0 0,-2-5 0 15,3 5 0-15,0-3 0 0,0 3 0 0,-6-2 0 0,5-1 0 16,-2 3 0-16,3 0 0 0,-3 0 0 0,0 0 0 15,3 0 0-15,-6 3 0 0,0-3 0 0,5 0 0 16,-5-3 0-16,3 3 0 0,0 0 0 0,3 0 0 16,-6 0 0-16,3 0 0 0,-1 0 0 0,4 0 0 15,0 0 0-15,-3 0 0 0,-3 0 0 0,3-3 0 0,2 3 0 0,-2 0 0 16,-3-2 0-16,3 2 0 0,0 0 0 0,3 0 0 16,-6 0 0-16,0 0 0 0,5 2 0 0,-5-2 0 15,0 0 0-15,0 0 0 0,3-2 0 0,-6 2 0 16,6 2 54-16,-3-2 8 0,-1-2 2 0,1 2 0 15,0 0-52-15,0-3-12 0,0 3 0 0,0 0 0 16,3-3 0-16,-6 1 0 0,5 2 0 0,-5 0 0 16,6-3 0-16,-6 3 0 0,6 0 0 0,-3 0 0 15,0 0 0-15,-3 3 0 0,0-3 0 0,5 0 0 16,-5 2 0-16,6 1 0 0,-6-6 0 0,0 6 0 16,6-3 0-16,-9 3 0 0,3-3 0 0,0 0 0 15,0 2 0-15,2 1 0 0,-2-3 0 0,-3 3 0 16,3-1 0-16,0-2 0 0,0 0 0 0,3 0 0 0,-6 0 0 15,3 0 0-15,0 0 0 0,5 0 0 0,-11 3 0 16,9-3 0-16,-6 0 0 0,3-3 0 0,3 3 0 0,0 0 0 16,-6 0 0-16,12-2 0 0,-9-1 0 0,5 3 0 15,-5 0 0-15,-3-3 0 0,3 3 0 0,-3 0 0 16,3-2 0-16,0 2 0 0,0 0 0 0,3-3 0 16,-3 3 0-16,5 0 0 0,-5 0 0 0,-3 3 0 15,6-3 0-15,0 0 0 0,-3 0 0 0,-3 0 0 16,3 0 0-16,0 0 0 0,0 0 0 0,2 0 0 15,-5 2 0-15,3-2 0 0,0-2 0 0,0 2 0 16,-3 0 0-16,3 0 0 0,3 0 0 0,-3 0 0 16,0-3 0-16,6 0 0 0,-10 3 0 0,7-2 0 0,0-1 0 15,0 1 0-15,3 2 0 0,-3-3 0 16,3 0 0-16,0 1 0 0,-7 2 0 0,7 0 0 16,-3 0 0-16,3 0 0 0,0-3 0 0,-3 3 0 0,0-3 0 0,6 3 0 15,-13 0 0-15,7 0 0 0,0 0 0 0,0 0 0 16,3 3 0-16,-6-3 0 0,6-3 0 0,-3 3 0 15,0 0 0-15,5 0 0 0,-8-5 0 0,6 2 0 16,3 3 0-16,0 0 0 0,-3-5 0 0,0 2 0 16,5 1 0-16,-8-1 0 0,3-2 0 0,0 2 0 15,3 1 0-15,0-1 0 0,2-2 0 0,-2 2 0 16,0 0 0-16,0 1 0 0,0-4 0 0,3 4 0 16,-4-1 0-16,1 0 0 0,-3 3 0 0,6-2 0 15,-3-4 0-15,3 4 0 0,-1-1 0 0,1 1 0 16,3-1 0-16,-3 0 0 0,3-2 0 0,-1 2 0 15,1 1 0-15,3 2 0 0,0 0 0 0,-1 0 0 0,1-3 0 0,-6 0 0 16,6 3 0-16,-3-2 0 0,-4 2 0 0,1-3 0 16,0 3 0-16,3-3 0 0,-3-2 0 0,-4 5 0 15,4-2 0-15,3-1 0 0,-6 0 0 16,0-2 0-16,3 5 0 0,-4 0 0 0,4-3 0 0,0 1 0 16,0-1 0-16,0 0 0 0,-4 1 0 0,1 2 0 15,3-3 0-15,-3 3 0 16,0 0-48-16,-3-3-13 0,2 1-3 0,-2-1-742 0</inkml:trace>
  <inkml:trace contextRef="#ctx1" brushRef="#br2" timeOffset="-208469.59">524 10107 1036 0,'0'0'23'0,"0"0"5"0,0 0 0 0,3-5 1 0,-3 5-29 0,0 0 0 15,0 0 0-15,0 0 0 0,0 0 108 0,0 0 16 16,0 0 4-16,0 0 0 0,0 0-103 0,0 0-25 15,0 0 0-15,6 8 0 0,-6 0 56 0,3 0 7 16,3 2 1-16,-6 1 0 0,0-1-52 0,0 4-12 16,0-4 0-16,0 3 0 0,0-2 0 0,0 0 0 15,0-1 0-15,0 1 0 0,0-3 0 0,-6 0 0 16,6 0 0-16,0-1 0 16,6 1-100-16,-6-2-22 0,0-6-5 0,0 0-1 0</inkml:trace>
  <inkml:trace contextRef="#ctx1" brushRef="#br2" timeOffset="-208050.593">533 10073 1267 0,'0'0'28'0,"0"0"5"0,0 0 2 0,0 0 1 0,0 0-36 0,0-6 0 0,0-2 0 0,0 8 0 16,0-8 58-16,0 8 5 0,9-5 1 0,-6 0 0 0,6 0 0 16,0-1 0-16,0 4 0 0,3-1 0 0,-3 3-52 0,6 0-12 15,0 3 0-15,-1-1 0 0,4 6 0 0,0-2 0 16,-3 1 0-16,3 4 0 0,0-3 0 0,-3 5 0 15,-4-2 0-15,4 2 0 0,-6-2 0 0,-3-1 0 16,3 1 0-16,-3-1 0 0,-3 1 0 0,-3 0 0 16,-3-1 0-16,-3 1 0 0,-3 2 54 0,-3-2 8 15,0-1 2-15,-5-2 0 0,2 3-52 0,-3-3-12 16,6 0 0-16,-6-1 0 0,6-1 0 0,-6-1 0 16,6 0 0-16,1 1 0 15,2-4-48-15,0 4-13 0,-3-4-3 0,3 3 0 16,0-5 0-16,6 3 0 0,-6 0 0 0,9-3 0 15,0 0-51-15,0 0-10 0,0 0-3 0,0 0 0 0</inkml:trace>
  <inkml:trace contextRef="#ctx1" brushRef="#br2" timeOffset="-207812.595">867 10168 1267 0,'0'0'56'0,"0"0"12"0,0 0-55 0,0 0-13 0,0 0 0 0,3 8 0 16,3-3 54-16,-6 0 8 0,0 3 2 0,0 0 0 15,2 0 0-15,-2 0 0 0,0 0 0 0,0 0 0 16,3 0-52-16,-3 0-12 0,0-3 0 0,0 3 0 16,0 0 0-16,0-3 0 0,6 1 0 0,-6-6 0 0,0 5 0 0,0-5 0 15,0 0 0-15,0 0-509 16,0 5-105-16</inkml:trace>
  <inkml:trace contextRef="#ctx1" brushRef="#br2" timeOffset="-207655.596">896 10136 1497 0,'0'-5'32'0,"0"0"8"0,0 2 0 0,0-2 4 0,0-1-36 0,0 6-8 15,0-5 0-15,3 0 0 0,0 2 0 0,-3 3 0 16,0 0 0-16,6-3 0 0,3 1 0 0,-9 2 0 15,0 0 0-15,3 0 0 16,6 0-49-16,0 0-12 0,0 2-3 0,-3 1-537 0</inkml:trace>
  <inkml:trace contextRef="#ctx1" brushRef="#br2" timeOffset="-207416.583">1027 10104 1267 0,'0'0'28'0,"0"0"5"0,0 0 2 0,0 3 1 0,-9 0-36 0,3-3 0 0,3 2 0 0,3-2 0 15,-5 3 58-15,-1 0 5 0,0 2 1 0,3-2 0 16,3-3-52-16,0 0-12 0,0 5 0 0,0 3 0 15,0-8 54-15,9 8 8 0,-9-3 2 0,6 3 0 16,-1-3-52-16,4 3-12 0,0-3 0 0,-3 3 0 16,0-2 0-16,3-1 0 0,-3 3 0 0,0-3 0 15,-3 1 0-15,-3-6 0 0,0 7 0 0,0-1 0 16,0-6 54-16,0 8 8 0,-3 0 2 0,-3-3 0 16,0 0 0-16,0 1 0 0,3-1 0 0,-6-3 0 0,6 4-52 15,-6-4-12-15,0 1 0 0,4-3 0 16,2 0 0-16,3 0 0 0,-3 3 0 0,3-3 0 15,-9-3-100-15,9 3-22 0,0-3-5 0,-6 1-445 16,6-6-88-16</inkml:trace>
  <inkml:trace contextRef="#ctx1" brushRef="#br2" timeOffset="-207193.584">1161 9999 1497 0,'0'0'32'0,"0"0"8"0,0 0 0 0,0 0 4 0,0 0-36 0,0 0-8 15,0 0 0-15,0 5 0 0,3 3 53 0,-3 0 9 16,0 2 2-16,0 6 0 0,6-3-52 0,-6 6-12 0,0-3 0 16,-6 2 0-16,6-2 54 0,0 0 8 0,-3 0 2 0,3 0 0 15,0-3-52-15,0 0-12 0,0 1 0 16,-6-4 0-16,3 1 0 0,0-1 0 0,6-2 0 0,-3 0 0 31,-3 0-151-31,3-3-33 0,0-5-6 0,0 8-2 0</inkml:trace>
  <inkml:trace contextRef="#ctx1" brushRef="#br2" timeOffset="-207010.578">1072 10123 1497 0,'0'0'32'0,"0"0"8"15,0 0 0-15,0 0 4 0,9-5-36 0,-6 2-8 0,3 0 0 0,3 1 0 0,-3-1 53 16,0 0 9-16,3 1 2 0,2 2 0 0,-2-3-52 0,0 0-12 15,-3 3 0-15,3 3 0 0,6 0 0 0,-3-1 0 16,-3 1 0-16,3 0 0 16,-3 2-151-16,3-2-33 0,0-1-6 0,-3 1-2 0</inkml:trace>
  <inkml:trace contextRef="#ctx1" brushRef="#br2" timeOffset="-206681.59">1322 10112 1267 0,'0'0'28'0,"0"0"5"0,0 0 2 0,-9 3 1 0,0-3-36 0,0 3 0 15,6-1 0-15,-6 1 0 0,0 2 58 0,6 1 5 16,-6-1 1-16,-2 0 0 0,5 0 0 0,3 3 0 16,-6 0 0-16,9 3 0 0,-6-3-52 0,3 0-12 0,0 0 0 0,3 0 0 15,3 2 54-15,0-2 8 0,3-3 2 0,-6 1 0 16,9-1-52-16,-6-2-12 0,3-1 0 0,0 1 0 16,-6-3 0-16,5 3 0 0,4-3 0 0,-3-3 0 15,3 0 0-15,-3 3 0 0,3-2 0 0,-3-4 0 16,-6 6 0-16,6-5 0 0,-3 0 0 0,3-1 0 15,-3 4 0-15,0-3 0 0,-3-1 0 0,6 4 0 16,-6-6 0-16,0 8 0 0,3-6 0 0,-3 6 0 16,0 0 0-16,0 0 0 0,0 0 0 0,0 0 0 15,0 0 0-15,0 0 0 0,0 0 0 0,0 0 0 16,0 0 0-16,0 0 0 0,0 0 0 0,0 0 0 16,6 8 0-16,-6-8 0 0,3 6 0 0,3-4 0 15,-6-2 0-15,0 6 0 0,0-6 0 0,6 5 0 16,-6-5-202-16,0 0-43 15,0 0-9-15,0 0-2 0</inkml:trace>
  <inkml:trace contextRef="#ctx1" brushRef="#br2" timeOffset="-206345.019">1438 10134 1267 0,'0'0'28'0,"0"0"5"0,0 0 2 0,0 0 1 15,0 0-36-15,0 0 0 0,0 0 0 0,0 0 0 0,6 5 0 0,-6-5 0 16,0 8 0-16,3 0 0 0,-3-8 58 0,0 5 5 15,0 3 1-15,0-8 0 0,-3 5 0 0,3-5 0 16,0 0 0-16,0 8 0 0,0-8-52 0,0 0-12 0,0 0 0 16,0 0 0-16,0 0 0 0,0 0 0 0,0 0 0 0,0 0 0 15,0 0 0-15,0 0 0 0,0 0 0 16,0 0 0-16,0 0 0 0,9-5 0 0,-9 0 0 0,6-1 0 16,0 1 0-16,3 0 0 0,-3-1 0 0,0 4 0 15,3-4 0-15,0 1 0 0,-3 5 0 0,2 0 0 16,-8 0 0-16,6 0 0 0,0 3 0 0,3 2 0 15,-3 0 0-15,-3 1 0 0,3-1 0 0,-6 0 0 16,3 1 0-16,0 1 0 0,-3-1 0 0,0-6 0 16,6 8 0-16,-6-3 0 0,0-5 0 0,0 8 0 15,0-8 0-15,3 5 0 0,-3-5 0 0,6 8 0 16,-3-3-48-16,6-2-13 0,-9-3-3 0,0 0-640 16</inkml:trace>
  <inkml:trace contextRef="#ctx1" brushRef="#br2" timeOffset="-206127.398">1727 10131 1267 0,'0'0'28'0,"0"0"5"0,0-8 2 0,3 3 1 0,-3 5-36 16,0-6 0-16,-3 1 0 0,3 5 0 0,0-5 58 0,-6 2 5 15,3 0 1-15,-3 1 0 0,0-1 0 0,0 3 0 16,3 0 0-16,-6 3 0 0,9-1 0 0,-6 4 0 16,6-6 0-16,-6 8 0 0,6-3-52 0,-6 3-12 15,6-3 0-15,-3 3 0 0,3 0 0 0,3 0 0 16,-3 0 0-16,6 0 0 0,-6 0 0 0,6-3 0 15,0 3 0-15,-6-3 0 0,0-5 0 0,9 6 0 16,-3-4 0-16,0 1 0 16,3 0-48-16,0-1-13 0,-3 1-3 0,3-3 0 15,-3 0-102-15,3 0-21 0,2-5-4 0,-2 5-1 0</inkml:trace>
  <inkml:trace contextRef="#ctx1" brushRef="#br2" timeOffset="-205810.854">1849 10126 1497 0,'0'0'32'0,"0"0"8"0,0 0 0 0,0 0 4 0,0 0-36 0,0 0-8 0,0 0 0 0,0 0 0 15,0 0 53-15,0 0 9 0,0 0 2 0,6-3 0 16,0-2 0-16,3 2 0 0,-6-2 0 0,3 2 0 16,6 0-52-16,-10 1-12 0,7-4 0 0,-3 1 0 15,6 3 54-15,-3-4 8 0,-3 4 2 0,0-4 0 16,3 1-103-16,0 2-20 0,-3 1-4 0,3-6-1 16,-3 5 103-16,-6 3 20 0,0 0 4 0,3-5 1 15,-3 5-52-15,0 0-12 0,0 0 0 0,-3-8 0 0,3 5 0 0,-9-2 0 16,0 2 0-16,3 1 0 0,-6-1 0 0,3 3 0 15,-3 0 0-15,3 0 0 0,-3 5 0 0,1 1 0 16,-1-1 0-16,3 3 0 0,0 0 0 0,0 0 0 16,6 0 0-16,-6 0 0 0,9 2 0 0,-6 1 0 15,3-1 0-15,3 1 0 0,3 0 0 0,3-1 0 16,-6 1 0-16,9-3 0 0,-3 0 0 0,3-1 0 16,0-1 0-16,3-1 0 0,2 0 0 0,-2-2 0 15,6 0 0-15,-6-1 0 0,0 1 0 0,6-3 0 16,-3 0 0-16,0 0-970 0</inkml:trace>
  <inkml:trace contextRef="#ctx1" brushRef="#br2" timeOffset="-205094.325">242 10059 889 0,'-12'-2'39'0,"12"2"9"0,0 0-39 0,0 0-9 0,0 0 0 0,0 0 0 16,0 0 27-16,0 0 3 0,0 0 1 0,0 0 0 16,0 10-15-16,-3 4-2 0,3-1-1 0,0 8 0 15,-6 3 57-15,6 2 11 0,-3 6 3 0,3 5 0 16,0 3-13-16,0 2-3 0,0 3 0 0,0 3 0 15,3 2-32-15,-3 0-8 0,0-2 0 0,6-3-1 16,-3-5-27-16,0-3 0 0,3-6 8 0,-6 1-8 16,3-5-93-16,5-1-21 0,1 19-4 0,3-13-1 0</inkml:trace>
  <inkml:trace contextRef="#ctx1" brushRef="#br2" timeOffset="-204420.597">384 10980 806 0,'0'0'17'0,"9"3"4"0,0-3 1 0,9 2 2 0,-6 1-24 0,0 0 0 0,6-3 0 0,-3 0 0 16,8-3 107-16,-2 0 17 0,0 1 3 0,9-1 1 0,0-2-52 0,2 2-9 15,1 1-3-15,6-1 0 0,0 0-51 0,-4 1-13 16,10-1 0-16,-3 3 0 0,-1-3 54 0,1 3 8 16,6 0 2-16,2-2 0 0,1 2-52 0,-7 0-12 15,13 0 0-15,-6 0 0 0,-1 2 0 0,-5-2 0 16,5 0 0-16,-2-2 0 0,3 2 0 0,-1 0 0 15,-5 0 0-15,5 0 0 0,1 0 0 0,-3 2 0 16,-10-4 0-16,7 2 0 0,-3 0 0 0,2 0 0 16,1-3 0-16,3 3 0 0,2 0 0 0,1 0 0 15,-1 0 0-15,1 3 0 0,-9-3 0 0,8 0 0 16,1-3 0-16,-6 3 0 0,11 0 31 0,-5 0 3 0,2 3 1 16,-2-1 0-16,0-2-25 0,-1 3-10 15,1 0 8-15,-4-3-8 0,4 0 0 0,0 0 0 0,-7 0 8 16,4 2-8-16,2-2 0 0,1 0 0 0,-9 6 9 15,2-4-9-15,1 1 9 0,-3 0-9 0,-1-3 12 0,7 2-12 16,-3 1 8-16,2 2-8 0,-5 0 0 0,3 1 0 16,-1-1 0-16,-2 3 0 0,0 0 0 0,2 0 0 15,1 0 0-15,-1 0 0 0,-2-3 0 0,3 0 0 16,-4 3-9-16,-2 0 9 0,3 0-8 0,-6-3 8 16,2-2 0-16,-2 0-8 0,0-1 8 0,-1 1 0 15,-2-3-14-15,0 0 2 0,-6 0 1 0,2-3 0 16,-2 1-32-1,-3 2-6-15,0-6-2 0,-6 4-462 0,0-4-93 0</inkml:trace>
  <inkml:trace contextRef="#ctx1" brushRef="#br2" timeOffset="-203793.616">4724 9856 1267 0,'0'0'56'0,"0"0"12"0,12 2-55 0,-12 6-13 0,6 0 0 0,0 5 0 16,0 1 0-16,-3 4 0 0,0 3 0 0,0 3 0 15,-3 3 54-15,0 4 8 0,0 1 2 0,0 5 0 16,0 0 0-16,0 3 0 0,0 0 0 0,0-1 0 16,3 4 0-16,0-4 0 0,3 1 0 0,-3-3 0 15,6 3 0-15,-3-3 0 0,3 0 0 0,0-3 0 0,-4 1-52 16,4-6-12-16,3 0 0 0,-6-3 0 0,9 1 27 0,-6-3 2 16,0-6 1-16,3 3 0 0,-3-2-21 0,3-3-9 15,-6-3 8-15,0-3-8 0,0 1 9 0,-3-3-9 16,6 0 10-16,-9 0-10 0,0-8 9 0,0 0-9 15,0 0 8-15,0 5-8 0,0 0 0 0,0-5 0 16,-9 0 0-16,3 0 0 0,-6 3 0 0,-3-3 0 16,-6-3 0-16,3 1 0 0,-3-1-9 0,-5-2 9 15,-4 0 0-15,-6-1 0 0,0 1 15 0,-2 0 9 16,-4 2 3-16,-3 0 0 0,-2 1-27 0,-1-1 0 16,0 3 0-16,1 0 0 0,-1 3 0 0,4 2 0 0,2 0 0 15,-3 1 0-15,9 2-12 0,-5 2-8 0,2-2-2 0,3 3 0 31,1-3-132-31,2 2-26 0,6 3-6 0,0 1-1 0</inkml:trace>
  <inkml:trace contextRef="#ctx1" brushRef="#br5" timeOffset="268892">16166 7776 910 0,'-12'3'40'0,"12"-3"9"0,0 0-39 0,0 0-10 0,-3-3 0 0,-6 0 0 16,-3 3 106-16,6-2 19 0,6 2 4 0,-11 0 1 16,-1 0-56-16,0 2-11 0,3 1-3 0,-3 2 0 15,-3 3-24-15,3 0-4 0,0 0-2 0,3 3 0 16,-3-1 3-16,-3 4 1 0,4-1 0 0,2 3 0 15,3-3-18-15,0 3-3 0,3-3-1 0,-3 0 0 16,6 3-12-16,0 0 11 0,3-3-11 0,3-2 10 16,0-1-10-16,3 1 0 0,3-3 0 0,-1-3 0 0,-2-2-19 15,6-1 1-15,6-2 0 0,-3 0 0 16,-6-2-134-16,3-1-26 0,6-2-6 0,-4 0 0 16</inkml:trace>
  <inkml:trace contextRef="#ctx1" brushRef="#br5" timeOffset="269135.291">16276 7641 1036 0,'6'0'92'0,"-6"0"-73"16,0 0-19-16,0 0 0 0,0 0 157 0,0 0 28 15,0 0 6-15,0 8 1 0,0 0-126 0,0 3-25 0,0 2-5 0,0 0 0 16,-6 0 25-16,6 3 6 0,3 5 1 0,-6 0 0 15,-3 1-31-15,6-1-5 0,3 0-2 0,0 0 0 16,-3 0-18-16,-3-2-3 0,6-1-1 0,0-2 0 31,0 0-30-31,0 0-6 0,-6-3-2 0,6-2 0 16,6-1-178-16,-6-2-35 0,-12 0-7 0,9-8-2 0</inkml:trace>
  <inkml:trace contextRef="#ctx1" brushRef="#br5" timeOffset="269305.799">16187 7813 2106 0,'0'0'46'0,"0"0"10"0,0 0 1 0,0 0 3 16,0 0-48-16,6-3-12 0,6 3 0 0,-12 0 0 0,0 0 0 0,0 0 0 16,15-2 0-16,0 2 0 0,-9-3 0 0,5 3-11 15,1 0 11-15,6 0-8 16,-6 0-90-16,3 0-18 0,-6 3-3 0</inkml:trace>
  <inkml:trace contextRef="#ctx1" brushRef="#br5" timeOffset="269573.812">16389 7832 288 0,'0'0'12'0,"0"0"4"0,-6 5-16 0,-3 3 0 16,6 2 0-16,1 1 0 0,-7 0 310 0,3-1 59 16,0 1 12-16,3 2 3 0,3 0-269 0,0 0-54 15,-3 1-10-15,3-1-3 0,6-2 1 0,0 2 0 16,-3-3 0-16,3 1 0 0,2-6-25 0,1 3-4 0,0-5-2 0,-3-1 0 15,3 4-6-15,3-6 0 0,3 0-1 0,-6-3 0 16,-3 0-2-16,3-2 0 0,3-3 0 0,-3 0 0 16,-3-2-1-16,0-1-8 0,3 3 12 0,-1-2-4 15,-2-1 9-15,-3-2 2 0,-3 5 0 0,0-3 0 16,3 1-19-16,-6-4-17 0,-3 6 3 0,0-2 1 16,9-1 13-16,-6 3-11 0,-5 0 11 0,-1 3-10 15,6-3-18-15,-3 3-3 16,3 2-1-16,-3 1 0 0,-3 4-166 15,3-2-34-15,6 0-6 0,0 0-2 0</inkml:trace>
  <inkml:trace contextRef="#ctx1" brushRef="#br5" timeOffset="269801.196">16589 7885 1418 0,'-15'10'63'0,"15"-10"13"0,3 8-61 0,0 3-15 16,0-1 0-16,-3-2 0 0,-3 3 91 0,3-3 15 15,6-3 3-15,-6-5 1 0,-6 8-62 0,6-8-13 16,6 3-3-16,-6-3 0 0,-6 5 19 0,6-5 3 15,-3 3 1-15,3-3 0 0,0 0-19 0,0 0-3 16,-9-6-1-16,9 4 0 0,6-4-13 0,-6-4-3 16,-3-1-1-16,3 1 0 0,6-4-3 0,0 4 0 15,0-1 0-15,-3 1 0 0,3-4-4 0,0 1 0 16,3 3-8-16,-3 2 12 0,-3 0-12 0,5-3 0 16,10 0 0-16,-6 4 0 0,-3 1 0 0,3 4 0 0,3 2 0 15,0 0 0 1,-6 0-112-16,3 0-16 0,-3 0-4 0</inkml:trace>
  <inkml:trace contextRef="#ctx1" brushRef="#br5" timeOffset="271202.198">14609 13560 518 0,'0'0'46'0,"-3"-3"-37"0,0 1-9 0,3 2 0 16,-3-3 128-16,0 3 23 0,0-3 5 0,1 1 0 15,-4 2-73-15,0 0-15 0,-3 0-4 0,3 0 0 16,-3 5 3-16,-3-2 0 0,3 2 0 0,-3 3 0 16,0 0-25-16,0 2-5 0,3-2-1 0,-3 0 0 15,3 3 0-15,1 2 0 0,-1-2 0 0,0-1 0 16,3 1-26-16,6 2-10 0,0-2 0 0,3-1 9 0,0 1-1 16,3-3-8-16,3 2 12 0,2-2-4 0,1-3-8 0,6-2 0 15,-3 2 0-15,0-5 0 0,3 3-9 0,0-3-7 16,0 0-2-16,-1-3 0 15,-2 3-146-15,0-5-28 0,0 0-7 0</inkml:trace>
  <inkml:trace contextRef="#ctx1" brushRef="#br5" timeOffset="271400.212">14722 13443 230 0,'0'-13'20'0,"0"11"-20"15,0-4 0-15,-2 1 0 0,2-3 218 0,0 3 39 16,0-1 8-16,0 6 2 0,0 0-107 0,0 0-22 0,0 0-4 0,0 0-1 15,0 0-68-15,2 11-13 0,1 0-4 0,0 5 0 16,-3 2 3-16,3 3 0 0,-3 8 0 16,0 0 0-16,3-2-31 0,-3 2-7 0,0 0-1 0,0 0 0 15,3-5-12-15,-3 2 0 0,0-4 0 0,3-4 0 32,0 1-32-32,-3-6-8 0,3 0-3 0,-3-2-834 0</inkml:trace>
  <inkml:trace contextRef="#ctx1" brushRef="#br5" timeOffset="271594.197">14651 13523 2098 0,'0'0'46'0,"0"0"10"0,0 0 1 0,0 0 3 15,0 0-48-15,0 0-12 0,0-8 0 0,3 3 0 0,3-1 8 0,0 4 0 16,0-4 0-16,3 4 0 0,3-1 0 0,-3 0 0 15,3-2 0-15,-1 5 0 0,7 0-8 0,-3 0-17 16,0 0 4-16,3 0-619 16,3 3-124-16</inkml:trace>
  <inkml:trace contextRef="#ctx1" brushRef="#br5" timeOffset="271900.824">14913 13565 1324 0,'-12'5'59'0,"6"1"12"0,-3-1-57 0,3 0-14 0,0 3 0 16,-3 3 0-16,0-1 79 0,0 4 13 0,7-4 2 0,-4 3 1 16,0 1-47-16,3-1-10 0,6 0-2 0,0 0 0 15,0 1 9-15,3-4 2 0,-1-2 0 0,4 0 0 16,3 0-21-16,0-5-4 0,0 2-1 0,0-5 0 16,6 0-4-16,-6-3-1 0,3-2 0 0,-3-3 0 15,2 0-3-15,-2-2-1 0,0-1 0 0,-3 0 0 16,0-2-12-16,-3 0 0 0,-3 2 0 0,3-2 0 15,-6 3 8-15,0-1-8 0,-3 0 0 0,0 1 9 16,-3-1-1-16,0 1-8 0,0 2 12 0,0 0-4 16,-3 0-8-16,0 3 0 0,3 2 0 0,0-2 0 15,1 2-30-15,-1 0-2 0,0 3 0 16,0 0 0-16,6 0-151 0,0 0-30 0,0 0-7 16,0 0 0-16</inkml:trace>
  <inkml:trace contextRef="#ctx1" brushRef="#br5" timeOffset="272118.761">15089 13605 748 0,'0'0'67'0,"3"8"-54"0,0-3-13 0,0 3 0 0,2 3 209 0,-2-1 39 16,0-2 8-16,0 3 2 0,3-3-175 0,-6 0-35 15,0-8-8-15,0 0 0 0,0 0-6 0,0 8-1 16,0-8 0-16,0 0 0 0,-6 5 28 0,6-5 6 16,0 0 1-16,-3 0 0 0,-3-3-24 0,1 1-5 15,2-4-1-15,3-2 0 0,-3 0-18 0,3-2-4 16,3-3-1-16,0 2 0 0,0-2 9 0,2-1 1 15,4 4 1-15,0-3 0 0,3 2-26 0,0-2 8 16,0 5-8-16,3-3 0 0,3 3 8 0,-3 3-8 0,0 2 0 16,-1 1 8-1,7 2-100-15,-6 0-20 0,15 5-4 0,-9-2 0 0</inkml:trace>
  <inkml:trace contextRef="#ctx1" brushRef="#br4" timeOffset="275660.77">18146 11107 288 0,'0'0'25'0,"0"0"-25"15,0 0 0-15,0 0 0 0,0 0 152 0,0 0 24 16,0 0 6-16,0 0 1 0,0-5-95 0,0-3-20 16,0 3-3-16,0 5-1 0,0-6-6 0,0 6-2 15,-3-5 0-15,0 2 0 0,0-2 4 0,0 2 0 0,-3 3 0 0,3-2 0 16,-3 2-4-16,3 0 0 0,-6 0 0 0,0 2 0 15,0 4-18-15,3-1-4 16,-3 0-1-16,0 3 0 0,0 0 4 0,0 0 1 0,3 0 0 0,0 3 0 16,-3-1-21-16,6 1-4 0,1 2-1 0,2-2 0 15,2-3-12-15,1 5 11 0,6-3-11 0,3 1 10 16,-3-3-10-16,3 3 0 0,3-4 0 0,-3-1 0 31,3 2-52-31,0-3-12 0,0 0-2 0,2 1-806 0</inkml:trace>
  <inkml:trace contextRef="#ctx1" brushRef="#br4" timeOffset="276024.424">18372 11110 403 0,'0'0'17'0,"0"0"5"0,0 0-22 0,0 0 0 15,0 0 0-15,0 0 0 0,0-5 160 0,0 5 28 16,0-3 6-16,0 3 1 0,0 0-151 0,3-5-31 16,-3 5-5-16,0 0-8 0,0-6 0 0,0 6 0 15,0 0 0-15,0 0 0 0,0 0 11 0,0 0-11 16,0-2 12-16,0 2-12 0,-3-3 44 0,-3 3 1 16,0-3 1-16,0 3 0 0,-3 3 15 0,3 0 3 15,-3-1 1-15,0 1 0 0,0 2-9 0,-3 1-1 16,3 1-1-16,0 1 0 0,1 0-14 0,2 0-4 15,0 0 0-15,3 0 0 0,-3 3-4 0,3-1 0 16,3-2-1-16,0 3 0 0,3-3-12 0,3 2-3 0,0-4 0 0,3 2 0 16,-1 0-3-16,1-3-1 0,3-3 0 0,3 4 0 15,-3-6-12-15,3 2 0 0,0 1-9 0,-3-3 9 32,6 0-52-32,-4-3-4 0,1 1 0 0,-3-1-522 0,-3-2-104 0</inkml:trace>
  <inkml:trace contextRef="#ctx1" brushRef="#br4" timeOffset="276279.449">18521 10938 1728 0,'0'0'38'0,"-3"0"8"0,0-3 2 0,3 1 0 0,0 2-39 0,0 0-9 15,0 0 0-15,0 0 0 0,0 0 24 0,0 0 2 16,0 0 1-16,0 13 0 0,0 0 33 0,0 3 6 15,0 2 2-15,0 4 0 0,0-4-7 0,0 3-1 16,0 0 0-16,0 3 0 0,0-3-44 0,3 1-16 16,-3-1 9-16,3-3-9 0,-3 1 0 0,3-6 0 15,0 3 0-15,0-3 0 0,-1-2 0 0,1-1-17 16,3-2 2-16,-3-2 1 16,-3-6-166-16,0 0-34 0,0 0-6 0,0 0-2 0</inkml:trace>
  <inkml:trace contextRef="#ctx1" brushRef="#br4" timeOffset="276484.313">18434 11038 806 0,'-12'-5'36'0,"9"2"7"0,-3 1-35 0,0-1-8 0,3 1 0 0,3 2 0 15,-5 0 264-15,5 0 50 0,0 0 10 0,0 0 3 16,0 0-217-16,0 0-43 0,5-6-9 0,4 4-2 15,6-1-22-15,-3 0-5 0,0 3-1 0,3-2 0 16,0-1-19-16,3 3-9 0,0 0 8 0,-1 3-8 16,4-1-126-16,-3 4-30 0,-3-4-7 0</inkml:trace>
  <inkml:trace contextRef="#ctx1" brushRef="#br4" timeOffset="276805.013">18693 11073 1558 0,'0'0'34'0,"0"0"7"0,-6 0 2 0,6 0 1 0,0 0-35 16,-3 2-9-16,3-2 0 0,-3 6 0 0,-3-4 38 0,3 6 6 15,-3 0 0-15,3 0 1 0,-3 3 23 0,4-1 4 16,-1 1 0-16,0 2 1 0,3 0-23 0,0 1-5 16,0-4-1-16,3 3 0 0,2-2-25 0,1 0-6 15,-3-3-1-15,6-1 0 0,0-1 4 0,0-4 1 16,0 1 0-16,3 0 0 0,-3-1-9 0,3-4-8 0,0-1 9 15,0-2-9-15,3-1 11 0,-4 1-11 16,1-3 12-16,-3 0-12 0,0 0 0 0,-3-2 0 16,0 2 0-16,-3 0 0 0,-3-3-20 0,0 3-4 0,-3 0 0 0,-3-2-1 15,3 2 37-15,-3 0 8 0,-3 0 2 0,3 0 0 16,-3 0-22-16,1 3 0 0,2 2 0 0,0-2 0 31,-3 2-28-31,6 3 0 0,-3 0 0 0,0 0 0 16,0 3-117-16,6-3-24 0,0 0-5 0,0 0-610 0</inkml:trace>
  <inkml:trace contextRef="#ctx1" brushRef="#br4" timeOffset="277071.998">18896 11142 1958 0,'0'0'43'16,"0"0"9"-16,3 5 1 0,0 3 3 0,-3 0-45 0,0-3-11 0,0-5 0 0,0 8 0 0,0-3 53 0,0-5 9 15,3 6 2-15,-3-6 0 0,0 0-52 0,0 0-12 16,0 0 0-16,0 0 0 0,0 0 54 0,0 0 8 15,0 0 2-15,0 0 0 0,0 0-52 0,0 0-12 16,0 0 0-16,0 0 0 0,0 0 0 0,3-6 0 16,0 1 0-16,-1-3 0 0,4 0 0 0,-6 0 0 15,0-2 0-15,0 2 0 0,0-3 54 0,6 0 8 16,0 1 2-16,0-1 0 0,0 1-52 0,0 2-12 16,3 0 0-16,3 0 0 0,0 0 0 0,0 3 0 15,0 2 0-15,3-2 0 16,-3 5-48-16,-1 0-13 0,-2 2-3 0,0 4-682 15,3-1-137-15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31T01:48:28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14827 291 140 0,'-9'0'52'0,"9"8"-28"0,-3 13-28 16,6-2 10-16,3 4 4 15,0 17 3-15,0 13 5 16,2 8 1-16,1 5-10 16,-3-2 1-16,3-1 1 0,0-7-4 15,-3-1 1-15,0-7-7 16,0-3-1-16,0-8 2 0,-3 0 3 16,0-8-18-1,0-8-8-15,-6-13-99 16,0-11 22-1</inkml:trace>
  <inkml:trace contextRef="#ctx0" brushRef="#br0" timeOffset="1">14794 378 140 0,'-15'-2'52'0,"6"-4"-28"16,3-7-8-16,6 13 16 0,0-5-9 15,0-3-3-15,6-5-7 16,6-11-3-16,3-5-6 16,9-3-3-16,2 6 0 0,7-1-4 15,9 11 0-15,2 8 2 16,4 14 2-16,-6 7 0 0,-7 5-1 16,-2 9 3-1,-12 2 0-15,-9 3 3 0,-15 7 1 16,-3-2 3-1,-6 3 1-15,-6 0-3 0,-3-8 0 16,4-6-3-16,-1-8 2 16,6-2-2-16,3-2 0 15,6-4-8-15,6-2-2 16,9 0 2-16,9 8 1 16,8-3 2-16,4 8 0 15,3-2-3-15,-6 2 0 16,-4 3 4-16,-5 2 1 15,-9-5 13-15,-6 6 7 16,-9 5 2-16,-12-1 3 0,-9 1-9 16,-8 3-3-1,-10-1-8-15,-6-2-3 0,4-6 0 16,2 1 2-16,0-4-5 16,7-9-1-16,5-1-13 15,9-5-7-15,3-3-33 16,21-18-80-1,12-8-19 1,9 2 53-16</inkml:trace>
  <inkml:trace contextRef="#ctx0" brushRef="#br0" timeOffset="2">15502 984 76 0,'-6'19'30'0,"6"-11"-16"0,0 0 8 0,0-3 15 15,3 0-2-15,-3 0 0 16,3-2-5-16,-3-3-1 0,0 0-16 15,0 0 10-15,0 0 4 16,3-3-3-16,0-2 0 0,0-13-7 16,0-9-2-16,3-12-9 15,3-1-4 1,0-10-1-16,0-17 1 16,3-9-8-16,-3 4-1 0,6-2-1 15,-3 8 0-15,-1 8 5 16,1 0 1-16,-3 13-1 15,0 0 2-15,0 16-1 16,0 13-2-16,3 13-2 16,6 11 1-16,6 10 1 15,-1 14 2-15,4 16 1 16,9 10 3-16,0 6 3 16,-1 2 2-16,-2 0-3 0,-3-8-3 15,-3-5 0-15,-6-8 1 16,-4 3-6-16,-5-11 1 15,-3-6-32-15,-9-4-14 16,-6-6-52 0,-3-8-26-16,-6-5 65 15</inkml:trace>
  <inkml:trace contextRef="#ctx0" brushRef="#br0" timeOffset="3">15541 796 248 0,'-12'-2'93'0,"18"2"-50"0,3-3-44 0,-3 0 18 16,9 3-6-16,6-10 3 0,8-6-5 15,10 3-3-15,3 0-3 16,2 2-5-16,10 3-1 0,-6-11-38 16,2 12-15-16,-2 1-54 15</inkml:trace>
  <inkml:trace contextRef="#ctx0" brushRef="#br0" timeOffset="4">16065 233 140 0,'12'8'55'0,"-6"13"-30"0,12 34-12 0,-10-20 19 16,4 15-9-16,0 24-4 15,3 6 3-15,-3-4 0 16,0-4-11-16,-3-9-4 0,-3-2-1 16,0-16-3-16,-3-18-2 15,0-9-29-15,-3-2-11 16,-3-3-54-1,0-10-27-15,-3-8 61 16</inkml:trace>
  <inkml:trace contextRef="#ctx0" brushRef="#br0" timeOffset="5">16130 220 144 0,'-9'-6'55'0,"9"-7"-30"0,-3 5-29 16,9 8 41-16,0-10-18 15,6 2-8-15,9-3-7 16,9 3-3-16,14 8-1 0,10 8 2 16,12 16-1-16,2 16-1 15,0 4-4-15,-5 17 0 16,-6 3 15-16,-13 7 7 15,-14 1 9-15,-12-6 6 16,-12-3 8-16,-18-7 5 16,-12-1-19-16,-15-7-5 15,-11-3-12-15,-10-13-4 16,7-6-14-16,-7-7-5 0,9-6-38 16,10-5-14-16,11-8-60 15</inkml:trace>
  <inkml:trace contextRef="#ctx0" brushRef="#br0" timeOffset="6">17699 13 160 0,'-6'-2'60'0,"3"2"-32"0,-6 0-9 0,3 2 21 16,-6 3-5-16,-9 3 0 15,-2 11-14-15,-7-1-3 16,0 1-10-16,0 15-3 0,6-7 1 15,7-6-5-15,8 3-1 16,9-6-2-16,9 4-2 16,11 4 0-16,13-2 0 15,6 5 0-15,6 3 3 16,-1-1 0-16,-2 4 3 16,-6 2 10-16,-13-8 7 15,-8 0 10-15,-9 11 6 0,-15-9-3 16,-12 4-2-16,-8-9-10 15,-10-2-5-15,-9-3-4 16,-2-2-2-16,-1-3-5 16,-2-6-1-16,5-2-6 15,3-2-2-15,10-4-20 16,5-2-9-16,9 0-31 16,12-2-11-16,12-4-33 15,9-2-42 1,18-10 52-16</inkml:trace>
  <inkml:trace contextRef="#ctx0" brushRef="#br0" timeOffset="7">18134 18 148 0,'0'6'57'0,"3"2"-30"0,5 23-5 0,-5-15 20 16,3 27-3-16,0 10 2 0,0 5-14 15,0 8-5-15,0 5-12 16,3 1-6-16,0-11-3 0,0-6-1 16,-3-7 2-16,0-8-14 15,0-9-7-15,-3-12-21 16,-3-3-8-16,-3-6-53 15</inkml:trace>
  <inkml:trace contextRef="#ctx0" brushRef="#br0" timeOffset="8">17845 116 244 0,'-18'-8'90'0,"21"8"-48"0,3 0-29 0,-6 0 22 16,9 0-7-16,3-5-2 15,6 0-12-15,8-3-4 16,10-3-6-16,3 1-3 0,5-1 2 16,7 3-22-16,-3-5-9 15,5 8-46-15,-8-3-19 16,-3 8-14-1</inkml:trace>
  <inkml:trace contextRef="#ctx0" brushRef="#br0" timeOffset="9">18437 37 236 0,'0'13'88'0,"9"0"-48"0,6 14-45 16,-3-14 15-16,0 6 0 16,3 10 4-16,0-5-3 15,-4 2 1-15,4-7-7 16,-3 2-5-16,3-8-1 0,-3 0-32 16,0 0-13-16,0-2-37 15,0-8-39 1,3 2 43-16</inkml:trace>
  <inkml:trace contextRef="#ctx0" brushRef="#br0" timeOffset="10">18925 66 192 0,'0'-3'74'0,"6"3"-40"0,-6 0-24 0,0 0 17 16,0 6 11-16,-6 2 8 15,0 5-18-15,-9 8-6 16,-2 3-13-16,-7 5-8 0,-3 0-2 16,0-2-12-16,-3-6-7 15,1 3-38-15,-1 2-17 16,3 8-32 0</inkml:trace>
  <inkml:trace contextRef="#ctx0" brushRef="#br0" timeOffset="11">18616 344 184 0,'0'8'71'0,"6"10"-38"0,9 14-34 16,-9-16 12-16,-1 8 12 16,1 8 8-16,0 7-5 15,-3 1-1-15,0 0-14 16,0-6-7-16,0-2-2 0,0-6-13 15,3-2-3-15,-3-11-33 0,0 1-14 16,3-7-34 0</inkml:trace>
  <inkml:trace contextRef="#ctx0" brushRef="#br0" timeOffset="12">19027 50 192 0,'0'3'71'0,"2"2"-38"0,1 14-30 0,0-6 15 16,-3 19 4-16,0 2 4 0,0 16-6 15,-3-2 1-15,0 10-12 16,-5 0-1-16,-1 1-1 0,3-1-3 16,0-3-3-16,-3-4 2 15,6-12 0-15,3-7-1 16,0-5-2-16,6-9 1 16,3-5 1-16,6 1 3 15,5-9 2-15,10 3-3 16,6-6-1-16,6-2-1 15,-1 3-2-15,4 0-2 16,0 2 1-16,-4-2-1 16,-2 2-2-16,-3 0-19 0,-4-2-10 15,-2-3-32 1,-6 0-11-16,0-3-15 16</inkml:trace>
  <inkml:trace contextRef="#ctx0" brushRef="#br0" timeOffset="13">19604 124 152 0,'-6'14'57'0,"6"36"-30"0,3 3-27 0,0-29 13 0,-3 15 4 16,0 14 4-16,0-5 5 16,0 15 1-16,0-10-14 15,0-8-8-15,0-5-1 0,0-8-5 16,0-6 0-16,0-7-34 16,0-6-15-16,0-5-38 15</inkml:trace>
  <inkml:trace contextRef="#ctx0" brushRef="#br0" timeOffset="14">19512 103 280 0,'-3'-8'104'0,"9"8"-56"0,3-5-43 0,0 5 22 15,2-5 2-15,7-1 5 16,3-2-12-16,3 0-5 16,9-5-10-16,2 3-7 0,1 2-1 15,6 0-4-15,-4 2-1 16,-2-1-19-16,0 1-9 16,-3 6-24-16,-1-5-9 15,-5 5-48 1,-3 5-28-16,-6 3 72 0</inkml:trace>
  <inkml:trace contextRef="#ctx0" brushRef="#br0" timeOffset="15">19675 386 272 0,'-12'3'101'0,"21"-3"-54"0,12 8-57 16,-12-8 16-16,6 0 3 16,0 0 3-16,6 0-1 15,3-8-1-15,8 3-6 16,1-1-5-16,-3 1-2 0,0 2-16 0,-4 3-7 16,-2-5-18-1,-6 10-5-15,-6 9-34 16,-6-6-31-16,-3 10 42 15</inkml:trace>
  <inkml:trace contextRef="#ctx0" brushRef="#br0" timeOffset="16">19556 704 240 0,'-9'5'90'0,"15"-5"-48"0,3 0-42 0,-3 3 18 0,12 2 8 15,0-5 5-15,12 0-4 16,5 0-2-16,7 0-14 16,9 0-4-16,-4 0-1 0,1-5-3 15,-3 2-2-15,-4 3-20 16,-5 0-10-16,-3-5-47 16,-6 5-19-16,2-6-14 15</inkml:trace>
  <inkml:trace contextRef="#ctx0" brushRef="#br0" timeOffset="17">14722 1572 80 0,'-9'-8'30'16,"9"16"-16"-16,-17-6-6 0,14 1 11 0,0 5 0 15,0-3 1-15,0 6-5 16,3 5-1-16,6-3-8 15,0 8-2-15,0-3-2 16,0 6-4-16,2-3 1 0,1-7 1 16,0-1 0-16,0 0 2 15,0-8 3-15,0 3-2 16,0-8-2-16,0 0 0 16,0-8 1-16,0-2-1 15,-3 2 2-15,0-5-2 0,0-1 2 16,-3-1-2-16,0-1-1 15,-3-3 1-15,0 3-1 16,0 0 0-16,0 1 0 16,-3 1 2-16,3 4 3 15,0 2-4-15,0 3-3 16,0 2-2-16,0 3 0 16,6 8 5-16,0-3 3 15,0 8 1-15,5 1 0 16,-2-1-3-16,6 0-2 15,-3 0 1-15,3 3-10 16,0-3-2 0,-3 1-40-1,0-14-37-15,0-3 26 16</inkml:trace>
  <inkml:trace contextRef="#ctx0" brushRef="#br0" timeOffset="18">15077 1468 104 0,'-3'0'38'0,"3"-2"-20"0,-3 2-6 15,3 0 13-15,-3 2-2 16,0 4 0-16,-3-6-8 16,0 13-4-16,0-5-6 15,0 10 1-15,0-4 0 0,0-4-5 16,3 3 0-16,3-5-3 16,3 6 0-16,3-9 0 15,3 3 0-15,3 0 0 16,6 2 0-16,5-4 4 0,-2 4 1 15,-3 1 3-15,-3 2 1 16,-6-5 8-16,-3 3 4 16,-12-4 0-16,-9 7 0 15,0 4-10-15,-3-10-3 16,0 0-6-16,1 3-3 16,-1-3-16-16,3-8-7 15,3 5-23-15,3-16-57 31</inkml:trace>
  <inkml:trace contextRef="#ctx0" brushRef="#br0" timeOffset="19">15219 1601 80 0,'6'2'33'0,"-3"1"-18"0,3 0-7 16,-3-1 13-16,3-2-8 15,0-2-2-15,3-1-4 16,0 0-2-16,0-2-3 16,3-3-2-16,-3-5 1 15,3 0-1-15,-3-6 0 16,0 6 2-16,-3 0 1 16,-3-1 1-16,-6 1-5 15,0 8 1-15,-3-6 0 16,-3 9 2-16,0-6-1 15,-3 5 4-15,3 6 4 0,0 5 1 16,0 0 2-16,0 2 0 0,3 6 0 16,3 0-6-16,0 0-2 15,3 2-2 1,6 1-2-16,3-3-2 0,0 0 1 16,3-3-1-16,6-3 0 15,3 1-20-15,0-6-10 16,-1-2-37-1</inkml:trace>
  <inkml:trace contextRef="#ctx0" brushRef="#br0" timeOffset="20">15559 1455 104 0,'-24'0'38'0,"18"0"-20"0,-3 5-12 16,3 9 11-16,0-6-3 15,-3 10 0-15,0 1-11 16,0-6-1-16,0 5-4 16,4 4-2-16,2-9 3 15,0 3-2-15,3 0 1 0,6-3 2 16,-1-5 2-16,4 0-3 16,3-3-2-16,-3 0 2 15,6-10 0-15,0 0-4 16,-3-3 1-16,-3 0 2 15,0-16 1-15,-3 3 1 16,-3-6 2-16,-6 1 1 16,-3-1 1-16,0-2-5 0,-3 3 1 15,0-1 0-15,0 1 2 16,0 5-1-16,0 0-1 16,0 7 3-16,3 4 0 15,0 2 1-15,6 13-2 16,3 6-4-1,3 13 1-15,3 2 1 16,0 14 0-16,12-3 2 16,0-3-1-16,0-2-1 15,2-6-8-15,-2-4-5 16,3-7-42-16</inkml:trace>
  <inkml:trace contextRef="#ctx0" brushRef="#br0" timeOffset="21">15928 1188 44 0,'3'0'16'0,"3"8"-8"0,0 8 15 0,0-3 15 16,0 13-8-16,0 1-5 15,0 5-1-15,0-1 1 0,-3-1-4 16,0 1-1-16,-1-4-11 15,1-3-3 1,0 2-2-16,-3-7 0 0,0-12 2 16,0-12 6-1,0-3-11 1,3-2-5-16,0-4-1 16,0-1 1-16,6-4-3 15,6 6 2-15,0 0 1 16,0-1 2-16,-3 9 1 15,3 5 3-15,0 5-1 16,0 9-1-16,-4-1 7 16,1 5 3-16,0 9-3 0,-3-3-2 15,0-3-2-15,0 0 0 16,-3-5-9-16,0-3-3 16,0-2-28-16,0-6-14 15,-6-5-22 1</inkml:trace>
  <inkml:trace contextRef="#ctx0" brushRef="#br0" timeOffset="22">16306 1397 108 0,'0'0'41'0,"3"5"-22"0,3 1-18 0,-3-4 11 15,3 3 3-15,0 1 5 0,3-1 1 16,0-2-1-16,0 2-8 15,-1-5-5-15,1 0-4 16,0-5 0-16,-3-1 0 0,0 4 3 16,-3-9 3-16,-3 3-4 15,0 0-1-15,-6 3-7 16,0-6 0-16,-3 4-6 16,-3 1 1-16,1 4-3 15,-1 2 2-15,-6 2 7 16,3 9 6-16,-3-3-2 15,3 2 1-15,3 4 3 16,9 7 3-16,9 10 2 16,0-4 1-16,0-9-9 0,0 4-1 15,3-4 0-15,3-5 1 16,0 1-1-16,3-9 1 16,3-2-29-16,-1-3-11 15,-2-8-44 1,0-14-20-16,3 4 52 15</inkml:trace>
  <inkml:trace contextRef="#ctx0" brushRef="#br0" timeOffset="23">16496 1413 92 0,'0'13'35'0,"3"-5"-18"0,12 8-11 15,-9-6 11-15,-3 4 0 16,0-6 1-16,0 2-7 15,0-2-4-15,-3 3-4 16,3-1-3-16,-3 1 1 16,0-11 3-16,0 0 5 0,0-5 4 15,0-3 2-15,-6 0-8 16,0-3-2-16,3 1-3 16,0-1 1-16,0-2-2 15,0 0-1-15,0-1 5 16,3 1 1-16,6 0-5 15,0 2 0-15,3 3-3 16,0 3-2-16,0-6-6 16,3 9-4-16,3-6-23 15,-3 3-51-15,0 5 10 16</inkml:trace>
  <inkml:trace contextRef="#ctx0" brushRef="#br0" timeOffset="24">16669 1368 124 0,'3'8'49'0,"15"0"-26"0,-9 0-16 0,-3-6 13 16,3 6-4-16,0-8 1 16,0 6-5-16,0-6 0 15,-4 0-7-15,1 0-3 0,0-6-1 16,0 1-1-16,0 0 2 16,-3 2-1-16,0-5-1 15,-3 3-2-15,-3-3-1 0,0 3-9 16,-6-1-3-16,0 4-1 15,-8 4 2 1,2 4 6-16,0 7 4 0,0 0 5 16,3 0 2-16,3 6 7 15,3-1 4 1,3 9 1-16,6-3 4 0,3-3-11 16,12 0-2-16,3-8-4 15,3 0 1-15,2-7-51 16,4-12-54-1,15-7 19-15</inkml:trace>
  <inkml:trace contextRef="#ctx0" brushRef="#br0" timeOffset="25">17273 1331 124 0,'-6'0'49'0,"3"5"-26"0,-3-2-18 16,3 2 11-16,-2 6 4 15,-1 2 4-15,3 3-6 16,0 2-3-16,3 9-8 16,3 4-3-16,3-4 0 0,2-9 2 15,4-2 1-15,3-2 8 16,0-4 2-16,0-15-4 0,3-3 0 16,6-5-4-16,-3-6 2 15,-7 1-4-15,-2-4-2 16,-3 1-2-16,-9 3 0 15,-9-1 0-15,0 1 1 16,-3-1-5-16,-2 3 1 16,-4 3-13-16,3 3-5 15,0 7-14-15,0 3-8 16,3 0-16 0,3 3-49-16,3 2 15 15</inkml:trace>
  <inkml:trace contextRef="#ctx0" brushRef="#br0" timeOffset="26">17443 1326 116 0,'9'10'44'0,"-3"-7"-24"0,-3 10-10 16,0-2 14-16,0-6 2 16,0 5 2-16,0 1-4 15,-3-3-3-15,0 3-11 16,0-9-4-16,0 3 0 0,0 1-1 15,-3-1 2-15,3-2-4 16,0-3-2-16,-3 0-3 16,3-3 1-16,0-2-1 15,0-6-2-15,3-2-6 16,3 0-4-16,0-6 1 16,3 6 2-16,0 0 5 15,-1 2 3-15,4 6 2 0,0 0 1 16,6 10 2-16,3-2 3 15,-3 7 9-15,0 3 5 16,-3 1 2-16,-4 1-1 16,1 1-10-16,-3 0-6 15,-3-3-3-15,0-2 1 16,0-3-34-16,0 0-13 16,3-8-51-1</inkml:trace>
  <inkml:trace contextRef="#ctx0" brushRef="#br0" timeOffset="27">18128 1336 44 0,'-3'0'16'0,"6"0"-8"0,0 3 8 16,0 2 11-16,0 6 5 15,-1 10 6-15,4 0-12 16,-3 19-4-16,0 2-1 15,0 0 1-15,-3 3-12 16,0-2 3-16,0-9 1 0,-3-5-5 16,3-2-1-16,0-9-2 15,0-2 1-15,0-5 2 16,-3-1 5-16,3-10-2 16,-3-10 3-16,3-4-8 15,0-2-4-15,-6-10-2 0,6-6-1 16,-2-5-3-1,2 3 2-15,-3-6-1 0,3 3-2 16,0 3 5-16,3 2 1 16,-1-2-5-16,7 2 0 15,-3 0 1-15,3 11 3 16,3-3-2-16,0 8 0 16,3 3 1-16,0 10 0 15,0 6 0-15,3 8 0 16,-3 4 0-16,2 7 0 15,-8 1 4-15,-3 1 5 0,-9 0-3 16,0-3 2 0,-3 3-5-16,-3-3-2 0,0-2-16 15,-2-6-7 1,-1-2-16-16,0-4-6 0,3-1-97 31,3-17 54-31</inkml:trace>
  <inkml:trace contextRef="#ctx0" brushRef="#br0" timeOffset="28">18387 1299 160 0,'-9'5'63'0,"9"1"-34"0,0-6-38 0,3 5 9 15,-3 3 15-15,0 5 10 16,3 3 3-16,0 0 1 15,0 5-16-15,2-8-6 0,1 6 0 16,3-6-6-16,0-5-1 16,3 0 2-16,-3-3 1 15,0 0 1-15,6-10 0 16,0 0-2-16,0-3 1 16,0-5-7-16,-4-3-1 15,-2 0-5-15,0 0 1 16,-3-10 3-16,0 7 1 15,-3 1 5-15,-6 10 2 16,0 8 0-16,3 5-2 16,-3 3 1-16,6 5 1 15,0 3 1-15,0 3 1 16,3-1 2-16,0 1-3 16,0-4-2-16,0-1 0 15,0-1-1-15,3-3-14 16,0-7-5-16,0 0-34 15,0-3-16-15,3-6-8 16</inkml:trace>
  <inkml:trace contextRef="#ctx0" brushRef="#br0" timeOffset="29">18681 1323 112 0,'-6'5'44'0,"6"3"-24"0,3 5-10 0,0-5 12 15,0 6 10-15,-3-1 7 16,3 5-12-16,0-7-4 16,-3 2-13-16,3-2-4 0,-3-1 0 15,0-7-1-15,0 2 2 16,0-5 0-16,0 0 3 16,0-2 1-16,0-4 1 15,0-2-13-15,0-5-6 16,0 0 3-16,0-3 1 15,0 3 0-15,3 0 2 16,0 5-1-16,0-3-2 16,3 3 3-16,0 3 0 15,6 2 1-15,0-2 0 0,3 2-36 16,0 1-15-16,-1 2-43 16,1-3-15-1,0-2 57-15</inkml:trace>
  <inkml:trace contextRef="#ctx0" brushRef="#br0" timeOffset="30">18893 1355 88 0,'-3'21'35'0,"6"-5"-18"0,3 15-20 16,-4-7 6-16,1 8 14 0,0 8 9 15,-3-1 0 1,0 4 2-16,0-1-5 0,3-2-2 15,-3-9-11 1,0-4-2-16,0-9-1 0,0-2 5 0,0-8 3 16,0-8-17-16,0-2-8 15,0-12 0-15,0 1 1 16,-3-13-4-16,0-1 1 16,-2-5 1-16,-1-7 5 15,0-6 1-15,3 5 3 16,3 0-1-16,0 1-1 15,6 2 3-15,0 5 2 16,2 0 6-16,10 6 4 16,0 5 2-16,3 7 3 15,-3 6-1-15,0 16 1 0,0-2 0 16,-4 7 0-16,-2 0 0 16,-3 3 3-16,-3 3-2 15,-6-1-1-15,-3 1-6 16,-3-6-2-16,-6-5-22 15,-5 2-10-15,-1-2-24 16,0-5-9-16,0 0-28 16,3-6-24-1,6 0 47-15</inkml:trace>
  <inkml:trace contextRef="#ctx0" brushRef="#br0" timeOffset="31">19229 1294 100 0,'-3'16'38'0,"3"-11"-20"0,-3 11-1 0,-3-6 14 15,6 6 3-15,-3 3 5 16,6 2-18-16,3-3-4 15,3 4-11-15,3-4 0 0,0 1 1 16,3-11 10-16,-1-8 4 16,1-3-5-16,3-2 1 15,-3-9-8-15,0-4-1 16,-3-1-2-16,-3-2-1 16,-3-3-1-16,-6-2 0 0,-3 2-2 15,-6 6-2 1,-3-1-2-16,-3 6-1 0,-6 0-14 15,-3 5-6-15,4 5-19 16,-1 3-9-16,3 11-45 16</inkml:trace>
  <inkml:trace contextRef="#ctx0" brushRef="#br0" timeOffset="32">19565 1220 108 0,'-3'5'44'0,"0"-5"-24"0,-3 0-2 0,3 0 20 16,-3 5 7-16,-2 9 8 15,-4-4-20-15,3 1-10 16,0 2-13-16,3-5-14 0,3 2-2 16,0 4 2-16,3-6 2 15,6 2-1-15,3 1 2 16,3-1-1-16,-3 4 0 16,-1-1 6-16,-2-5 5 15,-6 2 10-15,-3 4 6 16,-2-9-11-16,-1 3-5 0,-3-3-6 15,0-2 0-15,-6 2-11 16,3-5-4-16,3-5-23 16,-6 2-10-16,3 0-34 15,9 1-43 1,3-4 34-16</inkml:trace>
  <inkml:trace contextRef="#ctx0" brushRef="#br0" timeOffset="33">19762 1296 132 0,'3'8'49'0,"0"-16"-26"0,3 16-1 0,0-2 23 16,0-4-5-16,2 4-1 15,4-1-14-15,0 0-2 16,3 3-14-16,3-5-1 0,0-1 2 16,-3-2-2-16,0-2 3 15,0-1-4-15,-4 3 1 16,1-13-5-16,-3 5-2 16,-3-8-5-1,-6 0-4-15,-3 3-3 0,-6 0-8 16,-9 2-2-16,-2 3 0 15,-1 0 0-15,-3 8 9 16,0 8 7-16,-6 5-1 16,7 1 2-16,-4 4 4 15,3 3 4-15,3 3 8 16,9 0 2-16,9 2-3 16,9-2 1-16,6 3-1 15,12-6 3-15,3-5-3 16,11-3-1-16,4-2-11 15,3-14-4-15,-1-5-52 16,10-5-25-16,-3-3-18 16</inkml:trace>
  <inkml:trace contextRef="#ctx0" brushRef="#br0" timeOffset="34">71 3542 64 0,'9'0'27'0,"-9"0"-14"0,0-3 4 0,0 3 14 15,0 0-5-15,0 0-1 16,0 0-12-16,0 0-3 0,0 0-2 16,0 0 0-16,0 0-4 15,0 5 4-15,0 3 2 0,-6 3 1 16,3 5 1-16,-3 0-4 15,-3 0-3-15,0 7-2 16,0-1 0-16,0-1 0 16,0-5 1-16,3-1-5 15,1-4 1-15,2 0 2 16,0-3 3-16,3-3-2 16,-3-2 0-16,3-3-3 15,0 0-1-15,0-3 1 16,3-5 0-16,0 0 0 15,5-5 2-15,1 0-3 16,3-3-2-16,0 0-1 16,-3 0 3-16,0 3-2 15,0-1-1-15,0 4 3 0,0-1 2 16,-3 3-2-16,0 3 0 16,-3 2 1-16,0 3 2 15,6 3 3-15,-3 5 2 16,0 3-1-16,0 2 1 15,-1 5-2-15,1 6 0 16,0 0 1-16,0-3 1 16,3 0-6-16,-3-2 0 15,3-6-1-15,-3 0 0 16,0-2-20-16,0-3-9 16,-3-3-49-1,0 0-35-15,-3-5 43 16</inkml:trace>
  <inkml:trace contextRef="#ctx0" brushRef="#br0" timeOffset="35">89 3642 72 0,'0'0'30'0,"0"3"-16"0,0-3-8 0,0 0 9 15,0 0-2-15,0 0 2 16,0 0 5-16,3 5 2 0,-3 6-5 15,0 5 0-15,0 0-6 16,0-1-1 0,0 4-6-16,0 0 4 0,-3 2 2 0,-3 0-1 15,0 3 0-15,0 2-5 16,0 1-1-16,6-1-1 16,-6 1 1-16,-3 2-2 15,9-3 2-15,0 1-4 16,0-4 0-16,0 1 3 15,3-3 1-15,0 3-4 16,6-3 1-16,-3 0 2 16,3-5 1-16,3-2-1 15,3-4-2-15,9-2 1 0,-1-3 1 16,7-2-1-16,3-3 2 16,3 3-2-16,-4-3-1 15,1 0 1-15,0-3 1 16,0 6-1-16,-7-3 2 15,1 0-4-15,-6 0-2 16,-3-3-18-16,-3-5-81 31</inkml:trace>
  <inkml:trace contextRef="#ctx0" brushRef="#br0" timeOffset="36">12644 4762 148 0,'-3'-3'55'0,"6"8"-30"0,-3-2-29 16,3 2 56-16,0 3-10 16,3 3-9-16,0-1-5 15,0 1-17-15,0-1 4 0,0 4 3 0,0 1-8 16,6-1-1-16,-6-1-3 16,0 0 1-16,-1-2 0 15,1-1 1-15,0-2-4 16,-3 0-1-16,3-2-1 15,-3-1 1-15,-3-5 0 16,0 0 3-16,0 0-1 16,0 0 2-16,0 0-4 15,3 0 0-15,0 0-1 16,3-3 1-16,-3 1-4 16,6-1 0-16,0-2-1 15,3-1 0-15,0 1 0 16,-3-3 0-16,3 0 2 15,0 0 0-15,-1 3-3 16,1 0 2-16,0-1 1 0,0 1 0 16,0 2 0-1,0 1 2-15,0-1-1 0,-3 0-1 16,-3 1 1-16,0 2 1 16,-3 0-10-16,0 0-2 15,-3 0-17-15,0 0-6 16,0 0-24-16,0 0-9 15,0 0-36 1</inkml:trace>
  <inkml:trace contextRef="#ctx0" brushRef="#br0" timeOffset="37">12727 4841 124 0,'-3'3'46'0,"3"-1"-24"0,0 1-6 0,0-3 18 15,0 0-1-15,0 0 3 16,0 0-9-16,0 0-4 16,0 0-13-16,3 0 0 0,0-3 3 15,0 1 2-15,-3-1 0 0,0-2-3 16,3-3 0-16,0-6-3 15,0 1 2-15,0 0-6 16,0-3-1-16,0-2-2 16,6-1 1-16,0 1-2 15,-3-9 2-15,6-5-2 16,-3 3 2-16,0 0-2 16,0 0 2-16,0 0 0 15,3 2 1-15,-1 1-5 16,4-6-1-16,0 8 1 15,3-5 2-15,0 6 0 16,3-1-1-16,0 5-2 0,8 1-1 16,-2 4 6-16,-3 4 5 15,0 2 0-15,-3 3 1 16,-1-1-5-16,-2 4-3 16,-3-1 0-1,-3 3 1-15,-3 3-10 0,0-3-2 16,0 0-19-16,-3 0-7 15,-3 0-30-15,3-3-12 16,0-2-25 0</inkml:trace>
  <inkml:trace contextRef="#ctx0" brushRef="#br0" timeOffset="38">13296 4227 116 0,'-3'-3'44'0,"6"3"-24"0,-3 3-15 15,0-3 11-15,0 0 13 16,3 5 6-16,-3 1-1 16,0 2 2-16,0 2-20 0,0 9 4 0,0 2 1 15,0-3-5 1,0 1-1-16,0-3-3 0,0-3 0 16,0 0-9-16,0-2-3 15,0-3 1-15,0-3 1 16,0 0 0-16,0 1 1 15,0-6 2-15,0 0 2 16,0-3-3-16,0 0-1 16,0-7-3-16,0-1-3 15,3-5-1-15,0 0 0 16,0 1 3-16,0-1 0 16,3 0-2-16,-3 3 0 15,3 2 2-15,0 0 0 16,0 3 1-16,0 3 0 15,-1 3 0-15,1 2 0 0,0 0 2 16,0 5 3-16,0 3 0 16,0 2 0-16,-3 4-1 15,0 1 2-15,-3 1-1 16,0-2 0-16,0-4-6 16,0-2 1-1,0-3 2-15,0 1-3 16,0-6 0-16,3-3-8 15,3-10-6 1,0 0 7 0,0 2 5-16,3 0-1 15,0 3 1-15,0 3 2 0,3 0 0 16,0 2-4-16,3 3 1 16,2 6 8-16,-5-1 5 15,-3-3-2-15,0 9-2 16,-3 0-2-1,0-1-11-15,0-2-3 16,-3 0-23-16,0-3-10 16,0 1-10-16,3-1-5 15,0-2-18 1,0-6-15-16,3 0 40 16</inkml:trace>
  <inkml:trace contextRef="#ctx0" brushRef="#br0" timeOffset="39">13653 4251 164 0,'-3'-5'63'0,"3"5"-34"0,-3-3-19 15,3 3 17-15,-3 3-13 16,0-1-3-16,-6 4-5 16,0-1-1-16,0 3-3 15,0 2 1-15,1 1 0 0,-1 2-4 16,3 3 1-16,3 0 0 15,3-3 0-15,6 0-3 16,0-2 2-16,2-3-1 16,1-3 0-16,0-5 2 15,0-5 0-15,3-6 0 16,-3 1 0-16,3-4-3 16,-6 1 0-16,-3 0 4 0,0 0 3 15,-3 0-1-15,0-1 0 16,-3 4-1-16,3-1-2 15,-3 6 5 1,3 0 1-16,0 2-5 0,0 3 0 16,0 8 1-16,3 2 1 15,6 1-1-15,0 5 1 16,-3 5-2-16,3-2-1 16,0-4-2-16,0-1 1 15,-1-4-10-15,-2-2-3 16,0 0-28-16,0-5-13 15</inkml:trace>
  <inkml:trace contextRef="#ctx0" brushRef="#br0" timeOffset="40">13811 4060 148 0,'-3'0'55'0,"6"6"-30"0,0 2-25 16,0-3 13-16,-3 8 11 16,3 11 9-16,0 0-8 15,0 2-3-15,0 1-12 0,0-4-4 0,0 4-2 16,-3 2-2 0,3-2 1-16,-3-6-11 0,0-3-2 15,0-2-26 1,0-3-11-16,3-2-40 15</inkml:trace>
  <inkml:trace contextRef="#ctx0" brushRef="#br0" timeOffset="41">14013 4206 124 0,'0'-3'46'0,"-3"3"-24"0,6-2-26 0,-3 2 8 0,-3 0 4 16,-3 0 5 0,-6 2 0-16,-5 1 2 0,-4 0-4 15,3 2-1-15,0 0-6 16,3 0 4-16,0 1 2 0,3-1 3 16,3 0 5-16,3 1-8 15,3-1-3-15,3 3 2 16,3 0 4-16,3 0-5 15,3 0 0-15,6 5-4 16,-3-3-1-16,6 1-3 16,-3-3-3-16,0-3-20 15,0-5-8-15,-3 0-123 32,2-8 62-32</inkml:trace>
  <inkml:trace contextRef="#ctx0" brushRef="#br0" timeOffset="42">14076 4224 144 0,'-3'6'55'0,"0"-4"-30"0,6 1-23 0,-3-3 12 16,6 5 6-16,-3-2 5 16,3 0-5-16,0 2-1 15,3-2-11-15,2-1-3 0,1-2 1 16,3 0-1-16,-3 0 0 15,0-2 1-15,0-1 3 16,-3 0-2-16,0-2 1 16,-3 0-7-16,0-1-1 0,-3 1 2 15,-3 0 1-15,0-1-4 16,-9-1 1-16,0 1 2 16,-6 1 1-16,0 2-1 15,0 3-2-15,-3 3-2 16,3 2 1-16,1 1 1 15,2-1 2-15,0 3 1 16,3 2 3-16,3 1-1 16,3 2 2-16,3 0-2 15,0 3 0-15,6-2-6 16,0-1-1-16,3 0 1 16,9 0 0-16,2-2-19 0,-2-11-9 15,0-8-29-15,0 3-11 16,0-3-17-1</inkml:trace>
  <inkml:trace contextRef="#ctx0" brushRef="#br0" timeOffset="43">14338 4187 120 0,'0'-2'46'0,"0"10"-24"0,0-8-2 0,0 0 21 0,-3 2 2 16,0 1 2 0,-3 0-10-16,-3-1-4 15,0 4-17-15,0-1-4 0,3 0-3 0,3 0-6 16,0 1-2-16,3-1-3 16,6 3 0-16,3 0 3 15,0 2 0-15,3 1-2 16,6 5 2-16,-3-3 3 15,-4 3 1-15,-2-3 10 16,-3-2 3-16,-12 2 15 16,-3-2-17-1,-2-3-5-15,-4-3-13 16,0 0-5-16,-3-2-26 16,3-3-10-16,0 0-37 15,6-5-15-15,0-9 8 16</inkml:trace>
  <inkml:trace contextRef="#ctx0" brushRef="#br0" timeOffset="44">14683 3978 64 0,'0'-2'27'0,"3"2"-14"0,-3-3 4 16,0 3 14-16,0 0-3 15,3 5 0-15,0 1-2 16,0 2 1-16,0 2-11 16,0 3-2-16,0 3-8 15,0-2-4-15,0-4-1 0,0-2-4 16,0 0 2-16,3-3-28 0,0-2-13 15,-3-3-31 1</inkml:trace>
  <inkml:trace contextRef="#ctx0" brushRef="#br0" timeOffset="45">14751 3989 104 0,'-3'0'38'0,"6"0"-20"0,0 3-12 0,-3-3 9 16,3 5 11-16,0 0 9 0,0 3-19 16,0 3-6-1,0 2-9-15,0-2-4 16,0-1-23-16,3 1-7 16,-3-3-33-16</inkml:trace>
  <inkml:trace contextRef="#ctx0" brushRef="#br0" timeOffset="46">14966 4002 124 0,'0'8'49'0,"3"3"-26"0,0 10-7 0,0-11 18 15,0 9-1-15,-3 7 1 16,0 4-15-16,0-1-4 16,0-3-9-16,0 1-4 0,0-4 1 15,0 1-9-15,0-5-3 16,0-3-31-16,-3-3-13 15</inkml:trace>
  <inkml:trace contextRef="#ctx0" brushRef="#br0" timeOffset="47">14900 4187 164 0,'0'-5'63'16,"3"5"-34"-16,6 0-27 0,-3-3 14 0,0 3-1 16,3 0 0-16,3 0-5 15,3 0-2-15,0 0-4 16,0 0-7-16,2-5-1 0,-2 0-27 16,-3 0-9-16,3-1-40 15</inkml:trace>
  <inkml:trace contextRef="#ctx0" brushRef="#br0" timeOffset="48">15094 3997 100 0,'-18'0'38'0,"33"3"-20"0,-21-3-19 0,12 2 7 16,-3 3 20-16,0 3 10 15,0 3 1-15,0 5 3 16,0 5-9-16,-3 8-4 16,0 0-15-16,0 0-1 0,-6-2 0 15,3-3-4-15,0-3 1 16,0-5-5-16,0 0 0 0,0-6-1 16,3 1-2-1,-3-6-2-15,3 0-1 0,0-5-3 16,6-2 1-16,0-6-8 15,0 0-2-15,0-3-1 16,0 1 2-16,3-1 10 16,-1 3 5-16,-2 0-3 15,0 0 2-15,3 3 0 16,0 5 0-16,0 0 8 16,0 0 5-16,0 3 9 15,0 2 4-15,0 3-6 16,-3 2-1-16,0 1-9 15,0 0-2-15,-3-1-4 16,0-2-3-16,0 0-9 0,-3 0-5 16,0-3-42-1,3 1-14-15,-3-6-9 16,0 0-9 0</inkml:trace>
  <inkml:trace contextRef="#ctx0" brushRef="#br0" timeOffset="49">15305 4187 144 0,'0'0'55'0,"3"8"-30"0,0-5-16 0,0 0 14 0,3 5 6 16,0 5 5-16,-6 0-10 15,0 0-1 1,3 0-14-16,-6-2-8 0,0 5-1 0,3-3-7 15,-3-2-3-15,0-3-65 16,3-11-21 0</inkml:trace>
  <inkml:trace contextRef="#ctx0" brushRef="#br0" timeOffset="50">15347 4082 200 0,'-3'-3'77'0,"3"3"-42"0,3-3-41 0,-3 3 12 16,0 0-9-16,0 0 2 15,0 0-4-15,3 3-1 16,3 0-46-16,0-1-20 16,0 1 6-16,3-3 3 15</inkml:trace>
  <inkml:trace contextRef="#ctx0" brushRef="#br0" timeOffset="51">15460 4172 156 0,'0'0'57'0,"0"0"-30"0,6-3-10 0,-6 3 22 16,0 0 6-16,0 3 6 15,-3-3-20-15,0 2-7 0,0 3-15 16,-3-2-6-16,3 2-2 0,0 1-4 15,3 2 2-15,0-3-4 16,6 3 1-16,0 0 0 16,6 2-1-16,0 1 6 15,-3 0 1-15,0-1 13 16,-4-2 7-16,-7 0 6 16,-1 5 6-16,-3-2-13 15,-3-1-2-15,-3-2-11 16,0 0-3-16,-3-2-8 15,0 1-2-15,3-1-18 16,0-6-8-16,0 0-14 16,3 0-7-16,3 0-21 0,4 0-6 15,2-8-20 1</inkml:trace>
  <inkml:trace contextRef="#ctx0" brushRef="#br0" timeOffset="52">15621 3957 164 0,'0'-5'63'16,"0"8"-34"-16,0-3-10 0,0 0 21 0,0 5-11 15,0 3-2-15,-3 0-12 16,0 2-2-16,0 1-7 16,0-1-8-16,0 1-2 0,0-3-9 15,0 3-4-15,3-6-27 16,0 0-9-16,0-5-32 16,0 0-15-1,6-2 48-15</inkml:trace>
  <inkml:trace contextRef="#ctx0" brushRef="#br0" timeOffset="53">15674 3949 168 0,'0'-2'63'0,"0"2"-34"0,0 2-30 0,0 1 15 16,0 2 10-16,-3 3 7 16,0 3-8-16,-3 2 0 15,0 0-14-15,3 0-8 16,0 3-3-16,0-2-26 0,3-4-11 15,0-2-57 1</inkml:trace>
  <inkml:trace contextRef="#ctx0" brushRef="#br0" timeOffset="54">16130 4121 120 0,'-3'-18'46'0,"3"15"-24"0,0 3-10 0,0 0 13 0,-3 0 0 15,-3 0 2-15,-3 3-9 16,0 5-3-16,-3 8-8 16,0-1-5-16,-3 1 1 0,0 0-2 15,-3 3-1 1,3 2 1-16,4-3-1 0,8-2-3 16,3-3 0-16,0-2 2 15,9-3 0 1,2-3 1-16,1-5-5 15,0-2-1-15,0-6-2 16,0 0 0-16,-3-3 5 16,0 1 3-16,-3-4-1 15,0-2 0-15,-3-5 5 16,0 3 2-16,-3 5 0 16,0 2 1-16,0 3 2 15,0 3 2-15,0 15 3 16,3 4-3-16,0-1-1 15,3 0 7-15,0 3 4 16,3 0-14-16,0 0-5 16,-1-3-5-16,7 0-1 15,0-2-11-15,3-3-5 16,-3-3-71 0,3-8-47-16,0-2 57 15</inkml:trace>
  <inkml:trace contextRef="#ctx0" brushRef="#br0" timeOffset="55">17091 4193 124 0,'0'-6'46'0,"0"6"-24"16,3 0-26-16,-3-8 65 15,0 3-20-15,-3 0-5 16,0 2-7-16,-3 1-18 16,-3-1 0-16,0 8 2 0,-3 3-9 15,-3 0-2-15,1 3 0 16,-1 2 1-16,3 0-1 16,0 3 1-16,3 0-4 15,3 2 0-15,6-2-1 16,3 3-2-16,6-3 3 15,6-6 0-15,3-4-17 16,5-4-5-16,7-2-29 0,0-5-11 16,-3-3-20-1</inkml:trace>
  <inkml:trace contextRef="#ctx0" brushRef="#br0" timeOffset="56">17219 4232 112 0,'-6'-8'44'0,"3"0"-24"0,0 6-15 0,3 2 13 16,-3 0 3-16,0 2 4 15,0 1-9-15,0 0-2 16,0 5-8-16,3 2-2 0,-3 1 2 16,3-1 3-16,3 4 2 15,3 2-3-15,3-3 0 16,0 0-3-16,3-5 0 0,3-3-1 15,0-2 2-15,3-8-1 16,-1-1 0-16,-5-2-1 16,0-2 0-16,-3-1 2 15,-3 1 1-15,-9-4 3 16,-3 4 4-16,-3-1-6 16,0 1-2-16,0 2-10 15,-3 0-5-15,1 2-26 16,2 4-10-16,0-1-41 15,3 3-31 1,6 0 47-16</inkml:trace>
  <inkml:trace contextRef="#ctx0" brushRef="#br0" timeOffset="57">17395 4235 120 0,'0'8'46'0,"6"0"-24"0,-3 0-15 0,0-6 13 16,-1 4 3-16,-2-1 6 16,0 0-10-16,0-5-3 15,0 6-9-15,0-6-5 0,0 0-1 16,0 0 1-16,0-3 3 16,6 0-2-16,-6-2-2 15,3-3-5-15,0 0-2 0,0-2 3 16,3-1 1-16,3-5 2 15,0 3 2-15,0 2-1 16,3 9 2-16,0 4 0 16,0 4 3-16,0-1 6 15,0 3 2-15,-3 2-3 16,0 1-1-16,-4 0-6 16,1-1-3-16,3 1-9 15,-6-3-5-15,3-3-26 16,0 0-13-16</inkml:trace>
  <inkml:trace contextRef="#ctx0" brushRef="#br0" timeOffset="58">17758 4203 140 0,'3'-5'55'0,"12"8"-30"0,-6-6-18 0,-9 3 35 15,-3-3-5 1,-3 3-7-16,0 0-5 16,-3 0-15-16,0 3 0 0,0 0 3 15,-3-1-7-15,3 4-3 0,0-4 0 16,3 3 2-16,3-2-7 15,6 5-3 1,3 3 3-16,3-1 0 16,0 1 4-16,3-1 3 15,0 1 2-15,-3 2 5 16,-9-2 5-16,-3-1 0 16,-3-2 1-16,0 0-7 15,-6-2-2-15,0-1-10 16,-3-5-1-16,0-5-20 15,0 2-8-15,3-2-17 16,4-1-6-16,-1 1-111 16,9-3 63-1</inkml:trace>
  <inkml:trace contextRef="#ctx0" brushRef="#br0" timeOffset="59">17913 4031 132 0,'0'-8'52'0,"0"8"-28"0,3 3-19 0,-3-3 11 16,2 8 10-16,1 3 6 0,0 2-1 16,0 16-1-1,0 0-17-15,0 0-1 0,0-2-1 0,0-1-9 16,0-2 0-16,0 2-4 15,0-5 0-15,-3-5-27 16,0 3-10-16,0-9-56 16,0 4-26-1,-3-9 61-15</inkml:trace>
  <inkml:trace contextRef="#ctx0" brushRef="#br0" timeOffset="60">17802 4195 204 0,'0'0'77'0,"15"0"-42"0,3-2-28 0,-9 2 18 15,3 0-9-15,6 0-1 16,6-8-18-16,-1 0-8 16,10 0-91-16,0 0-42 15</inkml:trace>
  <inkml:trace contextRef="#ctx0" brushRef="#br0" timeOffset="61">18451 4005 148 0,'0'0'55'0,"0"2"-30"0,3 4-21 0,0-1 13 0,-3 8 7 16,3 3 7-16,-3 5-5 16,0 11-1-16,3-3-14 15,-3-2-2-15,0-1 1 0,0-2-6 16,0-3 0-16,0-2-2 16,0-1-2-16,0-7-10 15,0-3-4-15,0-3-28 16,0-5-11-16,0 0-36 15</inkml:trace>
  <inkml:trace contextRef="#ctx0" brushRef="#br0" timeOffset="62">18430 3989 124 0,'-5'-11'49'0,"5"9"-26"0,0-6-7 15,2 5 16-15,1 0-4 16,0 1-2-16,3-3-8 15,0 2-1 1,6-2-10-16,6 2-2 0,-3 0-1 0,0 3-5 16,3 6 1-16,-3-1 2 15,-1 3 1-15,-2 2 1 16,-3 1 2-16,-3 0 1 16,-6 2 1-16,-3 0-2 15,-6 3 1-15,-3-5-6 16,-2-1-3-16,-4-2-6 15,3 0 0-15,0 0-12 16,3-3-4-16,3 0-20 16,0-2-8-16</inkml:trace>
  <inkml:trace contextRef="#ctx0" brushRef="#br0" timeOffset="63">18642 4137 88 0,'-3'3'35'0,"3"-3"-18"0,-3 18 0 0,0-10 16 0,0 3-4 16,0-1-2-16,0 4-2 16,3 1-1-16,0 1-13 15,3-2-2-15,3-1-2 0,3 0 3 16,3-5 1-16,0-3-1 16,5-2 1-16,-2-6 0 15,0-2 3-15,0-3-1 16,-3 0 0-16,-3-2-5 15,-3 2 0-15,-3-3-1 16,-3-5 1-16,-3 0-2 16,-6-2-1-16,-6 2-14 15,-3 3-7-15,0 7-16 16,3 4-5-16,1 7-22 0,2-8-8 16,3 11-15-1</inkml:trace>
  <inkml:trace contextRef="#ctx0" brushRef="#br0" timeOffset="64">18820 4169 132 0,'3'21'49'0,"3"-13"-26"0,-3 0-14 0,0 0 14 16,0 0 2-16,-3 2 4 0,0 1-11 16,0 0-3-16,0-1-9 15,6-2-6-15,-6 0-3 0,0-3-23 16,0 1-7-16,0-6-50 16</inkml:trace>
  <inkml:trace contextRef="#ctx0" brushRef="#br0" timeOffset="65">18829 4076 140 0,'-3'-2'52'0,"6"2"-28"0,0 0-48 0,-3 0 1 16,0 0-10-16,0 0 0 15,6 2-4-15,0 4 0 16</inkml:trace>
  <inkml:trace contextRef="#ctx0" brushRef="#br0" timeOffset="66">18907 4238 140 0,'0'16'52'0,"0"-11"-28"0,-3 3-15 0,3-8 16 16,0 2-3-16,0-2-1 15,0 0-7-15,0 0-4 0,0 0-5 16,3 0-4-16,0-2 0 0,0-4-4 16,0-1 0-1,3-1-5-15,0-3-2 0,-1 3 0 16,1 0 1-16,6 0 3 16,0 3 6-1,0 5 2-15,0 5 6 16,-3 6 3-16,0-1-2 15,0 4 0-15,-3-1-3 16,0-3 1-16,-3 1-6 16,0-3-1-16,0 0-16 15,0-3-6-15,-3-5-22 16,6 0-50 0,0-2 9-16</inkml:trace>
  <inkml:trace contextRef="#ctx0" brushRef="#br0" timeOffset="67">19127 4013 156 0,'-3'-3'60'0,"21"6"-32"0,-9-1-31 0,-6 4 13 16,0 4 8-16,0 1 6 15,6 2 1-15,0 8 0 16,-3 6-14-16,-1-1-4 0,-2 1-1 15,0-1-1-15,0-2 2 16,0-3-6-16,-3-2-1 16,-6 2-35-16,3-5-32 15,0-3-52 1</inkml:trace>
  <inkml:trace contextRef="#ctx0" brushRef="#br0" timeOffset="68">19017 4198 156 0,'0'-3'57'0,"3"6"-30"0,3-3-18 16,0 0 14-16,3-3 4 0,3 3 4 15,2-2-9-15,7-1 0 16,6-5-13-16,0 0-5 15,0-5-3-15,-1 0-43 0,-2 2-17 16,0 1-36 0</inkml:trace>
  <inkml:trace contextRef="#ctx0" brushRef="#br0" timeOffset="69">19511 3960 132 0,'-3'2'52'0,"9"4"-28"0,-3 2-11 0,3 0 17 15,-3 2 5 1,0 6 3-16,0 0-18 15,0 3-7-15,0 2-8 16,0 2-8-16,0-1-1 0,-3-4-27 0,3-5-11 16,-3 1-45-1,0-4-20-15,3-2 54 16</inkml:trace>
  <inkml:trace contextRef="#ctx0" brushRef="#br0" timeOffset="70">19642 4010 152 0,'-15'-3'57'0,"27"3"-30"0,-6 3-21 0,-9 0 15 0,0 2-7 15,-9 0 2-15,3 6-3 16,-3-3 0-16,0 2-7 16,0 1-6-16,-2-3-3 0,-1 5-31 15,0-2-13-15,3-1-31 16</inkml:trace>
  <inkml:trace contextRef="#ctx0" brushRef="#br0" timeOffset="71">19428 4021 176 0,'17'2'68'0,"-11"6"-36"0,6 0-15 0,-3-2 22 15,3-1-9-15,3 3 0 16,0 0-17-16,0 0-6 16,3-3-4-16,3-2-36 0,2-1-12 15,-2 9-60 1</inkml:trace>
  <inkml:trace contextRef="#ctx0" brushRef="#br0" timeOffset="72">20005 4076 100 0,'-12'0'38'0,"12"3"-20"0,-12 2-1 16,9 0 14-16,-3 6-5 16,-3 5-3-16,0 0-7 15,4 0-2-15,-1 0-8 16,3-1 0-16,3 1 1 0,3 0-3 15,3-3-1-15,2-2-23 16,4-3-9-16,-3-3-50 16</inkml:trace>
  <inkml:trace contextRef="#ctx0" brushRef="#br0" timeOffset="73">20071 4179 116 0,'-6'0'44'0,"-9"-2"-24"0,6 7-19 0,9 0 8 16,0 1 6-16,0 2 4 15,3 2 8-15,6 1 4 16,3-1-13-16,-3 1-3 0,5-3-9 16,1 0 0-16,0-6 4 0,3-2 0 15,0-2 2-15,0-3-2 16,-3-3-1-16,-6-3-3 15,2-5-1-15,-5 0-1 16,-3-2 0-16,-6-1 0 16,-3 3 2-16,-5 3-10 15,2 3-2-15,-3 2-19 16,-9 2-7-16,3 1-16 16,-3 5-8-16</inkml:trace>
  <inkml:trace contextRef="#ctx0" brushRef="#br0" timeOffset="74">20231 4127 160 0,'6'21'60'0,"0"0"-32"0,-3-5-31 0,3-11 11 15,-6 0 11-15,0 1 10 16,0-6-11-16,0 5-2 16,0-5-10-16,0 0-2 0,0 0 0 15,0 0 0-15,3 0 0 16,0-3 0-16,3-7 2 0,-3-6-5 16,6 0-1-1,0 3-2-15,3 2-2 0,3 3 5 16,0 3 3-16,-4 0 8 15,-2 2 2-15,6 8-1 16,-3 8 2-16,0 1-2 16,-3-1 0-16,0 0-7 15,-6 0-4-15,0 1-12 16,0-4-4-16,-3 1-22 16,0-3-9-16,0-3-58 15,0 3-30 1,0-8 65-16</inkml:trace>
  <inkml:trace contextRef="#ctx0" brushRef="#br0" timeOffset="75">20571 4066 212 0,'0'-8'79'0,"0"5"-42"0,0 0-15 0,0 3 28 15</inkml:trace>
  <inkml:trace contextRef="#ctx0" brushRef="#br0" timeOffset="76">20565 4055 470 0,'-15'3'40'16,"3"2"-21"-16,3 0-15 0,0 1-5 15,3-1-4-15,3 0 1 0,6 0 0 16,3 6 2-16,9 8-1 16,-3-1-1-1,3-2 3-15,-6 0 2 16,-3-3 2-16,-3 3 1 0,-3-3 2 15,-9 0 3-15,3-2-2 16,-12 0 1-16,0-6-5 16,3-2-2-16,0-1-11 15,0-2-4-15,0-2-17 16,3-4-6-16,1-2-15 16,5 0-8-16,3-2-44 15,3-6-26 1,6-8 63-16</inkml:trace>
  <inkml:trace contextRef="#ctx0" brushRef="#br0" timeOffset="77">20672 3843 176 0,'0'-2'68'0,"6"2"-36"0,-3 2-29 0,-3 1 15 16</inkml:trace>
  <inkml:trace contextRef="#ctx0" brushRef="#br0" timeOffset="78">20690 3873 352 0,'3'26'38'16,"0"6"-18"-16,-3 2-7 0,0 6-6 16,-3 5-1-16,0-6-1 15,0-4-8-15,-3-6 0 16,6-5-32-16,-3-6-14 16,-3-4-61-16</inkml:trace>
  <inkml:trace contextRef="#ctx0" brushRef="#br0" timeOffset="79">20478 3997 260 0,'0'-3'99'0,"21"3"-54"0,-3-2-39 16,-6 2 22-16,3 0-2 15,6 0 4-15,2 0-14 16,7 0-7-16,0 0-5 16,0-3-15-16,3 0-4 0,-7 1-53 0,-2-1-20 15,-6 3-30 1</inkml:trace>
  <inkml:trace contextRef="#ctx0" brushRef="#br0" timeOffset="80">20833 3764 120 0,'0'0'46'0,"5"0"-24"0,1 8 3 0,3-3 20 15,6 6 2-15,-3 5 2 16,3 8-8-16,3 7-2 16,-6 9-22-16,6 10 3 0,-6 11 1 15,-6 5-7-15,-12-5-1 16,-3-5-5-16,-3-9 0 15,-9-4-36-15,-18-6-15 16,-2 0-96 0</inkml:trace>
  <inkml:trace contextRef="#ctx0" brushRef="#br0" timeOffset="81">16826 3841 104 0,'-18'-3'41'15,"6"0"-22"-15,-6 9-11 0,10-1 11 0,-7 6-3 16,-6 5 3-16,-3 2-1 16,-3 9 0-16,0 7-9 15,4 8-1-15,-1 14-1 0,9-3-1 16,9 5-1-16,12-3-6 15,12 1 1-15,17-3-16 16,4 3-4-16,18 2-56 16</inkml:trace>
  <inkml:trace contextRef="#ctx0" brushRef="#br0" timeOffset="82">631 3894 88 0,'0'-6'33'15,"0"6"-18"-15,0 3 0 0,0-3 13 0</inkml:trace>
  <inkml:trace contextRef="#ctx0" brushRef="#br0" timeOffset="83">631 3891 220 0,'6'8'28'0,"0"-3"-8"15,-1 3-3-15,1 0-10 16,0 3-2-16,3-1-1 0,-3 4-2 15,0-1 1-15,0 0-2 16,0-2 2-16,0-1-20 16,-3-2-6-16,0-3-37 15,0 1-36 1,-3-6 31-16</inkml:trace>
  <inkml:trace contextRef="#ctx0" brushRef="#br0" timeOffset="84">747 3891 124 0,'0'0'49'0,"0"0"-26"0,3 3-31 0,-3-3 5 16,3 8 2-16,6 0 5 16,0 0 0-16,-4-1 3 15,1 1-6-15,0 3-1 16,3 0-29-16,0-4-13 15,0 1-5-15,0 0 1 16</inkml:trace>
  <inkml:trace contextRef="#ctx0" brushRef="#br0" timeOffset="85">958 3923 92 0,'0'16'35'0,"0"-6"-18"0,0 9-7 0,3-6 14 16,-3 6-2-16,0 2 1 16,0 16-12-16,0-3-7 15,0-2-2-15,3-3-2 16,-3-3 0-16,3-2-9 0,-3-3-4 16,0-2-40-1,0-6-28-15,6-5 33 16</inkml:trace>
  <inkml:trace contextRef="#ctx0" brushRef="#br0" timeOffset="86">899 4100 172 0,'-3'-3'66'0,"6"3"-36"0,2-2-35 16,-2 2 10-16</inkml:trace>
  <inkml:trace contextRef="#ctx0" brushRef="#br0" timeOffset="87">925 4092 283 0,'15'-3'9'0,"0"1"-4"16,3-1-18-16,-3 1-7 0,3-1-41 15,-3 0-33 1,2-2 32-16</inkml:trace>
  <inkml:trace contextRef="#ctx0" brushRef="#br0" timeOffset="88">1065 3978 28 0,'0'0'13'0,"6"6"-6"0,-6 4 7 0,3-2 9 16,0 5 11-16,0 6 3 15,-3-1-8-15,0 12-5 16,0-1-12-16,0-3-5 15,0-2-2-15,0-3-1 16,-3-5-2-16,0-3-2 0,3-2 1 16,0-1-1-16,0-2 0 0,0-2 2 15,0-4 1-15,0-2-8 16,0 0-2-16,3-5 2 16,3 0 0-16,0-3-2 15,3-8 2-15,0 3 3 16,0 2 3-16,0 0-2 15,0-2 0-15,0 3-1 16,-3 2 0-16,2 2 6 16,-2 6 2-16,6 8 6 15,-3 0 5-15,3 0 2 16,-3 3 1-16,0 2-9 16,-3 0-4-16,0 0-2 15,0 1-1-15,-3-4-7 16,0 1-2-16,0-3-31 0,0-3-12 15,-3-5-24 1</inkml:trace>
  <inkml:trace contextRef="#ctx0" brushRef="#br0" timeOffset="89">1321 4153 140 0,'-3'16'55'0,"3"-6"-30"0,3 1-34 0,0-3 9 16,-3 0 2-16,0 2 4 16,0 1-1-16,0 0 2 15,0-1-15-15,0 1-7 16,0-3-45-16,0-3-21 0</inkml:trace>
  <inkml:trace contextRef="#ctx0" brushRef="#br0" timeOffset="90">1324 4045 172 0,'-3'-6'66'0,"6"4"-36"0,0-1-42 15,-3 3 10-15,0 0-13 16,6 0-3-16,-3 0-48 0,3 3-19 15</inkml:trace>
  <inkml:trace contextRef="#ctx0" brushRef="#br0" timeOffset="91">1482 4082 132 0,'-3'0'49'0,"3"0"-26"0,-3 0-9 0,0 2 15 0,0 1 3 16,0-1 4-1,-3 1-12-15,0 8-1 0,3-3-14 16,0 0-5-16,3 0-3 0,3 5-4 16,3 3 2-1,3 0 1-15,3-1 0 16,-3 1 0-16,0 0 4 15,-3-3 2-15,-3 1 4 16,-6-1 4-16,-3-3-6 16,0 1-2-16,-3 2-3 15,-3-2 0-15,-6-3-9 16,0-6-1-16,3-2-18 16,1 0-7-16,2 0-21 15,3-2-8-15,3-4-21 16</inkml:trace>
  <inkml:trace contextRef="#ctx0" brushRef="#br0" timeOffset="92">1631 3865 140 0,'-3'0'52'0,"3"13"-28"0,0-3-28 15,0 1 36-15,-3 0-1 16,0 2-13-16,0 0-5 16,0 0-9-16,0 0-14 0,0-2-5 0,0 0-35 15,0-3-48 1,3-3 21-16</inkml:trace>
  <inkml:trace contextRef="#ctx0" brushRef="#br0" timeOffset="93">1702 3920 168 0,'-6'0'63'0,"6"5"-34"0,-15 6-38 15,12-6 9-15,0 3 7 16,0 3 7-16,-3-1-7 0,1 1-1 15,2 0-42-15,3-1-17 16,8 1-16-16,1-6-3 16</inkml:trace>
  <inkml:trace contextRef="#ctx0" brushRef="#br0" timeOffset="94">2056 4097 168 0,'-3'3'66'0,"6"0"-36"0,0 15-29 0,0-5 14 15,0 1 1-15,0-1 2 16,0 3-3-16,-3 0 1 16,3 0-9-16,-3-3-2 0,0-3 1 0,0 1-14 15,0-3-7 1,0-3-36-16,0-5-15 0,0 0-12 15</inkml:trace>
  <inkml:trace contextRef="#ctx0" brushRef="#br0" timeOffset="95">2039 4015 180 0,'-6'-5'68'0,"12"2"-36"0,-1 1-46 15,-2 2 6-15,3 0-9 16,0 0-3-16,0 2-26 0,0 1-10 16,6 2 9-16,6 3 5 15</inkml:trace>
  <inkml:trace contextRef="#ctx0" brushRef="#br0" timeOffset="96">2241 4060 180 0,'-9'3'68'0,"3"0"-36"0,3-1-31 0,0 1 14 16,-3 2-8-16,3 1 1 15,-3-1-1-15,0 0 3 16,3 6-5-16,6-3-3 0,0 5-1 16,3 3-1-16,0-3 0 15,0 3-3-15,0-3 0 16,0 0 8-16,0 1 6 0,-6-1 12 15,-3 0 6-15,-3-2-7 16,-3-1 0-16,0-2-13 16,3-5-3-16,-3-1-6 15,3 1-3-15,3-3-36 16,3 0-14-16,3-3-48 16,6 1-32-1,3-4 57-15</inkml:trace>
  <inkml:trace contextRef="#ctx0" brushRef="#br0" timeOffset="97">2670 4055 124 0,'-9'-5'46'0,"3"7"-24"0,-3 1-6 0,6 2 18 0,-3 3-7 16,-6 0-1-16,-3 8-13 16,3 8-3-16,0 2-6 15,3-2-1-15,3 0 1 0,0-3 0 16,9-5 2-16,6 0-1 15,3-5 0-15,0-4-3 16,0-4-2-16,0-3-4 16,3-5 0-16,-3-3-5 15,0-3 1-15,0 1 2 16,-4-9 1-16,1-2 7 0,-3 3 4 16,-3 2 1-1,0 2 1-15,0 4-2 0,-3 2 1 16,0 5-2-16,0 9 2 15,3 4-6-15,3 3-3 16,0 3 3-16,3 0 1 16,3 0-3-16,6-3 1 15,-3-2-44-15,0-1-20 16,2-2-23 0</inkml:trace>
  <inkml:trace contextRef="#ctx0" brushRef="#br0" timeOffset="98">3360 3772 72 0,'-3'-5'30'0,"0"5"-16"0,-3 0 3 0,3 0 14 0,-3 2-1 16,-3 1 0-16,0 5-6 15,-5 3-1-15,-7 4-6 16,0 9-2-16,-3 5-9 16,6 8 0-16,3 6 4 0,3 7-2 15,6 3 3-15,6-6-4 16,18-4-2-16,6 2-9 16,12-8-5-16,0-8-15 15,2-5-5-15,7-8-36 16,-6-8-37-1,-4-8 32-15</inkml:trace>
  <inkml:trace contextRef="#ctx0" brushRef="#br0" timeOffset="99">3446 3915 124 0,'0'13'46'0,"3"-8"-24"0,-3 9-10 15,3-4 16-15,0 9-5 16,0 5-1-16,-3 10-10 16,0 0-5-16,3-2-4 15,3-5-3-15,0-1 3 0,-3-5-7 16,0-5-1-16,0-3-36 15,0-2-54 1,-3-6 7-16</inkml:trace>
  <inkml:trace contextRef="#ctx0" brushRef="#br0" timeOffset="100">3435 3928 132 0,'-3'-3'49'15,"3"-7"-26"-15,3 2-20 0,0 5 12 0,-1-5-3 16,7 0 3-16,3 0-2 15,6 3 0-15,0 0-7 16,0 2-2-16,0 1 0 0,0 4 0 16,-1 6 0-16,-2 5 9 15,-3 1 3-15,-6 2 1 16,-3-1 2-16,-6 4-4 16,-3-1-1-16,-3-2-6 15,-3 0 0-15,-2-3-7 16,-7-2-3-16,3 0-10 15,3-6-5-15,3 0-18 0,3-2-5 16,3-1-34 0,6-2-35-16,12 0 40 15</inkml:trace>
  <inkml:trace contextRef="#ctx0" brushRef="#br0" timeOffset="101">3646 4066 28 0,'-3'-3'13'0,"6"6"-6"0,-3-3 14 0,0 0 14 0,0 5 4 16,-3 0 1-16,0 8-10 15,0 6-6-15,0-3-3 16,0 0-1-16,3 0-11 15,0 0-1-15,3-3-1 0,3 0 5 16,0-5 3-16,9 0-4 16,3-6-1-16,-1-2-2 15,-2-5 0-15,0-5-2 16,-3-9 1-16,0 3-2 16,-6 0 0-16,-3 3-1 15,-3 0 2-15,-3 0-1 16,-3-1 2-16,-3 4-9 0,-6-1 0 15,3 3-16-15,0 3-3 16,1 2-22 0,2 1-8-16,3-1-35 15,3 3-17-15,3 0 52 16</inkml:trace>
  <inkml:trace contextRef="#ctx0" brushRef="#br0" timeOffset="102">3804 4039 132 0,'-3'6'49'0,"3"-1"-26"0,3 5-16 0,0-2 13 16,0 0 7-16,0 8 6 0,0 3-9 15,0-1-4-15,-1-2-11 16,1 0-6-16,0-5-2 0,0-1-23 15,0-2-10-15,-3-3-53 16</inkml:trace>
  <inkml:trace contextRef="#ctx0" brushRef="#br0" timeOffset="103">3851 4063 104 0,'0'3'38'0,"3"-3"-20"0,3 2-17 0,-3 4 8 16,3-1 12-16,-3 8 6 15,0 0-2-15,0 3-1 16,0 0-11-16,0-3-5 16,-3 1-5-16,0-6-5 0,0-1-1 15,0-1-9-15,0-6-5 16,0 0-7-16,3-16-13 31,0 0-2-31,0 0 11 16,3 0 18-16,0 3 11 15,3 2 16-15,3 1 7 16,0 5 7-16,-1 2 4 0,-2 6-4 16,3 2 1-16,-3 8-12 15,0 6-2-15,-3-1-10 16,0-2-5-16,-3 0-2 0,0-6-1 15,0 1 2-15,0-3-19 16,-3 0-8-16,0-8-31 16,0 0-46-1,0 0 22-15</inkml:trace>
  <inkml:trace contextRef="#ctx0" brushRef="#br0" timeOffset="104">4042 3902 184 0,'0'0'68'0,"6"2"-36"0,-6 9-37 0,3-6 12 15,0 3 7-15,0 3 6 16,0 5-2-16,0 5 0 16,3 5-10-16,-3 6-5 0,-1 0 0 15,1-3-2-15,0-3-1 16,0-5-17-16,-3-2-57 31,0-6-44-31,0 0 25 16</inkml:trace>
  <inkml:trace contextRef="#ctx0" brushRef="#br0" timeOffset="105">3976 4071 172 0,'0'-3'66'0,"3"3"-36"0,3-5-31 16,0 2 15-16,3 1 5 16,3-1 6-16,0 0-2 15,3 1 0-15,3-1-12 16,2 1-4-16,-2-4-3 0,-3 4-16 16,-3-4-39-1,-3-2-6-15,-3 3-34 16</inkml:trace>
  <inkml:trace contextRef="#ctx0" brushRef="#br0" timeOffset="106">3762 3941 196 0,'-6'0'74'0,"12"0"-40"0,3 0-42 0,0 0 12 16,3 0-15-16,3 0-3 15,2 0-66-15,1-5-27 16</inkml:trace>
  <inkml:trace contextRef="#ctx0" brushRef="#br0" timeOffset="107">4396 3838 120 0,'-3'0'46'0,"3"3"-24"0,12-1-10 0,-6 4 16 0,0 4 6 16,0-2 4-16,-3 5-12 15,0 1-5-15,3-1-12 16,-3 0-4-16,0 0-1 0,0 1-5 16,0-4 1-16,0 1-27 15,-3-3-11-15,3-3-50 16,-3 3-25 0,2-3 55-16</inkml:trace>
  <inkml:trace contextRef="#ctx0" brushRef="#br0" timeOffset="108">4506 3859 164 0,'-6'6'63'0,"6"-4"-34"0,-6-2-36 0,6 8 10 16,-6 0 6-16,0 3 3 15,-3-1-1-15,3 1-1 16,-6-1-6-16,1-2-9 0,-1 0-2 15,-3 0-48 1,3-2-44-16,0-1 24 16</inkml:trace>
  <inkml:trace contextRef="#ctx0" brushRef="#br0" timeOffset="109">4289 3899 188 0,'0'0'71'0,"3"0"-38"0,3 0-36 15,0 5 13-15,3 1 13 16,3-1 7 0,5-2-7-16,4-1 0 0,3 3-14 15,0 1-5-15,0-1-3 0,-4 0-34 16,-2 3-13-16,0 0-59 16</inkml:trace>
  <inkml:trace contextRef="#ctx0" brushRef="#br0" timeOffset="110">4789 4026 124 0,'-12'5'46'0,"9"1"-24"0,-6 2-15 0,6-3 15 0,-3 3-9 16,0 8-2-16,0-1 2 15,0 7 4 1,3 1-9-16,3-1-4 0,3-4-1 0,3-2-2 16,3 0-1-16,3-6-6 15,3-2-1-15,6-5-19 16,0-3-6-16,2-3-25 15,-5-5-22 1,0 1 31-16</inkml:trace>
  <inkml:trace contextRef="#ctx0" brushRef="#br0" timeOffset="111">4929 4066 76 0,'-9'-3'30'0,"6"6"-16"0,-3 2-6 0,3-2 11 15,0 2-7-15,0 3-2 16,0 5 10-16,0 6 6 15,3-4 0-15,3 1 2 16,0-2-7-16,6-4-1 16,0-2-11-16,3-3 1 0,0-5 1 15,3 0-2-15,-4-8 2 16,1-5-4-16,0 3 1 16,-3-1-5-16,-6-2 0 15,-3 2-1-15,-3 1 1 16,-3-1-7-16,-3 3 1 15,-3 0-17-15,0 3-4 0,4 0-23 16,-4 2-10 0,0 3-21-16</inkml:trace>
  <inkml:trace contextRef="#ctx0" brushRef="#br0" timeOffset="112">5042 4074 168 0,'12'2'66'0,"-6"4"-36"0,-3 4-35 15,3 1 12-15,0-3 0 0,0 0 21 32,-3 0 3-32,-6-3-16 15,6 0-4-15,-3-5-3 0,0 0-7 0,-3 0 0 16,3 0-1-16,3-8 0 15,0 0-3-15,2-2 2 16,-2-1-4-16,3-2 1 16,0 0 0-16,0 2-1 15,3 0 4-15,0 4 0 16,0 1 5-16,3 4 2 16,0 4 2-16,-3 4 0 15,0 1-4-15,0 1-3 16,0 3 2-16,-3 0 2 15,0 2-2-15,-3-3-2 16,-1 6-22-16,-2-3-25 16,3-2-9-1</inkml:trace>
  <inkml:trace contextRef="#ctx0" brushRef="#br0" timeOffset="113">5375 4026 144 0,'-3'-5'55'0,"6"5"-30"0,-6 0-16 0,3 0 14 16,-3 2 2-16,0 1 2 15,-3 5-3-15,-3-3-1 16,1 1-12-1,-4-1-7-15,6 0-2 0,3 0-5 0,3 3 0 16,6 0 2-16,3 5 0 16,-1-2 1-16,1 0 2 15,0 2 3-15,-3 0 2 16,0-2 5-16,-3-3 3 16,-6 0-2-16,-3 0 2 15,-3-3-8-15,0-3-2 16,-5 1-12-16,2 0-3 15,0-3-17-15,0-8-6 16,0-5-17-16,0-1-9 0,3 1-28 31</inkml:trace>
  <inkml:trace contextRef="#ctx0" brushRef="#br0" timeOffset="114">5473 3886 124 0,'3'8'46'0,"12"5"-24"0,-6 0-15 0,-6-5 13 16,0 5 1-16,0 3 4 15,-3 5-4-15,-6 3-3 16,3 8-10-16,-3-3-5 0,3-3-2 15,0 1-8-15,0-6 0 16,0-2-41 0,0-6-55-16,0 0 18 15</inkml:trace>
  <inkml:trace contextRef="#ctx0" brushRef="#br0" timeOffset="115">5381 4031 196 0,'0'-8'74'0,"9"8"-40"0,6-2-38 0,-6 2 15 0,3-3 1 16,9 0 4-16,3-2-6 16,2 0-1-16,1 0-5 15,0 2-23-15,-3 0-7 0,-3 1-60 16,-4-1-33-1,1 0 53-15</inkml:trace>
  <inkml:trace contextRef="#ctx0" brushRef="#br0" timeOffset="116">5679 3756 156 0,'3'0'57'0,"3"0"-30"0,3 5-21 0,-3 1 17 15,6 4-3-15,2 6 3 16,4 13 7-16,0 3 3 16,-3 5-17-16,-6 5 8 0,-3 3 6 15,-6 8-7-15,-9-5-1 16,-6-6-9-16,-6-5 0 15,-3-5-10-15,-5-6-2 16,2 1-28-16,-6-11-9 16,-6-3-48-16,7 6-19 15,2-11 1 1</inkml:trace>
  <inkml:trace contextRef="#ctx0" brushRef="#br0" timeOffset="117">15424 11291 96 0,'-6'-5'35'0,"6"3"-18"0,0 4-11 0,0-2 9 15,0 0 3-15,0 0 1 16,3 5 5-16,0 3 2 16,3 3-5-16,0 0-2 15,0 4-11-15,0 1-1 0,3-2 3 16,3-1-4-16,0 5 2 16,3-2-5-16,-4-3 0 15,1 3 3-15,-3-3 1 16,0-2-1-16,0 0-1 0,-3-6 1 15,0 3 3-15,0-3-2 16,-3 0 1-16,0-2-3 16,-3-3 2-16,0 0-4 15,0 0 0-15,3 3 1 16,-3-3 2-16,6 0-1 16,-3 0 0-16,0-3-1 15,3 0 2-15,0-4-3 16,0-4-2-16,0 3 2 15,3-5 2-15,0 0-4 16,-1-1-1-16,4 1 0 16,0 0 0-16,0 0 0 15,0-1 0-15,-3 1-3 16,0 3 2-16,3-1 3 16,-6 3 1-16,3-5-6 0,-6 8-2 15,3-1-12-15,-6-2-1 16,6 6-22-16,-3-4-9 15,-9 6-100 1</inkml:trace>
  <inkml:trace contextRef="#ctx0" brushRef="#br0" timeOffset="118">15570 11360 80 0,'0'0'33'0,"0"3"-18"0,0-6 0 16,0 3 13-16,0 0 0 0,0 0 3 15,0 0-4-15,0 0-2 16,0-2-7-16,0 2-1 15,0-3-10-15,0-2 2 0,-3-1 4 16,3-2-3-16,-6-5 0 16,6-11-2-16,-6 6 0 15,0-3 2-15,0-3 1 16,0 0-5-16,3-2-2 16,0-6 2-1,3-3 3-15,0 1 0 0,6-3 2 16,0 0-4-16,0-13 1 15,0 5-1-15,3 0 1 16,0 2 0-16,0 4 0 16,3 2-2-16,3 0-1 15,3-3-1-15,-1 3 2 16,1 5-5-16,6 3-1 0,6 0 0 16,0 5 0-16,-4 3 0 15,1 5 2-15,-3 3-3 16,0 0 0-16,-3 2-4 15,-6 3 1-15,-1-5-22 16,4 2-8-16,0 1-43 16,9-17-72-1</inkml:trace>
  <inkml:trace contextRef="#ctx0" brushRef="#br0" timeOffset="119">16353 10302 96 0,'0'-5'35'0,"3"2"-18"0,-9 0-2 0,6 3 13 15,-3 0-4-15,0 0-2 16,-3 0-4-16,-3 0-1 16,-3 6-9-16,0-1-1 0,-6 3 0 15,0 8-3-15,1 5-3 16,2 0 0-16,3 0-1 16,3-2 0-16,3-1 0 15,3-2 0-15,9 3 0 16,6-6-3-16,3-3 0 15,6-2-18-15,-1-2-7 16,4-6-45 0,3-3-22-16,6 0 49 15</inkml:trace>
  <inkml:trace contextRef="#ctx0" brushRef="#br0" timeOffset="120">16514 10318 120 0,'-15'-3'46'0,"9"6"-24"0,-3 2-19 16,6 6 12-16,-6 5 0 15,0 2 3-15,-3-2-6 16,0 2-2-16,3 4-5 16,3-4-4-16,0 3 0 0,6-7 1 15,3-1 1-15,6-3-1 16,0-2 1-16,3-2 0 0,0-6 1 15,0-3-2-15,0 0 1 16,0-2-2-16,0-3-1 16,-3-3 1-16,-4 1-1 15,-2-6 0-15,-3-3 2 16,0-2-1-16,-3 3-1 16,0 5 1-16,1 2 1 15,-1 3-1-15,0 3 2 16,3 15-7-1,0 4 1-15,3-1 1 16,2-3 1-16,1 4 1 16,3-1-3-16,0-3 0 15,3 4 4-15,0-6 1 0,0-3-22 16,0 0-9 0,-3-2-41-16</inkml:trace>
  <inkml:trace contextRef="#ctx0" brushRef="#br0" timeOffset="121">16636 10297 108 0,'-6'0'41'0,"6"5"-22"0,0 0-18 0,3 0 11 16,0 9 9-16,0 4 9 15,0 1 0-15,0-3 2 16,2 0-16-16,1-3-7 16,0 0-5-16,3 0-4 0,-3-2 3 15,-3 2 0-15,3-5 1 16,0-5 0-16,-3-1 0 16,-3-2 2-16,3-2 1 15,-6-4-6-15,6-2 0 16,-6-8-3-16,6-2-2 15,0 2 0-15,3 0 3 16,0 0-2-16,0 3 1 16,0 3 2-16,3 2 0 15,0 2-3-15,3 6 2 16,-3 3 3-16,2 5 3 16,1 5 0-16,-3 0 2 15,0 3-4-15,-3-3 0 0,0 1-1 16,0 2 1-16,0-3-2 15,-3 0-1-15,0-5-26 16,-3 0-12-16,0-3-34 16,0-2-34-1,3-3 34-15</inkml:trace>
  <inkml:trace contextRef="#ctx0" brushRef="#br0" timeOffset="122">16945 10283 160 0,'-6'0'63'0,"6"0"-34"0,0 0-21 0,0 0 16 16,0 0 1-16,0 0 4 16,0-2-6-16,0-4-2 15,0 1-12-15,0 0-5 0,0-3-1 16,0 0-2-16,0 0-1 15,0 0-2-15,0 0 1 16,0 0-10-16,0 0-3 16,0 0-17-16,3 0-8 15,0 3-17-15,3-5-42 16,0 2 15 0</inkml:trace>
  <inkml:trace contextRef="#ctx0" brushRef="#br0" timeOffset="123">17040 10064 104 0,'0'2'41'0,"0"9"-22"0,3 13-7 0,0-14 16 0,-3 6-10 15,0 8 0-15,3 8-6 16,-3 2-2-16,0 11-6 16,0-5-3-16,0 0 2 0,0-6-2 15,0-2-1-15,0-6-8 16,3-2-5-16,-3-8-51 15,0-3-29-15,3-5 39 16</inkml:trace>
  <inkml:trace contextRef="#ctx0" brushRef="#br0" timeOffset="124">16951 10323 160 0,'-6'-3'63'0,"9"3"-34"0,0-2-30 0,-3 2 12 16,6 0-1-16,3-3 4 16,3 0-6-16,3 1-2 15,6-3-3-15,-1-1-25 0,10-2-7 16,0 0-48 0</inkml:trace>
  <inkml:trace contextRef="#ctx0" brushRef="#br0" timeOffset="125">17341 10135 72 0,'0'6'27'0,"0"4"-14"0,0 3 4 16,6-2 16-16,-3 2 5 15,0 3 4-15,0 3-12 0,-3 2-3 16,3 5-16 0,0-2-4-16,0 2-5 0,-3-4-2 0,0-1 3 15,-3-5-2-15,3-3 2 16,0-3-2-16,0-2-1 16,0 0 3-16,-3-16-7 15,0 0-4 1,6-7-4-16,0-1-1 15,3 0 5-15,0 3 2 16,0 2 1-16,3 3 4 16,0 5 0-16,2 3 3 15,4 3 10-15,0 2 4 16,-3 6 4-16,0 5 2 16,-6-3-1-16,-3 0-1 0,-3 1-10 15,-3-1-4 1,-3 0-2-16,-3-2 0 0,-3-1-16 15,0-2-4-15,3 0-19 16,-5-3-7-16,2-5-14 16,3-2-42-1,0-1 14-15</inkml:trace>
  <inkml:trace contextRef="#ctx0" brushRef="#br0" timeOffset="126">17546 10328 140 0,'12'6'55'0,"3"-1"-30"0,3 8-16 0,-12-8 14 16,3-2-2-16,0-6-1 15,3 1-6-15,-3-1-4 16,3-2-5-16,0 0-2 0,-4-3 3 16,1 0-5-16,-3 0-3 15,-6 0 1-15,-3 0 2 16,-3 0-13-16,0 0-7 15,-2 5 5-15,-7 3 3 16,0 6 4-16,0 2 3 16,3 0 8-16,0 7 5 15,6 7 2-15,0-4 3 16,6 3 2-16,3-5-1 16,6 0-3-16,6 0-2 15,3-6-4-15,3 1 1 0,2-3-24 16,7-8-10-16,3-3-69 15</inkml:trace>
  <inkml:trace contextRef="#ctx0" brushRef="#br0" timeOffset="127">18386 10233 136 0,'-9'-3'52'16,"6"3"-28"-16,-3 3-15 0,3 0 16 0,-3 2-3 15,0 3 1-15,-3 3-6 16,0 2-2-16,3 8-9 15,0 5-6-15,3 1-1 0,0-3 3 16,3-3 3-16,6 0-4 16,3-2-1-16,6-6 0 15,3 0 2-15,0-5-17 0,6-5-6 16,-4-3-19 0,7-6-7-16,-3 1-24 15</inkml:trace>
  <inkml:trace contextRef="#ctx0" brushRef="#br0" timeOffset="128">18520 10302 108 0,'-27'3'44'0,"12"-1"-24"0,0 3-8 0,9 1 13 16,0-1-2-16,0 8-2 16,3 3 0-16,0 0 1 15,3 0-12-15,6 2-1 0,0-4-2 0,3-1 1 16,9-3 0-1,0-2 2-15,0 0 1 0,0-5-3 16,0-3-3-16,-4-8 2 16,1 0 2-16,-6 0-2 15,-3-2-2-15,-3-6 0 16,-6 0-1-16,-3 3-2 16,-3-1 1-16,-6 1-15 15,-5 0-5-15,2 2-20 16,3 3-6-16,0 0-27 15,3 3-36 1,6 3 32-16</inkml:trace>
  <inkml:trace contextRef="#ctx0" brushRef="#br0" timeOffset="129">18630 10318 124 0,'6'10'46'0,"-3"9"-24"0,0-9-17 0,0-4 11 15,0 2 4-15,0 0 2 16,0-3 0-16,-3 0-2 16,0 1-10-16,0-9 0 0,0 0 1 15,0 1-6-15,0-9-5 16,0-2-3 0,3 0-5-16,0-1-2 15,6 1 2-15,0 2 5 16,2 1 0-16,1 2-1 15,0 5 3-15,0 3 2 16,-3 6 4-16,0 2 4 16,0-1 0-16,0 1 2 15,-3 6-4-15,0 4 1 0,0-2-5 16,0-5-2-16,-3-3-16 16,0 0-5-16,3-3-21 15,0 0-9-15,-1-2-24 16</inkml:trace>
  <inkml:trace contextRef="#ctx0" brushRef="#br0" timeOffset="130">18919 10244 204 0,'-9'-3'77'0,"6"6"-42"0,-3-1-39 0,6 1 15 16,-3 0-2-16,3-3 5 15,0 0-8-15,3 5-1 16,3 3-3-16,3 0 1 0,6 5 2 16,-1 0-2-16,1 3 0 15,-3 3-1-15,-3-1 1 16,0 1 9-16,-6-3 4 16,-9-3 1-16,-3 3 0 15,-3-8-5-15,0 2-2 16,-3-2-6-16,1-3-3 15,-4-7-5-15,0-1-2 16,6 0-28-16,0-10-10 16,3-8-27-16,6-3-7 15,3 0-5-15</inkml:trace>
  <inkml:trace contextRef="#ctx0" brushRef="#br0" timeOffset="131">19100 10024 184 0,'6'-3'71'0,"-6"3"-38"0,6 6-34 16,-3 2 15-16,0 2 5 0,6 9 6 15,-3 5-7-15,0 2-3 16,0 6-8 0,-3 2-5-16,0 1 1 0,0 7-2 0,6 0 2 15,-6-5-20-15,0-2-8 16,-3-9-29-16,0-2-11 15,3-6-17 1</inkml:trace>
  <inkml:trace contextRef="#ctx0" brushRef="#br0" timeOffset="132">19020 10225 184 0,'-3'0'68'0,"6"0"-36"0,12-2-37 0,-6 2 10 0,3-3-5 16,11 0 0-16,4 1-9 15,3-4-2-15,3 1-65 16,-1 0-26-16</inkml:trace>
  <inkml:trace contextRef="#ctx0" brushRef="#br0" timeOffset="133">19675 10027 88 0,'-9'-6'33'0,"9"6"-18"0,-3 0-11 16,3 0 10-16,0 0-2 15,0 6 3-15,0 4 7 16,3 9 6-16,0 5-6 16,-3 5-3-16,6 5 0 15,-3 1 0-15,0-4-10 16,0-2-1-16,0 1-1 0,-3-7 1 16,0 4 7-1,0-14-2-15,0-5-5 16,0-8-2-16,-3-3 1 15,0-2-6 1,0-6-3-16,3-2-8 0,0-3-2 16,6 0 5-16,3 1 3 15,-1 1 1-15,4 6-1 16,3 6-2-16,0 4 1 16,0 6 9-16,-3 3 5 15,0 2 4-15,-6 0 3 16,-3 6-3-16,-6 5 2 15,-3-3-6-15,-6 0-3 16,0-8-3-16,0 1 0 16,0-4-11-16,-3-2-4 0,6-3-19 15,0-2-5-15,1-3-21 16,2 0-9-16</inkml:trace>
  <inkml:trace contextRef="#ctx0" brushRef="#br0" timeOffset="134">19871 10244 168 0,'12'8'63'0,"-3"-3"-34"0,6 3-30 16,-9-5 15-16,3 2-1 16,0-3 2-16,0 1 0 0,0-3 1 15,-1 0-8 1,1-3-1-16,-3-2 0 0,0 0-1 0,0 0-1 15,-6-3-3-15,0 0-2 16,-3-3-8-16,-6 1-5 16,-3 2-2-16,-5 2 1 15,-4 4 6-15,3 2 4 16,0 5 3-16,3 3 3 16,0 2 1-16,0 4 3 15,12 2 6-15,0-1 4 16,3 7-4-16,3 4 1 15,9-5-6-15,0-2-2 16,6-6-2-16,3-2-3 0,0-3-17 16,0-6-9-16,8-7-30 15,4-8-13 1,-3-1-7-16</inkml:trace>
  <inkml:trace contextRef="#ctx0" brushRef="#br0" timeOffset="135">20169 10207 160 0,'-18'-3'60'0,"9"3"-32"0,0 3-26 16,6-1 14-16,-3 4-4 15,-6 2 1-15,3 2 4 16,0 3 1-16,-3 1-9 16,4 1-1-16,2 7 2 0,6 4-6 15,6-5-2-15,2 0-8 0,1-5-1 16,6-2-15-16,0-4-3 15,3-5-16-15,3-2-4 16,0-8-25 0,0-3-10-16,2-8 43 15</inkml:trace>
  <inkml:trace contextRef="#ctx0" brushRef="#br0" timeOffset="136">20282 10225 176 0,'-15'-10'66'0,"12"7"-36"0,-6 3-29 0,0 0 14 15,6 3-4-15,-6 2 1 0,-3 3 0 16,0 2 0-16,4 6-6 16,-1 0-4-16,3 5 1 0,3 6 0 15,3-3 3-15,6-6-5 16,0-5-1-16,8-2 0 16,-2-3 2-16,0-3-6 15,0-15-1-15,3-1-7 16,-3 0-3-16,0-2 6 15,-3 0 5-15,-6 0 3 16,-3-1 3-16,0 1 1 16,-3 3 1-16,0 2 0 15,0 5 0-15,3 3-2 16,0 5 1-16,0 3-4 16,0 3 0-16,0 5 1 15,3 5 0-15,3-3 0 16,6-2 0-16,-3-2-9 0,0-1-4 15,5-3-20 1,-2-4-6-16,0-1-18 16,-3-5-24-16,0-3 26 15</inkml:trace>
  <inkml:trace contextRef="#ctx0" brushRef="#br0" timeOffset="137">20407 10209 104 0,'-9'-2'38'0,"9"4"-20"0,0 4-17 0,0-1 11 0,0 3 7 16,0 5 6-16,6 0 4 16,-3 3 2-16,3 5-12 15,0 3-6-15,0-11-8 16,-3 3-4-16,9-3 0 0,-3-2 1 16,5-16-1-1,1-3-3-15,-3 0-7 16,3-3-5-16,-9-2 1 15,3-3 0-15,0 0 3 16,-9 0 4-16,0 1 5 16,0 1 3-16,0 4 11 15,0 4 3-15,0 4-7 16,0 4-5-16,-3 6 1 16,3 6 4-16,3-1 1 15,6 0 2-15,-3 0-6 16,0 6-4-16,9-3-8 0,-9 2-1 15,8-2-30-15,-2-13-11 16,3-1-30 0</inkml:trace>
  <inkml:trace contextRef="#ctx0" brushRef="#br0" timeOffset="138">20666 10196 160 0,'-18'-5'60'0,"12"7"-32"0,3 1-35 0,3-3 8 0,0 3-2 16,0 2 2-16,0 0 6 16,3 3 6-16,3 3-7 15,3 2 6-15,0 3 3 0,-3 0 2 16,0 5 1-16,-6 5-3 16,0-4-1-16,-6-4-6 15,3-5 0-15,-3-2-3 16,-6-3 0-16,6 0-6 15,0-11-1-15,-3-2-17 16,6-8-7-16,-3-1-18 16,6-1-5-16,6-1-7 15,-3 0-14 1,9 3 28-16,3-1 26 16,0 4 15-16,0 2 30 15,6 3 13-15,2 2-4 16,-2 3 0-16,-3 0-6 15,0 0 0-15,-3 0-9 16,3 0-2-16,-6-3-12 0,-1 1-3 16,4-4 0-16,-6 1-1 0,-3-3 2 15,3 0-4 1,-9 0 0-16,0-2-6 0,-9 2-2 16,3 0-3-16,-9 2 2 15,-8 6 2-15,2 3-1 16,0 5 1-16,0 3 3 15,3 4 11-15,6 4 6 16,6 2 3-16,6 3 1 16,9 5-5-16,9-2-1 0,6-4-6 15,3-4-3 1,2-3-9-16,4-6-5 0,0-4-53 16,9-4-23-16,-7-4-10 15</inkml:trace>
  <inkml:trace contextRef="#ctx0" brushRef="#br0" timeOffset="139">16168 10818 72 0,'-3'0'30'0,"3"5"-16"0,0 14-3 15,0-11 10-15,3 0-5 16,0 5 1-16,0 0-4 16,0 3 0-16,0 2-5 15,3-4-3-15,0-1 0 16,3 0-1-16,-3-2 6 15,6-3-5-15,0-6 2 16,0 1 3-16,-3-8-6 0,0-1 0 16,-1-2-4-1,-2 0-3-15,0-2 2 16,-3 2 0-16,0 3-2 0,0-1 0 16,-3 4-1-16,0 2 3 15,3 5 0-15,3 3 1 16,0 0-3-16,3 0 0 15,0 0 6-15,0 0 5 16,3-3 0-16,0-2 3 16,-3-3 0-16,6-3 1 15,-3 0 0-15,-4-2 2 16,1 0-7-16,-3-3-2 16,-3 0-3-16,0 0-2 15,0-3-24-15,-3 1-11 0,-6-3-40 16,3 5-28-1,6 0 44-15</inkml:trace>
  <inkml:trace contextRef="#ctx0" brushRef="#br0" timeOffset="140">16466 10889 108 0,'6'6'44'0,"0"-6"-24"0,0 2-15 15,0-2 11-15,0 0-3 16,0 0 2-16,0-2-4 0,3-4-1 15,-4-4-6 1,1-1-3-16,0-5 2 0,-3 3-2 16,-3 0 2-16,-3 2-7 0,-3 1 1 15,0 2-6-15,-2 0-1 16,-1 2 0 0,0 4 4-16,-6 4 1 0,3 9 3 15,3 5 1-15,3 0 3 16,3-3 1-16,3 3 3 15,3-3 1-15,3 3 1 16,3-3-4-16,0 3-3 16,6-5 0-16,3-1-1 15,-1-2-29 1,1 0-48-16,3-3 5 16</inkml:trace>
  <inkml:trace contextRef="#ctx0" brushRef="#br0" timeOffset="141">16996 10754 96 0,'-6'-2'38'0,"3"2"-20"0,-6 0-8 0,6 2 14 16,-3 1-7-16,-3 2-2 16</inkml:trace>
  <inkml:trace contextRef="#ctx0" brushRef="#br0" timeOffset="142">16930 10791 229 0,'-15'24'4'16,"1"0"0"-16,2 0 0 0,6 0 2 15,0-3-3-15,9-3-2 16,6-4 0-16,0-4 1 16,-1-2 1-16,1-3 3 15,0-5-10-15,3 0-2 16,-3-5 7-16,0 0 4 16,0-3-7-16,0-3-3 15,-3 1 3-15,-6-11 0 16,0 5 2-16,-3-6 2 0,0 7 1 15,0 9 1 1,0 1 0-16,0 2 0 0,0 14-5 16,3 2 1-1,3 3 2-15,3-3-3 16,0 3 0-16,3 0 3 16,3-3 1-16,0 0-4 15,0-2 1-15,-1-6-27 16,1 1-9-16,-3-4-31 15</inkml:trace>
  <inkml:trace contextRef="#ctx0" brushRef="#br0" timeOffset="143">17088 10868 64 0,'0'3'27'0,"3"-1"-14"0,0 4 0 0,0-1 11 15,0 3 3-15,6 0 1 16,-3 5-7-16,0-5 0 16,-3 3-8-16,0-3 0 15,0-3-8-15,0 0 1 0,0 0 4 16,-3 1 3-16,0-6 2 16,0 0 0-16,-3-3 1 15,0-2-6-15,0-1-2 16,0-1-2-16,0-4-1 0,6 0-3 15,0-7-2-15,0 2-2 16,0-3 1-16,6 4 1 16,3 1 0-16,-1 4-16 15,-2-1-6-15,3 3-7 16,0 0-2-16,0 3-3 16,-3 0-1-16,0 2-6 15,0 0-8 1,-3 3 25-1,3 8 17-15,-3 6 23 16,0-1 10-16,3 0 1 16,-3-2-2-16,2-3-9 15,-2 0 2-15,6-3-4 16,-3-3-3-16,0-2-2 16,3 0-5-16,0-7-3 15,-3-1 2-15,-3-8-2 16,0 0-1-16,-3 3 1 15,-3-1-4-15,-6 4 2 16,-6-1-6-16,0 3 0 16,-3 6 3-16,0 2 4 15,0 5 1-15,1 6 2 16,5 7 0-16,0 3 3 16,3-2 10-16,3 2 5 15,6 0-3-15,3-2 2 16,3-1-7-16,5-5 0 15,4-2-10-15,0-6-2 16,3-2-28-16,0-3-11 16,3-5-52-16</inkml:trace>
  <inkml:trace contextRef="#ctx0" brushRef="#br0" timeOffset="144">17710 10813 72 0,'3'0'27'0,"-3"21"-14"0,3-3 0 0,-3-10 14 0,3 5-2 16,0 1 0-16,-3-1-2 16,3 3-3-16,0-3-6 15,-3-2-1-15,3-1-8 16,-3-2-3-16,0 0 1 0,0-3 0 16,0 1 3-16,0-6-3 15,0 0 0-15,0 0 5 16,0-3 5-16,0-2-14 15,0-1-3-15,0-2-4 16,0-2 0-16,3-1 2 16,0 1 2-16,0-1-3 15,3-2 2-15,0 0 3 16,3-1 1-16,0 6 1 16,-3 1 0-16,6 9 4 15,-4 3 0-15,1 1 3 16,-3-1-2-16,0 0 2 15,-3 1 2-15,0 2 2 16,-3 0-3-16,3-3 0 16,-3 3-5-16,0-3 0 15,0-2-1-15,0-3-2 16,0 2-2-16,0-2 1 16,0 0 1-16,0 0 0 15,0 0 2-15,0 0 3 16,3-2-4-16,0-1-3 15,0-2 3-15,0-3 1 16,0 3-3-16,0-1-1 0,3 1 1 16,0-8 0-1,0 10 1-15,0-5 0 0,0 8-3 16,0-8 2-16,3 11-1 16,0-1 0-16,0 4 2 15,0 2 2-15,-1 0-3 16,-2 0 0-16,0 2 3 15,0 1 1-15,0-3-1 16,0 0-2-16,-3-3-17 16,0 0-6-16,3-2-18 15,-3-3-6-15,0 0-24 16</inkml:trace>
  <inkml:trace contextRef="#ctx0" brushRef="#br0" timeOffset="145">17993 10868 112 0,'0'-5'44'0,"0"-14"-24"0,3 30-17 0,-3-6 12 16,3 0 0-16,0 1 9 15,0 4-4 1,0 4-10-16,3-4-4 0,3 3 0 16,3-2-1-16,-3-3 0 15,2-3-3-15,-2 0-2 16,3-5-2-16,-3 0 1 15,0-5-6-15,0-3-3 16,0 0 1-16,-3-2-2 16,0-3 0-16,-3-3 6 15,-3 2 2-15,3 4 0 16,-3 2 2 0,3 0 3-16,0 13 1 15,0 3 1-15,0 3 0 16,3 2 2-16,0 0-3 15,0 3-2-15,0-5 0 16,2-1 1-16,-2-2-8 16,3 0-1-1,-3-3-89 1,12-7 20-16</inkml:trace>
  <inkml:trace contextRef="#ctx0" brushRef="#br0" timeOffset="146">18258 10638 112 0,'-3'0'44'0,"15"5"-24"0,-18 6-21 0,6-1 9 16,0 6 1-16,6 3 5 15,0 7 1-15,0 9 0 16,0-1-5-16,0-2-4 15,0-3-3-15,-1-5 0 0,1-3 0 16,0 0-21-16,-3-5-8 16,0-6-40-1</inkml:trace>
  <inkml:trace contextRef="#ctx0" brushRef="#br0" timeOffset="147">18189 10770 192 0,'3'0'71'0,"-3"-2"-38"0,3 4-39 16,6-2 14-16,3 0-3 16,3-2 4-16,0-1-4 0,3 0-3 15,6 3-1-15,2 0-12 0,1 0-3 16,0 3-26-16,0 0-9 15,3 2-19 1,-4 3-8-16,-5-6 39 16</inkml:trace>
  <inkml:trace contextRef="#ctx0" brushRef="#br0" timeOffset="148">18538 10802 124 0,'-12'-11'46'0,"-3"25"-24"0,-6-25-10 0,15 16 13 15,-3 1-9-15,0-1-2 16,-3 8-8-16,0-2-2 15,0 2-2-15,4 0-2 0,2 0 1 16,0 1-1-16,3-1 0 0,3 0 0 16,6-5 2-16,0 0 1 15,2-3 3-15,1-2-5 16,3-3-1-16,0-3-2 16,3-2-2-16,-3-3 3 15,0 0 0-15,-3-2 1 16,-3-1 2-16,0-2 1 15,-3 2 1-15,3 3-2 16,-6 3 1-16,0 5-2 16,0 0-1-16,3 5 1 15,0 6-1-15,3-1 0 16,0 6 2-16,2 0-1 16,1-3 2-16,0 1-2 15,0-4-1-15,0-2-10 16,3-3-4-16,-3-2-26 15,3-3-49-15,-3-3 8 16</inkml:trace>
  <inkml:trace contextRef="#ctx0" brushRef="#br0" timeOffset="149">18663 10659 128 0,'-3'-5'49'0,"0"5"-26"0,6 2-29 0,-3-2 6 16,0 8 10-16,0 6 7 16,9 1 1-16,0 4 1 0,-1 13-10 15,1 0-3 1,0-3-4-16,0-3-2 0,-3 1 3 0,0-6-7 16,0-3 1-1,0-2-26-15,0-5-10 0,0-3-27 16</inkml:trace>
  <inkml:trace contextRef="#ctx0" brushRef="#br0" timeOffset="150">18588 10781 172 0,'0'-3'66'0,"3"3"-36"0,3 0-35 0,0 0 12 16,3 0 0-16,0 0 4 16,3-2-9-16,9-1-2 15,-3 0-1-15,-1 1-22 0,1-1-9 16,0 0-31 0,-3 1-23-16,0 2 37 15</inkml:trace>
  <inkml:trace contextRef="#ctx0" brushRef="#br0" timeOffset="151">18808 10794 104 0,'-2'24'38'0,"2"0"-20"0,0-6-12 0,0-7 9 16,0-1-11-16,0 1-1 15,0 0-3-15,2 2 2 0,-2-3-50 16,0-2-21-16,3-2 29 16,0-1 18-16</inkml:trace>
  <inkml:trace contextRef="#ctx0" brushRef="#br0" timeOffset="152">18800 10741 152 0,'0'-5'57'0,"0"5"-30"0,3 0-43 0,-3 0 7 15,0 0-9 1,3 0-2-16,2 2-26 15,1 1-10-15,0 0 22 0,3-1 12 16</inkml:trace>
  <inkml:trace contextRef="#ctx0" brushRef="#br0" timeOffset="153">18910 10744 100 0,'0'0'38'0,"0"2"-20"0,0 1-1 15,0-3 14-15,0 5-12 16,3 1-3-16,0 7-4 16,-3 11 0-16,0-1-6 15,0-1 0-15,3 1 1 0,-3-1-1 16,0-4-1-16,0 1 1 16,0-6 1-16,0-3-3 15,0-2-3-15,0-2 2 16,0-1 2-16,0-5 2 15,0 0 1-15,0-3 0 16,0-5-7-16,3 0-2 16,3-5-5-16,-1 0 1 15,1-11 1-15,6 3-1 16,-3 3 1-16,0 2 0 16,0 2 3-1,3 4 0-15,0 2 1 0,0 3 0 16,0-1 0-16,0 12 0 15,0-1 4-15,-3 8 2 16,-1 3 4-16,1 0 1 16,-3 2-3-16,-3 4 0 15,0-1-3-15,0-3 0 16,-3-2-3-16,0 0-2 16,0 0-4-16,0-6 0 0,3-4-22 15,-3 2-8-15,0-8-27 16</inkml:trace>
  <inkml:trace contextRef="#ctx0" brushRef="#br0" timeOffset="154">19294 10871 56 0,'0'-11'22'0,"0"-7"-12"0,0-11-1 0,0 21 9 16,-3 2 7-16,0-2 7 15,-3 3-2-15,0 0 2 16,-3 2-12-16,0 11-4 16,0 0-9-16,0 11-5 15,0-1-1-15,0 1-1 0,6-1 0 16,0-2-3-16,0 0 0 15,3 0 2-15,3-6 0 16,0 1 3-16,3-3 1 16,3-6-4-16,0 1-1 15,0-6 1-15,0 1 2 0,-3-3 0 16,0 2 2 0,0-2-2-16,-3-1 2 0,0 4-2 15,-3-1-1-15,0-2 1 16,0 2-1-16,0-2 0 15,0 5 0-15,0 0-3 16,3 8 2-16,0 0-4 16,3 5 1-16,3 5 4 15,-1 4 4-15,1-1 12 16,0 3 5-16,-3-1-3 16,0-1 2-16,-3-1-2 15,-6-3 0-15,-3 1-5 16,-3-3-3-16,-6-6-5 15,4-2-2-15,-4-3-3 16,0-2-3-16,0-6-23 0,-3 1-7 16,3-6-26-16,3-3-10 15,3-2-12 1</inkml:trace>
  <inkml:trace contextRef="#ctx0" brushRef="#br0" timeOffset="155">19568 10619 84 0,'0'0'33'0,"0"3"-18"0,5 0-2 0,4-1 11 16,0 1-4-16,-3 2 1 0,0 1-10 16,3 2-4-1,-3-1-2-15,6 1-1 0,-6 0-2 16,0 0-2-16,0 0 3 0,-3 0-9 15,0-3-3-15,0 1-26 16,0-1-41 0,-3-5 11-16</inkml:trace>
  <inkml:trace contextRef="#ctx0" brushRef="#br0" timeOffset="156">19684 10622 112 0,'-3'-3'44'0,"3"1"-24"0,0 2-26 0,0 0 8 16,0 0 2-16,3 0 5 16,3 2 4-16,-1 4 2 15,1-1-8-15,0 0-2 16,0 1-3-16,0 2-2 16,6-1-24-16,-6 1-9 15,0 0-23-15,0-2-7 16</inkml:trace>
  <inkml:trace contextRef="#ctx0" brushRef="#br0" timeOffset="157">19862 10638 88 0,'0'-3'35'0,"0"3"-18"0,3 3-20 16,3 2 47-16,0 6-11 15,0 5-12 1,-3 2-7-16,0 9-7 16,0 2 0-16,-3 0-4 15,0 0 0-15,0-3 1 0,6-2-5 0,-6 0-1 16,0-5-19 0,0-1-9-16,0-7-37 15</inkml:trace>
  <inkml:trace contextRef="#ctx0" brushRef="#br0" timeOffset="158">19809 10768 132 0,'0'-3'49'0,"3"3"-26"0,0-3-20 0,0 3 10 0,5 0-2 16,1 0 1-16,6 0-2 15,0 0-1-15,0 0-5 16,-3-2-1-16,6 2 1 0,-6 0-5 16,6 0-1-16,-7-3-17 15,1 0-5-15,-3 3-21 16,0-2-33 0,-3-1 19-16</inkml:trace>
  <inkml:trace contextRef="#ctx0" brushRef="#br0" timeOffset="159">20005 10664 64 0,'-3'0'24'0,"6"0"-12"0,0 3-10 0,-3-3 24 16,3 11 5-1,0 2 0-15,-3 3-1 16,3 5-4-16,0 8-1 15,-3 0-12-15,0-5-3 16,0 0-6-16,0-3-1 0,0-3 1 16,3-2-2-16,-3-2 1 15,0-1-2-15,0-3-1 16,0-4 3-16,0-1 2 16,0-5-4-16,0-3-3 15,6-2-10-15,-3-3-3 0,6-5-1 16,-6-3 0-1,6 0 4-15,-3 3 5 0,6-6 4 16,-1 3 2 0,1 6 1-16,0 2 0 15,0 3 2-15,-6 7 5 16,9 4 6-16,-9 7-3 16,6 0 2-16,-3 3-5 15,-3 0-2-15,-3 0 0 16,6 0-1-16,-6-1 0 15,0-1 0-15,0-6-7 16,0-1-2-16,-3-1-29 16,6-4-10-16,-6-2-29 15</inkml:trace>
  <inkml:trace contextRef="#ctx0" brushRef="#br0" timeOffset="160">20258 10860 136 0,'-3'-2'52'0,"3"7"-28"0,3-3-30 0,-3-2 6 16,3 6 5-16,0 2 6 15,-3 0 4-15,0 0 3 16,0 2-10-16,3 3-4 0,-3-2-1 16,0-3-4-16,0 0 0 0,0 0-30 15,0-3-56 1,0-5 4-16</inkml:trace>
  <inkml:trace contextRef="#ctx0" brushRef="#br0" timeOffset="161">20276 10731 112 0,'0'-3'44'0,"0"0"-24"0,6 3-24 16,0 3 3-16,0 0-5 15,6-1-41-15,0 1-17 16</inkml:trace>
  <inkml:trace contextRef="#ctx0" brushRef="#br0" timeOffset="162">20446 10768 112 0,'3'2'44'0,"-6"-2"-24"0,0 0-8 0,3 0 13 16,0 3 0-16,-3 5 2 0,0 0-4 16,-6-3 0-16,6 0-12 15,-3 9-9-15,0-7-2 0,0 4-2 16,3 0 0-16,-3-3 2 16,6 2 0-16,0-2-3 15,12 5 2 1,-3 1 1-16,0-1 0 15,0 3 0-15,-3-6 6 16,0 1 4-16,-6-1 3 16,0-2 5-16,0 0-1 15,-3-2-1-15,-6-1-6 16,0 0-4-16,0-2-6 0,-3-3 0 16,0 0-13-1,3-3-7-15,-3 1-44 16,0-1-12-1</inkml:trace>
  <inkml:trace contextRef="#ctx0" brushRef="#br0" timeOffset="163">20597 10635 120 0,'0'0'46'0,"0"0"-24"0,0 3-19 16,0-3 25-1,0 8-1-15,-3 0-6 16,0 2-6-16,0 4-8 16,0-4-5-16,-2 1-1 0,5-1-1 15,-3 1 0-15,-3-3-18 16,6-3-8-16,0 0-33 16,0-2-30-16,0-3 32 15</inkml:trace>
  <inkml:trace contextRef="#ctx0" brushRef="#br0" timeOffset="164">20663 10627 124 0,'-3'3'49'0,"3"2"-26"0,-3 6-25 0,3-3 11 15,-6 0-2-15,6 2 3 0,-3 1-5 16,0 2-1-16,0-2-26 15,3-1-11-15</inkml:trace>
  <inkml:trace contextRef="#ctx0" brushRef="#br0" timeOffset="165">15168 8042 52 0,'-6'-2'22'0,"6"2"-12"0,0 0 8 16,0 0 12-16,0 0-7 0,0 0-3 16,0 0 0-16,3 5 1 15,3 0 2-15,0 3 1 16,3 3-9-16,0 2-2 16,0 0-7-16,0 3 3 0,0 0 3 15,0-3-4-15,0 0-2 16,0-2-1-16,-1-3-1 15,4-3-2-15,-3 1 1 16,0-1-2-16,3 0-1 16,0-2 3-1,-6-1-2-15,0-2 2 16,0 0 2-16,0 0 2 16,0 0-1-16,-3-2-1 15,0 2-3-15,3-3-2 0,0-5 5 16,0 0 1-16,0-2-5 15,0-4 0-15,2 1-1 16,-2 0 0-16,0 0 0 16,0 0 0-16,0-1 0 15,-3 4 2-15,0 2-1 16,0 0-1-16,-3 3-15 16,0 2-5-16,0 0-25 15,0 1-12-15,0 2-29 16</inkml:trace>
  <inkml:trace contextRef="#ctx0" brushRef="#br0" timeOffset="166">15260 8087 64 0,'-3'3'24'0,"3"0"-12"0,0-1-3 16,0-2 9-16,0 0 5 15,0 0 3-15,0 0-7 16,0 0-1-16,0 0-9 15,0 0-1-15,0 0 7 16,0 0 4-16,0 0-9 16,0 0 5-16,0-2 3 0,0-4-6 15,0 1 1-15,0-3-4 16,0-2 2-16,0-6-2 0,0 0 0 16,0-3-1-1,0-2 0-15,3-8-2 16,0 3 1-16,6 2-4 0,0 0 0 15,0 3-3-15,6 0-1 16,0 2 1-16,0 3 2 16,6 0-3-16,0-2-2 15,-1 5 2-15,7-1 0 16,3 4 3-16,-3 2 3 16,-4 3-2-16,1-6 0 15,0 8-6-15,-3 3 0 16,-3 0 1-16,-3 6 1 15,0-6 1-15,-1 5 0 16,-2-8-25-16,0 9-10 0,0-17-35 16,0-2-49-1,3-3 31-15</inkml:trace>
  <inkml:trace contextRef="#ctx0" brushRef="#br0" timeOffset="167">15984 7659 48 0,'-3'2'19'0,"6"1"-10"0,-3 13-2 0,3-6 7 15,0 4 4-15,-3-6 10 16,9 2-7-1,0-4-6-15,-1-1-4 16,1-3-7-16,0 1-1 16,0-8-1-16,0 0 5 15,0-6 1-15,-3 0-5 16,0-2 1-16,-3 5-2 16,-3 0 1-16,0 0 2 0,-3 0-2 15,-3 0 0-15,0 0-3 16,-3 3-1-16,-3 3-1 15,0 2 0-15,-5 2 2 16,-1 3 0-16,3 6-3 16,0 5 2-16,0 2 5 15,3 6 5-15,3-3 1 16,3 1 2-16,0-4-6 16,6 1-4-16,0-6-1 15,6 0-1-15,9-5-3 16,3 0 2-16,0-3 3 15,3-2 1-15,2-3-21 0,1-3-8 16,-6 1-31 0,3-4-25-16,6-2 30 15</inkml:trace>
  <inkml:trace contextRef="#ctx0" brushRef="#br0" timeOffset="168">16281 7648 96 0,'-3'-3'35'0,"6"3"-18"0,-6-2-9 0,3 2 13 15,-3 0-6-15,-6 0 2 16</inkml:trace>
  <inkml:trace contextRef="#ctx0" brushRef="#br0" timeOffset="169">16243 7643 227 0,'-15'5'10'15,"0"6"-5"-15,0-1-1 0,0 6-1 16,3 5-6-16,0-2 0 15,3-1 1-15,3-2 1 16,3 0-2-16,3-3 2 16,0 1-1-16,6-4 0 15,0-5 2-15,6-2 0 0,0-3 0 16,6-5 2-16,0 0-1 16,-3-3 2-16,0 0-4 15,-3-3-2-15,-3 0 2 16,-1-2 2-16,-2 3 0 15,-3 2-1-15,0 0 3 16,0 3 2-16,-3-1-2 16,0 12-4-1,0 1-2-15,-3 7 2 16,0 2 0-16,0 2 1 16,3 6 0-16,0 2-3 15,0-2 2-15,3 0 1 16,0-3 0-16,3-2 0 0,0-1 0 15,0-5-3-15,3-2 2 16,0-3-19 0,0-5-53-16,0-6-3 15</inkml:trace>
  <inkml:trace contextRef="#ctx0" brushRef="#br0" timeOffset="170">16380 7645 92 0,'-3'3'35'0,"0"0"-18"0,0 2-20 0,6 3 8 16,-3 8 7-16,3 0 7 0,0 2-4 16,0 3 0-16,0-2-9 15,0-3-4-15,5-3-4 16,1-2-1-16,-3-1 10 15,6-4-3-15,0-4 0 16,-3-4 0-16,0-4 0 16,-3-2 0-16,0-2-2 15,-3-6 1-15,0 3-4 16,0-9 0-16,-3 7 1 16,0 1 0-16,0 1 2 15,0 5 1-15,0 3-1 16,0 10 1-1,3 14 0-15,0-6 1 0,0 0 0 16,0 0-2-16,0 1-2 16,3-4 1-16,0 1 1 15,0-3-6-15,0 0-1 16,0-3-9-16,-1-2-2 16,4-3-24-1,-3-3-36-15,3-2 14 16</inkml:trace>
  <inkml:trace contextRef="#ctx0" brushRef="#br0" timeOffset="171">16591 7659 120 0,'0'2'46'0,"3"1"-24"0,0 16-21 0,-3-12 8 0,3 12-3 16,0-3 1-1,0-3-4-15,0 0-2 0,0 1 0 16,0-4 1-16,0 1 1 0,-3-3-15 15,0 0-6-15,0-3-40 16</inkml:trace>
  <inkml:trace contextRef="#ctx0" brushRef="#br0" timeOffset="172">16588 7598 108 0,'-6'-8'44'0,"9"8"-24"0,-3-5-24 0,3 5 8 16,0-3-15-16,0 3-5 16,0 0-28-16,0 0-11 15</inkml:trace>
  <inkml:trace contextRef="#ctx0" brushRef="#br0" timeOffset="173">16719 7667 72 0,'0'26'30'0,"3"-7"-16"0,3 2-6 0,0-13 13 16,0 2-6-16,0 1 2 15,0-3-4-15,0 0 0 0,0-3-3 16,0 0 1-16,-1-2 3 16,1-3 1-1,0-3-8-15,0-2 5 0,0-3 1 0,-3-5-6 16,0-3-4-16,0 0-2 15,0 0-1-15,-3-2 0 16,0 5 0-16,0 2-9 16,0 0-2-16,3 3-14 15,0 0-4-15,0 3-1 16</inkml:trace>
  <inkml:trace contextRef="#ctx0" brushRef="#br0" timeOffset="174">16987 7595 112 0,'-3'3'44'0,"3"-3"-24"0,-6 3-13 0,3-1 13 16,0 3-8-16,0 1 1 16,-3 2-8-16,0 0-1 15,0 5-2-15,0 8-4 0,3 0-1 16,0 0 2-16,0-2 0 15,3-3-2-15,0-3 2 16,3 0 1-16,0-2 2 16,3-3-3-16,0-3-2 15,3-5 4-15,0-3 1 16,0-2 0-16,0 0 1 0,-3-8 0 16,0-6 1-16,0 3-5 15,-3 0 1-15,-3 3 0 16,0-3 0-16,0 6 0 15,0 2 0-15,0 2-3 16,0 6 0-16,0 0 2 16,0 11 2-16,3 5 0 15,0 5-1-15,3-5-2 16,-1 0-1-16,1 0 4 16,0-3 1-16,0-3-5 15,0-2-2-15,0-2-14 16,0-4-3-16,0-2-17 15,6-2-25-15,-3-4 19 16</inkml:trace>
  <inkml:trace contextRef="#ctx0" brushRef="#br0" timeOffset="175">17085 7421 64 0,'3'0'27'0,"0"18"-14"0,12 6-4 0,-9-13 11 16,0 4-7-16,0 7-2 15,6 4-2-15,-3 3 1 0,0 6-3 16,-4-4 1-16,1-2-10 16,-3-2-3-16,3-1-11 15,0-7-4-15,0-3-26 16,0-6-10-16</inkml:trace>
  <inkml:trace contextRef="#ctx0" brushRef="#br0" timeOffset="176">17267 7651 100 0,'6'2'38'0,"0"1"-20"0,-1 2-17 15,-2-2 11-15,0-3 1 16,0 0 8 0,9-3-4-16,-3 1-9 0,0-1-3 15,-3-2-3-15,0-1 1 0,-3 1 0 16,0-3 1-16,-3 0 0 16,0 0-2-16,-9 0-2 15,0 3-2-15,0 3-1 16,0 2-1-16,0 2 0 15,0 3 0-15,1 3 3 16,2 3 0-16,0 0 1 16,3 2-3-16,3 5 0 15,3-2 4-15,0 3 1 16,0-6 0-16,3-2-2 16,2-1-2-16,4-2-1 15,0-3-18-15,3-2-48 16,-6-3-6-16</inkml:trace>
  <inkml:trace contextRef="#ctx0" brushRef="#br0" timeOffset="177">17404 7677 88 0,'0'24'33'0,"0"-3"-18"0,0-5-5 15,0-11 14-15,0 1-7 16,0-1-2-16,0-5-8 16,0 0-5-16,0 0 1 0,0 0 0 15,5-3-1 1,4-7-4-16,-3-6 1 0,0 0-6 0,3-5-3 16,0 2 3-16,0 3 4 15,3 3-3-15,-3 3 2 16,3 4 2-16,-3 6 3 15,0 6 4-15,0-1 4 16,0 3 0-16,-3 5 2 16,-1 8-6-16,4-5-1 15,-3 3-4-15,0-9-1 16,0 1-4-16,6-6-30 31,-3-2-38-31,0-3 13 0</inkml:trace>
  <inkml:trace contextRef="#ctx0" brushRef="#br0" timeOffset="178">17707 7370 112 0,'-3'0'44'0,"0"3"-24"0,9 8-26 16,-3-4 6-16,0 9 5 15,0 8 4-15,-3 3 2 16,3 4 3-16,0 4-5 16,0 2-1-16,0 0-6 0,0-3-2 15,0-2-9-15,0-6-4 16,-3 1-46-16,0-11-21 16</inkml:trace>
  <inkml:trace contextRef="#ctx0" brushRef="#br0" timeOffset="179">17624 7563 140 0,'0'0'55'0,"3"0"-30"16,3-2-14-16,0 2 15 0,3-3-1 15,3 1 0-15,5-1-10 16,7 0-4-16,3 1-6 16,-3-4-13-16,3 1-4 0,-4 0-43 15,4-1-54 1,-3-4 22-16</inkml:trace>
  <inkml:trace contextRef="#ctx0" brushRef="#br0" timeOffset="180">18368 7370 108 0,'-3'19'41'0,"0"10"-22"0,0 11-5 0,0-22 15 15,0 6-10-15,3 2-1 0,0 4-10 16,0 1-5-16,3 4-2 16,0-4-1-16,0-4 0 0,0-3-18 15,0-8-8-15,0-3-39 16</inkml:trace>
  <inkml:trace contextRef="#ctx0" brushRef="#br0" timeOffset="181">18249 7563 140 0,'3'-2'55'0,"0"2"-30"0,12-5-21 0,-9 5 15 15,3-3-5-15,0 0 0 16,-1 1-11-16,4-1-1 15,0 0-2-15,3 3 0 0,-3 0 2 16,0 0-1-16,0 0-1 16,0 3-2-16,-3 2 1 15,-3 1 3-15,0 1 1 16,-3 4-1-16,-3 2 1 16,0 1-4-16,3-1 0 15,0 5-1-15,0-2 0 16,2 3 2-16,4-1 0 15,3-2-3-15,0-5 2 16,9-6 5-16,0-8 5 0,0-5 1 16,-3-2 2-16,2-1-4 15,-5-2 0-15,-3 0 1 16,-3-3 5-16,-6 0 1 16,-6 0 0-16,-3-2-3 15,-6 2-2-15,-12 2-13 16,1 4-3-16,2 2-24 15,0 0-10-15,0 0-56 16,6 5-28 0,3-7 62-16</inkml:trace>
  <inkml:trace contextRef="#ctx0" brushRef="#br0" timeOffset="182">19064 7524 72 0,'0'2'27'0,"3"4"-14"0,-3 10 2 0,0-6 13 15,3 9 0-15,0 7 1 16,3 9-5-16,0-1-1 0,0 6-6 15,-3-6-2-15,0 0-9 16,0-4 0-16,0-4 1 0,0-2 1 16,-3-6 2-16,3-2-3 15,-3-3-2-15,0-2-2 16,0-3 0-16,0-3 4 16,0-2 6-16,-3-6-7 15,3 1-3-15,-3-12-5 16,0 1 1-1,0-3 3-15,0-2-1 16,0-3-1-16,0-1 1 16,0-9-1-16,0 2 0 15,3 2 0-15,0 1 2 16,3-3 1-16,0 2-4 16,3 3-1-16,0 0 3 15,6 6 1-15,0 2-3 0,3 3 1 16,0 2-2-16,0 9 0 15,0 4 2-15,2 9 0 16,1 5 4-16,-3 0 5 16,0 7 1-16,-3 4 2 15,-6-3 5-15,-3-3 1 16,-3 0-5-16,-6-2 0 16,-3-4-4-16,0-1 0 15,-3-4-5-15,-3-2-3 16,-6-3-5-16,4-2-2 15,-1-3-17-15,3-3-5 16,0 1-15-16,6-1-5 16,3-2-23-1,3 0-45-15,6-1 27 0</inkml:trace>
  <inkml:trace contextRef="#ctx0" brushRef="#br0" timeOffset="183">19377 7759 104 0,'3'-2'41'0,"9"2"-22"0,-6 2-22 0,-6-2 56 16,0 0-17-16,0 0-7 15,0 0-8-15,0 0 9 16,-3 3-17-16,0 0-6 15,0-1-5-15,0 1 0 16,0-3 1-16,0 0-1 16,0 0-2-16,3-3-4 15,0 1-2-15,0 2-2 16,3-3 0-16,3 3 5 16,0 0 3-16,0 0-1 15,0 3-2-15,-3-3 2 16,-3 0 2-16,0 0 6 0,0 0 6 15,0 0 2-15,0 0 0 16,-3 5-5-16,0-3-2 16,0 1-4-16,0-3-1 15,0 0-3-15,0 0-3 16,0-3-18-16,0 3-7 16,3 0-16-16,0-2-7 15</inkml:trace>
  <inkml:trace contextRef="#ctx0" brushRef="#br0" timeOffset="184">19684 7511 148 0,'-3'0'57'0,"3"5"-30"0,-3 5-12 0,0-2 18 16,-3 6-5-16,-3 1 0 15,-6 4-11-15,0 5-5 16,0 5-7-16,0-3-4 0,3-2 2 16,3 0-4-16,-2-8 0 15,5-3-17-15,0-2-8 0,0-3-28 32,0-3-55-32,3-2 16 0</inkml:trace>
  <inkml:trace contextRef="#ctx0" brushRef="#br0" timeOffset="185">19511 7532 132 0,'-6'-6'49'0,"9"6"-26"0,-3 0-14 16,0 0 16-16,0 0-8 15,0 0 1-15,6 6 2 16,-3 4 4-16,6 4-12 15,0 1 2-15,3 4 0 0,3 5-5 16,2 5-3-16,1-5-3 0,-3-3-3 16,0 3 1-16,0-8 1 15,0-3-23-15,-3 0-11 16,3-2-43 0,-4-4-41-16,4-4 39 15</inkml:trace>
  <inkml:trace contextRef="#ctx0" brushRef="#br0" timeOffset="186">19829 7704 168 0,'0'0'66'0,"3"18"-36"0,6-26-20 16,0 14 20-16,0-4-1 16,0 1 3-16,6-6-6 15,0 6-2-15,6 0-13 16,0-6-4-16,2-2-1 0,1 2-1 16,0 0 0-16,-6 1-3 15,-3-1-2-15,-3 0-13 16,-3 1-6-16,-6 2-74 15</inkml:trace>
  <inkml:trace contextRef="#ctx0" brushRef="#br0" timeOffset="187">2387 2944 80 0,'-3'-5'33'0,"3"7"-18"0,0-4-7 0,0 2 11 16,0 0-3-16,0 0 1 15,6 5 2-15,0 0 0 16,0 6 3-16,0 5 1 16,3-1-4-16,-1 4-1 15,1 2-10-15,0 0-3 0,0 3 1 16,0-3-1-16,0 3 2 16,0-5-4-16,-3-6 0 15,0-3 1-15,0 1 2 16,3-3-3-16,0-3-2 15,0-5 2-15,3 0 2 16,5-2-4-16,4-4-1 16,0-2 0-16,0 0 2 15,0 1-1-15,0-1-1 0,-3 0-4 16,-4 0-2-16,-2 2-24 16,-3 1-8-16</inkml:trace>
  <inkml:trace contextRef="#ctx0" brushRef="#br0" timeOffset="188">2556 3097 72 0,'-14'3'27'0,"14"-3"-14"0,0 0 7 15,0 0 14-15,0 0-5 16,0-3-2-16,3 1-2 16,0-4 1-16,2-2-5 15,4-2-1-15,3-3-11 16,0-3 1-16,0-5 1 0,3-3 2 16,3-5 3-16,3-3-5 15,0-5-1-15,5 0-2 16,1 0 0-16,3 0 0 15,6 0 0-15,5 2-4 16,1 6-1-16,3 3-1 0,2 2-2 16,1 5 1-16,-4 1-1 15,-2 2 0-15,-3 5 0 16,-6 1 0-16,-4 5 2 16,-5-1-12-16,-3 1-6 15,0 0-44-15,-6 2-21 16,0-2-16-1</inkml:trace>
  <inkml:trace contextRef="#ctx0" brushRef="#br0" timeOffset="189">3589 2502 68 0,'0'0'27'0,"0"0"-14"16,3 0 0-16,-3 0 11 0,3 5 1 15,3 1 2-15,0-4-6 16,0 4-3-16,0-4-8 16,0 1-4-16,3-1-3 15,0 1 4-15,3 0 3 0,0-3-3 16,3-3-2-16,-1 0 0 15,-2 1 1-15,0-1-3 16,-3-2 0-16,0 0-1 16,-3-1 1-16,0 1 0 0,-3 0 1 15,-3-1-2-15,-3 1-2 16,-6 0-2-16,0 0 1 16,-6-1 1-16,3 4 2 15,0-1-1-15,-2 3-1 16,-1 3-2-16,3 2 1 15,0 0-1-15,0 3 0 16,3 0 0-16,0 3-2 16,3 5 3-16,0 2 2 15,3-2-2-15,3 0 0 16,3 0 1-16,3-3 0 16,0 0 0-16,3-2 2 15,3-3 1-15,15-3-10 16,-3-5-7-1,-1-3-46 1,1 1-41-16,0-1 31 0</inkml:trace>
  <inkml:trace contextRef="#ctx0" brushRef="#br0" timeOffset="190">3920 2481 64 0,'-15'-8'24'0,"27"5"-12"0,-18 3-8 0,6 0 8 16,-3 0 6-16,0-2 3 15,0 2-2-15,0 0 1 16,-3 0-11-16,0 0-3 16,-3 2-4-16,-3 1 1 15,0 2-2-15,0 3 4 0,0 0 1 16,1 8-2-16,2 5-1 15,3-2 5-15,0-4 5 16,3-1-12-16,3-1-4 16,6-2 3-16,0-4 1 15,3-4 3-15,2-3 0 16,1 0-2-16,0-8-2 16,6-5-2-16,-3 0-1 0,-3 2 2 15,3 1 0 1,-3-1 1-16,-3 0 0 0,-6 3 0 31,0 1-3-31,-3 4 2 0,0 3 3 16,0 3 1-16,0 7-4 15,-6 9 1-15,3 2 2 16,0 3 3-16,0 2 2 16,6 1 1-16,0-1-2 15,6 0-1-15,0-2-3 16,-1 0-2-16,1-5-4 15,0-4 0-15,0-4-20 16,3-8-7-16,0-3-28 16,0-8-24-16,-3-3 34 15</inkml:trace>
  <inkml:trace contextRef="#ctx0" brushRef="#br0" timeOffset="191">4057 2518 112 0,'-3'0'44'0,"3"0"-24"0,0 5-19 0,0 0 8 15,0 6 6-15,3-3 4 16,0 5 0-16,0 0-2 16,3 1-7-16,-1-4-4 0,1 1-3 15,0-3-5-15,0-3 1 16,0-2 3-16,0-3 1 0,3 0 1 15,0-3 0-15,-3-5-5 16,0-5 1-16,0-3 0 16,0 3 2-16,-3 0-1 15,0-1-1-15,0 6 1 16,-3 0 1-16,0 3-1 16,0 3 2-16,0 2-7 15,0 0 1-15,6 10 1 16,0 1 3-16,0 5 0 15,0-3-1-15,0-3 3 16,0 1 0-16,0-3-19 16,-1 0-7-16,1-3-26 15,0 0-37-15,0-2 19 16</inkml:trace>
  <inkml:trace contextRef="#ctx0" brushRef="#br0" timeOffset="192">4271 2497 96 0,'-3'2'35'0,"3"1"-18"0,0 2-16 0,0 1 8 15,0 4-1-15,0 6 0 16,0 0-4-16,0-3-3 16,0 0-3-16,0-2-1 0,0-3-45 15,0 0-20-15</inkml:trace>
  <inkml:trace contextRef="#ctx0" brushRef="#br0" timeOffset="193">4238 2438 108 0,'-6'-5'44'0,"9"3"-24"0,0 2-59 15,-3 0-7-15,6 0 9 16,0 0 7-16</inkml:trace>
  <inkml:trace contextRef="#ctx0" brushRef="#br0" timeOffset="194">4328 2494 116 0,'2'11'44'0,"1"-1"-24"0,3 14-17 0,-3-16 10 16,3 5 5-16,3 0 3 16,0-2 1-16,3 0-2 15,0-1-10-15,-9-2-2 0,6 0 2 16,0-3-2-16,-3 1 1 16,0-4 1-16,0-2 4 15,0 0-2-15,-3-2 3 0,0-4-6 16,0-4-1-16,0-1-4 15,0-2-3 1,-3-3 0-16,0 0-1 16,0-2 0-16,0 2 0 0,0 0-5 15,3 3 1-15,-3 2-11 16,2 3-6-16,1 3-13 16,3 0-6-16,0-1-16 15,0 6-38 1,0 0 22-16</inkml:trace>
  <inkml:trace contextRef="#ctx0" brushRef="#br0" timeOffset="195">4586 2470 132 0,'-14'-2'52'0,"14"4"-28"0,-3-2-17 0,3 0 13 15,-3 3-12-15,-3 0-2 16,0 2-2-16,0 3 2 15,0 0-3-15,0 2-2 0,-3 6 0 16,3 0-4-16,0 0 2 16,3-3 1-16,0 0 2 15,3-2-6-15,3-3 1 16,0 0 7-16,3-6 7 16,0-2-3-16,0 0-2 15,0-5-3-15,0-8 0 16,0 2-2-16,0-2 2 0,0 0-2 15,-3 0-1-15,-3-1 1 16,0 7-1 0,0-1 2-16,0 2 1 15,0 4-8-15,0 2-2 0,9 2 4 16,-9 4 1-16,8 7 2 16,-2-3 2-16,6 6-3 15,-3 0-2-15,0-5 2 16,0-1 2-16,0-2-9 15,0-2-4-15,0-1-14 16,-3-5-4-16,0 0-22 16,3-8-20-1,-3-5 25-15</inkml:trace>
  <inkml:trace contextRef="#ctx0" brushRef="#br0" timeOffset="196">4691 2269 120 0,'0'0'46'0,"3"3"-24"0,0 5-15 0,0-3 15 15,3 11 0-15,-1 8 4 16,1 2-8-16,0 3 0 16,-3 0-11-16,3 3-2 0,-3 3-1 15,0-6-5-15,0-6 1 0,-3-1-9 16,3-4-2-16,-3-5-45 15</inkml:trace>
  <inkml:trace contextRef="#ctx0" brushRef="#br0" timeOffset="197">4828 2465 124 0,'-15'8'49'0,"27"-3"-26"0,-3 0-27 16,-7-2 8-16,1 2 2 16,0 1 6-16,6-1 9 15,0 0 7-15,0 1-13 16,0-1-6-16,0-2-5 0,3-3-1 0,0 0 2 16,-3 0 0-16,0-3 0 15,0-2-3-15,0-1-2 16,-3 1 1-16,-3-6-4 15,-3 3-2 1,-3 1-4-16,-3-1-2 16,-3 2-5-16,0 4-1 15,-6 4 5-15,0 4 3 16,-3-1 2-16,3 3 5 16,3 0 1-16,3 0 1 15,3 8 2-15,3-3 3 16,6 5-2-16,0-2 0 0,9-3-1 15,0-2-2-15,-3 0-4 16,3-3-2 0,0-3-22-16,0-3-44 15,0-2 3-15</inkml:trace>
  <inkml:trace contextRef="#ctx0" brushRef="#br0" timeOffset="198">4997 2502 64 0,'0'11'24'0,"0"-1"-12"0,-3 1 8 0,6 2 14 15,-3 0-7 1,0-2-3-16,0-1-10 0,0-2-1 16,0-2-6-16,3-1 1 15,-3-5-5-15,0 0-2 0,3-3 0 16,0-2 3-16,0-6 2 15,3 1-5-15,3-3 0 16,0-1-1-16,6 1 0 16,-3 0-5-16,0 2-1 15,0 3 3-15,-1 3 3 16,-2 2 1-16,0 3-1 16,0 3 5-16,0 2 1 15,0 9 4-15,-3-1 1 16,0 3 1-16,0-3 0 15,-3 0-9-15,0-2-3 16,0-3-10-16,0-3-2 0,0 0-17 16,3-2-7-16,0-8-21 15,0-9-22 1,0 1 29-16</inkml:trace>
  <inkml:trace contextRef="#ctx0" brushRef="#br0" timeOffset="199">5256 2245 132 0,'0'0'52'0,"0"0"-28"0,3 6-30 15,-3-1 8-15,0 3 4 16,3 5 6-16,-3 14 5 16,0-1 4-16,3 3-11 0,0 0-3 0,3 0-1 15,0-2-3-15,0 5 0 16,0-3-3-16,-3-6-3 15,0-1-31-15,-3-4-15 16,0-2-19 0</inkml:trace>
  <inkml:trace contextRef="#ctx0" brushRef="#br0" timeOffset="200">5176 2446 136 0,'-3'-5'52'0,"6"2"-28"0,0 3-24 15,3 0 10-15,0 0 11 16,3-2 9-16,3-1-7 16,-1 1-4-16,13-6-10 15,0 2-6-15,0-4-2 0,0-1-32 16,-3 3-12-16,-4 3-38 15</inkml:trace>
  <inkml:trace contextRef="#ctx0" brushRef="#br0" timeOffset="201">5810 2285 92 0,'0'16'35'0,"3"-6"-18"0,-3 33-2 0,0-27 15 0,0 2-1 16,0 3 1-16,0 3-15 16,0 0-6-16,0 0-6 15,0 2-3-15,0-2 1 0,-3 0-23 16,0-3-8-16,0-2-40 15</inkml:trace>
  <inkml:trace contextRef="#ctx0" brushRef="#br0" timeOffset="202">5703 2462 108 0,'3'-2'44'0,"0"7"-24"0,6-8-8 0,-1 3 16 16,7 0-12-16,3 0-3 15,0 0-8-15,0-2-4 16,3 2 0-16,0-3-4 0,-4 0 0 15,1 3-27 1,3 0-48-16,-3 0 6 16,-3 0 34-16,-3 3 22 15</inkml:trace>
  <inkml:trace contextRef="#ctx0" brushRef="#br0" timeOffset="203">5950 2494 116 0,'-21'13'44'0,"18"-5"-24"0,0 16-17 15,3-16 21 1,3 5-6-16,6 0-2 15,0-2 0 1,9-3 0-16,-1-3-1 0,1-2-1 16,0-8 1-16,0-9-2 15,0 1 2-15,-3 0 1 16,-3 0 2-16,-3-3-1 16,-6 0 1-16,-6 3-5 15,-3-1-3-15,-3 4-5 0,-3-1-2 16,-12 1-19-16,3 2-7 15,0 5-21-15,4 0-10 16,2 6-44 0</inkml:trace>
  <inkml:trace contextRef="#ctx0" brushRef="#br0" timeOffset="204">6474 2438 104 0,'0'-2'38'0,"0"2"-20"0,3 0-6 0,-3 0 13 0,0 0 0 16,3 5 2-16,0 0-9 15,0 1-3-15,2 2-8 16,1 2-1-16,0 1 1 0,3-1 3 16,0 6 4-16,0 3-8 15,0-3-3-15,-3-3-5 16,0-3 1-16,0-2 1 16,0 0 2-16,0-2-1 15,0-1-1-15,0-2-19 16,0-1-8-16,-3-2-92 31</inkml:trace>
  <inkml:trace contextRef="#ctx0" brushRef="#br0" timeOffset="205">6730 2423 76 0,'-6'5'30'0,"0"5"-16"0,0 4 3 0,0-4 14 16,-3 4 1-16,-6 7 1 15,0 5-1-15,0 3 2 16,-3 0-12-16,3 3-3 16,1-3-11-16,-1 0-3 0,3 0 1 15,0-5-5-15,3 3-1 0,3-3-2 16,0-9-2-16,3-1-15 15,0-4-7-15,3-2-102 32</inkml:trace>
  <inkml:trace contextRef="#ctx0" brushRef="#br0" timeOffset="206">6756 2610 108 0,'0'-2'41'0,"-3"2"-22"0,6 0-5 0,-3 0 17 16,0 0-11-16,0 0-3 15,9 2 1-15,0 1 0 0,0 0-9 16,6-1 3-16,3 1 4 0,0 0-8 15,0-1-4-15,-1 1-3 16,1-3 1-16,-3 0-1 16,0 0-1-16,-3 0 1 15,-3 0 1-15,0 0-14 16,-3 0-5-16,0 0-35 16,0 0-54-1,0 0 19-15</inkml:trace>
  <inkml:trace contextRef="#ctx0" brushRef="#br0" timeOffset="207">7224 2436 116 0,'-3'2'44'0,"3"1"-24"0,3-3-13 0,-3 0 15 0,0 0 0 16,3 0 4-16,3 0-5 15,0 0-3-15,3 0-10 16,-1 0-1-16,4 0 0 0,3 0-3 15,0 0-1-15,0 0 1 16,0 0 0-16,-3 0-2 16,0 0-2-16,-3 3-13 15,0-3-6-15,-1 2-21 0,-2-2-10 16,0 0-22 0</inkml:trace>
  <inkml:trace contextRef="#ctx0" brushRef="#br0" timeOffset="208">7262 2521 92 0,'3'-3'35'0,"3"3"-18"0,0 3-11 0,0-3 11 16,0 0 0-16,6 0 1 15,3 0-5-15,0 0-3 0,0-3-5 16,0 3-4-16,0 0-9 16,-4 0-5-16,1 0-42 15,-3 0-16-15,0 0 29 16,0 0 16-16</inkml:trace>
  <inkml:trace contextRef="#ctx0" brushRef="#br0" timeOffset="209">7575 2449 104 0,'0'-3'41'0,"3"3"-22"0,0 6-9 0,6-4 12 0,-3 4 7 15,0 2 5-15,3 2-10 16,0 1-1-16,0 5-14 16,-1 2-3-16,1-2-2 0,0 0-2 15,0 0-2-15,-3-3-2 16,0 0-1-16,0-2-1 15,0-3 3-15,-3-3-29 16,3 0-9-16,-3 1-27 16,3-6-22-1,0-3 33-15</inkml:trace>
  <inkml:trace contextRef="#ctx0" brushRef="#br0" timeOffset="210">7834 2454 92 0,'0'-2'35'0,"0"7"-18"0,-3-2-2 0,3-3 26 16,-6 8-11 0,0 2-6-16,-9 9-4 15,0 5-11-15,0-1 3 0,0 4 2 16,1 5-1-16,-1-3 0 0,0 2-5 15,3-2 0-15,0-5-7 16,3 3-3-16,0-6 1 16,3-5 2-16,3-6-29 15,0 1-13-15,0-11-41 16,6-8-25 0,0-3 53-16</inkml:trace>
  <inkml:trace contextRef="#ctx0" brushRef="#br0" timeOffset="211">7935 2436 44 0,'3'0'16'0,"0"0"-8"0,0 0 15 0,-3 0 15 15,0 0 7-15,0 0 3 16,0 0-13-16,0 0-4 16,0 0-9-16,0 0-4 15,-3 2-10-15,0 1-5 0,0 0-2 16,0-3 1-16,0 0 1 15,3 0-4-15,0 0-1 16,0 0-4-16,3-3-1 16,0 0 1-16,3 3 2 15,0 0-12-15,-3 0-4 0,0 0-16 16,-3 0-5-16,0 0-27 16</inkml:trace>
  <inkml:trace contextRef="#ctx0" brushRef="#br0" timeOffset="212">7923 2610 120 0,'0'3'46'0,"6"2"-24"0,-3 6-2 0,0-3 19 16,0 3 3-16,-3 2 4 16,-3-3-10-16,0 1-2 15,-3-1-19-15,-3 1-9 0,-3 0-2 16,0-3-30-16,1 0-9 16,-7 5-76-1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31T01:47:58.4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3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1-31T01:50:41.293"/>
    </inkml:context>
  </inkml:definitions>
  <inkml:trace contextRef="#ctx0" brushRef="#br0">15590-268 132 0,'-3'-3'52'0,"3"3"-28"0,0-2-15 0,0 2 14 0,0 0-5 15,3 0 2-15,3 0-9 16,3 0-4-16,0 0-4 15,2-3-3-15,1 0 1 0,6 3-1 16,-3 3 0-16,0 0 0 16,0 2 2-16,0 3-1 15,-3 5-1-15,0 3-2 16,-3 0 1-16,-4 2 5 16,1 4 2-16,-3 1 4 15,-3 4 1-15,0-1-5 16,-3 6-2-16,0 3-2 15,0-1-2-15,1 3 1 16,2-3 1-16,0-2 1 16,2 3 3-16,4-4-3 0,0-2-2 15,3-2 2-15,3-1 0 16,0-5-6-16,6 1 0 16,-3-7 3-16,-3-1 4 15,3-1-1-15,-3-2-2 16,-1-4 0-16,-5-1-1 15,-6-1 2-15,0 0 1 16,-9 6-1-16,1-3-2 16,-4 0 1-16,0 2 1 15,0 1 1-15,0 2 1 16,0 0-2-16,3 6 1 16,0 2-4-16,3 0-2 15,3 3-1-15,3 0 3 0,0 8 0 16,6 2 3-16,0 3-1 15,-3 3 2-15,0-3 9 16,-3 3 4-16,-6 2 6 16,-3-2 3-16,-3-6-7 15,-9 0 0-15,-2-5-11 16,-1-2-2-16,-3-3-14 16,0-6-4-16,3-7-29 15,4-3-11-15,2-8-62 16,6-6-35-1,6-1 74-15</inkml:trace>
  <inkml:trace contextRef="#ctx0" brushRef="#br0" timeOffset="1">16277-25 100 0,'-6'-2'38'0,"3"2"-20"0,-3 0-1 16,3 0 14-16,-2 2-10 15,-1 1-2-15,-3 2-5 16,0 1-1-16,-3 4-7 16,3 6-4-16,0-3-1 0,3 3 1 15,0 0 1-15,3 3-4 16,3-3-1-16,6-3 3 0,0-3 1 16,3 1-7-16,3-3-2 15,3-3-20-15,0-5-10 16,5 0-30-1</inkml:trace>
  <inkml:trace contextRef="#ctx0" brushRef="#br0" timeOffset="2">16417-1 140 0,'-9'-2'52'0,"6"2"-28"0,-6 0-17 0,6 2 13 0,-5 6-6 16,-1 0 0-16,-3 5-6 15,3 1-3-15,0-1-2 16,3 0 0-16,6 0 2 0,3 1-2 16,6-4 0-16,0-2-1 15,0-3-2-15,3-2-2 16,-4-3-1-16,4-3-12 16,-3-2-5-16,0 0 4 15,0-6 4-15,-3 1 5 16,-3-6 4-16,0 2 8 15,-3 4 5-15,0 2 1 16,0 0 3-16,0 3 4 16,0 2 1-16,0 11-13 15,0 5-3 1,3 0-2-16,0-2-1 0,3 2 2 16,0-2-3-16,3-1 0 15,0-2-17-15,0-2-8 16,0-4-19-1,0-2-45-15,0-2 15 16</inkml:trace>
  <inkml:trace contextRef="#ctx0" brushRef="#br0" timeOffset="3">16545-114 124 0,'-3'-6'46'0,"3"6"-24"0,0 3-17 0,0-3 11 15,0 5 2-15,3 6 1 16,0 2-2-16,6 5 2 0,-3 1-10 16,0 7-3-16,6-2 0 0,-3 0-3 15,0 0-2-15,0-6 0 16,0-2-1-16,0-2-16 16,-3-4-6-16,0-2-22 15,2-5-45 1,-2-3 10-16</inkml:trace>
  <inkml:trace contextRef="#ctx0" brushRef="#br0" timeOffset="4">16700-152 140 0,'-3'0'52'0,"6"3"-28"0,0 2-19 0,0 1 13 16,0 4 7-16,0 6 5 15,0 3-10-15,3 4-2 16,-3 7-10-16,3-4-3 0,-3 1-1 16,0-4-2-16,0-2-2 15,0-2-21-15,0-3-11 16,0-3-37 0,0-5-36-16,9-3 34 15</inkml:trace>
  <inkml:trace contextRef="#ctx0" brushRef="#br0" timeOffset="5">16908-30 48 0,'0'0'19'0,"0"3"-10"0,-3-3 18 16,3 0 16-16,0 2-9 15,-3 1-2-15,0 2-4 16,-2 1 2-16,-1-1-10 0,0-2-4 16,0 7-9-16,3-2-5 15,0 0-1-15,0-3-4 0,9 9 2 16,3-1 3-1,0 0 1-15,-1 0 3 16,1 1 3-16,-3-4 2 16,-3 3 10-16,-3-2 4 15,-6 0-7-15,-3-4 0 16,-2-1-13-16,-1-1-3 16,-3 0-29-16,3-2-9 15,-3-3-50 1,0-3-47-16,12-2 46 15</inkml:trace>
  <inkml:trace contextRef="#ctx0" brushRef="#br0" timeOffset="6">17355-9 116 0,'-12'-2'46'0,"6"2"-24"0,-3 0-13 0,6 2 14 16,-3 1-9-16,-6 5-3 15,0 0-4-15,-3 8 0 0,1 0-4 16,2-1-6-16,3 4-1 0,0-3 0 15,6 0 2 1,0 0 3-16,9-3 2 0,0-3-1 16,9-2 1-16,-3-2 2 15,2-6 4-15,-2 0-2 16,0-6-2-16,0-2 2 16,-3 1 0-16,0-9 5 15,-3-6 5-15,-3 1-9 16,-3-3-2-16,0-2-4 15,-3-3 1-15,0 2-2 16,0 4 2-16,-3 1-4 16,3 1-2-16,0 8 2 15,0 3 0-15,3 2-2 16,0 5 2-16,0 8 3 16,3 6 3-16,3 7-2 0,0 6-2 15,3 8 2-15,0-3 0 16,0 0-4-16,0-2 1 15,0-4-22-15,0-4-8 16,0-3-31 0,-1-6-43-16,1 1 27 15</inkml:trace>
  <inkml:trace contextRef="#ctx0" brushRef="#br0" timeOffset="7">17516 52 124 0,'-15'-10'49'0,"18"12"-26"0,15-4-25 0,-12 7 9 0,-4-5 12 16,4 0 10-1,0 0-2-15,3-3 1 0,-6 1-6 16,9-6-13-16,-3 0-5 16,-3 0-1-16,0 0-2 15,-3 0-1-15,-3 3 1 16,-3-3-1-16,0 2 2 15,-3 1 1-15,0 2-6 16,-12 1-2-16,3 4-1 16,-2 4 2-16,-1 2-3 15,9 5 2-15,-3 5 3 16,3 4 3-16,3-4 2 16,3-2 1-16,9 0 0 15,6 0 0-15,3-3-2 0,0-2-2 16,2-3-10-16,1-3-6 15,0-3-25-15,3-2-9 16,6-5-23 0</inkml:trace>
  <inkml:trace contextRef="#ctx0" brushRef="#br0" timeOffset="8">17828-252 172 0,'-12'0'66'0,"3"3"-36"0,0 5-31 0,6 2 15 0,-3 6-6 15,0 2 3-15,1 4 3 16,-1 1 1-16,3 4-8 16,0-1-4-16,3 6-2 0,3 0-1 15,0-3 2-15,3-3-8 16,-1-2-3-16,-2-5-20 15,0-3-8-15,0-6-45 16</inkml:trace>
  <inkml:trace contextRef="#ctx0" brushRef="#br0" timeOffset="9">17617 2 176 0,'3'0'66'0,"3"0"-36"0,3 0-24 0,-3 0 17 16,6 0-3-16,5 0 3 15,1-3-11-15,0 1-4 16,9-4-5-16,-3 1-22 0,0 0-10 16,-1-1-29-1,-2 1-49-15,-3 0 20 16</inkml:trace>
  <inkml:trace contextRef="#ctx0" brushRef="#br0" timeOffset="10">17944-51 184 0,'0'8'71'0,"0"-3"-38"0,0 8-23 0,3-7 17 15,-3 7-4-15,0 0-2 0,0 3-11 16,0 0-4-16,0 0-4 16,3 0-6-16,-3-3 0 0,0-2-38 15,0-4-78 1</inkml:trace>
  <inkml:trace contextRef="#ctx0" brushRef="#br0" timeOffset="11">17929-43 152 0,'-9'-5'57'0,"18"5"-30"0,-3-3-36 16,-3 3 9-16,0 0-20 15,0 0-50-15,6 0-5 16</inkml:trace>
  <inkml:trace contextRef="#ctx0" brushRef="#br0" timeOffset="12">18031-3 120 0,'0'26'46'0,"8"-18"-24"0,-8 16-10 0,0-16 16 15,0 0-5-15,0 0 1 16,0-3-9-16,0 0-2 15,0-2-7-15,0-3-2 0,0 0 0 16,0 0 2-16,0 0 3 16,3-3-4-16,3-15-7 15,3 2-2 1,0 0 0-16,0 3 2 16,-3 2-1-16,12 3 1 0,-6 6 13 15,6 2 5-15,-3 2 0 16,0 6 3-1,-4 5-6-15,-2 3-3 0,0-3-5 16,0 1-2-16,-3-6-6 16,0 0-2-16,-3-3-29 15,6 0-10-15,-3-2-44 16</inkml:trace>
  <inkml:trace contextRef="#ctx0" brushRef="#br0" timeOffset="13">18295-17 140 0,'3'0'52'0,"3"3"-28"0,0-3-13 0,-3 3 15 15,6-1-1-15,-3-2 2 16,0 0-11-16,3 0-2 16,0-2-8-16,3-1-4 0,-3 0 1 15,0-2-2-15,-6 0 2 16,6 0 0-16,-6-3 1 15,-6 0-2-15,0 0-2 16,-3 0-6-16,0 0-4 16,-3 3-5-16,0-3-2 15,0 8 8-15,-3 2 2 0,3 6 5 16,0 3 1 0,0-1 3-16,3 4 1 0,3 4 3 15,3 6 1-15,6-3-3 16,-3-2-3-16,9-4-22 15,3-1-9-15,6-6-29 16,0-3-35 0,3-2 31-16</inkml:trace>
  <inkml:trace contextRef="#ctx0" brushRef="#br0" timeOffset="14">18593-64 180 0,'-21'-13'68'0,"15"7"-36"0,-3 1-22 0,9 5 17 15,-6 0-11 1,0 3-2-16,-2 7-13 16,-1 1-3-16,-3 2 1 15,3 6-2-15,0 4 1 0,3 1 0 0,6-3 0 16,0-2 2-16,6-3 2 16,3-6-6-16,0-2 1 15,0-2 1-15,3-6 3 16,2-3 2-16,1-8 1 15,-3-7-2-15,-3-1 1 16,0-2 2-16,3-5 4 16,-12-1-2-16,6-7 1 0,-12-6-7 15,0 3-1-15,0 3 0 16,-3 5 2-16,3 5-1 16,0 5-1-16,-3 6 1 15,9 8-1-15,-3 7 0 16,3 12 2-16,3 7-1 15,9 8 2-15,6 5 2 16,0 1 4-16,0 2-4 16,3 5-1-16,-6-5-2 15,5-5 1-15,-2-6-18 16,-6-5-4-16,3-7-33 16,-9-4-14-16,3-4-23 15</inkml:trace>
  <inkml:trace contextRef="#ctx0" brushRef="#br0" timeOffset="15">17900-146 212 0,'-3'-6'79'0,"3"9"-42"0,3-3-45 0,-3 0 10 0,0 0-36 16,6 0-15-16,2 0-30 16,-2-5-11-16</inkml:trace>
  <inkml:trace contextRef="#ctx0" brushRef="#br0" timeOffset="16">16212 502 112 0,'-6'-13'44'0,"3"10"-24"0,-6 3-8 0,6 8 16 16,-9-5-5-16,0 5 1 15,-3 5-13-15,0 0-4 16,4 3-5-16,-1 2 1 0,3 1 0 15,3 5-1-15,6-6 1 16,6 4-2-16,6-7 2 16,3-4-4-16,2-3 0 15,1-3-17-15,0-2-8 16,0-8-19 0,0-3-38-16,-3 0 13 15</inkml:trace>
  <inkml:trace contextRef="#ctx0" brushRef="#br0" timeOffset="17">16298 579 108 0,'-6'-8'44'0,"3"2"-24"16,-6 9-6-16,9-3 17 0,-3 3-8 16,0-1-4-16,0 4-4 15,0-1-2-15,3 6-7 16,0-1 3-16,3 3 1 0,3 3-1 16,0-8 2-16,9 5-6 15,-3-2-3-15,6-3 1 16,-3-3 2-16,0-10 2 15,-3 0 1-15,0-1-2 16,-4-2 1-16,1-2-4 16,-6-1 0-16,-3 1 1 15,-3-1 0-15,-6 1-5 0,-5-1 1 16,-1 6-9-16,0-1-2 16,0 4-12-16,3-1-5 15,3 0-21-15,3 1-6 16,3-1-17-1</inkml:trace>
  <inkml:trace contextRef="#ctx0" brushRef="#br0" timeOffset="18">16450 584 148 0,'6'13'57'0,"-3"-5"-30"0,0 0-16 0,0-5 15 16,0 2-3-16,0 0 0 0,-3 1-8 15,0-1-4-15,0-5-6 16,0 0-4-16,0 0 2 0,0 0 0 16,0-3 1-16,3-2-2 15,0-3 1-15,3-3-7 16,0 1-1-16,3-3-1 16,0 2 2-16,-1 6 2 15,1 2 3-15,6 0-2 16,-3 3 0-16,3 6 3 15,0 2 3-15,0 2 2 16,-3 1 3-16,0-1-7 16,-3 1-2-16,0 0-1 15,-4-6 0-15,1 0-22 16,0 1-10-16,-3-4-31 16,3-2-43-16,0 0 24 15</inkml:trace>
  <inkml:trace contextRef="#ctx0" brushRef="#br0" timeOffset="19">16760 547 124 0,'-3'-5'46'0,"6"5"-24"0,-3-6-4 0,0 6 20 0,0 0-1 15,-3 3 2-15,0 0-15 16,-3 2-6-16,0 0-11 16,0 1-5-16,3-1 1 0,0 0-4 15,3 0-2-15,3 1-1 16,3 2 3-16,0 0-2 16,6 0-1-16,-3 2 5 15,-1 1 1-15,-2 5 13 16,-3-3 5-16,0-3 1 15,-9 4-1-15,0-1-8 16,-2-3-5-16,-4-2-7 16,0-8 0-16,0-2-20 15,0-6-9-15,3 0-23 16,3-3-9-16,0 1-26 16,3-1-20-16,3-2 46 15</inkml:trace>
  <inkml:trace contextRef="#ctx0" brushRef="#br0" timeOffset="20">16911 333 128 0,'-3'0'49'0,"3"2"-26"0,3 6-14 0,0 0 14 0,0 5 2 16,0 9 4-16,0 1-6 15,0 12-2-15,-3-3-12 16,0-1 1-16,0-2 1 0,0 3-11 16,0-3-2-16,0 0-4 15,0-5 1-15,0-5-32 16,0-3-13-16,0-3-35 16</inkml:trace>
  <inkml:trace contextRef="#ctx0" brushRef="#br0" timeOffset="21">16843 542 148 0,'-3'-3'55'0,"6"6"-30"0,3-9-12 0,0-2 19 16,0 3-5-16,3 0 1 15,6 0-13-15,-1 2-6 16,4 0-6-16,6 1-14 0,-3-1-4 16,3 0-44-1,-3 1-54-15,-4-1 24 16</inkml:trace>
  <inkml:trace contextRef="#ctx0" brushRef="#br0" timeOffset="22">17016 542 64 0,'-12'5'24'0,"27"-2"-12"0,-10 5 17 0,-2-1 17 0,0 4 3 16,0 0 1-16,0-1-15 15,0 3-6-15,0-2-17 16,-3 0-5-16,0 2 1 15,0-3 0-15,0-2-4 16,0 0 0-16,0-2 0 16,0-9 2-1,0-2-1-15,0-3-3 16,6-3-1-16,0 1-5 16,3-1 0-16,-3 0 2 0,6 1 1 15,0 2-4-15,-3 0 1 16,0 3-14-16,0-1-5 15,3 4-15-15,-3-1-6 16,-1 0-5 0,1 3-35-16,-3 0 15 15</inkml:trace>
  <inkml:trace contextRef="#ctx0" brushRef="#br0" timeOffset="23">17191 571 144 0,'-3'2'55'0,"3"4"-30"0,0 4-14 0,0-2 15 15,3 3-1-15,0-1 0 0,0 1-6 16,0 5-1-16,0-3-10 16,6-2-1-16,0 2 0 0,0-3-1 15,6-7-1 1,-3-3-3-16,0-10 1 16,-1-1-7-1,-2-2-1-15,0 0 2 16,-3-1 1-16,0 4 2 15,-3 2 0-15,0 2-3 16,0 1 0-16,-3 5-1 16,0 0 3-16,3 3-2 15,0 2 1-15,0 0 2 16,0 3 0-16,3 0-5 16,0-2 1-16,0-1-31 0,3-2-14 15,0-1-37 1</inkml:trace>
  <inkml:trace contextRef="#ctx0" brushRef="#br0" timeOffset="24">17471 547 140 0,'-21'0'55'0,"18"0"-30"0,-6 3-16 0,3-1 14 16,0 4-9-16,-3-1-1 15,3 3-7-15,-3 2-4 0,9 4-1 16,-2-4 1-16,2 9 3 16,2-3 0-16,10 2 2 15,3-7-6-15,6 2-3 0,3-8-4 16,-3 0-1-16,0-7-21 16,-1-3-6-16,-2-3-25 15,3-3-23 1,-6 0 30-16</inkml:trace>
  <inkml:trace contextRef="#ctx0" brushRef="#br0" timeOffset="25">17623 367 116 0,'0'-3'46'0,"0"6"-24"0,6 2-15 0,-3 3 15 15,-3 0-2-15,3 3 0 16,0 7-4-16,3 6 0 15,-3 5-9 1,3 3 5-16,-3-3 1 0,-3-2-9 16,5 2-1-16,-5 0-10 0,0-8 0 15,0 0-52 1</inkml:trace>
  <inkml:trace contextRef="#ctx0" brushRef="#br0" timeOffset="26">17554 528 212 0,'0'-5'79'0,"0"10"-42"15,12-10-37-15,-3 5 16 0,0-5-9 16,3 0-2-16,-3-1-5 15,9 4 0-15,3-1 0 16,2 0-22-16,-2 3-8 0,-3 0 2 16,-3 11 1-1,-3 2 16-15,-6 3 12 16,0 3 8-16,-3-1 11 16,0 1 7-16,0 2-8 15,0-3-1-15,3-4-6 16,0 1-2-16,3-7-2 15,-1-2 2-15,1-9 4 0,3-2 1 16,-3-3-6-16,0-3-3 16,-3 1 1-16,0-4 0 15,-6 1-1-15,-3 0-1 16,-3 0-6-16,-3-6 1 16,-3 6-20-16,6 2-7 15,-3 9-21-15,3-6-10 16,1 0-20-1,2 3-24-15,3-1 40 16</inkml:trace>
  <inkml:trace contextRef="#ctx0" brushRef="#br0" timeOffset="27">17885 576 176 0,'12'19'66'0,"-6"-11"-36"0,-3-1-18 16,0-4 21-16,-3 2 1 15,0 1 4-15,0-1-10 16,0-2-4-16,0-1-14 15,0-2 0-15,-3-2 1 0,3-1-4 16,0-2 1-16,0-1-5 16,3-2-2-16,5-2-5 15,4-1-2-15,3-2 3 16,0 2 3-16,0 4-8 16,3 1-4-16,-3 4-30 15,0-1-12-15</inkml:trace>
  <inkml:trace contextRef="#ctx0" brushRef="#br0" timeOffset="28">4520 5932 72 0,'0'0'30'0,"3"0"-16"0,-3 3-12 0,0-3 9 0,0 5-3 15,0 1 3-15,0-1-2 16,3 0 0-16,-3 3-3 16,3 0 1-16,0 3-2 15,-3-1 0-15,6 4-1 16,0-1 2-16,3-3-1 16,0 6 2-16,3 5-4 15,0 1 0-15,0-7-1 16,2 1-2-16,4-2 1 0,0-4 3 15,3-2 5-15,0-3-3 16,6 3-1-16,2-8 0 16,1 3-1-16,0-3 0 15,3 0 2-15,2-3 1 16,4 3 1-16,0-13-2 16,2 5-1-16,4-5-1 0,0 0 2 15,5 2-1-15,1 0 0 16,0 4-1-16,-1-1 2 15,1 2 1-15,-4 1 1 16,4 2-4-16,0 1-3 16,-1-1 4-16,4 3 4 15,-4 0-5-15,1 0-2 16,0 0 1-16,-1 0 0 16,1-3-1-16,-1 3 1 15,1-2-2-15,8 2 2 0,-2 0-2 16,0 0-1-16,-1 2 1 15,1 1-1-15,-4 0-3 16,-2 7 2-16,-1 6 3 16,-5 0 3-16,0 0 0 15,-9-3 2-15,-1 0-4 16,-2 6-2-16,-6-3 0 16,-3 0 1-16,-4-3-1 15,-2 3 2-15,-3-3 0 16,-3 3 1-16,-3-3 0 15,-3 0 0-15,0 1-5 16,0-4-1-16,-3-2 1 16,0-3 2-16,0 1 0 15,-3-1 2-15,0-5 0 16,0 0 3-16,3-3 3 16,0-5-4-16,3-2-3 15,0-1-1-15,3 1 1 16,-3-4-3-16,11 1 0 15,-2 3-1-15,3-1-2 16,0 0 3-16,3 1 0 16,3-1-2-16,2 3 2 15,1 0 1-15,3 0 2 16,9 0-1-16,-1-5-1 0,4 0 1 16,3 2-1-1,2 4-3-15,1-7 2 0,3 4 1 16,-1 2 0-16,4 2 0 15,-4 6 2-15,1 3-3 16,0 0 0-16,8-1 1 16,-8 9 0-16,2-3 0 15,1 0 0-15,-4 0 0 16,4 0 2-16,-3 0-3 16,-4 2 0-16,1-2 1 15,-1 0 0-15,1-3 0 16,0 1 0-16,-1-1-5 15,1 0 1-15,-3 1 4 16,2-1 2-16,4 3 0 16,-7-3 1-16,-2-2-4 0,0-3-2 15,-1-3 4-15,-2-2 1 16,-3-6 0 0,0 1 1-16,-4-9-4 0,-2-7 0 15,-6 5-15-15,-3-1-4 16,-6 4-25-16,-3 2-12 15,-3 3-38 1</inkml:trace>
  <inkml:trace contextRef="#ctx0" brushRef="#br0" timeOffset="29">4446 6559 144 0,'0'-10'55'0,"3"13"-30"0,-3-1-29 16,3 9 34-1,0 2-7-15,3 3-11 16,0 0-6-16,0 5-5 16,-1-5 1-16,1 0 1 0,0-3-19 15,0-3-9-15,0-2-51 16</inkml:trace>
  <inkml:trace contextRef="#ctx0" brushRef="#br0" timeOffset="30">4526 6578 160 0,'-6'0'60'0,"9"8"-32"0,0 3-35 0,-3-4 8 15,0 4-2-15,3 8 0 16,0-4 1-16,3 1 2 15,3 0-67-15,0 3-31 16</inkml:trace>
  <inkml:trace contextRef="#ctx0" brushRef="#br0" timeOffset="31">4868 6845 92 0,'-3'-8'35'0,"3"6"-18"0,-6-4-5 0,-2 6 16 16,-4 0-7-1,-3 3 0-15,0 2-10 0,-3 3-2 16,-3 5-5-16,3 6-3 16,0 2 2-16,4 8 0 0,2 3 3 15,3-6-3-15,6 1 0 16,6-6-3-16,6-2-3 15,3-4 4-15,-1-4 3 16,7-6 1-16,3-10 0 16,0-3-6-16,-3-5 1 15,-3-6 0-15,0-2 0 16,-3-3 0-16,-1-2 2 16,-5-3-1-16,0 0-1 15,-3-6-2-15,-3 1 1 16,0 2 1-16,-3 0 2 15,0 3-3-15,0 6-2 16,0 4 4-16,3 6 3 0,0 5-3 16,0 8-3-16,0 10 5 15,3 6 5-15,0 8 2 16,0 8 4-16,0 5-3 16,3 0 1-16,0 5-7 15,0-5-1-15,3-5-2 16,0-3-2-16,0-5-15 15,0-5-7-15,0-4-38 16</inkml:trace>
  <inkml:trace contextRef="#ctx0" brushRef="#br0" timeOffset="32">5053 6877 108 0,'-9'0'44'0,"-3"5"-24"0,0 3-15 0,9-2 13 16,-6 4 5-16,3 3 3 15,3 6 0-15,0 7-1 16,9 1-14-16,3-1-2 0,0-5-2 16,3-2-1-16,3-3 1 15,6-3 2-15,0-8 2 16,0-5-1-16,-1-5-1 15,-2-11-3-15,-6-2 1 16,-3-1-6-16,-6 1-1 0,-6-1 2 16,-6 1 1-1,-6-1-1-15,0 3 1 0,0 3-7 16,1 2-1-16,-1 3-25 16,3 3-8-16,0 0-103 31,12-3 40-31</inkml:trace>
  <inkml:trace contextRef="#ctx0" brushRef="#br0" timeOffset="33">5235 6663 196 0,'0'-6'74'0,"0"12"-40"0,3-1-35 0,-3 3 15 15,0 8-1-15,0 5 2 16,0 8-6-16,0 5-1 15,2 3-4-15,1 6-3 0,3 4 2 16,0-4-2-16,0-4-1 16,-3-4-13-16,0-9-4 15,3-2-51 1,0-5-51-16,0-9 31 16</inkml:trace>
  <inkml:trace contextRef="#ctx0" brushRef="#br0" timeOffset="34">5127 6880 184 0,'-3'-6'71'0,"9"4"-38"0,9-4-30 16,-6 4 15-16,6-1-7 16,6-2-1-16,9 0-6 15,-1-1-3-15,1 1-71 16,0 2-30-16,9 1 28 15,-7-6 15-15</inkml:trace>
  <inkml:trace contextRef="#ctx0" brushRef="#br0" timeOffset="35">5714 6901 96 0,'-3'2'38'0,"6"4"-20"0,-3 4-6 0,0-2 16 16,3 8-10-16,0 5-2 16,0 3-5-16,-3-3 0 15,6-2-6-15,0-1-1 0,-3-2 2 16,0-3-1-16,0 1 0 16,0-9-3-16,-6 0-2 15,3-5 5-15,3-5 4 16,-1-3-3-16,-4-8 2 15,4-2-5-15,-2-4 0 16,0 1-1-16,3 0-2 16,3 0 1-16,0 2 1 15,0 4-1-15,3 1-1 0,3 6 1 16,-3 6 1-16,3 4 1 16,0 6 3-16,-3 3 1 15,0 5 3-15,-3 5-5 16,0 0-1-16,-3 0-2 15,0 3 1-15,0-3 0 16,-3-2 1-16,3-1-18 16,-3-4-5-16,0-4-22 15,3-5-9-15,0-2-11 16,-1-3-22 0,10-5 27-16</inkml:trace>
  <inkml:trace contextRef="#ctx0" brushRef="#br0" timeOffset="36">5985 6925 144 0,'-3'0'55'0,"3"2"-30"0,-3 4-16 15,3-1 14-15,0 0-2 0,0 8-1 16,0 9-4-16,0-1 0 16,3 0-9-16,3-3 0 0,3 1 0 15,-1-6-3-15,4 3-1 16,3-8 5-16,3-3 3 15,0-5-2-15,-3-5 2 16,0-6-4-16,-3-12-2 16,-3 4-2-16,-6 1 0 15,-3-1-7-15,-6 0-1 0,-3 1 4 16,-3 2 5 0,-3 3-13-16,0 2-4 0,0 3-15 15,3 3-8-15,0 0-16 16,3-1-7-16,6 1-15 15</inkml:trace>
  <inkml:trace contextRef="#ctx0" brushRef="#br0" timeOffset="37">6202 6676 160 0,'0'-5'63'0,"-12"7"-34"0,6-2-25 0,6 0 15 16,0 8-2-1,0 5 1-15,0 6-3 0,0 5 1 16,0 8-9-16,0 7 0 0,0 4 3 16,0 4-6-16,6-5 0 15,-3-2-2-15,3-5-2 16,0-6-10-16,0-8-4 16,0-3-44-1,-3-7-61-15,3-6 21 16</inkml:trace>
  <inkml:trace contextRef="#ctx0" brushRef="#br0" timeOffset="38">6083 6837 208 0,'-6'-5'77'0,"9"5"-42"0,0-5-37 15,3 5 17-15,0-3-7 16,6 0 3-16,3 1-4 15,5-1 1-15,4 0-5 16,3 3-11-16,3 0-2 0,2 3-24 16,1 0-10-16,-3-1-8 15,-3-2-21 1,-3 0 22-16,-7 3 25 16,-2-3 16-16,-3 3 36 15,-6-1 16-15,-6-2-4 16,0 6 0-16,-9-1-8 15,-3 3-4-15,-3 2-8 0,4 6-3 16,-4 3-9 0,3 2-2-16,3 5 2 0,3-2-1 0,0 0 0 15,6-5-1-15,3-3 0 16,3-1-2-16,3-7 1 16,0-5 0-16,6-3 3 15,-3-8-5-15,-1-8-3 16,-2 0 1-16,-3 0 0 15,0 1 1-15,-3-1 0 16,0 0 0-16,-3 3 2 16,0 2-3-16,0 3-2 15,0 3 2-15,0 2 2 16,0 8-2-16,0 6 0 16,3 7 3-16,0 9 1 0,3-3-1 15,3-3-2-15,0 0 1 16,0-2-1-16,3-6-9 15,0-3-2-15,3-2-27 16,0-5-11-16,-1-6-29 16</inkml:trace>
  <inkml:trace contextRef="#ctx0" brushRef="#br0" timeOffset="39">6610 6671 160 0,'-9'-3'63'0,"18"6"-34"0,-12 2-25 0,9 3 13 16,-3 5 1-16,0 6 1 15,0 2-2-15,0 8 0 16,0 5-9-16,0 3-3 0,0 8-1 16,-3-2-2-16,5-4-2 15,1-4-8-15,0-9-3 16,-3-7-40-16,0-3-17 15</inkml:trace>
  <inkml:trace contextRef="#ctx0" brushRef="#br0" timeOffset="40">6509 6827 208 0,'-12'-6'79'0,"15"6"-42"16,0 0-37-16,-3 0 16 0,6 0-5 16,2 0 3-16,7-2-3 15,6-1 1-15,6 0-7 16,0 3-3-16,-3 0-1 0,-1 3-23 16,1 0-8-16,-3-1-7 15,-3 4 0-15,-3-1 11 16,0 3 6-16,-3 3 14 15,2-1 6-15,1 3 7 16,-6 3 4-16,-3 0 7 0,0 11 3 16,0-4-10-1,-3-1-4-15,-6-1-3 0,6-3 0 16,-6-5-24-16,0-2-12 16</inkml:trace>
  <inkml:trace contextRef="#ctx0" brushRef="#br0" timeOffset="41">6791 6806 228 0,'-3'-8'85'0,"3"8"-46"0,3-3-48 15,-3 3 12 1,12 0-7-16,3 3-15 15,0-1-7-15,0 1-49 16,-3 2-19-16,0 0 33 16,0 3 19-16</inkml:trace>
  <inkml:trace contextRef="#ctx0" brushRef="#br0" timeOffset="42">6895 6980 96 0,'-8'58'38'0,"5"-50"-20"0,3 11-10 15,0-11 13-15,3 2-1 16,2-4 3-16,4-1 2 0,0-2 2 15,3-6-6-15,3-2 0 16,0-6-12-16,0-10-3 0,-3 0-2 16,0 0 4-16,-6-1 5 15,-3 1-3-15,-6 0 2 16,-6 0-9-16,-3 2-2 16,-3 4-1-16,0 1 2 15,0 6-12-15,3 0-3 16,3 3-23-16,3 2-7 15,3 1-21 1,3-1-34-16,3 1 28 16</inkml:trace>
  <inkml:trace contextRef="#ctx0" brushRef="#br0" timeOffset="43">7032 6890 140 0,'9'29'55'0,"-6"-13"-30"0,0 16-14 0,-3-14 18 0,0-2-8 16,0 0 0-1,0-3-8-15,-3 1 0 0,3-6-8 16,0 0 4-16,0-6 1 0,0-2-3 16,0-10-2-16,0-6-2 15,3-3-3-15,6-2-2 16,0-3-1-16,6-2-12 16,0-1-2-16,0 6 6 15,3 8 3-15,-1 5 6 16,-2 5 1-16,0 11 7 15,0 6 4-15,-3 4-1 16,0 8 2-16,-3 1-2 0,0-1 2 16,-3-2-6-1,-3-3-1-15,0-5-11 0,0-3-5 16,-3-5-23-16,3 0-10 16,-3-8-42-1</inkml:trace>
  <inkml:trace contextRef="#ctx0" brushRef="#br0" timeOffset="44">7387 6589 192 0,'0'-3'71'0,"3"8"-38"0,-3 3-32 16,0 0 14-1,0 3-6-15,0 5 2 0,-3-3-6 16,3 0-1-16,0 0-2 16,0 0-13-16,0-5-4 0,3 0-29 15,0-2-11-15,2-6-20 16</inkml:trace>
  <inkml:trace contextRef="#ctx0" brushRef="#br0" timeOffset="45">7476 6626 144 0,'-6'10'55'0,"3"1"-30"0,3 2-29 0,0-2 10 16,0-1-7-16,0 6 0 15,3-3-61-15</inkml:trace>
  <inkml:trace contextRef="#ctx0" brushRef="#br0" timeOffset="46">7797 6840 108 0,'-3'0'44'0,"0"3"-24"0,0 5-17 0,3-1 12 16,0 4 2-16,-3 5 2 16,3 2 3-16,0 12 1 0,0-1-10 15,0-3-3-15,6-2-6 16,0-6-3-16,3-2 0 15,3-2 3-15,3-9 2 16,0-5 0-16,0-3-1 0,0-7-8 16,-3-9-2-16,0-2-3 15,-4 0 2-15,1-3 6 16,-3 0 2-16,-3 3 0 16,0 2-2-16,-3 4 5 15,0 1 4-15,0 6 1 16,0 3 4-16,0 5-7 15,3 8-4-15,0 8 0 16,3 2 0-16,0 4-1 16,3 1 1-16,3-1-4 15,3-4 0-15,0-2-4 16,0-5 1-16,0-1-33 0,-1-7-16 16,1-8-32-1</inkml:trace>
  <inkml:trace contextRef="#ctx0" brushRef="#br0" timeOffset="47">8116 6843 192 0,'-9'-3'71'0,"3"6"-38"0,-3 2-25 0,6-2 16 16,-3 2-8-16,0 3-1 15,0 2-9-15,3 1-2 0,3 2-2 16,6 3-2-16,3 3 3 0,3 2-2 15,3 0-1 1,0 0 1-16,0-5-1 0,-3 0 2 16,-6 0 1-16,-6-3 3 15,-6-3 1-15,-3-2-3 16,-3 0-1-16,-3-5-3 16,-3-3-3-16,-3-3-18 15,0-5-9-15,3 0-9 16,13-15-38-1,10-1-22 1,7 0 23-16</inkml:trace>
  <inkml:trace contextRef="#ctx0" brushRef="#br0" timeOffset="48">8196 6909 68 0,'0'-3'27'0,"3"6"-14"0,0-3 2 0,3 2 15 16,0 1-5 0,0 0 0-16,0 2-8 0,3 0-2 15,0 1-5-15,0-4 1 16,3 1-6-16,0-1 1 0,-1-2 1 16,1-2-1-16,0-1-1 15,0-2-3-15,-3-3 1 16,0 0-2-16,-3-3-1 15,3 1-2-15,-6-1 1 16,-3 1 1-16,-3-1 0 16,-6 3 0-16,0 3 0 15,-3 2-3-15,0 3 2 16,-3 3 1-16,3 2 2 16,-2 3-1-16,-1 3-1 15,3-1 1-15,3 4 1 0,3 1 1 16,6 7 3-16,3 1 1 15,3 4 3-15,3-6-5 16,6 0-1 0,6-2 0-16,-1-3 0 0,1-6-22 15,6-2-10-15,-3-3-57 16,6-5-27 0,-4-8 58-16</inkml:trace>
  <inkml:trace contextRef="#ctx0" brushRef="#br0" timeOffset="49">8577 6824 92 0,'-12'-5'35'0,"6"5"-18"0,-3-3-2 0,3 3 13 16,-2 3-9-16,-1 2-3 15,-6 3-7-15,0 3-1 16,0 4-5-16,3 4-4 0,3 7-2 16,0 6 8-16,6 0 6 15,6-6-7-15,6-2-2 16,3 0 2-16,3-8 5 16,0-6-1-16,0-4 3 0,0-6-6 15,-1-6-3-15,-2-12-4 16,0-3 1-1,-3-3-1-15,-3-5 0 0,-3-3 0 16,-3 0 0-16,-3-5 2 16,0 0 2-16,-3 0-3 15,-3 3-2-15,0 2 4 16,0 8 3-16,3 8 5 16,1 6 2-16,-1 10-8 15,3 13-3-15,3 6 3 16,6 7 3-16,-1 11 1 15,4 3 3-15,3 5-3 16,0 0-2-16,6-8-2 16,-3-3 0-16,6-7-46 15,-3-6-18-15,3-8-25 16</inkml:trace>
  <inkml:trace contextRef="#ctx0" brushRef="#br0" timeOffset="50">9226 6607 108 0,'-6'-16'44'0,"0"-5"-24"0,-3 8-10 0,6 5 14 16,-3 0 2-16,-3 3 2 15,0 2-9-15,-2 8-4 16,-1 9-8-16,3 7-7 0,-6 8-3 0,3 11 4 15,9 2 3 1,0 5 1-16,3 1 2 0,0 0-6 16,6 2-1-16,0-8 0 15,0-5 2 1,3-5-12-16,-6-8-6 0,0-6-49 16,3-7-42-1,0-6 38-15</inkml:trace>
  <inkml:trace contextRef="#ctx0" brushRef="#br0" timeOffset="51">9042 6808 156 0,'6'-5'57'0,"2"2"-30"0,16 1-32 0,-12 2 10 15,3 0-5-15,0 0 0 16,3 0-3-16,-3 0 2 15,0 2 1-15,-1 1 0 0,-2 2 0 16,0 3 0-16,-3 5 2 16,-6 6-3-16,-3 2 0 15,0 3 7-15,0 10 6 16,0-5 3-16,3-2 0 16,3-3-3-16,3-6-2 15,3-5 2-15,3-2 3 16,0-8-2-16,0-6 2 0,-1-13-8 15,4 0-4 1,-3-2-5-16,-3-3 1 0,-9-1 1 16,-9-1 2-16,0 1-6 15,-3 4 1-15,-3 2-8 16,0 3-3-16,1 5-10 16,2 0-3-16,0 3-16 15,6 2-49 1,3 0 7-16</inkml:trace>
  <inkml:trace contextRef="#ctx0" brushRef="#br0" timeOffset="52">9417 6927 140 0,'3'27'55'0,"0"-9"-30"0,-3-2-12 0,0-5 17 16,0-3-6-16,0-3 0 15</inkml:trace>
  <inkml:trace contextRef="#ctx0" brushRef="#br0" timeOffset="53">9423 7012 346 0,'0'-8'20'0,"0"-3"-6"0,0-2-4 0,0-3-2 16,3-2-2-16,2-1 1 16,4 1-9-16,3-1-3 15,3 3 0-15,3 6 3 16,0 2-21-16,3 3-7 16,0 2-67-1,-1 3-33-15,-2 3 61 0</inkml:trace>
  <inkml:trace contextRef="#ctx0" brushRef="#br0" timeOffset="54">9845 6840 84 0,'-3'3'33'0,"6"2"-18"0,-3 8 2 16,3-5 14-16,-3 5 6 16,0 3 2-16,0 0-13 0,0 8-5 15,0 0-12-15,-3-3-4 0,3 0-1 16,-3-2 0-16,3-4 0 16,0-1 0-16,0-4 0 15,0 1 4 1,0-6 0-16,-3 3 1 15,0-5-3-15,0-3 1 16,0-3-4-16,3 0 0 16,3-5-1-16,0-5-2 15,0-5-2-15,0-1 1 16,0-2-6-16,3 0 0 16,0 0 1-16,0-1 3 15,3 4 2-15,-3 2 1 16,3 3-3-16,-3 5 2 0,0 3 1 15,0 5 0 1,0 5 2-16,0 6 1 0,3 4 1 16,-3 4 2-16,0 5 3 15,-4 0 5-15,-2-1-4 16,0-4 2-16,0-3-7 16,0-3-3-16,0-2 1 15,0-4 0-15,0-1-1 16,0-6 1-16,0-3-4 15,0-2 0-15,3-8-6 0,-3-6-3 16,3-2-1-16,0-3-1 16,3 0 0-1,0 0 0-15,0 3 4 0,6 5 5 16,-3 3 0-16,3 5 1 16,0 6 8-16,-3 2 4 15,0 5-1-15,0 6 2 16,-3 2 3-16,0 8 3 15,-3 3-7-15,0 0-1 16,0-1-7-16,-3-1-2 16,3-7 0-16,-3-1 0 15,0-1-11-15,2-5-3 16,1-3-28-16,0 3-13 16,-3-8-18-1,6 0-33-15,0-3 29 0</inkml:trace>
  <inkml:trace contextRef="#ctx0" brushRef="#br0" timeOffset="55">10167 6901 164 0,'0'2'63'0,"3"1"-34"0,3 2-25 16,0 1 13-16,0-1 7 15,2 0 5-15,1 1-9 16,0-1-4-16,3-3-9 0,0 1-1 15,3-3 4-15,0-3-8 0,0-2-1 16,-3 0-1 0,-3-3 2-16,0 0-8 15,-6 0-1-15,-3-2-5 0,0-1-3 16,-6 3-2-16,-6 0 0 16,-3 3 4-16,0 2 6 15,0 6-1-15,-3 2 3 16,0 6 3-16,3 2 3 15,1 0 2-15,2 8 3 16,3-2 6-16,3 5 4 16,6-1 1-16,3-1 1 15,3-4-5-15,3-2-3 16,3 0-5-16,5-3-2 16,4 0-6-16,0-7-2 15,-3-4-23-15,0-2-8 0,0-5-33 16,-3-3-42-1,-1-3 33-15</inkml:trace>
  <inkml:trace contextRef="#ctx0" brushRef="#br0" timeOffset="56">10360 6877 104 0,'0'3'41'0,"0"2"-22"0,0 11-7 16,0-6 13-16,0 6 11 15,3 8 5-15,-3 0-7 0,0 0-1 16,0 0-18-16,0-3-5 0,0-3 1 16,3-5-7-16,-3 3 0 15,0-8-2-15,0 0 1 16,0-8-9-16,3 0-1 16,3-2-3-16,0-6 1 15,0-3-6-15,-3-15-3 16,3 2 1-16,0 0 0 15,0 0 5-15,3 3 5 16,-3 2 4-16,6 9 6 16,-1 7 3-1,1 3 9-15,-3 5 4 16,0 9 0-16,-3 4-2 16,-6 1-5-16,0-3-2 15,0-3-2-15,0 0 0 0,0-5-7 16,0 0 0-16,0-3-3 15,0-5-2-15,6-2-4 16,0-9-2-16,0-7-11 16,0-4-4-16,3 1-4 15,0 0 0-15,0 2 14 16,0 4 6-16,0 4 10 16,3 6 5-16,-3 7 12 15,-1 6 6-15,1 3-4 16,-3 7 1-16,0 6-10 15,-3-3-2-15,0-2-3 16,0-1-1-16,0-4-6 16,0-4-1-16,0-2-24 15,0-3-10-15,-3-5-28 16,6 0-38-16,0-2 28 16</inkml:trace>
  <inkml:trace contextRef="#ctx0" brushRef="#br0" timeOffset="57">10729 6689 148 0,'0'5'55'0,"0"3"-30"0,12 21-10 0,-6-15 18 15,-6 7-5-15,-3 8-2 0,0 5-1 16,3 3-1-1,-3 6-13-15,3-6-4 0,0-3-3 0,0-7-2 16,0-4-2 0,0-4 1-16,0-6 1 0,-3-2-8 15,3-1-1-15,-3-7-9 16,3-6-5-16,0-5-3 16,0-7 0-16,0-9 0 15,9 0 0-15,0 0 9 16,0 3 4-16,0 2 4 15,3 6 5-15,3 5 7 16,0 6 7-16,0 4 11 0,-4 6 6 16,-2 3 0-1,3 10 2-15,-6-3-2 0,-3 1 0 16,-3 0-10-16,-3-1-4 16,-3-5-8-16,-3-2-5 15,0-1-12-15,-3-2-6 16,1-2-23-16,-7-6-8 15,3-3-10-15,3-5-5 16,3 3-15 0</inkml:trace>
  <inkml:trace contextRef="#ctx0" brushRef="#br0" timeOffset="58">10869 6948 148 0,'12'8'57'0,"-3"-2"-30"0,12-4-16 16,-9 6 15-1,0-2-6-15,0-6-1 0,-1-3-5 16,4 0-1-16,0 1-7 16,-3-4-2-16,0 1 0 0,-3 0-2 15,0-3 1-15,-3 0-2 16,-3-3 2-16,-3 1-9 16,-3-1-3-16,-3 3-6 15,-3 0-2-15,-3 3 8 16,-3 2 4-16,3 6 6 15,-3 2 2-15,3 3 3 16,1 3 1-16,2 2 8 16,3 5 2-16,6 6-2 15,3-3 1-15,3 1-5 16,0-4-1-16,3-2-9 0,-1-3 0 16,1-2-10-16,0-3-4 15,3-3-24-15,0 0-11 16,0-10-19-1,-3 2-35-15,0-2 31 16</inkml:trace>
  <inkml:trace contextRef="#ctx0" brushRef="#br0" timeOffset="59">11083 6948 116 0,'3'11'44'0,"0"-3"-24"0,0 34-6 0,0-28 17 0,0 1 0 16,0-1 2-16,0 1-7 15,-3 1-4-15,0-5-12 16,0-6-2-16,0 1-1 0,0-1 5 16,0-8 3-16,0-2-4 15,0 0 1-15,3-6-7 16,0-13-3-16,0 0-8 16,3 3-1-16,0 0 3 15,0 0 2-15,6 2-3 16,3 3 1-16,3 3-16 15,0 3-4-15,-1 2-54 16,7 2-48 0,-3 1 43-16</inkml:trace>
  <inkml:trace contextRef="#ctx0" brushRef="#br0" timeOffset="60">11890 6684 104 0,'-3'-13'38'0,"3"7"-20"0,-3-2-12 0,-3 3 11 15,-6 0 8-15,0 0 7 16,-2 2-4-16,-1 3 0 16,-3 5-13-16,0 6-6 15,0 7-6-15,0 6-3 0,3 5 3 16,3 6 4-16,-2 4 4 16,2 6-2-16,3 3 0 15,6-6-8-15,3-5 0 16,3-5-12-16,-3-6-3 15,3-7-31-15,-3-3-10 16,3-3-25 0</inkml:trace>
  <inkml:trace contextRef="#ctx0" brushRef="#br0" timeOffset="61">11569 6864 172 0,'-3'-6'66'0,"6"6"-36"0,3 0-33 16,0 0 11-16,5 0 2 16,7-2 4-16,0 2-3 15,0 0-1-15,0 0-6 16,3 2-9-16,-3 1-5 0,-1 0-30 16,-2-1-11-16,0 1-20 15,-6 0-11-15,0-1 44 16</inkml:trace>
  <inkml:trace contextRef="#ctx0" brushRef="#br0" timeOffset="62">11783 6909 160 0,'-3'18'60'0,"3"-5"-32"0,-6 17-20 0,9-15 16 15,-3 4-10-15,3 0-3 16,3-1 0-16,0-2 0 16,0-3-5-16,6 0-2 0,0-7 0 15,3-1-7-15,-1-5 0 16,-2-3-6-16,0-2-1 15,-3-14 0-15,0 6 1 0,-3-8 3 16,-3 0 2 0,0 2-1-16,-3 1 4 15,0 2 2-15,0 5 4 0,0 3 0 16,0 3 2-16,0 5-6 16,0 5-3-16,0 9 3 15,3 4 3-15,0 3-6 16,0-2 0-16,0-1 2 15,3 1 2-15,0-3-14 16,0-3-6-16,0 0-49 16</inkml:trace>
  <inkml:trace contextRef="#ctx0" brushRef="#br0" timeOffset="63">12006 6909 104 0,'-3'8'38'0,"3"0"-20"0,0 7-10 0,0-1 13 15,0 4 8-15,0 1 4 16,0-3-4-16,0-3-3 16,0 0-14-16,0-2-8 0,0-3 0 15,0-3-3-15,0 0-1 16,0-2-4-16,0-3 0 15,0-3-9-15,0-7-2 16,0-9 1-16,3-2 3 16,0 0 5-16,3 0 1 0,0 2 7 15,0 3 4 1,0 6-3-16,6 2-2 16,-3 2 6-16,6 6 3 0,0 8 6 15,-3 3 2-15,-4 5-1 16,1 5 2-16,-3 0-8 15,0 0-4-15,0-2-4 16,-3-3-3-16,0-3-13 16,0-3-6-16,-3 1-28 15,3-3-12-15,3-5-22 16</inkml:trace>
  <inkml:trace contextRef="#ctx0" brushRef="#br0" timeOffset="64">12283 6864 148 0,'-27'-6'57'0,"24"6"-30"0,-3 6-27 0,0-1 10 16,0 0 9-16,-3 6 7 15,1 2-7-15,-1 8-1 16,0 3-10-16,0 0-3 0,3 0 1 15,6-3-5-15,3 0-1 0,3-2-2 16,6-6 0 0,6-3-9-16,-1 1-5 0,7-8-19 15,3-3-5-15,-6-3-36 16</inkml:trace>
  <inkml:trace contextRef="#ctx0" brushRef="#br0" timeOffset="65">12468 6681 164 0,'-3'5'63'0,"3"3"-34"0,-3 6-21 0,3 2 16 16,-3 2 1-16,0 9 2 15,0 7-12-15,0 8-4 16,0 3-7-16,3-2-3 0,0-6 0 16,0-6-19-16,0-2-5 15,0-7-44 1,0-4-48-16,3-2 30 16</inkml:trace>
  <inkml:trace contextRef="#ctx0" brushRef="#br0" timeOffset="66">12354 6861 248 0,'-14'-3'93'0,"14"3"-50"0,3 0-48 16,-3 0 15-16,6 0-6 15,2 0 0-15,4-2 2 16,6-1 3-16,3 1-4 15,0-1-12-15,3 0-5 0,-3 1-36 16,2-1-16-16,-2 0-31 16</inkml:trace>
  <inkml:trace contextRef="#ctx0" brushRef="#br0" timeOffset="67">12581 6906 200 0,'-3'24'77'0,"0"-8"-42"0,0 13-32 0,3-16 15 16,0 3-11-16,0 3-2 15</inkml:trace>
  <inkml:trace contextRef="#ctx0" brushRef="#br0" timeOffset="68">12575 7054 301 0,'3'11'-65'16,"-3"-3"-18"-16,3 2-4 15</inkml:trace>
  <inkml:trace contextRef="#ctx0" brushRef="#br0" timeOffset="69">12557 6795 220 0,'-12'-3'85'0,"12"6"-46"0,3-3-46 0,3 0 20 16,0 0-8-16,0 3-4 16,3-1-1-16,-3 4 0 15,3-1-31-15,0 0-14 0,-1 0-24 16,1 3-29-1,-3 0 33-15</inkml:trace>
  <inkml:trace contextRef="#ctx0" brushRef="#br0" timeOffset="70">12619 6967 140 0,'-9'29'52'0,"6"-13"-28"0,3 5-24 16,3-10 13-16,0-3-3 15,3 0 4-15,0-1 4 0,3-1 3 16,3-1-11-16,0-5 3 0,0-3 3 15,6-2-6-15,-3-8-3 16,3-8-2-16,-7 2-1 16,-5 3 0-16,-3-2 2 15,-9-1-3-15,-2 1 0 16,-4-1 1-16,0 3 2 16,-3 3-8-16,0 3-3 15,0 2-15-15,3 2-7 16,3 4-17-16,3-1-7 15,0 3-26 1</inkml:trace>
  <inkml:trace contextRef="#ctx0" brushRef="#br0" timeOffset="71">12798 6866 200 0,'-3'11'74'0,"6"2"-40"0,-3 6-38 16,3-9 13-16,-3 9 12 16,0 5 9-16,0-3-4 15,0 0-1-15,0-2-14 16,0-4-7-16,0-1 0 0,0-4-5 16,0-2 0-16,0-3-4 15,0 3-1-15,0-8-6 16,0-5 0-16,0 2-5 15,3-23 0 1,3 0 10-16,0-4-1 0,3 4 1 16,0 2 1-16,3 6 4 15,0 2 1-15,-1 5 3 16,1 3 8-16,0 6 3 16,0 7 7-16,0 3 4 15,0 5-1-15,-3 6 0 16,0 4-10-16,-3-1-3 15,0-1-4-15,-3-3 1 16,-3-2-9-16,0-3-3 16,0-2-28-16,0-3-14 0,0-6-33 31</inkml:trace>
  <inkml:trace contextRef="#ctx0" brushRef="#br0" timeOffset="72">13116 6851 156 0,'0'-8'57'0,"3"5"-30"0,0-2-3 16,-3 5 24-16,0 0 5 15,-3 0 2-15,0 0-18 16,-5 2-8-16,-1 4-17 0,0 2-10 0,0-1-2 15,3 4-2 1,3 2-2-16,3 8 3 16,6 1 0-16,3 1 1 0,3 1 0 15,-3 0 0-15,-1-3 2 16,1 0-1-16,-6-2 2 16,-3-3 0-16,-6 0 3 15,-5-6-16-15,-4-2-8 16,-6-3-73-16,-12 1-30 15,3-6 16 1</inkml:trace>
  <inkml:trace contextRef="#ctx1" brushRef="#br0">21 8089 759 0,'0'0'33'0,"0"0"8"0,0 0-33 0,0 0-8 0,0 0 0 0,0 0 0 15,0 0 53-15,0 0 9 0,0 0 2 0,0 0 0 16,0 0-2-16,3 10 0 0,-3 4 0 0,3 4 0 16,0 6 3-16,0 2 1 0,-6 4 0 0,3 4 0 15,0 3-2-15,-3 3 0 0,-3-1 0 0,6 4 0 16,-9 2-19-16,6-6-4 0,0-4-1 0,0-1 0 16,0-5-32-16,3 0-8 0,0-2 0 0,0-6 0 15,0-2-21-15,0-1-7 16,0-7 0-16,0-1-1 0,0-10-139 15,3 3-28-15,-3-3-6 0,12-3-1 0</inkml:trace>
  <inkml:trace contextRef="#ctx1" brushRef="#br0" timeOffset="351.005">59 8189 172 0,'-3'-10'8'0,"3"10"1"0,0 0-9 0,0 0 0 16,0-5 0-16,0 5 0 0,-3-6 142 0,3 6 26 0,3-8 6 0,-3 3 1 15,6 0-89-15,3-3-18 0,-3 2-3 0,3-4-1 16,3 2-9-16,0 3-3 0,3-3 0 0,3 2 0 16,-6 1 8-16,5 3 2 0,4-1 0 0,-6 3 0 15,6 3-22-15,3 4-5 0,-3-1-1 0,0 4 0 16,-4 4-34-16,1 1-16 0,-3-1 2 0,-6 4 0 15,3 1 22-15,-6-1 5 0,-3 1 1 0,-9-1 0 16,0 1-14-16,-6-1 9 0,0 3-9 0,-6-5 8 16,3-2 30-16,-2-1 6 0,-1-3 0 0,-3 4 1 15,3-6 10-15,-3 2 1 0,3-5 1 0,-6 3 0 16,7-5-41-16,-1 2-8 0,0 1-8 0,3-4 12 16,6 1-30-16,-6-3-6 0,9 0 0 0,-3 3-1 15,6-3-32-15,3 0-7 16,0 0 0-16,0 0-707 0</inkml:trace>
  <inkml:trace contextRef="#ctx1" brushRef="#br0" timeOffset="752.991">396 8465 230 0,'0'0'20'0,"0"0"-20"0,0 5 0 16,-12 3 0-16,3 0 147 0,3 5 25 0,0 0 4 0,-3 3 2 15,3 0-106-15,3 2-22 0,-9-2-4 0,9 0-1 16,0 5 4-16,0-2 1 0,0-3 0 0,3 0 0 15,3 0 13-15,0-3 2 0,3-3 1 0,6 1 0 16,-6-3-28-16,6 0-6 0,3-3 0 0,-3-2-1 16,0-3-31-16,3 0 8 0,-7-3-8 0,7-5 0 15,-6 0 0-15,3-2 0 0,0-1 0 0,-3-5 0 16,0 3-8-16,-3-3-2 0,0 3 0 0,-3-3 0 16,0 0 22-16,-3 3 4 0,-3-3 0 0,-3 3 1 15,3 0 3-15,-9 2 0 0,3-2 0 0,0 5 0 16,0 0-20-16,0 0 0 0,0 0 8 0,0 3-8 15,3 2-43-15,1 3-12 0,2-3-2 0,3 3-626 16</inkml:trace>
  <inkml:trace contextRef="#ctx1" brushRef="#br0" timeOffset="978.006">634 8488 748 0,'0'0'33'0,"0"0"7"0,0 6-32 0,0 4-8 16,0-2 0-16,3 3 0 0,-3 2 139 0,3 0 25 15,-3 6 6-15,0-1 1 0,0 1-130 0,3-3-25 0,-3 2-6 0,0-2-1 16,0-3-1-16,3-2 0 0,-3-1 0 0,0 1 0 16,0-6-8-16,3 3 0 0,-3-2 0 15,0-6-634-15</inkml:trace>
  <inkml:trace contextRef="#ctx1" brushRef="#br0" timeOffset="1116.988">652 8369 748 0,'0'0'67'0,"0"0"-54"0,0 0-13 0,0 0 0 15,0 0 184-15,0 0 33 0,0 0 7 0,0 0 2 16,0 0-318-16,0 0-64 0,0 0-13 15,9 11-3-15</inkml:trace>
  <inkml:trace contextRef="#ctx1" brushRef="#br0" timeOffset="1398.99">726 8668 1335 0,'0'0'59'0,"0"0"13"0,0 0-58 0,0 0-14 15,0 0 0-15,0 0 0 0,0 0 16 0,0 0 1 16,0-5 0-16,0 0 0 0,3-1-25 0,0-2-6 15,0 1-1-15,0-4 0 0,3 0 15 0,-3-2 0 16,6 0 0-16,-3 0 0 0,3-1 0 0,0 1 0 16,0 0 0-16,0 0 10 0,-1 0-10 0,7 5 0 15,-9 2-12-15,6 1 12 0,-3 5 0 0,0-3 0 16,-9 3 0-16,9 6 0 0,3-1 14 0,-3 3 10 16,-9-8 3-16,9 13 0 0,-3 3 5 0,0 0 2 0,0 0 0 15,-3-3 0-15,3 3-20 0,-6-3-4 0,0 3-1 0,0-3 0 16,0-2-9-16,-6-1 0 0,12 1 0 0,-6-3 0 15,-6-3 0-15,6 0-14 0,0-5 3 0,0 0 1 32,0 0-43-32,0 0-9 0,0 0-2 0,0 0 0 0</inkml:trace>
  <inkml:trace contextRef="#ctx1" brushRef="#br0" timeOffset="1623.997">1143 8224 1152 0,'0'0'102'16,"3"0"-82"-16,-3 0-20 0,9-3 0 0,-3 3 76 0,-3 3 10 16,-3-3 2-16,6 8 1 0,-3 2-73 15,0 6-16-15,3 0 0 0,-3 0 0 0,-3 8 31 0,0 0 7 16,0-1 2-16,0 9 0 0,-3-3 7 0,0 6 1 16,3-4 1-16,-3 1 0 0,3-5-33 0,-3-1-8 15,3-2 0-15,0 0-8 0,0-6 0 0,0 1 0 16,0-6 0-16,0 0-9 15,0-5-40-15,0 0-8 0,0-8-2 0,0 0-679 0</inkml:trace>
  <inkml:trace contextRef="#ctx1" brushRef="#br0" timeOffset="1816.005">1006 8438 1602 0,'0'0'71'0,"0"0"14"0,0 0-68 0,0 0-17 0,9-3 0 0,3 3 0 16,-3-2 0-16,6 2 0 0,-1 0 0 0,1-3 0 16,3 3 0-16,0-2 0 0,3 2 0 0,-3-3 0 15,0 6 0-15,2-6 0 0,1 3 0 0,0-3 0 32,0 3-93-32,-3 0-13 0</inkml:trace>
  <inkml:trace contextRef="#ctx1" brushRef="#br0" timeOffset="3002.227">1443 8099 1105 0,'0'0'48'0,"0"0"12"0,0 0-48 0,0 0-12 16,0 0 0-16,0 0 0 0,0 0 37 0,0 8 6 16,-3 0 1-16,3 3 0 0,-2-1 6 0,2 4 2 0,-3 2 0 0,0 2 0 15,3 1 8-15,-3-1 3 0,3 1 0 0,-3 2 0 16,3-3-14-16,0-2-2 16,-3 0-1-16,3 0 0 0,0-3-37 0,0 0-9 0,0-5 0 0,0 3 0 31,0-3-31-31,0 0-8 0,0-3-1 0,0-5-1 15,-6 5-151-15,6-5-31 0</inkml:trace>
  <inkml:trace contextRef="#ctx1" brushRef="#br0" timeOffset="3172.174">1551 8229 633 0,'0'0'28'0,"0"0"6"0,0 0-34 0,-6 5 0 0,-3 3 0 0,0-2 0 0,6-1 208 0,-6 3 36 15,0 0 6-15,-3 0 2 0,3 0-200 0,-3 2-39 16,0 1-13-16,0-3 8 0,1 2-8 0,-1 1 0 16,-3-6 0-16,3 3 0 15,0-3-26-15,0 1 0 0,0-1 0 0,3-2-416 16,3-3-83-16</inkml:trace>
  <inkml:trace contextRef="#ctx1" brushRef="#br0" timeOffset="3360.177">1292 8229 57 0,'0'0'0'0,"0"0"0"0,0 0 0 0,0 0 0 16,0 0 304-16,0 0 56 0,0 0 12 0,0 0 1 16,0 0-262-16,0 0-53 0,6 0-10 0,-6 0-3 15,0 0-11-15,9 0-2 0,5 0-1 0,1 3 0 16,0 2 52-16,0 0 10 0,3 3 3 0,3 0 0 16,0 0-64-16,-4 3-12 0,4-3-2 0,-3 2-1 15,0 1-17-15,0-1-16 0,-3-2 4 0,3-2 0 31,-6-1-152-31,2 0-31 0</inkml:trace>
  <inkml:trace contextRef="#ctx1" brushRef="#br0" timeOffset="4368.369">2033 8520 403 0,'0'0'36'0,"0"0"-36"16,0 0 0-16,0 8 0 0,-3 0 67 0,0 3 6 15,3-3 2-15,0 2 0 0,-3 6 10 0,3 0 3 16,-3 2 0-16,6 4 0 0,-3 1 3 0,0 4 1 15,0-3 0-15,0-1 0 0,0 1-52 0,0 0-9 0,0-3-3 0,0 3 0 16,0-5-16-16,3-1-3 0,3 1-1 16,-3-6 0-16,-3 0-8 0,3-2 0 0,0-1 0 0,0-2 0 15,-3-8 0-15,0 0-14 0,3 5 3 0,-3-5 1 16,0 0 10-16,0 0 0 0,0 0-9 0,0 0 9 16,0 0 0-16,0-5-9 0,-3 0 9 0,3-3 0 15,3-3 0-15,-3 3 0 0,-3-5 0 0,0 0 0 16,0 0 0-16,0-3 0 0,0 0 0 0,-3-3 0 15,3 1 0-15,3 2 0 0,-3-5 0 0,0 2-10 16,3 4 10-16,0-4 11 0,3 0-3 0,-3 4 0 16,0 1-8-16,3 1 0 0,3 0 0 0,0-3 0 15,0 3 21-15,0 2-1 0,3-2 0 0,3 2 0 16,-4-2 7-16,1 5 1 0,0-2 0 0,3 2 0 16,3 0 0-16,-3 5 0 0,-6 0 0 0,3 3 0 15,6 0-16-15,0 3-4 0,-3 2 0 0,-3 3 0 16,-4 3 10-16,4 2 2 0,0-2 0 0,-3 5 0 15,-9 2-10-15,3-2-2 0,6 0 0 0,-6-3 0 0,-6 6 13 16,3-6 3-16,-6 0 0 0,3 0 0 0,0-2 12 16,-2 0 4-16,-7-1 0 0,3-5 0 0,3 1-16 0,-3-1-4 15,0-2 0-15,0-1 0 0,3-2-20 0,-3 0 0 16,0 0 0-16,0-2 0 0,1-1-12 0,2-2-6 16,0-1-2-16,0-2 0 15,3 1-25-15,0-1-6 0,3 0-1 16,3 2 0-16,-3-2-92 0,3 0-20 0,6 1-3 15,0-1-1-15</inkml:trace>
  <inkml:trace contextRef="#ctx1" brushRef="#br0" timeOffset="4608.336">2429 8517 460 0,'0'0'41'0,"0"0"-33"0,0 0-8 0,0 0 0 15,0 0 195-15,0 0 37 0,0 0 7 0,0 0 1 16,0 0-160-16,0 0-32 0,0 0-6 0,0 0-2 16,0 0 17-16,0 0 3 0,0 0 1 0,0 0 0 15,0 0-37-15,0 0-8 0,-3 6-2 0,3-6 0 16,0 0-121-16,0 0-24 0</inkml:trace>
  <inkml:trace contextRef="#ctx1" brushRef="#br0" timeOffset="5014.42">2378 8750 172 0,'0'0'8'0,"0"0"1"16,9 0-9-16,-9 0 0 0,0 0 0 0,3 3 0 0,9 0 204 0,-12-3 40 0,0 0 7 0,6 5 1 16,3 0-160-16,-3 3-32 0,-3 0-6 0,-3 0-2 15,0-8 23-15,0 13 4 0,0-2 1 0,-6-1 0 16,-6 1 7-16,3-3 1 0,6 5 1 0,-9-2 0 16,-3-1-35-16,0 1-7 0,3-1-2 0,0 4 0 15,-5-4-118-15,-1 1-24 16,-12 2-5-16,6-5-1 0</inkml:trace>
  <inkml:trace contextRef="#ctx1" brushRef="#br0" timeOffset="6999.392">5355 8533 172 0,'0'0'16'0,"0"0"-16"15,0 0 0-15,0 0 0 0,0 11 177 0,3 2 33 16,-3 0 6-16,0 6 2 0,0 5-138 0,0 2-28 0,0 6-6 0,0 2-1 16,-3 1-1-16,3 4 0 0,0 4 0 0,0-6 0 15,0 0-16-15,-3-5-3 0,3-1-1 0,0-4 0 16,-3-1 24-16,0-2 4 0,3-3 0 0,0-2 1 15,0-3-29-15,0-3-5 0,0-3-2 0,0-2 0 16,3-2-9-16,-3-6-8 0,0 0 12 0,0 0-12 16,0 0 0-16,0-11 0 0,6-2 0 0,-6-3 0 15,3-3 0-15,0 1-16 0,0-3 5 0,0-3 1 16,-3-2-10-16,0-1-3 0,0-2 0 0,0 0 0 31,0-3-12-31,0 3-2 0,0 0-1 0,0 0 0 0,3 2 22 0,3-2 4 0,-4 0 0 0,4 5 1 16,0 6 11-16,3-1 0 0,0-2 0 0,3 5 0 15,-3 6 8-15,3-1 3 0,0 3 1 0,-3 3 0 16,6 2 9-16,-6 3 3 0,6 0 0 0,-4 5 0 0,1 1 6 16,0 4 2-16,0 6 0 0,-3 3 0 0,-3-1-10 0,3 1-2 15,-6-1 0-15,0 1 0 0,-3-1-4 16,-3 1-2-16,-3-3 0 0,0-3 0 0,0 0-2 0,-3-2-1 16,-3-1 0-16,0 1 0 0,0-6-11 0,1 3 10 15,-4-3-10-15,0-5 10 0,0 3-10 0,0-3 0 16,3-3 0-16,0 1 0 15,0-3-148-15,3-3-21 0,0 0-5 0,3 0-1 0</inkml:trace>
  <inkml:trace contextRef="#ctx1" brushRef="#br0" timeOffset="8087.92">5768 8631 230 0,'0'0'20'0,"0"0"-20"0,0 0 0 0,0 0 0 16,0 0 174-16,0 0 30 0,-3-2 7 0,3 2 1 16,0 0-131-16,0 0-25 0,0 0-6 0,0 0-1 15,0 0 15-15,0 0 2 0,0 0 1 0,0 0 0 16,0 0 2-16,6-3 1 0,0 0 0 0,0 1 0 15,3-4-19-15,0 6-4 0,0 0-1 0,3 0 0 16,-3 0-27-16,3 0-6 0,3 0-1 0,0 3 0 16,-4-3-12-16,7 3 8 0,-6-1-8 0,3 1 0 15,0 0 0-15,-3 2 0 0,-3-2 0 0,3 2 0 16,-3-5-32-16,0 2 0 16,-9-2 0-16,0 0 0 0,9 6-40 0,-9-6-8 15,0 0-2-15,0 0-615 0</inkml:trace>
  <inkml:trace contextRef="#ctx1" brushRef="#br0" timeOffset="8862.012">6033 8470 403 0,'0'0'36'0,"0"0"-36"15,0 0 0-15,0 0 0 0,0 0 127 0,0 0 18 16,0 0 4-16,0 0 1 0,0 0-70 0,0 0-13 16,0 0-3-16,0 0-1 0,0 0-3 0,0 0-1 15,0 0 0-15,0 0 0 0,0 0-2 0,0 0 0 16,0 5 0-16,0 3 0 0,3-3-26 0,0 3-6 15,3-2-1-15,-3 2 0 0,3-3 8 0,0 0 2 16,3 0 0-16,0 3 0 0,0 0-34 0,3 0 0 0,0 0 0 0,-3-3 0 16,3 3 0-16,-4 0 0 0,4 0 0 15,-3-2 0-15,0 2 0 0,3-1 0 0,-3-1 0 0,-3 2 0 16,3 0 0-16,-3-3 0 0,0 3 0 16,-6 0 0-16,3-3 0 0,-3 0 0 0,0 1 0 0,0 2-9 15,-3-3 9-15,0 3 0 0,3-8 8 0,-3 5-8 16,0 0 8-16,-3-2-8 0,0 2 10 0,0 1-10 15,3-1 17-15,-6 0-2 0,0 1-1 0,3-1 0 16,-3 3 5-16,0-3 1 0,1 3 0 0,-1 0 0 16,0-3 9-16,0 3 3 0,0 0 0 0,-3 0 0 15,3 0-11-15,0 0-1 0,0 0-1 0,3 0 0 16,-6-3-10-16,6 3-1 0,0-3-8 16,0 1 12-16,-3-1-12 0,6 0 0 0,3-5 0 0,0 0 0 15,0 0-13-15,0 0-6 0,0 0-1 0,0 0 0 16,0 0-150-1,0 0-30-15</inkml:trace>
  <inkml:trace contextRef="#ctx1" brushRef="#br0" timeOffset="10612.824">6569 8637 57 0,'0'0'0'0,"0"0"0"0,0 0 0 0,3-8 0 0,0 2 0 0,-3-2 0 15,0 3 163-15,0 5 27 0,0 0 6 0,0 0 0 16,-3-5-123-16,0 2-25 0,3 3-4 0,-3 0-2 15,-3 0 0-15,0 3 0 0,-3 2 0 0,3 0 0 16,-3 1 2-16,0 2 0 0,1 0 0 0,-4 2 0 16,3-2-21-16,-3 3-4 0,3 2-1 0,0 0 0 15,0-2-18-15,0-1 0 0,0 4 8 0,6-4-8 16,-3 1 20-16,3-1 1 0,6 1 0 0,0-3 0 16,-3-8 3-16,6 8 1 0,3 0 0 0,3-3 0 15,-3 0-15-15,6-2-10 0,-3-3 12 0,0 0-12 16,0-3 0-16,-1-2 0 0,1-3 0 0,0 3-12 15,-3-1 12-15,-3-2-9 0,3 1 9 0,-3-1-8 16,0 0 8-16,-3 0-12 0,0-3 12 0,0 3-12 16,-3 0 12-16,0 0 0 0,0 0 0 0,-3 0 0 15,3-2 0-15,-3 5 0 0,0-3 0 0,3 8 0 16,-3-6 8-16,3 6-8 0,0 0 8 0,0 0-8 16,0 0 0-16,0 0 0 0,0 0 0 0,-3 6 0 0,-3 2 0 15,6 0 0-15,-3 2 0 0,3 3 0 0,3 6 0 0,0-3 0 16,0 2 0-16,3 1 0 0,0 2 0 15,-3-3 14-15,3 4-3 0,-3-4-1 0,3 3 40 16,-6-2 8-16,3-1 2 0,-3-2 0 0,0 0 0 0,-3-3 1 16,0-2 0-16,-3 2 0 0,0-2-18 0,0-3-4 15,0-3-1-15,-3 0 0 0,0 1-14 0,0-6-4 16,-3 0 0-16,3 0 0 0,0-3-20 0,-2-2-8 16,-1-1 0-16,0-2 0 15,3 3-90-15,-3-5-18 0,3-4-3 0,-3 4-429 0,6-4-87 16</inkml:trace>
  <inkml:trace contextRef="#ctx1" brushRef="#br0" timeOffset="15740.368">6712 8679 1047 0,'0'0'46'0,"0"0"10"0,0 0-44 0,0 0-12 0,0 0 0 0,0 0 0 0,0 0 32 0,0 0 5 16,0 0 1-16,6 3 0 0,3 2 3 0,-3-3 1 16,0 1 0-16,3-3 0 0,0 5-2 0,0-2 0 15,-1-3 0-15,1 0 0 0,3 3-8 0,-3-3-1 16,0 0-1-16,3 0 0 0,-3 0-22 0,0 2-8 16,3-2 0-16,-6 0 0 0,3 0 8 0,0 0-8 15,-3 0 0-15,-6 0 0 0,6-2 14 0,3-1-3 16,-4 0-1-16,1 1 0 0,3-1 4 0,-3-2 1 15,0 2 0-15,0-2 0 0,-6 5-6 0,6-8-1 16,0 0 0-16,-3 0 0 0,0 3-8 0,-3-3 0 16,3 3 0-16,-3-3 8 0,0 2 7 0,-3 1 1 0,0 0 0 15,0-1 0-15,-3 1-24 0,0 3-5 16,0-1-1-16,-3 3 0 0,0-3 14 0,0 3 0 0,1 0 0 16,-1 3 10-16,-3 0-2 0,-3 2 0 0,3-3 0 15,0 1 0-15,0 2 4 0,-3 1 1 0,0-1 0 16,3 3 0-16,3 0 2 0,1-3 0 0,-4 6 0 15,3-3 0-15,0 0 11 0,0 2 2 0,3-2 1 16,0 3 0-16,3-6 0 0,0 6 0 0,3-3 0 0,3-1 0 16,-3 1-5-16,3 0 0 0,3 0-1 0,3-2 0 15,0 1-9-15,6-1-2 0,-3-1 0 0,8-2 0 16,-2 2-3-16,3-2-1 0,0-1 0 0,0 1 0 16,0-3-8-16,-1 3 0 0,-2-3 0 0,0 0 0 15,0 0-134-15,0 0-22 16,-3-3-5-16,0-2-1 0</inkml:trace>
  <inkml:trace contextRef="#ctx1" brushRef="#br0" timeOffset="16241.797">7141 8380 230 0,'0'0'20'0,"0"0"-20"0,0 0 0 0,0 0 0 0,0 0 224 0,0 0 41 16,3 8 8-16,-3 2 2 0,-3 1-195 0,3 2-38 16,0 3-8-16,0 3-2 0,-3 2 25 0,3 3 5 15,3 5 1-15,-3 0 0 0,-3 0-8 0,3 0-2 16,0 0 0-16,0-2 0 0,0-4-24 0,0-1-5 16,-3-1 0-16,3-3-1 0,3 1-15 0,-3-6-8 15,3 0 8-15,-3-2-8 16,3-1-31-16,0 1-10 0,-3-11-3 0,0 0-477 15,0 0-96-15</inkml:trace>
  <inkml:trace contextRef="#ctx1" brushRef="#br0" timeOffset="16438.778">7010 8504 1868 0,'0'0'41'0,"0"0"9"0,0 0 2 0,0 0 0 0,0 0-42 0,0 0-10 0,6 6 0 0,0-1 0 16,2 0 28-16,4-2 3 0,0-1 1 0,3 1 0 16,3 0 12-16,0-3 4 0,0 0 0 0,0 0 0 15,5 0-26-15,-2 0-5 0,-3 0-1 0,3 0 0 16,0-3-128-16,-3 3-27 0</inkml:trace>
  <inkml:trace contextRef="#ctx1" brushRef="#br0" timeOffset="17671.75">7304 8777 1105 0,'0'0'48'0,"0"0"12"0,0 0-48 0,0 0-12 0,0 0 0 0,0 0 0 16,0 0 53-16,0 0 9 0,0 0 2 0,0 0 0 16,0 0-17-16,6 2-3 0,3 1-1 0,0-3 0 15,0 3 23-15,6-3 5 0,-3 0 1 0,3 0 0 16,0 0-18-16,2 0-3 0,-2 0-1 0,3 2 0 15,0-2-32-15,0 3-6 0,-3-3-2 0,3 0 0 16,-3 3-10-16,-1-1-12 0,1-2 2 0,-3 3 1 16,0-3-21-16,-3 3-4 0,0-1-1 0,0-2 0 15,-3 3-156-15,-6-3-31 0</inkml:trace>
  <inkml:trace contextRef="#ctx1" brushRef="#br0" timeOffset="18147.742">8090 8573 1404 0,'0'0'62'0,"0"0"13"0,0 0-60 0,0 0-15 0,-3 3 0 0,-3 2 0 0,-3 3 10 0,3 3-1 16,-3-1 0-16,-3 3 0 0,1 3 23 0,-1-3 5 16,0 6 1-16,-3-3 0 0,0 2 4 0,0-2 1 15,3 3 0-15,-3-3 0 0,3-1 25 0,1-1 4 16,-4 2 2-16,6-3 0 0,-3 0-74 0,3-2 0 15,-3-1-9-15,6-2-1 0,-3-3-12 0,3 3-2 16,3-5-1-16,-3 0 0 16,3-1-135-16,3-2-28 0</inkml:trace>
  <inkml:trace contextRef="#ctx1" brushRef="#br0" timeOffset="18358.674">7807 8623 1710 0,'0'0'76'0,"0"0"15"0,0 0-73 0,0 0-18 0,6 6 0 0,3-1 0 16,0-2 8-16,0 2-8 0,0 0 9 0,3 3-9 15,0 0 32-15,0 3 0 0,3 2 0 0,0 0 0 16,-1 0 9-16,1 1 3 0,0-1 0 0,0 3 0 16,0-1-28-16,3-1-4 0,0-1-2 0,-3-2 0 31,-1-4-64-31,4 1-13 0,-3-2-2 0</inkml:trace>
  <inkml:trace contextRef="#ctx1" brushRef="#br0" timeOffset="19562.491">8421 8338 1148 0,'0'0'25'0,"0"0"6"0,0 0 1 0,0 0 0 0,0 0-32 0,-6-3 0 0,0 3 0 0,3 3 0 15,-3-1 20-15,0 4-1 0,0-4-1 0,0 1 0 16,0 2 15-16,-6 3 3 0,3 3 1 0,0-1 0 16,-3 3 12-16,3 1 3 0,-3 2 0 0,3 5 0 15,-5 0-7-15,2 3-1 0,3 2 0 0,3 1 0 16,-3 2-7-16,6-3-1 0,3 3-1 0,6 0 0 15,0-2-16-15,6-3-3 0,0-3-1 0,5 0 0 16,1-3-7-16,3-2-8 0,0 0 11 0,0-3-11 16,0-2-16-16,-1-3-9 0,1 0-3 0,0-5-785 15</inkml:trace>
  <inkml:trace contextRef="#ctx1" brushRef="#br0" timeOffset="19899.484">8709 8369 1335 0,'0'0'29'0,"0"0"7"0,0 0 0 0,0 0 2 0,0 0-30 0,0 0-8 0,6 6 0 0,3 4 0 15,-3-2-14-15,0 5-4 0,0 1-1 0,0 4 0 16,3 1 51-16,-3 4 11 0,0 1 1 0,0 5 1 16,0 0 46-16,-3 1 9 0,0-1 1 0,-3 0 1 15,-3 0-52-15,0-3-10 0,0-2-3 0,-3 0 0 16,0-6-21-16,0 1-5 0,-3 0-1 0,0-4 0 15,0-1-10-15,0-4 0 0,0 1 0 0,3-3 0 16,0-3-101 0,0 0-16-16,0-2-3 0,3-3-630 0</inkml:trace>
  <inkml:trace contextRef="#ctx1" brushRef="#br0" timeOffset="20393.497">9016 8623 57 0,'0'0'0'0,"0"0"0"0,0 0 0 0,0 0 0 0,0 0 0 0,0 0 0 16,0 0 264-16,0 0 47 0,0 0 9 0,0 0 3 0,-3 6-215 0,-3-6-42 15,0 0-9-15,0 2-1 0,0-2-13 0,6 0-3 16,0 0 0-16,-6 3 0 0,6-3-40 0,0 0-20 15,0 0 1-15,-6 0 1 0,6 0-2 0,0 0-1 16,0 0 0-16,0 0-624 16</inkml:trace>
  <inkml:trace contextRef="#ctx1" brushRef="#br0" timeOffset="20844.538">8977 8832 403 0,'0'0'36'0,"0"0"-36"0,0 0 0 0,0 0 0 16,0 0 148-16,0 0 22 0,0 0 5 0,0 0 1 16,0 0-46-16,6 8-9 0,-6-2-1 0,3 4-1 0,0-2-45 15,0 3-9-15,-3 2-1 0,0 0-1 0,0 6-3 16,0-3 0-16,-3-1 0 0,0 1 0 0,0-2 28 15,-3-1 4-15,3-3 2 0,-3 1 0 0,0-1-47 16,-3 4-10-16,3-6-1 0,-3 0-1 0,1-3-3 0,-1 3 0 16,0-3 0-16,3 0 0 15,-3-2-128-15,3-3-27 0,-12 0-5 16,6-3-848-16</inkml:trace>
  <inkml:trace contextRef="#ctx1" brushRef="#br0" timeOffset="22249.107">10192 8353 1033 0,'0'0'45'0,"0"0"11"0,0 0-45 0,0 0-11 16,0 0 0-16,0 8 0 0,0 0 55 0,-3 0 9 16,-3 0 1-16,3 3 1 0,-3 2-16 0,0 0-3 0,-3-2-1 0,0 2 0 15,-3 0 2-15,-3 1 1 0,0-1 0 0,0 0 0 16,0 0 8-16,-2-2 2 0,2 2 0 0,-3-2 0 16,0-1-39-16,3 1-8 0,3-1-2 0,0-2 0 15,-3 0-10-15,7-2 0 0,-1 1 0 0,0-1 0 16,3-1 12-16,0-2 0 0,3 2 0 0,3-5 0 15,0 0 4-15,0 5 2 0,0-5 0 0,3 8 0 16,3-3-18-16,3 3 0 0,-3-2 0 0,5-1 0 16,1 0 0-16,6 1 0 0,0 2-11 0,-3-3 11 15,3 0-12-15,-3 0 4 0,6 3 8 0,-7-2-13 16,4 2 13-16,-3 0 0 0,0-1 0 0,0 4 0 16,0-3-12-16,-3 0 1 0,0 0 0 0,-3 2 0 15,0-2-10-15,-1 0-3 0,1 0 0 0,-3-2 0 16,3-1-164-1,-3 0-32-15,3 0-8 0,-9-5 0 0</inkml:trace>
  <inkml:trace contextRef="#ctx1" brushRef="#br0" timeOffset="22675.114">10177 8512 57 0,'0'0'0'0,"0"0"0"0,0 0 0 0,0 0 0 15,0 0 208-15,0 0 37 0,0 0 7 0,0 0 2 16,0 0-200-16,0 0-40 0,6-2-14 0,3 2 9 16,2-3 11-16,1 0 3 0,0 1 0 0,0-1 0 15,3 3 59-15,6-3 12 0,3 3 2 0,3-2 1 16,-1 2 5-16,7-3 1 0,3 3 0 0,-1-3 0 16,1 1-49-16,0-1-10 0,3 3-1 0,-4-3-1 15,1 3-14-15,-3-2-4 0,6-1 0 0,-4 1 0 16,-2-1-24-16,0 3-14 0,-4-3 2 0,1 3 0 15,0-2 12-15,-6 2-9 0,0 0 9 0,-4 0-8 16,1 0-22-16,-3 0-4 16,-3 0-1-16,-3 0 0 0,0 0-36 0,-3 0-7 15,0 0-2-15,-9 0-418 0,0 0-84 0</inkml:trace>
  <inkml:trace contextRef="#ctx1" brushRef="#br0" timeOffset="23145.106">10171 8727 403 0,'0'0'36'0,"0"0"-36"0,0 0 0 0,0 0 0 15,0 0 161-15,0 0 26 0,0 0 5 0,0 0 0 16,0 0-153-16,0 0-31 0,9 0-8 0,-3-3 0 15,-6 3 28-15,9-3 5 0,-3 1 1 0,2-1 0 0,1 3 43 16,3-3 9-16,-3 3 2 0,3-2 0 16,6-1-21-16,-3 0-4 0,6 3-1 0,3-2 0 15,2 2-29-15,4-3-5 0,-3 3-2 0,3-3 0 0,2 3-6 0,1 0 0 16,0 3-1-16,0-6 0 0,-1 3 1 16,-2 0 0-16,3 0 0 0,-3 0 0 0,-1 0-20 0,-2 0 8 15,0 0-8-15,0 0 0 0,-6 3 0 0,-4-3 0 16,-2 0 0-16,0 0 0 15,0 5-26-15,-3-5-9 0,-6 3-1 0,0 0-1 16,0-1-87-16,0 1-18 0,-6-3-3 0,0 0-1 0</inkml:trace>
  <inkml:trace contextRef="#ctx1" brushRef="#br0" timeOffset="23803.102">10939 8367 518 0,'0'0'46'0,"0"0"-37"16,0 0-9-16,0 0 0 0,0 0 196 0,3 0 36 15,-3 0 8-15,6 0 2 0,0-3-194 0,0 3-38 16,-6 0-10-16,3 0 0 0,5 0 9 0,-2 0 0 16,0 3 0-16,0-3 0 0,-6 0 35 0,9 5 6 15,0 3 2-15,3-3 0 0,-3 3-3 0,3 0 0 0,0 0 0 0,0 3 0 16,3 2-25-16,-1-3-4 0,-2 1-2 0,6 0 0 15,0-1-18-15,-3 3 8 0,0-2-8 0,6 0 0 16,-3-1 9-16,-1 1-9 0,1-1 0 0,0-2 9 16,-3 0-9-16,-3-3 12 0,-3 1-12 0,0-1 12 15,3-2-12-15,-6-1 10 0,-6-2-10 0,0 0 10 16,0 0-10-16,0 8 0 0,0-8 0 0,-3 6 0 16,-3 2 25-16,-3-1 7 0,0 1 0 0,0 0 1 15,-3 3-25-15,-3-1-8 0,0 1 0 0,0 0 0 16,-2 2 12-16,-1 0-2 0,3-5 0 0,-3 3 0 15,6 2 11-15,-3-5 3 0,-3 2 0 0,6 1 0 16,0-6-4-16,1 3 0 0,2-3 0 0,0 1 0 16,0-1-20-16,3-2 0 0,3-1 0 0,3-2 0 15,0 0-20-15,0 0-9 0,0 0-2 0,0 0-609 16,0 0-123-16</inkml:trace>
  <inkml:trace contextRef="#ctx1" brushRef="#br0" timeOffset="24432.98">11079 8727 115 0,'0'0'0'0,"0"0"10"0,0 0-10 0,0 0 0 15,0 0 0-15,0 0 0 0,0 0 272 0,0 0 52 16,0 0 10-16,0 0 2 0,0 0-210 0,0 0-42 16,-6-3-9-16,3 0-2 0,3 3-29 0,-9-2-7 15,0 2-1-15,-3-3 0 0,3 3-3 0,-6-3-1 0,0 3 0 0,0 0 0 16,0 0-16-16,-2 3-3 0,-4 0-1 0,0 2 0 15,3-2-12-15,0-1 0 0,0 1 0 0,-3 2 0 32,4-2-96-32,-1-1-23 0,3 1-4 0,0-3-1 0</inkml:trace>
  <inkml:trace contextRef="#ctx1" brushRef="#br0" timeOffset="26595.587">12043 8314 172 0,'12'-3'16'0,"-12"3"-16"0,0 0 0 0,0 0 0 16,0 0 155-16,0 0 28 0,3-5 5 0,-3 5 2 15,0 0-125-15,0 0-25 0,6-5-4 0,-6 5-2 16,0 0 30-16,0 0 5 0,0-8 2 0,0 8 0 16,-3-3-12-16,3 3-3 0,-3-3 0 0,3 3 0 15,-9-2-8-15,3 4-3 0,-3-2 0 0,3 6 0 16,0-1-17-16,-3 3-3 0,-3 0-1 0,-3 5 0 0,7 0 2 15,-4 3 0-15,-3 3 0 0,0 2 0 0,3 5 10 16,3 3 1-16,-3 0 1 0,3 6 0 0,-3-1-1 0,6 1 0 16,9-4 0-16,0 1 0 0,0 3-21 0,3-6-4 15,6-3 0-15,3 1-1 0,0-6-11 0,0 0 0 16,3 0 0-16,-1-5 0 0,4 0-17 0,-3-3-6 16,3 0-1-16,0-2 0 15,0-6-36-15,0 3-7 0,-4-5-1 0,1-1-753 0</inkml:trace>
  <inkml:trace contextRef="#ctx1" brushRef="#br0" timeOffset="27033.642">12216 8383 864 0,'-9'0'76'0,"9"0"-60"16,0 0-16-16,0 0 0 0,0 0 123 0,0 0 21 16,0 0 5-16,0 0 1 0,0 5-122 0,0 5-28 15,6-2 0-15,-3 3 0 0,3 0 0 0,-6 2 14 16,-3 0-3-16,3 3-1 0,6-3 22 0,-3 3 5 15,-6-3 1-15,3 3 0 0,3 0-38 0,-3-5 0 16,0-1 0-16,0 1 0 16,-3-3-25-16,3 0-3 0,6-3-1 0,-6-5-415 0,-6 5-82 0</inkml:trace>
  <inkml:trace contextRef="#ctx1" brushRef="#br0" timeOffset="27242.137">12263 8438 518 0,'12'-5'23'0,"-12"5"5"0,-6 0-28 0,6 0 0 0,0 0 0 0,0 0 0 15,0 0 236-15,-6 5 43 0,-3 3 8 0,3-3 1 16,6 3-230-16,-6 3-46 0,-5-3-12 0,-1 2 0 16,9-2 10-16,-6 3 0 0,0-3 0 0,0 0 0 15,0 2-2-15,3 1 0 0,3-3 0 0,-3 2 0 16,-3-2-72-16,0-2-14 15,9-6-3-15,0 0-1 0</inkml:trace>
  <inkml:trace contextRef="#ctx1" brushRef="#br0" timeOffset="27436.137">12076 8473 1465 0,'0'0'64'0,"0"0"15"0,0 0-63 0,0 0-16 16,6 0 0-16,0 0 0 0,3 2 12 0,-3 1-1 15,-1-3 0-15,7 2 0 0,0 1-1 0,0-3 0 16,-6 5 0-16,9-2 0 0,3 2 8 0,-3-2 2 16,-6 2 0-16,3 1 0 0,3 1-11 0,-1-1-1 0,1-4-8 15,-3 6 12 1,-3 0-76-16,3-5-16 0,0 2-4 0,0 1-560 0</inkml:trace>
  <inkml:trace contextRef="#ctx1" brushRef="#br0" timeOffset="28259.797">12469 8742 230 0,'0'0'20'0,"0"0"-20"0,0 8 0 16,0-2 0-16,6-1 202 0,-6 3 36 0,-3 0 7 0,3 2 2 16,0 1-159-16,0 2-32 0,-3 0-7 0,0 1-1 15,0-1 0-15,3 0 0 0,3 0 0 0,0 3 0 16,-9-3-8-16,6 3-3 0,3-2 0 0,0-4 0 16,3 3-15-16,-3 1-3 0,-3-4-1 0,0-2 0 15,0 0-10-15,0 0-8 0,-3-3 12 0,3-5-12 16,0 0 8-16,0 0-8 0,0 0 0 0,0 0 0 0,0 0 0 15,0 0 0-15,0 0 0 0,0 0 0 16,0-5 0-16,0 0 0 0,0-3-9 0,0-3 9 16,-6 3 0-16,6-2 0 0,0-1 0 0,0-2 0 0,-6 0 8 0,3 2 6 15,3-2 2-15,0 0 0 0,-6-1-16 16,6 1-13-16,-3 0 2 0,3 0 1 0,3-1 10 0,-3 1 9 16,0 0-1-16,3 2-8 0,3 1 12 0,0-3-4 15,-3 5 0-15,3-3-8 0,-3 0 11 0,5 1-11 16,1-1 10-16,0 1-10 0,3 2 20 0,3-3-1 15,0 1-1-15,0 4 0 0,-6-2 5 0,3 6 1 16,6-1 0-16,-6 3 0 0,-4 5-16 0,4 1-8 16,0 2 10-16,-3 2-10 0,0 1 11 0,-3 2-11 15,0 0 12-15,3 3-12 0,0-3 24 0,-6 1-1 16,-6-1-1-16,0-3 0 0,0 4 6 0,-3-4 0 0,-3 3 1 16,0-5 0-16,3 3 3 0,-3-6 0 0,-3 1 0 15,0-1 0-15,-2-3-32 0,2 4 0 0,3-1 0 0,-6-2 0 31,3-3-37-31,3 0-14 0,3 0-2 0,0-3-1 16,-3 0-96-16,6 1-19 0,-3-4-4 0</inkml:trace>
  <inkml:trace contextRef="#ctx1" brushRef="#br0" timeOffset="28934.208">12820 8372 288 0,'0'0'12'0,"0"0"4"0,0 0-16 0,0 0 0 0,0 0 0 0,0 0 0 16,0 0 202-16,0 0 38 0,0 0 7 0,0 0 1 15,0 0-144-15,0 0-28 0,0 0-7 0,0 0-1 16,0 0-8-16,9 3-1 0,-3-1-1 0,3 1 0 0,0 2 5 0,0 0 1 16,-1 3 0-16,1 3 0 0,3 0-32 0,0 2-5 15,0 0-2-15,0 6 0 0,0-1 31 0,-3 3 7 16,0 3 1-16,-3 3 0 0,0-1-37 0,-3-2-7 16,0 0-2-16,-3 2 0 0,-6-2-9 0,3-3-1 15,-6-2-8-15,3 2 12 0,-6-5-12 0,3-1 0 16,-3-1 0-16,0-1 0 0,0-2 0 0,-3-4 0 15,1 1 0-15,2-2-10 16,3-1-14-16,0 0-2 0,-6-2-1 0,6 2 0 16,9-5-25-16,-6 3-4 0,-3-3-2 0,3 3-847 0</inkml:trace>
  <inkml:trace contextRef="#ctx1" brushRef="#br0" timeOffset="29725.203">13126 8883 345 0,'0'0'15'0,"0"0"4"0,0 0-19 0,0 0 0 0,0 0 0 0,0 0 0 0,0 0 157 15,0 0 28-15,0 0 6 0,0 0 1 0,0 0-110 0,0 0-22 16,0 0-4-16,0 0 0 0,0 0-8 0,0 0 0 16,0 0-1-16,0 0 0 0,0 0-24 0,0 0-5 15,0 0-1-15,0 0 0 0,0 0 6 0,0 0 1 16,0 0 0-16,0 0 0 0,0 0-13 0,0 0-3 15,0 0 0-15,0 0 0 0,0 0-8 0,0 0 0 16,0 0 0-16,0 0 0 0,0 0 8 0,0 0 0 16,0 0 0-16,0 0 0 0,0 0 7 0,0 0 1 15,0 0 0-15,0 0 0 0,0 0-4 0,0 0 0 16,0 0 0-16,0 0 0 0,0 0-12 0,0 0 9 16,0 0-9-16,0 0 8 15,0 0-115-15,0 0-23 0,0 0-5 0,0 0-1 0</inkml:trace>
  <inkml:trace contextRef="#ctx1" brushRef="#br0" timeOffset="30580.473">13570 8687 230 0,'0'0'20'0,"0"-3"-20"0,3-2 0 0,-3 2 0 16,0-2 213-16,0 5 39 0,0 0 7 0,0-5 1 15,-3 2-145-15,0 0-30 0,0 1-5 0,-3-1-2 16,0 3-21-16,0 0-4 0,-3 0-1 0,0 3 0 15,0 2-2-15,-3-2-1 0,1-1 0 0,-1 6 0 16,0 3-29-16,-3 2-5 0,3-2-2 0,0-1 0 16,0 1-3-16,0-1-1 0,3 4 0 0,0-1 0 15,0-5 7-15,6 5 2 0,1-5 0 0,2 3 0 16,0-4 6-16,2 1 0 0,4 0 1 0,-6-8 0 16,9 6-15-16,0-1-10 0,3-2 12 0,0-1-12 0,0-2 11 15,3 0-11-15,-3-2 10 0,0-1-10 0,3-2 8 16,-4-3-8-16,1 2 0 0,0-2 0 0,0 3 0 15,0-3 0-15,0-2-11 0,-3 2 11 0,-6-3 0 0,3 1 0 16,-3 2 0-16,0 0 0 0,-3 0 12 16,0-3-4-16,3 3 0 0,-6 3 0 0,0 0-8 0,3 5 8 15,0 0-8-15,0 0 8 0,-3-6-8 16,3 6-11-16,-6-2 3 0,6 2 0 0,0 0-4 0,0 0-1 16,0 5 0-16,0 3 0 0,3 3 13 0,0 2-9 15,0-3 9-15,3 4-8 0,0 1 8 0,0 4-8 16,0-1 8-16,0 4-8 0,3-4 8 0,-3 1 11 15,-1 4-3-15,-2-1 0 0,0-4 4 0,-3 1 1 0,-3-1 0 16,0-5 0-16,-2 1 23 0,-1-4 5 0,-3 1 1 16,0-1 0-16,3-4-16 0,-6 2-3 0,0 2-1 15,0-2 0-15,0-3-22 0,-3-2-15 0,0 2 3 16,0-5 0 0,4 0-68-16,-4 0-12 0,0-2-4 0,3-4-524 0,-3-1-104 0</inkml:trace>
  <inkml:trace contextRef="#ctx1" brushRef="#br0" timeOffset="31160.46">13856 8742 1036 0,'0'0'23'0,"0"0"5"0,0 0 0 0,0 0 1 0,0 0-29 0,0 0 0 15,0 0 0-15,0 0 0 0,0 0 72 0,0 0 9 16,0 0 2-16,6 3 0 0,3-3-35 0,-3 3-6 0,0-1-2 15,-6-2 0-15,5 3 5 0,1-3 1 0,0 3 0 0,3-3 0 16,-6 0 4-16,6 0 1 0,0 0 0 0,-3 0 0 16,0-3-18-16,0 0-3 0,3 1-1 0,-3-1 0 15,0 3-16-15,0-5-3 0,0 2-1 0,0-2 0 16,0 0-9-16,0 2 10 0,-3-2-10 0,0-1 10 16,0 1-10-16,-3 0 0 0,-3-3 9 0,3 2-9 15,0 6 0-15,-6-2-12 0,0-6 2 0,-3 3 0 16,3 2 10-16,-6 0 0 0,3 1 0 0,0-1 0 31,-3 0-55-31,0 3-9 0,0 0-1 0,3 3-1 0,-3 0 47 0,1-3 10 0,-1 5 9 0,0 0-13 16,-3 1 13-16,6 1 0 0,-3 1 0 0,3 0 0 15,-3 0 17-15,6 0 10 0,-3 3 1 0,3-3 1 16,0 2-3-16,3-2-1 0,0 3 0 0,3-3 0 16,0 2 18-16,6-2 3 0,0 0 1 0,3 3 0 15,-3-3-30-15,6-3-5 0,0 3-2 0,3 0 0 16,0-3-10-16,3 1 8 0,0-4-8 0,-1 1 8 0,1-1-8 0,3 1 0 15,-6 0 0-15,6-3 8 16,-3 0-28-16,2 0-7 0,-2-3-1 0,-3 0 0 16,3-2-120-16,-3 0-25 0,0-3-5 15,0 3-1-15</inkml:trace>
  <inkml:trace contextRef="#ctx1" brushRef="#br0" timeOffset="31396.468">14186 8425 748 0,'0'0'67'0,"0"0"-54"0,0 0-13 0,0 0 0 16,0 0 140-16,0 0 24 0,0 0 6 0,0 0 1 15,6 0-142-15,-6 0-29 0,3 8 0 0,0 0-8 16,0 0 72-16,0 2 14 0,0 1 3 0,-3 5 1 16,0 2 2-16,0 1 0 0,0 5 0 0,-3-1 0 15,3 7-64-15,-3-1-12 0,0-6-8 0,0 1 10 16,0 0-10-16,0-5 0 0,0-1 0 0,3-2 0 15,-3-3 0-15,3 0 0 0,3-2 0 0,-3-3 0 32,3 0-156-32,0-3-32 0</inkml:trace>
  <inkml:trace contextRef="#ctx1" brushRef="#br0" timeOffset="31630.479">14008 8615 403 0,'0'0'17'0,"0"0"5"16,0 0-22-16,5-2 0 0,-2-4 0 0,3 6 0 0,6-2 281 0,0 2 52 16,0-3 11-16,3-2 1 0,6 0-233 0,0-1-48 15,0 1-8-15,-1 2-3 0,4-2-10 0,0 0-3 16,-3 2 0-16,-3 0 0 0,3-2-31 0,-7 3-9 15,4-1 0-15,0 0-585 16,-3 3-121-16</inkml:trace>
  <inkml:trace contextRef="#ctx1" brushRef="#br0" timeOffset="32764.233">14386 8832 864 0,'0'0'76'0,"0"0"-60"0,-6 0-16 0,3 0 0 0,-3 0 157 0,6 0 29 15,-3 3 6-15,-3-3 0 0,6 0-152 0,0 0-30 16,0 0-10-16,0 0 0 0,0 0 8 0,0 0-8 16,6 3 8-16,3-3-8 0,0 0 26 0,5 0 0 15,1-3 0-15,6 3 0 0,-3-3 25 0,3 3 5 16,3 0 0-16,-3 0 1 0,5 0-48 0,-2 3-9 15,0-3 0-15,-3 3 0 16,0-1-55-16,-1-2-5 0,-5 0-2 0,0 0-706 0</inkml:trace>
  <inkml:trace contextRef="#ctx1" brushRef="#br0" timeOffset="33242.746">15097 8676 1036 0,'0'0'92'0,"0"0"-73"15,0 0-19-15,0 0 0 0,0 0 139 0,0 0 24 16,-3 3 5-16,-6-3 0 0,3 5-100 0,-3 0-21 16,-3 3-4-16,-3 0-1 0,0 6-42 0,-2-1-22 15,2 0 2-15,-6 3 1 0,3 0 72 0,-3-3 15 16,3 3 2-16,1-3 1 0,2-2-42 0,0-1-8 0,3 1-1 16,3-1-1-16,0-2-19 0,0-2-11 15,3-1 2-15,0-2 0 16,6-3-62-16,0 0-12 0,0 0-2 0,0 0-727 0</inkml:trace>
  <inkml:trace contextRef="#ctx1" brushRef="#br0" timeOffset="33425.508">14826 8687 1094 0,'0'0'97'0,"0"0"-77"0,0 0-20 0,0 0 0 15,9 0 149-15,-3 0 27 0,3 2 4 0,0 1 2 16,3 2-135-16,3 1-27 0,0 2-6 0,-4 0-1 15,4 0 15-15,0 5 4 0,0-5 0 0,0 5 0 0,0 0 9 16,3 0 3-16,-3 1 0 0,2-1 0 0,-2-3-32 16,0 4-12-16,0-6 11 0,0 2-11 15,0-2-105-15,-3 0-27 0,0-5-6 0</inkml:trace>
  <inkml:trace contextRef="#ctx1" brushRef="#br0" timeOffset="33938.512">15520 8361 403 0,'0'0'36'0,"-9"-2"-36"0,9 2 0 0,-6-3 0 16,-6 0 229-16,3 3 39 0,0 3 8 0,-3 2 2 0,-3 1-202 0,0 4-41 15,0 3-8-15,-2 3-2 0,2 3-25 0,-3 2 0 16,0 0 0-16,3 6 0 0,0-1 28 0,3 1 12 15,3-4 4-15,6 4 0 0,0-1 28 0,6 1 5 16,3-3 2-16,0-1 0 0,6-1-39 0,3-4-8 16,6 1-2-16,0-4 0 0,0-4-41 0,-1 0-8 15,7-1-1-15,0-2-1 16,-3-3-124-16,3 1-25 0,-4-4-5 0,1-2-1 16</inkml:trace>
  <inkml:trace contextRef="#ctx1" brushRef="#br0" timeOffset="34224.513">15734 8375 403 0,'0'0'36'0,"0"0"-36"0,9 2 0 0,0 1 0 16,-3 0 260-16,3 2 44 0,3 0 10 0,-3 6 2 15,2-1-220-15,1 6-43 0,0 3-9 0,0 5-1 16,-3-1 1-16,0 6 0 0,-3-2 0 0,0 2 0 16,-3 3-1-16,-6-3 0 0,-3-3 0 0,0-2 0 0,-6 3-16 0,0-6-3 15,0 0-1-15,-3-5 0 0,1 0-11 0,2-3-1 16,0-3-1-16,0 1 0 0,-3-3-10 0,6 0-16 16,-3-3 4-16,3 1 1 15,0-4-165-15,0-2-34 0,3 3-6 0,0-3-492 16</inkml:trace>
  <inkml:trace contextRef="#ctx1" brushRef="#br0" timeOffset="34726.362">16046 8618 1191 0,'0'0'26'0,"0"0"6"0,0 0 0 0,0 0 2 0,0 0-34 0,0 0 0 15,0 0 0-15,6-3 0 0,-6 3 0 0,0 0 0 16,0 0 0-16,0 0 0 0,0 0 58 0,0 0 5 16,0 0 1-16,0 0 0 0,0 0 54 0,0 0 11 15,0 0 3-15,0 0 0 0,0 0-58 0,0 0-11 16,0 0-3-16,0 0 0 0,-3-2-48 0,3 2-12 0,0 0 0 0,-5-3 0 31,-1 0-44-31,6 3-11 0,-3-2-2 0,3 2-535 16,-3-5-106-16</inkml:trace>
  <inkml:trace contextRef="#ctx1" brushRef="#br0" timeOffset="35203.379">15984 8777 403 0,'0'0'17'0,"0"0"5"0,0 0-22 0,6 5 0 16,0 0 0-16,0 1 0 0,0 2 145 0,-3 0 25 0,3-1 5 0,-3 4 1 15,0 0-39-15,0-1-7 0,-6 1-2 0,3 2 0 16,-3 0-23-16,-3 0-5 0,0-2 0 0,-3 2-1 16,3-2-23-16,-3-1-5 0,0 1-1 0,-3 0 0 15,0-3-22-15,0 0-5 0,3-1-1 0,-3-1 0 32,1-4-85-32,2 4-17 0,0-1-3 0,-3-2-1 0</inkml:trace>
  <inkml:trace contextRef="#ctx1" brushRef="#br0" timeOffset="36790.366">13100 8875 345 0,'0'0'31'0,"0"0"-31"0,0 0 0 0,0 0 0 16,0 0 147-16,0 0 23 0,0 0 5 0,0 0 1 15,0 0-88-15,0 0-16 0,0 5-4 0,0-5-1 16,0 0-15-16,0 5-2 0,0-5-1 0,-3 6 0 0,-3-1-21 16,6-5-4-16,-3 5 0 0,3-5-1 0,0 0 1 0,0 0 0 15,0 0 0-15,0 0 0 0,0 0-16 0,0 0-8 16,0 0 8-16,0 0-8 0,0 0 0 0,0 0 0 15,0 0 0-15,0 0 0 0,6-5 0 0,-6 5 8 16,0 0-8-16,6-3 0 0,3 1 0 0,-9 2 8 16,0 0-8-16,6 2 0 0,-6-2 0 0,6 0 0 15,-6 0 0-15,0 0 0 0,0 0 8 0,0 0 1 16,0 0 0-16,0 0 0 0,0 0 9 0,0 0 2 16,0 0 0-16,0 0 0 0,0 5 4 0,0-5 0 15,0 0 1-15,-6 3 0 0,6-3-7 0,-6 3-2 16,-3-1 0-16,3-2 0 0,0 0-6 0,6 0-2 15,-6 0 0-15,6 0 0 0,0 0 8 0,0 0 0 0,-6-5 1 0,6 5 0 16,0-5-17-16,3 0 0 16,-3-1-8-16,3 1 8 0,-3 5-12 0,6-5 3 0,3-1 1 0,-3 4 0 15,0-1 8-15,-6 3-8 0,6 0 8 16,-6 0-8-16,8 0 8 0,-8 0 0 0,6 0 0 0,0 0 0 16,-6 0 8-16,0 0 4 0,0 0 1 0,0 0 0 15,0 0 11-15,0 0 3 0,0 0 0 0,0 0 0 16,0 0-3-16,0 0-1 0,-6 5 0 0,6-5 0 15,-6 0-7-15,6 0-2 0,-5 0 0 0,5 0 0 16,-6 0-3-16,6 0-1 0,0 0 0 0,0 0 0 16,0 0-32-16,0 0-6 0,0 0-2 0,0 0-599 15,0 0-120-15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31T22:33:06.3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10976 17113 230 0,'0'0'20'0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06:29.92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01T00:06:51.731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10055 112 116 0,'-11'-3'44'0,"8"6"-24"0,3-1 18 0,0-2 26 0,3 6-14 16,5-4-6-1,13-2-12-15,15-2-4 16,35-6-15-16,22-3 3 0,26-2 2 0,30 2-4 16,17-2 0-16,16 2-6 15,-9 1-3-15,5-1 0 16,-26 3-1-16,-24 3 13 16,-24 0 8-16,-24 2 3 15,-20 0 1-15,-18 1-10 16,-16-1-4-16,-14 0-22 15,-15 3-9-15,-14 3-73 16,-16 8-28-16,-21-11-36 16</inkml:trace>
  <inkml:trace contextRef="#ctx0" brushRef="#br0" timeOffset="1">51 1006 132 0,'-21'3'52'0,"15"-3"-28"0,-3 0 9 16,6 0 25-16,0 0-4 15,0 2 0-15,0-2-19 16,0 0-7-16,3 0-16 15,0 0-8-15,12 0-2 16,15-2-2-16,12-1 0 0,23 0 0 16,25-7 2-16,35-1-1 15,23-2 2-15,25 0-2 16,15-3-1-16,8 3 1 16,1-1-1-16,-1 1 2 15,-20 2 1-15,-24 4 1 16,-27-4 0-16,-24 3-5 0,-21-3 1 15,-23 1-33 1,-19 2-13-16,-32 3-85 16</inkml:trace>
  <inkml:trace contextRef="#ctx1" brushRef="#br1">10687 3545 403 0,'0'0'17'0,"0"0"5"0,0 0-22 0,0 0 0 0,3 0 0 0,-3 0 0 15,0 0 131-15,6 0 21 0,-6 0 5 0,0 0 1 16,0 0-63-16,-3 8-13 0,3-3-2 0,0 3-1 0,-6 0 5 0,0 2 2 16,-6 1 0-16,0 2 0 0,0 0-12 15,-2 1-2-15,-1-1-1 0,-3 0 0 0,0 3-39 0,0-3-7 16,3-2-1-16,3-1-1 0,-3 1-8 0,4 2-2 15,-1-2 0-15,3-1 0 0,0 1-3 0,3-3-1 16,3-3 0-16,-3 3 0 0,9-3-9 0,-3-5 0 16,0 6 0-16,3-1 0 0,6 0 16 0,3 1-1 15,-6-1-1-15,9-3 0 0,-1 4-14 0,1-1 11 16,0 0-11-16,3-2 10 0,-3 2-10 0,0 1 0 16,3 2 0-16,0-3 0 15,-1 3-40-15,-2-3-9 0,0 3-3 0,-3-3 0 16,3-2-124-16,-6 2-26 0,0 0-5 0</inkml:trace>
  <inkml:trace contextRef="#ctx1" brushRef="#br1" timeOffset="264.014">10562 3767 1263 0,'0'0'56'0,"-6"-3"12"0,6 3-55 0,0 0-13 0,-3-2 0 0,3 2 0 16,0 0 68-16,0 0 10 0,0 0 2 0,0 0 1 15,6-6-28-15,6 4-5 0,0-4-2 0,3 4 0 16,3-4 31-16,6 4 7 0,2-1 0 0,1 1 1 0,0-4-46 0,0 4-10 16,2-1-1-16,1 3-1 0,-3 0-15 0,3-3-2 15,3 3-1-15,-7-2 0 16,4 2-29-16,-3 0-7 0,3 0-1 0,-4 0-902 15</inkml:trace>
  <inkml:trace contextRef="#ctx1" brushRef="#br1" timeOffset="1635.364">11369 3701 691 0,'0'0'61'0,"0"0"-49"0,0 0-12 0,-3 8 0 16,3-3 109-16,-3 3 19 0,3 5 4 0,0 0 1 15,-3 3-59-15,3 5-12 0,3 1-2 0,-3-1-1 16,0 5-11-16,3-2-3 0,0 2 0 0,0-2 0 16,-3 0-17-16,0-3-3 0,3 0-1 0,-3 1 0 15,3-7-5-15,-3 1-2 0,-3 0 0 0,3-3 0 0,3-2-9 0,-3 0-8 16,-3-6 9-16,0 0-9 0,3-5 13 0,0 0-3 15,0 0-1-15,0 0 0 0,0 0 4 0,0-5 1 16,0-6 0-16,-3-2 0 0,-3 3-14 0,3-6 0 16,3 0 0-16,-3-3-10 0,0 1-2 0,3-3 0 15,0-1 0-15,0-1 0 0,0 1 12 0,-3-1 0 16,3-1 0-16,0 3-8 0,6-1 8 0,-3-1 0 16,0 1 0-16,0 1-8 0,6 0 8 0,-3 3 0 15,0 2 8-15,0 0-8 0,0 3 21 0,2 2 0 16,-2 3 0-16,3 0 0 0,-3 6-5 0,0 2-2 15,3 0 0-15,-3 5 0 0,0 3-14 0,3 0 0 16,0 2 8-16,0 1-8 0,-6 2 16 0,0 0 1 16,3 3 0-16,-6-3 0 0,3 3 8 0,-6 3 2 15,-6-3 0-15,3 0 0 0,6-3-27 0,-6-3 0 0,-3 4 0 16,0-4-11-16,3 1 11 0,3-3 0 0,-6-3 0 0,0 0 0 31,3 1-24-31,0-4-10 0,0 1-2 0,1-3 0 16,-1-3-21-16,0 1-5 0,6 2-1 0,0-8 0 15,0 2-93-15,0-4-18 0,3-1-4 0</inkml:trace>
  <inkml:trace contextRef="#ctx1" brushRef="#br1" timeOffset="1950.348">11556 3701 748 0,'0'0'67'0,"0"0"-54"0,0 0-13 0,0 0 0 16,-6 8 160-16,3 2 30 0,6 1 6 0,0-1 0 15,-6 4-111-15,3-1-22 0,3-3-5 0,0 1-1 16,3 0-9-16,-3-1-1 0,-3-4-1 0,6 1 0 0,3-1-18 0,0 2-3 15,-3-3-1-15,-3 0 0 0,6 1-13 0,0-6-3 16,-9 0-8-16,0 0 12 0,9-3-12 0,-3 0 0 16,3-5 8-16,-3 3-8 0,-3-3 0 0,0 0-16 15,5 0 3-15,1-2 1 16,-9-1-13-16,6 0-3 0,0 1 0 0,0-3 0 0,-3 5 28 0,-3-3-10 16,-3 3 10-16,6 3 0 0,3 2 0 0,-6 3 0 15,0 0 0-15,0 0 0 0,0 0-21 0,0 0 2 16,0 0 1-16,6 8 0 0,0 0 30 0,-3 5 5 15,0-2 2-15,0 0 0 0,-3 2-19 0,3-3 0 16,3 1-8-16,-3-3 8 0,-6 2 0 0,6-2 10 0,6-2 0 16,0-1 0-1,-9-5-47-15,0 0-10 0,6 5-1 0,3-5-460 0,-3 0-92 0</inkml:trace>
  <inkml:trace contextRef="#ctx1" brushRef="#br1" timeOffset="2350.435">11815 3486 748 0,'0'0'67'0,"0"0"-54"0,0 0-13 0,0 0 0 15,9 8 135-15,-6 3 24 0,-3 2 5 0,3 0 0 16,0 3-112-16,0 3-22 0,0-1-5 0,-3 1-1 16,3 5 11-16,0-3 1 0,-3 0 1 0,-3 0 0 15,0-2-20-15,0-1-4 0,6 1-1 0,-3-3 0 0,0-3 14 16,0-3 2-16,3 1 1 0,-3 0 0 0,0-3-5 15,0-8 0-15,0 0-1 0,0 0 0 0,0 0-23 0,0 0 0 16,0 0 0-16,3-6 8 0,3-2-8 0,-3 0 0 16,0-2 0-16,0-3 0 15,3-1-40-15,0 1-5 0,0 0-2 0,0 0 0 0,3 2 20 0,0 0 4 16,0 1 1-16,-1 2 0 0,-5 3 22 0,0 2 0 16,6 0 0-16,-9 3 0 0,0 0 8 0,6 6 5 15,6 2 2-15,-3 0 0 0,-6-1 31 0,0 4 6 16,-3-3 2-16,3 5 0 0,6-5-13 0,-3 3-2 15,-12-1-1-15,3 1 0 0,6-3-3 0,-9 2-1 16,-3-2 0-16,-3-2 0 0,6 4-34 0,-3-4 0 16,-3-1 0-16,1 0 0 0,-1-2 0 0,0-3 0 15,3 2-10-15,-3 1 10 16,0-3-56-16,3-3-3 0,3 1-1 0,0-1 0 16,-3 0-7-16,3 1-1 0,6-6-1 0,0 3-667 0</inkml:trace>
  <inkml:trace contextRef="#ctx1" brushRef="#br1" timeOffset="2567.441">12098 3463 1659 0,'0'0'36'0,"0"0"8"0,0 0 2 0,0 0 1 0,0 0-38 0,0 0-9 0,-3 10 0 0,3-2 0 15,0 5 0-15,0-2 0 0,0 2 0 0,-3 6 0 0,3-1 17 16,0 1 8-16,0 2 2 0,-3 0 0 0,0 0 22 15,0-2 5-15,6 2 1 0,-3 3 0 0,-3-3-28 0,3 0-6 16,3-2-1-16,-3-1 0 0,3-2-20 0,0 0-15 16,0 0 3-16,0-3 0 15,3-2-126-15,-3-1-25 0,3-2-5 0</inkml:trace>
  <inkml:trace contextRef="#ctx1" brushRef="#br1" timeOffset="2725.442">12214 3748 864 0,'0'0'76'0,"0"0"-60"16,-6 8-16-16,3 0 0 0,0 3 159 0,3-1 29 0,-3 4 5 15,0-4 2 1,3 1-177-16,0-1-35 0,0-2-7 0,0 3-2 16,0-3-35-16,0 0-7 0,3 0-2 0,-3-8-324 0,0 0-65 0</inkml:trace>
  <inkml:trace contextRef="#ctx1" brushRef="#br1" timeOffset="2916.435">12238 3624 1382 0,'0'0'61'0,"0"0"13"0,-3-5-59 0,3 5-15 0,0 0 0 0,0 0 0 15,0 0 42-15,0 0 6 0,0 0 0 0,0 0 1 16,3-3-95-16,-3 3-19 0,9 0-4 0,0 0-1 15,3 0 16-15,0 0 3 0,0 0 1 0,-1 0-481 16</inkml:trace>
  <inkml:trace contextRef="#ctx1" brushRef="#br1" timeOffset="3055.445">12399 3680 518 0,'-18'10'23'0,"9"-2"5"0,-3 0-28 0,3 3 0 15,-3 2 0-15,0-3 0 0,3 4 261 0,0-1 47 16,0 0 10-16,6 0 2 0,-2-2-212 0,5 0-43 15,0-1-8-15,5 3-1 0,-2-2-28 0,6-3-4 16,6 0-2-16,0-3 0 0,3-2-1 0,6-1 0 16,0-2 0-16,2 0-908 0</inkml:trace>
  <inkml:trace contextRef="#ctx1" brushRef="#br1" timeOffset="3723.132">13045 3666 1177 0,'-3'0'25'0,"-3"-2"6"0,-3 2 1 0,-3 0 2 0,3 0-34 0,-3 0 0 16,-3 2 0-16,3 1 0 0,0 2 42 0,0 1 2 15,0-4 0-15,7 6 0 0,-4 0-20 0,6 3-4 0,-3-3-1 0,3 2 0 16,-3 3 21-16,3 1 4 0,3-1 0 0,3 3 1 16,0-3-23-16,-3-2-5 0,3-1-1 0,6 1 0 15,0-1-16-15,-1-2 0 0,1-2 8 0,3-4-8 16,0 1 0-16,3-6 0 0,-6 1 8 0,3 2-8 15,-3-3 0-15,0-5 0 0,0 0 0 0,0-3 0 16,-3 1 0-16,0-3-19 0,-3-1 4 0,0-1 1 31,-3 1-20-31,0-2-4 0,0 1-1 0,0-1 0 16,-3-3 11-16,0 1 1 0,0-1 1 0,3-2 0 0,-6 2-1 16,6-2 0-16,-3 0 0 0,0 3 0 0,0 2 19 0,3 2 8 0,-3 1-8 0,3 5 8 15,0 0 34-15,0 8 12 0,0 0 2 0,0 0 1 16,0 0-20-16,0 0-4 0,0 11-1 0,3 0 0 15,0 2 8-15,0 3 0 0,0 2 1 0,0 1 0 16,0-1 9-16,0 3 2 0,0-2 0 0,0-1 0 16,0 1-33-16,-1-3-11 0,1 2 0 0,3-2 9 15,-3 0-9-15,3-3 0 0,-3 1 0 0,3-4-11 16,3-2-94 0,-3 0-19-16,0 0-4 0</inkml:trace>
  <inkml:trace contextRef="#ctx1" brushRef="#br1" timeOffset="4048.141">13232 3664 1573 0,'0'0'69'0,"-3"-6"15"0,-6 6-67 0,3-2-17 15,0 2 0-15,0 2 0 0,-3 4 0 0,3-1 0 16,-2 3 0-16,-1 0 0 0,-3 2 0 0,3-2 0 0,0 3-11 0,3 2 11 16,-3-2 18-16,6-1 10 0,0 4 3 0,0-4 0 15,0-2 5-15,3 0 2 0,3 0 0 0,0 0 0 16,-3-8-28-16,6 5-10 0,-6-5 0 0,6 3 9 15,3-3-9-15,-9 0-17 0,9-3 4 0,0 1 1 32,0-1-23-32,0-2-4 0,-3-3-1 0,2 0 0 15,-2 2 0-15,0-1 0 0,-3 1 0 0,0 1 0 16,0 0 6-16,-3 5 1 0,6-6 0 0,-6 6 0 0,0 0 33 0,0 0 16 0,0 0-2 0,0 0 0 16,0 0 10-16,3 6 3 0,0 2 0 0,0 2 0 15,-3-2 7-15,3 5 2 0,0-5 0 0,-3 0 0 16,3-2-24-16,0 1-4 0,0 1 0 0,3-2-8 15,-6-6 0-15,6 2 0 0,0 4 0 0,0-4 0 16,-6-2-28 0,6 3-12-16,3-6-2 0,0 3-654 0</inkml:trace>
  <inkml:trace contextRef="#ctx1" brushRef="#br1" timeOffset="4241.133">13363 3410 1335 0,'0'0'59'0,"0"0"13"0,-3 2-58 0,0 6-14 16,0 0 0-16,3 5 0 0,-3 3 20 0,0 3 0 16,3 2 1-16,-3 0 0 0,0 0 7 0,3 6 0 15,0-6 1-15,0 3 0 0,0-3-3 0,0 3-1 16,0-3 0-16,3-3 0 0,3 1-13 0,-3-3-2 0,-3 0-1 16,3-3 0-1,3 0-89-15,-3-2-17 0,0 5-4 0,-3-16-1 0</inkml:trace>
  <inkml:trace contextRef="#ctx1" brushRef="#br1" timeOffset="4453.123">13196 3621 1209 0,'0'0'108'0,"-3"-5"-87"0,3 2-21 0,0 3 0 16,0 0 96-16,0 0 16 0,3-5 2 0,3 0 1 15,0 2-86-15,3-2-17 0,3 2-3 0,3-2-1 16,0 0 16-16,6-1 2 0,-3 1 1 0,-1 2 0 16,4 1-12-16,0 2-3 0,3-3 0 0,-3 1 0 15,0 4-92-15,-1-2-18 0,1 3-4 0,-3-1-1 0</inkml:trace>
  <inkml:trace contextRef="#ctx1" brushRef="#br1" timeOffset="4754.125">13568 3590 1411 0,'0'0'62'0,"0"0"14"0,-8 0-61 0,2 0-15 16,-6 0 0-16,3 2 0 0,0 1 50 0,0 0 7 16,0-1 2-16,0 6 0 0,0 0-37 0,3 0-7 15,-3 0-2-15,3 3 0 0,0-4 8 0,0 7 2 16,3-6 0-16,3 2 0 0,0 1 0 0,0-3 0 16,3 0 0-16,-3 0 0 0,6-3-11 0,0-2-3 0,-3-1 0 0,6 1 0 15,-3 0-9-15,3-3 0 0,-3-3 0 0,3 0 0 16,0-2-22-16,0 0 0 0,0-1 0 0,0 1 0 31,0-3-11-31,0 3-3 0,-4-3 0 0,-2 0 0 0,0 3 23 0,0-1 4 0,0 4 1 0,-3 2 0 16,0 0 34-16,0 0 7 0,0 0 2 0,0 0 0 15,0 0 5-15,0 8 0 0,0 2 1 0,0 1 0 16,3-1 1-16,-3 1 0 0,3 2 0 0,-3-2 0 16,3-1-18-16,0 1-4 0,3-3-1 0,0 0 0 31,3-3-89-31,0 0-18 0,3-2-3 0</inkml:trace>
  <inkml:trace contextRef="#ctx1" brushRef="#br1" timeOffset="5634.885">14069 3621 57 0,'0'0'0'0,"0"0"0"0,0 0 0 0,0 0 0 0,0 0 0 0,0 0 0 0,0 0 190 16,0 0 33-16,0 0 6 0,0 0 2 0,0 6-111 0,0 2-23 16,3 0-4-16,-3 5-1 0,0-3 28 0,0 6 6 15,0 0 1-15,0 0 0 0,0-3-47 0,0 3-10 16,0 0-2-16,0 0 0 0,0-3-40 0,2-2-9 15,-2-3-2-15,3 0 0 0,-3-1-9 0,0-1-8 16,0-6 9-16,0 0-9 0,0 0 8 0,0 0-8 16,0 0 0-16,0 0 9 0,0 0-9 0,0 0 0 15,3-8 0-15,0 3 0 0,3-3-14 0,-3 0 2 16,-3 0 0-16,3-3 0 0,-3-2-8 0,3 5 0 16,-3-5-1-16,3 0 0 0,-3-1-1 0,3-2 0 15,0 3 0-15,0 0 0 0,0 0 2 0,0 2 0 16,0 1 0-16,3 4 0 0,-3-2 3 0,3 3 1 0,-6 5 0 15,6-5 0-15,3 2 27 0,-3 6 5 0,0-1 2 0,0 4 0 16,3-1 0-16,-3 3 0 0,0 2 0 0,-3-2 0 16,0 3 6-16,0 0 0 0,0-1 1 0,-3-2 0 15,-3 3-10-15,3-6-3 0,0-5 0 0,-3 8 0 16,3-3-1-16,0-5-1 0,0 0 0 0,0 0 0 16,0 0 0-16,0 0 0 0,0 0 0 0,0 0 0 15,0 0-10-15,6-5 0 0,-1 0 0 0,4-1 0 16,0-2 0-16,0 0-14 0,0-2 3 0,-3 2 1 15,0 0-8-15,3 0-2 0,-3 3 0 0,0 2 0 16,-6 3 20-16,0 0-8 0,9 0 8 0,0 3 0 16,0-1 0-16,-3 4 14 0,3-1-1 0,-3 3 0 15,-3 3 9-15,-1-4 2 0,1 1 0 0,-3 3 0 16,0-3-24-16,0 3 0 0,-3-4 0 0,1 1-8 16,-1-2 8-16,0 2 0 0,0-3 0 0,0 3 0 15,3-8-48-15,0 5-7 0,-6-2-1 0,6-3-506 16,0 0-101-16</inkml:trace>
  <inkml:trace contextRef="#ctx1" brushRef="#br1" timeOffset="6031.959">14423 3650 1036 0,'0'0'92'0,"0"0"-73"15,0 0-19-15,0 0 0 0,3 8 106 0,0-2 18 16,3 2 3-16,-3-3 1 0,0 3-84 0,3-3-17 15,0 0-3-15,-1 1-1 0,-5-6 14 0,6 5 3 0,3-2 1 0,0-3 0 16,-3 5-5-16,0-5-2 0,0 0 0 16,0 0 0-16,3 0-22 0,0 0-12 0,-6-3 12 0,3 1-12 15,0-1 0-15,0 0-9 0,-3-2-1 0,0 0 0 16,0 0-11-16,-3-1-3 0,0 1 0 0,0-3 0 16,-6 3 0-16,3-1 0 0,3 1 0 0,-6 0 0 31,0 0-2-31,0-1-1 0,-3 1 0 0,0 2 0 0,0 1 7 0,0-1 0 0,3 6 1 0,-3-1 0 15,-3 1 19-15,3 2 0 0,1 1 0 0,-1-1 0 16,0 3 12-16,0 0 5 0,3 0 2 0,-3 0 0 16,6 0 11-16,0-1 2 0,3 4 1 0,0-3 0 15,3 0 0-15,0 3 0 0,0-4 0 0,3 7 0 16,0-6-8-16,0 0-1 0,3-1-1 0,0 1 0 16,0-2-15-16,-1-1-8 0,4 0 10 0,0 1-10 15,-3-4-15-15,3 1-9 0,-3-3-1 0,3 0-1 16,-3 0-120-1,0-5-24-15,0 2-5 0,-3-2-1 0</inkml:trace>
  <inkml:trace contextRef="#ctx1" brushRef="#br1" timeOffset="6494.484">14604 3653 403 0,'0'0'36'0,"0"0"-36"16,0 0 0-16,0 0 0 0,0 0 252 0,-3 5 43 15,0 3 9-15,3 0 1 0,0 0-232 0,0 3-46 16,0-1-10-16,-3 1-1 0,3 0 13 0,0-1 3 15,-3 3 1-15,3-5 0 0,0 3 15 0,0-3 2 0,0-3 1 0,-3 3 0 16,3-8-21-16,0 0-4 0,0 0-1 0,0 0 0 16,0 0-17-16,0 0-8 0,0 0 8 0,0 0-8 15,0 0 0-15,9-3-19 0,-3 1 3 0,0-4 1 32,0 1-16-32,-3 0-3 0,3-6-1 0,-3 3 0 15,6-5-12-15,-3 3-2 0,0-1-1 0,0 0 0 16,-3-2 19-16,0 3 4 0,3-1 1 0,-3 6 0 0,0-3 26 0,3 2 8 0,0 4 0 0,-6 2 0 15,0 0 15-15,6 0 3 0,0 2 1 0,-6-2 0 16,0 0 12-16,9 8 2 0,-4 0 1 0,1 3 0 16,0 0-15-16,-3-4-3 0,0 4-1 0,0-3 0 15,0 0-10-15,-3-8-1 0,0 8-1 0,0-8 0 16,0 0-11-16,0 0 12 0,0 0-12 0,0 0 12 16,0 0-12-16,0 0 0 0,0 0 0 0,0 0 8 15,0 0-8-15,0 0 0 0,6-5 0 0,3-3-11 0,-6 2-8 0,3-2-1 16,3 0-1-16,0 1 0 0,-3-1 5 0,3 2 0 15,-3-2 1-15,3 3 0 0,-3 2 15 0,3 1 0 16,-9 2 0-16,6 2 0 0,0 1 0 0,-1 2 15 16,-2 3-2-16,3 0 0 0,-3 3 0 0,0-1 0 15,0 1 0-15,-3-3 0 0,0 3-13 16,3-4 8-16,-3 4-8 0,0-3 0 0,-3 0 0 16,3-3 0-16,3 3 0 0,-3-8 0 15,0 0-33-15,0 0-13 0,0 0-2 0,0 0-485 16,0 0-97-16</inkml:trace>
  <inkml:trace contextRef="#ctx1" brushRef="#br1" timeOffset="6909.698">14962 3418 1378 0,'0'0'61'0,"0"0"13"0,0 10-59 0,-3 3-15 0,3 6 0 0,0 0 0 16,3 2 54-16,-1 0 8 0,-2 5 2 0,3 1 0 15,0-1-10-15,-3 1-2 0,0-1 0 0,0 1 0 16,0-4-22-16,0 1-5 0,0-3-1 0,0-2 0 16,-3-1 18-16,3-4 3 0,0-1 1 0,3-3 0 15,-3-10-27-15,0 0-6 0,0 8-1 0,0-8 0 16,0 0-20-16,0 0-5 0,0 0-1 0,3-5 0 16,0-3-31-16,0-2-7 0,0-4 0 0,-3 1-1 15,3 0-7-15,0 0 0 0,-3-3-1 0,3 0 0 16,3-3-27-16,-3 4-4 0,6-4-2 15,-6 6 0-15,3 2 50 0,0 1 9 16,3 2 3-16,-3 2 0 0,0 4 60 0,0 2 13 0,0 0 3 0,0 5 0 0,3 0 19 0,-3 6 4 16,0-1 1-16,2 4 0 0,-5-1-20 0,3 0-4 15,-6-2-1-15,0 2 0 0,0 0-5 0,0 0-1 16,-6 1 0-16,3-1 0 0,-2 0-20 0,-1 0-4 16,-3-2-1-16,0-3 0 0,0 0 16 0,-3-3 4 15,3-5 0-15,0 3 0 0,-3 2-44 0,3-5-8 16,0 3-1-16,0-6-1 15,0 3-48-15,0-3-10 0,1-2-1 16,2 0-447-16,3 0-88 0</inkml:trace>
  <inkml:trace contextRef="#ctx1" brushRef="#br1" timeOffset="7201.995">15164 3693 403 0,'0'0'36'0,"0"0"-36"0,12 2 0 0,-3-2 0 15,-3 3 272-15,0 0 47 0,3-6 9 0,0 3 3 16,2-3-243-16,-2 3-48 0,0 0-9 0,0-2-3 15,-3-3-28-15,0-1 0 0,-3 4 0 0,3-4 0 16,-3 1-11-16,-3 0 11 0,3 2-10 0,-3 3 10 16,-3-5 0-16,0-1 0 0,-3-1 0 0,-3 1 0 15,3 1-16-15,-3 0 0 0,3-1 0 0,0 4 0 16,-3-1 7-16,1 3 1 0,-1 0 0 0,0 0 0 16,0 5 8-16,-3 1 11 0,0-1-3 0,3 6 0 15,0-4 16-15,3 7 4 0,-3-4 0 0,3 4 0 16,3-4 17-16,0 3 4 0,3-2 1 0,0 2 0 0,0-2-10 15,3-1-1-15,3 1-1 0,0-1 0 0,3 1-24 0,0-6-5 16,0 1-1-16,0-1 0 16,0-2-30-16,-3 2-6 0,3-5-2 0,3 0 0 15,-3-3-110-15,-1 1-23 0,4-1-4 0,0-2-530 16</inkml:trace>
  <inkml:trace contextRef="#ctx1" brushRef="#br1" timeOffset="7657.978">15331 3669 403 0,'0'0'36'0,"0"0"-36"15,0 0 0-15,-3 5 0 0,0 3 243 0,3 0 41 0,0 3 9 0,0-3 2 16,-3 5-215-16,3 0-42 16,0-2-9-16,0 2-1 0,3-2-16 0,-3-1-2 0,0-2-1 15,0 0 0-15,3-3 37 0,-3-5 7 16,0 8 2-16,0-8 0 0,0 0-31 0,0 0-5 0,0 0-2 0,0 0 0 16,0 0-9-16,0 0-8 0,0 0 9 0,0 0-9 15,0 0 20-15,3-5-3 0,0 0 0 0,-3-3 0 16,0-3 7-16,0 1 2 0,0-1 0 0,0 0 0 31,0-2-42-31,0 3-8 0,3-4-1 0,0 4-1 0,-3-1 11 0,5 3 3 0,-5 0 0 0,3 0 0 16,3 0 0-16,-3 3 1 0,0 0 0 0,3 0 0 31,3-1-38-31,-3 4-8 0,0-4-2 0,3 1 0 0,0 2 9 0,-3-2 2 0,3 2 0 16,0 1 0-16,-3 2 35 0,3-3 13 0,0 1-9 0,0 2 9 15,-3-3 0-15,-1 3 19 0,1 0-3 0,0 0-1 16,-6 0 33-16,0 0 8 0,0 0 0 0,0 0 1 0,3 8-1 0,-3 2 0 15,-6-2 0-15,3 0 0 0,0 0-19 16,0 0-4-16,0 3-1 0,1-1 0 0,2 1-32 0,0-1 0 16,0-2 0-16,0 3 0 0,0 0 0 0,2-1 0 15,1 3 0-15,3-2 0 0,0 0 0 0,-3-1 0 16,3 1 0-16,0-1 0 0,-3 1 12 0,0-3 0 16,-3 0-1-16,0 0 0 0,0 0 17 0,-6 0 3 15,0 0 1-15,0-3 0 0,-3 0-8 0,0 0-2 16,1 1 0-16,-1-1 0 0,0-2-22 0,3-1 0 15,-3-2 0-15,0 0 0 16,0-2-193-16,6-1-40 0</inkml:trace>
  <inkml:trace contextRef="#ctx1" brushRef="#br1" timeOffset="8386.587">16060 3603 1375 0,'0'0'60'0,"0"0"14"0,0 0-59 0,0 0-15 0,0 0 0 0,-3 8 0 16,3-8 42-16,-6 8 6 0,0 2 0 0,0-2 1 15,6 5-14-15,0-2-3 0,0 2-1 0,0 1 0 16,0-1 4-16,3 0 1 0,0 0 0 0,0-2 0 15,-3-1-16-15,6 1-2 0,3-3-1 0,-6 0 0 16,3 0-17-16,0-3 10 0,0 0-10 0,0-2 8 16,3 0-8-16,-1-3 0 0,-8 0 0 0,12 0-11 15,-3-3-5-15,0 0-2 0,0-2 0 0,-3-3 0 32,0 3-17-32,-3 0-3 0,0-3-1 0,0 0 0 0,-3 0 23 0,3 2 4 0,-3 1 0 0,0 0 1 15,0 0 11-15,0 2 0 0,-3 0 10 0,3 3-10 16,0-2 20-16,0 2-1 0,0 0-1 0,0 0 0 15,0 8 13-15,0 0 2 0,3-3 1 0,-3 3 0 0,6 0-13 16,-3 0-2-16,0-3-1 0,3 0 0 0,3 3 3 16,0-5 1-16,-3 2 0 0,3-5 0 0,0 0-3 0,-1 0-1 15,-2 0 0-15,3 0 0 0,-3-3-5 0,3 1-1 16,-3-4 0-16,0 4 0 0,-3-6-12 0,0 3 0 16,0-1 0-16,0 1 0 15,-3 0-27-15,3-3-8 0,-3 3-1 0,0 5-1 16,0-8-103-16,-3 0-21 0,3 0-4 0,-3 0-1 0</inkml:trace>
  <inkml:trace contextRef="#ctx1" brushRef="#br1" timeOffset="8522.602">16328 3653 403 0,'0'0'36'0,"0"0"-36"0,0 0 0 0,3 8 0 16,3 0 287-16,-3 3 50 0,-3-1 11 0,3 1 1 16,3-1-249-16,-6 1-49 0,3 0-11 0,0-1-1 15,0 1-39-15,-3-1 0 0,0 1 0 0,0-3 0 16,0-3-25-16,0-5 0 0,0 0 0 0,0 0-489 15,0 0-98-15</inkml:trace>
  <inkml:trace contextRef="#ctx1" brushRef="#br1" timeOffset="8820.59">16328 3494 1555 0,'-6'-8'68'0,"6"8"16"0,0 0-68 0,0-5-16 0,0 0 0 0,0 0 0 0,3-3 24 16,3 2 0-16,0-2 1 0,0 3 0 16,3 0-219-16,-3-3-44 0,2 0-9 0,1 3-1 15,0-1 142-15,0 1 29 0,0 0 5 0,0-1 2 0,0-1 106 16,0 1 20-16,3 4 5 0,-3 2 1 16,-3-3-2-16,3 3 0 0,-3 3 0 0,3-1 0 0,-9-2 17 15,6 6 3-15,-1 4 1 0,-2 1 0 0,0 5 1 0,0-1 0 16,-3 7 0-16,3 1 0 0,-3-1-21 0,0 1-4 15,-3 4-1-15,-3-1 0 0,3 1-25 0,3-3-6 16,-3-1-1-16,1 1 0 0,2-5-24 0,0 2 0 16,0-5 0-16,0 0 0 15,0 0-28-15,0-3-10 0,0-3-2 0,0 1-724 0</inkml:trace>
  <inkml:trace contextRef="#ctx1" brushRef="#br1" timeOffset="9029.588">16363 3592 403 0,'0'0'17'0,"0"0"5"0,0 0-22 0,0 0 0 0,0 0 0 0,0 0 0 16,0 0 344-16,9-2 65 0,0-4 13 0,3 4 2 16,0-1-345-16,3 0-70 0,0-2-9 0,3 2-11 15,0 1 1-15,-1-1 0 0,-2-2 0 0,0 5 0 31,-3-3-18-31,0 1-3 0,0-1-1 0,0-2 0 0,3 2-147 0,-6-2-29 0,6-6-7 16,-4 1-1-16</inkml:trace>
  <inkml:trace contextRef="#ctx1" brushRef="#br1" timeOffset="9324.597">16625 3410 1220 0,'0'0'54'0,"0"0"11"0,0 10-52 0,0 1-13 15,0 2 0-15,-3 6 0 0,3 2 78 0,-3 0 13 16,3 5 2-16,0-2 1 0,-3 3-42 0,3-1-8 15,-3 1-1-15,1-4-1 0,-1-1-10 0,-3-1-1 16,3-3-1-16,0-2 0 0,0-3-10 0,0 1-3 16,0-6 0-16,3-8 0 0,0 0-5 0,0 0-2 15,0 0 0-15,0 0 0 0,0 0-18 0,0 0-4 16,6 0-1-16,3-6 0 0,0 4-7 0,-4-6 0 16,4 0-1-16,-3-3 0 15,3 1-39-15,0-1-7 0,3-2-1 0,-3 2-1 16,3 3 29-16,0-2 5 0,-3 4 2 0,3 1 0 0,-3 0 47 0,0 5 10 0,-1 2 1 0,1 6 1 15,-3 3 23-15,3 0 5 0,-3-1 1 0,0 6 0 16,-3-3 0-16,0 3 0 0,0 3 0 0,0-6 0 16,0 0-43-16,0 0-12 0,0-2 0 0,0-3-563 15,3 0-118-15</inkml:trace>
  <inkml:trace contextRef="#ctx1" brushRef="#br1" timeOffset="10947.949">12711 4211 748 0,'0'0'67'0,"0"0"-54"15,0 0-13-15,0 0 0 0,0 0 87 0,0 0 14 16,0 0 3-16,0 0 1 0,0 0-45 0,0 0-10 15,0 0-2-15,0 0 0 0,0 0-6 0,0 0-2 16,3 8 0-16,-3 3 0 0,0 0 28 0,3 2 4 16,0 0 2-16,-3 3 0 0,3 0-30 0,-3 0-5 15,3-1-2-15,0 1 0 0,0 0-23 0,-3-5-5 16,0 2-1-16,0 0 0 0,3-5-8 0,-3 0 0 16,0-3 0-16,0-5 8 0,0 0-8 0,0 0 10 15,0 0-10-15,0 0 10 0,0 0-10 0,0 0 0 16,3-8 0-16,0 3 0 0,-3-3-12 0,3-2-2 0,0-1 0 0,0-2 0 31,-3 2-11-31,3-2-3 0,0 0 0 0,0 0 0 0,3 2 12 0,-3 0 1 0,3 1 1 0,0-1 0 16,0 3 14-16,0 0 0 0,3 3 0 0,-4 2 0 15,4 1 32-15,0 2-1 0,-3 2 0 0,0 1 0 16,3 2-11-16,3 3-1 0,-3 0-1 0,-3 0 0 16,-3 0-5-16,3 3-1 0,0-1 0 0,-3 4 0 15,-3-4-12-15,3 1 11 0,-3-1-11 0,3 1 10 16,-6-3-10-16,3 0-17 0,0-3 4 0,0-5 1 15,0 0-36 1,0 0-8-16,3 8 0 0,-3-8-1 0,0 0-56 0,0 0-11 0,0 0-3 0,0 0-298 16,6-8-60-16</inkml:trace>
  <inkml:trace contextRef="#ctx1" brushRef="#br1" timeOffset="11305.94">12991 4278 230 0,'0'0'20'0,"6"-6"-20"0,0 4 0 0,-3-4 0 0,0 1 205 0,-3 5 37 15,0-5 7-15,0 5 2 0,0-6-117 0,0 1-23 16,0 0-5-16,-3 5-1 0,0 0-30 0,0 0-7 15,-3 0 0-15,0 0-1 0,0 3-26 0,0 2-5 16,-3 3 0-16,0 0-1 0,3 0 4 0,-3 2 1 16,3 1 0-16,-2 2 0 0,2 3-22 0,0-3-4 15,0 3-1-15,3 0 0 0,3 0 3 0,0-3 0 16,0-2 0-16,0-1 0 0,6 1-16 0,3-1 0 16,-6-2 0-16,5 0 0 0,-2-3 0 0,3-2 0 15,0 2 0-15,0-5 0 0,0-2-16 0,0-1 4 16,0-2 1-16,0-3 0 15,-3 0-12-15,3 3-2 0,-3-3-1 0,0-3 0 0,0 1 5 0,-3-1 1 0,0 3 0 0,0-3 0 16,0 1 12-16,-3-3 8 0,-3 2-10 0,3 0 10 16,0 1 0-16,-3-1 0 0,0 3 0 0,0 3 0 15,3-3 0-15,0 8 0 0,0 0 0 0,0 0 0 16,0 0 0-16,0 0 0 0,0 0 0 0,-6 5 10 16,3 3-10-16,3 0 0 0,0-2 0 0,0 4 0 15,3-2 0-15,0 0 15 0,0 3-1 0,0-1 0 16,3 1-14-16,-3-1 11 0,3-2-11 0,-1 0 10 15,1 3-10-15,0-3 0 0,0 0-10 16,0-3 10 0,3-2-64-16,-3 2-6 0,3-5-2 0,-3 3-463 0,0-3-93 0</inkml:trace>
  <inkml:trace contextRef="#ctx1" brushRef="#br1" timeOffset="11800.937">13179 4299 633 0,'0'0'56'0,"0"0"-44"0,0 0-12 0,0 0 0 0,0 0 182 0,0 0 34 16,0 0 8-16,0 8 0 0,-3 0-176 0,0 0-35 16,0 2-13-16,3 1 9 0,0-1 10 0,0 1 1 15,0-3 1-15,0 2 0 0,0-2 30 0,0 0 5 16,0-8 2-16,0 11 0 0,0-3-13 0,0-3-2 16,0-5-1-16,0 0 0 0,0 0-30 0,0 0-12 15,0 0 11-15,0 0-11 0,0 0 0 0,0 0-12 16,0 0 1-16,0 0 0 0,6-3-5 0,-3-2 0 15,0-3-1-15,2-2 0 16,-2 2-12-16,3-3-3 0,0 1 0 0,0-4 0 16,-3-2-27-16,3 3-5 0,3-3-2 0,-3 6 0 15,0-1 32-15,-3 6 6 0,3-3 2 0,0 3 0 0,-6 5 43 0,0 0 9 0,6 2 2 0,3 4 0 16,-6-1 15-16,3 5 3 0,0-2 1 0,-3 6 0 16,3-1-4-16,-6 0-1 0,0 0 0 0,0-2 0 15,0 2-14-15,3-5-4 0,-3 3 0 0,0-3 0 16,-3-3-2-16,3-5-1 0,0 0 0 0,0 0 0 15,0 0-9-15,0 0-1 0,0 0-1 0,0 0 0 16,0 0-19-16,3-3-4 0,0-5-1 0,3 3 0 16,0-3-13-16,-1 0-2 15,1-2-1-15,3-1 0 0,3 0-7 16,-3 1-2-16,-6-1 0 0,3 3 0 0,0 0 3 0,0 0 1 16,3 3 0-16,-3 2 0 0,0 1 35 0,-6 2 0 0,6 2 12 0,0 4-3 15,0-1 15-15,0 3 2 0,-3 3 1 0,0-1 0 16,-3 1-3-16,3-1-1 0,0 1 0 0,-3-1 0 15,0 1-12-15,0-3-3 0,0 0 0 0,0-8 0 16,0 5-34-16,0-5-7 0,0 0-2 16,0 0-476-16,0 0-95 0</inkml:trace>
  <inkml:trace contextRef="#ctx1" brushRef="#br1" timeOffset="12140.938">13542 4262 1566 0,'0'0'34'0,"0"0"7"0,0 0 2 0,0 0 1 0,3 8-35 0,3-3-9 16,-3 3 0-16,3 0 0 0,-1 2 18 0,4-2 2 0,-3-2 0 16,-3-1 0-16,3 0-8 0,0-2 0 0,3 2-1 0,-3-5 0 15,0 0-2-15,3 0 0 0,-3 0 0 0,0 0 0 16,0-3 2-16,0 1 0 0,3-3 0 0,-3 2 0 16,-3-2-23-16,0-1-5 0,3-2-1 0,-3 3 0 15,0 0-4-15,-3-3-1 0,-3 3 0 0,0-1 0 31,0 4-15-31,0-4-3 0,-3-2-1 0,0 6 0 16,-3-1 13-16,0-2 2 0,-3 2 1 0,3 3 0 0,-3 0 5 0,0 0 1 0,3 8 0 0,-3-3 0 16,1 3 44-16,2 0 8 0,0 3 3 0,0-1 0 15,6 1 16-15,-3 0 3 0,3 2 1 0,0 0 0 16,3-2-12-16,0 2-3 0,3-3 0 0,3 1 0 16,0 2-5-16,0-5-2 0,3 0 0 0,0-3 0 15,2 3-33-15,1-2-9 0,0-1-1 0,3-2 0 16,-3-3-140-16,3 0-28 15</inkml:trace>
  <inkml:trace contextRef="#ctx1" brushRef="#br1" timeOffset="12389.925">13872 4230 2012 0,'-12'-3'44'0,"6"3"10"0,0-2 2 0,-3-1 0 0,6 0-45 0,-3 3-11 15,0-2 0-15,1 2 0 0,-4 0 21 0,0 2 3 16,3 1 0-16,0 2 0 0,3-2-24 0,-3 5 0 15,3-3 0-15,0 3 0 0,0 0 11 0,3 3-3 0,3-3 0 16,0 2 0-16,3 1-8 0,3 2 0 0,-3 0 0 16,3-2 8-16,0 2-8 0,-6 0 8 0,-3-5-8 0,-3 3 8 15,0-1 7-15,0-2 1 0,-3 3 0 0,-3-3 0 16,-3 0 3-16,0-3 1 0,0 3 0 0,0-5 0 16,-3 2-20-16,3-5 0 0,0 3 8 0,0-3-8 31,1-3-89-31,2 3-22 0,0-5-4 0,0 2-785 0</inkml:trace>
  <inkml:trace contextRef="#ctx1" brushRef="#br1" timeOffset="12885.34">14277 4074 1036 0,'0'0'92'0,"0"0"-73"0,0 0-19 0,0 5 0 16,0 3 148-16,-3 3 25 0,0-1 6 0,0 6 1 16,6 0-129-16,-3 5-26 0,-3 0-5 0,0 3 0 15,3 0 2-15,0 2 1 0,0-2 0 0,0 0 0 16,-3 0 3-16,0 0 1 0,6-3 0 0,-3-3 0 16,-3-2-27-16,3 0 0 0,3-3 0 0,0-2 0 15,-3-3-43-15,3-3-13 16,-3-5-4-16,3 5-476 0,-3-5-96 0</inkml:trace>
  <inkml:trace contextRef="#ctx1" brushRef="#br1" timeOffset="13054.378">14414 4301 1443 0,'0'0'64'0,"0"0"13"0,0 0-61 16,-6 3-16-16,6-3 0 0,0 5 0 0,0 1 51 0,0 2 7 15,0 2 2-15,0 1 0 0,0 2-40 0,0 0-8 16,0-2-2-16,0 2 0 0,0-2 14 0,0-1 2 15,0 1 1-15,0-3 0 0,0-3-27 0,-3 3 0 16,6-3 8-16,-3-5-8 16,0 0-100-16,0 0-23 0,0 0-4 0,0 0-1 0</inkml:trace>
  <inkml:trace contextRef="#ctx1" brushRef="#br1" timeOffset="13175.397">14375 4272 1324 0,'0'0'59'0,"-3"-2"12"0,0-4-57 0,0 6-14 0,0-2 0 0,3 2 0 16,0 0 82-16,0 0 14 0,0 0 2 0,0 0-550 16,0-6-111-16</inkml:trace>
  <inkml:trace contextRef="#ctx1" brushRef="#br1" timeOffset="13396.102">14488 4127 748 0,'0'0'67'0,"0"0"-54"16,0 0-13-16,0 0 0 15,0 0 157-15,0 0 29 0,0 0 6 0,6 0 0 0,-6 0-101 0,3 5-21 16,3 3-4-16,-6 0-1 0,3 2-18 0,0 4-4 16,0-1-1-16,0 3 0 0,3 2 2 0,-3 1 0 15,0 2 0-15,-3 3 0 0,3-3-11 0,-3 3-1 16,3-3-1-16,-3-2 0 0,3-1-21 0,-3-5-10 16,3 0 10-16,-3 1-10 0,3-4 0 0,0-2-8 15,0 0-1-15,-3 0 0 16,0-8-54-16,6 5-10 0,-3 1-3 0,3-4 0 15,-6-2-140-15,6-2-29 0</inkml:trace>
  <inkml:trace contextRef="#ctx1" brushRef="#br1" timeOffset="13610.098">14673 4312 1036 0,'0'0'92'0,"-9"0"-73"0,0 3-19 0,0 2 0 15,0-2 127-15,0 2 21 0,-3 0 5 0,3 3 1 16,-3 0-120-16,3-3-24 0,-2 3-10 0,2-2 8 15,-3-1 3-15,3 3 0 0,3-3 0 0,0 0 0 16,0 1 45-16,6-6 8 0,0 0 3 0,0 0 0 16,0 0-23-16,6 8-5 0,0-1-1 0,3 1 0 15,0-5-20-15,3 0-4 0,0-1-1 0,-1 1 0 16,4 0-13-16,3-3-12 0,-3 2 3 0,3 1 0 16,0-3-115-16,-3 0-24 15,-3-3-4-15,-1 3-600 0</inkml:trace>
  <inkml:trace contextRef="#ctx1" brushRef="#br1" timeOffset="13941.286">14759 4349 1335 0,'0'0'59'0,"0"0"13"0,0 0-58 0,0 0-14 15,0 0 0-15,0 0 0 0,0 0 60 0,0 0 10 16,6 0 2-16,0 0 0 0,-6 0-40 0,9 3-7 16,0-3-1-16,0 0-1 0,0 2 17 0,-3-2 4 15,3 0 1-15,0 0 0 0,-1-2-11 0,-2 2-2 16,3-3-1-16,0 3 0 0,-3 0-19 0,0-3-4 15,-6 3-8-15,6-5 12 0,-3 2-23 0,-3 3-5 16,6-5 0-16,-6 5-1 16,0-5-12-16,0 0-3 0,0-1 0 0,0 6 0 15,0 0-7-15,-6-5-1 0,-3 0-1 0,-3-1 0 0,3 4 13 0,-3-1 4 16,4 3 0-16,-4 0 0 0,0 0 24 0,0 3 0 0,3-1 0 0,0 4 0 16,-3-1 9-16,3 0 7 0,6 3 2 0,-3 3 0 15,0-3 22-15,0 2 5 0,3 1 1 0,3-1 0 16,3 4-6-16,0-1 0 0,3 0-1 0,0 0 0 15,3 1 9-15,0-4 3 0,0 3 0 0,3-5 0 16,3 3-34-16,0-3-6 0,-1-3-2 0,4-2 0 16,0 2-9-16,3-5-9 0,0 0 9 0,0-3-956 15</inkml:trace>
  <inkml:trace contextRef="#ctx1" brushRef="#br1" timeOffset="14623.685">15813 4230 633 0,'0'0'28'0,"0"0"6"0,0 0-34 0,-3 5 0 15,-3 3 0-15,0-3 0 0,0 3 176 0,0 3 29 16,-3-3 6-16,-3 2 1 0,0 6-122 0,-3-2-24 16,1 1-5-16,-1 1-1 0,0 0-12 0,0 0-2 15,0 3-1-15,3-4 0 0,0 1-13 0,0-2-2 16,0 1-1-16,3-1 0 0,0-1-29 0,4 0 0 16,-4-5-11-16,6 0 11 15,0 0-58-15,3-8-4 0,0 0-1 0,0 0-449 0,0 0-89 16</inkml:trace>
  <inkml:trace contextRef="#ctx1" brushRef="#br1" timeOffset="14835.998">15613 4264 1371 0,'0'0'30'0,"0"0"6"0,0 0 2 0,0 0 1 0,0 0-31 0,0 0-8 0,0 0 0 0,0 0 0 16,0 0 51-16,0 0 9 0,6 6 1 0,0-1 1 15,3 0 14-15,0 6 2 0,3-1 1 0,0 4 0 16,3 1-15-16,0-1-2 0,3 2-1 0,-4-1 0 16,4-1-39-16,0-1-8 0,-3 0-2 0,0-2 0 15,0 2-34-15,0-2-7 0,-3-4-2 0,2-1-585 16,-2-1-116-16</inkml:trace>
  <inkml:trace contextRef="#ctx1" brushRef="#br1" timeOffset="15428.932">16173 4518 1378 0,'0'0'61'0,"-3"3"13"0,0 2-59 0,-3 3-15 0,3-3 0 16,0 3 0-16,-3 0 52 0,0 0 8 0,3-2 2 0,-3-1 0 15,0 3-42-15,0-6-8 0,0 4-1 0,0-6-1 16,1 2-26-16,-1 1-4 0,6-3-2 0,-6 3-684 16</inkml:trace>
  <inkml:trace contextRef="#ctx1" brushRef="#br1" timeOffset="15850.929">16578 4333 1152 0,'0'0'102'0,"0"0"-82"0,0 0-20 0,6 8 0 16,-3 0 112-16,3 0 19 0,-3 3 3 0,3 2 1 16,-3 0-99-16,5-2-19 0,-2 2-4 0,0 0-1 15,3-2-20-15,-3 2-5 0,-3-3-1 0,3-2 0 32,0 3-29-32,0-3-5 0,-3-3-2 0,3 3-403 0,-6-8-81 0</inkml:trace>
  <inkml:trace contextRef="#ctx1" brushRef="#br1" timeOffset="16108.942">16867 4309 1209 0,'0'0'108'0,"0"0"-87"16,-3 6-21-16,-3 2 0 0,3-1 70 0,0 4 10 15,-3 2 1-15,0 3 1 0,0 3-82 0,-3-1-11 16,0 6-5-16,0-3 0 0,-3 6 54 0,0-4 11 16,-3-1 3-16,3 4 0 0,-3-2 28 0,4 2 7 15,-4-2 1-15,3 0 0 0,0-3-53 0,3-2-11 16,0-1-1-16,3-5-1 16,0 1-104-16,3-1-21 0,-3-8-4 15,6 3-1-15</inkml:trace>
  <inkml:trace contextRef="#ctx1" brushRef="#br1" timeOffset="19919.59">9434 5421 759 0,'0'0'33'0,"0"0"8"0,0 0-33 0,-3 5-8 0,0 3 0 16,3-3 0-16,0-5 32 0,-3 5 5 0,3-5 1 0,0 0 0 15,0 8-12-15,0-8-2 0,0 0-1 0,0 0 0 16,0 0 14-16,0 0 3 0,3 8 1 0,-3-8 0 16,0 0 9-16,0 0 2 0,0 0 0 0,0 0 0 15,0 0-12-15,0 0-1 0,0 0-1 0,0 0 0 16,0 0-15-16,0 0-3 0,0 0-1 0,0 0 0 16,3-5-8-16,-3 5-2 0,6-5 0 0,-3-3 0 15,0 0 3-15,-3 0 0 0,3 0 0 0,3 0 0 16,-3-3 0-16,3 1 0 0,0-1 0 0,-3 1 0 15,3-1-12-15,-3 0 0 0,3-2 0 0,-3 0 0 16,0 2 0-16,0 1 0 0,0-1 0 0,2 3 0 16,-2 0 10-16,0 3 0 0,0-3 0 0,-3 3 0 15,0 5 4-15,0 0 1 0,0 0 0 0,0 0 0 0,0 0-2 16,6 8 0-16,0-3 0 0,0 3 0 0,0-3-2 0,0 3-1 16,3 0 0-16,0 0 0 0,-3 0-10 0,0-3 0 15,3-2 0-15,0 2 8 0,-3-2-8 0,3 0 0 16,-3-1 0-16,3 1 0 15,-3 0-58-15,2-3-10 0,-8 0-3 0,6 0 0 16,-3 0-121-16,-3 0-24 0,9-6-4 0,-9 6-2 0</inkml:trace>
  <inkml:trace contextRef="#ctx1" brushRef="#br1" timeOffset="20314.568">9535 5415 403 0,'0'0'36'0,"0"0"-36"0,0 0 0 0,0 0 0 15,0 0-32-15,0 0-14 0,0 0-2 0,0 0-1 16,0 0 100-16,0 0 20 0,0 0 4 0,0 0 1 0,0 0 42 16,0 0 9-16,0 0 1 0,0 0 1 0,0 0-45 0,0 0-8 15,0 0-3-15,0 0 0 0,0 8-13 0,3 0-4 16,-3 3 0-16,3-1 0 0,0 4-2 0,3 4-1 16,-3 1 0-16,6 4 0 0,-3-1-2 0,0-1-1 15,6 5 0-15,-3-5 0 0,6 3-25 0,-3-3-5 16,2 0 0-16,1-2-1 0,0 0-9 0,3-4-2 15,-6 1 0-15,3 0 0 0,0-3-8 0,0-2 0 16,-3 0 0-16,-1-1 8 16,4-2-117-16,-3-3-24 0</inkml:trace>
  <inkml:trace contextRef="#ctx1" brushRef="#br1" timeOffset="21640.117">10139 5746 990 0,'0'0'21'0,"0"0"5"0,0 0 1 0,-3 11 1 0,1-1-28 0,-1 3 0 0,3 1 0 0,-3 1 0 16,3 4 38-16,0 2 2 0,0 0 0 0,0 1 0 0,-3-1-13 0,3 0-3 16,3 0 0-16,-3-2 0 0,0-1 28 0,0-2 6 15,0-3 1-15,0-2 0 0,0-3-20 0,0-8-4 16,0 0-1-16,0 0 0 0,0 0-26 0,0 0-8 15,0 0 0-15,0 0 0 0,0 0 0 0,0 0 0 16,0 0 0-16,0-3 0 0,-3-2 0 0,0-3 0 16,3-3 0-16,0 1 0 0,0-4 0 0,0-1 0 15,0-1 0-15,0-3 10 0,3 1-10 0,0-1 0 16,-3 1 0-16,6-1 0 16,-1 1-27-16,1-1-4 0,-3 3-1 0,3 0 0 15,3 3 51-15,-3 0 9 0,0 0 3 0,3 5 0 16,3 0-11-16,-6 2-3 0,3 4 0 0,3 2 0 0,0 0-5 0,0 5 0 15,-3 3-1-15,-1 3 0 0,1-1 6 0,-3 1 2 16,3 2 0-16,-6-2 0 0,-6 2 0 0,3 0 0 16,-3 0 0-16,0 0 0 0,-3-2-19 0,-3 0 0 0,1-1 8 15,-1 1-8-15,0-3 11 0,0 0-2 0,0-3 0 16,-3 0 0-16,0-2-9 0,3 0 0 0,0-1 0 16,0 1 0-1,3-3-29-15,-3-3-8 0,3-2-2 0,0 2 0 16,3 1-74-16,0-6-15 0,0 2-4 0,6-2 0 0</inkml:trace>
  <inkml:trace contextRef="#ctx1" brushRef="#br1" timeOffset="21916.399">10381 5749 1324 0,'0'0'118'0,"0"8"-94"16,0 0-24-16,0-1 0 0,0 4 83 0,0-3 12 15,0 5 2-15,3-2 1 0,-6 2-71 0,3 0-15 16,3-2-2-16,-3-1-1 0,0-2 2 0,0 0 0 15,-3 0 0-15,3 0 0 0,0-8 21 0,0 0 5 16,0 0 1-16,0 0 0 0,0 0-6 0,0 0-2 16,0 0 0-16,0 0 0 0,0 0-10 0,0 0-3 15,0 0 0-15,0 0 0 0,0 0-17 0,0 0 0 16,3-5 0-16,0-3 0 0,0 0-10 0,-1-3 10 16,4 3-10-16,0-2 10 0,-3 2-14 0,3-3 3 15,-3 3 1-15,3 3 0 0,-3 0 10 0,3 0 0 16,-3-1 0-16,3 1-8 0,0 5-8 0,0-3 0 15,-6 3-1-15,3 0 0 16,6 0-119-16,-9 0-23 0,0 0-5 0</inkml:trace>
  <inkml:trace contextRef="#ctx1" brushRef="#br1" timeOffset="22063.39">10538 5794 288 0,'0'0'25'0,"0"0"-25"0,0 0 0 0,0 0 0 0,6 5 245 0,-3 3 44 0,3 0 9 0,-3 0 2 16,0 0-187-16,0 0-37 0,0 2-7 0,0-2-1 15,0 3-43-15,-3-3-8 0,0 0-1 0,0 0-1 16,0-8-15-16,0 7 0 0,0-7 0 0,0 0 0 16,0 0-22-16,0 0-10 0,0 0-3 15,0 0-671-15</inkml:trace>
  <inkml:trace contextRef="#ctx1" brushRef="#br1" timeOffset="22402.449">10577 5730 1555 0,'0'0'34'0,"0"0"7"0,0 0 2 0,0 0 1 16,0 0-36-16,0 0-8 0,0 0 0 0,0 0 0 15,0 0-44-15,6-3-10 0,-6 3-2 0,9-2-1 16,-9 2-51-16,6 0-9 0,-6 0-3 0,9 0 0 16,0 0 10-16,-3 2 2 0,-6-2 0 0,6 6 0 0,6-1 76 0,-7 0 16 15,-2 1 4-15,6 2 0 0,-3 0 88 0,3 2 19 16,-3 1 3-16,0 2 1 0,0-3-3 0,0 4-1 0,3-1 0 0,-6 0 0 15,3 0-24-15,0-5-5 0,3 3-1 0,-3-3 0 16,-3 0-13-16,6 0-2 0,-9-8-1 0,6 2 0 16,3 4-15-16,-9-6-3 0,0 0-1 0,9 0 0 15,-9 0 13-15,5 0 2 0,4-3 1 0,-6-2 0 16,3-1-22-16,-3-1-5 0,0 1-1 0,-3-2 0 16,0-2-10-16,3 2-8 0,-3 0 9 0,0-3-9 15,0 3 0-15,-3-2-10 0,3 2 0 0,0-3 0 31,0 3-115-31,-3 0-23 0,6 0-5 0,-3 3-544 0</inkml:trace>
  <inkml:trace contextRef="#ctx1" brushRef="#br1" timeOffset="22747.041">10922 5751 806 0,'0'0'36'0,"0"0"7"0,-3 0-35 0,3 0-8 15,0 0 0-15,0 0 0 0,0 0 152 0,-3 3 28 16,-3 0 5-16,0-1 2 0,0 1-156 0,1 2-31 15,-1 3 0-15,0 0-13 0,0 3 13 0,3-3 0 16,-3 5 0-16,0-3 0 0,3 1 22 0,3 2 1 16,0-2 0-16,-3-3 0 0,3 2-7 0,3-4 0 15,0 2-1-15,-3-8 0 0,0 0-15 0,6 5-16 16,0 0 3-16,3-2 1 0,-9-3-4 0,9-3 0 16,-1 0 0-16,1-2 0 15,3 0-28-15,-3-3-7 0,-3-3-1 0,3 3 0 16,0-2-9-16,-3-1-3 0,-3 3 0 0,0-2 0 0,3 2 64 0,0 0 0 15,-6 3 0-15,0 5 0 0,0-6 24 0,0 6-1 0,0 0-1 16,0 0 0-16,-6 0 33 0,6 0 6 0,0 0 2 0,0 6 0 16,-3 4-25-16,3-2-5 0,3 0-1 0,3 0 0 15,-3 0-18-15,3 0-4 0,-3 0-1 0,6-3 0 16,0 0-9-16,0 1 8 0,-9-6-8 0,9 2 8 31,2 1-51-31,1-3-10 0,-12 0-3 0,6 0-584 0</inkml:trace>
  <inkml:trace contextRef="#ctx1" brushRef="#br1" timeOffset="22940.13">11149 5526 345 0,'-12'0'15'0,"12"0"4"0,0 0-19 0,0 0 0 0,-3 8 0 0,0 3 0 15,-3-1 300-15,3 4 56 0,6 4 11 0,-6 1 2 0,0-3-294 0,3 5-59 16,6 0-16-16,-6 3 0 0,-3 0 0 0,0-1 0 15,6-1 0-15,0-1 0 0,-3-3 0 0,0 1 0 16,0-1 0-16,3-2 0 0,3-3 0 0,-3 1-10 16,-9-4 10-16,6-2-499 15,3-3-92-15</inkml:trace>
  <inkml:trace contextRef="#ctx1" brushRef="#br1" timeOffset="23408.605">11047 5701 1555 0,'0'0'138'0,"0"0"-110"0,0 0-28 0,0 0 0 15,-6 0 69-15,6 0 9 0,6-3 2 0,0 1 0 32,-6 2-91-32,0 0-17 0,6-6-4 0,3 1-1 15,0 2 3-15,3 3 1 0,-3 0 0 0,3-2 0 0,3-1 14 0,-3 3 3 0,-3 3 1 0,-1-1 0 31,4 1-29-31,0 0-5 0,0-1-2 0,-3 1 0 16,3 2-5-16,-3-2 0 0,0 0-1 0,0 2 0 0,-3 0 42 0,0 1 11 0,0 1 0 0,0-1 0 16,-6-6 25-16,6 8 7 0,0-3 2 0,-1 3 0 15,1-3-2-15,-3 1 0 0,3-1 0 0,0-3 0 16,0 1-10-16,-6-3-2 0,0 0-1 0,9 0 0 16,0-3-2-16,0 1 0 0,-9 2 0 0,3-3 0 15,6 1-9-15,-6-6-8 0,3 2 9 0,-6 1-9 0,3 0 0 16,0 2 0-16,0-5 0 0,-3 8 0 0,-3-3 0 0,0-2 0 15,3-3 0-15,0 3 0 0,-3 0 0 0,-3-1 0 16,0 4 0-16,0 2 0 0,0-3 0 0,-3 3 0 16,0 3 0-16,0-1 0 0,3 4 25 0,-3-1-1 15,-2 3 0-15,2 2 0 0,3 1 4 16,0 0 0-16,-3 2 0 0,0 0 0 0,6 0 0 16,3 1 0-16,-3-1 0 0,0 0 0 0,0 0 12 0,6 0 2 15,3 1 1-15,3-4 0 0,-3-2-27 0,6 0-4 16,0-3-2-16,5 3 0 15,-2-8-44-15,3 0-9 0,6 0-1 0,3-5-838 16</inkml:trace>
  <inkml:trace contextRef="#ctx1" brushRef="#br1" timeOffset="33693.66">12083 5749 403 0,'0'0'17'0,"0"0"5"0,0 0-22 0,0 0 0 15,0 0 0-15,0 0 0 0,-6-3 218 0,3 0 39 16,-9 3 8-16,6 0 2 0,6 0-212 0,-6 0-43 15,-11 0-12-15,8 3 0 0,3 0 10 0,0 2-10 16,-6 0 10-16,0 1-10 0,0 4 20 0,3-2-3 0,3 5 0 0,-3 0 0 16,0 1-17-16,3 2 10 0,6-1-10 0,0-1 8 15,-6 4-8-15,6-5 0 0,6 3 0 0,0 0-11 16,0-5 11-16,3-1-8 0,0 1 8 0,6-6-8 16,0-2-1-16,0-3 0 0,0 0 0 0,-1-3 0 15,1-5 9-15,3 0 0 0,-9 0 8 0,3-2-8 16,0-1 0-16,-3-2 0 0,0-3 0 0,0 0 0 15,-3 0-21-15,0-2 1 0,-3-1 0 0,0 3 0 16,-3-2-10-16,0-3-2 16,0-3 0-16,-3 3 0 0,-3 2 32 0,3-2 13 0,0-5-1 0,-3 5 0 15,0-1-12-15,3 1-10 0,-6 5 2 0,6 0 0 16,0 6 8-16,3-1 11 0,-6 6-3 0,3 0 0 16,3 5 26-16,0 0 5 0,-6 2 1 0,6-2 0 15,0 0-13-15,3 11-3 0,0-1 0 0,0 4 0 16,-3 4 4-16,3-2 0 0,3 5 0 0,0 0 0 15,-3 6-12-15,0-1-1 0,6-2-1 0,-3-3 0 0,0 3-6 0,0-3-8 16,0-2 11-16,-3-3-11 0,6 0-12 0,-4-1-10 16,1-1-2-16,0-1 0 15,0-5-44-15,0 2-10 0,-3-2-2 0</inkml:trace>
  <inkml:trace contextRef="#ctx1" brushRef="#br1" timeOffset="34057.628">12348 5802 1094 0,'0'0'97'0,"0"0"-77"0,-6-3-20 0,3 3 0 16,-3-3 117-16,3 3 20 0,-3 0 4 0,0 3 1 15,0 2-106-15,0 0-22 0,-3 1-4 0,4 2-1 16,-1 0 9-16,0 2 2 0,0-2 0 0,3 3 0 16,0-1 12-16,0 1 2 0,-3-3 1 0,6 2 0 15,3 1-21-15,0 0-4 0,0-6-1 0,3 3 0 16,0-3-9-16,-6-5 0 0,6 0 0 0,0 3-11 15,-6-3 3-15,8-3 0 0,-2-2 0 0,3 0 0 16,-3-1-4-16,0 1-1 0,0-3 0 0,0 3 0 16,-3-3-8-16,0 0-2 0,0 0 0 0,0 3 0 15,-3-3 23-15,0 2-9 0,0 4 9 0,0-4 0 16,3 1 0-16,-3 5 0 0,0 0 0 0,0 0 9 16,0 0-9-16,0 0 8 0,0 0-8 0,0 0 8 0,3 8 10 0,0 0 2 15,3 0 0-15,-3 0 0 0,3 3-8 0,0-4-2 16,0 1 0-16,0 3 0 0,3-3-10 0,0 0 0 15,-3-3 0-15,-1 3 0 16,-5-8-32-16,0 0-9 0,15 0-2 0,-15 0 0 16,12 0-134-16,-3-3-27 0,9-2-6 0,-6-5-1 0</inkml:trace>
  <inkml:trace contextRef="#ctx1" brushRef="#br1" timeOffset="34253.672">12506 5561 460 0,'0'0'41'0,"0"-6"-33"15,-3-1-8-15,3 1 0 0,0 6 260 0,0 0 49 16,-3 0 11-16,3 0 1 0,0 0-241 0,0 0-48 0,0 11-9 0,3 2-3 16,0 0 7-16,0 3 1 0,3 3 0 0,0 7 0 15,-3 1 0-15,0-1 0 0,0-2 0 0,0 2 0 16,3 1-12-16,-3-6-3 0,0 0 0 16,0 0 0-16,-1-2-22 0,1-3-5 0,3 0-1 0,-3-3 0 31,0 3-168-31,0-6-33 0</inkml:trace>
  <inkml:trace contextRef="#ctx1" brushRef="#br1" timeOffset="34750.71">12422 5759 1843 0,'0'0'81'0,"0"0"18"0,0 0-79 0,0 0-20 16,0 0 0-16,6-2 0 0,0-1 0 0,3 0 8 15,0 1-8-15,3-1 0 0,0 0 20 0,3 1-4 16,0-1 0-16,0 3 0 0,3-3-6 0,2 1-2 16,-5-1 0-16,3 3 0 15,0 0-28-15,-3 0-5 0,0 0-2 0,0 0 0 16,0 3-202-16,-4-3-41 0,1 2-8 0,0-2-2 16,0 0 118-16,0 0 23 0,-3 3 5 0,0-3 1 0,-3 0 102 0,-6 0 21 15,9 0 10-15,-9 0-10 0,0 0 91 0,0 0 19 16,0 0 3-16,0 0 1 0,0 0 13 0,0 0 3 15,0 0 1-15,0 0 0 0,0 0-14 0,0 0-3 16,0 0-1-16,-9 5 0 0,6-2-49 0,-6 2-10 0,3 3-1 0,0 0-1 16,-3 3-22-16,3-1-5 0,-3 1-1 0,0 2 0 15,3-2-2-15,0 5-1 0,3-1 0 16,0-1 0-16,-2 2 1 0,2-1 0 0,3-1 0 0,0-1 0 16,3-5-3-16,0 2 0 0,-1-2 0 0,-2-8 0 15,0 0-9-15,6 3 0 0,3 0 0 0,0-3 8 16,-3 0-8-16,3-6 0 0,-3 1 0 0,3-3 0 15,0-2-9-15,-3 2-4 0,0-3-1 0,0 0 0 16,-3 1 0-16,0-1 0 0,0 1 0 0,0 4 0 16,0-2 22-16,-3 3 5 0,0 5 1 0,0 0 0 15,0 0-14-15,0 0-8 0,0 0 8 0,0 0-13 16,3 11 29-16,0-3 5 0,0 5 2 0,3-2 0 16,0-4 0-16,0 4 0 0,-1 0 0 0,4-3 0 15,3-1-32-15,-3-1-7 0,3-4 0 0</inkml:trace>
  <inkml:trace contextRef="#ctx1" brushRef="#br1" timeOffset="35718.718">13310 5735 172 0,'0'0'16'0,"0"0"-16"0,0 0 0 0,0 0 0 0,0 0 245 0,0 0 47 16,0 0 8-16,0 0 3 0,2 6-222 0,1 2-44 15,0-3-9-15,-3 6-1 0,0-4-9 0,0 4-2 16,3-3 0-16,-3 3 0 0,-3-4 20 0,3 4 4 15,3 0 1-15,-3-1 0 0,0-2-25 0,-3-3-4 16,3-5-2-16,0 8 0 0,0-8-1 0,0 8 0 16,0-8 0-16,0 0 0 0,0 0-9 0,0 0 0 15,0 0 0-15,0 0 8 0,0 8-8 0,0-8 0 0,0 0 0 16,0 0 8-16,0 0-8 0,0 0 0 16,0 0 0-16,0 0 8 0,0 0-8 0,0 0 0 0,0 0 9 0,0 0-9 15,0 0 0-15,0 0 0 0,0 0 0 0,3-2 0 16,3-4 0-16,-3 1 0 0,-3 0 0 0,3-1 0 15,3-1 0-15,-3 1 0 0,-3-2 0 0,6 3 0 16,0-3 0-16,0 3-15 0,-6-3 4 0,0 0 1 16,0 0 10-16,3 0-8 0,0 3 8 0,3-1-8 15,-6 1 8-15,0 5 0 0,6-5 0 0,-6 5 0 16,6-5 0-16,3 5 9 0,-9 0-1 0,9 0-8 16,0 0 13-16,-3 2-4 0,0 4-1 0,0 1 0 15,0-1 24-15,-3 2 4 0,-1 0 0 0,1 0 1 16,3-1-37-16,-6 1 0 0,0 0 0 0,0 0 0 15,0-8 0-15,0 8 9 0,0-8-9 0,0 6 0 16,0-6 16-16,0 0-4 0,-3 5-1 0,3-5 0 16,0 0-11-16,0 0 10 0,0 0-10 0,0 0 10 0,0 0-10 15,0 0 0-15,0-3 0 0,3-5 0 0,0 0 0 0,0-2-16 16,0 2 4-16,3-3 1 16,0-2-33-16,0 2-8 0,0-2 0 15,3 3-1-15,-3-1 28 0,0 3 5 0,3-3 2 0,-3 4 0 0,0 1 18 0,-6 6 0 16,6-2 11-16,-6 2-11 0,6 0 36 0,3 5 0 15,-3-2 0-15,0 2 0 0,0 5-5 0,-1 1-1 16,-2 0 0-16,0 2 0 0,3 0-16 0,-6-2-3 16,3 2-1-16,0 0 0 0,-3 0-10 0,3-2 0 15,-3-1 0-15,3-2 0 16,-3-8-22-16,3 8-6 0,-3 0-2 0,0-8-503 16,0 0-101-16</inkml:trace>
  <inkml:trace contextRef="#ctx1" brushRef="#br1" timeOffset="36109.727">13696 5751 979 0,'0'0'87'0,"0"0"-70"0,0 0-17 0,0 0 0 16,0 0 105-16,3 8 18 0,0-2 3 0,3-1 1 15,0 3-100-15,-3-3-27 0,6 0 8 0,-3 1-8 16,0-4 12-16,3 1-2 0,-3 0 0 0,3-1 0 15,0-2 18-15,-3 0 3 0,3 0 1 0,-3-2 0 0,3-1-32 0,-3 0 8 16,-6 3-8-16,3-2 0 16,3-1 0-16,-3-2 0 0,-3-1 0 0,-3 1 0 0,3 0 0 0,0 0-13 15,3-3 4-15,-1 2 1 0,-4 1-11 0,-1 0-1 16,0-1-1-16,0 1 0 0,-3 2 6 16,-3 1 2-16,3-3 0 0,-3 2 0 0,-3 0 3 0,3 3 1 15,-3 3 0-15,3 0 0 0,0 2 9 0,3 3 0 16,-3-3 10-16,0 3-10 0,3 3 21 0,3-3-1 15,0-3-1-15,1 5 0 0,-1 1 14 0,3-3 3 16,0 0 1-16,0 0 0 0,3 2 5 0,2-2 1 16,1 0 0-16,0 0 0 0,0-3-25 0,3 1-5 15,3-1-1-15,-3-2 0 0,3 2-12 0,0-2-10 16,3-6 2-16,-3 3 0 16,-3 0-132-16,3-3-27 0,5-5-5 15,-2 0 0-15</inkml:trace>
  <inkml:trace contextRef="#ctx1" brushRef="#br1" timeOffset="36618.733">13872 5717 115 0,'0'0'10'0,"3"8"-10"0,-3-3 0 0,0 3 0 16,0 5 273-16,0-2 53 0,0-1 10 0,3 4 3 15,-3-4-243-15,3 3-48 0,0-2-9 0,-3 0-3 16,0-1 13-16,0-2 3 0,0-3 0 0,0-5 0 15,0 8-11-15,0-8-1 0,0 0-1 0,0 0 0 0,6 8-39 0,-6-8-18 16,0 0 2-16,0 0 0 16,0 0 1-16,0 0 1 0,0 0 0 0,9 0 0 15,0-2 14-15,-3-4-9 0,0-2 9 0,-3 3-8 16,3-5-17-16,-3-1-3 0,0 3-1 0,3-3 0 16,-3-2-31-16,-1 0-7 0,4 0-1 0,-3 2 0 15,0 1 26 1,3-1 5-16,-3 3 1 0,3 3 0 0,-3-3 88 0,-3 8 17 0,0 0 4 0,0 0 1 0,0 0-14 0,6 5-4 15,0 3 0-15,0 0 0 0,-3 0-11 0,0 3-2 16,3-3-1-16,-6 2 0 0,3 1-20 0,-3-1-4 16,0-2-1-16,0 0 0 0,0 0-6 0,0-8-2 15,0 0 0-15,0 5 0 0,0-5-9 0,0 0 0 16,0 8 9-16,0-8-9 0,0 0 0 0,0 0 0 16,0 0 0-16,0 0 0 0,0 0-22 0,6-5 1 15,0 0 0-15,-3-1 0 0,3-2 5 0,0 1 2 0,0-1 0 16,0-3 0-1,3 0-18-15,-3 1-4 0,3-1-1 0,-4 3 0 0,1 0 10 0,0 0 3 16,3 3 0-16,0 0 0 0,-6 5 35 0,3 5 7 0,0-2 2 0,-3 2 0 16,3 6 12-16,-3-1 4 0,0 1 0 0,0 2 0 15,-3 0-11-15,3 1-1 0,0-1-1 0,0-3 0 16,-3 1-23-16,3 0 8 0,0-4-8 0,3-1 0 31,-3-1-123-31,-3-5-29 0,9 5-5 0,3-2-507 0</inkml:trace>
  <inkml:trace contextRef="#ctx1" brushRef="#br1" timeOffset="37236.77">14339 5479 1364 0,'0'0'60'0,"0"0"13"0,0 0-58 0,0 0-15 0,0 0 0 0,0 8 0 16,0 2 48-16,0 1 6 0,0-1 2 0,0 6 0 15,0 3-10-15,0 2-2 0,0 0 0 0,3 3 0 16,-3 0-6-16,3 0-2 0,-3-1 0 0,0-1 0 16,0-4-4-16,0 1 0 0,0-3-1 0,0-3 0 15,0-3-12-15,0 1-3 0,6-3 0 0,-6-3 0 16,0-5-7-16,0 0-1 0,0 0-8 0,3 3 12 15,-3-3-12-15,0 0 9 0,0 0-9 0,0 0 8 16,0 0-8-16,9-6 0 0,-3-1 0 0,0-4 0 16,0 3 0-16,0-3 0 0,3 4 0 0,-3-7 0 15,3 1-30-15,0 0-2 16,0 5 0-16,0 0 0 0,0-3 12 0,-3 6 3 0,2-3 0 16,1 5 0-16,0 1 17 0,0 2 0 0,0 2 0 0,0 1 0 15,0 2 0-15,0 3 0 0,-3 3 0 0,0 0 0 0,-3-1 0 16,0 1 12-16,-3-1-3 0,-3 4-1 0,0-4 22 0,0 1 4 15,-6-1 1-15,3 1 0 0,-3-3-15 0,3 0-4 16,-3-3 0-16,0 3 0 0,-3-3-16 16,3 1 0-16,0-1-8 0,1-3 8 15,-1 4-40-15,-3-1-1 0,3-2-1 0,0-1 0 16,0-2-32-16,3-2-6 0,0-1-2 0,0 3 0 16,6 0-125-16,0 0-25 0,0-11-4 0,0 11-2 0</inkml:trace>
  <inkml:trace contextRef="#ctx1" brushRef="#br1" timeOffset="37536.733">14575 5757 576 0,'0'0'51'0,"0"0"-41"0,0 0-10 0,8 5 0 16,-2-2 256-16,3-1 48 0,-3 1 11 0,3-3 1 15,3 2-228-15,-3 1-47 0,-3 0-9 0,0-3-1 16,0 2-31-16,0-2 0 0,0-2 0 0,-6 2 0 16,0 0 8-16,6-3-8 0,0-2 0 0,0 0 9 15,-3-1-9-15,-3 6 10 0,3-5-10 0,0 0 10 16,-6-1-10-16,3 1 0 0,3 0 0 0,-3-1 0 15,-3 1 0-15,0 0 0 0,0 0 0 0,-3 2 0 16,3-2-9-16,-3 2 9 0,-3-2 0 0,3-1 0 16,-3 4-8-16,3 2 8 0,-3 0 0 0,0 2 0 15,0 1 0-15,0 2 0 0,3 1 0 0,0 2 0 16,0-3 0-16,1 5 12 0,2-2 0 0,3 0 0 16,-3 3 6-16,3 0 1 0,3-4 0 0,0 1 0 15,-3 0 1-15,5 0 0 0,1 3 0 0,0-3 0 0,6-3-20 16,-3 0 0-16,3-2 0 0,0 2 0 15,0-2-100-15,3 0-20 0,-6-3-4 16,3 0-396-16,0 0-79 0</inkml:trace>
  <inkml:trace contextRef="#ctx1" brushRef="#br1" timeOffset="37815.718">14783 5730 115 0,'0'0'10'0,"0"0"-10"0,0 0 0 15,0 0 0-15,0 0 217 0,0 8 42 0,0-3 8 0,0 3 1 16,0-2-180-16,-3 2-37 0,3-1-7 0,3 1-2 15,-3 0 14-15,0 0 4 0,6 3 0 0,-3-6 0 16,-3-5-17-16,0 8-3 0,6-3-1 0,-6-5 0 16,0 0-11-16,0 0-1 0,0 0-1 0,0 0 0 15,0 0-14-15,0 0-2 0,0 0-1 0,0 0 0 16,0 0 11-16,0 0 3 0,0 0 0 0,0 0 0 16,0 0-1-16,3-2 0 0,0-6 0 0,-3 2 0 15,3-1 2-15,-3-1 1 0,3 0 0 0,0-3 0 16,-3 1-14-16,3-1-3 0,0 0-8 0,0 1 12 15,-3-1-3-15,6 3-1 0,-3-2 0 0,0 4 0 16,2-2-23-16,1 0-5 0,0 1 0 0,3 1-1 16,-3 1-119-1,3 0-24-15,-3-1-5 0,3 1-1 0</inkml:trace>
  <inkml:trace contextRef="#ctx1" brushRef="#br1" timeOffset="38058.716">14985 5566 1638 0,'0'0'72'0,"0"0"16"0,-6 3-71 0,3 2-17 16,-3-2 0-16,3 2 0 0,-5 0 91 0,2 3 14 15,0 0 3-15,0 0 1 0,0 0-81 0,0 0-17 16,0 0-3-16,3-3-8 0,-3 3 0 0,3 0 0 16,3-3 0-16,0 1 0 0,0-1 0 0,6 3 0 15,0 2 0-15,3-2 0 0,-3 0 0 0,3 0-14 16,3 0 2-16,-1 0 1 0,-2 0 11 0,3 0 0 16,-3 0 0-16,-3 3-8 0,0-1 8 0,-3-2 0 0,-3 3 10 0,0-1-10 15,-3 1 56-15,-3-3 6 0,-3 0 1 0,0 0 0 16,0 0-25-16,0-1-5 0,-2-1-1 15,2-1 0-15,-6-2-20 0,6-1-12 0,-3-2 12 16,0 3-12 0,0-3-39-16,0 0-14 0,3 0-3 0,3-3-617 0,3 1-123 15</inkml:trace>
  <inkml:trace contextRef="#ctx1" brushRef="#br1" timeOffset="38828.588">15488 5540 1562 0,'0'0'69'0,"0"0"15"0,0 0-68 0,0 0-16 0,0 0 0 0,0 0 0 15,0 0 33-15,3 8 3 0,-6-1 1 0,3 7 0 16,0-1-9-16,-3 5-3 0,0-4 0 0,0 4 0 15,3 3-14-15,0-2-3 0,-3-1-8 0,3 1 12 16,3-1 10-16,-3-2 2 0,6-2 0 0,-3-4 0 16,0 1-16-16,0-1-8 0,3-2 10 0,0-2-10 15,3-1 8-15,-3-3-8 0,3-2 0 0,0 3 0 16,0-3 0-16,0-3 0 0,0 3 0 0,3-5 0 16,-3 0-8-16,2 0-2 0,-5-3 0 0,0 2 0 15,0 1-4-15,0-3-1 0,0-2 0 0,0 4 0 0,-3-2 15 16,0 3 0-16,-3-3 0 0,0 8-9 0,3-5 9 15,-3 5 0-15,0 0 0 0,0 0 0 0,0 0 0 16,0 0 0-16,0 0 0 0,0 5 0 0,0-5 0 16,0 8 0-16,6 0 0 0,-3-3 0 0,6 1 14 15,-3-4-2-15,0 4 0 0,3-6 0 0,0 2 9 0,3-2 2 16,0-2 0-16,-1 2 0 0,1-6 8 0,-3 1 1 16,3 0 1-16,-6-3 0 0,3 2 2 0,-3-2 0 15,0 1 0-15,0-1 0 0,-3 0-3 0,-3 2-1 16,0 6 0-16,0-10 0 0,0 2-13 0,-3 0-2 15,0 3-1-15,0-1 0 0,0 1-15 0,0 0 0 16,-3 2-12-16,0 0 12 16,3-2-51-16,-3 0-3 0,3 2-1 0,3 3 0 15,0 0-129-15,0 0-25 0,-6-2-6 0,6 2-1 0</inkml:trace>
  <inkml:trace contextRef="#ctx1" brushRef="#br1" timeOffset="38963.596">15878 5587 921 0,'0'0'82'0,"0"0"-66"0,0 0-16 0,0 0 0 15,3 11 200-15,0-1 37 0,-3 1 7 0,3 2 2 16,-3 3-183-16,0 0-37 0,-3-5-7 0,3 2-2 16,-3 0-17-16,3-2-19 0,-3 2 4 0,0 0 1 31,0-5-29-31,3 3-5 0,0-3-2 0,0-3-458 0,0-5-92 0</inkml:trace>
  <inkml:trace contextRef="#ctx1" brushRef="#br1" timeOffset="39275.133">15875 5508 1324 0,'-3'-5'118'0,"3"5"-94"15,-6-3-24-15,6 3 0 0,-3-5 176 0,3-1 32 16,0 6 5-16,0-5 2 0,3 0-186 0,0-1-29 16,0 1-21-16,3 0 3 15,3 0-30-15,-3-1-7 0,3-2-1 0,3 3 0 16,-3-3 13-16,3 3 3 0,-3 0 0 0,3-1 0 15,0 1 4-15,2 0 0 0,-2-1 1 0,0-2 0 0,-3 6 18 0,3-1 3 16,-3 1 1-16,-3-1 0 0,0 3 46 0,0 3 10 16,0 2 1-16,0-3 1 0,-3 4 6 0,3 2 1 15,-3 0 0-15,3 5 0 0,0 5-26 0,-6 1-5 0,0 2-1 16,-3 3 0-16,3 2-9 0,-3 1-3 0,-3-1 0 0,0-2 0 16,3 0-8-16,0 0 0 0,-3-3 0 0,3-3 0 31,0 1-25-31,3-3-1 0,0 0 0 0,0-3 0 15,-3-3-120-15,3-2-24 0,3 8-5 0,-3-16-1 0</inkml:trace>
  <inkml:trace contextRef="#ctx1" brushRef="#br1" timeOffset="39509.156">15947 5571 2001 0,'0'0'88'0,"0"0"20"15,0 0-87-15,0 0-21 0,0 0 0 0,0 0 0 0,0 0 0 0,0-5 0 16,0-3 0-16,6 3 0 0,-3 2 0 0,3 1 0 16,3-4 0-16,-1 4 0 0,1-1 20 0,3 0 7 15,3-2 1-15,-3 2 0 0,0 1-20 0,3-1-8 16,0 3 0-16,0-3 8 16,0 1-59-16,-4-1-12 0,4-2-2 0,-3 2-1 15,0-2-16-15,0 2-3 0,0-2-1 0,0-3 0 16,0 3-77-16,-3-3-15 0,0 3-3 0</inkml:trace>
  <inkml:trace contextRef="#ctx1" brushRef="#br1" timeOffset="39797.13">16262 5357 115 0,'0'0'10'0,"0"0"-10"0,0 0 0 0,0 0 0 15,0 0 264-15,0 0 50 0,0 0 10 0,0 8 3 16,-3 0-219-16,3 8-43 0,-3 0-9 0,0 7-1 16,3 1-6-16,-3 3-1 0,0 2 0 0,0-3 0 15,0 9-24-15,0-6-6 0,0-3-1 0,0-2 0 16,1-3 20-16,-1 0 4 0,3-2 1 0,0-3 0 15,0-3-10-15,-3-5-3 0,3 0 0 0,0 0 0 16,0-8-29-16,0 0-15 0,0 0 2 0,0 0 0 16,0 0-51-16,0 0-11 0,0 0-1 15,6-5-1-15,-1-3-3 16,1-3 0-16,0-2 0 0,-3 0 0 0,3 2 23 0,0 0 4 0,0-2 1 0,3 3 0 16,-3-1 33-16,3 3 7 0,-3 0 2 0,0 3 0 0,0 2 102 15,3 3 21-15,-3 6 4 0,3-1 1 0,-3 3-34 16,3 2-8-16,-3 4 0 0,2 4-1 0,-2-5-29 0,0 3-6 15,0 0 0-15,0 0-1 0,0-3-23 16,0 0-4-16,-3-2 0 0,3-3-902 16</inkml:trace>
  <inkml:trace contextRef="#ctx1" brushRef="#br1" timeOffset="41259.368">12473 6373 288 0,'0'0'25'0,"0"0"-25"0,0 0 0 0,0 0 0 15,0 0 48-15,0 0 4 0,0 0 0 0,0 0 1 16,0 0-38-16,-3-5-15 0,3-1 11 0,0 6-11 0,3-5 0 0,-3 5 0 15,-3-5-11-15,3 0 11 0,0 5 14 0,0-6 10 16,0 6 3-16,0 0 0 0,0-5 60 0,0 5 12 16,0 0 2-16,0 0 1 0,0 0-18 0,0 0-4 15,0 0-1-15,0 0 0 0,0 0-22 0,0 0-4 16,0 0-1-16,0 0 0 0,0 0-1 0,3 8-1 16,0 0 0-16,-3 0 0 0,3 0-19 0,-3 2-4 15,0 1-1-15,3-3 0 0,-3 2 3 0,0-2 1 16,0 0 0-16,0 0 0 0,0-8-17 0,0 8-3 15,0-8-1-15,0 0 0 0,0 0-9 0,0 0 0 16,0 0 0-16,0 0 0 0,0 8 11 0,0-8-3 16,0 0-8-16,0 0 12 0,0 0 4 0,0 0 1 0,0-3 0 15,0 3 0-15,0 0-9 0,0-2-8 0,0-3 9 0,0-3-9 16,6 2 0-16,-6-2 0 0,3 3 0 0,0-5 0 16,3-1-8-16,-3 3-2 0,3-3 0 0,0 3 0 15,0-2 1-15,3-1 0 0,0 1 0 0,-3 2 0 16,2-3 9-16,4 3 0 0,0 0 0 0,0 3 0 15,-3 0 18-15,0 2-1 0,0 0 0 0,3 3 0 16,-3 3-1-16,0 0-1 0,0 2 0 0,0 3 0 16,-3 3-6-16,2-4-1 0,-2 7 0 0,-3-1 0 15,0 0-8-15,0 0 10 0,0 1-10 0,-3 2 10 16,0-3-10-16,0-3 0 0,0 1 0 0,-3-3 8 16,3 0-8-16,0 0 0 0,0-8-10 0,3 5 10 15,-3-5-100-15,0 0-15 16,0 0-2-16,6 5-1 0,-6-5-70 0,6 0-13 0</inkml:trace>
  <inkml:trace contextRef="#ctx1" brushRef="#br1" timeOffset="41647.048">12866 6341 741 0,'0'0'32'0,"0"0"8"0,0 0-32 0,6-2-8 16,0-4 0-16,0 1 0 0,-6 5 53 0,0 0 9 15,0 0 2-15,0 0 0 0,0 0 13 0,0 0 3 16,-3-5 1-16,3 5 0 0,-6-3-4 0,0 3-1 15,-3 0 0-15,3 0 0 0,-3 3-5 0,0-1-2 16,0 1 0-16,3 2 0 0,0 1-21 0,-3-1-4 16,4 3 0-16,-1 0-1 0,3 2-17 0,-3 1-3 15,3 0-1-15,0-1 0 0,3 3-10 0,0-5-1 16,0 0-1-16,3 0 0 0,0 0-10 0,3-3 0 0,3-2-10 0,-4 2 10 16,10-2 0-16,-6 0 0 0,3-6 0 0,-3 0 10 15,3 1-28-15,-3-1-6 0,-3-2 0 0,0-1-1 31,0-1-2-31,0-1 0 0,-3 2 0 0,3-2 0 0,-3 0 15 0,0 1 2 0,0-4 1 16,0 6 0-16,-3-3 9 0,0 0 0 0,-3-3 10 0,3 6-10 16,-3-3 10-16,0 3-10 0,0-1 10 0,3 6-10 15,0 0 17-15,0 0-2 0,0 0-1 0,0 0 0 16,0 0-5-16,0 0-1 0,0 0 0 0,0 6 0 16,0 2 11-16,0 0 1 0,0-1 1 0,0 1 0 15,3 0-21-15,3 3-15 0,-3-3 3 0,6 2 0 16,-4-2 12-16,1 0 0 0,0-2 0 0,3 2 0 15,-3-3-99-15,3-3-17 16,0 4-3-16</inkml:trace>
  <inkml:trace contextRef="#ctx1" brushRef="#br1" timeOffset="42180.051">13095 6302 1198 0,'0'0'53'0,"0"0"11"0,0 0-51 0,-3 8-13 15,0 2 0-15,0 1 0 0,3-3 64 0,-3 2 9 16,3-2 3-16,0 3 0 0,0-3-21 0,0 2-4 0,0-4-1 0,0 2 0 16,3-3-23-16,-3-5-5 0,0 0-1 0,0 0 0 15,0 10-11-15,0-10-2 0,0 0-8 0,0 0 12 16,0 0-12-16,0 0 0 0,0 0 0 0,0 0 0 15,0 0 0-15,0 0 0 0,0 0 0 0,0 0 0 16,3-5-14-16,0-3 4 0,0 3 1 0,0-3 0 16,3 0-6-16,-3 0-1 0,0 0 0 0,0-2 0 15,0 4-4-15,0-2-2 0,0 0 0 0,0 3 0 16,0 0 22-16,-3 5 10 0,3-6-1 0,-3 6 0 16,0 0 23-16,0 0 5 0,0 0 1 0,6 3 0 15,0 2-12-15,0 3-2 0,-3-2-1 0,0 2 0 16,3 2-11-16,-3-2-1 0,0 3-1 0,-3-3 0 15,3 0-10-15,-3-8 0 0,3 5 9 0,-3-5-9 16,0 8 9-16,0-8-9 0,0 0 12 0,0 0-12 0,0 0 8 0,0 0-8 16,0 0 0-16,6-3 0 0,-3 1 0 0,2-1 0 15,1-5-8-15,3 0 8 16,-3 0-27-16,3 0 1 0,-3 0 0 0,3 0 0 16,0-2-6-16,-3-1-2 0,0 3 0 0,3 0 0 15,0 0 25-15,0 3 9 0,-3 2 0 0,0 1-9 0,0 2 31 0,0 2 6 16,0 1 2-16,-1 0 0 0,-5-3-2 0,6 10 0 15,0 1 0-15,-3-3 0 0,-3 2-20 0,0 1-8 16,0-3 0-16,0 0 0 16,3 0-22-16,-3-3-10 0,0-5-3 0,0 0-497 15,0 0-100-15</inkml:trace>
  <inkml:trace contextRef="#ctx1" brushRef="#br1" timeOffset="42537.05">13467 6278 979 0,'0'0'43'0,"0"0"9"0,0 0-41 0,0 0-11 0,0 0 0 0,3 8 0 16,0-3 96-16,3 0 18 0,-3 1 3 0,0-1 1 15,3 0-74-15,0 0-14 0,-6-5-3 0,6 3-1 16,0 0 16-16,-6-3 3 0,6 2 1 0,3-2 0 16,-9 0-6-16,6-2 0 0,0-1-1 0,0 0 0 15,-3-2-28-15,0 3-11 0,0-4 8 0,0 4-8 16,0-1 0-16,-3 3-14 0,0-8 2 0,3 5 0 31,-3 3-20-31,0-5-3 0,-3-3-1 0,0 3 0 0,0 2 13 0,-3-2 3 0,3 2 0 0,-3-2 0 16,0 2 20-16,-3 3 0 0,3 0-9 0,-3 3 9 0,0 0 0 15,0-1 14-15,3 1-2 0,0 2-1 0,0 3 9 16,0-3 1-16,0 1 1 0,3 2 0 0,0 0 11 0,3 0 3 16,-3-1 0-16,3-1 0 0,0-6-11 0,3 8-1 15,0 2-1-15,0-4 0 0,3 2-7 0,0-3-2 16,3 3 0-16,-3-3 0 0,0-2-14 0,0 5-12 15,3-6 3-15,0 1 0 16,0 0-147-16,0-3-30 0</inkml:trace>
  <inkml:trace contextRef="#ctx1" brushRef="#br1" timeOffset="42862.052">13771 6251 806 0,'-15'3'36'0,"15"-3"7"0,-3 3-35 0,-3-1-8 0,0 4 0 0,0-4 0 16,0 4 203-16,0-1 38 0,6-5 8 0,-3 2 2 15,3-2-188-15,0 0-38 0,0 0-7 0,-3 8-2 16,6 0-16-16,0 0 0 0,0 0 0 0,3-3 0 15,0 3 10-15,0-2-2 0,0 2 0 0,3-3 0 16,0 0-8-16,0 3 0 0,-6 0 0 0,-3-8 0 16,6 5 16-16,-6-5 5 0,0 0 1 0,0 8 0 0,-3-2 22 15,-3 2 5-15,6-8 1 0,-6 5 0 0,0 0-20 0,-3-2-4 16,0-1-1-16,0 1 0 0,0-3-37 0,3 0-7 16,-3 0-1-16,0 0-602 15,0-3-120-15</inkml:trace>
  <inkml:trace contextRef="#ctx1" brushRef="#br1" timeOffset="43355.064">14393 5995 1450 0,'-3'2'64'0,"0"1"14"0,0 2-62 0,0 1-16 15,-3 4 0-15,3 1 0 0,-3 2 28 0,3 3 4 16,-3 0 0-16,3 2 0 0,0 3-1 0,0 1 0 15,0-1 0-15,0-3 0 0,3 3 30 0,-3-2 7 16,0-1 0-16,3-2 1 0,3 0-39 0,0-3-8 16,0 1-2-16,0-4 0 0,3 1-11 0,-3-1-9 15,0-4 12-15,0 2-12 16,3-3-31-16,-3 0-13 0,-3-5-2 0,0 0-1 16,0 0-94-16,9 3-19 0</inkml:trace>
  <inkml:trace contextRef="#ctx1" brushRef="#br1" timeOffset="43532.05">14527 6220 1774 0,'0'0'79'0,"0"0"16"0,-3 8-76 16,6-1-19-16,-3 4 0 0,0 0 0 0,3-1 0 0,-3 3 0 0,0 1 0 0,0-4-9 15,0 3 9-15,0-2 0 0,-3 0 0 0,3-1 0 16,0-2 8-16,0 0-8 0,-3-3 8 0,3-5-8 15,0 0-9-15,0 0-7 0,0 0 0 0,0 0-760 16</inkml:trace>
  <inkml:trace contextRef="#ctx1" brushRef="#br1" timeOffset="43681.05">14533 6095 1879 0,'0'0'41'0,"0"0"9"0,0 0 2 0,0 0 0 16,0 0-41-16,0 0-11 0,0 0 0 0,0 0-555 15,0 0-113-15</inkml:trace>
  <inkml:trace contextRef="#ctx1" brushRef="#br1" timeOffset="43871.072">14676 6003 1551 0,'0'0'34'0,"0"0"7"0,3 8 2 0,0 0 1 0,3 2-36 0,-3 1-8 0,-3 7 0 0,0-2 0 16,3 0 56-16,0 5 10 0,-3 0 2 0,0 3 0 16,-3-3-48-16,0 0-8 0,0 1-3 0,3-1 0 15,-6-3 6-15,6 1 1 0,0-3 0 0,-3 0 0 16,3-3-8-16,0 0 0 0,3-5-8 0,-3 3 12 16,3-4-29-16,0 1-7 0,-3-8 0 0,6 3-801 15</inkml:trace>
  <inkml:trace contextRef="#ctx1" brushRef="#br1" timeOffset="44129.05">14929 6206 1209 0,'-9'-2'108'0,"3"2"-87"0,0 0-21 0,-3 0 0 0,3 0 91 0,-3 2 13 15,0-2 4-15,-3 3 0 16,0 0-121-16,0-1-24 0,1-2-5 0,-4 6-1 0,0-4 63 0,3 4 13 15,3-4 3-15,-3 3 0 0,-3 1 42 0,6-1 9 16,0-2 1-16,3 2 1 0,0-2-36 0,6-3-7 16,-3 8-2-16,0 0 0 0,3-8-21 0,3 5-5 15,3 0-1-15,0 0 0 0,6 1 11 0,-3-1 1 16,6-2 1-16,0 2 0 0,0-2-16 0,0-1-3 16,3 1-1-16,-4-3 0 15,4 0-46-15,-3 0-10 0,0 0-2 0,0 0-592 16,-3-3-118-16</inkml:trace>
  <inkml:trace contextRef="#ctx1" brushRef="#br1" timeOffset="44447.051">14979 6225 1677 0,'0'0'74'0,"0"0"16"0,0 0-72 0,0 0-18 0,0 0 0 0,0 0 0 16,0 0 20-16,6 3 0 0,0-6 0 0,0 3 0 15,-6 0-20-15,6 0 0 0,3-3 0 0,-3 3 0 16,3-2 14-16,-3 2-4 0,0-6-1 0,0 6 0 15,3-2 3-15,-6-1 0 0,3 0 0 0,-3-2 0 16,0 0-12-16,-3 5 0 0,0 0 0 0,0 0 8 16,0-6-8-16,0 6 0 0,0 0-10 0,-3-5 10 15,0 0 0-15,-3 0-9 0,0 2 9 0,0 0 0 16,-3 3-12-16,3 0 2 0,-3 0 1 0,0 0 0 16,0 0 9-16,-3 6 0 0,3-4 8 0,0 4-8 0,0 1 22 0,1-1 0 15,-1 2 0-15,3 0 0 0,3 0 15 0,-3 0 3 16,3 2 1-16,0 1 0 0,3-3 8 0,3 2 2 15,-3-2 0-15,3 3 0 0,3-3-15 0,3 2-2 16,0-2-1-16,-1-3 0 0,7 3-24 0,0-2-9 16,3-4 0-16,0 4 9 15,3-6-125-15,0 0-24 0,2-3-6 0</inkml:trace>
  <inkml:trace contextRef="#ctx1" brushRef="#br1" timeOffset="45078.051">15795 6153 288 0,'0'0'12'0,"0"0"4"0,0 0-16 0,0 0 0 0,0 0 0 0,0 0 0 16,0 0 299-16,0 0 57 0,-3 0 11 0,-3 3 2 16,0 0-249-16,0 2-51 0,-6 3-9 0,3 0-3 15,-3 5-8-15,0-2-1 0,-2 2-1 0,-4 3 0 16,3 0-8-16,0-3-2 0,3 0 0 0,-3 0 0 15,3 1-21-15,0-4-5 0,3 1-1 0,0-1 0 16,1 1-10-16,-1-3-11 0,3-3 3 0,0 3 0 31,3-3-36-31,3-5-6 0,0 0-2 0,0 0 0 0,0 0-121 0,0 0-25 0,0 0-5 0,0 0-1 16</inkml:trace>
  <inkml:trace contextRef="#ctx1" brushRef="#br1" timeOffset="45279.054">15545 6140 288 0,'0'0'25'0,"0"0"-25"16,0 0 0-16,-3-5 0 0,3 5 286 0,0 0 52 16,0 0 10-16,0 0 3 0,0 0-249 0,0 0-50 15,0 0-9-15,0 0-3 0,0 0 11 0,9 5 1 16,0 3 1-16,-3 0 0 0,3 5 13 0,0 3 2 16,3 0 1-16,-1 0 0 0,1 2-21 0,0 1-5 15,0 0-1-15,3-4 0 0,-3 1-42 0,0 0 0 16,3-3 0-16,0-2 0 15,2 0-39-15,-5-6 0 0,3 3 0 0,0-3-930 0</inkml:trace>
  <inkml:trace contextRef="#ctx1" brushRef="#br1" timeOffset="45659.078">15884 6360 1792 0,'0'0'40'0,"0"0"8"0,0 0 1 16,0 0 1-16,0 0-40 0,6 0-10 0,3 0 0 0,0 0 0 0,0-3 17 0,0 3 2 16,3 0 0-16,-3 0 0 0,6 0-2 0,-3 3 0 15,-1-1 0-15,1 1 0 0,-3 0-17 0,3-1 8 16,0-2-8-16,-3 0 0 15,0 3-73-15,-3 0-22 0,3-3-4 0</inkml:trace>
  <inkml:trace contextRef="#ctx1" brushRef="#br1" timeOffset="46039.28">16372 6328 864 0,'0'0'76'0,"0"0"-60"0,0 0-16 0,0 0 0 0,0 11 210 0,-3-1 39 16,-3-2 8-16,3 3 2 0,-2-3-207 0,-1 2-42 15,0 1-10-15,-3-1 0 0,0-2 18 0,0 0 2 16,0 0 0-16,0 0 0 0,0 0 28 0,0-3 5 15,3 1 2-15,0-4 0 0,-3 6-47 0,6-5-8 16,3-3 0-16</inkml:trace>
  <inkml:trace contextRef="#ctx1" brushRef="#br1" timeOffset="46498.548">16634 6146 1364 0,'0'0'60'0,"0"0"13"0,0 0-58 16,0 0-15-16,0 0 0 0,0 0 0 0,0 0 98 0,0 0 17 15,0 0 3-15,0 0 1 0,9 5-63 0,-3 0-12 16,0 0-2-16,0 6-1 0,0-3 8 0,3 5 2 0,0-2 0 0,0-1 0 16,0 4-23-16,0-1-5 15,-3-3-1-15,3 1 0 0,-3 0-22 0,0-4 9 0,2 1-9 0,-2 0 0 16,-3 0-11-16,-3-8-9 0,0 0-1 0,9 6-1 31,0-1-36-31,-9-5-7 0,0 0-2 0,6 2-525 0,0 1-106 0</inkml:trace>
  <inkml:trace contextRef="#ctx1" brushRef="#br1" timeOffset="46744.54">16914 6124 864 0,'0'0'38'0,"0"0"8"15,-6 3-37-15,6-3-9 0,-3 5 0 0,-3 6 0 0,0-1 167 16,0 4 31-16,0-1 6 0,0 3 2 15,-2 2-145-15,-1 1-29 0,-3 2-5 0,3 0-2 0,0 0 52 0,-3 0 11 16,3 6 1-16,-3-6 1 16,6-2-24-16,-3 4-5 0,0-1-1 0,3 1 0 15,3-1-45-15,-3-4-15 0,3 1 8 0,-3-3-8 16,3-3-36-16,3 0-12 16,-3-2-1-16,1-1-1 0,-1-2-143 0,3 0-29 15,0-8-6-15</inkml:trace>
  <inkml:trace contextRef="#ctx1" brushRef="#br1" timeOffset="47023.574">17048 6323 518 0,'0'0'46'0,"0"0"-37"0,0 0-9 0,0 0 0 15,0 0 340-15,0 0 65 0,0 0 14 0,0 0 2 16,9 0-333-16,0 0-66 0,3-3-14 0,0 3-8 16,3-3 22-16,2 1-2 0,1-1 0 0,0 3 0 15,-3-5 7-15,3 2 1 0,-3 3 0 0,3 0 0 16,-3 0-88-1,-1-2-18-15,-2-1-3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08:13.8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13102 11414 806 0,'0'0'17'0,"0"0"4"0,0 0 1 0,0 0 2 0,0 0-24 0,0 0 0 16,6 0 0-16,-6 0 0 0,0 0 23 0,9 0 0 15,0 0 0-15,-1 0 0 0,1 3 14 0,3-3 3 16,0-3 1-16,3 3 0 0,-3 0-25 0,3 0-6 16,0 0-1-16,0 0 0 0,0 0 17 0,-1 0 3 15,1 5 1-15,0-2 0 0,3-3-14 0,-3 0-4 16,0 3 0-16,0-3 0 0,0 0-3 0,2 0-1 16,-2 2 0-16,3-2 0 0,0 0 12 0,3 3 1 15,0-3 1-15,0 0 0 0,-4 3-22 0,4-1 8 0,0-2-8 16,3 3 0-16,-3 0 11 0,0-3-3 15,2 0 0-15,1 2 0 0,-3 1-8 0,0-3 0 0,0 0 0 16,-3 3 0-16,2-1 0 0,-2 1 0 0,3-3 0 0,0 2 0 16,-3-2 0-16,3 3 0 0,-1-3 0 0,1 0 0 15,0 0 12-15,3 0 3 0,-3-3 1 0,0 3 0 16,8 0 0-16,-5 0 1 0,0-2 0 0,3 2 0 16,0 0-17-16,-1 0 8 0,1 0-8 0,0 0 0 15,-3 0 8-15,3 0-8 0,-1 0 0 0,-2 0 0 16,3 2 0-16,3-2 0 0,-1 0-11 0,-2 0 11 15,3 0-12-15,-3 3 12 0,3-3-12 0,-4 0 12 16,1 3-12-16,0-1 4 0,-3 1 8 0,3 0-13 16,-4-3 4-16,1 2 1 0,0-2 0 0,0 3 0 15,0 0 8-15,-1-1 0 0,4-2 0 0,-3 0 0 0,-3 0 0 16,3 0 0-16,5 0 0 0,-2 3 8 16,-3-3-8-16,3 3 0 0,0-3 0 0,-1 0-8 0,-2 0 8 15,0 2 0-15,-3 1 0 0,0 0 8 16,2-1-32-16,1 1-7 0,0-3-1 15,0 0 0-15,0 0 21 0,3 2 11 0,-1-2-12 0,1 3 12 0,0 0 0 16,0-3 19-16,2 2-3 0,-2 1 0 0,0 0-28 0,0-1-7 16,-3-2-1-16,2 3 0 0,-2-3 2 0,0 0 0 15,3 0 0-15,0 3 0 0,-4-3 5 0,4-3 1 16,0 3 0-16,0 0 0 0,-3 0 12 0,-1 0-9 16,-2 0 9-16,0 0-8 0,3 0 8 0,0 0 8 0,-3 0-8 15,2 0 11-15,-2 0-11 0,3 3 0 0,-3-1 0 0,0-2 0 16,-3 0 0-16,2 0 0 0,-2 0 0 15,0 0 0-15,0 0 0 0,0 0 0 0,0 0 0 16,-3 0 0-16,-1 3 8 0,4-3 7 0,3 3 1 0,-3-3 0 16,0 2-4-16,0-2 0 0,3 3 0 0,-4-3 0 15,-2 0-12-15,3 0 9 0,0 2-9 0,-3-2 8 16,-3 3 10-16,3 0 2 0,-6-1 0 0,3-2 0 16,-4 0-10-16,-2-2-2 0,-6 2 0 0,0 0 0 15,0 0-8-15,0 0 8 0,0 0-8 0,0 0 8 16,0 0 0-16,-6 0 0 0,-2 0 0 0,-4 0 0 15,0 0-8-15,-3 0 0 0,0 0 0 0,-3 0-11 16,0 0 11-16,-3 0-13 0,1-3 5 0,-1 3 8 16,0 0 0-16,-3 0 0 0,0 0 0 0,0 0 0 15,-2 0 0-15,2 0 0 0,-6 0 0 0,3 0 0 16,1 0 0-16,-4-3 13 0,-6 3-3 0,0 0-1 0,1-2 6 0,-1-1 1 16,-3 1 0-16,3 2 0 0,-5 0-7 0,5 0-1 15,-3 0 0-15,4 0 0 0,-4 0-8 0,0 0 0 16,-2-3 0-16,2 0 0 0,0 3 0 0,0 0-17 15,4 0 4-15,-1 0 1 0,0 0 12 0,4 0 13 16,-1 0-2-16,0 0-1 0,0 0-10 0,1 0 0 16,-4 0 0-16,3 0 0 0,-3 0 0 0,4 3 10 15,-1-3-10-15,-3 0 10 0,4 0 5 0,-1 3 1 16,3-3 0-16,0 0 0 0,0 2-16 0,1-2 0 16,2 0 0-16,3 0 0 0,0 0 0 0,3-2 0 15,-2 2 0-15,2 0 0 0,3-3 12 0,-3 3-3 0,0-3-1 16,3 1 0-16,1-1-8 0,-1 3 0 0,0-3 0 15,0 3 0-15,0-2 0 0,0 2 0 0,0-3 0 16,4 3-11-16,-1 0 11 0,0 0 0 0,0 0 8 0,3 0-8 16,3 0 0-16,-3 0 0 0,3 3 0 15,3-3 0-15,-3 2 0 0,3 1-12 0,6-3 2 0,0 0 0 16,-3 3 10-16,3-3 0 0,0 0 0 0,0 0 0 16,0 0 0-16,0 0 0 0,0 0 0 0,3 8 0 15,6-3 0-15,-3 0 0 0,3 0 0 0,3 1 0 16,0-4 0-16,0 1 0 0,3 0 0 0,3 2 0 15,-1-2-22-15,1-1-9 16,6 1-1-16,0 2-1 0,3 0 33 0,0-2 0 0,-1 2 0 0,4 1 0 16,-3-4-14-16,-3 1 1 0,2 0 0 0,-2 2 0 15,0-2-13 1,-3-1-2-16,0 1-1 0,-6 2 0 0,-3-2 17 0,-1-1 3 0,1 1 1 0,-3 0 0 16,0-1 16-16,-9-2 3 0,0 0 1 0,0 0 0 0,0 0 19 15,0 0 4-15,-6 3 1 0,-3 0 0 0,-3-1-9 0,1 1-2 16,-1 0 0-16,-3-1 0 0,3 1-25 0,0 0 0 15,0-1 0-15,0 1 0 0,0 2 0 0,3-2 0 16,0 2 0-16,0-2 0 16,3-1-28-16,6-2 1 0,0 0 1 0,0 0-409 15,0 0-81-15</inkml:trace>
  <inkml:trace contextRef="#ctx0" brushRef="#br0" timeOffset="3645.945">13152 10634 576 0,'0'0'25'0,"0"0"6"0,-3-3-31 0,3 3 0 15,-3 0 0-15,0 0 0 0,3 0 57 0,0 0 6 0,0 0 1 0,-6-3 0 16,-3 3 0-16,1 0 0 0,-1 0 0 0,-3 3 0 16,3 0-52-16,-3 2-12 0,3 0 0 0,-3 0 0 15,3 1 54-15,0-1 8 0,3 3 2 0,0 0 0 16,3 0-52-16,-3-3-12 0,6 3 0 0,0-3 0 15,0 1 54-15,0-6 8 0,3 8 2 0,6-3 0 16,-3 3-64-16,0-3 0 0,3 0-9 0,0 1 0 16,3-1 1-16,0-2 0 0,-3-3 0 0,0 2 0 31,-9-2-45-31,0 0-9 0,12 0-2 0,-3 3-510 0</inkml:trace>
  <inkml:trace contextRef="#ctx0" brushRef="#br0" timeOffset="3997.944">13203 10655 806 0,'0'0'17'0,"0"0"4"0,0 0 1 0,0 0 2 0,0 0-24 0,0 0 0 16,0 0 0-16,3 5 0 0,0 0 56 0,-3-5 6 15,3 6 2-15,0 2 0 0,0 2 10 0,0-2 2 16,0-3 1-16,-3 3 0 0,0 0-33 0,3 0-6 15,-3 0-2-15,3 0 0 0,-6 0-27 0,3-3-9 16,0-5 0-16,3 6 0 0,-3-6 15 0,0 0-4 16,0 0-1-16,0 0 0 0,0 0-10 0,0 0 0 15,0 0 0-15,0 0 0 0,0 0 0 0,0 0 8 16,0 0-8-16,0 0 0 0,-3-6 19 0,3 1-2 16,0-3 0-16,3 0 0 0,0 0-17 0,0-2 0 0,0-1 8 0,3 0-8 15,-3 1 0-15,3-1 0 0,-1 1 0 0,1 2 0 16,0-3 0-16,0 6 13 0,3-3-2 0,-3 3-1 15,3-3-10-15,-3 5 10 0,3 0-10 0,-3 1 10 16,0-1-10-16,3 3 0 0,-9 0 0 0,6 0 0 16,3 0-11-16,-9 0-4 0,6 0-1 0,-6 0-452 15,6 3-90-15</inkml:trace>
  <inkml:trace contextRef="#ctx0" brushRef="#br0" timeOffset="4367.7">13387 10660 288 0,'0'0'25'0,"0"0"-25"0,0 0 0 0,0 0 0 0,0 0 155 0,0 0 25 16,0 0 6-16,0 0 1 0,0 0-149 0,6 8-30 15,-3-5-8-15,3 2 0 0,-6-5 32 0,6 5 2 16,0 1 1-16,3-4 0 0,-3 1 13 0,0-1 4 16,0 1 0-16,0 0 0 0,3-1-27 0,-3-2-5 15,-6 0 0-15,9 0-1 0,0 0-8 0,0-2-2 16,0-1 0-16,-3 0 0 0,-1-2-9 0,1 3 0 15,-3-1 0-15,3-2 0 0,-3 2 0 0,0-2 0 16,-3 5 0-16,0-6-11 0,0 1 11 0,0 5 0 16,0-5-9-16,-3-1 9 0,0 1 0 0,0 0 0 15,0 0 0-15,-3-1 0 0,1 4 0 0,-1-1 0 16,0 0 12-16,-3 3-4 16,3 3-31-16,-3 0-6 0,-3-3-2 0,3 5 0 0,0 0 59 0,-3 1 11 0,6 1 2 15,-3 1 1-15,3 0-32 0,0-2-10 0,0-1 0 0,3 3 0 16,0-3 11-16,3 3-11 0,0-8 10 0,3 5-10 15,0 3 9-15,0 0-9 0,3 0 8 0,3-2-8 16,-3 1 0-16,3-4-16 0,-3 2 3 0,3-2 0 31,3 2-37-31,0 1-7 0,0-6-2 0,0 0-509 0</inkml:trace>
  <inkml:trace contextRef="#ctx0" brushRef="#br0" timeOffset="4742.826">13652 10628 460 0,'0'0'41'15,"0"0"-33"-15,-3-5-8 0,0 0 0 16,3-1 155-16,-6 1 29 0,3 3 5 0,-2 2 2 0,-1-3-127 0,0 3-26 16,-6 3-5-16,3-1-1 0,3 3-24 0,-3 1-8 15,0 2 0-15,0 0 0 0,0 0 41 0,3 2 5 16,0-2 1-16,0 3 0 0,-3-3-26 0,6 2-5 16,0-2 0-16,3 0-1 0,0 0 2 0,0 0 1 15,3-3 0-15,0 3 0 0,3-3-7 0,-6-5-2 16,0 0 0-16,9 3 0 0,0 2-9 0,0-5 0 15,-3 0 0-15,3-2 0 0,0-1 0 0,0 0 0 16,-3-2-12-16,0 0 12 0,3 0 0 0,-3-1 0 16,0-2 0-16,-3 3 0 0,0-3-8 0,2 3 8 15,-2-3 0-15,0 3 0 0,0-3 0 0,-3 2 0 16,3-2 0-16,0 3 0 0,0 0-12 0,-3 5-2 16,0 0 0-16,0 0 0 0,0 0 0 0,0 0 0 15,0 0 0-15,0 0 0 0,0 0 5 0,0 0 1 0,-3 5 0 16,3 3 0-16,0-3 8 0,3 3 0 0,-3 0 0 15,0 0 0-15,3 0 0 0,0 3 0 0,0-3 0 16,0 0 0-16,0 2 0 0,0-2 0 0,3-3 0 0,0 1 0 31,-6-6-24-31,0 0-4 0,6 5 0 0,-6-5-582 0</inkml:trace>
  <inkml:trace contextRef="#ctx0" brushRef="#br0" timeOffset="4988.827">13810 10470 576 0,'0'0'51'0,"0"0"-41"0,0-6-10 0,0 6 0 15,0 0 84-15,0 0 14 0,0 0 3 0,0 0 1 0,0 0-72 16,0 8-14-16,-3 0-4 0,0 3 0 0,0-1 40 0,3 4 7 16,-3 1 1-16,0 1 1 0,3 3 1 0,-3-1 0 15,3 1 0-15,0-1 0 0,0 1-12 0,0-3-2 16,3 2-1-16,-3-2 0 0,0 3-27 0,0-3-6 15,0-1-1-15,-3 1 0 0,3-2-13 0,0-4 0 16,0 3 8-16,0-2-8 16,0-3-20-16,0 0-6 0,0-3-2 0,0-5-444 15,0 0-90-15</inkml:trace>
  <inkml:trace contextRef="#ctx0" brushRef="#br0" timeOffset="5231.823">13697 10636 230 0,'0'0'20'0,"0"0"-20"0,-3-2 0 0,3 2 0 15,-3-3 218-15,0-2 39 0,3 5 8 0,0 0 2 16,0 0-170-16,0 0-33 0,0 0-8 0,0 0 0 16,0 0-3-16,3-3 0 0,3 0 0 0,0 1 0 15,3-1-2-15,3 0-1 0,0 3 0 0,0-2 0 16,3-1-20-16,-1 1-4 0,1-1-1 0,3 0 0 15,-3 3-25-15,0 0 0 0,0 0 0 0,0 0 0 16,-3 0-24-16,-1 0-11 0,1 0-1 0,0 0-1 16,-3 3-156-16,0-3-31 15</inkml:trace>
  <inkml:trace contextRef="#ctx0" brushRef="#br0" timeOffset="5553.829">13956 10605 115 0,'0'0'10'0,"0"0"-10"16,0 0 0-16,0 0 0 0,-3 5 225 15,3-5 43-15,0 0 9 0,0 5 2 0,0-5-203 0,3 8-40 16,0-3-8-16,3-2-1 0,0 2 15 0,-3-2 3 16,3 0 1-16,0-1 0 0,3-2-21 0,-3 3-4 15,-6-3-1-15,9 0 0 0,-1-3 7 0,-2 3 1 16,-6 0 0-16,6-2 0 0,3-1-28 0,-3 0 0 0,0-2 0 16,-6 5 0-16,6-5 0 0,-3-1 0 0,0 1 0 0,-3 5 0 15,0-5 0-15,0 0-12 0,-3-1 2 0,0 1 1 16,-3 2 9-16,0-2-8 0,0 2 8 0,0 3-8 15,0 0 8-15,-3 3-8 0,1 0 8 0,-1 2-8 16,0 0 8-16,-3 3 0 0,0 0 0 0,0 3-8 16,6-1-2-16,-3-2 0 0,0 3 0 0,3-1 0 15,3 1 10-15,0 0 0 0,3-4 0 0,0 4 0 16,0 0 20-16,3-3 0 0,3 0 0 0,0-1 0 16,3-1-33-16,0-1-7 0,0 0-2 0,3-2 0 15,-3 0-107 1,3-3-22-16,14-3-4 0,-2-2-1 0</inkml:trace>
  <inkml:trace contextRef="#ctx0" brushRef="#br0" timeOffset="5899.834">14206 10655 576 0,'0'-11'25'0,"0"11"6"0,0 0-31 0,-6-5 0 0,3 2 0 0,0-2 0 0,-3 5 164 16,0 0 26-16,0 0 6 0,-3 3 0 0,0 2-153 0,0 0-31 16,1 0-12-16,-1 3 8 0,0 0 2 0,0 0 0 15,0 3 0-15,0-3 0 0,6 2-2 0,0-2 0 16,0 0 0-16,3 3 0 0,6-3 6 0,-3-3 1 15,-3-5 0-15,6 8 0 0,0-3-7 0,0-2 0 16,3-3-8-16,-3 0 12 0,3 0-12 0,-3-3 0 16,-1-2 0-16,4 2 0 0,0-2 0 0,-3-3 0 15,0 0 8-15,3 0-8 0,-3 0 0 0,0 0 0 16,0-2 0-16,0 2 0 0,-3-5 0 0,0-1 0 16,0 4 0-16,-3-3 0 0,3 2 0 0,-3-2 0 15,-3-3 0-15,3 3 0 0,-3-1 0 0,3-1 0 16,0 1 8-16,0 4-8 0,-3-3 0 0,3 5 0 15,-3 2 0-15,3 4 0 0,0 2 0 0,0 0 0 0,0 0 0 16,0 0 0-16,-6 8 0 0,3 2 0 0,0 1 0 0,3 5 0 16,-3 0 10-16,6-1 6 0,-3 1 0 15,6 0 1-15,-3 0 0 0,3 0 0 0,3 0 0 0,-3-3 0 16,3 0-8-16,3 0-1 0,-3-2-8 0,5 0-701 16</inkml:trace>
  <inkml:trace contextRef="#ctx0" brushRef="#br0" timeOffset="6490.828">14739 10456 288 0,'-3'-8'12'0,"3"3"4"0,-3 0-16 0,3 0 0 0,-6-1 0 0,6 1 0 16,-3 0 192-16,0-1 36 0,-3 4 8 0,0-4 0 15,0 6-150-15,3 0-30 0,-6 0-7 0,0 6-1 0,3-1-20 16,-3 3-4-16,-3 3 0 0,7 2-1 0,-7 0 1 0,6 3 1 16,-3 2 0-16,0 1 0 0,0 2 3 0,3 0 1 15,0-2 0-15,3 2 0 0,-3-3-8 0,3 1-1 16,0-3-1-16,3 2 0 0,-3-4-10 0,3-1-1 15,0 3-8-15,0-3 12 0,0-2-12 0,-3-1 0 16,0-2 8-16,3 0-8 16,0-8-36-16,0 0-9 0,0 0-3 0,0 0-424 15,0 0-86-15</inkml:trace>
  <inkml:trace contextRef="#ctx0" brushRef="#br0" timeOffset="6886.831">14519 10599 691 0,'-9'-2'30'0,"9"2"7"0,0 0-29 0,0 0-8 0,-3-3 0 0,3 3 0 16,0 0 167-16,0 0 32 0,0 0 6 0,0 0 2 16,0 0-149-16,9-3-30 0,0 3-5 0,-1 0-2 15,4 0-3-15,0 0-1 0,3 0 0 0,-3 0 0 16,3 0-17-16,-3 0 0 0,0 0 8 0,0 3-8 16,0-3 0-16,-4 3-14 0,-8-3 2 0,9 2 1 31,0-2-21-31,-9 0-4 0,0 0 0 0,0 0-1 0,0 0 17 0,6 6 3 0,-3 1 1 0,-3-1 0 15,0 2 16-15,0-3 0 0,-6 3 0 0,3 0 0 16,0 2 11-16,-3-2 5 0,6 3 2 0,-3 0 0 16,0-1 19-16,0 1 4 0,3-1 1 0,0-2 0 15,3 3-27-15,0-6-6 0,0 3-1 0,3-3 0 16,0 1 4-16,-6-6 0 0,9 2 0 0,0 1 0 16,-3-6-2-16,3 1 0 0,0-1 0 0,-3 0 0 15,3-2 7-15,0 0 2 0,-3-1 0 0,0-1 0 0,-3 1-19 16,3-2 8-16,-3 0-8 0,-3 0 0 0,0 0 10 15,0 1-10-15,0-4 8 0,-3 3-8 0,3 0 8 0,-6 0-8 16,3 0 8-16,-3 0-8 0,0 0 0 0,0 6 0 16,3-4-14-16,-3 4 5 15,0 2-31-15,0-3-7 0,6 3-1 0,0 0 0 16,0 0-144-16,0 0-28 0,0 0-7 0,0 0-1 0</inkml:trace>
  <inkml:trace contextRef="#ctx0" brushRef="#br0" timeOffset="7150.839">14846 10623 345 0,'0'0'31'0,"0"0"-31"0,0 0 0 0,3 8 0 16,0 0 188-16,0 0 31 0,-6 2 6 0,3-2 2 16,3 0-131-16,-3 0-25 0,0-2-6 0,0 1-1 15,0-7-40-15,0 6-8 0,0-6-1 0,0 8-1 16,0-8 6-16,0 0 0 0,0 0 1 0,0 0 0 16,0 0 16-16,0 0 3 0,0 0 1 0,0 0 0 15,0 0-14-15,0-6-3 0,0 6-1 0,3-8 0 16,0 3 1-16,0-3 0 0,0 0 0 0,0 0 0 15,0 0-3-15,3 0 0 0,-3 1 0 0,3-1 0 16,0 0-10-16,-3 0-3 0,3 0 0 0,-1 3 0 16,-5 5-8-16,6-6 0 0,0 4 0 0,-6 2 0 15,0 0 0-15,0 0-11 0,9 2 11 0,0 1-8 16,0 2-5-16,-3 0-1 0,3-2 0 0,0 0-546 16,0 2-110-16</inkml:trace>
  <inkml:trace contextRef="#ctx0" brushRef="#br0" timeOffset="7473.297">15221 10612 1321 0,'0'0'58'0,"0"0"13"0,0 0-57 0,0 0-14 0,0 0 0 0,0 0 0 15,6 0 35-15,-6 0 4 0,0 0 1 0,6 6 0 16,0 2-2-16,-3-3 0 0,3 3 0 0,0-3 0 16,0 3 19-16,3 0 4 0,0 0 1 0,-3 0 0 15,2 3-22-15,1-4-5 0,0 1-1 0,0-2 0 16,-3-1-26-16,0 0-8 0,0 1 0 0,0-1 0 15,3 0 0-15,-3-2 0 0,-6-3-12 0,0 0 3 16,0 0-118 0,0 0-23-16,0 0-5 0,0 0-1 0</inkml:trace>
  <inkml:trace contextRef="#ctx0" brushRef="#br0" timeOffset="7684.453">15403 10639 1234 0,'0'0'27'0,"0"0"5"0,0 0 2 0,0 0 2 0,0 0-36 0,0 0 0 0,0 0 0 0,0 0 0 0,0 5 20 0,-3 3-4 16,-3 3 0-16,3-3 0 0,-3 2 20 0,-3 1 3 16,3 2 1-16,-3 0 0 0,-3 3 19 0,3 0 4 15,0-3 1-15,0 3 0 0,-3 0-23 0,3 0-4 16,3-3-1-16,-2 3 0 0,-1-3-28 0,0-2-8 16,3-1 0-16,0 1 0 0,3-3 0 0,0 0 0 15,-3 0 0-15,6-8 0 16,0 0-101-16,0 0-22 0,0 0-4 0,0 0-1 0</inkml:trace>
  <inkml:trace contextRef="#ctx0" brushRef="#br0" timeOffset="8015.955">15554 10671 1094 0,'0'0'97'0,"0"0"-77"0,0 0-20 0,0 0 0 16,0 0 32-16,0 0 2 0,-6 2 1 0,0 4 0 15,1 2-3-15,-1-3 0 0,-3 5 0 0,3-2 0 16,3 0 24-16,-6 3 5 0,6 2 1 0,0-2 0 16,3-1-16-16,3 1-3 0,0-3-1 0,0 0 0 15,3 0-17-15,3 0-3 0,-3-3-1 0,3-2 0 16,-1 2-6-16,4-5-2 0,0 0 0 0,-3 0 0 16,0-3-2-16,0 3-1 0,3-2 0 0,-3-4 0 15,-3 1-10-15,3-3 10 0,0 0-10 0,-3 0 10 0,0-2-10 0,-3 2 0 16,0-3 0-16,-3 0 8 0,0 1-8 0,0 2 10 15,-3-3-10-15,0 3 10 0,-3-2-2 16,-3 2 0-16,3-3 0 0,-3 3 0 0,3 0-8 0,-3 3 0 16,3 0 0-16,-3 0 0 15,3 2-32-15,0 3-1 0,0-3-1 16,6 3 0-16,-3 3-66 0,3-3-14 0,0 0-2 0,0 0-351 16,0 0-69-16</inkml:trace>
  <inkml:trace contextRef="#ctx0" brushRef="#br0" timeOffset="8303.089">15706 10628 918 0,'0'0'40'0,"0"0"9"0,0 6-39 0,0 2-10 0,0-3 0 16,0 3 0-16,0 0 82 0,3 0 14 15,0-3 4-15,0 3 0 0,0 2-42 0,3-2-8 0,0-2-2 0,0-1 0 16,3 0-6-16,-3 1-2 0,3-4 0 0,0 1 0 16,0-3-22-16,0 0-5 0,2-3-1 0,-2 1 0 15,0-4-4-15,0 1-8 0,-3 0 11 0,3-1-11 16,0 1 0-16,0-3 0 0,-3-2 0 0,0 2 0 15,0 0 0-15,0-3 0 0,0 1 10 0,-3 2-10 16,3 0 10-16,-6 0-10 0,3 2 12 0,0 1-12 16,-3 5 0-16,0 0 0 0,0 0 0 0,0 0 0 15,0 0 0-15,0 0-9 0,0 0-1 0,3 11 0 16,3-3 10-16,0 2 14 0,-1-2-3 0,1 3-1 16,3-1 15-16,3 1 3 0,0 0 1 0,0-1 0 15,3 3-13-15,3-5-2 0,0 3-1 0,0-3 0 0</inkml:trace>
  <inkml:trace contextRef="#ctx0" brushRef="#br0" timeOffset="9778.387">16930 11409 741 0,'0'0'32'0,"0"0"8"0,0 0-32 0,0 0-8 0,0 0 0 0,0 0 0 0,0 0 22 0,0 0 2 15,0 0 1-15,0 0 0 0,0 0 8 0,0 0 2 16,0 0 0-16,0 0 0 0,0 0 56 0,0 0 11 16,8 0 2-16,1 0 1 0,-9 0-58 0,12 0-12 15,3 0-3-15,3 0 0 0,0 0-17 0,3 0-4 16,6 0-1-16,2 0 0 0,4 0 7 0,3 0 2 15,0 0 0-15,5 0 0 0,7 0-19 0,-1 0 0 16,-5 0 0-16,6 0 0 0,11 0 10 0,-5 0-10 16,-1 0 8-16,4 2-8 0,2 1 8 0,-2-3-8 15,-3 3 8-15,-1-3-8 0,-2 2 10 0,-1-2-10 16,1 0 12-16,-3 3-12 0,-1-3 18 0,-5 0-3 16,-3 3-1-16,-4-3 0 0,-2 0 18 0,-3-3 4 15,0 3 1-15,-4-3 0 0,1 1-16 0,-3 2-3 16,0-3-1-16,0 3 0 0,-4-3-17 0,1 3 10 0,-3-2-10 15,-6 2 8-15,3-3-8 0,-6 3 0 0,-3-2 0 16,3 2 0-16,-3 0 0 0,-6 0 8 0,6 0-8 0,-6 0 0 16,0 0 0-16,0 0 8 0,0 0-8 0,0 0 0 15,6 0 0-15,-6 0 8 0,0 0-8 0,0 0 0 16,0 0 0-16,0 0 0 0,0 0 8 0,0 0-8 16,0 0 0-16,0 0 8 0,0 0-8 0,-6 2 8 15,-6 1 3-15,3-1 0 0,-3-2 0 0,-3 3 0 16,0-3 1-16,3 0 0 0,-3 3 0 0,0-3 0 15,-2 2-4-15,-1 1 0 0,0-3 0 0,-3 3 0 16,0-3 4-16,-3 0 1 0,-2 0 0 0,-4 0 0 16,-6 0 7-16,0 2 2 0,-2-2 0 0,-1 3 0 15,0 0-14-15,-2-3-8 0,5 5 8 0,0-2-8 0,1-1 9 16,-1 1-9-16,0 0 12 0,3-1-12 0,7 1 0 16,-1-1 0-16,-6 1 0 0,6 0 0 0,6-1 0 15,7 1 0-15,2 0 0 0,-3-1 0 0,-3 1-9 0,9 0 9 16,9-3-8-16,-6 5 8 0,-3-2-12 0,9-3 4 15,6 8 0-15,-3-3 0 0,-3-5-10 0,9 5-2 16,6 3 0-16,6-3 0 16,5 1-12-16,-2-1-2 0,3-2-1 0,-3 2 0 0,6 3 11 0,-7-3 3 15,1 0 0-15,0 1 0 0,-3-1 21 0,0 0-11 16,-6 1 11-16,-1-4-8 0,-2 3 8 0,-3-2-8 0,-3 2 8 16,-6-5-8-16,0 0 8 0,0 0 0 0,0 0 0 0,-6 3 0 15,-6 0 26-15,1 2 1 0,-4-2 0 0,0-3 0 16,0 5-1-16,-3-2 0 0,0-1 0 0,6 1 0 15,-3 0-26-15,3-1 0 0,-2 3 0 16,5-2 0-16,6 0-10 0,3-3-7 0,-6 2-2 0,6-2 0 16,0 0 8-16,0 0 2 0,6 6 0 0,3 2 0 15,0-6 9-15,-1 1-13 0,4 2 5 0,0-2 8 32,-3-1-35-32,0 1 1 0,3 0 0 0,-3-1-775 0</inkml:trace>
  <inkml:trace contextRef="#ctx0" brushRef="#br0" timeOffset="16023.327">17061 10485 345 0,'0'0'15'0,"0"0"4"0,0 0-19 0,0 0 0 16,0 0 0-16,0 0 0 0,0 0 106 0,0 0 18 15,0 0 3-15,0 0 1 0,8 0-52 0,-8 0-9 16,0 0-3-16,0 0 0 0,9 0 0 0,-9 0 0 15,0 0 0-15,0 0 0 0,9-2 0 0,-3-1 0 16,-6 3 0-16,0 0 0 0,9 0-51 0,-3-2-13 16,6 2 0-16,-3-3 0 0,-9 3 54 0,9 0 8 15,6 0 2-15,-6 0 0 0,-9 0-52 0,9 0-12 16,6-3 0-16,-1 3 0 0,1 0 0 0,-3 0 0 16,0 0 0-16,3-2 0 15,6 2-48-15,-9 0-13 0,-3 0-3 0,3-3 0 0,-1 3 52 0,1-3 12 0,-12 3 0 0,0 0 0 16,9 0 0-16,-9 0 0 0,0 0 0 0,0 0 0 15,-6 0 0-15,6 0 0 0,0 0 0 0,0 0 0 16,-3 3 0-16,3-3 0 0,0 0 0 0,-3 5 0 16,-6 1 0-16,7-1 0 0,-4 0 0 0,3 0 0 15,0 3 0-15,0-2 0 0,-9 2 0 0,6-3 0 16,0 5 0-16,0 1 0 0,-6-3 0 0,0 3 0 16,9 2 0-16,-3-5 0 0,-3 2 0 0,-3 1 0 15,0-1 0-15,3 1 0 0,1-3 0 0,2 3 0 16,-6-4 0-16,3-1 0 0,9 2 0 0,-6-3 0 15,-3 0 48-15,6-2 13 0,3-3 3 0,0 0 0 16,0 8-103-16,0-8-20 16,6 5-4-16,6-2-1 0,6 2 52 0,-4-5 12 0,-14 0 0 0,12 0 0 0,9 0 0 15,-3 0 0-15,-3 0 0 0,0 0 0 16,0 0-54-16,3 0-8 0,-7-3-2 0,-2 3-341 16,-3-2-69-16</inkml:trace>
  <inkml:trace contextRef="#ctx0" brushRef="#br0" timeOffset="16348.34">17114 10562 1497 0,'-6'0'32'0,"3"0"8"0,0 0 0 0,3 0 4 0,0 0-36 0,0 0-8 0,-6 3 0 0,6-3 0 15,0 0 0-15,0 0 0 0,0 0 0 0,9 2 0 16,0 1 0-16,3-3 0 0,0 0 0 0,0-3 0 15,-3 3 0-15,3-2 0 0,3-1 0 0,-1 3 0 16,-2-2 0-16,3 2 0 0,3 0 0 0,0 0-442 16,-6 0-90-16</inkml:trace>
  <inkml:trace contextRef="#ctx0" brushRef="#br0" timeOffset="16925.389">17424 10554 806 0,'0'0'36'0,"0"0"7"0,0 0-35 0,0 0-8 0,0 0 0 0,0 0 0 16,0 0 104-16,0 0 20 0,6 3 3 0,0 0 1 15,0-1-103-15,-6-2-25 0,5 3 0 0,4-1 0 16,0-2 56-16,0 3 7 0,-9-3 1 0,9 0 0 15,6 0-52-15,-6 0-12 0,-9 0 0 0,9 0 0 16,-3-3 0-16,3 1 0 0,0-1 0 0,-6 1 0 16,3-4 0-16,-3 4 0 0,3-4 0 0,-3 1 0 15,-3 0 54-15,0-1 8 0,3 1 2 0,3 0 0 16,-6 5-52-16,-3-3-12 0,0-2 0 0,3 5 0 16,3-5 0-16,-6-1 0 0,-3 4 0 0,0-1 0 15,6 3-48-15,-6-3-13 0,-6 1-3 16,0 2 0-16,3 0 52 0,3 2 12 0,-6 1 0 0,0 2 0 0,-3 1 0 15,3-1 0-15,3-2 0 0,-5 2 0 0,-1 3 0 16,6 0 0-16,0 0 0 0,3 0 0 0,-6 0 0 0,6-1 0 16,3 1 0-16,0 3 0 0,3-3 0 0,3 3 0 15,0-4 0-15,3-1 0 0,3 4 0 0,0-4 0 16,0-1 0-16,0 0 0 0,9 0 0 0,-4 1 0 16,-2-4 0-16,3 1 0 0,3 0 0 0,-3-3 0 15,0 2-10-15,0-4-654 0</inkml:trace>
  <inkml:trace contextRef="#ctx0" brushRef="#br0" timeOffset="17224.329">17665 10520 806 0,'-3'0'17'0,"3"0"4"0,0 0 1 0,-3 8 2 0,-6-3-24 0,6 3 0 0,6-3 0 0,0 6 0 16,-3-1 56-16,0 1 6 0,0-3 2 0,6 0 0 15,-3 3 24-15,0-4 6 0,-6-1 1 0,6 2 0 16,6-3-35-16,-9-5-6 0,-6 8-2 0,6-8 0 16,6 5-42-16,-6-5-10 0,0 0 0 0,0 0 0 15,0 0 0-15,0 0 11 0,0 0-3 0,0 0-8 16,0 0 8-16,0 0-8 0,0-8 0 0,0 3 0 16,-6-3 16-16,3 0-3 0,6 0-1 0,0 0 0 0,-3-2 10 0,3-1 2 15,-3 0 0-15,3 1 0 0,3-1-24 16,-3 3 0-16,0-2 0 0,6 2 8 0,2 0-8 0,1 3 0 15,-6-1 0-15,3 1 0 0,6 2 0 0,-3 3 0 16,-3 0 0-16,3 0-511 16,-3 0-103-16</inkml:trace>
  <inkml:trace contextRef="#ctx0" brushRef="#br0" timeOffset="17475.454">17876 10528 1036 0,'-12'5'46'0,"12"-5"10"0,-3 5-45 0,-3 3-11 16,-3 0 0-16,6 0 0 0,-6 3 53 0,6-3 9 0,-2 2 2 0,5-2 0 15,-3 0-16-15,6 3-4 0,-3-3 0 0,5-3 0 16,-2 0-4-16,6-2-2 0,0 0 0 0,3-1 0 16,0-2-1-16,3 0 0 0,0-5 0 0,0 2 0 15,0-2-17-15,-3 0-3 0,2-3-1 0,-2 0 0 16,-3 0 0-16,0 0 0 0,-6 0 0 0,3-3 0 16,-3 3 13-16,-3 1 3 0,0-4 0 0,0 3 0 15,-6-3-10-15,3 1-2 0,-3-1 0 0,0 3 0 16,-3 0-12-16,0 0-8 0,3-2 8 0,-2 5-8 31,-1-1-32-31,0 4-10 0,0-1-2 0,3 3-525 0,0 0-105 0</inkml:trace>
  <inkml:trace contextRef="#ctx0" brushRef="#br0" timeOffset="17759.458">18114 10517 518 0,'0'0'46'0,"0"0"-37"16,0 0-9-16,0 0 0 0,0 0 205 0,0 0 39 0,0 0 8 0,0 0 2 15,6-2-178-15,3 2-36 0,0 0-8 0,3 0 0 16,0 0-5-16,3 0-1 0,-3-3 0 16,3 3 0-16,-1 0-15 0,-2 0-3 0,0 0-8 0,0 0-730 15</inkml:trace>
  <inkml:trace contextRef="#ctx0" brushRef="#br0" timeOffset="19013.449">18477 10409 460 0,'0'0'20'0,"-3"0"5"16,-3 0-25-16,0-3 0 0,1 3 0 0,-1 0 0 0,0 0 112 0,-3 3 18 15,3 2 3-15,-3 0 1 0,0 3-101 0,0 0-20 16,3 0-4-16,-3 3-1 0,0 2 9 0,3-2 2 16,0-1 0-16,3 3 0 0,0-2 9 0,0-1 1 15,3 1 1-15,3-3 0 0,-3 0 5 0,6-3 1 16,0 1 0-16,3-1 0 0,0-3-4 0,0 1-1 15,-3 0 0-15,0-3 0 0,3-3-15 0,0 0-2 16,0 1-1-16,-3-1 0 0,3-2-13 0,-1 2 9 16,-2-5-9-16,0 3 8 0,0 0-8 0,-3-3 0 0,3 0 0 15,-3 0 8-15,0 0-8 0,3 0 0 16,-6 0 0-16,3 0 8 0,-3 0-8 0,0 3 0 0,0-3 0 16,0 3 0-16,-3-1 9 0,3 6 0 0,0 0 0 0,0 0 0 15,-6 0 5-15,6 0 1 0,-6 3 0 0,0 2 0 16,0 1-6-16,3-1-1 0,0 3 0 0,3-3 0 15,0 3 6-15,0 0 1 0,0 0 0 0,3 0 0 16,0-3-15-16,0 3 0 0,3-3 0 0,3 3 0 16,-3-2 0-16,0-1 0 0,0 0 0 0,3 1 0 31,-9-6-106-31,6 2-21 0,0 1-4 0</inkml:trace>
  <inkml:trace contextRef="#ctx0" brushRef="#br0" timeOffset="19357.452">18617 10438 345 0,'0'0'15'0,"0"0"4"0,0 0-19 0,0 0 0 16,0 5 0-16,-3 3 0 0,3-3 81 0,-3 3 13 16,0 0 2-16,3 0 1 0,0 0-1 0,0 3 0 15,0-3 0-15,0 0 0 0,3-3-12 0,0 3-4 16,-3 0 0-16,0-8 0 0,3 5-44 0,3 0-10 15,-6-5-2-15,0 0 0 0,3 8-9 0,-3-8-3 16,0 0 0-16,0 0 0 0,0 0-1 0,0 0-1 16,0 0 0-16,0 0 0 0,0 0 2 0,6-5 1 0,-3 0 0 15,0-1 0-15,0 1 10 0,0 0 1 0,0-3 1 16,0 0 0-16,0 0 7 0,0 0 2 0,0 0 0 0,3 0 0 16,-3 0-2-16,0 0 0 0,0 0 0 0,3 0 0 15,0 0-20-15,0 3-4 0,3 3 0 16,-3-1-8-16,3 3 0 0,-1-3 0 0,-2 3 0 0,0 3 0 31,3-3-34-31,-3 3-1 0,-6-3 0 0,9 2 0 16,-3 1-122-16,3 2-25 0,-3-2-5 0</inkml:trace>
  <inkml:trace contextRef="#ctx0" brushRef="#br0" timeOffset="19792.459">18855 10454 576 0,'0'0'25'0,"0"0"6"0,0 0-31 0,0 0 0 0,-3-6 0 0,-3 6 0 0,6 0 146 15,-5-2 23-15,-1 2 5 0,0 2 1 0,0-2-131 0,0 3-25 16,-3 0-6-16,0 2-1 0,0 0 10 0,3 3 2 16,-3 0 0-16,0 0 0 0,0 3 1 0,6-1 1 15,-3 1 0-15,0 2 0 0,3-5-7 0,0 3-2 16,3-3 0-16,0-1 0 0,3 1 0 0,3-2 0 16,-6-6 0-16,6 5 0 0,3-2-2 0,0-3-1 15,0 2 0-15,0-4 0 0,0-1-14 0,0 0 0 16,-3-2 0-16,3 2 0 0,-3-2 0 0,0 0 0 15,0-3 0-15,-3 3 0 0,2-3 0 0,-2 0 0 16,0 0 0-16,0 2 0 0,-3 1 9 0,3-3-9 16,-3 0 8-16,0 3-8 0,0 0 0 0,0-1 0 15,0 6 8-15,0-5-8 0,0 0 0 0,0 5 0 16,0 0-10-16,0 0 10 0,0 0-20 0,0 0 3 0,0 0 0 16,0 0 0-16,6 8 8 0,-6 0 9 0,3 2-13 0,-3 1 5 15,0 2 8-15,3 0 0 0,0-2 0 16,0 2 0-16,3 0 0 0,-3 1 0 0,0-1 0 15,3-3 0-15,-3 6 19 0,0-5 2 0,3-1 1 16,-6-2 0-16,3 3 3 0,-6-3 1 0,0 0 0 0,-3-3 0 16,0 0 2-16,0-2 0 0,-3 2 0 0,-3-2 0 15,3-3-28-15,0 0 0 0,-2 0 0 0,2-3 0 16,0 3 0-16,3-5-16 0,-3 2 4 0,3-2 1 16,0 3-146-16,0-4-30 15,-3-10-5-15,9 16-2 0</inkml:trace>
  <inkml:trace contextRef="#ctx0" brushRef="#br0" timeOffset="20191.454">18977 10422 1170 0,'0'0'52'0,"0"0"10"0,0 0-50 0,0 0-12 15,0 0 0-15,0 0 0 0,3 8 0 0,-6-3 0 16,0 3 8-16,0-3-8 0,3 3 46 0,3-2 6 15,0 2 2-15,-3 0 0 0,0-1 22 0,3 1 4 16,3 0 0-16,-3 0 1 0,0 0-29 0,6-3-7 16,0 1-1-16,0-1 0 0,-3 0-34 0,0-2-10 15,3 0 0-15,0-3 0 0,0 0 11 0,0 0-3 16,-3-3 0-16,3 0 0 0,0-2-8 0,-1 2 0 0,-5-2 0 0,6 0 0 16,-3 0 0-16,0-3 0 0,-3 2 0 0,0-2 0 15,0 0 0-15,0-2 0 0,0 5-10 0,0-6 10 16,0 3-8-16,0 0 8 0,-3-2 0 0,3 4-9 15,-3 6 9-15,0-8 0 0,0 8-9 0,0 0 9 16,0 0-18-16,0 0 1 0,0 0 0 0,0 0 0 16,0 0 17-16,0 8 0 0,0 0 0 0,3 0 0 15,-3-3 10-15,3 6 9 0,0 0 1 0,0-1 1 16,0 1-7-16,0-1-2 0,0-2 0 0,0 0 0 16,0 0-3-16,3 0-1 0,-3-3 0 0,-3-5 0 31,6 6-29-31,-3-1-7 0,-3-5 0 0,0 0-517 0,6 5-103 0</inkml:trace>
  <inkml:trace contextRef="#ctx0" brushRef="#br0" timeOffset="25884.672">19272 10335 806 0,'0'0'36'0,"0"0"7"0,0 0-35 0,0 0-8 16,0 0 0-16,0 0 0 0,0 0 104 0,0 0 20 16,0 0 3-16,0 0 1 0,0 0-52 0,0 0-9 15,0 0-3-15,0 0 0 0,0 0 0 0,0 0 0 0,0 5 0 16,0 0 0-16,0 3-51 0,0 0-13 16,3 3 0-16,-6-1 0 0,3 3 54 0,0 1 8 0,-3-1 2 0,3 0 0 15,-3 0-52-15,3 1-12 0,0-4 0 0,-3 1 0 16,3-1 0-16,0-2 0 0,-3 0 0 0,3 0 0 15,0-3 27-15,0-5 2 0,0 0 1 0,0 0 0 16,0 0-19-16,0 0-11 0,0 0 12 0,0 0-12 16,0 0 11-16,0 0-11 0,0 0 10 0,0 0-10 31,0 0-27-31,0-5-11 0,0-3-2 0,0 0-1 0,-3 0 33 0,3 0 8 0,0 1 0 0,0-4 0 16,0 0 0-16,0 1 0 0,0-1 0 0,0-2 0 15,0 2 0-15,3 1 0 0,0-1 0 0,0 3 0 16,3-2 0-16,0 2 0 0,0 0 0 0,0 3 0 15,-3-1-53-15,3 1-9 0,0 2-2 0,-6 3 0 0,0 0 52 0,9 0 12 16,-6 6 0-16,3-1 0 0,0 0 0 0,-3 3 0 16,0 0 0-16,-3 0 0 0,3 3 48 0,3-1 13 15,-3 1 3-15,-3-1 0 0,0 1-52 0,0-1-12 16,0 1 0-16,0-3 0 0,3 0 0 0,-3 0 0 16,0-8 0-16,0 0 0 0,0 0 11 0,0 0-1 15,0 0 0-15,0 0 0 0,0 0 1 0,0 0 0 16,0 0 0-16,0 0 0 0,0 0-26 0,0 0-5 15,2-5 0-15,4 2-1 0,0-5 33 0,0 0 6 16,0 0 2-16,0-5 0 0,0 2-32 0,3-2-7 16,3 2-1-16,-3 4 0 0,0-4 20 0,3 3 0 15,0-3 0-15,0 4 0 0,-6 1 0 0,0 4 0 16,2-1 0-16,-2 3 0 0,0 0 0 0,0 5 0 0,0 1 0 0,0-1 0 16,-3 3 0-16,0 0 0 0,-3 0 0 0,3 2 0 15,0 1 0-15,3 2 0 0,-3-2 0 0,-3-1 0 16,0 3 28-16,0-5 8 0,0 3 3 0,-3-3 0 15,3-3-26-15,0-5-5 0,0 8 0 0,0-8-8 16,0 0 0-16,0 8 0 0,0-8-10 0,0 0 10 31,0 0-72-31,6 5-6 0,-6-5-2 0,6 6-772 0</inkml:trace>
  <inkml:trace contextRef="#ctx0" brushRef="#br0" timeOffset="26252.66">19653 10395 518 0,'0'0'46'0,"0"0"-37"0,0 0-9 0,0 0 0 16,0 0 189-16,0 0 36 0,0 0 7 0,0 0 2 0,0-5-155 16,0 5-31-16,0 0-7 0,0 0-1 0,0 0-13 0,0 0-3 15,0 0-1-15,0 0 0 0,6 0 25 0,3 5 6 16,-6-2 1-16,6-3 0 0,0 0-7 0,0 0-2 16,-3 0 0-16,3 0 0 0,0 0-29 0,0 0-5 15,-1-3-2-15,-2-2 0 0,3 3 1 0,0-1 0 16,-3 0 0-16,0-2 0 0,-3 2-11 0,3-2 0 15,-3 0 0-15,0 2 0 0,0-2 0 0,-3 0 0 16,0-1 0-16,-3 1 0 0,0 0-13 0,0 2-5 16,-3-2-1-16,3-1 0 0,-3 1 19 0,0 2 0 15,-3-2 0-15,3 3 0 0,-3 2 0 0,1 0 0 16,-1 0 0-16,0 2 0 0,0 1 0 0,0 2 0 0,0 0 0 16,0 1 0-16,0 2 0 0,0 0 0 15,6-3 0-15,-3 5 0 0,3-2 0 0,0 3 8 0,6-3-8 0,-3 2 12 16,3 4 3-16,3-4 0 0,0 1 0 0,0-3 0 15,3 2-6-15,-3 1-1 0,3-3 0 0,0 0 0 16,-3-3-8-16,3 0 0 0,0 1 0 0,-1-4 0 16,-2 4 0-16,3-4 0 0,0-2 0 0,-3 0 0 31,3-2-151-31,-3-1-22 0,3 3-5 0</inkml:trace>
  <inkml:trace contextRef="#ctx0" brushRef="#br0" timeOffset="26599.664">19888 10327 230 0,'0'0'10'0,"0"0"2"16,-3-3-12-16,3 3 0 0,0 0 0 0,-6 0 0 0,-3 5 264 0,3 1 49 16,3 2 11-16,1 0 1 0,-1-1-232 0,0 4-46 15,0 0-10-15,0-1-1 0,0 1 18 0,3-3 4 16,0 2 1-16,0-2 0 0,0 0 1 0,0 0 0 16,3-3 0-16,0 1 0 0,-3-1-36 0,0-5-8 15,0 0 0-15,0 0-1 0,0 0-3 0,0 0 0 16,0 0 0-16,0 0 0 0,0 0-12 0,0 0 9 15,9-5-9-15,-4-1 8 0,-2 1-8 0,3-3 0 16,0 0 0-16,3 0 8 0,-6 0-8 0,6 0 0 16,0-2 0-16,0-1 0 0,-3 6 0 0,3-3 0 15,0 0 0-15,0 3 0 0,0 2-10 0,0 1 10 16,0-1 0-16,-1 3-9 0,-2 3-3 0,0 4 0 0,-3-1 0 16,3-1 0-16,-3 3 12 0,0 3 0 0,0-1 0 0,0 3-8 15,3-2 8-15,-3 2 8 0,0-2-8 0,0-1 11 16,0 1-3-16,0-3 0 0,0 0 0 0,-3-8 0 15,3 8-8-15,-3-8-11 0,0 0 3 0,3 8 0 32,-3-8-75-32,6 2-14 0,-6-2-3 0,9 0-700 0</inkml:trace>
  <inkml:trace contextRef="#ctx0" brushRef="#br0" timeOffset="26818.659">20177 10234 345 0,'9'-18'15'0,"-3"10"4"0,-3-6-19 0,0 4 0 0,3-1 0 0,-3 1 0 15,3-1 260-15,-3 3 48 0,0 0 9 0,0 3 3 16,-3 5-256-16,0 0-52 0,0 0-12 0,0 0 0 0,0 0 40 16,0 8 4-16,-3 2 2 0,3 1 0 0,0 2-1 0,0 3 0 15,-3 0 0-15,0 3 0 0,3 2-7 0,-3 0-2 16,3-3 0-16,0 4 0 0,0-1-12 0,3-3-4 16,-3 1 0-16,3-3 0 0,-3-1-20 0,0 1 0 15,3 0 0-15,0-5 0 0,-3-1 0 0,3 1 0 16,-3-3-12-16,0 0 4 15,0-8-113-15,0 0-23 0,0 0-4 0</inkml:trace>
  <inkml:trace contextRef="#ctx0" brushRef="#br0" timeOffset="27005.676">20031 10306 1267 0,'0'0'56'0,"-9"-6"12"0,3 1-55 0,0 0-13 0,6 5 0 0,-3-6 0 16,0 1 130-16,3 5 23 0,0 0 5 0,0 0 1 15,0 0-105-15,3-5-21 0,6 2-4 0,3 0-1 16,3 1-3-16,3-1-1 0,3 1 0 0,0-1 0 16,2 0 4-16,4 1 0 0,3 2 0 0,-3-3 0 15,3 0-20-15,-4 3-8 0,4-2 8 0,-3-1-956 16</inkml:trace>
  <inkml:trace contextRef="#ctx0" brushRef="#br0" timeOffset="38110.876">7940 4995 806 0,'0'0'17'0,"0"0"4"0,-3-2 1 16,0-1 2-16,-3-5-24 0,3 5 0 0,0-2 0 0,1 0 0 0,-4 2 107 0,3-2 17 16,-3 0 3-16,6-1 1 0,-3 1-103 0,3 5-25 15,-3-8 0-15,3 8 0 0,0 0 56 0,-3-5 7 16,3-3 1-16,0 8 0 0,0 0-52 0,0 0-12 15,0 0 0-15,0 0 0 0,0 0 0 0,6-3 0 16,3 1 0-16,0 2 0 0,2 0 54 0,7-6 8 16,9 4 2-16,3 2 0 0,0 0-52 0,11-3-12 15,16 3 0-15,8 0 0 0,4 0 54 0,2 0 8 16,1 0 2-16,8 0 0 0,-3 3-52 0,-2-3-12 16,-4 0 0-16,7 0 0 0,-10 0 0 0,-5 0 0 15,-4 0 0-15,-2 0 0 0,-10 0 0 0,-5 0 0 16,-9 0 0-16,-1 0 0 0,-8 2 0 0,0 4 0 15,-3-6 0-15,-6 0 0 0,0 0 0 0,-3 2 0 0,0 1 0 16,-1 0 0 0,-2 2-100-16,-3 0-22 0,-3 3-5 0,-6-5-1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09:53.0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13453 17161 57 0,'3'-3'0'0,"0"-2"0"0,0-3 0 16,0 3 0-16,-3 5 311 0,3-6 57 0,0 1 11 0,-3 5 2 15,0 0-207-15,0 0-42 0,0 0-8 0,-9 5-1 16,0 3-34-16,0 6-6 0,-3-1-2 0,-3 5 0 16,0 1-37-16,-3 2-8 0,-2 3-2 0,-1 0 0 15,0-1-22-15,-3 1-12 0,3 0 12 0,0 0-12 16,1-3 0-16,2-2 0 0,3-1 0 0,0-5 0 31,0-2-44-31,3 0-10 0,3-6-2 0,0 3 0 0,3-3-124 0,0-2-26 0,-2-3-5 16,8 0-1-16</inkml:trace>
  <inkml:trace contextRef="#ctx0" brushRef="#br0" timeOffset="179.802">13182 17156 1785 0,'0'-14'79'0,"0"14"17"0,-3-5-77 0,3 5-19 15,0 0 0-15,0 0 0 0,0 0 73 0,6 0 11 16,0 0 3-16,0 5 0 0,3 1-57 0,0 4-11 16,0 3-3-16,0 3 0 0,3 0 16 0,2 5 4 15,-2 1 0-15,6-1 0 0,-3 5-19 0,3-2-3 16,3 0-1-16,-3 0 0 16,0-3-73-16,2 0-14 0,1-3-3 0,3-2-882 0</inkml:trace>
  <inkml:trace contextRef="#ctx0" brushRef="#br0" timeOffset="692.902">14120 16769 921 0,'0'0'82'0,"0"0"-66"0,0 0-16 0,0 8 0 16,-3 5 121-16,3 6 21 0,0 5 4 0,-3 5 1 15,3 8-71-15,-6 5-13 0,3 6-3 0,-3 7-1 16,0 4 26-16,0 4 6 0,-6-2 1 0,3 0 0 16,0-3-17-16,3 3-3 0,0-5-1 0,3-1 0 15,0-2-48-15,3-5-10 0,0-3-1 0,0-3-1 16,0-2 0-16,3-6 0 0,0-2 0 0,3-3 0 31,-6 0-71-31,3-3-15 0,0-4-2 0</inkml:trace>
  <inkml:trace contextRef="#ctx0" brushRef="#br0" timeOffset="1259.925">14126 16682 1152 0,'0'-13'51'0,"0"13"10"16,3-6-49-16,6-1-12 0,-1 1 0 0,4 1 0 0,6 0 93 0,0-1 16 15,6 4 3-15,3-6 1 0,2 2-71 0,7 1-14 16,6 5-4-16,5-5 0 0,7-3 39 0,3 3 7 15,5-3 2-15,7 5 0 0,5-2-12 0,9 0-1 16,13-1-1-16,5 1 0 0,9 2-30 0,3-2-7 0,3 2-1 16,6 1 0-16,6-1-20 0,3 0 8 0,-6 1-8 0,6-1 0 15,6 3 8-15,0-3-8 0,-3 1 8 0,-3-1-8 16,-3 1 0-16,-3 4 0 0,-9-2 0 0,3 3 0 16,-3-3 14-16,-6 2-2 0,-9 4 0 0,1 2 0 15,5-6-12-15,-6 4 0 0,-6 4 0 0,-5-2 0 16,-4-3 0-16,-6 1 0 0,-5 2 0 0,-7 2 0 31,-5-2-24-31,-10-3-8 0,-8 1-2 0,-3-1 0 0,-10 0 21 0,-2 1 4 0,-6-4 1 0,-6 1 0 16,-3 0 25-16,-6-1 6 0,-1-2 1 0,-5 3 0 15,-3-3 19-15,0 0 4 0,0 0 1 0,0 0 0 16,-6 0-20-16,-2 5-3 0,-4 3-1 0,3 0 0 0,0 3-3 16,-3 2-1-16,3 8 0 0,-3 3 0 15,3 5-20-15,0 8-8 0,-3 3 0 0,6 5 0 0,-3 5 8 0,3 3 0 16,3 2 0-16,0-2 0 0,3 0 0 0,3-2 0 15,-3-4 0-15,3-2 0 0,3-3-12 0,0 1 4 16,0-6 0-16,-3 3 0 16,3-6-98-16,-3 0-19 0,3-5-4 0</inkml:trace>
  <inkml:trace contextRef="#ctx0" brushRef="#br0" timeOffset="1845.979">13980 18002 1306 0,'-3'-8'58'0,"3"8"12"0,0 0-56 0,0 0-14 15,6-2 0-15,3-1 0 0,3 0 44 0,5 1 7 16,4 2 1-16,3 0 0 0,9-3 13 0,3 0 3 0,5 3 1 15,7 0 0-15,5-2-1 0,10-1-1 0,5 1 0 0,7 2 0 16,8 0-3-16,9 0 0 0,13 0 0 0,5 0 0 16,0 7-37-16,12-1-8 0,12-1-2 0,6 0 0 15,-3-2-17-15,9 0 0 0,2 2 0 0,7-2 0 32,6-1-31-32,3 1 0 0,2-3 0 0,-8 2 0 15,-9-2-114-15,3 0-23 0,-1 3-5 0,-5-3-1 16,-12 0 84-16,0 0 17 0,0 0 3 0,-9 0 1 15,-9-3-36-15,-12-2-7 0</inkml:trace>
  <inkml:trace contextRef="#ctx0" brushRef="#br0" timeOffset="2450.053">18337 17500 1209 0,'0'-6'108'0,"0"6"-87"0,0 0-21 0,0-2 0 16,0 2 58-16,3 2 7 0,-3 1 2 0,0 5 0 15,3-3-9-15,-3 3-2 0,3 3 0 0,-3 2 0 16,0 3 10-16,0 0 2 0,0 2 0 0,3 3 0 16,-3 0-13-16,3 3-3 0,-3-3 0 0,6 3 0 15,-3 0-17-15,0-3-4 0,0 3-1 0,0-3 0 16,0 0-3-16,0-2-1 0,0-1 0 0,0-2 0 16,-3 0 9-16,0 0 1 0,3-3 1 0,0 1 0 15,0-4-37-15,-3 1 0 0,3-1-9 16,-3-2 9-16,3 0 0 0,-3-8 0 0,0 0 0 0,-3 5 8 15,3 6-8-15,-3-6 0 0,0-2 0 0,-3 2 8 16,3 1-8-16,-3-4 0 0,0 1 0 0,0-1 0 0,-3 1 0 16,-3 0-14-16,-2-3 5 0,-1 2 1 0,-3-2 8 15,-3 0 11-15,-6 0-3 0,0 0 0 0,-2 0-8 0,-4 0 8 16,3 0-8-16,-3 0 8 0,1 3 8 16,-1 0 2-16,3-3 0 0,3 2 0 0,-2 1-18 15,2 0 0-15,-3-3 8 0</inkml:trace>
  <inkml:trace contextRef="#ctx0" brushRef="#br0" timeOffset="3520.144">14664 17164 1000 0,'0'0'44'0,"0"0"10"0,0 0-43 0,0 0-11 0,0 0 0 0,0 0 0 15,0 0 110-15,0 0 20 0,0 0 4 0,0 0 1 16,-3 7-42-16,0 4-8 0,-3 2-1 0,-2 1-1 16,-1 1-35-16,-3 1-6 0,3-3-2 0,-3 6 0 15,-3-6-7-15,3 6-1 0,3-3-1 0,-3-3 0 16,0 3-13-16,3-3-2 0,1-2-1 0,2-1 0 15,0-2-15-15,3-3 0 0,0 3 0 0,3-8 0 16,0 0-10-16,0 0-8 0,-3 8-2 0,3-8 0 16,0 0-72-16,0 0-16 15,0 0-2-15,6-2-1 0</inkml:trace>
  <inkml:trace contextRef="#ctx0" brushRef="#br0" timeOffset="3753.139">14483 17190 1152 0,'0'0'102'0,"0"0"-82"16,0 0-20-16,0-5 0 0,0-1 131 0,0 6 21 16,0 0 5-16,0 0 1 0,0 0-60 0,0 0-12 0,0 0-2 0,0 0-1 15,0 0-27-15,0 8-4 0,3-2-2 16,0 2 0-16,0 2-18 0,3 1-3 0,0-1-1 0,0 1 0 16,3-1-7-16,-3 1-1 0,-1 0-1 15,1-1 0-15,6 3-9 0,-6-5-2 0,3 3 0 0,-3-3 0 16,3 3-8-16,-3-1 0 0,3 1 9 0,0-3-9 15,-3 0 0-15,0 2-15 0,3-2 3 0,-6-3 0 32,3 3-120-32,-6-8-23 0,6 6-5 0</inkml:trace>
  <inkml:trace contextRef="#ctx0" brushRef="#br0" timeOffset="4074.124">14754 17399 979 0,'0'0'87'0,"0"0"-70"15,0 0-17-15,0 0 0 0,0 0 139 0,0 0 24 16,0 0 5-16,0 0 0 0,0 0-71 0,0 0-14 16,0 0-3-16,6 0-1 0,6-3 22 0,-4 3 5 15,4 0 1-15,3-2 0 0,-3-1-51 0,6 3-11 0,-3-3-1 0,0 1-1 16,-3 2-19-16,3 0-4 0,-1 0-1 0,4 0 0 16,-6 0-19-16,0 2 0 0,3-2 0 0,-3 0 0 31,-3 0-121-31,3 3-22 0,-3 0-4 0</inkml:trace>
  <inkml:trace contextRef="#ctx0" brushRef="#br0" timeOffset="4610.131">15206 16986 576 0,'0'0'51'16,"0"0"-41"-16,0 0-10 0,0 0 0 0,0 0 180 0,0 0 33 0,3 6 7 0,0 4 2 15,0 3-102-15,-3 3-20 0,3 0-4 0,-3 5 0 16,-3 3-12-16,3 0-1 0,0 2-1 0,-3 1 0 16,3-1-40-16,0-5-8 0,0 1-2 0,0-1 0 15,3-3-22-15,-3-2-10 0,0 3 8 0,0-3-8 16,0-1 0-16,0-1 0 0,0-4-14 0,0 1 5 15,0 2-139-15,0-8-27 0,0 3-5 16</inkml:trace>
  <inkml:trace contextRef="#ctx0" brushRef="#br0" timeOffset="5046.14">15209 16925 1094 0,'0'0'97'15,"0"-5"-77"-15,-3 0-20 0,0 2 0 0,3 3 184 0,0-5 34 16,3 0 6-16,0-3 2 0,0 5-137 0,6-2-27 0,-3-3-6 0,3 2 0 16,6 1-20-16,0 0-3 0,3 0-1 0,-1-3 0 15,1 2-17-15,6-2-4 0,3 3-1 0,-3 0 0 16,2 0-10-16,1 2 0 0,3-2 0 0,-3 2 8 15,0 0-8-15,-4 1 0 0,4-1 0 0,-3 3-11 32,3 3-16-32,-3-3-3 0,-4 0-1 0,4 2 0 0,0 1 21 0,-3 2 10 0,0 1-10 15,0-1 10-15,-1 0 0 0,-5 0 0 0,-3 1 0 0,0-1 0 16,0 0 0-16,0 3 12 0,-3-2-4 0,0 1-8 16,-3 1 24-16,0 3-1 0,3 0-1 0,0 2 0 15,-4 0-2-15,4 6-1 0,-3-1 0 0,0 3 0 16,0 3 1-16,-3 0 1 0,0 0 0 0,-3 2 0 15,3 3-11-15,0-5-2 0,-3 0-8 0,-3 0 12 16,3 0-12-16,-3-1 0 0,0-2 8 0,0-2-8 16,3 0 0-16,0-1-8 0,-3 1 8 0,0-4-13 15,3 4-122-15,-3-3-24 16,3-3-5-16,-3 0 0 0</inkml:trace>
  <inkml:trace contextRef="#ctx0" brushRef="#br0" timeOffset="5298.153">15191 17539 230 0,'-15'3'10'0,"12"-3"2"0,-3-3-12 0,3 6 0 0,0 0 0 0,3-3 0 15,0 0 380-15,0 0 74 0,0 0 14 0,12 0 4 16,3 2-357-16,6-2-71 0,3-2-15 0,6 2-2 15,5 0 33-15,4 0 6 0,3-3 2 0,2 3 0 16,4-3-16-16,-6 3-2 0,-1 0-1 0,1 3 0 16,0 0-36-16,-1-1-13 0,-2-2 9 0,-3 5-9 15,-3-2 9-15,-4 2-9 0,-5-2 10 0,0 0-10 32,0 2-107-32,-6-2-27 0,-3-3-6 0</inkml:trace>
  <inkml:trace contextRef="#ctx0" brushRef="#br0" timeOffset="6080.055">15412 16997 518 0,'-6'0'46'0,"6"0"-37"0,0 0-9 0,0 0 0 16,0 0 134-16,0 0 25 0,0 0 5 0,0 0 0 15,0 0-46-15,-3 5-10 0,0-2-1 0,0 2-1 0,3-5-18 0,0 0-3 16,0 0-1-16,0 0 0 0,0 0-40 0,0 0-8 16,-6 3-1-16,6-3-1 0,0 0-3 0,0 0-1 15,0 0 0-15,0 0 0 0,0 0-2 0,0 0 0 16,0 0 0-16,0 0 0 0,0 0-12 0,6-6-4 15,-3 1 0-15,6 0 0 0,-4-3 10 0,4 3 2 16,0-1 0-16,-3 1 0 0,6 0-24 0,-3 2 0 16,0-2 0-16,0 0 0 0,0 2 0 0,0 0-8 15,0 1 8-15,0-4-8 0,3 6 8 0,-3-2 0 16,-1-1 0-16,1 3 0 0,-9 0 0 0,9 3 0 16,0-3 0-16,-3 2 0 0,-6-2 0 0,9 6 0 15,-9-6 0-15,6 5 0 0,-3 0 0 0,3 0 0 16,-3 3 0-16,0 0 0 0,-3 0 8 0,0 0 3 15,-3 0 1-15,0 3 0 0,0 2 12 0,-3 0 2 0,0-2 1 0,0-1 0 16,0 4 3-16,0 1 1 0,3-4 0 0,-3 2 0 16,3-2-31-16,0 2 0 0,3-2 0 0,-3-3 0 15,3 2 0-15,0 1 0 0,0-3 0 0,3 0 0 16,-3-3 0-16,0 3 0 0,3-3 0 0,-3 3 0 31,0-8-31-31,3 5 1 0,0 1 0 0,0-1 0 16,-3-5-129-16,3 8-25 0,-3-8-6 0</inkml:trace>
  <inkml:trace contextRef="#ctx0" brushRef="#br0" timeOffset="6239.047">15516 17343 518 0,'0'0'46'0,"0"0"-37"16,0 0-9-16,0 0 0 0,0 0 270 0,0 0 52 15,0 0 10-15,0 0 3 0,0 0-214 0,0 0-42 16,0 0-9-16,0 0-2 0,0 0-6 0,0 0-2 15,0 0 0-15,0 0 0 0,0 0-60 0,9 3 0 16,-3-3 0-16</inkml:trace>
  <inkml:trace contextRef="#ctx0" brushRef="#br0" timeOffset="7288.858">16781 17153 864 0,'0'0'38'0,"0"0"8"0,-6-3-37 0,6 3-9 0,0 0 0 0,0 0 0 16,0 0 163-16,0 0 30 0,9 0 7 0,-3 6 0 15,0-1-112-15,0 3-22 0,-3 0-5 0,3 2-1 16,5 1 5-16,-5 0 1 0,-6 2 0 0,6 0 0 15,3-2-34-15,0-1-8 0,-6 3 0 0,3-2-1 16,-3 2-15-16,3-2-8 0,0-3 10 0,0 2-10 16,-6 1 0-16,6-3 0 0,0 0 0 0,-6-8 0 15,0 0-27-15,9 5-11 0,-3 0-2 0,-6-5-1 16,0 0-127-16,9 3-24 0,-9-3-6 0</inkml:trace>
  <inkml:trace contextRef="#ctx0" brushRef="#br0" timeOffset="7537.78">16995 17164 748 0,'0'0'67'15,"0"0"-54"-15,0 0-13 0,0 0 0 0,0 0 148 0,0 0 28 16,-3 7 4-16,3 1 2 0,0 0-101 0,0 3-20 16,-3 0-4-16,0 2-1 0,-3 3 28 0,3 2 4 15,-3 1 2-15,0 2 0 0,-3 0-1 0,3 0 0 16,0 3 0-16,-2 0 0 0,-4 0-41 0,6-1-9 15,0-1-2-15,0-1 0 0,-3 3-23 0,3-3-5 16,3-3-1-16,0 3 0 0,3-5-8 0,-3 0-16 0,3-3 4 0,0 1 1 16,6-4 2-16,-6-2 0 0,-3 0 0 0,3-8 0 31,6 5-58-31,-6-5-11 0,0 0-2 0,0 0-565 0,0 0-113 0</inkml:trace>
  <inkml:trace contextRef="#ctx0" brushRef="#br0" timeOffset="7738.147">17072 17476 1818 0,'-6'-8'80'0,"6"8"17"0,0 0-77 0,3-3-20 0,3-2 0 0,-3 0 0 16,0 2 19-16,3 0 0 0,3 1 0 0,0-1 0 16,-9 3 35-16,9-3 7 0,3 3 2 0,-3 0 0 15,0 0-19-15,0 3-3 0,3-3-1 0,0 3 0 0,0-1-28 0,-4 1-12 16,-8-3 11-16,9 3-11 15,3-1-139-15,-3 1-33 0,-9-3-8 0,9 0 0 16</inkml:trace>
  <inkml:trace contextRef="#ctx0" brushRef="#br0" timeOffset="8050.234">17424 17071 1774 0,'-6'-3'79'0,"6"3"16"0,3 0-76 0,-3 0-19 0,0 0 0 0,0 0 0 15,-3 8 16-15,3 0 0 0,0 5 0 0,-3 1 0 16,0 1 34-16,0 7 6 0,3-4 2 0,0 3 0 15,-3 3 2-15,-3 0 0 0,6-3 0 0,0 3 0 16,0 0-32-16,0-3-5 0,-3 3-2 0,3-3 0 16,0-3-21-16,0 1 9 0,-3-3-9 0,3 0 0 15,3 0 0-15,0-3-12 0,-6 0 0 0,3 0 0 32,0-2-161-32,0-3-32 0</inkml:trace>
  <inkml:trace contextRef="#ctx0" brushRef="#br0" timeOffset="8455.414">17382 17034 1836 0,'3'-13'81'0,"-3"13"17"0,0 0-78 0,0-6-20 15,3-2 0-15,0 0 0 0,3 1 50 0,0-1 6 16,0 0 2-16,3 0 0 0,0 0-4 0,0 0-1 15,2 3 0-15,4-3 0 0,6 2-30 0,-3 1-7 16,0 0 0-16,3-1-1 0,3 4-15 0,2-3 0 0,-2-1 0 0,0 4 0 16,0-1 0-16,3 0 0 0,-1 1 0 0,4 2 0 31,-3 0-39-31,3 0-4 0,-6-3-1 0,2 3 0 16,1 3 12-16,-6-1 1 0,0 1 1 0,-3 2 0 0,-1 1 30 0,1-1 0 0,-6 0 0 0,0 3 0 15,0 0 0-15,-3 3 10 0,-3-1 0 0,0 3 0 16,-3 3 37-16,-3 0 7 0,3 5 2 0,0 0 0 15,-3 3-21-15,0 0-4 0,0 0-1 0,-3 2 0 16,3 1 8-16,-3-1 2 0,3 1 0 0,-3-3 0 16,0 2-20-16,3-2-3 0,-3-3-1 0,0 0 0 15,0-2-16-15,3-1 0 0,0-2 0 0,0 0 0 16,0 0 8-16,0-3-8 0,0-2 0 0,0-1 0 16,0 1-33-1,-3-1-14-15,3-2-2 0,-6 0-1 0,3-2-203 16,0 1-41-16</inkml:trace>
  <inkml:trace contextRef="#ctx0" brushRef="#br0" timeOffset="8671.414">17337 17568 1684 0,'-6'0'37'0,"6"0"8"0,0 0 2 0,0 0 0 0,0 0-38 0,0 0-9 16,0 0 0-16,6 0 0 0,3-2 55 0,3 2 9 15,3 0 1-15,3 0 1 0,9 0 7 0,-3 0 2 16,2 0 0-16,7-3 0 0,3 3-25 0,0 3-5 16,-4-3-1-16,1 2 0 0,0 4-32 0,-1-4-12 15,-2 1 9-15,0 5-9 0,-6-5 0 0,0 2-9 0,-4 0 0 0,-2 0 0 32,-3-2-153-32,-3 0-30 0,0-6-7 0</inkml:trace>
  <inkml:trace contextRef="#ctx0" brushRef="#br0" timeOffset="9381.407">17546 17037 288 0,'0'0'12'0,"0"0"4"0,0 0-16 0,0 0 0 0,0 0 0 0,0 0 0 16,0 0 208-16,0 0 40 0,0 0 7 0,3 5 1 15,-3 3-118-15,0-8-24 0,0 5-5 0,3 3-1 16,3-3-28-16,-6-5-7 0,0 0-1 0,0 8 0 15,3-2-18-15,-3-6-4 0,-3 2-1 0,3-2 0 16,0 0-29-16,0 0-5 0,0 0-2 0,0 0 0 16,3 5-13-16,-3-5 9 0,0 0-9 0,0 0 8 15,0 0-8-15,0 0 8 0,0 0-8 0,0 0 8 16,0 0-8-16,0 0-11 0,9-5 3 0,-6 0 0 16,-3 5 0-16,8-8 0 0,1 0 0 0,3 3 0 15,3-1 8-15,-3 4 0 0,-3-4 0 0,3 1 0 16,3 3 0-16,0-1 0 0,-15 3 0 0,9 0 0 15,5 0 0-15,-5 0 0 0,0 3 0 0,-3-1 0 16,-6-2 0-16,9 5 0 0,0 1 0 0,-3-1 0 16,-6 3 0-16,0 0 0 0,0-3 0 0,0 3 0 0,-3-3 0 15,0 3 11-15,0 6-3 0,-3-4 0 0,0 1 9 0,-3 2 2 16,0 3 0-16,0-3 0 0,9-2-3 0,-5 2-1 16,-7-2 0-16,6 2 0 0,3-3 1 0,0 1 0 15,-6-1 0-15,6 1 0 0,0-3-8 0,3 3-8 16,-3-3 11-16,0-1-11 0,0-1 8 0,0 2-8 15,3-8 0-15,0 0 0 0,0 5 0 0,3 3 0 16,9-3 0-16,-3-2 0 16,0 2-131-16,-3-5-20 0,6 3-4 0</inkml:trace>
  <inkml:trace contextRef="#ctx0" brushRef="#br0" timeOffset="9547.407">17635 17410 806 0,'0'0'72'16,"0"0"-58"-16,-3 0-14 0,3 0 0 0,0 0 244 0,0 0 47 0,0 0 9 0,0 0 1 15,9 0-205-15,-9 0-40 0,0 0-9 0,0 0-2 16,0 0-26-16,6-3-6 0,0 3-1 0,0-3-937 16</inkml:trace>
  <inkml:trace contextRef="#ctx0" brushRef="#br0" timeOffset="13852.092">10387 9750 1036 0,'0'0'23'0,"0"0"5"0,6-3 0 0,0-2 1 0,3 0-29 0,0 2 0 0,0-2 0 15,3-1 0-15,0 1 0 0,-1 3 0 0,-2-4 0 0,3 4 0 16,0-1 0-16,0 3 0 0,-3 0 0 0,3 3 0 16,-3-1 0-16,-3 4 0 0,3-1 0 0,-3 3 0 15,0 0 0-15,-3 5 0 0,0 0 0 0,-3 0 0 16,0 3 57-16,0 3 6 0,-3-1 1 0,0 3 0 15,0 3-52-15,0 3-12 0,-3-3 0 16,3-1 0-16,-3 4 0 0,3-1 0 0,0 3 0 0,3-2 0 16,-3-3 54-16,3-1 8 0,0-1 2 0,3-1 0 15,3 0-52-15,0 0-12 0,0-5 0 0,0 3 0 16,3-4 0-16,0 1 0 0,0-3 0 0,2 1 0 16,-2-4-48-1,3 4-13-15,-3-7-3 0,3 1 0 0,-3 0 52 0,-3-2 12 0,0-4 0 16,-6-2 0-16,6 6-54 0,0-4-8 0,-6-2-2 0,0 0 0 0</inkml:trace>
  <inkml:trace contextRef="#ctx0" brushRef="#br0" timeOffset="14103.093">10697 10327 1036 0,'0'0'23'0,"0"0"5"0,0 0 0 0,0 0 1 0,-3 5-29 0,-3-2 0 15,0-1 0-15,0 1 0 0,0 2 57 0,-3 1 6 16,3-1 1-16,0 3 0 0,-3 2-52 0,0 4-12 15,3-1 0-15,-3 0 0 0,0 6 54 0,0-4 8 16,3 7 2-16,1-4 0 0,-1 6-52 0,3 2-12 0,0-2 0 0,0 3 0 16,0-1 0-16,3 3 0 0,0 0 0 0,0-2 0 15,-3 2 0-15,6-3 0 0,-3 1 0 0,0-3 0 16,3-3 54-16,-3 3 8 0,0-6 2 0,0-2 0 16,-3 0-52-16,3-3-12 0,-6-2 0 0,0 2 0 15,-6-5 0-15,-3 2 0 0,0-2 0 0,-3 0 0 16,-3 0 0-16,-2 0 0 0,2-3 0 0,3 1-765 15</inkml:trace>
  <inkml:trace contextRef="#ctx0" brushRef="#br0" timeOffset="42709.565">11113 10290 57 0,'0'0'0'0,"0"0"0"15,0 0 0-15,0 0 0 0,0 0 142 0,3-6 23 16,-3 1 5-16,0 0 1 0,0 5-69 0,-3-6-14 15,3 1-2-15,-6 0-1 0,3 2-6 0,0 1-2 16,-2-4 0-16,-1 6 0 0,0-2-18 0,-3 2-4 16,0 0-1-16,0 2 0 0,0 1-28 0,0 2-6 15,-3 3 0-15,3 0-1 0,-3 3-19 0,3 2 0 16,0 0 8-16,3 3-8 0,-3 0 0 0,6 2 0 0,-2 1 0 16,5-3 0-16,0 2 0 0,0-2-9 15,3 0 9-15,2-3-8 0,4 3 8 0,0-5 0 0,0-1 0 0,0-4-8 16,0-1-1-16,3-2 0 0,0-1 0 0,-3-2 0 15,3-2-8-15,0-4-2 0,-3-2 0 0,0-2 0 16,-4-1 2-16,4-5 0 0,0 3 0 0,-3-5 0 31,0 2-39-31,-3-3-8 0,0-2-2 0,0 0 0 16,-3-3 14-16,0 3 4 0,0 0 0 0,0 0 0 0,-3-3 36 0,0 3 12 0,0-3 0 0,0 3 0 16,0 2 0-16,0-2 20 0,0 2-2 0,-3 4-1 15,3-1 23-15,0 5 4 0,0 0 0 0,3 4 1 16,0-1 18-16,0 8 3 0,0 0 1 0,0 0 0 15,0 0-39-15,0 0-8 0,0 0-2 0,0 10 0 0,3 1 15 16,-3 2 3-16,3 3 1 0,3 0 0 0,-3 2-21 16,0 6-4-16,0 0 0 0,0 0-1 15,3-3-3-15,0 5-8 0,-3-2 12 0,0 0-4 16,3 0-8-16,-3 0 0 0,0-3 0 0,3 0 0 0,0 0-10 16,-3-2-4-16,3-6-1 0,-3 0 0 15,3 0-45-15,-3-2-8 16,0-3-3-16,0-3 0 0</inkml:trace>
  <inkml:trace contextRef="#ctx0" brushRef="#br0" timeOffset="43114.562">11325 10351 1335 0,'0'0'59'0,"0"0"13"0,0 0-58 0,0 0-14 0,3 7 0 0,0-1 0 16,3-1 28-16,-6-5 4 0,6 3 0 0,0-1 0 16,2 1 19-16,1-3 4 0,-3 0 1 0,3 0 0 15,-3 0-8-15,3-3 0 0,-3 1-1 0,0-4 0 16,3 1-35-16,-3 0-12 0,0-3 9 0,-3 0-9 16,0 0 0-16,0 0 8 0,0 3-8 0,0-3 0 15,-3 0 0-15,-3 0 0 16,-6-3 0-16,0 1 0 15,0 4-25-15,-6 4 2 16,-6 10 1-16,0-3 0 16,1 0 13-16,5 3 9 0,6 0-12 0,0 3 12 15,0-3-8-15,0 2 8 0,3 1 0 0,3 0 0 16,3-1 0-16,0 1 14 0,0-1-1 0,3 3 0 0,6-2 3 16,-3 0 0-16,3-3 0 0,3 0 0 0,-3 2-16 0,3-2 8 15,2 0-8-15,-2 0 0 0,3-3 0 16,-3 1-21-16,3-1 3 0,0-3 1 15,-3 1-103-15,0-3-21 16,3-3-4-16</inkml:trace>
  <inkml:trace contextRef="#ctx0" brushRef="#br0" timeOffset="43384.566">11718 10115 1094 0,'-3'-13'48'0,"0"8"11"15,0-1-47-15,0-2-12 0,3 0 0 0,-3 0 0 0,0 0 108 0,0 1 20 0,0-1 4 0,-3 2 1 16,3 1-96-16,-3 2-19 0,0-2-4 0,0 0-1 16,0 5 24-16,-3 2 5 0,3 4 1 0,0-1 0 15,0 6-25-15,0-1-5 0,0 1-1 0,0 5 0 16,3 0-12-16,0 2 0 0,-3 1 8 0,4 2-8 16,-4 5 0-16,6 1 11 0,0 2-11 0,0 0 10 15,0-3-10-15,3-2 0 0,0 0 0 0,-1-3 8 16,4 3-8-16,-3-6 0 0,3 1 0 0,-3-6 0 15,3 0-20 1,0 1-7-16,-3-6-1 0,0-3 0 0,-3-5-54 16,0 0-11-16,0 0-3 0,0 0-585 0</inkml:trace>
  <inkml:trace contextRef="#ctx0" brushRef="#br0" timeOffset="43571.6">11491 10258 230 0,'-9'-3'10'0,"6"3"2"0,1-2-12 0,-1-1 0 15,0 0 0-15,3 3 0 0,0 0 358 0,0 0 69 16,3-5 13-16,2 0 4 0,-2-1-340 0,6 1-68 16,0 3-14-16,0-4-2 0,0 1 8 0,3 0 1 15,3-1 1-15,0 4 0 0,0-4-10 0,0 4-3 16,-1-1 0-16,1-2 0 0,0 2-32 0,3 3-6 16,-3-2-2-16,-3-1 0 15,0 3-161-15,-3 3-32 0</inkml:trace>
  <inkml:trace contextRef="#ctx0" brushRef="#br0" timeOffset="43956.566">11807 10194 230 0,'0'0'20'0,"0"0"-20"0,0 0 0 0,0 0 0 15,0 0 254-15,0 0 46 0,0 0 10 0,0 0 2 16,0 0-220-16,0 0-44 0,0 0-9 0,-3 0-2 16,-3 3-22-16,3 0-5 0,-3-1-1 0,0 4 0 15,-6-1-9-15,3 3 12 0,3 0-12 0,0 2 12 16,-3 1 0-16,3 2 1 0,-2 3 0 0,2-3 0 15,0 6-3-15,3-3-1 0,-3 0 0 0,6-1 0 16,0-1 3-16,0 2 0 0,0-6 0 0,3 1 0 16,3-3 3-16,-3 0 1 0,0-3 0 0,0 0 0 0,3 0-16 15,-1-5 9-15,4 0-9 0,0-5 8 16,-3 3-8-16,3-4 0 0,0-2-10 0,0 0 10 0,0 0-22 0,0 0 2 16,-3-5 0-16,0 3 0 0,-3-4-3 0,0 4 0 15,0-3 0-15,-3-1 0 0,0 1 6 0,-3 3 1 16,0-4 0-16,3 6 0 0,-3-2 24 0,0-1 6 15,0 3 1-15,0 3 0 0,3 2 5 0,0 3 2 16,-3-2 0-16,3 2 0 0,0 0-6 0,0 0 0 16,0 0-1-16,0 10 0 0,0 1-3 0,0 2 0 15,3-2 0-15,0 2 0 0,-3 3 4 0,3 0 1 16,0-3 0-16,3 0 0 0,-3-2-17 0,3-1 0 16,0 1 0-16,-3-1 0 15,3-2-39-15,0 0-11 0,-6-8-2 0,0 0-694 16</inkml:trace>
  <inkml:trace contextRef="#ctx0" brushRef="#br0" timeOffset="44306.563">11950 10226 1360 0,'0'0'60'0,"0"0"13"0,0 0-58 0,0 0-15 0,0 8 0 0,-3 0 0 15,3 0 11-15,-3 3-1 0,3 2 0 0,0-3 0 16,0 4-2-16,0 1 0 0,3-1 0 0,-3-1 0 15,0 0 22-15,3-2 4 0,0-3 1 0,3 2 0 16,-3-2-2-16,3 0 0 0,-3-3 0 0,3 1 0 16,-6-6-23-16,8 0-10 0,1-3 8 0,-3 3-8 0,3-5-11 0,-3-1-7 15,-3 4-2-15,3-6 0 16,0 0-6-16,0-3-2 0,3 3 0 0,-6-2 0 0,0-1 8 0,3 3 0 16,-6-2 1-16,3 2 0 0,-3 0 19 15,3-3 12-15,3 3-1 0,-6 3-1 0,0 0 6 0,0-1 0 16,0 1 1-16,0 5 0 0,0 0-3 0,0 0-1 15,0 0 0-15,0 0 0 0,0 0 8 0,3 11 2 16,-3-3 0-16,0 2 0 0,3 4-3 0,0-4 0 16,-3 3 0-16,0-2 0 0,0 2-8 0,3-2-1 15,-3-1-1-15,3-2 0 0,0 0-10 0,0 0 0 16,3-3 0-16,-3 1 8 16,-3-6-48-16,3 5-9 0,0 0-3 0,-3-5-689 0</inkml:trace>
  <inkml:trace contextRef="#ctx0" brushRef="#br0" timeOffset="44568.557">12179 9985 806 0,'0'0'72'0,"0"0"-58"0,0 0-14 0,0 0 0 15,0 0 140-15,0 0 26 0,3 8 5 0,0 0 1 16,0 3-112-16,0-1-23 0,0 6-4 0,0 0-1 15,-3 3 21-15,3 5 4 0,0-1 1 0,-6 4 0 16,0-1-26-16,-3 1-4 0,6-1-2 0,-6 1 0 16,-6-1-14-16,9-5-4 0,12 0 0 0,-3-2 0 15,0-6-8-15,0 0 0 0,-6 1-12 0,3-4 12 16,0-2-40-16,-3-8-1 0,0 0 0 0,0 0 0 16,6 8-27-16,-6-8-4 0,0 0-2 0,0 0 0 15,12 0-41-15,-3-3-8 0,-3-5-1 0</inkml:trace>
  <inkml:trace contextRef="#ctx0" brushRef="#br0" timeOffset="44805.556">12366 9925 1335 0,'0'0'59'0,"0"0"13"0,0-6-58 0,0 6-14 16,0 0 0-16,0 0 0 0,0 0 49 0,0 0 7 15,0 0 2-15,0 6 0 0,3 1-27 0,-3 7-6 16,0 2-1-16,0 2 0 0,0 3 12 0,3 3 1 15,-3 0 1-15,3 2 0 0,0 1-2 0,-3-3-1 0,0-1 0 0,3 1 0 16,0-3-8-16,-3 3-2 0,0 0 0 16,3-3 0-16,0-2-16 0,0-3-9 0,-3 2 10 0,3-5-10 15,0 1-10-15,-3-4-8 0,0 1-2 16,0-3 0 0,0-3-119-16,0 3-24 0,0-5-5 0,0-3 0 0</inkml:trace>
  <inkml:trace contextRef="#ctx0" brushRef="#br0" timeOffset="44968.557">12271 10226 1580 0,'0'0'70'0,"0"0"14"15,0 0-67-15,0 0-17 0,0 0 0 0,0 0 0 16,6-2 44-16,0-4 4 0,3 1 2 0,3 0 0 0,0-1-23 0,3 1-5 16,0 0-1-16,0-1 0 0,2 1 23 0,1 0 4 15,0-3 0-15,0 3 1 0,0-1-21 0,0 4-4 16,-3-4 0-16,-4 4-634 15,4-1-126-15</inkml:trace>
  <inkml:trace contextRef="#ctx0" brushRef="#br0" timeOffset="45942.175">13006 9972 633 0,'0'0'56'0,"0"0"-44"0,0 0-12 0,0 0 0 16,0 0 115-16,0 0 21 0,0 0 4 0,0 0 0 16,0 0-132-16,3 8-28 0,-3-3-4 0,3 9-2 15,-3-1 26-15,3 3 11 0,-3 2-1 0,0 3 0 16,0 1 42-16,0 4 8 0,0 0 1 0,0 1 1 16,0-1-1-16,0-2 0 0,3 0 0 0,-3 0 0 0,0-6-27 0,0 4-6 15,3-7 0-15,0-1-1 0,-3-1-15 0,3-3-4 16,0-4 0-16,-3-6 0 0,0 0-8 0,0 0 10 15,0 0-10-15,0 0 10 0,0 0-10 0,0 0 8 16,6-3-8-16,0-2 8 0,-3-3-8 0,0 0 0 16,-3 0 0-16,3-3 8 0,0 1-8 0,0-3 0 15,0 2 0-15,0-2 0 0,0 0-13 0,0-3 1 16,3 2 1-16,0 1 0 0,0 3-5 0,0-4-2 16,-3 4 0-16,3 2 0 0,3 0 8 0,0 3 2 15,2 2 0-15,1 0 0 0,0 3 8 0,0 3 0 16,0 0 8-16,0 5-8 0,-3 0 8 0,3 2-8 15,-6 1 8-15,0 2-8 0,0-2 19 0,0 2-1 0,-6-3 0 16,0 4 0-16,0-4 26 0,-6 3 4 16,0 1 2-16,-3-4 0 0,-3 3-10 0,0-2-3 15,0-3 0-15,0 3 0 0,-3-4-14 0,3-1-3 0,6-4-1 16,-2 1 0 0,-1 0-60-16,0-3-12 0,3-3-3 0,0 0 0 15,0 1-129-15,0-4-27 0</inkml:trace>
  <inkml:trace contextRef="#ctx0" brushRef="#br0" timeOffset="46290.172">13283 10250 1375 0,'0'0'60'16,"0"0"14"-16,0 0-59 0,0 0-15 0,0 0 0 0,9 5 0 0,0 1 43 0,0-6 5 15,-9 0 2-15,9 0 0 0,-3 0-38 0,3 0-12 16,-3-3 8-16,3 0-8 0,-3 1 27 0,0-4 1 15,0 4 1-15,-3-4 0 0,3 1 19 0,-3-3 4 16,0 3 1-16,-1 0 0 0,1-1-31 0,-3 1-6 16,0 0-2-16,0-1 0 0,0 6-28 0,0-5-6 15,-3 2 0-15,1-2-1 16,-4 3-10-16,3-1-1 0,-3 3-1 0,0 0 0 0,-3 0 7 0,0 5 2 16,3-2 0-16,-3 2 0 0,0 0 24 0,3 3-8 15,-3 0 8-15,0 0 0 0,3 3 0 0,0-1 8 16,0 1 0-16,3 0 0 0,3 2 3 0,-3-3 1 15,3 1 0-15,3 0 0 0,0-4 19 0,3 4 4 16,-3-3 1-16,6-3 0 0,0 1-9 0,3-1-2 16,0 0 0-16,0-2 0 0,0-3-39 0,3 0-8 15,-3 0-2-15,-4 0 0 16,4 0-56-16,-3-3-11 0,0 1-2 0,0-4-392 0,-3 1-79 0</inkml:trace>
  <inkml:trace contextRef="#ctx0" brushRef="#br0" timeOffset="46694.17">13474 9980 1105 0,'-6'11'48'0,"6"-3"12"0,0 5-48 0,0 0-12 0,0 3 0 0,-3 2 0 0,6 4 53 0,-3-1 9 16,0 3 2-16,0-1 0 0,-3-1-11 15,3-1-1-15,3 0-1 0,-3-3 0 0,-3-2 16 0,3 0 3 16,3-3 1-16,-3 1 0 0,0-4-24 0,0 1-5 16,0-3-1-16,0-3 0 0,0 3-33 0,0-8-8 15,0 0 0-15,0 0 0 16,0 0-22-16,0 0-6 0,0 0-2 0,0 0 0 0,3-8 6 0,0 3 2 16,0-3 0-16,0 0 0 0,0-3 9 0,0 3 1 15,3-2 1-15,0-1 0 0,-3-2-9 0,3 2-3 16,2-2 0-16,-2 5 0 0,0-2 11 0,-3 2 3 15,3 2 0-15,0 1 0 0,0 0 20 0,-6 5 4 16,6-3 1-16,0 3 0 0,3 3 5 0,-3 2 2 16,0 0 0-16,0 1 0 0,0 2 5 0,0 0 2 15,-3 2 0-15,3 1 0 0,-3-1-6 0,3-2 0 0,-3 3-1 16,0-1 0-16,3-2-14 0,-3 3-9 16,0-3 12-16,-1 0-12 15,1-3-15-15,-3-5-9 0,6 5-3 0,-6-5-529 0,0 0-107 0</inkml:trace>
  <inkml:trace contextRef="#ctx0" brushRef="#br0" timeOffset="47058.176">13789 10176 1357 0,'0'0'60'16,"0"0"12"-16,-3-3-57 0,-3 1-15 0,3-1 0 0,3 3 0 15,-6-3 24-15,6 3 1 0,-8 3 1 0,2 2 0 0,-3 1-26 0,0-1 0 16,0 3-9-16,0 0 9 0,0 2 12 0,3 4 8 15,-3-1 3-15,3 0 0 0,3 0 13 0,-3 3 2 16,6-3 1-16,-3-2 0 0,3 2 1 0,3-2 1 16,-3-1 0-16,6-2 0 0,-3 0-26 0,3-3-6 15,-3 1-1-15,6-6 0 0,-3 0-8 0,0 0 0 16,0-6 9-16,3 4-9 0,-3-3 0 0,3-1-16 16,-3-2 2-16,0 3 1 15,-1-3-12-15,-2-3-3 0,0 4 0 0,3-1 0 0,-6 0 8 0,3 0 0 16,-6 2 1-16,3-2 0 0,0 3 19 0,-3-3 0 15,0 3 11-15,3 5-11 0,0 0 11 0,0 0-11 16,0 0 10-16,0 0-10 0,0 0 0 0,0 0 0 16,0 5 0-16,-3 3 0 0,3 3 12 0,0-3-3 15,3 2-1-15,-3 4 0 0,6-4-8 0,-3 1 0 16,3 2 9-16,-3-2-9 16,3-4-21-16,0 4-9 0,-3-3-2 0,3-3-453 0,0 1-91 15</inkml:trace>
  <inkml:trace contextRef="#ctx0" brushRef="#br0" timeOffset="47360.202">13914 10176 403 0,'0'0'17'0,"0"0"5"0,0 0-22 0,0 0 0 0,0 0 0 0,0 8 0 15,0-3 160-15,3 3 28 0,0 3 6 0,-3-3 1 0,3 2-99 0,-3 3-20 16,3 1-4-16,0-1-1 0,0 0 23 15,0 0 5-15,0 1 1 0,0-1 0 0,0 0-32 0,0-2-5 16,0-1-2-16,0-2 0 0,3 0-25 0,0-3-4 16,-3 1-2-16,0-4 0 0,-3-2-20 0,6 3-10 15,0-3 10-15,-6 0-10 0,3-3 11 0,3-2-11 16,3-6 12-16,-3 3-12 0,0-5 12 0,-1 3-4 16,1-1 0-16,3-2-8 0,-6 0 8 0,3 2-8 15,-3-2 0-15,3 0 0 0,0-1 0 0,-3 1-19 16,-3 3 4-16,0-1 1 15,3 3-42-15,0-3-8 0,-3 6-1 0,0-3-787 0</inkml:trace>
  <inkml:trace contextRef="#ctx0" brushRef="#br0" timeOffset="47501.176">14132 10200 1728 0,'0'0'38'0,"0"0"8"0,0 8 2 0,0 0 0 0,0 2-39 0,3 1-9 0,0-1 0 0,-3 1 0 16,0-1 22-16,0 4 2 0,0-4 1 0,0 4 0 15,0-7-25-15,0 1 0 0,0 0 8 0,0-2-8 16,0-6-20-16,0 0-7 0,0 0-1 16,0 0-495-16,0 0-99 0</inkml:trace>
  <inkml:trace contextRef="#ctx0" brushRef="#br0" timeOffset="52457.749">14102 10007 1036 0,'0'0'46'0,"0"0"10"0,0 0-45 0,0 0-11 0,0 0 0 0,0 0 0 16,0 0 53-16,0 0 9 0,0 0 2 0,0 0 0 15,0 0-52-15,0 0-12 0,0 0 0 0,0 0-372 16,0 0-78-16</inkml:trace>
  <inkml:trace contextRef="#ctx0" brushRef="#br0" timeOffset="54062.585">14340 10149 806 0,'0'0'17'0,"0"0"4"0,0 0 1 0,0 0 2 0,0 0-24 0,0 0 0 15,0 0 0-15,0 0 0 0,0 0 56 0,0 0 6 16,0-5 2-16,0 5 0 0,0 0 0 0,-3-3 0 16,-3-2 0-16,3 5 0 0,-3 0-52 0,0 0-12 15,0 0 0-15,0 3 0 0,-3-1 0 0,3 4 0 16,-3-4 0-16,3 4 0 0,-2 2 0 0,-1-3 0 15,3 3 0-15,0 2 0 0,0-2 0 0,0 3 0 16,3 0 0-16,0-1 0 0,0 1 54 0,3-1 8 16,3 1 2-16,0-3 0 0,0 5-52 0,0-5-12 15,0 3 0-15,6-3 0 0,-3-3 0 0,3 3 0 16,-3-6 0-16,2 1 0 0,4 2 0 0,0-5 0 16,-3-2 0-16,3-1 0 0,-3-2 0 0,3-1 0 0,-3-1 0 0,3-1 0 15,-6 0 0-15,3-6 0 16,-6-1 0-16,0-1 0 15,-3 2 54-15,-3 1 8 16,-9-3 2-16,3 6 0 16,3 2-52-16,-3 3-12 0,0-1 0 0,3 4 0 15,0 2 0-15,0 0 0 0,0 0 0 0,6 0 0 16,0 0-48-16,0 0-13 16,0 0-3-16,0 8-409 0,0-8-83 0</inkml:trace>
  <inkml:trace contextRef="#ctx0" brushRef="#br0" timeOffset="54446.573">14513 10147 1267 0,'0'0'28'0,"0"0"5"0,0 0 2 0,0 0 1 0,0 0-36 0,0 8 0 15,-3-3 0-15,-3 3 0 0,6 0 58 0,0 2 5 16,-3-2 1-16,3 6 0 0,0-4 0 0,-3-2 0 16,3 3 0-16,-3-1 0 0,0 1-52 0,3-3-12 15,3 0 0-15,0-3 0 0,-3 0 0 0,0-5 0 16,0 0 0-16,3 8 0 0,-3-8 54 0,0 0 8 16,0 0 2-16,0 0 0 0,0 0-52 0,0 0-12 0,0 0 0 0,0 0 0 15,0 0 0-15,0 0 0 0,0 0 0 0,0 0 0 16,6-2 0-16,-3-4 0 0,-3 1 0 0,0-3 0 15,3 0 0-15,0-2 0 0,3-1 0 0,-1 0 0 16,-5 1 0-16,3 2 0 0,6-5 0 0,-6 5 0 16,3-3 0-16,-3 3 0 0,0 0 0 0,3 3 0 15,0 0 0-15,0 2 0 0,0 0 0 0,0 3 0 16,0 0 0-16,0 6 0 0,0-4 0 0,3 4 0 16,0-1 0-16,-3 3 0 0,0-3 0 0,3 3-868 15</inkml:trace>
  <inkml:trace contextRef="#ctx0" brushRef="#br0" timeOffset="72893.125">14772 10078 345 0,'0'0'31'0,"0"0"-31"0,0 0 0 0,0 0 0 0,0 0 156 0,0 0 26 15,0 0 5-15,0 0 1 0,0 0-96 0,0 0-18 16,0 0-4-16,0 0-1 0,0 0-6 0,0 0-2 16,0 0 0-16,0 0 0 0,-3-3-1 0,0-2-1 15,0 0 0-15,3 5 0 0,0 0-19 0,3-8-4 16,-3-3-1-16,3 3 0 0,0 3-11 0,3-3-3 16,2-5 0-16,1 2 0 0,-3 1-6 0,3-4-2 15,3-1 0-15,0-1 0 0,3 2-13 0,0-1 0 0,0-1 8 16,6 0-8-16,-1 0 54 0,1 3 8 15,3 0 2-15,0-3 0 0,6 0-52 0,-4 3-12 0,-2-1 0 16,3 4 0-16,-3 2 0 0,0 0 0 0,-1-3 0 0,1 3 0 16,3 0 0-16,0 0 0 0,0 6 0 0,-1-3 0 15,-5 2 0-15,0 0 0 0,6 3 0 0,-6 0 0 16,-3 0 0-16,-1 0 0 0,-5 0 0 0,3 3 0 16,-3-3 0-16,-3 0 0 0,0 0 0 0,-3 0 0 15,-6 0 0-15,6 3 0 0,-6-3 0 0,0 0 0 16,0 0 0-16,0 0 0 0,0 0 0 0,0 0 0 15,0 0-48-15,0 0-13 16,0 0-3-16,0 0 0 0,0 0-204 0,3-3-42 16,3-10-8-16,-6 13-2 0</inkml:trace>
  <inkml:trace contextRef="#ctx0" brushRef="#br0" timeOffset="73292.087">15492 9596 1497 0,'0'0'32'0,"0"0"8"0,0 0 0 0,0 0 4 0,0 0-36 0,0 0-8 15,0 0 0-15,0 0 0 0,0 0 0 0,0 0 0 0,6-2 0 0,3 2 0 16,0 2 53-16,0 1 9 0,-3-3 2 0,5 3 0 16,-2 2-52-16,3-2-12 0,-3 2 0 0,3-2 0 15,-3-1 54-15,0 4 8 0,0-4 2 0,3 3 0 16,-3-2-52-16,3 2-12 0,-6-2 0 0,3 2 0 16,-3-2 0-16,2 2 0 0,-5-2 0 0,-3-3 0 15,0 0 0-15,3 5 0 0,-3 3 0 0,-3-3 0 16,0 3 0-16,-2 0 0 0,-1-2 0 0,0 2 0 15,-3-3 54-15,0 0 8 0,0 0 2 0,3 1 0 16,-3 2-52-16,0 0-12 0,0-3 0 0,3 0 0 16,0-2-48-16,0 2-13 0,3 0-3 15,3-5 0-15,0 0-51 0,0 0-10 0,-3 6-3 0,3-6 0 16</inkml:trace>
  <inkml:trace contextRef="#ctx0" brushRef="#br0" timeOffset="74459.696">15906 9644 910 0,'0'0'40'0,"0"0"9"0,0 0-39 0,0 5-10 15,-6 1 0-15,6 2 0 0,6 2 36 0,-6 1 4 16,0 2 2-16,0 0 0 0,0 0-18 0,3 3-3 16,-3 3-1-16,3-1 0 0,0-2 93 0,0 0 19 15,0 0 3-15,-3 3 1 0,2-4-64 0,1-1-12 16,3-1-2-16,-3-3-1 0,-3 1 25 0,0-3 5 16,0-8 1-16,0 0 0 0,0 0-65 0,0 0-13 15,0 0-2-15,0 0-8 0,0 0 15 0,0 0-4 16,3-11-1-16,-3 3 0 0,0-2-10 0,0 2 10 15,0 0-10-15,0-5 10 16,3 0-54-16,-3-1-10 0,-6 1-2 0,3 0-1 0,0-3 45 0,-3 3 12 16,4-3 0-16,-4 3 0 0,3-1 0 0,0 1 0 0,0 0 0 0,3 0 0 15,3-1 0-15,0 1 12 16,0 0-4-16,3 0 0 0,2 0-8 0,-2 2 11 16,3 0-11-16,0 3 12 0,3 1-12 0,0-1 0 15,-3 0 0-15,3 2 0 0,0 4 0 0,-3 4-9 0,3 4 9 16,-3-1-10-16,0-2 10 0,-4 5 0 0,1-1 0 0,-3 4 0 15,0-3 0-15,0 3-8 0,0 2 8 0,-3-3-12 16,-3-2 12-16,0 0 16 0,0 0-4 0,-6 3-1 16,4-3 4-16,-1-3 1 0,-3 0 0 0,0 1 0 15,0-1-56-15,0-2-10 16,-3-1-2-16,0-2-1 0,3 0 97 0,-3 0 19 0,3 0 4 0,3 0 1 16,0-2-80-16,0-1-15 0,0 0-3 0,3-2-1 15,3 5-29-15,0 0-5 0,0-5-2 0,0 5 0 16,0 0-101-16,0 0-20 0,6-3-4 0</inkml:trace>
  <inkml:trace contextRef="#ctx0" brushRef="#br0" timeOffset="74806.672">16114 9591 518 0,'0'0'46'0,"0"0"-37"15,-3 5-9-15,3-5 0 0,0 0 223 0,0 0 42 16,0 0 9-16,3 6 2 0,0 2-204 0,0-3-40 15,0 0-8-15,0 3-1 0,3 0 19 0,-3 0 4 16,-3 0 1-16,3 0 0 0,0 0 24 0,-3-8 5 16,3 8 0-16,0 0 1 0,0 0-29 0,0 0-7 15,-3-8-1-15,0 0 0 0,0 5-15 0,3 0-3 16,-3-5-1-16,0 0 0 0,0 0-21 0,0 0 0 0,0 0-12 0,0 0 4 16,0 0 8-16,0 0 9 15,0 0-1-15,0 0-8 0,0 0 0 0,0 0 0 16,0 0 0-16,0-5 0 0,0-3 0 0,3 0-9 0,-3-3 9 0,3 4-8 15,0-4 8-15,3 0 0 0,-3 1 10 0,2 2-10 16,-2-3-13-16,0 3-9 0,3 0-2 0,3 0 0 16,-3 1 24-16,3 1-9 0,0 4 9 0,-3-1 0 15,3 0-21-15,-3 1 2 0,-6 2 1 0,0 0 0 16,0 0-104 0,9 0-21-16,0 2-4 0,-9-2-633 0</inkml:trace>
  <inkml:trace contextRef="#ctx0" brushRef="#br0" timeOffset="74979.639">16331 9612 806 0,'0'0'36'15,"0"0"7"-15,0 0-35 0,0 0-8 0,0 0 0 0,0 0 0 0,0 6 192 0,0-1 37 16,3 3 7-16,3 0 2 0,-6-8-163 0,3 8-33 16,0 2-6-16,0-2-2 0,0 0-16 0,-3 3-3 15,0-3-1-15,0-3 0 0,3 3-2 0,-3-8 0 16,-3 5 0-16,3-5 0 0,0 6-28 0,0-6-5 15,0 0-2-15,0 0-520 16,0 0-104-16</inkml:trace>
  <inkml:trace contextRef="#ctx0" brushRef="#br0" timeOffset="75142.636">16310 9538 1638 0,'-6'-8'72'0,"6"8"16"0,-2-2-71 0,2 2-17 0,0 0 0 0,0 0 0 15,0 0 37-15,0 0 4 0,0 0 1 0,0 0 0 16,0 0-42-16,2-3 0 0,-2 3-16 0,6-3 5 16,3 3-1-16,-3 0 0 0,3-2 0 0,-3 2-500 15,3 2-100-15</inkml:trace>
  <inkml:trace contextRef="#ctx0" brushRef="#br0" timeOffset="75713.941">16418 9570 864 0,'0'0'76'0,"0"5"-60"16,0 3-16-16,0 0 0 0,0-3 136 0,3 3 25 16,-3 0 5-16,3 0 1 0,-3 0-107 0,3 3-20 15,0-3-5-15,-3 0-1 16,0-8 13-16,0 8 2 0,0 0 1 0,0-8 0 0,0 0 15 16,0 0 3-16,2 7 1 0,-2-7 0 0,0 0-50 0,0 0-11 15,0 0-8-15,0 0 12 0,0 0-12 0,0 0 8 16,0 0-8-16,0 0 8 0,0 0-8 0,0 0 10 15,0 0-10-15,0 0 10 0,0 0-10 0,0 0 0 16,0 0 0-16,0 0 8 0,0 0-8 0,0-7 0 31,3-7 0-31,0 1 8 0,0 5-19 0,6-2-4 16,3-6-1 0,3 5 0-16,-3 1 16 0,-3 2 0 15,0 2 0-15,-3 1 0 0,6 2 0 0,-6 3 0 0,0-2 0 0,-6 2 0 16,9 5 0-16,-6 0 0 0,-3-5 0 0,6 6 10 15,-4 2 6-15,1-1 2 0,0 1 0 0,0 0 0 16,-6 0-2-16,3 0 0 0,0-8 0 0,0 8 0 16,0-8 4-16,3 8 0 0,-3-8 0 0,0 0 0 15,0 0-3-15,0 0 0 0,-3 8 0 0,3-8 0 16,0 0-17-16,0 0 8 0,0 0-8 0,0 0 0 16,0 0 0-16,0 0 0 0,0 0 0 0,3-5 0 15,0-1 0-15,3 1 0 0,-3 0 0 0,0-3-12 16,-3 3 1-16,6-3 1 0,3 0 0 0,-6 0 0 0,3-3-7 15,-3 3-2-15,9 0 0 0,-3 3 0 0,0-3 7 16,-3 5 2-16,0 1 0 0,3 2 0 0,3 0 10 0,-3 0 0 16,-4 0 0-16,4 5 0 0,6 0 0 15,-6 3-8-15,-9 0 8 0,3-2 0 0,6 2 22 0,-3-1 10 16,-3 1 1-16,-3 0 1 0,3 0-21 16,0 0-4-16,0-3-1 0,-3-5 0 0,-6 6-8 15,6-6 0-15,6 5 0 16,-6-5 0-16,0 0-94 0,0 0-21 0,3 3-4 0,-3-3-777 15</inkml:trace>
  <inkml:trace contextRef="#ctx0" brushRef="#br0" timeOffset="75899.203">16855 9554 864 0,'0'0'76'0,"0"0"-60"0,0 0-16 0,0 0 0 15,6 8 157-15,-3-3 29 0,-3-5 6 0,6 11 0 16,0-3-132-16,-3 0-28 0,-3-8-4 0,0 8-2 15,6 5 21-15,-6-2 4 0,-3-4 1 0,3 1 0 16,0-8-14-16,0 11-2 0,-3-6-1 0,-3 1 0 16,3 2-35-16,3-8 0 0,0 0 0 0,0 0-584 15,0 0-111-15</inkml:trace>
  <inkml:trace contextRef="#ctx0" brushRef="#br0" timeOffset="76097.297">16831 9432 1728 0,'-6'0'38'0,"6"0"8"0,0 0 2 0,0 0 0 0,0 0-39 0,0 0-9 15,0 0 0-15,0 0 0 0,12 0 0 0,-3-2 0 16,-9 2 0-16,6-3 0 0,3 3 0 0,-3-3 0 16,-6 3 0-16,6-5 0 15,0 5-100-15,3-2-23 0,-3-1-4 0,3-2-1 0</inkml:trace>
  <inkml:trace contextRef="#ctx0" brushRef="#br0" timeOffset="76269.297">17022 9297 1497 0,'0'0'32'0,"0"0"8"0,0 0 0 0,0 0 4 0,0 0-36 0,0 0-8 0,0 0 0 16,0 0 0-16,0 8 53 0,0 0 9 0,3 0 2 16,0 3 0-16,-6-3 0 0,6 5 0 0,0 0 0 15,-3 3 0-15,-6 3-52 0,6-1-12 0,0 1 0 0,3 2 0 16,0-3 36-16,0 4 4 0,-3 1 0 0,0-4 1 15,6-1-25-15,-6-2-4 0,-3 0-2 0,3-3 0 16,6-2-10-16,-3 0 0 0,-6 2 0 0,0-5-11 31,6-3-33-31,-3-5-6 0,0 0-2 0,0 0-547 0,-6 3-109 0</inkml:trace>
  <inkml:trace contextRef="#ctx0" brushRef="#br0" timeOffset="76464.179">16909 9501 1958 0,'-9'-2'43'0,"3"-1"9"0,9-2 1 15,-3 5 3-15,-3-3-45 0,3 3-11 0,0 0 0 0,6-5 0 0,0 2 0 0,0 0 0 16,3 1 0-16,3-1 0 0,2 0 0 0,-2 1 0 16,0 2 0-16,3 0 0 0,3 0 0 0,-6 2 0 15,0-2 0-15,0-2 0 16,3 2-100-16,-4 0-23 0,-2 0-4 0,0 0-1 0</inkml:trace>
  <inkml:trace contextRef="#ctx0" brushRef="#br0" timeOffset="76659.305">17165 9480 1411 0,'-12'0'62'0,"12"0"14"0,0 0-61 0,0 0-15 0,0 0 0 0,-3 11 0 15,-3-3 44-15,6-1 7 0,9 1 1 0,-6 3 0 16,-6 0 3-16,0-1 1 0,6 3 0 0,0 1 0 15,-3-1 11-15,0 0 2 0,-3-5 1 0,3 5 0 16,6-5-33-16,-3 3-6 0,-6-3-2 0,3 0 0 16,9-3-29-16,-3 0 0 0,-6-5 0 0,0 0 0 31,0 0-106-31,0 0-27 0,0 0-6 0,0 0-1 0</inkml:trace>
  <inkml:trace contextRef="#ctx0" brushRef="#br0" timeOffset="76843.397">17180 9364 1728 0,'0'0'38'0,"0"0"8"0,0 0 2 16,-3-3 0-16,-9 0-39 0,6 1-9 0,6 2 0 0,0 0 0 0,0 0 0 0,0 0 0 16,0 0 0-16,0 0 0 0,0 0 0 0,0 0 0 15,9 5 0-15,0-2 0 0,3-1 0 0,-4 1 0 16,-8-3 0-16,3 10-766 15</inkml:trace>
  <inkml:trace contextRef="#ctx0" brushRef="#br0" timeOffset="77214.112">17302 9506 1558 0,'12'6'34'0,"-12"-6"7"0,0 0 2 0,3 10 1 0,5 4-35 0,1-1-9 0,-3 0 0 0,-3-2 0 15,-3 2 28-15,3 0 4 0,6-2 1 0,-3-1 0 16,-3-2 27-16,0 0 4 0,9-3 2 0,-6 1 0 15,-6-6 5-15,0 0 1 0,6 5 0 0,3-2 0 16,3-3-38-16,-6 0-7 0,-6 0-2 0,6-3 0 16,3-2-9-16,-3-3-3 0,-6 0 0 0,3 0 0 15,2 0-5-15,1-3 0 0,-6 1-8 0,0-3 12 16,3 5-12-16,-3-3 0 0,0 0 0 0,-3 1 0 0,0-6 0 16,0 0 0-16,6 3-11 0,-3 0 11 15,-8 2-36-15,8 3 1 0,3 0 0 0,-1 3 0 16,-2-3-74-16,0 8-15 0,6-3-4 0,-3-2-716 15</inkml:trace>
  <inkml:trace contextRef="#ctx0" brushRef="#br0" timeOffset="77596.684">17567 9491 1868 0,'0'0'83'0,"0"0"17"0,3 8-80 0,-3-8-20 16,0 0 0-16,5 5 0 0,7 0 13 0,-3 0-1 15,-9-5 0-15,0 0 0 0,6 3-4 0,0-3-8 0,0-3 11 0,0-2-11 16,0 2 64-16,6-2 5 0,3-3 2 0,-6 0 0 16,-9 0-57-16,6 0-14 0,9 3 0 0,-3-3 0 15,-12 0 0-15,5 3 0 0,4-3 0 0,0 0 0 16,6 0 0-16,-9 3 0 0,-9 0 0 0,0-1 0 16,3 6 0-16,-3-5 0 0,-6 2 0 0,6 1 0 15,3 2-48-15,-3-6-13 0,-3 4-3 16,-3 2 0-16,1 0 52 0,-1 2 12 0,-6 1 0 0,0 2 0 15,0 3 0-15,3 0 0 0,3 3 0 0,0 2 0 16,-9 3 0-16,9 0 0 0,3 0 0 0,4-3 0 16,-7 3 14-16,6 0 6 0,0-3 0 0,3 0 1 15,3-2 14-15,-3 2 2 0,0 0 1 0,3-2 0 16,6-1-26-16,-1-2-12 0,-2 0 10 0,3 0-10 0,6-3 0 16,0 1 0-16,-3-1 0 0,-12-5 0 0,0 0 0 0,12-3 0 15,9 3 0-15,-3-2 0 16,-7-4-96-16,7 1-26 0,3-3-5 0,-3 0-717 15</inkml:trace>
  <inkml:trace contextRef="#ctx0" brushRef="#br0" timeOffset="77846.694">17924 9398 1728 0,'0'-8'38'0,"0"8"8"0,-3-3 2 0,0 1 0 0,0-4-39 0,3 6-9 16,0 0 0-16,0 0 0 0,-6 0 53 0,0 0 9 15,-3 3 2-15,0 2 0 0,0 1-52 0,0-1-12 16,3-2 0-16,3 5 0 0,0 0 54 0,0-1 8 0,-3 4 2 0,6 2 0 15,0 1-52-15,3-1-12 16,-3 0 0-16,3 3 0 0,6 0 0 0,-3-3 0 0,3 0 0 0,0 0 0 16,0 1 0-16,0-4 0 0,0 1 0 0,-3 2 0 15,-3-5 54-15,0 3 8 0,0-1 2 16,0-2 0-16,-3-8-52 0,-6 8-12 0,3 0 0 0,-3-3 0 16,-3 1 54-16,0-4 8 0,-3 1 2 0,3-1 0 15,3-2-52-15,-3-2-12 0,-3-1 0 0,6 1 0 16,6 2-100-16,-6-3-22 0,0 0-5 15,1-2-581-15,5 5-116 0</inkml:trace>
  <inkml:trace contextRef="#ctx0" brushRef="#br0" timeOffset="78508.68">18162 9443 1958 0,'0'0'43'0,"0"0"9"0,0 0 1 0,0 0 3 0,0 0-45 0,0 0-11 16,0 0 0-16,0 0 0 0,0 0 53 0,0 0 9 15,0 0 2-15,0 0 0 16,3 5-103-16,-3-5-20 0,0 0-4 0,0 0-1 0,-3 8 52 0,3-8 12 0,3 6 0 0,-3-6 0 16</inkml:trace>
  <inkml:trace contextRef="#ctx0" brushRef="#br0" timeOffset="78676.675">18129 9663 1497 0,'0'0'32'0,"0"0"8"0,0 0 0 0,0 0 4 0,0 0-36 0,0 0-8 0,0 0 0 0,9 2 0 15,-9-2 0-15,9 0 0 0,3 0 0 0,-12 0 0 16,0 0-49-16,0 0-12 16,0 0-3-16,0 0 0 0</inkml:trace>
  <inkml:trace contextRef="#ctx0" brushRef="#br0" timeOffset="81287.303">18567 9528 871 0,'0'0'38'0,"0"0"9"0,0 0-38 0,0 0-9 15,0 8 0-15,-3 0 0 0,3-1 28 0,0 4 3 16,0-3 1-16,3 5 0 0,-3 3 26 0,0 0 6 0,0 0 0 0,0 0 1 16,0 5 24-16,0-3 5 0,-3-2 1 0,3 0 0 15,3 3-58-15,-3-6-11 0,-3 0-2 0,0 3-1 16,-3-5 21-16,0 2 5 0,3-3 1 0,-3-2 0 15,-3 0-28-15,0 0-6 0,3-2 0 0,0-4-1 16,-3 3-15-16,0-2 11 0,0-3-11 0,0-3 10 31,3 1-51-31,-2-1-11 0,2-7-1 0,-3 4-1 16,6-2-127-16,-6-2-26 0,6-3-5 0</inkml:trace>
  <inkml:trace contextRef="#ctx0" brushRef="#br0" timeOffset="81434.292">18570 9409 1458 0,'0'0'64'0,"-6"-6"14"16,3 1-62-16,-3 0-16 0,6-1 0 0,0 6 0 0,0 0 52 0,0 0 7 15,0 0 1-15,6-2 1 0,-3-1-45 0,-3 3-16 16,0 0 9-16,3 3-9 0,3 2-8 0,-3 0-8 16,-3-5 0-16,3 8-476 15,0 0-94-15</inkml:trace>
  <inkml:trace contextRef="#ctx0" brushRef="#br0" timeOffset="81781.293">18680 9506 1152 0,'0'0'102'0,"0"0"-82"16,-3 8-20-16,0 3 0 0,3 0 96 0,-3-1 16 16,3 1 2-16,0-1 1 0,3 4-78 0,-3-1-15 0,0-5-3 0,3 2-1 15,0-2-7-15,0-2-2 0,-3-6 0 0,6 7 0 16,-6-7 15-16,6 6 2 0,3-1 1 0,0-2 0 15,-4-3-11-15,4 0-1 0,0 0-1 0,0 0 0 16,-3-6-14-16,0 4 0 0,0-4 8 0,0 1-8 16,0 3 0-16,-3-4-12 0,0-2 3 0,3 3 0 15,-3-3 9-15,3 0 11 0,-6-2-3 0,3 2 0 16,0-3-8-16,0 3 0 0,0 0-12 0,-3-2 12 16,0 2-9-16,0 0 9 0,3 2 0 0,-3-2 0 15,0 3-9-15,0 5 9 0,0 0 0 0,0 0-9 16,0 0 9-16,0 0 0 0,0 0 0 0,-3 8 0 15,3 0 0-15,0 0 8 0,0 3-8 0,0-1 11 16,0 3-11-16,3-2 0 0,0 0 0 0,0 2 8 16,3-3-8-16,0 1 0 0,0-3 0 0,0-3 0 15,-1 6-23-15,4-6-6 0,0-2-2 0,3-1-740 16</inkml:trace>
  <inkml:trace contextRef="#ctx0" brushRef="#br0" timeOffset="82072.289">19031 9448 1566 0,'-9'-5'69'0,"9"5"15"0,0 0-68 0,0 0-16 15,0 0 0-15,-9 0 0 0,3 0 0 0,-3 0 10 16,0 3-10-16,0 2 8 0,0-2-8 0,1 2 0 0,2 0 0 0,0 0 0 16,0 3 20-16,0-2 9 0,3-1 2 0,0 3 0 15,3 0-1-15,3 0 0 0,-3 0 0 0,6 0 0 16,0 0-18-16,3 2-3 0,-3-5-1 0,0 6 0 15,5-3-8-15,-2 3-11 0,0-1 3 0,0 1 0 16,-6-3 8-16,0 2 9 0,-3 1-1 0,3-3-8 16,-3 0 18-16,0 0-3 0,0 0-1 0,-3 0 0 15,0-3 22-15,-3-3 4 0,0 4 0 0,0-4 1 16,-3-2-24-16,0 0-5 0,-2 0 0 0,2 0-1 16,0 0-27-16,3 0-4 0,-3-8-2 0,3 3 0 15,0 0-106-15,0-3-22 0,0 0-4 16</inkml:trace>
  <inkml:trace contextRef="#ctx0" brushRef="#br0" timeOffset="82320.291">19162 9274 1414 0,'0'0'63'0,"0"0"13"0,-6 2-61 0,3 4-15 16,0-1 0-16,0 3 0 0,0-3 36 0,0 0 5 15,3 3 1-15,0 3 0 0,-3 0-21 0,3 4-4 16,-3 1-1-16,3 3 0 0,0 2 41 0,3-3 8 16,-3 4 2-16,0-4 0 0,6 1-9 0,-3-1-2 15,-3-2 0-15,3 3 0 0,3-1-38 0,-3-2-8 16,0 0-2-16,-3 0 0 16,3-6-34-16,0 4-7 0,-3-4-2 0,0-2 0 15,0 0-138-15,-3-3-28 0,3-5-6 0,0 0-1 0</inkml:trace>
  <inkml:trace contextRef="#ctx0" brushRef="#br0" timeOffset="82513.301">19037 9438 403 0,'0'0'17'0,"0"0"5"0,0 0-22 0,0 0 0 0,0 0 0 0,0 0 0 16,0 0 330-16,3-6 62 0,6 1 12 0,0 0 2 15,3 2-290-15,-3-5-57 0,3 3-12 0,-1 0-3 16,4 2-25-16,-3 0-6 0,3 1-1 0,-3 2 0 16,3 0-86-16,-3-3-18 0,0 6-3 15</inkml:trace>
  <inkml:trace contextRef="#ctx0" brushRef="#br0" timeOffset="86284.808">19736 9424 752 0,'0'0'33'0,"0"0"7"0,0 0-32 0,0 0-8 0,0 0 0 0,0 0 0 16,0 0 68-16,0 0 11 0,0 0 2 0,0 0 1 15,0 0-29-15,-5-2-5 0,-1-1-2 0,6 3 0 0,-6 0 6 0,-3 0 2 16,3 0 0-16,0 0 0 0,-3 3-10 0,3 2-1 16,-3 0-1-16,0 1 0 0,0 2-19 0,0 0-4 15,0 2-1-15,-3 1 0 0,3-1-6 0,0 4-2 16,1-4 0-16,-1 3 0 0,3 1 0 0,0 1 0 16,0-4 0-16,0 2 0 0,3-2-1 0,3-3 0 15,0 0 0-15,0-8 0 0,3 5 11 0,3 0 3 16,0-2 0-16,-6-3 0 0,0 0-7 0,12 0-2 15,0-3 0-15,-1 1 0 0,-2-1-14 0,0-2 11 16,0-3-11-16,0 0 10 0,0-3-10 0,-3 3-9 16,0 0 9-16,0 3-13 0,3-3-3 0,-6 3 0 15,0 0 0-15,-3 5 0 0,0 0 16 0,3-8 0 16,0 0 0-16,-3 0-9 0,0 8 9 0,0 0-12 0,0 0 12 0,0 0-12 16,0 0 20-16,0 0 3 0,0 0 1 0,0 0 0 15,0 0-12-15,0 5 0 0,-3 6 0 0,3-3 0 16,0 2 8-16,3-2-8 0,-3 3 12 0,3-1-4 15,0-2-8-15,0 0 8 0,0 0-8 0,0 0 8 16,0-3-8-16,0 1 0 0,-3-6 0 0,6 5 0 16,0-2 0-16,-1 2-9 0,-5-5 9 0,6 2-13 15,-3-2-46 1,3-2-9-16,0-1-1 0,-3 1-672 0</inkml:trace>
  <inkml:trace contextRef="#ctx0" brushRef="#br0" timeOffset="86511.776">19823 9340 691 0,'0'0'61'0,"0"0"-49"15,0 0-12-15,0 0 0 0,0 0 122 0,0 0 22 16,0 0 4-16,0 0 0 0,0 0-76 0,0 0-15 16,0 8-3-16,3 2-1 0,-3 4 1 0,0-1 0 15,0 3 0-15,0 2 0 0,3 1-26 0,-3-1-4 16,0-2-2-16,0 0 0 0,0 0-22 0,3-3 0 15,0 0 0-15,0 1 0 0,-3-1 0 0,3-3 0 16,0 1 0-16,0-3 0 16,0-3-17-16,0 0-8 0,3 1-2 0,-6-6-458 15,0 0-92-15</inkml:trace>
  <inkml:trace contextRef="#ctx0" brushRef="#br0" timeOffset="86750.823">19954 9274 1105 0,'0'0'48'0,"0"0"12"0,0 0-48 0,0 0-12 0,0 0 0 0,6 8 0 16,-6-3 18-16,0 5 2 0,0-2 0 0,0 3 0 16,3 2 43-16,-3 0 9 0,0 6 1 0,3-1 1 15,-3-2-18-15,0 3-3 0,6 2-1 0,-3 0 0 16,-3-5-32-16,3 0-8 0,0 0 0 0,0 0-1 15,-3-3-11-15,2-2 0 0,1-1-10 0,0 1 10 16,-3-3-44-16,3 0-4 0,-3-8 0 16,6 5-638-16</inkml:trace>
  <inkml:trace contextRef="#ctx0" brushRef="#br0" timeOffset="87086.78">20162 9448 576 0,'0'0'51'0,"0"0"-41"16,0 0-10-16,-6 3 0 0,3 0 120 0,-3-1 21 16,3 4 5-16,-3-1 1 0,0 3-102 0,0 0-20 15,3 2-4-15,-3 1-1 0,1-1 39 0,-1 1 7 16,3 0 2-16,3 2 0 0,-6-3 0 0,6 1 0 0,3-3 0 0,0 3 0 16,0-4-26-16,0 1-5 15,2-2-1-15,1-1 0 0,0-2-19 0,3-1-4 0,-9-2-1 0,9-2 0 16,0-1 0-16,0-2 0 0,0-3 0 0,0 0 0 15,0-3 0-15,0 3 0 0,0-5 0 0,-3 0 0 16,0 2-12-16,0 1 9 0,-6 2-9 0,0-3 8 16,0 1-8-16,0-1 8 0,-6 3-8 0,3 0 8 15,-6 3 10-15,0 0 2 0,3-1 0 0,-6 1 0 16,0 0-20-16,3 5 0 0,-3 0 0 0,6 2 0 16,-3 1-16-16,3 0 0 0,0-1 0 0,0-2 0 15,6 0-34-15,0 0-7 16,0 8-2-16,0-8-487 0,0 0-98 0</inkml:trace>
  <inkml:trace contextRef="#ctx0" brushRef="#br0" timeOffset="87366.779">20415 9411 1267 0,'-6'-2'28'0,"3"2"5"0,0-3 2 0,-3 3 1 0,3 0-36 0,0 0 0 16,-6 0 0-16,3 0 0 0,6 3 0 0,-6-1 0 15,3 4 0-15,-2-4 0 0,-4 3 50 0,3 3 6 16,0 0 2-16,3 3 0 0,-6 0-8 0,3-1-2 0,3 1 0 0,-3 2 0 16,0-3-31-16,0 1-6 0,6 2-2 15,0 1 0-15,-3-1 17 0,3 0 3 0,6-2 1 0,-3 2 0 16,3-5-30-16,0 0-13 0,3 0 1 0,3-3 0 31,-3 0-16-31,6-2-2 0,-4-3-1 0,4-3-466 0,0 1-94 0</inkml:trace>
  <inkml:trace contextRef="#ctx0" brushRef="#br0" timeOffset="87738.769">20573 9477 1267 0,'0'0'28'0,"0"0"5"0,-3-5 2 0,0 2 1 0,-3 1-36 0,3-1 0 0,-3 3 0 0,3 0 0 15,-6 3 58-15,3-1 5 0,-6-2 1 0,6 6 0 16,-3-1 0-16,3 0 0 0,-2 1 0 0,2-1 0 16,-3 3-31-16,3 5-5 0,0-5-2 0,3 5 0 0,-3 0-26 0,3 1 0 15,3-4 8-15,0 1-8 0,0 2 0 0,0-5 8 16,0 0-8-16,3-3 8 0,6 1-8 0,-9-6 8 16,0 0-8-16,6 0 8 0,6 2 0 0,-3-2 0 15,-1-2 0-15,-2-4 0 0,3 1-8 0,0 0 0 16,0-3 0-16,-3 0 8 0,0 3-18 0,0-3-4 15,-3 0-1-15,0 0 0 0,0 2 15 0,0 1 0 16,0-3 0-16,-3 8 0 0,0 0 0 0,0 0 0 16,0 0 0-16,0 0 10 0,0 0-10 0,0 0 10 15,0 0-10-15,0 0 10 0,0 0-10 0,6 3 0 16,-3 2 0-16,0 3 0 0,0 0 22 0,3-3 2 16,-3 3 1-16,0-2 0 0,3-1-25 0,0 3 0 0,0-6 0 0,0 1 0 15,-1-3 0-15,1 0 0 0,0-3 0 0,0 1 0 31,-3-1-46-31,3 0-14 0,3-2-4 0,-3 0 0 16,0-3-153-16,0-3-31 0,0 3-7 0,0-2-1 0</inkml:trace>
  <inkml:trace contextRef="#ctx0" brushRef="#br0" timeOffset="87937.788">20716 9345 1036 0,'0'-5'23'0,"-3"-3"5"0,3 0 0 0,0-3 1 0,-3 3-29 0,3 0 0 0,3-2 0 0,-3 5 0 15,0-3 57-15,0 5 6 0,0 3 1 0,0 0 0 16,0 0 0-16,0 0 0 0,0 0 0 0,0 0 0 15,6 8 0-15,0 3 0 0,-3 2 0 0,0 3 0 16,3 2-52-16,-3 1-12 0,0 4 0 0,-3-1 0 0,3-1 54 0,-1 0 8 16,1 3 2-16,-3-3 0 0,3-5-52 0,-3 0-12 15,3 2 0-15,0-2 0 0,-3 0 0 16,3-3 0-16,-3-2 0 0,3-1 0 16,0-2-48-16,-3 0-13 0,0-8-3 0,0 0-742 15</inkml:trace>
  <inkml:trace contextRef="#ctx0" brushRef="#br0" timeOffset="88148.781">20656 9422 1497 0,'-12'-8'66'0,"9"5"14"0,3 1-64 0,0 2-16 15,0 0 0-15,0 0 0 0,0 0 55 0,0 0 7 0,0 0 2 16,0 0 0-16,3-6 0 0,3 4 0 0,0-1 0 0,3 3 0 15,-3-5-52-15,6 5-12 0,0-3 0 0,3 3 0 16,-3 0 0-16,3-3 0 0,-1 1 0 0,4 2 0 31,3 0-48-31,-6 0-13 0,-3 0-3 0,0-3-477 0,0 0-96 0</inkml:trace>
  <inkml:trace contextRef="#ctx0" brushRef="#br0" timeOffset="88552.794">20874 9430 1497 0,'0'0'32'0,"0"0"8"16,0 0 0-16,0 0 4 0,0 0-36 0,5 8-8 0,-2-3 0 0,3 3 0 0,-3-3 53 0,3 3 9 16,0-5 2-16,0-1 0 0,0 4-52 0,0-4-12 15,0-2 0-15,3 0 0 0,0 0 0 0,0 0 0 16,0 0 0-16,-3-5 0 0,3 2 0 0,0 1 0 15,-3-6 0-15,0 3 0 0,-1-1 54 0,-2 1 8 16,3 0 2-16,-3-3 0 0,0 2-52 0,-3 1-12 16,0 0 0-16,0-3 0 0,3 3 0 0,-3 5 0 15,-3-8 0-15,3 8 0 16,-6-3-48-16,6 3-13 0,-6-5-3 0,1 2 0 0,-1 0 52 0,0 1 12 16,0-1 0-16,-3 6 0 0,3 2 0 0,0-2 0 0,-3 2 0 0,0 0 0 15,3 1 0-15,-3 2 0 0,-3 2 0 0,3 1 0 16,0-1 0-16,3 1 0 0,0 2 0 0,0-2 0 15,0-3 0-15,4 2 0 0,-1 3 0 0,0-2 0 16,3 0 48-16,3-3 13 0,2 2 3 0,1-2 0 16,0 0-52-16,3-3-12 0,0 3 0 0,3-5 0 15,0 0 0-15,3-1 0 0,-3 1 0 0,3 0 0 32,3-3-100-32,-4 0-22 0,1-3-5 0,0-2-1 0</inkml:trace>
  <inkml:trace contextRef="#ctx0" brushRef="#br0" timeOffset="89197.783">21463 9417 1267 0,'0'0'28'0,"0"0"5"0,0 0 2 0,0 0 1 0,-3 0-36 0,-3-3 0 0,0 0 0 0,0 3 0 16,3 3 58-16,-6 0 5 0,0 2 1 0,0-3 0 16,0 4 0-16,0-1 0 0,3 0 0 0,-2 1 0 0,2-1-52 0,6-5-12 15,0 0 0-15,0 5 0 16,0-5 0-16,0 0 0 0,3 8 0 0,5-3 0 0,1 1 0 0,3-4 0 16,0-2 0-16,0 0 0 0,0 3 0 0,0 2 0 15,3 1 0-15,-6-4 0 0,3 4 0 0,0-1 0 16,-4 0 0-16,-2 0 0 0,-3 1 54 0,0 2 8 15,-3 2 2-15,-3 1 0 0,-3 2 0 0,-2-2 0 16,-1-1 0-16,-3 1 0 0,0-3 0 0,0 0 0 16,-6 0 0-16,3 0 0 0,0-3-52 0,3-3-12 15,-3 1 0-15,1-3 0 0,5 0 0 0,-3-3 0 16,3 3 0-16,3-2 0 16,0-1-48-16,3-2-13 0,0-3-3 0,6 0 0 15,0 3-102-15,0-6-21 0,6 3-4 0,0 0-1 0</inkml:trace>
  <inkml:trace contextRef="#ctx0" brushRef="#br0" timeOffset="89616.779">21573 9454 1497 0,'0'0'66'0,"0"0"14"0,0 0-64 0,0 0-16 0,0 0 0 0,0 8 0 16,0 2 0-16,0 1 0 0,0 5 0 0,0-1 0 15,3 1 55-15,-3 3 7 0,0 2 2 0,-3 3 0 16,3-3 0-16,0 0 0 0,-3-5 0 0,3 0 0 15,-3 2 0-15,3 1 0 0,0-6 0 0,0 0 0 16,0 1-52-16,0-1-12 0,0-5 0 0,0 0 0 16,0-8 0-16,0 0 0 0,0 0 0 0,0 0 0 15,0 0 0-15,0 0 0 0,0 0 0 0,0 0 0 16,0-6 0-16,0-2 0 0,0-2 0 0,0-1 0 16,-3 1-48-16,3-6-13 0,-3 3-3 15,3-3 0-15,-3 0 52 0,0 0 12 0,0-3 0 0,3 1 0 0,0-1 0 16,0 1 0-16,0-6 0 0,3 3 0 15,0 5 0-15,3 0 0 0,0 0 0 0,-3 0 0 16,3 3 0-16,0 0 0 0,0 2 0 0,3 3 0 0,-3 1 0 0,3 1 0 16,0 6 0-16,0 3 0 0,-1 0 0 0,-2 2 0 15,3 0 0-15,-3 6 0 0,3 2 48 0,-6 0 13 16,0-2 3-16,-3 2 0 0,0 3-52 0,-3-3-12 16,0 0 0-16,-3 1 0 0,0-1 0 0,0 3 0 15,-3-6 0-15,1 1 0 0,-1-1 54 0,0 1 8 16,3-6 2-16,-3 3 0 15,3-3-103-15,3 1-20 0,3-6-4 0,0 0-1 16,0 0-51-16,0 0-10 0,0 0-3 0,0 0-716 0</inkml:trace>
  <inkml:trace contextRef="#ctx0" brushRef="#br0" timeOffset="90031.782">21868 9411 1497 0,'-6'-5'32'0,"3"5"8"0,0-3 0 0,-6 3 4 0,6 0-36 0,-6 0-8 0,3 0 0 0,-3 3 0 16,3 0 53-16,-3 2 9 0,0 0 2 0,-3 3 0 15,3 0-52-15,-2 3-12 0,2-1 0 0,3 3 0 16,-6 1 54-16,3 4 8 0,3-2 2 0,0 0 0 0,3-3-52 16,0 0-12-16,6 1 0 0,-3-1 0 15,3-5 54-15,0 2 8 0,3-2 2 0,0-2 0 16,3-1-52-16,0-2-12 0,-9-3 0 0,9 2 0 0,2-2 0 15,-2-2 0-15,3-4 0 0,-3 1 0 0,0-3 0 0,0 0 0 16,0-2 0-16,-3-1 0 0,0 3 0 16,0 0 0-16,-3-3 0 0,-3 1 0 0,3 2 0 0,-3-3 0 15,0 1 0-15,-3-1 0 0,3 1 0 0,0 2 0 16,-3 0 0-16,3 2 0 0,0 1 0 0,0 5 0 16,0 0 0-16,0 0 0 0,0 0 0 0,0 0 0 15,0 0 0-15,0 0 0 0,3 8 0 0,0 0 0 16,-3 0 0-16,6 3 0 0,-3 2 0 0,0-3 0 15,3 4 0-15,-3-4 0 0,0 1 0 0,3-1 0 16,0 1 0-16,-1 0 0 0,1-6 0 0,3 3 0 16,-3-3 0-16,3-2 0 15,0-1-202-15,0-4-43 0,9-1-9 0,-3 0-2 0</inkml:trace>
  <inkml:trace contextRef="#ctx0" brushRef="#br0" timeOffset="90222.771">22091 9387 1497 0,'-9'0'66'0,"9"0"14"0,-3-2-64 0,-3 2-16 0,3 0 0 0,-3 5 0 16,0-2 55-16,-3 2 7 0,3 3 2 0,0 0 0 15,0 2-52-15,-3 4-12 0,4-4 0 0,-1 4 0 16,-3-1 105-16,6 0 19 0,0 0 3 0,0 0 1 0,0 1-103 0,3-1-25 16,6 0 0-16,-3 0 0 0,0-5 0 0,3 0 0 15,3-2 0-15,-4 1 0 0,4-1 0 0,3-1 0 16,-3-2 0-16,6-1 0 15,-3-2-148-15,3 0-36 0,0-2-6 0</inkml:trace>
  <inkml:trace contextRef="#ctx0" brushRef="#br0" timeOffset="90576.781">22168 9469 1497 0,'0'0'32'0,"0"0"8"0,0 0 0 0,0 0 4 0,0 0-36 0,6 6-8 15,3 2 0-15,-3-3 0 0,0 0 53 0,0 1 9 0,3-4 2 16,-3 1 0-16,3-1 0 0,3 1 0 0,0-3 0 0,0-3 0 16,-1 1-52-16,1 2-12 0,0 0 0 0,-3-3 0 15,0-2 24-15,0 0 1 0,0-1 1 0,-3 1 0 16,0 0-26-16,0-1 0 0,-3 1 0 0,-3 5-11 16,0-5-2-16,0 0-1 0,0-3 0 0,-6 5 0 15,3-2-5-15,-6 2-1 0,0-2 0 0,0 2 0 16,-6 6 5-16,3-3 1 0,-3 0 0 0,1 0 0 31,2 5-18-31,0-2-4 0,0 2-1 0,3-2 0 0,-3 2 37 0,6 3 0 0,-3 0 0 0,0 2 0 16,3-4 34-16,3 2 14 0,0 2 4 0,3 1 0 15,3-3 19-15,3 0 4 0,0 2 1 0,0 3 0 16,3 1-34-16,-3-1-6 0,3-2-2 0,3-4 0 16,6 4-15-16,-3-3-3 0,2-3-1 0,1 1 0 15,3 1-15-15,-3-4 0 0,3-3-12 0</inkml:trace>
  <inkml:trace contextRef="#ctx0" brushRef="#br0" timeOffset="91621.38">22805 9112 1198 0,'0'0'26'0,"0"0"6"0,0 0 0 0,-9 3 3 0,0 2-35 0,-2 0 0 15,2 1 0-15,0 2 0 0,-3 2 60 0,-3 1 4 16,3-1 2-16,0 6 0 0,-3 0 8 0,0 3 2 16,0 2 0-16,1 0 0 0,-1 0-8 0,3 0-2 0,0 3 0 0,3 0 0 15,3-3-26-15,3 0-6 0,0 1-1 0,3-1 0 16,6-3-13-16,0 1-2 0,3-3-1 0,6 2 0 16,-3-2-26-16,3 0-6 0,2-3-1 0,1 0 0 31,0-2-41-31,0-3-9 0,3 2-2 0,0-4-784 0</inkml:trace>
  <inkml:trace contextRef="#ctx0" brushRef="#br0" timeOffset="92247.494">22966 9382 460 0,'0'0'41'0,"-6"-3"-33"16,3 1-8-16,-3-1 0 0,3 3 136 0,-3 0 24 0,-3 3 6 0,3-1 1 16,0 4-75-16,0-1-14 0,-2 3-3 0,2 0-1 15,-3 5-12-15,3-2-2 0,0 2-1 0,0 0 0 16,0 3-15-16,0 0-4 0,3 0 0 0,0-3 0 15,0 0 0-15,3-2 0 0,3 2 0 0,3-2 0 16,-3-3-8-16,3-3-3 0,3-2 0 0,0-1 0 16,-3-2-21-16,3 0-8 0,-1-2 0 0,1 2 0 15,0-3-10-15,-3-2-8 0,3-3-2 0,-3 0 0 32,3 2-13-32,-6-1-3 0,3-4-1 0,-3 3 0 0,-3 0 14 0,3 0 3 0,-3-2 1 0,0 2 0 15,0 0 19-15,-3 2-10 0,3 1 10 0,0 0-8 16,-3-3 8-16,0 3 8 0,3 2-8 0,0 3 11 15,0 0-11-15,0 0 0 0,0 0-12 0,0 0 12 16,0 0-25-16,0 0 2 0,0 0 1 0,3 8 0 16,3 5 13-16,-3 0 9 0,3 3-12 0,-3 3 12 15,3 2 0-15,-3 3 0 0,3-3 0 0,-3 0 0 0,-3-2 25 0,3 2 12 16,-3-3 3-16,0-2 0 0,-3 0 40 0,-3-3 8 16,3 0 1-16,-3-2 1 0,0 0-36 0,-3-3-7 15,3-1-2-15,-3 1 0 0,0-2-22 0,0-4-5 16,0 1-1-16,0-3 0 0,3-3-30 0,-3 1-7 15,1-4 0-15,2 1-1 16,0-3-110-16,0 0-21 0,3-2-5 0</inkml:trace>
  <inkml:trace contextRef="#ctx0" brushRef="#br0" timeOffset="92664.452">23165 9385 864 0,'0'0'38'0,"0"0"8"0,0 0-37 0,0 0-9 0,-3-3 0 0,-2 0 0 15,2 1 59-15,-3 2 9 0,0 0 3 0,0 2 0 16,0-2 20-16,6 0 4 0,-6 8 1 0,3 0 0 16,-3 3-20-16,3 0-3 0,-3-1-1 0,0 3 0 15,0 1-32-15,3 1-8 0,-3-1 0 0,3-1-1 16,3 0-10-16,-3-2-1 0,3-3-1 0,3 2 0 15,0-2 12-15,0-3 2 0,3 1 1 0,0-1 0 16,-6-5-34-16,0 0 0 0,9 0 0 0,0 0 0 16,-3-5 0-16,3 2 0 0,-3-2 0 0,0 0 0 15,0-1-20-15,0-4-12 0,-1 4-1 0,-5 6-1 0,3-10 22 16,3 2 12-16,-6 0-12 0,3-5 12 0,0 2-10 0,-3 1 10 16,0-1-8-16,0 3 8 0,-3 0 0 0,3 0 0 15,0 5 0-15,0 3 0 0,-3-5 0 0,3 5 0 16,0 0 0-16,0 0 0 0,0 0-8 0,0 5 8 15,-3 3-8-15,3 3 8 0,3 0 0 0,-3-1 17 16,0 1-2-16,3-1-1 0,0-4-5 0,3 2-1 16,-3-1 0-16,3 1 0 0,0-2-24 0,3-4-4 15,-3 4-2-15,3-1-538 16,0-2-107-16</inkml:trace>
  <inkml:trace contextRef="#ctx0" brushRef="#br0" timeOffset="92938.448">23347 9406 518 0,'0'0'23'0,"0"0"5"0,0 0-28 0,0 0 0 0,0 8 0 0,0 0 0 15,0 2 139-15,0 1 22 0,0 0 5 0,0-1 1 16,0 1-79-16,-3-3-15 0,3 2-3 0,0-2-1 16,-3-3 18-16,3 3 3 0,-3-2 1 0,3-6 0 15,0 0-43-15,0 0-8 0,0 5-1 0,0-5-1 16,0 0-28-16,0 0-10 0,0 0 0 0,0 0 9 15,0 0-9-15,0 0 0 0,0 0 9 0,0 0-9 16,0-8 8-16,0 0-8 0,0-2 8 0,3-1-8 16,0 0 0-16,0-2 0 0,0 3 0 0,3-1 0 0,3 0 0 15,-3 3 0-15,0 1 0 0,3-1 0 16,0 0 0-16,0 2 0 0,0-2-9 0,-1 6 9 16,1-4-26-16,0 6-1 15,0 0 0-15</inkml:trace>
  <inkml:trace contextRef="#ctx0" brushRef="#br0" timeOffset="93372.088">23549 9184 115 0,'0'0'0'0,"0"8"10"0,0 2-10 0,0 6 0 0,0 0 0 0,0 5 0 16,0-2 314-16,0 7 61 0,0 1 12 0,0-1 2 16,-3 0-269-16,3 1-53 0,0-3-11 0,-3 0-3 15,1-3-11-15,-1-3-2 0,3-2-1 0,-3-3 0 16,0 3-1-16,3-5 0 0,0-3 0 0,-3-3 0 16,3-5-38-16,0 5 0 0,0-5 0 0,0 0 0 15,0 0-12-15,0 0-6 0,0 0-2 0,0-5 0 16,3-3 8-16,-3 0 0 0,3 0 1 0,0-2 0 15,0-1-1-15,2 0-1 0,-2-4 0 0,3 1 0 16,0 1-23 0,3 3-4-16,0-4 0 0,0 4-1 0,0-1 13 0,3 1 2 0,0 2 1 0,0 0 0 15,0 2 13-15,0 4 4 0,0 2 0 0,-1 0 0 16,-2 5 16-16,0 0 4 0,3 6 1 0,-6-3 0 16,0 2 32-16,-3 4 7 0,-3-4 0 0,3 1 1 0,-3-1 9 0,-6 1 2 15,0 2 0-15,0-2 0 0,-3-3-40 0,-3 2-8 16,3-2-2-16,-2 0 0 0,-4 0-14 0,3-5 0 15,0-1 8-15,0 1-8 16,0 2-104-16,0-2-23 0,3 0-5 0,0-6 0 0</inkml:trace>
  <inkml:trace contextRef="#ctx0" brushRef="#br0" timeOffset="93807.023">23847 9374 1263 0,'0'0'56'0,"0"0"12"0,-6-2-55 0,6 2-13 0,-6 2 0 0,3-2 0 16,3 0 67-16,-6 3 10 0,0-3 3 0,0 2 0 16,0 4-5-16,0 2-1 0,0 0 0 0,1 2 0 15,-1 1-18-15,0 2-4 0,0 0-1 0,0 3 0 16,0 0-20-16,0 0-4 0,0 2-1 0,3-2 0 15,0 0-1-15,3 0 0 0,3-3 0 0,0 1 0 16,0-1-8-16,3-5-1 0,0-3-1 0,0 3 0 16,0-5-15-16,3-1 9 0,0 1-9 0,-1-6 8 15,1 1-8-15,0-4 0 0,-3 1 0 0,3-6 0 0,-3 3-23 0,0-2 0 16,0-1 0-16,-3 1 0 0,0-1 9 0,0 3 2 16,0 0 0-16,-3-2 0 0,0-1 12 15,-3-2 0-15,3 2 0 0,-3 1 0 0,0-1 10 0,0 3-2 16,0 0 0-16,0 0 0 0,3 0-8 0,-3 3 0 15,3 5 9-15,0 0-9 0,0 0 0 0,0 0 0 16,0 0-12-16,0 0 4 0,3 8 8 0,0 0-10 16,0-3 10-16,0 3-10 0,3 0 10 0,0 3 0 15,0-1 10-15,-3-2-10 0,3-3 0 0,3 1 0 16,-3-1 0-16,3 0 0 16,0 1-94-16,-1-4-12 0,1 4-2 0,0-6-729 0</inkml:trace>
  <inkml:trace contextRef="#ctx0" brushRef="#br0" timeOffset="94246.02">24169 9379 864 0,'-9'-10'76'0,"6"7"-60"0,-3-2-16 0,3 2 0 16,0 1 178-16,-3-1 33 0,-3 0 6 0,3 1 2 16,-3 2-143-16,0 2-28 0,3 1-5 0,-3 2-2 15,0 3-11-15,0 3-2 0,3-3-1 0,-3 5 0 16,3 0-3-16,-2 3 0 0,2 0 0 0,3-3 0 15,-3 0 0-15,6 1-1 0,0-4 0 0,0 1 0 16,6 2 8-16,-3-2 1 0,0-1 1 0,0-2 0 16,0-3-10-16,2-2-3 0,1 0 0 0,3-1 0 15,0-2-10-15,0-2-2 0,0-1-8 0,0-2 12 0,-3 0-12 0,3-3 0 16,0 0 0-16,-3 2 0 0,0 1-12 0,0-3 4 16,-3 0 8-16,0-2-13 15,0-1-11-15,0 0-1 0,-3 4-1 0,3-1 0 16,-3-3 0-16,0 3 0 0,0 0 0 0,0 0 0 15,3 3-31-15,-3 0-7 0,0 5 0 0,0 0-1 16,0 0-7-16,0 0-2 0,0 0 0 0,3 8 0 16,0-1 37-16,0 4 7 0,-3 2 2 0,3 6 0 0,-3 2 44 0,2 0 10 15,-2 3 2-15,0-3 0 0,0 3 30 0,-2 0 6 16,-1-6 2-16,-3 1 0 0,0 2 25 0,-3-3 5 0,3-4 0 16,-6-1 1-16,-3 0-25 0,3-2-4 15,3-3-2-15,-3 0 0 0,0-3-36 0,0-2-7 0,3 2-2 0,1-3 0 16,-1-2-21-16,3 0 9 0,-3-5-9 0,3 0 0 31,0 0-38-31,0-1-14 0,0-2-4 0,3-2 0 16,3-1-132-16,0 1-26 0,0-6-6 0</inkml:trace>
  <inkml:trace contextRef="#ctx0" brushRef="#br0" timeOffset="94592.043">24270 9438 1670 0,'0'0'148'0,"0"0"-118"0,0 0-30 0,6 0 0 15,0 2 141-15,3 1 23 0,0 0 4 0,-1-1 0 16,1 1-128-16,0-3-25 0,-3-3-6 0,3 1-1 16,-3 2-8-16,0 0 12 0,3 0-12 0,-3-3 12 15,0 0 15-15,0-2 3 0,3 0 1 0,0-1 0 0,-3-1-21 0,0 1-10 16,3 1 10-16,-6 2-10 0,0-2 0 0,-3 0-12 16,0 5 1-16,-3-8 0 0,0 2-8 0,0-1-1 15,-3 1-1-15,0 1 0 0,-3 2-3 0,0 1-1 16,0-1 0-16,-3 3 0 15,0 0-4-15,0 0-1 0,0 0 0 0,0 5 0 0,0 1 10 0,4 2 3 16,-4 2 0-16,3 1 0 0,0-1 17 0,3 4 14 16,0-1-2-16,3 0-1 0,0 3 30 0,0 0 7 15,3-3 0-15,3 0 1 0,0 3-2 0,3-5-1 16,-3 2 0-16,6-3 0 0,-3 1-24 0,6-6-5 16,-3 1-1-16,2-1 0 0,1-2-7 0,0-1-1 15,3-2-8-15,-3 0 12 16,3-2-33-16,0-1-7 0,0-2-2 0,3-1-707 0,-1 1-142 15</inkml:trace>
  <inkml:trace contextRef="#ctx0" brushRef="#br0" timeOffset="94844.322">24570 9147 748 0,'9'0'67'0,"-6"2"-54"0,0-2-13 0,3 6 0 16,3 2 149-16,3-1 27 0,-3-1 6 0,0 7 1 15,3 3-71-15,-3 2-13 0,3 4-3 0,-3 1-1 0,-3 1 5 0,2 5 2 16,-5 0 0-16,0 0 0 16,-3 3-14-16,-3-3-2 0,-2 3-1 0,-1-3 0 0,-3-2-31 0,-3-1-6 15,-3-2-2-15,-3 0 0 0,-3-6-37 0,-3 3-9 16,-2-2 0-16,2-1-765 15,0-4-155-15</inkml:trace>
  <inkml:trace contextRef="#ctx0" brushRef="#br0" timeOffset="100003.399">14772 10287 172 0,'0'0'16'0,"0"0"-16"0,0 0 0 0,0 0 0 0,-6 0 216 16,6 0 41-16,0 0 8 0,0 0 2 0,0 0-201 0,0 0-40 16,0 0-8-16,0 0-2 0,0 0 20 0,0 0 3 15,0 0 1-15,0 0 0 0,0 5 13 0,0 3 3 16,0-2 1-16,0 1 0 0,0 1 2 0,3 3 0 15,0 2 0-15,0-2 0 0,0 2-21 0,2 0-4 16,1 3-1-16,6 0 0 0,-3 0-11 0,6 2-2 16,3-2-1-16,0 3 0 0,0-6 3 0,3 0 1 15,5 0 0-15,4-2 0 0,0-3-23 0,0 0-12 16,-1-3 2-16,4 1 0 0,-3-4 18 0,0 1 3 16,-1-3 1-16,1 0 0 0,3-3 0 0,-3 3 1 15,-6-2 0-15,2 2 0 0,-2 0-2 0,-6-3-1 16,0 3 0-16,-3-3 0 0,-3 3-10 0,-3-2 0 15,-1 2 9-15,1-3-9 16,-9 3-17-16,0 0-8 0,0 0-2 0,0 0 0 16,0 0-116-16,0 0-23 0,0 0-5 0,0 0-1 0</inkml:trace>
  <inkml:trace contextRef="#ctx0" brushRef="#br0" timeOffset="100366.426">15409 10470 1638 0,'0'0'36'0,"0"0"7"0,0 0 1 0,0 0 3 0,0 0-38 0,0 0-9 0,0 0 0 0,0 0 0 0,8 0 11 0,1 2 0 16,0-2 0-16,3 0 0 0,0 0 33 0,3 3 8 15,-3 0 0-15,3-1 1 0,0 3-20 0,0-2-4 16,-4 0-1-16,1-1 0 0,-3 4-16 0,0-1-4 16,0 0-8-16,-3 1 12 0,-6-6-12 0,6 7 8 15,-3-1-8-15,-3 2 0 0,0-3 16 0,-3 0-4 16,-3 3 0-16,0 0 0 0,-3 0 5 0,-3 0 1 16,3 0 0-16,0 0 0 0,-2 0 1 0,2 0 0 15,0 0 0-15,0 0 0 0,3-3-19 0,0 3 0 16,3-3 0-16,0 3 0 15,0-3-164-15,3-5-29 0,-3 14-7 0,3-14 0 16</inkml:trace>
  <inkml:trace contextRef="#ctx0" brushRef="#br0" timeOffset="102497.426">16049 10480 230 0,'0'0'20'0,"0"0"-20"16,0 0 0-16,0 0 0 0,0 0 168 0,0 0 28 15,0-5 7-15,0 5 1 0,0-5-113 0,0 5-23 16,0-3-4-16,0 3 0 0,0 0 9 0,0-5 3 16,-3-1 0-16,0 1 0 0,3 5-11 0,-3-3-1 0,-3 1-1 0,3 2 0 15,-6 2-11-15,6 4-1 0,-3-1-1 0,0 3 0 16,-3 0-10-16,3 5-3 0,3-2 0 0,-3 2 0 16,0 0-22-16,3 3-5 15,-3-3-1-15,6 3 0 0,0 0-9 0,3-3 8 0,-3 0-8 16,6 1 8-16,0-6 1 0,0 0 0 0,3-1 0 0,0-4 0 15,3 2 9-15,-3-5 2 0,3 0 0 16,-1-2 0-16,1-4-10 0,0-1-2 0,0-1 0 0,0-3 0 16,-3 0 10-16,3 1 2 0,-6-1 0 0,0-2 0 15,3 2-20-15,-6 1 0 0,-3-1 0 0,3 1 0 16,-3 2-8-16,-3-3 8 0,0 1-13 0,0 2 5 16,0 0 19-16,-3 0 4 0,-3 0 1 0,0 0 0 15,3 3-4-15,-3-1-1 0,3 1 0 0,0 2 0 16,0 3-11-16,6 0 0 0,-6 0 0 0,6 0 0 15,0 0-32-15,0 0-4 0,0 0-2 0,0 6 0 16,0 2-188-16,0-8-38 0,9 8-7 0,3-3-1 0</inkml:trace>
  <inkml:trace contextRef="#ctx0" brushRef="#br0" timeOffset="102963.421">16251 10282 1375 0,'0'0'60'0,"0"0"14"0,0 0-59 0,0 0-15 0,0 0 0 0,0 0 0 16,0 10 43-16,0-2 5 0,3 3 2 0,-3 2 0 16,0 3-9-16,3 2-1 0,3 4-1 0,-3-1 0 15,-3 3 17-15,0-1 3 0,0 4 1 0,0-6 0 16,0 3-13-16,0-6-3 0,0 1 0 0,0-3 0 15,0 0-20-15,-3-3-5 0,3-3-1 0,0 1 0 16,-3-3-18-16,3 0 0 0,0-8 8 0,0 0-8 16,-3 5 0-16,3-5 0 0,0 0 0 0,0 0 0 15,0 0 0-15,0 0 0 0,0 0 0 0,-3-5 0 16,3 0 0-16,0-3 0 0,0 0-10 0,0-3 10 16,3 1-11-16,0-1 3 0,0-2 0 0,3 0 0 15,0-1-9-15,3 4-2 0,3-4 0 0,-1 1 0 16,4 5-8-16,0 0-1 0,0 3-1 0,0 0 0 15,0 2 17-15,0 3 12 0,0 5-13 0,-3 1 5 16,2-1 8-16,-2 3 0 0,-3 3 0 0,0-4 0 16,0 4 38-16,-6 0 3 0,-3-1 1 0,0 1 0 0,-3-1-2 0,-3 1-1 15,0 2 0-15,-3-2 0 0,-3-3-4 0,0 2-1 16,1-2 0-16,-4 0 0 0,0-3-20 0,0 1-4 16,-3-1-1-16,3 0 0 0,3-2-23 0,0 0-5 15,-3-3-1-15,4 0 0 16,-4 0-123-16,3 0-25 0,0-3-4 0,3 0-667 0</inkml:trace>
  <inkml:trace contextRef="#ctx0" brushRef="#br0" timeOffset="103208.416">16525 10496 460 0,'0'0'41'0,"0"0"-33"0,0 0-8 0,0 0 0 16,0 5 327-16,3 3 63 0,0-2 13 0,3 1 2 15,-6 4-326-15,3 0-66 0,6-1-13 0,-6 6 0 16,0 0 0-16,-1 0 0 0,1 2 0 0,3 1-8 16,-6-1 57-16,0 1 12 0,-3-1 3 0,3 1 0 15,-3-3-18-15,3 0-3 0,-5-3-1 0,2 0 0 16,0 0-28-16,-3-2-6 0,-3 2 0 0,3-7-8 16,-3 1-33-16,3-1-14 0,-3-4-2 0,0 1-1 15,0-3-30-15,0 0-7 0,0-3-1 0,-3-2-490 16,0-3-98-16</inkml:trace>
  <inkml:trace contextRef="#ctx0" brushRef="#br0" timeOffset="103348.434">16525 10366 1267 0,'0'0'56'0,"6"-5"12"0,-6 5-55 16,6-3-13-16,3-2 0 0,0 3 0 0,-9 2 178 0,5-6 33 15,4 4 6-15,-3 2 2 16,0 0-199-16,0 2-40 0,-3 1-8 0,6 0-563 15,-3 2-112-15</inkml:trace>
  <inkml:trace contextRef="#ctx0" brushRef="#br0" timeOffset="103683.407">16685 10480 1825 0,'0'0'80'0,"0"0"18"0,6 8-78 0,0-3-20 0,-3 3 0 0,3-2 0 15,9 2 46-15,-6-3 6 0,-9 3 0 0,12 0 1 16,6-3-41-16,-9 0-12 0,-9-5 0 0,0 0 8 15,12 6 8-15,-3-4 1 0,-3-2 1 0,-6 0 0 16,0 0 12-16,9-2 2 0,-1-1 1 0,1-2 0 16,-9 5-15-16,3-8-3 0,3 2-1 0,0-2 0 15,-3 1-14-15,0 1-8 0,0-2 8 0,3 0-13 16,-3 3 13-16,-3-3 0 0,-3 3-10 0,3 5 10 16,0-3-22-16,-3-2 0 0,-9 0 0 0,3 2 0 15,9 3 12-15,-6 0 10 0,-8 3-13 0,-1 2 5 16,6 0-8-16,-3 3 0 0,0 0-1 0,0 3 0 15,-6-1 17-15,6 3 0 0,9-2 0 0,-3 2 0 0,-6-2-10 16,9-1 2-16,9-2 0 0,0 3 0 0,-3-3 8 16,0 0 0-16,6-3 0 0,6 0 0 0,6-2 0 15,-6 0 0-15,-3-1 0 0,6 1-8 16,5-6-21-16,1 1-4 0,-9 2-1 0,3-6 0 16,0 4-144-16,0-3-29 0,-3-1-5 0</inkml:trace>
  <inkml:trace contextRef="#ctx0" brushRef="#br0" timeOffset="103880.401">17043 10493 576 0,'15'-8'25'0,"-12"6"6"0,-3 2-31 0,0-8 0 16,0 3 0-16,0 5 0 0,3-6 242 0,-9 4 42 16,0-4 9-16,0 4 2 0,6 2-196 0,-9 0-39 15,-3 2-8-15,3 1-2 0,3 2-13 0,-3 3-2 16,0 0-1-16,0 3 0 0,-3 2-17 0,6 0-3 16,3 0-1-16,-3 1 0 0,0-1-4 0,3 0-1 0,9-2 0 15,-3 2 0-15,0-2-8 0,3-1 0 16,3-2-12-16,0 0 12 0,3 0 0 0,0-5 0 0,3-1 0 0,0-2 0 15,9 0 0-15,-7 0 10 0,-2-2-10 16,0-4 10 0,9 1-52-16,-6-3-10 0,-3-3-3 0,-3 1-511 0,5-3-102 0</inkml:trace>
  <inkml:trace contextRef="#ctx0" brushRef="#br0" timeOffset="104074.44">17299 10237 1666 0,'6'-3'36'0,"-6"3"8"0,-6-3 2 0,6 3 2 0,0 0-39 0,0 0-9 0,0 0 0 0,0 0 0 0,3 8 13 16,0 3 1-16,0 2 0 0,0 0 0 16,-6 3 42-16,0 5 9 0,9 6 2 0,0 2 0 0,-12 3-36 15,6 0-7-15,3-1-2 0,0-2 0 0,-3 0-10 0,0-2-3 16,0-1 0-16,0-4 0 0,5-1-9 16,-2-5 0-16,-9 2 0 0,6-5 8 15,6-2-38-15,-3 0-8 0,-6-4-2 0,0 1-551 16,3-8-110-16</inkml:trace>
  <inkml:trace contextRef="#ctx0" brushRef="#br0" timeOffset="104286.41">17132 10398 1728 0,'6'-3'76'0,"-6"3"16"0,0 0-73 0,6-5-19 0,9 3 0 0,-3-4 0 15,0 6 0-15,-1 0 0 0,4-2 0 0,3-1 0 16,3 0 0-16,3 1 0 0,-6-1 0 0,6 0 0 16,2 1 55-16,-5 2 7 0,0 0 2 0,-3 0 0 31,3 0-154-31,-3 0-30 0,8 2-7 0,-5-2-1 0</inkml:trace>
  <inkml:trace contextRef="#ctx0" brushRef="#br0" timeOffset="104555.416">17590 10411 1882 0,'-23'0'84'0,"14"0"16"0,0 6-80 0,0-4-20 0,0 1 0 0,3 2 0 15,-3 1 36-15,3-1 4 0,3 0 0 0,-6 3 0 0,3-3-32 0,0 1-8 16,6-6 0-16,0 8 0 0,0 0 0 0,6-1 0 16,0 1 0-16,3 3 0 0,0-3 11 0,3 2 1 15,-6 1 0-15,9 0 0 0,6-1-12 0,-7 1 0 16,-5-3 0-16,3 2 0 0,3-2 8 0,-6 3 0 15,-6-6 0-15,3 3 0 0,-3 0 36 0,-3-8 6 16,0 8 2-16,-9 0 0 0,-9-3-24 0,6 0-4 16,0 1 0-16,-3-4-1 0,-2-2-9 0,-1 0-2 15,6 0 0-15,-3 0 0 0,0-2-25 0,3-1-6 16,0 0-1-16,3 1 0 16,0-1-130-16,3-2-26 0,1 2-6 0,-1 1-1 0</inkml:trace>
  <inkml:trace contextRef="#ctx0" brushRef="#br0" timeOffset="104843.358">17891 10435 1994 0,'0'0'88'0,"0"0"19"0,0 0-86 0,0 0-21 0,0 0 0 0,0 0 0 0,0 0 72 0,0 0 11 16,0 0 1-16,0 0 1 0,0 0-64 0,-3 5-13 16,3-5-8-16,0 8 10 0,-3-2-10 0,3-6-12 15,0 8 2-15,-3-3 1 16,3 3-139-16,-3-3-27 0,0 8-5 0,3-13-2 0</inkml:trace>
  <inkml:trace contextRef="#ctx0" brushRef="#br0" timeOffset="105012.345">17855 10652 2070 0,'0'0'92'0,"0"0"18"0,0 0-88 0,0 0-22 15,0 0 0-15,0 0 0 16,9-3-79-16,0 1-20 0,-6-3-4 0,3 2-1 15,0-2-81-15,0-1-17 0,0-4-3 0,-6 10-1 0</inkml:trace>
  <inkml:trace contextRef="#ctx0" brushRef="#br0" timeOffset="109600.276">18576 10470 1134 0,'0'0'24'0,"0"0"6"0,0 0 1 0,-3 0 1 0,-6 0-32 0,0 2 0 0,0 4 0 0,0-1 0 16,-3 0 50-16,0 3 3 0,0 0 1 0,0 3 0 16,3-4-31-16,-3 4-7 0,4 2 0 0,-1 1-1 15,0-1 3-15,3 0 1 0,3 0 0 0,0-2 0 16,0 2-3-16,6-2-1 0,0-1 0 0,6 1 0 15,-3-6-15-15,6 0 8 0,-1 1-8 0,1-4 0 16,0 1 0-16,3-3 0 0,-3 0-8 0,0-5 8 16,-3 2-32-16,3-2 0 0,0-3 0 15,-3-3 0-15,3 1 3 0,-4-4 1 0,1 1 0 0,0 0 0 16,-3 0 8-16,0-3 1 0,0 0 1 0,-3 0 0 0,3-2 18 0,-3 2 0 16,-3-3 0-16,0 1 0 0,-3-1 0 0,0 3 0 15,0-2 0-15,-3 2 9 0,0 0-9 0,3 0 0 16,-3 3 0-16,3 0 0 0,-3-3 28 0,3 5 9 15,-3 1 3-15,3 4 0 0,3 1-7 0,-3 0-1 16,3 5 0-16,0 0 0 0,0 0-8 0,0 0-1 16,0 0-1-16,0 0 0 0,-2 10-3 0,2 4-1 15,5 1 0-15,-2 1 0 0,-3 3-3 0,6-1-1 16,-3 1 0-16,0 2 0 0,3 0 6 0,-3 0 0 0,3 1 1 0,0-1 0 16,-3-3-6-16,3-2-2 15,-3 0 0-15,0 0 0 16,3-3-33-16,-3-2-6 0,0-1-2 0,3-4 0 15,-6-6-104-15,0 0-20 0</inkml:trace>
  <inkml:trace contextRef="#ctx0" brushRef="#br0" timeOffset="109939.943">18775 10470 1566 0,'0'0'34'0,"0"0"7"0,0 5 2 0,0-5 1 16,0 0-35-16,0 5-9 0,3 0 0 0,3 1 0 15,-3-1 0-15,0 0 0 0,3 1 0 0,-6-6 0 16,9 2 9-16,0 1 0 0,-3-3 0 0,3-3 0 16,-3 3 16-16,0-2 3 0,-1 2 1 0,4-6 0 15,-3 4-19-15,0-4-10 0,0 1 10 0,0 0-10 16,-3-3 0-16,0 3-10 0,-3-3 0 0,0 2 0 0,0 1 1 16,0 5 0-16,-6-5 0 0,3 2 0 0,-3-2 9 0,0 2 0 15,-3 1 0-15,0-1 0 0,1 3 0 0,-1 3 0 16,0 2 0-16,-3 0 0 0,3 0 0 0,0 3 0 15,-3 0 0-15,3 0 0 0,3 3 0 0,0-1 0 16,0 4 0-16,0-4 0 0,3 1 0 0,3 2 9 16,-3-2-1-16,6-1-8 0,3 1 16 0,0-1-4 15,0 1-1-15,0-3 0 0,6 0-11 0,-3 0 0 16,3-3 9-16,0 0-9 0,0-2-16 0,3 2-7 16,-1-2-1-16,1-3-473 15,0-3-95-15</inkml:trace>
  <inkml:trace contextRef="#ctx0" brushRef="#br0" timeOffset="110192.333">19102 10261 1242 0,'0'0'27'0,"0"-3"5"0,0-5 2 0,-3 3 2 0,1-3-36 0,-1 0 0 0,-3 0 0 0,3 3 0 15,0 2 47-15,-3-2 2 0,0 5 1 0,-3 0 0 16,0 0 16-16,3 5 3 0,0 0 1 0,-3 3 0 15,3 0-24-15,0 5-5 0,3 1-1 0,0 4 0 16,0 1-22-16,3 4-5 0,0 1-1 0,0 0 0 16,0 2-1-16,-3 1-1 0,3-1 0 0,0 1 0 15,3-6-10-15,0 3 0 0,-3-6 0 0,6 1 8 0,-3-3-8 16,0-3 0-16,0 0 0 0,0-2 8 16,0-1-27-16,0-2-5 0,-3-2-2 0,0-6-525 15,0 0-105-15</inkml:trace>
  <inkml:trace contextRef="#ctx0" brushRef="#br0" timeOffset="110350.325">18921 10438 748 0,'0'0'67'0,"0"0"-54"16,0 0-13-16,0 0 0 0,0 0 233 0,0 0 44 16,0 0 9-16,9-5 2 0,0-1-227 0,0 1-45 0,0 5-8 0,3-5-8 15,2 5 8-15,1 0-8 0,-3 0 8 0,3 0-8 16,0 2 0-16,3-2 0 0,0 0 8 0,0 3-546 15,-1-6-109-15</inkml:trace>
  <inkml:trace contextRef="#ctx0" brushRef="#br0" timeOffset="110694.344">19222 10395 1533 0,'-9'6'68'0,"6"-4"14"0,-3 1-66 0,0 0-16 0,3-1 0 0,-3 4 0 16,0-1 32-16,0 6 2 0,-3-4 1 0,3 4 0 15,-3 2-21-15,3 3-4 0,0-3-1 0,3 3 0 16,-3 0 23-16,0 0 5 0,0-3 1 0,6 0 0 16,0 1-8-16,0-4-2 0,3-2 0 0,3 3 0 15,3-3-18-15,-3-3-10 0,0-2 10 0,3-3-10 16,0 0 0-16,0-3 0 0,3-2 0 0,-6 2 0 16,3-5-10-16,0 0-2 0,-3 0 0 0,2-2 0 0,-2 2-4 15,0-3 0-15,0 1-1 0,-6-1 0 0,3 3 17 0,-3-3-8 16,0 1 8-16,0-1 0 0,-3 1 0 0,3 2 0 15,0 0 10-15,-3 3-2 0,3-3 0 0,0 8 0 16,0 0 0-16,0 0 0 0,0 0-8 16,0 0 0-16,0 0 0 0,0 0-8 0,-3 8 8 0,3 2 0 15,0 3 0-15,3-2-8 0,-3 2 8 0,3-2 0 16,3 2 0-16,-3 0 0 0,0-2 0 16,0-3 0-16,0 2 0 0,3-2 0 15,0-2-144-15,0-1-23 0</inkml:trace>
  <inkml:trace contextRef="#ctx0" brushRef="#br0" timeOffset="111055.402">19379 10456 691 0,'0'0'61'0,"0"0"-49"0,0 0-12 0,-3 6 0 16,3 2 166-16,0-3 30 0,0 3 7 0,3 2 1 15,0-2-163-15,-3 3-32 0,3-3-9 0,0 5 0 16,0-2 46-16,3-1 6 0,0 1 0 0,-3-1 1 15,3-2 11-15,0 0 3 0,0 0 0 0,3-2 0 16,-3 1-42-16,6-4-8 0,-3 0-1 0,-3-3-1 16,-6 0-15-16,0 0-12 0,6-3 3 0,0-2 0 15,-1 0-13-15,1-1-2 0,3-4-1 0,-3 2 0 16,0-3-15-16,0 1-4 0,3-1 0 0,-6 0 0 16,0 1-5-16,0-1-2 0,3-2 0 0,-3 2 0 15,-3 1 41-15,-3-1 10 0,3 1 0 0,0 2 0 16,0 0 0-16,-3 0 0 0,3 3 0 0,0 5-8 0,0 0 8 15,0 0 0-15,0 0 0 0,0 0 0 0,0 5 0 16,-3 3 0-16,3 0 0 0,0 0 0 0,3 2 46 16,-3 1 5-16,3-1 1 0,3 1 0 0,-3-3-8 0,3 2 0 15,-3-2-1-15,3 0 0 0,-3 0-51 0,3 0-11 16,3-2-1-16,-3-4-1 16,0 3-94-16,-6-5-18 0,6 0-4 0,-1 3-1 0</inkml:trace>
  <inkml:trace contextRef="#ctx0" brushRef="#br0" timeOffset="111298.47">19722 10181 1497 0,'0'0'32'0,"0"0"8"0,0 0 0 0,0 0 4 0,0 8-36 0,0 3-8 0,-3-3 0 0,3 5 0 16,-3 0 53-16,3 0 9 0,0 3 2 0,0 3 0 15,0 2 0-15,-3 0 0 0,3 3 0 0,0 0 0 16,0 2-19-16,0-2-3 0,0 2-1 0,3-2 0 16,-3-3-31-16,0-2-10 0,3-3 0 0,-3 0 0 15,0 0 0-15,3-3-20 0,0-5 2 0,0 2 1 16,0-4-95-16,-3 2-20 16,0-8-3-16</inkml:trace>
  <inkml:trace contextRef="#ctx0" brushRef="#br0" timeOffset="111545.675">19885 10213 1267 0,'0'0'56'0,"0"0"12"0,0-5-55 0,0 5-13 16,0 0 0-16,0 0 0 0,0 0 0 0,0 0 0 15,6 2 0-15,-6-2 0 0,0 8 54 0,3 3 8 16,-3 2 2-16,0 6 0 0,0-1 0 0,0 1 0 0,0 2 0 15,0 0 0-15,0 0-2 0,-3 0 0 16,0-2 0-16,0-1 0 0,6 1-34 0,-3-3-8 0,0 0 0 0,0-3-1 16,0 3-8-16,3-6-2 0,0 1 0 0,0-1 0 31,0-2-30-31,0 0-7 0,3-5 0 0,-6-3-563 0,0 0-112 16</inkml:trace>
  <inkml:trace contextRef="#ctx0" brushRef="#br0" timeOffset="111729.658">19784 10361 1497 0,'0'0'32'0,"0"0"8"0,0 0 0 0,0 0 4 0,6 3-36 0,0-3-8 0,0 0 0 0,6 0 0 0,-3 0 0 0,3-3 0 16,0 3 0-16,2-3 0 0,4 3 53 0,-3 0 9 15,-3-2 2-15,0-1 0 0,3 1 0 0,0-1 0 16,-3 0 0-16,3-2 0 15,-4 2-103-15,-2 1-20 0,3-4-4 0,0 1-1 0</inkml:trace>
  <inkml:trace contextRef="#ctx0" brushRef="#br0" timeOffset="112685.656">20433 10340 918 0,'-6'-3'40'0,"3"3"9"0,-3 0-39 0,3 0-10 15,-3 0 0-15,0 0 0 0,0 0 58 0,0 0 10 16,0 3 1-16,-3 2 1 0,3 1-12 0,1 1-2 15,-4-1-1-15,0 4 0 0,3 1-6 0,0 2-1 16,0 0 0-16,3 1 0 0,-3 1-8 0,3 1-1 0,0-2-1 16,3 1 0-16,0-1-23 0,3-1-5 0,6-3-1 0,-3 1 0 15,0-3-9-15,0-3 8 16,6 3-8-16,-1-5 8 0,-2 2-25 0,3-2-6 0,-12-3-1 0,12 2 0 31,0-2-44-31,0-2-10 0,0-3-2 0</inkml:trace>
  <inkml:trace contextRef="#ctx0" brushRef="#br0" timeOffset="112986.655">20549 10403 633 0,'0'0'56'0,"0"0"-44"0,-9 3-12 0,6-3 0 16,-3 3 162-16,-3-3 30 0,3 5 7 0,0-2 1 16,0 2-113-16,0 0-23 0,-2 1-4 0,5 4 0 15,-3-2-23-15,0 3-4 0,3-1-1 0,0 1 0 16,0-1 8-16,6 4 0 0,0-1 1 0,0-3 0 0,3 1-14 0,0 0-3 15,5-3-1-15,-2-1 0 0,0-1-4 0,3-4-1 16,0 1 0-16,3-3 0 0,0-3 3 0,-3 1 1 16,0-4 0-16,0-1 0 0,0-4-9 0,-1 3-1 15,-2-5-1-15,-3 2 0 0,3-2-11 0,-3 2 10 16,-3 3-10-16,0-2 10 0,-3-3-10 0,0 2 12 16,-3 3-12-16,-3 0 12 0,0 0-12 0,-3 0 10 15,3 0-10-15,-3 0 10 0,1 3-10 0,-1 2-11 16,0 1 3-16,0 2 0 15,3-3-36-15,0 6-8 0,-3-1 0 0,9-2-546 16,0 0-109-16</inkml:trace>
  <inkml:trace contextRef="#ctx0" brushRef="#br0" timeOffset="113321.663">20689 10406 1562 0,'0'0'69'0,"0"0"15"0,-3 11-68 0,3-3-16 0,-3 2 0 0,3 3 0 15,0 1 20-15,0-4 1 0,0 3 0 0,0-2 0 16,-3 2-7-16,3-2-2 0,0-1 0 0,-3-2 0 16,3 0 39-16,0-8 7 0,0 0 2 0,0 0 0 15,0 8-25-15,0-8-5 0,0 0-1 0,0 0 0 16,0 0-20-16,0 0-9 0,0 0 8 0,0 0-8 16,0 0 8-16,6-5-8 0,0-3 0 0,0 0 8 15,0 0-25-15,-3-2-6 0,3-1-1 0,-3 0 0 16,6-2 12-16,-3 3 1 0,0-4 1 0,3 4 0 0,-6-3 0 0,5 5 0 15,1 0 0-15,0 0 0 0,-3 2 10 0,0-2 0 16,6 6 0-16,-3-1 8 0,-3 3 10 0,-6 0 2 16,9 5 1-16,0 1 0 0,-3 2-2 0,0 0-1 15,0 0 0-15,3 2 0 0,-3-2-6 0,0 3-2 16,-3-3 0-16,0 2 0 0,-1-2-10 0,1 0-11 16,0-3 3-16,0 3 0 15,-3-8-124-15,0 0-24 0,0 0-4 0,3 6-2 0</inkml:trace>
  <inkml:trace contextRef="#ctx0" brushRef="#br0" timeOffset="113653.658">21043 10319 633 0,'0'0'56'0,"0"0"-44"0,0 0-12 0,0 0 0 16,0 0 286-16,-6 0 55 0,-3-3 11 0,3 3 3 15,6 0-243-15,-6 5-49 0,-3-2-10 0,1 5-1 16,5-3-24-16,-3 3-5 0,0-2-1 0,0 1 0 16,3 4 0-16,3-3 0 0,0-3 0 0,3 3 0 15,0 3-22-15,3-3 0 0,0 0 0 0,0 0 8 16,2 2-8-16,-2-2 0 0,6 3 0 0,-3-3 0 16,-3 0 0-16,3 0 0 0,-3-1 0 0,0-1 0 15,0 2 0-15,-3-3 0 0,0 0 0 0,-3 3 0 16,0-8 18-16,-3 5 2 0,-3 1 1 0,0-1 0 0,0 0-9 15,-3-2-1-15,0 0-1 0,0-1 0 0,-3-2-2 0,3 0-8 16,1 0 12-16,-1-2-4 16,0-1-32-16,0 0-6 0,3 1-2 0,3-4 0 15,-3 4-160-15,6-6-32 0,-3 3-6 0</inkml:trace>
  <inkml:trace contextRef="#ctx0" brushRef="#br0" timeOffset="113885.662">21231 10176 633 0,'0'0'56'0,"0"0"-44"0,0 0-12 16,0 0 0-16,0 0 240 0,0 0 45 0,-3 5 10 0,3 3 1 16,-3-3-238-16,3 6-48 0,0 0-10 0,-3-1 0 15,3 6 28-15,0 0 8 0,3 2 0 0,0 1 1 16,-3-1 17-16,3 1 3 0,0 0 1 0,0-1 0 15,-6 1-27-15,6-1-6 0,0-2-1 0,-3 2 0 16,3-2-24-16,0-2 0 0,-3-1-12 0,0-3 12 31,3 1-153-31,0-3-23 0,-3-3-5 0</inkml:trace>
  <inkml:trace contextRef="#ctx0" brushRef="#br0" timeOffset="114093.656">21118 10298 1152 0,'0'0'51'0,"0"0"10"0,0 0-49 0,0 0-12 15,0-6 0-15,0 6 0 0,0 0 158 0,6-2 29 16,-1-4 5-16,4 1 2 0,-3 2-135 0,6 1-27 16,-3-1-6-16,3 0-1 0,3 1 6 0,-3 2 1 15,3 0 0-15,-3 0 0 0,-3 0-32 0,3 2-13 16,2 1 1-16,-2 0-590 15,0-3-118-15</inkml:trace>
  <inkml:trace contextRef="#ctx0" brushRef="#br0" timeOffset="114437.661">21359 10306 1191 0,'0'0'52'0,"0"0"12"0,0 0-51 0,0 7-13 0,0 4 0 0,0-3 0 16,0 3 56-16,0-1 9 0,0 3 2 0,0-2 0 16,0 2 27-16,0 0 6 0,-3-2 0 0,3 0 1 15,0-1-24-15,0-2-5 0,0 0 0 0,0 0-1 16,0 0-28-16,-3-3-6 0,3 1-1 0,-3-1 0 16,3-5-12-16,0 0-2 0,0 0-1 0,0 0 0 15,0 0-21-15,0 0 0 0,0 0 0 0,0 0 0 16,0 0 0-16,0 0 0 0,0 0 0 0,0 0 0 15,3-5-10-15,-3-3 0 0,3 0 0 0,0-3 0 16,3 0 18-16,0 1 3 0,0-1 1 0,0 1 0 0,2-1-26 0,-2 1-5 16,0-1-1-16,0 0 0 0,3 6 20 0,-3-3 0 15,0 3 0-15,3 0 0 0,-3-1-22 0,3 4 2 16,-3-1 1-16,3 3 0 16,-3-3-101-16,-6 3-21 0,6 0-4 0,-6 0-648 0</inkml:trace>
  <inkml:trace contextRef="#ctx0" brushRef="#br0" timeOffset="114803.693">21522 10366 1544 0,'0'0'34'0,"0"0"7"0,0 0 2 0,0 8 0 0,0-2-35 0,0 2-8 16,3-3 0-16,0 3 0 0,0 0 30 0,-3 0 4 0,3 2 1 0,0-2 0 15,0 3 12-15,0-3 2 0,0 2 1 0,3-2 0 16,-3 0-10-16,3-3-1 0,0 1-1 0,0-1 0 15,3-2-22-15,-3-1-5 0,0-2-1 0,3-2 0 16,-3-1-10-16,0-2 0 0,6-1 0 0,-6 1 8 16,-3 0-8-16,2 0 0 0,1-3-12 0,3 0 12 15,-3 0 0-15,-3-3 0 0,0 3 0 0,0-2 0 16,0 4 0-16,-3-2 0 0,-3 0-14 0,6 1 5 16,-3-1-1-16,-3 2 0 0,3-2 0 0,-3 3 0 15,0 0 10-15,3 2 0 0,0 3 0 0,0 0 0 16,0 0 0-16,0 0 0 0,0 0 0 0,0 0 0 15,0 8 0-15,0 3 0 0,3-3 0 0,0 2 0 16,-3 3 19-16,3 1 5 0,0-4 2 0,3 1 0 0,-3-1-26 16,3-2 0-16,0 3 0 0,0-3 0 0,3 0-12 0,-3 0 12 15,3-3-10-15,0-2 10 16,-9-3-145-16,12 2-23 0,-12-2-5 0,12 0-1 0</inkml:trace>
  <inkml:trace contextRef="#ctx0" brushRef="#br0" timeOffset="115039.657">21921 10319 1728 0,'0'0'38'0,"-3"-6"8"0,-3 1 2 0,3 3 0 0,3 2-39 0,-6-6-9 15,0 4 0-15,-2 2 0 0,2 0 0 0,0 0 0 16,-3 5 0-16,3-2 0 0,-3 2 0 0,0 3 0 16,0 2 0-16,0 1 0 0,0 2 53 0,0 0 9 15,3 1 2-15,3-1 0 0,0 0-27 0,3 0-5 0,0 1 0 0,3-1-1 16,3 0-6-16,-3 0-1 0,6-2 0 0,0-1 0 15,0-2-10-15,3 0-2 0,0-2-1 0,0-1 0 16,6 0-11-16,-4-2 10 0,1-3-10 0,0 0 10 16,0-6-28-16,-3 4-6 0,3-3 0 0,0-3-1 15,0 2-131 1,-1-2-27-16,-2-5-5 0,0 3-567 0</inkml:trace>
  <inkml:trace contextRef="#ctx0" brushRef="#br0" timeOffset="115259.703">22121 10176 1267 0,'-6'-11'28'0,"3"9"5"0,0-6 2 0,-3 2 1 0,3-2-36 0,-3 6 0 0,6 2 0 0,0 0 0 16,0 0 58-16,0 0 5 0,0 0 1 0,0 0 0 0,0 0 0 15,0 0 0-15,0 5 0 0,0 6 0 0,0 2 0 0,3 3 0 16,-3 0 0-16,0 5 0 0,3 0 0 0,0 3 0 16,-3 2 0-16,0 3 0 0,3-2-32 0,-3-1-5 15,3 1-2-15,-3-3 0 0,0-1-8 0,0 1-1 16,0-5-1-16,3-3 0 0,-3-1-15 0,3 1 8 15,0-2-8-15,-3-6 0 0,0-1 0 0,0 1-13 16,0-8 1-16,0 0 0 16,0 0-135-16,0 0-26 0,0 0-6 0</inkml:trace>
  <inkml:trace contextRef="#ctx0" brushRef="#br0" timeOffset="115441.671">21933 10311 1958 0,'0'0'87'0,"0"0"17"0,0 0-83 0,0 0-21 0,0 0 0 0,0 0 0 16,0 0 0-16,6-3 0 0,3 1 0 0,0-1 0 16,3 0 56-16,3 1 6 0,0-1 2 0,3 0 0 15,5 1 0-15,-2-4 0 0,9 4 0 0,-6-1 0 16,0-2-52-16,-1 2-12 0,4 0 0 0,-3 1 0 16,-3-3-48-1,0 2-13-15,-6-2-3 0,-1 2 0 0</inkml:trace>
  <inkml:trace contextRef="#ctx0" brushRef="#br0" timeOffset="128167.707">11697 16925 842 0,'0'0'37'0,"0"0"8"0,0 0-36 0,0 0-9 0,0 0 0 0,0 0 0 16,0 0 65-16,0 0 11 0,-6 0 3 0,0 0 0 16,0 3-17-16,0 2-3 0,-3 3-1 0,3 0 0 15,-3 5-5-15,0 3-1 0,0 0 0 0,0 5 0 16,0 3-4-16,0 0 0 0,1 8-1 0,-1 2 0 15,0-2-17-15,3 2-3 0,0-2-1 0,3 0 0 16,3 0-11-16,3-3-3 0,3 0 0 0,3-3 0 16,0 1-12-16,3-4 0 0,2-1 0 0,1-1 0 15,3-3-47 1,0-4-2-16,0-1-1 0,0-3-458 0,3-2-92 0</inkml:trace>
  <inkml:trace contextRef="#ctx0" brushRef="#br0" timeOffset="129022.118">11762 17264 403 0,'0'0'36'0,"0"0"-36"0,0 0 0 0,0 0 0 16,0 0 110-16,0 8 15 0,3-3 3 0,0 1 1 0,-3-1-31 16,0 3-6-16,3-3-2 0,0 3 0 0,-3 0-34 0,0 0-6 15,0-8-2-15,0 8 0 16,3 0 7-16,-3 0 1 0,0-8 0 0,0 8 0 0,0-8-24 15,0 0-5-15,0 5-1 0,0-5 0 0,0 0-17 16,0 0-9-16,0 0 10 0,0 0-10 0,0 0 26 16,0 0-1-16,0 0 0 0,0 0 0 0,0 0-13 0,0 0-2 15,0 0-1-15,0 0 0 0,0 0-9 0,-3-5 0 16,3-3 0-16,0 0 0 0,3 0 0 0,-3 0 10 16,3 0-10-16,-3-3 10 0,3 3-10 0,-3 1 0 15,3-4-10-15,0 3 10 0,-3-3 0 0,3 3-9 16,3-2 9-16,-3 2 0 0,0 0 0 15,0 3 0-15,3-3 0 0,-6 8 8 0,0 0-8 0,6-3 0 16,-6 3-8-16,9-2 8 0,-3 2-8 0,-6 0 8 0,0 0-8 16,9 5 8-16,-3 3 0 0,0 0 12 0,-3 0 0 15,2 0-1-15,-2-1 6 0,0-1 2 0,-3 2 0 16,0 0 0-16,0 0 5 0,0 0 2 0,0-8 0 0,-3 5 0 16,3-5-11-16,0 0-3 0,0 0 0 0,0 0 0 15,0 0-3-15,0 0-1 0,0 0 0 0,0 0 0 16,0 0 0-16,0 0-8 0,0 0 12 0,0 0-4 15,0 0-8-15,6-5 0 0,-3-3 0 0,3 0 8 16,-3 2-8-16,3-2 0 0,0 3 0 0,-3-3 0 16,3 3 0-16,-6 5 0 0,3-3 0 0,-3 3-11 15,0 0 11-15,6-2 0 0,0 2-9 0,3 2 9 16,-9-2 0-16,6 6 0 0,-3 1 0 0,3-1 0 16,-3 2 0-16,0-3 0 0,0 3 0 0,0 0 0 15,0 0 0-15,0 0 0 0,-3-8 0 0,3 5 0 0,0 3 0 16,-3-8 0-16,0 0 0 0,6 5-11 15,0 3-46-15,-6-8-10 16,0 0-1-16,5 3-499 0,-5-3-99 0</inkml:trace>
  <inkml:trace contextRef="#ctx0" brushRef="#br0" timeOffset="129447.203">12102 17243 345 0,'0'0'31'0,"6"-3"-31"16,-6 3 0-16,3-5 0 0,-3 5 181 0,2-3 31 15,-2 3 5-15,3-5 2 0,-3 0-147 0,0 5-28 16,0 0-7-16,0 0-1 0,0 0-7 0,0 0-1 0,0 0-1 16,0 0 0-16,-8 0 7 0,2 0 2 15,3 2 0-15,-3 4 0 0,0-1 7 0,0 0 1 0,3 1 1 0,-3 1 0 16,0 1-5-16,3 3-2 0,-3-3 0 0,3 0 0 16,0 2-18-16,0-2-4 0,3 0-1 0,0 3 0 15,0-3 3-15,0-3 1 0,3 0 0 0,-3-5 0 16,3 8-11-16,3-2-8 0,0-4 12 0,-6-2-12 15,0 0 8-15,9 0-8 0,0 0 0 0,-3 0 0 16,3-2 0-16,-3-1 0 0,0 0-12 0,-1-2 3 16,1 2 9-16,0 1 0 0,-6-3 0 0,0 5 0 15,3-6 0-15,0 1 0 0,-3 0-11 0,0-3 11 16,-3 2 0-16,3-2 0 0,0 3 0 0,-3-3 0 16,0 3 0-16,0 0 0 0,3 5 0 0,0 0 0 15,-3-6-9-15,3 6 9 0,0 0-8 0,0 0 8 16,0 0 0-16,0 0 0 0,0 0 0 0,0 0 8 15,0 0 0-15,0 0 0 0,0 0 0 0,3 6 0 0,3 2 18 0,-3 0 4 16,-3-1 1-16,3 1 0 0,3 0-14 0,0 0-2 16,-3 0-1-16,3 0 0 0,-3-3-14 15,3 1 8-15,0-1-8 0,0 0 0 0,-6-5 0 16,0 0 0-16,0 0 0 0,0 0 0 16,9 3-56-16,-9-3-5 0,6 3-1 15,-6-3 0-15,9-3-145 0,-3 3-29 0</inkml:trace>
  <inkml:trace contextRef="#ctx0" brushRef="#br0" timeOffset="129656.188">12244 17227 1105 0,'6'-3'48'0,"-6"3"12"0,0 0-48 0,0 0-12 0,0 0 0 0,0 0 0 16,0 0 79-16,0 0 13 0,0 0 4 0,3 6 0 15,3-1 1-15,-3-2 1 0,-3 2 0 0,6 0 0 16,-6-5-34-16,0 8-8 0,3 3 0 0,0-3-1 15,0 0-33-15,0 0-6 0,-3-1-2 0,3 1 0 16,-3-8-14-16,0 8 0 0,0 0 0 0,0-2 0 31,0-6-32-31,0 8-8 0,0-8-3 0,3 7 0 0,-3-7-149 0,0 0-31 0</inkml:trace>
  <inkml:trace contextRef="#ctx0" brushRef="#br0" timeOffset="129884.205">12274 17145 1573 0,'-6'-11'69'0,"6"11"15"0,0-5-67 0,0 0-17 16,0 5 0-16,0-8 0 0,0 3 68 0,0 5 9 15,0 0 3-15,3-6 0 0,-3 6-39 0,0 0-7 16,0 0-2-16,0 0 0 0,0 0-41 0,6 3-9 15,-6-3-2-15,6 5 0 16,0 3-152-16,0-3-30 0,-6-5-6 0</inkml:trace>
  <inkml:trace contextRef="#ctx0" brushRef="#br0" timeOffset="130281.205">12375 17216 806 0,'0'0'36'0,"0"0"7"0,0 0-35 0,0 0-8 0,0 0 0 0,0 11 0 16,3-3 113-16,-3 0 21 0,3 0 4 0,-3 0 1 15,3 0-26-15,0 2-5 0,0 1 0 0,-3-1-1 16,3-2-37-16,-3 3-7 0,0-3-2 0,3 0 0 16,-3-8-33-16,0 5-6 0,0-5-2 0,0 0 0 15,0 8-12-15,0-8-8 0,0 0 10 0,0 0-10 0,0 0 11 0,0 0-11 16,0 0 12-16,0 0-12 0,0 0 10 0,0 0-10 15,0 0 8-15,0-3-8 0,0-2 0 0,0 0 0 16,3-3 0-16,-3 0 0 0,3 0 0 16,-3 0 0-16,3 0 0 0,3 0 0 0,-3 0-16 15,0-2 5-15,3 2 1 0,-3 0 0 0,6 0 10 0,-3 0 0 16,-3 0 0-16,3 3 0 0,3-1 9 0,-3 4 7 16,0-3 2-16,0 2 0 0,3 0-6 0,-3 3-2 15,2 3 0-15,1 0 0 0,-3-1-10 0,0 3 0 16,0 1 9-16,0 2-9 0,-3 0 12 0,0 0-3 15,0 2 0-15,-3 1 0 0,0-3-1 0,0 2-8 16,3-2 12-16,-3 3-4 0,0-1-8 0,3-2 10 0,-3 0-10 16,0 0 10-1,0-8-43-15,0 5-9 0,0-5-2 0,3 8-876 0</inkml:trace>
  <inkml:trace contextRef="#ctx0" brushRef="#br0" timeOffset="130681.223">12611 16933 864 0,'0'0'76'0,"0"0"-60"16,0 0-16-16,0 0 0 0,0 0 106 0,6-2 18 15,-1-1 4-15,1 3 1 0,3 0-50 0,3 3-11 16,-3-1-1-16,3 4-1 0,-3 2 4 0,3 2 1 15,0 3 0-15,0 3 0 0,-3 5-21 0,3 3-4 16,-3 0-1-16,-1 5 0 0,-2-2-9 0,0-1-1 16,-3 3-1-16,0 0 0 0,-3-2-1 0,0-3 0 15,0 2 0-15,-3-2 0 0,-3 0-17 0,-6-1-4 0,1-1-1 0,-1 1 0 32,-6 1-113-32,-3-3-22 0,3 1-5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1T00:14:12.7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19355 9636 691 0,'0'0'30'0,"0"0"7"0,0 0-29 16,0 0-8-16,0 0 0 0,-3-5 0 0,3-3 133 0,3 0 26 16,3 0 5-16,0 0 0 0,0 0-86 0,3 0-18 15,3 0-3-15,3 0-1 0,0 6-28 0,3-4-7 16,3 1-1-16,-4 5 0 0,4 3-20 0,-3 2 8 16,0 0-8-16,0 3 0 0,-3 0 0 0,-3 5 0 0,0 1 0 15,-3 2 0-15,2-1 0 0,-5 4 0 16,0-1 0-16,0 1 0 0,-6 2 15 0,0 0-2 0,-3 3 0 0,0 3 0 15,-3-1 10-15,0 1 1 16,0 4 1-16,-2 1 0 0,-1 0 2 0,3 0 0 0,-3-1 0 16,0 4 0-16,0-1 1 0,3 0 1 0,0 1 0 15,3 2 0-15,-3-5-9 0,3 5-3 0,0-3 0 16,3 0 0-16,3-4-9 0,3-1-8 16,3-3 12-16,3 3-12 0,3-2 0 0,-3-3 0 0,3-1 0 15,-1-4 0 1,1 2-27-16,0-2-12 0,0-1-2 0,0-2-1 0,0 0-118 15,0 0-23-15,-3-6-5 0</inkml:trace>
  <inkml:trace contextRef="#ctx0" brushRef="#br0" timeOffset="261.995">19722 10684 921 0,'0'0'82'0,"0"0"-66"16,0 0-16-16,0 0 0 0,-6 0 92 0,0 0 16 15,0-3 2-15,0 3 1 0,6 0-54 0,-6 3-10 16,0-3-3-16,0 5 0 0,3 3-3 0,-3 0-1 15,0 3 0-15,3 2 0 0,0 0-11 0,0 6-2 16,0 7-1-16,0 1 0 0,0 4 2 0,3 1 1 16,0 2 0-16,0 1 0 0,3-3-14 0,0 2-3 15,3 0-1-15,-6 1 0 0,3 2 11 0,-3-3 2 16,0 3 1-16,0-2 0 0,0-1 3 0,-3-2 0 16,0-6 0-16,0 1 0 0,-3-3 0 0,-3-3 0 15,-3 0 0-15,-3-3 0 0,-2-2-4 0,-4 0-1 0,-6 0 0 16,0 0 0-16,0-8-12 0,1 2-3 0,-1-2 0 15,0-2 0 1,3-4-86-16,0-2-18 0,4 0-3 0,2-2-807 0</inkml:trace>
  <inkml:trace contextRef="#ctx0" brushRef="#br0" timeOffset="1515.811">20126 10070 734 0,'0'0'32'16,"0"0"8"-16,0 0-32 0,6-5-8 0,-3-1 0 0,0 1 0 0,3-3 62 0,-6 3 11 15,0-3 3-15,0 8 0 0,0 0-16 0,0 0-2 16,0 0-1-16,0 0 0 0,0 0-3 0,-9 5-1 16,0 1 0-16,-3 2 0 0,4-1-25 0,-4 4-6 15,0 0-1-15,3 2 0 0,-3 3-5 0,3 2 0 16,-3-2-1-16,3 0 0 0,0 0 2 0,3-3 1 16,0-2 0-16,3-1 0 0,0 1 2 0,0-3 0 15,3 2 0-15,3-4 0 0,-3-6-6 0,9 2-1 16,-3 1 0-16,3-3 0 0,0-3-13 0,0 3 8 15,0-2-8-15,3-4 0 0,-3 1 0 0,0-3-20 16,0 3 4-16,0-3 0 16,-3 3-11-16,-1-3-1 0,-2-3-1 0,0 3 0 0,0 0 29 0,-3 0 0 0,0 3-8 15,0-3 8-15,0 0-11 0,0 8 1 0,0 0 0 0,0 0 0 16,0-5 22-16,0 5 5 0,0 0 1 0,0 0 0 16,0 0 5-16,0 0 1 0,0 8 0 0,3 0 0 15,-3 2-14-15,3 1-2 0,0 2-8 0,0-2 12 16,0-3-12-16,0 2 0 0,0-2 0 0,0 0 0 15,3 0-28-15,3-3-1 0,-6 1-1 16,-3-6 0-16,9 0-136 0,-3 0-27 16</inkml:trace>
  <inkml:trace contextRef="#ctx0" brushRef="#br0" timeOffset="1914.073">20287 10094 230 0,'-12'-8'10'0,"12"8"2"16,0 0-12-16,0 0 0 0,-6 5 0 0,0-2 0 0,-3 5 152 0,3 0 28 15,-2 2 6-15,2 1 1 0,0 2-121 0,0 3-24 16,0 0-5-16,3 0-1 0,-3 0 4 0,3 0 0 16,3-1 0-16,0 1 0 0,0 0 3 0,3-5 1 15,3-1 0-15,-3 1 0 0,0-3-30 0,3 0-6 16,0-6 0-16,3 1-8 0,-1 0 10 0,1-6-10 16,0-2 8-16,-3-1-8 0,3 1 0 0,-3-5 0 15,3-1 0-15,-3-2 0 0,0 2-21 0,3-2-3 16,-3 0-1-16,-3-3 0 0,0-3 7 0,0 3 2 15,0-2 0-15,-3 2 0 0,0 0 16 0,-3-2-10 16,0-3 10-16,0 2-8 0,-3 3 8 0,0 0 0 0,3 0 0 16,-3 3 0-16,0 0 14 0,3 0-2 0,0 2 0 0,3 3 0 15,0 8 16-15,0 0 2 0,0 0 1 0,0 0 0 16,0 0-5-16,0 0-1 0,0 11 0 0,3-1 0 16,0 4-5-16,3-1 0 0,-3 5-1 0,0 1 0 15,0-3-2-15,0 2 0 0,3 1 0 0,0-1 0 16,-3-2-17-16,3-3 0 0,3 3-11 0,-3-3 11 15,3-2-12-15,-1 0 4 0,1-6 8 0,3 0-13 16,0-2-33-16,0 0-6 16,0-6-2-16,3 3-577 0</inkml:trace>
  <inkml:trace contextRef="#ctx0" brushRef="#br0" timeOffset="2269.22">20540 10089 403 0,'-9'2'36'0,"0"4"-36"16,0-1 0-16,-3 3 0 0,4 2 156 0,-1 1 25 15,-3-1 5-15,3 4 1 0,-3-1-113 0,3 3-22 16,3 0-5-16,0-3-1 0,-3 3-7 0,6-3-2 16,0 0 0-16,3 0 0 0,3-2-8 0,3-3-1 15,3-3-1-15,-3 1 0 0,3-1-3 0,0-2-1 16,0-6 0-16,3 0 0 0,-3-2-23 0,-1 0 8 16,1-3-8-16,0-3 0 0,-3 1 0 0,0-4 0 15,3 1 0-15,-3 0 8 0,3 0-19 0,-6-1-3 16,0 1-1-16,0-3 0 0,-3 0 15 0,-3-2 0 15,0-1 0-15,3 1-9 0,0-1 9 0,0 1 0 16,-3 2 0-16,3 0 0 0,-3-5 0 0,0 5 0 16,3-2 0-16,-3 2 0 0,-3 2 0 0,3 4 8 0,-3 2-8 15,3 3 0-15,3 5 10 0,0 0-2 16,0 0-8-16,0 8 12 0,-3 2-12 0,3 3 9 0,-3 1-9 0,3 4 8 16,3 3-8-16,0 3 0 0,0 0 0 15,0 2-11-15,0-2 11 0,0 0 0 0,3 0 0 16,-3-3 0-16,3 0 0 0,-3-2 0 0,3-3 0 0,-3-1 0 15,0-1 0-15,0-1-13 0,3 0 5 0,0-5 8 16,-3 0-69 0,0-3-7-16,-3-5 0 0</inkml:trace>
  <inkml:trace contextRef="#ctx0" brushRef="#br0" timeOffset="2600.33">20689 10147 518 0,'0'0'46'0,"0"0"-37"16,0 0-9-16,0 0 0 0,0 0 144 0,0 0 26 15,0 0 6-15,0 0 0 0,3 8-113 0,0 0-23 16,-3-8-5-16,6 5-1 0,0 3 6 0,0-5 2 16,0-1 0-16,0 1 0 0,3-3-20 0,-3 0-4 15,0-3-1-15,-6 3 0 0,0 0 1 0,8-2 0 16,1-4 0-16,0-2 0 0,-6 3-18 0,3-3 0 16,-3 3 0-16,0-1 0 0,-3 6 0 0,-3-7 0 15,0-1 8-15,0 2-8 0,-3 1 0 0,3 0 0 16,-6 2 0-16,3 3 0 0,0 0 10 0,1 3-10 15,-4-3 8-15,0 2-8 0,-3 1 8 0,3 2-8 16,0 3 0-16,3 0 8 0,-3 3-8 0,6-1 0 0,0 4 0 16,0-1 8-16,-3-3-8 0,3 4 0 0,0-1 0 15,3 0 0-15,0 0 0 0,0-2 0 16,3 2 0-16,3-2 8 0,0-3-8 0,3 0 0 16,-3 0 0-16,3-6 0 15,0 3-28-15,3-2-2 0,0-3 0 0,5-3-426 0,4 1-84 0</inkml:trace>
  <inkml:trace contextRef="#ctx0" brushRef="#br0" timeOffset="3002.282">20960 10139 576 0,'0'0'51'0,"0"0"-41"0,-6-3-10 0,0 3 0 16,-3-2 126-16,-3 4 23 0,3-2 5 0,-3 5 1 16,3-5-92-16,-3 6-19 0,1 2-3 0,2 0-1 15,0 2-12-15,0 1-2 0,3 2-1 0,0 0 0 0,0 1-6 0,3-1-2 16,3 3 0-16,0-3 0 0,0 0 16 0,0 0 3 15,6-2 1-15,0-3 0 0,0 2-29 0,3-4-8 16,0-1 0-16,0-2 0 0,2-1 12 16,1-2-3-16,0-5 0 0,3 0 0 0,-3-1-1 15,0-4-8-15,0-1 12 0,-3-2-4 0,3 0-8 0,-6 0 8 16,3-3-8-16,-3 0 8 0,-1 0-8 0,1 3 8 16,-3-3-8-16,0-3 8 0,-3 1-8 0,0-1 0 15,-3 1 0-15,0 2 0 0,0 0 0 0,-2 0 0 16,-4 0 0-16,3 3 8 0,-3 0-8 0,0 0 0 15,0-1 9-15,3 4-9 0,0-1 9 0,3 6-9 16,-6 5 12-16,6-3-12 0,3 3 13 0,0 0-4 16,-6 8-1-16,3 3 0 0,0-1-8 0,6 9 0 15,-3-1 0-15,3 6 8 0,-3-3-8 0,6 1 12 0,0 1-12 16,0 1 12-16,0-3-12 0,3 3 0 0,0-5 9 0,0 2-9 16,0-5 0-16,3 0 0 0,-4-1 0 0,1-1 0 31,3-4-23-31,-3 1-9 0,3-1-1 0,0-2-468 0,-3-2-94 0</inkml:trace>
  <inkml:trace contextRef="#ctx0" brushRef="#br0" timeOffset="3175.267">21174 10266 288 0,'0'0'25'0,"3"8"-25"0,-3 0 0 0,3 2 0 15,0 1 200-15,0-1 34 0,0 1 7 0,3 2 2 16,-6 3-110-16,0 0-21 0,-3 3-5 0,0-1-1 0,0-2-28 0,-3-3-6 15,-3 3 0-15,3 3-1 0,0-6-38 0,-3 0-7 16,3-2-2-16,0-3 0 0,0-1-24 0,1-1 0 16,-1-6 0-16,6 0 0 15,0 0-44-15,-6-3-15 0,3-5-2 0,3-2-715 16</inkml:trace>
  <inkml:trace contextRef="#ctx0" brushRef="#br0" timeOffset="3769.915">21573 10141 288 0,'0'0'25'0,"0"0"-25"16,0 0 0-16,0 0 0 0,0 0 127 0,3-2 20 15,-3-1 4-15,0 3 1 0,0 0-68 0,0 0-14 16,0 0-2-16,0 0-1 0,0 0 17 0,0 0 4 16,0 0 1-16,0 0 0 0,0 0-26 0,-6 5-6 15,0 1-1-15,0 2 0 0,0-3-20 0,3 3-4 16,-3-3 0-16,3 1-1 0,-3 1-16 0,3 1-3 15,3-2-1-15,-3 2 0 0,3-8-11 0,3 5 0 16,0 3 9-16,3-3-9 0,-3 0 14 0,3 1-2 16,0-1 0-16,3 0 0 0,-3 1 1 0,0 2 0 15,0-6 0-15,0 3 0 0,0 1 3 0,-6-6 1 16,0 5 0-16,0 3 0 0,-3 0-3 0,-3-3-1 16,3 3 0-16,-6-3 0 0,0-2-13 0,0 0 11 15,3-1-11-15,-3 1 10 0,3-3-10 0,-3 0-9 0,6 0 9 16,-3-3-13-1,0 1-23-15,6 2-5 0,0 0-1 0,0-6 0 16,3 1-105-16,0-3-21 0,3 0-4 0</inkml:trace>
  <inkml:trace contextRef="#ctx0" brushRef="#br0" timeOffset="4025.992">21710 10213 691 0,'0'0'61'0,"0"0"-49"0,0 0-12 0,-3 8 0 16,0-3 141-16,-3 3 26 0,3-3 5 0,3 3 0 15,0 0-108-15,0 3-23 0,3-3-4 0,3-3-1 16,0 3 8-16,0-3 0 0,0 1 1 0,0-1 0 0,3-2 0 16,0-1 0-16,3 1 0 0,-1-3 0 0,4-5-4 0,-3 2-1 15,0-2 0-15,0-1 0 16,0 1-13-16,-3-3-3 0,0 0-1 0,0 0 0 0,-3 0-9 0,-3 0-2 16,0-5 0-16,-3 5 0 0,3 0-4 0,-6 0-8 15,0-2 11-15,0 4-11 0,-3-2 9 0,-3 1-9 16,0-1 0-16,-3 0 9 0,3 2-9 0,3 1 0 15,-6 0 0-15,3-1 0 16,3 6-36-16,3-2 0 0,-6-1 0 0,6 3-553 16,3 0-111-16</inkml:trace>
  <inkml:trace contextRef="#ctx0" brushRef="#br0" timeOffset="5181.992">22403 10104 1267 0,'0'0'28'0,"0"0"5"0,0 0 2 0,3 8 1 0,-3 0-36 0,3 3 0 0,0 2 0 0,0 0 0 16,0 6 58-16,-3-3 5 0,3 0 1 0,-3 2 0 15,0-2 0-15,0 0 0 0,0-3 0 0,0-2 0 16,3-1-52-16,-3-2-12 0,3-2 0 0,-3-6 0 16,0 0 54-16,0 0 8 0,0 0 2 0,0 0 0 15,0 0-52-15,0 0-12 0,0 0 0 0,0 0 0 16,0-8 0-16,6 2 0 0,-3-4 0 0,0 2 0 15,0-5 0-15,-3 2 0 0,0 0 0 0,3 1 0 16,0-6 0-16,3 3 0 0,-3-1 0 0,3 4 0 16,-3-1 0-16,3 1 0 0,0 4 0 0,0-2 0 0,3 3 0 15,-3 0 0-15,0 2 0 0,3 3 0 0,-3 0 0 16,0 6 0-16,-1-1 0 0,1 0 0 0,0 3 0 0,-3 3 0 16,0-3 0-16,0 2 0 0,0 1 0 0,-3-3 0 15,-3 2 0-15,3-2 0 0,0 0 0 0,3 0 0 16,-3-3 0-16,3 3 0 0,-3-8 0 0,0 0 0 15,0 0 0-15,6 6 0 16,-6-6-48-16,6 2-13 0,3-2-3 0,0 0 0 16,0 0-153-16,-3-2-31 0,6-12-7 0,0 6-1 0</inkml:trace>
  <inkml:trace contextRef="#ctx0" brushRef="#br0" timeOffset="5382.975">22707 10152 1267 0,'0'0'28'0,"0"0"5"0,-6 3 2 0,0-1 1 0,0 4-36 0,0-1 0 0,3 0 0 16,-3 3 0-16,0 0 58 0,0 3 5 0,-3-1 1 0,4 1 0 15,2 5 0-15,0 0 0 0,3-3 0 16,3-3 0-16,-3 1 0 0,0 0 0 0,3 2 0 0,5-3 0 16,1-4-52-16,3-1-12 0,-3 0 0 0,3-5 0 15,0-2 0-15,3-4 0 0,-3 1 0 0,0 0 0 16,0-6 54-16,0 1 8 0,-1-1 2 0,-5 0 0 16,3 1-52-16,-6-1-12 0,-3 1 0 0,-3-1 0 15,0 3 0-15,-6 0 0 0,-2 0 0 0,2 3 0 16,-3 0 0-16,-3-3 0 0,3 0 0 0,0 3 0 15,3 2-151-15,0 0-33 16,3-2-6-16,0 5-2 0</inkml:trace>
  <inkml:trace contextRef="#ctx0" brushRef="#br0" timeOffset="6735.077">20213 10800 993 0,'0'0'44'0,"0"0"9"0,0 0-42 0,0 0-11 0,-3-2 0 0,3 2 0 16,0 0 43-16,0 0 6 0,-6 2 2 0,-3 1 0 16,3 0 1-16,-3-1 0 0,3 6 0 0,0 3 0 15,0-3-12-15,-3 0-3 0,3-3 0 0,3 3 0 16,-3 0-9-16,0 0-3 0,0 0 0 0,3 0 0 0,3-3-16 0,0 0-9 16,0 0 10-16,6 1-10 0,-3 2 9 15,6-3-9-15,-3 3 8 0,3 0-8 0,3-3 9 0,0 0-9 16,-3 3 10-16,0 0-10 0,0 0 8 0,0 0-8 15,0 0 0-15,0-3 0 0,-6 1 9 16,2 2-9-16,-5-8 8 0,0 8-8 0,3 0 26 0,-6-1 0 16,-2 1 0-16,2-2 0 0,-3-1 1 0,3 0 0 15,-6-2 0-15,3 2 0 0,-3-5-17 0,0 0-10 16,0 3 12-16,0-3-12 0,0 0 0 0,3 0 0 16,-3-3 0-16,3 3-9 15,0-2-32-15,3-1-7 0,3 3 0 0,0 0-1 16,-6-3-39-16,6 3-7 0,0 0-1 0,3-5-553 0</inkml:trace>
  <inkml:trace contextRef="#ctx0" brushRef="#br0" timeOffset="6938.098">20248 10941 993 0,'0'0'44'0,"0"0"9"0,0 0-42 0,0 0-11 0,0 0 0 0,0 0 0 15,0 0 68-15,0 0 12 0,0 0 3 0,3 7 0 16,-3-7-25-16,3 6-5 0,0 4-1 0,3-2 0 15,-3 0-15-15,3 0-3 0,-3 3-1 0,3-3 0 16,0 0-19-16,-3 0-4 0,0-1-1 0,3-1 0 16,0 2-9-16,-3-3 0 0,-3-5 0 0,6 3 0 15,-6-3-26-15,9 2-7 16,0-2-2-16,0 0-427 0,-9 0-86 0</inkml:trace>
  <inkml:trace contextRef="#ctx0" brushRef="#br0" timeOffset="7140.097">20391 10919 403 0,'0'0'36'0,"0"0"-36"16,0 0 0-16,0 0 0 0,0 0 161 0,0 0 26 16,0 0 5-16,-3 6 0 0,0 7-124 0,3 0-26 15,-6 0-5-15,3 6-1 0,0-1 18 16,-3 1 3-16,1 2 1 0,-1 0 0 0,6 0-13 0,-3 3-2 16,-3-3-1-16,3-5 0 0,0 3-24 0,3-3-5 15,-3 0-1-15,0-3 0 0,0 0-12 0,0-2 0 16,3-1 8-16,-3-2-8 15,0 0-19-15,3-8-6 0,0 0-2 0,0 0 0 16,0 0-137-16,0 0-27 0</inkml:trace>
  <inkml:trace contextRef="#ctx0" brushRef="#br0" timeOffset="7768.075">20507 10885 288 0,'0'0'25'0,"0"0"-25"16,0 0 0-16,0 0 0 0,0 0 168 0,0 0 29 15,0 0 6-15,0 0 1 0,0 0-131 0,3 8-25 16,3 0-6-16,-6 2-1 0,3 1-2 0,-3 2-1 0,0-2 0 0,0 2 0 16,-3 0-7-16,3 1-2 0,-3-4 0 0,0 1 0 15,0-1-9-15,0-4-3 0,3 1 0 0,0-7 0 16,0 0-3-16,0 0-1 0,0 0 0 0,0 0 0 16,0 0-5-16,0 0 0 0,0 0-8 0,0 0 12 15,0 0-1-15,3-5-1 0,-3 0 0 0,0-3 0 16,3 0-1-16,-3 0 0 0,3-2 0 0,3 2 0 15,-3-3-9-15,6 0 10 0,-3 1-10 0,0-3 10 16,0 5-10-16,0-3 0 0,3 6 0 0,0 2 0 16,-3 0 0-16,0 3 0 0,-6 0 0 0,6 3 0 15,0 2 14-15,0 3 1 0,0 0 0 0,0 3 0 16,-3-1-1-16,0 1 0 0,2 2 0 0,-2 3 0 16,0-3-14-16,0-2 9 0,-3 0-9 0,-3-1 8 15,3-2-8-15,3 0 0 0,-3-3 0 0,0-5 0 16,0 0-20-16,0 0-5 0,0 0-2 0,0 0 0 15,0 0-43-15,0 0-9 0,0 0-1 0,0 0-1 16,0 0-127-16,0 0-26 0,6-10-5 0,0-4-1 0</inkml:trace>
  <inkml:trace contextRef="#ctx0" brushRef="#br0" timeOffset="7965.144">20740 10710 172 0,'0'8'16'0,"0"3"-16"16,0-1 0-16,0 1 0 0,0 2 185 0,3 3 35 0,-3 0 6 0,0 8 2 15,-3-3-145-15,0 3-29 0,0-6-6 0,3 3 0 16,0-2-24-16,0 2-5 16,3 0-1-16,-3-5 0 0,3 0-18 0,-3-3 0 0,0-2 0 0,3-1-542 15</inkml:trace>
  <inkml:trace contextRef="#ctx0" brushRef="#br0" timeOffset="8194.153">20653 10880 172 0,'0'0'8'0,"0"0"1"16,0 0-9-16,0 0 0 0,0 0 0 0,0 0 0 0,0 0 262 0,0 0 50 15,0 0 11-15,6-3 1 0,3-5-233 0,0 5-47 16,0-2-10-16,6 5-2 0,-3-2 2 0,-3 2 0 16,0-6 0-16,3 6 0 0,2 0-23 0,-2 0-11 15,0 0 10-15,0 0-10 16,0-2-19-16,0-1-9 0,-12 3-3 0,9-3-649 16</inkml:trace>
  <inkml:trace contextRef="#ctx0" brushRef="#br0" timeOffset="8574.162">20874 10689 345 0,'0'0'31'0,"0"0"-31"0,0 0 0 15,0 0 0-15,0 0 155 0,0 0 25 0,0 8 4 0,0 0 2 16,0 0-118-16,2 3-23 0,1 2-5 0,0 3 0 16,-3-3 12-16,0 3 2 0,0 2 1 15,3 3 0-15,-3-2-14 0,-3 2-2 0,0-5-1 16,0 0 0-16,3 0-8 0,-2 0-2 0,-1-6 0 0,0 1 0 15,3-3-4-15,0-3-2 0,-6 0 0 0,6-5 0 16,0 0-5-16,0 0-1 0,0 0 0 0,0 0 0 16,0 0-8-16,0 0-8 0,0 0 12 0,0 0-12 15,3-8 8-15,0-2-8 0,5 2 0 0,-2 0 0 16,0 0 0-16,0-3 0 0,3 1 0 0,0 2 0 16,0 0-11-16,-3 5 11 0,0 1-12 0,0 2 12 15,0 0-9-15,3 2 9 0,-3 4 0 0,0 2-9 16,-3-1 9-16,-3 4 0 0,3 2 0 0,0 1 8 0,-3-4 10 15,3 3 2-15,-3 1 1 0,3-1 0 0,0 0-21 16,0-2-20-16,0-3 4 0,0-1 1 0,-3-1-5 0,0-6-2 16,3 5 0-16,-3-5 0 15,0 0-48-15,6 0-10 0,-1 0-1 0,1-3-363 32,0-2-72-32</inkml:trace>
  <inkml:trace contextRef="#ctx0" brushRef="#br0" timeOffset="8885.164">21079 10898 889 0,'0'0'39'0,"0"0"9"0,0 0-39 0,0 0-9 16,0 0 0-16,0 0 0 0,0 0 71 0,6 5 12 16,-6-5 2-16,9 3 1 0,-9-3-31 0,6 3-7 0,-6-3 0 0,9 2-1 15,-3 1-3-15,3 0 0 0,-1-3 0 0,-8 0 0 16,6 0-20-16,3-3-4 0,-3 0 0 0,0 1-1 16,0-4-19-16,0 1 8 0,0 0-8 0,-3 2 0 15,-3 3 0-15,6-5 0 0,-3 0 0 0,-3 5 0 16,-3-8 0-16,3 8-11 0,0-6 0 0,-6 4 0 31,3-3-13-31,-3-1-4 0,0 6 0 0,-3 0 0 0,3 0 14 0,-3 0 2 0,3 3 1 0,-2 0 0 16,-1-1 11-16,0 3 0 0,0 1 0 0,0 2-8 15,3-3 8-15,0 3 0 0,0 0 0 0,0 0 8 16,3 0 8-16,0 0 3 0,3 0 0 0,3 0 0 16,-3-3 5-16,3 3 0 0,-3-8 1 0,6 10 0 15,0-2-1-15,3 0-1 0,0-2 0 0,0-1 0 16,3 0-15-16,-1 3-8 0,1-5 8 0,3-1-8 15,0 1-32-15,0-3-12 16,-3 0-1-16,6-3-658 0</inkml:trace>
  <inkml:trace contextRef="#ctx0" brushRef="#br0" timeOffset="9161.17">21317 10851 806 0,'0'0'72'0,"-6"2"-58"15,0 1-14-15,0 0 0 0,0 2 127 0,3 0 22 16,3-5 5-16,-3 5 1 0,3 3-115 0,-6-2-24 16,3 2-4-16,0-1 0 0,3-7 25 0,3 8 6 15,6 0 1-15,-3 0 0 0,3 0-20 0,0 0-3 16,0 0-1-16,0 0 0 0,0 0-6 0,3 3-2 0,-3-6 0 0,0 3 0 16,0 2 2-16,-3-4 0 0,-6-6 0 0,5 8 0 15,-5-8 7-15,0 8 2 0,-3-1 0 0,1 1 0 16,-4-2-5-16,0 2-1 0,-3-3 0 0,0 0 0 15,-3 1-17-15,0-4 0 0,3 1 0 0,-3-3 0 32,0 0-42-32,3 2-9 0,0-2-1 0,3 0-470 0,3-2-94 0</inkml:trace>
  <inkml:trace contextRef="#ctx0" brushRef="#br0" timeOffset="9347.142">21448 10914 172 0,'0'0'8'0,"0"0"1"0,-3 8-9 0,-3 0 0 0,3 0 0 0,0 5 0 0,0-2 279 0,0-1 53 15,0-2 12-15,0 3 1 0,0-1-270 0,3-2-55 16,0 0-10-16,0 0-2 0,0 0-8 0,0-8 11 16,0 8-11-16,0-8 12 0,6 3-12 0,-6-3 0 15,6 5 0-15,-6-5-654 16</inkml:trace>
  <inkml:trace contextRef="#ctx0" brushRef="#br0" timeOffset="9534.142">21412 10814 1728 0,'0'-6'38'0,"-3"4"8"0,-3-1 2 0,3 0 0 0,0 1-39 0,0-1-9 0,0 3 0 0,3 0 0 16,0 0 0-16,0 0 0 0,0 0 0 0,0 0 0 15,9 0 0-15,3 0 0 0,-3 3 0 0,0-3 0 16,3 2 0-16,-3 1 0 0,3 0 0 0,-3-1-510 16,3-2-104-16</inkml:trace>
  <inkml:trace contextRef="#ctx0" brushRef="#br0" timeOffset="9867.139">21576 10848 806 0,'0'0'72'0,"0"0"-58"0,-3 3-14 0,3-3 0 16,0 0 149-16,0 0 27 0,0 0 6 0,0 0 1 0,0 0-142 0,0 0-28 15,0 0-5-15,6 0-8 0,3 0 12 0,0 0-4 16,0-3-8-16,-3 3 12 0,3 3-1 0,-3-1-1 16,3 1 0-16,-1 0 0 0,-8-3-10 0,6 2 0 15,0 3 0-15,0 1 0 0,-6 2 0 0,0 0 0 16,0 2 0-16,-3-2 0 0,-3 5 8 0,0 1-8 15,0-1 12-15,-2-3-4 0,-1 4 13 0,0 2 3 16,0-3 0-16,0-3 0 0,3 1 16 0,0-1 4 16,0 1 1-16,3 0 0 0,0-3-29 0,0 0-5 15,3-8-2-15,0 0 0 0,0 0-1 0,3 7-8 16,3-1 12-16,0-1-4 0,3-2 1 0,0-3 0 0,0 2 0 16,3-2 0-16,0-2-9 0,-4-1 12 0,1 3-12 15,3-3 12 1,0 3-41-16,-6-2-8 0,0-1-2 0,0 0 0 15,3 1-149-15,-9 2-31 0</inkml:trace>
  <inkml:trace contextRef="#ctx0" brushRef="#br0" timeOffset="10368.142">21502 10988 1591 0,'0'0'35'0,"0"0"7"0,0 0 2 0,0 0 0 0,0 0-35 0,0 0-9 0,0 0 0 0,0 0 0 15,6-2 12-15,2-1 1 0,1 0 0 0,3 1 0 16,0-4 7-16,0 4 2 0,3-4 0 0,0 1 0 16,0 2-10-16,0-2-1 0,0 5-1 0,2-3 0 0,-5 1-25 0,3-1-5 15,0 1 0-15,-3-1-1 16,-3 3-46-16,-9 0-9 0,0 0-1 0,0 0-1 16,0 0 17-16,12-5 3 0,-12 5 1 0,0 0 0 0,0 0 57 15,0 0 0-15,0 0 0 0,0 0 8 0,0 0 36 0,0 0 7 16,0 0 1-16,0 0 1 0,0 0-11 0,0 0-2 15,0 0-1-15,-3 5 0 0,3-5-9 0,0 0-2 16,0 0 0-16,0 0 0 0,6 5-15 0,-3 0-3 16,-3-5-1-16,9 6 0 0,-9-6 19 0,6 2 3 15,0 4 1-15,3-4 0 0,-4-2-4 0,4 0 0 16,0 0 0-16,0-2 0 0,0-1-9 0,0 0-3 16,-3-2 0-16,0 2 0 0,0 1-16 0,0-3 0 15,0-1 8-15,0 4-8 0,-3-6-8 0,-3 8-6 16,6-6-1-16,0 1 0 15,-3 0-16-15,0-3-3 0,-3 3-1 0,0 5 0 16,0-6 2-16,-3 1 0 0,-3 0 0 0,0-1 0 16,0 4-3-16,-3 2-1 0,0 0 0 0,0 2 0 0,0 1 13 0,3 0 2 0,-3 2 1 0,3 0 0 15,-3 1 21-15,3 1 0 0,0 1 0 0,3 0 0 16,0 3 0-16,6 0 0 0,-3-4 0 0,3 4 0 16,0-3 19-16,0 3 8 0,0-3 1 0,3-1 1 15,3 1-21-15,0 0-8 0,0 0 0 0,0-2 9 16,3-4-48-16,0 3-9 15,0-2-3-15,0 0-594 0</inkml:trace>
  <inkml:trace contextRef="#ctx0" brushRef="#br0" timeOffset="10768.141">21993 10911 460 0,'0'0'41'0,"-3"3"-33"15,-3 5-8-15,0-3 0 0,0 1 125 0,3-1 23 16,-3 3 5-16,0 2 1 0,0-2-102 0,3 6-20 15,0-4-4-15,0 3 0 0,3-2 4 0,0 2 2 16,0-2 0-16,3-1 0 0,-3 1-2 0,3-3-1 16,-3-8 0-16,6 8 0 0,0-3-14 0,-6-5-2 15,9 3-1-15,-3-1 0 0,-6-2-14 0,9-2 9 16,-3-1-9-16,3-2 8 0,-3 0-8 0,0-3-11 16,0 0 3-16,-1-3 0 0,-2 0-4 0,0 4-1 15,0-7 0-15,0 4 0 16,0-3-11-16,-3-1-1 0,0 1-1 0,0 0 0 0,0-3 18 0,0 0 8 0,0 0-8 0,-3 0 8 15,0 0 0-15,0-2 12 0,3-1 0 0,-6 1-1 16,3 2-11-16,3 0 0 0,-2 3 0 0,2 0 0 16,-3 2 0-16,0 1 0 0,3 2 0 0,-3 0 0 15,3 2 53-15,0 6 9 0,0 0 2 0,0 0 0 16,0 0-52-16,0 0-12 0,0 0 0 0,6 8 0 16,-3 3 0-16,-1 2 0 0,1 3 0 0,3 2 0 15,-3 4 0-15,0-1 0 0,0 3 0 0,0-1 0 16,3 1 23-16,-3-3 1 0,3 1 1 0,0-7 0 15,0 1-47-15,3 0-10 16,3 0-1-16,-3-5-639 0</inkml:trace>
  <inkml:trace contextRef="#ctx0" brushRef="#br0" timeOffset="16217.108">22600 10898 172 0,'0'0'16'0,"0"0"-16"15,0 0 0-15,0-2 0 0,-3-1 87 0,3 3 14 16,0-5 3-16,-3-1 1 0,0 4-37 0,3 2-8 15,-3-6-2-15,3 6 0 0,-3-2 22 0,-3-4 5 16,6 6 1-16,-6 0 0 0,0-2-10 0,0 2-1 16,0 2-1-16,-3 4 0 0,3-4-54 0,-3 6-10 15,1 3-2-15,2-1-8 0,-3 1 0 0,0 2 0 16,3 3 0-16,-3-3 0 0,0 6 12 0,6-3-12 16,-3 0 12-16,3 0-12 0,0-1 22 0,3 1-2 0,3-5-1 0,0-1 0 15,3-2-5-15,0 0-1 0,0-5 0 0,3 2 0 16,0-2 0-16,0-3 0 0,3-3 0 0,-1 1 0 15,-2-4 2-15,3-2 0 0,-3 0 0 0,3-2 0 16,-3-3-6-16,3-1-1 0,-3 1 0 0,0-3 0 16,0 0-8-16,-3 1 0 0,3-7-12 0,-3 4 12 15,-6-3-10-15,3 2 10 0,0 1 0 0,-3-3-9 16,-3-1-2-16,0 4 0 0,0-3 0 0,0 2 0 31,0 3-19-31,-3 3-4 0,3-3-1 0,-3 6 0 0,0-1 19 0,0 3 3 0,3 3 1 0,-3 5 0 16,6 0 12-16,0 0 0 0,0 0 0 0,-3 8 0 15,0 2 0-15,3 4 13 0,0 1-1 0,0 4 0 16,0-3 20-16,3 5 4 0,0 0 1 0,0 0 0 16,0 3-13-16,3 0-2 0,-3-3-1 0,3-2 0 15,-3-1-21-15,0 1 0 0,3-3 0 0,-3-3 8 16,0-3-8-16,0 4 0 0,3-7-11 0,-3 1 11 16,2 0-101-1,-5-8-15-15,12 6-2 0,0-9-1 0</inkml:trace>
  <inkml:trace contextRef="#ctx0" brushRef="#br0" timeOffset="16562.095">22692 10938 691 0,'0'0'30'0,"0"0"7"0,0 0-29 0,0 0-8 16,0 0 0-16,6 8 0 0,3-3 163 0,-3 3 31 15,3-5 6-15,0 2 2 0,0-2-153 0,3-1-30 0,-3-2-7 0,3 0 0 16,-4-2 11-16,4 2 2 0,-3-3 1 0,0 0 0 15,0-2-14-15,-3 2-4 0,0-2 0 0,3 0 0 16,-3 0-8-16,-3-3 0 0,0 0-12 0,0 2 12 16,-3 6-13-16,-3-8 5 0,3 3 8 0,-3 0-13 15,-3 0 13-15,0 2-12 0,0 0 12 0,0 3-12 16,-3 0-1-16,0 3 0 0,-3 0 0 0,0 2 0 16,1 0 2-16,-1 3 1 0,3 3 0 0,-3-1 0 15,0 1 10-15,3 2 0 0,0 0 0 0,3 1 0 16,0-1 0-16,0 0 8 0,3 0-8 0,3-2 0 15,0 2 40-15,3 0 4 0,6-2 1 0,0-3 0 16,0 2-18-16,3-2-4 0,0 0-1 0,3-2 0 16,0-1-14-16,-1-3-8 0,1 4 10 0,3-6-10 15,0-3-21-15,-3 0-11 16,3-2-1-16,-3-3-451 0,3 0-91 0</inkml:trace>
  <inkml:trace contextRef="#ctx0" brushRef="#br0" timeOffset="16795.619">23008 10589 1152 0,'-6'-3'102'0,"0"3"-82"15,0 0-20-15,0 0 0 0,-3 0 102 0,6 5 16 16,-3-2 3-16,3 5 1 0,-3 0-82 0,3 5-17 16,0 0-3-16,3 3-1 0,0 0 15 0,0 5 3 15,3 6 1-15,3-1 0 0,-3 3-9 0,3 0-1 16,0 3-1-16,0-3 0 0,-3 0-27 0,3-2 0 15,0-3 0-15,-3-1 0 0,3-1 0 0,-3-4 0 0,0 1 0 0,0-6 0 32,0 0-25-32,0-2-4 0,-3-3-1 0,0-1 0 15,0-7-122-15,0 0-25 0</inkml:trace>
  <inkml:trace contextRef="#ctx0" brushRef="#br0" timeOffset="16960.618">22856 10872 1803 0,'0'0'80'0,"0"0"16"16,0 0-76-16,0 0-20 0,6-3 0 0,3 0 0 16,0-4 26-16,0 1 2 0,3 1 0 0,-1-3 0 15,4 3 16-15,0-1 3 0,-3-2 1 0,6 6 0 0,-3-3-28 0,3 2-6 16,-3 3-1-16,-1-3 0 16,1 6-135-16,-3 0-27 0,3-1-6 0,0-4-1 15</inkml:trace>
  <inkml:trace contextRef="#ctx0" brushRef="#br0" timeOffset="17712.623">23475 10874 460 0,'0'0'41'0,"0"0"-33"0,-3-2-8 0,3 2 0 15,-6 0 164-15,0 0 32 0,0-3 5 0,0 3 2 16,-3 0-100-16,0 0-20 0,3 3-4 0,-3-1-1 16,1 4-18-16,-1-1-4 0,-3 0-1 0,6 3 0 15,-3-3-21-15,3 3-4 0,0 3-1 0,0 0 0 16,0-1-11-16,3 1-2 0,0 2-1 0,3-2 0 15,0-3 15-15,3 2 3 0,-3 1 1 0,6-1 0 16,0-2-12-16,3 0-2 0,0-3-1 0,0 1 0 16,3-4-11-16,0 1-8 0,2-3 12 0,-2 0-12 15,3 0 0-15,0-5-9 0,0-1-1 0,-3-2 0 16,3 1-109 0,-3-1-21-16,0-3-5 0,0-2-600 0</inkml:trace>
  <inkml:trace contextRef="#ctx0" brushRef="#br0" timeOffset="17899.617">23591 10589 1036 0,'-3'0'92'0,"3"0"-73"15,0 0-19-15,0 0 0 0,3 8 100 0,-3 0 17 16,0-1 3-16,3 7 1 0,0-1-65 0,0 3-14 16,-3 2-2-16,0 6-1 0,3 0 21 0,-3 0 5 15,-3 5 1-15,3-3 0 0,0 3-14 0,0-2-2 0,0-1-1 0,0-2 0 16,3-3-37-16,-3-2-12 15,3-1 8-15,0-2-8 0,-3-3 0 0,0 1 0 0,3-4 0 0,0-2 0 32,-3 0-132-32,0-8-21 0</inkml:trace>
  <inkml:trace contextRef="#ctx0" brushRef="#br0" timeOffset="18076.605">23460 10851 1382 0,'0'-3'123'0,"0"0"-99"0,3-2-24 0,0 0 0 16,3-3 135-16,3 2 21 0,0-1 5 0,3-1 1 15,0-3-113-15,3 3-22 0,2 0-5 0,1 0-1 16,3 3-4-16,-3 0-1 0,0-1 0 0,0 6 0 16,-3 0-115-16,2 0-23 0,-2 0-5 0</inkml:trace>
  <inkml:trace contextRef="#ctx0" brushRef="#br0" timeOffset="18339.605">23734 10827 864 0,'-3'5'76'0,"-3"-2"-60"16,0 2-16-16,3 3 0 0,-3-3 168 0,3 6 30 15,0-1 6-15,3 1 2 0,-3 5-122 0,3-3-25 16,0 0-5-16,0 1-1 0,3 1-17 0,0-1-3 16,3-1-1-16,0-3 0 0,0 1 12 0,3-3 1 15,0 0 1-15,0-3 0 0,3-2-20 0,0-1-4 16,0-2-1-16,2 0 0 0,-2-2-5 0,0-3-2 15,3-3 0-15,-6 0 0 0,3 0-2 0,-3-3-1 16,-3 1 0-16,3-4 0 0,-6 1-11 0,0 0 8 16,0 0-8-16,-3-1 8 0,0 1-8 0,-6 0 0 0,3 0 9 15,-6 0-9-15,3 2 0 0,-3-2 0 0,-3 2 0 0,3 1 0 16,-3 2-21-16,3 2 1 0,0 1 0 0,0 2 0 31,1 1-99-31,2 2-19 0,0 2-4 0,0 1-419 0,6-3-84 0</inkml:trace>
  <inkml:trace contextRef="#ctx0" brushRef="#br0" timeOffset="18596.621">23916 10853 864 0,'0'0'76'0,"0"0"-60"0,3 13-16 0,0-2 0 16,-1 0 202-16,1-1 38 0,3 3 7 0,-3-2 1 16,3 0-129-16,-3-1-27 0,6-2-4 0,-6 0-2 15,-3-8-25-15,3 8-5 0,-3-8 0 0,0 0-1 0,0 0-21 0,0 0-4 16,6 8-1-16,-6-8 0 0,0 0 3 0,0 0 0 15,0 0 0-15,0 0 0 0,0 0-32 0,6-5-13 16,-3-3 1-16,0 0 0 0,-3-3 12 0,6 1 12 16,-3-4-3-16,3-2 0 0,0 1-9 0,0 1 0 15,3 1 9-15,0 0-9 0,3 0 0 0,0-1 0 16,2 1 0-16,1 5 0 0,-3 0 0 0,3 0 0 16,0 3 0-16,0 0 0 15,-3 2-79-15,3 3-20 0,-3 0-4 0</inkml:trace>
  <inkml:trace contextRef="#ctx0" brushRef="#br0" timeOffset="20449.728">23927 10808 345 0,'0'0'31'0,"0"0"-31"0,0 0 0 0,0 0 0 15,0 0 112-15,0 0 16 0,0 0 3 0,0 0 1 16,-5 0-52-16,5 0-11 0,0 0-1 0,0 0-1 15,0 0-22-15,0 0-4 0,0 0-1 0,-6-2 0 16,6 2 6-16,0 0 1 0,0 0 0 0,0 0 0 16,0 0 2-16,0 0 1 0,0 0 0 0,0 0 0 0,0 0-17 0,0 0-3 15,0 0-1-15,0 0 0 0,0 0-8 0,0 0-1 16,0 0-1-16,0 0 0 0,-6-3 5 0,6 3 2 16,0 0 0-16,0 0 0 0,0 0-10 0,0 0-3 15,0 0 0-15,-3 5 0 0,3-5 16 0,-3 8 3 16,0 0 1-16,3 0 0 0,-3 0 5 0,3 5 1 15,-3 0 0-15,3 1 0 0,3-1 2 0,0 3 1 16,-3-3 0-16,0 3 0 0,0-3-14 0,3-2-4 16,-3 2 0-16,3-2 0 0,-3-1-7 0,3 1-1 15,0-1-1-15,0-4 0 0,0 1-6 0,-3 1-1 0,3-2 0 0,-3-6 0 16,0 0-8-16,0 0 10 0,0 5-10 0,0-5 10 16,0 0-10-16,0 0 0 15,0 0 0-15,-3 5 8 0,3-5 3 0,0 0 0 0,0 0 0 16,-3 6 0-16,3-6-11 0,0 0 0 0,-6 2-12 15,6-2 12-15,0 0 0 0,0 0 0 0,0 0 0 16,0 0 8-16,0 0-8 0,0 0 0 0,0 0 0 16,0 0 0-16,0 0 0 0,0 0 0 15,0 0 0-15,0 0 8 0,0 0 0 0,0-8-8 0,0 3 12 0,0 0-4 16,3-3-8-16,-3 2 10 0,0-1-10 16,0 1 10-16,3-4-10 0,0 2 0 0,0-3 0 15,-1-2 0-15,1 0 0 0,3-1 0 0,3-1 0 0,0-1 0 16,-3-3 0-16,3 6 0 0,0-3 0 0,3 3 0 15,-3 0 0-15,0-1 0 0,0 4 0 0,-3-1 0 16,0 1 0-16,0 2 0 0,0 2 0 0,0 1 0 16,2 0 0-16,-2 2 8 0,-6 3-8 0,6 0 8 15,3-2-8-15,0 2 0 0,-9 0 0 0,6 2 0 16,0 1-64-16,3-3-4 16,-9 0-2-16,6 0-999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9A741-3D03-49A6-9313-02DA1F1A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37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324211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run</a:t>
            </a:r>
            <a:r>
              <a:rPr lang="en-US" baseline="0" dirty="0"/>
              <a:t> $ make </a:t>
            </a:r>
            <a:r>
              <a:rPr lang="en-US" baseline="0" dirty="0" err="1"/>
              <a:t>SimplePoint</a:t>
            </a:r>
            <a:r>
              <a:rPr lang="en-US" baseline="0" dirty="0"/>
              <a:t>, then $ ./</a:t>
            </a:r>
            <a:r>
              <a:rPr lang="en-US" baseline="0" dirty="0" err="1"/>
              <a:t>SimplePoint</a:t>
            </a:r>
            <a:endParaRPr lang="en-US" baseline="0" dirty="0"/>
          </a:p>
          <a:p>
            <a:r>
              <a:rPr lang="en-US" baseline="0" dirty="0"/>
              <a:t>- should be garbage, but newer version of </a:t>
            </a:r>
            <a:r>
              <a:rPr lang="en-US" baseline="0" dirty="0" err="1"/>
              <a:t>gcc</a:t>
            </a:r>
            <a:r>
              <a:rPr lang="en-US" baseline="0" dirty="0"/>
              <a:t> may show 0’s (in which case you should skip the demo)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9438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369159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 compile and run $ ./test to show printouts</a:t>
            </a:r>
          </a:p>
          <a:p>
            <a:endParaRPr lang="en-US" dirty="0"/>
          </a:p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</a:t>
            </a:r>
            <a:r>
              <a:rPr lang="en-US" baseline="0" dirty="0"/>
              <a:t> &lt;</a:t>
            </a:r>
            <a:r>
              <a:rPr lang="en-US" baseline="0" dirty="0" err="1"/>
              <a:t>cmath</a:t>
            </a:r>
            <a:r>
              <a:rPr lang="en-US" baseline="0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0555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7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4479" y="27429"/>
            <a:ext cx="18950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L11:  C++ Constructor Insanity</a:t>
            </a:r>
          </a:p>
        </p:txBody>
      </p:sp>
    </p:spTree>
    <p:extLst>
      <p:ext uri="{BB962C8B-B14F-4D97-AF65-F5344CB8AC3E}">
        <p14:creationId xmlns:p14="http://schemas.microsoft.com/office/powerpoint/2010/main" val="29151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customXml" Target="../ink/ink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Constructor Insanity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403128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B646-2CB6-3D43-9B8C-9F3510317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</a:t>
            </a:r>
            <a:r>
              <a:rPr lang="en-US" i="1" dirty="0"/>
              <a:t>any</a:t>
            </a:r>
            <a:r>
              <a:rPr lang="en-US" dirty="0"/>
              <a:t> constructors, C++ assumes you have defined all the ones you intend to be available and will </a:t>
            </a:r>
            <a:r>
              <a:rPr lang="en-US" i="1" dirty="0"/>
              <a:t>not</a:t>
            </a:r>
            <a:r>
              <a:rPr lang="en-US" dirty="0"/>
              <a:t> add any others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2784764"/>
            <a:ext cx="8138160" cy="3749040"/>
          </a:xfrm>
          <a:prstGeom prst="roundRect">
            <a:avLst>
              <a:gd name="adj" fmla="val 308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defining a constructor with two arguments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if you define any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C++ will NOT synthesize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default constructor for you.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invokes the 2-int-arguments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E9D492A-BD59-4DA5-B243-4D14DBBC0DFC}"/>
                  </a:ext>
                </a:extLst>
              </p14:cNvPr>
              <p14:cNvContentPartPr/>
              <p14:nvPr/>
            </p14:nvContentPartPr>
            <p14:xfrm>
              <a:off x="6957360" y="3439440"/>
              <a:ext cx="1744920" cy="709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E9D492A-BD59-4DA5-B243-4D14DBBC0D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48000" y="3430080"/>
                <a:ext cx="1763640" cy="72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777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 (overloading)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1371600"/>
            <a:ext cx="8138160" cy="448056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two arguments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2-int-arguments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times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4DB3FD2-BB89-4A30-BED6-D5D46CBDE4EC}"/>
                  </a:ext>
                </a:extLst>
              </p14:cNvPr>
              <p14:cNvContentPartPr/>
              <p14:nvPr/>
            </p14:nvContentPartPr>
            <p14:xfrm>
              <a:off x="1690560" y="2008800"/>
              <a:ext cx="5550120" cy="4684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4DB3FD2-BB89-4A30-BED6-D5D46CBDE4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1200" y="1999440"/>
                <a:ext cx="5568840" cy="47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507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lets you </a:t>
            </a:r>
            <a:r>
              <a:rPr lang="en-US" i="1" dirty="0"/>
              <a:t>optionally</a:t>
            </a:r>
            <a:r>
              <a:rPr lang="en-US" dirty="0"/>
              <a:t> declare an </a:t>
            </a:r>
            <a:r>
              <a:rPr lang="en-US" dirty="0">
                <a:solidFill>
                  <a:srgbClr val="0066FF"/>
                </a:solidFill>
              </a:rPr>
              <a:t>initialization list </a:t>
            </a:r>
            <a:r>
              <a:rPr lang="en-US" dirty="0"/>
              <a:t>as part of a constructor definition</a:t>
            </a:r>
          </a:p>
          <a:p>
            <a:pPr lvl="1"/>
            <a:r>
              <a:rPr lang="en-US" dirty="0"/>
              <a:t>Initializes fields according to parameters in the list</a:t>
            </a:r>
          </a:p>
          <a:p>
            <a:pPr lvl="1"/>
            <a:r>
              <a:rPr lang="en-US" dirty="0"/>
              <a:t>The following two are (nearly) identical: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05840" y="5120640"/>
            <a:ext cx="7132320" cy="1280160"/>
          </a:xfrm>
          <a:prstGeom prst="roundRect">
            <a:avLst>
              <a:gd name="adj" fmla="val 75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an initialization list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x_(x), y_(y)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05840" y="3291840"/>
            <a:ext cx="7132320" cy="1554480"/>
          </a:xfrm>
          <a:prstGeom prst="roundRect">
            <a:avLst>
              <a:gd name="adj" fmla="val 6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B256DC2-758F-499E-9D5D-1CECFE5FDB44}"/>
                  </a:ext>
                </a:extLst>
              </p14:cNvPr>
              <p14:cNvContentPartPr/>
              <p14:nvPr/>
            </p14:nvContentPartPr>
            <p14:xfrm>
              <a:off x="6504120" y="4877640"/>
              <a:ext cx="2322360" cy="5634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B256DC2-758F-499E-9D5D-1CECFE5FDB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4760" y="4868280"/>
                <a:ext cx="234108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912D60D-E3FC-4334-95A4-2878A68BB379}"/>
                  </a:ext>
                </a:extLst>
              </p14:cNvPr>
              <p14:cNvContentPartPr/>
              <p14:nvPr/>
            </p14:nvContentPartPr>
            <p14:xfrm>
              <a:off x="131400" y="5541480"/>
              <a:ext cx="7126200" cy="8244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912D60D-E3FC-4334-95A4-2878A68BB3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040" y="5532120"/>
                <a:ext cx="7144920" cy="84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63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vs. Construction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Data members in initializer list are initialized in the order they are defined in the class, not by the initialization list ordering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Data members that don’t appear in the initialization list are </a:t>
            </a:r>
            <a:r>
              <a:rPr lang="en-US" i="1" dirty="0"/>
              <a:t>default initialized/constructed</a:t>
            </a:r>
            <a:r>
              <a:rPr lang="en-US" dirty="0"/>
              <a:t> before body is executed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</a:rPr>
              <a:t>Initialization preferred to assignment </a:t>
            </a:r>
            <a:r>
              <a:rPr lang="en-US" dirty="0"/>
              <a:t>to avoid extra steps</a:t>
            </a:r>
          </a:p>
          <a:p>
            <a:pPr lvl="2"/>
            <a:r>
              <a:rPr lang="en-US" dirty="0"/>
              <a:t>Real code should never mix the two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371600"/>
            <a:ext cx="8229600" cy="2468880"/>
          </a:xfrm>
          <a:prstGeom prst="roundRect">
            <a:avLst>
              <a:gd name="adj" fmla="val 50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Point3D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3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arguments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Point3D(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: y_(y), x_(x)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z_ = 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x_, y_, z_;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members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Point3D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63845" y="1479620"/>
            <a:ext cx="3383280" cy="974326"/>
            <a:chOff x="5257165" y="2134634"/>
            <a:chExt cx="3383280" cy="974326"/>
          </a:xfrm>
        </p:grpSpPr>
        <p:sp>
          <p:nvSpPr>
            <p:cNvPr id="9" name="Oval 8"/>
            <p:cNvSpPr/>
            <p:nvPr/>
          </p:nvSpPr>
          <p:spPr bwMode="auto">
            <a:xfrm>
              <a:off x="6309360" y="2743200"/>
              <a:ext cx="201168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165" y="2134634"/>
              <a:ext cx="338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First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initialization list is applied.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5756564" y="2434748"/>
              <a:ext cx="666403" cy="36387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822960" y="2331720"/>
            <a:ext cx="5960225" cy="690481"/>
            <a:chOff x="914400" y="2990088"/>
            <a:chExt cx="5960225" cy="690481"/>
          </a:xfrm>
        </p:grpSpPr>
        <p:sp>
          <p:nvSpPr>
            <p:cNvPr id="11" name="TextBox 10"/>
            <p:cNvSpPr txBox="1"/>
            <p:nvPr/>
          </p:nvSpPr>
          <p:spPr>
            <a:xfrm>
              <a:off x="3217025" y="3311237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constructor body is executed.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914400" y="2990088"/>
              <a:ext cx="128016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 bwMode="auto">
            <a:xfrm flipH="1" flipV="1">
              <a:off x="2194560" y="3282882"/>
              <a:ext cx="1022465" cy="21302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DC073D-1770-43F0-9D35-613807BF23C5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0AD8C3F-E8EB-4AD7-A520-E01B3D168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81838A2-E1DD-45C6-ABAE-67859EA8728D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F5F22F-FF4B-4C28-B1A8-B622C517FF39}"/>
                  </a:ext>
                </a:extLst>
              </p14:cNvPr>
              <p14:cNvContentPartPr/>
              <p14:nvPr/>
            </p14:nvContentPartPr>
            <p14:xfrm>
              <a:off x="978840" y="1866960"/>
              <a:ext cx="8100360" cy="3519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F5F22F-FF4B-4C28-B1A8-B622C517FF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9480" y="1857600"/>
                <a:ext cx="8119080" cy="353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99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0066FF"/>
                </a:solidFill>
              </a:rPr>
              <a:t>copy constructor </a:t>
            </a:r>
            <a:r>
              <a:rPr lang="en-US" dirty="0"/>
              <a:t>(</a:t>
            </a:r>
            <a:r>
              <a:rPr lang="en-US" dirty="0" err="1">
                <a:solidFill>
                  <a:srgbClr val="0066FF"/>
                </a:solidFill>
              </a:rPr>
              <a:t>cctor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Used to create a new object as a copy of an existing object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468880"/>
            <a:ext cx="7680960" cy="329184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2-int-arguments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constructor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could also be written as "Point y = x;"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26278C-0D62-ED49-BD88-A3612069C091}"/>
              </a:ext>
            </a:extLst>
          </p:cNvPr>
          <p:cNvSpPr txBox="1">
            <a:spLocks/>
          </p:cNvSpPr>
          <p:nvPr/>
        </p:nvSpPr>
        <p:spPr bwMode="auto">
          <a:xfrm>
            <a:off x="396875" y="5930614"/>
            <a:ext cx="8366125" cy="64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kern="0" dirty="0"/>
              <a:t>Initializer lists can also be used in copy constructors (preferred)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56BCFA1-6071-4653-A17B-139F05BB2A9A}"/>
                  </a:ext>
                </a:extLst>
              </p14:cNvPr>
              <p14:cNvContentPartPr/>
              <p14:nvPr/>
            </p14:nvContentPartPr>
            <p14:xfrm>
              <a:off x="2153520" y="2796480"/>
              <a:ext cx="6954840" cy="31777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56BCFA1-6071-4653-A17B-139F05BB2A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4160" y="2787120"/>
                <a:ext cx="6973560" cy="319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3C440F0-BCDB-4803-BAFD-060B49B9155C}"/>
                  </a:ext>
                </a:extLst>
              </p14:cNvPr>
              <p14:cNvContentPartPr/>
              <p14:nvPr/>
            </p14:nvContentPartPr>
            <p14:xfrm>
              <a:off x="4742266" y="372156"/>
              <a:ext cx="2077821" cy="105931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3C440F0-BCDB-4803-BAFD-060B49B915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32906" y="362797"/>
                <a:ext cx="2096540" cy="1078032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8732106F-A2C8-4468-ABA8-C11C10A41DA4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20CDDF0-BAF9-4DC7-82CB-B5012B6C1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2863E2-B4C9-4A1A-A065-8DACD16D8DBE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14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your own copy constructor,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176A7CE-C56B-4C56-858D-17A3556A2F95}"/>
                  </a:ext>
                </a:extLst>
              </p14:cNvPr>
              <p14:cNvContentPartPr/>
              <p14:nvPr/>
            </p14:nvContentPartPr>
            <p14:xfrm>
              <a:off x="2301122" y="375120"/>
              <a:ext cx="6775918" cy="25657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176A7CE-C56B-4C56-858D-17A3556A2F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1762" y="365760"/>
                <a:ext cx="6794638" cy="258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6900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The copy constructor is invoked if: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</a:t>
            </a:r>
            <a:br>
              <a:rPr lang="en-US" dirty="0"/>
            </a:br>
            <a:r>
              <a:rPr lang="en-US" dirty="0"/>
              <a:t>another object of the same </a:t>
            </a:r>
            <a:br>
              <a:rPr lang="en-US" dirty="0"/>
            </a:br>
            <a:r>
              <a:rPr lang="en-US" dirty="0"/>
              <a:t>type: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pass a non-reference </a:t>
            </a:r>
            <a:br>
              <a:rPr lang="en-US" dirty="0"/>
            </a:br>
            <a:r>
              <a:rPr lang="en-US" dirty="0"/>
              <a:t>object as a value parameter </a:t>
            </a:r>
            <a:br>
              <a:rPr lang="en-US" dirty="0"/>
            </a:br>
            <a:r>
              <a:rPr lang="en-US" dirty="0"/>
              <a:t>to a function: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return a non-reference</a:t>
            </a:r>
            <a:br>
              <a:rPr lang="en-US" dirty="0"/>
            </a:br>
            <a:r>
              <a:rPr lang="en-US" dirty="0"/>
              <a:t>object value from a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922520" y="3429000"/>
            <a:ext cx="3840480" cy="100584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922520" y="1965960"/>
            <a:ext cx="3840480" cy="822960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y;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22520" y="4937760"/>
            <a:ext cx="3840480" cy="1005840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626F014-9BF1-42D0-902E-DAFC31803660}"/>
                  </a:ext>
                </a:extLst>
              </p14:cNvPr>
              <p14:cNvContentPartPr/>
              <p14:nvPr/>
            </p14:nvContentPartPr>
            <p14:xfrm>
              <a:off x="4740120" y="3666240"/>
              <a:ext cx="2282760" cy="15357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626F014-9BF1-42D0-902E-DAFC318036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0760" y="3656880"/>
                <a:ext cx="2301480" cy="155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06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The compiler sometimes uses a “return by value optimization” or “move semantics” to eliminate unnecessary copies</a:t>
            </a:r>
          </a:p>
          <a:p>
            <a:pPr lvl="1"/>
            <a:r>
              <a:rPr lang="en-US" dirty="0"/>
              <a:t>Sometimes you might not see a constructor get invoked when you might expect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3474720"/>
            <a:ext cx="5669280" cy="2011680"/>
          </a:xfrm>
          <a:prstGeom prst="roundRect">
            <a:avLst>
              <a:gd name="adj" fmla="val 58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A3FA5A0-B61F-4EE5-8646-34D6D704B759}"/>
                  </a:ext>
                </a:extLst>
              </p14:cNvPr>
              <p14:cNvContentPartPr/>
              <p14:nvPr/>
            </p14:nvContentPartPr>
            <p14:xfrm>
              <a:off x="1057320" y="2203200"/>
              <a:ext cx="5730840" cy="45867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A3FA5A0-B61F-4EE5-8646-34D6D704B7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7960" y="2193840"/>
                <a:ext cx="5749560" cy="460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5814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Destructors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8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10 released today, due Monday</a:t>
            </a:r>
          </a:p>
          <a:p>
            <a:pPr lvl="1"/>
            <a:r>
              <a:rPr lang="en-US" dirty="0"/>
              <a:t>Write a substantive class in C++!</a:t>
            </a:r>
          </a:p>
          <a:p>
            <a:pPr lvl="3"/>
            <a:endParaRPr lang="en-US" dirty="0"/>
          </a:p>
          <a:p>
            <a:r>
              <a:rPr lang="en-US" dirty="0"/>
              <a:t>Homework 2 due next Thursday (2/6)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dirty="0"/>
              <a:t> (yours or ours) and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 from hw1 need to be in right directory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yourgit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/hw1/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use Ctrl-D to exit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dirty="0"/>
              <a:t>, test on directory of small self-made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0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!=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is the </a:t>
            </a:r>
            <a:r>
              <a:rPr lang="en-US" dirty="0">
                <a:solidFill>
                  <a:srgbClr val="0066FF"/>
                </a:solidFill>
              </a:rPr>
              <a:t>assignment operator</a:t>
            </a:r>
          </a:p>
          <a:p>
            <a:pPr lvl="1"/>
            <a:r>
              <a:rPr lang="en-US" dirty="0"/>
              <a:t>Assigns values to an </a:t>
            </a:r>
            <a:r>
              <a:rPr lang="en-US" i="1" dirty="0"/>
              <a:t>existing, already constructed</a:t>
            </a:r>
            <a:r>
              <a:rPr lang="en-US" dirty="0"/>
              <a:t>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400800" cy="1463040"/>
          </a:xfrm>
          <a:prstGeom prst="roundRect">
            <a:avLst>
              <a:gd name="adj" fmla="val 86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w;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assignment operator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4371AB0-BB1B-44B5-9C60-338FCAFCEA66}"/>
                  </a:ext>
                </a:extLst>
              </p14:cNvPr>
              <p14:cNvContentPartPr/>
              <p14:nvPr/>
            </p14:nvContentPartPr>
            <p14:xfrm>
              <a:off x="110880" y="3409920"/>
              <a:ext cx="6354720" cy="9054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4371AB0-BB1B-44B5-9C60-338FCAFCEA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520" y="3400560"/>
                <a:ext cx="6373440" cy="9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9922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the “=”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choose to define the “=” operator</a:t>
            </a:r>
          </a:p>
          <a:p>
            <a:pPr lvl="1"/>
            <a:r>
              <a:rPr lang="en-US" dirty="0"/>
              <a:t>But there are some rules you should follow: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468880"/>
            <a:ext cx="7498080" cy="301752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Point::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 check against 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always return *this from op=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b = c;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because = return *this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(b = c);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equiv. to above (= is right-associative)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 = b) = c;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"works" because = returns a non-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F6A0F16-54B0-469E-B504-1FC870235EC7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B53698E-C339-4615-ABCB-E4C4A63B6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337106-42A3-496D-A86C-4D3172A5B254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094ED9A-90A3-48D4-99F8-57FAD60BD071}"/>
                  </a:ext>
                </a:extLst>
              </p14:cNvPr>
              <p14:cNvContentPartPr/>
              <p14:nvPr/>
            </p14:nvContentPartPr>
            <p14:xfrm>
              <a:off x="610560" y="1097280"/>
              <a:ext cx="7865280" cy="48103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094ED9A-90A3-48D4-99F8-57FAD60BD0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1200" y="1087920"/>
                <a:ext cx="7884000" cy="482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0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the assignment operator,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x;   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assignment operator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9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Destructors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4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0066FF"/>
                </a:solidFill>
              </a:rPr>
              <a:t>destructor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rgbClr val="0066FF"/>
                </a:solidFill>
              </a:rPr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Invoked automatically when a class instance is deleted, goes out of scope, etc. (even via exceptions or other causes!)</a:t>
            </a:r>
          </a:p>
          <a:p>
            <a:pPr lvl="1"/>
            <a:r>
              <a:rPr lang="en-US" dirty="0"/>
              <a:t>Place to put your cleanup code – free any dynamic storage or other resources owned by the object</a:t>
            </a:r>
          </a:p>
          <a:p>
            <a:pPr lvl="1"/>
            <a:r>
              <a:rPr lang="en-US" dirty="0"/>
              <a:t>Standard C++ idiom for managing dynamic resources</a:t>
            </a:r>
          </a:p>
          <a:p>
            <a:pPr lvl="2"/>
            <a:r>
              <a:rPr lang="en-US" dirty="0"/>
              <a:t>Slogan: “</a:t>
            </a:r>
            <a:r>
              <a:rPr lang="en-US" i="1" dirty="0"/>
              <a:t>Resource Acquisition Is Initialization</a:t>
            </a:r>
            <a:r>
              <a:rPr lang="en-US" dirty="0"/>
              <a:t>” (RAII)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" y="4572000"/>
            <a:ext cx="7680960" cy="1097280"/>
          </a:xfrm>
          <a:prstGeom prst="roundRect">
            <a:avLst>
              <a:gd name="adj" fmla="val 1107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~Point()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any cleanup needed when a Point object goes away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(nothing to do here since we have no dynamic resources)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B236612-3436-4B7B-96AE-F12B88EFD346}"/>
                  </a:ext>
                </a:extLst>
              </p14:cNvPr>
              <p14:cNvContentPartPr/>
              <p14:nvPr/>
            </p14:nvContentPartPr>
            <p14:xfrm>
              <a:off x="731520" y="2552760"/>
              <a:ext cx="7681320" cy="36561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B236612-3436-4B7B-96AE-F12B88EFD3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2160" y="2543400"/>
                <a:ext cx="7700040" cy="367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3290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times does the </a:t>
            </a:r>
            <a:r>
              <a:rPr lang="en-US" b="1" i="1" dirty="0"/>
              <a:t>destructor</a:t>
            </a:r>
            <a:r>
              <a:rPr lang="en-US" dirty="0"/>
              <a:t> get invoked?</a:t>
            </a:r>
          </a:p>
          <a:p>
            <a:pPr lvl="1"/>
            <a:r>
              <a:rPr lang="en-US" dirty="0"/>
              <a:t>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with everything defined (</a:t>
            </a:r>
            <a:r>
              <a:rPr lang="en-US" dirty="0" err="1"/>
              <a:t>ctor</a:t>
            </a:r>
            <a:r>
              <a:rPr lang="en-US" dirty="0"/>
              <a:t>, </a:t>
            </a:r>
            <a:r>
              <a:rPr lang="en-US" dirty="0" err="1"/>
              <a:t>cctor</a:t>
            </a:r>
            <a:r>
              <a:rPr lang="en-US" dirty="0"/>
              <a:t>, =, </a:t>
            </a:r>
            <a:r>
              <a:rPr lang="en-US" dirty="0" err="1"/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Assume no compiler optimizations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25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2560320" y="2834640"/>
            <a:ext cx="6126480" cy="3383280"/>
          </a:xfrm>
          <a:prstGeom prst="roundRect">
            <a:avLst>
              <a:gd name="adj" fmla="val 30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origin(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theta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atan2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r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"theta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theta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rad"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0720" y="2432304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+mj-lt"/>
                <a:ea typeface="CMU Bright" panose="02000603000000000000" pitchFamily="2" charset="0"/>
                <a:cs typeface="CMU Bright" panose="02000603000000000000" pitchFamily="2" charset="0"/>
              </a:rPr>
              <a:t>test.cc</a:t>
            </a:r>
            <a:endParaRPr lang="en-US" sz="2400" dirty="0">
              <a:solidFill>
                <a:srgbClr val="4B2A85"/>
              </a:solidFill>
              <a:latin typeface="+mj-lt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623AB92-0494-4B0A-B649-B0FCB465326A}"/>
                  </a:ext>
                </a:extLst>
              </p14:cNvPr>
              <p14:cNvContentPartPr/>
              <p14:nvPr/>
            </p14:nvContentPartPr>
            <p14:xfrm>
              <a:off x="204120" y="443880"/>
              <a:ext cx="8835480" cy="5784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623AB92-0494-4B0A-B649-B0FCB46532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760" y="434520"/>
                <a:ext cx="8854200" cy="580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9275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your Point3D class from </a:t>
            </a:r>
            <a:r>
              <a:rPr lang="en-US" dirty="0" err="1"/>
              <a:t>Lec</a:t>
            </a:r>
            <a:r>
              <a:rPr lang="en-US" dirty="0"/>
              <a:t> 10 Extra #1</a:t>
            </a:r>
          </a:p>
          <a:p>
            <a:pPr lvl="1"/>
            <a:r>
              <a:rPr lang="en-US" dirty="0"/>
              <a:t>Disable the copy constructor and assignment operator</a:t>
            </a:r>
          </a:p>
          <a:p>
            <a:pPr lvl="1"/>
            <a:r>
              <a:rPr lang="en-US" dirty="0"/>
              <a:t>Attempt to use copy &amp; assignment in code and see what error the compiler generates</a:t>
            </a:r>
          </a:p>
          <a:p>
            <a:pPr lvl="1"/>
            <a:r>
              <a:rPr lang="en-US" dirty="0"/>
              <a:t>Write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member function and try using it instead</a:t>
            </a:r>
          </a:p>
          <a:p>
            <a:pPr lvl="2"/>
            <a:r>
              <a:rPr lang="en-US" dirty="0"/>
              <a:t>(See details about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next lecture)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56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class that:</a:t>
            </a:r>
          </a:p>
          <a:p>
            <a:pPr lvl="1"/>
            <a:r>
              <a:rPr lang="en-US" dirty="0"/>
              <a:t>Is given the name of a file as a constructor argument</a:t>
            </a:r>
          </a:p>
          <a:p>
            <a:pPr lvl="1"/>
            <a:r>
              <a:rPr lang="en-US" dirty="0"/>
              <a:t>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GetNextWord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that returns the next whitespace- or newline-separated word from the file as a copy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object, or an empty string once you hit EOF</a:t>
            </a:r>
          </a:p>
          <a:p>
            <a:pPr lvl="1"/>
            <a:r>
              <a:rPr lang="en-US" dirty="0"/>
              <a:t>Has a destructor that cleans up anything that needs cleaning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2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+mj-lt"/>
                <a:ea typeface="CMU Bright" panose="02000603000000000000" pitchFamily="2" charset="0"/>
                <a:cs typeface="CMU Bright" panose="02000603000000000000" pitchFamily="2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+mj-lt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B9A99EE-B107-4ADB-8B63-4590B5B33764}"/>
                  </a:ext>
                </a:extLst>
              </p14:cNvPr>
              <p14:cNvContentPartPr/>
              <p14:nvPr/>
            </p14:nvContentPartPr>
            <p14:xfrm>
              <a:off x="71280" y="1422000"/>
              <a:ext cx="8949240" cy="3687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B9A99EE-B107-4ADB-8B63-4590B5B337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20" y="1412640"/>
                <a:ext cx="8967960" cy="37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90033A0-5A4F-4849-A2AD-1D52647E154B}"/>
                  </a:ext>
                </a:extLst>
              </p14:cNvPr>
              <p14:cNvContentPartPr/>
              <p14:nvPr/>
            </p14:nvContentPartPr>
            <p14:xfrm>
              <a:off x="2379600" y="1825920"/>
              <a:ext cx="4804200" cy="1873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90033A0-5A4F-4849-A2AD-1D52647E15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70240" y="1816560"/>
                <a:ext cx="4822920" cy="189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708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 Definitions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521208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-&gt;y_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"this-&gt;" is optional unless name conflicts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can access p’s x_ and y_ variables either through the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accessor functions or the x_, y_ private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member variables directly, since we’re in a member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function of the same class.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distance =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 *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distance +=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 *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(distance);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 =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 = y;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+mj-lt"/>
                <a:ea typeface="CMU Bright" panose="02000603000000000000" pitchFamily="2" charset="0"/>
                <a:cs typeface="CMU Bright" panose="02000603000000000000" pitchFamily="2" charset="0"/>
              </a:rPr>
              <a:t>Point.cc</a:t>
            </a:r>
            <a:endParaRPr lang="en-US" sz="2400" dirty="0">
              <a:solidFill>
                <a:srgbClr val="4B2A85"/>
              </a:solidFill>
              <a:latin typeface="+mj-lt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57305E3-5309-4821-AA28-0CBDCD1F1F57}"/>
                  </a:ext>
                </a:extLst>
              </p14:cNvPr>
              <p14:cNvContentPartPr/>
              <p14:nvPr/>
            </p14:nvContentPartPr>
            <p14:xfrm>
              <a:off x="1064880" y="1492920"/>
              <a:ext cx="7553520" cy="4142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57305E3-5309-4821-AA28-0CBDCD1F1F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5520" y="1483560"/>
                <a:ext cx="7572240" cy="416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614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Usage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3434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p1(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p2(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"p2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(p2)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+mj-lt"/>
                <a:ea typeface="CMU Bright" panose="02000603000000000000" pitchFamily="2" charset="0"/>
                <a:cs typeface="CMU Bright" panose="02000603000000000000" pitchFamily="2" charset="0"/>
              </a:rPr>
              <a:t>usepoint.cc</a:t>
            </a:r>
            <a:endParaRPr lang="en-US" sz="2400" dirty="0">
              <a:solidFill>
                <a:srgbClr val="4B2A85"/>
              </a:solidFill>
              <a:latin typeface="+mj-lt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B3E0DE5-1FE7-4AD2-83E4-64E00B7E7C26}"/>
                  </a:ext>
                </a:extLst>
              </p14:cNvPr>
              <p14:cNvContentPartPr/>
              <p14:nvPr/>
            </p14:nvContentPartPr>
            <p14:xfrm>
              <a:off x="1784880" y="2953241"/>
              <a:ext cx="6749497" cy="3387079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B3E0DE5-1FE7-4AD2-83E4-64E00B7E7C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5520" y="2943881"/>
                <a:ext cx="6768217" cy="3405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CAB5F37-398E-4E51-A427-F7244C9F003D}"/>
                  </a:ext>
                </a:extLst>
              </p14:cNvPr>
              <p14:cNvContentPartPr/>
              <p14:nvPr/>
            </p14:nvContentPartPr>
            <p14:xfrm>
              <a:off x="3951360" y="6160680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CAB5F37-398E-4E51-A427-F7244C9F00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2000" y="61513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513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can only contain data fields</a:t>
            </a:r>
          </a:p>
          <a:p>
            <a:pPr lvl="1"/>
            <a:r>
              <a:rPr lang="en-US" dirty="0"/>
              <a:t>No methods and all fields are always accessible</a:t>
            </a:r>
          </a:p>
          <a:p>
            <a:pPr lvl="3"/>
            <a:endParaRPr lang="en-US" dirty="0"/>
          </a:p>
          <a:p>
            <a:r>
              <a:rPr lang="en-US" dirty="0"/>
              <a:t>In C++,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are (nearly) the same!</a:t>
            </a:r>
          </a:p>
          <a:p>
            <a:pPr lvl="1"/>
            <a:r>
              <a:rPr lang="en-US" dirty="0"/>
              <a:t>Both can have methods and member visibility (public/private/protected)</a:t>
            </a:r>
          </a:p>
          <a:p>
            <a:pPr lvl="1"/>
            <a:r>
              <a:rPr lang="en-US" u="sng" dirty="0"/>
              <a:t>Minor difference</a:t>
            </a:r>
            <a:r>
              <a:rPr lang="en-US" dirty="0"/>
              <a:t>: members are default </a:t>
            </a:r>
            <a:r>
              <a:rPr lang="en-US" i="1" dirty="0"/>
              <a:t>public</a:t>
            </a:r>
            <a:r>
              <a:rPr lang="en-US" dirty="0"/>
              <a:t> in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default </a:t>
            </a:r>
            <a:r>
              <a:rPr lang="en-US" i="1" dirty="0"/>
              <a:t>private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3"/>
            <a:endParaRPr lang="en-US" dirty="0"/>
          </a:p>
          <a:p>
            <a:r>
              <a:rPr lang="en-US" dirty="0"/>
              <a:t>Common style convention: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for simple bundles of data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for abstractions with data +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62798C-5D3C-43CD-AB8B-A0644E6D2331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314A1E5-9006-481F-A78D-85C30A3E6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3824E4-B2F7-47A3-8E6A-9C9A17326C60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CE5A8F4-13F2-4348-9610-5E0B715B0F3B}"/>
                  </a:ext>
                </a:extLst>
              </p14:cNvPr>
              <p14:cNvContentPartPr/>
              <p14:nvPr/>
            </p14:nvContentPartPr>
            <p14:xfrm>
              <a:off x="2037331" y="4119792"/>
              <a:ext cx="6215669" cy="2372808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CE5A8F4-13F2-4348-9610-5E0B715B0F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7971" y="4110432"/>
                <a:ext cx="6234389" cy="2391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82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constructor</a:t>
            </a:r>
            <a:r>
              <a:rPr lang="en-US" dirty="0"/>
              <a:t> (</a:t>
            </a:r>
            <a:r>
              <a:rPr lang="en-US" dirty="0" err="1">
                <a:solidFill>
                  <a:srgbClr val="0066FF"/>
                </a:solidFill>
              </a:rPr>
              <a:t>ctor</a:t>
            </a:r>
            <a:r>
              <a:rPr lang="en-US" dirty="0"/>
              <a:t>) initializes a newly-instantiated object</a:t>
            </a:r>
          </a:p>
          <a:p>
            <a:pPr lvl="1"/>
            <a:r>
              <a:rPr lang="en-US" dirty="0"/>
              <a:t>A class can have multiple constructors that differ in parameters</a:t>
            </a:r>
          </a:p>
          <a:p>
            <a:pPr lvl="2"/>
            <a:r>
              <a:rPr lang="en-US" dirty="0"/>
              <a:t>Which one is invoked depends on </a:t>
            </a:r>
            <a:r>
              <a:rPr lang="en-US" i="1" dirty="0"/>
              <a:t>how</a:t>
            </a:r>
            <a:r>
              <a:rPr lang="en-US" dirty="0"/>
              <a:t> the object is instantiated</a:t>
            </a:r>
          </a:p>
          <a:p>
            <a:pPr lvl="3"/>
            <a:endParaRPr lang="en-US" dirty="0"/>
          </a:p>
          <a:p>
            <a:r>
              <a:rPr lang="en-US" dirty="0"/>
              <a:t>Written with the class name as the method name: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C++ will automatically create a </a:t>
            </a:r>
            <a:r>
              <a:rPr lang="en-US" dirty="0">
                <a:solidFill>
                  <a:srgbClr val="0066FF"/>
                </a:solidFill>
              </a:rPr>
              <a:t>synthesized default constructor </a:t>
            </a:r>
            <a:r>
              <a:rPr lang="en-US" dirty="0"/>
              <a:t>if you have </a:t>
            </a:r>
            <a:r>
              <a:rPr lang="en-US" i="1" dirty="0">
                <a:solidFill>
                  <a:srgbClr val="FF0000"/>
                </a:solidFill>
              </a:rPr>
              <a:t>no</a:t>
            </a:r>
            <a:r>
              <a:rPr lang="en-US" dirty="0"/>
              <a:t> user-defined constructors</a:t>
            </a:r>
          </a:p>
          <a:p>
            <a:pPr lvl="2"/>
            <a:r>
              <a:rPr lang="en-US" dirty="0"/>
              <a:t>Takes no arguments and calls the default </a:t>
            </a:r>
            <a:r>
              <a:rPr lang="en-US" dirty="0" err="1"/>
              <a:t>ctor</a:t>
            </a:r>
            <a:r>
              <a:rPr lang="en-US" dirty="0"/>
              <a:t> on all non-“plain old data” (non-POD) member variables</a:t>
            </a:r>
          </a:p>
          <a:p>
            <a:pPr lvl="2"/>
            <a:r>
              <a:rPr lang="en-US" dirty="0"/>
              <a:t>Synthesized default </a:t>
            </a:r>
            <a:r>
              <a:rPr lang="en-US" dirty="0" err="1"/>
              <a:t>ctor</a:t>
            </a:r>
            <a:r>
              <a:rPr lang="en-US" dirty="0"/>
              <a:t> will fail if you have non-initialized </a:t>
            </a:r>
            <a:r>
              <a:rPr lang="en-US" dirty="0" err="1"/>
              <a:t>const</a:t>
            </a:r>
            <a:r>
              <a:rPr lang="en-US" dirty="0"/>
              <a:t> or reference data 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3383280"/>
            <a:ext cx="5297285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20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EC6EC4B-3704-40EF-89EA-B711A0321E3B}"/>
                  </a:ext>
                </a:extLst>
              </p14:cNvPr>
              <p14:cNvContentPartPr/>
              <p14:nvPr/>
            </p14:nvContentPartPr>
            <p14:xfrm>
              <a:off x="2842560" y="1766880"/>
              <a:ext cx="4474080" cy="2438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EC6EC4B-3704-40EF-89EA-B711A0321E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3200" y="1757520"/>
                <a:ext cx="4492800" cy="245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69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301752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constructors declared!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3980303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" y="4663440"/>
            <a:ext cx="8138160" cy="19202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default constructor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66344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545BB3F-6F53-4F1A-B0BC-581B6A4C0E65}"/>
                  </a:ext>
                </a:extLst>
              </p14:cNvPr>
              <p14:cNvContentPartPr/>
              <p14:nvPr/>
            </p14:nvContentPartPr>
            <p14:xfrm>
              <a:off x="3739320" y="3280320"/>
              <a:ext cx="5150160" cy="3213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545BB3F-6F53-4F1A-B0BC-581B6A4C0E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9960" y="3270960"/>
                <a:ext cx="5168880" cy="323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4908082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7530</TotalTime>
  <Words>2715</Words>
  <Application>Microsoft Office PowerPoint</Application>
  <PresentationFormat>On-screen Show (4:3)</PresentationFormat>
  <Paragraphs>421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Constructor Insanity CSE 333 Winter 2020</vt:lpstr>
      <vt:lpstr>Administrivia</vt:lpstr>
      <vt:lpstr>Class Definition (.h file)</vt:lpstr>
      <vt:lpstr>Class Member Definitions (.cc file)</vt:lpstr>
      <vt:lpstr>Class Usage (.cc file)</vt:lpstr>
      <vt:lpstr>struct vs. class</vt:lpstr>
      <vt:lpstr>Lecture Outline</vt:lpstr>
      <vt:lpstr>Constructors</vt:lpstr>
      <vt:lpstr>Synthesized Default Constructor</vt:lpstr>
      <vt:lpstr>Synthesized Default Constructor</vt:lpstr>
      <vt:lpstr>Multiple Constructors (overloading)</vt:lpstr>
      <vt:lpstr>Initialization Lists</vt:lpstr>
      <vt:lpstr>Initialization vs. Construction</vt:lpstr>
      <vt:lpstr>Lecture Outline</vt:lpstr>
      <vt:lpstr>Copy Constructors</vt:lpstr>
      <vt:lpstr>Synthesized Copy Constructor</vt:lpstr>
      <vt:lpstr>When Do Copies Happen?</vt:lpstr>
      <vt:lpstr>Compiler Optimization</vt:lpstr>
      <vt:lpstr>Lecture Outline</vt:lpstr>
      <vt:lpstr>Assignment != Construction</vt:lpstr>
      <vt:lpstr>Overloading the “=” Operator</vt:lpstr>
      <vt:lpstr>Synthesized Assignment Operator</vt:lpstr>
      <vt:lpstr>Lecture Outline</vt:lpstr>
      <vt:lpstr>Destructors</vt:lpstr>
      <vt:lpstr>Polling Question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Lec11 - C++ Constructor Insanity</dc:title>
  <dc:creator>Justin Hsia</dc:creator>
  <cp:lastModifiedBy>Justin Hsia</cp:lastModifiedBy>
  <cp:revision>120</cp:revision>
  <cp:lastPrinted>2020-01-31T03:11:10Z</cp:lastPrinted>
  <dcterms:created xsi:type="dcterms:W3CDTF">2018-04-14T03:18:02Z</dcterms:created>
  <dcterms:modified xsi:type="dcterms:W3CDTF">2020-02-01T00:41:22Z</dcterms:modified>
</cp:coreProperties>
</file>