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9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0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11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12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ink/ink13.xml" ContentType="application/inkml+xml"/>
  <Override PartName="/ppt/notesSlides/notesSlide21.xml" ContentType="application/vnd.openxmlformats-officedocument.presentationml.notesSlide+xml"/>
  <Override PartName="/ppt/ink/ink14.xml" ContentType="application/inkml+xml"/>
  <Override PartName="/ppt/notesSlides/notesSlide22.xml" ContentType="application/vnd.openxmlformats-officedocument.presentationml.notesSlide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7" r:id="rId29"/>
    <p:sldId id="286" r:id="rId30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66FF"/>
    <a:srgbClr val="669900"/>
    <a:srgbClr val="5A5A5A"/>
    <a:srgbClr val="D94B7B"/>
    <a:srgbClr val="E26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5554" autoAdjust="0"/>
  </p:normalViewPr>
  <p:slideViewPr>
    <p:cSldViewPr snapToGrid="0">
      <p:cViewPr varScale="1">
        <p:scale>
          <a:sx n="75" d="100"/>
          <a:sy n="75" d="100"/>
        </p:scale>
        <p:origin x="1083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571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1759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8T00:01:25.1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4672 12142 156 0,'-3'-6'57'0,"6"4"-30"0,0-1-27 16,-3 3 10-16,0-2 0 16,0-1 4-16</inkml:trace>
  <inkml:trace contextRef="#ctx0" brushRef="#br0" timeOffset="1">4672 12118 297 0,'0'-5'22'0,"-3"-1"2"0,0 1-9 16,-6 2 3-1,3-5-6-15,-3 3-7 16,-3 0 4-1,1 0-1-15,2-1-5 16,0 1 1-16,0-6 0 16,0 3 0-16,-3 1-5 15,3-1 1-15,-3 2 2 0,0 1 1 16,0 0-1-16,0-1 1 16,0 1-4-16,1 0-2 15,-1 0 2-15,3-1 2 16,0 4 0-16,0-1-1 15,0 0-2-15,-3 1 1 16,0 2 3-16,-6 0-1 16,0 2-1-1,0 4 1 1,4-4-4-16,-1 4 2 16,3-1 1-16,0 0 2 15,0 0-3-15,0 6 0 0,0-3 1 16,0 0 0-16,0 0-3 15,3 0 0-15,-2 0 2 16,-1 0 2-16,0 0 0 16,-3 0 2-1,0-1-2-15,3 1-5 16,0 0 0-16,0 0 2 16,0 0 3-16,3 3-7 15,-2-1-3-15,2 1 11 16,0 0 5-16,0-1-5 15,0 3 0-15,0 1-2 16,0 4 0-16,0-2 0 16,0 5 2-16,3-2-3 15,0-1 0-15,0 3 3 16,0-5 1-16,0 0-4 0,0 0-1 16,0 0 1-16,0 0 2 15,3 5-5-15,0 3 1 16,1-3 1-16,-1 0 3 15,3-2-2-15,0-1 0 16,3 3-1-16,-1 3 0 16,1 0 0-16,0-3 0 15,0 6 2-15,0 4 2 16,3-2 1-16,-3 0 1 16,3-2-5-16,0 2-1 15,3-5 1-15,0 5 0 16,0 0 1-16,3-2 0 0,0-4-3 15,0-2 2-15,0 1 1 16,3-1 0-16,5 0 0 16,1-2 2-16,0-1-3 15,0-2 0-15,0-3 1 16,0 0 2-16,2-2-3 16,4-3-2-16,0-3 2 15,0 0 2-15,2-2 0 16,1-3 2-16,0-3 0 15,3 1 1-15,-3-3 4 16,5-6 5-16,-2 0-3 16,0-2 0-16,-6 0-6 15,-1-3-1-15,4-2 1 0,-6-6 2 16,-3 0-1-16,6-3 0 16,-7-2-1-16,4 3 2 15,-3-14-1-15,3-5 0 16,-3 0-3-16,-3 6 1 15,-1 1 0-15,-2 4 1 16,-3 5 2-16,-6-11 3 16,-6 1 0-16,-3 4 0 15,-6 1-1-15,0-3 0 16,0-11-4-16,-6 8-3 16,-5 3 6-16,5 3 3 15,0 5-8-15,0 5 0 0,-3 3-9 16,0 2-3-16,0 4-12 15,1-1-6-15,2 0-18 16,-3 0-9-16,-3 0-47 16,15-10-47-1,9-6 53-15</inkml:trace>
  <inkml:trace contextRef="#ctx0" brushRef="#br0" timeOffset="2">11396 12285 72 0,'0'-6'27'0,"0"4"-14"0,0-14-9 0,0 13 8 15,0 1 4-15,0-4 2 16,0 1 4-16,0 0 1 15,-3-1-6-15,0 1 0 16,0 0 1-16,0-1 3 16,0 1-11-16,0 0-6 0,0 0-2 15,-3-1 4-15,0 1 6 16,0 0 3-16,0-1 3 16,-2 1-8-16,-1 0-1 15,-3 0-5-15,0 2-3 16,0-2 0-16,-6 2-1 15,3 0-3-15,-6 1 0 16,0-4-1-16,4 4 3 16,-1-1 0-16,3 0 3 0,0 1-3 15,0 2 0-15,0 0-1 16,0 0 0-16,0 0 2 16,4 2 2-16,-4 1-3 15,0 2-2-15,-3 1 2 16,3-1 0-16,3 3 1 15,0 0 0-15,0 0-3 16,0 0 0-16,4 0 2 16,-4 2 2-16,3 1-2 15,0-1 0-15,-3 4 1 16,3 4 2-16,0-2-1 16,0 0-1-16,0 2-2 15,0-2 1-15,3-2 1 16,0-1 0-16,0 0-3 0,0 3 2 15,0 0 1-15,0 2 0 16,3 1 0 0,1 2 0-16,-1-3-3 0,0 1 2 15,0 2-1-15,3 0 0 16,0 0 2-16,3 3 2 16,3 0-3-16,-1 3-2 15,4 7 2-15,3-5 0 16,0 0 1-16,0 0 0 15,0-2 0-15,0-3 0 0,-3-3 0 16,0 3 2-16,3 2-3 16,0-5 0-16,0-2 3 15,2-1 1-15,-2-2 1 16,0 0 0-16,3 0-5 16,0 0-1-16,0 0 1 15,0-3 2-15,0 0 2 16,0-2 1-16,-1-1-2 15,-2-2-2-15,6 0 3 16,3-3 2-16,-3-2 4 16,0-3 2-16,0 0-3 15,-1-3 0-15,4-2-3 16,3-3 0-16,0-2-1 16,-3-1 2-16,0 0-1 0,-1-2 2 15,4 0-2-15,0-3 0 16,0-5-1-16,-3 2 2 15,-3 1 1-15,-4-3 3 16,-2 0-3-16,0-1-2 16,-3 1 2-16,0-5 0 15,-3-3 1-15,0-3 0 16,0 5-7-16,-3 1 0 16,0-3 1-16,-3 0 3 15,-3 0-2-15,0 0-2 16,0-3 0-16,0 5-1 15,0 4 2-15,0-1 1 0,0 0-1 16,0 3-2-16,0 2 3 16,-3 1 0-16,0 2-1 15,-3-3 1-15,-6-2-7 16,-5-3-1-16,2 0-5 16,0 6-1-16,0 2-12 15,3 3-5-15,3 0-23 16,3-1-10-16,9-4-49 15</inkml:trace>
  <inkml:trace contextRef="#ctx0" brushRef="#br0" timeOffset="3">23118 12433 24 0,'0'-3'11'0,"0"3"-6"0,0-3-17 0,0 3-1 16</inkml:trace>
  <inkml:trace contextRef="#ctx0" brushRef="#br0" timeOffset="4">22779 12250 112 0,'0'0'44'0,"5"3"-24"16,-5-3-13-16,0 0 32 16,0 0-4-16,0 0-7 15,0 0-2-15,0 0-15 16,0 0 4-16,0 0 5 0,0 0-7 16,-5 0 0-16,5 0-3 15,-3 0 1-15,0 0-6 16,-3-3-1-16,0 1 0 15,-6-1 2-15,6 0-3 16,-9 1 0-16,3-1-1 16,-3 3 1-16,0 0-2 15,3-3-1-15,0 1 1 16,-5 2-1-16,-4 0 0 16,0 0 2-16,3 0-1 15,0 0 2-15,0 0-2 0,3 0-1 16,-2 2-2-16,-1 1 1 15,0 0-1-15,-3-3 0 16,3 2 2-16,-3-2 0 16,3 0 0-16,4 3 0 15,-1 0-3-15,0-1 0 16,3 1 4-16,0 0 1 16,0-1-3-16,0 6 1 15,3-3 0-15,0 1 0 16,0 4-3-16,-3 1 2 15,7 2 1-15,-4-2 0 0,0-1 0 16,3 1 0-16,0-1-3 16,0 1 0-1,0 0 2-15,0-1 0 0,0 3-2 16,0 1 2 0,0 12 3-16,0 1-1 15,0-1-1-15,0 0-2 16,3-2 1-16,0 0 1 15,0 0 0-15,0-3 0 16,0 6 0-16,0 4 0 16,3-2 0-16,0 0-3 15,0 1 2-15,3-1 1 16,0-3 0-16,0 9 0 16,3-4 0-16,3-2-3 0,0-2 0 15,3-1-1 1,3 1 3-16,3-1 0 0,3-2 1 15,8 0 0-15,1-3 0 16,3 0 0-16,0-2 0 16,2-3 0-16,7-6 0 15,-6 1 0-15,-1-3 0 16,1-3 2-16,0-5 3 16,0-3-2-16,2 1 0 15,4-4 1-15,0-4 0 16,-4-3-5-16,1-3 1 15,6-3 2-15,-7-2 1 16,-2 0 1-16,0-11 0 16,-3 3-2-16,2 0-2 15,-5 0 1-15,-3 0-1 0,-6-6 2 16,-6-2 3-16,-7 3 2 16,-2-3 1-16,-3-13 0 15,-3 2 2-15,-6 0-3 16,-5-5 1-16,-4 3-1 15,-3 2 3-15,-6-7-1 16,-9 7 0-16,-5 3-3 16,2 3-1-16,-9 5-3 15,-5 5-2-15,5 8-8 16,-3 6-3-16,4 5-3 16,2 5-1-16,3 2-8 15,4 4 0-15,5-1-41 16,27-13-82-1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8T00:03:10.9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19335 15150 120 0,'-6'-3'46'0,"0"3"-24"0,6-2-8 0,0 2 17 15,0 0 7-15,0 0 4 16,0 0-3-16,0 0 1 15,0 0-22-15,3 0 1 0,0 2-1 16,3 1-4-16,0-3 2 16,3 0-5-16,-1 0 1 15,7 0-1-15,-3 0 1 16,3-3-4-16,0 3 0 16,3 0-1-16,0 0 3 15,3 0-3-15,2 3 1 0,1-6-3 16,0 3 2-1,3 0-2-15,3-2 0 0,-4 2-3 16,-2 0-2-16,3-3 1 16,-3 3 1-16,0-3 1 15,8 1 1-15,-5-3-2 16,0 2 1-16,0-2-2 16,-1 2-1-16,1 0 1 15,3 1 1-15,-3-1-1 16,0 0-1-16,5 3 1 15,-5-2 1-15,0-1-1 16,0 0 2-16,-1 3-4 16,-2 0-2-16,0-2 2 15,6-1 0-15,0 0 1 16,-4 1 0-16,1-1 2 16,3 1 1-16,0-1-4 0,2 3-1 15,1-3 3-15,0 3 1 16,-3 0-3-16,0 0-1 15,-1 0-2-15,4 0 3 16,0 0 2-16,2 0 2 16,1-2-1-16,0 2-2 15,0 0-2-15,-1 0 1 16,1 0 3-16,3 0 1 16,2 0-4-16,-2 2 1 15,3 1 0-15,-1-3 2 16,4 0-3-16,0 0 0 0,-4 0-1 15,7 0 0-15,-3 0 2 16,-1 3 2-16,4-1-3 16,-3 3 0-16,-1 1 1 15,1-1 2-15,0-2-1 16,-1-1 2-16,1 1-4 16,0 0 0-16,-1-1 1 15,1 1 0-15,-3 0 0 16,2 2 0-16,1-2 0 15,-1-1 0-15,7-2 0 16,0 0 2-16,-1 0-3 16,4 3 0-16,-1-3-1 15,4 5 0-15,0 0 4 0,-4-2 1 16,-2 2-4 0,8-2 1-16,-2 0 0 15,2-1 2-15,1 1-1 0,8 2-1 16,-2-2 1-16,-10 0-1 15,-8-3 0-15,0 0 2 16,-1-8-3-16,-8 2 0 16,0 1-6-16,-7 0-3 15,-5-1-23-15,-3-2-9 16,-6 3-55-16,-6 0-23 16,-6-3 1-1</inkml:trace>
  <inkml:trace contextRef="#ctx0" brushRef="#br0" timeOffset="1">4007 15908 108 0,'-6'-3'44'0,"3"3"-24"0,0-2 1 16,3 2 17-16,0 0 4 15,0 0 2-15,0 0-5 16,0 0 1-16,0 0-22 16,0 0-8-16,6 0-5 0,0 2-1 15,3 1 2-15,6-1 3 16,5 1 2-16,7-3-1 15,0 5 1-15,3 1-2 16,8-4 0-16,4-2-5 16,9 6-3-16,2-4 0 0,10 1 1 15,-4 0-1-15,10-3 2 16,-4 0-2-16,4 0 2 16,2 0-2-16,1 0 2 15,-1 0 0-15,0 0 3 16,-2 0-5-16,-1 0-3 15,4 0 3-15,2 0 1 16,-2 5 0-16,-4 0-2 16,4-2 1-16,-1 2-1 15,0 0-3-15,-2-2 2 16,2 10 1-16,-5-5 2 0,-4 3-1 16,1 2-1-16,-4 0 7 15,1-7 5-15,-4-1-4 16,-2-3-2-16,3 4-1 15,-7-4-1-15,-2 1-2 16,-7 0-2-16,-2-3 1 16,-6 0 1-16,-6 0-3 15,-3 0 0-15,-1 5-43 16,-5 0-20-16,-9 3-83 16</inkml:trace>
  <inkml:trace contextRef="#ctx0" brushRef="#br0" timeOffset="2">13845 17011 112 0,'0'0'44'0,"-3"6"-24"0,6-6-10 15,-3 0 12-15,6 0-1 16,3 0-1-16,0 0-6 16,3 0-1-16,-3 0-8 15,3-6-1-15,0 6 2 0,3 0 1 0,5-2 1 16,4 2 0-16,6 0 2 15,0 0-3-15,0 0 1 16,-1 0-1-16,1 2 1 16,3-2-2-16,3 0 1 15,-1 0 0-15,4 0 1 16,3-2-2-16,8 2 1 16,4 0-4-16,-7 2 0 15,4-2-3-15,6 6-1 16,-4-6 1-16,-2 0 2 15,2 0 1-15,7 0 1 16,-1 5 2-16,-5-3 1 16,0 4-1-16,2-6-1 15,1 0-1-15,-1 0 2 0,7 0-1 16,5 0 0-16,1 0-6 16,-4 0-1-16,1 5 3 15,-1-2 1-15,4-1-3 16,8 1-1-16,-6-3 1 15,-2 8 2-15,-1-3 0 16,1-5 2-16,-1 0-2 16,4 0-1-16,2 5 1 15,-8-2 1-15,-7 2-1 16,-2-5 2-16,-1 6 2 16,-5-4 2-16,-7-2 1 15,1 0 0-15,0 0-2 0,-1 0-1 16,1-2-3-16,-3-4-2 15,-7 6 3-15,-5 0 0 16,-6 0-1-16,-3 0 1 16,-6-2-7-16,-6-1 1 15,-6 0-81-15,-9 3-35 16,-6 0 2 0</inkml:trace>
  <inkml:trace contextRef="#ctx0" brushRef="#br0" timeOffset="3">8131 15605 88 0,'0'-3'33'0,"3"3"-18"0,0 0-18 15,-3 0 43 1,6 11-12-16,-3 0-6 16,0-1-4-16,0-2-9 15,0 8-1-15,-3-3-4 16,0 1 2-16,0-1 0 0,0 0 2 15,0-2 0-15,0-1-2 16,0-2-1-16,0-3-1 0,0 1 0 16,-3-4-2-1,3-2 1-15,-3 0 0 0,3 0 1 16,0 0-2-16,0 0 1 16,0-2 0-16,0-4 1 15,0-2-2-15,0-2-2 16,0 2 1-16,3-3 1 15,0 1-1-15,0-1-1 16,3-13 1 0,3 3-1-16,-1 3 0 15,1-1-3-15,0 6 2 16,3 2 1-16,0 3 2 16,6 6-1-16,-3 2-1 0,0 2 1 15,-3 9-1 1,0 2 2-16,-4 0 3 0,1 3 0 15,-3-2 2-15,-3 1-4 16,0-1 0-16,-3-1 1 16,0-3 0-16,0-2-2 15,0-2-2-15,0-1 3 16,0-5 2-16,0 0-2 16,0-3 0-16,0-2-3 15,3-3-1-15,0 0-4 16,0-5-1-16,3-6 0 15,0 4 4-15,0-1-4 16,3 0 2-16,3 3 2 16,0-1 3-16,0 4-2 15,3 2 0-15,0 5-1 0,2 3 0 16,-2 3 2-16,-3 7 2 16,0 6 1-16,-3 0 1 15,0 0-2-15,0 0-2 16,-3-3 1-16,0 0 1 15,-3-2-1-15,0 0-1 16,0-4-26-16,0-1-10 16,0-4-31-1,3-2-38-15,0-2 29 16</inkml:trace>
  <inkml:trace contextRef="#ctx0" brushRef="#br0" timeOffset="4">8643 15563 140 0,'-6'2'55'0,"3"-4"-30"0,-3 23-18 16,3-13 13-16,0 5-4 15,0 0 3-15,0-2-4 16,0 7 1-16,3-2-9 16,3 0-6-16,6 0-2 0,0-5 3 15,3-1 3-15,3-4 4 16,6-6 5-16,-1-3-6 15,-2-2 0-15,0-3-4 16,-3 0-1-16,-3-5 1 16,-3-1 0-16,-6-2-2 15,-6 1 1-15,-3-1-2 16,-3 0 2-16,-6 3-7 16,0 2 1-16,0 3-12 0,0 0-6 15,3 3-24-15,4 2-8 16,2 1-30-1</inkml:trace>
  <inkml:trace contextRef="#ctx0" brushRef="#br0" timeOffset="5">8818 15581 124 0,'3'29'49'0,"0"-13"-26"0,3 5-27 16,-3-10 10-16,0 2 8 15,0 1 8-15,-3-4 0 16,3 1 1-16,0-1-10 16,-3-2-5-16,0-5-5 15,0 5 0-15,0-8 2 0,0 0 0 16,0-8 2-16,0 3-2 16,0-6 0-16,0 0-3 15,3-12-2-15,0 1 3 16,0 4 0-16,3 2-4 15,0 0 1-15,0 3 0 16,6 2 0-16,-3 3-3 16,0 3 2-16,6 0 1 0,-3 2 2 15,-1 1-10 1,1 2-2-16,-3 0-24 0,0 2-8 16,0-2-2-1,0 3-10-15,0-1 21 16,-3 6 20-16,0-8 11 15,0 8 18-15,0-2 7 16,0-1 4-16,0 5 3 16,0-2-7-16,3 0-4 15,0-2-3-15,-1-1 0 16,1 0-8-16,0-2-3 0,0-6 1 16,0-2-3-16,3 2-2 15,-6 1 2-15,0-9 0 16,3 0-1-16,-9 1-2 0,0 2 5 15,-3-3 1-15,-3 3-5 16,-3 1 0-16,-3-1-3 16,-3 2 0-16,0 6 0 15,1 6 0-15,-1-1 2 16,0 8 0-16,-3 6 4 16,9-1 5-16,-3 1 4 15,6-1 4-15,6 1-5 16,3-3-2-16,9-1-5 15,6-1-2-15,6-6-8 16,11-3-4-16,1-5-55 16,3-3-62-16,-6 1 28 15</inkml:trace>
  <inkml:trace contextRef="#ctx0" brushRef="#br0" timeOffset="6">9786 15523 132 0,'-6'-3'49'0,"3"3"-26"0,-6-5-12 16,6 5 15-16,-6 5-8 0,-3 1 0 15,0-1-11-15,0 6-2 16,-6 5-3-16,4 2-4 16,-4 3-1-16,9-2 2 0,3-1 2 15,9 1 0-15,3-3-1 16,6-3 1-16,0-3 1 15,2-4 3-15,1-4 2 16,0-4-3-16,0-4-1 16,-3-1-1-16,0-15 1 15,-3 1-2-15,0 3 2 16,-3-4-2-16,-3-1 2 16,-3-4-2-16,-3-5-1 15,0-5 3-15,0 8 0 16,-3 3-4-16,3 5 1 0,-3 2 0 15,3 6 0-15,0 2-5 16,3 6 1-16,0 5 0 16,0 8-1-16,0 11 1 15,3 4 3-15,3 1 2 16,0 8 2-16,0 0-1 16,0 2-2-16,6-2 1 15,3-3-1-15,-4-5-22 16,4-6-10-16,-3-2-46 15,0-5-22 1,0-3 52-16</inkml:trace>
  <inkml:trace contextRef="#ctx0" brushRef="#br0" timeOffset="7">9935 15555 132 0,'-9'-5'52'0,"9"-1"-28"0,0 6-30 0,0 0 6 16,0 0 5-16,0 0 6 15,3 6 10-15,3-4 5 16,3 1-6-16,0 0-1 16,2-3-11-16,4 0-3 0,0 0-1 15,3 0 0-15,3-3 0 16,0-2-2-16,-6-1-2 16,-4 1 5-16,-2-3 1 15,-3 0-2-15,-9 0-1 16,-6 0-1-16,-2 3 1 15,-4 2-2-15,0 3-1 0,-3 3-2 16,-3 2 1-16,3 3 1 16,0 5 0-16,4 3-3 15,2 11 0-15,6-6 2 16,3-3 0-16,6 1 1 16,6-1 0-16,2-2 0 15,7-5 0-15,12-3 0 16,0-3 0-16,0-5-18 15,-1-2-5-15,-2-4-22 16,-3-7-9-16,0-6-15 16</inkml:trace>
  <inkml:trace contextRef="#ctx0" brushRef="#br0" timeOffset="8">10217 15282 140 0,'-6'-13'55'0,"6"13"-30"0,0 0-29 0,0 0 10 15,3 5 1-15,0 3 6 16,-3 6 4-16,0 9 4 16,3 12-11-16,-3 4-1 0,3 1-2 15,0 8-3-15,0-3-3 16,0-6 0-16,0-2-1 16,0-5-9-16,0-5-4 15,0-9-44 1,-3-5-44-16,0-2 26 0</inkml:trace>
  <inkml:trace contextRef="#ctx0" brushRef="#br0" timeOffset="9">10122 15433 176 0,'-9'-2'66'0,"15"4"-36"0,-6-2-37 16,0 0 8-16,6 0 4 15,3 0 6-15,3 0-3 16,9 0 0-16,0 0-4 16,2 5-5-16,4-2-2 0,0 2-27 15,0-5-12-15,0 6-26 16,-1-4-16 0,-2 1 41-16</inkml:trace>
  <inkml:trace contextRef="#ctx0" brushRef="#br0" timeOffset="10">10476 15473 164 0,'-3'0'63'0,"0"2"-34"0,-3-2-16 0,3 0 17 16,-2 0-9-16,-4 6 1 16,-3-1-13-16,-3 3-5 15,0 3-3-15,0-1-4 0,3 14 2 16,0 0 1-16,3-3 0 16,3 0 0-16,3-2 0 15,6-3 2-15,3-6 1 16,3-2-1-16,3-3-2 15,3-5 1-15,0-2-1 0,0-9 0 16,-3-5 0 0,0 3 0-16,-3-3 0 0,-4 3 0 15,1 0 0 1,-3-1 0-16,-3 4 2 0,0-1 1 16,0 9 1-16,0-1-2 15,0 3-2-15,0 5 1 16,3 9-1-16,3 4-3 15,0-2 2-15,6-3 1 16,0 0 2-16,3-2-6 16,0 0 1-16,-3-4-43 15,0 1-72 1</inkml:trace>
  <inkml:trace contextRef="#ctx0" brushRef="#br0" timeOffset="11">10634 15483 196 0,'-6'-2'74'0,"6"4"-40"0,-3 9-46 0,0-3 10 15,3 5-2-15,-3 3 4 16,0 5 3-16,0 3 1 16,3-3-2-16,0-2-4 0,0-6 1 15,0 0-19-15,3 0-7 16,0-5-48-1</inkml:trace>
  <inkml:trace contextRef="#ctx0" brushRef="#br0" timeOffset="12">10587 15293 112 0,'2'-16'44'0,"7"11"-24"0,0-6-72 15,-3 9-13-15,0-4 31 16,0 1 17-16</inkml:trace>
  <inkml:trace contextRef="#ctx0" brushRef="#br0" timeOffset="13">10703 15243 160 0,'0'23'63'0,"3"1"-34"0,-3 16-23 16,3-11 15-16,5 5-11 0,-2 4-1 15,0 6-5-15,0-4-1 16,6 0-1-16,-3-8-2 0,0-3 3 16,0-5-7-16,-3-6-1 15,0-2-56 1,0-5-48-16,3-6 34 16</inkml:trace>
  <inkml:trace contextRef="#ctx0" brushRef="#br0" timeOffset="14">10953 15497 144 0,'0'-14'55'0,"3"9"-30"0,11-3-25 0,-8 8 10 0,-3-2 22 16,-6-1 14-16,-3 3-2 15,1 3-1-15,-4-1-24 16,0 3-9-16,0 3-5 0,-3 0-6 15,6 0 1-15,3 0-2 16,3 5 0-16,3-2 0 16,3 2 0-16,0 11 4 15,3-5 3-15,-3-4-7 16,-3 1-3-16,-3-5 11 16,-3 2 8-16,-3 0-3 15,-6-5 2-15,3-2-15 0,0-4-5 16,3-2-57-1,3-2-22-15,6-20-23 16</inkml:trace>
  <inkml:trace contextRef="#ctx0" brushRef="#br0" timeOffset="15">11485 15505 116 0,'-6'-8'44'0,"6"5"-24"0,-17 6-8 0,14-1 29 15,-9 4-5 1,0 4-12-16,0 3-7 16,3 3-10-16,0 11-3 0,3-3 0 15,6-1-5-15,12 1-1 16,6-5 1-16,3-6 2 15,3-2 6-15,-1-9 4 16,1-4-4-16,3-1 1 0,-6-2-1 16,-3-6 1-1,-3 0 7-15,-15-7 9 16,-6-1-4 0,-3 1-6-16,-3 5-1 0,-3 2-17 15,0 0-7-15,-6 4-30 16,6 1-13-16</inkml:trace>
  <inkml:trace contextRef="#ctx0" brushRef="#br0" timeOffset="16">11703 15587 132 0,'3'23'52'0,"0"-20"-28"0,-3 18-26 0,0-15 11 15,0-4 9-15,0 6 8 16</inkml:trace>
  <inkml:trace contextRef="#ctx0" brushRef="#br0" timeOffset="17">11709 15642 305 0,'0'-2'25'0,"0"-12"-8"0,3 1-10 0,0 0-4 16,6-3-1-16,-3 0-2 16,2 0-2-16,7 0-1 15,3 3 2-15,0 3 2 16,6 4 0-16,3 6-1 15,-1 6 1-15,-2 7-1 16,-3-3 4-16,-3 9 2 16,-6 2 0-16,0-2-1 0,-3-1-6 15,-3-2 1-15,0-3-44 16,-3 6-20-16,0-3-28 16</inkml:trace>
  <inkml:trace contextRef="#ctx0" brushRef="#br0" timeOffset="18">11697 15486 72 0,'0'0'27'0,"0"-5"-14"0,0 5 7 16,0 0 16-16,0 0-6 15,0 0-2-15,0 0-14 16,0 0-6-16,0 0 3 15,3 5 3-15,-3 3-7 16,3 3 0-16,-3 4 0 0,3 4 1 16,0 5 0-16,0-3-7 15,0-3 0-15,0-2 1 0,3 0 1 16,-3-3-10-16,0-2-5 16,2-3-74-1</inkml:trace>
  <inkml:trace contextRef="#ctx0" brushRef="#br0" timeOffset="19">8798 15899 120 0,'-3'-5'46'0,"6"2"-24"0,-3 3-8 0,0 0 17 16,0 5-4-16,3 3-1 16,0 8-6-16,0 5 0 15,-3 16-11-15,0 0-3 0,0 0 0 16,3 0 1-16,-3-2 3 16,0-6-5-16,0 0-3 0,0-8-1 15,0 3-1-15,0-8-29 16,0-6-10-16</inkml:trace>
  <inkml:trace contextRef="#ctx0" brushRef="#br0" timeOffset="20">8664 16058 220 0,'-3'-3'85'0,"3"-18"-46"0,3 31-46 16,0-15 16-16,6 0-8 15,5 5 2-15,4 0 4 16,3 0 6-16,3 0-7 16,0 0-3-16,3 0 0 0,2-3-2 15,1 0-1-15,-3 1-26 16,-3-3-12-16,-3 2-39 16,-4-2-35-1,-2-1 37-15</inkml:trace>
  <inkml:trace contextRef="#ctx0" brushRef="#br0" timeOffset="21">8988 15875 104 0,'0'21'38'0,"0"-16"-20"0,0 9-10 0,0-6 13 15,0 10 5-15,0 9 7 16,0 7-5-16,0-2 0 0,-3 0-15 15,0-1-3-15,3-4-3 0,0-6-3 16,0 0-3-16,0-5 2 16,0-5 2-16,0-4 4 15,0-7 2 1,3-5-14-16,3-5-5 0,0-4-6 16,3 1-1-16,0 0 5 15,3 0 6-15,0-1 1 16,0 12 1-16,0-1 4 15,2 3 3-15,-2 5 7 16,0 3 2-16,3 3 4 16,-3 2 3-16,-3 3-11 15,0-3-6-15,-3 1 0 16,0-4-1-16,-3 1-28 0,0-3-10 16,-3-3-45-1,0-5-43-15,9-3 43 16</inkml:trace>
  <inkml:trace contextRef="#ctx0" brushRef="#br0" timeOffset="22">9280 16118 172 0,'3'0'66'0,"0"8"-36"0,3-2-33 0,-3 2 11 16,3-3 9-16,3 0 8 15,5-2-3-15,1-1-3 0,3-2-11 16,0-2-5-16,-3-1-2 0,-3-2-4 16,0 2 2-16,-3-2-1 15,-3 0-2-15,-3-1-2 16,-3-2 1-16,-9 6-2 16,-6-9 0-16,0 6-5 15,0 5 0-15,-6 3 10 16,0-1 6-16,3 6 1 15,4-3 0-15,2 9 3 16,0-1 3-16,3 0 5 16,3 6 2-16,3-3-9 15,6-1-5-15,3-1-3 16,3 1-1-16,3-1-5 16,6-12-1-16,5-2-28 15,-2-2-13-15,3-6-35 16,-3 5-26-16,3-7 46 15</inkml:trace>
  <inkml:trace contextRef="#ctx0" brushRef="#br0" timeOffset="23">9563 16126 96 0,'0'-8'35'0,"0"6"-18"0,0-1-5 0,0 3 13 16,0 0 6-16,-3 0 4 15,0 0 3-15,0 0 1 16,-3 0-21-16,-3 3-4 0,0-1 0 15,0 4-2-15,0-1 3 0,3-2-13 16,3 5-3-16,3-3-2 16,6 5 1-16,3 1 1 15,3 0 3-15,0-1-3 16,0 1 0-16,-3-1 5 16,0-2 2-16,-7 0 9 15,-2-2 4-15,-2 4-5 16,-7-7-3-16,-3 5-6 15,-3-6-2-15,0 1-6 16,0-3 0-16,3-3-21 16,0 1-9-16,6-1-36 15,3-2-14-15,9-3-9 16</inkml:trace>
  <inkml:trace contextRef="#ctx0" brushRef="#br0" timeOffset="24">9735 16118 124 0,'-6'6'49'0,"6"-4"-26"0,-3 4-25 0,3-6 11 16,0 5 18-16,3 0 12 15,0-2-5-15,3 5-2 16,0-3-18-16,3 0-7 0,3 1 0 15,3-4-4-15,0-2 0 16,3-2 1-16,-4-1 2 0,-2-5-3 16,0 5 0-16,-3-2 1 15,-3 0 0-15,0 0-5 16,-6-3-1-16,-6 5-4 16,-6-2-1-16,-3-1 1 15,1 6 2-15,-4 0-1 16,-3 0 4-16,0 8 2 15,0-2 4-15,-3 7 2 16,3 0 1-16,7 3 4 16,2 0 5-16,12 2-5 15,6 1-2-15,6-3-5 16,5 2-4-16,4-2-5 16,12-11-2-16,3 1-33 15,-1-12-13-15,7-1-56 16</inkml:trace>
  <inkml:trace contextRef="#ctx0" brushRef="#br0" timeOffset="25">10357 15875 124 0,'-3'16'49'0,"3"-16"-26"0,3 8-20 15,0 0 12-15,0 5 11 0,0 3 8 16,-3 18-7-16,0 1-1 16,0-1-15-1,0 0-2-15,3-2-2 0,0 0-3 0,0-6-1 16,0-4-10-16,0-4-3 16,3 3-35-16,0-5-13 15,3-13-23 1</inkml:trace>
  <inkml:trace contextRef="#ctx0" brushRef="#br0" timeOffset="26">10658 16118 220 0,'-9'-8'82'0,"3"8"-44"0,-6-5-47 15,6 5 14-15,0 0-3 16,-9 5 1-16,-5 1 10 15,-1 2 3-15,3 0-7 16,3 5-5-16,3 5-3 0,3-2-4 16,6-2 2-16,3-4-1 15,9 1 0-15,6-3 0 16,0-6 0-16,0-2 0 16,0-8 0-16,-1 3 0 15,1-6-2-15,-3-2 5 16,-3 0 1-16,0-3 0 15,-3 8 1-15,0 0 0 16,-6-2 1-16,0 7 0 0,0 0 0 16,0 3-2-16,0 6-2 15,3 7-4-15,3 5 0 16,3-2 0-16,0 0 2 16,6-3-6-16,6-5 1 15,-4 0-24-15,1-2-7 16,0-6-31-1,-3-3-33-15,3-8 34 16</inkml:trace>
  <inkml:trace contextRef="#ctx0" brushRef="#br0" timeOffset="27">10828 15851 196 0,'-6'-39'74'0,"6"39"-40"0,0 0-40 16,3 10 16-1,0 6 3-15,0 10 6 16,0 4 4-16,0 12-12 16,0 3-4-16,-3 0-3 0,0 0-2 15,2-3-2-15,1 0-10 16,0 1-4-16,0-11-26 16,0-6-12-16</inkml:trace>
  <inkml:trace contextRef="#ctx0" brushRef="#br0" timeOffset="28">10703 16026 228 0,'-9'0'88'0,"9"-5"-48"0,0 10-51 0,6-3 11 16,3-2 1-16,5 0 4 15,4 0 0-15,3-2 2 16,3-3-4-16,3 5-4 0,0-3 0 0,5 3-30 16,1 0-14-16,0 0-30 15,-9 0-29 1,-7 0 41-16,-2 3 162 31,-15 10-33-15,0 5-6-16,0-4-27 15,9-1-11-15,0 0-7 16,0 0 1-16,3-2-9 16,0-3 0-16,3-3 3 0,0-2-4 15,0-3-1-15,-1-3-2 16,1-2-3-16,-3-1 1 16,3-7 1-16,-9 8-1 15,-3-3 2-15,-9-3-2 16,-3 3-1-1,-6 6 3-15,0 4-2 0,-5 4-1 16,2 2-2-16,3 2-1 16,3 6 4-16,3 3 1 15,3-1-3-15,9 3-1 16,3-2 1-16,3-6 0 16,3 0-10-16,3 1-3 15,0-7-20-15,8-1-7 16,-2-6-34-1,3-3-33-15,0-2 40 16</inkml:trace>
  <inkml:trace contextRef="#ctx0" brushRef="#br0" timeOffset="29">11259 16145 104 0,'-3'-3'41'0,"3"6"-22"0,3 2-18 16,0 0 8-16,0 3 12 15,0 3 9-15,0 2 1 16,0 0 2-16,0 1-10 15,0-4-3-15,-3 1-12 16,0-3 8-16,0-3 6 0,0-2 0 16,0-3 1-16,0 0-3 15,0-3-3-15,0-5-5 16,0-5-2-16,3-3-9 16,3-2-2-16,6-1-3 15,0 0 3-15,3 1-7 16,3-1 1-16,11 6-19 0,-2 8-8 15,3 0-33 1,0 2-15-16,-1 3-9 16</inkml:trace>
  <inkml:trace contextRef="#ctx0" brushRef="#br0" timeOffset="30">12447 15965 128 0,'-15'-3'49'0,"12"1"-26"0,0 2-12 0,3 0 18 16,0 0-2-16,0 0 2 16,0 0-8-16,6-3 0 15,3-5-12-15,6 3 3 0,9-6 2 16,8-13-3-16,4 3 1 16,12-3-5-16,11-2 1 15,7 5-5-15,8 0-2 0,6-1-5 16,4 7-2-1,2 7 3-15,0 8 3 0,1 2-1 16,-1 14 0-16,-3 13 3 16,1 3 1-16,-4 5-1 15,-5 5-2-15,-1 3 3 16,-6 8 0-16,-2 0-6 16,-4 11-2-16,-8-3 6 15,-6-3 6-15,-7-3 3 16,-8-7 2-16,-3-8 0 15,-3-6 2-15,-7-5-3 16,-2-8-1-16,-3-7-4 16,-3-1-1-16,0 0-3 15,-3-5 1-15,-3-3-9 0,0 1-3 16,-3-4-26 0,3-2-65-1,0-2-2-15,3-4 5 16</inkml:trace>
  <inkml:trace contextRef="#ctx0" brushRef="#br0" timeOffset="31">14298 16341 152 0,'0'-6'57'15,"0"4"-30"-15,0 4-27 0,0-2 13 16,0 0 11-16,3 6 9 0,-3 2-11 16,0 7-2-16,3 7-12 15,-3 4 1-15,3 9 2 0,0-4-9 16,0 1 0-16,0 2-2 16,0-4 2-16,0-4 3 15,-3-5 4-15,0-2 7 16,-3-6 2-16,-6-5 2 15,-3 2 0-15,-3-4-3 16,-8-6 0-16,-4-3-5 16,-3 0 0-16,0 1-5 15,3-1 1-15,4-2-10 16,2 2-3-16,3 1-50 16,12-1-116-1</inkml:trace>
  <inkml:trace contextRef="#ctx0" brushRef="#br0" timeOffset="32">12545 15507 132 0,'-21'-5'49'0,"21"5"-26"0,3 0-31 0,6 3 7 16,0-3-1-16,3-3 3 16,0 3 4-16,3-3 4 15,3 3 2-15,2 0 3 0,4 0-1 16,0 3 0-16,6 0-7 15,6 2-4-15,2 0 1 0,4 6 2 16,6-6 2-16,2 0-1 16,1 1 1-1,5-4 2-15,7 6 2 0,2-2-1 16,-2 4-1-16,5 1-5 16,4-3-1-16,-4 2 1 15,1-2 2-15,2 0-3 16,1 0-2-16,5-3 0 15,-3-2 1-15,1 2 1 16,5-2 1-16,-2 2 0 16,-1 0 0-16,0 1 0 15,-2-1 0-15,-1 0-2 16,4 1 1-16,-4 2-2 0,0 2-1 16,4-2 1-16,-1 0-1 15,1 0 0-15,2 3 0 16,0-1-3-16,1-2 2 15,-4 5 3-15,0-2 1 16,1-1-1-16,2 1 1 16,1 5-2-16,17 2 2 15,-6 6-2-15,3-3 2 16,1-2-2-16,-4-3-1 16,3 0 1-16,-6-8 1 15,4 5-1-15,5-3 2 16,-9 4-4-16,6-6-2 0,-11 2 2 15,2-2 0-15,3 3 1 16,-2-1 0-16,2 4 2 16,0-4 1-16,4-2-1 15,11 5 1-15,-3-2-4 16,-3-1 0-16,0-2 1 16,-2-2 0-16,-1 2-3 15,-6 0 2-15,0-6 1 16,-5 6 2-16,-4-3-1 15,6 1 2-15,-8 2-4 16,-4-3 0-16,10-2 1 16,-4-3 0-16,-3 0 0 15,4 0 2-15,-4 0 1 0,-8-3 1 16,5-2-2-16,-6 2-2 16,-5-8 1-16,-6 6-1 15,-1-3 2-15,4-5 3 16,-7-3 4-16,1-2 2 15,-1-1-5-15,1-2-4 16,-6 0-1-16,-4-3-1 16,1-5 2-16,-3-6 3 15,-1 6 0-15,1 0 2 16,0 0-4-16,-7 0 0 16,1 0-1-16,-3 0-2 15,2-3 1-15,1-2 1 0,-6 2 3 16,-6 3 2-16,-3 2 1 15,-4 4 0-15,-2 1-4 16,-3 1-1-16,0 3-1 16,-3-4 1-16,0 4-4 15,0 5-2-15,-3-6-1 16,-3 6 3-16,0 2 2 16,-3 3 4-16,-6 3-7 15,-3 10 0-15,-6 9-5 16,-12-4 0-16,-5 1-1 15,-1 2 2-15,3 0 4 16,0-2 1-16,1-3 1 16,5 0 0-16,6 0-3 15,3-6 0-15,3-2-1 16,6 0 3-16,-3 0 0 16,6-2 3-16,0 2-6 0,12-8-4 15,0-3 0 1,6 3-1-16,3-8 3 15,0 3 2-15,3 0-1 16,-4 0 6-16,10-1 1 16,0 1-3-16,-3 0-1 15,-3 2 1-15,-4 3 2 16,-2 3-2-16,-3 3 0 16,-3 2-1-16,0 2-2 15,0 14 0-15,0 8 0 16,0 5 5-16,0 3 1 0,0-1 2 15,0 9 0-15,0-3-5 16,3-8 1-16,-1-5 0 16,-2-3 2-16,0-5-10 15,0-3-2-15,0-2-30 16,0-3-14-16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8T00:03:23.0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4977 15316 108 0,'0'0'41'0,"-15"0"-22"0,6 14-3 15,6-12 16-15,-3 4 0 16,1 1 1-16,-4-1-16 16,0 2-5-16,0 0-8 15,0 0-1-15,3-1 3 0,3 1-5 16,3 0-3-16,6 0-2 0,6-2 3 15,6 2 2-15,5 2 4 16,7-2-2-16,-3 5-2 16,3-2 2-16,-6-1 2 15,-7 4 9-15,-5-4 5 16,-6 1 8-16,-6-1 4 16,-9 1-9-16,-3-3-2 15,-2-3-8-15,-10 1-2 16,0-4-6-16,-3-2-3 15,0 0-9-15,4 0-5 16,2 0-18-16,6-2-7 16,6-4-64-1,6-4-6 1</inkml:trace>
  <inkml:trace contextRef="#ctx0" brushRef="#br0" timeOffset="1">5218 15173 176 0,'-9'8'66'0,"9"3"-36"0,0 15-31 15,0-10 12-15,0 13 8 16,-3 3 5-16,3 0-6 15,0 0 0-15,0 5-11 16,3-3-4-16,0-5-2 0,3-5-10 0,0-3-2 16,0-2-38-1,0-6-16-15,0-2-17 16</inkml:trace>
  <inkml:trace contextRef="#ctx0" brushRef="#br0" timeOffset="2">5108 15369 200 0,'0'0'74'0,"3"0"-40"0,12-2-38 0,-6 4 13 16,0-2-3-16,3 0 3 0,3 0-4 15,6 0-1-15,2 0-2 16,1 0-26-16,0 3-11 0,0 0-51 15</inkml:trace>
  <inkml:trace contextRef="#ctx0" brushRef="#br0" timeOffset="3">5364 15393 140 0,'-6'8'52'0,"6"-5"-28"0,0 7-33 15,3-2 9-15,0 3 11 0,0 5 7 16,3-3 7-16,-3 5 2 16,0-2-14-16,3-3-3 0,0-2-3 15,0 0-1-15,0-6 1 16,-3 6-2-16,0-9 0 16,-3-2-1-16,0 0 2 15,0 0-1-15,-3 0 2 16,0-8-4-16,3-2 0 15,3-4-1-15,3 4-2 16,3-3 3-16,3-1 2 16,3 4-4-16,-1-1-1 15,4 1 0-15,0 4 0 16,0-2-3-16,0 3 2 16,0 2-21-16,-3-2-8 0,-1 3-40 15,-5 2-44 1,3 0 34-16</inkml:trace>
  <inkml:trace contextRef="#ctx0" brushRef="#br0" timeOffset="4">5638 15446 152 0,'-3'5'57'0,"3"1"-30"0,3 2-27 16,0 2 13-16,0 1-3 15,0 2 4-15,0 0-7 16,0-2-2-16,0-1-3 15,0 1-17-15,0-6-7 0,-3 6-53 16</inkml:trace>
  <inkml:trace contextRef="#ctx0" brushRef="#br0" timeOffset="5">5611 15327 184 0,'-3'-13'71'0,"12"13"-38"0,-12 0-45 0,6 2 10 16,3 6-15-16,0-2-2 15,0-6-23-15,0 8-10 0,3-6-2 16,0 6 3-16</inkml:trace>
  <inkml:trace contextRef="#ctx0" brushRef="#br0" timeOffset="6">5736 15499 124 0,'0'37'49'0,"0"-32"-26"0,-3 3-18 16,3-3 13-16,0-2-1 16,0 0-1-16,0-1-2 15,0-2 1-15,0 0-8 16,0-2-4-16,0-1 0 0,3-5-2 16,0-5 2-16,0 0-7 15,3-3 1-15,3 0 1 16,0 5 1-16,0 1 1 15,3 5 0-15,0 2 0 16,3 3 2-16,2 5 3 16,1 6 4-16,-3-3 2 15,0 2 1-15,-3 1-6 16,0-3-2-16,-3 0 0 0,0 0 2 16,0-3-12-16,-3 3-5 15,0-3-22-15,0 0-8 16,3 1-37-1,-4-4-19-15,4 1 49 16</inkml:trace>
  <inkml:trace contextRef="#ctx0" brushRef="#br0" timeOffset="7">6114 15433 180 0,'-9'-3'68'16,"6"8"-36"-16,-3-2-33 0,0 5 15 0,-5 3-6 15,2 2 3-15,0 0-4 16,0 0-2-16,0 0-2 16,3 1-3-16,3-1 1 0,3 0-4 15,6-2 2-15,0-3-1 16,3-3 0-16,0-2-9 16,0-3-3-16,0-3-11 15,-1-2-2-15,1-6 10 16,-3 3 5-16,0 0 10 15,-3-5 8 1,-3 2-1-16,3 3-2 16,-3 3 1-16,6 13-5 15,3 0 2 1,3 5 4-16,6 8 4 0,3 9 5 16,0 1 16-16,-1 12 10 15,-2-4-3-15,-6-4 1 16,-3-4-11-16,-9-7-2 15,-9-3-8-15,-9-2-2 16,-8-6-40-16,-10-2-15 16,-6-6-41-16,-3 3-13 15,-8-8 0 1</inkml:trace>
  <inkml:trace contextRef="#ctx0" brushRef="#br0" timeOffset="8">7735 15462 84 0,'-6'-2'33'0,"3"4"-18"0,-3-2-7 16,6 3 11-16,-3-3-5 15,-6 3 2-15,0 2-5 16,-3 0 1-16,0 0-5 16,1 6 1-16,2 0-5 15,0 4-2-15,3-4 0 16,0 8-1-16,6 2 0 0,3-3 4 16,6-2 2-16,6-5-2 15,2-1-1-15,10-7-8 16,3 2-2-16,3-10-12 15,-4-3-3-15,-2-3-30 16,-3-4-20-16,0-1 30 16</inkml:trace>
  <inkml:trace contextRef="#ctx0" brushRef="#br0" timeOffset="9">7863 15314 96 0,'-9'13'38'0,"12"3"-20"0,-3 16-21 0,0-14 8 0,0 6 18 16,0 3 12-16,0-3-5 15,0-1 0-15,0 1-15 16,0 3-6-16,0-11-6 16,0-1 0-16,0-4 0 0,3-3-10 15,0-3-3-15,3-13-6 16,0-2-1-1,3-4 3-15,0 4 3 16,3-1 2-16,0-2 6 16,-1 8 3-16,1 2 10 15,0 3 5-15,3 5-1 16,-3 3 0-16,0 0-6 16,3 6-3-16,-3-4-2 15,-3 1-3-15,0 2-10 0,0 0-4 16,-1-2-28-1</inkml:trace>
  <inkml:trace contextRef="#ctx0" brushRef="#br0" timeOffset="10">8190 15502 124 0,'-12'-3'49'0,"7"6"-26"0,-7-3-16 0,6 3 15 15,-3 2-11-15,0 5-1 16,-3 1 0-16,3 2 4 16,0 3-8-16,3 3 1 0,3-3 0 15,3-3-3-15,6-3-3 16,3-2 0-16,3-5-1 16,0 2-3-16,3-10 2 15,0-6-6-15,-1 1-3 0,1-1 3 16,-3-2 2-16,-3 2 7 15,-6 3 19 1,0 3 2-16,-3 3-4 16,0 2-2-16,0 2-12 15,0 6-3-15,0 0-4 16,0 5 0-16,3 0 2 16,0 1 2-16,6-4-10 15,0-2-4-15,6-2-23 16,-3-4-8-16,0 3-32 15,3-10-19-15,-4 0 45 16</inkml:trace>
  <inkml:trace contextRef="#ctx0" brushRef="#br0" timeOffset="11">8369 15536 116 0,'-3'-5'44'0,"0"10"-24"0,6-2-17 0,-3-3 12 15,3 5 2-15,0 3 4 16,0 5 0-16,-3 3 2 15,3-2-13-15,0-4-1 0,0 1 1 16,0-3-4-16,0-3-1 16,0 0 0-16,-3-5 1 0,3-5 6 15,-3-3-7 1,0-3 0-16,0-2-3 16,3 0-2-16,0 0 3 15,0 0 2-15,0-1 0 16,3 1 0-16,6 5-3 15,5-5-2-15,1 5 1 16,0 0-1-16,0 0-3 16,0 3 2-16,0 2 1 15,0-2 0-15,-4 2-25 16,4 1-10-16,-3-1-37 16,-3 0-39-1</inkml:trace>
  <inkml:trace contextRef="#ctx0" brushRef="#br0" timeOffset="12">8863 15235 132 0,'-3'-3'49'0,"6"0"-26"0,-3 3-12 0,0 0 18 16,0 6-11-16,0-1 0 15,3 6-6-15,0 2 0 16,3 5-7-16,-3 9 6 0,3-1 2 16,-3 6-2-16,0-6-1 15,-3-2-6-15,0-3-3 16,0-5 2-16,3 0 0 16,-3-5-26-16,0-3-11 15,0-3-52 1,0-5-28-16,0-3 50 15</inkml:trace>
  <inkml:trace contextRef="#ctx0" brushRef="#br0" timeOffset="13">9006 15256 156 0,'-6'3'57'0,"3"2"-30"0,-6 8-21 15,6-5 17-15,-6 3 1 16,-6 2 3-16,0 0-10 16,-2-2-3-16,2 2-8 15,0-5-13-15,0 2-5 0,0-2-25 16,0-2-9-16,3-1-36 16</inkml:trace>
  <inkml:trace contextRef="#ctx0" brushRef="#br0" timeOffset="14">8783 15309 192 0,'-3'-3'71'0,"6"3"-38"0,3 0-39 0,0 3 14 16,3 2 8-16,-1 0 7 16,7 3 6-16,0 0 5 15,3 5-19-15,6 1-6 0,0 4-4 16,-3 1-3-16,-1-3 1 15,1-3-48-15,-3-3-20 16</inkml:trace>
  <inkml:trace contextRef="#ctx0" brushRef="#br0" timeOffset="15">8887 15327 52 0,'-3'0'22'0,"6"3"-12"0,-3 0-3 15,0-3 7-15,0 2 4 16,-3 4 1-16,0-1-4 16,-3-3-1-16,0 4-4 0,0-1-1 15,0 3-5 1,0 0-3-16,0 0 0 0,0 2 1 16,0-4-3-16,0 2 0 15,0 0-6-15,0-3 0 16,3 0-19-16,1 1-6 15,-1-4-10-15,0 6-3 16</inkml:trace>
  <inkml:trace contextRef="#ctx0" brushRef="#br0" timeOffset="16">10036 15266 92 0,'-3'8'35'0,"0"0"-18"0,-9 6-7 0,6-4 14 16,-6 3-2-16,-6 3 1 16,-3 11 3-16,-2-3 3 15,2-3-11-15,-3 0-3 16,3-3-9-16,3-2-4 0,3-3-1 16,3 1-4-16,7-6 2 15,2 0 1-15,6-3 2 16,5 5-3-16,4-2 0 15,6 0 1-15,6 0 0 16,0 6 0-16,3-4 0 16,-4 3-3-16,-2-2 2 0,3-1-17 15,-6-2-5 1,-3 0-16-16,-3-2-47 16,-3-1 5-16</inkml:trace>
  <inkml:trace contextRef="#ctx0" brushRef="#br0" timeOffset="17">9947 15510 120 0,'-18'-5'46'0,"15"5"-24"0,0 0-17 0,3 0 11 15,0 0-1-15,0 0 1 16,6 2 7-1,6 1 3-15,5-3-14 0,10 0 0 0,9-3 1 16,9 1-7-16,5-1-1 16,4-2-5-1,-1 2-1-15,1 0-12 0,-3 1-5 16,2-1-12-16,-5 0-4 16,-10 1-42-1</inkml:trace>
  <inkml:trace contextRef="#ctx0" brushRef="#br0" timeOffset="18">10783 15513 120 0,'-3'13'46'0,"3"-3"-24"0,0 6-21 0,0-5 8 16,0 5-8-16,0-3-2 16,3 0-11-16,-3 0-3 15,0-2-36-15,3-3-14 16</inkml:trace>
  <inkml:trace contextRef="#ctx0" brushRef="#br0" timeOffset="19">10783 15401 92 0,'-3'-2'35'0,"6"4"-18"0,0 1-20 0</inkml:trace>
  <inkml:trace contextRef="#ctx0" brushRef="#br0" timeOffset="20">10851 15589 84 0,'-3'16'33'0,"0"-13"-18"0,0-3-9 16,3 0 11-16,0 0-5 15,0 0 1 1,0-11-8-16,3 1-3 15,3-4 1-15,0-1-7 16,3-1 1-16,0 2 1 16,0 6 3-16,3 1 9 0,0 7 3 15,0 2 2-15,0 11 4 16,6 3-7-16,-6 5 1 16,5-2-8-16,-2-1-3 0,-3-2-1 15,0 0-15-15,0-3-3 16,0 1-53-1</inkml:trace>
  <inkml:trace contextRef="#ctx0" brushRef="#br0" timeOffset="21">11530 15335 104 0,'0'8'41'0,"0"3"-22"0,0 18-18 0,3-13 11 0,-3 8-2 16,0-1 2-16,0 4-4 15,0-3 0-15,0 2-12 16,0-5-4-16,-3 3-49 15,0-5-22-15</inkml:trace>
  <inkml:trace contextRef="#ctx0" brushRef="#br0" timeOffset="22">11369 15520 168 0,'-9'-5'66'0,"12"5"-36"0,3 0-37 0,0 0 8 16,3-2 4-16,6-1 6 15,3 0-5-15,6 1-3 16,0-4-2-16,2 4-4 0,-2-1 0 16,6 0-27-16,0-2-12 15,-3 2-26 1</inkml:trace>
  <inkml:trace contextRef="#ctx0" brushRef="#br0" timeOffset="23">11682 15343 96 0,'0'-2'35'0,"0"4"-18"0,3 1-20 0,0 2 8 0,0 8 13 16,0 9 9-1,0 1-6-15,0 1 1 0,0 3-7 16,-3 2 1-16,0-3-9 16,0 3-4-16,0-8 0 0,0-2 0 15,0-6 1-15,0-2 0 16,0-3 0-16,0-3 0 16,0-8-2-1,3-7-4-15,0-1-1 16,3-2-1-16,6 2 3 15,-4 1 2-15,4-1-2 16,0 3-2-16,0 8 4 0,0 0 1 16,0 6 4-1,0 4 1-15,0 1-6 0,-3 2 0 16,0 0-1-16,-3-2 2 16,0-1-6-16,0-2-1 15,-1-5-31-15,-2 5-14 16</inkml:trace>
  <inkml:trace contextRef="#ctx0" brushRef="#br0" timeOffset="24">11962 15513 148 0,'-3'10'57'0,"6"-5"-30"0,-3 9-25 16,3-6 12-16,-3 5-3 0,0 3 3 15,0-3-7-15,3 0-2 0,0 0-3 16,0-2-10-16,0 0-5 0,0-4-46 16,0-1-39-1,2-1 36-15</inkml:trace>
  <inkml:trace contextRef="#ctx0" brushRef="#br0" timeOffset="25">11983 15396 148 0,'-12'-3'57'0,"15"-4"-30"0,-3 1-34 0,0 6 8 15,3 6-2 1,0-1-9-16,2 0-3 16,1 3-46-16,0 0-19 15</inkml:trace>
  <inkml:trace contextRef="#ctx0" brushRef="#br0" timeOffset="26">12155 15489 116 0,'-3'2'44'0,"0"1"-24"0,-3 2 1 0,0 1 19 0,-6-1-8 16,0 0-1-16,4 6-16 16,-1-6-4-16,3 3-7 15,3-3-3-15,9 6 0 0,0-1-1 16,6 6 0-16,-1-2 2 16,1-1 1-16,0 0 1 15,-3 0 2-15,-6 3 12 16,-3 0 6-16,-3 0-6 15,-6-3-3-15,-6-2-13 16,0-3-4-16,1-3-30 0,-1-2-12 16,0-3-63-1</inkml:trace>
  <inkml:trace contextRef="#ctx0" brushRef="#br0" timeOffset="27">12524 15544 104 0,'-3'6'38'0,"3"-4"-20"0,3 4-12 0,-3-6 11 15,9 2 2-15,-3 3 3 16,3-2-3-16,3-3 0 16,3 0-8-16,0-3-4 15,0 1-4-15,0-1 0 0,-1-2 2 0,1 0 0 16,-3-1 2-1,-3 1-2-15,-3-3 0 0,-6 0-1 16,-3-2 0-16,-3 4-5 16,-3 1 1-16,0 2-5 15,-6 1-1-15,-5 7-2 16,-1 0 2-16,0 3 6 16,3 8 2-16,3-3 2 15,6 6 0-15,0-3-2 16,6 0 1-16,3-3-2 15,9 0-1-15,9 0 1 16,0-5 1-16,6 3-25 16,3-9-12-16,2-2-44 15</inkml:trace>
  <inkml:trace contextRef="#ctx0" brushRef="#br0" timeOffset="28">12840 15573 212 0,'-24'6'79'0,"24"7"-42"0,-18 8-48 0,12-13 11 15,0 0-8-15,0 0 2 16,0-3-9-16,0 3-6 16,0-3-39-16,0-2-18 15,3 0 22-15,0-1 12 0</inkml:trace>
  <inkml:trace contextRef="#ctx0" brushRef="#br0" timeOffset="29">12727 15526 172 0,'3'2'66'0,"6"1"-36"16,2 5-29-16,-2-3 16 0,3 9-7 15,6-4 0-15,0 3-9 16,0-2 0-16,0-1-1 15,3 1-7-15,-4-3 0 0,1 0-37 16,0-3-55 0,6-2 15-16</inkml:trace>
  <inkml:trace contextRef="#ctx0" brushRef="#br0" timeOffset="30">13096 15505 140 0,'-9'-6'55'0,"6"4"-30"0,-3 2-23 0,6 0 12 16,-3 0-3-16,-6 5 1 16,0 0 5-16,-6 8 1 15,0-2-9-15,0 8-3 0,4-1-2 16,2 1-2-16,3-4-2 16,3 1 1-16,3 0-1 15,9-3-3-15,5-2 0 0,1-3-3 16,3-3-1-16,0-5-3 15,0-2-1-15,-3-4 1 16,0-4 4-16,-3-6 5 16,-3 0 5-16,-4 0 3 15,-2 0 1-15,-3 3 2 16,-3 0 1-16,0 2-3 16,-2 3 0-16,2 3-7 15,0 2-1-15,0 6 0 16,0 2 2-16,3 1-3 15,3 7 0-15,3 3 1 16,2-3 2-16,1 0-3 16,3-2-2-16,0-1-25 15,3-2-9-15,-3 0-41 16</inkml:trace>
  <inkml:trace contextRef="#ctx0" brushRef="#br0" timeOffset="31">13259 15510 108 0,'-3'3'41'0,"3"7"-22"0,3-2-20 0,-3 3 9 16,3 2 12-16,-3 3 7 15,0-3-2-15,3 0-3 16,-3 0-12-16,3-2-6 0,-3-3-1 15,3 3-2-15,3-9-1 16,0 3 1-16,-3-5-4 16,6-5 0-16,-6-3-7 15,0-5-4-15,3-3 1 16,0 0 2-16,0 0 5 16,0 3 1-16,0-3 3 15,0 11 3-15,0-3 0 16,3 8 2-16,-3 0 4 15,0 11 4-15,0-9 2 16,0 9 5-16,0-1-6 16,-4 1 1-16,1-3-4 15,-3 0 0-15,0 0-8 16,0-8 0-16,0 0 3 16,0 0 2-16,3-5-5 15,0-1 0-15,3-2-10 0,0-2-4 16,9-1 4-16,-3-5 3 15,6 8 1-15,-3 0 4 16,0 3 2-16,-3 5 4 16,0 5 7-16,-1 3 2 15,-2 0-3-15,0 13 1 16,0-5-5 0,-3 0-4-16,0-3 1 15,0-2-30-15,0-3-9 16,0 3-12-16,0-4-3 0,0-1-17 31</inkml:trace>
  <inkml:trace contextRef="#ctx0" brushRef="#br0" timeOffset="32">13667 15539 124 0,'-3'0'46'0,"6"0"-24"0,-3 5-28 16,3 3 8-16,-3 5 11 15,0 6 8-15,3-1 3 16,-3 4 1-16,0 1-8 16,0 1-2-16,0 0-9 15,0 0-6-15,0-6-1 0,0 6 3 16,0-11 3-16,0-5-2 16,0 0 0-16,0-2-1 0,0-6-2 15,0-3 1-15,-3-5-1 16,3-5 2-16,0-6 1 15,0 1-4-15,0-6-1 16,3-2-4-16,0-4 1 16,3 4 3-16,3 5 1 15,6 2-2-15,0 3 0 16,0 6 6-16,0 5 5 16,-1 2 5-16,1 8 4 15,-3 0 2-15,-3 6 1 16,-3 2-5-16,-3 0 1 15,-6-2 0-15,-3 0-1 16,-3-1-10-16,-3-2-2 0,-5 0-14 16,-1-3-5-16,3-2-19 15,-3-3-5-15,3-3-17 16,0 1-4-16,3-9-20 16</inkml:trace>
  <inkml:trace contextRef="#ctx0" brushRef="#br0" timeOffset="33">13864 15314 164 0,'6'-3'63'0,"-3"6"-34"0,0 5-30 15,0 0 12-15,0 8 6 0,0 8 4 16,0 2-7-16,-3 3-3 15,0 3-6-15,2 0-4 0,-2 2 0 16,3-7-17-16,0-4-4 16,6-4-32-1</inkml:trace>
  <inkml:trace contextRef="#ctx0" brushRef="#br0" timeOffset="34">13980 15555 176 0,'0'0'66'0,"3"3"-36"15,3 2-33-15,-3 3 11 16,3 0 0-16,3 0 5 0,2-3 2 16,4-2 3-16,3-1-10 15,0-7-4-15,3 0-1 0,0-1-7 16,3 1-1-16,-7-6-3 15,1 4 2-15,-6-7-1 16,-3 6 2-16,-9-2-8 16,-6-1-2-16,-3 3-3 15,-3 3 1-15,-6 5 4 16,-5 3 6-16,-1 5 6 16,-3 5 3-16,0 5 8 15,6 3 6-15,4-2 12 16,8 2 4-16,3 0-1 0,6 0-1 15,6-2-13-15,9-3-5 16,5-3-5 0,7-2 0-16,9-6-26 0,0-5-10 15,-1-3-75 1,1-2-39-16</inkml:trace>
  <inkml:trace contextRef="#ctx0" brushRef="#br0" timeOffset="35">12887 15499 52 0,'-6'3'22'0,"0"5"-12"0,-2 5 6 16,5-8 11-16,-6 6 1 15,-3 2 1-15,0 6-5 16,0-1-1-16,0 1-14 16,0-3-6-16,0 0-37 15,0-3-16-15,0 0-7 16,3-2-1-16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8T00:03:30.1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13932 16653 112 0,'0'-8'44'0,"0"5"-24"0,0 1-10 0,0 2 12 16,0 0 5-16,-6 0 6 15,0 0-9-15,-3 5-5 16,0-2-10-16,-3 10-4 0,-2 3 1 16,-1 10-3-16,0 3 0 15,3-2-6-15,3 4 0 0,6 4-1 16,6-6 2-16,3 0 1 15,6-5 3-15,15-6 5 16,-1-18 6-16,7-5-3 16,0-8 0-16,0-6-4 15,-4-2 1-15,-8-5 0 16,-3-3 1-16,-9 2 11 16,-9 1 7-16,-6 7-7 15,-9-2-1-15,-3 8-8 16,-8 8-2-16,2-3-6 15,0 8-2-15,3 0-13 16,3 0-5-16,3 0-30 16,9 0-11-16,6 5-32 15,9 3-34-15,12-11 42 16</inkml:trace>
  <inkml:trace contextRef="#ctx0" brushRef="#br0" timeOffset="1">14200 16679 84 0,'-15'-2'33'0,"30"4"-18"0,-24 6-7 16,9-2 13-16,0 7 3 15,0 13 3-15,0 6-6 16,0 16 0-16,0-3-8 16,0 5-3-16,0-5-5 15,0-5-2-15,6-6 1 0,0-2 2 16,0-8 1-16,-3-9-1 15,0 4-1-15,0-11 5 16,-3 0 6-16,-6-11-6 16,0-5-3-16,0-8-4 15,-3-5-3-15,0-5 1 16,3-6-1-16,0-8 0 16,3 3 0-16,9-10 2 0,6 2 1 15,0 5 3-15,0 6 1 16,0 4-1-16,3 7-1 15,0 4-3-15,3 9 1 16,-1 7-4-16,4 6 0 16,-3 2 7-16,0 13 6 15,-6 1 0-15,-3 2 1 16,-9-2-5-16,-3 2-3 16,-3-3 0-16,-3-2-1 15,0-3-2-15,-3-2-2 16,-3-3-13-16,0-6-6 0,3-2-15 15,0-10-6-15,4 5-22 16,2-3-11-16,3-6-5 16</inkml:trace>
  <inkml:trace contextRef="#ctx0" brushRef="#br0" timeOffset="2">14429 16698 160 0,'6'8'63'0,"0"10"-34"0,3-10-27 16,-3-2 14-16,3-4 1 16,3 1 4-16,0-3-5 15,0 0 1-15,0-5-10 0,2-3-2 16,-2-3-1-16,0 6-2 0,-3-6 1 16,0 1-2-16,-3-4-1 15,-3 6 3-15,-3-2 0 16,-6 5-10-16,-3 2-3 15,-6 3-2-15,-3 5 2 16,1 3 4-16,-1 3 1 16,-3 5 3-16,-3 7 1 15,12 1 5-15,-3-5 5 16,3 5-1-16,9-6 1 16,6-2-5-16,6-3-3 15,3 0 0-15,6-5-1 0,3-2-11 16,3-6-5-16,6-3-34 15,2-2-59 1,-5-3 16-16</inkml:trace>
  <inkml:trace contextRef="#ctx0" brushRef="#br0" timeOffset="3">14676 16706 108 0,'-9'0'44'0,"9"5"-24"0,-3 8-15 16,0-7 13-16,3 4 1 15,-3 3 3-15,6 3-1 16,3 0 2-16,-3 0-13 16,3 0-3-16,-3-3-1 0,0 0-1 15,0 1 0-15,0-9-1 16,-3 3 0-16,0-6 6 0,0-2 6 16,0-2-4-16,0-6-2 15,0-3-3-15,0-2 0 16,0-8 2-16,0 2 2 15,3-2-5-15,3 3-2 16,0 2-4-16,3 0-1 16,0 3 1-16,3 2 0 15,0 1-5-15,6 7-1 16,-1-2-19-16,7-1-7 16,0 6-14-16,0-2-4 15,3 2-22-15,-3 0-17 16,-4 0 38-16</inkml:trace>
  <inkml:trace contextRef="#ctx0" brushRef="#br0" timeOffset="4">15007 16679 168 0,'-6'0'63'0,"0"6"-34"0,-6-4-16 15,6 1 17-15,-3 0-13 16,0-3-2-16,-3 8-9 16,0 10-2-16,0-5-2 15,-3 8-2-15,4-2 3 0,2-1-4 16,9 4-2-16,0-4 2 15,6-5 2-15,3 1-2 16,-1-4-2-16,4-5-1 16,3-5 0-16,0-2 0 15,-3-6 0-15,0 0-2 16,-3-3 1-16,-3-2 5 16,0-3 2-16,-6-8 4 0,0 11 3 15,0 0-6-15,0 2-2 16,0 3 1-16,0 19 1 15,3 2-1 1,3 3-4-16,0 0 1 16,3 0 1-16,2-3 0 15,7-2-16-15,0-3-4 16,0-3-30 0,0-2-50-16,0-6 14 15</inkml:trace>
  <inkml:trace contextRef="#ctx0" brushRef="#br0" timeOffset="5">15209 16468 168 0,'-9'-6'66'0,"9"12"-36"16,-3-4-35-16,3 17 25 16,-3 2-2-16,3 11-4 15,0 2-1-15,0 11-8 16,0 0-5-16,3-5-1 0,0 5-1 15,0-8-2-15,0-8-35 16</inkml:trace>
  <inkml:trace contextRef="#ctx0" brushRef="#br0" timeOffset="6">15042 16618 200 0,'-11'-2'77'0,"11"2"-42"0,2 0-39 0,-2 0 13 16,6 0-1-16,6 0 5 16,3 0-7-16,3 0-3 15,6 0-2-15,0 0-1 0,3-3 0 16,8 3-27-16,-2 0-11 0,-3 0-12 15,-6 0-22 1,-4 0 19-16,-5 3 33 16,-3-1 16-16,-3 1 30 15,-6 8 13-15,-3-1 0 16,-6 4-1-16,-3-1-17 16,3 11-5-16,0-1-6 15,3 4-1-15,0-6-5 16,9 3-1-16,3-8 3 0,3 2-1 15,3-10 2-15,3 3 2 16,3-11 2-16,0-6-1 16,-1-1 1-16,-2-9-4 15,-3-6 1-15,-6 1 4 16,-3-3 2-16,-6 6-3 16,-3-3-1-16,-6 0-6 0,-3 2-1 15,-3 1-8-15,0 4-2 16,1 6-20-16,2 3-10 15,3 2-34 1,3 3-46-16,3 0 30 16</inkml:trace>
  <inkml:trace contextRef="#ctx0" brushRef="#br0" timeOffset="7">15519 16775 128 0,'18'37'49'0,"-15"-21"-26"0,11-1-18 0,-8-7 13 0,-3-2 3 15,0-1 2 1,0-5 7-16,-3 0 6 0,0 0-19 16,-3 0-3-16,0-8 0 15,0-3-4-15,0-10 0 0,3-3-6 16,3-2-3-16,3-1-3 16,0 1 1-16,0 8-1 15,3-4 0-15,0 9-11 16,3 0-7-16,3 5-27 15,3 3-10-15,9-1-1 16,-1 4-24 0,-2-1 23-16,0 0 27 15,-3-2 15-15,-3 5 141 32,-9 0-42-17,-9 0-10-15,-6 5-28 16,0 1-15-16,-6 2-15 0,3 0-6 15,0 0-5 1,9-3-5-16,3 5-1 0,6 6-1 0,0-2 3 16,3 4 2-16,0 6 4 15,-4-8 7-15,1 2 2 16,-6 1 8-16,-6-3 6 16,-3 0-9-16,-5-3-3 15,-7 0-12-15,-3-5-2 16,0-8-40-16,3 0-14 15,6-5-75-15</inkml:trace>
  <inkml:trace contextRef="#ctx0" brushRef="#br0" timeOffset="8">16373 16648 176 0,'-15'0'68'0,"6"0"-36"0,-9 5-31 0,12 0 14 16,-6 3-4-16,1 0 3 16,-1 8-5-16,-3 5-3 0,3 0-3 15,3 6-3-15,6-3 3 16,3-3-2-16,3 0-1 0,6-5-2 16,0-3 1-16,3-5 5 15,3 0 2-15,-1-6 0 16,1-4 1-16,-3-6-2 15,-3-3 0-15,0-2-1 16,-3-8 2-16,-3 2-1 16,-3-2 2-16,0 3-4 15,0 2 0-15,0 3-3 16,0 2-1-16,0 8 1 16,0 3 2-16,3 16 1 15,0-3 3-15,3 6-5 0,3 2-3 16,6-2-2-16,3-6 3 15,2 5-22-15,-2-10-7 16,0 3-23-16,-3-8-8 16,0-6-19-1</inkml:trace>
  <inkml:trace contextRef="#ctx0" brushRef="#br0" timeOffset="9">16549 16706 156 0,'-6'5'57'0,"6"11"-30"0,0 8-21 0,0-11 15 0,0 0-2 16,0 0 3-16,0 6-8 16,3-3-1-1,0-3-7-15,0-2 3 0,-3-3 1 0,3-3 1 16,-3 3 3-16,0-8 4 16,0 0 1-16,0-8-6 15,0 3 0-15,0-9-8 16,0-4-3-16,0-6-1 15,2 0 1-15,1 6-6 16,3-1 1-16,0 3 1 16,0 3 1-16,3 3-8 15,0 2-2-15,0 2 4 16,6 4 1-16,3 2 1 16,-3 2 4-16,0 4 0 15,0 7 1-15,-1 0-3 0,1 6 2 16,0-6-1-16,0-5 0 15,-3 2 2-15,0-4 0 16,0-4-3-16,0-7 2 16,0-8 5-16,-3 5 5 15,-4-5-10-15,-2-1-3 16,-3 1 2-16,-6 3 0 16,-2 2 2-16,-4 2 0 15,-3 6 0-15,0 3 2 16,-3 13 1-16,-3 8 1 15,3-1 2-15,3 1 3 16,12 3 0-16,6-3 2 16,6 2-6-16,12-5-1 15,9-8-13-15,15 1-4 16,5-14-45-16,4-3-19 0,11-13-24 16</inkml:trace>
  <inkml:trace contextRef="#ctx0" brushRef="#br0" timeOffset="10">17242 16674 160 0,'-6'-3'60'0,"9"3"-32"0,3 3-33 0,-3 0 10 15,3-1 12-15,3 17 11 0,0 7 8 16,0 6 5-16,0 0-22 16,-3 10-2-16,-3-5 0 0,-3 3-7 15,0-8-1-15,-3-6-3 16,-3-5 1-16,-6-2-4 15,0-6 0-15,-6-8-6 16,0-5-2-16,-15-10-31 16,7-9-14-16,2-2-10 15,3-5-1-15,3-6-19 16,6-8-11 0,3 3 46-16,6 3 126 31,24-6-37-16,-3 8-8-15,0 6-22 0,-3 5-12 16,0 2-1-16,-3 6-1 16,2 2-14-1,-2 3-3-15,0 6-2 0,3-1-1 16,-3 0 6-16,0 3 6 16,-3 0 9-16,0 3 5 15,-3 2 16-15,0 1 11 16,0 2 3-16,0 2 0 15,0 9-13-15,0 7-6 16,5-2-10-16,7-6 2 0,-3 1 1 16,-3 0-5-16,0-6-1 15,0-5 4-15,0 0 3 16,0-6-6-16,0-4-3 16,0-1-4-16,-4-2 1 0,1-9-4 15,-3-4 1-15,0 2 4 16,-3 0 2-16,0 3 2 15,-3 2 0-15,3 6 2 16,-3 0 1-16,0 5-1 16,3 10 1-16,3 4-4 15,0 1 0-15,3-1-1 16,-3 2-2-16,3-3 1 16,-3 0-1-16,6-2-31 15,0-6-12-15,0 3-53 16,2-5-23-16,1-3 62 15</inkml:trace>
  <inkml:trace contextRef="#ctx0" brushRef="#br0" timeOffset="11">17689 16621 128 0,'3'-13'49'0,"0"13"-26"0,-3-5-1 0,0 5 23 15,-3 0 6-15,-3 0 4 0,-3 2-22 16,0 1-6-16,0 2-17 15,0 3-4-15,-3 0-2 0,6-3-7 16,3 6 0-16,3-3-1 16,6 0-1-16,3 5 1 15,3 3 3-15,3 5 0 16,-3-2 3-16,0-4-1 16,-7 4-1-16,-2-6 14 15,-3 0 7-15,-5 1-1 16,-4-4 0-16,-3-2-9 15,0-2-2-15,-3-4-5 16,-3-2-3-16,0-5-22 16,3-3-9-16,3-8-29 15,6-8-13-15,6 3-43 16,3-8-19-16,12 0 71 16</inkml:trace>
  <inkml:trace contextRef="#ctx0" brushRef="#br0" timeOffset="12">17763 16378 220 0,'0'-3'85'0,"3"8"-46"0,0 1-46 0,0 7 14 15,6 0 4-15,0 19 5 0,-3 0-4 16,-3 7-2 0,3 1-5-16,-3 0-4 0,6 5 0 0,0-6-17 15,-1-4-4-15,-2-6-43 16</inkml:trace>
  <inkml:trace contextRef="#ctx0" brushRef="#br0" timeOffset="13">17644 16592 256 0,'6'-11'96'0,"12"9"-52"0,9-6-54 0,-13 5 14 16,19-2-5-16,3 0 0 16,3-3-32-16,5 0-15 15,7-11-49-15,-1 3-21 16</inkml:trace>
  <inkml:trace contextRef="#ctx0" brushRef="#br0" timeOffset="14">18156 16576 104 0,'0'0'41'0,"3"3"-22"0,0-1-11 0,0 9 13 0,-3 0 8 16,3 4 4-16,-3 1-6 16,0 11-2-16,0-1-14 15,0-2-2-15,0-3-2 0,0-2-1 16,0-6-1-16,0-2-1 16,0-3 0-16,0-1 2 15,0-7 8 1,3-7-3-16,0-7-8 15,0 1-2-15,3-3-3 16,0-5 0-16,0-5-3 16,3 7 1-16,5-2 0 15,-2 2 2-15,3 6 1 16,0 5 3-16,-3 3-3 0,0 13-2 16,-3-3 8-16,-3 8 4 15,0 6-2-15,-3-3 1 16,-3 0 4-16,0-3 2 15,0-5-5-15,0 5-1 16,0-8-2-16,0-5-1 16,3-5-6-16,0 2 1 15,3-7-2-15,3-6 0 16,2-3 0-16,4 1 0 16,-3 5 0-16,3 2 0 15,-3 3 4-15,6 8 1 0,-3 5-1 16,3 3 1-1,-9 6 2-15,2-1 2 0,1 5-1 16,-3 6 1 0,-9-8-6-16,6-3-1 0,0 0-20 15,0-2-9-15,0-8-32 16,0-3-13-16,0-14-25 16</inkml:trace>
  <inkml:trace contextRef="#ctx0" brushRef="#br0" timeOffset="15">18588 16640 192 0,'0'2'74'0,"5"4"-40"0,7 2-40 0,-3-3 12 15,0 0-2 1,0 0 2-16,3-2 6 0,-3 0 5 16,6-1-9-16,-3-2-2 0,0-2 0 15,3-1-3-15,-4-2 0 16,1-3-1-16,-12 0 1 15,-3-3-9-15,-6 1-3 16,-5-1-2-16,-1 6-1 16,0-3 7-16,-3 8 2 15,0 0 3-15,3 8 2 16,0 2 5-16,3 4 4 16,4-1 2-16,2 0 3 15,6 14-5-15,6-6 1 16,2-3-7-16,4 1-3 0,3-6 1 15,6 0 0-15,6-7-26 16,0-1-11-16,-4-5-32 16</inkml:trace>
  <inkml:trace contextRef="#ctx0" brushRef="#br0" timeOffset="16">18787 16648 160 0,'0'0'63'0,"0"10"-34"0,3 3-25 16,-3-5 13-16,3 6 9 15,3 4 6-15,-6 1-12 16,0-4-4-16,0-1-10 16,0-1-4-16,0-2-1 0,0-6-1 0,3-3 2 15,0-2-3-15,3-5 0 16,-3-11-8-16,3 0-4 15,3-5-2-15,0 3 1 16,-1-3 6-16,1 2 4 16,0 6 5-16,0 5 2 15,0 3 1-15,3 10 0 16,0 3 2-16,-3 2 3 16,-3 6 7-16,0 3 4 15,-3-1-4-15,0-4 1 16,-3-7-12-16,-3 4-3 15,6-14 0-15,0-5-6 16,9-5-1 0,0-3-12-16,2-2-1 0,1-1 9 15,0 6 5-15,3 3 5 16,-3 2 2-16,0 8 5 16,0 10 5-16,0 1-1 15,-3 13 1-15,-4-1-5 16,1-1 0-16,-3-4-5 15,6-2-2-15,0-3-29 16,3-2-11-16,0-6-71 16</inkml:trace>
  <inkml:trace contextRef="#ctx0" brushRef="#br0" timeOffset="17">19245 16394 148 0,'-3'5'57'0,"6"16"-30"0,-3 21-21 16,0-20 17-16,0 4-5 16,-3 11 1-16,0-3 1 15,3 1 0-15,0-9-11 16,0-2-3-16,0-11 0 0,0 1-1 16,3-1 0-16,0-5-3 15,-3-8-2-15,3-3-2 16,0-2 1-16,0-8-4 0,3-1-1 15,0 1-2-15,0-5 0 16,3 4 5-16,0 6 3 16,3 0-4-16,0 3-1 15,6 5 2-15,2 5 3 16,-2 6 5-16,-3 2 2 16,-3 1 8-16,-3-1 4 15,-3 3 4-15,-3 5 1 16,-9-3-7-16,-6-2-2 15,0-5-9-15,-3-3-2 16,-3-3-13-16,1-10-7 16,-1 5-22-16,0-8-9 15,3 0-21-15,3-3-50 16,3 6 24-16</inkml:trace>
  <inkml:trace contextRef="#ctx0" brushRef="#br0" timeOffset="18">19436 16658 144 0,'9'3'55'0,"0"2"-30"0,3 0-18 16,-3-2 15-16,-1 0-9 15,4-3-2-15,3 0 0 16,0-3 3-16,0-2-8 16,3-3-1-16,-3 0 1 0,0-3 1 15,-6 1 1-15,-9-1-4 0,-3 3-1 16,-3 0-1-1,-6-2 1-15,0 7 0 0,-3 0 3 16,-3 6-5-16,3 5-3 16,0 0 5-16,3 5 3 15,1 0 1 1,5 6 1-16,3-1-4 0,3 4-3 16,6 1-3-16,5-7 1 15,4-3-15-15,3 1-6 16,6-9-25-16,3 0-9 15,0-10-24-15</inkml:trace>
  <inkml:trace contextRef="#ctx0" brushRef="#br0" timeOffset="19">19686 16661 112 0,'-9'0'44'0,"12"0"-24"0,-3 5-24 16,3 3 41-1,0 3 0-15,-3 7-3 16,0-2-3-16,3 5-13 15,0-2-4-15,0-3-8 16,-3-3 0-16,0-3 1 0,0-4 5 16,0 2 5-16,0-8 4 15,0 0 4-15,-3-8-7 16,3 5 0-16,0-13-11 16,3-5-2-16,0 2-5 15,6-2-3-15,3 0 2 0,2-3 0 16,1 6-6-16,12 5 0 15,0-1-35-15,3 6-12 16,2 0-62 0</inkml:trace>
  <inkml:trace contextRef="#ctx0" brushRef="#br0" timeOffset="20">20495 16412 140 0,'-2'-8'55'0,"-1"3"-30"0,-6 0-7 0,6 2 18 16,-6-2-3-16,-3 5 3 15,0-3-11-15,-3 3-3 16,0 3-13-16,-6 10-8 0,9 0-1 15,-5 22-2-15,5-1 0 16,3 3 2-16,3 0 0 16,6 3-3-16,3-1 0 15,0-2-1-15,0-10 3 0,0-6-16 16,0-2-5 0,0-6-31-16,0-5-14 0,0-3-13 15</inkml:trace>
  <inkml:trace contextRef="#ctx0" brushRef="#br0" timeOffset="21">20192 16568 212 0,'-9'-8'82'0,"15"8"-44"0,0 0-47 16,0 0 12-16,3-2-7 15,3-1 3-15,14-5-2 16,1-3 1-16,0 9 2 15,3-11-3-15,-3 2 0 0,2 3-29 0,-5 3-14 16,0 2-29 0</inkml:trace>
  <inkml:trace contextRef="#ctx0" brushRef="#br0" timeOffset="22">20513 16523 148 0,'-15'19'57'0,"12"-14"-30"0,1 6-14 0,2-6 17 15,2 11-11-15,1 0-1 16,0 2-6-16,6 1-2 15,6-3-6-15,-3 5-3 0,0-11 2 16,0 4 0-16,0-9 3 16,0-2-3-16,0-6-2 15,0-2 0-15,0-3 1 16,-4-3-6-16,-2-2 1 0,0 0 1 16,-3-1 3-16,0 9 6 15,0-3 4-15,-3 5 2 16,0 1 3-16,0 2-12 15,3 5-4-15,-3 8-3 16,3 1 2-16,0-1 0 16,3 5 3-16,3-4-3 15,0 7 0-15,0-8-28 16,6-8-54 0,-3-5-39-1,0-8 28-15</inkml:trace>
  <inkml:trace contextRef="#ctx0" brushRef="#br0" timeOffset="23">20790 16600 140 0,'-3'-5'52'0,"3"5"-28"0,-12 5-26 0,15-2 11 15,0 2 7-15,-3 3 5 16,3 2 4-16,-3-2 2 16,-3 6-14-16,0-6-1 0,0-3 1 15,0 3-5-15,3-8 0 16,3 0-2-1,3-3-1-15,0-2 1 16,0-3-3-16,0-3-2 16,3 1 0-16,3-1 1 15,0-2 1-15,0 8 1 16,3 2-2-16,0 3-2 16,-1 3 1-16,1 2-1 15,-3 3 0-15,0 2 0 0,3-2 0 16,-3 6 2-16,0-6-23 15,-3-3-11-15,9 3-120 32,-1-6 43-32</inkml:trace>
  <inkml:trace contextRef="#ctx0" brushRef="#br0" timeOffset="24">21153 16592 160 0,'-3'-13'63'0,"0"10"-34"0,-3-2-10 0,3 5 21 15,-3 0-7-15,-2 0 0 16,-1 3-9 0,-3 2-5-16,-3 3-11 15,-3 5-5-15,3 3 0 0,6 0-4 0,6 0-2 16,6 5-3-16,6 0 1 16,3-5 5-16,6 2 2 15,3-10-16-15,11-2-5 16,1-12-13-16,-3-2-3 15,0-2-14-15,-4-1-4 16,-2-5 4 0,-3-2-20-16,-3-3 14 15,-6-6 27-15,-3-5 17 0,-3-2 160 32,-12-3-65-17,0 10-20-15,3 6-39 16,0 8-18-16,0 8 2 15,0 10 2-15,3 14-6 16,0 7-1-16,0 6 2 0,0 2-1 16,0 6 0-16,3 0-3 15,0-1 1-15,0-7-22 16,0-8-7-16,0-3-75 16,0-8-32-1,0-5 69-15</inkml:trace>
  <inkml:trace contextRef="#ctx0" brushRef="#br0" timeOffset="25">21168 16550 284 0,'-6'0'107'0,"6"0"-58"0,9 0-59 0,0 0 16 16,6 5-4-16,3-5 1 15,3 0-6-15,2-5 0 16,4 5 1-16,0 0-21 0,3 0-9 16,3-3-22-16,-4 0-6 15,-5 1-3 1,-6 2 18-16,0 2 45 0,-6 4 33 16,0 2 18-16,-3 2-17 15,0 3-10 1,-4 9-14-16,1-4-5 0,0 1-3 15,0 2-2-15,0-3 1 0,-3-4-43 16,0-4-19-16,0-2-13 16</inkml:trace>
  <inkml:trace contextRef="#ctx0" brushRef="#br0" timeOffset="26">21436 16536 256 0,'-18'-2'96'0,"33"-11"-52"0,-3 2-71 0,0 11 7 16,0-3-15-1,0 1-2-15,0-1 12 0,0-2 5 16,2 5-4-16,1 5 1 16,-3 0-12-16,-3 3-3 15,-3 0 29-15,0 5 15 16,-3 6 24-16,-3 0 9 15,0-1-12-15,0-2-5 16,3 5-13-16,3-2-4 16,3 2-3-16,3-5-2 0,9-11 3 15,-1-5 4-15,1-3 4 16,0-5-2-16,-3 3 0 16,0-8-1-16,-6 0 2 15,-3-1 4-15,-6 1 3 0,-6 0 2 16,-6 0 3-1,-9-1 8-15,-3 1 3 0,-3 3-17 16,0 2-9-16,4 2-19 16,2 6-7-16,6 0-19 15,3 0-6-15,6 3-23 16,3-3-48 0,9 0 23-16</inkml:trace>
  <inkml:trace contextRef="#ctx0" brushRef="#br0" timeOffset="27">21811 16595 200 0,'9'18'74'0,"-6"-5"-40"0,3 6-40 0,-3-11 12 15,0 0 0-15,-3 0 4 16,0 0 14-16,0-6 8 16,0 4-17-16,0-6-4 0,0 0-3 15,0-6-4-15,0 1-3 16,0-8 0-16,3 0-1 15,3-3-3-15,3 0 0 16,12-5-1-16,-1 7 0 16,1 1 0-16,0 8 3 15,0 2 0-15,-3 6 3 16,-3 10 8-16,0 3 3 16,-3 0 2-16,-4 5 4 15,-2 3-9-15,0-6-1 0,-3-2-10 16,3 3-4-16,0-6-35 15,0 0-14-15,0-2-65 16</inkml:trace>
  <inkml:trace contextRef="#ctx0" brushRef="#br0" timeOffset="28">22278 16484 312 0,'-8'-19'115'0,"10"16"-62"0,-4 1-62 0,-1 4 20 16,-3-2-1-1,-3 3 3-15,-3 5 7 0,0 0 4 16,0 5-12 0,3 0-7-16,3 1-3 0,3 1-9 0,3 4 0 15,9 0-2-15,3 2 3 16,3 0 6-16,-3-3 4 15,0 9-1-15,-6-1 0 16,-3-2 10-16,-9-3 6 16,-6 0-8-16,-6-2-3 15,-18-3-58-15,-3 0-26 16,-5-3-75 0</inkml:trace>
  <inkml:trace contextRef="#ctx0" brushRef="#br0" timeOffset="29">13384 17947 88 0,'3'-8'35'0,"-3"8"-18"0,0-6 0 0,0 6 16 16,0 0-4-16,0 0-2 0,0 0-13 15,0 0-6-15,0 6-5 16,3 2 0-16,0 2 0 0,0 4 3 16,0 1 3-16,0 4 2 15,3 7 1-15,0 6-2 16,-3 0 1-16,0 0-2 16,0 7 2-16,0-4 3 15,0 2 1-15,-3-3-6 16,0 3-1-16,0-8 0 15,3 3 0-15,-3 0-2 16,0-6 1-16,3 6-4 16,3-6 0-16,-6-4 1 15,6-4 2-15,-6 1-3 16,0-6 0-16,0-5-1 16,0 5-2-16,0-8 1 15,0-2-1-15,0 2 0 0,-3 1-3 16,3-6 0-1,0 0-29-15,0 5-14 16,-3-2-34 0,3-3-47-16,-3 5 32 15</inkml:trace>
  <inkml:trace contextRef="#ctx0" brushRef="#br0" timeOffset="30">13453 17973 44 0,'-18'-2'19'0,"18"2"-10"0,15-6 13 0,-9 6 17 16,-3 0-7-16,-3 0-1 16,3 0-12-16,0 0-4 15,6 0-4-15,0 0-2 16,0 0-5-16,0-5-1 0,-1 5 3 16,1 0 1-16,-3-3 1 15,3-2 0-15,-3 5 2 16,3 0-3-16,0 0-2 15,0 0-2-15,0 0 0 16,0 0 0-16,3 0 1 0,0 0 0 16,0 0 2-16,0 0-3 15,-1 0 0 1,7 0 1-16,-3 5 0 0,6-2-2 16,-3-3 1-16,0 0-2 15,0 0 2-15,2 0-2 16,-2 0-1-16,0 0 3 15,0 0 0-15,3 0-4 16,-3 0 1-16,3 0 2 16,-4 0 1-16,1-3-1 15,0 3-2-15,0-5 3 16,0 5 0-16,0 0-1 16,3 0-2-16,-1 0 1 15,1 0-1-15,0 0 0 16,6 0 2-16,3 0-1 0,-4 0 2 15,1 0-2-15,0 0-1 16,0 0 1-16,0 0-1 16,2 0-3-16,-2 0 2 15,0 0 1-15,0-5 2 16,-1 5-1-16,1-3-1 16,3 3 1-16,-3 0-1 15,6 0 0-15,2 0 2 16,1 0-1-16,-3 0-1 15,-1 0-2-15,1 0 1 16,0 0 1-16,0-5 0 16,-4 5 0-16,1 0 0 0,3 0 0 15,3 0 2-15,-4 0-3 16,1 0 0-16,3 0 1 16,3 0 0-16,-4 0 0 15,-2 5 0-15,0-2-3 16,3-3 0-16,-1 5 4 15,-2-5 1-15,0 0 0 16,-1 0-2-16,1 0 1 16,0 0-1-16,0 5 0 15,-1-2 0-15,4-3-3 16,0 5 2-16,-3-5 1 16,-1 6 2-16,1-4-1 15,6-2 2-15,-3 0-2 16,-4 0-1-16,1 0-2 15,9 0 1-15,-4 0 1 16,1 0 2-16,0 0-3 0,2 0 0 16,-2 5 1-16,-3-5 2 15,0 6-3-15,-4-4 0 16,4-2 1-16,-3 0 0 16,-3 0 0-16,-4 0 2 15,1-2-3-15,0 2 0 16,0 0 1-16,-1 0 2 15,1 0-1-15,-3 0 2 16,3 0-4-16,6 2 0 16,-1 1 1-16,-2 0 0 0,-3-3 0 15,0 0 2-15,-1 0-3 16,1 0-2-16,0 0 2 16,0 0 2-16,-3-3 0 15,-1 3 2-15,4 0-4 16,0-3 0-16,0 1 3 15,0 2 1-15,2 0-4 16,4 0 1-16,-3 0-2 16,-3 0 0-16,-1 0 2 15,-2 0 0-15,0 0 0 16,-6 0 0-16,0 0 2 16,-3 0 1-16,-3 0-4 15,5 0 1 1,1 0 2-16,-3 0-3 0,0 0 0 15,-3 0 1 1,-3 0 2-16,0 0-1 16,0 0-1-16,0 0-2 0,0 0-1 15,0 0 2-15,0 0 2 16,-1 0 0-16,1 0 2 16,0 0-4-16,3 0 0 15,-3 0 1-15,-3 0 2 16,0 0-1-16,3 0 2 15,-3 0-4-15,3 0 0 16,-3 0-1-16,3 0 0 16,-3 0 2-16,0 0 2 0,-6 0 3 15,6 0 2 1,-6 0-3-16,0 0-3 16,0 0 0-16,3 5-1 0,-3 3 0 15,0 0 2-15,0-3-1 16,0 8-1-16,0 1-4 15,0 7 0-15,0 5 0 16,0-7 2-16,-3-1 1 16,0 3 1-16,0-2 0 15,0 2 0-15,0 3 0 16,0 2 2-16,0 1 1 16,0-6 1-16,0 3-5 15,0-3-1-15,0-2 3 16,0 2 1-16,3 3-5 15,0-3 0-15,0-3 3 0,0 3 4 16,0 3-1-16,0 3 0 16,0-1-3-1,-3-5-1-15,3-7 1 0,0 4 0 16,-3-5 0-16,3 1 0 16,0-1-5-16,0-3-1 15,0-2 3 1,0 0 5-16,0 3 7 15,0-9-12-15,0 9-2 16,0-8 2-16,0 2 1 16,0 0 6-16,0 8 5 15,0-5-5-15,0-2 0 0,0-1-2 16,-3-2 1-16,0-3-2 16,0 5 2-16,0-5-2 15,-3 0 2-15,-3-5-2 16,-3 10-1-16,-3-5 1 15,3 0 1-15,-2 8-1 16,-4-8-1-16,-6 0 7 16,0 0 3-16,0 5-1 15,0-5 0-15,1 0-1 16,-1 0 0-16,-9 0-4 16,0-5-1-16,4 5 1 15,-1 0 0-15,-3 0-2 16,0 0 1-16,4 0 0 15,2 0 1-15,3 0 0 16,0 5 0-16,-6-5 0 16,7 0 0-16,-4 0-2 0,0 0 1 15,3 0-2-15,0 0 2 16,-5 0-2-16,-4 0 2 16,3 0-2-16,0 5 2 15,-2-10-2-15,-1 13-1 16,3-11-2-16,3 6 1 15,3 2-1-15,1 1 0 16,-4-4 4-16,0-2 3 16,0 0-4-16,3 0-1 15,1-2 0-15,-1 2 0 0,0 0-3 16,-6 0 0 0,-2 0 4-16,2 0 1 0,0 0 0 15,0 0-2-15,0 0 1 16,4 2 1-16,2-2-3 15,0 0 0-15,0-2 1 16,0 4 2-16,-2-4-3 16,-1 2 0-16,-3 0 1 15,3 0 2-15,0 0-1 16,-5-6-1-16,-1 1 1 16,3 5-1-16,0-3-3 15,-2-2 0-15,2 5 2 16,0-5 2-16,0 5 0 15,4-8-1-15,-1 8 3 16,-6 0 0-16,0-5-1 16,4 5-2-16,-4 0-2 15,0-8 1-15,-6 2-1 0,4 4 0 16,-1-4 2-16,0 1 2 16,1 5-1-16,2-8-1 15,3 8-2-15,-3 0-1 16,1 0 4-16,-7 0 1 15,3-5 0-15,0 5 1 16,-2 0-2-16,-4-5-1 16,3 2-2-16,4 3-1 15,-1-5 2-15,0 5 2 16,0 0 0-16,1 0 2 16,-1 5-4-16,0-2-2 15,1 2 2-15,2 0 0 0,0-5 1 16,-3 3 0-16,-2-3-3 15,2 0 2-15,3 0 1 16,1 5 0-16,-1-5 0 16,-3 5 2-16,6 3-1 15,1-2 2-15,-4 2-2 16,0-3-1-16,0 3-2 16,1-8 1-16,2 0 1 15,-12 0 0-15,3 0-3 16,1 5 2-16,-1-5-1 15,3 8-2-15,4-3 5 16,5 1 3-16,3-4-17 0,6 4-8 16,6-1-66-1,0-5-88 1</inkml:trace>
  <inkml:trace contextRef="#ctx0" brushRef="#br0" timeOffset="31">6657 18103 60 0,'-6'-13'24'0,"6"13"-12"0,0 0-1 0,0 0 23 16,0 8-7-1,0 2-7-15,0-2-3 16,0 3 3-16,0-3 4 16,0-1-1-16,0 7 0 15,0-4-12-15,0 4-2 0,0-1-2 16,0 8-1-16,3 3 1 15,-3 5 5-15,3 8 2 0,-3 8-7 16,3 2-2-16,0-2-1 16,-3 0 2-16,0-5 1 15,3 0 1-15,-3-8-2 16,3-11-1-16,-3-3-8 16,3-5 0-16,0 1 1 15,0-6 3-15,0-3-40 16,-3-5-16-16,3 0-45 15</inkml:trace>
  <inkml:trace contextRef="#ctx0" brushRef="#br0" timeOffset="32">6598 18071 64 0,'-3'-13'27'0,"6"26"-14"0,0-8 2 0,-3-5 15 16,0 0-7-16,0 0-1 0,0 0-11 16,6 0-4-16,-3 6 4 15,0-4 5 1,6-2-4-16,0-2-2 0,0-4-1 16,0 6 1-16,2 0-5 15,1 0-1-15,3 0-2 16,3 0 1-16,3 0-2 15,0 0 2-15,3 0-2 16,-4 0-1-16,1 0 3 16,0 0 2-16,-3 8-2 15,3-8 0-15,0 6 3 16,2-6 3-16,-2 0-4 16,3 5-1-16,0-5 0 15,3 0 0-15,-7 0-2 0,-2 0 1 16,3-5-2-1,0 5 2-15,3 0-2 0,0 0-1 16,2-6 1-16,1 6 1 16,3 0 1-16,-3 0 1 15,0 0-2-15,2 0 1 16,-2 0-2-16,3 0-1 16,0 0 3-16,2 0 0 15,-2-2-1-15,-3-4 1 16,3 6-4-16,2-5 0 15,4 5 3-15,0-3 3 0,0-2-4 16,-4 5-1-16,1 0 2 16,0 0 1-1,3 0-1-15,2 0-2 0,-2-5 1 16,-3 2-1-16,-1-2 0 16,1 0 0-16,3 2 2 15,0-2 3-15,2-1-2 16,1-2-2-16,-3 3 2 15,-1 5 0-15,-2-3-1 16,0-2-2-16,-3 5 1 16,-1-5 1-16,-2 5-3 15,0 0 0-15,-3 0 1 16,-3 0 0-16,0 5 0 16,2-5 0-16,4 0 0 0,0 0 2 15,3 0-1-15,2 0-1 16,4-5-2-16,-6 5 1 15,0-3 1-15,2 1 2 16,1-1-1-16,0-2-1 16,0 5-2-1,-4-3 1-15,-2 0 3 0,0 1 1 16,0-4-4-16,3 6 1 16,2-5 0-16,4 5 0 15,0-2 0-15,-4 2 2 16,1 0-3-16,-3 0 0 15,0 0-1-15,3 0 0 0,2 0 2 16,1 0 2-16,-3 0-3 16,-7 0 0-16,1-6 1 15,9 6 2-15,-3 0-1 16,5 0-1-16,1 0 1 16,-3 0-1-16,0 0 0 15,-1 0 2-15,4 0-1 16,-3 0 2-16,-4 0-4 15,1-5-2-15,-6 5 2 16,0-3 0-16,0 3 1 16,2 0 0-16,4 0 2 15,0 0 1-15,3 0-4 16,-4 0 1-16,-2 3-2 16,0-3 0-16,0 5 2 15,-1-5 0-15,-2 6 0 0,3-4 0 16,-3-2 0-16,-4 0 2 15,-2 5-1-15,-3-5 2 16,0 0-2-16,-3 0-1 16,3 6-2-16,0-6 1 15,-1 0 1-15,4 0 0 16,0 0 0-16,3 0 2 16,0 0-1-16,0 2-1 15,-4-2 1-15,-2 0-1 16,0 3 0-16,-3-3 0 15,0 0 0-15,-9 0 2 16,3 0-1-16,-3 0 2 0,0 0-2 16,-6 0-1-16,6 0-2 15,-6 0 1 1,0 0 1-16,0 0 2 0,0 0-3 16,0 3 0-16,3 5-1 15,-3-3-2-15,0 8 3 16,0 0 2-16,0 1 0 15,-3 4-1-15,0 9-2 16,0-1 1-16,0 6-1 16,3 0 0-16,0-6 2 15,0 0 0-15,0 1 0 16,3 5 0-16,3-6-3 16,-3 6 2-16,3-3 1 0,-3 3 0 15,3-1 0-15,-4-4 2 16,1-1 3-16,0-2 2 15,0-8-1-15,0 3-1 16,0-6-3-16,0-5 1 16,-3 2-7-16,0-7 1 15,-3 2-41-15,0 1-18 16,0-6-45 0</inkml:trace>
  <inkml:trace contextRef="#ctx0" brushRef="#br0" timeOffset="33">6681 18643 88 0,'0'-6'35'0,"0"12"-18"0,3-6-13 0,-3 0 8 15,0 0-1-15,6 0 1 16,0 2 2-16,0-2 4 16,3 5-6-16,3-5-2 15,0 6 1-15,3-4 0 16,3 4-5-16,2-6-4 0,1 5-1 16,0-2 3-16,3 2 2 15,0 0 2-15,0 3 2 16,-1-3-1-16,1 1 2 15,0-4-4-15,0 4 1 16,3-6-3-16,-7 5 2 0,1-5-4 16,0 3 0-1,3-3-1-15,0 0 1 0,0 0-2 16,2 0-1-16,-2 0 3 16,0 5 0-16,0-5 3 15,0 0 1-15,-4 0-1 16,4 0 1-16,0 0-2 15,0 8 0-15,3-8-3 16,-1 5-2-16,1-5-2 16,-3 0 1-16,-3 0-1 15,0 0 0-15,0 0 4 16,2 0 1-16,1 0-1 16,0 0 1-16,3 0 0 15,0 0 3-15,-1 0-5 16,1 0-1-16,0 0 0 15,0 0 0-15,2 0 2 0,-2 5 1 16,3-5 1-16,-3 0 2 16,0 3-1-16,-4-3 0 15,1 0-3-15,3-3-2 16,3 3-2-16,0-5 1 16,2 5 1-16,1 0 2 15,-3 0-3-15,-3 0 0 16,2 0 1-16,1 0 2 15,-3 0 1-15,3 0 1 16,-4 0-2-16,4 0-2 16,-3 5-2-16,-3-5 1 0,0 0 1 15,2 0 2-15,4-5-1 16,3 5-1-16,3 0 1 16,-4 0-1-16,4 0 0 15,-3-5 2-15,0 5-3 16,-1 0 0-16,1 0 3 15,-3 0 3-15,3 0 0 16,-7 0 0-16,1 0-3 16,3-8-2-16,3 8-2 15,2 0 1-15,4-5 1 16,-3 2 2-16,0-2-3 16,-1 5 0-16,1 0 1 15,3 0 0-15,-4 0 2 16,10-6 1-16,-9-2 1 15,-1 8 0-15,1 0-5 16,6-5 1-16,-3 5-2 0,2-5-2 16,-2 2 3-16,-3 6 2 15,2-6 0-15,1 3-1 16,0 3 1-16,-1-6 1 16,-5 3-1-16,-3-5-1 15,3 0 1-15,5 2-1 16,4 3-3-16,3 0 0 15,-4 0 4-15,-2 0 1 16,0-5 0-16,-1 5-2 16,1-6 3-16,0 6 0 15,-6-8 1-15,-4 3 0 0,1 5-2 16,3-8 1-16,0 3-2 16,2-3-1-16,1 3 1 15,-3 5 1-15,-3-3-1 16,-4-2 2-16,-2 0-2 15,3 5 2-15,0-8-2 16,-3 8-1-16,-1-6 1 16,-2-2-1-16,-3 3 0 15,-3 5 2-15,-3-5-23 16,-6 5-8-16,0 0-96 16,-12 0-49-1,-6 0 80-15</inkml:trace>
  <inkml:trace contextRef="#ctx0" brushRef="#br0" timeOffset="34">13858 16925 92 0,'3'0'35'0,"-6"0"-18"0,3 11-13 15,0-8 10-15,0-1-6 16,-3 4-2-16,0 2-1 0,0-3-1 16,0 3 4-1,0 2 3-15,0-2-2 16,0 5 0-16,-3-2-3 16,0 2 1-16,-3 1-4 0,0-1 0 15,0 3 3-15,-3-3-1 0,-3 0 2 16,4 0-4-16,-4 1 0 15,0 1 1-15,0 7 0 16,0-4 2 0,0-5 3-16,-3 1 5 0,-3-1 1 15,-2-5-6-15,-1 5-1 16,-3 0-4-16,-3-2-1 16,0 2 1-16,1-5 0 15,-1 5-2-15,0-2 1 16,-3-3 0-16,1 0 1 0,-1-3-2 15,-3 3 1-15,1 2 0 16,-1-2 1-16,3 0 0 16,-3 6 0-16,-2-4 0 15,-1-2 2-15,3 0-3 16,-2-3-2-16,-1 1 0 16,0-1 1-16,0-2 1 15,-2 4 1-15,-1-1-2 16,0-1-2-16,-5 0-2 15,2 3 1-15,1 0 3 16,2-2 3-16,-3 1 0 16,-2-1 0-16,2-1-1 15,0 0 0-15,-2 3-2 0,2 0-2 16,-3 0 1 0,4-3-1-16,-1 6 0 0,0-3 0 15,4-3 0-15,-1-2 0 16,0 2 0-16,-2 3 2 15,-1-3-1-15,0 1-1 16,1-4 1-16,-1 4 1 16,3 2 1-16,-2-3 1 15,5 0-2-15,-3 0 1 16,4-2-2-16,-1 5 2 16,-3-3-2-16,-2 9 2 15,2-1-4-15,0 0 0 16,-2 0 1-16,2 3 0 0,0-3 0 15,4 3 0-15,-1-3 0 16,3 1 2-16,4-1 1 16,-1-3 3-16,0 4-3 15,3-1 0-15,1-5-1 16,-4 5 1-16,6 0 0 16,3-7 1-16,3 2-5 15,1-3 1-15,2 3 2 16,3-8 1-16,6 5-1 15,3-5 1-15,0 5-11 16,3-5-6 0,0 0-2-16,0 0-5 0,3 0-2 15,0-5-1 1,0 5 0-16,0 0-4 16,0 0 0-16,3 0-29 15,0-5 13 1,0-8-8-16,3-1 16 15,0 1 22-15,0 0 11 16,0-6 21-16,0 6 9 16,0 0 1-16,0 5 1 15,0-5-3-15,-3 7-1 16,0-1-6-16,-3 1 1 16,0 1-11-16,0-3 1 0,0 8 3 15,0 0-7-15,0 0-1 16,-3 0-1-16,-3 8 0 15,-3-3-2-15,-3 8 1 0,-3 1 0 16,-6 4 1-16,3 3 0 16,0-2 0-16,0-1-2 15,1-4 1-15,-1 4-2 16,3-2-1-16,3-3 3 16,3 0 0-16,3-2 3 15,3-3 1-15,3 3-3 16,6-3-1-16,6-3 5 15,9-3 3-15,6-4-4 16,2-3-2-16,7 5-2 16,0-6-3-16,0 6 3 15,-7 0 0-15,-2 6-32 16,-6 1-13-16,3 7-69 16</inkml:trace>
  <inkml:trace contextRef="#ctx0" brushRef="#br0" timeOffset="35">15242 16994 72 0,'0'-2'27'0,"0"2"-14"0,0 0-2 15,0 0 12-15,0 0-3 16,0 0 0-16,0 0-7 16,0 5-3-16,0 3 1 15,0 5 3-15,0 6-6 16,0 2 0-16,-3 18-4 16,0 1 4-16,0 2 4 0,0 6-6 15,0-3-1-15,0 0 3 0,0 3 3 16,0-3-2-1,0-6 0-15,0 6 1 0,0-5 1 16,0-6-5-16,3-2-2 16,0-5 0-16,-3-9 2 15,0-5 1-15,3 1 1 16,0-1 0-16,0-5 2 16,0-3-5-16,0-5-1 15,0 0-2-15,-3 0 1 16,0 0-18-16,0 0-4 15,-3-5-18-15,0-6-4 16,0 1-33-16,0-4-33 16,0 1 39-1</inkml:trace>
  <inkml:trace contextRef="#ctx0" brushRef="#br0" timeOffset="36">15016 17457 124 0,'-6'-8'46'0,"6"8"-24"0,3 0-28 16,-3 0 6-16,3 6 10 15,3-4 5-15,0 11 15 16,-1 1 6-16,4 4-8 16,0 9-4-16,3 4-14 15,3 4-6-15,0-3-1 0,0-1 0 16,0-4 1-16,0-6 6 15,-3-5 4-15,-1-3 6 0,1-5 2 16,0-8-3-16,3-5 1 16,-3-9-7-16,6-7 0 15,3-10-8-15,-3-1-3 16,0-3-4-16,-4 4 1 16,-2-1-6-16,0 11 0 15,-3 2-39-15,0 6-17 16,3 8-53-1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8T00:03:39.9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14420 8181 116 0,'-6'-11'44'0,"-6"6"-24"0,4 2-24 15,-4 1 21-15,-3-1-9 16,0 3-3-16,-6-3-1 15,0 3-3-15,-9 6 4 0,-2 2 1 16,-4 5-2-16,-3 3-3 0,1 16 0 16,-4 2 1-16,-6 6-1 15,7 10-1-15,5 5-2 16,6 14-1-16,12 11 2 16,9 2 2-16,21 0-7 15,9-8-1-15,18-11-1 16,17-12 2-16,13-14 10 15,11-16 7-15,12-16 1 16,10-18 3-16,-4-14-2 16,-3-15 2-16,-15-11 3 15,-11-2 1-15,-18-1 18 16,-22-5 9-16,-14 0-13 16,-21 0-7-16,-12-2-18 15,-14 7-5-15,-10 9-4 0,-6 7-3 16,-2 6-19-16,-1 7-8 15,1 3-39-15,8 6-15 16</inkml:trace>
  <inkml:trace contextRef="#ctx0" brushRef="#br0" timeOffset="1">12849 8382 144 0,'-3'8'55'0,"3"-5"-30"0,0-3-12 0,0 0 19 16,0 0 2-16,0 0 1 15,0 0-1-15,0 0-1 16,0 0-18-16,0 0 2 0,0 0 1 15,0 2-2-15,0-2 1 16,0 0-1-16,0 0 0 16,3-2-2-16,0-4 1 15,3 1-4-15,0-6 1 0,3-2-5 16,2-3 1-16,4 0-3 16,3-5 2-16,3-3-4 15,3-2 0-15,6-3-1 16,5 2 1-16,10-2-4 15,0 8 0-15,2 3 1 16,4 4 0-16,-4 4 0 16,7 7 0-16,-3 3 0 15,2 5 0-15,1 9 0 16,-4 4 0-16,-5 1 4 16,-6 2 5-16,-7-3 1 15,-2 1 4-15,-6-6-3 16,-6 0-1-16,-3-2-4 0,-3-3 1 15,-3 0-4 1,0-3 0-16,-3-2-1 0,-1-1 1 16,-2-2-2-16,-3 0-1 15,0 0-10-15,0 0-4 16,0-2-9-16,0-1 0 16,0 1-12-16,0-1-6 15,0 0-28-15,0 3-11 16,0 0-13-1</inkml:trace>
  <inkml:trace contextRef="#ctx0" brushRef="#br0" timeOffset="2">13765 8173 140 0,'-5'-8'52'0,"-4"5"-28"0,3 3-6 16,9 0 18-16,-3 0 2 16,0 0 4-16,0 0-19 15,0 0-6-15,0 0-10 16,0 6-1-16,0-1 1 0,3 8-3 16,3 0-3-16,0 3 2 15,2 3 2-15,4 2-2 16,0 3 0-16,0-3 1 15,0 0 0-15,0 0 4 0,-3-5 3 16,0-3 0 0,-3-2 1-16,0 0 2 0,-6-3 4 15,-3-3 3-15,-6 0 2 16,-3-2-1-16,-6-3-2 16,3 0-6-16,-3 0-1 15,0 0-6-15,4 0-2 16,-1-3-7-16,0 0-3 15,3 3-25-15,0 0-8 16,3 0-40-16</inkml:trace>
  <inkml:trace contextRef="#ctx0" brushRef="#br0" timeOffset="3">3196 15240 92 0,'0'0'35'0,"0"0"-18"15,0 3-11-15,0-3 9 0,0 0 9 16,0 0 5-16,0 0 0 15,6 0 2-15,0 0-11 16,3 0-2-16,2-3-10 16,7 3-1-16,6 0 3 0,0 0-4 15,6-3-1-15,8 1 2 16,7-1 0-16,6 0-1 16,5 3-1-16,7 3-1 15,2 0 2-15,7-1-1 0,2-2 0 16,6 3 1-16,4 0 3 15,-1-1-4-15,3-2-1 16,7-2 0-16,2-1 0 16,3 0 0-16,3 1 2 15,4-4-1-15,2 4 2 16,0-1-4-16,3 0 0 16,0 1 1-16,3-1 0 15,6 1-2-15,0-1 1 16,9 0-2-16,-3 1 2 15,0-4-2-15,3 6-1 16,0-5 3-16,3 0 0 16,6-1 1-16,-3-1 2 0,-3 1-3 15,-3-2 0-15,-3 3-1 16,-6 0-2-16,-3 5 1 16,-11 2-1-16,-1 4-3 15,-6-4 2-15,15 1 1 16,-9 2 2-16,-20-2-21 15,-13-6-9-15,-11 1-57 16,-19-4-24-16,-11-2 9 16</inkml:trace>
  <inkml:trace contextRef="#ctx0" brushRef="#br0" timeOffset="4">3342 15346 20 0,'-3'2'11'0,"0"1"-6"0,0 0-4 0,3-1 3 15,0-2 13-15,-3 0 6 16,3 0 4-16,0 3 1 16,0 0-2-16,-3-1 1 15,3-2 2-15,-3 0 2 16,0 0-10-16,0 3-3 15,0 0-10-15,-6-3-3 0,3 2 1 0,0 1-1 16,0 5-5 0,-3-3 0-16,6 0 0 15,0-2 0-15,0 0 13 16,3-3 4 0,-3 0 9-1,-3-3-7-15,3 6-2 16,3-3 2-16,0 0-5 15,-3 0 0-15,0-3-6 16,3 6-3-16,0-1-5 16,0-2 0-16,0 0 2 15,0 0 3-15,6-2 2 16,-3 4 3-16,6-2-3 16,3 0 1-16,0 0-1 0,3 0 1 15,3 0 0-15,0-2 0 16,5-1-2-16,4 0 1 15,6 1-2-15,6-1 2 16,2 1-6-16,4-1-1 16,5 3 2-16,1 0 1 15,0 0-4-15,2-3 1 16,-2 1 2-16,2 2 1 16,-2 0 1-16,-3 0 0 15,-4 0-2-15,-2 0 1 16,-3 5 2-16,-4-5 2 15,-2 0-1-15,-6 3-1 16,-3 2-6-16,-6-3-1 16,-3 1 3-16,-1 0 3 0,-2-1 1 15,-3-2 0-15,0-2-10 16,-6-1-4-16,3 3-31 16,-3-5-13-16,-3 5-101 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8T00:03:56.8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19887 13017 56 0,'-6'0'22'0,"6"0"-12"0,0 0 10 0,0 0 16 15,0 0-2-15,0 0 3 16,0 0-8-16,0 0-3 15,0 0-6-15,3 2-2 16,3 1-10-16,0-3 8 16,0 3 6-16,0-3 0 0,3 0-1 15,0 0 0-15,0 0 1 16,3 0-8-16,0 0-3 16,2-3-2-16,4 3-1 15,0 0-2-15,3 0-1 16,3 0 1-16,3 0 3 15,-1 0-2-15,7-3-2 16,3 1-2-16,3-1 0 0,2 0 0 16,1 3 1-16,0 0 2 15,-1 0 1-15,1 0-1 16,0 0 1-16,-4 0-4 16,-2 0-2-16,0-2 4 15,2-1 1-15,4 0 2 16,0 1 0-16,-4 2-4 15,1-3-3-15,-3 3 0 16,3 0 1-16,-4 0-1 16,10 0 2-16,-6 0-2 15,-1-3-1-15,4 1-2 16,3-1 1-16,-1 3 1 16,-2 0 2-16,0-2-1 15,-4 2 2-15,-5 0-4 16,9 0-2-16,-4 0 2 15,-2 0 0-15,0 0 1 0,0 0 0 16,-1-3 2-16,4 0 1 16,0 3-1-16,-1 0-2 15,-2 0 1-15,3 0-1 16,-3 0-3-16,-4 0 2 16,1 0-1-16,3 0 0 15,-1 0 2-15,-2 0 2 16,3 0-3-16,0-2 0 15,2 2 3-15,4 0 1 16,-3 0-1-16,-4 0-2 16,-2 0 1-16,0 0-1 0,0 2-3 15,-1-2 0-15,1 0 4 16,0 3 1-16,0-3 0 16,-4 0-2-16,10 0-2 15,-3 0-1-15,0 0 4 16,2 0 1-16,-5 0 0 15,-3 0-2-15,0-3 1 16,-4 3-1-16,-2 0 0 16,-3-2 2-16,0 2-3 15,0 0 0-15,-1 0 1 16,-2-3 0-16,0 0-3 16,-3 3 2-16,6 0 1 15,-3 0 0-15,-6 0-20 16,6 0-9-16,-7-2-10 0,4 4-3 15,-3-7-13-15,-3-6-5 16,0 1-53 0</inkml:trace>
  <inkml:trace contextRef="#ctx0" brushRef="#br0" timeOffset="1">21674 8541 96 0,'-3'-3'38'0,"15"6"-20"0,-18-6 3 0,6 3 19 0,6 3-1 16,-3-3-1-16,-3 0-10 16,0 0-3-16,0 0-14 15,0 0 2-15,0 0 3 0,0 0-2 16,0 0 0-16,0 0-6 16,3 0-3-16,0 0 6 15,3 0 3-15,0 0-1 16,0-3 2-16,0 0-4 15,3 1 1-15,3-1-3 16,3 1 2-16,2-1-4 16,4 0 1-16,0 3-3 15,6-5 2-15,3 0-2 16,-1 2 0-16,1 0-3 16,0 1 1-16,-3-1 0 15,0 0 3-15,-4 1-1 0,1 2 2 16,-6 0 2-16,-3 0 2 15,-3 0-3-15,0 0 0 16,-3-3-3-16,-3 3 2 16,0 0-4-16,0 0-2 15,-3 0 2-15,-1 0 0 16,-2 0-4-16,0 0 1 16,0 0 0-16,0 0 2 15,0 0-3-15,0 0 0 16,0 0 1-16,0 0 2 0,0 0-8 15,0 0-1 1,0 0-16-16,0 0-5 0,0 0-6 16,0 0-1-16,0 0-10 15,-2 0-2-15,4-5-25 16,1 0-11-16,3-1-11 16</inkml:trace>
  <inkml:trace contextRef="#ctx0" brushRef="#br0" timeOffset="2">22070 8358 144 0,'-9'-2'55'0,"9"2"-30"0,-3-6-5 0,3 6 19 15,0 0-8-15,0 0-3 16,0 0-19-16,0 0-5 16,3 3-3-16,3 0-1 0,0-1 2 15,3 1-1-15,6 2 2 16,-3-2 0-16,0 2 1 16,0 0-2-16,0 1-2 15,-1-1 1-15,-2 0-1 0,0 1 0 16,0 1 0-1,-3 1 11-15,-3 0 7 0,-3 6 4 16,-3-4 2-16,0 6 0 16,-3 0 2-16,0 0-8 15,-6-3-3 1,-3 0-8-16,1 0-3 0,2-2-2 16,0 0-2-16,3-1-2 15,0-2 1-15,3 0-21 16,0-3-8-16,0 1-36 15,3-4-13-15,3-2-35 16</inkml:trace>
  <inkml:trace contextRef="#ctx0" brushRef="#br0" timeOffset="3">22296 8356 104 0,'0'-3'38'0,"0"3"-20"0,3-11-1 15,-3 3 14-15,3 0-1 16,0 3 2-16,-3 0-3 16,3 2 2-16,0 9-6 15,0-4-3-15,0 3-8 0,0 3-1 16,-3 0 1-16,3 6 1 15,-3-4 0-15,6 9 4 16,-3-3-5-16,-3 5 0 16,0-5-6-16,0 7 0 15,0-4-7-15,0 5-3 16,0-3 3-16,0 0 1 16,0-2 0-16,0-4-2 15,0-1 1-15,3-4-1 16,-3 1-3-16,0-3 2 15,0-3-4-15,0 3 1 16,0-3-14-16,0-2-3 16,0 0-5-16,0-3 1 0,0 0-4 15,0-3 1-15,0 0-14 16,0 1-5-16,0-1-24 16,6-8-23-1,-3 6 35-15</inkml:trace>
  <inkml:trace contextRef="#ctx0" brushRef="#br0" timeOffset="4">22514 8350 152 0,'0'-5'57'0,"0"2"-30"0,3 6-14 0,-3-3 17 15,0 0-9-15,3 3 1 16,-3 2-2-16,3 3 2 16,0 5-12-16,-3 3 5 0,0 0 5 15,0 0-2-15,0 5 1 16,0-5-6-16,0 8 0 15,0-3-10-15,0 3-2 16,0-6-1-16,5 1 2 16,-5-4-3-16,0-1 0 15,0-4-10-15,0-2-5 0,0 0-17 16,0-3-4-16,0-2-15 16,-5-3-6-16,5 0-30 15</inkml:trace>
  <inkml:trace contextRef="#ctx0" brushRef="#br0" timeOffset="5">22329 8530 156 0,'-6'-2'57'0,"6"2"-30"0,6 0-12 0,-6 0 20 16,3 0-10-16,0 0-3 16,3 0-6-16,0 0 0 15,3-3-9-15,0 0 2 0,0 1 2 16,6-1-4-16,-1 0 1 16,-2 1-5-16,3 2-2 15,-3 0 0-15,3 0 1 16,-3 0-3-16,0 0-2 15,-3 0-29-15,6 2-14 16,-3 1-34 0,-3-6-38-16,2 3 38 0</inkml:trace>
  <inkml:trace contextRef="#ctx0" brushRef="#br0" timeOffset="6">22656 8496 144 0,'0'0'55'0,"0"0"-30"0,3 10-12 0,-3-7 17 15,0 0-9-15,0-1-1 16,3 4 1-16,-3-4 3 16,3 6-12-16,-3 0 0 0,3 5-1 15,-3-2-2-15,3 2 2 16,-3-2-6-16,0 2-3 16,0-2-4-16,0-4 1 15,0 1-32-15,0-2-13 16,0 2-19-1,0-6-45-15,0 1 21 16</inkml:trace>
  <inkml:trace contextRef="#ctx0" brushRef="#br0" timeOffset="7">22665 8393 76 0,'3'-3'30'0,"0"6"-16"0,0-1 3 0,-3-2 16 16,0 0 0-16,0 0 3 16,0 0-5-16,0 0 1 15,0 3-12-15,-3 0-4 16,0-1-9-16,0 1 2 0,0-1 3 16,0 1-6-16,0-3-3 15,0 0-2-15,1 0-1 16,-1-3 0-16,0 1 2 15,3-1-6-15,0 1 1 16,0 2-1-16,6-3-1 16,-1 3 4-16,1 0 2 0,-6 0 2 15,0 0 1-15,0 0 4 16,0 0 5-16,0 0-1 16,0 0 3-16,0 0-4 15,0 0 1-15,0 0-7 16,0 0-3-16,0 0-6 15,0 0 0-15,0 0-20 16,0 0-9-16,0 0-27 16,3 0-10-16</inkml:trace>
  <inkml:trace contextRef="#ctx0" brushRef="#br0" timeOffset="8">22856 8639 116 0,'0'-3'44'0,"0"3"-24"0,3 3-8 0,-3-3 16 15,3 2-5 1,0 1 1-16,-3 0-2 16,0-1-2-16,0 1-10 0,0 0 5 0,0-1 4 15,0 1-1-15,0-3-1 16,0 0-9-16,-3 0-5 16,0 0 2-16,0 0 1 15,-3 0-2-15,6-3-1 16,-3 1-3-16,-3-4-1 15,0 4-4-15,0-4 1 16,6 1-3-16,0 0 0 16,0 2-1-16,6 0 2 15,-3 1 4-15,3 2 1 16,-3 0 1-16,0 0 0 0,-3 0 6 16,6 2 4-16,-3 1 3 15,-3 0 3 1,0-3-3-16,0 0 0 15,0 0-7-15,-3 0-4 0,-3 0-4 16,6 0-1-16,-3 0-5 16,0 0 0-16,0 0-5 15,6 0 1-15,-3 0 6 16,0 0 5-16,0 0 2 16,0 0 2-16,0 0 0 15,0 0 3-15,0 0-1 16,-3 0 2-16,0 0-15 15,0 0-5-15,-3 0-31 0,3-3-11 16,0 0-45 0</inkml:trace>
  <inkml:trace contextRef="#ctx0" brushRef="#br0" timeOffset="9">22779 8289 104 0,'0'0'38'0,"0"0"-20"0,0 0-6 16,0 0 13-16,0 0 0 16,0 0 0-16,0 0-10 15,0 0-2-15,0 0-7 16,5 3 3-16,-2 13 14 16,0 2 1-16,-3 1-5 15,0-6-2-15,0 0-6 16,3 1-1-16,-3-1-6 15,0 0-1-15,0 0 1 16,0 1 0-16,0-4-2 0,3 1-2 16,-3-3 1-16,0 0 1 15,0-3-1-15,0 0 2 16,0 0-2-16,0-5-1 16,0 0 3-16,0-5 0 15,0 3-1-15,0-4 1 16,0 1-4-16,0-3 0 15,0-5 3-15,0 0 1 16,0-3-4-16,0 2 1 16,0 1 0-16,0-5 0 15,0-3 0-15,0 2 2 16,0 3-3-16,0 0 0 16,0 3 1-16,0 0 0 0,0 2-3 15,0 1 0-15,0 2 2 16,0 2 2-16,0 1-2 15,0 2 0-15,0 1-1 16,0 2-2-16,0 5 3 16,0 3 2-16,0 11-2 15,3 2 0-15,-3 3 5 16,0-3 5-16,0-5-3 16,6 5-1-16,-3-3-2 15,-3 3-3-15,0-5 1 16,3 0 1-16,0-3-6 15,0-2 1-15,-3-3-37 0,0 0-13 16,0-3-57 0</inkml:trace>
  <inkml:trace contextRef="#ctx0" brushRef="#br0" timeOffset="10">22972 8641 120 0,'0'0'46'0,"0"3"-24"0,3-3-10 0,-3 0 16 15,0 0-3-15,0 0 0 16,3 3-7-16,0-3-1 15,-3 0-10-15,12 0 0 0,-6 0 3 16,-3 0-2-16,6 0 1 16,-3 0 1-1,0 0-3-15,0 0-2 16,-3 0-2-16,5 0-3 16,-2 0 1-16,0 0 1 15,3 0 1-15,-3 0 3 16,0 0-1-16,3 0 0 15,0-3-6-15,0 3 1 16,0-3 2-16,-3 3 1 16,0 0-4-16,0 0 1 15,0 0 0-15,3 0 0 0,-3 0 2 16,0 0 1-16,2 0-1 16,1 0 1-16,-3-2-2 15,0 2-1-15,0 0 3 16,0 0 0-16,0 0-1 15,-3 0 1-15,-3 0-2 16,6 0-1-16,-6 0 1 16,3 0-1-16,-3 0 0 15,0 0 2-15,0 0-1 16,0 0-1-16,0 0-2 16,0 0 1-16,0-3-12 0,0-2-5 15,0 2-25 1,0 0-13-16,3 1-41 15</inkml:trace>
  <inkml:trace contextRef="#ctx0" brushRef="#br0" timeOffset="11">23302 8623 116 0,'0'0'44'0,"0"0"-24"0,-9 0-4 16,9 0 38-1,0 0-10-15,3 2-15 16,-3-2-10-16,3 3-12 16,0 0-3-16,0-3 0 0,6 0 0 15,-3 0 2-15,0 0-3 16,9 0 0-16,-3 0 1 0,3-3 0 16,-6 3-2-16,6 0 1 15,0 0-4-15,2 0 0 16,-5 0 1-16,3 0 0 15,0 0 2-15,-3 0 3 16,-3 0-2-16,0 0 0 16,-3 0 3-16,0 0 3 15,3 0-2-15,-6 0 1 16,-3 0-3-16,0 0 2 16,0 0-4-16,0 0-2 15,3 0 0-15,-3 0 1 16,0 0-1-16,0 0-1 15,0 0 1-15,0 0-1 16,3 0-14-16,0-3-5 16,-3 3-37-16,0-2-16 0,6 2-26 15</inkml:trace>
  <inkml:trace contextRef="#ctx0" brushRef="#br0" timeOffset="12">23630 8583 132 0,'0'0'52'0,"0"0"-28"0,0 3-8 0,0-3 16 15,0 0-4-15,9 0 0 16,-3 0-11-16,0 0-3 0,0 0-8 16,3 0 0-16,-1 0 1 0,7 0-1 15,-3 0 1-15,6 0-2 16,-6 0 0-16,6 0-1 16,-6 0 2-16,3 2-3 15,-3-2-2-15,-1 0 6 16,1 0 5-16,-3 0-6 15,0 0-3-15,-6 0-2 16,6 0-1-16,-3 0 0 16,-6 0 2-16,0 0 1 15,0 0 1-15,0 0-5 16,0 0-1-16,0 0 1 16,0 0 2-16,0 0-16 0,0 0-6 15,0 0-34-15,0 0-13 16,3 3-26-1</inkml:trace>
  <inkml:trace contextRef="#ctx0" brushRef="#br0" timeOffset="13">23910 8570 80 0,'-6'3'30'0,"6"-3"-16"0,0 2 8 16,0-2 17-16,0 0-7 0,0 0-3 15</inkml:trace>
  <inkml:trace contextRef="#ctx0" brushRef="#br0" timeOffset="14">23913 8578 266 0,'9'2'14'0,"2"1"-2"0,1 0-5 0,-3-3 1 15,0 0-3-15,3 0 0 16,-3 0 1-16,6 0 3 15,-3 0 2-15,0 0 1 16,0 0-2-16,-3-3 1 16,-1 3-4-16,1 0 1 15,0 0-5-15,-3 0 0 16,0 0-1-16,-3 0-2 16,3 0 7-16,-3 0 5 15,-3 0-4-15,0 0-2 16,0 0 1-16,0 0 2 0,0 0-4 15,0 0-1 1,0 0-2-16,0 0-2 0,0 0 1 16,0 0 1-16,0 0-3 15,0 0-2-15,0 0-5 16,0 0-2-16,0 0-6 16,0 0-1-16,0 0-14 15,0 0-8-15,0 0-63 16</inkml:trace>
  <inkml:trace contextRef="#ctx0" brushRef="#br0" timeOffset="15">24267 8162 104 0,'0'-2'38'0,"0"2"-20"0,6 0-15 0,-6 0 12 16,0 0-9-16,0 0-1 15,0 0 3-15,0 0 3 16,0 0-2-16,0 0 2 15,0 0 5-15,0 0 4 16,0 0-10-16,0 5 8 0,3 0 4 16,-3 6 4-16,0 0 4 15,0-1-5-15,0 1-3 16,0 2-4-16,0 0-1 16,0-5-5-16,0 3-2 15,0-3-6-15,0-3-3 16,0 0 0-1,0 0-1-15,0-5 2 16,0 0-3-16,0 0-2 0,3 0-1 16,6 0 3-16,3 0-5 15,-4-5 2-15,7 0 0 16,0 2 2-16,6 1 1 16,-3 2 1-16,0 5-3 15,-3 3 0-15,3 5 2 16,-7 0 0-16,4 1 3 15,-3-1 3-15,-3 0 4 16,-6 3 5-16,-3-3 3 16,0 0 2-16,-9 1-4 15,6 4-1-15,-6-7-8 16,-3-3-2-16,-5 2-4 16,-1 1-3-16,-3-9-14 15,9-2-4-15,-6 0-13 0,6-2-4 16,0-1-26-16,0-2-10 15,-3 0-28 1</inkml:trace>
  <inkml:trace contextRef="#ctx0" brushRef="#br0" timeOffset="16">24246 8162 180 0,'3'0'68'16,"0"0"-36"-16,3 0-13 0,3 0 23 0,0 0-10 16,3 0-3-16,5-2-11 15,7-1-1-15,0 0-10 16,-3 1-2-16,0-1-1 0,-6 1-2 15,6-1-2-15,-4 0-43 16,-5 1-21-16</inkml:trace>
  <inkml:trace contextRef="#ctx0" brushRef="#br0" timeOffset="17">24558 8493 152 0,'-2'0'57'0,"4"13"-30"0,1-18-14 0,-3 5 17 16,0 0-4-16,6 0 2 16,-3 0-10-16,3 0-3 15,0 0-8-15,0 5 4 0,-3-7 4 16,12-1-1-16,0 3 2 16,-3-3-3-16,3 3 0 15,0-2-5-15,-6 2-3 16,3 0 0-16,-4 0 1 15,4 0-5-15,-3 0-1 16,-3 0 2-16,-3 0 1 0,3 0-1 16,-6 0-2-16,0 0 1 15,0 0-1-15,0 0-9 16,0 0-4-16,0 0-33 16,0-6-19-1,0 6-9-15,0 0-22 16</inkml:trace>
  <inkml:trace contextRef="#ctx0" brushRef="#br0" timeOffset="18">24853 8141 140 0,'0'-2'55'0,"3"4"-30"0,6 1-12 0,-9-3 17 15,0 0-2-15,6 5 3 16,-3 0-4-16,-6 3 1 16,6 0-16-16,-3 6 6 0,0-4 3 15,-3 1-5-15,-3-1 1 16,6 1-6-16,-3-3-1 16,-3 0-6-16,6 2-1 15,0-2-1-15,0 0-2 16,-3-2-4-16,3-1 0 15,0-3 2-15,0 1 1 16,0-3 3-16,0 0 1 16,0 0-4-16,0 0-1 15,9 0 3-15,0 0-3 16,0-5 1 0,3 0 3-16,0 2-3 15,0 0-2-15,3 1-1 16,-1 2 3-16,-2 5 0 15,6 0 1-15,-6 8 0 16,3 1 0-16,-3-4 0 16,-3 3 2-16,0 1-1 15,-3-1-1-15,-6 0 5 16,0 0 4-16,0 1-1 16,-3-4 1-16,-6 1-5 15,0-3-1-15,0-3-1 16,-3 0-2-16,0 1-15 0,0-4-7 15,-3 1-18-15,3-3-7 16,-8 0-24-16,-1-3-10 16,0 3-5-1</inkml:trace>
  <inkml:trace contextRef="#ctx0" brushRef="#br0" timeOffset="19">24812 8120 180 0,'0'-3'68'0,"17"3"-36"0,-5 0-37 15,0 0 76 1,0 0-26-16,6-2-16 16,3-1-10-16,0 0-13 15,-1 3-2-15,1 0 0 0,0 0-2 16,0-2 1-16,-6 2-51 16,9-3-98-1</inkml:trace>
  <inkml:trace contextRef="#ctx0" brushRef="#br0" timeOffset="20">17954 9305 96 0,'0'-5'35'0,"5"8"-18"0,-5-3-2 16,0 0 15-16,3 0-5 15,0 0 0-15,3 0-5 0,0-3-3 16,12 3-5-16,3 0-2 16,-3 0-6-16,0 0-3 15,3 0 2-15,2-3 0 16,1 3-1-16,3-2-2 16,3 2 3-16,2 0 2 15,4-5 0-15,0 5 0 16,0 0-6-16,8-3-1 15,-2 3 1-15,3 0 0 16,-1 3 1-16,1-3 0 16,6 2 0-16,-4-2 0 15,-2 0 2-15,-1 3 1 16,4-1-1-16,3 1-2 0,-7-3 1 16,4 0 1-1,-3 0-1-15,2 3-1 16,4-3-2-16,-1 2-1 0,-2 1 8 15,3 0 4-15,-1-3-4 16,1 0-1-16,-1 0 0 16,4 0 0-16,3 0-5 15,-4 2-1-15,4-2 3 16,2 3 1-16,1-3 0 16,-4 0-2-16,1 0 1 15,-4 3 1-15,7-3-3 16,-3 2-2-16,-4-2 2 15,-2 3 2-15,5-3 2 16,-5 0 3-16,2 0-3 0,1 0-2 16,0 0 0-16,2 0 1 15,-2-3-1-15,-1 3-1 16,7-2 1-16,-7 2 1 16,-2-3-1-16,0 3-1 15,-1 0 1-15,-2 0-1 16,2 0 0-16,-2 0 0 15,0-3 0-15,2 1 0 16,1-1 2-16,-6 0 1 16,2 1-4-16,-2 2-1 15,-3-3-2-15,-1 0 3 16,1 3 0-16,-3 0 3 0,-4-2-1 16,1 2-1-16,-3-3-2 15,-1 3 1-15,1-2 1 16,0 2 2-16,-3-3-1 15,-1 3-1-15,-2-3 1 16,0 3-1-16,0 0 0 16,-3 0 0-16,-1 0 0 15,1 0 0-15,-3 0 0 16,-3 0 2-16,0 0-1 16,0 0 2-16,0 0-4 15,-4 0-2-15,4 0 4 16,-3 0 3-16,3 0-1 15,-9 0-2-15,0 0-3 0,3 0 1 16,-3 0 1 0,3 0 0-16,-3 0-3 0,2 0 2 15,-2 0 3-15,-3 0 1 16,0 0 1-16,0 0 2 16,-3 0-5-16,0 0-3 15,0 0 1-15,0-2 0 16,0 2 1-16,0-3 0 15,0 3 0-15,0-3 0 16,-3 1 2-16,0-4 3 16,0 4-2-16,-6-6-2 15,0 2-3-15,-9-1 1 16,-23-12-8-16,-1 6-2 16,-3-6 4-16,7 3 1 0,2 6 4 15,3 2 1-15,9 0 1 16,3 3 0-16,6 2 0 15,6 3 0-15,6 8 2 16,9-3 1-16,9 1 1 16,6 7 2-16,12-3-5 15,-1-2-1-15,4-2 2 16,-12-1 1-16,-6 0-1 16,9 0-2-16,-7 1 1 15,4-1-1-15,-3 0 2 16,-3 3 3-16,-3-2-7 15,-6 1 0-15,-3 1 9 16,-9 3 7-16,0-3-1 16,-12 3 1-16,3-4-6 0,-6 4-3 15,3-3-2-15,0 3 0 16,-9 4-4-16,3 1 0 16,3-2-1-16,6-4 0 15,4-2-47 1,2 0-15-16,0 0-10 15,3 3-22 1</inkml:trace>
  <inkml:trace contextRef="#ctx0" brushRef="#br0" timeOffset="21">22463 9125 100 0,'0'-2'38'0,"3"2"-20"0,0 0-1 0,-3 0 16 15,0 0 0-15,0 0 3 0,0 0-7 16,3 2-1-16,0 4-15 15,-3 4 1-15,6 6 0 0,-3 5 4 16,0 3 1-16,0 5-2 16,0 0 0-16,-3 1-3 15,3-4 1-15,0-2-8 16,0-3-2-16,0-3-3 16,0-2 1-16,-3-2-2 15,0-4 2-15,0-2 0 16,0-3 1-16,0 1-9 15,0-6-4-15,0 2-22 16,0-2-7-16,0 0-27 16,0 0-12-16,3-2-18 15</inkml:trace>
  <inkml:trace contextRef="#ctx0" brushRef="#br0" timeOffset="22">22719 9170 124 0,'-6'-2'49'0,"6"-14"-26"0,-3 11-9 16,0 5 15-16,0 5-5 16,0 0-2-16,-3 1-8 15,0 7-4-15,-6 3-5 16,6 0-2-16,0 5 3 0,0 2-1 16,0 12 2-16,6-3-2 0,3-1 2 15,3-2-4-15,6-2 0 16,3-3 3-16,6-6 3 15,6-7 7-15,-3-8 4 16,-1-9-1 0,1-2-2-16,-3-5-3 0,0-8 1 15,-3-3 1-15,-9-2 2 16,-6-3-4-16,-9 2 0 16,-6 1 9-16,-3-1 5 15,-6 6-8-15,0 2-4 0,-5 6-14 16,5 3-4-16,0 7-21 15,0 3-8 1,9 8-61-16,6 0-30 16,9-3-44-1,3 0 57-15</inkml:trace>
  <inkml:trace contextRef="#ctx0" brushRef="#br0" timeOffset="23">23026 9454 84 0,'-3'0'33'0,"3"2"-18"0,-3 1 2 15,3-3 16-15,0 0 0 16,0 0 3-16,0 0-9 15,0 0-4-15,0 0-13 16,0 0-4-16,0 0 0 0,0 0-1 16,9 3 2-16,-6-1 0 15,8-2 3-15,-2 0-1 16,3 0 2-16,3 0-6 16,3 0-1-16,3 0-2 15,0 0 1-15,0 3 0 0,-4-3 3 16,-2 0-3-1,-3 0 0-15,3 0-1 0,-9 0-2 16,3 0 1 0,3 0-1-16,-6 0 2 0,-6 0 3 15,3 0-26-15,3 0-13 16,-6 0-144 0,12 0 79-1</inkml:trace>
  <inkml:trace contextRef="#ctx0" brushRef="#br0" timeOffset="24">23567 9266 108 0,'-3'-6'44'0,"-3"4"-24"0,3-1-6 16,3 3 15-16,-3-3-5 16,0 3-2-16,-3 0-6 15,1 0-2-15,-4 0-8 16,-12 6-4-16,9-4 1 0,-6 4-2 15,6 2-1-15,-3 5-2 16,0 0 1-16,3-2-1 16,3 7 0-16,1 1 0 0,8-1-2 15,0 1 3-15,6-3 0 16,-1-3 1-16,10-3 0 16,3-2 0-16,0-2 2 15,-3-6 5-15,0-3 4 16,3-8-2-16,-6 1 2 15,5-9-6-15,-5-2-1 16,0-3-2-16,-3 3-2 16,-3 0 1-16,-3-13 1 15,-3-1-3-15,-3 4 0 16,-3 1-1-16,0 4 0 16,0 2 2-16,-3 6 0 0,6-1 4 15,-3 9 2-15,3 2-5 16,0 2-2-16,-2 4 0 15,5 4 0-15,0 4 1 16,0 4 0-16,0 6 4 16,8 10 2-16,-2 1 2 15,0 5 0-15,6-1-2 16,-3 6 1-16,6-2-4 16,-3-6-2-16,3-3 2 15,-6-2 0-15,6-5-4 16,-3-3-1-16,-3-6-2 0,-1-2 3 15,-2 0-38 1,0-5-13-16,-3-1-42 16</inkml:trace>
  <inkml:trace contextRef="#ctx0" brushRef="#br0" timeOffset="25">17739 9925 80 0,'-3'0'33'16,"6"0"-18"-16,0 2-11 0,0 1 10 0,3-1 3 15,0 1 2-15,3 0-2 16,3-1 0-16,6 1-5 16,3-3 0-16,-1 0-3 15,4 3 2-15,0-3-6 16,6 0 1-16,0 0 1 0,2-3-1 15,7 0-1-15,0 1-1 16,-1-1 0-16,1 0 0 16,3 1 2-16,-1-1-3 15,4 1 0-15,6 2 3 16,-4-3 1-16,4 0-1 0,2 1-1 16,1-1-6-16,6 0 1 15,-1 1 0-15,1-1 0 16,2 0 0-16,4 1 2 15,-1-1 1-15,-2 0 3 16,2 1-3-16,1-1 0 16,-1 0-1-16,-2 1 1 15,5-1-2-15,1 1-1 16,-1 2 1-16,0 0-1 16,-2 0 0-16,5 0 2 15,-8-3-3-15,-1 3 0 16,4 0 5-16,-7 0 2 15,4 0-5-15,-1 0-2 16,-2 0 2-16,-1 3 3 16,1-3-3-16,3 0-1 0,-1 2 0 15,-5 1 0-15,2-1 0 16,-2 1 0-16,-4 0 0 16,1-1 0-16,-1 1 2 15,1-3 3-15,0 3-2 16,-1-1-2-16,1-2 0 15,-4 3 1-15,-2 0 1 16,0-3 1-16,2 0-5 16,-5 0 1-16,-4 0 0 15,7 0 0-15,-3 0 0 16,-1 0 0-16,-2 0 0 0,-3 0 2 16,-1 0-1-16,1 0-1 15,-3 0 1-15,0 0-1 16,2 0 0-16,-5 0 2 15,0 0 1-15,0-3 3 16,-1 3-3-16,1 0 0 16,0 0 1-16,-3 0 0 15,-4 0-5-15,-2 3 1 16,-3-1 0-16,0-2 2 16,0 3-1-16,-1 0-1 15,-2-1 1-15,0 1-1 16,3 0 0-16,-6-3 2 15,-3 0 1-15,-3 0 1 0,0 0-2 16,-6-3 1-16,-3 0-13 16,0 1-6-16,0-1-18 15,-3-2-8-15,0 2-11 16,0-2-3-16,0 2-22 16</inkml:trace>
  <inkml:trace contextRef="#ctx0" brushRef="#br0" timeOffset="26">21915 9858 124 0,'-24'0'46'0,"22"3"-24"0,-1-6-13 0,3 3 14 15,0 0 0 1,0 0 1-16,0 0-7 16,0-2 0-16,0 2-10 0,0 0-2 0,0 0 1 15,3 0-5-15,2-3-1 16,1 3 0-16,6-3 0 15,0 3-3-15,3 0 2 16,6 0 3-16,-3 3 1 16,0 0-6-16,0 2 0 15,2 0 1-15,-5 1 3 16,0-1 2-16,-6 0 1 16,0 0 9-16,-9 1 3 15,-3 2 1-15,-3 0 2 16,-3 2-6-16,0-2-3 15,-3 0-5-15,0 0-4 0,0 0 0 16,1 0-1-16,2 0-3 16,0 0 2-1,3 0-10-15,0 0-5 0,3 0-23 16,3-3-10-16,0 5-36 16,6-2-27-1,0-2 51-15</inkml:trace>
  <inkml:trace contextRef="#ctx0" brushRef="#br0" timeOffset="27">22505 9758 116 0,'3'-3'46'0,"-3"1"-24"0,3-1-8 0,-3 3 15 15,3 0 6-15,-3 0 3 16,0 0-3-16,0 0 1 15,0 0-20-15,3 3 0 0,-3 2 0 16,0 5-4-16,0 4-2 0,-3 4 3 16,3 6 2-16,0 2 3 15,0 4 3-15,0-1-7 16,0-3-1-16,0 1-5 16,3-6 0-16,0 0-5 15,0-3 0-15,0-4-1 16,-3-4 1-16,0-2-2 15,0 0 2-15,0 0-7 16,0-3 1-16,0 1-4 16,0-6 0-16,0 0-3 15,0-3-1-15,0 0-12 16,0 1-3-16,0-1-17 16,0 0-8-16,0-5-32 15,0 1-47 1,0-1 33-16</inkml:trace>
  <inkml:trace contextRef="#ctx0" brushRef="#br0" timeOffset="28">22811 9755 92 0,'0'-5'35'0,"0"8"-18"15,-6-3 4-15,6 0 17 0,-6 0-3 16,6 0 0-16,0 0-9 16,-3 0-4-16,0 0-12 15,0 0 2-15,0 2 2 0,0 1-3 16,-2-1 1-16,-1 4-3 16,0-1 2-16,-3 6-4 15,0 2 1-15,0 3 1 16,-3 0 5-16,3 2-4 15,3 6 2-15,0 0-5 16,3 2 1-16,3-2-3 0,6 3 2 16,3 2-4-16,0 0 0 15,6-8 1-15,-3-5 0 16,3-3 0-16,-6-2 2 16,11-6 1-16,-2-8 1 15,0-2-4-15,-3-3-3 16,3-3 0-16,-6 1 1 15,0-1 1-15,-3 1 3 16,-3-1-1-16,-4 0 0 0,-2-4-3 16,-2 1 1-1,-4 1 0-15,-3 3 1 16,-3-1 0-16,-3 3 0 0,-3 3 2 16,0 2 1-16,0 0-3 15,0 3-3-15,1 0 0 16,2 0 1-16,3 0-3 15,0 0-2-15,0 3-12 16,6-3-5-16,3 0-25 16,3 0-8-16,3 3-26 15,3-1-10-15,3 4-14 16</inkml:trace>
  <inkml:trace contextRef="#ctx0" brushRef="#br0" timeOffset="29">22981 10110 108 0,'-3'0'41'15,"3"2"-22"-15,0-4-3 0,0 2 18 0,0 0-3 16,3 0-1-16,6 2-8 15,0 1-1-15,6-3-12 16,0-3-1-16,2 1-1 0,1-1 3 16,0 3 1-16,0 0-1 15,0 0 1-15,-3 0-6 16,6 0-3-16,-7 0 1 16,-2 0 2-16,0 0-2 15,-3 3 0-15,-6-3-1 16,6 0 1-16,-6 0 0 15,0 0 1-15,-3 0-16 16,0 0-6-16,3-3-22 0,-3 0-8 16</inkml:trace>
  <inkml:trace contextRef="#ctx0" brushRef="#br0" timeOffset="30">23445 9760 24 0,'-3'-2'11'0,"3"7"-6"0,0-2-6 0,0-3 4 16,0 0 15-16,0 0 9 16,0 0 10-16,0 0 4 15,0 0-4-15,0 0 0 16,0 0-6-16,0 0 1 16,3 5-9-16,0 0-4 15,-3 3-11-15,0 3 6 0,0 5 3 16,0 2 2-16,0 6 1 15,6 0 0-15,-9 0 2 16,3 0-6-16,0-3 1 16,0 0-8-16,0-3-3 15,0-2-3-15,0 0-3 16,0 0 3 0,0-5-2-16,0-6-1 0,6 3-4 15,0-6-2 1,-3-2-11-16,0-5-30 15,0 0-3-15,0-3-39 32,0 0-48-32,3-3 40 0</inkml:trace>
  <inkml:trace contextRef="#ctx0" brushRef="#br0" timeOffset="31">23651 9771 144 0,'-6'-5'55'0,"0"7"-30"0,6 1-7 16,0-3 18-16,0 0-5 15,-3 0-1-15,3 0-8 16,0 0-1-16,0-3-12 15,3 1-5-15,3-1-1 0,3 0-2 16,-3-2 2-16,11 0-4 16,-5-3 0-16,9 3-1 0,0 2 0 15,-3 0 6-15,-6 3 2 16,6 6-2 0,-6-1-1-16,-4 3 3 0,1 0 1 15,-6 0 5-15,-3 5 5 16,0-2-5-16,-9 2 1 15,-2 0-6-15,-1 0-2 16,-6-2 0-16,9-3-1 16,-3 0-5-16,3-3-1 15,3 0-6-15,0-2-2 0,3 0-6 16,9-3-1-16,3 0 5 16,9 2 3-1,0 1 2-15,-3 0 5 0,5 2-1 16,1 3 1-16,-3 5 8 15,3 0 4-15,-6 3 14 16,0 0 8-16,-6 0 0 16,-6 2 3-16,-3 4-8 15,-6-1-4-15,-3-5-7 16,-3-1 0-16,-6-1-7 16,-9-4-1-16,-3-2-15 15,7-2-8-15,-4-6-39 16,3-6-15-16,-3 1-87 15</inkml:trace>
  <inkml:trace contextRef="#ctx0" brushRef="#br0" timeOffset="32">3153 16298 144 0,'-6'-6'55'0,"6"6"-30"0,3 0-29 15,-3 0 10 1,6 0 1-16,0-2 4 16,3-1 2-16,0 0-6 15,5-2 2-15,4 0 4 0,0-3-5 16,0 5 0-16,6-2-4 15,0 0-1-15,2 2 1 16,1-2 2-16,3-1 1 16,0 4 3-16,2-1-3 0,1 0-2 15,3 1 4-15,0 2 2 16,-4 0-4-16,4 2-2 16,0 1 0-16,0-3 1 15,2 3-1-15,1-3 0 16,0 0 3-16,-1-3 3 15,4 3-4-15,0-3 1 16,2 1-5-16,-2-1 0 16,3 3-1-16,-1 0-2 15,1-5 5-15,3 5 4 16,-4-3-3-16,1 1-1 16,3-1 0-16,2-2-1 0,1 5-5 15,-1 0 1-15,7-14 2 16,-7 12 1-16,4-4-1 15,-3 1-2-15,2-3 1 16,1 3-1-16,-1 0 0 16,1-3 0-16,-3 8-3 15,-1-3 2-15,1 0 1 16,2 3 2-16,-2-2-1 16,3-1-1-16,-1 0 3 15,1 3 0-15,-1 0-4 16,-2 0 1-16,-1 0 0 15,-2-2 0-15,3 2 0 16,-4 0 0-16,1-3 4 16,3 3 2-16,-4 0-2 15,1-3-1-15,-4 1 1 0,1 2 0 16,-3-3-2-16,-1-2-2 16,1 5 1-16,0-3-1 15,-1-7-27-15,-2 4-11 16,-3-2-30-16,-3 6-10 15,-7 4-26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8T00:04:36.1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15819 13335 80 0,'0'-3'30'0,"0"3"-16"0,0 3-8 0,0-3 11 16,0 0 2-16,0 0 1 16,0 0 0-16,0 0 0 15,0 0-3-15,0 0 2 16,0 0-1-16,0 0-2 16,0 0-8-16,0 0-1 0,0 0 3 15,0 0-2-15,0 0 3 16,0 0-4-16,0 0-2 0,0 0 2 15,0 0 2-15,0 0-2 16,0-3 1-16,3 1-3 16,0-1 2-16,0 0-4 15,0-2-2-15,3 0 4 16,0 0 4-16,3-1-7 16,0-2-1-16,3 0-8 15,0 0 0-15,3 1 9 16,0-1 6-16,11-3-6 15,-2-2-2-15,3 5-1 16,0-5 0-16,0 5-2 16,-1 2 0-16,4 6 4 15,0 3 1-15,-3 2-3 16,-4 1 1-16,1 2-2 0,-3-1-2 16,-3 1 9-16,0 0 6 15,0 3-1-15,-3-3 0 16,-1 0-4-16,-2 0-1 15,-3-3 1-15,0 3 1 16,0-3-3-16,-3 1-1 16,0-4 1-16,-6-2 2 15,0 0-5-15,0 0-1 16,3 3 2-16,-3-3 1 16,0 0-1-16,0 0 1 15,0 0-7-15,0 0 1 0,0 0-15 16,0-3-3-1,0 3-11-15,0-2-5 0,0-1-16 16,0-2-4-16,-3-1-31 16</inkml:trace>
  <inkml:trace contextRef="#ctx0" brushRef="#br0" timeOffset="1">16337 13174 100 0,'0'-3'38'0,"0"3"-20"0,0 0-10 16,0 0 13-16,0 0-10 0,0 0-1 15</inkml:trace>
  <inkml:trace contextRef="#ctx0" brushRef="#br0" timeOffset="2">16346 13187 212 0,'9'16'2'16,"0"-3"-1"-16,0 5 0 0,3-4 1 15,3 2-1-15,3-1 2 16,-1-1 0-16,1-1 1 15,-6 0 2-15,-3-2 1 16,0-3 1-16,-3 2 0 16,0-4 7-16,-6 1 4 15,0-1 2-15,-18-1 10 16,0 0-8 0,0-2-7-16,-2 0-5 15,2-1-7-15,0-2-1 16,3 3-3-16,3-3-1 15,3 0 1-15,3 0 0 0,0 0-25 16,6 0-10 0,0 0-31-1,6 0-48-15,3-5 23 0</inkml:trace>
  <inkml:trace contextRef="#ctx0" brushRef="#br0" timeOffset="3">16590 13367 108 0,'0'-3'44'0,"0"14"-24"0,3-14-10 0,-3 8 12 0,3 1-1 16,-3 2-1-16,3 0-2 16,0 2 1-16,-3 3-10 15,0 3 6-15,0 3 4 0,0 2-4 16,0 0 2-16,0 6-8 15,3 2-3-15,0-3-3 16,-3-2-3-16,3-6 1 16,0-2 1-16,-3-2-1 15,3-1-1-15,0-3 3 16,-3 1 0-16,0-6-1 0,0 0 1 16,0-5-11-1,0 0-4-15,0-2-16 0,0-1-8 16,3-2-13-16,0-8-5 15,0 2-15 1</inkml:trace>
  <inkml:trace contextRef="#ctx0" brushRef="#br0" timeOffset="4">16805 13420 88 0,'0'-3'33'0,"0"3"-18"0,0 0-2 16,0 0 25 0,0 0-10-16,0 0-12 15,0 0-5-15,0 0-5 16,0 0 1-16,0 3-4 15,-3-1-4-15,0 4 0 0,-3-1 7 16,0 5 4-16,0 4-5 16,0 2-1-16,-3 2 2 15,3 1 1-15,0 7-3 16,3 6-1-16,3-6-1 16,0-2 1-16,6-3 0 15,0-2 1-15,3-3 0 0,3 0 0 16,0-6 2-16,3-2 3 15,2-5 2-15,1-3 3 16,3-6-3-16,-3-2 1 16,-3-5-3-16,-3-5 2 15,-3 2 0-15,-3 0 1 16,-9 0 0-16,0 3 0 16,-9 0-4-16,0 2-3 15,-3 3-2-15,-3 0 0 16,0 3-7-16,0 2 1 15,3 3-6-15,1 0 1 0,2 0-12 16,3 0-4-16,3 0-16 16,6 0-7-1,3 0-24-15,6-2-38 16,3-4 32-16</inkml:trace>
  <inkml:trace contextRef="#ctx0" brushRef="#br0" timeOffset="5">17066 13441 56 0,'-2'-5'22'0,"2"5"-12"0,0 0-1 0,0 0 9 16,0 0 5-16,-3 0 6 15,0 2-10-15,0 3-1 16,-3 1-8-16,0 2-4 15,0 2-1-15,-3 4 1 16,3 1-3-16,0 4 0 16,3 5 3-16,0 2-3 0,3 1-2 15,3-1 2-15,3-2 0 16,3 0 7-16,3 0 6 16,3-9-4-16,5-1-2 15,1-6 3-15,0-6 2 16,3-4-2-16,0-4 2 15,-3-2-2-15,-1-10 2 16,1-11 1-16,-9 2-1 0,-6-2-1 16,-3 0 1-1,-6 3 1-15,-3 2 2 0,-3 3-4 16,-6 5 0-16,3 3-11 16,3 2-1-16,-5 3-22 15,-7 3-11 1,6 2-7-16,3 3-17 15,3 3-5-15,9-1-32 16,0-2-20 0,12 3 50-16</inkml:trace>
  <inkml:trace contextRef="#ctx0" brushRef="#br0" timeOffset="6">17450 13459 104 0,'0'-2'41'0,"3"2"-22"0,-6 2-7 16,3-2 13-16,3 6 4 15,0 2 2-15,-3 2-8 16,3 6-1-16,-3 0-13 16,0 8-3-16,0 2 0 0,3-2-3 15,-3 0 0-15,0-6-1 16,3-2 1-16,0-3-4 16,0-2-2-16,-3-3-25 0,0-8-75 31</inkml:trace>
  <inkml:trace contextRef="#ctx0" brushRef="#br0" timeOffset="7">17385 13560 140 0,'-18'-5'52'0,"36"7"-28"0,-24-2-15 0,12 0 16 15,0 3-1-15,0-3 1 16,3 3-1-16,3-1 2 15,3 1-14-15,2-3 0 0,1 0-1 16,6 0-4-16,0 0-2 0,-3-3-2 16,-3 1 0-1,0-1-18-15,-1-2-4 0,-2-1-55 16,0-2-57 0,-3 0 38-16</inkml:trace>
  <inkml:trace contextRef="#ctx0" brushRef="#br0" timeOffset="8">17656 13446 108 0,'-3'-3'41'0,"6"3"-22"0,-3 3-16 16,0-3 10-16,0 5 18 15,0 3 10-15,-3 6-4 0,0 1 1 16,0 7-18-16,3 4-6 15,0 6-9-15,0-3-4 0,0-3 2 16,0-2 0-16,0-3 1 16,0 1-2-16,0-9-2 15,0-3-28-15,0-2-14 16,0-2-49 0,0-6-26-16,6-3 55 15</inkml:trace>
  <inkml:trace contextRef="#ctx0" brushRef="#br0" timeOffset="9">17706 13515 128 0,'0'-11'49'0,"3"9"-26"0,0-6-1 0,0 5 20 0,0 0 8 15,0 1 5-15,3-1-22 16,0 1-9-16,0-4-14 15,3 4-7-15,0-1 0 0,6 0-4 16,3 1 0-16,0 2 1 16,0 2 0-16,-4 4 0 15,1 4 2-15,-3 1 3 16,-3 2 2-16,-3 3-1 16,-6 5 1-16,-6 5-4 15,-6 1 0-15,-6-3-1 0,0-3-2 16,1-5 1-1,2 0-1-15,3 0 0 0,0-6 0 16,6 1-3-16,3-6 2 16,3 0-1-16,3 1-2 15,9-1 9-15,6 0 6 16,6 0-3-16,-1-2-2 16,4 0 1-16,0-1 2 15,0 1-4-15,0-3-1 16,-4 3-7-16,-2-3 0 15,0-3-39-15,-6 0-14 16,0-2-73 0</inkml:trace>
  <inkml:trace contextRef="#ctx0" brushRef="#br0" timeOffset="10">18174 13488 96 0,'0'-2'35'0,"0"2"-18"0,3 0-2 15,-3 0 15-15,0 0 4 16,0 0 1-16,3 0-5 15,0 2-4-15,0-2-14 16,3 0-1-16,0 0 0 0,3 0 0 16,-1 0 1-16,1 0-4 0,3-2-3 15,6-1-2-15,0 1 0 16,0-1-2-16,0 0-1 16,0 1-4-16,-4-1-2 15,-2 0-22-15,0 3-8 16,-3 0-24-1,-3 0-47-15,0 3 20 16</inkml:trace>
  <inkml:trace contextRef="#ctx0" brushRef="#br0" timeOffset="11">18198 13581 96 0,'0'0'35'0,"3"3"-18"0,0-1-2 16,0 1 15-16,2-3-1 16,1 0 1-16,6 3-6 15,6-1-1-15,0-2-12 16,0 0-2-16,0 0 1 0,0 0-6 15,-1-2-2-15,-2 2-1 16,-3-3-1-16,0 0-11 16,-3 1-3-16,-3 2-37 15,0-3-54-15,0 0 18 16</inkml:trace>
  <inkml:trace contextRef="#ctx0" brushRef="#br0" timeOffset="12">18781 13443 140 0,'-3'0'55'0,"3"3"-30"0,0-3-14 0,0 0 15 16,0 0 1-16,0 0 3 15,0 0-10-15,0-3-4 16,0 1-9-16,0-1-5 0,3-2-1 16,0 0-1-16,0-1 0 15,-3-2 0-15,3-2 2 16,0 2-3-16,3 0 0 16,-6 3-1-16,3 2 0 15,-3 0-3-15,3 1 1 16,-3 2 0-16,0 5 2 0,0 3-1 15,0 3 1-15,3 2 0 16,-3 5 0-16,0 3 4 16,0 3 3-16,3 0-2 15,0-3-2-15,0 3 0 16,-3 0-1-16,0-3 0 16,3-2 0-16,0-1-16 15,-3-2-4-15,0-3-41 16,0-2-46-1,0-3 27-15</inkml:trace>
  <inkml:trace contextRef="#ctx0" brushRef="#br0" timeOffset="13">18724 13700 164 0,'-6'0'63'0,"6"3"-34"0,-8-3-34 0,11 2 10 16,2-2 8-16,1 0 6 15,6 0 4-15,0 0 1 16,3 0-13-16,6 0-4 0,3 0-3 16,-3 0 0-16,2 0 0 15,-2 0-27-15,0 0-11 16,-3-2-27 0,0-1-45-16,0 0 26 15</inkml:trace>
  <inkml:trace contextRef="#ctx0" brushRef="#br0" timeOffset="14">19079 13436 140 0,'-6'-6'52'0,"3"6"-28"0,-3-2-15 15,3 2 16-15,-3 2-8 16,-3 1-2-16,0 2-8 15,0 3-3-15,0 5-2 16,0 3-2-16,3 3 1 0,0 2 3 16,3 11 5-16,3-3-5 15,6-3-2-15,6-5 5 16,6-2 3-16,0-6 3 16,3-5 5-16,0-5-6 0,2-11 1 15,1-5-2 1,-3-3 1-16,-6-5-4 0,-6-3 0 15,-6 0-3-15,-6 0 0 16,-3 3-6-16,-3 2 1 16,-3 4-11-16,0 1-5 15,0 4-23-15,3 2-10 16,3 2-43 0,3 4-27-16,3 2 54 15</inkml:trace>
  <inkml:trace contextRef="#ctx0" brushRef="#br0" timeOffset="15">19427 13301 112 0,'-6'-3'44'0,"6"0"-24"0,-3 3-10 16,0 3 12-16,-3 0-1 15,-3 2 2-15,-3 5-7 16,-3 6 1-16,-3 3-10 16,1 5-4-16,-1 2-2 0,3 6 3 15,3 2 5-15,6 9-5 16,3-4 0-16,6-2 0 0,6-2 0 16,0-3-2-1,9-9-2-15,6-2-4 0,-4-5-2 16,4-5-24-1,0-6-10-15,0-5-34 16,-6-5-20-16,3-3 47 16</inkml:trace>
  <inkml:trace contextRef="#ctx0" brushRef="#br0" timeOffset="16">19475 13422 108 0,'-3'0'41'0,"6"0"-22"0,0 6-9 0,-3-1 12 0,2 5 7 16,1 6 5-16,0 6-12 16,0 1-3-16,0 6-11 15,0 3-3-15,0-3-1 0,3-2-2 16,-3-3-2-16,0-6-4 15,0-5 0-15,0 1-40 16,0-7-62 0,6-4 14-16</inkml:trace>
  <inkml:trace contextRef="#ctx0" brushRef="#br0" timeOffset="17">19692 13417 132 0,'-3'-5'49'0,"3"5"-26"0,3 0-14 0,-3 0 14 15,0 0 9-15,0 0 7 16,0 0-17-16,0 2-7 16,0 4-9-16,-3 2-5 0,-3 5 0 15,-3 3 1-15,3 5 1 16,-3 0 1-16,6 6 2 15,0 2-3-15,3-3-2 16,3 1 0-16,3-1 1 16,3-5-1-16,3-2-1 0,0-1 5 15,3-7 4 1,0-6-1-16,-1-2 1 0,-2-3-1 16,-3-3 0-16,0-2 0 15,-6-3 2-15,-3-8-1 16,-3 0 2-16,-3 0-4 15,-3 3-2-15,-3 2-7 16,1 1-1-16,-4 2-17 16,0 0-4-16,3 3-12 15,9-1-5-15,0 1-31 16,3 0-47 0,9-3 31-16</inkml:trace>
  <inkml:trace contextRef="#ctx0" brushRef="#br0" timeOffset="18">19826 13338 140 0,'15'-11'55'0,"-12"11"-30"0,0-3-29 16,3 3 47-16,0 3-12 15,2 2-7-15,1 11-5 16,3 0-12-16,3 5 7 0,3 8 3 15,0 6 2-15,0 4 1 0,-6 6-7 16,-6-2 0-16,-9-4-4 16,-9-4 2-1,-3-6-4-15,-6 0 1 0,-6-8-23 16,-3-5-9-16,1-8-39 16,2-3-17-16,3-5-20 15</inkml:trace>
  <inkml:trace contextRef="#ctx0" brushRef="#br0" timeOffset="19">20165 13417 148 0,'-3'5'55'0,"6"6"-30"0,-6 15-23 16,3-10 14-16,0 5 1 16,0 6 4-16,-3 2-9 15,0 0-2-15,3-2-6 0,0-4-1 0,0-4 1 16,0-1-22-1,0-7-8-15</inkml:trace>
  <inkml:trace contextRef="#ctx0" brushRef="#br0" timeOffset="20">20055 13518 192 0,'-3'-3'71'0,"6"3"-38"0,3 3-39 0,-6-3 14 16,9 0 2-16,6 2 5 16,0-2-3-16,5 0 1 0,1 0-8 15,3 0-5-15,-3-2-1 0,9-1-32 16,-4-2-13-16,1-1-41 16</inkml:trace>
  <inkml:trace contextRef="#ctx0" brushRef="#br0" timeOffset="21">20409 13399 176 0,'-3'7'68'0,"6"-1"-36"0,-3 2-33 16,0 0 15-16,0 5 1 15,0 5 5-15,0 1-6 16,0 2-1-16,0 0-7 0,0 3-2 0,0 2 0 15,-3-4 0-15,3-4 0 16,0-2-27-16,0-3-11 16,0-2-43-1,3-6-36-15,3-2 40 16</inkml:trace>
  <inkml:trace contextRef="#ctx0" brushRef="#br0" timeOffset="22">20490 13430 160 0,'0'-10'63'0,"5"7"-34"0,1 0-27 0,0-2 14 0,3 0 1 16,0 2 4 0,3 1 0-16,0-4-1 0,0 6-10 15,0 0-4-15,0 3 0 0,-3 2-1 16,-3 6 2-16,-3 5 0 15,-3 5 3-15,-6 3-3 16,-3-1-2-16,-3 7-2 16,0 1-3-16,0-2 1 15,3-5 1-15,0-3-3 16,3-5 0-16,3-3 1 16,3-2 2-16,0-3-1 15,6-3-1-15,6-5 5 0,3 0 4 16,3-5-7-16,3 2-1 15,0 3-1-15,-1-2 0 16,-2-1-14-16,3 3-5 16,-3-8-32-16,3 0-13 15,-3 0-32 1</inkml:trace>
  <inkml:trace contextRef="#ctx0" brushRef="#br0" timeOffset="23">20885 13425 280 0,'-3'-3'107'0,"6"3"-58"0,0 0-48 15,-3 0 19 1,6 0 0-16,0 0 4 0,3 0-10 15,3 0-5-15,0 0-6 16,3 0-7-16,3 0 0 0,0 0-38 16,0 0-14-16,-4 3-38 15,4 0-51 1,-6 2 40-16</inkml:trace>
  <inkml:trace contextRef="#ctx0" brushRef="#br0" timeOffset="24">20909 13502 268 0,'0'2'101'0,"3"1"-54"0,3 2-55 0,0 1 18 15,3-1-3-15,3 0 6 16,6 0-5-16,3 1-2 16,-1-4-3-16,4 1-27 0,0-3-11 15,-3-3-84 1</inkml:trace>
  <inkml:trace contextRef="#ctx0" brushRef="#br0" timeOffset="25">21415 13335 112 0,'-3'-5'44'0,"3"5"-24"0,-6 0-10 16,3 2 14-16,-3 4-7 16,-3-1 1-16,-2 6-5 15,-4 4 0-15,-3 7-7 16,0 7 0-16,3 2 1 0,3 17-3 15,3-6-1-15,6-5 8 16,9-2 4-16,6-9 4 16,9-5 1-16,3-7 2 15,6-9 3-15,-1-8-4 0,1-13-3 16,-3-5-6-16,-6-3 0 16,-3-2 4-16,-7 0 4 15,-5-1-4-15,-6 1-1 16,-6 2-9-16,-5 0-4 15,-4 3-8-15,-3 2-1 16,3 6-15-16,-3 3-3 16,3 7-11-16,3 6-3 15,3 2-23-15,3 3-10 16,6 0-24 0</inkml:trace>
  <inkml:trace contextRef="#ctx0" brushRef="#br0" timeOffset="26">21778 13467 172 0,'-6'3'66'0,"6"2"-36"0,-8 6-33 15,2-3 13-15,-3 5 4 16,0 0 3-16,0 0-4 15,-3 6-3-15,0 5-5 16,0-6-4-16,0 1 0 0,3-3-19 0,0-6-8 16,0-2-37-1,3-2-41-15,3-4 32 16</inkml:trace>
  <inkml:trace contextRef="#ctx0" brushRef="#br0" timeOffset="27">21618 13467 200 0,'0'0'74'0,"3"3"-40"0,14 5-38 0,-8-3 13 15,0 3 10-15,3 3 10 16,3 2-6-16,3 3-1 16,0-3-13-16,3 6-3 0,-3-4-2 15,-1 7-7-15,-2-7 0 16,-3-1-30-16,0-1-13 0,-3-5-60 15</inkml:trace>
  <inkml:trace contextRef="#ctx0" brushRef="#br0" timeOffset="28">22070 13430 92 0,'-3'-2'35'0,"3"2"-18"0,0 0-11 16,0 0 9-16,0 0 5 16,-3 0 2-16,-3 0 0 15,-3 2 1-15,0 1-9 16,-3 0-1-16,1 2-7 15,-4 3-4-15,-3 5-1 0,0 0-4 16,3 3 0-16,0 3-1 16,6-1 3-16,6 6 2 15,9 0 2-15,3-3-1 16,6-5-2-16,0-3 1 16,3-5-1-16,-3-11 0 15,0-5 0-15,-1-2 2 0,4-3 3 16,-3-1 7-16,-3-2 2 15,-3 1 4-15,0-1 1 16,-3 3-6-16,-3-1 0 16,-6 1-4-16,0 2 2 15,0 4-4-15,0 1 1 16,0 4-7-16,0 2-3 16,0 5-2-16,3 3 0 15,3 2 0-15,3 4 3 16,0-1 0-16,6 0 1 15,0 0 0-15,0 3 2 16,2-3 1-16,1 1 1 0,-3-4-20 16,0-2-9-16,0-3-45 15,3-2-57 1,-3 0 30-16</inkml:trace>
  <inkml:trace contextRef="#ctx0" brushRef="#br0" timeOffset="29">22475 13454 104 0,'0'-11'38'0,"6"9"-20"0,-6-3-1 0,0 2 16 15,-6 0 9-15,3 1 4 0,-6-1-11 16,0 0-6-16,-6 1-17 16,-9 2-5-16,1 2-3 0,-4 4-5 15,0 4 1-15,3 6-2 16,0 3 0-16,6 2 8 15,10 0 4-15,5 5 3 16,12 3 3-16,5-5-1 16,10-3 4-16,6-5-7 15,6-8 1-15,-1-10-19 16,7-12-6-16,-3-1-29 0,-3-7-14 16,-1-1-62-1</inkml:trace>
  <inkml:trace contextRef="#ctx0" brushRef="#br0" timeOffset="30">22600 14219 132 0,'-15'0'52'0,"15"0"-28"0,0 5-26 0,6 0 11 15,0 9 3-15,-3 4 2 16,0 6 6-16,-3 5 4 16,3 3-12-16,-6 5-5 15,0 2-2-15,0-2-3 0,6-5-2 16,0-5-2-16,-6-3 1 15,0-9-39-15,0-1-15 16,0-6-19 0</inkml:trace>
  <inkml:trace contextRef="#ctx0" brushRef="#br0" timeOffset="31">22493 14388 208 0,'-3'-8'77'0,"3"8"-42"0,6-3-43 16,0 3 10-16,0 0-1 16,9-2 3-16,2-1 1 15,1-2 2-15,0 2-4 16,0 1-6-16,3-4-1 0,-3 1-25 16,0 0-8-16,-1-1-45 15,-2 1-18 1,0-5 53-16</inkml:trace>
  <inkml:trace contextRef="#ctx0" brushRef="#br0" timeOffset="32">22737 14216 116 0,'-9'3'44'0,"9"-1"-24"0,0 6-26 0,0 3 8 16,0 7 4-16,-3 4 6 15,0 4 11-15,0 3 6 16,0 0-9-16,0-2-4 15,3 2-9-15,0 0-5 0,-3-3 1 16,3-7-2-16,0-3-1 16,0-3 5-16,0-5 1 15,0-8 6-15,0-11 3 16,3 1-11-16,0-3-4 16,3-1-3-16,6 1 2 15,-3 2-5-15,-3 4 0 16,6 4 3-16,0 3 3 15,2 8 7-15,-2 5 4 0,3 8-4 16,-3-2-2-16,-3 2-2 16,-3-3-3-16,0-2-8 15,-3-2-3-15,6-4-36 16,-3-2-14-16,0-3-18 16</inkml:trace>
  <inkml:trace contextRef="#ctx0" brushRef="#br0" timeOffset="33">22957 14462 160 0,'0'3'60'0,"6"-1"-32"0,3 1-31 16,-6 0 11-16,9-3-6 16,3 0 9-16,0 0 6 15,-3-3-9-15,-4 0 0 0,1 1-1 16,-3-4-3-16,3 1-1 15,-3 0-3-15,-3-3-1 16,-3 0-4-16,-9 0-1 16,-6 3-6-16,-2 2 0 15,-1 3 4-15,0 3 4 16,0 2 3-16,3 3 1 16,3 3 4-16,3 4 5 0,0 7-3 15,9-4 2 1,0-2-7-16,6 0-1 15,0-3 0-15,3-2 2 0,9-1-19 16,6-4-6-16,-3-4-50 16,2-12-24-1,1-1 47-15</inkml:trace>
  <inkml:trace contextRef="#ctx0" brushRef="#br0" timeOffset="34">23154 14409 172 0,'-21'-2'66'0,"15"4"-36"0,0 1-35 16,3 0 12-16,0 2-4 16,3 0 1-16,0 0 4 15,0 3 3-15,3 0-6 0,3 8 4 16,3 5 1-16,0 0-1 0,0-2 0 16,-6-3-3-16,3 0-1 15,-6-3 1-15,-6-2 3 16,6-4-2-16,-6 1 1 15,-3 0-5-15,0-5 0 16,0-3-12-16,3-3-4 16,0-2-23-16,0 2-9 15,6-2-23 1,6 0-29-16,3-8 30 16</inkml:trace>
  <inkml:trace contextRef="#ctx0" brushRef="#br0" timeOffset="35">23317 14470 140 0,'6'3'52'0,"-3"-3"-28"16,6 0-19-16,-3 0 13 0,0 0-1 15,0 0 1-15,-3 0-5 16,6-3-3-16,-3 0-5 16,0-2-4-16,3 0 2 0,-9 0-2 15,6-3-1-15,-6 0 1 16,-6 0 1-16,3 0-10 15,-6 0-4-15,-3 0-5 16,-6 3-3-16,-6 5 16 16,0 2 9-16,4 6-7 15,-1 3-2-15,0 2 4 16,9 6 4-16,3 4 7 16,0 1 3-16,9-3-1 15,6-2 2-15,3-3-8 16,6-3-2-16,3-2-3 0,3-4 1 15,-1-1-13-15,4-6-6 16,0-6-40 0,-3-1-47-16,3-17 25 15</inkml:trace>
  <inkml:trace contextRef="#ctx0" brushRef="#br0" timeOffset="36">23484 14166 148 0,'-6'0'57'0,"12"5"-30"0,15 0-34 15,-9 1 8-15,-3 4 15 16,3 9 9-16,8 5 7 16,1 5 6-16,-3 5-21 15,-6 3 2-15,0 11-1 0,-9-6-4 16,-9 0 0-16,-6-5-8 15,-15-2-4-15,-3-1-32 16,-11 3-15-16,5-10-63 16</inkml:trace>
  <inkml:trace contextRef="#ctx0" brushRef="#br0" timeOffset="37">20850 14145 124 0,'-15'-8'49'16,"9"2"-26"-16,-3 9-18 0,3 0 11 0,-6 5 2 15,-6-3 3-15,-3 6 0 16,-2 4-1-16,-4 7-10 15,0 4-6-15,0 8-3 0,3 9-6 16,7 12 1-16,8 1 4 16,12-1 2-16,11 1-16 15,13-3-5-15,9-5-57 16,6-11-30 0,8-19 53-16</inkml:trace>
  <inkml:trace contextRef="#ctx0" brushRef="#br0" timeOffset="38">20439 14452 20 0,'-6'-3'8'0,"3"3"-4"0,-6 0-1 15,9 0 7-15,-9 0 14 16,-3 0 9-16,0 0-8 0,-14 3-3 15,2-1-10-15,-6 1-3 16,-3-1-5-16,-14 1-3 16,-10 10 0-16,-5-2-1 15,-7 5-3-15,-8 0 2 16,-7 0 1-16,1-3 0 16,3 3-3-16,-4-3 2 15,1 3-1-15,-3 5 0 16,2-3 4-16,1 12 1 15,-3-1 1-15,2 2 0 16,-2 4 0-16,6-1 2 16,5 6 3-16,7 5 2 15,5-5-8-15,13-3-1 16,2-3-2-16,3-2 2 16,7-6-1-16,5 1-1 0,9-9 3 0,3-5-15 15,3-2-5-15,3 0-40 16</inkml:trace>
  <inkml:trace contextRef="#ctx0" brushRef="#br0" timeOffset="39">18218 15174 60 0,'0'0'24'0,"0"8"-12"0,0-11-8 0,0 3 8 0</inkml:trace>
  <inkml:trace contextRef="#ctx0" brushRef="#br0" timeOffset="40">18218 15184 123 0,'0'6'8'0,"-3"-1"2"16,0 3 1-16,0 5-2 16,-2 3 2-16,-1 0-4 15,0 2 1-15,0-2-3 16,3 0 0-16,0-3 1 16,0-2 1-16,0 0-1 15,3-3-1-15,0-3-3 16,0 0 1-16,0 0-2 15,0-5-1-15,6 3 3 0,0-3 2 16,3 0 2-16,3-3-1 16,5 1-1-16,7-4-1 15,3-1 2-15,0-4-1 0,0 0 2 16,-4 1-6-16,4 2-1 16,-6 0 0-16,3 0 2 15,-6 3-28-15,-3 2-9 16,-1 0-34-1</inkml:trace>
  <inkml:trace contextRef="#ctx0" brushRef="#br0" timeOffset="41">18474 15102 52 0,'-6'11'22'0,"-5"2"-12"0,-10 11-1 15,15-13 11-15,-3 2 0 16,-6 0 3-16,0 3-4 16,-3 2 0-16,-3 1-8 15,-2 0-4-15,2-1-2 16,3-2-1-16,0-3-2 15,3 0-4-15,3-2 1 0,0-6 1 16,3 6 0-16,3-3-5 16,0-3-1-16,3 6-46 15,3-11-26 1,3-3 32-16</inkml:trace>
  <inkml:trace contextRef="#ctx0" brushRef="#br0" timeOffset="42">21115 14745 84 0,'-3'-2'33'0,"3"-4"-18"0,-3 14-22 0,0-2 3 15,0 1 12-15,-6 7 8 16,-3 7 2-16,-9 5-1 16,-6 19-3-16,-3 3-1 15,-2 0-3-15,-1 4-1 16,0-1-3-16,3-6 1 16,1-3-4-16,-1-2 0 0,3-3 3 15,3-5-5-15,4-3-1 16,2-3 2-16,3-5 1 15,3-5-6-15,6-3-2 16,0 1-25-16,3-9-49 16,0-2 1-16</inkml:trace>
  <inkml:trace contextRef="#ctx0" brushRef="#br0" timeOffset="43">20692 15155 108 0,'-6'-2'44'0,"0"12"-24"0,6-2-24 15,0 5 5 1,-3 6-4-16,0 2 10 16,0 3 5-16,0 0-1 0,0-3 1 15,3 3-5 1,0-6 1-16,0-2-7 15,0-3-1-15,3-2 0 0,0-6 6 16,3 1 4-16,3-9-8 0,6-2-2 16,6-3-12-16,3-6-5 15,2-1-46 1</inkml:trace>
  <inkml:trace contextRef="#ctx0" brushRef="#br0" timeOffset="44">22484 14713 24 0,'-3'14'11'0,"3"-1"-6"0,0 3-2 0,0-8 4 0,0 5-1 16,-6 6 1-16,6 4-2 16,0 17 0-16,-3 2-3 15,0 3-2-15,3 6 1 16,0-4 1-16,0 3 1 15,0 1 1-15,0 4 0 16,3 6 0-16,-3 3-2 16,0-9-2-16,0 3 1 15,0-5 1-15,0 0-1 16,-3-5-1-16,3-3 1 16,-3-5 1-16,0 5 3 15,0-6 2-15,0-4 3 16,0-9 4-16,0-2-6 15,0-6-2-15,0-2-3 0,3 0 0 16,-3-3-2-16,0 6-1 16,3-6 1-16,0-5-1 15,0 3 0-15,0-6 2 16,-3 0-1-16,3-2-1 16,0 2-13-16,0-5-6 15,0 0-21-15,0-5-10 16</inkml:trace>
  <inkml:trace contextRef="#ctx0" brushRef="#br0" timeOffset="45">22270 15772 24 0,'-6'0'11'0,"6"0"-6"0,3 0-6 15,-3 0 2-15,3 2 14 16,-1 4 10-16,-2 2 7 16,9 8 5-16,0 5-11 15,0 5-6-15,6 3-7 16,3-5-3-16,0-5-2 15,0 4 2-15,0-7-5 16,-1 0 4-16,1-5 1 0,-3-3 1 0,0-6 3 16,0-4-1-16,0-4 0 15,0-2-10-15,3-5-1 16,-6 0-4-16,8-16-2 16,-8 0-22-16,0 0-7 15,-6 2-46 1</inkml:trace>
  <inkml:trace contextRef="#ctx0" brushRef="#br0" timeOffset="46">20796 14391 64 0,'-3'0'24'0,"3"0"-12"0,0 5-5 0,0 0 7 16,0 3-1-16,0 0 2 16,0 3-4-16,0-1 1 15,0 17-7 1,3-3 1-16,-3-6 1 15,0-2-3-15,0-3-1 16,0-2 3-16,0-3 3 16,0-3 7-16,0-5 2 15,0 0-9-15,0 0-3 16,0 0-4-16,0-8-2 0,0 0 1 16,0-8 7-1,0 3-1-15,0 0-2 16,0 0-2-16,3-1 0 0,0 1-4 15,3 0-2-15,0 0 2 16,0 2 0-16,0 3-2 16,0 0 2-16,0 3-4 15,3 2 1-15,-3 3 4 16,3 3 2-16,0 2 0 16,-1 3-2-16,1 3 3 15,-3-1 0-15,0 1-1 16,0 5 1-16,-3 5-2 15,0-3 2-15,-3-2-2 16,0-2 2-16,0-4-2 16,0 1 2-16,0-3-7 15,0-3 1-15,0 0-17 0,0-5-6 16,0 0-31 0,3 0-29-16,0-2 28 15</inkml:trace>
  <inkml:trace contextRef="#ctx0" brushRef="#br0" timeOffset="47">21049 14391 44 0,'-6'2'16'0,"0"4"-8"0,-12 4 8 0,15-4 11 0,-3 1-6 15,-5 1 1-15,2 3-13 16,3 5-5-16,3 5-3 16,6-2 1-16,3-4-1 15,6 1 2-15,-1-2 4 16,4-4 4-16,0-2 2 16,0-5 3-16,-3-1-5 15,0-4 1-15,0-9-7 16,-3-5-1-16,-3 0-2 15,-3 0 1-15,-3 3 2 0,-3 0-2 16,-3 0-2-16,0 0-5 16,-3 2 0-16,0 3-14 15,0 3-3-15,-3-1-22 16,0 1-32-16</inkml:trace>
  <inkml:trace contextRef="#ctx0" brushRef="#br0" timeOffset="48">21150 14224 88 0,'-9'-3'33'0,"12"3"-18"0,-3 6-13 15,0-1 6-15,0 6 9 16,0 4 4-16,0 1-7 15,0 5-1-15,0 6-5 16,0-1 0-16,0 9-7 16,3 2-3-16,0-5 1 15,6-6 2-15,-6-5 2 0,3-2-4 16,-3-6-1-16,-3-2-57 16</inkml:trace>
  <inkml:trace contextRef="#ctx0" brushRef="#br0" timeOffset="49">21067 14330 148 0,'-3'-3'57'0,"3"3"-30"0,3 0-25 0,-3 0 14 16,3 0-4-16,3 0 3 15,3 0-6-15,3 0-3 16,3 0-3-16,0-2-7 0,2 2 0 16,10 0-47-1,-3-6-49-15,-3 1 23 16</inkml:trace>
  <inkml:trace contextRef="#ctx0" brushRef="#br0" timeOffset="50">21412 14377 104 0,'-6'-2'41'0,"3"-1"-22"0,0 3-9 0,3 0 14 15,-3 3-7-15,0-1 1 0,-3 4-9 16,1 2-3-16,-4 2-3 16,0 4 0-16,0-1 2 0,3 8-4 15,0 3-3-15,3-3-2 16,3-3 3-16,3 1 0 16,3-3 3-16,3-6 1 15,0 1 1-15,3-3-16 16,2-8-4-16,7 0-34 15,-3-3-33 1,-3-2 26-16</inkml:trace>
  <inkml:trace contextRef="#ctx0" brushRef="#br0" timeOffset="51">21472 14430 88 0,'-18'0'33'0,"15"3"-18"0,0 2-13 0,3 1 9 15,-6-1 2-15,0 3 4 16,3 5-5-16,0 8 1 16,3-2-8-16,6-3-3 15,6-3 1-15,0-3 0 16,0 1-1-16,0-6 3 0,3-2 1 16,-4-3 2-16,1-3 2 15,0-7-1-15,-3-3 0 16,0-1-3-16,-3 1-1 15,-6 0 1-15,-3 2 1 16,-3 1-3-16,0 2-1 16,-3 0-6-16,3 2-2 0,-3 1-20 15,3 3-9-15,3-1-84 32,3 0 56-32</inkml:trace>
  <inkml:trace contextRef="#ctx0" brushRef="#br0" timeOffset="52">21576 14420 12 0,'-6'2'5'0,"6"6"-2"0,-3 3 5 0,3-3 7 15,0 8 17-15,0 5 7 16,0 0-9-16,0-2-3 15,3-1-16-15,3-2-7 16,0-3 2-16,0 0 0 16,0-5 4-16,0 0 4 15,0-5-6-15,3-3-2 16,3-3-3-16,-3-5-3 0,-1 0 1 16,-2-5-4-16,0-8 0 15,-3 3 2-15,0 2 2 16,-3 0 0-16,-6 3-1 15,3 2 1-15,-3 3 1 16,3 3-3-16,0 2-2 16,0 6-1-16,3 5 0 0,-2 2 5 15,2 6 1-15,0 0-3 16,5-3-1-16,1 1 1 16,0-1 0-16,0 0-6 15,3-2 0-15,-6-4-32 16,6-1-34-1,0-4 18-15</inkml:trace>
  <inkml:trace contextRef="#ctx0" brushRef="#br0" timeOffset="53">21722 14446 36 0,'-3'3'16'0,"6"2"-8"0,0 3 4 0,-3 3 8 15,3 7 5-15,-3-2 4 16,0 0-6-16,0 0-2 16,3-3-8-16,-3-2-3 15,0-1-10-15,0-2-2 16,3-3 0-16,-3 1 3 0,0-6 4 16,0 0-2-16,0-3 0 15,0 0-6-15,3-10 0 16,-3-5-4-16,3 2 0 15,0 0 4-15,0 3 1 16,0 0 2-16,3 2 0 16,0 3 2-16,-1 3 1 15,4 2-1-15,0 3-2 16,0 3 5-16,0 7 1 16,0 6 2-16,0 0 0 0,-3 0-2 15,0 0-1-15,0 0-3 16,-3-3 1-16,0 0-2 15,0 0 2-15,-3-5-9 16,0 0-3-16,0-2-26 16,0-6-43-1,0-6 10-15</inkml:trace>
  <inkml:trace contextRef="#ctx0" brushRef="#br0" timeOffset="54">21900 14282 80 0,'-3'-2'33'0,"3"4"-18"0,0-2-16 0,0 6 7 16,0 1 13-16,0 1 10 16,-3 6-6-16,6 4-4 15,-3 9-8-15,0 4-5 16,0 6-3-16,3-5-5 0,0-3 1 15,-3-2 1-15,3-6 2 16,0-3-10-16,-3-4-2 16,0-4-55-1</inkml:trace>
  <inkml:trace contextRef="#ctx0" brushRef="#br0" timeOffset="55">21805 14407 148 0,'-3'-3'57'0,"6"3"-30"0,0-3-29 16,-3 3 11-16,6 0-2 16,3 0 3-16,0 0-5 0,6 0-3 15,9 0-1-15,-4 0-1 0,1 0 2 16,-3 0-30-16,0 3-11 15,-3-3-26 1</inkml:trace>
  <inkml:trace contextRef="#ctx0" brushRef="#br0" timeOffset="56">22014 14407 96 0,'0'0'35'0,"0"2"-18"0,3 6-13 0,-1-3 8 15,1 3 4-15,0 8 4 16,0 0-8-16,-3 8-4 16,0-3-5-16,0-2 0 15,0-1-2-15,0-5-5 0,0-2-2 0,0-3-48 16,0-3-28 0,-3-7 35-16</inkml:trace>
  <inkml:trace contextRef="#ctx0" brushRef="#br0" timeOffset="57">22022 14298 128 0,'-3'-13'49'0,"3"10"-26"0,3 3-29 16,-3 0 6-1,0 0-4-15,6 3 3 16,-3 0-42-1,3 4-18-15,-3 1 22 16,0 0 11-16</inkml:trace>
  <inkml:trace contextRef="#ctx0" brushRef="#br0" timeOffset="58">22067 14491 96 0,'3'27'38'0,"-3"-11"-20"0,3 2-10 0,0-13 13 16,0 1-3-16,-3-1 1 16,3 0-8-16,-3-5-4 15,0 0-2-15,0 0 1 16,0 0-3-16,0-2 3 0,0-9 0 16,0 0-7-16,0-4-1 0,0-1-2 15,0 0-1-15,9 0-1 16,-3 3 1-16,0-1 1 15,6 4-1-15,0 2 4 16,-3 3 0-16,0 2-2 16,-1 3 2-16,1 5 5 15,0 3 5-15,-3 0-1 16,0 16 3 0,0 0-4-1,0-6 1-15,-3-2-3 16,0-3 2-16,0-2-15 0,0 0-7 15,0-3-28 1,-3-3-45-16,6-3 16 16</inkml:trace>
  <inkml:trace contextRef="#ctx0" brushRef="#br0" timeOffset="59">22302 14449 120 0,'-6'-5'46'0,"6"5"-24"0,-3 0-19 0,3 0 12 16,-3 0 2-16,0 2 2 15,-3 4-8-15,-3-1-4 16,7 8-4-16,-4 8-5 0,0 0 1 0,3-2 1 16,0-3 0-16,3-3-3 15,0 0 0-15,3-2 4 16,3-3 1-16,3-6 2 15,-1-2 2-15,1-2-3 16,-3-4-2-16,0 1 0 16,0-8 3-1,-3-3 0-15,0 0-2 16,-3 3 2-16,0 2-5 16,0 3 0-16,-3 1-1 15,3 1-2-15,0 4 0 16,0 17-4-16,0 4 0 15,3 2 10 1,0 3 6-16,3 0 14 0,-3 5 6 16,-3 0-1-16,0-3 1 15,-3-2-7 1,-6-3-3-16,-3-2-8 0,-6-3-2 16,-2-3-15-16,-1-2-8 15,-12-3-36-15,3-3-17 16,0-5-29-1</inkml:trace>
  <inkml:trace contextRef="#ctx0" brushRef="#br0" timeOffset="60">23216 14444 40 0,'-3'0'16'0,"3"2"-8"0,-3 1-1 0,3-3 7 15,0 0 1-15,0 0 4 16,0 0-2-16,0 0 1 15,0 0-7-15,0 0-2 16,0 0-1-16,0 0 2 16,0 0-1-16,6 3 0 15,0-1-1-15,-3 1 2 16,6-3-3-16,-3 2 1 16,3 1-5-16,-3 0 3 0,9-1 0 15,-3 1-2-15,-1-3-1 16,1 0 1-16,0 0 0 15,-3-3-11-15,6 1-3 0,-6-1-35 16,-3 0-44 0,9 1 21-16</inkml:trace>
  <inkml:trace contextRef="#ctx0" brushRef="#br0" timeOffset="61">924 13710 136 0,'0'-32'52'0,"6"27"-28"0,-6 0-8 0,0 5 18 16,0 0-20-16,0 13-8 15,0 14 2-15,-6 20 2 16,3 25-5-16,0 18-3 0,-6 37 1 16,-3 15 0-16,3 15 3 15,4-7-3-15,2-23 0 16,3-10 1-16,3-19 0 15,2-14-2-15,-2-12 1 16,6-19-4-16,0-19 0 16,3-21-28-16,0-7-13 15,0-20-42-15</inkml:trace>
  <inkml:trace contextRef="#ctx0" brushRef="#br0" timeOffset="62">829 13803 88 0,'-12'-11'35'0,"15"6"-18"0,6-3-18 16,-6 5 9-16,6-2-3 15,9 0 0-15,6-1 1 0,11 1 3 16,1 3 5-16,12-1 3 16,11 3 0-16,16 0-1 15,14 3-2-15,15-3-1 16,27-3-7 0,12 0 3-16,18-5 1 0,17 0-1 0,7-5 0 15,14 3-1-15,1-1 2 16,-1 0-1-16,-11 1 2 15,-4 2 5-15,-11 0 2 16,-21 3 2-16,-10-3 0 16,-11 0-11-16,-17 2-3 15,-13 1-2-15,-18 3 0 16,-17-1 0-16,-16 0 2 16,-8 1-3-16,-12-1-2 15,-7 0 0-15,-8 3 1 0,0-2-1 16,-6 2 2-16,-3-3-13 15,0 3-3-15,-3 0-32 16,3 5-72 0,-3 6-19-1,3-1 51-15</inkml:trace>
  <inkml:trace contextRef="#ctx0" brushRef="#br0" timeOffset="63">4362 13631 80 0,'-3'10'33'0,"3"-4"-18"0,-3 4-11 0,3 1 10 15,-3 10-2-15,0 16 3 16,-3 21-4-16,0 16 1 16,0 19 8-16,3 18 5 15,3 3-7-15,0 5 0 16,3 5-11-16,0-13 5 0,3-7 1 0,-3-20 0 16,0-10 2-1,0-13-4-15,-3-8-1 0,0-16-4 16,0-8-1-16,0-5-3 15,0-8-2-15,0-3-41 16,0-2-18-16,3-3-32 16</inkml:trace>
  <inkml:trace contextRef="#ctx0" brushRef="#br0" timeOffset="64">817 15091 96 0,'-6'-5'38'0,"12"5"-20"0,-3 0-21 0,6 0 8 15,0 0 2 1,3 0 4-16,12 0 9 0,5 0 7 16,10 0-3-16,9 3-2 15,11-1-10-15,16 4-5 16,17 2-4-16,12 2 0 0,21 1 0 15,18 5 5-15,9-8 3 16,6 5 5-16,8 0 2 16,25 0 6-16,-4-13 2 15,22 5-7-15,-16-10-4 16,7 5-4-16,-19-5 0 16,-23-3-2-16,-18 5 0 15,-12-7-1-15,-21 4 0 0,-12-1-4 16,-17 7-1-16,-13-3-1 15,-14 0-2-15,-7 1-6 16,-8-1-1-16,-9-2-35 16,-6 2-12-16,-1 3-67 15</inkml:trace>
  <inkml:trace contextRef="#ctx0" brushRef="#br0" timeOffset="65">4431 9125 132 0,'0'-5'49'0,"0"3"-26"0,0-1-3 0,0 3 21 16,-3 0-9-16,0 0-3 15,-6 0-6-15,-6 3 0 16,-3-1-13-16,0 9 1 0,-2 7 2 0,-4 1-9 16,3 7-2-16,0 3-2 15,6 3 2-15,6-3-1 16,6-2-1-16,6-3-2 16,6-1 1-16,6-2-1 15,9-5-2-15,3-5-17 16,3-6-7-16,2-5-20 15,1-5-8-15,-3-8-27 16</inkml:trace>
  <inkml:trace contextRef="#ctx0" brushRef="#br0" timeOffset="66">4571 9160 128 0,'-12'-11'49'0,"9"25"-26"0,-6 15-14 0,6-19 16 16,-3 1-3-16,0 5 1 16,0 2-3-16,3 3-1 15,6 6-10-15,6-3-1 0,3-3 2 16,6-5-4-16,6-6-1 16,3-4 0-16,-1-6-1 15,4-6-2-15,-6-7 1 16,-3-5-2-16,-3-1 2 15,-7 3 2-15,-2 0 4 16,-9-8 2-16,-3 1 1 16,-5 1-6-16,-4 4-2 0,0 5-9 15,-6 2-4 1,3 3-26-16,0 3-12 0,0 0-20 16,0 2-44-1,12 0 27-15</inkml:trace>
  <inkml:trace contextRef="#ctx0" brushRef="#br0" timeOffset="67">4761 9223 132 0,'-6'22'52'0,"6"-9"-28"0,6 19-22 16,-3-19 14-16,3 5-1 0,0 1 3 15,6-3 1 1,3 0 3-16,0-6-12 0,0-2-3 0,3-3-1 15,0-7-3-15,-1-9-2 16,1-5-3-16,0-2-1 16,-3-3 2-16,-3-3 0 15,-6-8 1-15,-3 3 2 16,0 2 3-16,-3 6 2 16,0 5 8-16,0 6 4 15,0 5-9-15,0 10-6 16,3 11-2-16,3 5-2 15,3 3 0-15,3 5 0 16,-1 0 0-16,1-3 2 16,3-4-6-16,6-4 1 0,-3-5-34 15,0-2-13-15,-3-6-37 16,0-5-21 0,-1-10 50-16</inkml:trace>
  <inkml:trace contextRef="#ctx0" brushRef="#br0" timeOffset="68">5133 8940 216 0,'-6'-2'82'0,"6"7"-44"0,3 0-44 16,-3 3 12-16,0 5 2 16,0 14 7-16,3 18-7 0,0 2-2 15,3 6-4-15,0-2 1 0,0-6 0 16,0-3-4-16,0-8-1 15,-3-5-41-15,0-5-17 16,0-5-31 0</inkml:trace>
  <inkml:trace contextRef="#ctx0" brushRef="#br0" timeOffset="69">4949 9110 228 0,'-9'0'88'0,"15"-3"-48"0,12-2-53 0,-6 2 12 15,3 0 1-15,5-2 5 0,10 0-2 16,0 2 0-16,3 3-1 16,-1 0-17-16,4 0-5 0,-3 3-74 15</inkml:trace>
  <inkml:trace contextRef="#ctx0" brushRef="#br0" timeOffset="70">5705 8935 164 0,'0'3'63'0,"3"-3"-34"0,0 0-19 0,-3 0 17 16,0 0 4-16,0 5 6 15,-3 0-11-15,-3 1-4 16,-3 1-12-16,-6 4-6 0,-3 2-3 15,-6 3 3-15,-2 3 2 16,2-1 0-16,3-2-1 16,6 0-8-16,3-3 0 15,3 3 3-15,6 0 4 0,3 5 1 16,9-2 0 0,6 4-1-16,6 1 0 15,3 0-2-15,3 0-2 0,2 2 1 16,-5-5-1-16,0 1 2 15,-6-4 3-15,-3-2-2 16,-3-3-2-16,0-2-20 16,-4-3-10-16,-2-3-29 15,0-13-80 1</inkml:trace>
  <inkml:trace contextRef="#ctx0" brushRef="#br0" timeOffset="71">6029 8969 64 0,'-3'0'24'0,"3"3"-12"0,0-3-19 0,0 0 3 0,0 0-4 15,0 0 0-15,0 0-4 16,0 0 0-16,0 0-5 15,0 0 0-15</inkml:trace>
  <inkml:trace contextRef="#ctx0" brushRef="#br0" timeOffset="72">6035 8964 92 0,'0'-3'35'0,"0"3"-18"0,6 0 4 16,-6 0 17-16,0 0-9 16,3 0-2-16,0 0-5 15,-3 0-2-15,3 0-10 16,-3 0 11-16,0 0 6 0,0 0 1 15,0 3 1-15,-6 0-5 16,-6 5-3-16,-3 2-7 0,-5 3-4 16,-4 6-1-16,-3 0-1 15,-3-1 0-15,3 1 0 16,1 4-2-16,2-4-1 16,3-3-1-16,0 0 0 15,3-8-2-15,3 5-2 16,7-3 1-16,-1-2-1 15,6 0-3-15,3 0 0 16,3-2-1-16,3 1 3 16,3 1 0-16,5 6 3 15,10-1-1-15,3 3 2 16,3 0 0-16,-3 2 3 0,-1 1-3 16,-2-6-2-16,0 0 0 15,-3 0-1-15,-3-2-20 16,-3-1-7-16,-4-2-52 15,4 0-24-15,-3-8-12 16</inkml:trace>
  <inkml:trace contextRef="#ctx0" brushRef="#br0" timeOffset="73">6339 9125 88 0,'6'-5'35'0,"-3"5"-18"0,0-2 2 16,-3 2 18-16,0 0 4 15,0 0 3-15,0 0-7 16,-3 0-2-16,-3 0-20 16,-3 0 2-16,0 2 3 0,-3 3-7 15,-3 1-2-15,0 4-2 16,1-2-1-16,2 0-7 0,6 5-4 16,0 1 0-1,6-1 0-15,3-2-1 16,6-1-2-16,5 1 1 15,4-1 3-15,0 3 3 16,0 1 2-16,-3-4 3 16,-3 1 6-16,-3-1 4 15,-6 1 9-15,-6 2 5 16,-6-2-12-16,-6-1-3 16,-3-2-9-16,0-2-2 15,-3-1 0-15,-2-2 2 16,2-6-19-16,0 3-8 15,6-3-18-15,3 1-6 16,6-4-22-16,3-2-8 16,9-2-28-16</inkml:trace>
  <inkml:trace contextRef="#ctx0" brushRef="#br0" timeOffset="74">6524 8964 212 0,'-3'-3'79'0,"6"6"-42"0,-3 0-45 0,0 2 12 15,0 3 18 1,0 8 10-16,0 8 1 16,2 10 1-16,-2 11-19 0,0-3 0 0,-2 3-1 15,2-2-7-15,0-4-4 16,0-4-5-16,0-6-1 15,0-5-31-15,0-6-13 16,2-5-44 0,-2-2-53-16,3-3 41 15</inkml:trace>
  <inkml:trace contextRef="#ctx0" brushRef="#br0" timeOffset="75">6390 9200 228 0,'-3'-22'88'0,"6"20"-48"0,3 4-38 16,-1-2 17-16,7 0 1 15,3 0 4-15,3-2-12 16,3-1-5-16,3 3-4 16,0-5-16-16,-1 0-6 0,4-1-48 15,3 1-18-15,-3 8-10 16</inkml:trace>
  <inkml:trace contextRef="#ctx0" brushRef="#br0" timeOffset="76">6732 9202 196 0,'-6'29'74'0,"12"-18"-40"0,0 7-40 0,-3-7 12 15,0 2 7-15,0-2 19 16,-3 5-3-1,0-3-15-15,0-2-3 0,0-9-4 16,0 6-1-16,-3-8-1 16,0 0-1-16,0-5 0 15,0 0 2-15,0-6 1 16,0-2-3-16,3-3-1 16,3 3 1-16,6-17-5 15,3 7-1 1,6 4-2-16,-1 3 0 15,7 6 0-15,3 7 3 0,-3-2-16 16,0 5-5-16,-4-3-49 16,1 8-21-16,-6-10 4 15</inkml:trace>
  <inkml:trace contextRef="#ctx0" brushRef="#br0" timeOffset="77">7431 9102 96 0,'0'0'35'0,"0"0"-18"0,0 0-5 0,0 0 16 0,3 2-5 16,3-2-1-16,0 3-4 15,3 0 1-15,0-3-10 16,3 2-1-16,6-2-1 0,6 3-3 16,-1 0-1-16,1-1-1 15,0 1 1-15,3-1-2 16,0 1-1-16,-3 0 1 16,-1-3-1-16,1 2 0 15,3-2 2-15,-3 0-1 16,-3 0 2-16,-1 0-4 15,-5 0-2-15,-6 0-18 16,0-2-9-16,-3 2-11 16,0 0-42-1,0-3 8-15</inkml:trace>
  <inkml:trace contextRef="#ctx0" brushRef="#br0" timeOffset="78">7848 9017 108 0,'-3'-3'41'0,"6"3"-22"0,-6 3-3 15,3-3 16-15,0 0-11 16,0 0-4-16,3 3-10 16,3 2-5-16,0 0-1 15,0 1-4-15,3 1 0 0,0 1 2 16,3 0 0-16,-3 0 1 16,0 0 0-16,-1 0 2 15,-2 0 1-15,0 0 12 16,-6-3 7-16,-3 1 2 15,-3 4 3-15,-2 1-6 16,-4-1-1-16,0-2-13 16,-3 6-5-16,0-4-1 0,3-2 1 15,3-3-30-15,3 3-13 16</inkml:trace>
  <inkml:trace contextRef="#ctx0" brushRef="#br0" timeOffset="79">8202 9086 92 0,'0'-3'35'0,"3"3"-18"0,-3 0-2 0,0 0 13 15,0 0 7-15,0 0 3 16,0 0-3-16,-3 0-1 16,0 3-19-16,-3-1 6 0,-3 6 6 15,0-2-9-15,-2-1-2 16,-1 3-7-16,0 5-1 15,3-2-7-15,3-1-1 16,3 6-2 0,3-5-4-16,6 2 1 15,6-2 1-15,3-1 2 0,0 1 1 16,2-1 1-16,7-2 0 16,-6 3 2-1,-3-1 3-15,-9 1 4 0,-3-3 16 16,-9 3 6-16,-3-4-10 15,-6 1-2-15,-3 0-11 16,-3-2-3-16,1-1-5 16,-1-2-1-16,3-3-8 15,-3 5-4-15,3-2-22 16,6-1-8-16,0-2-21 16,6 0-10-16,0 0-31 15</inkml:trace>
  <inkml:trace contextRef="#ctx0" brushRef="#br0" timeOffset="80">8330 8977 160 0,'-6'0'60'0,"6"3"-32"0,0 0-31 0,0 2 13 16,0 3 10-16,0 5 10 0,0 6 1 16,0 4 2-16,0 9-18 15,0 5 4-15,0-2 4 0,3-1-12 16,0-2-4-16,0 2-4 15,0-7-3-15,0-6-4 16,0-3-2-16,0-4-37 16,-3-4-14-16</inkml:trace>
  <inkml:trace contextRef="#ctx0" brushRef="#br0" timeOffset="81">8202 9155 184 0,'-3'-16'71'0,"6"16"-38"0,6-3-36 0,3 8 13 15,-3-7 6-15,9-1 7 16,0 0-8-16,3 1-3 16,2-4-7-16,4 4-6 0,0-3-2 15,-3 2-23-15,3 0-10 16,-4 1-56-1</inkml:trace>
  <inkml:trace contextRef="#ctx0" brushRef="#br0" timeOffset="82">8554 9102 144 0,'-3'0'55'0,"0"0"-30"0,0 0-14 0,0 2 18 0,0 1-8 16,-9 2-2-16,0 6-11 15,-6 7-5-15,3-2-2 16,-3 5 1-16,6 3 1 0,-3 3-6 16,7-4 0-16,2 4 1 15,3 2 1-15,3-5-2 16,3-6 2-16,5-2-1 16,7-10-2-16,0-4 5 15,0-12 3-15,0-4 1 0,0-1 0 16,-3-4 1-16,-3 0 1 15,-3-20 3 1,-3-1-5 0,0 3-1-16,-3 0-2 0,-3 3-2 15,0-14-4-15,0 14 0 16,0 2 2-16,0 8 1 16,0 6 5-16,0 4 2 15,0 4-2-15,3 2-1 16,0 13-1-16,0 6 1 15,0 5 0-15,3 5 3 16,0 8 3-16,3 8 2 16,0 8-3-16,0 2 0 0,0-4-3 15,0-1 0-15,2 0-6 16,1-7 1-16,3-9-9 16,-6-5-4-16,3-5-37 15,-3-10-18-15</inkml:trace>
  <inkml:trace contextRef="#ctx0" brushRef="#br0" timeOffset="83">8693 9110 140 0,'15'0'55'0,"-15"0"-30"0,0 2-29 15,-3-2 71-15,-3 0-18 16,0 0-14-16,0 0-8 16,1 3-18-16,-1-3-5 0,0 0-1 15,0 0-4-15,0 0 0 16,3 0-1-16,0 0 0 15,3 0-3-15,0 0 1 16,6 0 0-16,0 3 2 16,0-1 1-16,3 1 3 15,-1-1-3-15,-2 1-2 16,0 0 6-16,-9-3 11 16,0 0 2-16,-3 0-6 15,1 0-1-15,-1 0-5 16,3 0-1-16,0 0-3 15,0 0-3-15,0 0-9 16,3 0-5-16,0 0-27 16,0 0-9-16,3 8-47 15</inkml:trace>
  <inkml:trace contextRef="#ctx0" brushRef="#br0" timeOffset="84">8670 9319 84 0,'-6'2'33'0,"6"-4"-18"0,0 4 2 0,0-4 14 15,0 2 6-15,0 0 2 16,0 0-15-16,3 0-4 16,-3 0-12-16,3-3-3 0,0 3-1 15,6 0 4-15,-1 0 3 16,-2 0-2-16,6 3 0 15,-3-1 8-15,-3 1 4 16,0 0-5-16,0-1 1 16,-9 1-1-16,0-3 2 15,0 0-8-15,-3-3-3 16,0 1-4-16,0-1-3 16,0 3-2-16,3-5 1 0,0 2-4 15,0 0 1-15,6 1 0 16,0 2-1-16,0 0 4 15,0 0 0-15,-3 0-2 16,-3 0 2-16,0 2 3 16,-3 1 3-16,0 0-2 15,1-1-2-15,-1 1-20 16,0-3-8-16,3-3-24 16,0 1-10-16,0-4-38 15</inkml:trace>
  <inkml:trace contextRef="#ctx0" brushRef="#br0" timeOffset="85">8842 9102 144 0,'0'2'55'0,"0"-2"-30"0,3 0 6 0,-3 0 24 15,0 0-5-15,0 3 0 0,-3 0-19 16,0-1-7 0,-3-2-14-16,0 0-4 0,0 0 0 15,0 0-3-15,3 0-2 0,1-2 0 16,2-1-1-16,2 0-5 15,1 1 1-15,0-1-3 16,3 0 2-16,0 3 3 16,0 0 3-16,0 0-2 15,-6 0 0-15,0 0 3 16,0 0 1-16,0 0 1 16,0 0 2-16,0 0-3 15,0 0 0-15,-3 0-1 16,0 0-2-16,0 0-2 15,3 0-1-15,0 0-14 16,0 0-4-16,0 0-24 0,0 0-12 16,3 6-42-1,0 4-28 1,0 11 56-16</inkml:trace>
  <inkml:trace contextRef="#ctx0" brushRef="#br0" timeOffset="86">8842 9305 52 0,'-3'6'22'0,"6"-9"-12"0,-3 6 3 0,0-3 14 15,0 0 11-15,0 0 7 16,0 0-7-16,3 2 0 16,-3-2-9-16,0 0-3 0,0 0-14 15,0 0 6-15,0 0 2 16,3 3-6-16,-3-3-1 0,3 3-1 15,-3 2 0-15,0 0 0 16,0-2 0-16,-3 0-4 16,0-1-3-16,3 1-5 15,0-1 0-15,0-2 2 16,0 0 1-16,0 0-8 16,0-2-2-16,3 2-1 15,0-3 0-15,-3 3 2 16,0 0 4-16,0 0 3 15,0 0 2-15,-3 3 1 16,0-3 0 0,0 0 0-16,0 0-2 0,0 0-2 15,0 0-6-15,0-3-1 16,0 1-28-16,3-1-12 16,3 0-39-1,0 1-45-15,3-4 44 16</inkml:trace>
  <inkml:trace contextRef="#ctx0" brushRef="#br0" timeOffset="87">9113 9078 124 0,'3'-8'46'0,"0"3"-24"0,-3 2 3 0,0 3 22 15,0 0 1-15,0 0 4 16,-3 0-9-16,-3 3-4 15,-3-1-22-15,-3 4-6 0,0 2 0 16,3-3-7-16,1 5-2 16,2-2-4-16,3 0 1 15,3 5-4-15,6 9-1 16,2-6 3-16,4 2 1 16,0-2-1-16,6 0 2 15,-3 0 1-15,-3 0 2 16,-9-6 12-16,-3 3 6 0,-3 1-4 15,-3-4-1 1,-3-2-9-16,-3 0-2 0,-3-5 0 16,0-1 0-16,1-2-13 15,-1-2-4-15,3-1-29 16,0-2-11-16,3-1-10 16,3 1-1-16,3-3-38 15</inkml:trace>
  <inkml:trace contextRef="#ctx0" brushRef="#br0" timeOffset="88">9244 8885 140 0,'0'-3'55'0,"3"6"-30"0,-3-1-21 0,3 1 13 15,-3 8 14-15,3 4 9 16,-3 7-5-16,0 4-3 16,0 6-18-16,0 0-2 0,0 7-1 15,-3 1-6-15,3-3-1 16,0-5-2-16,0-3-2 16,-3-5-19-16,0-3-8 15,3-3-35-15,0-4-15 16,-6-4-10-16</inkml:trace>
  <inkml:trace contextRef="#ctx0" brushRef="#br0" timeOffset="89">9125 9149 164 0,'6'-18'63'0,"12"20"-34"0,9-2-8 16,-18 0 25-16,2 0-17 16,4 0-6-16,0-2-17 15,3-1-3-15,0 0-3 16,-3 3-22-16,-3-2-10 0,0-1-68 16</inkml:trace>
  <inkml:trace contextRef="#ctx0" brushRef="#br0" timeOffset="90">9324 9123 108 0,'0'5'44'0,"3"14"-24"0,0 10 5 0,0-16 22 0,0 0-5 16,0 3 0-1,6 0-20-15,-3 0-5 0,0 0-11 16,0-6-2-16,-3 1 2 0,0-3-3 16,0-3-2-16,0 0 0 15,-9 1-1 1,3-6 2-16,0-3-3 16,6-2-2-16,-6-3 2 15,6-3 0-15,0-2 1 16,0-6 0-16,0 4 0 15,6 1 2-15,0-4-1 16,0 2-1-16,0 3 5 16,0 5 1-16,0 3 0 15,3-1 1-15,-1 12-4 16,1-4-2-16,0 1 0 0,0-1 1 16,-3 9-28-16,0-14-9 15,-3 3-73 1</inkml:trace>
  <inkml:trace contextRef="#ctx0" brushRef="#br0" timeOffset="91">9536 9173 188 0,'0'0'71'0,"3"27"-38"0,-3-6-14 0,0-13 23 16,0 2-17-16,0 3-3 0,0 1-16 15,0-1-4-15,0 0-2 16,0-5-7-16,0 0-3 0,0-5-47 16,0-3-22-16,0-3-13 15</inkml:trace>
  <inkml:trace contextRef="#ctx0" brushRef="#br0" timeOffset="92">9521 9062 212 0,'-6'-5'79'0,"6"2"-42"0,0 3-39 16,0 0 14-16,0 0-6 15,0 0-1-15,3 0-8 0,3 0-2 16,0 3-42 0,0-1-19-16</inkml:trace>
  <inkml:trace contextRef="#ctx0" brushRef="#br0" timeOffset="93">9625 9197 184 0,'3'29'71'0,"-3"-24"-38"0,0 9-28 0,9-7 17 15,-9 1-12-15,0-2-1 16,0-1-5-16,0 0-1 16,0-2-1-16,0-3 1 0,0 0 0 15,-3-3 1-15,0 1 0 16,3-4-2-16,0 1 1 15,0-6-7-15,0-2 1 16,9-5-1-16,0-1-1 0,0 3 4 16,3 3 0-16,-3 3 1 15,3 2 0 1,-1 5 11-16,1 0 5 0,0 9 5 16,0 4 4-16,0 1-4 15,0-1-1-15,-3 4-7 16,-3-1-3-16,0-3-5 15,-3 1-2-15,0 0-8 16,-3-1-2-16,0-2-31 16,0 0-13-16,0 0-29 15,0-3-52 1,0-5 31-16</inkml:trace>
  <inkml:trace contextRef="#ctx0" brushRef="#br0" timeOffset="94">9944 9149 176 0,'-3'-18'66'0,"3"18"-36"0,0 0-13 0,0 0 22 15,-3 0-2-15,-3 2 2 16,0 9-19-16,-3 5-7 16,-3 0-8-16,0 2-4 0,-3-2 0 15,6 0-4-15,3 0 0 16,0-3-1-16,3 0 3 15,3-2-5-15,6-3 2 16,0-3 0-16,0-2 2 16,3-3-4-16,0-3 0 0,0-2-6 15,0 0 0-15,0-3 6 16,-3-3 5-16,-3 3 4 16,0 3 3-16,-3 0-5 15,0-1-1 1,0 1-2-16,0 2 0 0,3 3 0 15,0 6-2-15,3 2 0 16,3 5 3-16,-1 3 9 16,4 13 4-16,0 0 17 15,-3 3 6-15,-3-3 1 16,-3 2 3-16,-6-1-12 0,-9-4-7 16,-6-5-14-1,-8 6-3-15,-13 4-25 0,0-17-10 16,3-9-50-16,-5-5-20 15,-7-8-20 1</inkml:trace>
  <inkml:trace contextRef="#ctx0" brushRef="#br0" timeOffset="95">10491 8837 132 0,'0'-5'49'0,"0"7"-26"0,-3-2-12 0,3 0 18 0,-3 3-8 16,-3 2-2-16,-3 3-5 15,-2 6-1-15,-4 9-7 16,0 4-2-16,0 2 0 0,3 5 0 16,3 1 2-16,3 10-5 15,6 0-1-15,6-6 0 16,6-4 0-16,6-3-11 16,0-9-3-16,11-4-28 15,-2-9-13-15,0-7-18 16</inkml:trace>
  <inkml:trace contextRef="#ctx0" brushRef="#br0" timeOffset="96">10637 8964 144 0,'-6'11'55'0,"6"-11"-30"0,0 0-12 0,0 0 19 15,0 0-5-15,0 0-1 0,3-3-12 16,0 0-4-16,0-2-6 15,0-5-3-15,3-1 0 0,-3-2-1 16,3-1 0-16,0-1-3 16,0 1 2-16,-3 1 1 15,0 5 0-15,0 0-3 16,0 6 2-16,0-1 1 16,0 8 2-16,0 3 1 15,-3 8 3-15,3 5 8 16,0 0 3-16,0 3-8 15,0 0-3-15,0 0-2 16,3 0 0-16,-1-3-5 16,1-5-1-16,0-3-48 0,0-2-19 15,0-6-29 1</inkml:trace>
  <inkml:trace contextRef="#ctx0" brushRef="#br0" timeOffset="97">10649 9165 208 0,'-9'0'77'0,"15"0"-42"0,-3 0-39 0,-3 0 13 0,6 0-5 16,3 0 2 0,6-5-3-16,6 0 0 15,-1 2-1-15,1 0-6 0,3 1-2 0,-3-1-24 16,0-2-10-16,-3-1-34 15,-1 1-25 1,-2-3 46-16</inkml:trace>
  <inkml:trace contextRef="#ctx0" brushRef="#br0" timeOffset="98">10905 8805 140 0,'0'-5'55'0,"3"5"-30"0,0 3-12 0,0-1 17 16,3 6 0-16,0 6 2 16,6 7-2-16,-3 5-1 15,-3 1-16-15,0 4 8 0,-6 1 5 16,-3 2 1-16,-9-2 4 15,-12 8-11-15,0 2-4 16,-6-5-34-16,-8 0-14 16,2-8-49-16,3-5-21 15,6-5-8 1</inkml:trace>
  <inkml:trace contextRef="#ctx0" brushRef="#br0" timeOffset="99">4461 9864 152 0,'-9'-8'57'0,"3"-5"-30"0,-3 5-12 0,6 8 18 15,-3 0-7-15,-3 2-1 16,-6 1-5-16,-3 2-3 0,0 3-9 15,1 5-3-15,-1 6 1 16,0 7-3-16,6 6-2 0,6 2-5 16,6-2 0-16,9-3 0 15,6-2 2-15,9-9-6 16,2-2 1-16,7-5-19 16,3-9-6-1,-3-2-10-15,5-10-1 0,-2-6-8 16,-3-3-16-1,-9 1 25-15,-4-1 31 16,-5-2 17-16,0 3 33 16,-9 2 12-16,-6 0-7 15,-6 3-3-15,-6 5-6 16,3 2 0-16,-3 4-15 16,4 4-6-16,-1 6-9 15,3 6 1-15,0 2 0 0,6 5-2 0,3 5-3 16,6-5 2-16,6-5 2 15,2-5 2-15,7-3 1 16,-3-8-2-16,0-8-1 16,-3-3-1-16,-3-2 0 15,-4 0 2-15,-2-6 3 16,-6 3 0-16,-3 0 0 16,-6 1-3-16,-2 1 1 15,-1 1-11-15,0 3-4 16,-3 2-32-16,3 2-11 15,3 1-58 1</inkml:trace>
  <inkml:trace contextRef="#ctx0" brushRef="#br0" timeOffset="100">4874 9946 184 0,'-8'24'71'0,"11"-9"-38"0,0 4-36 0,-1-3 13 15,1 2 6 1,3-2 5-16,3-3-7 16,3-2-1-16,0-3-7 15,3-5-4-15,3-9-1 0,0-4-8 16,-3-4 0-16,0-1 1 16,-4-4 1-16,-2-5 3 15,-3 3 1-15,0 3 1 0,-3 2 2 16,0 2 5-1,-3 4 4-15,0 2 0 0,0 13 1 16,3 8-9 0,0 6-1-16,0 5-2 15,6 2 0-15,0 3 0 16,3-7-5-16,0-4-1 16,0-2-26-16,0-5-9 15,3-6-19 1,-1-8-42-16,4-7 21 15</inkml:trace>
  <inkml:trace contextRef="#ctx0" brushRef="#br0" timeOffset="101">5244 9647 224 0,'-3'18'85'0,"3"-12"-46"0,0 1-41 16,3 7 14-16,0 10-2 15,0 7 1-15,0 12-5 16,2 2-4-16,-5 2-1 16,0 1 1-16,3-1 1 0,3-2-21 15,-6-10-8-15,0-6-69 16,-3-5-38-16,0-11 61 16</inkml:trace>
  <inkml:trace contextRef="#ctx0" brushRef="#br0" timeOffset="102">5101 9853 244 0,'12'-5'93'0,"-6"5"-50"0,8-3-50 0,-2 3 16 15,6 0 1-15,6 0 3 16,3 0-9-16,3 0-1 15,5 0-3-15,1-2-33 0,0-1-15 16,2 0-56-16</inkml:trace>
  <inkml:trace contextRef="#ctx0" brushRef="#br0" timeOffset="103">5866 9591 200 0,'0'3'77'0,"3"-1"-42"0,-6 12-12 0,3-9 24 15,-6 8-13-15,-6 0-2 16,-3 3-13-16,-9 3-4 16,-3 2-8-16,1 0 2 0,-1 0 3 15,0-2-4-15,6-1 0 16,0-4-2-16,6-1-1 16,4-3-6-16,2 1 1 15,3 0 0-15,6 2 0 16,6 3 0-16,8 5 2 15,7 3-1-15,3 2 2 16,0 3-4-16,3 0-2 0,2 3 2 16,-2-5 0-16,-6-4 1 15,-3-4 0-15,-3-6-20 16,-6-2-9-16,0-6-34 16,-3-2-14-16,0-3-40 15</inkml:trace>
  <inkml:trace contextRef="#ctx0" brushRef="#br0" timeOffset="104">6125 9673 200 0,'0'3'77'0,"-3"5"-42"0,-6 0-15 0,3-3 24 16,-6 3-9-16,-3 3-1 15,-3-1-8-15,-3 3-4 16,-3-2-12-16,1 5-4 0,-1 0-2 15,3-3-5-15,3 0 1 16,3-2-2-16,3-1 0 16,6 1 2-16,6 2 0 0,9 6 2 15,6 2 3-15,3 5-2 16,6 1-2-16,3 2 0 16,-3-3-1-16,-1 3 0 15,-5-5 0-15,0 0 0 16,-6-5 0-16,-3-4-53 15,-3-1-22-15,-6 1-52 16</inkml:trace>
  <inkml:trace contextRef="#ctx0" brushRef="#br0" timeOffset="105">6360 9604 200 0,'-3'14'77'0,"6"-14"-42"0,0 2-34 0,-3-2 36 15,6 21-3-15,-3 6-1 16,-3 10 0-16,0 0-19 16,0 3-4-16,0-1 1 0,0-2-1 15,0-2 2-15,0-6-6 16,0-5-4-16,0-3-1 15,0-5-21 1,0-6-7-16,0-2-28 16,0-2-10-16,0-6-48 15,0 0-20 1,0-6 71-16</inkml:trace>
  <inkml:trace contextRef="#ctx0" brushRef="#br0" timeOffset="106">6482 9737 208 0,'-3'2'79'0,"6"4"-42"0,0-1-30 0,0 3 20 16,-3 2 6-16,-6 6 6 15,0 0-11-15,0 0-7 16,0 0-12-16,3-3-6 0,3 0 0 15,0-5-2-15,0 0-1 0,12-2-2 32,3-4-1-32,3-2 2 0,0 0-5 15,2 0 2-15,4 5 2 16,3 3 3-16,-3 3-2 16,-3 5 0-16,-4 2 7 15,-5 1 6-15,-3-3 3 16,-6 2 3-16,-6 6-4 15,-6-5 0-15,-6-3-11 16,1-1-3-16,-4-4-23 16,-3-3-10-16,0-5-21 15,-3-6-8-15,0-2-33 16,-2-9-41 0,2-1 46-16</inkml:trace>
  <inkml:trace contextRef="#ctx0" brushRef="#br0" timeOffset="107">6431 9676 260 0,'15'-3'99'0,"3"-2"-54"0,3 0-42 0,-9-1 21 16,3 1-12-16,2 0 1 15,1-1-15-15,6 4-3 16,3-9 2-16,0 9-61 0,-3-6-26 15,-1 8-14 1</inkml:trace>
  <inkml:trace contextRef="#ctx0" brushRef="#br0" timeOffset="108">6821 9671 176 0,'-3'2'68'0,"3"6"-36"0,0 3-29 0,0-3 15 15,0 5 2 1,-3 11 2-16,0 5-7 15,3 3-2-15,3 2-7 0,0 3 0 0,3-5 4 16,3-3-6-16,0-3 0 16,6-5 0-16,6-5 0 15,0-8 0-15,-1-8 2 16,1-5-3-16,-3-8 0 16,-3-6-1-16,0-2-2 15,-3-3 3-15,3-8 0 16,-9-2-1-16,0 0 1 15,-3 2-2-15,-3-2-1 16,0 7 7-16,0 6 3 16,0 5-1-16,0 8 2 15,0 8-8-15,0 13-4 16,0 11 2-16,2 8 3 16,1 5 8-16,3 5 2 0,0 1-5 15,0-6-1-15,6 2-4 16,0-4-3-16,0-9-25 15,0 1-11-15,0-11-48 16,0-3-20-16,3-5-1 16</inkml:trace>
  <inkml:trace contextRef="#ctx0" brushRef="#br0" timeOffset="109">7422 9800 104 0,'0'0'38'0,"3"11"-20"0,0-19-4 16,-3 8 17-16,0 0 0 16,3 0 4-16</inkml:trace>
  <inkml:trace contextRef="#ctx0" brushRef="#br0" timeOffset="110">7443 9803 318 0,'9'0'29'0,"3"0"-6"0,3 5-9 0,9-2-4 15,0-6-4-15,-1 0 1 16,4 1 0-16,-3-1 1 16,0 1-7-16,0 2-2 15,-4 0 0-15,-2 0 0 16,-3-3 1-16,-3 0 0 16,0 1-3-16,-3-1 0 15,-3 0-20-15,0 1-8 16,0-1-17-16,-3 0-8 15,-3 3-11 1,3-2-21-16,0-1 30 16</inkml:trace>
  <inkml:trace contextRef="#ctx0" brushRef="#br0" timeOffset="111">7765 9678 132 0,'-3'-2'52'0,"6"10"-28"0,-3-8-22 15,0 0 12-15,0 0-7 16,3 5-2-16,3-2 2 15,3-1 2-15,5 6-4 16,1-2-1-16,0 2 2 0,0-3-3 0,0 3-2 16,-3 0 0-16,-3 0-1 15,-3 2 6-15,-3 1 4 16,-6 2 10-16,-3-2 5 16,-6 2-7-16,-3 0-3 15,0-2-11-15,0-1-4 16,3-2-26-16,0 0-7 15,-2 0-61 1</inkml:trace>
  <inkml:trace contextRef="#ctx0" brushRef="#br0" timeOffset="112">8071 9750 112 0,'-3'-3'44'0,"3"6"-24"0,0 0-6 15,0-1 15-15</inkml:trace>
  <inkml:trace contextRef="#ctx0" brushRef="#br0" timeOffset="113">8065 9774 238 0,'0'24'12'0,"0"-1"-8"0,0 1-5 15,0 0 0-15,3-3 5 0,0-2 5 16,3-3-7-16,0-3-1 16,0-3 1-16,3-4 3 15,0-4 0-15,0-4 0 16,-3-4-3-16,0-2 1 15,0-2-2-15,0-3 2 16,-3-3-4-16,-3-5 0 16,0 2 1-16,0 3 2 15,0 3-3-15,0 2 0 16,0 6 1-16,0-3 2 16,0 5-3-16,0 1 0 15,3 15 3-15,0 3 1 16,0 2 3-16,0 4-3 15,3-1 0-15,0-3-1 16,0-2-2-16,-1-3-2 16,4 1-1-16,-3-6-18 15,0-3-7-15,6-2-49 16</inkml:trace>
  <inkml:trace contextRef="#ctx0" brushRef="#br0" timeOffset="114">8256 9784 96 0,'-3'3'38'0,"6"0"-20"0,0 18-4 0,-3-8 17 15,0 0-4-15,0 3 1 16,0 0-13-16,0 0-4 15,0 0-7-15,0-3-3 0,0-2 0 16,0-1-1-16,3-5 2 16,-3 1-1-16,0-6-1 15,3-3-6-15,3-5-1 16,-6-2 3-16,0-4 4 16,6-2-4-16,3-5 1 15,-3 0 3-15,3 3 2 0,-1 4 4 16,4 1 3-1,0 8 2-15,3 2 3 0,0 3-1 16,-3 8 2-16,0 5-6 16,-3 3-1-16,0 0 0 15,-3 3 0-15,0-4-4 16,-3 1-1-16,0-2-3 16,0-4-1-16,0-2-26 15,-3 0-11-15,0-3-56 16</inkml:trace>
  <inkml:trace contextRef="#ctx0" brushRef="#br0" timeOffset="115">8565 9763 104 0,'-3'-3'38'0,"3"3"-20"0,-3 0 5 15,3 0 18-15,-3 3-8 16,1 0-2-16,-4 2-9 16,0 0-4-16,-3 6-10 15,3 0-5-15,-3-4 0 0,6 1-2 16,-3 3-1-16,6 0-4 15,3-1 0-15,3-2 0 16,3 0 2-16,3 0 1 16,3 3 1-16,-4-4 0 15,4 4 2-15,-6-3 8 16,-3 0 3-16,-6-3 9 16,-3 1 4-16,-3-1-12 0,-3-3-5 15,-6 1-9 1,4-3 0-16,-4 0 0 0,3 0 2 15,3-3-19-15,0 1-6 16,3 2-28-16,0-3-12 16</inkml:trace>
  <inkml:trace contextRef="#ctx0" brushRef="#br0" timeOffset="116">8634 9763 160 0,'0'5'63'0,"3"1"-34"0,-3 2-14 0,3 2 18 0,-3 6-10 16,0 3 0-16,0-1-14 15,0 1-5-15,0-1-3 16,3 1-1-16,-3-3 0 0,0-6-44 15,0-2-20-15,0-3-23 16</inkml:trace>
  <inkml:trace contextRef="#ctx0" brushRef="#br0" timeOffset="117">8631 9692 192 0,'-6'-8'74'0,"9"2"-40"0,0 4-40 0,-3 2 14 16,0 0-9-16,3-3-2 16,0 3-25-16,3 3-11 15,0-1-35-15,0 4-14 16</inkml:trace>
  <inkml:trace contextRef="#ctx0" brushRef="#br0" timeOffset="118">8783 9734 84 0,'-6'-5'33'0,"6"10"-18"0,0 0-11 0,0-2 8 0,-3 2 8 16,-6 1 7-16,0 1-10 16,-6 7-2-16,3 4-9 15,0 1-4-15,3-3-1 16,0 0 1-16,3-1 3 0,3-1 0 15,3-1 0-15,6-3-1 16,0-2 2-16,6-2-1 16,0-6 0-16,0-3 1 15,-3-2 1-15,0-6-3 16,0 1-3-16,-3-6 2 16,-3 2 2-16,-3 1 0 15,0 3 0-15,0 2-3 0,0 0 1 16,0 2-4-1,0 4-2-15,0 2-1 0,0 5 3 16,3 6-2-16,3 5-1 16,0 2 3-16,0 3 0 15,0 0 7-15,0 3 6 16,-3-3 9-16,-3 3 7 16,-3-3-9-16,-3 1-1 15,-3 1-8-15,-6-4-2 16,-6-6-9-16,0-2-4 15,0-6-24-15,0 0-9 16,1-7-18-16,2-9-5 16,3 0-18-16</inkml:trace>
  <inkml:trace contextRef="#ctx0" brushRef="#br0" timeOffset="119">8798 9790 132 0,'3'5'49'0,"0"13"-26"0,3 6-9 16,-4-16 15-16,1 3-3 0,0-1-1 16,-3 1-11-16,0-1-6 15,0-2-5 1,0 0 0-16,0-2 0 0,0-4-1 15,0-2 1-15,0-2-7 0,0-1 1 16,0-5-4-16,0-5 0 16,3-6 1-16,0 1 4 15,3 2-1-15,3 3-1 16,0-1 3-16,0 4 2 16,0 5 9-16,6 2 3 15,-3 3 0-15,3 0 0 16,-3 11-1-16,0 4 0 15,-4 1-2-15,-2 0-1 16,0 0-8-16,-3 0 0 16,0-3-14-16,0-2-7 15,-3-1-31-15,3-2-13 0,-3-2-19 16</inkml:trace>
  <inkml:trace contextRef="#ctx0" brushRef="#br0" timeOffset="120">9006 9755 156 0,'3'-2'57'0,"0"7"-30"0,0 3-12 16,0-6 20-16,3 4-8 0,0-1-3 16,0 3-12-16,3-5-3 15,0-1-5-15,0-2-1 0,-1 0 1 16,1-2-2-1,0-4-2-15,0 1 3 0,-3 0 0 16,-3-6-8 0,-3 1-4-16,-3 2 0 15,-3 0 0-15,-3 0 1 16,-3 2-2-16,0 4-1 16,1 4 8-16,-1 4 4 15,0 2 2-15,0 2 3 16,3 9 3-16,3 2 2 15,3 0-1-15,0 0 1 16,3-2-6-16,6-1-3 0,3 1-1 16,3-3-1-16,3-6-22 15,0-2-8-15,2-5-42 16,4-3-43 0,6-5 36-16</inkml:trace>
  <inkml:trace contextRef="#ctx0" brushRef="#br0" timeOffset="121">9277 9745 140 0,'-15'-3'52'0,"12"0"-28"0,-3 3-17 15,3 3 15-15,-3 2-2 16,-3 3 0-16,-3 0-10 16,0 11-6-16,-3 2-3 0,4 0-1 0,2 0 2 15,3 0-1-15,0-2-1 16,9-3 1-16,6-3-1 15,0-2 0-15,-1-4 0 16,1-4 2-16,3-6 3 16,0-2 0-16,0-3 0 15,-3-2-3-15,0-12-2 16,-3-1-2-16,0-1 1 16,-3-3 3-16,0 1 1 15,-3 2-1-15,-3-13-2 16,0 5 1-16,-3 1-1 15,0 1 0-15,0 7 0 16,3 4 0-16,-3 6 0 16,3 2-5-16,0 9 1 0,0 4 4 15,0 20 2-15,3 1 4 16,3 9 1-16,0 8 5 16,0 2 3-16,0-2-4 15,3-3-1-15,0-3-9 16,3-5 0-16,0-5-6 15,0-5 1-15,0-6-55 16,0-5-23-16,-3-6-5 16</inkml:trace>
  <inkml:trace contextRef="#ctx0" brushRef="#br0" timeOffset="122">9390 9917 208 0,'-3'0'79'0,"15"0"-42"0,-3 0-43 16,-9 0-4-16,6 2-12 16,0-2-62-16,0 0-27 15</inkml:trace>
  <inkml:trace contextRef="#ctx0" brushRef="#br0" timeOffset="123">9491 9909 160 0,'-6'0'60'0,"9"0"-32"0,-3 0-39 0,0 0 5 0,0 0-9 15,0 0-4-15,3 0-40 16,3 0-16-16</inkml:trace>
  <inkml:trace contextRef="#ctx0" brushRef="#br0" timeOffset="124">9622 9877 172 0,'0'0'66'0,"3"3"-36"0,0-1-35 16,-3-2-10-16,9 0-14 15,-3 3-38-15,0-1-17 16</inkml:trace>
  <inkml:trace contextRef="#ctx0" brushRef="#br0" timeOffset="125">9839 9742 152 0,'0'0'57'0,"3"3"-30"0,-3 2-5 0,0 0 23 16,0 0-5-16,0 3-1 16,6 6-18-16,-6-1-7 15,0 3-9-15,0-3-6 0,0 0 0 16,0 0-1-16,0-2-2 16,0 0-44-16,-3-3-20 0</inkml:trace>
  <inkml:trace contextRef="#ctx0" brushRef="#br0" timeOffset="126">9801 9692 172 0,'-3'-8'66'0,"3"8"-36"0,3-3-35 16,-3 3 5-1,3 0-6-15,6 0-15 0,-9 0-6 16,9 3-37-16,-4-3-16 16</inkml:trace>
  <inkml:trace contextRef="#ctx0" brushRef="#br0" timeOffset="127">9896 9750 116 0,'3'18'46'0,"-3"-7"-24"0,0 13-15 0,0-16 13 16,0 5 3-16,0-2 3 15,0-3-9-15,0-3-5 16,0 0 1 0,0-10-7-16,0-6-1 0,3 3-1 15,0 0-2-15,0-2-2 16,3-3-2-16,0-1-1 0,0 1-1 16,3 2 0-1,0 4 0-15,0 1 0 16,2 4 3-16,1 4 2 0,-3 4 4 15,0 1 2-15,0 9-3 16,-3 3-1-16,0-1 1 16,-3-2 2-1,0-2-8-15,-3-4-3 0,0 1-41 16,0-3-62 0,0-3 15-16</inkml:trace>
  <inkml:trace contextRef="#ctx0" brushRef="#br0" timeOffset="128">10122 9522 128 0,'3'-8'49'0,"0"8"-26"0,3 0-18 0,-3 6 13 15,0-1 12-15,0 6 8 16,0 7-11-16,3 9-4 15,-3 4-13-15,0 4-2 0,0-4-1 16,-3 1-3-16,0 0-1 16,0-6-1-16,0-2-2 15,0-5-32-15,0-3-14 16,0-3-48 0</inkml:trace>
  <inkml:trace contextRef="#ctx0" brushRef="#br0" timeOffset="129">10009 9713 200 0,'-3'-3'77'0,"6"6"-42"0,0-3-41 16,3 0 12-16,0 0 2 16,6 0 7-16,6 0-3 15,0-5-2-15,2 2-5 16,1 3-8-16,0-3-1 0,0 1-47 15,-6-1-20-15,0 0-13 16</inkml:trace>
  <inkml:trace contextRef="#ctx0" brushRef="#br0" timeOffset="130">10244 9501 112 0,'-3'3'44'0,"3"-1"-24"0,3 4 5 0,0-1 22 15,-3 0-14-15,0 3-4 16,-3-2-11-16,0-1-3 16,0 0-9-16,3-2-2 0,0-3 2 15,0 0-3-15,0 0 0 16,0 0-6-16,3-3 0 15,3-2 1-15,6 0 1 0,3-1-2 16,0-2 2-16,0 0 1 16,0 3 0-16,0 0-3 15,-4 5 0-15,1 0 4 16,-3 5 1-16,-3 3 8 16,-3 0 6-16,-3 3 3 15,-3 10 3-15,0-5-1 16,-3 7-1-16,0-1-10 15,0-4-4-15,3 3-4 16,0-5-2-16,0 0-17 16,0 0-9-16,3-3-52 0,0-2-23 15,3-1 4 1</inkml:trace>
  <inkml:trace contextRef="#ctx0" brushRef="#br0" timeOffset="131">10348 9887 228 0,'-3'3'88'0,"6"-3"-48"0,0 0-53 0,-3 0 12 15,0 0-32-15,6 0-8 16,0 0-43-16,0 0-19 16</inkml:trace>
  <inkml:trace contextRef="#ctx0" brushRef="#br0" timeOffset="132">10673 9491 164 0,'-12'-3'63'0,"6"6"-34"0,-3-1-14 0,3 4 20 0,0 1-4 16,-3 7-1-1,-6 2-8-15,-6 15-3 16,4-2-11-16,2 1 4 0,6 1 3 0,6 1-5 16,9 0-3-16,6 0-7 15,0-3 0-15,5-6-5 16,1-1 1-16,0-6-25 16,6-3-8-16,6-3-23 15,-3-2-8-15,-4-5-20 16</inkml:trace>
  <inkml:trace contextRef="#ctx0" brushRef="#br0" timeOffset="133">10703 9562 172 0,'3'-5'66'0,"17"-3"-36"0,-8 3-22 0,-6 5 25 16,9 0-13 0,0 0-10-16,-3 2-4 15,0 6-4-15,-3-3 1 0,0 11 2 16,-6 5 4-16,-3 1 2 15,-3-4-3-15,-3 1-3 0,-6-1 0 16,-6-2-1-16,6-3-2 16,0-2 1-16,3-1 0 15,3-2 1-15,0-2-2 16,3-1-2-16,6-2-2 16,0-1-1-16,12-2 6 15,0-2-2 1,0-1 0-16,3 0-3 15,0 1-1-15,0-1-14 16,-4 0-4-16,1 1-29 16,-3-1-12-16,-3 3-26 15</inkml:trace>
  <inkml:trace contextRef="#ctx0" brushRef="#br0" timeOffset="134">10941 9464 124 0,'3'-2'46'0,"0"2"-24"0,3 0-13 0,3 0 14 16,5 2 9-16,1 6 7 15,0 5-6-15,0 6 0 16,-3 5-18-16,0 10 6 0,-3 0 6 15,-3 1 0-15,-6-1 4 16,-3 1-11-16,-9-1-2 16,-12 0-21-16,-9-2-8 0,-2-3-90 15</inkml:trace>
  <inkml:trace contextRef="#ctx0" brushRef="#br0" timeOffset="135">4434 10623 92 0,'3'-3'35'0,"-3"3"-18"0,3-5 4 16,-3 5 17-16,0-3 4 16,0 1 2-16,0-3-9 15,-3 2-4-15,-3-2-17 16,-3-1 4-16,-6 1 3 0,-3 2-3 16,-3 3 2-16,1 6-7 15,-1 2-3-15,0 5-5 16,3 3-4-16,0 7-5 15,6-1 0-15,6 1 0 0,3 1-1 16,9 0 1 0,3-3 0-16,6-5-4 0,12-3-2 15,0-7-15-15,3-6-6 16,2-3-28-16,1-2-10 16,-3-9-17-1</inkml:trace>
  <inkml:trace contextRef="#ctx0" brushRef="#br0" timeOffset="136">4627 10615 160 0,'-17'-8'63'0,"-1"6"-34"0,6 2-14 0,9 0 18 15,-3 2-3-15,-3 3 2 0,0 3-18 16,0 3-8-16,3 5-4 16,0 5-2-16,6 0 2 0,3 0-6 15,6-2 1-15,3-1 3 16,9-4 2-16,3-6 0 15,-1-6 1-15,4-4 4 16,-3-4 6-16,-6-4-5 16,-3-6 0-16,-3 0 2 15,-6-3 4-15,-3 4-2 16,-6-4 1-16,-3 0-5 16,-6 4-3-16,-3 1-11 15,0 4-4-15,-3 5-26 16,0-1-9-16,6 4-133 15,18-4 61 1</inkml:trace>
  <inkml:trace contextRef="#ctx0" brushRef="#br0" timeOffset="137">4791 10602 176 0,'-9'18'68'0,"12"-2"-36"0,0 5-40 0,0-2 12 15,6-1 0-15,-3 1 5 16,6 2 4-16,0-2 4 16,0-6-9-16,-3-3-4 0,6-2-1 15,-1-5 0-15,4-6 3 16,0-2-1-16,0-8 0 0,-3-6-8 16,-3-2-2-16,0 0 4 15,-3 0 2-15,-3 2 3 16,0 6 0-16,-3 0 2 15,0 5 3-15,-3 5-4 16,0 3-1-16,2 8-4 16,4 8-3-16,0 5 2 15,3-2 0-15,6-1 1 16,6-2 0-16,-3 0-25 16,3-3-8-16,-3-5-36 15,2-5-40 1,1-11 33-16</inkml:trace>
  <inkml:trace contextRef="#ctx0" brushRef="#br0" timeOffset="138">5229 10311 212 0,'-6'0'82'0,"6"5"-44"0,0 8-42 0,0 1 13 16,0 7 1-16,3 16 6 15,-3 8-4-15,0 5 1 16,3 3-8-16,0 0-5 0,0-3-1 16,0-5 1-16,0-5 0 15,0-8-27-15,0-9-11 0,-3-4-63 16</inkml:trace>
  <inkml:trace contextRef="#ctx0" brushRef="#br0" timeOffset="139">5053 10517 216 0,'18'0'82'0,"-9"13"-44"0,24-7-36 15,-19-4 19-15,10-4-7 16,6 4 2-16,3 1-9 15,3 0-4-15,2-1-2 0,1-7-34 0,-3 0-13 16,8-1-54 0</inkml:trace>
  <inkml:trace contextRef="#ctx0" brushRef="#br0" timeOffset="140">5881 10319 160 0,'3'-3'60'0,"0"6"-32"0,-3-3-4 16,0 0 24-16,0 0-2 16,0 2 0-16,-6 4-12 15,-3 2-6-15,-6 5-16 16,0 3-5-16,-6 2-3 0,-6 1 0 15,3 5 0-15,1 2-2 16,2 1-2-16,0-6 1 16,3 0-1-16,6-3-3 0,3-2 0 15,0 0-1-15,6 0 0 16,3 0 0-16,9 2 3 16,3 1-2-1,9 5-1-15,0-3 5 0,0-3 3 16,3 1-1-16,-1-3-2 15,-2 0 2-15,-3-3 0 16,-3 0-17-16,-3-2-5 16,0-3-26-16,-3 0-9 15,-3-3-47 1,3-5-33-16,-4 0 57 16</inkml:trace>
  <inkml:trace contextRef="#ctx0" brushRef="#br0" timeOffset="141">6134 10337 132 0,'0'0'49'0,"0"0"-26"0,-3 3-14 0,3 0 16 15,-3 5 12-15,-3 5 7 16,-6 3-4-16,-3 5-1 16,-6 3-22-16,-3 2-6 0,-3 3 0 0,4-5-1 15,-1-3 4 1,3-2-7-16,3-3-2 0,3-3-3 15,0-3 1-15,6 1-4 16,0 0-2-16,7-4-3 16,2 1 1-16,5 3 1 15,4 0 2-15,6 4-1 16,9 1 1-16,0 0 2 16,3 3 2-16,-1 2 3 15,1 0 2-15,-3 0-3 16,0 0-1-16,0-2-1 15,-3-3 1-15,-4-3-42 16,-5 0-16-16,6-5-65 16</inkml:trace>
  <inkml:trace contextRef="#ctx0" brushRef="#br0" timeOffset="142">6500 10562 116 0,'0'0'46'0,"3"3"-24"0,0-1-8 0,0 1 17 0,0 2-2 15,0 3 3-15,0 6-1 16,0 1 1-16,0 4-17 16,-1 2 2-16,-2 0 3 0,0-2-7 15,0-1-2-15,3-2-2 16,-3-3 1-16,0-2-5 15,0-3-1-15,0-3 0 16,0 1 2-16,0-6 6 16,0 0 4-16,3-3-6 15,0-2-3-15,0-6-4 16,3-7-3-16,3-4-2 16,0 1-1-16,3 0-1 15,0 2 3-15,3 6 0 16,3 3 1-16,0 4-3 15,-1 4 0-15,1 7 6 0,0 6 5 16,0 10 5-16,0 3 2 16,-3 2-6-16,-3 3-3 15,0-2-3-15,-3-1 0 16,-4-2-2-16,1-3-1 16,-3-5-30-16,0-3-15 15,-3-2-48-15,0-11-71 31</inkml:trace>
  <inkml:trace contextRef="#ctx0" brushRef="#br0" timeOffset="143">7482 10570 148 0,'-3'0'57'0,"3"0"-30"0,3 0-18 0,-3 0 16 15,6 3-3-15,0-3-1 16,9 2-7-16,3 1-1 15,2-3-8-15,4-3 1 0,6 1 1 16,3-1 1-16,0 0 0 16,2 1-2-16,-2-1-1 15,-3 1-3-15,-3-1-2 16,-10 3 3-16,-2 0 2 16,-3-3 0-16,-6 3 0 0,0 0-32 15,-6 0-14-15,0 0-39 16,0 0-39-1,3 0 42-15</inkml:trace>
  <inkml:trace contextRef="#ctx0" brushRef="#br0" timeOffset="144">7830 10435 88 0,'-18'-5'33'0,"18"5"-18"0,0 0 0 0,0 0 15 16,0 0-3-16,0 0-1 16,0 0-14-16,0 0-8 15,0 0-2-15,0 0-2 0,0 0 0 16,0 0 0-16,0 0 2 15,0 0-3-15,0 0 0 16,0 0 7-16,0 0 4 16,0 0 3-16,0 0 3 15,0 0 10 1,0 0-7-16,0 0-3 0,0 0-5 16,0 0-2-16,0 0-5 15,0 0-3-15,9 5-7 16,3 0 3-1,0 3 1-15,3-2-3 16,0 2 1-16,3 5 4 16,0-5 4-1,-1 0-1-15,-5 2-2 0,3 1 0 16,-6-1-1-16,0-2 2 16,-6 0 3-16,-3 0 11 15,-3 3 7-15,0-1-1 16,-6 1-1-16,-3 2-9 15,-3-2-3-15,3 2-7 16,1-2-2-16,-1-1-13 16,3 1-5-16,3-6-34 0,0 0-14 15</inkml:trace>
  <inkml:trace contextRef="#ctx0" brushRef="#br0" timeOffset="145">8411 10488 140 0,'0'-13'52'0,"0"13"-28"0,-3 10-8 16,6-4 18-16,-3-1 2 15,3 0 2-15,0 6-5 0,-3-1 0 16,0 4-19-16,0 2 1 0,3 2-1 16,-3 1-7-16,3-1-4 15,0-2-2-15,-3 0-1 16,3 0-7-16,-3-8-3 15,0-3-30-15,0 0-13 16,0-5-50 0,2-2-29-16,-2-9 63 15</inkml:trace>
  <inkml:trace contextRef="#ctx0" brushRef="#br0" timeOffset="146">8414 10395 232 0,'-3'-2'88'0,"3"2"-48"0,-3 2-47 16,3-2 14-16,0 0-12 15,0 0 1-15,3 6-38 16,3-1-14-16</inkml:trace>
  <inkml:trace contextRef="#ctx0" brushRef="#br0" timeOffset="147">8512 10562 148 0,'-3'8'57'0,"6"0"-30"0,3 3-23 0,-3-3 15 16,0 0 11-1,0 2 8-15,0 1-11 0,-3-1-6 16,0-2-6-1,3 5-9-15,-3-2-1 16,0-11-3-16,0 0 1 16,0 0-4-16,0-3 0 15,0-2-4-15,0-3 1 16,3-2 0-16,0-4-1 16,3-2 4-16,3-2 0 15,-1 2-4-15,7-2 1 16,-3 4 2-16,3 4 1 15,0 15 5-15,0 0 2 0,0 3 4 16,-3 3 1 0,0 2-1-16,-1 3 1 0,-2 2-4 15,0 1-2-15,-3-3-2 16,0-3 0-16,-3 3-11 16,-3-8-35-1,0 0-15-15,6-11-102 31,3-2 64-31</inkml:trace>
  <inkml:trace contextRef="#ctx0" brushRef="#br0" timeOffset="148">8824 10348 204 0,'3'-13'77'0,"0"10"-42"0,3 0-23 0,-6 3 19 15,0 0-7-15,3 3-2 16,0 2-6-16,0 9 0 15,3 7-9-15,-3 10 0 0,0 9 0 16,0 2-3-16,0-2-3 16,0 0 0-16,0-3 1 15,0-8-10-15,0-3-4 16,-3-4-43-16,0-7-16 16</inkml:trace>
  <inkml:trace contextRef="#ctx0" brushRef="#br0" timeOffset="149">8762 10528 256 0,'-3'-11'96'0,"9"9"-52"0,0 2-45 16,0 0 18-16,6 0-4 15,6 0 5-15,5-6-8 16,4 1-1-16,0 2-5 15,3 1-14-15,2-1-3 0,-2 6-73 16</inkml:trace>
  <inkml:trace contextRef="#ctx0" brushRef="#br0" timeOffset="150">10637 10308 124 0,'0'-2'49'0,"-6"2"-26"0,0 2-18 16,3 1 13-16,-3 2-1 15,-3 3 1-15,-6 5-3 16,-2 6 1-16,-1 5-9 16,3 13 5-16,3 0 1 0,3 2-4 15,6-7-1-15,9 0-4 16,9 0-3-16,6-6-20 16,6-5-8-16,-7-5-48 15,22-13-32 1,-3-3 42-16</inkml:trace>
  <inkml:trace contextRef="#ctx0" brushRef="#br0" timeOffset="151">10706 10348 132 0,'-3'0'49'0,"3"0"-26"0,3 0-14 0,-3 0 16 16,0 0-1-16,0 0 1 16,0 0-12-16,0 0-3 15,0-3-6-15,9 3-1 0,-4-2 3 16,7-1-1-16,0 0 0 15,0 1-3-15,-3 2-2 16,0 0 1-16,0 2 1 16,0 4-3-16,-3 2 0 15,-3 2 5-15,-3 1 2 16,0 2 4-16,-3 0 1 0,0-2-3 16,0-1 0-16,0-2-7 15,0 0-1-15,3-3-11 16,0 1-5-16,3-1 1 15,3 0 4-15,3 1 4 16,3 10 4-16,-3-1 4 16,0-1 2-16,-3-1 14 15,-4 0 6-15,-4 0 2 16,-4-2 2-16,0-1-13 16,-3-2-5-16,0-2-11 15,-3-4-1-15,-3-2-23 16,0 0-8-16,3 0-23 0,3-2-6 15</inkml:trace>
  <inkml:trace contextRef="#ctx0" brushRef="#br0" timeOffset="152">10917 10197 148 0,'0'0'57'0,"3"0"-30"0,0 3-25 16,-3-3 12-16,6 5 10 15,3 8 10-15,0 3-5 16,3 3-2-16,2 4-15 16,1 7 6-16,0 1 4 0,-3 6 0 15,-3 0-1-15,-3 0-7 16,-9 3-1-16,-6-8-6 16,-6 0 1-16,-6-1-36 15,-2-4-13-15,-7 2-88 16</inkml:trace>
  <inkml:trace contextRef="#ctx0" brushRef="#br0" timeOffset="153">4461 11303 152 0,'-6'-11'57'0,"3"6"-30"0,-3-3-12 0,3 6 20 15,-3-1-2-15,0-2 1 16,-6 2-11-16,-6 0-1 15,-3 6-13-15,1 2-3 0,-4 8-2 16,0 3-5-16,3 8-1 16,3 3-2-16,6 2 0 15,3 2 3-15,6-4 0 16,9-3-2-16,6-3 2 16,3-5-8-16,6-3-2 15,3-5-18-15,0-5-9 16,2-6-31-16,1-2-40 15,3-6 32-15</inkml:trace>
  <inkml:trace contextRef="#ctx0" brushRef="#br0" timeOffset="154">4538 11298 144 0,'-18'5'55'0,"12"0"-30"0,-6 3-21 15,9-2 13-15,0 4-4 16,0 6 2-16,1 5 1 15,2 3-1-15,5-3-7 16,4-2 4-16,6-3 3 0,0-3 2 16,3-3-1-16,6-4-4 15,-3-6-2-15,-3-6-2 0,-1 1 2 16,1-6 6-16,-6-4 2 16,-6 1-5-16,-3-2 0 15,-3 1-4-15,-9-4 0 16,-3 3-3-16,-3 3 1 15,0 2-13-15,1 3-5 16,-1 1-17-16,0 4-5 16,3 3-36-16,3 0-15 15,6 0-14 1</inkml:trace>
  <inkml:trace contextRef="#ctx0" brushRef="#br0" timeOffset="155">4782 11274 228 0,'-3'8'85'0,"3"0"-46"0,0 8-50 15,3-6 13-15,0 9 7 16,0 5 8-16,6 2 5 16,3 0 4-16,-3-2-14 15,3-5-5-15,3-3-2 0,0-6-1 16,2-2 0-16,1-5-5 15,0-6 1-15,0-2-11 16,-3-8-3-16,-3-8 2 16,-3-1 5-16,-3 1 4 0,0-3 4 15,-3 6 0 1,-3 2 2-16,0 3 0 0,0 5 3 16,0 3-1-16,0 5 0 15,3 7-6-15,3 9 1 16,3 11 0-16,2-1 2 15,1-2-1-15,3-3-1 16,6-2-15-16,-3-6-5 16,0-2-41-16,3-6-17 15,-4-5-13 1</inkml:trace>
  <inkml:trace contextRef="#ctx0" brushRef="#br0" timeOffset="156">5220 11046 256 0,'-3'-2'96'0,"6"7"-52"0,-3 3-49 15,3 0 15-15,-3 8-6 16,0 8 0-16,0 7-2 16,0 12 1-16,0 4-2 15,0 4-1-15,0-1 3 0,0-3-18 16,0-4-4-16,0-11-53 15,0-6-62 1,0-7 33-16</inkml:trace>
  <inkml:trace contextRef="#ctx0" brushRef="#br0" timeOffset="157">5083 11234 280 0,'0'-2'107'0,"6"2"-58"0,12-3-57 0,-6 3 18 16,2 3-5-16,7-1 4 15,6 1-4-15,3 0-3 0,3-1-1 16,2 1-45-16,1-3-18 16,0 2-53-16</inkml:trace>
  <inkml:trace contextRef="#ctx0" brushRef="#br0" timeOffset="158">5878 11049 208 0,'0'0'77'0,"0"3"-42"0,0-1-26 0,0-2 22 16,-3 6 1-16,-3 2 5 15,-6-1-16-15,-3 4-7 16,0 5-8-16,-9-3 0 0,3 3 0 15,1-3 0-15,-1 0 1 16,0 1-4-16,6-4-2 16,0 1-3-16,3-3 1 15,3 0-1-15,3 0 0 16,3 2 4-16,6 1 3 16,3 2-2-16,6 6 0 15,0-1 1-15,6 3 0 16,0 8-2-16,3 1 1 15,-1 1-2-15,1-2-1 16,0-5 1-16,0 0 1 0,-6-5-8 16,0-4-3-16,-3-4-28 15,-3-3-12-15,-1-3-40 16,1-5-56 0,0-2 38-16</inkml:trace>
  <inkml:trace contextRef="#ctx0" brushRef="#br0" timeOffset="159">6143 11089 104 0,'-3'0'41'0,"6"2"-22"0,-6 1-3 15,3-3 18-15,0 0 4 16,0 0 4-16,0 0-3 16,0 0-2-16,0 3-20 15,0-1 12-15,-6 1 5 0,-3 2-5 16,-3 3-2-16,-3 3-11 16,-6-1-5-16,-3 4 0 15,-3-1 0-15,-2 0-3 16,-1 0 0-16,0 0-7 15,6 1-1-15,3-4-2 16,4 1-2-16,5-1 3 16,3 1 0-16,6 0 1 15,3 2 2-15,9 3-1 16,3 0-1-16,5 5 1 0,4 8-1 16,3 3 0-16,-3-3 0 15,0-3 2-15,-3 1 3 16,0-6-9-16,-7 0-2 15,1-3-39-15,-3-2-15 16</inkml:trace>
  <inkml:trace contextRef="#ctx0" brushRef="#br0" timeOffset="160">6276 11062 140 0,'0'-5'55'0,"0"5"-30"0,0 3-12 0,0-3 19 16,0 0-9-16,0 5-1 15,3 0-7-15,0 3-1 16,-3 0-8-16,0 5 3 0,0 3 1 16,0 0-5-16,0-3-1 15,0-2-2-15,0-1-2 0,0-2-6 16,0 0-4-16,0-2-25 16,3-4-12-16,3 1-31 15,0-8-25 1,0 2 47-16</inkml:trace>
  <inkml:trace contextRef="#ctx0" brushRef="#br0" timeOffset="161">6333 11057 148 0,'-3'-3'55'0,"6"3"-30"0,-3 6-25 16,0-6 13-16,3 2 2 15,0 6 5-15,0-3 1 16,0 6-1-16,0 2-10 0,0 1-4 0,-3 1 0 15,0-1-5-15,0-1-1 16,0-3-20-16,0 1-9 16,0 0-58-1</inkml:trace>
  <inkml:trace contextRef="#ctx0" brushRef="#br0" timeOffset="162">6446 11335 112 0,'0'2'44'0,"0"1"-24"0,3 2-6 0,0-2 15 0,3 2 3 15,3 1 4-15,0 2-9 16,0-1-4-16,3-1-13 15,0-1-2-15,0 0 2 0,-1-2 0 16,1-6 2-16,0-5-6 16,0 3-2-16,-3 0 0 15,0 0 0-15,-3-1-2 16,0-2 1-16,-3 0-2 16,-3 0 2-16,0 0-2 15,-3 1-1-15,-3-1-2 16,-3 2-1-16,0 1-1 15,-3 2 3-15,0 3-2 16,-6 0-1-16,-2 6 0 16,2 2 0-16,3 0 0 15,0 2 3-15,3 6 0 16,0 5 1-16,3 3 0 0,3-3 2 16,3-2 1-16,6 2 3 15,6-3-1-15,6 1 2 16,3-3 0-16,6-6 3 15,3-2-7-15,2-2-4 16,1-4-11-16,0-2-5 16,-3-2-29-16,-4-4-12 15,-5 1-39 1</inkml:trace>
  <inkml:trace contextRef="#ctx0" brushRef="#br0" timeOffset="163">6797 11501 136 0,'-3'3'52'0,"3"-3"-28"0,0 0-11 0,0 0 17 16,0 0 0-16,0 0 2 15,-3 0-11-15,0 0-3 16,3 0-10-16,0 0-5 0,0 0-2 16,0 0-1-16,3 0 2 15,0 0-3-15,3 3 0 16,0-3-1-16,-3 2-2 16,-3-2 5-16,3 3 3 15,-3 0 5-15,-3-1 5 0,0 4-4 16,-3-4 0-16,0 1-4 15,-3-3 1-15,1 0-4 16,-1 0-2-16,3-3-3 16,0 1-1-16,3-4-25 15,0 1-11-15,3-3-46 16,3 3-43 0,6-3 46-16</inkml:trace>
  <inkml:trace contextRef="#ctx0" brushRef="#br0" timeOffset="164">6824 11065 156 0,'0'-3'57'0,"0"6"-30"0,3 0-12 0,0-1 18 0,-3-2-5 16,3 5-2-1,0 6-8-15,0 5-3 0,0 2-9 16,0 6 3-16,-3 3 3 0,0 2-2 15,0 0 0-15,0-3-6 16,0-2-1-16,0-5-3 16,0-3-1-16,0-6-21 15,0-2-8-15,0-3-49 16,0-2-54 0,0-3 39-16</inkml:trace>
  <inkml:trace contextRef="#ctx0" brushRef="#br0" timeOffset="165">6991 11049 124 0,'0'3'49'0,"3"-1"-26"0,-3 1-12 0,3 0 15 0,-3 2 5 16,0 0 4-1,3 3-13-15,3 0-5 0,-6 3-10 16,0-3-5-16,0 5-8 16,0-3-4-16,0 1-36 15,0-3-17-15</inkml:trace>
  <inkml:trace contextRef="#ctx0" brushRef="#br0" timeOffset="166">7056 11044 176 0,'0'2'68'0,"0"1"-36"0,3 5-33 0,-3 0 15 15,0 0-4-15,0 2 4 16,0 6-7-16,0-2-2 16,0 1-3-16,0-1-37 0,0-4-14 15</inkml:trace>
  <inkml:trace contextRef="#ctx0" brushRef="#br0" timeOffset="167">7515 11303 200 0,'-3'0'74'0,"0"3"-40"0,6-3-20 0,-3 0 22 16,0 0-7-16,0 0-2 16</inkml:trace>
  <inkml:trace contextRef="#ctx0" brushRef="#br0" timeOffset="168">7527 11308 439 0,'14'0'15'0,"4"-2"-2"16,0-1-1-16,6 0 0 15,6 1-2-15,0-1-1 16,2 0-3-16,1 3-1 16,0 0-6-16,0 0 1 15,-7 3 2-15,-2-3 1 0,-3 0-1 16,-6 0-2 0,-3 0 1-16,0 0 1 15,-3 0-1-15,-3 0-1 16,2 0-13-16,-5 0-6 0,0 0-12 15,0 0-6 1,-3 0-11-16,0-3-3 0,0 3-49 31</inkml:trace>
  <inkml:trace contextRef="#ctx0" brushRef="#br0" timeOffset="169">7872 11165 200 0,'-6'3'74'0,"9"-3"-40"0,0 0-40 0,-3 0 12 16,3 5-2-16,0 1 5 16,3-1-1-16,6 0 1 15,3 1-5-15,-1-1-3 0,7 0 2 16,3 0-2-16,-3 3 2 16,-3-2-2-16,-3-1-1 15,-3 3 3-15,-3-3 0 16,-6 3 14-16,-3 3 6 15,-6-1-7-15,-6 1-2 16,-3 2-6-16,-3-2-3 16,0-1-2-16,3 1 0 0,0-3-20 15,3 5-6 1,3-2-37-16,3-3-14 0,4 5-21 16</inkml:trace>
  <inkml:trace contextRef="#ctx0" brushRef="#br0" timeOffset="170">8402 11258 104 0,'3'-5'41'0,"-3"2"-22"16,0 0 6-16,0 3 22 0,-3 0-5 15,-3-2 0-15,0 2-20 16,-6 0-5-16,-3 2-11 15,-12 6 0-15,0 3 4 0,1 5-4 16,2 2 2-16,0 6-7 16,6 5-1-16,6-2 11 15,6 2 5-15,9-5-11 16,9-6-2-16,9-2 0 16,3-3 0-16,3-5-8 15,-1-2-2-15,1-6-27 16,3-6-10-16,3 1-33 15,-6-11-45-15,-4 0 37 16</inkml:trace>
  <inkml:trace contextRef="#ctx0" brushRef="#br0" timeOffset="171">8470 11094 116 0,'0'13'44'0,"3"11"-24"0,0 13-8 0,3-18 13 0,0 7 0 16,-9 6 0-16,3 10 1 16,0-5 1-16,0-8-14 15,0-2-3-15,0-3-3 0,3-9-3 16,0-4-1-16,0 0 1 15,-6-6 2-15,9-5-8 16,0-8 0-16,0-11-7 16,0 1 1-16,0-3 2 15,3 5 3-15,0 0 2 16,3 3 3-16,2 2 3 16,4 6 4-16,-3 2 2 15,0 6 1-15,0 2-2 16,-3 3-1-16,0 5-5 0,-3 1-1 15,-3 4-3-15,0 1-1 16,3-6-37-16,-4-3-16 16,1-2-46-1</inkml:trace>
  <inkml:trace contextRef="#ctx0" brushRef="#br0" timeOffset="172">8839 11287 176 0,'-15'-8'66'0,"12"8"-36"0,-6 0-18 0,4 3 21 0,-1 2-10 15,-9 3-1-15,0 3-11 16,0-1-4-16,0 9-4 16,3 5-5-16,6-1 1 0,6 1 3 15,6-5 1-15,3-3-1 16,3-6-2-16,3-2-2 15,0-5 1-15,3-3-6 16,-4-6-3-16,-2-12 3 16,-3 2 4-16,-3 0 6 15,0 3 3-15,-3-3 9 16,0 6 4-16,-3 2 2 16,0 2-1-16,0 4-10 15,0 2-6-15,0 5-8 16,3 11 0-16,3 5-5 0,0-3 1 15,0-2-25-15,0 0-10 16,6-3-36 0,0 1-43-16,0-6 34 15</inkml:trace>
  <inkml:trace contextRef="#ctx0" brushRef="#br0" timeOffset="173">8955 11319 80 0,'12'10'33'0,"-9"-2"-18"0,-3 22 13 0,3-15 19 0,0 4-13 16,0-6-5-16,0 0-17 16,0-2-8-16,0-3-2 15,0-3 0-15,-3-2 1 0,0-3 5 16,0 0 3-16,0-11-2 15,-3-5 2-15,0 0 0 16,0-2 3-16,3-6-3 16,0 6-1-16,0-1-2 15,3 3 0-15,3 0-9 16,3 3-1-16,6 3-2 16,0 4 2-16,3 4-6 15,-1 2-2-15,-2 2-34 16,3 1-14-16,-3 2-30 15</inkml:trace>
  <inkml:trace contextRef="#ctx0" brushRef="#br0" timeOffset="174">9393 11060 200 0,'-3'15'74'0,"15"-4"-40"0,-18 8-31 15,6-6 17-15,0 5-1 16,0 1 3-16,0-1-12 15,0 1-6-15,0-3-2 16,0-3-24-16,0-2-74 16</inkml:trace>
  <inkml:trace contextRef="#ctx0" brushRef="#br0" timeOffset="175">9494 11073 228 0,'-9'2'85'0,"6"6"-46"0,-3 0-39 0,3 0 18 16,-3 6-3-16,-3 7 3 15,-5-3-12-15,-7-2-4 16,3 0-1-16,0 0-34 0,0-3-15 16,-3-2-56-1</inkml:trace>
  <inkml:trace contextRef="#ctx0" brushRef="#br0" timeOffset="176">9262 11126 212 0,'6'0'82'0,"0"5"-44"0,9 11-27 0,-6-6 23 0,6 1-3 15,5 2 4-15,1 1-17 16,3-1-6-16,0 0-7 15,0 0-8-15,-4 0-3 0,-2-2-70 16,-3-3-29-16,-3-5-2 16</inkml:trace>
  <inkml:trace contextRef="#ctx0" brushRef="#br0" timeOffset="177">10646 11038 156 0,'-9'-5'60'0,"9"2"-32"0,-9 1-17 16,6 4 18-16,-3 1-6 0,-3 2-1 16,-6 6-1-16,-5 2-1 15,2 8-11-15,0 9 3 0,0 4 2 16,3 3-3-16,6 3 1 16,6 7-7-16,6-2-3 15,15-8-8-15,3-5-1 16,3-3-26-16,3-8-10 15,-1-7-64 1</inkml:trace>
  <inkml:trace contextRef="#ctx0" brushRef="#br0" timeOffset="178">10744 11089 200 0,'0'-3'77'0,"-18"11"-42"0,9-8-41 16,9 5 14-16,0 1 15 15,0 2 9-15,-2 5 2 16,-1 3 2-16,-3-1-20 16,-3 1-5-16,3 0 0 0,0-3-12 0,0 1-1 15,0-1 3-15,3-2 1 16,0-4 0-16,0-1 1 16,3-1-4-16,0-5-2 15,0 0 2-15,6 0 0 16,9 0-2-16,0-3 2 15,2 1-6-15,4-1-3 16,-3 0-8-16,0 1-3 16,-3-1-18-16,0 1-5 15,-3-1-12-15,0 0-5 16</inkml:trace>
  <inkml:trace contextRef="#ctx0" brushRef="#br0" timeOffset="179">10831 11083 160 0,'-3'3'60'0,"6"-3"-32"0,-3 5-20 16,0 1 16-16,0 7 10 16,0 5 8-16,3 4-7 15,-3 1-3-15,0 4-18 16,0-1-7-16,0-2 0 0,0-3-2 15,0-2 0-15,0-3-12 16,0-6-5-16,0-2-43 16,3-3-16-16,-3 1-35 15</inkml:trace>
  <inkml:trace contextRef="#ctx0" brushRef="#br0" timeOffset="180">10911 11036 188 0,'3'-6'71'0,"0"6"-38"0,6-2-25 0,-3 2 18 15,3 5 9-15,3 6 6 16,0 2-7-16,2 11-3 0,-2 8-17 15,-3 5-4-15,-3 5 0 0,-6-2-4 16,-3 7-1-16,-6-2-7 16,-6-2-3-16,-5-1-47 15,-7-8-20-15,-9 6-51 16</inkml:trace>
  <inkml:trace contextRef="#ctx0" brushRef="#br0" timeOffset="181">10807 11245 88 0,'0'-3'35'15,"0"3"-18"-15,0 0-16 0,0 0 8 0,0 0-5 16,0 0-3-16,0 0-3 15,0 0-1-15,0 0 2 16,0 0 2-16,3 3-7 16,-3-3-3-16,3 2 2 15,-3-2 2-15,0 0 3 16,0 0 1-16,0 0 5 16,0 0 2-16,0 0 2 15,0 0 2-15,0 0 6 16,0 0 2-16,0 0-1 15,0 0 0-15,0 0-3 16,0 0-1-16,0 0 1 0,0 0 2 16,0 0-9-16,0 0-2 0,3 6 1 15,0 2 3-15,-3 0 2 16,0 2-1-16,0 3 1 16,0 1-6-16,0-1-3 15,0 0 1-15,0-2 2 16,0 2-2-1,0-2-2-15,0-1 0 16,0-2-4-16,0 0 0 16,0-3-25-16,0-5-9 15,0 0-49 1</inkml:trace>
  <inkml:trace contextRef="#ctx0" brushRef="#br0" timeOffset="182">14840 17291 100 0,'-3'-6'38'0,"3"9"-20"0,0-3-6 16,0 0 13-16,0 3 4 16,0-1 5-16,0 6-4 15,0-3 0-15,0 6-17 16,0 0-1-16,0 7-1 0,0 1 0 15,0-6 1-15,0 0-9 16,0 0-3-16,0 1 1 16,0-7 1-16,6-1-9 15,-6-1-5-15,0-5-32 16,0 0-11-16</inkml:trace>
  <inkml:trace contextRef="#ctx0" brushRef="#br0" timeOffset="183">14956 17246 172 0,'-3'2'66'0,"3"3"-36"0,0 3-26 0,0 3 15 0,0-3 4 16,0 5 6-16,3 8-7 15,0-2-3-15,0 5-11 16,0-8-5-16,0-1-2 0,0-1-6 16,0-4-1-16,0-4-28 15,-3 4-13-15,3-7-48 16</inkml:trace>
  <inkml:trace contextRef="#ctx0" brushRef="#br0" timeOffset="184">15164 17529 64 0,'0'-6'27'0,"0"4"-14"0,0-4 7 0,0 6 16 16,0 0 1-16,0 0 0 15,3 8-7 1,3-2-2-16,0 7-6 0,-3 0-2 15,3 14-11-15,0-4 1 0,-3 4 3 16,3 5-5-16,-3-3 0 16,0-5 0-16,0-3 0 15,0-3-2-15,-3-5 1 16,0-5-4-16,3 3-2 16,-3-6 2-16,0-5 2 15,0-2 0-15,0-6 0 16,0 2-3-16,0-7-2 0,0-3-2 15,3-2 1-15,0-1-1 16,0 1 0-16,3-3 2 16,0 2 0-16,6-2-3 15,0 8 0-15,0-1 2 16,0 6 0-16,-4 3-2 16,1 5 2-16,0 3 1 15,0 7 2-15,0-2 3 16,-3 11 4-16,0-1 0 15,-3-2 0-15,0 3-8 16,-3-6 0 0,0 0 1-16,0-2-1 15,0-3 2-15,0-3-4 16,0-5 0-16,3 0-4 16,0-5 1-16,0-3 0 15,3-8-1-15,0-5 4 16,3 2 0-16,3 3 1 0,3-2 0 15,-1 5 0-15,4-1 0 16,0 4-3-16,0 2 2 16,3 8 1-16,-3 8 2 15,0-3 3-15,-1 8 4 16,-2 6 0-16,-3 2 0 16,-3-2-5-16,0 4-1 15,-3-7-1-15,0 3 1 16,0-6-13-16,-3 0-3 15,0-5-25-15,0 3-10 16,0-9-26-16,3-2-50 16,6 0 26-16</inkml:trace>
  <inkml:trace contextRef="#ctx0" brushRef="#br0" timeOffset="185">15766 17587 152 0,'-15'5'57'0,"15"-2"-30"0,0-1-21 0,0-2 17 16,6 8 6-16,0 0 4 16,0 6 0-16,3 4 0 15,0-5-18-15,2 8-5 0,4-2-2 16,3 0-4-16,0 7-1 15,-3-5-1-15,0 3-2 16,0-8 1-16,-3 2-1 0,-3-4-16 16,-1-4-6-16,-2-2-14 15,0 0-4 1,-3-3-8-16,-3-5 0 0,0 0-12 16,0 0-17-1,12-5 26-15</inkml:trace>
  <inkml:trace contextRef="#ctx0" brushRef="#br0" timeOffset="186">16099 17637 200 0,'-9'3'77'0,"9"10"-42"0,-9-2-30 0,6-3 17 15,-3 5 3-15,-6 8 7 16,-2 3-2-16,-4 7 0 15,0 4-17-15,3-3-6 0,-9 15-2 16,3-2-3-16,0 6-2 16,4-12 1-16,2-4-1 15,3-4-22-15,3-9-10 16,3-7-68 0,6-1-56-16,0-12 55 15</inkml:trace>
  <inkml:trace contextRef="#ctx0" brushRef="#br0" timeOffset="187">16129 17918 100 0,'-3'0'38'0,"3"2"-20"0,0-2-4 0,0 0 15 0,0 6-12 16,-3-6-4-16,0 5-8 16,0-3-4-16,0 4 0 15,0-1-1-15,0-2 2 0,0-3 3 16,0 5 2-16,3-5 3 15,0 0 1-15,-3 5 1 16,3-5 2-16,0 0 6 16,0 0 2-16,0 0-5 15,0 0 0-15,0 0-4 16,6 0 2-16,3 0-4 16,0-5-1-16,0 5 0 15,6-5 1-15,3 5-3 16,-1-3 0-16,1-2-1 15,3 5 1-15,3-6-4 16,0 6-1-16,0 0-1 0,-1 0 1 16,-2 6-2-1,0-6 2-15,-6 5-2 0,0-2 2 16,-3-3-4-16,0 0 0 16,-3 0 1-16,0 0 2 15,-4 0-6-15,4 0 1 16,-6 0-23-16,0 0-8 15,0-3-29-15,9 6-77 32</inkml:trace>
  <inkml:trace contextRef="#ctx0" brushRef="#br0" timeOffset="188">16992 17338 108 0,'0'-18'41'0,"-3"15"-22"0,3-8 0 0,0 9 18 16,-3-4 0-1,-3-1 2-15,0-4-6 0,-6 6-3 16,-3-3-16-16,1 2 4 0,-1 4 3 16,0 2-9-16,0 2-2 15,0 12-11-15,0 4-1 16,3 14-2-16,3 8 2 15,3 13-1-15,3-1 1 16,3 7 6-16,3-4 2 16,3-2-2-16,0-5-3 15,0-9 0-15,0-2-1 16,0-7-14-16,-3-7-3 16,-3-4-29-16,0-6-12 0,-3-5-41 15</inkml:trace>
  <inkml:trace contextRef="#ctx0" brushRef="#br0" timeOffset="189">16703 17592 248 0,'-6'-5'93'0,"9"5"-50"0,0 0-52 15,0 0 14-15,6 0 6 16,3 0 5-16,6-3-2 15,3 1 2-15,3-1-9 16,2-2-6-16,4 5-2 0,0 0-21 16,0 0-8-16,-3 0-45 15,-1 0-58-15,-2 0 28 16</inkml:trace>
  <inkml:trace contextRef="#ctx0" brushRef="#br0" timeOffset="190">17263 17566 128 0,'-9'-6'49'0,"3"6"-26"0,-6 0-5 16,6 0 20-16,-6 8-17 16,0-2-4-16,0 7-10 15,-8 5-5-15,2 4-1 16,0 4-1-16,3 3 0 0,3-2 0 15,3 2 0-15,6-3 0 16,6-7 2-16,3-1-1 16,6 1 2-16,0-17-2 15,0 4 2-15,0-12-2 16,3-2 2-16,-3-5-9 16,-1 0-1-16,-2 0 4 0,0-6 3 15,-3-2 5-15,-3 3 4 16,3-1-2-16,-3 11 1 15,-3 0 4-15,3 11 6 16,3 7-5 0,3 4-6-16,3 1-3 15,3-1-2-15,0 9-2 16,6-1-10-16,2-4-4 0,1 1-50 16,0-3-63-1,0-3 30-15</inkml:trace>
  <inkml:trace contextRef="#ctx0" brushRef="#br0" timeOffset="191">17709 17595 148 0,'-6'-8'57'0,"3"5"-30"0,-5 1-16 15,5-1 18-15,-6 3-2 16,0 0 4-16,-6 0-4 15,0 3 1-15,-9 2-16 16,0 8-5-16,4 8 0 0,-1 3-2 16,6-3 0-16,6 8 1 15,3 0 3-15,6-5 0 16,12 3 0-16,6-6-8 0,3 5 0 16,5-12-12-1,4-1-5-15,0-3-34 16,3-7-13-16,5 2-40 15</inkml:trace>
  <inkml:trace contextRef="#ctx0" brushRef="#br0" timeOffset="192">17882 17738 144 0,'0'0'55'0,"0"-3"-30"0,6 3-34 15,-6 0 9-15,6 0 4 16,0 0 5-16,3 3 11 15,0-3 5-15,0 0-13 16,3-3 2-16,0-2 2 0,2-1-4 16,4-1 1-16,-3 1-8 15,3-7-3-15,-6-3 1 0,-3 0 0 16,0 3-1-16,-3 0 1 16,-3 0 2-16,-6 7 2 15,-9-2-3-15,0 3-1 16,-3 2 1-16,-3-2 0 15,-3 5 0-15,1 5 0 16,-1 3-2-16,-6 6-2 16,0 4 1-16,3 3 1 15,3-2 8-15,7 5 3 16,2 2 0-16,6 0 0 16,6-4 1-16,6 1 4 15,12-1-8-15,5-1-1 0,4-8-7 16,12 0-2-1,0-2-18-15,-1-9-8 0,7 1-41 16,-6-3-18-16,2 0-21 16</inkml:trace>
  <inkml:trace contextRef="#ctx0" brushRef="#br0" timeOffset="193">18343 17859 160 0,'0'8'63'0,"3"-8"-34"0,0 0-30 0,-3 0 12 16,0 0 10-16,0 0 9 0,0 0 4 15,0 6 1-15,0-4-18 16,-3-2-1-16,0 0-2 0,-3 0-3 16,-5 0 5-1,2-8-9 1,3 3-1 0,0 2-9-16,9-7-2 15,0 7-1-15,0-2 2 16,3 0 2-16,0 5-4 15,-6 0 2-15,0 0 2 16,0 0 3-16,0 0-2 16,0 0 0-16,0 0-17 15,0-3-8-15,0-2-37 16,0 5-15-16,-3-6-12 16</inkml:trace>
  <inkml:trace contextRef="#ctx0" brushRef="#br0" timeOffset="194">18308 17240 164 0,'-3'-5'63'0,"6"5"-34"16,0 0-19-16,-3 0 20 0,0 5-7 15,3 3 1-15,0 5 4 16,-3 6 5-16,3 5-18 16,0 5 5-16,-3 11 1 0,0-1-5 15,0-2-1-15,3 3-9 16,-3-6-4-16,0 3-1 15,3-10 1-15,-3-6-17 16,0-2-6-16,3-6-30 16,0 0-12-16,-1-8-51 15</inkml:trace>
  <inkml:trace contextRef="#ctx0" brushRef="#br0" timeOffset="195">18573 17240 132 0,'0'0'49'0,"0"6"-26"0,0 1-18 0,0-1 11 16,0 2-3-16,0 2 2 15,0 1-4-15,0-1-1 16,3-2-6-16,0 3-5 0,-3-3 0 16,3 0-23-16,0-3-10 15,0-5-35 1</inkml:trace>
  <inkml:trace contextRef="#ctx0" brushRef="#br0" timeOffset="196">18626 17261 132 0,'0'0'49'0,"3"6"-26"0,0-1-16 0,0 0 15 0,0 3-2 16,0 0 0-16,0 5-10 15,-3 1-4-15,0 9-4 16,0-1-21-16,0-9-10 0,0 8-45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8T00:01:30.6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6199 17391 112 0,'-3'-3'44'0,"3"-12"-24"0,-3 7-24 0,-3 13 67 16,-3-5-14-16,0 3-14 16,-3 2-11-16,0 8-15 15,-2-5-4-15,-1-3 1 0,0 6-3 16,3-8-2-16,0 4 0 16,3-1-1-16,3-1-3 15,0 0 2-15,3-2-1 16,3 2 0-16,3 3 0 15,3-2-2-15,3-1 3 16,3 3 0-16,3 0-2 16,6-3 2-16,3 6 1 15,-4-4 2-15,1 1 1 16,-3 6 1-16,3-4 4 16,-6-2 5-16,-6 5-5 0,-3-5-2 15,-6 8 10-15,-3-3 4 16,-6 3-10-16,-9-2-3 15,-6-4-3-15,0-2 0 16,0 0 0-16,1-3 0 16,-1-10-9-16,0 5-2 15,3-8-9-15,3 3-3 16,6-3-21-16,3 3-7 16,9 2-15-1,6-8-46-15,3 3 19 16</inkml:trace>
  <inkml:trace contextRef="#ctx0" brushRef="#br0" timeOffset="1">6404 17261 148 0,'-3'0'55'0,"3"6"-30"0,3 7-18 15,-3-2 13-15,3 2-6 16,0 11 2-16,0 5-3 16,0-3 0-16,0 3-7 15,0 3-2-15,3 0 0 0,0-6-16 16,3 6-4-16,0-6-34 16,0 1-50-16,0-6 17 15</inkml:trace>
  <inkml:trace contextRef="#ctx0" brushRef="#br0" timeOffset="2">6321 17444 196 0,'-3'-8'74'0,"6"8"-40"0,3 0-31 0,0 0 17 15,3 0 3-15,3 0 3 0,3 0-11 16,12 0-6-16,-1 0-6 16,1 0-5-16,6 0 1 0,-3-5-32 15,2 2-13-15,4-2-54 16</inkml:trace>
  <inkml:trace contextRef="#ctx0" brushRef="#br0" timeOffset="3">6854 17428 108 0,'-6'0'44'0,"6"0"-24"0,-6 0-10 15,3 0 12-15,0 0 12 16,-6 3 6-16,-3-3-10 0,0 5-3 15,-3 3-16-15,1-3-9 0,-1 9-2 16,0-1-2-16,0 0 0 16,0 5 0-16,3 1 0 15,3-3 0-15,3 8 0 16,9-3-3-16,3 3 1 16,3-8-5-16,3-3-1 15,3-13 2-15,0 0 5 16,0-8 2-16,0-3 1 15,-1-5-3-15,1-5 0 0,-3-3 2 16,-3 3 2-16,-3-3 2 16,-3-5 1-16,-3 0-2 15,-3 0 1-15,0 0 0 16,-3 0 3-16,0 2-5 16,0 4-3-16,0 1 9 15,0 4 5-15,3 10-5 16,0 3-6-1,0 5-2-15,3 5 3 16,3 3 1-16,0 10 5 16,3 9 3-16,3 5-2 15,0 2 2-15,0 3-6 16,0-2-3-16,6-4-1 0,3 1-1 16,3-3 0-1,-1 0 0-15,-5-5-14 0,3-8-5 16,-3-8-26-16,0 0-8 15,0-8-33 1</inkml:trace>
  <inkml:trace contextRef="#ctx0" brushRef="#br0" timeOffset="4">7128 17436 208 0,'-15'0'79'0,"15"8"-42"0,0 5-34 16,0-7 15-16,0 7-7 15,0 5 1-15,6-2-7 16,0 0-3-16,0-3-1 15,0 0-23-15,0 3-8 0,0-10-40 16,-3 7-44 0,3-13 34-16</inkml:trace>
  <inkml:trace contextRef="#ctx0" brushRef="#br0" timeOffset="5">7095 17328 236 0,'-18'-8'90'0,"15"5"-48"0,3 0-69 0,0 3 7 16,0 0-11-16,0 0 1 15,9 0-1-15,0 0 0 16,3 0-32-16,0 0-11 16</inkml:trace>
  <inkml:trace contextRef="#ctx0" brushRef="#br0" timeOffset="6">7271 17431 156 0,'0'5'57'0,"3"8"-30"0,0 1-32 0,0-1 12 0,-3 0 3 16,0 0 5-16,0 0 2 16,0-2 1-16,0-3-9 15,0 0-1-15,0-3 2 0,0 0-6 16,0-5 0-16,0 0-4 15,0-5-1-15,3-3-4 16,0-5 1-16,2-3 0 16,7 0 2-16,0-8-1 15,3 3 1-15,3 3 2 16,-3 5 0-16,0 5 4 16,3 8 2-16,-1 5 4 15,1 5 4-15,-3 1 1 0,0 10 3 16,-3-2-8-16,0 7-3 15,3-5-15-15,0 3-5 16,6-5-47-16,-1-3-18 16,1-6-9-1</inkml:trace>
  <inkml:trace contextRef="#ctx0" brushRef="#br0" timeOffset="7">10307 17317 124 0,'-3'-5'49'0,"12"-1"-26"0,-18 12-7 0,3-6 16 16,0 2-2-16,-6 1 2 0,0 0-1 15,-3 2 3 1,-3-2-18-16,0 2 0 0,1 0-2 0,2 0-10 16,-3-2-1-16,3-3-5 15,0 5 0-15,18 9-7 16,9-1 0-1,0 0 3-15,6 0 1 16,6 1 3-16,-4-1 1 16,1 0 1-16,-3 0 2 15,-3-2 3-15,-6-3 9 16,-9 5 3-16,-6-2-2 16,-6-4-1-16,-9-1-4 15,-3-4 1-15,-5-2-6 16,-4-2-1-16,0-1-13 15,6-5-7-15,3 6-18 16,4-1-6-16,8-5-21 16,3 5-9-16,6-2-17 15</inkml:trace>
  <inkml:trace contextRef="#ctx0" brushRef="#br0" timeOffset="8">10456 17116 184 0,'-9'0'71'0,"9"8"-38"0,-3 5-41 16,3 0 10 0,-3 11 5-16,0 5 8 0,0 3 5 15,0 8 5-15,3-3-13 16,0-3-7-16,3 3-1 0,0-5-23 15,3-6-7-15,0-4-36 16,0-4-50 0,-1-10 26-16</inkml:trace>
  <inkml:trace contextRef="#ctx0" brushRef="#br0" timeOffset="9">10351 17314 256 0,'-3'-8'96'0,"9"8"-52"0,6-2-54 0,-3 2 14 15,3-3-8-15,6 0 3 16,3 3-11-16,9 0-4 16,2 3 8-16,1 0-29 0,0-1-12 15,0 4-26 1,2-4-22-16,1 1 44 15</inkml:trace>
  <inkml:trace contextRef="#ctx0" brushRef="#br0" timeOffset="10">10750 17333 176 0,'-9'5'68'0,"-15"0"-36"0,7-2-24 0,8 8 18 0,-3-9-4 16,-3 12-1-16,3-1-9 16,0 0-5-16,0 3-4 15,3 0-5-15,0 2-1 0,6 3-1 16,3 3 3-16,3-5-5 15,3-3 2-15,6-6 0 16,0-2 2-16,3-8-1 16,6-5 1-16,3-3 0 15,-4-11-2-15,-2 6-2 16,-3-19 1-16,-3 6 5 16,-6-3 2-16,0 0 0 15,-9-6-2-15,-3-10 1 16,-6 11 1-16,0-3 3 15,3 8 4-15,0 2 0 16,3 4 2-16,1 9-6 0,2 4-3 16,0 2-4-16,3 8-1 15,0 8 4-15,8 10 3 16,-2 11 3-16,3 1 3 16,3 1-5-16,0 14-1 15,-3-10-4-15,3 4-1 16,0-7-17-16,0-5-5 15,0-1-29-15,3-7-9 16,-1-6-23 0</inkml:trace>
  <inkml:trace contextRef="#ctx0" brushRef="#br0" timeOffset="11">10994 17346 212 0,'-26'-8'79'0,"23"8"-42"0,0 27-45 16,0-14 12-16,3 0 0 16,-3 0 5-16,3 1 1 15,0-1 4-15,3 5-7 16,6-4-2-16,5-1 1 0,4-3-5 16,0-7-1-16,0 2 2 15,0-10 3-15,-3 2-4 16,-3-7-1-16,-3 4 2 15,-3-7 3-15,-4-3-2 16,-4-2 0-16,-4-1-1 0,-3 6-2 16,0 0 3-1,-6 0 0-15,3-1-17 0,-3 1-7 16,3 8-30-16,3 0-10 16,6 2-28-1</inkml:trace>
  <inkml:trace contextRef="#ctx0" brushRef="#br0" timeOffset="12">11122 17325 156 0,'3'8'60'0,"-3"-3"-32"0,3 22-22 0,0-14 15 16,0 0-7-16,0 0 0 0,0 1-6 16,3-1 0-16,6-3-5 15,0-2 0-15,6-2-1 16,-3-6-2-16,0-6 5 15,-4 1 1-15,1-3-5 16,0-10 0-16,-3 4-3 16,0 1 0-16,-3 0 0 15,0 8 0-15,0-3 4 16,-3 8 1-16,3 13 1 16,0 0 0-1,0 6 0-15,0-4-2 16,3 1-2-16,0-2-2 15,3-1 1-15,-1-5-8 16,7 2-4-16,6-7-44 16,-3-3-53-16,0-5 22 15</inkml:trace>
  <inkml:trace contextRef="#ctx0" brushRef="#br0" timeOffset="13">11512 17129 208 0,'-3'8'79'0,"3"19"-42"0,6 12-43 0,0-23 14 15,-3 5-9-15,0 6 0 16,0 10 3-16,0-8 1 16,3 8-1-16,0-5-15 0,0-3-6 15,0-5-67-15</inkml:trace>
  <inkml:trace contextRef="#ctx0" brushRef="#br0" timeOffset="14">11310 17301 236 0,'0'-8'90'0,"15"8"-48"0,14-2-51 15,-8 2 12-15,12 0-4 16,6 0 0-16,14 0 3 0,4-3 1 16,5 3-1-1,13-3-28-15,5-2-12 0,1 0-56 16</inkml:trace>
  <inkml:trace contextRef="#ctx0" brushRef="#br0" timeOffset="15">14394 17320 124 0,'0'-8'46'0,"0"8"-24"0,-18 0-4 0,15 0 18 16,-3 2-5-16,-6 1-1 15,0 0-12-15,-3 5-6 0,0-3-7 16,0 5-4-16,3 4 2 0,3-6-7 15,3 5 1-15,4 0-4 16,7 0 2-16,7 1 3 16,9-1 1-16,0 0-2 15,6 0 2-15,-3 0 3 16,-4 1 3-16,-2-1 9 16,-6 0 5-16,-6 0 4 15,-6-2 3-15,-9-3-12 16,-12-3-5-16,-5 3 0 15,-4-8 4-15,-3 0-14 16,-3-8-5-16,4 3-23 16,5 2-6-16,6-7-26 15,6 4-11-15,12-4-15 16</inkml:trace>
  <inkml:trace contextRef="#ctx0" brushRef="#br0" timeOffset="16">14647 17150 212 0,'-21'0'79'0,"21"19"-42"0,-3 21-43 0,-3-22 12 15,0 3-6-15,0 22 2 16,0-4-1-16,0 4-1 0,3 2 1 15,0-8-1-15,3-6 0 16,0 9-33-16,0-11-13 16</inkml:trace>
  <inkml:trace contextRef="#ctx0" brushRef="#br0" timeOffset="17">14492 17404 296 0,'-6'-13'112'0,"12"10"-60"0,6-12-69 0,-3 12 12 15,3-2-15-15,8 5 0 16,10 0 6-16,3 0 4 16,0 8 6-1,2-3-33-15,10 3-15 0,-3-6-31 16,-4 1-19-16,-5-3 45 15</inkml:trace>
  <inkml:trace contextRef="#ctx0" brushRef="#br0" timeOffset="18">14947 17391 196 0,'-18'0'74'0,"6"5"-40"0,-2 14-29 0,2-11 19 16,-6 0-11-16,-6 5 0 16,3 0-7-16,3 11-4 15,3-3-1-15,3 0-4 0,7 3 0 0,5 3-1 16,5-6 0-16,7-3-2 15,6-4 1-15,0-1 1 16,3-21-1-16,0 0 1 16,0-8 3-16,-4-5-2 15,-2 0-1-15,-3-6 5 16,-3-12 1-16,-3-4-3 16,-6 4-1-16,-3-6 3 15,-3-3 3-15,0 8 8 16,0 8 2-16,0 9 4 15,0 7 1-15,3 5-10 16,3 27-5 0,3 5-3-16,3 19-1 15,0 0 0-15,3 5-3 16,3 0 2-16,3-6 3 0,0 1 1 16,0-6-28-16,6-2-10 15,-1-8-51 1,1-11-40-16,0-13 48 15</inkml:trace>
  <inkml:trace contextRef="#ctx0" brushRef="#br0" timeOffset="19">15224 17463 160 0,'-3'0'60'0,"6"0"-32"0,-3 7-31 0,3-7 11 0,0 6-4 15,3 2 2-15,6-3 1 16,0-5 3-16,3 5-5 16,-1-5 4-16,-2-5 3 0,0 5-2 15,0-5 2-15,-3-3-5 16,-3 2-2-16,0 4 0 15,-6-3-1-15,-3-9-2 16,-6 6 1-16,-6-2-2 16,-3 7-1-16,-2-2 3 15,-1 0 0-15,-3 12 1 16,0-1 0-16,0 7-2 16,3 0-2-16,1 0 7 15,8 6 5-15,3 2-8 0,9-2-2 16,6-1-2-16,6-5 0 15,3 6-5-15,5-6 1 16,7-10-27-16,3-3-11 16,0-3-21-1,-4-2-41-15,1-3 20 16</inkml:trace>
  <inkml:trace contextRef="#ctx0" brushRef="#br0" timeOffset="20">15412 17455 132 0,'-6'-6'52'0,"9"12"-28"16,0-4-33-16,-1 4 9 0,1 7 15 15,3 0 12-15,0 0 2 16,0 0 1-16,-3 1-11 16,0-1-4-16,0 0-8 15,-3-2-3-15,0-3 0 0,0-3 6 16,0-5 4-16,0 0 4 15,0-5 3-15,0-3-11 16,3-3-3-16,3-2-5 16,0-3-2-16,3 0 1 15,0 3-1-15,6 2-9 16,3 1-4-16,3 2-11 16,-4 3-5-16,1-1-33 15,-3 6-59 1,0 0 23-16</inkml:trace>
  <inkml:trace contextRef="#ctx0" brushRef="#br0" timeOffset="21">15659 17436 184 0,'-3'-5'71'0,"6"10"-38"0,-3 0-43 0,3-2 11 16,0 10 1-16,0 0 4 15,-1 3 12-15,4 0 8 0,-3 5-13 16,3-2-3-16,0-6 1 0,0 0-7 16,-3-2-2-16,0-6 3 15,-3-5 4-15,3-2-3 16,0-6-1-16,6-6 0 16,-3-4 1-16,0 2-3 15,6-3 0-15,0 1-1 16,3-1 1-16,0 6-9 15,5 0-1-15,4 5-29 16,3 8-14-16,12-5-51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8T00:02:06.2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7437 11941 132 0,'-6'-6'49'0,"3"6"-26"0,6 0-7 16,-3 0 18-16,0 0-3 15,0 0-1-15,0 0-12 16,0 6-4-16,3 2-8 16,3 2 7-16,-3 3 4 0,0 6 4 15,0 5 4-15,0 0-9 16,0-1-2-16,0-1-6 15,0-4-3-15,0 1-2 0,0-6 0 16,-3 0-2-16,0-5-1 16,0 0 3-16,0-3 2 15,0 0-2-15,0-5 0 16,0 0 3-16,0 0 1 16,0 0-6-16,0 0 0 15,0 0-1-15,0 0 0 16,0 0 2-16,0-2 1 15,3-3-1-15,-3-1 1 16,0-2-2-16,3-2-1 16,0-6 1-16,0-3-1 15,0 1-3-15,0 2 2 16,0 0 1-16,0 3 2 16,3 2-3-16,0 1 0 0,0-1-1 15,0 3 0-15,3 3 0 16,0 0 0-16,2 2 0 15,1 0 0-15,-3 6 2 16,0 2 2-16,0 8 1 16,-3 3 1-16,0 0 4 15,0 0 3-15,-3 0-4 16,0 2 1-16,0-2-5 16,0-2-2-16,0-4 2 15,-3-2 2-15,0 0-2 16,0-3-2-16,0-5 4 15,0 0 1-15,0-2-5 16,0-4 0-16,0 1-3 0,3-3-2 16,0 0 3-16,0-5 0 15,0-6-2-15,3 1 2 16,3 2-1-16,0 0 0 16,3 3 0-16,-1 2 0 15,1 1 0-15,0 5 0 16,3-1 0-16,-3 6-2 15,3 6 3-15,0 4 2 16,3 1 0-16,0 2-1 16,-4 0 1-16,-2 3-1 15,-3 0 0-15,0-3 0 16,0 0 2-16,-3-2 1 16,0-3-19-16,0 0-7 0,-3-3-26 15,6-5-66 1,0-3-37-1,0 1 36-15</inkml:trace>
  <inkml:trace contextRef="#ctx0" brushRef="#br0" timeOffset="1">8173 11986 132 0,'-6'-6'52'0,"3"6"-28"0,0 0-8 16,0 0 16-16,0 0 0 16,-3 0 1-16,-3 0-7 0,0 0-4 15,-3 0-12-15,0 3 0 0,0 2 3 16,-3 6-7-16,-3 7-1 16,4 1-8-16,-1-1 0 15,6 4 3 1,0-1 2-16,3-3-5 0,9-2-2 15,6 0-1-15,0-5 2 16,0-3 4-16,2-3 2 16,1-5-7-16,3-5-2 15,0-3-1-15,-3-3 0 16,0 0 7-16,-3-4 2 16,0-7 1-16,-3 7 1 15,0-1 0-15,-3 2 1 0,0 4 4 16,0 2 5-16,-3 3-1 15,3 2 1-15,-3 8-7 16,3 1-2-16,0 4 4 16,3 3 5-16,-1 1-5 15,1 1-2-15,3 4-3 16,0 0 0-16,6-4-2 16,-3 1-1-16,6 0-4 15,-3-5-2-15,0-3-28 16,0-3-10-16,-1-5-22 15,-2-3-7-15,0-5-13 16</inkml:trace>
  <inkml:trace contextRef="#ctx0" brushRef="#br0" timeOffset="2">8405 11787 220 0,'-6'-2'82'0,"9"4"-44"0,-3 1-40 0,0-3 14 16,3 5 11-16,0 8 8 16,0 9-1-16,0 7 0 15,0 2-17-15,-3 4-3 0,0 2 0 16,3-3-8-16,0-2-1 16,-3-3-3-16,3-2 0 15,-3-4-16-15,3-4-8 0,-3-3-33 16,0-6-14-16,-3-2-35 31</inkml:trace>
  <inkml:trace contextRef="#ctx0" brushRef="#br0" timeOffset="3">8309 11951 192 0,'3'-5'74'0,"-3"5"-40"0,9-5-18 16,0 5 24-16,0 0-3 16,3-3 2-16,3 0-19 0,6 3-9 15,-3 0-7-15,6-2-6 0,-4 2 1 16,1-3-28-16,0 0-13 16,0 1-42-1,-3-4-52-15,-3 1 36 16</inkml:trace>
  <inkml:trace contextRef="#ctx0" brushRef="#br0" timeOffset="4">8589 11748 168 0,'0'0'66'0,"0"5"-36"0,3 3-15 0,0 0 20 16,0 2-4-16,0 17 2 15,0 4-6-15,-3 7 1 0,0 6-16 16,0-1 0-16,-3-3-1 0,0-3-2 16,0-3 0-16,3-5-5 15,0-5-3-15,0-6 0 16,0-2-1-16,0-5 0 16,0-3 2-16,0-8-3 15,0 0-2-15,3-6-7 16,3-4-4-16,0-3 3 15,3-1 2-15,0-4 2 16,3-3 3-16,3 2-1 16,6 3 4-16,-4 3 2 15,1 5 2-15,-3 0 1 0,0 6 0 16,0 4 4-16,0 6 5 16,-3 3 2-16,-3 2 3 15,0 0-8-15,-3 0-1 16,-1 1-3-16,-2-1-1 15,0 0-10-15,0-2-2 16,0-3-29-16,-3 0-12 16,0 0-43-1,3-3-57-15,0-3 39 16</inkml:trace>
  <inkml:trace contextRef="#ctx0" brushRef="#br0" timeOffset="5">8982 12144 64 0,'0'0'24'0,"0"0"-12"0,0 3 8 16,0-3 16-16,0 0 12 15,0 0 5-15,0 5-6 16,0-5-4-16,0 3-9 16,0-3-4-16,0 3-16 15,0-3 7-15,0 0 5 0,0 0-12 16,0 0-2-16,0 0-10 16,0 0-4-16,0 0-2 15,0 0 0-15,0 0 3 0,3 2 0 16,-3-2 1-16,3 6 2 15,-3-4 3-15,0 1 4 16,0-1-2-16,-3 1-2 16,0 0 2-16,0-3 0 15,0 0-6-15,0 0 0 16,0 0-6-16,3 0 1 16,0-3-27-16,0 0-11 15,3 1-32-15,0-3-11 16,3-1-17-1</inkml:trace>
  <inkml:trace contextRef="#ctx0" brushRef="#br0" timeOffset="6">9086 11774 188 0,'0'0'71'0,"3"3"-38"0,0 7-23 15,0-5 20-15,0 17-1 16,0 1 5-16,0 9 2 16,0 0-1-16,-3 8-18 0,0-6 1 15,0 0 2-15,0-2-9 0,0-5-3 16,0-6-3-16,0-3-1 15,0-4-2-15,0-4-2 16,0-2-4-16,0-3 0 16,0-5-7-16,0 0-3 15,0-2 3-15,0-4 4 16,3-1-1-16,0-7 1 16,3-4-1-16,0-1 0 15,3 3 5-15,6 3 1 16,-3 0 2-16,3 0 0 15,0 5-3-15,-1 0 0 0,1 5 4 16,0 6 3 0,0 2 10-16,0 6 5 15,0 5-3-15,-3 2 1 0,0 1-4 16,2 2 2-16,-8 0-4 16,6 0-1-16,-3-2-9 15,-3-4 0-15,0-1-8 16,3-4-3-16,-6-2-38 15,3-2-17-15,-3-4-72 16,0-4-34 0,-15-4 85-16</inkml:trace>
  <inkml:trace contextRef="#ctx0" brushRef="#br0" timeOffset="7">17543 11689 136 0,'3'-5'52'0,"15"5"-28"0,-9-3-13 16,-7 3 18-16,1 0-2 15,0 0 2-15,-3 0 6 0,0 0 4 16,0 0 22-1,0 3-34-15,-6 2 0 16,1 1-4-16,-4 2 0 0,-3 2 1 16,-3 1-5-16,-6 2 1 15,0 0-7-15,-9-2-3 16,1-1-5-16,2 1-2 16,0 5-3-16,3-3-1 15,3-2-1-15,4 4 0 16,2 1 2-16,0-5 2 15,3-3-1-15,3 0-1 16,0-3 1-16,3 0-1 16,0-2-3-16,3 2 0 15,3 1-1-15,0-1 0 0,6 0 3 16,3 3 2-16,3 3-2 16,3-1 0-1,12 6 3-15,-1 0 1 0,1 3-4 16,0-1-1-16,0 1 1 15,-3-1 2-15,-4 1 2 16,-2-3 1-16,3-1 2 16,-6-1 3-16,0-1-4 15,-3-3-1-15,0 1-2 16,-6-3 1-16,0-3-4 16,-3 1-2-16,-3-6-16 15,0 0-5-15,0 0-26 16,3-3-8-16,-6 0-31 0,8-2-13 15,1 0-10 1</inkml:trace>
  <inkml:trace contextRef="#ctx0" brushRef="#br0" timeOffset="8">17897 11935 140 0,'0'-8'55'0,"0"6"-30"0,0-4-5 0,0 6 21 16,-3-2-2-16,0-1-1 16,-3-2 1-16,-3 0 0 15,-6 2-21-15,-6 3 1 0,1 3 1 16,-1-1-9-16,-3 4-3 15,0 1-5-15,0 4 0 16,3 2-4-16,4 3 0 16,2 5 3-16,3 3 3 15,3-3-2-15,6 0 0 0,9 1-1 16,6-1 1 0,9-3 0-16,5 1 3 0,7-3-1 15,0-6 0-15,0-2-12 16,-4-2-3-16,-2-6-15 15,-3-3-4-15,-6 0-20 16,-3-2-9-16,0-3-60 16</inkml:trace>
  <inkml:trace contextRef="#ctx0" brushRef="#br0" timeOffset="9">17992 11938 172 0,'0'0'66'0,"0"-3"-36"0,0 6-15 0,0-3 38 15,9 3-12-15,-3 5-7 16,3 2-4-16,-3 3-18 16,-3 6 4-16,3 2 2 0,-6 0-8 15,6 0-3-15,-6-2-2 16,3-3 1-16,-3 0-1 15,0-3 0-15,-3-5-6 16,3 0 1-16,0-3-2 16,0-2 0-16,0-1-5 15,0-2 0-15,0-2-2 16,0-1 1-16,0-2 2 16,0-3 2-16,6-5-1 15,0-6 1-15,0-2-2 16,0 0 1-16,0 0 1 15,0 2 2-15,0 3 1 16,-1 3 3-16,-2 0-1 16,3 2 2-16,0 6-4 0,0 2 0 15,0 3 7-15,3 6 6 16,0 7 3-16,0 5 0 16,-3 3-3-16,0-2 0 15,-3-1-1-15,0 1 3 16,0 0-7-16,-3-4-2 15,0-1-5-15,0-4-3 16,0-2 2-16,0 0 2 16,0-5-9-16,0-3-2 15,3-3-2-15,0-2 2 0,0-6-1 16,3-5 2 0,0-2 3-16,0-3 3 15,3-1-3-15,0 4 0 16,-1-1 3-16,4 4 3 0,6 1 1 15,-3 6-1-15,0 3 5 16,0 2 1-16,-3 9 9 16,0 4 2-16,-3 6-4 15,0 3 0-15,-3-1-2 16,-1 1 1-16,-2-1-4 16,0 1 0-16,0-1-7 15,0-2-3-15,-3-3-21 16,3-5-10-16,-3 0-21 15,3-2-6-15,-3-6-34 16,9-3-50-16,0 0 41 16</inkml:trace>
  <inkml:trace contextRef="#ctx0" brushRef="#br0" timeOffset="10">18611 11996 172 0,'0'-13'66'0,"3"5"-36"0,-3-3-11 0,0 9 21 16,-3-1 2-16,-3-2 4 16,-3 2-14-16,-2 1-5 15,-1 2-15-15,-3 5-10 0,-9 5-2 16,0 1-5-16,3 8 1 0,3-1 4 16,4 3 4-1,-1 0-3-15,6 1-3 16,6-1 1-16,3-3 0 15,3-2-2-15,9-3 0 0,3-5 2 16,-1-5 0-16,1-3-4 16,0-5 1-16,0-3-3 15,0-3 2-15,0-5 5 16,-3-2 2-16,-3 2 0 16,0-3 1-16,-3 6-2 15,-3 0-1-15,-1 5 3 16,1 3 0-16,-3 2 1 15,0 8 2-15,3 6 1 16,0-1 1-16,3 4 0 16,3 2 2-16,0 2-7 0,3 3-4 15,0-2-5-15,3-3 1 16,0-3-19-16,3-3-9 16,0-4-32-16,-1-6-13 15,4-8-25 1</inkml:trace>
  <inkml:trace contextRef="#ctx0" brushRef="#br0" timeOffset="11">18829 11705 244 0,'-3'-5'90'0,"6"8"-48"0,0 2-47 0,0 0 15 0,0 3 16 16,0 8 10-16,-3 8-3 15,2 13 0-15,-2 2-18 16,0 9-7-16,0-3-1 0,0-5-4 16,3-3 0-16,0 0-3 15,-3-5-3-15,0-6-20 16,0-5-8-16,0-5-28 16,0-5-13-16</inkml:trace>
  <inkml:trace contextRef="#ctx0" brushRef="#br0" timeOffset="12">18671 11959 280 0,'-3'-5'107'0,"6"8"-58"0,3-3-51 0,0 0 22 15,6 0-5-15,6-3 3 16,2 0-8-16,4 1-3 15,3-1-4-15,0 3-5 0,0-3 1 16,-4 1 1-16,4 2 0 16,-6-3-20-16,-3 0-9 15,0 1-36-15,-3-4-16 16</inkml:trace>
  <inkml:trace contextRef="#ctx0" brushRef="#br0" timeOffset="13">19049 11724 196 0,'-6'-3'74'0,"6"3"-40"0,3 0-35 15,-3 0 12-15,0 0 10 16,3 5 6-16,0 3 0 16,0 3-2-16,0 2-13 15,-3 16 3-15,0 8 5 0,-3 6 2 16,-3 2 2-16,0-6-2 15,0 1 1-15,0-3-9 16,3-5-3-16,0-6-4 16,3-5-2-16,0-5-1 0,0-5 2 15,0-3-5-15,0-3-1 16,0-5-2-16,3-5 0 16,3-6-9-16,0-5-3 15,0-5 0-15,3 0 3 16,3 0 2-16,0 2 1 15,0 3 2-15,-4 6 4 16,1 2 1-16,0 3 3 16,3 5 5-16,0 2 6 15,3 6 6-15,0 5 3 16,0 3 0-16,-3 3 1 16,-3 5-4-16,0-1 0 15,-3 1-8-15,-1-3-4 16,-2-2-9-16,0-6-1 15,0-2-41-15,0-3-16 0,0-6-35 16,3-4-16-16,0-6-20 16</inkml:trace>
  <inkml:trace contextRef="#ctx0" brushRef="#br0" timeOffset="14">19335 11689 212 0,'-3'-8'79'0,"6"8"-42"0,-6-5-10 0,3 5 27 15,0 0-4-15,0 0 0 16,3 0-19-16,-3 0-6 15,0 0-15-15,0 0-2 0,9 13 2 16,5 3-2-16,1 3 3 16,0 2 3-16,-3-5-4 15,6 15 0-15,3-1-2 16,0-1 2-16,-1-5-5 16,1-3-3-16,0-3-1 15,-3-2 1-15,3-5-1 16,-3-1-1-16,0-2 3 15,-4 0 2 1,-2 0-2-16,-3-3 0 16,0 1 3-16,-3-4 1 15,0 1 1-15,-6-3-2 16,0 0-1-16,-3 5 5 16,-3 1 2-1,0 4 2-15,-3 3-1 0,-3 1 2 16,-2 4-2-16,-10 6 2 15,3 2-6-15,0 1-1 16,3-1-2-16,0 1-1 16,3-3-6-16,4-1-1 15,2-4 3-15,0-3 3 16,3 0-1-16,0-6-2 16,3-2-11-16,0 3-6 15,0-6-12-15,0-2-3 16,3-1-12-16,0-2-3 15,0-5-17-15,3 0-5 0,3-11-48 16,3-3-18-16,0 1 18 16</inkml:trace>
  <inkml:trace contextRef="#ctx0" brushRef="#br0" timeOffset="15">11770 5384 80 0,'0'-5'30'0,"3"-3"-16"0,0 5-17 16,-3-7 56-16,0-1-10 15,0-5 2-15,0 3-3 0,-6 0-9 16,0 2-3-16,-6 3-16 15,-3 0 2-15,-3 3 2 0,-3 2-6 16,-2 3 1-16,-4 3-10 16,3 5-2-16,-3 8-1 15,0 2 0-15,1 4-5 16,2 4 1-16,3 3 2 16,3 0 3-16,9 0-2 15,0 3-2-15,9 2 2 16,9 3 0-16,6-5 1 15,9-3 0-15,3-5 0 16,5-5 0-16,1-6 0 16,0-5 2-16,-3-3-3 15,-1-5 0-15,-2-3-12 16,-3-2-5-16,0-3-34 16,-3-2-14-16</inkml:trace>
  <inkml:trace contextRef="#ctx0" brushRef="#br0" timeOffset="16">11990 5305 176 0,'0'2'68'0,"0"20"-36"0,0 1-29 0,3-12 17 15,-3 7-1-15,0 4 3 0,0 1-8 16,0 1-3-16,0-3-6 16,3 1-8-16,-3-4-3 0,6 1-44 15,0-3-16-15</inkml:trace>
  <inkml:trace contextRef="#ctx0" brushRef="#br0" timeOffset="17">11877 5471 256 0,'-3'0'96'0,"9"0"-52"0,3 0-51 0,0 0 16 16,3 0-6-16,3 0 1 15,2 0-5-15,7-2 1 16,3-3 0-16,0-1-38 0,0 1-16 16,2-3-46-1</inkml:trace>
  <inkml:trace contextRef="#ctx0" brushRef="#br0" timeOffset="18">12261 5302 248 0,'-9'3'93'0,"9"-1"-50"0,3 20-55 0,-3-14 15 0,3 5 4 16,-3 5 4-16,0 6 0 15,0 3 1-15,0-1-7 16,0 0-3-16,0 1 1 0,0-1-24 16,0 1-11-16,0-6-54 15,3-5-48 1,0-3 45-16</inkml:trace>
  <inkml:trace contextRef="#ctx0" brushRef="#br0" timeOffset="19">12154 5477 260 0,'3'-3'96'0,"12"3"-52"0,2-8-45 0,-8 8 20 16,3-2-4-16,3-1 3 15,6 0-8-15,3-2-3 16,3 2-4-16,-4-2-14 0,-2 0-2 16,3-1-58-16,3 1-25 15,-6-3-6 1</inkml:trace>
  <inkml:trace contextRef="#ctx0" brushRef="#br0" timeOffset="20">586 5672 132 0,'0'-8'52'0,"3"-16"-28"0,-3-10-11 0,0 26 19 16,-3 0 4-16,-3-3 5 15,-3 0-5-15,-3 4 1 16,-9-1-21-16,0 2 0 0,-2 4-2 16,-1 4-7-16,-9 6-4 15,0 16-2-15,1 3-1 16,2 2 0-16,3 2 2 15,3 6 8-15,6 0 3 16,9-2-4-16,9-1-1 16,6 1-2-16,12-1 1 15,6-7-4-15,6-6 0 16,6-5 1-16,2-6 0 16,-2-2-9-16,0-5-2 0,-4-6-16 15,1-2-8-15,-6-3-38 16,-3-3-19-16</inkml:trace>
  <inkml:trace contextRef="#ctx0" brushRef="#br0" timeOffset="21">735 5722 332 0,'-15'-3'123'0,"18"1"-66"0,-3 2-91 0,0 0 10 15,0 0-14-15,3 5 0 16,3 0-39-16,0 1-16 16,-3 4 10-16,6 1 9 15</inkml:trace>
  <inkml:trace contextRef="#ctx0" brushRef="#br0" timeOffset="22">821 5928 308 0,'-6'0'115'0,"9"0"-62"0,0 0-95 0,-3 0 5 16,6 0-46-16,0 0-12 16,3 0 10-16,3-2 7 15</inkml:trace>
  <inkml:trace contextRef="#ctx0" brushRef="#br0" timeOffset="23">1708 5500 184 0,'-6'5'68'0,"12"11"-36"0,-3 24-24 16,-3-17 18-16,0 9-2 15,0 5 3-15,3 3-9 16,-3-3 0-16,3 0-11 15,0-3 0-15,-3-5 0 0,3 1-6 16,0-9-2-16,0-5-20 0,-3-3-9 16,3-5-15-16,-3-8-7 15,3-3-23 1,3-5-25-16,-3-13 40 16</inkml:trace>
  <inkml:trace contextRef="#ctx0" brushRef="#br0" timeOffset="24">1791 5526 164 0,'0'-24'63'0,"3"19"-34"0,0 0-12 0,-3 2 22 16,3 3-16-16,-3 0-2 15,3 5-2-15,3 6 0 16,0 8-10-16,0 12 6 0,0 6 4 16,3 3-10-16,-3 2-2 0,0-2-5 15,0-3 1-15,-3-5-2 16,0-3 2-16,0-5-42 15,0-6-18-15</inkml:trace>
  <inkml:trace contextRef="#ctx0" brushRef="#br0" timeOffset="25">1521 5711 284 0,'-6'-5'107'0,"12"8"-58"0,5-3-57 16,-2 0 18-16,6-3 0 15,9-2 5-15,9-1-5 0,3 1-1 16,-1 3-5-16,4-1-9 0,3 3-5 16,-1 0-38-16,-8 3-17 15,-6-1-52 1</inkml:trace>
  <inkml:trace contextRef="#ctx0" brushRef="#br0" timeOffset="26">1658 5788 280 0,'-24'-5'107'0,"27"18"-58"0,6-5-59 0,-6-11 14 15,3 6-3-15,2-3 3 0,7 3 1 16,3-1 0-1,6-4-3-15,9-1-6 0,5 0 0 0,1 1-25 16,0-1-10-16,-3 0-42 16,-4 1-49-1,-5 2 38-15</inkml:trace>
  <inkml:trace contextRef="#ctx0" brushRef="#br0" timeOffset="27">2122 5762 204 0,'0'2'77'0,"15"6"-42"0,-9 13-23 0,-9-7 21 16,3-1-6-16,-3 0-1 16,3 0-12-16,-3 3-6 15,0-3-5-15,3 1-20 0,-3-4-9 16,0 1-156-1,-3-3 64 1</inkml:trace>
  <inkml:trace contextRef="#ctx0" brushRef="#br0" timeOffset="28">2065 5703 232 0,'-3'-8'88'0,"9"3"-48"0,3 3-71 0,0-1 4 0,0 0-11 16,6-2 0-16,0 2-28 16,0 1-9-16,0 2 32 15,-1 0 17-15</inkml:trace>
  <inkml:trace contextRef="#ctx0" brushRef="#br0" timeOffset="29">2226 5748 200 0,'-6'19'77'0,"6"-8"-42"0,-6 15-26 16,6-13 19-16,-3 0-8 15,0 1 1-15,0-1-12 16,0-5-3-16,3-3-4 16,0-2 1-16,0-3 0 0,0 0-4 15,3-3 1-15,0-5-5 16,3-8-1-16,0 3 3 16,3-3 1-16,0 3 2 15,0 0 0-15,3 2 2 0,3 6 1 16,-3 2 5-16,2 3 3 15,1 3-2-15,-3 7 2 16,-3 4-2 0,0-1 2-16,0 0-6 0,-3-2-1 15,0-1-15-15,0 4-8 16,0-7-37-16,0 1-16 16,3-2-33-1</inkml:trace>
  <inkml:trace contextRef="#ctx0" brushRef="#br0" timeOffset="30">2527 5807 124 0,'0'-22'46'0,"3"22"-24"15,-3-10-15-15,0 10 15 0,0-3 11 16,-3 3 9-16,-3-2-7 16,-3 2-3-16,-3 2-18 15,-3 4-4-15,0 9-3 0,0-1-6 16,3 1 0-16,3 1-1 15,3 3 0-15,6-3-3 16,6 0 0-16,6 0-1 16,6-3 0-16,6-3-13 0,3-4-4 15,0-6-31 1,2-3-12-16,-2-5-15 16</inkml:trace>
  <inkml:trace contextRef="#ctx0" brushRef="#br0" timeOffset="31">2646 5516 192 0,'-6'2'74'0,"9"4"-40"0,-3 4-42 0,3-2 10 16,-3 16 19-16,3 2 10 15,0 6-2-15,0 2-2 16,0 6-15-16,0-3-5 0,3 0-1 0,-3-2-8 15,2-4 0 1,1-2-29-16,0-5-11 0,0-5-56 16,0-6-34-1,0-5 61-15</inkml:trace>
  <inkml:trace contextRef="#ctx0" brushRef="#br0" timeOffset="32">2747 5812 212 0,'-6'16'79'0,"6"0"-42"0,0 5-37 15,0-13 18-15,0 2 5 16,3 4 6-16,6-1-13 0,3 0-4 16,0-2-8-16,0-3-3 0,2-3 2 15,1-5-4-15,3-3 0 16,0-5-6-16,0-2 0 15,0-1-2-15,-3-2 3 16,-3-3 4-16,-3 3 1 16,-1 2 12-16,-2 3 9 15,0 0-6 1,-6 8-6-16,3 3-6 16,0 5 1-16,0 0 2 15,0 2-4-15,3 4-1 16,0-1-9-16,6 0-4 15,0-2-33-15,6-1-13 16,0-2-48 0</inkml:trace>
  <inkml:trace contextRef="#ctx0" brushRef="#br0" timeOffset="33">3211 5796 216 0,'-27'-24'82'0,"22"22"-44"0,-10 2-25 15,9 2 22-15,-3 1-9 16,-3 2-3-16,0 6-13 16,-6 2-4-16,3 0-4 15,3 3-2-15,3 5 3 0,3 0-2 16,6 1 2-16,3-4-2 16,3 1-1-16,6-6 1 0,3-5-1 15,0-6 0-15,0-4 0 16,6-6 0-16,-3-5 0 15,-4-3-3-15,4-11 2 16,-9-2-1-16,-3-3-2 16,-9-2 3-16,0-11 0 15,0 5 1-15,0 3 2 16,-3 8-1-16,3 5 2 16,0 9-2-16,0 4 2 15,0 6-7-15,3 10-1 16,0 11 6-16,3 8 4 15,6 5 0-15,0 5 0 16,3 3-1-16,0-2 0 0,-3-1-5 16,0-2-1-16,0-3-24 15,3-8-10-15,0-5-36 16,0-6-17-16,3-4-2 16</inkml:trace>
  <inkml:trace contextRef="#ctx0" brushRef="#br0" timeOffset="34">3423 5780 256 0,'-3'0'96'0,"6"0"-52"0,3 0-43 15,-3 0 19-15,2 8 2 16,7-3 6-16,-3 1-4 0,6-1 0 16,0 0-13-1,0-2-7-15,3 0 0 0,-3-3-1 0,0-3 1 16,-1-2-5-16,-2-1 1 15,-3 1 4-15,-3 0 2 16,0-1-13-16,-6-1-6 16,-3-4-9-16,-6 0-3 15,0 3 2-15,-23 6 3 16,-4 4 14 0,0 4 6-16,3 10 5 15,7 2 9-15,5 1 3 16,6-1-2-16,6 3-1 15,9 3-4-15,9-3-1 16,3 0-3-16,9-2-1 0,5-3-14 16,7-6-4-1,0-2-34-15,3-5-12 0,5-6-66 16</inkml:trace>
  <inkml:trace contextRef="#ctx0" brushRef="#br0" timeOffset="35">4304 5479 192 0,'-3'0'74'0,"3"2"-40"0,-3 6-31 16,0-3 15-16,-6 3 6 15,-3 3 5-15,-3 2 2 0,0 0 3 16,-6 6-18-16,-3-1-3 15,1 1 1-15,-1-3-2 0,3 0 3 16,-3-3-2-16,6-2 0 16,1-1-5-16,2 1-3 15,3-3-2-15,3-3 0 16,3 3-2-16,3 0 2 16,3 0-2-16,3-3 2 15,3 3 0-15,3 3 1 16,6-1-2-16,8 6 1 15,1 3-2-15,6-1-1 16,-3-2 1-16,0 0 1 16,-1 0-1-16,-2 2 2 15,-3-5-2-15,-3 1-1 0,-3-4-2 16,0-2-1-16,-3 0-18 16,-4-3-7-16,-2 1-23 15,6-6-71 1,-3 0-38-1,-3 0 45-15</inkml:trace>
  <inkml:trace contextRef="#ctx0" brushRef="#br0" timeOffset="36">4545 5762 160 0,'0'-6'63'0,"-3"4"-34"0,3-1-5 0,0 3 22 16,0 0 5 0,-3 0 5-16,-3 0-16 0,0 0-6 15,-3 3-20-15,-3-1-7 0,0 1-2 16,3 0-6-16,0-1 1 16,3 1-2-16,3 2-2 15,3-5-4-15,3 6 0 16,6 4 4-16,3-2 2 15,0 5-1-15,9 0 2 16,3 1-1-16,-6-1 0 16,-4 3 8-16,-2-6 6 15,-3 1 3-15,-3-3 3 16,-9 0 1-16,-9-3 1 0,0-2-7 16,-2-3-3-16,-4-3-5 15,0 1-2-15,0-4-17 16,0 1-5-16,0 0-15 15,3-1-7-15,1 1-19 16,2-6-10-16,3 4-132 31,9-12 103-31</inkml:trace>
  <inkml:trace contextRef="#ctx0" brushRef="#br0" timeOffset="37">4685 5502 212 0,'0'-8'82'0,"0"8"-44"0,3 3-31 0,-3-3 18 15,0 5 0-15,3 6 2 16,-3 5 1-16,3 16 0 16,-3 2-15-16,0 0-6 0,0 6-2 15,0-3-3-15,3-3 1 16,0-4-11-16,0-4-4 15,0-2-34-15,-3-3-15 16</inkml:trace>
  <inkml:trace contextRef="#ctx0" brushRef="#br0" timeOffset="38">4530 5730 272 0,'-3'-8'101'0,"6"8"-54"0,6-5-53 16,-3 2 19-16,6 3 1 15,9-3 3-15,2 1-6 16,4-1-4-16,0 0-4 16,3 3-27-16,-4 0-9 0,10 0-62 15,-6 3-57 1,-3 0 50-16</inkml:trace>
  <inkml:trace contextRef="#ctx0" brushRef="#br0" timeOffset="39">4979 5714 220 0,'-9'-3'82'0,"9"1"-44"0,-3 4-36 0,0-2 19 15,-2 0 11-15,-1 3 7 16,-6 0-16-16,3 2-8 15,-12 3-9-15,0 2-7 0,0 6-2 16,3 0-3-16,3 3 1 16,4-1 1-16,2 1-1 15,6-1-3-15,3 1 0 16,9-6-1-16,3-2 3 16,-1-3 4-16,4-3 1 15,0-5 1-15,0-3 2 0,0-5-3 16,3-5 0-1,-6-5 1-15,0-6 2 16,-6 0-1-16,0-3 2 0,-4 1-7 16,-4-14 1-16,-1 6 1 15,-3 2 3-15,0 6 2 16,0 5 3-16,3 2 1 16,0 6 1-16,0 2-9 15,0 6-4-15,3 5-2 16,0 5 1-16,3 16 4 15,3 3 3-15,0 8 2 16,0 0 1-16,3 2-2 16,2 0-2-16,-2-4 1 15,3-4 1-15,3-2-10 0,6-6-4 16,-3 1-38-16,0-9-18 16,0-2-30-1</inkml:trace>
  <inkml:trace contextRef="#ctx0" brushRef="#br0" timeOffset="40">5161 5521 216 0,'-3'-3'82'0,"3"6"-44"0,3 2-47 15,0 0 12-15,0 3 22 16,0 3 15-16,0 13 4 15,-3 2 1-15,0 6-24 16,0-3-6-16,0 5-3 0,0 1-5 16,3-3-2-16,0-3-2 15,0-3-3-15,0-2-19 16,0-3-10-16,3-5-34 16,0-3-14-16,0-5-42 15</inkml:trace>
  <inkml:trace contextRef="#ctx0" brushRef="#br0" timeOffset="41">5342 5751 272 0,'-2'3'101'0,"2"-1"-54"0,0 6-59 0,0-2 13 16,0 4-7-16,-3 3 2 15,3 1 8-15,0-1 5 16,-6-3-4-16,3 1-25 0,3 2-11 15</inkml:trace>
  <inkml:trace contextRef="#ctx0" brushRef="#br0" timeOffset="42">5226 5648 228 0,'-9'-24'85'0,"12"24"-46"0,0-3-79 16,-3 3-65 0,6-10-10-16</inkml:trace>
  <inkml:trace contextRef="#ctx0" brushRef="#br0" timeOffset="43">5396 5534 228 0,'0'8'85'0,"3"5"-46"0,0 35-43 0,0-30 15 16,-3 6 9-1,0 3 10-15,0-1-3 0,0 3-1 16,3-2-14-16,-3-3-5 0,0-6-3 16,3-2-2-16,0-3 1 15,0-2-7-15,0-3-1 16,-3-3-9-16,0-5-2 15,6-5-2-15,0-6-2 16,0-2 1-16,9-3 1 16,-3 0 5-16,5 3 6 15,1 2 4-15,0 3 2 16,0 3-2-16,0 5 2 16,-3 5 10-16,-3 9 5 15,0 1 14-15,-7 1 4 16,-2 0-3-16,-6 0-3 0,-2 0-3 15,-4 0-3 1,-6-3-8-16,-6-2-5 0,-3-3-13 16,3-3-4-16,0-5-22 15,1 0-6-15,2-5-19 16,3-1-6-16,3-4-48 16</inkml:trace>
  <inkml:trace contextRef="#ctx0" brushRef="#br0" timeOffset="44">5581 5426 252 0,'-12'-6'93'0,"12"6"-50"0,0 0-46 0,0 0 19 15,0 0-3-15,3 6 2 16,3-1 0-16,6 5 4 16,5 6-11-16,4 3-2 0,9-1 0 15,3 9-3-15,-6-9 0 16,-7-2-1-16,7 3-2 16,-3-3 1-16,9 2-1 15,-6-2 2-15,-1-3 1 0,-2-2 1 16,-6-1 0-16,-3 1 4 15,-3 0 5 1,0-3 4-16,-12 5 4 0,0-3-5 16,-12 12 1-16,3-4-4 15,-12 6 2-15,-12 10-4 16,3-2 1-16,7-3-9 16,-1-2-2-16,6-4-14 15,3-4-7-15,6-3-40 16,3-6-16-16,6-2-78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8T00:02:14.3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14007 14020 116 0,'0'0'44'0,"0"0"-24"0,0 3-13 16,0-3 13-16,0 0-10 16,0 3-1-1,-3 7-5-15,-3 6-3 16,0-3 0-16,0 0 1 0,-3-2 1 0,-6 2 1 15,3 1 2 1,0-4 1-16,0 1-1 0,-3 2 1 16,0 0 0-16,1-2 3 15,-1-1-5-15,-3 1-1 16,0-1 2-16,-3-2 1 16,0 0 1-1,0-2 0-15,1 4 0 0,-1-2 0 16,-3 0-2-16,0-3-1 15,0 3-3-15,1 0-2 16,-1 0 1-16,3-2-1 16,-9-1 4-16,0 0 2 0,1 0-2 15,-1 1-3 1,0-1 0-16,-3 0 1 0,-2-2 1 16,2 0 1-16,-3-1 0 15,-3 1 0-15,1-1-2 16,2 4-2-16,-6-4 1 15,1 1-1-15,-1 2 2 16,3-2 3-16,-2 0-2 16,-4-1-2-16,0 4 0 15,-2-4-1-15,-1 4 0 16,-14-1 0-16,-1 0 0 16,7 0 0-16,5 1 0 15,-6-1 0-15,4-2 0 0,2-1 0 16,1 4 0-1,-1-1 0-15,0 0 0 0,1 0 2 16,2-2-1 0,1 0-1-16,-1-3-2 0,0 0 1 15,4 0 1-15,-4 0 2 16,0 0-3-16,1 0 0 16,-7 2 1-16,1 1 2 15,5 0-1-15,3-1 2 16,-5-2-4-16,5 0 0 15,-3 3 1-15,-2 0 0 16,-1-1 2-16,-5 4 1 16,2-4-4-16,4 1 1 0,2-1-2 15,-3-2 0-15,7 0 2 16,-4 0 0-16,0 0 0 16,-5 0 0-16,2 3 0 15,-2 0 2-15,2-1-3 16,0 1 0-16,1-3 3 15,2 0 1-15,-2 3-4 16,-1-1-1-16,0-2 1 16,-2 6 0-16,2 2 1 15,4 0 2-15,-1-3-3 16,-3-10-2-16,4 2 2 16,-7 3 2-16,4 0 2 15,-1 8 1-15,-6-3-2 16,1 0 1-16,-1 6-2 15,-2-11 2-15,-1 3 0 0,1-1 1 16,-4 6-2-16,-5-2-2 16,2 1 3-1,4-1 0-15,-4-1 1 0,7 0 0 16,-4-2-5-16,1 2-1 16,-1-2 3-16,-2 0 1 15,2-3 0-15,-2 0-2 16,5 2 1-16,1 1-1 15,-4-1 0-15,4 4 2 16,-7-4-1-16,4 1-1 16,2 2 1-16,1-2-1 0,2 0 0 15,0-1 2-15,1-4-3 16,2 4 0-16,1 1 1 16,-1 0 0-16,1-3 0 15,-4 2 2-15,6-4-3 16,1 2 0-16,-4 0 3 15,1 0 1-15,5 0-1 16,-6-3-2-16,4 0 1 16,2 3 1-16,4-5-3 15,-1 2 0-15,0 3 1 16,4 0 0-16,-4 0 0 16,0 0 2-16,4 0-3 15,-1 0 0-15,0-5 3 16,4 2 1-16,-1 1-1 15,3-1-2-15,3 0 1 0,-5 1-1 16,5-3 0-16,3-1 0 16,1 4 2-16,2-9 1 15,0-5-1-15,0 3-2 16,0 0-2-16,4 2 1 16,2 1 3-16,-3-1 1 15,-3-2-1-15,3-1-2 16,3-1 1-16,1-1 1 15,-1 0-3-15,3-3 0 16,0 3-1-16,3 1 0 16,3-1 2-16,0 2 2 15,0 4-1-15,1-1-1 0,2 1-2 16,-3 2 1-16,3 0-4 16,3 0 1-16,0 3 2 15,0-1 3-15,3 6-5 16,0 6 1-1,0-1-1-15,-3 8-1 16,3 3 1-16,0 3 0 16,0 4 3-16,0 1-2 15,0 0 1-15,3-5 0 16,0-4 0-16,0-4 2 16,0-3 2-16,0-3-1 15,0-5-1-15,6-2 1 16,0-6 1-16,3-8-3 15,0-3-2-15,-3-5-1 16,0 1 0-16,-6 1 5 16,3-1 3-16,-3-4-3 0,0 1-3 15,0 2 1-15,0 3 0 16,0 2-2-16,0 6 2 16,3 5-1-16,0 0 0 15,3 5-3-15,3 6 1 16,3 2 2-16,5 6 1 15,4 2 1-15,6 0 0 16,0 3 2-16,0 0 1 16,2-3-6-16,4-2-2 15,0 0-62-15,0-9-25 16,11-10 0 0</inkml:trace>
  <inkml:trace contextRef="#ctx0" brushRef="#br0" timeOffset="1">11075 12136 104 0,'3'0'41'0,"-3"3"-22"0,3 2-20 0,-3 3 7 16,0 3 9-16,0 5 7 15,0 0 0-15,0 2-1 16,0 6-7-16,0 0-1 15,3-6-8-15,-3 1-1 0,3-1 2 16,-3-4-1-16,3-1 2 16,-3-3-4-16,3-2 0 15,2-2 5-15,-2-1 5 16,3-2-5-16,0-3 0 16,3-3 0-1,0-2 0-15,6-1 0 16,0 1-7-16,0 0 0 15,0-6-1-15,-3 3 0 16,0 0 0-16,-1 3 2 0,1 0-3 16,0 2 0-16,0 0-17 15,-3-2-5-15,0 2-31 16,-3 1-10-16,3-1-11 16</inkml:trace>
  <inkml:trace contextRef="#ctx0" brushRef="#br0" timeOffset="2">11215 12330 108 0,'-12'-8'44'0,"12"10"-24"0,-3-18-10 0,3 11 12 16</inkml:trace>
  <inkml:trace contextRef="#ctx0" brushRef="#br0" timeOffset="3">11200 12290 255 0,'0'-13'33'15,"6"-1"-16"-15,0-1-9 0,3-4-4 16,2-2-5-16,10-3 1 16,9 3 0-16,3 2 0 15,5 1-3-15,4-1 2 16,3 6 1-16,2 3 0 15,-2 2 0-15,6 0 0 16,2 2 0-16,1 4 0 16,-1-1 2-16,-5 0 1 0,-3 3 1 15,-4 0 2-15,-5 0-1 16,-3 0 2-16,-9 0 0 16,-4 0 1-16,-5 0-2 15,-3 3-1-15,-3 0-12 16,-3-3-5-16,0 0-27 15,-6 0-10-15</inkml:trace>
  <inkml:trace contextRef="#ctx0" brushRef="#br0" timeOffset="4">12280 11999 140 0,'-3'0'55'0,"3"5"-30"0,3 3-32 0,0 0 10 0,-3 3 12 15,0-1 7-15,0 3 1 16,0 3 0-16,0 5-12 16,0 3-4-16,0 3-3 0,0-3-2 15,3-3 1-15,0-3 0 16,0 1 1-16,0-3-5 16,-3-3 1-16,3 3-53 15,0-3-13 1</inkml:trace>
  <inkml:trace contextRef="#ctx0" brushRef="#br0" timeOffset="5">12301 11954 140 0,'-3'-5'55'0,"3"2"-30"0,3 3-12 0,-3 0 17 15,3 0-4-15,0 0 2 16,3 0-10-16,0 0-3 16,0-3-8-16,3 1-1 0,0 2 1 15,3 0-6-15,-1 0 0 16,4-3-1-16,0 3 2 15,3 0-3-15,0 0-2 16,-3-3-20-16,0 3-10 16,-3-2-45-16,0 2-35 15,-4 5 42-15</inkml:trace>
  <inkml:trace contextRef="#ctx0" brushRef="#br0" timeOffset="6">12250 12115 136 0,'-6'0'52'0,"6"0"-28"0,3 0-17 0,-3 0 13 16,6 3-1-16,0 0 1 15,3-3-5 1,3 2 1-16,3-2-9 0,0 0-2 15,3 0 1-15,3 0-3 0,-1 0-2 16,-2 0-9-16,0 0-5 16,-3 0-33-1,0 0-57-15,-3 3 13 16</inkml:trace>
  <inkml:trace contextRef="#ctx0" brushRef="#br0" timeOffset="7">12670 12015 140 0,'-3'-3'55'0,"3"3"-30"0,3 13-32 16,-3-7 10-16,0 2 12 15,0-1 10-15,0 4 0 16,0 2 0-16,0 3-13 15,0 5-5-15,0 3-1 0,0 0-3 16,0 0-2-16,0-3 2 16,0 0 0-16,-3 3-4 15,3-3-1-15,0-2-37 16,0-4-16-16,0-1-27 16</inkml:trace>
  <inkml:trace contextRef="#ctx0" brushRef="#br0" timeOffset="8">12557 12046 160 0,'-3'-2'63'0,"3"2"-34"0,0 0-10 0,0 0 23 15,0 0-17-15,6 0-3 16,0 0-12-16,3 0-4 16,3 0-3-16,6 0-3 0,5-3 1 15,4-2-4-15,0 2 2 0,-3 1-17 16,0-1-5-16,-4 0-24 16,1 6-8-16,-3 0-24 15</inkml:trace>
  <inkml:trace contextRef="#ctx0" brushRef="#br0" timeOffset="9">12500 12348 64 0,'-3'5'27'0,"6"-5"-14"0,0 6 7 0,-3-6 29 16,15 2-11 0,0 1-7-16,0-3-8 15,3 0-9-15,6 0-4 16,3-3-5-16,2 1-4 0,1-1 2 16,-3 3-2-16,-3-3-1 15,-4 1-15-15,-2-1-7 16,3 0-121-1,0 1 77 1</inkml:trace>
  <inkml:trace contextRef="#ctx0" brushRef="#br0" timeOffset="10">12920 12057 148 0,'3'0'57'0,"0"5"-30"0,-3-2-32 16,3 2 12-16,0 1 3 0,-3 4 3 16,0 3-2-16,-3 3-1 15,0 5-6-15,0 1-1 0,-3-1 3 16,3 0-5-16,0-3-1 15,-3 6 0-15,3-5 2 16,0-3-3-16,0-3 0 16,3 0 3-16,-3 0 1 15,3-2-1-15,0-3 1 16,3-3-2-16,0 0 2 16,3 1-2-16,0-4 2 15,3 1 0-15,3-3 1 16,0 0-2-16,3 0 1 15,3 0-4-15,0 0-2 16,-4 0-1-16,1-3 0 16,0 1-22-16,-3-1-7 15,0 0-46-15</inkml:trace>
  <inkml:trace contextRef="#ctx0" brushRef="#br0" timeOffset="11">13123 12062 124 0,'0'8'46'0,"3"-8"-24"0,-1 3-24 0,1 2 9 15,-3 3 12-15,0 5 8 16,0 6-10-16,-3 5-4 16,1 0-6-16,2-3-2 15,-3 3-3-15,0 2-2 0,3-2 3 16,-3-3-11-16,3-3-2 16,0-2-52-1,0-2-37-15,0-6 35 16</inkml:trace>
  <inkml:trace contextRef="#ctx0" brushRef="#br0" timeOffset="12">13063 12076 184 0,'-3'-3'68'0,"6"3"-36"0,0-3-26 15,0 3 17-15,3 0-3 16,3-2 3-16,3-1-7 16,3 0 1-16,2 1-10 15,4-1-4-15,0 0-2 0,-3 1-6 16,0-4 1-16,0 4-31 16,0-3-12-16,-4-1-51 15</inkml:trace>
  <inkml:trace contextRef="#ctx0" brushRef="#br0" timeOffset="13">13105 12144 168 0,'0'0'63'0,"3"3"-34"0,6-3-30 0,-3 0 12 16,2 0-1-16,4 0 1 16,3 0-5-16,3 0-4 15,0 0-1-15,0 0-1 0,0 0 0 16,0 0-29-16,-4 0-13 0,1 0-31 16</inkml:trace>
  <inkml:trace contextRef="#ctx0" brushRef="#br0" timeOffset="14">13063 12369 124 0,'-3'0'49'0,"9"0"-26"0,0 0-25 15,0 0 9-15,3 0 3 0,3 0 4 16,6 0-3-16,-1 3-1 15,4-3-6-15,0 0 2 16,0 0 3-16,3 0-5 16,-3 3 0-16,-4-3-22 0,1 0-8 15,0-3-44 1</inkml:trace>
  <inkml:trace contextRef="#ctx0" brushRef="#br0" timeOffset="15">13587 11964 76 0,'0'0'30'0,"0"0"-16"0,0 0 3 0,0 0 14 16,0 0-3-16,0 0-2 0,0 0-8 15,0 0-1-15,3 3-4 16,0 2 2-16,0 3-8 16,0 6 2-16,-3 4 4 0,0-2-1 15,0 2 1-15,0 1-5 16,0 0 0-16,0-4-5 16,0 1-2-16,0-2 0 15,0-1 1-15,0 0-3 16,0 0 0-16,0-2-4 15,0-1-1-15,0-2-17 16,0-2-5-16,0-1-21 16,0-5-49-1,6-5 13-15</inkml:trace>
  <inkml:trace contextRef="#ctx0" brushRef="#br0" timeOffset="16">13754 11999 172 0,'-24'0'66'0,"18"5"-36"0,-12-2-29 0,12-1 14 16,-3 9-2-16,-6 2 5 16,-3 3 1-16,-3 3 1 15,1-1-11-15,-1 1-5 0,3-1-3 16,3-2-4-16,3-3 0 15,-3 1-20-15,9-7-8 0,-3-1-28 16,6-1-46 0,3-8 24-16</inkml:trace>
  <inkml:trace contextRef="#ctx0" brushRef="#br0" timeOffset="17">13474 12054 144 0,'-3'-5'55'0,"3"-8"-30"0,3 18-27 16,0-7 9-16,3-1-3 16,0 6 0-16,3-1 6 15,0 6 4-15,5 0-7 16,4 3-2-16,3-1 1 0,3 1-3 16,0-1 0-16,8 1-1 0,-2 0-2 15,0-3-50 1,0-3-52-16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8T00:02:24.6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15394 16116 80 0,'0'-6'33'0,"0"6"-18"0,0-5 0 0,0 5 13 15,-3 0 0-15,0 0 3 16,-3 0-4-16,-3 5 1 15,-6 1-14-15,-9 4-3 16,0 6-7-16,-2 8-3 0,-1 13 0 16,3 11-4-16,9-1 2 15,6 4 1-15,9-4 0 16,9 1 0-16,12-8 0 16,3-3-3-16,8-8 2 0,7-5-21 15,0-9-10-15,5-4-46 16</inkml:trace>
  <inkml:trace contextRef="#ctx0" brushRef="#br0" timeOffset="1">15602 16203 104 0,'3'-5'41'0,"0"7"-22"0,-3 1-5 0,3 5 17 16,-3-3-2-16,0 16 3 16,0 6-5-16,-3 7-2 15,0 1-13-15,-3-4-3 0,3 4-2 16,-6-3-3-16,3-3-3 16,6-5 2-16,-6-6 2 0,6-5 4 15,3-5 2-15,0 3-3 16,9-9 2-1,3 4-2-15,3-6-4 16,0 0-2-16,8 2-4 16,-2 1 1-16,0 0-6 15,-3-3-3-15,0 0-16 16,0 0-9-16,-1 0-12 16,-2 0-4-16,-3 0-27 15</inkml:trace>
  <inkml:trace contextRef="#ctx0" brushRef="#br0" timeOffset="2">15926 16193 140 0,'-3'-3'55'0,"3"6"-30"0,0 4-21 0,0 1 13 15,0 11-2-15,3 10 1 16,0 3-4-16,-3 7 0 0,3 4-7 16,-3-6-3-16,3 0 1 0,0-5-2 15,0-6 2 1,0-5-18-16,0-2-6 0,0-11-50 15,0 0-30 1,15-11 42-16</inkml:trace>
  <inkml:trace contextRef="#ctx0" brushRef="#br0" timeOffset="3">16111 16216 196 0,'3'0'74'0,"-3"6"-40"0,6 7-44 15,-3 0 11-15,0 14 6 16,0-1 4-16,0 11 2 0,0 0 2 16,0-3-8-16,-3 1-6 15,0-6-2-15,0-5-8 0,0 2-2 16,0-5-36-16,0-5-14 16,0-5-15-1</inkml:trace>
  <inkml:trace contextRef="#ctx0" brushRef="#br0" timeOffset="4">15929 16452 224 0,'-8'-3'85'0,"10"3"-46"0,4 0-48 0,0 0 12 0,3 0 2 15,9 3 6-15,6-3-3 16,3 0 0-16,3 0-4 15,-1-3-5-15,7 1-2 0,-3-1-40 16,0-2-19-16,-1 5-28 16</inkml:trace>
  <inkml:trace contextRef="#ctx0" brushRef="#br0" timeOffset="5">16563 16200 152 0,'-6'-5'57'0,"6"3"-30"0,-2 2-12 15,2 0 20-15,-6 2 5 16,-3 1 5-16,-6 2-13 16,-6 0-7-16,0 3-14 15,-3 0-7-15,0-2-3 0,7 4-1 0,2 3 0 16,3-2-5-16,12 7-3 31,6 1 1-31,12 2 2 0,8 3 3 16,1 0 1-16,0 0 3 15,-3-1-3-15,-3-1 0 16,-6-1 5-16,-7-3 2 16,-2-2 6-16,-9-3 3 15,-6 1-4-15,-11-4-1 16,-7-5-4-16,-3 3 1 16,-3-2-4-16,1-6-2 0,5 0-27 15,3 0-10 1,6 0-28-16,18 0-76 15</inkml:trace>
  <inkml:trace contextRef="#ctx0" brushRef="#br0" timeOffset="6">16700 16174 108 0,'-3'0'44'0,"6"0"-24"0,0 0-6 0,-3 0 15 0,0 0-8 16,6 5-1 0,3 3-10-16,3 3-2 0,6 2-4 15,3 16 6-15,0 0 5 0,-3 8 8 16,-4 3 6-16,-5 0-5 16,-6-3-2-16,-6 5-4 15,-9-2-1-15,-5-3-9 16,-4-3-5-16,-3 3-22 15,-3-2-8-15,0-4-63 16,1-4-55 0,2-3 49-16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8T00:02:29.9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14486 8160 56 0,'6'-11'22'0,"3"6"-12"0,0-6 12 16,-3 9 17-16,-3-1 6 15,0 0 3-15,0 1-9 16,-3-1-1-16,-3 0-7 0,-3 1 1 16,-3-1-18-16,-3 3 3 15,-3 3 1-15,-3-1-10 0,-3 6-2 16,-3 3-4-16,1 5-2 15,2 2-4-15,0 6 0 16,3-3 2-16,3 6 1 16,9-1-2-16,3 1 2 15,9-3-4-15,3-3 1 16,9-3 0-16,3-2 2 16,6-5-10-16,2-6-2 15,4-2-24-15,0-6-10 16,6-8-48-1</inkml:trace>
  <inkml:trace contextRef="#ctx0" brushRef="#br0" timeOffset="1">14670 7953 152 0,'-3'29'57'0,"3"-5"-30"0,0 8-12 16,-3-13 20-16,0 7-6 15,0 6 0-15,6 0-14 16,-3 2-4-16,3 0-7 16,0-5-3-16,-3-5 2 0,3-3 0 0,-3-5 1 15,0-5-9 1,3-3-2-16,-3-8-3 0,3-5 1 15,0-9 0-15,0-2 1 16,3-2 2-16,3-1 2 16,0 3 2-16,3 3 1 15,0 3 7-15,0 4 4 16,0 6 1-16,0 6 1 16,0 2 0-16,-1 7 0 15,-2 4-4-15,0 0-3 16,0-1-2-16,-3 1-3 15,3-1-17-15,0-5-6 0,0 1-31 16,0-7-13-16,9-1-17 16</inkml:trace>
  <inkml:trace contextRef="#ctx0" brushRef="#br0" timeOffset="2">15105 8136 228 0,'-21'-5'88'0,"9"5"-48"0,0 2-31 16,6 1 19-16,-3 2-8 15,-3 6-1-15,-2 2-11 16,-1 6-5-16,3-1-2 0,3 11-6 0,3 0 1 16,9-2 2-1,6-1 1-15,3-5-6 0,3-5 0 16,5-3-4-16,1-5 0 15,3-8 1-15,-3-5 1 16,-3-3 3-16,-3-10 4 16,-3-3 1-16,-3-1 1 15,-6 1 6-15,-3 0 6 16,-3 2 7-16,0 4 3 16,0 4-7-16,0 6-4 15,0 2-9-15,0 8-1 16,0 6-3-16,3 5-2 15,3 2 0-15,3 1 0 16,3-1-6-16,-1-2-4 0,4-2-17 16,-3-4-7-16,0-2-33 15,3-3-50 1,0 1 31-16</inkml:trace>
  <inkml:trace contextRef="#ctx0" brushRef="#br0" timeOffset="3">15334 8186 168 0,'0'6'63'0,"0"4"-34"0,3 6-21 15,0-5 18-15,0 4-2 16,0 9 3-16,0 0-11 16,0-3-2-16,0-2-8 0,0-1-4 0,-3-2-1 15,0-5-1 1,0-3 2-16,0-3 1 0,0-5 3 15,0 0 6-15,-3-5 2 16,0-11-7-16,3-8-4 16,0 0-2-16,3-2-1 15,3-1 0-15,3 3 0 16,3 3 0-16,0 3 0 16,3 5-3-16,2 2 2 15,1 3 1-15,-3 5 2 16,0 3-30-16,0 3-13 15,3 2-39-15,0 1-47 16,-1-4 38-16</inkml:trace>
  <inkml:trace contextRef="#ctx0" brushRef="#br0" timeOffset="4">15772 7935 208 0,'9'3'77'0,"-9"-3"-42"0,3 15-28 16,0-7 18-16,0 3 0 16,0 7 2-16,-1 1-12 0,1-1-6 15,0 1-6-15,3 0-3 0,-3-1 1 16,3-2-19-16,0-3-8 15,0-2-48 1,0-1-59-16,3-4 30 16</inkml:trace>
  <inkml:trace contextRef="#ctx0" brushRef="#br0" timeOffset="5">15965 7977 272 0,'-9'5'104'0,"3"1"-56"0,-12 15-47 0,9-10 19 16,-5-1-5-16,-4 3 1 0,0 1-11 15,0-1-5-15,-3 0 0 16,-3 0-47-16,1-2-19 0,2-1-52 16</inkml:trace>
  <inkml:trace contextRef="#ctx0" brushRef="#br0" timeOffset="6">15629 8006 244 0,'6'0'90'0,"3"0"-48"0,9 6-53 16,-7-1 11-16,10 0 5 16,6 3 7-16,6 0-4 15,3 3-2-15,2-1-3 0,1 1-3 0,3 2 1 16,-4-2-63-1,1-1-25-15,-6-2-6 16</inkml:trace>
  <inkml:trace contextRef="#ctx0" brushRef="#br0" timeOffset="7">5476 7101 72 0,'3'-8'27'0,"0"8"-14"0,0-2 15 0,-3 2 43 32,9 0 5-32,-9 0-24 15,0 0-27 1,9 2-16-16,5 1-7 0,1 0 1 16,0-1-4-16,3 1 0 15,3 0 1-15,0-1 0 16,0 1 0-16,-4 0 2 15,-2-1-3-15,3 1 0 16,-3-3 1-16,-3 8 2 16,-3-8-1-16,-9 8 2 15,0 5 4-15,-3 0 6 16,0 1-3-16,-3 1 2 16,0 1-12-16,-3 0-2 15,0-3 1-15,3 1 2 16,0-1-24-16,0-3-12 0,0-2-29 15,3-2-12-15,0-1-6 16</inkml:trace>
  <inkml:trace contextRef="#ctx0" brushRef="#br0" timeOffset="8">5675 7183 112 0,'-9'8'44'0,"6"-18"-24"0,-3 18-10 0,3-6 12 15,-6 4 12-15,-5-1 6 16,-16 3 3-16,-6 2 1 16,-6 6-24-16,-8 8 10 0,-13 5 7 15,-14 8-7-15,-9 3-2 16,-7 0-10-16,1 5-3 16,3-3-3-16,2-2 2 15,7-3-9-15,9-6-3 0,11-1-7 16,6-7 1-16,13-4-42 15,11-6-17 1,9-5-80-16</inkml:trace>
  <inkml:trace contextRef="#ctx0" brushRef="#br0" timeOffset="9">2600 7758 132 0,'-3'-6'49'0,"3"6"-26"0,0 0-20 0,0 0 12 16</inkml:trace>
  <inkml:trace contextRef="#ctx0" brushRef="#br0" timeOffset="10">2588 7758 265 0,'-11'8'27'16,"2"7"-13"-16,0 9-11 0,0 3-4 16,6-1-1-16,-3 1-2 15,12-1 5-15,3 3 1 16,3-5 0-16,-3 0 1 15,2-6 2-15,4-7 2 0,0-6 8 16,0-7 4-16,0-6 0 16,0-6-2-16,-3-2-5 15,0-5-2-15,-6-10-4 16,0 1-1-16,-6 4-1 16,-9 2 2-16,0 0 1 15,-3 6 3-15,0 2-5 16,3 5-3-16,-6 3-15 15,6 3-6-15,-3 3-21 16,3 2-10-16,3 2-31 16,6-2-37-1,6 0 38-15</inkml:trace>
  <inkml:trace contextRef="#ctx0" brushRef="#br0" timeOffset="11">2922 7758 52 0,'0'-3'22'0,"0"3"-12"0,3 0 8 0,-3 0 14 16,0 0-1-16,0 0 2 16,-3 0-2-16,3 0 1 15,-9 0-6-15,0 3-2 16,0-1-13-16,0 4 0 0,0-1 0 16,-6 0-6-16,3 0-3 15,3 1-4-15,4-1-1 16,5 6-1-16,3 2 0 15,2 0 0-15,4 3 0 16,3 0 0-16,3 0 3 16,0-3 0-16,0 3 3 15,-3 0 3-15,-3-3 2 16,-3-3 14-16,-3 1 6 0,-6 0 0 16,-3-3-2-16,-3-1-13 15,-3-1-5 1,-3-4-5-16,-6 1-2 0,-3-3 1 15,4 0 1-15,2 0-19 16,3 0-8-16,3 0-23 16,0 0-9-16,3 0-43 15,3-5-21 1,12-3 64-16</inkml:trace>
  <inkml:trace contextRef="#ctx0" brushRef="#br0" timeOffset="12">3029 7607 152 0,'-15'-3'57'0,"27"6"-30"0,-6 13-29 0,-3-11 9 15,0 3 17-15,-3 5 11 16,3 6-12-16,-3 4-2 15,0 12-13-15,0 5-5 0,0-3-2 16,0-3 1-16,3-2 3 16,-3-3-4-16,0-5-3 0,3 2-26 15,-3-5-9-15</inkml:trace>
  <inkml:trace contextRef="#ctx0" brushRef="#br0" timeOffset="13">2922 7813 196 0,'-9'-10'74'0,"12"10"-40"0,3-3-35 16,0 3 12-16,3 0-1 15,0-3 4-15,9 1-6 16,-1-4 0-16,4 4-4 15,0-1-5-15,3 0-2 0,3 1-18 16,-6-1-9-16,-4 0-61 16</inkml:trace>
  <inkml:trace contextRef="#ctx0" brushRef="#br0" timeOffset="14">3145 7818 116 0,'-6'19'44'0,"9"-14"-24"0,0 19-24 0,0-13 10 15,0 2 17-15,0 0 9 0,0 3 0 16,0-3-2 0,0 0-14-16,-3 1-7 0,0-4-6 15,0-2-3-15,0-3 1 0,0 1 5 16,0-4 6-16,0-2 5 15,0 0 4-15,-3-2-11 16,0-6-6-16,3 0-2 16,0-3 0-16,0 1-1 15,3-3 2-15,3-3-2 16,3 0 2-16,-3 3-7 16,0-3 1-16,3 8-1 15,3 2 2-15,5 1-26 16,1 0-10-16,0 2-21 15,0 1-50 1,-3-6 17-16</inkml:trace>
  <inkml:trace contextRef="#ctx0" brushRef="#br0" timeOffset="15">3356 7858 188 0,'-6'16'71'0,"9"-13"-38"0,0-3-39 16,0 5 27-16,3 0-1 15,0 1-1-15,3-1-1 16,0 0-10-16,0-2-1 0,0-1 3 16,3-2-6-16,3 3-2 15,0-3 1-15,-3-3 2 16,0 1-4-16,-4-4-1 0,1-4 2 16,0-6 3-16,-3 3 2 15,0 0 1 1,-3-1-4-16,-3 1-3 0,-3 3-3 15,0-1 1 1,-6 3-1-16,-3 3-2 0,-2 2-2 16,-1 3-1-16,0 3 1 15,-3 7 4-15,3 6-4 16,0 3 2-16,3-3 0 16,3 5-1-16,6 0 4 15,3-3 2-15,3 1-2 16,6-3-2-16,3 0-1 0,6-3 3 15,3-5-22 1,3-3-7-16,-1-5-25 16,4-3-52-16,0-2 18 15</inkml:trace>
  <inkml:trace contextRef="#ctx0" brushRef="#br0" timeOffset="16">3726 7781 212 0,'-21'-5'79'0,"3"5"-42"0,3 0-32 0,9 3 17 16,-3-1-8-16,-3 4 2 15,-3 4-9-15,0 11-4 16,1-2-2-16,2 2-4 0,3 0 0 0,3-2-3 16,3-3 1-1,3 0 1-15,6-3 2 16,3-3 3-16,6-2 2 0,-4-2 3 15,4-6 1-15,3-3-1 16,-3-2 1-16,3-6-2 16,-3 1 2-16,-3-4 2 15,-3-2 2-15,0-2-1 16,-9 2-1-16,0 0-3 16,0 6-1-16,0 2-6 15,0 2 1-15,0 4-5 16,0 7-1-16,6 6 0 15,-1 2 4-15,4 0 1 16,0 3 1-16,3 0-3 16,0-3 2-16,0 0-6 0,0-2-3 15,0-3-21-15,0 0-7 16,0-3-25-16,-3-2-10 16</inkml:trace>
  <inkml:trace contextRef="#ctx0" brushRef="#br0" timeOffset="17">3949 7784 156 0,'-3'3'57'0,"3"-1"-30"0,3 20-32 0,-3-15 10 16,0 9 17-16,-3 0 12 15,0 0-4-15,0 0-2 0,0 0-16 16,3-3-8-16,0 0 0 0,0-2-1 15,0-3 1 1,0 0-2-16,0-3-6 16,6-2-9-1,-3-6 0-15,3-2 0 16,0-3 1-16,0-3-2 16,0-7 1-16,0-3 5 15,0 2 2-15,2 3 6 16,-2 3 2-16,3 2 2 15,0 6 0-15,0 2 6 16,0 1 6-16,-3 7 5 16,0 8 4-16,0 3-2 15,-3 0 0-15,0 3-10 16,-3-4-3-16,0-1-6 0,0-1-1 16,0 0-1-16,0-2 1 15,0-3-2-15,0-3-1 16,0-5-4-16,0 0 0 15,6-5 0-15,0-3-1 16,3-3-5-16,0-10-2 16,3-3 2-16,2 3 1 15,7 2 3-15,0 4 4 16,0 1-1-16,0 6 1 16,0 3 4-16,0 2 1 0,-4 3 14 15,1 6 6-15,-3 7 0 16,-3 0 0-16,3 3-8 15,-9-3-4-15,0 1-9 16,-3-1-1-16,6 0-8 16,-6-2-3-16,6-1-36 15,-3-2-15-15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8T00:02:36.2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13393 7385 80 0,'-3'-3'33'0,"0"-10"-18"0,6 18-5 15,0-8 12-15,0 1 5 16,0-1 4-16,0 0-6 15,-3 1-1-15</inkml:trace>
  <inkml:trace contextRef="#ctx0" brushRef="#br0" timeOffset="1">13813 7461 44 0,'3'0'19'0,"-3"0"-10"0,0 0 9 15,0 0 12-15,0 0-4 16,0 0-1-16,0 0-10 16,0 0-2-16,0 0-1 15,0 0 0-15,0 0 0 16,0 0 2-16,0 0-7 15,0 0 2-15,0 0 2 0,0 0 2 16,0 0 3-16,0 0-3 0,0 0 2 16,0 0-4-16,0 0-1 15,0 0-4-15,0 0 1 16,0 0-4-16,0 0-2 16,3 3-3-16,-3-3 1 15,3 5 3-15,-3 0 1 16,0 3-4-16,0 0 1 15,3-2-2-15,-3 2 0 16,3 0 2-16,-3 2 2 16,3-2-1-16,0 0-1 15,0 5 1-15,-3-2-1 16,3 2 0 0,0-2 0-16,0-1 2 0,3 1-3 15,-3-1 0-15,3 1 1 16,0-3 2-16,0 0-1 15,0 2-1-15,0 1 1 16,2 0-1-16,1-1-3 16,3 1 2-16,-3-1 1 15,0 4 2-15,3-4-1 16,0-2 2-16,0 3-4 16,0-3 0-16,0 0 1 15,3-1 0-15,-1 1 0 16,4 0 2-16,0-2-1 15,0 4 2-15,0-2-4 16,-3 0 0-16,3-3 3 16,2 1 1-16,1-4 1 0,-3 1 0 15,3 5-2-15,-3-3 1 16,0-2-4-16,3-1 0 16,-4 1 1-16,4 2 0 15,0-7 2-15,0-1 1 16,-3 0-4-16,0 1 1 15,0 2 0-15,-4-5 2 16,1 5-1-16,0-6 2 16,-3 1-4-16,0 2 0 15,0 1 1-15,-3-1 0 16,0 0 2-16,0 1 1 16,-3-1-1-16,0 3-2 15,0-3-2-15,-1 3-1 0,1 0 6 16,-3 0 3-16,0 0-6 15,0 0-1-15,3 0-5 16,-3 0 1-16,0-2 7 16,0 2 4-16,0-3-6 15,3 3 1-15,0 0-1 16,-3 0 0-16,0 0-3 16,0-2 2-16,-3 2 1 15,3 0 2-15,0-3-3 16,-3 3 0-16,0 0 1 15,0 0 0-15,0 0-3 16,0 0 2-16,0 0 3 16,0 0 1-16,3 0-6 15,-3 0 0-15,3 0 5 0,-3 0 4 16,0 0-8-16,0 0 0 16,3 0-2-16,-3 0-1 15,0 0-5-15,0-3-2 16,0 3-9-16,0-2-4 15,0-1-28-15,-3 0-11 16,0 1-11 0</inkml:trace>
  <inkml:trace contextRef="#ctx0" brushRef="#br0" timeOffset="2">14474 7668 120 0,'0'0'46'0,"0"0"-24"0,0 0-17 0,0 0 13 0,3 0-4 16,3 2 2-16,3-2-7 15,0 0-3-15,3 0-3 16,2 0-5-16,1 0 1 0,6 0-1 16,-3 0 0-16,3 0 4 15,0 0 1-15,-3 3-1 16,-4 0-2-16,-2-1 1 16,-3 4-1-16,0-1 0 15,-3 0 2-15,-3 3 8 16,-3 3 3-16,0 4-2 15,-3 1 1-15,0 3-1 16,-6 5 1-16,0-3-2 16,-3 3 1-16,4-6-4 15,-1-2 1-15,3-3-5 0,0-2-2 16,3-3-11-16,0-3-4 16,0 0-26-1,3-5-71 1,9-2 2-16,3-4 55 15</inkml:trace>
  <inkml:trace contextRef="#ctx0" brushRef="#br0" timeOffset="3">14903 7596 88 0,'0'-2'35'0,"0"2"-18"0,-3-14 4 16,3 12 19-16,-3-1-8 16,0 8-3-16,0 1-13 15,0-1-3-15,-6 5-7 16,-6 1-6-16,3 5-3 0,0 5-1 15,0 3 3-15,3 0 4 16,0 2 3-16,6-2 2 16,3 2 0-16,6-4-4 15,6-1-1-15,0-8-6 0,3-2 0 16,6-9-15-16,0-7-5 16,-1-3-19-1,1-3-48-15,0-2 11 16</inkml:trace>
  <inkml:trace contextRef="#ctx0" brushRef="#br0" timeOffset="4">15007 7662 72 0,'-12'8'30'0,"6"3"-16"0,0 2 5 0,3-2 16 15,0 5-4-15,0-3-1 16,3 3 3-16,0-3 2 0,3 3-11 15,3 0-4-15,3-6-11 16,3-2 0-16,3-8 2 0,2-2-4 16,4-4-2-16,-3-4 0 15,-3-4 1-15,0 1 1 16,-6-3 1-16,-6 0 2 16,-3 1 1-16,-6-1-5 15,-3 2-2-15,-3 4-4 16,0 2-1-16,0 0-12 15,0 3-7-15,0-1-25 16,3 4-11-16,1-1-30 16,2 0-24-1,6 3 45-15</inkml:trace>
  <inkml:trace contextRef="#ctx0" brushRef="#br0" timeOffset="5">15123 7620 124 0,'-3'13'49'0,"3"-5"-26"0,3 8-25 0,0-5 11 16,0 5 7-16,3-1 7 15,0 1 1-15,0 0 3 16,3-3-15-16,2-2 0 0,1-6-1 16,0-2-6-16,0-6-1 15,0-2-2-15,-3-6 1 16,0-2 0-16,3-5 3 0,-9 2-3 15,0-3 0 1,-3-2-1-16,0 0-2 0,0 5 1 16,-3 3 1-16,3 2 1 15,0 6 1-15,0 2-5 16,0 3 1-16,0 8 2 16,3 3 1-16,6 2-1 15,0 0-2-15,3 0-2 16,-1 1 1-16,1-4 1 15,0 1 2-15,0-3-14 16,0-6-5-16,0-2-11 16,0-2-5-16,0-3 0 15,-3-3 2-15,0-6-9 16,-3-7-30-16,-3 0 9 16</inkml:trace>
  <inkml:trace contextRef="#ctx0" brushRef="#br0" timeOffset="6">15358 7390 116 0,'-9'-48'44'0,"6"43"-24"0,0 0 1 0,3 5 17 16,0 0-14-16,0 0-5 16,0 0-8-16,3 5 0 15,0 8-6-15,3 8 8 0,3 6 4 16,3-1-5-16,0 3 1 16,0 8-4-16,0-5 0 15,-4-3-5-15,1-2-1 16,0-4-3-16,0-1-3 15,-3-4-23-15,0 1-10 16,-3-6-25-16,0-2-47 16,-3-4 20-16</inkml:trace>
  <inkml:trace contextRef="#ctx0" brushRef="#br0" timeOffset="7">15206 7498 172 0,'-15'-5'66'0,"18"2"-36"0,-3 1-26 15,0 2 15-15,0 0 4 0,6 0 3 16,0 0 2-16,3 0 0 16,9-3-15-16,3 0-8 0,3 1-3 15,2-4-2 1,4 1 2-16,0 0-21 0,0-8-9 15,-4-6-74 1,1 1-40-16,0-1 66 16</inkml:trace>
  <inkml:trace contextRef="#ctx0" brushRef="#br0" timeOffset="8">15593 7514 140 0,'0'3'52'0,"0"-1"-28"0,0-2-8 0,0 0 16 16,0 0-4-16,3-2-2 16,3 2-6-16,0-3-2 15,0-2-10-15,3 0 4 0,3-3 3 16,3-3-1-16,0-5 2 15,2-5-7-15,4 0-1 16,0 0 0-16,0 0 0 16,-3-1-4-16,3-1-3 15,-1 1 0-15,1 1 1 16,-3 3-1-16,0-1 2 16,-3 1-2-16,-3 4-1 15,0 1-2-15,-3 3 1 16,0-1 1-16,-4 3 0 15,1 3 0-15,-3 0 2 16,0 2 1-16,-3 0 1 0,0 1-2 16,-3 4 1-16,-3 1-2 15,-2 0-1-15,-4 2 3 16,-3 0 0-16,0 0-1 16,-3 3-2-16,3 0 1 15,-3 0-1-15,3 0 0 16,3-3 2-16,-2 1-3 15,5-1 0-15,3-2-1 16,0-1-2-16,3-2-6 16,3 0-4-16,3 0 5 15,3-2 5-15,3-4 1 16,0 1-1-16,2 0 3 0,4-3 2 16,0 3 0-16,0-1-1 15,0 1-2-15,0 2-1 16,0 1 4-16,-3-1 1 15,0 3 6-15,-3 3 5 16,-1 2-1-16,-2 6 3 16,-3-1-2-16,0 3 0 15,-3 1-7-15,0-1-2 16,0-3-2-16,0-2-2 16,0-2-30-16,0-4-15 15,0-2-57 1,0 0-57-16,9-5 51 15</inkml:trace>
  <inkml:trace contextRef="#ctx0" brushRef="#br0" timeOffset="9">20874 7485 124 0,'0'-3'49'0,"0"1"-26"0,0 2-5 0,0 0 18 0,-3 0-3 15,0 0 3-15,-3 2-14 16,0 4-3-16,-3-4-11 16,0 4-3-16,0-1 1 0,3 0-5 15,0 1-1-15,0-1 0 16,3-3 0-16,0 1-5 16,3-3 1-16,3 3 0 15,6 2-1-15,3 0 6 16,0 1 3-16,3 4-3 15,0 1-3-15,-4 2 3 16,1 0 1-16,-3-2 11 16,-3-1 3-16,-3-2 6 15,-3 0 3-15,-3 0-4 16,-6 0-3-16,-3 0-10 16,-2-3-5-16,-1 3-2 15,0-2-1-15,-3-4-5 16,3-2-1-16,-3 0-11 0,3 0-1 15,3 0-20-15,3-2-8 16,9-1-17-16,9-2-6 16,3-14-14-1</inkml:trace>
  <inkml:trace contextRef="#ctx0" brushRef="#br0" timeOffset="10">21109 7297 152 0,'-6'3'57'0,"6"0"-30"0,-3 7-32 0,3-2 10 16,0 3 17-16,0 15 10 0,0 1-1 15,0 2-1-15,0 2-16 16,0 9-4-16,0-3 0 0,0-2-6 15,0-4-2-15,3-4-1 16,-3-3-1-16,0-6-16 16,0-2-4-16,0-5-41 15,0-4-59 1,0-9 21-16</inkml:trace>
  <inkml:trace contextRef="#ctx0" brushRef="#br0" timeOffset="11">20975 7498 252 0,'-18'0'93'0,"21"0"-50"0,0-2-28 0,-3 2 30 16,9 0-19 0,6 0-16-16,5-3-6 15,1 0-4-15,3 1-5 0,0-1 1 16,6 0-20-16,-7 1-9 15,7 2-38-15,-6-3-17 16,0 0-7-16</inkml:trace>
  <inkml:trace contextRef="#ctx0" brushRef="#br0" timeOffset="12">21311 7533 116 0,'3'-6'44'0,"0"4"-24"0,-3-1-4 0,0 3 18 16,0-3-1-16,0 3 3 0,0-2-14 15,-3-1-3-15,0 3-11 16,0 0 6-16,-3 3 5 0,-3-1-10 16,0 6-2-16,-3 3-7 15,-5 5-3-15,-1 2-1 16,3 4 3-1,3-1-2-15,6 0 1 0,0 0 0 16,9-2 0-16,6-4 2 16,0-1 0-16,0-4-3 15,3-2 2-15,0-8 3 16,-1-8 1-16,4 0 1 16,-3-5 2-16,0-5-1 15,0-6 0-15,-3 0-3 16,-3-3-2-16,-6 1 1 0,0 0-1 15,-3-4-3-15,-3-1 2 16,0 2 1-16,0 5 2 16,3 3-3-16,0 5 0 15,0 5 1-15,0 3 2 16,0 3-3-16,3 21 2 16,3 2 4-1,0 6 7-15,0 3 2 16,3 2-5-16,0 2-1 15,0-1-4-15,3-4-3 16,0-2 2-16,0 0 0 16,0-6-12-16,-3-2-4 15,0-3-34-15,0-2-12 0,-3-6-48 32</inkml:trace>
  <inkml:trace contextRef="#ctx0" brushRef="#br0" timeOffset="13">21505 7501 280 0,'-12'3'107'0,"9"-6"-58"0,3 3-64 16,0 0 16-16</inkml:trace>
  <inkml:trace contextRef="#ctx0" brushRef="#br0" timeOffset="14">21490 7501 365 0,'0'5'-70'0,"3"1"-31"0,3-4-9 15</inkml:trace>
  <inkml:trace contextRef="#ctx0" brushRef="#br0" timeOffset="15">21522 7636 236 0,'-12'0'90'0,"10"3"-48"0,2-3-49 0,0 0 14 16,0 0-7-16,0 0 0 15,0 0-22-15,0 0-10 16,5 0-53-16,1 0-22 16,3-6 45-16,-3-4 23 15</inkml:trace>
  <inkml:trace contextRef="#ctx0" brushRef="#br0" timeOffset="16">21630 7509 188 0,'-3'-3'71'0,"6"6"-38"0,-6 0-23 0,3-3 20 16,0 0-18-16,0 0-4 16,3 5-7-16,-3 0-2 15,0 0 1-15,0-5-38 0,0 6-16 16,0-6-33 0</inkml:trace>
  <inkml:trace contextRef="#ctx0" brushRef="#br0" timeOffset="17">21659 7631 196 0,'-3'15'74'0,"-9"-15"-40"0,18 3-38 0,-6-3 13 15,0 0-5-15,0 0 2 16,0 0-14-16,3 0-7 0,3 0-43 16,3 0-20-16,3-5 14 15,0 0 7-15</inkml:trace>
  <inkml:trace contextRef="#ctx0" brushRef="#br0" timeOffset="18">21862 7493 104 0,'-3'-3'41'0,"3"1"-22"0,-3-1 4 0,0 3 18 16,-3 0-4-16,3 3 1 15,-6-1-16-15,-3 4-3 16,0 2-11-16,3 2-5 0,0 1 0 15,0 5-4-15,3 2-2 16,3 1-1-16,3-3 0 16,6-3 3-16,3 0 0 15,3-2-17-15,0-1-8 16,6-5-24-16,6-2-50 16,0-3 16-16</inkml:trace>
  <inkml:trace contextRef="#ctx0" brushRef="#br0" timeOffset="19">22011 7533 160 0,'-12'0'63'0,"9"2"-34"0,-3 4-25 16,3-1 13-16,0 0-2 16,-3 6 4-16,3 2-9 15,0 0-3-15,3 0-4 16,0 1-5-16,6-4 1 0,0 1 1 15,6-3 2-15,0-3 5 16,-1-5 4-16,1-3-2 16,0 1 2-16,-3-6 0 0,-3 0 3 15,0-3 2-15,-3 1 2 16,-3-1-8-16,-3 1-1 16,-3-1-7-16,-3 0-4 15,0 4-26-15,0-1-11 16,0 0-33-1,4 2-54-15,2 1 25 16</inkml:trace>
  <inkml:trace contextRef="#ctx0" brushRef="#br0" timeOffset="20">22124 7504 96 0,'0'10'35'0,"0"-2"-18"0,3 5-9 15,-3-5 11-15,6 6-7 16,3 1-2-16,-4-1-1 16,4-4 1-16,0 1 1 15,0-6 1-15,3 0-6 16,0-7-2-16,0-6 2 0,0 0 3 16,-3-3 2-16,0 1-8 15,-3-1-1-15,0 1-2 16,-3-1 2-16,-3 0-3 15,0 3 0-15,0 0-1 0,0 3-2 16,0 5 3 0,0 0 0-16,0 8 9 0,3 3 5 15,0 7-2-15,3 1 1 16,-1-3-7-16,4-3-1 16,0 0-4-16,0-2-3 15,6-3-14-15,3-6-6 16,0-2-39-1,0-5-37-15,0-8 30 16</inkml:trace>
  <inkml:trace contextRef="#ctx0" brushRef="#br0" timeOffset="21">22421 7252 180 0,'-6'-8'68'0,"6"8"-36"0,3 3-40 0,-3-3 10 0,3 8 5 15,0 8 8-15,-3 2-2 16,6 14 3-16,0 5-9 16,-3 0 0-16,3 0 3 0,-3 0-6 15,0 0-2-15,0-5-4 16,0-3 1-16,0-5-30 16,-3-6-14-16,0-2-43 15</inkml:trace>
  <inkml:trace contextRef="#ctx0" brushRef="#br0" timeOffset="22">22261 7361 212 0,'-3'0'82'0,"9"0"-44"0,2 0-42 0,1 2 13 16,3-2 8-16,12 3 8 15,6 2-8-15,-3 1-2 16,5-1-9-16,-2-2-6 0,6-6-3 16,-3-2-34-16,-4-1-12 15,1-4-55 1</inkml:trace>
  <inkml:trace contextRef="#ctx0" brushRef="#br0" timeOffset="23">22957 7287 132 0,'-6'2'52'0,"3"1"-28"0,0 2-17 16,0-2 15-16,0 2-7 15,-6 0 2-15,3 3-10 16,-3 0-2-16,-5 6-3 15,2-1-2-15,-3 5 1 0,-3 1 3 16,3-3 2-16,0-3-2 16,3-2-1-16,-3-1-1 15,9 1-2-15,0-1-2 16,3-2-1-16,-2 0 4 16,5-3 3-16,0 1 8 0,5-1 4 15,4 0 1-15,3 1-1 16,0-1-6-16,0 0-4 15,0 3-6-15,3 0 0 16,0 0 0-16,-6 0 0 16,6 0 0-16,-9 2 2 15,5-2-10-15,-5-2-4 16,0-1-27-16,0-2-10 16</inkml:trace>
  <inkml:trace contextRef="#ctx0" brushRef="#br0" timeOffset="24">23097 7324 124 0,'-6'2'46'0,"3"1"-24"0,-3 5-10 0,3-3 16 15,0 6-3-15,-9-1 0 16,-3 6-7-16,-2 3-1 16,2-3-10-16,0 0 0 0,0-3 3 15,3-3-8-15,3 1-1 16,0-3-3-16,3 0 0 16,3 0 2-16,3 0 2 15,3 2-3-15,-3 1 0 16,9-1 1-16,3-2 2 15,6 0-1-15,0 6 2 0,-3 1-2 16,-1-1 2-16,1-4-2 16,-3 1 2-16,-3-3-4 15,0-3-2-15,0 0-16 16,-3 1-5-16,0-4-26 16,0 1-52-1,0-3 15-15</inkml:trace>
  <inkml:trace contextRef="#ctx0" brushRef="#br0" timeOffset="25">23332 7287 92 0,'3'0'35'0,"-3"2"-18"0,0 4-7 15,0-1 12-15,0 3 1 16,0 0 3-16,0 2-8 16,0 4-3-16,0-1-8 15,0 3-5-15,0-3-1 16,0-3-1-16,0 1 0 0,0-3-22 16,0-3-10-16,0 1-35 15</inkml:trace>
  <inkml:trace contextRef="#ctx0" brushRef="#br0" timeOffset="26">23371 7284 92 0,'-3'-3'35'0,"6"6"-18"0,3 0-16 0,-6-3 8 15,0 5 10-15,6 3 5 16,-6 0-4-16,0 2-1 15,0 6-11-15,0-3-3 16,0 6-3-16,0-3-10 0,0 0-3 0</inkml:trace>
  <inkml:trace contextRef="#ctx0" brushRef="#br0" timeOffset="27">23502 7337 104 0,'-15'3'41'0,"30"-3"-22"0,-9 0-11 0,-6 0 19 16,0 21-4-16,-3 3-2 16,0-1-2-1,0 4-10-15,3-3-1 0,0 5-1 0,0-3-1 16,3 1-1-16,0-4-6 16,0-4 1-16,-3-3-5 15,9-6-36 1,-6 1-56-1,0-6 12-15</inkml:trace>
  <inkml:trace contextRef="#ctx0" brushRef="#br0" timeOffset="28">23603 7332 132 0,'-6'0'52'0,"9"2"-28"0,-3 4-28 0,0-1 8 16,0 8 18-16,0 8 10 16,0 3-12-16,0 3-3 15,0-1-11-15,0 3 0 0,0 3 4 16,0-6-4-16,0-2 2 16,0-3-18-16,0-5-8 15,0 0-44 1,0-5-46-16,0-1 30 15</inkml:trace>
  <inkml:trace contextRef="#ctx0" brushRef="#br0" timeOffset="29">23445 7533 200 0,'-3'0'74'0,"3"0"-40"0,15 0-35 15,0 0 12-15,-3 0 4 16,0-3 2-16,0 0-13 16,9 3-6-16,5-2-44 15,-2 2-18-15,-3-3-20 16,6 0-6-16</inkml:trace>
  <inkml:trace contextRef="#ctx0" brushRef="#br0" timeOffset="30">23666 7557 172 0,'3'0'66'0,"-1"0"-36"0,7 15-24 0,-3-15 17 16,6 0-8-16,0 0 0 15,9-2-9-15,-6-1-4 16,0-2-1-16,0-3-4 0,-3 3 0 15,-4-1 2-15,-2 1 2 16,-6 0-5-16,0-1 1 16,0 1-4-16,-3-3 0 15,-8 3-1-15,-7 2 2 16,0 1 2-16,6 2-1 0,-6 0 1 16,3 5 0-16,-3 0 3 15,9 3 0-15,0 8 9 16,-2 3 7-16,11-4 4 15,0 1 1-15,0 0-7 16,9 0-3-16,-1-3-5 16,4-2-2-16,9-3-14 15,6-6-8-15,-3-2-32 16,-3-2-15-16,5-6-12 16</inkml:trace>
  <inkml:trace contextRef="#ctx0" brushRef="#br0" timeOffset="31">23859 7308 112 0,'-6'5'44'0,"12"3"-24"0,-3 8-10 0,-3 2 14 15,0 6 9-15,0 3 6 16,0 4-9-16,6 6-6 15,-6 1-13-15,0-1-10 0,0-6-1 16,3-2 2-16,-3-5 1 16,0-5-32-16,3-3-13 15,0-6-36-15,0-4-25 16,9-9 44-16</inkml:trace>
  <inkml:trace contextRef="#ctx0" brushRef="#br0" timeOffset="32">23984 7310 148 0,'-3'3'57'0,"6"5"-30"0,-3 8-14 16,0 0 19-16,0 10 2 15,0 3 4-15,0 0-15 16,0 6-3-16,0 2-12 15,0-5-7-15,0-6-2 0,0-2-8 0,0-3-4 16,6-5-51 0,0-3-66-16,3-5 26 15</inkml:trace>
  <inkml:trace contextRef="#ctx0" brushRef="#br0" timeOffset="33">24055 7543 64 0,'-11'8'24'0,"8"13"-12"0,-3-7 19 0,6-4 21 0,-3 1-7 16,3 2-2 0,0-2-18-16,3-1-7 0,6 1-11 15,-1-3-1-15,4-3 4 16,3-5-2-16,0-3 1 0,-3 1-1 15,6-6 2-15,-6-3 4 16,-3 1 1-16,-9-6 25 16,-3 0-13-1,-6 3-5-15,-3-1-21 16,-3 4-9-16,6-1-36 16,-3 6-14-16,3 2-63 15</inkml:trace>
  <inkml:trace contextRef="#ctx0" brushRef="#br0" timeOffset="34">24216 7660 140 0,'-9'18'52'0,"3"-5"-28"0,-3 3-11 0,3-8 19 0,-3 3-18 16,4-3-5-16,-4-3-37 15,0 0-14-15,0-2-28 16,0-3-11-16</inkml:trace>
  <inkml:trace contextRef="#ctx0" brushRef="#br0" timeOffset="35">24338 7321 88 0,'0'-3'33'0,"0"3"-18"0,0 3-5 0,0-3 12 0,0 5-1 16,0 9-1-16,0 9-6 15,0 4-4-15,0 2-5 16,0 0-2-16,0 3-1 16,0-6 1-16,0 1 2 0,6-6-2 15,-3-5-2-15,0-3-3 16,6-8-14 0,6-2-5-16,-3-8 2 15,0-3 1-15,-3 2 6 16,-6 1 3-1,6 0 5-15,-3 2 2 16,-3 3 4-16,0 3 3 16,2 7 2-16,-2 4 3 15,6-1 1-15,-3-3 6 16,0-2 3-16,3-2 12 16,3-4 4-16,-3-7-10 0,6-6-3 15,-3-2-13-15,0-3-4 0,-3-2 0 16,-6-1-1-16,3-10 0 15,-6-3-3-15,-6 3-2 16,3 3-6-16,-3 5-4 16,-6 2-21-16,3 6-7 15,3 2-21 1,0 3-38-16,-3 6 21 16</inkml:trace>
  <inkml:trace contextRef="#ctx0" brushRef="#br0" timeOffset="36">24621 7496 88 0,'-18'8'33'0,"15"0"-18"0,-6 5-2 15,9-5 14-15,0 5 2 16,0 5 5-16,6-2-14 16,0 0-4-16,3-5-4 0,6-3 2 15,0-3-7 1,-3-2 5-16,3-3 3 0,-3-3-1 16,-1-5 0-16,-2-3-6 0,-6-2-3 15,3-3-5-15,-6 1 0 16,-6-4-11-16,0 0-5 15,-8 4-23-15,2 1-8 16,0 4-37 0</inkml:trace>
  <inkml:trace contextRef="#ctx0" brushRef="#br0" timeOffset="37">24734 7570 124 0,'6'21'46'0,"-6"-18"-24"0,0-1-6 0,0-2 16 0,0 0-6 15,0 0-3-15,0 0-5 16,0 0 1-16,0-2-10 16,0-4-3-16,0-2 0 0,-6 0-3 15,12-2 0-15,-3 2-3 16,3-3-1-16,0 3-1 15,0 0-2-15,3 3-2 16,0 0-1-16,-3 2-18 16,9 1-7-16,-3-1-25 15,-4 0-38 1,1 1 25-16</inkml:trace>
  <inkml:trace contextRef="#ctx0" brushRef="#br0" timeOffset="38">24841 7316 140 0,'0'-3'52'0,"0"6"-28"0,0 2-11 0,-6 0 17 16,3 6-11-16,0 13-1 15,3 2-6-15,3 3-2 0,0 0-6 16,-3 3-3-16,6 0 2 0,-12-6-9 15,6-2-3-15,6-5-42 16</inkml:trace>
  <inkml:trace contextRef="#ctx0" brushRef="#br0" timeOffset="39">24957 7490 136 0,'-12'-2'52'0,"9"10"-28"0,-8 0-13 16,5-3 18-16,3 5-15 16,-3 6-2-16,-3 6-8 15,6-1-3-15,0 0 0 16,3-3 1-16,0 1 3 0,3-6 2 0,0-2 3 16,6-3-3-16,0-6 1 15,3-2 1-15,-4-5 2 16,4 0-5-16,-3-9-4 15,-3-4-1-15,-3-3-1 16,-3-3 0-16,0-13 0 16,-9-3-3-16,0 1 2 15,3 4 1-15,-3 6 2 16,4 5 1-16,-1 6 3 16,0 4-8-16,3 7-3 15,-3 4-2-15,6 8 1 0,6 19 6 16,-3 5 2-1,9 6 8-15,-4 2 4 0,4 0-7 16,3-6-2-16,-3-2-3 16,0-5 1-16,0-3-44 15,-3-5-19-15,0-5-34 16</inkml:trace>
  <inkml:trace contextRef="#ctx0" brushRef="#br0" timeOffset="40">25059 7639 100 0,'-3'0'38'0,"3"0"-20"0,0 2-19 0,0-2 9 16,0 0-5-16,0 0-2 16,0 0-3-16,0 3 1 15,0-3-6-15,0 0 0 16,0 0-28-16,0 0-9 0,0 0 13 15,0 0 8-15</inkml:trace>
  <inkml:trace contextRef="#ctx0" brushRef="#br0" timeOffset="41">25044 7400 140 0,'0'0'52'0,"0"0"-28"0,0 0-28 16,0 0 8-16,0 0-51 0,0 0-18 16,0 0 20-16,0 0 9 15</inkml:trace>
  <inkml:trace contextRef="#ctx0" brushRef="#br0" timeOffset="42">25038 7292 112 0,'0'0'44'0,"0"3"-24"0,0-3-10 0,0 0 12 0,6 5-1 16,-6 0 2-16,3 3-4 15,-3 3-2-15,6 5-9 16,-3 7 1-16,-3 1 4 0,3 0-3 16,-3 0 0-16,0-3-2 15,0-3 0-15,0-2-4 16,0-2-1-16,0-4-3 16,0-2-1-16,0-3-39 0,0-5-18 15</inkml:trace>
  <inkml:trace contextRef="#ctx0" brushRef="#br0" timeOffset="43">25166 7263 116 0,'0'0'44'0,"3"2"-24"0,-3 1-8 0,0-3 13 16,0 5 0-16,0 1 0 15,0 2-8-15,0 0-2 16,0 0-9-16,0 2-4 0,0-2-1 15,0 5-1-15,0-7 0 16,0 4-29-16,0-7-10 16,0-3-38-16</inkml:trace>
  <inkml:trace contextRef="#ctx0" brushRef="#br0" timeOffset="44">25207 7281 100 0,'3'-2'38'0,"-3"4"-20"0,0 1 1 15,0 0 18-15,0 2-5 16,0 0 1-16,6 3-9 16,-3 0-3-16,-3 0-12 15,0 0-5-15,-3 0-3 0,-3 2-12 16,6 1-3-16,0-3-66 15,6-3-38-15,-3 6 52 16</inkml:trace>
  <inkml:trace contextRef="#ctx0" brushRef="#br0" timeOffset="45">25312 7522 96 0,'0'0'35'0,"0"0"-18"0,0 3-2 0,0-3 15 15,0 0-1-15,0 0 1 16,8 2-4-16,-8-2-1 15,0 3-1-15,-2 0 0 16,-4 2-11-16,0-2-5 16,-3-1-5-16,0 1 0 15,0 0-4-15,0-3-2 16,6 0-5-16,-3 0 0 0,0 0-3 16,6 0 0-16,0 0 1 15,3-3 1-15,0 0 6 16,-3 1 1-16,9 2-1 15,0 0 2-15,3 0 5 16,-6 0 5-16,3 0 4 16,-9 0 2-16,0 0 3 15,0 0 3-15,0 0-9 16,-6 2-2 0,-3-2-6-16,9 0-20 15,-3 0-10-15,-3-2-33 16,3 2-12-16,3 0-14 15</inkml:trace>
  <inkml:trace contextRef="#ctx0" brushRef="#br0" timeOffset="46">25288 7684 192 0,'12'0'74'16,"-12"2"-40"-16,0 6-13 0,0 0 22 15,0 3-1-15,0 4 1 0,0-1 3 16,-3 4 3-16,-3 6-26 16,-6-5 0-16,3-1 1 0,-3-5-26 15,-6 1-12-15,6-7-54 16,-6-1-23-16,12-1-55 16</inkml:trace>
  <inkml:trace contextRef="#ctx0" brushRef="#br0" timeOffset="47">20814 8125 140 0,'0'-2'55'0,"0"-1"-30"0,0 3-10 0,0 0 18 16,0 0-5-16,-3 0 0 15,0 0-4-15,-3 3-3 16,-3-1-11-16,0 1-2 0,0 2-1 16,-3-2-3-16,9 2-3 15,0 1-5-15,3-1 0 16,6 3-3-16,3 2 0 15,3 4-1-15,6-1 2 16,0 0 2-16,0 0-1 16,-3 3 6-16,-3-3 1 15,-6 6 17-15,-6-3 8 16,-6-3-3-16,-3-2 0 16,-3-1-7-16,0-5 0 15,0 1-12-15,-3-6-3 16,-3-8-15-16,3 0-7 0,3-3-27 15,3 1-12-15,4-4-53 16</inkml:trace>
  <inkml:trace contextRef="#ctx0" brushRef="#br0" timeOffset="48">21043 8001 160 0,'-6'5'63'0,"9"1"-34"0,-3 7-30 0,0-5 15 15,0 5 7-15,3 8 9 16,-3 6-9-16,0 4-2 16,0 4-11-16,0 4-5 0,0-4-2 15,0-3-1-15,0-3 2 16,0-5-41-16,0-6-16 15,0-5-36 1</inkml:trace>
  <inkml:trace contextRef="#ctx0" brushRef="#br0" timeOffset="49">20933 8192 196 0,'-3'-3'74'0,"9"3"-40"0,6-5-31 0,-6 5 15 0,6 0-9 16,3 0-3-16,3 0-8 16,5 2-1-16,1 1 1 15,0 0-32-15,0-1-12 0,0 1-1 16,-4-1-15 0,4 1 19-16,-6 0 23 15,-3-3 14-15,-3 0 37 16,-3 0 27-1,-9 0-7 1,-9 2-18-16,0 1-19 16,-3 2-9-16,0 3-4 15,0 5-4-15,-3 9 2 0,6-1 1 0,0 0 2 16,4 0-6 0,2-2-1-16,6-1 4 15,2-2 2-15,4-5 3 0,0-3 0 16,9-8 2-16,0 0 1 15,-3-6-3-15,-3-4-1 16,0-9-3-16,-3-5-3 16,0 1 2-16,-6-1 2 15,0-3 4-15,-3 1 2 16,-6-3-1-16,0 5-1 16,3 0 1-16,0 8 1 15,0 3 1-15,0 2 2 16,0 3-5-16,3 3-3 0,0 5-1 15,3 5-1-15,0 6 2 16,0 5 3-16,0 5 4 16,3 8 5-16,0 6-4 15,0-4 2-15,0 1-9 16,-1-3-2-16,1-5-1 16,3-3 2-16,0-5-21 15,0-3-9-15,3-7-35 16,-3-4-56-1,6-7 21-15</inkml:trace>
  <inkml:trace contextRef="#ctx0" brushRef="#br0" timeOffset="50">21397 8184 252 0,'-6'2'93'0,"6"1"-50"0,0 0-52 0,0-3 14 16,0 5-5-16,0 0 2 15,0 0-10-15,0 1-2 16,0-1-57-16,0 0-23 16</inkml:trace>
  <inkml:trace contextRef="#ctx0" brushRef="#br0" timeOffset="51">21385 8382 200 0,'-2'3'74'0,"4"-3"-40"0,1 2-40 0,-3-2 14 0,0 0-16 16,3 0-4-16,3 0-54 16,0-2-21-16,6-4 26 15,-3-2 15-15</inkml:trace>
  <inkml:trace contextRef="#ctx0" brushRef="#br0" timeOffset="52">21555 8199 192 0,'-6'0'74'0,"9"3"-40"0,-3 0-38 0,0-3 13 16,0 5-7-16,3 0-2 16,0 1-30-16,-3-1-15 15,0 0-30-15,3 0-13 16</inkml:trace>
  <inkml:trace contextRef="#ctx0" brushRef="#br0" timeOffset="53">21540 8371 184 0,'-9'3'71'0,"12"0"-38"0,0-1-34 0,-3-2 12 16,0 0-3-16,6-2 0 15,-3 2-24-15,3-3-11 16,0 0-56-16,0 1-21 15</inkml:trace>
  <inkml:trace contextRef="#ctx0" brushRef="#br0" timeOffset="54">21731 8186 80 0,'-3'-5'33'0,"0"5"-18"0,0 0 6 0,0 3 17 16,0-1-5-16,0 4 0 15,-6-1-7-15,0 3-4 16,-3 2-12-16,6 6-6 0,-3 3-1 15,6-1 0-15,3 1 3 16,0-1-1-16,6-2 0 16,0-3-10-16,3 1-4 15,3-4-17-15,0-2-9 16,0-3-43 0,6-5-22-16,0 0 50 15</inkml:trace>
  <inkml:trace contextRef="#ctx0" brushRef="#br0" timeOffset="55">21829 8234 132 0,'-12'-3'52'0,"6"6"-28"0,3-1-15 15,0 1 14-15,0 0 2 16,-3 2 2-16,0 6-8 16,3 7-4-16,0 1-8 15,0 2-3-15,3-3 0 0,6 1 2 16,3-3 1-16,3-6 1 15,0-2 2-15,3-2-5 16,3-6-1-16,0-6-2 16,0-2 1-16,-4-2 0 15,-2-1 1-15,-6-2 0 16,-6-3 0-16,-3 0-2 16,-3 3 1-16,-3 0-26 0,0 2-10 15,-2 1-27-15,2 2-10 16,0 0-9-1</inkml:trace>
  <inkml:trace contextRef="#ctx0" brushRef="#br0" timeOffset="56">21927 8258 132 0,'-12'23'49'0,"27"-1"-26"0,-9-4-14 0,-3-7 14 15,3-1-5-15,-3 4 2 0,3-4-11 16,3-2-3-16,0 0-4 16,0-3-2-16,0 1 3 15,-3-6 0-15,0 0 1 0,0-6-2 16,0 1-2-16,-1-3 1 16,-2-3-1-16,0-10-3 15,0 0 0-15,0 3-3 16,0 4 1-16,0 4-2 15,0 2 2-15,0 3 1 16,0 7-1-16,0 4 6 16,3 7 1-16,0 0 2 15,0 0 0-15,0 0-2 16,3 1 1-16,0-4-4 16,3-2 0-16,0-3-26 15,0-2-11-15,0-6-32 16</inkml:trace>
  <inkml:trace contextRef="#ctx0" brushRef="#br0" timeOffset="57">22219 7980 204 0,'-3'0'77'0,"6"2"-42"0,-3 12-37 0,0-1 14 16,0 3-4-16,0 8 2 15,0 7-5-15,0 6-3 0,0 8-1 16,0 0-1-16,3-2 0 16,0-6-7-16,-3-5-3 15,0-6-38-15,0-5-17 0,3-5-12 16</inkml:trace>
  <inkml:trace contextRef="#ctx0" brushRef="#br0" timeOffset="58">22118 8173 204 0,'-3'0'77'0,"6"0"-42"0,12 0-39 0,-9 0 15 16,2 0 3-1,4 0 5-15,6 0-9 16,6 0-6-16,0 0-2 0,0 0-29 0,-1 0-9 15,7 0-59 1</inkml:trace>
  <inkml:trace contextRef="#ctx0" brushRef="#br0" timeOffset="59">22737 8041 168 0,'-3'0'63'0,"3"13"-34"0,-9-8-23 16,6-2 17-16,-3 2-5 15,-3 0-1-15,-3 1-5 0,-6 2-2 16,6 0-6-16,0 0 2 0,-2-1 3 15,-1 1-3-15,0 0-1 16,0 0 0-16,6-2-1 16,0-1-2-16,0 0-2 15,3 0-2-15,0 1 1 16,3-1 1-16,6 3 0 16,3 3-3-16,3-3 0 15,3 2 4-15,0 1 1 16,3-1 0-16,3 6 1 15,0 3-2-15,-4-3-1 16,1-1 1-16,-3-1 1 16,0-4-8-16,-3-2-1 0,-3 0-29 15,0-3-12-15,-3-2-46 16</inkml:trace>
  <inkml:trace contextRef="#ctx0" brushRef="#br0" timeOffset="60">22907 8072 108 0,'2'-2'44'0,"1"2"-24"0,-3 0-17 0,0 0 12 16,0 0 0-16,0 2 3 16,-3 1-6-16,-5 0 1 15,5 2 1-15,-6 0 1 16,-6 1-8-16,0 2-2 0,0-1 1 16,0 1-1-16,0 0 0 15,0 0-6-15,9 0-1 16,-3 0-2-16,4 3 3 15,2-1 2-15,3 4 4 16,0-4 2-16,3 1 3 16,8 7-1-16,-2-2 2 15,6 0-4-15,0 0 1 16,0-3-5-16,-3-2-2 0,-3-3-27 16,0 0-10-16,3 2-55 15</inkml:trace>
  <inkml:trace contextRef="#ctx0" brushRef="#br0" timeOffset="61">23234 8218 84 0,'0'5'33'0,"0"1"-18"0,6-1 2 0,-3-3 16 16,6 4 0-16,3-1 3 16,0 0-11-16,-3-2-3 15,5-3-13-15,-2 0 1 16,-3-3 1-16,3 1-6 0,-3-1-3 16,0-2-1-16,-3-1 1 15,0 1-1-15,-3-3-1 16,-3 0-6-16,0 3-1 15,-3 0-2-15,-3-1 1 16,-3 4 2-16,-6 2 4 16,-3 2 3-16,0 4 4 15,-2-1 2-15,8 3 1 16,-3 0-7-16,6 0 0 16,3 5 8-16,3-2 5 15,3 5-2-15,3-1 1 16,6-1-6-16,3-1 1 0,9-3-5 15,-1 1 0-15,1-3-14 16,-3-3-6-16,0-2-24 16,-3-6-9-16,0 1-29 15</inkml:trace>
  <inkml:trace contextRef="#ctx0" brushRef="#br0" timeOffset="62">23421 8192 132 0,'-6'-8'52'0,"9"8"-28"0,-6 2-22 0,3-2 14 16,3 6-4-16,-3 1 3 16,0 4 5-16,3 5 2 15,-3 5-11-15,0 0 7 0,3-5 2 16,-3 0-4-16,0-5-1 16,0-3-9-16,0-1-2 15,3-1-2-15,-3-6-2 16,0 0 3-16,0-8 0 15,6 0-1-15,-3-5-2 16,6-1-6-16,3 1-4 16,3 0 6-16,-3 2 1 15,0 3 3-15,0 3 2 16,3 2 1-16,-3 3 3 16,-1 3 6-16,1 2 2 0,-3 1-1 15,-3 4 0-15,0 6-7 16,-6 0-2-16,0-3-7 15,0-2 0-15,0-1-23 16,6-2-11-16,-3 0-20 16,3-2-9-16,0-4-20 15</inkml:trace>
  <inkml:trace contextRef="#ctx0" brushRef="#br0" timeOffset="63">23731 8221 180 0,'-3'-11'68'0,"-15"6"-36"0,9-1-20 0,6 6 19 16,-6 0-7-16,0 0 0 15,0 3-11-15,-2 2-5 16,-1 3-5-16,3 3-5 0,0 5-1 16,3 5-1-16,3-3 3 15,3 1-2-15,6-3-1 16,-3-3 0-16,6-2 0 15,6-3 0-15,-3-6 0 16,2-4 5-16,1-9 1 16,0-2 2-16,3-3 0 15,-6 0-2-15,0-2-2 16,-3-4-2-16,-3-1-1 16,-3-4 2-16,-6 3 0 0,-3-5 1 15,-3 3 0 1,-3 5 2-16,3 2 3 0,6 6-2 15,-3 8-2 1,3 12 2 0,3 7 0-16,6 7 7 15,0 5 4-15,3 6-3 16,3 5-1-16,-3-5-6 16,6-3-3-16,-3-3 0 15,-1-4-1-15,1-7-27 16,0-1-11-16,-3-6-36 15,6-6-53 1,0-4 30-16</inkml:trace>
  <inkml:trace contextRef="#ctx0" brushRef="#br0" timeOffset="64">23972 8051 188 0,'0'0'71'0,"0"0"-38"0,0 16-19 16,0-8 22-16,0 3-7 16,0 7 0-16,0 6-5 15,-3 0-3-15,3 8-11 16,0 2-2-16,0-5-1 0,0-5-3 0,0-3-1 16,3-5-32-16,0-3-15 15,0-2-163 1,3-3 96-1</inkml:trace>
  <inkml:trace contextRef="#ctx0" brushRef="#br0" timeOffset="65">24145 8152 144 0,'0'2'55'0,"3"1"-30"0,-3 2 1 0,0-5 23 16,0 3-9-16,-3 0-1 15,0-1-9-15,-3-2-2 16,6 0-15-16,-3 0-3 0,0 0 0 16,0 0-6-16,0-2-2 15,3-1-10-15,0 3-3 16,3 0 1-16,0 0 1 16,3 0 3-16,-6 3 4 0,0-3 1 15,0 0 3-15,0 0-1 16,0 2 2-16,0 1-2 15,0 2-1-15,0-5-17 16,-3 0-6-16,0 0-27 16,0 0-10-16,3 3-34 15</inkml:trace>
  <inkml:trace contextRef="#ctx0" brushRef="#br0" timeOffset="66">24115 8382 204 0,'9'5'77'0,"-6"1"-42"0,3 9-10 0,-3-4 27 16,-3 5-6-16,-3 2 0 15,-3 1-22-15,-6-1-7 16,-6 1-10-16,-3 0-45 16,0-4-16-16,-8 1-82 15</inkml:trace>
  <inkml:trace contextRef="#ctx0" brushRef="#br0" timeOffset="67">16950 6371 132 0,'0'-2'49'0,"3"4"-26"0,-3 1-27 15,3 5 32-15,0 5-8 16,0 3-1-16,-3 8 1 16,3 5-12-16,0 0 7 15,0-3 2-15,-3-2-3 0,0-3 0 16,0-5-4-16,0 0-1 15,0-3-3-15,3-5-1 16,-3-2-1-16,0-6 0 16,0 0-2-16,6 2 1 15,3-2-2-15,3-5-1 16,0 0 1-16,3-1-1 16,-3 1-3-16,6 0 2 15,2 2 1-15,-2-2 2 16,-3-1-10-16,-3 1-4 15,0 0-21-15,0 2-6 16</inkml:trace>
  <inkml:trace contextRef="#ctx0" brushRef="#br0" timeOffset="68">17001 6562 116 0,'-9'2'44'0,"6"-2"-24"0,3-2-2 15,0 2 18-15,0 0-12 16,0 0-1-16,6-3-2 16,0-2 1-1,3-16-3-15,3-3-2 0,6-3-5 16,6-2-2-16,-1 0-4 16,4 3 1-16,0-3-2 15,3-3 2-15,-1 5-2 16,4 4 0-16,0 1-1 15,0 4 2-15,-1 2-3 0,-2 3 0 16,0 5 3-16,-3-3 3 16,0 3 0-16,-4 0 0 15,1 3-3-15,-6 0-1 16,-3-1-1-16,-3 6 0 16,-3 0-2-16,0 0-2 15,-3 0 1-15,0 0-1 16,-6 0-22-16,3-2-8 15,-3 2-18-15,0 0-5 16,-3 0-111 0,9 5 68-1</inkml:trace>
  <inkml:trace contextRef="#ctx0" brushRef="#br0" timeOffset="69">17861 5919 160 0,'0'2'60'0,"0"4"-32"0,0 7-15 15,0-3 19-15,0 6-5 16,-3 11 1-16,0 5-11 15,0 2-3-15,3 0-8 0,0 1-4 0,0-6-1 16,3-3-1-16,0-2 0 16,0-5-25-16,-3-3-10 15,3-3-29 1,-3-3-47-16,0-2 24 16</inkml:trace>
  <inkml:trace contextRef="#ctx0" brushRef="#br0" timeOffset="70">17724 6167 156 0,'0'-5'57'0,"3"3"-30"0,3-4-21 0,0 6 17 0,0-2-1 16,3-1 4-16,3 0-10 16,6-2-4-16,0 2-7 15,3 1-8-15,-1-4-1 0,1 4-27 16,-3-1-9-16,-3 0-31 15,3 1-25 1,0-3 35-16</inkml:trace>
  <inkml:trace contextRef="#ctx0" brushRef="#br0" timeOffset="71">17962 6001 124 0,'-3'5'49'0,"6"3"-26"0,-3 29-27 0,0-24 8 16,0 6 9-16,0 2 6 16,0 3-3-16,-3 0-1 15,3-1-7-15,0-4 0 16,-3-1-5-16,1-2 0 0,2-2 1 16,0-4-7-16,0-5-2 15,0 3-7-15,0-8-3 16,0-5 2-16,0-3 2 15,2-2 2-15,4-1 1 16,0 0 5-16,0 1 1 16,6-1 2-16,-3 3 0 15,0 0 4-15,6 3 5 16,-6 5 4-16,0 0 4 0,0 3-5 16,0 5 1-1,-3 0-4-15,0 5 2 0,0 0-4 16,-3 3-2-16,2-3-5 15,-2 0-2-15,0-5-24 16,3 0-7-16,0-2-44 16</inkml:trace>
  <inkml:trace contextRef="#ctx0" brushRef="#br0" timeOffset="72">18198 6154 156 0,'-3'0'60'0,"3"6"-32"0,3-1-35 0,-3 0 8 16,0 3-2-16,0 3 2 15,0-3 2-15,0 5 3 16,0-3-3-16,0 1-4 0,0-3-2 16,0-3-53-1,0 0-36-15,0 1 36 16</inkml:trace>
  <inkml:trace contextRef="#ctx0" brushRef="#br0" timeOffset="73">18192 6067 168 0,'-6'-3'63'0,"6"3"-34"0,3 0-71 0,-3 0-6 0,0 0-5 16,6 0 4-1,0 0 19-15,0 0 8 0</inkml:trace>
  <inkml:trace contextRef="#ctx0" brushRef="#br0" timeOffset="74">18323 6128 140 0,'-6'0'52'0,"3"5"-28"0,-3 0-15 0,0 1 16 16,0-1-3-16,-3 0 1 15</inkml:trace>
  <inkml:trace contextRef="#ctx0" brushRef="#br0" timeOffset="75">18278 6167 301 0,'0'8'1'0,"6"0"-2"0,3 0-2 0,0 0 1 15,0 5 0-15,0-2 0 16,-3 0 6-16,0-1 2 16,-6-2 11-16,0 0 4 15,-3 0-7-15,-6 0-1 16,0-3-5-16,-3 1-3 15,3-1-16-15,0-3-7 16,0 1-35-16,3 0-16 16,6-3-13-1</inkml:trace>
  <inkml:trace contextRef="#ctx0" brushRef="#br0" timeOffset="76">18677 6146 168 0,'-3'0'63'0,"0"0"-34"0,-3 0-21 0,3 3 18 15,-3 2-4-15,-3-2 1 16,0 2-12-16,3 0-4 16,0 1-5-16,3-1-4 0,0 0 1 15,3 1-4-15,3-1 1 16,3 0 2-16,3 3 1 16,0 5 1-16,-3 1 0 15,0-1 11-15,-3-3 7 16,-3 1 6-16,-3 0 5 0,-3-3-6 15,-3-1-4-15,-3-1-9 16,0-1-4-16,0-2-3 16,3-1 0-16,3-2-29 15,1 0-11-15,2 0-35 16,3-2-15-16,3-1-8 16</inkml:trace>
  <inkml:trace contextRef="#ctx0" brushRef="#br0" timeOffset="77">18763 6189 156 0,'-3'0'57'0,"6"5"-30"0,0 3-27 0,0-3 10 16,0 6 7-16,0-1 4 15,0 4-7-15,0-4-3 16,0 1-6-16,0-1-4 0,0 1 2 15,0-3-35-15,3 0-13 16,-3 0-35 0</inkml:trace>
  <inkml:trace contextRef="#ctx0" brushRef="#br0" timeOffset="78">18751 6128 208 0,'-18'-8'79'0,"30"5"-42"0,-6 1-43 16,0-1-28 0,0 0 9-16,0 3-19 15,0 0-4-15,3 0-9 16,0 3-5-16</inkml:trace>
  <inkml:trace contextRef="#ctx0" brushRef="#br0" timeOffset="79">18855 6218 108 0,'3'18'44'0,"-6"1"-24"0,6 2-17 0,-3-13 10 15,0-3 3-15,0 0 4 16,0 1-8-16,0-6-2 16,0 0-8-16,0 0-2 15,0 0 0-15,0 0 0 0,3-6 2 16,0-4-1-16,0-3 2 15,3-1-4-15,0 1-2 16,0 0-1-16,6 2 0 16,0 1 5-16,3 2 1 15,0 5 11-15,-3 3 3 16,0 3 6-16,-1 2 3 16,-2 0-11-16,0 6-3 15,0 0-5-15,-3 2 1 0,-3-3-4 16,0 1-2-16,0-3-18 15,0 0-9-15,0-3-26 16,0 0-54 0,3-2 15-16</inkml:trace>
  <inkml:trace contextRef="#ctx0" brushRef="#br0" timeOffset="80">19147 6181 168 0,'-6'-6'66'0,"3"6"-36"0,-3 3-26 16,3 0 15-16,-3-1-9 0,-3 4-3 16,0 2-9-16,-2 5-1 15,2 0 1-15,0 3 1 0,3 0 3 16,3-3 1-16,3-2 3 16,3-1-3-16,0-2 0 15,3-3-6-15,3-2 0 16,0-3-6-16,-1 0-1 15,1-8-2-15,0-5 0 16,3 2 9-16,-9 1 4 16,0 2 0-16,0 0 2 15,-3 0-2-15,0 3-1 16,0-1-6-16,0 6-4 16,6 0-1-16,0 8-1 0,0 5 13 15,0 1 6 1,6-1 9-16,-6 3 4 0,-3 2 5 15,-3 3 2-15,0 3-8 16,-9-5-1-16,0-3-5 16,-3 0 0-16,-3-3-3 15,-3-3-1-15,-3-2-12 16,1-5-5-16,2-3-29 16,0-5-12-16,-3-3-34 15,3-3-30 1,6-2 47-16</inkml:trace>
  <inkml:trace contextRef="#ctx0" brushRef="#br0" timeOffset="81">19263 5927 132 0,'0'-3'52'0,"0"3"-28"0,3 5-35 0,-3 1 8 15,3 4 14-15,0 6 10 16,0 13 9-16,3 0 7 16,-6 6-11-16,0-1-6 15,0 3-11-15,0 0-6 0,0-5 0 16,-3-3-7-16,3-5-1 16,0-6-38-16,0-2-16 15,0-3-23 1</inkml:trace>
  <inkml:trace contextRef="#ctx0" brushRef="#br0" timeOffset="82">19350 6223 156 0,'2'0'57'0,"16"3"-30"0,-9-1-32 16,0 6 56-1,0-2-10-15,0-6-13 16,3-3-7-16,0 0-13 16,0 1-10-16,0-4-1 0,-3 1-1 15,0 0 2-15,-3-3-8 16,-4 0-1-16,-2 0-10 0,0 0-4 16,-2 0-6-16,-4 3-1 15,-3 2 10-15,0 0 8 16,-15 11 11-1,3 3 2-15,3 0 1 16,3 4 12-16,3 4 6 16,3-3 4-16,6 0 4 15,1 0-1-15,10-1 0 16,7-1-12-16,3-4-3 16,3-2-22-16,3-5-9 15,3-3-42 1,-1 0-48-16,1-3 27 0</inkml:trace>
  <inkml:trace contextRef="#ctx0" brushRef="#br0" timeOffset="83">19796 6014 160 0,'-3'8'60'0,"3"10"-32"0,3 17-20 0,-3-19 16 16,-3 5 1-16,0 3 2 15,0 2-6-15,0 1-2 16,0-1-11-16,3-2-1 0,0-6 0 15,0-2-8-15,0-2-4 16,0-4-35-16,3-2-14 16,0-3-40-1</inkml:trace>
  <inkml:trace contextRef="#ctx0" brushRef="#br0" timeOffset="84">19921 6170 208 0,'-3'3'79'16,"6"2"-42"-16,3 3-45 0,-3 0 12 0,0 0 11 15,-3 5 10-15,0 3-9 16,3 0-3-16,0-3-8 16,-3-2-15-16,0-1-3 0,3-2-49 15,-3-3-66 1</inkml:trace>
  <inkml:trace contextRef="#ctx0" brushRef="#br0" timeOffset="85">19930 6130 156 0,'0'0'60'0,"3"-2"-32"0,3-1-42 0,-3 3 8 16,3 0-21-16,0 0-8 15,3 0-19-15,0 3-6 16</inkml:trace>
  <inkml:trace contextRef="#ctx0" brushRef="#br0" timeOffset="86">20034 6191 140 0,'0'19'55'0,"0"-11"-30"0,-3 16-10 0,3-14 18 16,0 1-10-16,0-3 0 15,-3 0-10-15,3-3 0 16,0 0-8-16,0-5-3 0,0 0 1 15,3-2-2-15,3-9-1 16,0 0 1-16,0 1-1 0,6-1-3 16,3-2 0-16,0 0-1 15,0 2 0-15,-1 6 3 16,-2 0 0 0,0 5 5-16,-3 5 5 0,0 3 6 15,0 2 3-15,-3 6-5 16,-3-3-3-16,0 1-5 15,0-4-2-15,0-2-28 16,0 0-12-16,-3-3-51 16,3 1-38-1,0-1 46-15</inkml:trace>
  <inkml:trace contextRef="#ctx0" brushRef="#br0" timeOffset="87">20260 6194 124 0,'-3'-3'46'0,"3"6"-24"0,3 0-30 0,-3-3 7 15,3 5 32-15,6 0 18 16,-3 0-7-16,0 1-1 16,6-4-20-16,0 6-7 15,0 0-9-15,0-8 1 0,0 0 0 16,0-2-5-16,-3-1 0 15,2 0-6-15,-2-2-1 16,-3 0-8-16,-3-1-4 16,-3 1-6-16,-3 0-2 15,-3 0 3-15,0-1 1 0,-8 4 8 16,-4-1 6-16,0 6 5 16,3 2 2-16,3 3 16 15,0 0 7-15,3 8 9 16,3 0 6-16,3-3-7 15,9 3-1-15,0-3-10 16,6 0-1-16,3-2-11 16,6-3-4-16,3-3-35 15,5-2-14-15,4-1-67 16</inkml:trace>
  <inkml:trace contextRef="#ctx0" brushRef="#br0" timeOffset="88">20823 6194 132 0,'0'5'52'0,"0"0"-28"0,0 3-6 0,0 6 18 15,0 4-7-15,0 1 0 16,3-1-16-16,-3-2-8 15,3 0-3-15,0-3-2 0,0-2 0 16,0-3-33-16,-3-8-13 16,0 0-39-1</inkml:trace>
  <inkml:trace contextRef="#ctx0" brushRef="#br0" timeOffset="89">20832 6093 216 0,'-6'-21'82'0,"6"37"-44"0,0-8-47 0,0-8 8 16,3 5-7-16,0-2-18 15,3 0-8-15,0 2-46 16,3 0-19-16</inkml:trace>
  <inkml:trace contextRef="#ctx0" brushRef="#br0" timeOffset="90">20954 6136 168 0,'-9'2'66'0,"6"4"-36"0,-3 2-24 0,3-6 15 16,0 4-7-16,0-1 2 16,0 3-11-16,0 0-3 15,3 2-2-15,3 6-3 0,3-3 2 16,6 3 1-16,0-3 2 15,-3 1 1-15,0-1 1 16,-3 0 11-16,-6 0 7 16,-6 1 9-16,-3-1 5 15,-3 3-15-15,-3-6-7 0,0 1-8 16,0-3-5-16,3-3-14 16,3-2-4-16,0-1-44 15,7-2-18-15,2 0-27 16</inkml:trace>
  <inkml:trace contextRef="#ctx0" brushRef="#br0" timeOffset="91">21281 6215 140 0,'-6'3'55'0,"6"-1"-30"0,0 6-16 16,3 3 16-16,0 2-3 16,3 0-1-16,0-2-9 15,3 0-3-15,3-4-5 16,3-1 2-16,0-1 3 0,0-5-3 15,0 0 2-15,2-8-5 16,-2-2 0-16,-3-1-6 16,-3-2 0-16,-3 2-1 15,0-2-1-15,-9 2 1 0,-3 1 0 16,0 2 0-16,-3 2 0 16,-3 4 0-16,-3 2 0 15,1 2 7-15,-1 6 5 16,0 6 0-16,3 4 1 15,0 1-1-15,3-1 0 16,3 1-2-16,6-1 1 16,3-2-4-16,6 3 0 15,9-6-3-15,3-3-1 16,11-4-26-16,1-6-9 16,0-3-61-1</inkml:trace>
  <inkml:trace contextRef="#ctx0" brushRef="#br0" timeOffset="92">21609 6231 176 0,'-12'-8'68'0,"9"5"-36"0,-6 1-20 16,6 2 21-16,-3 2-8 16,-3 4 0-16,0 4-14 15,-3 3-7-15,0 3-2 16,-3 3-5-16,4 2 2 0,2 0 1 15,6 0 0-15,3-5-3 16,3-3 0-16,3-5-1 16,2-2 0-16,4-6-2 15,3-6-1-15,0-2-5 16,-3 1 0-16,-3-1 6 0,0 0 3 16,0 0 3-1,-3 0 2-15,-6 2 3 16,3 4 2-16,-3 2-1 0,0 2 1 15,-3 9-2-15,0 5 0 16,0 2-1-16,0 9 2 16,0 5-1-16,3-3 0 15,3-3-3-15,0-2-2 16,3-5 1-16,0-4-1 16,0-4-27-16,6-3-9 15,5-5-35 1,-2-6-41-16,0-10 33 0</inkml:trace>
  <inkml:trace contextRef="#ctx0" brushRef="#br0" timeOffset="93">21719 6228 156 0,'-9'0'60'0,"9"19"-32"0,0-9-35 15,0-4 21 1,0 10 6-16,3-1-1 15,0 1-1-15,3 0-10 16,0 3-5-16,0-6 0 0,3-5-2 16,0-3-1-16,3-2-2 15,-1-6-1-15,1-2-12 0,-3-6-5 16,0-7 2-16,-3-3 2 16,-3 2 8-16,0 3 2 15,-3 6 17-15,0 2 7 16,0 2 0-16,0 9 2 15,0 5-11-15,0 3-3 16,0-1 0-16,3 3 1 16,0 3-3-16,3-3-3 15,0 3 0-15,0-2-1 16,0-4-42-16,6-2-17 16,-3-3-21-1</inkml:trace>
  <inkml:trace contextRef="#ctx0" brushRef="#br0" timeOffset="94">21978 6289 188 0,'-6'11'71'0,"6"-6"-38"0,0 6-41 16,0-3 12-16,-3 2 0 15,0 6 2-15,3-3-7 16,0 0-4-16,0-2-77 15,0-3-32-15</inkml:trace>
  <inkml:trace contextRef="#ctx0" brushRef="#br0" timeOffset="95">21951 6149 108 0,'-3'-5'44'0,"6"5"-24"0,3-6-70 0,-6 6-14 16</inkml:trace>
  <inkml:trace contextRef="#ctx0" brushRef="#br0" timeOffset="96">22028 6244 144 0,'3'27'55'0,"0"-6"-30"0,0 3-18 0,0-14 13 0,0 1 3 16,0 2 6-16,3-2-10 15,-3-3-1-15,3-3-10 16,0-5 4-16,6-3 1 0,-3-2-4 16,6-3-1-16,-3 0-2 15,-3-11-1-15,0-2-3 16,-3 0-2-16,0 0-13 16,-1 2-4-16,-2 4-22 15,0 1-8-15,0 4-43 16</inkml:trace>
  <inkml:trace contextRef="#ctx0" brushRef="#br0" timeOffset="97">22264 6199 104 0,'-3'5'41'0,"0"-2"-22"0,-3 2-9 0,3-2 12 15,-3 8 1-15,-3-1 3 16,0 9-12-16,0-1-5 15,0 3-6-15,-6 3-3 0,9 3 1 16,3-3 3-16,0-6 2 16,3-2 0-16,3-3-1 15,3-2-1-15,3-6 2 16,0-5-1-16,3-5 0 16,0-3-10-16,-3-3-4 15,0-2 5-15,-3 0 1 16,0-3 3-16,-3-3 2 15,0 1-1-15,-3 5-1 16,0 2-2-16,3 3 1 0,-3 3-1 16,2 13 3-1,-2 5 3-15,6 3 1 16,-3 5 0-16,3-2-6 16,0-1-1-16,0-2 1 15,0-3 2-15,0-2-22 16,6-6-63-1,-3-8-18 1,6-5 45-16</inkml:trace>
  <inkml:trace contextRef="#ctx0" brushRef="#br0" timeOffset="98">22386 5985 132 0,'-15'3'49'0,"15"4"-26"0,0 20-16 0,3-11 13 16,6 8-1-16,-6 7 1 16,0 6-9-16,0 3-2 15,0 0-5-15,2-3-3 0,-2 0 2 16,3-5-11-16,0-3-4 16,0-8-67-1</inkml:trace>
  <inkml:trace contextRef="#ctx0" brushRef="#br0" timeOffset="99">22481 6271 140 0,'-6'0'55'0,"6"2"-30"0,9 1-27 15,-6 5 11-15,0 0 18 16,3 0 12-16,0 0-16 15,3-3-5-15,6 0-11 16,2 1-3-16,-2-6 0 0,0 0-2 16,0-3 1-16,-3 0-4 15,-3-7-4 1,-6-6-2-16,-3 0 4 16,-6 3 1-1,-6 2 2-15,0 3 0 0,0 6 2 16,0 7-3-16,0 0 0 15,0 6 1 1,4 2 0-16,2 3 0 16,3 0 0-16,0 0 0 0,3 5 2 15,3-5-3-15,3-1 0 16,5-1-15-16,-2-4-6 16,12-4-132-1,-3-6 74 1</inkml:trace>
  <inkml:trace contextRef="#ctx0" brushRef="#br0" timeOffset="100">22701 6316 76 0,'-6'8'30'0,"6"-1"-16"0,0 9 3 15,0-8 16-15,-3 3 3 16,0-1 0-16,3-2-19 15,0 0-10-15,0-2-5 16,0-1 0 0,0-5-1-1,3-5-9-15,0-3-5 0,3-3 2 16,0-2 2-16,3-6 0 16,3-7 1-16,3 7 5 0,0 6 1 15,-3 3 6 1,-3 7 2-16,8 3 13 15,-2 8 5-15,-3 2-10 0,0 4-3 16,-3-1-1-16,-3 3 1 16,0 2-8-16,-3-2-3 15,0-3-34-15,0-2-13 16,0-3-29 0</inkml:trace>
  <inkml:trace contextRef="#ctx0" brushRef="#br0" timeOffset="101">22945 5950 192 0,'-3'0'74'0,"6"3"-40"0,0 2-42 16,0 3 10-16,-3 6 3 15,0 15 4-15,0 5 2 16,0 3 3-16,-3 11-7 15,0-3-2-15,3 0-1 0,0-6-2 16,0-4-2-16,0-6-26 16,0-3-12-16,-3-7-52 15</inkml:trace>
  <inkml:trace contextRef="#ctx0" brushRef="#br0" timeOffset="102">22850 6197 192 0,'0'-6'71'0,"12"4"-38"0,0-1-25 0,-6 0 16 16,6 1-8-16,3-1-1 16,2 0-9-16,7 1-2 15,3-1-2-15,0 3-19 0,0 0-9 16,-4 0-70-1</inkml:trace>
  <inkml:trace contextRef="#ctx0" brushRef="#br0" timeOffset="103">23371 5985 160 0,'0'3'60'0,"3"7"-32"0,-3 32-13 16,0-23 18-16,0 5-5 16,0 5-2-16,0 5-10 15,-3 3-5-15,0-2-6 16,0-4-4-16,3-1 0 0,-3-4-30 16,3-2-13-16,-6-3-55 15</inkml:trace>
  <inkml:trace contextRef="#ctx0" brushRef="#br0" timeOffset="104">23270 6194 224 0,'-3'-3'85'0,"6"-5"-46"0,17 6-43 0,-11-1 15 16,3 0-6-16,0 1 2 15,6-1-6-15,3 0-3 16,-6 1 1-16,12 2-38 0,-4 0-13 16,4 0-38-16</inkml:trace>
  <inkml:trace contextRef="#ctx0" brushRef="#br0" timeOffset="105">23517 6260 180 0,'-30'42'68'0,"30"-31"-36"0,-3 5-26 0,3-8 17 0,0 5-8 15,9-2 2-15,0-1-6 16,6-2 1-16,-3-3-7 16,2-5 6-16,1-2 2 0,6-6-2 15,0-3 1-15,-3 1-3 16,-6-9 2-16,-3-2 0 16,-9 2 3-16,0 1-3 15,-9-1 1-15,0 6-5 16,-3 3 1-16,-3-1-16 15,-6 3-7-15,6 3-21 0,-5 5-7 16,5 0-40 0,9 2-54-16,-3 1 36 15</inkml:trace>
  <inkml:trace contextRef="#ctx0" brushRef="#br0" timeOffset="106">23832 6199 152 0,'0'0'57'0,"0"3"-30"0,-3-3-95 0</inkml:trace>
  <inkml:trace contextRef="#ctx0" brushRef="#br0" timeOffset="107">23832 6390 280 0,'-6'5'104'0,"9"-2"-56"0,-3-3-56 0,0 0 16 0,0 0-15 15,0 0 0-15,0 0-85 16,3-3-36-16,-3 0 38 16</inkml:trace>
  <inkml:trace contextRef="#ctx0" brushRef="#br0" timeOffset="108">21335 6583 96 0,'-3'5'35'0,"0"0"-18"0,3 1 6 15,0-1 21-15,0-2-2 16,0-1 0-16,0 1-8 16,0 0-4-16,0-3-16 0,0 0-4 0,0 0-3 15,0 0 5-15,3 0 3 16,3-3-6-16,0 0-3 16,3-2-6-16,0 0 0 15,0-3 0-15,3 0 2 16,2-5-3-16,7-1 0 15,0 6 1-15,0 1 0 16,3 7-3-16,0 5 0 16,-1 3 2-16,1 2 0 15,3 6 5-15,-3-3 2 16,0-2 2-16,-4 2 0 16,1-2-4-16,0-3-1 15,3-6-1-15,3-2 1 16,-1-2 0-16,13-6 1 0,-3-3-2 15,0 1-2-15,-4-1-2 16,4 6 1-16,-9 2 1 16,6 3 2-16,-1 3-1 15,-2 2 2-15,-3 0 0 16,3 1 3-16,-1-1-1 16,1-2 2-16,0-3-4 15,9-3 0-15,-4-2-1 16,-2-1-2-16,6 1 1 15,-9 2-1-15,-4 1 0 16,1 2 0-16,3 2 0 0,3 4 2 16,-4-1-3-16,1 0 0 15,3 1 1-15,0-4 0 16,2-2 0-16,7-2 0 16,3-1-5-16,-7-2-1 15,-2 2-2-15,-3 3 2 16,3 0 6-16,-4 5 2 15,1 1 0-15,-3-1-2 16,-3 0-2-16,2 0 1 16,4-2 3-16,0-3 1 15,0-3-4-15,2-2-1 16,4-3-26-16,-6 0-9 0,-3 0-89 31</inkml:trace>
  <inkml:trace contextRef="#ctx0" brushRef="#br0" timeOffset="109">23222 6617 96 0,'3'0'35'0,"-3"0"-18"0,6 0-11 16,-6 0 9-16,0 0-2 16,3 0 2-16,3-2-4 15,0 2 1-15,0-3-7 16,6 0-1-16,0 1-2 15,-3-1-2-15,5 0 3 0,-2 1 2 16,0-1 2-16,0 3 10 16,3 0 6-16,0 3 3 15,-3-1 2-15,15 4-4 0,-4-1-3 16,1-2-3 0,0-1 1-16,3-2-8 0,0-2-2 15,-1-1-5-15,-2-2-1 16,-3-1-1-16,-3 1-2 15,0 0-28-15,0-1-11 16,-3 1-74 0,-4 3-35-16,-2-1 74 15</inkml:trace>
  <inkml:trace contextRef="#ctx0" brushRef="#br0" timeOffset="110">23791 6202 112 0,'0'0'44'0,"0"0"-24"0,0-3-10 0,0 3 12 0,0 0-10 16,0 0-2-16,0 0-4 15,0 0-1-15,0 0-3 16,0 0 9-16,0 0 8 0,0 0-4 16,0 0 0-16,5 3-1 15,-5-3 2-15,0 2-9 16,0 1-4-16,0-3-2 16,0 3-1-16,-5-3 0 15,5 2 0-15,0-2 0 0,0 0 0 16,0 0 0-16,0-2 0 15,0-1-3-15,5 0 2 16,-2 1-4-16,0-1 1 16,6 3 2-16,-3 0 3 15,0 0 2-15,-3 3 1 16,0-1 11-16,0 1 7 16,-6 2 15-1,-3 1-15-15,0-1-7 16,0 3-9-16,-9-8-5 15,1 3 0-15,5-3-1 16,-3 0 0-16,9-3 0 16,-3 0-7-16,3 1 0 0,6 2 1 15,3 0 3-15,-3 0 0 16,6 0 1-16,-3 2 2 16,-6-2 2-16,6 3-1 15,-6-3-1-15,0 0-13 16,0 0-6-16,0 0-96 15</inkml:trace>
  <inkml:trace contextRef="#ctx0" brushRef="#br0" timeOffset="111">23817 6376 116 0,'3'0'44'0,"0"3"-24"0,-6 0 5 0,3-3 20 15,0 5-7-15,0-2-2 16,-3 2-14-16,-3 0-4 16,6-2-10-16,-3 0-3 0,-3-1-1 15,3-2-2-15,-5 0 1 16,8 0-4-16,-3 0 0 15,-3-2-1-15,6-1-2 16,0 0-6-16,0 1-4 16,0-1 3-16,6 0 4 15,-3 3 4-15,5 0 2 0,-5 3 1 16,3 0 0-16,-3 2 13 16,-3 0 8-16,0 1 3 15,-3-1 3-15,-3 0-11 16,3-2-4-16,-5-1-7 15,-1-2-4 1,3 0-3-16,0 0-3 16,-3 0 0-16,15-2-6 15,0-1 2 1,0 3 2-16,-3 0 4 16,-3 0 4-16,0 0 0 15,0 0 2-15,0 0 2 0,0 0 2 16,0 0-3-1,0 0-3-15,0 0-62 0,0-3-29 16,0-2-12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8T00:02:43.7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11768 13346 140 0,'-3'0'55'0,"3"2"-30"0,0 1-12 0,0-3 17 16,0 0-11-16,0 0-1 15,0 0-1-15,0 0-2 16,0 0-7-16,0 0 1 0,3-3 4 15,0 1-7-15,0-1-3 0,0-2-2 16,3-3-1-16,0 0 0 16,0 0 0-16,0-3 0 15,0 3 0-15,0 0 0 16,-3 0 0-16,0 3-3 16,0 0 2-16,0 2-4 15,0 1 1-15,-3 2 0 16,0 0 2-16,3 5 1 15,0 5 1-15,0 4-3 16,-3-1 2-16,0 11-1 16,0-3 0-16,3 0 2 15,-3 0 0-15,3-2 2 16,-3-1 3-16,3-2-13 16,-3-3-7-16,0-2-30 0,0-3-13 15,0-3-19 1</inkml:trace>
  <inkml:trace contextRef="#ctx0" brushRef="#br0" timeOffset="1">11774 13470 156 0,'-3'-3'57'0,"6"3"-30"0,3 0-34 0,0 0 8 15,0 0 2-15,3 0 5 16,3 0 5-16,0 0 2 15,6 0-8-15,2 0-6 0,1 0-4 16,-3 0 2-16,0 3 0 0,0-3-32 16,-3 0-57-1,0 0 5-15</inkml:trace>
  <inkml:trace contextRef="#ctx0" brushRef="#br0" timeOffset="2">11846 13261 84 0,'0'-11'33'0,"0"9"-18"0,0-4-5 15,0 4 12-15,0-9-1 16,-3 1-1-16,0-4 1 16,-3 4 1-16,0-1 1 15,-3 1 3-15,0 2-14 16,-3 2 0-16,0 4 1 0,-3-1-9 15,0 11-2-15,-3 5-4 16,-2 8-2-16,-1 9 3 16,3 4 0-16,3 6-2 15,3 5 0-15,3 2-3 16,6 3 1-16,9 1 3 16,6-4 1-16,6-10 3 0,3-5 1 15,12-8-4-15,2-8 1 16,10-13 6-16,0-17 6 15,-4-10 0-15,-2-5 3 16,-3-5 9-16,-13-6 5 16,-5 1 4-16,-9-4 5 15,-6 4-10-15,-9 2-4 16,-6 2 1-16,-9 3 1 16,-5 6-13-16,-1 5-8 15,0 5-28-15,3 5-10 16,3 3-58-16,10 11-94 31</inkml:trace>
  <inkml:trace contextRef="#ctx0" brushRef="#br0" timeOffset="3">10762 14184 128 0,'-3'13'49'0,"3"-13"-26"0,3 0-14 0,-3 0 14 16</inkml:trace>
  <inkml:trace contextRef="#ctx0" brushRef="#br0" timeOffset="4">10774 14189 268 0,'11'-5'19'0,"1"0"-10"15,6 5-8-15,-3 0-2 0,-3 10 5 16,-12 1 0 0,-3 0 1-16,-3 2-1 15,-3 0 0-15,0 0-2 16,-3 0-2-16,0 1 1 15,3-4 1-15,1 1 1 16,2-3 3-16,3-3-5 16,0 0-1-16,3 1-2 15,6-4 0-15,3 1 2 16,-1 0 2-16,4-3-1 16,6 0-1-16,-3 0 3 15,6 2 0-15,-3-2-4 16,-3 3 1-16,-3-3-7 15,0 0 0-15,-4 0-24 0,1 0-7 16,-3-3-22 0,-3 1-30-16,0-4 31 15</inkml:trace>
  <inkml:trace contextRef="#ctx0" brushRef="#br0" timeOffset="5">10872 14057 72 0,'-39'-11'30'0,"33"4"-16"0,-6-15 3 16,6 17 14 0,-3 2-3-16,-3 1-2 0,-5 7-10 15,-1 6-5-15,-6 2-9 16,-3 5-1-16,3 12-1 15,0 4 0-15,7 8 0 0,5 9-3 16,15 9 0-16,9-4 4 16,8-6 1-16,10-10 4 15,12-8 1-15,11-11 5 16,1-11 3-16,6-10 0 16,-7-21 4-16,-8-8-5 15,-7-5 2-15,-11 2 2 16,-9-10 1-16,-9-1-2 15,-15 4 2-15,-6 2-10 16,-6 5-5-16,-2 8-19 0,-1 5-5 16,-9 9-96-1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8T00:02:52.4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12736 14145 120 0,'0'-3'46'0,"0"-2"-24"0,0 10-10 0,0-5 16 16,3 3-3-16,0 2 0 16,-3 3 0-16,3 2-1 15,-1 4-13-15,-2 4 4 0,0 1 3 16,-2-1-6-16,-1 6 1 15,0 3-4-15,-3 2 0 16,0 0-3-16,3-3 1 16,0-2-2-16,0-5 2 15,0-4-2-15,0-1 2 16,3-4-4-16,0-2 0 16,0-3 1-16,0 1 2 15,3-4-3-15,-3-2-2 16,6 3 0-16,0-3 1 15,3 0-1-15,0 0-1 16,2-3 1-16,1 1-1 16,3-1 0-16,3 3 0 0,0 0-3 15,0 0 0-15,0 0 4 16,-3 0 1-16,-1 0-3 16,1 0 1-16,-3 0 0 15,-3 0 0-15,0 0-11 16,-3 0-3-16,0 0-20 15,0-3-5-15,0 1-18 16,-3-1-6-16,0 0-24 16</inkml:trace>
  <inkml:trace contextRef="#ctx0" brushRef="#br0" timeOffset="1">12819 14377 116 0,'-30'6'44'0,"27"-4"-24"0,0-2-6 0,3 0 17 15,0 0 3-15,0 0 4 0,0 0-12 16,0-2-6-16,3-1-11 16,6-5-2-16,0 0 3 15,3-2 0-15,0-4 2 0,3 4 0 16,3-6 0-16,5-3 0 16,1-2 0-16,3-3 0 15,0-5 0-15,6-5-4 16,8 0-3-1,7-3 2-15,-4 2 0 0,7 1-3 16,3 2-3-16,-1 3-3 16,4 5 1-16,-1 3 3 15,4 2 1-15,-4 6 1 0,-8 3 2 16,-3-1-1-16,-7 3 0 16,-5 0-1-16,-3 3 2 15,-3 0-5-15,-6 2-1 16,-4 3-20-16,-2 0-7 15,-3-3-57-15,0 1-25 16,0-9 2 0</inkml:trace>
  <inkml:trace contextRef="#ctx0" brushRef="#br0" timeOffset="2">13914 13732 20 0,'18'-13'11'0,"-15"13"-6"0,0-6-6 0,6 4 4 16,-3-1 13-16,0-2 7 15,0-1 4-15,-3 1 3 16</inkml:trace>
  <inkml:trace contextRef="#ctx0" brushRef="#br0" timeOffset="3">13974 13674 201 0,'3'-8'72'16,"-3"-5"-15"-16,0 2 2 16,0 8-34-1,0 3-10-15,0 11-8 16,0 5-7-16,3 8 5 16,0 2 3-16,-3 3 0 15,3 0 3-15,-3 3-2 16,3 2 2-16,-3 1-4 15,3-3 1-15,0-3-1 16,0-3 1-16,0-5-2 16,0-2-1-16,0-3-1 15,-3-3 0-15,0-3 0 16,3-2 0-16,-3-2-7 16,0-4 0-16,0-4-30 15,0-1-2 1,0-2-2-16,0-1-18 0,3 1-4 15,0-3-44 1,2-2-19-16,1-1 65 16</inkml:trace>
  <inkml:trace contextRef="#ctx0" brushRef="#br0" timeOffset="4">14144 13824 148 0,'0'0'57'0,"0"3"-30"0,2 0-18 0,-2 5 16 16,3 0 6-16,-3 0 3 0,0 2-10 15,0 3-4-15,0 3-11 16,0 0-2-16,3 0 0 16,-3 0-6-16,0-3 0 0,0-2-6 15,0-3-1-15,0-3-24 16,0 0-10-16,0-2-45 15,-3-3-32 1,0-5 48-16</inkml:trace>
  <inkml:trace contextRef="#ctx0" brushRef="#br0" timeOffset="5">14132 13742 176 0,'-6'-5'68'0,"6"3"-36"0,3 2-40 0,-3 0 10 16,0 0-12-16,0 0-2 16,0 0-11-16,3 2-3 15,3 3-35-15,-3-2-15 16</inkml:trace>
  <inkml:trace contextRef="#ctx0" brushRef="#br0" timeOffset="6">14230 13877 88 0,'-3'11'35'0,"6"2"-18"0,0 6-2 0,0-9 13 0,-3 4 0 16,3-1 3 0,-3 0-4-16,0-2-2 15,0-1-13-15,0-2-5 0,0-3-1 0,0-2-3 16,0-3 0-16,0-3 3 15,0-2 3-15,3-3-6 16,0-5-2-16,0-3-3 16,3 0 0-16,0 0 0 15,0 0-2-15,2 1 3 16,1 1 2-16,0 4-2 16,0-1 0-16,3 6 3 15,-3 2 1-15,6 6 3 16,0 2 1-16,0 3 3 0,-3 3 4 15,0 5-4-15,-4-1 2 16,1 4-7-16,0-1-3 16,-3-2 1-16,0 0 2 15,0-3-7-15,0-2 0 16,-3-3-18-16,0-3-6 16,-3-5-18-16,3 0-5 15,0-2-29 1,3-6-22-16,0-3 47 15</inkml:trace>
  <inkml:trace contextRef="#ctx0" brushRef="#br0" timeOffset="7">14548 13671 160 0,'0'0'63'0,"0"3"-34"0,3 2-23 0,0 3 17 0,0 2 1 15,0 4 3-15,0 10-6 16,0 2 0-16,0 3-12 16,0 3-1-16,0 2-1 0,0 1-1 15,0-4-1-15,-3-4-3 16,3-1-2-16,-3-5-19 16,0-2-10-16,0-6-27 15,0-2-12-15,-3-3-15 16</inkml:trace>
  <inkml:trace contextRef="#ctx0" brushRef="#br0" timeOffset="8">14453 13848 220 0,'-12'-16'82'0,"12"30"-44"0,3-9-44 16,-3-5 36-16,3-3-2 15,3 1-4-15,6-1-2 16,3 0-13-16,3 1-8 0,3-1-1 16,-1-5-9-16,4 3-2 15,3 2-29-15,-3 1-12 16,-3-1-26-16,-4 0-37 16,-2 3 33-16</inkml:trace>
  <inkml:trace contextRef="#ctx0" brushRef="#br0" timeOffset="9">14709 13936 100 0,'3'-6'38'0,"-3"9"-20"0,0-3-8 0,0 0 14 16,0 0 0-16,0 0 1 15,0 0-6-15,0 0 1 16,0 0-11-16,0 0-3 0,3 3-2 16,0-1 0-16,3 1 0 15,0 0 0-15,0-1 0 16,3 1-2-16,3 2 1 15,0-2-2-15,2-1 2 16,-2-2-2-16,3 0-1 0,0 0 3 16,-3-2 0-16,0-1 1 15,-3 0 0 1,-3-2-2-16,3 0 1 0,-6-3 0 16,0 3 3-16,-3-1-1 15,-6-2 2-15,-3 3-4 16,-3-3 0-16,0 3-1 15,3-3-2-15,-3 5-4 16,0 1 0-16,0 2-3 16,0 0 2-16,1 2 1 15,-1 4-1-15,0 2-1 16,0 2 1-16,3 1 3 16,0 2 1-16,0 0 1 0,6 3 0 15,3 0-3-15,3 0 0 16,3 0 4-16,3-3 1 15,0-2 0 1,3 2 1-16,3-3-2 16,3-7 2-16,2 0-9 0,1-3-1 15,-3-6-34-15,0-2-15 16,0 0-20 0</inkml:trace>
  <inkml:trace contextRef="#ctx0" brushRef="#br0" timeOffset="10">14929 13896 100 0,'0'0'38'0,"3"5"-20"0,-3 3-4 0,3 0 15 15,0 3-5-15,0 2 0 16,0 0-9-16,0 0-2 16,0 1-7-16,0-4-2 0,-3 1 2 15,0-3 1-15,0-3 3 16,0 0-3-16,0-5 1 16,0 0 1-16,0 0 5 15,0-2-8-15,-3-4-3 16,0-4-2-16,3-3 1 15,0-1-1-15,0-2-1 16,3 3 1-16,3 0 1 16,3 0-1-16,0 2 2 15,3 3-4-15,0 0 0 0,0 3-1 16,6 0 0-16,-4 2 2 16,4 0 0-16,0 3-27 15,0 3-9-15,-3 0-55 16</inkml:trace>
  <inkml:trace contextRef="#ctx0" brushRef="#br0" timeOffset="11">15391 13893 64 0,'-3'0'24'0,"3"6"-12"0,-3 4 1 16,3-2 14-16,0 3 0 16,0-1 4-16,0 3-15 15,0 1-7-15,3-1-3 16,3-2-2-16,0-1-2 15,0-2-2-15,0 0 1 0,-1-3-1 16,1-2 2-16,0 0-1 16,0-3 2-16,0 0-4 15,0-3-2-15,0 0 2 16,0-2 2-16,0 0 0 16,-3-1-1-16,0 4-2 15,0-1 1-15,0 0-1 16,-3 3-2-16,3 3 0 0,0 2 0 15,0 3 0 1,3 3 3-16,3 0 2 0,0-4 2 16,6 4 5-16,0-6 3 15,-4-2 5-15,1-6 2 16,3-2 4-16,-3 0 1 16,-3-3-4-16,0 0-1 15,-3 0-2-15,0-3 3 16,-3 1-9-16,-3-3-1 15,-3-1-5-15,0 1-3 16,0 2-5-16,0 4 0 16,0-1-22-16,0 2-8 15,3 1-21-15,0 2-5 16,0 1-19 0</inkml:trace>
  <inkml:trace contextRef="#ctx0" brushRef="#br0" timeOffset="12">15697 13933 104 0,'-3'11'38'0,"6"-1"-20"0,-3 6-19 16,0-8 7-16,0 3 4 15,0-1 4-15,0 9-5 16,0-9-3-16,0 6-10 0,0-8-3 15,0 3-47 1,0-11-21-16</inkml:trace>
  <inkml:trace contextRef="#ctx0" brushRef="#br0" timeOffset="13">15650 13824 152 0,'-3'-15'57'0,"6"15"-30"0,3-8-51 0,-3 5-1 16,0 3-16-16,3-3-2 15,-1-2 3-15,4 0 4 16</inkml:trace>
  <inkml:trace contextRef="#ctx0" brushRef="#br0" timeOffset="14">15793 13772 124 0,'-3'15'49'0,"3"9"-26"0,0 16-18 16,0-24 11-16,0 2-7 16,0 4-3-16,0 1-3 15,0-4 0-15,0 5-2 16,0-3-1-16,3 3 1 16,-1-14-17-1,1-2-4-15,0-3-69 16,3-12 26-1</inkml:trace>
  <inkml:trace contextRef="#ctx0" brushRef="#br0" timeOffset="15">15867 13705 140 0,'-3'0'55'0,"6"3"-30"0,0 8-32 0,0-3 10 15,0 5 12-15,-3 16 7 16,3 0 3-16,0 5 2 16,0 1-15-16,0-1-7 0,0 3-3 0,0 3 2 15,0-6 2 1,0-7-40-16,0-3-19 0,-3-6-28 31</inkml:trace>
  <inkml:trace contextRef="#ctx0" brushRef="#br0" timeOffset="16">16376 13914 72 0,'3'-5'30'0,"-3"3"-16"0,3-4-1 0,-3 6 11 16,0-2 1-16,0-1 2 16,-3 0-6-16,0 3-3 0,-3 0-8 15,-3 0-2-15,0 3-4 16,-3 2-1-16,0 3 1 0,0 3-5 15,3-1 1-15,4 4-2 16,-1-1 0-16,3 0-3 16,3 0-1-16,6 6 3 15,2-6 3-15,4 0 1 16,0-2-1-16,3-6-8 16,6-2-5-16,6-6-29 15,-3-2-38 1,-1-3 17-16</inkml:trace>
  <inkml:trace contextRef="#ctx0" brushRef="#br0" timeOffset="17">16519 13933 124 0,'-9'-3'46'0,"3"6"-24"0,3 2-19 0,0 1 12 16,-6 1-5-16,3 4 2 16,0 0-5-16,3 2-2 15,0 0-2-15,9 6 2 0,3-3 4 16,3-1-3-16,0-4 2 15,3-3 4-15,0-8 2 16,0-5-1-16,-1-3 0 16,-2-3 1-16,0 1 2 15,-6-4-7-15,-3 1-1 16,-3 0 0-16,-6 0 0 16,-3-1-2-16,-3 1-1 15,0 3-6-15,1 2 1 0,-1 0-24 16,3 2-12-1,0 4-14-15,3-1-7 0,3 3-22 16</inkml:trace>
  <inkml:trace contextRef="#ctx0" brushRef="#br0" timeOffset="18">16644 13904 108 0,'12'0'41'0,"-9"3"-22"0,-3 4-22 0,3 1 8 16,0 3 16-1,-3 0 10-15,0 2-4 0,6-3-3 16,-6 4-12-16,6-4-3 16,-6 1-5-1,0-3-1-15,0-3 1 0,0-2-2 0,0-3 1 16,0 0-2-16,0-3-1 15,6-5-4-15,-6-3 0 16,2-2-5-16,1-3 1 16,3 0-1-16,0 3 3 15,0-5 2-15,0 10 2 16,0 0-1-16,0 3-1 16,3 2 9-16,0 6 6 0,0 2-1 15,0 5 0-15,-3 1-4 16,0 0-1-16,-3 2 3 15,0-3 5 1,-3-2-7-16,0 0-1 0,0-2-3 16,0-1 1-16,0-5-2 15,0 0-1-15,3-3-2 16,0-2 1-16,3-3-4 16,0-3-1-16,0 1 0 15,3-1 2-15,-1 3-1 16,4 0 4-16,3 3 2 15,0 2 2-15,3 1 5 16,-3 4 3-16,0 4 0 0,0 4 1 16,-3 1-4-16,-4 2-3 15,1 0 0-15,-3-2-1 16,0 0-2-16,-3-4-2 16,0 1-28-16,0-2-11 15,-3-6-38 1,0 0-36-16,3-3 40 15</inkml:trace>
  <inkml:trace contextRef="#ctx0" brushRef="#br0" timeOffset="19">17049 13922 140 0,'0'14'52'0,"-3"-1"-28"0,3 13-26 0,0-12 11 15,0 12 11-15,-3 0 10 16,0 4-5-16,3-4-2 0,0 0-13 16,0 1-6-16,0-9-3 0,0-4-1 15,0-1 0-15,0-5 4 16,0-3 2-16,3-13-5 16,-3-5-2-1,0-3-3-15,0-13 3 16,0-3 0-16,0 6 1 15,0-1 0-15,0 4 11 16,0 1 7-16,0 1-3 16,3 3 0-16,0-1-14 0,3 3-3 15,5 3 1-15,1-3 0 16,6 3-4-16,-3 2 1 16,0 9 0-1,0-1 2-15,0 3 5 0,0 3 3 16,-3 2-2-16,-3 3-1 15,-4 3 8-15,-2-1 4 16,-3 3-3-16,-3-2 1 16,0-1-8-16,-2 1-1 15,-1-3-13-15,-6-3-4 16,-6 1-16-16,0-4-7 16,0-4-18-16,3-1-6 15,3-2-25 1</inkml:trace>
  <inkml:trace contextRef="#ctx0" brushRef="#br0" timeOffset="20">17284 13623 136 0,'0'0'52'0,"3"3"-28"0,-3 21-19 16,0-14 13-16,0 4 5 15,0 7 3-15,0 0-5 0,0 11-2 16,0-3-11 0,0 0-3-16,0 0 1 0,0 0-3 0,0-2 0 15,3-4-1-15,0-4 1 16,0-3-35-16,3-6-13 15,6-2-44 1</inkml:trace>
  <inkml:trace contextRef="#ctx0" brushRef="#br0" timeOffset="21">17507 13846 164 0,'-3'-6'63'0,"0"4"-34"0,-3-1-30 0,6 3 26 15,-6 0-3-15,-3 0-9 16,0 3-4-16,-3 2-6 16,-5 3-3-16,-7 5 3 0,3 0-7 15,3 3 1-15,3 3 1 16,6-3 1-16,3 0-2 16,9-1 2-16,9 1 1 15,0-5 2-15,3-3 3 16,0-6 4-16,0-2 0 15,0-5 0-15,-4-3-1 16,1-2 0-16,-3-1 0 16,0-2 0-16,-3 0 0 15,-3-1 0-15,0 4-2 16,-3 2 1-16,0 0-2 0,0 0 2 16,0 5-6-1,0 3-3-15,3 3 1 0,-3 5 0 16,3 0 3-16,3 2 1 15,0 4-1-15,-3-1-2 16,3 0 1-16,0-2-1 16,0-1-11-16,0-2-5 15,6-2-63 1</inkml:trace>
  <inkml:trace contextRef="#ctx0" brushRef="#br0" timeOffset="22">17638 13832 220 0,'-6'0'82'15,"6"0"-44"-15,-3 16-49 0,3-10 13 0,0 2 7 16,0 2 8-16,0 3-6 16,0 1-1-16,0 1-6 15,0 1-3-15,0-2 0 0,0-1-10 16,0-3-2-16,0-2-56 15,0-8-60 1,6-2 30-16</inkml:trace>
  <inkml:trace contextRef="#ctx0" brushRef="#br0" timeOffset="23">17629 13748 244 0,'-6'-6'93'0,"9"4"-50"0,-3 4-52 0,0-2 14 16,0 0-16-16,0 0-3 16,0 0-24-16,6 3-8 15,0 0-40-15,0 2-15 16</inkml:trace>
  <inkml:trace contextRef="#ctx0" brushRef="#br0" timeOffset="24">17689 13856 128 0,'0'24'49'0,"0"-13"-26"0,0 7-12 0,0-10 15 16,0 3-1-16,0-1 0 0,0 1-8 16,3-1-2-1,-3-2-9-15,0-2-2 0,0-1 2 0,0-5 6 16,0 0 2-16,3 0-1 16,0-3 0-16,-1-5-10 15,4-2-1-15,0-1-2 16,0-2 0-16,0 0-3 15,3-6 2-15,0-2-1 16,0 0 0-16,3 5 0 16,0 3 0-16,3 2 2 15,-3 3 0-15,3 3-3 16,-4 2 2-16,1 3 5 16,0 6 5-16,0 2 1 0,-3 5 2 15,0 0 0 1,0 0 0-16,-3 3-2 0,0 0 1 15,0 0-6-15,-3-3-3 16,0-2 1-16,0-3 0 16,0 0-17-16,-3-3-5 15,3 0-33-15,-3-5-12 16,0 0-41 0</inkml:trace>
  <inkml:trace contextRef="#ctx0" brushRef="#br0" timeOffset="25">18067 13938 172 0,'0'8'66'0,"3"5"-36"0,0 3-9 0,-3-8 25 0,0 3-2 15,0 5 1-15,0-3-16 16,-9-2-7-16,3 4-13 15,-9-1-19-15,0-1-7 0,-6-3-57 16,0-2-26-16,3-2-4 16</inkml:trace>
  <inkml:trace contextRef="#ctx0" brushRef="#br0" timeOffset="26">18379 13597 140 0,'-3'-11'52'0,"6"33"-28"0,0 20-30 0,0-24 6 16,-3 11 5-16,0 9 4 15,0-1 13-15,0 0 6 16,0-6-14-16,0-2-4 0,0-2 1 16,0-6-5-16,0-2 2 15,0-6-5-15,0-3 0 16,3-2 5-16,-3-2 3 15,0-6-2-15,3-6 0 16,0-2-12-16,0-2-3 16,3-3-2-16,0-1 2 15,0-1 2-15,6 1-1 0,-6-2 1 16,12 8 3-16,-1 1 0 16,1 1 3-1,3 9-1-15,-3 2-1 0,0 0 9 16,0 3 4-16,-3 3 7 15,-3 2 2-15,-7 0 0 16,-5 3 1-16,-3-2-4 16,-2-1 0-16,-4-3-8 15,-3 1-2-15,-6-3-12 16,-3-3-3-16,0-2-15 16,3-3-4-16,0-3-25 15,4-2-10-15,2-3-37 16,6-3-24-1,3 1 53-15</inkml:trace>
  <inkml:trace contextRef="#ctx0" brushRef="#br0" timeOffset="27">18635 13848 168 0,'0'19'63'0,"3"-9"-34"0,0 9-34 0,-3-8 12 16,3 2 7-16,0 0 8 15,0 0-7-15,3 0-1 16,0-2-8-16,0-3-2 0,6 0 0 16,6-3-2-16,-3-5-2 0,-1-5-6 15,-2-3-1-15,0 0 1 16,0-5 1-16,-3 0 0 16,0 2 1-16,-3 0 5 15,0 3 1-15,0 3 0 16,-3 3-2-16,-3 2 3 15,6 5 2-15,0 3 0 16,0 5 2-16,0 0-4 16,0 0 0-16,0 1-1 15,-1-4 1-15,4-2-7 16,-3 0 1-16,3-3-37 16,0-5-15-16,6-5-27 15</inkml:trace>
  <inkml:trace contextRef="#ctx0" brushRef="#br0" timeOffset="28">18974 13539 184 0,'-5'2'71'0,"-7"6"-38"0,6 8-41 0,6 8 10 15,0 2-1-15,0 6 1 16,0 11 6-16,0-1 3 15,0-2-6-15,0-3-1 0,6-3 0 16,-6-2-5-16,6-6 1 16,-3-2-46-1,-6-5-61-15,3-6 15 0</inkml:trace>
  <inkml:trace contextRef="#ctx0" brushRef="#br0" timeOffset="29">18805 13790 260 0,'0'0'99'0,"6"0"-54"0,12 3-55 16,-6-3 14-16,8 0-8 16,7 0 3-16,3-3-13 15,6 0-6-15,2-2-84 16,13-3-36-16</inkml:trace>
  <inkml:trace contextRef="#ctx0" brushRef="#br0" timeOffset="30">19344 13780 100 0,'0'2'38'0,"0"-2"-20"0,3 3-12 0,0 2 9 15,-1 6 3-15,-2 5 3 0,6 2-5 16,-6 1 1-16,6-1-8 15,6 1-3-15,-3-1-3 16,0-2-3-16,-3-3 1 0,0-2 1 16,0-3 1-16,0-3-1 15,0-2 1-15,0-3-2 16,0-6-1-16,-3 1-2 16,0-3 1-16,0-2 1 15,0-1 2-15,0 3-1 16,-3 0-1-16,0 3-4 15,0 0 0-15,0 2 0 16,0 3 2-16,3 3 3 0,3 2 2 16,0 0 5-1,0 3 3-15,2 0-6 0,1 0-1 16,0 0 0-16,0-3 2 16,0 0 10-1,0-2 5-15,0-3 0 0,0-3 2 16,0-2-7-16,-3 0-1 15,0-3-7-15,-3 0-3 16,0-3-9-16,-3-4-5 16,3 1-20-16,-3-4-8 15,3 2-25-15,-3 3-9 16,3 2-8 0</inkml:trace>
  <inkml:trace contextRef="#ctx0" brushRef="#br0" timeOffset="31">19632 13851 108 0,'6'18'44'15,"12"-15"-24"-15,-6 2-10 0,-6-2 14 0,0 0-2 16,0-1 1-16,0-2-3 16,3 0-1-16,-3-2-10 15,3-1-1-15,0-5 2 0,-3 0-8 16,-1-2-1-16,1-1 1 16,-3 0 1-16,-6 1-1 15,0 2-2-15,0 0-2 16,-8 5 1-1,-1 3 1-15,-3 0-3 16,3 8 0-16,0 3 4 0,3 2 1 16,3 0 4-16,0 3 3 15,9 3-2-15,3-1-2 16,3 3-2 0,3-2 0-16,6-3 0 0,3-6 1 15,5-2-18-15,4-5-5 16,-3-3-70-1,3-5-38-15,-4-3 61 16</inkml:trace>
  <inkml:trace contextRef="#ctx0" brushRef="#br0" timeOffset="32">20112 13798 52 0,'-18'-11'19'0,"33"11"-10"0,-7-2 5 16,-8 2 9-16,0 0 8 15,-3 2 4-15,1 1-8 16,-1 8-2-16,0 2-8 0,0 3 0 16,-6 2-10-16,9 1-4 15,-6 2 0-15,9-2-2 0,6-1 2 16,0-2-2-16,-1-3 2 16,1-2 0-1,0-6 3-15,0-2-3 0,0-3 0 16,0-3-6-16,0-2-2 15,0-3 2-15,-3 0 3 16,0 0 1-16,0 3 2 16,-3 2-7-16,0 0 1 15,-3 3 1-15,3 6 1 16,3 2 3-16,-3 2 1 16,3 1-1-16,0-1 1 15,3 1 2-15,5-6 2 0,-2 0 8 16,3-5 4-16,0 0 0 15,-3-2 0-15,0-3-4 16,-3-3-1-16,-3 0-6 16,-3-3-3-16,0 0-2 15,-9 1 0-15,0-1-15 16,-6 1-5-16,0 2-24 16,3 3-9-16,0-1-47 15,0-2-20 1</inkml:trace>
  <inkml:trace contextRef="#ctx0" brushRef="#br0" timeOffset="33">20391 13851 164 0,'-6'16'63'0,"6"-11"-34"0,0 6-36 0,0-3 10 15,0 2-5-15,0 1 0 16,-3-1 2-16,3 1 2 15,0 0-1-15,0-1-7 0,0-2-1 16,0-3-61 0</inkml:trace>
  <inkml:trace contextRef="#ctx0" brushRef="#br0" timeOffset="34">20356 13727 196 0,'-9'-6'74'0,"9"6"-40"0,0 0-71 0,0 0-2 0,0 0 3 15,3 0 8-15,3-2-23 16,0-1-11-16</inkml:trace>
  <inkml:trace contextRef="#ctx0" brushRef="#br0" timeOffset="35">20469 13697 124 0,'0'14'46'0,"3"2"-24"0,-3 13-24 0,0-11 11 16,0 6-6-16,0 2-2 15,0 1 2 1,0-3 0-16,0 0-1 16,0-6-2-16,3-2 3 0,0-3-24 15,0-2-48-15,0-6 1 16</inkml:trace>
  <inkml:trace contextRef="#ctx0" brushRef="#br0" timeOffset="36">20588 13547 156 0,'0'13'57'0,"6"16"-30"0,-3 19-25 0,-3-25 12 0,0 7 6 16,0 7 5-16,3-3-13 16,0 0-5-16,0 1-4 15,3-3-5-15,0-3 1 0,-1-6-70 16,1-7-47 0,0-5 43-16</inkml:trace>
  <inkml:trace contextRef="#ctx0" brushRef="#br0" timeOffset="37">20972 13848 156 0,'-15'19'57'0,"15"-11"-30"0,0 8-29 16,6-8 11-16,-6 5-4 15,3 0 2-15,3 0 0 16,0 0 1-16,0-2-4 15,-3-3-7-15,0-3-3 0</inkml:trace>
  <inkml:trace contextRef="#ctx0" brushRef="#br0" timeOffset="38">20993 13724 248 0,'-9'-8'93'0,"12"5"-50"0,-3 3-59 0,0 0 12 16,0 0-10-16,3 0 1 16,6 3-9-16,-1 0-3 15,4-1-50-15,3 4-24 16,0-4 41-16,3 4 21 16</inkml:trace>
  <inkml:trace contextRef="#ctx0" brushRef="#br0" timeOffset="39">21165 13806 204 0,'-18'-3'77'0,"15"3"-42"0,-6 19-45 0,3-9 11 16,1 1-3-16,-4 0 1 0,0 2-2 16,0 0 2-16,3 0 1 15,3 1 4-15,3-1 2 0,0 0-7 16,3-2-1-16,3-4-2 15,0-1 2-15,0-6 5 16,0-3 3-16,0-2 0 16,0 0 1-16,-1-3-4 15,1 0-2-15,-3 0 2 16,0 0 2-16,0 3-2 16,0-1-2-16,-3 1-3 15,0 2 1-15,0 3-4 0,3 6-1 16,6 7 3-16,3 8 1 15,3 8 4-15,0 8 1 16,0 0 7-16,-6-5 4 16,-3-3 8-16,-9-3 6 15,-6 1-2-15,0-9 2 16,-6-4-10-16,0-4 0 16,-3-4-11-16,-6-6-4 15,4-6-20-15,-4-2-6 16,3-2-24-16,-3-3-8 15,3-19-28-15,12 5-41 16,12-2 37-16</inkml:trace>
  <inkml:trace contextRef="#ctx0" brushRef="#br0" timeOffset="40">21287 13869 172 0,'3'8'66'0,"3"3"-36"0,-3 2-35 16,0-5 12-16,0 0 11 16,-3 0 11-16,0 0 5 15,0-3 1-15,0 1-18 16,0-4-8-16,0-2-4 0,0 0-3 0,0-2-2 16,3-4-6-1,0-2-4-15,0-2-1 16,3-6 1-16,3-5-1 0,0 0 2 15,0 5 5-15,3 2 2 16,0 4-3-16,0 2 1 16,5 11 4-16,4 2 4 15,0 5 8-15,-3 4 2 16,-3-1-1-16,-3 3 2 16,-3 0-6-16,-3 0-1 15,0-1-4-15,-6-1-3 16,2-4-20-16,-2 1-10 0,3-3-29 15,0-3-11-15,3-2-19 16</inkml:trace>
  <inkml:trace contextRef="#ctx0" brushRef="#br0" timeOffset="41">21647 13832 204 0,'-23'0'77'0,"20"3"-42"0,-3 2-43 15,3 3 10-15,-3 3 1 16,0-1 5-16,0 4 9 16,0 2 7-16,3-1-13 15,3 1 1-15,6 0-1 0,0-3 0 16,9-2 1-16,3-6 2 16,-1-5 2-16,1-2-5 0,0-6-1 15,-3-3-4-15,0 1 1 16,-6-1 0-16,-3-2 1 15,-3-3-4-15,-6-8-1 16,-9 3-3-16,-6 2-3 16,0 3-14-16,-3 3-6 15,0 3-30-15,4 4-11 16,2 1-49 0</inkml:trace>
  <inkml:trace contextRef="#ctx0" brushRef="#br0" timeOffset="42">21766 13877 192 0,'6'8'74'0,"3"3"-40"0,0 2-40 0,-6-5 12 0,0 0-4 16,-3-3 3-16,6 1 15 15,-6-4 10-15,0-2-16 16,0 0-3-16,0-2-3 0,-6-1-7 15,6-2-2-15,-3-3 15 16,3-8 8-16,0-5 0 16,3 0 1-16,-3-1-14 15,9 6-8-15,-3 3-1 16,0 3-1-16,3-1-2 16,0 6 0-16,0 0-5 0,3 5 0 15,6 2-18 1,-1 1-8-16,1-1-22 15,-3 1-7-15,0 0-31 16</inkml:trace>
  <inkml:trace contextRef="#ctx0" brushRef="#br0" timeOffset="43">22011 13801 188 0,'-3'2'71'0,"6"-2"-38"0,-3 16-39 0,3-18 14 16,2 7-3-16,1 0 4 15,3-2 7-15,0-1 4 0,0 1-10 16,6-3 3-16,6 0 1 0,-3-8-5 16,-3 0-3-1,0 0-6-15,-4 0 0 0,-2 0 2 16,0-2 1-16,-3 2-4 16,-6 0-1-16,-6 0-6 15,-3 0 0-15,-8 5-3 16,-4 1 2-16,0 4 3 15,-3 6 1-15,0 3 3 16,3 5 1-16,-2 2 3 16,5 3 3-16,6 1 9 15,6-1 3-15,6 3 0 16,9-1 0-16,6-1 2 16,6-7 2-16,14-4-7 0,4-3-1 15,3-5-14-15,-1-3-4 16,10-3-42-16,-3-5-17 15,-4-3-55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3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4/13/2018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30760FD-43FD-4D6F-84B1-8E330FAF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813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solution_binaries</a:t>
            </a:r>
            <a:r>
              <a:rPr lang="en-US" dirty="0"/>
              <a:t>:</a:t>
            </a:r>
          </a:p>
          <a:p>
            <a:r>
              <a:rPr lang="en-US" dirty="0"/>
              <a:t>bash$ make</a:t>
            </a:r>
          </a:p>
          <a:p>
            <a:r>
              <a:rPr lang="en-US" dirty="0"/>
              <a:t>bash$ ./</a:t>
            </a:r>
            <a:r>
              <a:rPr lang="en-US" dirty="0" err="1"/>
              <a:t>test_suite</a:t>
            </a:r>
            <a:r>
              <a:rPr lang="en-US" dirty="0"/>
              <a:t> [infinite loop]</a:t>
            </a:r>
          </a:p>
          <a:p>
            <a:r>
              <a:rPr lang="en-US" dirty="0"/>
              <a:t>bash$ </a:t>
            </a:r>
            <a:r>
              <a:rPr lang="en-US" dirty="0" err="1"/>
              <a:t>solution_binaries</a:t>
            </a:r>
            <a:r>
              <a:rPr lang="en-US" dirty="0"/>
              <a:t>/</a:t>
            </a:r>
            <a:r>
              <a:rPr lang="en-US" dirty="0" err="1"/>
              <a:t>test_suite</a:t>
            </a:r>
            <a:endParaRPr lang="en-US" dirty="0"/>
          </a:p>
          <a:p>
            <a:r>
              <a:rPr lang="en-US" dirty="0"/>
              <a:t>bash$ </a:t>
            </a:r>
            <a:r>
              <a:rPr lang="en-US" dirty="0" err="1"/>
              <a:t>solution_binaries</a:t>
            </a:r>
            <a:r>
              <a:rPr lang="en-US" dirty="0"/>
              <a:t>/</a:t>
            </a:r>
            <a:r>
              <a:rPr lang="en-US" dirty="0" err="1"/>
              <a:t>searchshell</a:t>
            </a:r>
            <a:r>
              <a:rPr lang="en-US" dirty="0"/>
              <a:t> </a:t>
            </a:r>
            <a:r>
              <a:rPr lang="en-US" dirty="0" err="1"/>
              <a:t>test_tree</a:t>
            </a:r>
            <a:r>
              <a:rPr lang="en-US" dirty="0"/>
              <a:t>/</a:t>
            </a:r>
          </a:p>
          <a:p>
            <a:r>
              <a:rPr lang="en-US" dirty="0"/>
              <a:t>bash$ </a:t>
            </a:r>
            <a:r>
              <a:rPr lang="en-US" dirty="0" err="1"/>
              <a:t>valgrind</a:t>
            </a:r>
            <a:r>
              <a:rPr lang="en-US" baseline="0" dirty="0"/>
              <a:t> --leak-check=full </a:t>
            </a:r>
            <a:r>
              <a:rPr lang="en-US" dirty="0" err="1"/>
              <a:t>solution_binaries</a:t>
            </a:r>
            <a:r>
              <a:rPr lang="en-US" baseline="0" dirty="0"/>
              <a:t>/</a:t>
            </a:r>
            <a:r>
              <a:rPr lang="en-US" baseline="0" dirty="0" err="1"/>
              <a:t>searchshell</a:t>
            </a:r>
            <a:r>
              <a:rPr lang="en-US" baseline="0" dirty="0"/>
              <a:t> </a:t>
            </a:r>
            <a:r>
              <a:rPr lang="en-US" baseline="0" dirty="0" err="1"/>
              <a:t>test_tree</a:t>
            </a:r>
            <a:r>
              <a:rPr lang="en-US" baseline="0" dirty="0"/>
              <a:t>/</a:t>
            </a:r>
            <a:r>
              <a:rPr lang="en-US" baseline="0" dirty="0" err="1"/>
              <a:t>enron_email</a:t>
            </a:r>
            <a:r>
              <a:rPr lang="en-US" baseline="0" dirty="0"/>
              <a:t>/</a:t>
            </a:r>
          </a:p>
          <a:p>
            <a:endParaRPr lang="en-US" baseline="0" dirty="0"/>
          </a:p>
          <a:p>
            <a:r>
              <a:rPr lang="en-US" baseline="0" dirty="0"/>
              <a:t>Ctrl-D sends EOF to stdin.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27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3721928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663893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cpplint.py will complain, but okay to ignore for 333.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871141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35768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760796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8510827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1190132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14144032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133677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3244892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11570986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35885935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40894061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583283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320761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741386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872580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1133877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1380794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146904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480728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8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3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7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0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4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Winter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62898" y="27429"/>
            <a:ext cx="1018227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L09:  C++ Intro</a:t>
            </a:r>
          </a:p>
        </p:txBody>
      </p:sp>
    </p:spTree>
    <p:extLst>
      <p:ext uri="{BB962C8B-B14F-4D97-AF65-F5344CB8AC3E}">
        <p14:creationId xmlns:p14="http://schemas.microsoft.com/office/powerpoint/2010/main" val="50518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reference/strin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reference/string/string/operator%3c%3c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reference/iomanip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lusplus.com/reference/ios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reference/ostream/ostrea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Intro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Winter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Justin Hsia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Andrew Hu	Austin Chan	Brennan Stein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Cheng Ni	Cosmo Wang	Diya Joy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Guramrit</a:t>
            </a:r>
            <a:r>
              <a:rPr lang="en-US" sz="2000" dirty="0"/>
              <a:t> Singh	</a:t>
            </a:r>
            <a:r>
              <a:rPr lang="en-US" sz="2000" dirty="0" err="1"/>
              <a:t>Mengqi</a:t>
            </a:r>
            <a:r>
              <a:rPr lang="en-US" sz="2000" dirty="0"/>
              <a:t> Chen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Bhimar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McGaha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Zachary Keyes</a:t>
            </a:r>
          </a:p>
        </p:txBody>
      </p:sp>
    </p:spTree>
    <p:extLst>
      <p:ext uri="{BB962C8B-B14F-4D97-AF65-F5344CB8AC3E}">
        <p14:creationId xmlns:p14="http://schemas.microsoft.com/office/powerpoint/2010/main" val="1370716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” is an </a:t>
            </a:r>
            <a:r>
              <a:rPr lang="en-US" dirty="0">
                <a:solidFill>
                  <a:srgbClr val="FF0000"/>
                </a:solidFill>
              </a:rPr>
              <a:t>operator</a:t>
            </a:r>
            <a:r>
              <a:rPr lang="en-US" dirty="0"/>
              <a:t> defined by the C++ language</a:t>
            </a:r>
          </a:p>
          <a:p>
            <a:pPr lvl="1"/>
            <a:r>
              <a:rPr lang="en-US" dirty="0"/>
              <a:t>Defined in C as well: usually it bit-shifts integers (in C/C++)</a:t>
            </a:r>
          </a:p>
          <a:p>
            <a:pPr lvl="1"/>
            <a:r>
              <a:rPr lang="en-US" dirty="0"/>
              <a:t>C++ allows classes and functions to overload operators!</a:t>
            </a:r>
          </a:p>
          <a:p>
            <a:pPr lvl="2"/>
            <a:r>
              <a:rPr lang="en-US" dirty="0"/>
              <a:t>Here, the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class overloads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”</a:t>
            </a:r>
          </a:p>
          <a:p>
            <a:pPr lvl="2"/>
            <a:r>
              <a:rPr lang="en-US" i="1" dirty="0"/>
              <a:t>i.e.</a:t>
            </a:r>
            <a:r>
              <a:rPr lang="en-US" dirty="0"/>
              <a:t> it defines different </a:t>
            </a:r>
            <a:r>
              <a:rPr lang="en-US" dirty="0">
                <a:solidFill>
                  <a:srgbClr val="0066FF"/>
                </a:solidFill>
              </a:rPr>
              <a:t>member functions </a:t>
            </a:r>
            <a:r>
              <a:rPr lang="en-US" dirty="0"/>
              <a:t>(methods) that are invoked when 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is the left-hand side of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operator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10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218688" y="2313432"/>
            <a:ext cx="4572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782621E-FE7C-43E4-86F0-A1A9264E37BD}"/>
                  </a:ext>
                </a:extLst>
              </p14:cNvPr>
              <p14:cNvContentPartPr/>
              <p14:nvPr/>
            </p14:nvContentPartPr>
            <p14:xfrm>
              <a:off x="4516505" y="5731298"/>
              <a:ext cx="585360" cy="225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782621E-FE7C-43E4-86F0-A1A9264E37B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07145" y="5721938"/>
                <a:ext cx="604080" cy="24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0375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has many different methods to handle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</a:p>
          <a:p>
            <a:pPr lvl="1"/>
            <a:r>
              <a:rPr lang="en-US" dirty="0"/>
              <a:t>The functions differ in the type of the right-hand side (RHS)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if you do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"foo"; </a:t>
            </a:r>
            <a:r>
              <a:rPr lang="en-US" dirty="0"/>
              <a:t> , then C++ invokes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err="1"/>
              <a:t>’s</a:t>
            </a:r>
            <a:r>
              <a:rPr lang="en-US" dirty="0"/>
              <a:t> function to handle &lt;&lt; with RHS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11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2670048" y="4334256"/>
            <a:ext cx="338328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"foo"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218688" y="2313432"/>
            <a:ext cx="4572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A453F5C-233B-46DB-B45F-DF08B03C05AF}"/>
                  </a:ext>
                </a:extLst>
              </p14:cNvPr>
              <p14:cNvContentPartPr/>
              <p14:nvPr/>
            </p14:nvContentPartPr>
            <p14:xfrm>
              <a:off x="914760" y="2552760"/>
              <a:ext cx="4852440" cy="4690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A453F5C-233B-46DB-B45F-DF08B03C05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5400" y="2543400"/>
                <a:ext cx="4871160" cy="48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5768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class’ member functions that handle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return </a:t>
            </a:r>
            <a:r>
              <a:rPr lang="en-US" i="1" dirty="0"/>
              <a:t>a reference to themselves</a:t>
            </a:r>
            <a:endParaRPr lang="en-US" i="1" dirty="0">
              <a:solidFill>
                <a:srgbClr val="0066FF"/>
              </a:solidFill>
            </a:endParaRPr>
          </a:p>
          <a:p>
            <a:pPr lvl="1"/>
            <a:r>
              <a:rPr lang="en-US" dirty="0"/>
              <a:t>When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 is evaluated: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A member function of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object is invoked</a:t>
            </a:r>
          </a:p>
          <a:p>
            <a:pPr lvl="2"/>
            <a:r>
              <a:rPr lang="en-US" dirty="0"/>
              <a:t>It buffers the string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dirty="0"/>
              <a:t> for the console</a:t>
            </a:r>
          </a:p>
          <a:p>
            <a:pPr lvl="2"/>
            <a:r>
              <a:rPr lang="en-US" dirty="0"/>
              <a:t>And it returns a reference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12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899458" y="4325112"/>
            <a:ext cx="502920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011680" y="2313432"/>
            <a:ext cx="36576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63A460D-4825-47D4-8D6C-3965791468BC}"/>
                  </a:ext>
                </a:extLst>
              </p14:cNvPr>
              <p14:cNvContentPartPr/>
              <p14:nvPr/>
            </p14:nvContentPartPr>
            <p14:xfrm>
              <a:off x="4819320" y="2130840"/>
              <a:ext cx="4296240" cy="9507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63A460D-4825-47D4-8D6C-3965791468B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09960" y="2121480"/>
                <a:ext cx="4314960" cy="96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9268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Next, another member function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is invoked to handle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with RHS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/>
              <a:t> is a pointer to a “manipulator” function</a:t>
            </a:r>
          </a:p>
          <a:p>
            <a:pPr lvl="2"/>
            <a:r>
              <a:rPr lang="en-US" dirty="0"/>
              <a:t>This manipulator function writes newline (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en-US" dirty="0"/>
              <a:t>) to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it is invoked on and then flushes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 err="1"/>
              <a:t>’s</a:t>
            </a:r>
            <a:r>
              <a:rPr lang="en-US" dirty="0"/>
              <a:t> buffer</a:t>
            </a:r>
          </a:p>
          <a:p>
            <a:pPr lvl="2"/>
            <a:r>
              <a:rPr lang="en-US" dirty="0"/>
              <a:t>This </a:t>
            </a:r>
            <a:r>
              <a:rPr lang="en-US" i="1" dirty="0"/>
              <a:t>enforces</a:t>
            </a:r>
            <a:r>
              <a:rPr lang="en-US" dirty="0"/>
              <a:t> that something is printed to the console at this point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13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532120" y="2313432"/>
            <a:ext cx="18288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87D7EBA-FD8F-4C9E-A75B-D503081557BF}"/>
                  </a:ext>
                </a:extLst>
              </p14:cNvPr>
              <p14:cNvContentPartPr/>
              <p14:nvPr/>
            </p14:nvContentPartPr>
            <p14:xfrm>
              <a:off x="3669828" y="4686518"/>
              <a:ext cx="504000" cy="477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87D7EBA-FD8F-4C9E-A75B-D503081557B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60468" y="4677158"/>
                <a:ext cx="522720" cy="49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2682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You should be surprised and scared at this point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C++ makes it easy to hide a significant amount of complexity</a:t>
            </a:r>
          </a:p>
          <a:p>
            <a:pPr lvl="2"/>
            <a:r>
              <a:rPr lang="en-US" dirty="0"/>
              <a:t>It’s powerful, but really dangerous</a:t>
            </a:r>
          </a:p>
          <a:p>
            <a:pPr lvl="2"/>
            <a:r>
              <a:rPr lang="en-US" dirty="0"/>
              <a:t>Once you mix everything together (templates, operator overloading, method overloading, generics, multiple inheritance), it can get </a:t>
            </a:r>
            <a:r>
              <a:rPr lang="en-US" i="1" dirty="0"/>
              <a:t>really</a:t>
            </a:r>
            <a:r>
              <a:rPr lang="en-US" dirty="0"/>
              <a:t> hard to know what’s actually happening!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14</a:t>
            </a:fld>
            <a:endParaRPr lang="en-US"/>
          </a:p>
        </p:txBody>
      </p:sp>
      <p:pic>
        <p:nvPicPr>
          <p:cNvPr id="8" name="Picture 4" descr="Image result for wile e coyote dynamite animated 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40" y="4263320"/>
            <a:ext cx="7620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532120" y="2313432"/>
            <a:ext cx="18288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9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Refine It a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C++’s standard library has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::string</a:t>
            </a:r>
            <a:r>
              <a:rPr lang="en-US" dirty="0"/>
              <a:t> class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Include the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header to use it</a:t>
            </a:r>
          </a:p>
          <a:p>
            <a:pPr lvl="2"/>
            <a:r>
              <a:rPr lang="en-US" dirty="0"/>
              <a:t>Seems to be automatically included in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solidFill>
                  <a:srgbClr val="D94B7B"/>
                </a:solidFill>
              </a:rPr>
              <a:t> </a:t>
            </a:r>
            <a:r>
              <a:rPr lang="en-US" dirty="0"/>
              <a:t>on CSE Linux environment (C++11) – but include it explicitly anyway if you use it</a:t>
            </a:r>
          </a:p>
          <a:p>
            <a:pPr lvl="1"/>
            <a:r>
              <a:rPr lang="en-US" dirty="0">
                <a:hlinkClick r:id="rId3"/>
              </a:rPr>
              <a:t>http://www.cplusplus.com/reference/string/</a:t>
            </a:r>
            <a:r>
              <a:rPr lang="en-US" dirty="0"/>
              <a:t>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15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265176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  <a:endParaRPr lang="en-US" sz="16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string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737360" y="1828800"/>
            <a:ext cx="25603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25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Refine It a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dirty="0"/>
              <a:t> keyword introduces a namespace (or part of) into the current region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dirty="0"/>
              <a:t>imports all names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/>
              <a:t> imports </a:t>
            </a:r>
            <a:r>
              <a:rPr lang="en-US" i="1" dirty="0"/>
              <a:t>only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(used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16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152144" y="5120640"/>
            <a:ext cx="356616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152144" y="5532120"/>
            <a:ext cx="283464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737360" y="1371600"/>
            <a:ext cx="5669280" cy="265176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  <a:endParaRPr lang="en-US" sz="16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string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737360" y="2258568"/>
            <a:ext cx="27432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BAFBCDE-12C2-415A-AF7B-80D973060C6E}"/>
              </a:ext>
            </a:extLst>
          </p:cNvPr>
          <p:cNvGrpSpPr/>
          <p:nvPr/>
        </p:nvGrpSpPr>
        <p:grpSpPr>
          <a:xfrm>
            <a:off x="8229600" y="365760"/>
            <a:ext cx="914400" cy="914400"/>
            <a:chOff x="8229600" y="365760"/>
            <a:chExt cx="914400" cy="91440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7E99C35F-9BAA-4A96-BDFD-B66D733215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365760"/>
              <a:ext cx="914400" cy="914400"/>
            </a:xfrm>
            <a:prstGeom prst="rect">
              <a:avLst/>
            </a:prstGeom>
            <a:effectLst/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B40C9ED-1801-4C5F-840B-388B990D0D2A}"/>
                </a:ext>
              </a:extLst>
            </p:cNvPr>
            <p:cNvSpPr txBox="1"/>
            <p:nvPr/>
          </p:nvSpPr>
          <p:spPr>
            <a:xfrm>
              <a:off x="8229600" y="548640"/>
              <a:ext cx="914400" cy="548640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STYLE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TIP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8D515E0-9693-4A49-961A-91ADBFCB95C2}"/>
                  </a:ext>
                </a:extLst>
              </p14:cNvPr>
              <p14:cNvContentPartPr/>
              <p14:nvPr/>
            </p14:nvContentPartPr>
            <p14:xfrm>
              <a:off x="4576320" y="4874040"/>
              <a:ext cx="3457080" cy="3384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8D515E0-9693-4A49-961A-91ADBFCB95C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66960" y="4864680"/>
                <a:ext cx="3475800" cy="35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00437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Refine It a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Benefits of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We can now refer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as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,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/>
              <a:t>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17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2392121" y="4297680"/>
            <a:ext cx="356616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737360" y="1371600"/>
            <a:ext cx="5669280" cy="265176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  <a:endParaRPr lang="en-US" sz="16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string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993392" y="3145536"/>
            <a:ext cx="7315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993392" y="2907792"/>
            <a:ext cx="100584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078224" y="3145536"/>
            <a:ext cx="7315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488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Refine It a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455593"/>
            <a:ext cx="8366125" cy="5130165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Here we are instantiating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object </a:t>
            </a:r>
            <a:r>
              <a:rPr lang="en-US" i="1" dirty="0"/>
              <a:t>on the stack</a:t>
            </a:r>
            <a:r>
              <a:rPr lang="en-US" dirty="0"/>
              <a:t> (an ordinary local variable)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Passing the C string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dirty="0"/>
              <a:t> to its constructor method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dirty="0"/>
              <a:t> is deallocated (and its destructor invoked) when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 returns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18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1737360" y="1371600"/>
            <a:ext cx="5669280" cy="265176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  <a:endParaRPr lang="en-US" sz="16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string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011680" y="2907792"/>
            <a:ext cx="173736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96B9822-08EC-418E-AEAF-BD0240095BD6}"/>
                  </a:ext>
                </a:extLst>
              </p14:cNvPr>
              <p14:cNvContentPartPr/>
              <p14:nvPr/>
            </p14:nvContentPartPr>
            <p14:xfrm>
              <a:off x="1111232" y="5179059"/>
              <a:ext cx="6892200" cy="7196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96B9822-08EC-418E-AEAF-BD0240095BD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01872" y="5169699"/>
                <a:ext cx="6910920" cy="73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9209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Refine It a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C++ string library also overloads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operator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Defines a function (</a:t>
            </a:r>
            <a:r>
              <a:rPr lang="en-US" i="1" dirty="0"/>
              <a:t>not</a:t>
            </a:r>
            <a:r>
              <a:rPr lang="en-US" dirty="0"/>
              <a:t> an object method) that is invoked when the LHS is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and the RHS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lvl="2"/>
            <a:r>
              <a:rPr lang="en-US" dirty="0">
                <a:hlinkClick r:id="rId3"/>
              </a:rPr>
              <a:t>http://www.cplusplus.com/reference/string/string/operator&lt;&lt;/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19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737360" y="1371600"/>
            <a:ext cx="5669280" cy="265176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  <a:endParaRPr lang="en-US" sz="16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string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011680" y="3145536"/>
            <a:ext cx="18288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1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8 released today, due Wednesday</a:t>
            </a:r>
          </a:p>
          <a:p>
            <a:pPr lvl="1"/>
            <a:r>
              <a:rPr lang="en-US" dirty="0"/>
              <a:t>First C++ exercise!</a:t>
            </a:r>
          </a:p>
          <a:p>
            <a:pPr lvl="1"/>
            <a:r>
              <a:rPr lang="en-US" dirty="0"/>
              <a:t>Parallels to ex0 – compare user input checking between C/C++</a:t>
            </a:r>
          </a:p>
          <a:p>
            <a:pPr lvl="3"/>
            <a:endParaRPr lang="en-US" dirty="0"/>
          </a:p>
          <a:p>
            <a:r>
              <a:rPr lang="en-US" dirty="0"/>
              <a:t>Homework 2 due next Thursday (2/6)</a:t>
            </a:r>
          </a:p>
          <a:p>
            <a:pPr lvl="1"/>
            <a:r>
              <a:rPr lang="en-US" dirty="0"/>
              <a:t>File system crawler, indexer, and search engine</a:t>
            </a:r>
          </a:p>
          <a:p>
            <a:pPr lvl="1"/>
            <a:r>
              <a:rPr lang="en-US" u="sng" dirty="0"/>
              <a:t>Note</a:t>
            </a:r>
            <a:r>
              <a:rPr lang="en-US" dirty="0"/>
              <a:t>: Make sure a copy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libhw1.a</a:t>
            </a:r>
            <a:r>
              <a:rPr lang="en-US" dirty="0"/>
              <a:t> is in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hw1/</a:t>
            </a:r>
            <a:r>
              <a:rPr lang="en-US" dirty="0"/>
              <a:t> directory</a:t>
            </a:r>
          </a:p>
          <a:p>
            <a:pPr lvl="2"/>
            <a:r>
              <a:rPr lang="en-US" dirty="0"/>
              <a:t>Either your own (run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) or ours (copy from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hw1/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solution_binaries</a:t>
            </a:r>
            <a:r>
              <a:rPr lang="en-US" dirty="0"/>
              <a:t>)</a:t>
            </a:r>
          </a:p>
          <a:p>
            <a:pPr lvl="1"/>
            <a:r>
              <a:rPr lang="en-US" u="sng" dirty="0"/>
              <a:t>Demo</a:t>
            </a:r>
            <a:r>
              <a:rPr lang="en-US" dirty="0"/>
              <a:t>: use Ctrl-D to exit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searchshell</a:t>
            </a:r>
            <a:r>
              <a:rPr lang="en-US" dirty="0"/>
              <a:t> gracefully, test on directory of small self-made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99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Concatenation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string class overloads 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” operator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Creates and returns a new string that is the concatenation of the LHS and RHS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20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  <a:endParaRPr lang="en-US" sz="16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string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hello = hello +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concat.cc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962656" y="3145536"/>
            <a:ext cx="109728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FF1D8C0-E382-4CFA-9ED1-C07D41A55CDE}"/>
                  </a:ext>
                </a:extLst>
              </p14:cNvPr>
              <p14:cNvContentPartPr/>
              <p14:nvPr/>
            </p14:nvContentPartPr>
            <p14:xfrm>
              <a:off x="1123451" y="5373611"/>
              <a:ext cx="3352680" cy="2491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FF1D8C0-E382-4CFA-9ED1-C07D41A55CD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4091" y="5364251"/>
                <a:ext cx="3371400" cy="26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9596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string class overloads 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” operator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Copies the RHS and replaces the string’s contents with it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  <a:endParaRPr lang="en-US" sz="16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string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hello = hello +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concat.cc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011680" y="3145536"/>
            <a:ext cx="109728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882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4" y="1362075"/>
            <a:ext cx="8595360" cy="4972050"/>
          </a:xfrm>
        </p:spPr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This statement is complex!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First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” creates a string that is the concatenation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dirty="0"/>
              <a:t>’s current contents and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endParaRPr lang="en-US" dirty="0"/>
          </a:p>
          <a:p>
            <a:pPr lvl="1"/>
            <a:r>
              <a:rPr lang="en-US" dirty="0"/>
              <a:t>Then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” creates a copy of the concatenation to store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lvl="1"/>
            <a:r>
              <a:rPr lang="en-US" dirty="0"/>
              <a:t>Without the syntactic sugar: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hello.operator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hello.operator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+(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22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  <a:endParaRPr lang="en-US" sz="16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string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hello = hello +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concat.cc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011680" y="3145536"/>
            <a:ext cx="34747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371600" y="6263640"/>
            <a:ext cx="704088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hello.operator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hello.operator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+(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D5255D9-D892-4FC6-A876-BE9FE31E44B8}"/>
                  </a:ext>
                </a:extLst>
              </p14:cNvPr>
              <p14:cNvContentPartPr/>
              <p14:nvPr/>
            </p14:nvContentPartPr>
            <p14:xfrm>
              <a:off x="2352033" y="5767920"/>
              <a:ext cx="5646240" cy="8614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D5255D9-D892-4FC6-A876-BE9FE31E44B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42673" y="5758560"/>
                <a:ext cx="5664960" cy="88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902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Manipulators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dirty="0"/>
              <a:t> defines a set of stream manipulator functions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Pass them to a stream to affect formatting</a:t>
            </a:r>
          </a:p>
          <a:p>
            <a:pPr lvl="2"/>
            <a:r>
              <a:rPr lang="en-US" dirty="0">
                <a:hlinkClick r:id="rId3"/>
              </a:rPr>
              <a:t>http://www.cplusplus.com/reference/iomanip/</a:t>
            </a:r>
            <a:r>
              <a:rPr lang="en-US" dirty="0"/>
              <a:t> </a:t>
            </a:r>
          </a:p>
          <a:p>
            <a:pPr lvl="2"/>
            <a:r>
              <a:rPr lang="en-US" dirty="0">
                <a:hlinkClick r:id="rId4"/>
              </a:rPr>
              <a:t>http://www.cplusplus.com/reference/ios/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23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188720" y="1371600"/>
            <a:ext cx="676656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  <a:endParaRPr lang="en-US" sz="16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hex,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"Hi!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manip.cc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280160" y="1828800"/>
            <a:ext cx="237744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786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Manipulators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dirty="0"/>
              <a:t> sets the width of the </a:t>
            </a:r>
            <a:r>
              <a:rPr lang="en-US" i="1" dirty="0"/>
              <a:t>next</a:t>
            </a:r>
            <a:r>
              <a:rPr lang="en-US" dirty="0"/>
              <a:t> field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lvl="1"/>
            <a:r>
              <a:rPr lang="en-US" dirty="0"/>
              <a:t>Only affects the next thing sent to the output stream (</a:t>
            </a:r>
            <a:r>
              <a:rPr lang="en-US" i="1" dirty="0"/>
              <a:t>i.e.</a:t>
            </a:r>
            <a:r>
              <a:rPr lang="en-US" dirty="0"/>
              <a:t> it is </a:t>
            </a:r>
            <a:br>
              <a:rPr lang="en-US" dirty="0"/>
            </a:br>
            <a:r>
              <a:rPr lang="en-US" dirty="0"/>
              <a:t>not persistent)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24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188720" y="1371600"/>
            <a:ext cx="676656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  <a:endParaRPr lang="en-US" sz="16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hex,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"Hi!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manip.cc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657600" y="2898648"/>
            <a:ext cx="100584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E2C90F9-F309-4B73-B2A6-D99545D965C2}"/>
                  </a:ext>
                </a:extLst>
              </p14:cNvPr>
              <p14:cNvContentPartPr/>
              <p14:nvPr/>
            </p14:nvContentPartPr>
            <p14:xfrm>
              <a:off x="1150560" y="2917440"/>
              <a:ext cx="4184640" cy="26272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E2C90F9-F309-4B73-B2A6-D99545D965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1200" y="2908080"/>
                <a:ext cx="4203360" cy="264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9396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Manipulators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hex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dirty="0"/>
              <a:t>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oct</a:t>
            </a:r>
            <a:r>
              <a:rPr lang="en-US" dirty="0"/>
              <a:t> set the numerical base for </a:t>
            </a:r>
            <a:r>
              <a:rPr lang="en-US" i="1" dirty="0"/>
              <a:t>integers</a:t>
            </a:r>
            <a:r>
              <a:rPr lang="en-US" dirty="0"/>
              <a:t> output to the stream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Stays in effect until you set the stream to another base (</a:t>
            </a:r>
            <a:r>
              <a:rPr lang="en-US" i="1" dirty="0"/>
              <a:t>i.e.</a:t>
            </a:r>
            <a:r>
              <a:rPr lang="en-US" dirty="0"/>
              <a:t> it is persistent)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25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188720" y="1371600"/>
            <a:ext cx="676656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  <a:endParaRPr lang="en-US" sz="16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hex,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"Hi!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manip.cc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450592" y="3136392"/>
            <a:ext cx="54864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450592" y="3383280"/>
            <a:ext cx="54864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8EFF162-6F19-4E14-A983-2D7EFC83007F}"/>
                  </a:ext>
                </a:extLst>
              </p14:cNvPr>
              <p14:cNvContentPartPr/>
              <p14:nvPr/>
            </p14:nvContentPartPr>
            <p14:xfrm>
              <a:off x="1132920" y="2917440"/>
              <a:ext cx="7884360" cy="29502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8EFF162-6F19-4E14-A983-2D7EFC83007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23560" y="2908080"/>
                <a:ext cx="7903080" cy="296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6808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 is (roughly) a subset of C++</a:t>
            </a:r>
          </a:p>
          <a:p>
            <a:pPr lvl="1"/>
            <a:r>
              <a:rPr lang="en-US" dirty="0"/>
              <a:t>You can still use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 – but bad style in ordinary C++ code</a:t>
            </a:r>
          </a:p>
          <a:p>
            <a:pPr lvl="1"/>
            <a:r>
              <a:rPr lang="en-US" dirty="0"/>
              <a:t>Can mix C and C++ idioms if needed to work with existing code, but avoid mixing if you can</a:t>
            </a:r>
          </a:p>
          <a:p>
            <a:pPr lvl="2"/>
            <a:r>
              <a:rPr lang="en-US" dirty="0"/>
              <a:t>Use C++(11)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26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cstdio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C!\n"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helloworld3.cc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99A54B-200F-4C9C-86BD-087B5E220BF5}"/>
              </a:ext>
            </a:extLst>
          </p:cNvPr>
          <p:cNvGrpSpPr/>
          <p:nvPr/>
        </p:nvGrpSpPr>
        <p:grpSpPr>
          <a:xfrm>
            <a:off x="8229600" y="365760"/>
            <a:ext cx="914400" cy="914400"/>
            <a:chOff x="8229600" y="365760"/>
            <a:chExt cx="914400" cy="9144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D27CFF6-90A9-4846-9280-2739050265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365760"/>
              <a:ext cx="914400" cy="914400"/>
            </a:xfrm>
            <a:prstGeom prst="rect">
              <a:avLst/>
            </a:prstGeom>
            <a:effectLst/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4C24C9-A39E-4D53-B857-7332C000BBAE}"/>
                </a:ext>
              </a:extLst>
            </p:cNvPr>
            <p:cNvSpPr txBox="1"/>
            <p:nvPr/>
          </p:nvSpPr>
          <p:spPr>
            <a:xfrm>
              <a:off x="8229600" y="548640"/>
              <a:ext cx="914400" cy="548640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STYLE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TIP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8260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/>
              <a:t> is an object instance of class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Supports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/>
              <a:t> operator for “extraction”</a:t>
            </a:r>
          </a:p>
          <a:p>
            <a:pPr lvl="2"/>
            <a:r>
              <a:rPr lang="en-US" dirty="0"/>
              <a:t>Can be used in conditionals –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is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if successful</a:t>
            </a:r>
          </a:p>
          <a:p>
            <a:pPr lvl="1"/>
            <a:r>
              <a:rPr lang="en-US" dirty="0"/>
              <a:t>Has a </a:t>
            </a:r>
            <a:r>
              <a:rPr lang="en-US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and methods to detect and clear errors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27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188720" y="1371600"/>
            <a:ext cx="676656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  <a:endParaRPr lang="en-US" sz="16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"Type a number: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typed: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echonum.cc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506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937" y="1368425"/>
            <a:ext cx="8366125" cy="4972050"/>
          </a:xfrm>
        </p:spPr>
        <p:txBody>
          <a:bodyPr/>
          <a:lstStyle/>
          <a:p>
            <a:r>
              <a:rPr lang="en-US" dirty="0"/>
              <a:t>How many </a:t>
            </a:r>
            <a:r>
              <a:rPr lang="en-US" i="1" dirty="0"/>
              <a:t>different</a:t>
            </a:r>
            <a:r>
              <a:rPr lang="en-US" dirty="0"/>
              <a:t> versions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are called?</a:t>
            </a:r>
          </a:p>
          <a:p>
            <a:pPr lvl="1"/>
            <a:r>
              <a:rPr lang="en-US" dirty="0"/>
              <a:t>For now, ignore manipulator functions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Also, what is output?</a:t>
            </a:r>
          </a:p>
          <a:p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1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2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3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4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023360" y="2926080"/>
            <a:ext cx="4572000" cy="3566160"/>
          </a:xfrm>
          <a:prstGeom prst="roundRect">
            <a:avLst>
              <a:gd name="adj" fmla="val 285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&lt;string&gt;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15U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66560" y="2524758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msg.cc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078063D-FB76-4AA6-AB4F-D02BB9CAE8D0}"/>
                  </a:ext>
                </a:extLst>
              </p14:cNvPr>
              <p14:cNvContentPartPr/>
              <p14:nvPr/>
            </p14:nvContentPartPr>
            <p14:xfrm>
              <a:off x="291960" y="3168000"/>
              <a:ext cx="8213040" cy="33588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078063D-FB76-4AA6-AB4F-D02BB9CAE8D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2600" y="3158640"/>
                <a:ext cx="8231760" cy="337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9109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program that uses stream to:</a:t>
            </a:r>
          </a:p>
          <a:p>
            <a:pPr lvl="1"/>
            <a:r>
              <a:rPr lang="en-US" dirty="0"/>
              <a:t>Prompt the user to type 5 floats</a:t>
            </a:r>
          </a:p>
          <a:p>
            <a:pPr lvl="1"/>
            <a:r>
              <a:rPr lang="en-US" dirty="0"/>
              <a:t>Prints them out in opposite order with 4 digits of precision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77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introduction to C++</a:t>
            </a:r>
          </a:p>
          <a:p>
            <a:pPr lvl="1"/>
            <a:r>
              <a:rPr lang="en-US" dirty="0"/>
              <a:t>Give you a perspective on how to learn C++</a:t>
            </a:r>
          </a:p>
          <a:p>
            <a:pPr lvl="1"/>
            <a:r>
              <a:rPr lang="en-US" dirty="0"/>
              <a:t>Kick the tires and look at some code</a:t>
            </a:r>
          </a:p>
          <a:p>
            <a:pPr lvl="3"/>
            <a:endParaRPr lang="en-US" dirty="0"/>
          </a:p>
          <a:p>
            <a:r>
              <a:rPr lang="en-US" b="1" dirty="0"/>
              <a:t>Advice:</a:t>
            </a:r>
            <a:r>
              <a:rPr lang="en-US" dirty="0"/>
              <a:t> Read related sections in the </a:t>
            </a:r>
            <a:r>
              <a:rPr lang="en-US" i="1" dirty="0"/>
              <a:t>C++ Primer</a:t>
            </a:r>
            <a:endParaRPr lang="en-US" dirty="0"/>
          </a:p>
          <a:p>
            <a:pPr lvl="1"/>
            <a:r>
              <a:rPr lang="en-US" dirty="0"/>
              <a:t>It’s hard to learn the “why is it done this way” from reference docs, and even harder to learn from random stuff on the web</a:t>
            </a:r>
          </a:p>
          <a:p>
            <a:pPr lvl="1"/>
            <a:r>
              <a:rPr lang="en-US" dirty="0"/>
              <a:t>Lectures and examples will introduce the main ideas, but aren’t everything you’ll </a:t>
            </a:r>
            <a:r>
              <a:rPr lang="en-US" strike="sngStrike" dirty="0"/>
              <a:t>want</a:t>
            </a:r>
            <a:r>
              <a:rPr lang="en-US" dirty="0"/>
              <a:t> need to understand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2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never had a chance to write this!</a:t>
            </a:r>
          </a:p>
          <a:p>
            <a:pPr lvl="1"/>
            <a:r>
              <a:rPr lang="en-US" dirty="0"/>
              <a:t>Compile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:  </a:t>
            </a:r>
          </a:p>
          <a:p>
            <a:endParaRPr lang="en-US" dirty="0"/>
          </a:p>
          <a:p>
            <a:pPr lvl="1"/>
            <a:r>
              <a:rPr lang="en-US" dirty="0"/>
              <a:t>Based on what you know now, describe to your neighbor everything that goes on in the execution of this “simple” program</a:t>
            </a:r>
          </a:p>
          <a:p>
            <a:pPr lvl="2"/>
            <a:r>
              <a:rPr lang="en-US" dirty="0"/>
              <a:t>Be detailed!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188720" y="4114800"/>
            <a:ext cx="7223760" cy="457200"/>
          </a:xfrm>
          <a:prstGeom prst="round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-Wall -g -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=c11 -o hello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helloworld.c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531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Looks simple enough…</a:t>
            </a:r>
          </a:p>
          <a:p>
            <a:pPr lvl="1"/>
            <a:r>
              <a:rPr lang="en-US" dirty="0"/>
              <a:t>Compile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g++</a:t>
            </a:r>
            <a:r>
              <a:rPr lang="en-US" dirty="0"/>
              <a:t> instead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:  </a:t>
            </a:r>
          </a:p>
          <a:p>
            <a:endParaRPr lang="en-US" dirty="0"/>
          </a:p>
          <a:p>
            <a:pPr lvl="1"/>
            <a:r>
              <a:rPr lang="en-US" dirty="0"/>
              <a:t>Let’s walk through the program step-by-step to highlight some differences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5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1188720" y="4114800"/>
            <a:ext cx="7223760" cy="457200"/>
          </a:xfrm>
          <a:prstGeom prst="round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-Wall -g -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c++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11 -o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helloworld.cc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412D283-1189-4CB5-B15C-6008F67BB75E}"/>
                  </a:ext>
                </a:extLst>
              </p14:cNvPr>
              <p14:cNvContentPartPr/>
              <p14:nvPr/>
            </p14:nvContentPartPr>
            <p14:xfrm>
              <a:off x="1432440" y="4114800"/>
              <a:ext cx="6911640" cy="4298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412D283-1189-4CB5-B15C-6008F67BB7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3080" y="4105440"/>
                <a:ext cx="6930360" cy="44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231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/>
              <a:t> is part of the </a:t>
            </a:r>
            <a:r>
              <a:rPr lang="en-US" b="1" i="1" dirty="0"/>
              <a:t>C++ </a:t>
            </a:r>
            <a:r>
              <a:rPr lang="en-US" dirty="0"/>
              <a:t>standard library</a:t>
            </a:r>
            <a:endParaRPr lang="en-US" dirty="0">
              <a:solidFill>
                <a:srgbClr val="0066FF"/>
              </a:solidFill>
            </a:endParaRPr>
          </a:p>
          <a:p>
            <a:pPr lvl="1"/>
            <a:r>
              <a:rPr lang="en-US" u="sng" dirty="0"/>
              <a:t>Note</a:t>
            </a:r>
            <a:r>
              <a:rPr lang="en-US" dirty="0"/>
              <a:t>: you don’t write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” when you include C++ standard library headers</a:t>
            </a:r>
          </a:p>
          <a:p>
            <a:pPr lvl="2"/>
            <a:r>
              <a:rPr lang="en-US" dirty="0"/>
              <a:t>But you </a:t>
            </a:r>
            <a:r>
              <a:rPr lang="en-US" i="1" dirty="0"/>
              <a:t>do</a:t>
            </a:r>
            <a:r>
              <a:rPr lang="en-US" dirty="0"/>
              <a:t> for local headers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)</a:t>
            </a:r>
          </a:p>
          <a:p>
            <a:pPr lvl="1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/>
              <a:t> declares stream </a:t>
            </a:r>
            <a:r>
              <a:rPr lang="en-US" i="1" dirty="0"/>
              <a:t>object</a:t>
            </a:r>
            <a:r>
              <a:rPr lang="en-US" dirty="0"/>
              <a:t> instances in the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/>
              <a:t>” namespace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6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737360" y="1325880"/>
            <a:ext cx="25603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8E8C527-F4F9-4A2A-8271-A30BF7204C05}"/>
                  </a:ext>
                </a:extLst>
              </p14:cNvPr>
              <p14:cNvContentPartPr/>
              <p14:nvPr/>
            </p14:nvContentPartPr>
            <p14:xfrm>
              <a:off x="2481387" y="6073092"/>
              <a:ext cx="3555000" cy="1954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8E8C527-F4F9-4A2A-8271-A30BF7204C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72027" y="6063732"/>
                <a:ext cx="3573720" cy="21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19192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the </a:t>
            </a:r>
            <a:r>
              <a:rPr lang="en-US" b="1" i="1" dirty="0"/>
              <a:t>C</a:t>
            </a:r>
            <a:r>
              <a:rPr lang="en-US" dirty="0"/>
              <a:t> standard library’s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Nearly all C standard library functions are available to you</a:t>
            </a:r>
          </a:p>
          <a:p>
            <a:pPr lvl="2"/>
            <a:r>
              <a:rPr lang="en-US" dirty="0"/>
              <a:t>For C header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foo.h</a:t>
            </a:r>
            <a:r>
              <a:rPr lang="en-US" dirty="0"/>
              <a:t>, you should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cfoo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dirty="0"/>
          </a:p>
          <a:p>
            <a:pPr lvl="1"/>
            <a:r>
              <a:rPr lang="en-US" dirty="0"/>
              <a:t>We include it here for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dirty="0"/>
              <a:t>, as usual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7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737360" y="1572768"/>
            <a:ext cx="25603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8243823-0558-405D-928B-5393C3D613E9}"/>
                  </a:ext>
                </a:extLst>
              </p14:cNvPr>
              <p14:cNvContentPartPr/>
              <p14:nvPr/>
            </p14:nvContentPartPr>
            <p14:xfrm>
              <a:off x="95040" y="1896840"/>
              <a:ext cx="6980400" cy="25398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8243823-0558-405D-928B-5393C3D613E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680" y="1887480"/>
                <a:ext cx="6999120" cy="255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49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is the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” object instance declared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/>
              <a:t>, living within the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/>
              <a:t>” </a:t>
            </a:r>
            <a:r>
              <a:rPr lang="en-US" dirty="0">
                <a:solidFill>
                  <a:srgbClr val="FF0000"/>
                </a:solidFill>
              </a:rPr>
              <a:t>namespace</a:t>
            </a:r>
          </a:p>
          <a:p>
            <a:pPr lvl="1"/>
            <a:r>
              <a:rPr lang="en-US" dirty="0"/>
              <a:t>C++’s name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std:cout</a:t>
            </a:r>
            <a:r>
              <a:rPr lang="en-US" dirty="0"/>
              <a:t> is an object of class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endParaRPr lang="en-US" dirty="0">
              <a:solidFill>
                <a:srgbClr val="0066FF"/>
              </a:solidFill>
            </a:endParaRPr>
          </a:p>
          <a:p>
            <a:pPr lvl="2"/>
            <a:r>
              <a:rPr lang="en-US" dirty="0">
                <a:hlinkClick r:id="rId3"/>
              </a:rPr>
              <a:t>http://www.cplusplus.com/reference/ostream/ostream/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Used to format and write output to the console</a:t>
            </a:r>
          </a:p>
          <a:p>
            <a:pPr lvl="1"/>
            <a:r>
              <a:rPr lang="en-US" dirty="0"/>
              <a:t>The entire standard library is in the namespace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8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011680" y="2313432"/>
            <a:ext cx="128016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8C522FC-D15D-470F-BF04-01FBF841F62A}"/>
                  </a:ext>
                </a:extLst>
              </p14:cNvPr>
              <p14:cNvContentPartPr/>
              <p14:nvPr/>
            </p14:nvContentPartPr>
            <p14:xfrm>
              <a:off x="2318400" y="4295880"/>
              <a:ext cx="2724480" cy="9669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8C522FC-D15D-470F-BF04-01FBF841F62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09040" y="4286520"/>
                <a:ext cx="2743200" cy="98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5808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C++ distinguishes between objects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primitive types</a:t>
            </a:r>
          </a:p>
          <a:p>
            <a:pPr lvl="1"/>
            <a:r>
              <a:rPr lang="en-US" dirty="0"/>
              <a:t>These include the familiar ones from C:</a:t>
            </a:r>
            <a:br>
              <a:rPr lang="en-US" dirty="0"/>
            </a:b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/>
              <a:t>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/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, etc.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C++ also defines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/>
              <a:t> as a primitive type (woo-</a:t>
            </a:r>
            <a:r>
              <a:rPr lang="en-US" dirty="0" err="1"/>
              <a:t>hoo</a:t>
            </a:r>
            <a:r>
              <a:rPr lang="en-US" dirty="0"/>
              <a:t>!)</a:t>
            </a:r>
          </a:p>
          <a:p>
            <a:pPr lvl="2"/>
            <a:r>
              <a:rPr lang="en-US" dirty="0"/>
              <a:t>Use it!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9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011680" y="2313432"/>
            <a:ext cx="128016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84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2568</TotalTime>
  <Words>3432</Words>
  <Application>Microsoft Office PowerPoint</Application>
  <PresentationFormat>On-screen Show (4:3)</PresentationFormat>
  <Paragraphs>653</Paragraphs>
  <Slides>29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C++ Intro CSE 333 Winter 2020</vt:lpstr>
      <vt:lpstr>Administrivia</vt:lpstr>
      <vt:lpstr>Today’s Goals</vt:lpstr>
      <vt:lpstr>Hello World in C</vt:lpstr>
      <vt:lpstr>Hello World in C++</vt:lpstr>
      <vt:lpstr>Hello World in C++</vt:lpstr>
      <vt:lpstr>Hello World in C++</vt:lpstr>
      <vt:lpstr>Hello World in C++</vt:lpstr>
      <vt:lpstr>Hello World in C++</vt:lpstr>
      <vt:lpstr>Hello World in C++</vt:lpstr>
      <vt:lpstr>Hello World in C++</vt:lpstr>
      <vt:lpstr>Hello World in C++</vt:lpstr>
      <vt:lpstr>Hello World in C++</vt:lpstr>
      <vt:lpstr>Wow…</vt:lpstr>
      <vt:lpstr>Let’s Refine It a Bit</vt:lpstr>
      <vt:lpstr>Let’s Refine It a Bit</vt:lpstr>
      <vt:lpstr>Let’s Refine It a Bit</vt:lpstr>
      <vt:lpstr>Let’s Refine It a Bit</vt:lpstr>
      <vt:lpstr>Let’s Refine It a Bit</vt:lpstr>
      <vt:lpstr>String Concatenation</vt:lpstr>
      <vt:lpstr>String Assignment</vt:lpstr>
      <vt:lpstr>String Manipulation</vt:lpstr>
      <vt:lpstr>Stream Manipulators</vt:lpstr>
      <vt:lpstr>Stream Manipulators</vt:lpstr>
      <vt:lpstr>Stream Manipulators</vt:lpstr>
      <vt:lpstr>C and C++</vt:lpstr>
      <vt:lpstr>Reading</vt:lpstr>
      <vt:lpstr>Polling Question</vt:lpstr>
      <vt:lpstr>Extra Exercise #1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CSE333 Wi20 Lec09 - C++ Intro</dc:title>
  <dc:creator>Justin Hsia</dc:creator>
  <cp:lastModifiedBy>Justin Hsia</cp:lastModifiedBy>
  <cp:revision>92</cp:revision>
  <cp:lastPrinted>2020-01-25T02:25:08Z</cp:lastPrinted>
  <dcterms:created xsi:type="dcterms:W3CDTF">2018-04-11T23:02:06Z</dcterms:created>
  <dcterms:modified xsi:type="dcterms:W3CDTF">2020-01-28T00:04:45Z</dcterms:modified>
</cp:coreProperties>
</file>