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ink/ink5.xml" ContentType="application/inkml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318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34" r:id="rId22"/>
    <p:sldId id="335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32" r:id="rId35"/>
    <p:sldId id="302" r:id="rId36"/>
    <p:sldId id="303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E2661A"/>
    <a:srgbClr val="0066FF"/>
    <a:srgbClr val="4B2A85"/>
    <a:srgbClr val="09CE9D"/>
    <a:srgbClr val="B7A57A"/>
    <a:srgbClr val="008080"/>
    <a:srgbClr val="990033"/>
    <a:srgbClr val="5A5A5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5" autoAdjust="0"/>
    <p:restoredTop sz="86538" autoAdjust="0"/>
  </p:normalViewPr>
  <p:slideViewPr>
    <p:cSldViewPr snapToGrid="0">
      <p:cViewPr varScale="1">
        <p:scale>
          <a:sx n="76" d="100"/>
          <a:sy n="76" d="100"/>
        </p:scale>
        <p:origin x="80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571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5707C-5826-E54D-B2C8-AF7C3B1CB9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82BF1-C3E9-E441-91E5-0B04F13E81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7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7:01.8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7107 10798 232 0,'-6'0'88'0,"3"0"-69"0,3 0 15 16,-3 0 3-16,3 0-12 16,0 0-3-16,0 0-10 15,0 0-3-15,0 0-5 16,0 0 4-16,6 0 2 0,3 0 1 15,0 0 1-15,3 0 9 0,0-3 4 16,3 0-13-16,-1 1-7 16,4-1-6-16,0-2-2 15,3-1-7-15,6 4-2 16,0-1 18-16,5 3 9 16,4-2-4-16,0 2-3 31,2-3-5-31,1 0 0 0,-3 1 0 15,0-1 1-15,-1 0 0 16,1 1 0-16,0-1 2 16,-1 3 3-16,-2-3 0 15,0 3 0-15,3 0-3 16,2 0-1-16,-2 0-3 16,0 3-2-16,-4-3 3 0,1 0 0 15,0-3-1-15,0 3-2 16,2 0 1-16,1 0-1 15,0 0 0-15,0 0 0 16,-1 0 0-16,4 3 0 0,0-3 2 16,-1 3 1-16,-2-1-1 15,0 1 1-15,0-3-2 16,-1 0-1-16,1-3 1 16,0 3-1-16,-1 0 2 15,4 0 1-15,-3 0-4 16,3 3 1-16,2 0 0 15,-2-1 2-15,0 1-3 16,-4 0 0-16,1-3 1 16,0 0 0-1,-4 0 0-15,4 0 0 0,0 0 0 16,0 0 2-16,-1 2-3 16,-2 1 0-16,6-1 1 15,-3 4 0-15,2-4 0 16,-2 1 0-16,3-3 0 15,-4 0 0-15,7 0 0 0,0-3 0 16,-1 3 0-16,4 0 2 16,3 3-3-16,2 0 0 15,1-1 1-15,-1-2 2 16,-2 0-3-16,0 0 0 0,-1 0 1 16,4-2 2-1,0 2-3 1,2 0 0-16,4 2 1 0,-4 1 2 15,1-3-3 1,-7 0 0-16,1 0 1 0,0-3 2 16,-1 1-1-16,1 2-1 15,3 2 1-15,2 1-1 16,-2 0 0-16,-1-3 0 16,-2 0 0-16,0-3 2 15,14 0-1-15,-5 1-1 0,2 2 1 16,4 2-1-16,-1-2 0 15,-2 0 0-15,-4 0 0 16,1-2 0-16,-1-1 0 16,4 3 2-16,5 0-1 15,1 3-1-15,-1-1 1 0,1-2-1 16,-4-2 0-16,1-1 2 16,2 3-1-16,4 3-1 15,2-1 1-15,-5 1 1 16,-4-3-1-16,1-3-1 15,-1 3 1 1,4 0-1-16,-1 3 0 0,7 0 2 16,-7-3-1-1,1 0-1-15,2-3 1 16,-2 0-1-16,-1 3 0 16,1 0 2-16,2 3-3 0,-3-3 0 15,-2 0 1-15,0-3 2 16,-1 1-1-16,1 2-1 15,-1 2 1-15,4 1 1 16,-1 0-1-16,-5-6-1 16,-4 3 1-16,1-3-1 0,2 1 0 15,-2 2 0-15,5 2 0 16,1-2 2-16,-7 0-1 16,1-2-1-16,-1-1 1 15,-2 0-1-15,3 3 0 16,-1 3 0-1,7 2 0-15,-4-2 0 0,-2 0 0 16,-1-3 0 0,-2 0 0-16,-4-3 0 0,1 3 0 15,0 0 0-15,2 3 0 16,1-1 0-16,-1 1 0 16,1-3 0-16,-3 0-3 15,-1 0 2-15,4 0 3 16,-4 0 1-16,4 0-1 15,2 3-2-15,4-1 1 16,2-2 1-16,1 0-1 0,0-2-1 16,2 2 1-16,0 0-1 15,7 5 2-15,-1-2 1 16,-2-3-1-16,2-3 1 16,-2 3-2-16,2 0-1 0,4 5 1 15,2-5 1-15,0 0-1 16,1-2 2-16,-1 2 0 15,6 0 1 1,4 2-2-16,-4-2-2 16,-3 0 1-16,1-2-1 15,-1 2-3-15,4 2 2 16,-1 1 1-16,0-3 2 16,4 0-1-16,-1 0-1 15,6 2 1-15,0 1-1 16,4-3 0-16,-1 0 0 0,3 3 0 15,6-1 2-15,-2 1-3 16,-1-3 0-16,9 3 1 16,3 2 0-16,-3-2 0 15,0-3 2-15,0 5-1 16,6 0-1-16,-5-2 1 0,-1-3-1 16,-6 3 0-16,0-1 0 15,-3 3 0-15,-2-5 2 16,-4 0-1-16,-3 0-1 15,3 6-2 1,1-6 1-16,-7 0 1 0,-3-3 0 16,-2 3 0-1,-1 0 2-15,0 3 3 16,-5-3 2-16,-4 0-1 16,0-6-1-16,-2 6-3 15,2-2 1-15,1 2 0 0,-1-3 1 16,1 1-2-16,-1-1-2 15,3 0 1-15,4 3 1 16,2 3-1-16,0-6-1 16,4 3 1-16,2 0-1 0,-3 6 0 15,4-4 2-15,-7 3-1 16,-3-5-1-16,-5 6 1 16,-7-6-1-16,-5 5-3 15,-10-5 2-15,-5-3-10 16,-9-2-3-16,-4-3-110 15,7-2-47-15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5T00:00:14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5914 17723 164 0,'0'-2'63'0,"0"-4"-34"0,0 6-10 16,0 0 21-16,3 0-5 15,-3 0 2-15,0 0-12 16,6 0-6-16,0 0-10 16,6-5-2-16,0 5 0 0,3-8 1 15,3 3 0-15,2 2-2 0,4-2-1 16,0-3-1-16,0-3 2 16,0 9-1-16,-1-4 2 15,1 6-4-15,3-5 0 16,0 2 1-16,3-2 0 15,2 5-2-15,1-5 1 16,3 0-2-16,2 2-1 16,4-2 1-16,-3 5 1 15,-3 0-1-15,-4 5 2 16,-2-2-2-16,0 2-1 16,-3-5 1-16,2 0 1 15,1 0-3-15,0 0 0 0,3 0 1 16,-4 0 0-16,4 0-3 15,3 0 2-15,3 0 1 16,-1 0 2-16,1 0-1 16,-6 0 2-16,2 0 0 15,-2 5 1-15,0-5 0 16,3 0 0-16,-1-5-2 16,1 5-2-16,3 0 1 15,5 0-1-15,4 0 0 16,-3 0 0-16,-4 0 0 15,-2 0 0-15,3 5 0 16,2-5 0-16,1 0-3 0,-3 5 0 16,-1-10 2-16,4 5 2 15,6 0 0 1,-1 5-1-16,-5-2 1 0,-3-3-1 16,2 5 0-1,1-5 2-15,0 6-1 0,-1-4-1 16,1-2 1-16,5 0-1 15,1 6 0-15,-3-6 0 16,-4 5-3-16,-2-3 2 16,3 4 1-16,2-6 0 15,-2 5 0-15,0-2 2 16,2-3-3-16,4 0 0 16,2 5 1-16,-2-5 0 15,-6 5 0-15,2-2 0 0,1 2 0 16,-1-5 0-16,1 0 0 15,3 0 0-15,5 0 0 16,4 0 2-16,-7 6-3 16,1-4 0-16,2-2 1 15,1 5 0-15,0-5 0 16,5 0 0-16,7 6 0 16,-7-6 0-16,-2 8 0 15,-7-3 2-15,-2-5-3 16,8 5 0-16,-2-5 1 15,-10 0 0-15,1-5 2 16,3 5 1-16,-1-5 1 0,-5 5 0 16,-6-3 0-1,-7-2 0-15,-2 5-5 0,-6-6 1 16,-6 1-9-16,-3 3-2 16,-6-4-62-16,-6 6-29 15,-18-5-28 1</inkml:trace>
  <inkml:trace contextRef="#ctx0" brushRef="#br0" timeOffset="1">4988 8001 96 0,'9'3'38'0,"-6"-3"-20"0,-3 2-1 0,0-2 16 16,0 0-2-16,0 0-1 15,-3 0-5-15,-6 0-4 16,-3 3-11-16,-3-3-2 0,-3 0 2 16,-6 0-2-16,-6-3 1 15,1 1 1-15,-7-1 4 16,0-2-6-16,-3-3-2 16,-2-3-3-16,-4 3 0 15,-5-2 4-15,2 2 4 16,0-3-6-16,-2 1-1 15,-1-4 0-15,0-2 0 0,1-2 2 16,2 2 1-16,-2 3-3 16,-1 0-1-1,3-1 3-15,4 4 1 0,-1-1-6 16,0 1-2-16,-2 2 0 16,-1 0 0-16,-5 0 1 15,-1 3 0-15,-2 2 0 16,2 3 0-16,3 3 0 15,1-1 0-15,-1 3-3 16,1 1 2-16,-4-1-1 16,-3 3 0-16,-2 0 2 15,2 10 2-15,1-2-1 0,2-2-1 16,1 1 1 0,-1 1-1-16,3-2-3 0,4-1 2 15,2 0-1-15,1 3 0 16,-1-3 2-16,0 6 2 15,4-1-3-15,2-2-2 16,0 3 2-16,0-1 0 16,4 3 1-16,2 0 0 15,-3 3-3-15,4 3 2 16,2-1-1-16,3 9 0 16,0 2 2-16,0-3 0 15,4 0 0-15,-1-2 2 16,0-3-3-16,6 3 0 15,6-6 1-15,-3-2 0 0,9-3 0 16,-3 1 0-16,9-1-3 16,0 0 2-16,3 3 1 15,6 0 0-15,3-1-3 16,3 1 2-16,3 11-1 16,12-6 0-16,0 0 4 15,5-3 1-15,1-2-4 16,3 0-1-16,-1-3 1 15,10-5 2-15,3 0 0 16,2-3-1-16,7 0 1 16,-1-2 1-16,4-3-1 15,2 2 2-15,7-2-4 16,5-2 0-16,0-1 1 16,-2 0 0-16,-4-2 0 0,1-1 2 15,17-2-3-15,-6 3-2 16,-5 0 2-1,-7-1 2-15,1-2 0 0,-10 0-1 16,1 0 3-16,2 0 0 16,-2 0-4-16,-7 0 1 15,1 0-2-15,-4 3 0 16,-2-3 4-16,-3 0 1 16,-1 0-1-16,4 0-2 15,2 0 1-15,1 0-1 0,-3 0-3 16,-1-5 0-1,1 2 4-15,-4 0 1 0,4-2 0 16,0-3-2-16,-1 0 1 16,1-2-1-16,2-1 0 15,-2-2 2-15,0-3-1 16,-4 0 2-16,-2-2-2 16,-4-6-1-16,1-5 3 15,-3 0 0-15,-3-1-4 16,-1 1 1-16,-2 0 0 15,-3 0 2-15,0 5-1 16,-7 6 2-16,-2-1-2 16,0 1-1-16,-9-6 1 15,-3 3-1-15,-3 0 0 0,-6 2 2 16,0 1-3 0,-6-4 0-16,0 4 1 15,-6-6 0-15,-6-5-3 0,0 5 2 16,-5 0 1-16,-1 1 0 15,-6-1 2-15,-6 0 1 16,-14-3-4-16,-10-2-1 16,-11 6-2-16,-4 1 3 15,1 4-2-15,-1 5 1 16,1-1-18-16,-9 14-7 16,-27 14-92-1</inkml:trace>
  <inkml:trace contextRef="#ctx0" brushRef="#br0" timeOffset="2">18477 17627 128 0,'-18'-3'49'0,"18"3"-26"0,0 3-3 16,0-3 21-16,0 0-5 16,6 0-1-16,3-3-11 0,3-2-4 15,3 5-12-15,6-6 4 0,8 6 1 16,4-5-2-16,6 5-1 15,11-8-6 1,4 3-3-16,12 5 0 0,5-3 1 16,0-2-3-16,4 5 0 15,-1 0 1-15,-5-5 0 16,-1 5-3-16,-2 0 2 16,-4 0 1-16,-5 5 0 15,-7-5 2-15,-5 0 1 16,-6 0 3-16,-10 0 1 15,-5 0 5-15,-6 0 5 16,-3 0 6-16,-6 0 6 0,-9 0-12 16,-6 0-4-1,-9-5-8-15,-9 5-2 0,-6-3-3 16,-11-2-3-16,-7 5 6 16,-8 0 5-16,-10 0-4 15,-11 0-2-15,-13 0-1 16,-11 0-1-16,-3 0 0 15,6 0 2-15,0 0-1 16,8 0 2-16,10 5-2 16,14-2 2-16,19-3-4 15,14 0 0-15,18 0-10 16,15 0-3-16,24 0 7 16,24 5 3-16,20-5-10 15,24 0-5-15,21 0-39 0,18 0-15 16,-6 0-55-1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5T00:00:20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11871 169 100 0,'-3'-11'38'0,"3"9"-20"0,0 10-6 16,0-8 16-16,0 0-7 16,0 8 0-16,3 2 3 0,0 6 5 15,-3 13-16-15,0-2 6 0,0 4 2 16,-3 9 2-16,0 0 3 15,0-6-12-15,0 11-5 16,0-10-2-16,3-6 0 16,0-3-1-16,0-13-1 15,0 1 1-15,0-6 1 16,0-11-3-16,3-2-1 16,-3-9-1-16,3 4 1 15,-3-3-4-15,3-6 0 16,0 3 1-16,3-8 0 15,0 3 0-15,3 3 0 16,3 2-3-16,3 3 2 16,2 2-1-16,1 3-2 0,3 3 0 15,3-3 3 1,0 8-2-16,-3 8 1 16,-1 0 2-16,-5 8 0 0,-3 5 4 15,-3-3 2-15,-3 9 4 16,-6-9 1-16,-6 6-3 15,-6 0 0-15,-3-6-3 16,-5-2 2-16,-7 0-4 16,-3-5 0-16,3-6-3 15,3 0-3-15,4-2-7 16,2-3-4-16,6-8-21 16,6 0-25-16,3-5-13 15,9 0-19 1,6 2-20-16,6 3 47 15</inkml:trace>
  <inkml:trace contextRef="#ctx0" brushRef="#br0" timeOffset="1">12323 412 132 0,'0'-5'49'0,"-3"3"-26"0,0 2-5 0,3 0 18 15,-3 0-9-15,-2 0-1 16,-4 0-9-16,-3 0 0 0,-3 2-10 16,-3 9-2-16,3 2 1 0,-3 0-3 15,3 6 0-15,-3 7-1 16,10 1 1-16,2-1-2 16,6 1-1-16,6-6 1 15,11-5 1-15,1-3-6 16,0-5 1-16,0-8-4 15,0-6 0-15,0-7-1 16,-3-8 2-16,-4 0 2 16,-2 2-1-16,-3-4 4 15,-3 1 2-15,0 9 2 16,-3 0 3-16,0 0 3 16,0 7 5-16,-3 6-10 15,0 8-2-15,3 3 2 16,0 7 2-16,3 9 4 15,3-6 1-15,3 3-3 0,3-3-3 16,3-2-5-16,0-4 0 16,0-1-22-16,-3-4-10 15,6-10-37 1,-4 0-56-16,7-5 30 16</inkml:trace>
  <inkml:trace contextRef="#ctx0" brushRef="#br0" timeOffset="2">12627 405 244 0,'-3'-8'90'0,"-3"8"-48"0,0 0-27 0,3 2 26 0,-3 4-20 16,0-6-4-16,0 7-10 15,-3 4-3-15,3-3-2 16,0-3-2-16,3 3 1 0,6 0-4 15,3 3 0-15,6-6-3 16,3 6 1-16,0 4 1 16,6 7-1-16,-6 4 4 15,-3-7 0-15,-9 2 5 16,-6 0 5-16,-6 3 1 16,-3-11 4-16,-3 0-3 15,-3-7 1-15,-3-6-12 16,0 0-4-16,4-6-23 15,2-2-7-15,3-5-25 0,9-13-8 16,0 2-37 0,12 3-18-1,3-6 62-15</inkml:trace>
  <inkml:trace contextRef="#ctx0" brushRef="#br0" timeOffset="3">12755 222 184 0,'0'5'71'0,"0"3"-38"0,3 13-17 0,0-2 22 15,0-1-7-15,0 14 2 0,0 8-2 16,0 5 1-16,0 8-17 16,0-8-2-16,3-6-2 0,-3-7-4 15,0-5 1-15,0-6-1 16,0-8 3-16,0-5-5 15,0-3-1-15,0-5-9 16,0-8-2-16,0-18-7 16,2 2-2-16,4 3-2 15,3-3 1-15,3 8 7 16,0 3 5-16,0 8 2 16,3 5 1-16,0 5 4 15,0 8 3-15,-4 3 4 16,1 8 2-16,-3-8-3 0,0 2-3 15,-3 1-5-15,-3-6 0 16,0-5-24-16,0-3-10 16,0 1-39-16,0-12-19 15,0 1-6 1</inkml:trace>
  <inkml:trace contextRef="#ctx0" brushRef="#br0" timeOffset="4">13496 267 124 0,'3'-13'49'0,"-6"21"-26"0,0-16 2 0,3 8 20 16,-3 0-2-16,0-6-1 15,-3 6-10 1,-9-5-3-16,1 5-16 0,-1 0 8 0,-6 0 5 16,-3 0-12-16,0 5-2 15,3 1-8-15,3 2-3 16,4-8 0-16,8 13-10 16,6-5-2-1,9 5-1-15,5 3 2 16,7 5 1-16,3 0 3 15,0 6 4-15,-3-1 1 16,-3 3 1-16,-9-2 2 16,-4-1 8-16,-5 1 5 15,-5-6-3-15,-7-3 1 0,-3-7-4 16,-6-3 2-16,-3-8-8 16,0-11-2-16,0 3-10 15,4 0-4-15,2-5-18 16,3 0-5-16,3 0-25 15,3-1-11-15,3-1-28 16</inkml:trace>
  <inkml:trace contextRef="#ctx0" brushRef="#br0" timeOffset="5">13377 0 184 0,'0'0'71'0,"0"5"-38"0,3 8-17 0,0 0 22 16,0 14-5-16,0 5 3 16,3 15-5-16,0 1-1 15,-3 15-17-15,0 1 5 0,0 2 3 16,0 0-9-16,0-13-4 15,0-3-3-15,-3-10-1 16,3-13-11-16,-3-6-3 16,3-8-35-16,3-2-13 15,3-11-76 1</inkml:trace>
  <inkml:trace contextRef="#ctx0" brushRef="#br0" timeOffset="6">14172 412 100 0,'-3'0'38'0,"3"6"-20"0,3-6-8 0,-3 5 14 16,3 3 7-16,0 5 5 16,0 6-10-16,0-1-6 15,-3 9-11-15,0-1 0 0,0-5 2 16,0-2-2-16,3-3 2 16,-3-3-4-16,0-2-2 0,0-4 2 15,0-1 0-15,0-6 3 16,3 0 1-16,0-13-8 15,0-6-1-15,0 0-2 16,0 4 0-16,0-9 0 16,0 3 0-16,3-1 0 15,-1 4 0-15,1 5-3 16,3-1 2-16,0 4-4 16,0 7-1-16,0 3 0 15,0 8 2-15,-3 5-1 16,0-2 4-16,0 2 0 15,-3 8 3-15,0-2 3 16,-3 2 2-16,0-8-3 16,0-2-1-16,0-3 3 0,3-21 6 15,3-1-3 1,0 1-6-16,6-5-2 16,0 4-3-16,-1 1 0 15,1 0 0-15,3 8-2 16,0 2 0-16,0 6 0 15,-3 5 0-15,0 5 3 16,0 5-2-16,-3 6-1 16,0-8 5-16,-3 0 1 15,0 0 0-15,-4-3 1 16,1-2-18-16,0-3-4 16,3-3-44-1,6-5-63-15,0 0 25 0</inkml:trace>
  <inkml:trace contextRef="#ctx0" brushRef="#br0" timeOffset="7">14776 452 92 0,'-6'-8'35'0,"-3"8"-18"0,-3 0 9 16,9 0 18-16,-3 0-8 15,-3 0-3-15,-2 0-19 0,-1 5-7 16,-3 3-4 0,0 3-5-16,3 10-1 0,0 0 2 15,3 6 0-15,3-3 1 0,3 2 0 16,6-10 0 0,3 2 2-16,3-4-1 0,3-4 2 15,3-10-4-15,0 0 0 16,0-10-6-16,-1 2 0 15,-2-5 1-15,-3-11 1 16,0 3 5-16,-3-1 2 16,-6 4 0-16,3 5-2 15,-3-1 9-15,0 6 4 16,0 3-2-16,0 5-1 16,0 3-4-16,0 7 1 15,3 17 2-15,3-1-2 16,3-2 1-16,3 0-5 15,0 0-2-15,0-11 0 16,3 0 1-16,0-7-21 16,2-4-9-1,-2 1-55-15,0-8-36 16,6-6 48-16</inkml:trace>
  <inkml:trace contextRef="#ctx0" brushRef="#br0" timeOffset="8">14946 227 152 0,'-6'0'57'0,"9"3"-30"0,0 7-27 0,0 4 10 16,3 7 18-16,0 0 11 16,0 11-14-16,-3 5-6 15,0-5-11-15,0 10-2 0,5 0 4 16,-2-2-8-16,0-14-3 15,0 1-9-15,0-11-4 16,-3-3-54 0,0-2-58-16,3-4 33 15</inkml:trace>
  <inkml:trace contextRef="#ctx0" brushRef="#br0" timeOffset="9">15175 412 124 0,'-6'0'49'0,"0"6"-26"0,-9-1-20 15,6-2 10-15,-6 2 5 16,-3 0 3-16,1 3 5 15,-7-3 3-15,0-5-15 16,3 8-1-16,3-8-2 0,6 6-2 16,3-6 2-16,4 5-6 15,7 3-3-15,7 5-1 0,6 0 1 16,3 9 1 0,6 1 3-16,0-7-3 0,0 0-2 15,-4-3-9 1,1-5-3-16,-3-2-49 15,0-4-67-15,6-4 25 16</inkml:trace>
  <inkml:trace contextRef="#ctx0" brushRef="#br0" timeOffset="10">15267 468 148 0,'9'11'57'0,"0"-6"-30"0,0 0-12 16,-3-2 18-1,3-3-14-15,0 0-5 0,3-3-7 16,3 3-2-16,-3-8-3 16,-4 3-2-16,1-6 3 0,-3 3-2 15,-3 0 2-15,-3-2-11 16,-3 2-4-16,-6 0 3 15,-3-3 3-15,-2 4 1 16,-4 1 4-16,-3 6-2 16,0 6 1-16,0-1 6 15,3 8 2-15,3 0 13 16,7 8 5-16,2 11 3 0,6 0 3 16,6-6-12-16,5 1-5 15,7-1-4-15,6-7-1 16,3 2-4-16,15-8-1 15,-7-7-43-15,1-6-18 16,0-6-55 0</inkml:trace>
  <inkml:trace contextRef="#ctx0" brushRef="#br0" timeOffset="11">12752 1280 72 0,'-6'-2'27'0,"3"2"-14"0,-15 0 0 0,15 0 18 15,-12 2-8 1,0 4-9-16,1 2-5 16,-1 2-5-16,3 3-3 15,3 3-3-15,3 8 1 16,3 2 1-16,6 1 4 0,6-6 2 0,6 3-2 15,6-8-3-15,2-3-16 16,1-2-5-16,3-11-34 16,0-11-15-1,0-5 33-15</inkml:trace>
  <inkml:trace contextRef="#ctx0" brushRef="#br0" timeOffset="12">12889 1079 60 0,'0'-2'24'0,"0"7"-12"0,3 5-1 0,0 1 10 15,0 2-3-15,0 11 0 16,0 10-2-16,-3-2 0 0,0 8 0 15,0-6 0-15,0 3-6 16,0 3-4-16,0-8-3 16,0-6 0-16,0-5 2 0,0-2 0 15,-3-11 2-15,0-8-2 16,3-8 0-16,0-3-3 16,0-2 1-16,3-3-2 15,0-2 2-15,0-1-7 16,3 1 1-16,3 2 1 15,0-3 3-15,3 1-2 16,2 5 0-16,-2 5-1 16,3 8-2-16,0 2 5 15,0 9 3-15,-3 5 1 16,0 2 0-16,-3 6-3 16,0 2-2-16,-3 1 3 0,0-6 2 15,-3-2-4 1,-1-6-3-16,1-3-43 15,0-2-55-15,3-8 16 16</inkml:trace>
  <inkml:trace contextRef="#ctx0" brushRef="#br0" timeOffset="13">13213 1360 112 0,'0'2'44'0,"0"-2"-24"0,3 8-8 16,0-5 20-1,3 0-18-15,3 4 7 16,0-4-13-16,3 0 6 15,0 5-7-15,0-14 0 16,3 6-4-16,-3-5 0 16,0 2-1-16,-4-4 1 0,-2 1-4 15,0-7 0-15,-3 2 1 16,-3 1 0-16,-3 5 0 0,-3-6-7 0,-2 6-3 16,-1 2-1-1,-3 3 1-15,-3 3 4 0,0 2 3 16,0 6 0-16,0-4 1 15,3 7 2-15,3 7 0 16,3 5 0-16,3 3 0 16,3-7 0-16,3-1 2 15,6-3-1-15,3 1-1 16,6-6 1-16,0-5 1 16,3-5-25-16,0-3-12 15,2-6-29 1</inkml:trace>
  <inkml:trace contextRef="#ctx0" brushRef="#br0" timeOffset="14">13577 1320 80 0,'0'-8'30'0,"0"8"-16"0,0-5 3 15,0 5 16-15,0-3-4 16,-3 0-2-16,0 1-4 15,-3 2-3-15,-3 0-6 16,-3 0-4-16,0 0-5 16,0 5-4-16,-3 6 0 0,0 5 1 15,-3-1 3-15,6 9-2 16,4 5-2-16,2 0 0 16,6-2-1-16,6-1 0 0,8-7 2 15,4-3-1 1,3-6 2-16,3-4-15 0,3-4-7 15,-1-4-28 1,-2-4-49-16,0-10 13 16</inkml:trace>
  <inkml:trace contextRef="#ctx0" brushRef="#br0" timeOffset="15">13702 1122 80 0,'-3'2'33'0,"3"9"-18"0,0 2 0 16,0 0 13 0,3 0-4-16,0 6 0 0,-1 7-9 15,4 6-2-15,-3 3-5 16,0 10 0-16,0-3-5 15,0-5 0-15,0-5 1 0,0-6-2 16,0-10 1-16,0-3-53 16,3-2-47-1,3-6 23-15</inkml:trace>
  <inkml:trace contextRef="#ctx0" brushRef="#br0" timeOffset="16">13910 1280 84 0,'-3'0'33'0,"-9"6"-18"0,6-6 0 15,3 2 13-15,-3 1-7 16,0 0 1-16,-3 2-9 15,0-3-3-15,-6 4-5 16,-2-1-2-16,-1 0-1 16,0 3 3-16,-3-2 4 0,3-4-5 15,3 9-2-15,3-9-4 16,3 9 1-16,1-6 1 16,5 3 2-16,6 5 5 0,11 1 4 15,7-1 0-15,3 8 1 16,9-5-4-16,-3 5-3 15,-1-8-2-15,-2 1-3 16,-3-1 3-16,-6-8 2 16,-3 0-9-16,-3 1-4 15,-4-4-29-15,1-2-12 16,-3 0-29 0</inkml:trace>
  <inkml:trace contextRef="#ctx0" brushRef="#br0" timeOffset="17">14133 1301 100 0,'3'-2'38'15,"-3"2"-20"-15,0-5 1 0,0 2 33 16,0 6-28-16,-3-3 15 16,3 5-23-16,-9-5 7 15,3 5-14-15,-3 3 2 0,-3-3-5 16,1 3-1-16,-1 0-5 16,6 3 0-16,0-6 0 15,3 3 0-15,6 5 0 0,3 0 0 0,3 14 0 16,0-9-3-16,-1 4 2 15,1-1 3-15,-3-3 3 16,-3 1 7-16,-3-3 4 16,-3 0-2-16,-3-8 2 15,-6-1-9-15,-2-4-4 16,-4-3-33-16,3-3-13 16,0 1-66-1</inkml:trace>
  <inkml:trace contextRef="#ctx0" brushRef="#br0" timeOffset="18">14517 1317 104 0,'0'8'38'0,"0"-2"-20"0,3-1-4 0,3 3 15 16,0-6-1-16,3 4 1 16,0-1-10-16,6-2-4 15,0-1-8-15,0-2-1 0,2-2 1 16,1-1-3-16,-3-2-1 15,0-1 1-15,-3-2 0 16,0 1-2-16,-3 1 1 16,-3-4-4-16,-6 2 0 15,-3 2-6-15,-3 4-3 16,-6-6-3-16,0 3-2 0,-3 5 8 16,0 0 6-16,0 0-1 15,3 5 1-15,-2 3-1 16,-4 0 0-16,3 2 2 15,-3 4 0-15,6 1 4 16,3 1 5-16,6 5 1 16,3 6 4-16,6-3-3 15,0-3-1-15,3-3-4 16,9-2 1-16,0-2-2 16,2-9 2-16,4-3-4 15,0-4 0-15,0-9-19 16,-3-5-7-16,0-5-30 15,-1 5-53 1,1 0 14-16</inkml:trace>
  <inkml:trace contextRef="#ctx0" brushRef="#br0" timeOffset="19">14785 1286 64 0,'0'2'27'0,"0"9"-14"0,3 2 11 0,3-5 16 0,0 8-5 15,3 8-3-15,0 5-10 16,0 0-1-16,0-3-8 16,3-2 0-16,-1-3-8 15,-2-2-1-15,0-6 0 0,-3-2 4 16,0-3 3-16,0-8-2 16,0-8 0-16,0-3-5 15,0-13-1-15,0-2 3 16,0-3 3-16,3 0 2 15,0 2 1-15,0 3-2 0,-3 6 1 16,0-1-6-16,-3 6-3 16,0 0-10-16,0 5-3 15,0 3-27-15,5-3-13 16,4 5-50 0</inkml:trace>
  <inkml:trace contextRef="#ctx0" brushRef="#br0" timeOffset="20">15062 1331 152 0,'-6'0'57'0,"3"2"-30"0,3 1-18 16,0-3 16-16,0 8-8 15,0-6 1-15,3 4-5 16,3-1 0-16,3 0-7 15,3 3 3-15,3-8 3 0,-1 3-6 16,1-3-1-16,0-3-3 16,-3-2 1-16,0 0 0 0,-3-3 1 15,-3 0-2-15,0 0 1 16,-3 3-4-16,-3-6 0 16,-3 3-8-16,-3 0-2 15,-3 3-3-15,-3 5 1 16,-3 0 2-16,-3 0 5 15,0 8 3-15,1 2 2 16,2 4-4-16,0 1-1 16,3 9 3-16,3 3 3 15,6-3 3-15,3-3 1 16,3-5 0-16,9-1 2 16,6-1-5-16,3-6-3 15,2 0-17-15,1-3-7 16,-3-3-38-16,3-4-34 15,0-3 34-15</inkml:trace>
  <inkml:trace contextRef="#ctx0" brushRef="#br0" timeOffset="21">15255 1315 84 0,'0'0'33'0,"0"0"-18"0,0 2-9 15,3 6 9-15,0-2 5 16,0-1 2-16,0 5 0 16,3 9-2-16,0 5-2 0,0 0-1 15,0-3-9-15,-3 0 1 0,0-5 4 16,-3-6-5-16,0 4 0 16,0-9 5-16,0 3 1 15,0-8 1-15,0 0 1 16,0-13-4-16,0 2 0 15,3-5-3-15,0 3 2 16,0-6-4-16,3 4-2 16,3-1 2-16,0 0 0 15,0 3-6-15,6-1-2 16,-4 4 0-16,-2 2 0 16,6 2-30-1,-3 4-21-15,3 2-10 0,-3 0-37 16</inkml:trace>
  <inkml:trace contextRef="#ctx0" brushRef="#br0" timeOffset="22">15499 1325 148 0,'-3'0'57'0,"3"0"-30"0,0 6-18 16,0-4 25-1,3 9-19-15,0-3 8 16,6 5-14-16,0 8 2 15,3 3-7-15,0-3-2 16,3 3-1-16,0-6-1 0,-3-4-7 16,0-1-3-16,0-5-30 15,-4-3-11-15,1-5-27 0,6-5-9 16</inkml:trace>
  <inkml:trace contextRef="#ctx0" brushRef="#br0" timeOffset="23">15735 1331 140 0,'-3'2'52'0,"-3"9"-28"0,-6 10-11 0,6-3 17 16,0 12-6-16,-3 4-2 15,-3 0-12-15,-3 1-4 16,0 2-4-16,-3-3 1 0,0-2 2 16,4-6-20-16,2-4-7 15,3-4-64 1</inkml:trace>
  <inkml:trace contextRef="#ctx0" brushRef="#br0" timeOffset="24">16246 1055 124 0,'3'-5'49'0,"-6"8"-26"0,6-3-14 0,-3 0 16 0,0 5-5 16,0 3 0-16,0 5-5 16,3 6-1-16,-3 12-8 15,3 4 0-15,-3 5 1 0,0 10 3 16,3 3 1-16,-3-3-5 16,3-10-2-16,0-3-2 15,0-8-2-15,0-8-13 16,0-5-6-16,0-8-67 15,-3-8-38 1,0-13 60-16</inkml:trace>
  <inkml:trace contextRef="#ctx0" brushRef="#br0" timeOffset="25">16160 1246 180 0,'-24'-5'68'0,"21"5"-36"0,-11 5-15 0,14-5 22 16</inkml:trace>
  <inkml:trace contextRef="#ctx0" brushRef="#br0" timeOffset="26">16133 1241 384 0,'15'0'22'15,"6"0"-11"-15,6 5-8 0,0-5-3 16,5 5-5-16,-2 3-1 16,-3-5-52-16,-3 2-24 0,0 0-13 31</inkml:trace>
  <inkml:trace contextRef="#ctx0" brushRef="#br0" timeOffset="27">16473 1299 88 0,'0'-8'35'0,"0"5"-18"0,0 1-7 0,0 2 14 16,0-6 0 0,-3 4 1-16,0 2-3 0,-3 0 1 15,-3 2-13-15,0 6-3 16,-3 3-5-16,3 2-2 0,-3 6 1 15,0 7-1-15,3 6 0 16,3 0 0-16,6-3 0 16,3-6 2-16,3-1 1 15,3-9-1-15,3-5-2 16,0-6-4-16,0-4 0 16,0-11-3-16,-3-9 0 15,0 1 1-15,-3-3 2 16,-3 1 2-16,-3 1 3 0,0 7 2 15,0 1 3-15,0 4-1 16,0 4 2-16,0 4-4 16,0 7-2-16,3 3 0 15,0 5 1-15,3-5-1 16,3 16-1-16,-1-3 1 16,1-2-1-16,0-6-33 15,6 0-13-15,3-18-26 16</inkml:trace>
  <inkml:trace contextRef="#ctx0" brushRef="#br0" timeOffset="28">16610 1299 88 0,'-15'2'33'0,"15"9"-18"0,3 8-2 0,0-6 14 16,6 0-4-16,-3 13 1 15,0 1-9-15,-1-6-4 16,1-2 0-16,-3-1 0 16,0-10-5-16,0 0 9 0,0-3 5 15,-3 1-4-15,0-12 1 16,0-2-8-16,-3-10-1 16,3-1 0-16,0-2 0 15,0 0-4-15,6 2-1 16,0-2-1-16,3 3-2 15,0 5-2-15,3 2-1 16,0 3-1-16,3 0 3 0,-3 3-16 16,6 0-146 15,-1 2 55-31</inkml:trace>
  <inkml:trace contextRef="#ctx0" brushRef="#br0" timeOffset="29">16931 1307 104 0,'-9'-8'38'0,"3"8"-20"0,-3-5 7 0,6 5 22 16,-3 0-19-16,0 5-5 15,-3 0-10-15,-5 3-3 16,2 5-6-16,-6 0-5 0,3 11 0 16,3 5-1-16,6 1-2 15,6-7 5-15,9 1 1 16,0-5 0-16,0-6 1 15,3-5-7-15,3-8-1 16,0-11-7-16,-4-5 0 0,1-5 1 16,-3 3 2-1,0-1 8-15,-6 1 5 0,0-1 0 16,-3 3 1-16,0 3-1 16,-3 0 0-16,3 2 0 15,-3 9 2-15,3-4-5 16,0 12-1-16,3 7 0 15,3 13 0-15,3 6 4 16,0 8 2-16,0-6 11 16,0 8 4-16,-3-5 0 15,-3-5-1-15,-3-3 1 16,-6-8 1-16,-6-5-6 0,-3-2-1 16,-3-4-14-16,-9-15-3 15,1 2-30-15,-1-2-14 16,3-8-53-1,3-6-40-15,3-2 60 16</inkml:trace>
  <inkml:trace contextRef="#ctx0" brushRef="#br0" timeOffset="30">17056 1307 120 0,'0'5'46'0,"6"-5"-24"0,9 5-13 16,-9-2 16-16,3 2-1 15,3-5 3-15,0 6-9 16,0-6-3-16,-1 0-8 15,1-6-3-15,0 1 0 0,-3 0 0 16,0-3 0-16,-3 2-2 16,-3-1-2-16,0-1-2 15,-6-3 1-15,0 3-1 0,-6 3 0 16,-3 2 0-16,0-2 0 16,-14 10 0-16,2-5 0 15,0 8 2 1,0 3 0-16,3 2 2 0,3 3 3 15,4 2-2-15,5 1-2 16,9 7 2-16,6 1 2 16,8-3-2-16,7-3-2 15,6-8 0-15,0-5 1 16,0-11-10-16,-1-2-2 16,1-8-41-1,3-1-59-15,0-4 18 16</inkml:trace>
  <inkml:trace contextRef="#ctx0" brushRef="#br0" timeOffset="31">17336 1024 184 0,'-6'-24'68'0,"6"48"-36"0,-3-11-31 16,3-5 16-16,0 5 0 15,0 6 2-15,3 7-4 16,0 6-1-16,3 2-8 16,0 3-2-16,0 3 0 0,0 2-2 15,0 3 1-15,0-8 0 16,0-8 1-16,0-5-20 0,-3-5-9 16,-3-6-163-1,0-32 97 1</inkml:trace>
  <inkml:trace contextRef="#ctx0" brushRef="#br0" timeOffset="32">17178 1169 220 0,'-3'-5'82'0,"0"5"-44"0,9 0-25 0,0 3 22 16,0-3-14-16,9 0-4 15,6-3-10-15,6 0-5 16,5 3-1-16,1-10-4 0,0 7 0 0,0 3-56 16,2-5-25-16,-5 2-17 15</inkml:trace>
  <inkml:trace contextRef="#ctx0" brushRef="#br0" timeOffset="33">17580 1386 124 0,'6'3'49'0,"-6"-1"-26"0,3 4-3 0,-3-6 19 16</inkml:trace>
  <inkml:trace contextRef="#ctx0" brushRef="#br0" timeOffset="34">17586 1397 328 0,'-6'8'40'16,"3"-8"-20"-16,-3-3-13 0,0 0-6 0,3 1-4 16,0 2 0-16,3-6-9 15,0 4-3-15,0-1 3 16,0 3 5-16,0 0 4 16,0 0 2-16,0 0 1 15,0 0 2 1,0 0-8-16,-3 0-1 0,-6-3-36 15,6-2-16-15,3-3-19 16</inkml:trace>
  <inkml:trace contextRef="#ctx0" brushRef="#br0" timeOffset="35">17666 857 164 0,'6'-8'63'0,"-6"8"-34"0,0 5-25 0,0 1 15 16,-3 2 2-16,-3 5 2 16,0 13-8-16,-3 6-2 15,4 8-7-15,-4-1 3 0,3-2 3 16,0 3-8-16,3-6-2 15,3-2 0-15,-3-5 1 16,3-11-26-16,0-3-9 16</inkml:trace>
  <inkml:trace contextRef="#ctx0" brushRef="#br0" timeOffset="36">5924 2884 80 0,'0'-3'33'0,"0"3"-18"0,3 0 2 15,-3 0 16-15,0 0-4 16,0 0-2-16,0 0-9 16,0 0-1-16,0 0-10 15,0 0 2-15,0-3 4 0,0 1-1 0,0-1 3 16,0 0-4-16,0 1 1 15,0-1-5-15,0 0 1 16,-3 1-1-16,-3-3 5 16,0-11-2-1,-3 2-5 1,3-4 2-16,-3 2 2 16,0 0-1-16,0 0 1 15,-3 0-3-15,3-2 1 16,-3-1-4-16,1 1-2 15,-1-1 2-15,0 6 2 16,0-5 0-16,0-1 0 0,0 3-1 16,-6-2 2-16,-3-1 1 15,0 3 1-15,1 3 0 16,-1-3 0-16,0 0-4 16,0 3-1-16,0 0-1 15,3 0-2-15,1-1 1 16,-1 4 1-16,0-1-1 15,-3-7-1-15,3 2 1 16,-3 0 1-16,3-3-1 16,1 6 2-16,-1-5-2 15,0 4-1-15,0 1 3 16,0 0 0-16,0 0-4 16,-5 0 1-16,-7-1 2 0,3 1 1 15,0-3-1-15,-3 3-2 16,1 0 1-16,2 2-1 15,0-5 2-15,-6 3 1 16,4-3-4-16,-1 0 1 16,0 3 0-16,0 0 0 15,0 0 0-15,1 2 2 16,-7-2-1-16,0 2-1 16,4 3 1-16,-1-5 1 15,0 2-3-15,0 4 0 16,4-4 1-16,-1 3 0 15,-3-5 0-15,3-6 0 16,1 6-3-16,2-5 2 16,0 2 3-16,-3 2 1 15,3 1-4-15,-8 0 1 0,2 0 0 16,0 2 0 0,-3 1 0-16,4-1 2 0,-1 0-3 15,3 1 0-15,-3-1 1 16,-2 3 0-16,-1-5-3 15,-3 5 0-15,-5 3-1 16,-4 0 0-16,-3-1 3 16,1 4 0-16,2-6 1 15,1 5 0-15,-7 0 0 16,6-2 2-16,1 0-3 16,-1-1 0-16,-2 4 1 15,-10-3 0-15,0 2-5 0,4 3 1 16,2 0 0-16,-2 0-1 15,-1 0 4-15,4 0 2 16,-10 3 0-16,4-1-1 16,-1 3 1-16,4 1-1 15,2-1-3-15,0 0 2 16,1 1-1-16,2 2 0 16,-2-6 2-16,-1 4 0 15,-3 1-5-15,1 4 1 16,5-6 0-16,-2 3 2 15,-1 6 1-15,4-9 3 16,-1 5-1-16,-3-2-1 16,4 0 1-16,-4 8-1 15,4-3-3-15,-1 11 2 16,0-11 1-16,1 6 0 0,-1-6-3 16,7 6 2-16,-16 2 1 15,9-5 0-15,-8 2-3 16,5 6 0-16,1 3 2 15,-1-1 2-15,4-8 2 16,5 6 1-16,-12 5-5 16,7-2 1-16,-4-3-2 15,4 2-2-15,2 9 3 16,3-1 0-16,4 0 1 16,2 1 0-16,-3-4 0 15,-2 4 0-15,8-3 0 16,-6-1 0-16,4 1-3 0,-4 3 2 15,6-1 1-15,0 0 0 16,7-2 0-16,-1 2 0 16,0 6-3-16,9-3 2 15,-5 0 3-15,2-2 1 16,3 2-4-16,-6 2 1 16,6-2 0-16,-3 6 2 15,7-4-3-15,-4 1 0 16,0 0 1-16,-6 7 0 15,6-2 0-15,-3-5 2 16,4-3-3-16,2 8 0 16,-3-5 1-16,3-1 2 0,6 6-1 15,-6-5-1-15,3 0-2 16,1 10 1-16,2-5 1 16,0 0 0-16,0-3 0 15,3 9 2-15,0-6-3 16,-3 0 0-16,6 2 1 15,3-4 2-15,-6 2 1 16,6 5 1-16,-3-3-5 16,3-2-1-16,3 6-2 15,-6-1 0-15,3-2 3 16,3-3 2-16,-3 2 0 0,-3 1 2 16,6 2-2-16,0-2-1 15,0-3 1-15,0-3-1 16,0 11 2-16,0-5 1 15,0-1-4-15,6-2 1 16,-3 0 0-16,-3 13 0 16,3-5 0-16,3-2 2 15,3 9-3-15,-6-7 0 16,6 0 1-16,0 0 2 16,-3 0-1-16,3 5-1 15,0-7 1-15,0-1-1 16,3-5 0-16,0 5 0 15,-3-5 0-15,-1 0 0 16,4 0 0-16,-3-3 0 16,0 1 0-16,9 7 0 0,-9 0 2 15,3-2 1-15,3 2-4 16,0-5 1-16,0 0 0 16,-1-3 0-16,1 1 0 15,0-4 0-15,0-2 0 16,3 6 0-16,3-1 0 15,-3-2 2-15,2 0-3 16,1-6 0-16,3 14 1 16,-6-6 0-16,0 0 0 15,3 1 0-15,-6-4 0 16,2-4 0-16,4 4 0 16,0 4 2-16,0-1-1 15,6-2-1-15,2 2 1 0,-8 0 1 16,3-2-1-16,-3 0 2 15,0-3-2-15,-3-3-1 16,0-2 1-16,-10-6-1 16,7 1 0-16,-3-1 0 15,3 3 0-15,0 3 0 16,3 3 0-16,3-4 2 16,-3 9-1-16,-1 2 2 15,4-2-2-15,-9-19 2 16,-3-2 0-16,3 4 1 15,0-4-7-15,6 2 0 16,12 11 3-16,8 0 4 16,-2-9-1-16,-6-1-2 0,-3-1-3 15,-4 0 1-15,-2-5 1 16,0 2 0-16,-3 1 0 16,0-1 0-16,3 1 2 15,-1-1 3-15,-5-2-4 16,6 5-1-16,-3 6 2 15,0-6 1-15,-3-2-4 16,3 2 1-16,-1-3 0 16,-8-7 0-16,0-1 0 15,3 1 2-15,3 8-1 16,0-6-1-16,-3-3 1 16,-3-2 1-16,-3 0 1 15,0-2 1-15,-3-1-2 0,3 0 1 16,-6 0-2-1,0-2 2-15,0 2-2 0,0-2-1 16,0 0 5-16,0-1 1 16,0 1-2-16,0 0-1 15,0-1-1-15,0 1 1 16,-9 0-2-16,0-3 2 16,0 0-2-16,3 0-1 15,0 0-2-15,-3 0-1 16,-6-6 2-16,6 4 0 15,-3-1-2-15,-6-2 0 16,7-1-1-16,-10-2 3 16,6 3 0-16,0 0 1 15,-3 0 2-15,6-1 3 0,-3 1-7 16,9 0 0-16,-3 2 0 16,0 0 1-16,1-5-4 15,5 6-1 1,3-1 0-16,0 3 2 0,3 0 2 15,8 3 1-15,-2-1 1 16,9 6 0-16,15 6 2 16,-12-6 1-16,-3 0-4 15,5-3-1-15,-5 0 1 16,3 0 0-16,12-2 1 16,-15-3 2-16,0 0-3 15,-6-11 0-15,-1 4 1 0,-5-9 0 16,0 2 0-16,-6-17 2 15,-6-33-3-15,6 32-2 16,-6 6 2-16,0-1 2 16,1 6 0-16,2 3 2 15,-6 2-4-15,3 3 0 16,0 2-10-16,3 1-3 16,0 2-20-16,0 0-7 15,3 2-26-15,-6-2-7 16,3 0-27-1</inkml:trace>
  <inkml:trace contextRef="#ctx0" brushRef="#br0" timeOffset="37">13472 3172 112 0,'-18'0'44'0,"4"0"-24"0,5 0-19 0,9 3 11 0</inkml:trace>
  <inkml:trace contextRef="#ctx0" brushRef="#br0" timeOffset="38">9403 3617 36 0,'3'-3'16'0,"-3"6"-8"0,3-3 6 0,3 2 9 15,3-2 4-15,3 0 3 16,12 0-3-16,9 0 1 15,14-2-10-15,22-1 0 16,17-2-9-16,21-1-1 16,24 1-4-16,18 0 2 0,15 2 0 15,11 3 4-15,-53 0 4 16,-17 0-4-16,49 0 2 16,-23 0-5-16,18-3 1 15,-21 3-3-15,30-2 2 16,-21 2 5-16,21-3 2 15,-24 1-7-15,-12 2-4 0,-18 0-2 16,-9 0-1 0,-12 0 0-16,-5 0 2 0,-13 0-3 15,4 0 0-15,-13 0-1 16,7 2 0-16,-10 1-20 16,7-1-10-16,-10 1-68 15</inkml:trace>
  <inkml:trace contextRef="#ctx0" brushRef="#br0" timeOffset="39">789 3193 96 0,'0'16'38'0,"0"-13"-20"0,3-1-4 0,-3-2 17 15,0 0-2-15,0 0 1 16,0 0-2-16,0 0 2 16,0 0-16-16,0 0 3 0,6-5 5 15,-6 0-8 1,9-3-6-16,-6-3-4 16,0-2 0-16,3 0 0 15,3-3-2-15,-3 0-2 0,3 0-2 16,-3 3 1-16,3 2-1 15,-9 1 0-15,3 2 2 16,0 3 0-16,3 2-5 16,-6 3 1-16,0 5 0 15,3 3-1-15,3 8 4 16,-6 5 0-16,2 6 1 16,-2 10 0-16,3 0 0 15,0-3 0-15,-3 3 0 16,3-2 2-16,0-6 1 15,3-6 1-15,-6-1-2 16,3-6-2-16,3-3-26 16,-6-3-12-16,0-10-120 15</inkml:trace>
  <inkml:trace contextRef="#ctx0" brushRef="#br0" timeOffset="40">756 3455 140 0,'-8'-2'55'0,"2"2"-30"0,12 0-16 0,-6 0 16 15,0 0 6-15,3 0 3 16,5 0-7-16,10-6-4 16,3 4-13-16,0-1-6 0,-3 0-1 15,3 1-2-15,2-1-1 16,4 0 3-16,-6 3 0 0,-6-2-30 15,0 2-14-15</inkml:trace>
  <inkml:trace contextRef="#ctx0" brushRef="#br0" timeOffset="41">959 2955 128 0,'-18'-24'49'15,"9"19"-26"-15,-3 0-16 0,3 5 13 0,-3-3-1 16,-8 0 1-16,-1 3-14 16,-6 6-3-16,3 7-2 15,-12 5-4-15,4 12 0 0,-1 17 2 16,6 22 2-16,6 8-2 15,12-1 0-15,9 6 1 16,18 3 0-16,3-8 2 0,18-16 3 16,-4-14 9-16,13-18 5 15,6-23 8-15,2-17 4 16,4-18-9-16,-10-5-2 16,-14-11 1-16,-9-6 3 15,-12-9 3-15,-9 1 1 16,-9 1-11-16,-6 5-5 15,-9 8-10-15,-3 8-3 16,0 8-18-16,3 5-5 16,3 3-37-16,7 3-15 15</inkml:trace>
  <inkml:trace contextRef="#ctx0" brushRef="#br0" timeOffset="42">1783 5556 156 0,'0'-3'57'0,"0"6"-30"0,0 0-14 0,-3-1 19 16,3 4-9-16,0 1-4 15,-6 4-2-15,3 0 2 16,0 2-11-16,1-3-2 0,-1 1-2 16,0 0 0-16,3-1 0 15,0 1 0-15,-6-1 0 16,3-2-2-16,3 0 1 15,-6 0-2-15,3 0 2 16,0-3-2-16,-3 1 2 16,-3-1 2-16,0-2 4 15,-3-3 2-15,0 0 3 16,-6 0-3-16,3-3 1 0,-5 0 2 16,5-2 1-16,0 0-4 15,0-3 1-15,3 3-7 16,3-1-1-16,0 1-9 15,3 2-2-15,6-2-34 16,0 2-15-16,3 1-64 16,15-6-39-1,-3-3 73-15</inkml:trace>
  <inkml:trace contextRef="#ctx0" brushRef="#br0" timeOffset="43">1376 5080 116 0,'-6'-3'44'0,"6"3"-24"0,-3 0-4 0,3 0 16 16</inkml:trace>
  <inkml:trace contextRef="#ctx0" brushRef="#br0" timeOffset="44">1376 5072 269 0,'9'-11'26'15,"-4"-5"-14"-15,10 3-10 0,-3 2-5 16,6 9-1-16,-6 2 0 16,0 8 3-16,0 2 2 0,-6 6 0 15,-6 3-1 1,-6-1 3-16,-3 6 0 0,-6 3-1 15,3-4 1 1,-6-1-4-16,6-7-2 0,-3-1 2 16,4-4 2-16,2-2 2 15,6 0 1-15,0-3-2 16,3-5 1-16,6 0 0 16,3 0 3-16,8-2-1 15,-2-1 0-15,9 3-1 16,-3 0 0-16,0 0-2 15,-6 0 1-15,0 0-11 16,-7 0-2-16,4 0-41 16</inkml:trace>
  <inkml:trace contextRef="#ctx0" brushRef="#br0" timeOffset="45">1456 4852 72 0,'-30'-2'30'0,"12"2"-16"0,-3 5 3 0,10 0 14 0,-7 3-14 16,0 3-5-16,-3 4-3 15,-3 17 1-15,3 3 1 16,4 10 3-16,5 2-1 16,3 1 2-16,6 5-8 15,9 0-2-15,9-6 1 0,5 1 1 16,4-6 3-16,15-15-1 15,9-14 2-15,2-10 7 16,4-17 3-16,-1-9-2 16,-2-9-1-16,-9-11-8 15,-10-4-2-15,-14-11 2 16,-9-1 4-16,-9 7-4 0,-9 4 2 16,-6 6-9-16,-6 7-2 15,1 9-10-15,-1 2-2 16,0 5-45-16,12 1-18 15,-3-9-33 1</inkml:trace>
  <inkml:trace contextRef="#ctx0" brushRef="#br0" timeOffset="46">5918 3630 56 0,'-3'0'22'0,"6"2"-12"0,0 17 1 0,0-14 12 16,6-7 3-16,9 2 2 15,8-3-2-15,16 3-1 16,12-3-1-16,17 1 0 0,24-4-9 15,21 1-2-15,18 0-7 16,18 2-2-16,12-2 2 0,6 0 6 16,-4 2 2-16,-5 0-1 15,-6 1 0-15,-9 2-1 16,-12 0 0-16,-18 0-9 16,-12 0-3-16,-15 0 3 15,-17 2 3-15,-16 1-1 16,-11-3 0-16,-10 3-3 15,-5-3-2-15,-9 0 1 16,-9 0-1-16,-3 0-7 16,0 0 0-16,0-3-35 15,0-2-14-15,-6-1-44 16</inkml:trace>
  <inkml:trace contextRef="#ctx0" brushRef="#br0" timeOffset="47">3989 3617 48 0,'-3'0'19'0,"3"0"-10"0,-3 0-4 0,3 0 8 16,0 0 4-16,0 0 4 15,0 0-2-15,0 0-2 16,-3 0-9-16,0 2-3 16,0-2-1-16,0 0 0 15,0 0-5-15,0 0-1 16,0 3 1-16,3-3 2 0,0 2 4 15,0-2 2-15,0 0-3 16,0 0-1-16,0 0 5 16,0 0 3-16,0 0-6 15,0 0 1-15,6 3 1 0,0 0 1 16,3-1 2-16,9 1-1 16,3-3 2-16,6 0 0 15,11 0 3-15,10 0-3 16,5 0-1-16,7 0 0 15,8 0 1-15,10 0-5 16,2 0-4-16,-2 0 1 16,-1 0 2-16,-9 0 2 15,-2-3 1-15,-10 3-2 16,-8 0 1-16,-6 0-4 0,-9 0 0 16,-10 0-1-16,-2 0 1 15,-6 0-2-15,-3 0-1 16,-3 3 1-16,-3-3-1 15,0 8-82 1</inkml:trace>
  <inkml:trace contextRef="#ctx0" brushRef="#br0" timeOffset="48">3751 3564 72 0,'0'0'27'0,"0"0"-14"0,0 0 0 0,0 0 14 16,0 0-9-16,-3 2-2 0,0 1-3 16,-3 2 1-16,0 1-3 15,-3-1-1-15,0 3-2 16,-3 0 2-16,0 0-5 16,0 0 4-16,-2 5 1 0,-4 3-1 15,0 0 0-15,-3 2-3 16,0-2 1-16,-3 2 0 15,-2 1 1-15,-1-3 2 16,0 2 1-16,0 4-5 16,-3-1-2-16,-5-3-2 15,-1 1-2-15,0 2 1 16,1 3 1-16,-1 2-1 16,-3 1 2-16,3-1 0 15,1 1 3-15,-1-4-3 0,0 9-2 16,1-3 2-1,-1 0 0-15,-3 0-4 0,0-2-1 16,1-3 1-16,2 2 2 16,0-2 0-16,4 0 2 15,-7 0-2-15,3 2-1 16,3 1 1-16,-2 4-1 16,2-2 2-16,0-2 1 15,-3 5-6-15,1-1 0 16,-1 1 1-16,0 0 3 15,4-3 0-15,-7 8-1 16,0-3-2-16,6-2 1 16,1-5 1-16,-1-4 2 15,3 1-3-15,3 0 0 0,-2 0 1 16,5 5 2-16,-3-3-1 16,3 1-1-16,-3-1 1 15,-2 1-1-15,-4 7 0 16,6-5 0-16,0 0 0 15,4-2 0-15,-1-1-3 16,3-2 0-16,3 3 2 16,-3-6 2-16,3 3 0 15,0 2 2-15,1 3-2 16,-4 3-1-16,3 5 3 16,0-3 2-16,3 3-2 0,0 0 0 15,3-2 1-15,1-1 2 16,5 1-1-16,0-4 0 15,6-4-1-15,0-3 0 16,0-3 0-16,0-3 0 16,3-2-2-16,0-3 1 15,0 1 0-15,0-6 1 16,-3-1-5-16,2-1-1 16,4-1-13-16,-6-5-2 15,0 0-27-15,3 3-10 16,3 2-46-1</inkml:trace>
  <inkml:trace contextRef="#ctx0" brushRef="#br0" timeOffset="49">9365 6199 64 0,'3'0'24'0,"-6"0"-12"0,3 0 12 15,6 0 16-15,3 0 2 16,8-3 1-16,13 1-1 15,21-6-2-15,17 2-15 16,16-2-5-16,26 0-12 16,18 1-3-16,12 1 1 0,20 4-1 15,-64-1 2-15,-13 0-2 0,36 1 2 16,57-4-2-16,-69 6 2 16,-15 0-2-16,12-2 2 15,-14-1-6-15,2-2-1 16,-15 2-2-16,-5 1-2 15,-10-1-39-15,-14 0-19 16,-7 1-45 0</inkml:trace>
  <inkml:trace contextRef="#ctx0" brushRef="#br0" timeOffset="50">6647 6180 124 0,'-6'0'46'0,"6"0"-24"0,0 3-13 16,0-3 16-16,0 0-1 15,3 3 1-15,3 2-1 16,6 0 2-16,9-2-14 16,12-3 6-16,20-3 5 0,13 1 3 15,14-6 4-15,18 0-10 16,15 2-2-16,6-2-4 15,3 1-1-15,15 4-1 16,-15 0 0-16,0 1-2 0,-6-1-1 16,1 0-5-1,-16 3-3-15,-18-2 4 0,-8 2 4 16,-10-3-3 0,-11 0-1-16,-13 1-2 0,-5 2-3 15,-9 0-10-15,-3 0-6 16,-10 0-30-16,-2 2-12 15,-3 4-80 1</inkml:trace>
  <inkml:trace contextRef="#ctx0" brushRef="#br0" timeOffset="51">4281 6180 96 0,'-3'0'35'0,"3"0"-18"0,12-2-11 16,-12 2 11-16,6 2 2 15,0 1 1-15,5 0 11 16,7 2 7-16,9-2-7 16,12-1-1-16,5-2-17 15,16 0 1-15,20 0 2 0,13 0-6 16,11-2-1-16,18-1-3 16,6 3 1-16,0-3 0 15,0 1 1-15,-9 4 7 16,-3-2 2-16,-9 0-8 15,-9 0-3-15,-11 0 2 16,-13 0 5-16,-8 0-3 0,-16 0 0 16,-11 0-6-16,-9 0-3 15,-7 0 0-15,-5 0-1 16,-12 3-18 0,0 0-30-16,-3-1-12 15,-3-2-64 1</inkml:trace>
  <inkml:trace contextRef="#ctx0" brushRef="#br0" timeOffset="52">581 7300 112 0,'-3'-3'44'0,"0"8"-24"0,-6 3-15 0,9 0 11 15,-12 0-3-15,3 5 2 16,-6 8 1-16,0 3-1 15,3 0-7-15,-5 0-3 0,5 2-1 16,-3 3 0-16,9-2 0 16,6-3-5-16,0-3 1 15,6 0 2-15,3-8 1 16,0-2 1-16,9-6 2 0,-7-2-1 16,7-6 2-16,-6-2 0 15,6-3 1-15,-6-3 4 16,-3-2 3-16,-9 2-2 15,0 1 0-15,0-1-3 16,-9 3-1-16,-3 0-5 16,-3 3-1-16,0 3-1 15,0-1-2-15,1 3-2 16,2 0 1-16,3 3-4 16,0-1 1-16,0-2-16 15,6 3-6-15,3-3-16 16,6 2-6-16,3-2-34 15</inkml:trace>
  <inkml:trace contextRef="#ctx0" brushRef="#br0" timeOffset="53">599 7215 60 0,'-9'-21'24'16,"3"18"-12"-16,-3-2 1 0,9 2 14 0,-9 0-2 16,-3 1 0-16,3 2-7 15,-9 0-3-15,0 2-9 16,-2 9-4-16,-4 5-1 15,-3 2 1-15,-3 6 3 0,3 5-4 0,-2 6-3 16,2 4 3-16,6 6 1 16,3 8 6-16,12 14 5 15,9-1-7-15,6-8-3 16,12-5 0-16,3-11 2 16,11-13 18-16,7-16 7 15,3-13-4-15,11-18-1 16,4-14-10-16,-10-8-4 15,-8-2 2-15,-9 2 4 16,-6-5 6-16,-15 1 6 16,-12 1-7-16,-12 3-3 15,-6 1 0-15,-3-1 2 16,-6 8-13-16,0 6-5 0,1 5-9 16,2 5-1-1,6 3-26-15,-3 2-10 0,9 8-126 31,9 1 41-31</inkml:trace>
  <inkml:trace contextRef="#ctx0" brushRef="#br0" timeOffset="54">4126 6157 100 0,'0'0'38'0,"0"0"-20"0,0 0-10 15,0 0 13-15,0 0-3 16,0 0 1-16,0 0 1 16,0 0 0-16,0 0 0 15,0 0 2-15,0 2-12 16,0-2 1-16,0 3 2 0,0-1-5 15,-3 1 0-15,0 0-2 16,0-1 1-16,0 1 0 0,0 0 1 16,0 2-2-16,-3 0 1 15,0 1-2-15,-3 4 0 16,-3-2 1-16,0 3 1 16,1-1-3-16,-4 1-1 15,0-1-1-15,-3 4 1 16,-3 2-2-16,0-3 2 15,0 8-2-15,1-3 2 16,-1 1 0-16,-3 0 1 16,-3-1 0-16,-3 1 0 15,1-1-2-15,-1 1-2 16,3-1 1-16,0 3 1 16,-3-5-1-16,1 3-1 0,-4-1 1 15,0 1 1-15,-2-1-1 16,2 3-1-16,0 1 1 15,0 1-1-15,-2 1 0 16,-1-3 2-16,0 3-1 16,3 0 2-16,1 0-2 15,-1-3-1-15,3-3 1 16,0 4-1-16,1-1 0 16,-1 0 0-16,-3-2 0 15,3 2 2-15,1 0-1 16,-1-3-1-16,-3-2 1 15,0 3-1-15,1-1 0 0,-1 1 0 16,3 2-3-16,3 0 2 16,-5 3 1-16,2 0 2 15,3 0-3-15,0-3 0 16,3 3 1-16,-2-1 0 16,2-1 0-16,-6 1 2 15,3 1-1-15,0 0-1 16,1 0-2-16,-4 0 1 15,0-1 1-15,0-1 0 16,1-1 0-16,2 0 2 16,0 0-1-16,0 3-1 15,3 0-2-15,1 0 1 16,-4-3 1-16,3 0 2 16,0 3-1-16,0-3 2 15,1 3-4-15,-1-1-2 0,3-1 2 16,0-1 2-16,0 0 0 15,-3-3-1-15,1 1 1 16,2 0-1-16,-3-4-3 16,3 4 2-16,0-1 1 15,0-2 0-15,4 0 0 16,2 0 0-16,-3-3 2 16,3 3 1-16,0 0-4 15,3 0 1-15,-12 5 0 16,4 0 0-16,5 0-3 15,-6 1 2-15,3 1 1 16,0 1 0-16,3-3 0 0,-6 3 0 16,-2 3 0-16,5-6 2 15,0-3-1-15,0 1-1 16,3 2 1-16,-3-5-1 16,3 2-3-16,-3-2 2 15,1 3 1-15,-1-1 0 16,0 1 0-16,3-1 2 15,-6 4-1-15,3 1 2 16,6 4-4-16,1-3 0 16,-7-1-1-16,6 1 0 15,-6 3 2-15,6-1 0 16,-6-2 2-16,6 0 1 16,0 0-4-16,3-1 1 15,-3 1 0-15,4-5 0 0,-1 2 0 16,-3 0 2-16,-3-2-1 15,6-4-1-15,3 1 1 16,-12 3-1-16,6 2 2 16,0 0 1-16,3 0-1 15,0 3 1-15,0 0-2 16,1-3-1-16,-1 3 1 16,0-6-1-16,3 9-3 15,-6 2 2 1,3-5 3-16,0 0-3 15,0-3 0-15,0 0 1 16,0 3 2-16,3 0-3 0,0-3 0 16,3 0 1-16,-6-3 2 15,3 1-3-15,0 2 0 16,1 3 3-16,2 0 1 16,-6 0-4-16,0 2 1 15,0-2 0-15,6 8 2 16,-9 2-3-16,6-5 0 15,3 0-1-15,-6-2 0 16,3-3 2-16,0 2 2 16,6 3-1-16,-6-5-1 15,3 2-2-15,3 1 1 16,-6-1 1-16,3 3 2 16,0-2-1-16,3-1-1 15,-6 3 1-15,6 3-1 16,0 0 0-16,-3-3 0 0,3 0 0 15,0-2 0-15,0 2 0 16,0 5 0-16,-9-5 0 16,6 0 0-16,0 3 0 15,0 0 0-15,1 2 0 16,2-2 2-16,-9 2-3 16,9 3 0-16,0-5 1 15,0 2 0-15,0-4-3 16,0-1 2-16,0 2 1 15,0 4 0-15,0-3 0 16,0-1 0-16,0 1 0 16,0 2 2-16,3 1-1 0,-3-3-1 15,6-1 1-15,-6 4-1 16,0-3 0 0,2-1 0-16,4-4 0 0,-3-1 0 15,0-2 0-15,3 5 0 16,-6-2 0-16,3 2 0 15,3 0 0-15,-6 0 0 16,0-3 0-16,3 1 0 16,0 2 0-16,3-3 0 15,-6-2 0-15,3 5 0 16,3-5 0-16,-6 0 2 16,3 2-3-16,0 3-2 15,3-2 2-15,3 13 2 0,-9-14 0 16,9 19-1-1,-9-21 3-15,3-3-4 16,6 5 0-16,-6 22 3 16,3 0 1-16,0-11-4 15,0-5 1-15,3-9-2 16,-6 4 0-16,2-3 2 16,-2-11 0-16,0 0 2 15,3 6 1-15,-6-4-1 16,9 7 1-16,-9-6-4 15,6 5-2-15,-3-3 2 16,3 6 0-16,0-3-2 0,-3 3 2 16,0-3 1-16,3 0 2 15,-3-2 1-15,3-1 1 16,-3-2-5-16,3 0-1 16,0-3 3-16,0 3 1 15,3-3-3-15,-3 3-1 16,0 0 1-16,3 3 2 15,-6-3 0-15,3 13 2 16,-1-8-2-16,1-3 2 16,3-2-7-16,-6 3 1 15,3-3 1-15,0 2 3 16,0-2 0-16,3 5 2 16,-6-5-2-16,6 5-1 15,-6-2-2-15,3 2 1 16,0-3-1-16,0 4 0 15,3-6 4-15,-6 2 1 0,3-2-1 16,0 0 1-16,0-3-4 16,3 6 0-16,-3-4 1 15,-1 7 2-15,4-7-1 16,0 9-1-16,-3-5-2 16,9 5 1-16,-6-3 1 15,3 0 2-15,0-3-1 16,0 4-1-16,0-7 3 15,3 7 0-15,-4-6-1 16,7 5-2-16,-9-5 1 0,6 5-1 16,-3-5 0-1,3 5 2-15,-3-3-3 0,3 3-2 16,0-2 4-16,-3 2 1 16,-1-5 0-16,4 0-2 15,-3 0 1-15,0 0-1 16,-3-3 2-16,3 0 1 15,-3-2-1-15,0 5 1 16,0-3-4-16,-3-3-2 16,0-2 2-16,3 0 2 15,-9-2 0-15,3-1 2 16,0 0 0-16,0-8 1 16,0 1 0-16,-3-1 0 15,0 1-2-15,0-1-2 0,0 3 1 16,0 8 1-1,0-3 1-15,-9-2 3 0,6-1-5 16,-12-2-3-16,9 0 1 16,-9 0 0-16,6 0-2 15,-3-5 2-15,0 2 1 16,0-2 2-16,-3 3-3 16,0-4-2-16,4 4 2 15,-4-14 2-15,3 3 0 16,0-1-1-16,0 1 1 15,3 13-1-15,-3 0 0 16,3 0 0-16,0 0 0 16,3-3 0-16,0 1-3 15,0 2 2-15,3 0-1 0,-3 0-2 16,3 0 3 0,1-8 2-16,2 0-2 0,-6 8-2 15,6 0 2-15,0 0 0 16,0 0 1-16,0 0 0 15,0 0-3-15,6 3 2 16,-6-3-1-16,11 0 0 16,-8 0 2-16,12 5 0 15,-3 0-3-15,3 0 2 16,0 1 1-16,6-1 0 16,-6-2 0-16,6-3 2 15,-4 0-1-15,1 0-1 16,-3 0 3-16,0-3 0 15,-3-2-4-15,-3-1 1 0,0 1 0 16,0-5 0-16,-3 2 0 16,0-3 0-16,0 3 0 15,-3-3 0-15,0 1 0 16,-1-1 0-16,4 1 0 16,-6-1 2-16,0 1-3 15,0-4 0-15,0 4 1 16,0-3 2-16,0 2-1 15,0 0 2-15,0 3-4 16,0 0 0-16,0 3 1 16,0 0 2-16,0 0-1 15,0 5 2-15,0 0-9 16,0-3-3-16,0 0-6 0,0 1-4 16,0-1-5-16,0 0 0 15,0 1-16 1,0-1-4-16,0 0-30 15,0 1-48-15,3-1 28 16</inkml:trace>
  <inkml:trace contextRef="#ctx0" brushRef="#br0" timeOffset="55">13440 3175 188 0,'9'0'1'0,"2"-3"-2"16,4 0 3-16,3 1-1 15,3-4-1-15,9-1 1 16,-3-1-1-16,2 0 0 15,4 0 2-15,0-3 1 16,0 3 3-16,5-2 1 16,10 2 3-16,-3 0-3 15,-1 0-2-15,7 3-2 16,-1-1-3-16,1-2 1 0,3 3-1 16,2 0 0-16,4-1 0 15,-4 1 2-15,4 2-1 0,-1 1-1 16,1-1 3-1,-1 1 2-15,4-1 0 16,2 0 2-16,-2 3-9 0,-4 0 0 16,4 0 0-16,-4 0 1 15,1 0 3-15,-1 3 1 16,1-3 1-16,0 3 0 16,-4 2-2-16,4 0-2 15,-4 0 1-15,-2 1-1 16,2-1 0-16,-2 3 0 15,2 0 0-15,1 0 0 16,-3 2 2-16,-1 1 1 16,7 0 1-16,-7-1 0 15,1 1-2-15,2-1 1 0,1 1-4 16,-1 5 0-16,1 5 3 16,-6-3 1-16,5 1-4 15,-5-1-1-15,-7-2 3 16,1 0 3-16,-3 0-1 15,-1 0-2-15,-2 0-3 16,6 0 1-16,-1 2 3 16,-2 6 1-16,-3-3 1 15,-1 0 0-15,1 3-2 16,3 3-2-16,-3-4 1 16,-1 1 1-16,1-3-3 15,-3 1 0-15,-1 4 1 16,4 3 2-16,0-2-1 0,-4-4 2 15,-2 4-2-15,0-3 2 16,-3 0-4-16,-3-1 0 16,-4 1 1-16,1 3 2 15,3-1-3-15,-3-2 0 16,-3 0 5-16,-4 5 2 16,1-3 0-16,0 1 1 15,0-1-2-15,0 11 2 16,0-2-4-16,0-4 0 15,-1 1-3-15,-2-3-1 16,0 3 1-16,6 10 2 0,-3-5-1 16,3-2 2-16,-3-1-2 15,-3 6-1-15,-1-6 3 16,-2 3 0-16,-3 3-4 16,0-3 1-16,0-3 0 15,0 1 0-15,-3-3 0 16,0 2 2-16,-3 0 1 15,0 1 1-15,0-1-2 16,0 3 1-16,0 0-4 16,0-2 0-16,0 7 1 15,0-5 2-15,0 3-1 16,0-3-1-16,-3 0-2 16,3 0 1-16,-3 2 1 15,0 1 2-15,-3 0-1 16,0 2 2-16,0 1 0 0,0 7 1 15,-3 0-2-15,0 0 1 16,0 1-2-16,-3-4 2 16,0 1 0-16,-6-1 1 15,3 1-2-15,-6 0 1 16,1 10-2-16,2-5 2 16,0-3-2-16,-3 6-1 15,0-6 3-15,0 0 0 16,0 3-4-16,0-3-1 15,4 11 1-15,-1-5 2 16,0-3 0-16,0-8-1 16,-3 10 1-16,-3-4 1 15,3-1-1-15,1 0-1 16,-1 0 1-16,-3 6-1 0,0-6 0 16,-3-2 2-16,-6 2-1 15,-2 0-1-15,2-2 1 16,0 2 1-16,-3-2-3 15,1-3 0-15,-1 13 1 16,3-8 2-16,-12 1-1 16,7-1-1-16,-1-2 1 15,-3-3 1-15,7-3-1 16,-10 0-1-16,3-2 5 16,1 2 1-16,-4 8-5 15,0-5-2-15,4-2 0 16,-7-1 2-16,0 0 0 15,-2 1 2-15,2-4-2 0,-12 1-1 16,1 0 1 0,-1-3 1-16,-2 13-1 15,-1-8 2-15,1-2-4 0,-4 0 0 16,-8-6 1-16,-1 3 2 16,1 3-1-16,2-6-1 15,-5 1 1-15,0-3 1 16,-4 2-3-16,-2-2 0 15,2 5-1-15,-2 2 0 16,3-2 2-16,-7-5 2 16,4 0 1-16,-3-3 1 15,2 0-5-15,1 3-1 0,2-3 1 16,-8-3 0 0,6 1 1-16,2-1 2 15,-5 1-1-15,6-3 2 0,2-1-4 16,-8-1 0-16,0-1 1 15,2 3 2-15,-5 5-3 16,0-5 0-16,-4 2 1 16,1 0 2-16,6-2-1 15,-7 0-1-15,7-3 1 16,0 6 1-16,-1-1-1 16,4-2 2-16,6 0-4 15,-7 0 0-15,7-6 1 16,-4 3 0-16,-2 3 0 15,3 0 0-15,-4-3-3 16,4 0 2-16,2 3 1 16,-5 5 2-16,0-5-1 0,5-6 2 15,7 4-4-15,-7-6 0 16,4-1 1-16,-9 1 0 16,2 0 0-16,1-3 0 15,-1 1 0-15,-2 7 2 16,3-3-1-16,-13 3-1 15,1 1 1-15,3-1-1 16,-1-5 2-16,7 0 1 16,-6-1-4-16,2-1-1 15,4-1 1-15,3 0 0 16,-7 0 3-16,7 1 1 16,-6-4-4-16,2 1-1 15,4-1 1-15,-1 1 2 0,4-3-2 16,-6 0 0-16,-1 5 1 15,4 3 0-15,-1 2 2 16,1-4 1-16,3-4-1 16,-7-2-2-16,-2 0 1 15,0 0-1-15,2 3-3 16,1-6 0-16,0 3 4 16,-7 0 1-16,7 0-3 15,2 0-1-15,-5 0 1 16,9 0 2-16,-1-3 0 15,-2 0 2-15,-1-2 0 16,4-1 3-16,-3 4-5 0,5-1-1 16,1 0 2-1,-7-2 1-15,4 2-1 0,0-2 1 16,2 2-4-16,-2 0 0 16,-1 1 1-16,-8 2 2 15,3 0 1-15,2-3 3 16,4 0-3-16,-1 3-2 15,7 0 0-15,-6 0 1 16,5 0-6-16,1 0 1 16,5 2 3-16,4 1 2 15,-1 0 0-15,6-1-2 16,1-2 1-16,-1 3 1 16,1-1-1-16,-1 1-1 15,4-1 3-15,2 1 0 0,3 0-4 16,4-1-1-16,-4 1 3 15,3-3 1-15,1 0-3 16,5 2 1-16,-12-2 2 16,7 0 1-16,2 3-1 15,0 7 1-15,3-5-2 16,1-2 2-16,2 0-2 16,0 2 2-16,-2-3-2 15,2 1-1-15,-3 0 1 16,3-1-1-16,1 1 0 15,-4-1 0-15,3 1 0 16,3 0 2-16,1-1-1 16,2 3 2-16,3 1-4 15,0-4 0-15,3 3 1 0,1-2 0 16,5 0 0 0,3-3 2-16,3-3-1 0,0-3-1 15,3 1-2-15,3 0-1 16,0-3-1-16,3 0 0 15,3-6-2-15,3-1 1 16,0-1 1-16,3-6 2 16,0 1-1-16,0 0 1 15,3-3 2-15,-4 3 0 16,1 0 0-16,0 2 2 16,-3 0-3-16,0 1 0 0,0 2 1 15,0-3 2-15,-3 6-1 16,0-3 2-16,0-5-4 15,0 2 0-15,0 3 1 16,0 0 0 0,0-5 0-16,-3 10-3 15,0-7 2-15,0 10 1 16,0-5 0-16,0-1 0 16,0 1 2-16,0 13-3 15,0-11 0-15,-3 9-1 16,0-1 0-16,-3 11 2 15,-3-3 0-15,-3 6-3 16,-3-4 0-16,-3 4 2 16,-2 2 2-16,-1 6 0 15,3 2 2-15,-3-6-2 16,3-1-1-16,3-4 1 16,-2-2 1-16,2 0-6 0,6-6 1 15,3 1 3-15,0-3 2 16,0-3-7-16,6 1-2 15,6-4 2-15,6 4 2 16,-3-1 0-16,3-3 1 16,2 1 2-16,7 2 0 15,6 1 0-15,0-1 0 16,3 3-3-16,-1 0 2 16,4 0 1-16,0-3 2 15,-6-2-3-15,-1-1-2 16,-2-2-20-16,-3-2-8 0,0-6-35 15,-3-5-15-15,9-3-17 16</inkml:trace>
  <inkml:trace contextRef="#ctx0" brushRef="#br0" timeOffset="56">5644 10041 76 0,'0'2'30'0,"3"-2"-16"0,-3 0 3 0,0 0 16 16,0 0-8-16,3 3-3 15,3 0-8-15,0-1-1 16,0-2 3-16,0 3 4 16,3 0-10-16,3-1-1 0,2-2-2 15,4 0-1-15,0-2-1 16,3 2-3-16,0-3-2 16,-3 0 1-16,0 1-1 15,-4-1 2-15,1 0 1 16,-3 1-4-16,-3-1 1 15,0 0 0-15,-3 1 0 16,-3-1 0-16,-3 3 2 16,0 0-3-16,0 0 0 0,0 8-1 15,0 0-2-15,-3 3 7 16,0-1 3 0,0 1-1-16,-3 2 0 0,0 0 3 15,0 3 3-15,3 3-9 16,0-1 0-16,0 1 0 15,0-4 1-15,0-1-1 16,0-4 1-16,3-2-2 16,0-3-1-16,0-2-10 15,-3 0-4-15,3-3-37 16,-3-3-14-16,0-2-16 16</inkml:trace>
  <inkml:trace contextRef="#ctx0" brushRef="#br0" timeOffset="57">5778 10125 112 0,'-6'-5'44'0,"9"5"-24"0,-6-3-6 0,3 3 15 16,0 0-1-16,0 0 3 16,3 0-13-16,3 0-5 15,3 0-8-15,3 0 7 0,3 0 7 16,0 0-10-16,-1 0-2 15,1 0-3-15,0 0 0 16,0 0-5-16,3 0 1 0,-3 3-31 16,-3 0-12-16</inkml:trace>
  <inkml:trace contextRef="#ctx0" brushRef="#br0" timeOffset="58">5962 9919 64 0,'-8'-21'24'0,"5"5"-12"0,-3 8 3 0,3 3 13 16,-3 2-4-16,0 0 0 15,-3 1-9-15,-3 2-4 0,-6 0-4 16,0 0 0-16,-3 2-4 16,1 4 0-16,-4 4 1 0,0-2-5 15,3 8 1-15,0 3 0 16,-3 4 0-16,1 4-3 15,-1 2 2-15,0 0 5 16,3 3 2-16,6 10 2 16,9 3 0-16,9 0 0 15,6 3 2-15,6-9 1 16,3-2 1-16,9-5 2 16,8-13 4-16,4-11-1 15,6-16 1-15,5-6-5 0,1-7-3 16,0-10 1-16,-13 1 0 15,-5 1 3-15,-6 3 4 16,-9-1-1-16,-3 1 1 16,-9 0-3-16,-6-1-1 15,-9 1-6-15,-6 2 0 16,-6 5-5-16,0 3 0 16,0 6-17-16,0 2-7 15,6 3-30-15,4 2-10 16,-1 6-58-1,9-1-29-15,6-2 76 16</inkml:trace>
  <inkml:trace contextRef="#ctx0" brushRef="#br0" timeOffset="59">8829 11316 64 0,'-3'-5'24'0,"3"5"-12"15,0 2-14-15,0-2 6 0,0 0 12 16,9 3 7-16,6 0 15 16,9-1 6-16,14-2-10 15,16 0-5-15,20-2-15 16,27-4-6-16,16 1-5 16,19 0-3-16,10 2 1 0,6 0-4 15,3 1 2-15,-6 2 1 16,-6-3 2-16,-6 0 3 15,-15 3 2-15,-12 0 3 16,-12 0 1-16,-15 0-5 16,-17 0-4-16,-16 0 3 0,-14-2 1 15,-12 2-46 1,-12 0-23-16,-18 0-23 16</inkml:trace>
  <inkml:trace contextRef="#ctx0" brushRef="#br0" timeOffset="60">6320 11332 258 0,'18'0'18'0,"11"-3"-2"0,13 1 0 0,15-1 3 15,14 0-7-15,15-2-2 16,15 0-5-16,10-1-4 16,2 4 0-16,9-1 1 15,0 0-1-15,-3 3-1 16,-6 0 7-16,0-2 5 16,-9-1 0-16,-6 3 1 15,-11 0-5-15,-10 0-3 16,-8 0-2-16,-13-3-3 15,-8 1 5-15,-9 2 1 16,-10-3-9-16,-8 1-3 16,-6 2-54-16,-6 2-23 15,-12 1-15 1</inkml:trace>
  <inkml:trace contextRef="#ctx0" brushRef="#br0" timeOffset="61">6332 11342 72 0,'-18'-8'27'0,"12"8"-14"0,3-2-11 15,3 2 6-15,0 0 15 16,0 0 10-16,0 0-4 16,0 0 0-16</inkml:trace>
  <inkml:trace contextRef="#ctx0" brushRef="#br0" timeOffset="62">1435 12499 72 0,'-6'0'30'0,"6"0"-16"0,0 0-8 0,0 0 11 0,0 0 0 16,-3 0 1-16,3 0 4 15,-6 0 1-15,3 0-4 16,0 0 1-16,3-3-9 16,0 0-2-16,3 1-5 15,6-4-3-15,0 1 2 0,3-3 0 16,0 0 1-16,6 3-5 15,-6 2 1-15,9 3 0 16,2 3 0-16,1 2 0 16,-12 3 0-16,0 0 0 15,-12 3 2-15,-3-1 1 16,-6 6 1-16,0-3-2 16,0 6 1-16,0-3-4 0,0-3 0 15,3 0 1-15,0-5 2 16,3 0-6-1,6-3 1-15,3 1 1 0,6-1 1 16,6 3 1-16,3-5 0 16,-9 2 0-16,0 0 0 15,0 0 0-15,-6 1 2 16,-6-1 10-16,-6 0 4 16,-9 1-5-16,0-1-2 15,-3 0-5-15,0 0-3 16,-3 1-5-16,4-4 0 15,5-2-25-15,-3 0-8 16,9-2-49 0</inkml:trace>
  <inkml:trace contextRef="#ctx0" brushRef="#br0" timeOffset="63">1632 12380 48 0,'-3'-8'19'0,"-6"5"-10"0,-9 0 2 0,15 3 10 16,-12 0-3-16,3 0 0 0,-3 0-6 16,-3 0 0-16,0 0-3 15,-2 0 0-15,-1 3-5 16,0 2-1-16,3 1 3 16,-3-1 1-16,6 3-3 15,-5 2-1-15,-1 9-1 16,3 2 1-16,6 16-2 15,3 3 2-15,3-1 2 0,12 1 0 16,3 8 0-16,12-11-3 16,0-5-2-16,8-9 5 15,13-4 4-15,3-6-5 16,-1-5 0-16,-2-8 2 16,3-11 3-16,-7-4 2 15,1-7 3-15,-15-1 2 16,-3-17-1-16,-6 0 4 0,-15-2 0 15,-6 5 1-15,-6 2 2 16,-6 4-8-16,-3 4-3 16,-3 6-9-16,-6 5-3 15,10 6-5-15,-1 2-1 16,6 0-47-16,6 2-19 16</inkml:trace>
  <inkml:trace contextRef="#ctx0" brushRef="#br0" timeOffset="64">2837 12358 108 0,'-3'-2'44'0,"0"-9"-24"0,0 6-10 15,3 5 14-15,-3 0-7 16,-3-3-2-16,0 3 0 15,-3 0 1-15,-3 0-9 0,1 0 0 0,-7 6 0 16,-9-1-3-16,6 0-1 16,3 0-1-16,3 3 1 15,3-2-4-15,6-1-2 16,3 0-1-16,3 3 0 16,12 0 0-16,3 0 0 15,3 3 3-15,3 2 0 16,3 3 1-16,0 0 0 15,-7-1 6-15,-5 1 6 16,-3 3 0-16,-9 5 1 16,-9-6-3-16,0-2 1 15,-2-3-6-15,-4-7-3 16,-3-9-1-16,0-5-1 16,3-3-3-16,0 1 0 15,6-3-7-15,3-1-2 0,0 1 7 16,12-3 2-16,6 0 0 15,3-2 0-15,3 2 2 16,3 0 2-16,0 3 0 16,-7 2 2-16,1 3-2 15,-6 0 2-15,0 3-2 16,-3 0 2-16,-6 0-20 16,0 2-6-16,-3 0-43 15,-3-2-35 1</inkml:trace>
  <inkml:trace contextRef="#ctx0" brushRef="#br0" timeOffset="65">2778 12205 112 0,'-24'-5'44'0,"15"7"-24"0,-12-4-8 0,15 2 16 15,-6 0-7-15,0 5-2 16,-3 3-11-16,-3 2-3 0,-2 6-3 16,-1 5 3-16,3 6 1 0,-3 7-2 15,6 9-3-15,9 10 6 16,6 2 3-1,6-2-3-15,9-8-2 0,6-8 0 16,9-8-1-16,8-10 0 16,7-14 2-1,3-10 1-15,2-19 1 0,-5-10 7 16,-6-4 4-16,-10 1 8 16,-11 0 6-16,-6 0-9 15,-15-2-2-15,-3 2-11 16,-9 2-2-16,-6 3-7 15,-2 6-2-15,-1 5-5 16,3 5 1-16,0 8-29 16,6 3-13-16,3 2-29 0,6 3-13 15,6 0-6 1</inkml:trace>
  <inkml:trace contextRef="#ctx0" brushRef="#br0" timeOffset="66">6135 11162 44 0,'0'0'16'0,"0"0"-8"0,0 0 4 16,0 0 8-16,0 0 5 15,0 0 2-15,0 0-6 16,0 0 0-16,-3 0-1 15,3 0 0-15,-3 0-9 16,0 0-4-16,0 0-4 16,0 0 4-16,0 0 3 0,-3 0-1 15,0 3 0-15,-3-3-3 16,0 3-1-16,-5-1-1 16,-1 1 0-16,-3 0-2 0,-3-1 1 15,0 1 0 1,0 2 1-16,-5 1-2 15,2-4 1-15,-3 1 0 0,0 0 1 16,0-3-2-16,-5 0 1 16,-1 0 0-16,0 0 3 15,-3 2-1-15,-2 6 0 16,-4-3-1-16,0 1 0 16,-2 4-2-16,2-2 1 15,0 0-2-15,-2 0-1 16,-1 0 3-16,0 0 0 15,1-3-1-15,-4 1 1 16,1 1-2-16,2 1-1 0,-6 0 1 16,7 0 1-16,-4 0-1 15,0 0 2-15,4 0-4 16,-1 0 0-16,-3 0 3 16,1 0 1-16,-1 0-4 15,-2 2 1-15,2-2-2 16,3 3 0-16,1-3 4 15,-1 2 1-15,0 1-1 16,1 0-2-16,-4-1 1 16,-2 3-1-16,2 3-3 15,0 0 2-15,4 3 1 16,2-1 0-16,3 1 0 16,1 2 2-16,-1 3-3 15,0 5 0-15,1 0-1 16,-1 0 0-16,-3 5 0 15,0 1 0-15,4 2 4 0,-4-5 1 16,3-1-1-16,4 1-2 16,2 3-2-16,3-1 1 15,-6-2 3-15,4 7 1 16,-1 4-1-16,0 4 1 16,-2 1-4-16,-4 2 0 15,3-5 3-15,3 3 1 16,4-3 1-16,-4 2 0 15,-3 14-2-15,3-8-2 16,4-3 1-16,2-2-1 0,0 0 0 16,0-6 2-16,-5-2-1 15,2-1 2 1,3 1-2-16,3-3-1 0,3-2-6 16,3-1-1-16,4 0 7 15,-1-5 5-15,3-5 0 16,3-5 2-16,6-3-4 15,-6-6-2-15,6-2-3 16,0-3 1-16,0-2 3 16,0 0 3-16,0-3-2 15,0 0-2-15,0-3 2 16,0-2 0-16,-3-6-6 0,0-5 0 16,3 0-8-16,0-2-1 15,3-6 2-15,0-5 1 16,0 0-1-16,0 0 1 15,0-3 5-15,0 0 2 16,0 3 2-16,0 5 0 16,0 6 0-16,0 5 0 15,0 5-3-15,0 2 0 16,0 6-3-16,-6 19-1 16,3 5 4-16,0 13 1 15,0 8 2-15,0 13 0 16,0-2 0-16,0-6 2 15,6-5 1-15,3-3 3 16,0-13-3-16,3-2 0 16,0-9 1-16,3-5 0 0,3-7 2 15,0-12 1-15,9-7-1 16,5-13-1-16,7-9-1 16,0-7 2-16,-3 5-5 15,-1 0-1-15,1 5-2 16,-6 6 0-16,-3 7-36 15,-3 3-14-15,-1 8-47 16</inkml:trace>
  <inkml:trace contextRef="#ctx0" brushRef="#br0" timeOffset="67">7704 5585 8 0,'-3'5'5'0,"6"-2"-2"0,0 2 14 0,3 1 11 0</inkml:trace>
  <inkml:trace contextRef="#ctx0" brushRef="#br0" timeOffset="68">7722 5612 158 0,'3'7'70'0,"0"1"-13"16,0-2-11-16,-3-1-10 16,0-5 0-16,0 0-20 15,0-3 2-15,0 1 2 0,0-1-5 16,-3-5 4 0,0-5-4-16,0-3-4 15,-3-3-2-15,3-4-1 16,-3-6 0-16,3-3-2 15,0-3-1-15,6-2-6 16,0 0 1-16,3 0-2 16,6 0 0-16,8-2 4 0,10-1 1 15,6 5-4-15,6-2 1 16,2 3 0-16,4 5 2 16,-1 5-3-16,-5 8 0 15,0 6 1-15,-3 2 0 16,-4 2 0-16,-2 6 0 15,-3 0 0-15,-3 0 2 16,-7 0-3-16,1 0 0 16,-9 0-6-16,-3-2 0 15,-3-1-17-15,-3 0-7 16,-3 1-21-16,0-6-9 16,0 0-21-16,-3 0-44 15,3-3 33-15</inkml:trace>
  <inkml:trace contextRef="#ctx0" brushRef="#br0" timeOffset="69">8254 4847 192 0,'-17'-5'74'0,"14"5"-40"0,-3 0-27 15,6 0 20-15,0 0-10 16,0 0-2-16,3 2-8 15,6 4-5-15,5-1-1 16,10 3-4-16,0 2 2 0,3 1-1 16,0 2 0-16,-1 0 2 15,-2 1 2-15,-6-1-1 0,-3 3 2 16,-6 5 4-16,-9-3 4 16,-6 4 5-16,-6-1 2 15,-6-3-12-15,-3 1-3 16,1-1 0-1,-1-4 0-15,3-4-34 0,6 1-14 16,6-3-68 0</inkml:trace>
  <inkml:trace contextRef="#ctx0" brushRef="#br0" timeOffset="70">10320 5604 72 0,'0'0'30'0,"6"5"-16"0,-3-2-1 15,-3-3 11-15,0 0 18 16,0 0 9-16,3 2 1 16,-3-2 1-16,0 0-10 15,0 0-1 1,-3-5-11-16,0-3-2 0,0-5-7 15,-3-3-2-15,3-8-9 16,0-5-2-16,0-5-3 16,3-4 1-16,3-1-9 15,3 2 0-15,3 0-2 16,0 2 2-16,6 1-1 0,3 5 1 16,3 5 0-1,5 3 0-15,7 5 0 0,9 3-2 16,2 5 3-16,1 5 0 15,3 3-2-15,-4 0 2 16,-5 3 1-16,-3-1 0 16,-6 1 2-16,-7 0 1 15,-5-1-4-15,-6-2 1 16,-6 0-7-16,0 0-3 16,-3-2-21-16,0 2-10 15,-3-3-18-15,0-2-8 16,0-1-26-1,-3 1-24-15,3 0 47 16</inkml:trace>
  <inkml:trace contextRef="#ctx0" brushRef="#br0" timeOffset="71">10764 5014 196 0,'-12'-19'74'0,"9"19"-40"0,0 0-27 16,3 0 20-16,0 0-10 15,0 0 1-15,6 3-11 16,3 5-2-16,6 0-3 16,2 2-2-16,7 3 3 0,3 1 0 15,0-1 1-15,0 0-2 16,-4 3-2-16,-2 0 5 16,-6-3 1-16,-6 3 11 0,-6-3 4 15,-6 3 0-15,-3-3-1 16,-3 0-10-16,-6-2-6 15,-3-3-1-15,1 0 2 16,-1 0-11-16,0 0-5 16,3 0-39-16,3 0-15 15,6 2-57 1</inkml:trace>
  <inkml:trace contextRef="#ctx0" brushRef="#br0" timeOffset="72">7338 5006 124 0,'0'-3'46'0,"0"6"-24"0,0-3-8 16,0 0 17-16</inkml:trace>
  <inkml:trace contextRef="#ctx0" brushRef="#br0" timeOffset="73">7335 5019 282 0,'-3'16'25'0,"0"-3"-13"16,0 3-6-16,0-3-2 0,0 0-2 0,0 1 1 15,0-4-2-15,0-2-1 16,3-3 1-16,0 1-1 16,0-1 0-16,0-5 0 15,0 0 0-15,6 3 0 16,0-3 0-16,0-3 2 16,3 0-1-16,0 3-1 15,0 0-8-15,-1 0-3 16,1 0-16-16,0 0-6 15,0 0-20 1,0-2-35-16,-3 2 21 16</inkml:trace>
  <inkml:trace contextRef="#ctx0" brushRef="#br0" timeOffset="74">7412 5056 92 0,'-6'0'35'0,"9"0"-18"0,-3 3-20 16,0-3 6-16,3 5 16 15,0 3 12-15,0 5-9 16,0 0-2-16,-3 3-10 16,3 5-4-16,-3 0-3 15,0-2-5-15,0-3 1 0,0-3 3 0,0 0 3 16,0-2-18-1,0-3-5-15,0-3-43 16</inkml:trace>
  <inkml:trace contextRef="#ctx0" brushRef="#br0" timeOffset="75">7424 4892 64 0,'-15'-11'24'0,"9"6"-12"0,-9 2-1 0,9 3 10 0,-3 3-3 15,-3 2 0-15,-2 3-6 16,-4 5-2 0,-6 9 0-16,3 12 4 0,3 3-6 15,3 0-2-15,3 3-1 16,6 2-1-16,9-2-2 15,9-6-2-15,3-7 3 0,9-9 11 16,6-7 8-16,9-11-5 16,8-13-2-16,4-9-6 15,-4-4-1-15,-2-3 1 16,-9-16 5-16,-15 2 3 16,-13 1 2-16,-5 2-8 15,-8 6-4-15,-7 5-4 16,-9 5 0-16,-6 8-13 15,0 6-3-15,0 4-36 0,1 6-13 16,8 8-30 0</inkml:trace>
  <inkml:trace contextRef="#ctx0" brushRef="#br0" timeOffset="76">10005 4939 100 0,'-12'6'38'0,"21"-1"-20"0,-12 16-10 16,6-13 11-16,0 8 0 16,-3-3 1-16,-3-2-7 15,3-1-3-15,-3-2-5 16,3 0-2-16,-3 0-1 15,0-2-2-15,3-1 3 0,0-3-4 16,0 1 0-16,0 0 1 16,0-3 0-16,0 0 0 15,0 0 2-15,6 0-3 16,0 0-2-16,3 0 2 16,0 0 2-16,2 0 4 15,1 2-2-15,3 1 0 16,0 0 3-16,0 2 1 15,-3 0 1-15,-3 1 0 16,-3 2-2-16,0-1 1 16,-6 1 2-16,-6 0 2 15,-3 0-10-15,-3-2-5 16,0-1-27-16,0-3-10 16,-3-2-39-1</inkml:trace>
  <inkml:trace contextRef="#ctx0" brushRef="#br0" timeOffset="77">9999 4950 164 0,'9'-3'63'0,"-6"1"-34"0,0 2-25 15,3 0 13-15,-1 0-6 16,4 0-1-16,3 0-6 15,3 0-1-15,0 0-1 16,0 0-4-16,0 0 1 0,0 0-30 16,-3-3-12-16,-3 0-31 15</inkml:trace>
  <inkml:trace contextRef="#ctx0" brushRef="#br0" timeOffset="78">10112 4807 44 0,'-9'-2'19'0,"3"2"-10"0,-6 0 5 0,6 0 12 0,0 2-5 16,-3 1 0-16,-6-1-6 15,-6 4-1-15,1 4-6 16,-1 4-3-16,0 4 0 16,-3 6 1-16,0 16-1 15,6 5 0-15,7-3-3 16,5 6 1-16,9-6-2 15,8-2 6-15,13-6 3 0,3-8 8 16,9-7 3-16,5-11 1 16,13-8 1-16,-3-11-4 15,-1-7-2-15,-8-9 13 0,-9-2 7 16,-10-10 1 0,-8-4-1-16,-12-2-5 0,-6 3-2 15,-17 5-15-15,-1 2-6 16,-3 6-13-16,0 0-5 15,0 13-35-15,0 3-14 16,1 13-76 0</inkml:trace>
  <inkml:trace contextRef="#ctx0" brushRef="#br0" timeOffset="79">10645 10689 96 0,'3'3'38'0,"0"-1"-20"0,0 1-1 16,-3-3 16-16,0 0 9 15,0 0 4-15,0 0-11 16,0 0-6-16,0-3-17 16,0 1 3-16,-3-4 3 0,0-2-4 15,-3 0 2-15,0-5-5 16,3 0-1-16,0 0-4 16,0-3 1-16,3-5-4 0,3-3 0 15,3-3-3-15,6-2-1 16,2-8 1-1,7 3 2-15,9-1-3 0,6 1-2 16,8 0 2-16,16-3 2 16,5 10-2-16,4 9-2 15,2 7 2-15,-2 8 0 16,5 11 1-16,4 8 0 16,-7 11 6-16,-5-4 6 15,-13 7-6-15,-5-4-1 16,-10-2-1-16,-5-3 0 0,-9-2-2 15,-3-6 1-15,-6 0-2 16,-3-2 2-16,-3-4-22 16,-4-1-9-16,-2-4-22 15,-3-2-6-15,0 0-43 16,0-2-30 0,0-1 55-16</inkml:trace>
  <inkml:trace contextRef="#ctx0" brushRef="#br0" timeOffset="80">11743 10342 108 0,'-6'-2'44'0,"9"4"-24"0,-3-2-24 15,3 8 27-15,0 0-5 16,0 3-4-16,0 5-1 16,0 2-6-16,3 3 1 15,0 3-5-15,3-3-4 0,0 3 0 16,0-5 1-16,-3-1 2 15,-1-2 1-15,-2-3 3 16,0-2-1-16,-3-3 0 16,-6 0 12-16,-5-3 6 0,-7 0-5 15,-3-2 0-15,0-3-5 16,0 0 0-16,0 0-7 16,3 0-4-16,7 3-32 15,5 2-13-15,6 0-53 16</inkml:trace>
  <inkml:trace contextRef="#ctx0" brushRef="#br0" timeOffset="81">11538 9959 104 0,'0'-6'38'0,"0"6"-20"0,-3-2-8 0,0 2 12 16,0 0-8-16,-6 0-3 0,-3 2-6 15,-3 1-4-15,0 2 0 16,0 3-4-16,0 3 2 0,3-1-1 16,3-2 0-16,3 3 2 15,4-3 2-15,2 0-1 16,2 0-1-16,4-3-4 15,3-2 0-15,3-3-7 16,0 0-1-16,0-3 5 16,0 0 3-16,-3-2 3 15,0 0 1-15,-3-1 4 16,0 1 5-16,-3 3 1 16,0-1 2-16,-3 3-9 15,3 5-3-15,-3 3 1 16,0 5 3-16,0 3 3 0,0 0 1 15,0 0-2-15,0 0-1 16,0 0-3-16,0-3 1 16,0 0-2-1,0 0 2-15,0-2-4 0,0-3-2 16,0 0-56 0,0-3-36-16,3 0 40 15</inkml:trace>
  <inkml:trace contextRef="#ctx0" brushRef="#br0" timeOffset="82">11585 9879 96 0,'-12'-26'35'0,"9"20"-18"0,-3-1-9 16,3 4 11-16,-3-2 0 16,0-1 1-16,-2 1-9 15,-1 0-2-15,-3 2-7 16,-3 0-2-16,-3 6 0 0,0 2-3 0,-3 3 2 15,3 16-1-15,1 5 0 16,-7 3-3-16,3 8 1 16,3-3 2-16,6 2 1 15,6 1 1-15,6 0 0 16,6-3 0-16,3-5 2 16,6-3 1-16,9-8 3 15,14-8 3-15,1-8 5 16,3-10 1-16,0-8 3 15,-4-3 3-15,-5-3 4 16,-6-7 9-16,-9-3 5 16,-9-6-11-16,-9-7-7 15,-6 2-6-15,-6 6-2 16,0 2-7-16,-3 6-4 0,3 5-17 16,0 5-5-16,0 5-30 15,3 9-10-15,3 7-51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5T00:00:34.507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18617 1863 148 0,'-3'-5'57'0,"6"5"-30"0,-3-3-5 0,0 3 20 16,0 0-7-16,0 0-3 15,3 5-12-15,0 3-2 16,0 3-11-16,6 15 5 0,-3-5 3 15,-6 14 4-15,6-1 1 16,-3 1-3-16,0 2 2 16,-6 5-10-16,6-8-3 15,0-2-4-15,0-5 1 0,0-4-4 16,-3-1 0 0,3-7-10-16,-3-1-5 0,0-6-30 15,0-3-10-15,0 0-127 31,-12-7 61-31</inkml:trace>
  <inkml:trace contextRef="#ctx0" brushRef="#br0" timeOffset="1">18501 2085 192 0,'-15'-2'74'0,"9"2"-40"0,3 0-20 0,3 0 20 15,0 0 7-15,0 0 5 16,0 0-19-16,9-3-5 16,3 0-14-16,6 1 1 0,6-4 2 15,6 1-6-15,5 0-3 16,-2-1-1-16,0 1 1 16,0 0-10-16,-7 5-4 15,4-5-38-15,-6 2-15 16,-3 3-60-1</inkml:trace>
  <inkml:trace contextRef="#ctx0" brushRef="#br0" timeOffset="2">19001 2130 140 0,'-6'0'52'0,"6"-2"-28"0,0 2-17 16,0 0 15-16,-3 0 11 16,-3 0 9-16,1-6-18 15,-4 6-8-15,0 0-10 16,0 6-7-16,-6-6 0 0,-6 5 1 16,0 8 2-16,3 8-1 15,0 3 2-15,4 0-2 16,2-3 2-16,0 0-2 15,6 0-1-15,6-2 1 0,3-3-1 16,9 2 2-16,6-2 3 16,-1-11-2-16,1-5-2 15,0-2 6-15,0-4 3 16,0-1-10-16,-3-4-2 16,0-2 1-16,-3-8 0 15,-4-6 3-15,-2 3 1 16,-3 3-4-16,-3 3-1 15,0 2 7-15,0 3 6 16,0 5 4-16,0 2 3 0,0 6-12 16,0 0-4-16,0 19-1 15,3-1 1-15,0-2-3 16,3 0-2-16,0 0-1 16,3-3 0-16,0 0-28 15,0-2-12-15,6-3-19 16,-3-3-8-16,0-2-13 15</inkml:trace>
  <inkml:trace contextRef="#ctx0" brushRef="#br0" timeOffset="3">19156 2135 156 0,'-6'6'60'0,"9"2"-32"0,0 16-15 0,0-11 17 15,0 3 0-15,0-1 2 16,0 4-11-16,3-3-5 16,-3 0-9-16,3-3-1 0,-3-2 4 15,-3-3-4-15,0 2 2 16,0-7-3-16,0-1 0 16,0-2-1-16,0-5 0 15,-3-3-2 1,0-2-2-16,3-4 3 15,0-2-2-15,0-5-1 16,0 5 3-16,3-2 0 16,6 2 1-16,0 3 0 15,0 2-2-15,0 1 1 0,0 2-4 16,2 2-2-16,1 4-12 16,0 2-2-16,3 0-43 15,0 0-15 1,3 0-26-16</inkml:trace>
  <inkml:trace contextRef="#ctx0" brushRef="#br0" timeOffset="4">19466 2117 200 0,'-6'-3'74'0,"3"3"-40"0,-3 0-22 16,3 0 19-16,-3 3-10 0,-3 2-1 15,0 1-10 1,0 9-4-16,-6 7-3 0,3-1-5 0,-6-3 1 16,7 3 1-16,5-2 0 15,3-1 0-15,9-2 2 16,0-2-3-16,2-4-2 16,4-2 2-16,3-5 0 15,0-3-2-15,0-3 0 16,0-7 2-16,-3-1 0 15,-3-5 1-15,0-5 2 16,-3 2-1-16,0 1 2 16,-3 2 2-16,-3 0 2 15,0 3-1-15,0 2 1 0,3 3-4 16,-3 3-2-16,0 5 0 16,5 13 1-16,1 11-1 15,3 5-1-15,0-2 9 16,-3 7 6-16,3 3 4 15,-9-8 3-15,0 3-3 16,-6 0 0-16,-3-6-1 16,-3-2-2-16,-5-3-6 15,-4-5-2-15,0-5-6 16,-3-3-4-16,-6-6-19 16,3-4-9-16,4-4-31 15,2-4-11-15,6-6-37 16,3-8-38-1,6 0 59-15</inkml:trace>
  <inkml:trace contextRef="#ctx0" brushRef="#br0" timeOffset="5">19591 2141 192 0,'15'0'74'0,"-6"8"-40"0,-4-3-9 0,1-2 25 16,3 5-16-16,3 5-5 16,0-8-15-16,3 0-6 15,0-2-5-15,6-3 0 0,-6 0 2 16,5-8 7-16,-5 0-7 16,0 0 0-1,-3 0-1-15,-3-2 0 16,-3 2 0-16,-9-5 2 0,-9-1-10 15,0 4-2-15,-3 2 1 16,-2 2 0-16,-1 4-2 16,-3 4 0-16,-6 9 4 15,-3-6 1-15,6 6 2 16,4 7 0-16,2 6 4 16,6 0 2-16,3 0 4 15,9-3 4-15,9 3-8 16,6-3-1-16,3-2-1 15,2-1 2-15,4-5-5 16,9-7-1-16,0-1-20 0,-4-5-9 16,1-3-32-16,-3-2-11 15,-3-3-41 1</inkml:trace>
  <inkml:trace contextRef="#ctx0" brushRef="#br0" timeOffset="6">19912 1821 224 0,'-6'-8'85'0,"9"8"-46"0,0 0-30 0,-3 0 19 0,3 8-1 15,0-3 3-15,0 11-10 16,0 8-2-16,0 10-10 16,0 11 4-16,0-5 1 0,0 7-2 15,-3 4 1-15,3-6-9 16,0-6-2-16,0-7-8 16,-3-3 0-16,0-8-41 15,0-5-18-15,-3-3-63 16,-3-5-30-1,0-5 83-15</inkml:trace>
  <inkml:trace contextRef="#ctx0" brushRef="#br0" timeOffset="7">19722 2011 280 0,'9'-3'104'0,"14"6"-56"0,10-3-30 0,-18 0 31 16,3 0-20-16,6 0-4 16,3 0-17-16,5-3-8 15,4 1 0-15,-3 2-41 0,-4-3-17 16,-5 3-85-16</inkml:trace>
  <inkml:trace contextRef="#ctx0" brushRef="#br1" timeOffset="8">20103 2120 108 0,'-3'-3'44'0,"3"3"-24"0,3 0-10 0,-3 0 12 15,0 0-4 1,3 3 0-16,0-1-4 0,0 4 1 16,0-6-8-16,-3 0 0 0,0 0 3 15,3 2 0-15,-3 1 4 16,-3-1-3-16,0 4 1 16,-3-6-7-16,3 0-1 15,0-6-2-15,0 4-2 16,0-1 1-16,3 1-1 15,0 2 0-15,3-6 0 16,0 4-3-16,0-1 0 16,3 3 6-16,-6 0 3 15,0 0 5-15,0 0 6 0,0 0 2 16,0 0 1 0,0 3-3-16,-3-1 2 15,0-2-10-15,0 0-3 0,0 0-4 16,3-2-2-16,-3-1 1 15,3 0-1-15,0 3-5 16,3 0-1-16,-3 0 3 16,0 0 1-16,0 0 2 15,0 0 2-15,0 0 5 16,0 0 4-16,0 3 0 16,-3 0 3-16,0-1-7 15,0-2-4-15,0 0-11 16,0 0-5-16,3-2-42 15,3-1-16-15,3 0-50 16</inkml:trace>
  <inkml:trace contextRef="#ctx0" brushRef="#br1" timeOffset="9">20076 2310 112 0,'-3'0'44'0,"9"0"-24"0,-3 0-6 0,-3 0 17 0,0 0-2 16,3 5 3-16,-3-5-7 16,0 0-3-16,3 8-12 15,-3-8 5-15,0 3 2 0,0 0-1 16,0-1 3-16,-3 1-10 16,0-3-5-16,0 3-3 15,3-3-1-15,0 0-3 16,0-3 2-16,0 3-1 15,0 0-2-15,0 0-2 0,0 0 1 16,3 0 3 0,0 0 1-16,0 3 1 0,-3-3 2 15,0 0 3 1,0 0 2-16,0 5 5 0,0-5 5 16,0 0-7-16,-3 0-1 15,3 2-7-15,-3-2-2 16,3 0-2-16,0-2 0 15,0 2 0-15,0-3-2 16,0 3-2-16,3 0-1 16,-3 0 4-16,0 0 1 15,0 0 2-15,0 3 0 16,-3-3-16-16,0 0-4 16,0 0-43-16,3-3-19 15,0-2-8-15</inkml:trace>
  <inkml:trace contextRef="#ctx0" brushRef="#br1" timeOffset="10">20097 2323 104 0,'3'0'38'0,"-3"3"-20"0,0-3-8 0,0 0 12 16,0 0-1-16,3 3-1 16,0-1 3-16,-3-2 2 15,3 6-13-15,-3-6-2 0,0 0 0 16,0 0 0-16,0 0 4 16,0 0-3-16,0 0 1 15,0 0-7-15,0 0-3 16,0 0-1-16,0 0 1 15,0 0-1-15,0 0 2 16,0-3-4-16,0 3 0 0,3-3-1 16,-3 3 0-16,6 0 2 15,0 0 0-15,-1 0 0 16,-5 0 0-16,3 3 0 16,-3-3 0-16,0 0 4 15,0 0 2-15,0 0 0 16,-3 3 1-16,0-1-2 15,1 1 0-15,-1-3-3 16,-3-3-2-16,3 1 1 16,0-1-1-16,3 0-3 15,0 1 0-15,0-1-1 16,6 3-2 0,0 0 1-16,-1 0 3 0,1 0 3 15,0 3 2-15,-6-3 1 16,0 0 11-16,0 0 5 15,0 0-4-15,-3 0-1 16,0 2-7-16,-3-2 0 16,4 0-5-16,-1 0-2 15,0 0-5-15,0-2 0 16,0 2-31-16,3 0-14 16,0-3-61-1,6 0-34-15,0-2 67 16</inkml:trace>
  <inkml:trace contextRef="#ctx0" brushRef="#br1" timeOffset="11">20100 2329 24 0,'0'0'11'0,"3"2"-6"0,0-4 9 0,0-1 9 16,0 3 2-16,-3 0 2 15,3 0-6-15,3 0-3 16,-6 0 3-16,3 3 3 16,-3-3 3-16,0 5 1 15,0 0-7-15,-3 0-2 16,0 1-11-16,0-4 4 0,-3 1 1 15,0-3-2-15,3 0-1 16,0 3-4-16,-3-3-1 16,3 0-1-16,0-3 0 0,0 0-2 15,3-2-2-15,0 0-2 16,0 0 1-16,3-1-1 16,0 4 0-16,0-1 0 15,0 0-2-15,3 3 3 16,-6 0 0-16,0 0 3 15,3 3 1-15,0-3 1 16,-3 0 2-16,0 0 1 16,0 0 1-16,0 0 2 15,0 0 1-15,0 0-5 16,0 0-2-16,0 0-2 0,-3 0 1 16,3 0-7-1,0 0-1-15,-3 0-20 16,3 0-9-16,0 0-51 15,6 0-46-15,0-3 44 16</inkml:trace>
  <inkml:trace contextRef="#ctx0" brushRef="#br1" timeOffset="12">20106 2096 92 0,'3'0'35'0,"-3"0"-18"0,0 0-7 16,0 0 14-16,0 0-2 15,0 0-1-15,0 0 0 16,0 0-1-16,0 0-5 16,0 5-1-16,0-5-8 15,0 3-2-15,0-3 0 0,0 0 0 16,-3 0 0-16,0 0 0 15,3 0 0-15,0 0-2 16,0-3-2-16,0 3-2 0,0 0-1 16,0 0 2-16,0 0 2 15,0 0-2-15,0 0-2 16,3 3 2-16,-3-3 2 16,3 2 4-16,-3-2 2 15,0 0-1-15,0 0 1 16,-3 3-2-16,0 2 2 15,0-5 0-15,0 0 3 16,0 0-5-16,3 0-3 16,0 0-1-16,0-5-1 15,0 2-3-15,3 1 0 16,0-1-1-16,0 3 0 16,3 0 3-16,0 0 0 0,0 0 1 15,-3 0 0-15,-3 0 0 16,0 0 0-16,2 3 8 15,-2-3 5-15,0 5-2 16,-2 0 1-16,-1-5-7 16,0 3-1-16,0-3-2 15,0 0 1-15,0 0-2 16,0 0-1-16,0 0 1 16,3-3-1-16,0 3-3 15,3 0 0-15,0 0-1 16,-3 0 0-16,3 0 5 0,-3 0 1 15,0 0-5 1,0 0 0-16,0 0 1 0,3 0 3 16,-3 3 2-16,0 0 1 15,0-1-2-15,0 4 1 16,0-6-4-16,0 0 0 16,0 0-6-16,0 0-3 15,0 0-41-15,3-6-18 16,3 1-25-1</inkml:trace>
  <inkml:trace contextRef="#ctx0" brushRef="#br1" timeOffset="13">20930 2093 124 0,'0'-5'49'0,"3"2"-26"0,-3 3 4 16,0 0 39-1,-6 3-18-15,0-1-13 16,-3 1-10-16,0 5-15 15,-3-5-2-15,1 7 2 0,-1-4-6 16,3 2-2-16,3-6-4 16,3 3 1-16,3 3-4 15,6-2 1-15,3 7 2 0,6 3 1 16,2-3-2-16,4 3 2 16,-3 2 1-16,0-7 2 15,-6 2 5 1,-3-2 4-16,-3-1 9 0,-6 1 7 15,-9-3-10-15,-3 0-2 16,-3 0-9-16,-3-3-2 16,0-2-7-16,0-1-2 15,1-2-14-15,2 0-3 16,0-2-21-16,3 2-10 16,3 0-38-1,6-3-42-15,3-2 45 16</inkml:trace>
  <inkml:trace contextRef="#ctx0" brushRef="#br1" timeOffset="14">21064 2122 144 0,'-9'0'55'0,"9"6"-30"0,-3-4-10 15,0 3 20-15,0 6-10 16,0 8-3-16,0-1-10 0,0 1-3 16,3 4-5-1,3-4-3-15,3-1 0 0,3 1 1 16,0-3 1-16,9-3 3 0,3 0 1 16,-3-10 10-16,0 0 4 15,-1-6-5-15,1-5 1 16,-3 0-4-16,-3-5 0 15,-6-6-1-15,-3-4 0 16,-6-1-4-16,-3 5-3 16,-6-2 2-16,-6 5 0 15,0 0-10-15,4 6-5 16,2 2-21-16,0 0-8 16,3 3-28-16,3-1-11 15,0 4-25-15</inkml:trace>
  <inkml:trace contextRef="#ctx0" brushRef="#br1" timeOffset="15">21225 2114 156 0,'0'6'60'15,"3"4"-32"-15,0 6-13 0,-3 5 18 0,3 3-10 16,3 0-3-16,0 0-9 15,3-3-5-15,3 0-3 16,-1-5 2-16,4-3 1 0,-3-5 4 16,6 0 1-16,-3-5 1 15,6-6 0-15,-3-5-6 0,-3 0-2 16,-1-8-2-16,-2-5 1 16,-3-3-2-16,0 0 2 15,-3 3-2-15,-3 3-1 16,0 2-2-16,0 3 1 15,-3 5 7-15,0 5 4 16,0 3-3-16,3 5-2 16,0 11 0-16,3 3 1 15,0-1-3-15,0 3-2 16,3-7 0-16,0 2-1 16,0-3-11-16,0-3-5 15,0-2-32-15,-1-2-14 16,1-4-40-16,12-4-25 15,0-1 64 1</inkml:trace>
  <inkml:trace contextRef="#ctx0" brushRef="#br1" timeOffset="16">21650 2120 148 0,'-5'0'57'0,"5"2"-30"0,0 4-27 15,0-4 13-15,0 3 11 16,3 11 9-16,-1 6-4 15,1-4-2-15,0 3-15 16,0-5-1-16,0-3 2 0,-3-2-9 16,3-1-2-16,-3-2 2 15,0-2 5-15,0-4-3 16,0 1 2-16,0-3-5 16,0 0 0-16,0 0 3 0,-3-13 3 15,0 0-2 1,0-6-4-1,3 0-2-15,0 4 2 0,0-1 2 16,0 3-4-16,3-1-1 16,3 4-2-16,3 2 0 15,3-3 0-15,0 9-2 16,0-4 0-16,0 4 0 16,0-1-22-16,0 3-10 15,3 0-32-15,2 0-12 0,4 0-7 16</inkml:trace>
  <inkml:trace contextRef="#ctx0" brushRef="#br1" timeOffset="17">21966 2088 184 0,'-6'-3'68'0,"6"3"-36"0,-3-2-15 16,3 2 22-16,-3 0-7 15,-3 2 1-15,-3 1-14 16,0 2-4-16,-9 3-9 16,-2 5-2-16,-1-5 0 0,3 11 2 15,6 5 1-15,3-1-1 16,3 1-1-16,6-3-6 0,6-2-1 16,9-1 1-16,3-4 0 15,3-4-10-15,2-2-3 16,-2-5-20-16,0-3-5 15,3-3-22-15,3 1-9 16,-3-4-15 0</inkml:trace>
  <inkml:trace contextRef="#ctx0" brushRef="#br1" timeOffset="18">22061 2135 140 0,'-6'0'55'0,"6"6"-30"0,0-6-14 0,0 0 18 0</inkml:trace>
  <inkml:trace contextRef="#ctx0" brushRef="#br1" timeOffset="19">22067 2157 320 0,'9'10'37'0,"0"-2"-18"16,3 0-6-16,3-3 0 0,0 1-3 15,0-9 0-15,0-2-4 16,-1-1 1-16,-2 1 0 16,0 0 1-16,-3 0-4 15,-3-3-3-15,-3 0 2 16,-3 0 0-16,-3-5-1 15,-6 2-2-15,-3 3-4 16,-3 0-2-16,0 3-2 16,-5 2 0-16,-4 3 0 15,0 8 2-15,6-5 6 0,0 7 2 16,3-2 0-16,4 11-2 16,5 2 12-16,0 0 4 15,3 3-4-15,6 0 1 16,6-3-8-16,5 0-3 15,4-5-1-15,3-3 1 16,6-2-14-16,0-1-5 16,2-10-33-16,10 0-13 15,-3-8-49 1</inkml:trace>
  <inkml:trace contextRef="#ctx0" brushRef="#br1" timeOffset="20">22546 2056 252 0,'0'-3'93'0,"-11"3"-50"0,2 0-11 16,6 0 64-1,-15 3-21-15,-3 0-32 16,0 2-22-16,0 0-14 16,3 3-8-16,4 0 0 0,2 0-6 15,6 3 0-15,6-1-13 16,6 4-4-16,6 4 2 16,11 3 2-16,4-2 10 0,0 2 3 15,-3-3 5-15,-3-2 1 16,-7-2 12-1,-2-1 5-15,-6-5 14 0,-6 2 8 16,-12-2-11-16,-8 0-4 16,-7 0-18-16,-3-5-5 15,3 2-36-15,-3 0-14 16,7-2-41-16,2-3-15 16</inkml:trace>
  <inkml:trace contextRef="#ctx0" brushRef="#br1" timeOffset="21">19826 2776 176 0,'-3'-3'68'0,"0"3"-36"0,0-3-20 0,-3 3 21 16,-6 0-4-16,0 0 1 16,-3 0-2-16,0 3 0 15,1 2-15-15,-1 1-6 0,-3 7 0 16,3 0-4-16,3 3-2 15,3 0-3-15,3 5 1 16,3-2-1-16,9 2 0 16,3-3 2-16,3-2 0 0,6-3-5 15,6-2 1-15,-1-6-18 16,-2-2-8 0,3-6-24-16,0-2-9 0,-3-3-30 15</inkml:trace>
  <inkml:trace contextRef="#ctx0" brushRef="#br1" timeOffset="22">19939 2794 164 0,'-12'8'63'0,"9"-2"-34"0,-3 9-16 16,3-4 19-16,0 0-1 15,0 2 2-15,0-3-10 0,3 4-1 16,6 1-13-1,3 1-3-15,3 0-2 0,3-3 2 16,9-2 1-16,2-3 3 0,-2-3 1 16,-3-5-1-16,0-2-1 15,-3-6-3-15,-3 0-1 16,-3-3 3-16,-6 1 5 16,-6-4-5-16,0-2 0 15,-6 1-4-15,-3-1-1 16,-6 0-12-16,-3 5-4 15,3 3-16-15,0 3-7 16,0 2-16-16,3 1-5 16,3-4-22-1,4 1-39-15,2 0 35 0</inkml:trace>
  <inkml:trace contextRef="#ctx0" brushRef="#br1" timeOffset="23">20147 2776 168 0,'0'8'63'0,"6"0"-34"0,-3 2-16 15,0-2 19-15,0 3 2 16,0 2 1-16,0 0-10 16,0 3-2-16,0-3-14 15,-3 1-3-15,0-4-2 0,0-2-2 16,0 0-2-16,0-3 3 0,0-2 0 15,0-3-1 1,0 0 1-16,0-3-9 0,0-2-3 16,3 0-2-16,0-6 1 15,3-2-1-15,0 0 2 16,6-1 3-16,3-1 3 16,-3 4 2-16,0 3 1 15,-3 3 4-15,-1 2 2 16,1 8 6-16,0 1 3 15,-3 4 0-15,0 1 4 16,0 5-2-16,0-3-1 16,-3 0-4-16,0-2-2 15,-3-1-4-15,3-2-1 16,-3-2-3-16,0-1-2 0,0-5-2 16,0 0-1-16,3-3-5 15,0-2-2-15,3-3-4 16,0 0 1-16,0-5 0 15,3-6 1-15,0 3 0 16,3 1 2-16,0 4 8 16,-1 3 3-16,1 0 9 15,0 5 4-15,0 3 6 16,3 6 4-16,-3 4-3 16,3 1-3-16,-3 2-4 15,-3-2 1-15,0 2-8 0,-3 0-2 16,-1 0-3-16,-2-2 1 15,3-3-31-15,-6 0-13 16,3-3-17-16,0 0-7 16,-3-5-26-1,6-2-45-15,3-1 42 16</inkml:trace>
  <inkml:trace contextRef="#ctx0" brushRef="#br1" timeOffset="24">20606 2818 176 0,'0'0'68'0,"3"0"-36"0,0 0-31 0,-3 0 36 15,3 13 0 1,0-2-1-16,0 5 0 0,-3 0-20 16,3 0 2-16,-3-3 0 0,0 3-8 15,0-3-1-15,0-3-3 16,0-2-1-16,0-2-3 15,0-4-2-15,0-2-8 16,0 0-3-16,3-2-1 16,0-4 0-16,0-2-2 15,-1-2 1-15,1-3 0 16,3-1 3-16,6-4 4 16,-3 5 1-16,0 2 3 15,3-2 1-15,0 5 3 16,0 16 8-16,-3 2 3 15,0-2 7-15,0 0 2 16,-3 0-3-16,-3 3-1 16,0-3-4-1,0 0-1-15,-3 0-7 0,3-3-4 16,0-2-1-16,-3-3 1 16,0 0-10-16,8-3-2 15,-2-2-4-15,3-3 1 16,3-6-2-16,3-1 0 15,0 1 3-15,0 1 5 16,0 0 4-16,3 5 2 16,-3 3 16-16,2 5 10 15,-2 2 0-15,0 6 3 16,-3 0-7-16,-3 3-1 16,-3-3-7-16,0 0 0 0,-3 2-8 15,0-2-3-15,-3 0-15 16,0-3-6-16,0 1-17 15,3-1-7-15,0 0-4 16,0 1-1-16,3-1-15 16,0 0-5-16,0-2-26 15</inkml:trace>
  <inkml:trace contextRef="#ctx0" brushRef="#br1" timeOffset="25">21234 2781 200 0,'-6'-5'77'0,"3"5"-42"0,-3 0-23 0,3 0 19 16,-3 0-3-16,-6 2 3 16,-3 1-15-16,-3 2-4 15,0 3-8-15,1 8-3 0,2 0 2 16,0 0 4-16,3 5 4 15,3-2-2-15,6-1 0 16,0 3-10-16,6-2-1 16,3-3 0-16,6-3 1 15,6-5 1-15,0-6 2 16,-4-4-3-16,4-3 0 0,-3-3 3 16,0-3 1-1,-3-2 1-15,0-3 0 0,-3 0-2 16,-3-5 1-16,-3 2-2 15,0 1 2-15,-3 7-2 16,0 3-1-16,0 3 1 16,0 2-1-16,0 9 0 15,0 4 2-15,0 1 5 16,3 2 4-16,0 0-2 16,3 1 0-16,0-1-8 15,3 0-2-15,-1 0-3 16,1-2 3-16,0-3-20 15,0 0-8-15,0-6-23 0,0-2-9 16,6-2-37 0,6-6-36-16,-3 0 51 15</inkml:trace>
  <inkml:trace contextRef="#ctx0" brushRef="#br1" timeOffset="26">21421 2784 176 0,'0'0'66'0,"0"0"-36"0,0 8-22 0,3 0 18 16,-3 2 13-16,3 3 11 16,0 1-12-16,-3 4-4 15,3-2-20-15,-3 0-4 0,3-3-3 0,-3-2 1 16,0-1 2 0,0-2-5-16,3-2-3 15,-3-1-4-15,0-5-1 0,0 0-3 16,3-5 1-1,0-1-2-15,0-4 2 0,0-4-2 16,0-1 2-16,3-1 1 16,3 0-1-16,0 0 1 15,3 5 0-15,0 1 0 16,0 4 3-16,-1 4 9 16,4 2 6-16,3 8 9 15,-3 5 3-15,0 0-2 16,-3 3-1-16,-3 0-8 15,0-3-4-15,-3 3-6 0,0-3-2 16,-3-2-12 0,0-1-4-16,0-2-25 0,3-2-8 15,-1-1-22-15,4-5-8 16,3-3-43 0</inkml:trace>
  <inkml:trace contextRef="#ctx0" brushRef="#br1" timeOffset="27">21927 2813 232 0,'-3'-5'88'0,"3"-3"-48"0,-6 0-29 0,3 8 21 16,-3 0-4-16,-5 0 1 15,-7 0-14-15,0 0-4 0,-3 0-7 16,0 2-1-16,0 4 3 0,0 4-5 15,4 6-3 1,2 0 1-16,3 2 0 0,3-2 3 16,3 3 1-16,6-1 1 15,3-2 0-15,6-3 4 16,3-2 3-16,3-3 2 16,0-5 3-16,2-6-7 15,4-2-1-15,-3-6-2 16,0-2 1-16,-3 0-4 15,-3-9 0-15,0-1-1 0,-3-9 1 16,-3 0-11 0,-4-10-4-16,1-1-3 15,-3 4-1-15,-3 2 6 0,3 5 6 16,-2 8 9-16,-1 3 7 16,0 5-4-16,0 6 0 15,-3 7-6-15,0 8-2 16,3 8 9-16,6 14 3 15,3 2 8-15,0 8 2 16,3 0-7-16,2 0-4 16,1 0-4-16,0-2-2 15,0-4-19-15,0-2-7 16,0-7-41-16,-3-7-15 16</inkml:trace>
  <inkml:trace contextRef="#ctx0" brushRef="#br1" timeOffset="28">5461 8154 72 0,'0'0'30'0,"0"0"-16"0,3 0-3 0,-3 0 12 15,0 0-6-15,3 6 1 16,0-1 2-16,0 3 4 0,0 5-1 16,0-2-2-16,0 2-5 15,0 6-2-15,0 4-8 16,0 1 5-16,-3 0 4 0,0 0-3 16,0-6 1-16,0-2-6 15,3-3-2-15,-3 1-2 16,0-4-3-16,3-2 3 15,-3 0 0-15,0-3-1 16,0-5 1-16,0 0 7 16,0 0 3-16,3-2-4 15,-3-4-1-15,3 1-4 16,0-3-3-16,2-2 0 16,1-6-1-16,0-5 0 15,0 2 2-15,3 1-1 16,0-1-1-16,0 3-2 0,0 0 1 15,0 3-1-15,0 2 0 16,0 1 0 0,0 2-2-16,0 3 0 0,0 5 0 15,-3 2-2-15,3 4 1 16,-4 7 5-16,1 0 2 16,0 8 0-16,0-2-2 15,-3-1 3-15,0 1 0 16,0-3-1-16,0-3-2 15,-3-3 1-15,0-2-1 16,0-2 4-16,0-1 2 16,0-5 0-16,0-3-1 15,0-2-1-15,0-3 0 0,3-8-5 16,0-2 1-16,3-1 0 16,0 3 0-1,0 0-5-15,6 1 1 0,3 1 2 16,-3 1 3-16,0 3-2 15,3 4 0-15,-1 4-1 16,1 4 0-16,0 4 0 16,0 1-2-16,0 7 3 15,-3 7 0-15,0 0 3 16,-3 0 1-16,0-2 1 16,-3-3 0-16,0-3-5 15,-4 0-1-15,1-2-4 16,0-3-1-16,0-3-27 15,0 0-13-15,3-2-24 16,0-3-43-16,3 0 28 16</inkml:trace>
  <inkml:trace contextRef="#ctx0" brushRef="#br1" timeOffset="29">6125 8221 144 0,'-3'-6'55'0,"3"4"-30"0,-6-1-12 0,3 3 19 16,-3 0-12-16,-3 0-3 16,-3 3-13-16,0 2-2 0,-6 3-2 15,-3 0 0-15,3 13 0 0,1 0 0 16,2 3 0 0,3 0-5-16,3 0 1 0,6-6 4 15,3 1 2-15,6-3-3 16,0-3 1-16,6-3 2 15,0-2 3-15,0-5 2 16,2-6 3-16,1-2-5 16,-3-3-3-16,0-5-1 15,-3 0 1-15,-3-1 1 16,0-4 3-16,-3-3-5 16,0 2-3-16,0 3 1 0,-3 6 0 15,0 7-2 1,0 0 2-16,3 11-1 15,0 3 0-15,0 2 4 16,3 3-1-16,0 0 2 16,0-3-2-16,0 0-1 15,0-2 3-15,0-3 0 16,5 0-23-16,-2-3-9 16,0-5-30-1,6-3-43-15,-3 1 23 16</inkml:trace>
  <inkml:trace contextRef="#ctx0" brushRef="#br1" timeOffset="30">6250 8223 168 0,'0'-5'66'0,"0"5"-36"16,0 3-24-16,0-3 17 0,0 5-5 16,0 0 1-16,0 8 3 15,3 6 3-15,0 2-13 16,0 3 2-16,0 0 0 0,0-3-5 15,0-3-3-15,-1-2-3 16,1 0-3-16,0-3 1 16,0-2 1-16,0-6-12 15,0 1-6-15,-3-6-33 16,3-3-16-16,0-2-35 16</inkml:trace>
  <inkml:trace contextRef="#ctx0" brushRef="#br1" timeOffset="31">6238 8154 172 0,'-9'-10'66'0,"9"7"-36"0,0-2-35 0,0 5 12 16,0 0-4-16,0 0 3 16,0 0-8-16,0 0-3 15,0 0-26-15,6 3-10 16,0-1-25-16,0 4-9 15</inkml:trace>
  <inkml:trace contextRef="#ctx0" brushRef="#br1" timeOffset="32">6378 8255 124 0,'6'34'49'0,"-3"-4"-26"0,-3-4-18 0,3-13 13 0,-3 0 7 15,0 1 5-15,3-4-12 16,-3 1-3-16,3-3-9 16,-3 0 0-16,0-8 4 15,0 0-2-15,0 0-1 16,2-6-2-16,-2-2-3 16,0-2-2-16,3-3 1 15,0-14-1-15,3 3 0 16,3 3 2-16,6 3-3 15,-3-1 0-15,3 3 1 16,0 3 2-16,0 5-1 0,0 3 2 16,0 5-2-16,-1 5-1 15,-2 11 5-15,0 3 1 16,0 2 2-16,-6 0 2 16,0 0-5-16,-3-2-1 15,0-1 0-15,0-2 2 16,-3-3-3-16,0-2 0 15,3-1-21-15,-3-4-10 16,3-4-52 0,0 1-50-16,3-3 40 15</inkml:trace>
  <inkml:trace contextRef="#ctx0" brushRef="#br1" timeOffset="33">6756 8440 168 0,'0'3'63'0,"0"-3"-34"0,0 0-25 16,0 0 13-16,0 3 3 16,-3-1 2-16,0-2-5 15,-3 0 0-15,0 3-10 16,0-3-4-16,3 0-2 0,0 0-1 16,0 0 2-16,3 0-1 15,0 0 2-15,3-3-2 16,0 3-1-16,0 0 1 15,0 3-1-15,-3-3 2 0,0 0 3 16,0 8 2 0,-3-8-1-1,0 0-1-15,0 0-1 0,0 0 0 16,0 0-20-16,0-3-7 16,3 0-30-16,0 1-14 15,6-1-19 1</inkml:trace>
  <inkml:trace contextRef="#ctx0" brushRef="#br1" timeOffset="34">7041 8229 140 0,'-6'-6'52'0,"6"6"-28"0,-5-2-6 15,2 2 18-15,-3 0-5 16,0 2-1-16,-3 1-12 16,-6 2-4-16,3 3-8 15,-3 3-2-15,-3 10 0 0,3 0 0 16,3 3 0-16,0 0 2 15,7-1 3-15,5 4-6 16,5-1-2-16,7-2 1 0,3-5 1 16,3-6 3-16,0-8 3 15,6-2 2 1,3-8 1-16,-4-6 0 16,-2-2 0-16,-6-3 7 0,-3-3 2 15,-6-4-2-15,-9-4 1 16,-3 3-2-16,-6 3-2 15,-3 3-13-15,-3 2-4 16,-2 5-5-16,-7 3-1 16,3 3-34-16,3 0-15 15,0 10-90 1</inkml:trace>
  <inkml:trace contextRef="#ctx0" brushRef="#br1" timeOffset="35">10253 8281 100 0,'-3'-2'38'0,"6"2"-20"0,-6 0-1 0,3 2 14 16,-3 1 1-16,-3 5 1 16,-3 0-7-16,-3 0-4 15,-2 3-12-15,-10 2-2 0,0 0-1 16,-3 0-1-16,6-2-1 16,6-1-3-16,3-2-2 15,7 0-2-15,7 0 1 16,7 0 1-16,9 3 2 15,3-3-3-15,6 5 0 0,-6 0 1 16,0-2 0 0,-7 2 0-16,-2-3 2 0,-3-2 10 15,-6 0 7-15,-6 0 1 16,-6 0 0-16,-6-2-10 16,-8-1-4-16,-7 0-4 15,0-2 1-15,3-1-11 16,4-2-4-16,2 0-30 15,6 0-10-15,6 0-44 16,6 0-27 0,6-8 56-16</inkml:trace>
  <inkml:trace contextRef="#ctx0" brushRef="#br1" timeOffset="36">10375 8366 132 0,'-3'3'52'0,"3"5"-28"0,0 0-28 0,0-3 8 15,0 6 9-15,3 10 8 16,0 3-4-16,0 5-2 16,0 5-8-16,0 0 2 0,3 6 1 15,0 2-3-15,0-2-2 16,0-11 0-16,0-2 1 15,0-6-1-15,-3-8 2 16,0-2 0-16,0-3 3 0,-3-8-5 16,0-8-1-16,0-8-2 15,0-3-2-15,-3-2 1 16,0-3 1-16,0-2-3 16,0-3-2-16,3 0 2 15,0-6 0-15,3 3 3 16,6 1 1-16,3 2-1 15,3 2 1-15,5 1 2 16,4-1 2-16,0 11-3 16,0 8-3-16,-3 8 0 15,-1 6-1-15,-5 4 6 16,-3 4 4-16,-6 4 1 16,-6 3 1-16,-6-2-4 0,-9-3-3 15,-5-1-2-15,-1-1 0 16,-3-4-4-16,-3-2 0 15,0-2-17-15,3-4-5 16,4 1-27-16,2-3-10 16</inkml:trace>
  <inkml:trace contextRef="#ctx0" brushRef="#br1" timeOffset="37">10640 8398 132 0,'-3'5'52'0,"12"0"-28"0,0 3-13 0,-3-5 18 0,0 2 3 15,0 1 5-15,3-4-7 16,3-2-1-16,0-2-16 16,5-1-8-16,-2-2-3 0,0-3-2 15,-3 0 0-15,0-3 2 16,-3 1 1-16,-3-1 1 15,-6 3 0-15,-6 0-7 16,-3 3 0-16,-6 2-1 16,-3 6-1-16,0 2 1 15,1 3 3-15,-1 3 0 16,3 5 3-16,3-1-3 16,3 4 0-16,6 2 3 15,3-2 3-15,3-3-2 0,6-3 0 16,9-3-1-16,6-2-2 15,2-2-32-15,4-4-14 16,0-15-48 0,3 0-28-16,-4 2 57 15</inkml:trace>
  <inkml:trace contextRef="#ctx0" brushRef="#br1" timeOffset="38">11060 8348 196 0,'-6'-16'74'0,"-3"16"-40"0,3-3-20 0,0 3 22 15,-6 3-11-15,-3 2-3 16,-3 0-17-16,-2 6-5 0,-1-1-1 16,-3 4 0-16,6 2 1 15,3 5-3-15,3 0 2 16,6 0 1-16,3-2 2 0,6-6 1 16,6 0 1-16,3-2 0 15,3-6 0-15,0 0-2 16,6-10-2-16,-3-3 1 15,-1-3 1-15,-2-2 1 16,-3 0 1-16,-3-3-2 16,-3 0-2-16,0 3 1 15,0 0 1-15,-3 2-1 16,0 9-5 0,0 7-2-16,0 3 3 15,0 2 3-15,3 6 1 0,0-3-1 16,0 3 1-16,3 0-1 15,0-3 0-15,0-2 2 16,-1-3-30-16,4-3-13 16,0-7-63-1,6-9-32-15,0-2 66 16</inkml:trace>
  <inkml:trace contextRef="#ctx0" brushRef="#br1" timeOffset="39">11587 8501 156 0,'-3'0'57'0,"6"11"-30"0,0-3-29 16,-3-8 9-16,0 5 19 0,0 0 10 15,0-2-3-15,-3-1 0 16,0 1-18-16,-3 0-9 16,0-3-4-16,0 0 0 0,-3 0 3 15,3-3 2-15,3 0 1 16,0 1-4-16,0 2-3 16,3 0 0-16,6 0-1 15,0 0-3-15,3 0 0 16,0 0 4-16,0 0 1 15,-3 0 2-15,0 2 0 16,-6-2 0-16,0 0 0 16,0 0-2-16,-3 0 1 15,0 0-22-15,0 0-9 0,0 0-77 16,-3 3-44 0,3-8 66-16</inkml:trace>
  <inkml:trace contextRef="#ctx0" brushRef="#br1" timeOffset="40">11959 8374 108 0,'3'-8'41'0,"0"3"-22"0,-6 0 6 0,3 5 22 16,-3 0-1-16,0-3 2 15,-6 0-9-15,-6 3-1 16,0 0-22-16,-3 3-9 0,-3 2-3 16,1 0-3-16,-1 6-1 15,3 0 3-15,3 5 0 16,3 7-1-16,3 1-2 15,6-3 1-15,6 0 1 16,9-2 1-16,3-3 1 16,9-6 2-16,5-7 1 15,4-6-1-15,0-4-1 16,-6-9-1-16,0-3 0 16,-7-2 4-16,-5-3 5 0,-9 0 10 15,-9 3 8-15,-6 3-14 16,-3-1-5-16,-5 6-12 15,-7 2-5-15,3 11-63 16,0 0-30-16,0 3-45 16</inkml:trace>
  <inkml:trace contextRef="#ctx0" brushRef="#br1" timeOffset="41">11218 8147 104 0,'-15'-3'38'0,"18"3"-20"0,-3 0-21 16,0 0 36-16,0 0-5 15,0 5-7-15,0 0-3 16,0 6 0-16,0 5 1 16,0-3-10-16,0 8 1 0,0 8 3 15,0 3 2-15,0 0 3 16,6-3-4-16,0-3 0 15,-3 9-4-15,-1-6-1 0,1-3-8 16,0-2-2 0,0-5 0-16,0-3 0 0,0-3 3 15,0-5 1-15,0 0-10 16,0-6-3-16,-3-2-37 16,3-2-16-16,0-6-32 15</inkml:trace>
  <inkml:trace contextRef="#ctx0" brushRef="#br1" timeOffset="42">11357 8334 124 0,'3'0'46'0,"-3"6"-24"0,0-6 1 0,0 0 21 16,0 2-13-16,-3-2-5 16,-5 3-13-16,-4 2-6 15,-3 1-4-15,0 1 0 0,-6-1 0 16,3-1-1-16,-3 0 1 16,6 3-2-16,4 0 2 15,2 3-2-15,9-3 2 16,6 0 0-16,2 0 1 15,4 5 0-15,6 3 0 0,6-3 0 16,0 0 0 0,0 0-2-16,-3-2-2 0,2 0 1 15,1-3-1-15,-6-3-42 16,0 0-19-16</inkml:trace>
  <inkml:trace contextRef="#ctx0" brushRef="#br1" timeOffset="43">15793 8432 84 0,'2'-2'33'0,"-2"2"-18"0,0-3 6 0,0 3 17 15,0 0-3-15,0 0 2 16,-5 3-6-16,-1-1-1 16,-9-2-17-16,0 0-3 0,0 3-3 15,0 0 1-15,0-1 0 16,0 1-4-16,3 0-3 15,0 2 0-15,4-3-1 0,8 6-3 16,6 0 0 0,5 3-1-16,10 2 0 15,3-2 3-15,0 2-2 16,0 0-1-16,-3 0 5 16,-4 1 1-16,-5-1 8 15,-3 0 6-15,-6 0 3 16,-6-2 3-16,-3-1-10 15,-3-4-4-15,-12-1-3 16,1-2-1-16,2 2-2 16,0-5-2-16,3-5-15 15,3 2-5-15,0-2-21 16,6-1-7-16,0 1-25 16,6-3-40-1,6 0 30-15</inkml:trace>
  <inkml:trace contextRef="#ctx0" brushRef="#br1" timeOffset="44">15897 8281 108 0,'0'0'44'0,"0"0"-24"16,0 3-17-16,0-3 30 15,3 19-2-15,0 2-2 16,0 3-3-16,3 5-8 16,-3 2-1-16,0-1-10 15,0-1-4-15,-1-3 0 0,1-2 0 16,0-3 1-16,-3-2 0 15,0-3 2-15,0-3-1 16,0-5 0-16,0 0-3 16,0-3 1-16,0-5 0 15,0 0 1-15,3-5 6 16,0-1 4-16,0-2-16 16,0-2-6-16,3-1 4 15,6-2 1-15,-3 2 0 16,6 1 0-16,0-3 6 0,0 2 5 15,0 8-6-15,0 1-1 16,-1 7-3-16,-2 0-2 16,3 3 5-16,-3 3 1 15,0-1 4-15,-3 4 3 16,-3-1-4-16,0 0-1 16,0 0 0-16,-3-2 0 15,0-3-18-15,0-3-7 16,3-2-37-16,0-3-12 0,6-3-21 15</inkml:trace>
  <inkml:trace contextRef="#ctx0" brushRef="#br1" timeOffset="45">16296 8509 164 0,'-6'-13'63'0,"3"10"-34"0,0 3-25 15,3 3 13-15,-3 5 3 16,-3 0 2-16,0 0-7 15,0 0-4-15,3 2-6 16,0 3-4-16,0 1 2 0,3-1 0 16,3 3 3-16,3-3 1 15,6 0 3-15,3-5-3 0,2 0 1 16,1-5 8 0,0-6 5-16,0-5-7 15,-3 0-3-15,0-2-4 0,-9-1 0 16,-3-2-2-16,-3 0 0 15,-3-1-3-15,-3 1 1 16,-3-5-15-16,0 4-7 16,0 4-19-16,-3 7-8 15,3 0-29 1,3 1-50-16,3 2 28 16</inkml:trace>
  <inkml:trace contextRef="#ctx0" brushRef="#br1" timeOffset="46">16447 8467 124 0,'0'16'46'16,"-12"-14"-24"-16,18 14-13 0,-12-8 16 0,12 0-1 15,0 3 3-15,-3 2-11 16,6 0-2-16,3 3-8 16,0-3-2-16,-3 0 2 0,3-2-1 15,0-6 2-15,0-2-2 16,0-3 2-16,0-5-4 15,-1-3 0-15,-2-3-1 16,0 0-2-16,0-4 1 16,0 1 1-16,-3-2-1 15,-3 3-1-15,0 3-2 16,0 2-1-16,-3 5 2 16,0 3 0-16,0 5 5 15,3 3 2-15,0 3 0 0,0-1 1 16,6 4-2-16,3-1 0 15,0 0-3-15,-3 0-2 16,0-2 3-16,2-3 2 16,1-3-15-16,0-5-8 15,0-2-35-15,3-6-16 16</inkml:trace>
  <inkml:trace contextRef="#ctx0" brushRef="#br1" timeOffset="47">16772 8255 200 0,'-9'-24'77'0,"9"22"-42"0,-3 2-34 16,3 0 14-16,0 0-13 15,0 5 9 1,-3 19 6-16,3 2-9 16,0 1 5-16,0 2 1 0,0 2-1 15,3 1 0-15,0-3-5 16,0-2 0-16,0-3-5 15,0-3 0-15,3-5-3 16,-3-1-1-16,0-4-39 16,0 0-15-16,0-3-37 15,-3-3-32 1,0 0 48-16</inkml:trace>
  <inkml:trace contextRef="#ctx0" brushRef="#br1" timeOffset="48">16620 8416 184 0,'-6'-5'68'0,"9"5"-36"0,-3 0-13 0,0 0 21 16,3 0-9-16,6 0-1 15,0-3-8-15,6 1-2 16,3-1-11-16,2-2-5 0,4 0-1 15,0-3-2-15,0 2-1 16,0 4-19-16,0-1-10 0,-4 0-43 16,4 1-18-16,-6 4-4 31</inkml:trace>
  <inkml:trace contextRef="#ctx0" brushRef="#br1" timeOffset="49">16968 8565 132 0,'0'0'49'0,"0"2"-26"0,3-2-3 0,-3 0 19 16,-3 0-2-16,3 0 3 15,-3 0-16-15,0 0-4 16,0-2-12-16,0 2-5 0,0 0 0 16,3 0 0-16,0-3 3 15,0 3-8-15,0 0 0 16,0 0 0-16,0 0 3 16,0 0 2-16,0 0 1 15,0 0-2-15,0 0 1 16,0 0-2-16,-9 0-1 15,1-3 1 1,2 1-21-16,0-1-46 16,3 0-5-16,9 1-20 15</inkml:trace>
  <inkml:trace contextRef="#ctx0" brushRef="#br1" timeOffset="50">17239 8427 68 0,'3'-5'27'0,"0"2"-14"0,-3 0 20 0,0 3 20 15,0 0-3-15,-3 0-2 16,-3 3-23-16,-3 2-10 15,-3 1-9-15,0 7-3 0,-2 0 3 16,-1 3 6-16,3 2 4 16,3 1-6-16,9 0-1 15,3 2-5-15,3-3-1 16,3-2-3-16,6-3-1 16,5-5 10-16,7-5 3 15,3-6-3-15,3-5-3 16,-4-2-1-16,-5-3-1 15,-6-3 11-15,-9-3 7 16,-9-2 6-16,-9 2 6 16,-3 1-15-16,-3 2-3 0,0 3-12 15,-2 5-5-15,-1 0-38 16,0 5-16-16</inkml:trace>
  <inkml:trace contextRef="#ctx0" brushRef="#br0" timeOffset="51">5913 7861 68 0,'3'-16'27'0,"-3"34"-14"0,3-26 4 0,-3 8 14 16,0 0-5-16,0 0-1 15,0 0-8-15,0 0 4 16,-3 0-7 0,-3 0-8-16,0 0-2 0,-3 0 2 15,1 6-3-15,-4-1 0 16,0 0 1-16,-3-2 2 16,0 0-3-16,-3-1-2 15,-3 1 0-15,0 0-1 16,4-3 4-16,-4 0 5 15,3 0-5-15,0 0-2 16,0 0-1-16,0 0-1 16,0 0 0-16,-2 2 0 0,2-2 0 15,-3 0 2-15,3 3-3 16,0-3 0-16,0 0 3 16,0 0 1-16,4 0-4 15,-4 0 1-15,3 3-2 16,0-1 0-16,0-2 2 15,-3 3 0-15,3 2 0 16,0 0 2-16,1 1-3 16,2-1 0-16,-3 0 1 15,-3 3 2-15,3-2-3 16,0 1-2-16,3 1 2 16,0 3 0-16,0-3 1 15,1 2 0-15,2-2 0 16,0 6 0-16,3-1 0 15,0 3 0-15,3 0-3 16,0 2 0-16,0 3-1 0,3 3 3 16,0 0 0-16,3 0 3 15,0 5 1-15,0 3 1 16,3-1-5-16,-3 1-1 16,0-3 3-16,3 0 1 15,0-2 0-15,-3-1 1 16,2 1-2-16,-5-6-1 15,3-3 1-15,-3-2 1 16,0 0-1-16,0-3 2 16,6 1-2-16,-6-4-1 15,3-2 1-15,0 0-1 16,0 0 0-16,0 0 0 0,0-3 0 16,-3 1 0-16,3-1 2 15,3-3 3-15,0 1-2 16,0 0-2-16,3-3 0 15,0 2 1-15,3-2-1 16,3 0 2-16,3 3-4 16,2 0 0-16,4-1 1 15,3 1 2-15,-3 0-1 16,3 2-1-16,-4 0-2 16,4 0 1-16,0 1 1 15,-3-1 2-15,0-2-1 16,2 2-1-16,4-2-2 15,-3-1 1-15,0-2 1 16,0 3 0-16,2-3 0 0,1 0 2 16,0 0-1-16,-3 0-1 15,2 0 1-15,1 0 1 16,-3 0-1-16,0 0 2 16,0 3-2-16,-1-3-1 15,1 0 1-15,0 0-1 16,3 0 0-16,-3 0 0 15,-1 0 0-15,4-3 2 16,3 3-1-16,-3 0 2 16,-1 0-2-16,1 0-1 15,0 0 3-15,0 3 0 16,-1-1-1-16,1 1-2 0,0 0-2 16,0-1 1-1,2 1-1-15,1-3 0 0,-3 0 4 16,0 0 1-16,2 0-1 15,-2 0-2-15,0 2-2 16,-3-2-1-16,0 0 4 16,-4 0 1-16,1 3 0 15,0 0-2-15,0-3 1 16,0 0-1-16,-4 2 0 16,1-2 2-16,3 0-3 15,-3 0 0-15,0 0 7 16,6 0 4-16,-4 0-5 15,1 0-1-15,-3-2-4 16,0 2-1-16,0 0-1 16,0 0 0-16,-1 0 8 0,1 0 4 15,0 0-10-15,-3-3-2 16,0 3 5-16,-3 0 3 16,0-3-3-16,-4 3 0 15,-2-2 3-15,0-1 3 16,-3 1-2-16,0-1 1 15,-3 0-3-15,3-2 2 16,-3 0-2-16,3-6 0 16,0 0-3-16,-3 1-2 15,0-3 1-15,0-1 1 16,0 1-1-16,0-3 2 0,-3-5-2 16,0 0-1-1,-3-3 5-15,0-2 1 16,0-1 0-16,-3-10-1 0,3 0-1 15,-3 3 2-15,0-1-1 16,0 1 0-16,0 2-3 16,0 3 1-16,0 3-2 15,-3-1 2-15,0 1 0 16,1 7 1-16,-1-2-5 16,0 3-1-16,0 2-2 15,3 5 3-15,-3 1-2 16,0 2-1-16,0 0-2 15,-3 2-1-15,0 1 1 0,-3 0 4 16,-3 2-1-16,-5 0-1 16,-4 1 3-16,0-1 0 15,-6 1 1-15,-5-4 0 16,-7 1-5-16,-6 0 1 16,-8-1 0-16,-10 1 2 15,-2 0-4-15,-3 0 2 16,-4-1 0-16,-5 4 2 15,2-1 1-15,1 0 1 16,9 3-3-16,-1 3 2 16,10 0-1-16,-1 2 0 15,1 0 0-15,5 3-2 0,12-3-13 16,4 1-6-16,5-4-17 16,9 1-7-16,6-3-52 15</inkml:trace>
  <inkml:trace contextRef="#ctx0" brushRef="#br0" timeOffset="52">9789 8054 64 0,'0'-3'24'0,"-3"14"-12"0,3-3-16 0,3-3 4 16,-3 3 2-16,0 5 1 16,3 6 7-16,0 10 6 15,3 21 3-15,3 6 1 16,-9 5-9-16,6-1-2 15,-6-1-5-15,6-6-1 16,-1-8-1-16,1-3 1 16,-3-8-2-16,6-7 2 15,-3-3-31-15,0-9-39 16,-6-15 8 0</inkml:trace>
  <inkml:trace contextRef="#ctx0" brushRef="#br0" timeOffset="53">9795 8086 96 0,'6'-6'38'0,"-3"4"-20"0,15-1-17 16,-7-2 8-16,4 0 1 0,6-1 4 16,6-4-2-1,6 2 1-15,17 0-7 0,7-3-2 16,8 1-2 0,16 2 1-16,11 0-2 15,6 0-3-15,15 2 1 0,15 1 1 16,0 0 2-16,9 0 1 0,12-1 1 15,-12 1-2-15,0 2-2 16,-6-2 3-16,-3 0 2 16,-15 0 7-16,-3-1 2 15,-18 1-1-15,-14 2 0 16,-13 1-1-16,-11-1 0 16,-10 3 0-16,-8-3 0 15,-9 3-2-15,-6 0-1 16,-3 0-3-16,-6 0-1 0,-1 3-8 15,-2 0-2-15,0-1 2 16,0 4 1-16,0-1 2 16,0 3 0-16,0 2-3 15,0 9 2-15,-3 5 1 16,0 2 0-16,-3 11-3 16,-3 13 2-16,0 11 1 15,0 5 0-15,0 3 0 16,3-3 0-16,0-2-3 15,0 2 2-15,3-2 3 16,0-9 1-16,-6-5-1 16,0-7-2-16,-3-9 3 0,0-7 2 15,0-4 0-15,0-4 0 16,-3-3-3-16,0-3-2 16,-3-2 1-16,-3-1-1 15,-6-2-3-15,-3-3 0 16,-5 1-1-16,-10-1 0 15,-6 0-2-15,-8 1-1 16,-13-4 1-16,-5-2 4 16,-19 3 1-16,-8-6 1 15,-18 1 0-15,-15 2 2 16,-9-3-3-16,-6 0 0 16,-6 3 1-16,-2-2 0 15,-1 2 2-15,12 2 1 0,3 1-4 16,15-3 1-1,15 3 2-15,14-1 3 0,16-2-4 16,17 0-1-16,16 0-16 16,5 0-6-16,15 0-42 15,9 0-47 1,10-2 32-16</inkml:trace>
  <inkml:trace contextRef="#ctx0" brushRef="#br0" timeOffset="54">15441 8115 112 0,'0'-3'44'0,"0"6"-24"0,3 7-24 0,0 1 8 15,0 7-2-15,0 27 1 0,0 3 7 16,0 13 6-16,0-3-6 16,0 6-1-16,-3 2-1 15,0 3 0-15,3-6-4 16,0-7-5-16,0-14 0 0,0-8-19 16,0-7-7-16,0-9-35 15</inkml:trace>
  <inkml:trace contextRef="#ctx0" brushRef="#br0" timeOffset="55">15480 8022 88 0,'9'-21'35'0,"12"18"-18"0,20-2-22 0,-17 2 6 16,15 1 3-16,15-4 5 15,8 1 1-15,21 0 4 16,16 0-5-16,8-1-3 16,18 1-3-16,12 2-3 15,9 3 1-15,5 0-1 16,7 3 0-16,6 0 2 15,-18 2-1-15,-9 0-1 16,-18-2 1-16,-18 0 1 0,-18-1 19 16,-11 1 8-16,-13-1-8 15,-8 1-2-15,-13 0-7 16,-8-1-2-16,-12 1-6 16,-6 2 4-16,-9 14 2 15,-3-1-8-15,-3 9 0 16,-6 10-2-16,-3 26 0 15,0 14 0-15,0 5 0 16,0 21 2-16,6-2-3 16,1-9 0-16,2-4 1 15,3-17 0-15,-3-10 2 16,0-8 1-16,0-11 1 16,-3-7 2-16,0-9-8 0,0-5 0 15,0-5-38-15,-3-8-13 16,-12-3-30-1</inkml:trace>
  <inkml:trace contextRef="#ctx0" brushRef="#br0" timeOffset="56">15403 8882 108 0,'-18'0'44'0,"18"0"-24"0,0 0-28 0,0 0 7 0,0 0 1 16,6 0 4-16,3 0 14 15,5 0 8-15,7-3-7 16,12 1-1-16,12-1-1 16,17-2 1-16,19-3-10 15,23 3 2-15,12 2 3 0,18 0-3 16,15 3 2-16,11 0-5 16,10 3-2-16,-3 2 4 0,-10-2 2 15,-2 2 5 1,-21 3 2-16,-9-5 2 0,-24-1 0 15,-17 4-11-15,-19-6-5 16,-11 0-3-16,-12 0 1 16,-13 0-30-16,-8 0-11 15,-6 0-79 1</inkml:trace>
  <inkml:trace contextRef="#ctx0" brushRef="#br1" timeOffset="57">5038 6757 76 0,'0'-5'30'0,"0"5"-16"0,3 0-1 0,-3 0 11 16,3 3-8-16,0-1-4 15,3 6-1-15,0-2 0 16,9 12-1-16,-3 1 1 0,6 15-2 15,-3-5 0-15,5 24-5 16,-2-8 6-16,6 16 3 0,-3-8 0 16,3 8 0-16,-6-8-3 15,2 10 1-15,-2-13-6 16,0 1-3-16,-3-9 1 16,0-2 0-16,-3-6-1 15,0-2 1-15,-3-6-7 16,0-4 1-16,0-4-17 15,-4-2-6-15,1-3-7 16,0-5-2-16,-3 0-34 16</inkml:trace>
  <inkml:trace contextRef="#ctx0" brushRef="#br1" timeOffset="58">5238 7554 36 0,'0'5'13'0,"0"-5"-6"15,20 27 14-15,-17-22 14 16,9 5-1-16,6 6 1 0,-3 0-7 16,-3-3 0-16,6 6-10 15,0-3-3-15,3-3-8 16,-4 0 2-16,1-5 1 0,-3 3 1 16,3-11 1-16,-3 0-2 15,-3-13-1-15,-3 2-3 16,-3-10-1-16,3-16-3 15,-6-3-2-15,0 0-15 16,-3 1-5-16,0 7-21 16,6 6-7-16,-1 2-27 15</inkml:trace>
  <inkml:trace contextRef="#ctx0" brushRef="#br1" timeOffset="59">6598 6808 116 0,'0'2'46'0,"3"1"-24"0,-3 2-17 15,0 1 13-15,0 4-6 16,-3 6-2-16,0 11-3 15,-6 7 0-15,-3 8-4 16,0 9 3-16,-9 7 3 0,-5 5 4 16,-1 11 2-16,0-2-2 15,3-9 0-15,0 3-7 16,4-10-2-16,2-6-4 16,0-7-1-16,3-6 1 15,3-8 2-15,3-5-6 16,3-3 1-16,0-5-17 0,3-3-6 15,0-5-9-15,0 0-4 16,0-3-25 0</inkml:trace>
  <inkml:trace contextRef="#ctx0" brushRef="#br1" timeOffset="60">6235 7480 104 0,'-3'2'38'0,"3"1"-20"0,0 8-21 0,0-3 8 0,0 5 9 16,0 16 6-16,0 0 1 15,-6 3 2-15,0 0-4 16,0-6-2-16,3-2-9 15,3-6-3-15,3 1-1 0,3-6-2 16,0-2-2-16,0-6 1 16,3-5 1-16,3-5-1 15,5-6-1-15,4-5 1 16,3-2 1-16,3-3-6 16,6-6-1-16,-1 3-47 15,-2 0-51-15,-3 1 25 16</inkml:trace>
  <inkml:trace contextRef="#ctx0" brushRef="#br1" timeOffset="61">9423 6890 100 0,'-9'-6'38'0,"9"6"-20"0,-3 0-4 0,3 0 15 15,0 0-1-15,0 0 1 16,0 0-5-16,0 0-3 16,-3 0-11-16,3 0-4 0,0 3 0 15,0-3-3-15,0 3-2 0,0-1 2 16,0 1 0-16,0 0-4 16,0-1-1-16,0 1 3 15,0-3 3-15,0 0-3 16,0 0-1-16,0 0 0 15,0 0 2-15,0 0-1 16,-3-3 2-16,0 1-4 16,-3-4-2-16,3 1 2 15,0 2 2-15,0 1 0 16,0-1-1-16,0 1 3 16,0 2 2-16,3 0-2 0,0 0-2 15,3 5 0-15,0 3-1 16,3 8 4-1,0 0 2-15,3 7 0 0,3 6 1 16,6 3-2 0,5 3 0-16,4-1 1 0,3 11 1 15,0 8 1-15,2 2 2 16,4 4 1-16,3-4 1 16,0 1-2-16,-4-6-1 15,-2-2-3-15,0-3-1 16,0 0-1-16,-1-3 2 15,-2-5-1-15,-3-5 2 16,-3-3-2-16,-4-8 0 16,-5-2-3-16,-3-6 1 0,-3-3 0 15,-3-2 1-15,0-2-2 16,-3-1-2-16,0-2-4 16,-3-3-2-16,0 0-6 15,0 0 0-15,0 0-16 16,-3 0-5-16,0-3-22 15,3 0-10-15,0 1-34 16</inkml:trace>
  <inkml:trace contextRef="#ctx0" brushRef="#br1" timeOffset="62">10042 7646 156 0,'-6'-2'57'0,"6"2"-30"0,3 2-23 0,-3-2 15 15,0 0 2-15,6 6 4 16,0 4-2-16,0 6-2 16,3 3-11-16,-3 7-2 0,0-2-1 15,2 2-1-15,1 1 1 16,-3-3 2-16,0-3 5 15,0-3-6-15,0-4 0 16,-3-4-2-16,-3 1-1 16,0-3 3-16,-9-3 5 0,-3-2-3 15,-3-3 0 1,-2-3-2-16,-4-2 0 0,-3-6-2 16,0-5-1-16,3 3-3 15,0 2 1-15,7 4-4 16,2 1-2-16,3 1-29 15,6 8-86 1,9 7-46 0,3 1 49-16</inkml:trace>
  <inkml:trace contextRef="#ctx0" brushRef="#br1" timeOffset="63">10119 6712 52 0,'-3'0'22'0,"-6"11"-12"16,12-16-10-16,0 7 7 0,0 1 0 16,-6 2 3-16,0 1 1 15,3-6 1-15,3 5 0 16,3 0 2-16,0 3-3 15,3 3 1-15,3-1-5 16,6 4-2-16,0 1 2 16,6 1 2-16,2 3-6 15,1-1-4-15,6-2 4 16,6 11 3-16,2-1-3 16,1 1 5-16,5-4 4 0,7 1-11 0,6-3-2 15,5-2 2-15,4-1 1 16,-4-2 0-16,3 3 1 15,4-3-2-15,8 0-1 16,4-3 5-16,-4 0 1 16,-3-2 2-16,1-1 0 15,2 1-2-15,-2-3 1 16,2 0-4-16,-3 2 0 16,-2 1-1-16,5-1 1 15,0-2 0-15,-2 0 1 16,5 0-2-16,-5 3-2 15,-1-3 3-15,6-3 0 0,4 0 1 16,5 1 2 0,0 2-3-16,-3 0-2 0,7-1 0 15,-1 1-1-15,3 0 0 16,-3 3 2-16,1 2-1 16,8-5-1-16,30 5 1 15,-18 3-1-15,0 0-3 16,0-3 2-16,6 1 3 15,-15-1 1-15,6-3-1 16,-2 4-2-16,-4-1-2 16,-6 0 1-16,-12 6 3 15,-2 2 1-15,-4 3 1 0,-3-3 2 16,1 2-5-16,-4 4-1 16,-9 2 0-16,-5 3 2 15,-4 2 1-15,-2-2 1 16,0 5 2-16,-7-3 3 15,-2-5 2-15,-7-2 1 16,-5-6-2-16,-6-2-1 16,-9-6-5-16,-6-3-1 15,-3-4-12-15,-1-1-7 16,-2-5-22-16,3 0-11 16,0-3-25-1,3 3-35-15,0 0 34 16</inkml:trace>
  <inkml:trace contextRef="#ctx0" brushRef="#br1" timeOffset="64">15364 7787 120 0,'-3'-6'46'0,"3"6"-24"0,3 0-24 0,-3 0 11 15,0 3-6-15,0-3-2 16,0 3 6-16,0-1 5 16,3 1 0-16,0 0 1 15,0-1-3-15,0 1-1 16,3 5-5-16,0 0-3 0,3 5 2 16,-3-2-2-16,3 4 2 15,-4-1-2-15,4 2 2 16,-3-3 0-16,0 3 3 15,0 0-5-15,0-1-1 16,-3-1 2-16,-3-1 1 16,0-3 3-16,-3-2 1 0,0 0 1 15,-6-2 2-15,0-1-1 16,-11-2 0-16,2-3-1 16,-6 0 2-16,3 0-7 15,-3 0-4-15,3 0 2 16,1 0 1-16,2 0-14 15,3 2-4-15,3 1-38 16,3 2-60 0,0-2 19-16</inkml:trace>
  <inkml:trace contextRef="#ctx0" brushRef="#br1" timeOffset="65">16578 6837 80 0,'0'-3'33'0,"3"3"-18"0,-3 0-7 0,0 0 13 16,0 8-8-16,0 5-2 16,-3 6 5-16,-3 13 3 15,-3 10 0-15,-5 8-2 16,-10 11-1-16,-3 8 0 15,-3 10-8-15,-3 1 4 0,4-4 3 16,2-7-5-16,3-5-1 16,3-9-3-16,3-7-1 15,4-8-3-15,2-9 1 16,3-4-2-16,3-3-1 16,0-9-6-16,0-1-1 15,3-6-13-15,0 0-4 0,0-3-9 16,3-3-3-16,0-2-11 15,0 0-29 1,0 0 16-16</inkml:trace>
  <inkml:trace contextRef="#ctx0" brushRef="#br1" timeOffset="66">16269 7527 80 0,'-9'6'30'0,"6"-1"-16"0,0 6-8 0,3 7 11 15,-3 1 4 1,0 4 2-16,0 7 1 0,-3 4 0 16,0 3-9-16,0 8-2 15,3-5-7-15,0-9-2 0,0 1 0 16,3-8 0-16,0-3 0 15,0-5 2-15,3-5 3 16,0-6 2-16,3-5 3 16,3-5-5-16,6-3-3 15,3-11-6-15,6-2 0 16,2 0-2-16,4 0-2 16,3-1-19-16,0 1-10 0,2 0-36 15,-2 0-31 1,-6 5 35-16</inkml:trace>
  <inkml:trace contextRef="#ctx0" brushRef="#br1" timeOffset="67">19412 6795 84 0,'-24'13'33'0,"18"-5"-18"0,-21 2 0 0,22-2 13 15,-4 0-9-15,-3 0-1 16,-3 3-1-16,0-1 1 0,-6 1-4 15,-3 5 2-15,-3 5-9 16,-2-3 0-16,-4 1 0 0,-3-1-1 16,4 1 1-16,-7-3 0 15,0 0 3-15,-3-3-5 16,4 0-1-16,-4-2-2 16,-3-1 1-16,1 1-2 15,-7-3-1-15,4 5 1 16,-1-2-1-16,-3-1 0 15,4 1 0-15,-1-3 2 16,0 2 1-16,1-2-1 16,-1 0-2-16,1 0 1 15,-1 0 1-15,0 3-3 16,4-1 0-16,-1 3 1 16,0 1 0-16,4 2 0 0,-1 5 0 15,-3 0-3-15,4 5 0 16,-1 9 6-16,-3-1 5 15,4 3 0-15,-1 6 3 16,3-6 0-16,4 0 1 16,2 2-2-16,3 1-1 15,3-6-3-15,4-2 1 16,2-3-4-16,0-2-2 16,6-6 2-16,0-3 0 15,3-4-6-15,0-4 0 16,3-2-21-16,0-3-9 15,3-5-25-15,1-2-9 0,-1-1-19 16</inkml:trace>
  <inkml:trace contextRef="#ctx0" brushRef="#br1" timeOffset="68">17427 7631 140 0,'-9'-6'55'0,"12"6"-30"0,-3 3-32 16,0-3 10-16,0 3 14 15,0 2 9-15,0 8 2 16,0 8 3-16,0 6-17 0,-3 7 3 16,3 1 1-16,0-1-6 0,0-2-2 15,3-3-1-15,0-5-1 16,3-3 2-16,0-5 1 15,0-3-1-15,-1-5 1 16,7-6-4-16,3-4-2 16,6-6-5-16,3-11 0 15,3-4-18-15,5-4-5 16,4 1-38-16,-3-1-15 16,3 6-22-1</inkml:trace>
  <inkml:trace contextRef="#ctx0" brushRef="#br1" timeOffset="69">19329 6818 76 0,'0'0'30'0,"3"0"-16"0,-3 0-1 16,0 0 11-16,0 0-1 16,0 0-2-16,0 0-5 15,6 0-2-15,3-2-4 16,-4-1-1-16,7 0-5 16,-3-2 2-16,0-3 0 0,3 3 4 15,0-3 1-15,0 0-3 16,3 0-3-16,0 0 0 15,0 3-1-15,0-3-5 0,-1 0-1 16,-2 0-2-16,0-3 0 16,0 1-26-16,-3 2-12 15,3 0-32 1</inkml:trace>
  <inkml:trace contextRef="#ctx0" brushRef="#br1" timeOffset="70">15361 6742 116 0,'0'-3'46'0,"0"3"-24"0,-3 0-17 0,3 0 13 16,0 3-6-16,0-3-2 15,0 2 6-15,0-2 1 16,0 3-8-16,0 0 1 0,-3-1 1 15,0 1 0-15,0 2 3 16,0 0-3-16,-3 3-1 0,0 0 0 16,-6 3 1-1,3-1-3-15,-3 4-3 16,0-4-2-16,1 6 0 0,-1-3 2 16,-6 1 4-16,3-1-2 15,-6 5 1 1,3-2-3-16,-3 0 0 0,4-3-3 15,-7 3-2-15,3-3 1 16,-6 1 1-16,3-1-1 16,-3 0-1-16,4 0 1 15,-7 1 1-15,6-4-1 16,-6 3 2-16,4-2-4 16,-10 0 0-16,-12 4 1 15,4-1 2-15,-1-1-1 0,-6-3-1 16,-2-2 1-16,-1 0-1 15,1-2 0-15,-1-1 0 16,0 0 2-16,7 1 3 16,-4-1-4-16,-2-3-3 15,-4 1 1-15,1 0 0 16,-4-1 3-16,0 4 3 16,1-1-4-16,8-2-1 15,4-1-2-15,-4-2 0 16,-2 0 4-16,-1 3 1 15,3 0-6-15,-2-1 0 16,2 1 1-16,1 2 3 16,2 0 0-16,3-2-1 15,1 0 1-15,-4-1 1 0,-6 1-1 16,7 2 2-16,-4-2-2 16,1 0-1-16,2-1 1 15,0 1-1-15,4 2-3 16,-1-2 2-16,-3-1-1 15,1 1 0-15,-1 0 2 16,1 2 0-16,-7 0 2 16,6 1 1-16,4-1-4 15,-1 0-1-15,3 1 1 16,-2-4 2-16,-1 1-2 16,0-1 0-16,1 1 1 15,-1 0 2-15,-5-1-1 0,2 1 2 16,3 0-4-16,-2-1-2 15,2 1 2-15,0 0 2 16,-2-1-2-16,-4 1 0 16,3 0 1-16,-5-1 2 15,2 1-3-15,-2-1 0 16,2-2 3-16,-8 0 3 16,2 0-4-16,-2-2-1 15,2-1 0-15,3 1 2 16,-2 2-1-16,5 0 2 15,1 0-2-15,-1 0 2 16,6-3-2-16,4 0 2 16,-7 1-4-16,-3 2 0 0,-2-3 1 15,5 3 0 1,-2 0 0-16,2-3 2 0,0 3-1 16,4 0-1-16,2-2 3 15,0-1 0-15,-2 0-4 16,-1 1 1-16,-3 2 0 15,4 0 0-15,2 0-3 16,1 0 2-16,-1 0 1 16,-3 0 0-16,4-3 0 15,-1 0 0-15,-3 1 0 16,-2-1 2-16,-1 3-3 16,3-2 0-16,1 2 1 15,-4-3 0-15,0 0 0 16,4 1 2-16,-1 2-1 0,0-3-1 15,-2 0-2-15,-1 1 1 16,-2 2 1-16,2 0 0 16,0 0 2-16,4-3 1 15,-4 3-1-15,0 0-2 16,10 0-2-16,-1-3 1 16,-3 3-1-16,-5 0 0 15,-1 0 2-15,3 3 0 16,1 0 0-16,-1-1 2 15,1 1-1-15,-1 0-1 16,3-1 1-16,4 1-1 16,-4 2 0-16,-3 0 0 0,1 1-3 15,-1-1 2-15,3 0 1 16,-2 1 2 0,2-1-3-16,0 0 0 0,4 3 1 15,2-3 0-15,3 1 0 16,0-1 2-1,-2 0-1-15,-4-2 2 0,0 0-2 16,1-1-1-16,2 1-2 16,3 5 1-16,0-3 1 15,1 6 2-15,-1-3-3 16,0 0 0-16,0 2 1 16,4 1 0-16,-1-1 0 15,-3 1 0-15,-3-1-3 16,-5 1 2-16,2 0 1 0,3-1 2 15,1 3-3-15,-1 1 0 16,0 2 1-16,0-3 0 16,1 0 0-16,-1 0 0 15,6 3 2-15,3 0 1 16,-2 3-1-16,-1 4-2 16,-3 1 1-16,0 3 1 15,1 2 1-15,2-8 3 16,3-3-3-16,6 4-2 15,3-1 0-15,4-3 1 16,-1-2-1-16,6-3 2 16,0-2 0-16,3-3 1 15,0-3-7-15,3-2 0 0,3-3-10 16,-6 0-2-16,3-3-12 16,0-2-3-16,6 0-4 15,-9-9-1-15,3-2-1 16,0-2 2-16,0-3 12 15,3 0 8-15,0-3 9 16,6 3 5-16,-3-1 3 16,0-1 3-16,0 4 6 15,0 3 2-15,0 3-1 16,3 5 2-16,0 0-2 16,-3 3 0-16,0 0-3 15,0 2-1-15,-3 0-5 16,0 3-3-16,0 0 0 15,0 0-1-15,0 8 2 16,-3 5 1-16,0 9 7 0,-3 4 4 16,0 3-5-16,0 0-3 15,0-5-1-15,0 3-1 16,3-6 0-16,0-3 0 16,3-5 0-16,0-2 2 15,6 0-1-15,3-3 0 16,3-6-1-16,6-2 0 15,9-8 2-15,11-2 1 16,1-1-1-16,-3 1-1 16,-1-1-3-16,-2 0 1 15,-3 3-13-15,-6 1-3 16,-3-1-36-16,-4 2-13 0,-2 4-45 31</inkml:trace>
  <inkml:trace contextRef="#ctx0" brushRef="#br1" timeOffset="71">10804 10345 96 0,'-6'-8'38'0,"6"6"-20"0,0-1-8 15,0 3 12-15,0-3 7 16,0 3 7-16,0-2-2 16,0 2 0-16,0 0-13 15,3 5-3-15,-3 14-10 16,0 10 8-16,0 18 4 0,0 9 1 15,-3 2 2-15,0 0-9 16,0 0-1-16,0-2-5 16,3-8 0-16,0-3-5 15,0-11 0-15,0-2-8 16,3-14-2-16,-3-5-20 0,0-15-57 16,0-6-1-1,-3-5-17 1</inkml:trace>
  <inkml:trace contextRef="#ctx0" brushRef="#br1" timeOffset="72">10649 10610 208 0,'-15'-8'77'0,"15"8"-42"0,0-3-23 0,0 3 21 16,6 0-10-16,3 0-1 15,0 0-2-15,9 0 2 16,3-2-12-16,2-1-8 0,4 0-2 15,6 1 2-15,3-4 1 16,2 1-28-16,4 2-12 0,0 3-33 16,-7 0-13-16,-2 0-9 15</inkml:trace>
  <inkml:trace contextRef="#ctx0" brushRef="#br1" timeOffset="73">11194 10605 180 0,'-3'-3'68'0,"-9"0"-36"0,6 1-26 15,3-1 15-15,0 3 2 16,-3 0 6-16,-3 0-10 16,-3 5-3-16,-3 1-9 15,-3 4-3-15,-2 3 0 0,-4 8-7 16,3 1 0-16,6 1 1 0,3 1 1 16,3 0 1-16,3 0 0 15,6-3 2-15,9-5 1 16,0-3-1-1,6-8 1-15,0-5 0 0,3-5 1 16,0-5-2-16,-4-1 1 16,1-5-4-16,3 3 0 15,-3-8 1-15,-3 0 2 16,-3 2-3-16,-3 3 0 16,-6 6 3-16,6 2 1 15,-6 2 1-15,0 6 0 16,3 8-5-16,-6 6 1 0,6 1 0 15,0 4 0-15,3 2-3 16,3 0 0-16,0 0 2 16,0-2 2-16,2-3-9 15,1-3-2-15,0-5-26 16,3-5-9-16,0-6-26 16,0-5-40-1,3-3 28-15</inkml:trace>
  <inkml:trace contextRef="#ctx0" brushRef="#br1" timeOffset="74">11390 10369 168 0,'0'3'66'0,"0"2"-36"0,3 11-22 0,0-3 18 15,0 11 0-15,0 10 4 16,3 6-1-16,-3 2 0 15,0 3-16-15,0-2-6 0,0-4-2 16,0-2-6-16,0-2 1 16,6-9-2-16,-3-5 0 15,6-7-51 1,0-6-15-16,-3-8-11 16,2-6-6-1</inkml:trace>
  <inkml:trace contextRef="#ctx0" brushRef="#br1" timeOffset="75">11604 10364 200 0,'3'-8'74'0,"-3"10"-40"0,3 4-29 16,-3-1 19-16,3 11 5 15,-3 5 6-15,0 13-5 16,0 9-3-16,0-1-15 15,-3 0-3-15,3-2-2 0,0-3-3 16,0 0-3-16,0-5 0 16,0-3 1-16,0-5-19 15,-3-3-6-15,3-5-19 16,-3-3-6-16,1-2-21 16,2-3-7-16,0-3-3 15</inkml:trace>
  <inkml:trace contextRef="#ctx0" brushRef="#br1" timeOffset="76">11735 10639 108 0,'0'-5'44'0,"3"2"-24"0,-3 3-15 0,0 0 11 0,0 0 13 16,0 0 6-16,-3 0-12 15,0 3-3 1,-2-3-12-16,-10 2-5 0,-6 1-2 0,0 2-1 16,0 0 2-16,3 1-1 15,3-1 2-15,1-2 2 16,5 2 2-16,3 0 1 16,6 3 2-16,6 3 4 15,5-1 1-15,7 1-2 16,3 0 2-16,3-1-4 15,3 1-1-15,3 2-6 16,-4 0-1-16,-2-2-1 16,-6-1 1-16,-3 1-31 15,-3-3-13-15,-3-3-72 16</inkml:trace>
  <inkml:trace contextRef="#ctx0" brushRef="#br0" timeOffset="77">11340 10136 124 0,'0'-2'46'0,"0"4"-24"0,0-4-13 15,0 2 14-15,0 0-2 16,-3 0-1-16,0 0 1 16,0-3-1-16,-3 3-11 0,0 0-1 15,-3-3 2-15,0 3-2 0,-3 0 3 16,0 0-2-16,0 0 0 16,-3 0-1-16,0-2 0 15,1-1 0-15,-1 0 2 16,0 1-3-16,0-1-2 15,0 0 0-15,0 1-1 16,0-1-2-16,0 0 1 16,0 1-2-16,-2 2-1 15,2 0 1-15,0 0-1 16,0 0 2-16,-3-5 1 16,0 5-1-16,-3-3-2 15,1 0 1-15,-1 1 1 16,-6-1-6-16,3 0 1 0,3 1 3 15,0 2 2-15,1 0 0 16,-1 0 1-16,0 0-2 16,0 0-1-16,0 0 1 15,3 2-1-15,-2 1-3 16,-1-3 2-16,3 3 1 16,0-1 2-16,0 1-1 15,0 2-1-15,3 3-2 16,1-3 1-16,-4 1-1 15,-3-1 0-15,0 3 4 16,0 0 1-16,-3 0-4 16,1 0-1-16,-1 0 1 15,3 0 0-15,0 0-2 0,3-1 2 16,3 1 1-16,0 0 2 16,4-2-1-16,-4 4-1 15,3-2-2-15,-3 0 1 16,3 0 1-16,0 3 2 15,0-1-1-15,3 1-1 16,0 2 1-16,0 6-1 16,3 2-3-16,3 5 2 15,0 1 1-15,0 2 2 16,3 2-1-16,0 7 2 16,0-1-2-16,0 0 2 15,3-3-2-15,-3-2-1 16,3-1 3-16,-3 4 0 15,0-1 1-15,0 1 0 0,0-1-2 16,0-2 1 0,3-3-2-16,-3 0-1 0,0-3 3 15,0 1 2-15,0-3 0 16,0-6 2-16,0-2-4 16,3 0-2-16,-3-3 0 15,0 0 1-15,3-2-1 16,-3-3 2-16,0-3-2 15,0 1-1-15,3-1 3 16,-3 0 0-16,0-5-4 16,0 5 1-16,0-5-2 15,0 0 0-15,3 6 2 16,-3-6 2-16,0 0-3 0,0 0 0 16,3 0 1-16,-3 0 2 15,3 0-1-15,0 2 2 16,-3-2-4-16,0 0 0 15,0 0 1-15,3 3 0 16,0-3-3-16,3 3 2 16,0-1 1-16,-3 1 0 15,3-3 0-15,0 3 0 16,-3-6 0-16,0 3 0 16,0 0 0-16,0 0 0 15,0-3 2-15,0 3 1 16,0-2-1-16,0-1 1 15,-3 0-4-15,0 3 0 0,0-2 1 16,0-1 2 0,0 3-3-16,0-3 0 0,0 1 1 15,0 2 0-15,0-3 0 16,0 3 0-16,0 0-3 16,0 0 2-16,3 0 1 15,-3 0 2-15,3 0-3 16,3 0 0-16,0 0-1 15,6 3 0-15,2-1 2 16,4 4 0-16,6-1 0 16,3 0 0-16,0 3 0 15,-1 0 0-15,4 0 2 0,0 0 3 16,0-3 0-16,5 1 2 16,4-6 0-16,0-3 1 15,6 0-4-15,2 3-1 16,1-2-3-16,-4-1-1 15,1 3 1-15,3 3 0 16,-4-3 0-16,4 0 2 16,-3 0-1-16,2 0-1 15,4 0 3-15,-1 0 0 16,-2 0-1-16,-3 2-2 16,-4-2 1-16,1 0-1 15,0 0 0-15,-1 3 0 16,1-3 2-16,0 0 1 15,-1 0-4-15,4 0 1 0,0 3 0 16,-1-3 0-16,-5 2 2 16,0 1 1-16,-1-3-1 15,-2 0-2-15,0 3-2 16,0-3 1-16,-4-3 1 16,1 6 2-16,-3-6 1 15,0 3 1-15,-4-3-5 16,-2 3 1-16,-3 0 0 15,-3-2 2-15,-3 2 1 16,0 0 1-16,-3-3-2 16,0 0 1-16,-1-2-2 15,1 2-1-15,-3-2 3 16,0-3 0-16,-3 0 1 16,0-2 0-16,-3-6-2 0,-3-5 1 15,0-6-2-15,0-2-1 16,0-5-2-16,-3-9-1 15,0 6 2-15,0 0 2 16,3-2 0-16,-3-1-1 16,0-2-2-16,0-6 1 15,0 3 1-15,-3 0 2 16,0 0-3-16,0 3-2 16,-3-1 2-16,3 9 0 15,-2 5-2-15,2 5 2 16,0 3 1-16,0 2 0 15,0-2-3-15,0 3 2 0,0 2-1 16,0 0 0 0,0 0 2-16,0 3 0 0,-3 2-3 15,0-2 2-15,0 2-1 16,-3-2-2-16,0 3 3 16,-5-1 2-16,-4 3-5 15,-9 0-1-15,-3 3-1 16,-9 2 4-16,-20 3 1 15,-6 3 3-15,-10-1-1 16,1 4-1-16,-4-4 3 16,1 4 0-16,3-1-4 15,5 0 1-15,7 1 0 16,5-1 2-16,10-2-3 0,8-1 0 16,9-2-30-1,6 3-14-15,4-1-63 16,5 4-63-16,15-9 54 15</inkml:trace>
  <inkml:trace contextRef="#ctx0" brushRef="#br1" timeOffset="78">11143 8948 40 0,'0'-2'16'0,"0"-1"-8"0,0 3-10 15</inkml:trace>
  <inkml:trace contextRef="#ctx0" brushRef="#br1" timeOffset="79">11149 8935 125 0,'0'0'39'0,"0"-3"-8"0,0 3-10 16</inkml:trace>
  <inkml:trace contextRef="#ctx0" brushRef="#br1" timeOffset="80">11149 8943 237 0,'0'16'13'15,"0"5"-6"-15,0 8 2 0,0 19 3 16,3 7-4-16,-3 6 0 16,0 3 0-16,0-1 0 15,0-2 0-15,0 2 0 16,0-2-4-16,0-10-1 15,3-4 1-15,-3-7 2 16,0-8-5-16,0-6-1 16,0-5 0-16,0-2 0 15,0-3 0-15,0-3 2 16,0-3-3-16,0 1 0 0,0 2-17 16,0-7-5-16,0 2-18 15,0-1-6-15,0-1-55 31,-3-6 38-31</inkml:trace>
  <inkml:trace contextRef="#ctx0" brushRef="#br1" timeOffset="81">11042 9636 88 0,'3'16'33'0,"0"0"-18"0,6 2-2 0,-3-4 14 16,3 4-2-16,0 11 3 16,0 0-10-16,-1 0-3 15,1 1-6-15,0-4-4 16,0-2-2-16,0-3 0 0,6-5 4 15,3-6-1 1,-3-7 4-16,0-6 3 16,0-4-5-16,-4-7 0 15,1-10-4-15,3-2-3 16,-3 0-7-16,0-1-4 16,0 1-30-16,-3 4-11 0,0 4-27 15</inkml:trace>
  <inkml:trace contextRef="#ctx0" brushRef="#br1" timeOffset="82">15263 8832 72 0,'0'0'27'0,"12"0"-14"0,-18 0 0 0,6 0 14 0,0 2-9 15,-3 1-2-15,0 0-5 16,-3-1-2-16,-3 4-1 16,-3-4 0-16,-3 4-2 15,-6 2-1-15,-6-1-3 16,1 1-2-16,-4 6 3 0,-6 2 2 16,0-1 2-16,1-1 3 15,-10-1 1-15,3 0 1 16,-2 0 0-16,-7 1-4 15,1 1-3-15,-1 1-5 16,-3 3 0-16,4-1 4 16,-1 1 2-16,-2 10-7 15,-4-3-1-15,0 1 2 16,1-1 2-16,-4 1 0 16,1-3-2-16,2 5 3 15,-2-3 0-15,-7 1 1 0,7-4 0 16,-4 1-2-16,1 0-2 15,2 3 3 1,4-1 2-16,2 0-2 0,-3 1-2 16,4 2-3-16,5 5 1 15,1-4 3-15,-4-1 3 16,0-3-2-16,1 1 0 16,-4-4-1-16,7-1-2 15,-7 1 1-15,6 1-1 16,4-3 0-16,-1-2 2 15,-2-1-1-15,-1 1 2 0,3-1-4 16,4 1 0-16,-1 2 1 16,3-2 0-16,3-1 0 15,7-2 0-15,-4 0 0 16,3-3 2-16,0 0-3 16,7 1 0-16,-1 1 1 15,3-1 2-15,0 2-6 16,3-6-1-16,0-2-14 15,4 0-5-15,-1-3-20 16,0 1-8-16,6-6-21 16</inkml:trace>
  <inkml:trace contextRef="#ctx0" brushRef="#br1" timeOffset="83">12605 9880 88 0,'-6'0'35'0,"6"5"-18"0,-15 0-18 0,9 3 7 16,-6 3 11-16,-3 5 8 16,-3 2 3-16,0 1 1 15,-5 2-12-15,2 3-5 16,-3 2-7-16,0-5-4 0,6 0 2 0,3-5-2 15,3-3-1 1,3-2 1-16,6-3-1 16,9-3 2-16,3 1 3 0,3-4 2 15,3-2 3 1,6-5-5-16,6 2-1 0,3-7-2 16,-1 7-2-16,1-5-19 15,-3 0-8-15,0 8-46 16,-1 3-28-1,-5-3 43-15</inkml:trace>
  <inkml:trace contextRef="#ctx0" brushRef="#br1" timeOffset="84">7536 8763 52 0,'5'3'22'0,"-5"-3"-12"0,-5 2 1 0,5-2 10 16,3 3-5-16,-1 2 1 16,4 1-6-16,0 1-1 15,3 1-2-15,3 0 0 16,6 3-2-16,9 0 1 16,6 2-2-16,-1 0 0 15,1 3-1-15,6 0 2 16,5-3-3-16,1 3 0 0,-3 0 1 15,2 0 4-15,10 2 3 16,3 3-6-16,-4 6-1 16,4 2 0-16,2 3 2 15,1 7-3-15,2-2 0 16,7 0-3-16,-1 3-1 0,-5-6 1 16,-1 1 0-16,-2-1 0 15,-1 1 2 1,1 2-1-16,2 2 2 0,4-2 9 15,-4 6 7 1,-2-1-8-16,-1-2-3 0,1-1-8 16,-4-4 0-16,1-1 2 15,-3-7 1-15,2-4-1 16,-5-1-2-16,-7-1 1 16,-5 0-1-16,0 0-3 15,-4 0 2-15,1 0 5 16,-3-2 2-16,-3 0-2 15,-1-4-1-15,-2-1-1 0,-3-1 1 16,0-3-4-16,-3 1 0 16,0 0 1-16,-1-1 0 15,1 6 2-15,3-5 1 16,-3 2-4-16,0 0 1 16,-3-2 0-16,-4-3 0 15,-2 0-5-15,-3-3 1 16,-3 0-40-16,-3-2-18 15,-3 2-21 1</inkml:trace>
  <inkml:trace contextRef="#ctx0" brushRef="#br1" timeOffset="85">9872 9898 120 0,'-3'-11'46'0,"6"14"-24"0,3 5-26 16,0-3 8-16,6 3-4 15,3 6 0-15,9 4 4 16,2 3 2-16,1 8 0 16,-3 3-1-16,0-3-3 15,0 0 1-15,-4-2-2 16,-5-6 2-16,-6-3 2 0,-3-2 4 15,-9-5 5-15,-6-3-2 16,-9-3 1-16,-11 0-7 0,-7-2-2 16,-6 2-31-1,-2 1-12-15,2-4-31 16</inkml:trace>
  <inkml:trace contextRef="#ctx0" brushRef="#br1" timeOffset="86">4291 9472 84 0,'0'0'33'0,"0"-3"-18"0,-3 1-2 0,3 2 11 15,0 0-4-15,-3 0-1 16,-3-3 2-16,-3 1 1 0,-3-1-5 16,-8 0 0-16,-4 1-10 15,-6 2 0-15,-3 0 3 0,-3 0-4 16,-5 0 2-16,-7 0-5 16,-2-3-2-16,-7 0 0 15,-5 1-1-15,-4 2 0 16,4 0 2-16,-1 0 1 15,0 0 1-15,10 0-2 16,-10 2-2-16,7 1 1 16,2 2-1-16,4 1 0 15,5-1 0-15,3 3 0 16,7 0 2-16,5 0-1 16,6 0-1-16,3-1-4 15,6 1 0-15,3 0 0 16,1 0 2-16,2 3 1 0,3 10 3 15,-3 6-3-15,6 4 0 16,3 6-1-16,0 11-2 16,0 5 3-1,3 13 0-15,3 8-2 0,0-2 2 16,3 4 7-16,-1-10 6 16,4-5-2-16,-3-5 0 15,0-9-4-15,-3-4-1 16,0-9 1-16,0-5 3 15,-3-5-6-15,0 0-2 16,0-6-1-16,0-4 4 16,0-1 0-16,3-5-2 15,3-8-1-15,-3 0-3 16,6-3 1-16,6 1-1 16,8-1-2-16,7-5 3 15,9 3 0-15,5-3-2 16,13-3 0-16,20 3 2 15,7 3 0-15,8 0 1 16,6 2 0-16,9 3-3 16,-6 5 2-16,-2 1 1 15,-1 1 0-15,-9-1-3 16,-3 2 2-16,-8-3 1 16,-13 0 2-16,-5-5-1 15,-4 0-1-15,-14-2 5 16,-9 2 1-16,-10-3 0 15,-5 0 1-15,-6 1 2 0,-3-1 2 16,-3 0-5-16,-3 1-4 16,0-4-1-16,-3-4 1 15,-3-3-6-15,0-9-1 16,0-4-1-16,3-16 2 16,3-14-3-16,0-10 2 15,0-3 1-15,0-8-1 16,0 1 1-16,0-1 3 15,-3 0 0-15,-1 8 3 16,-2 6 3-16,-2 10 2 16,-4 8 3-16,-3 8 4 0,-6 3-4 15,-3 7 2-15,-3 6-7 16,-6 3-3-16,-11 4 1 16,-7 4 0-16,-12 2-1 15,1 0 1-15,-4 3-2 16,4-3 2-16,2 2-11 15,4 1-4-15,5 2-45 16,6 1-18-16,3 4-29 16</inkml:trace>
  <inkml:trace contextRef="#ctx0" brushRef="#br1" timeOffset="87">5119 9975 56 0,'3'0'22'0,"0"0"-12"0,-3 2-10 0,0-2 7 0,5 3-4 16,7 0 0-16,3 2 3 15,6 0 1-15,9-2 3 16,9 2 1-16,11 1-1 16,10 7-1-16,5 5-3 15,16 1 1-15,5-1-4 16,6-2 0-16,6 0 3 16,10 0 1-16,11 0-3 15,6 0-1-15,9 2-1 16,2 3-2-16,4-2 3 15,6 2 0-15,0-2-1 16,0-1-2-16,6 1-2 16,0-1 1-16,-1 3 3 0,-5-2 3 15,-6 2 0-15,0 0 2 16,-12-2-2 0,-3-3 2-16,-3 5-4 15,-3 5 0-15,-6-5 3 0,-3 1-3 0,-5-4-2 16,-7 1 0-16,-6-4-1 15,-3 1 0-15,-8-5 2 16,-4 0-1-16,-3-4-1 16,-5 1 1-16,-7 0-1 15,-2-2 0-15,-12-4 2 16,-7 4 3-16,10-1 2 16,-9 0-3-16,-7-2-1 15,-2-1-3-15,-6 1-1 0,0 0 1 16,-7-3 0-16,-5 0 2 15,-3 0 1-15,-6-3-12 16,0 0-7-16,0 3-44 16,-6-5-32-1,0 2 34-15</inkml:trace>
  <inkml:trace contextRef="#ctx0" brushRef="#br1" timeOffset="88">9646 10435 104 0,'12'3'38'0,"0"2"-20"0,3 3-23 0,-6-3 6 16,5 6 5-16,7 7 4 16,9 1 1-16,0-3 1 15,0 0-2-15,-1 0 1 16,-2-1-2-16,-3-1 0 16,-6-4-5-16,-9 1 8 0,-9-1 5 15,-9 1-1-15,-6-3 3 16,-6 3-12-16,-3 4-5 15,-3-1-1-15,1 2 1 0,2-3-23 16,0 0-11-16,6 0-47 16</inkml:trace>
  <inkml:trace contextRef="#ctx0" brushRef="#br1" timeOffset="89">3404 9615 104 0,'0'-3'38'0,"-3"-10"-20"0,3 18 3 16,0-5 19-16,0 0-4 15,-3-2-1-15,-3 4-8 16,-3 1-3-16,0 2-13 16,-3 6-7-16,0-1-2 0,4 1-2 15,2-3 0-15,3 0-3 0,3 0 2 16,6 0-1-16,5 0-2 16,4 0 3-16,0 0 0 15,3 0 1-15,0 0 2 16,0-1 3-16,-3 1 2 15,-6 0 5-15,-6-2 5 16,-6-1-3-16,-6 0 2 16,-3 3-9-16,-3-3-2 15,-3 1-19-15,0-4-7 16,0 1-17-16,3-3-6 16,4 3-27-16,2-3-39 15,0 0 33 1</inkml:trace>
  <inkml:trace contextRef="#ctx0" brushRef="#br1" timeOffset="90">3553 9509 132 0,'0'3'49'0,"3"-1"-26"0,-3 9-14 0,0-3 14 15,3 3 9-15,-3 18 4 16,0-6-12-16,0 4-4 16,0-1-12-16,0 1-3 0,3-3 1 15,0 2-3-15,0-5-2 16,3-2-14-16,0-3-4 15,-3 0-46 1,0-9-54-16,0-1 25 16</inkml:trace>
  <inkml:trace contextRef="#ctx0" brushRef="#br1" timeOffset="91">3523 9668 192 0,'-9'-5'74'0,"9"-14"-40"0,3 8-38 15,0 9 13-15,3-1-1 16,0-5 3-16,6 0-6 16,3 0-3-16,3 3-1 15,0 0-21-15,5 2-7 0,10 3-59 16</inkml:trace>
  <inkml:trace contextRef="#ctx0" brushRef="#br1" timeOffset="92">3809 9612 136 0,'-9'0'52'0,"6"0"-28"0,-6 0-17 0,6 3 13 16,-3 0-4-16,-6 7 3 15,-6 1-8-15,0 2-2 16,1 3-5-16,2 0-7 16,0 0-1-16,6 2 2 0,3-2 1 15,3 3 1-15,3-4 0 16,9-1 0-16,6-9 0 15,0-2 2-15,0-3 3 16,-1-6-2-16,1-2 0 16,0-5 1-16,0-3 2 15,-3-2-3-15,-3-6 0 16,-3-3-1-16,-3-2-2 16,0 3-2-16,-3-1 1 0,-3 1 3 15,0 0 3 1,0 4 0-16,-3 6 0 0,3 6-1 15,0 2 0-15,0 5-5 16,0 6-1-16,3 5 3 16,3 5 1-16,0 8 13 15,3 11 7-15,3-3-5 16,0 0 1-16,0-2-9 16,0-1-1-16,3-2-6 15,5-5-2-15,-2-1-2 16,0-5 0-16,0-5-38 15,0-3-18-15,0-5-47 16</inkml:trace>
  <inkml:trace contextRef="#ctx0" brushRef="#br1" timeOffset="93">4047 9652 212 0,'-3'19'79'0,"6"-9"-42"0,-3-5-43 15,0 6 31-15,0 0-5 16,0-1-9-16,3 1-4 16,-3-1-5-16,3 1-15 0,-3-3-6 15,3-3-72 1,-3-5-43-16,0 0 58 16</inkml:trace>
  <inkml:trace contextRef="#ctx0" brushRef="#br1" timeOffset="94">4008 9570 208 0,'-12'-3'77'0,"12"3"-42"0,3-2-45 0,0 2 11 0,3 0-5 16,0 0-1-16,3 2-18 16,3 1-8-16,0 0-46 15,3-1-18-15</inkml:trace>
  <inkml:trace contextRef="#ctx0" brushRef="#br1" timeOffset="95">4181 9700 140 0,'-18'16'52'0,"21"-1"-28"0,-3-1-19 0,6-9 11 16,3 3 4-16,0 0 2 15,3-3 0 1,3 0-2-16,3-5-10 0,2-2 9 0,-2-4 7 15,-3-2-3-15,-3-5-1 16,3 0-1-16,-9 0 1 16,-6-8-1-16,-3 5 2 15,-6 3-15-15,-3-6-5 16,-3 6-26-16,0 2-11 16,-6 9-79-1,4 9-58-15,2 1 67 16</inkml:trace>
  <inkml:trace contextRef="#ctx0" brushRef="#br1" timeOffset="96">3353 9914 104 0,'-3'-5'38'0,"1"5"-20"0,2 2-8 0,0 4 12 16,0 2 7-16,2 2 5 0,-2 6-3 15,3 5 1 1,0 6-18-16,0 4 5 0,0-2 4 16,0-2-3-16,0-1 0 0,0-2-11 15,0 3-3-15,0-6-6 16,-3-3-1-16,3-2-15 16,0-3-4-16,-3-2-34 15,0-3-13-15</inkml:trace>
  <inkml:trace contextRef="#ctx0" brushRef="#br1" timeOffset="97">3487 10118 156 0,'9'8'57'0,"-9"-6"-30"0,3 4-25 0,-3-6 12 16,0 5-5-16,0 3 2 15,3 0-4-15,0 2-2 16,-3-2-2-16,3-2-5 0,-3-1-1 16,3 0-71-1,0 0-37-15,-3-5 52 16</inkml:trace>
  <inkml:trace contextRef="#ctx0" brushRef="#br1" timeOffset="98">3470 9983 220 0,'-6'-6'85'0,"6"6"-46"0,3 0-48 0,-3 0 12 0,0 0-7 16,0 0 0-16,0 0-33 16,0 0-70-1,9-2 4-15</inkml:trace>
  <inkml:trace contextRef="#ctx0" brushRef="#br1" timeOffset="99">3571 9917 124 0,'-3'2'49'0,"3"4"-26"0,3 1-18 16,0 1 13-16,0 6 7 16,3 2 5-16,0 10-5 0,0 3-1 15,0-2-13 1,-1-4 0-16,1 1 2 0,-3-3-5 15,0-2-2-15,0-3-1 0,0-3-1 16,-3-2 0-16,0-4 0 16,0-1 0-16,0-6 0 15,0 0-9-15,0-3-4 16,3-2-4-16,0-3 0 16,3-3-9-16,0 1 0 15,3-1 9-15,0-5 7 16,12 6 2-16,-3 7 2 15,0 0 2-15,-4 6 0 16,1 2 8-16,-3 3 5 16,-3 3 7-16,-3-1 4 0,-3 1 3 15,-6 0 1-15,0 2-9 16,-9-3-4-16,-6 6-8 16,1-2-3-16,-4-4-15 15,3-2-6-15,0-3-18 16,3 1-5-16,-3-12-32 15,6 1-47 1,6-3 28-16</inkml:trace>
  <inkml:trace contextRef="#ctx0" brushRef="#br1" timeOffset="100">3797 10120 140 0,'6'11'52'0,"0"-3"-28"0,0 5-19 0,-3-5 13 16,0 0 10-16,0 0 6 16,0 0-15-1,-3 0-10-15,0 0-4 0,0-3-2 16,0 0 1-16,0-2 0 16,0-3 2-16,0 0 1 15,0-5 10 1,0-3-10-16,3-3 0 15,3 1-5-15,0-4 1 16,0 4-2-16,0-1-1 16,11 1-4-16,4-4-13 15,-3 9-5-15,0-6-30 16,0 4-14-16,0-1-16 16</inkml:trace>
  <inkml:trace contextRef="#ctx0" brushRef="#br1" timeOffset="101">4050 10081 140 0,'-9'-16'52'0,"6"32"-28"0,-6-6-15 15,6-4 16-15,-3 1-8 16,0 1-2-16,-3 0-6 0,3 3-4 16,0 2-2-1,3-2-5-15,0 2 1 0,3-2 1 0,3-1 2 16,3-2 5-1,3-3 6-15,3 1-5 16,0-9 0-16,3 0-2 0,-3-2-1 16,0-3-3-16,-3 0 1 15,0-2-2-15,-3-1 2 16,-3 0-2-16,-3 1 2 16,0-3-2-16,0 2-1 15,0 3 1-15,0 8-4 16,0 3 2-1,0 2-1-15,0 3 0 16,3 3 2-16,0-1 0 16,3 1 0-16,-1-1 2 15,1 1-19-15,3-1-6 16,0-4-45 0,3 2-46-16,0-6 38 0</inkml:trace>
  <inkml:trace contextRef="#ctx0" brushRef="#br1" timeOffset="102">4238 10118 96 0,'2'8'38'0,"1"2"-20"0,3 1 7 16,-3-6 20-16,0 3-5 15,0 0 0-15,0 3-23 0,-3-1-8 16,0-2-6-1,0-3 4-15,0-5 3 0,0 0-1 16,0 0 0-16,0 0 1 0,0 0 1 16,0-2 1-16,0-1 0 15,0-5-2-15,3 0-1 16,0-2-3-16,0-1 1 16,3 0-9-16,0 1 0 15,3-6-2-15,0 5-1 16,0 1 6-16,3 2 1 15,0 11-22-15,0-3-9 16,3 2-24-16,-4 3-6 16,-2-2-31-1</inkml:trace>
  <inkml:trace contextRef="#ctx0" brushRef="#br1" timeOffset="103">4428 10126 140 0,'-3'0'55'0,"3"2"-30"0,3 1-7 15,0 2 20-15,0 3-8 16,3 0-2-16,3 3-12 16,0-1-3-16,0 1-7 15,0-3-4-15,0 8 1 0,-1-3-2 16,1-3 2-16,0-2-40 16,0-8-16-16,0-5-40 15</inkml:trace>
  <inkml:trace contextRef="#ctx0" brushRef="#br1" timeOffset="104">4630 10097 184 0,'-17'13'71'0,"2"0"-38"0,0 11-17 0,6-8 24 16,-3 7-1-16,-6 9 1 15,-3 0-19-15,0 0-8 16,4-1-8-16,-4-1-4 0,3-4 2 15,-3 3-26-15,3 0-12 16,3-5-81 0,3 0-42-16,0-8 78 15</inkml:trace>
  <inkml:trace contextRef="#ctx0" brushRef="#br2" timeOffset="105">85 11292 84 0,'-15'-2'33'0,"30"4"-18"0,-3-2-18 0,-12 0 6 15,3 3-6-15,3-3 2 16,3 3 1-16,-3-1 2 16,3-2 3-16,0 0 2 15,3 0-1-15,3 0 1 0,-4 0-4 16,10 0 0-16,3 0 1 15,-3 0 2-15,6-2-3 16,-6-1 0-16,8 3-1 16,-5-3 1-16,6 3 4 15,6-2 4-15,-1-1-6 16,10 3-3-16,-9-3-4 16,2 1 1-16,4-1 1 15,-3 1 0-15,-1-1 0 0,4-2 2 16,-3 2 3-16,-3 0-2 15,2 1-2-15,4-1 0 16,-3 3 1-16,-1 0-3 16,-2 0 0-16,0 0 1 15,2 0 0-15,-2 0 0 16,0 0 2-16,0-3-1 0,2 1-1 16,1 2 1-16,0 0 1 15,2 0-1-15,1 0-1 16,-3 2 1-16,2 1-1 15,10-3 0-15,0 0 2 16,-7 0 1-16,7 0 1 16,-4 0-5-16,13 0-1 15,-9 0-2-15,2 0 3 16,7 0 2-16,-7 0 2 16,4 0 1-16,2 0 0 0,-5 0-5 15,8 0 1 1,-2 3 0-16,6-1 0 0,-4-2 0 15,3 0 0-15,1 0 6 16,5 0 4-16,1 0-8 16,2 0 0-16,-2 0-4 15,-1-2 0-15,4-1 6 16,2 0 2-16,3 3-5 16,-2 0 0-16,-4 0-6 15,1-2 1-15,-1-1 6 16,3 0 4-16,-2 3-1 15,5 0 2-15,-5 0-4 16,2-2 0-16,3-1-3 16,1 1-1-16,2 2 1 15,0-3 2-15,1 0-1 0,-1 1-1 16,0-1 1 0,1 3 1-16,-1-3 1 15,0 1 1-15,4-1-2 0,-4 3 1 16,3 0-2-16,-5-3-1 15,5 3 1-15,0-2 1 16,16-1-3-16,-1 3-2 16,-3 0 2-16,-6 0 2 15,-5 0-2-15,-4 0-2 16,0-3 4-16,-2 3 1 16,-4 0 0-16,6 3-2 15,-2 0 1-15,-1-1-1 0,3 1 0 16,-2 0 0-16,-1 2 0 15,-2-2 0-15,-1-1 0 16,-3 1 0-16,4 0 0 16,-4 2 2-16,4 0-3 15,-4-2-2-15,3-1 2 16,-2 1 2-16,2 0 0 16,-5 2-1-16,-4 0 1 15,7 1-1-15,-4-4 0 16,0 1 0-16,-5-1 0 15,2 4 0-15,-2-1 0 16,-1 0 2-16,1-2-3 16,-4 0 0-16,1-1 1 15,-4 1 0-15,4 2 2 16,-7 1 3-16,1-4-2 16,-3 3-2-16,2-5 2 0,-2 3 0 15,2 0-1-15,-2-3-2 16,-1 2 3-16,4 1 2 15,-3 2-2-15,-1-2 0 16,7-3-1-16,-7 0-2 16,1 3 1-16,-1-3 1 15,1 0-1-15,0 2 2 16,-1-2 0-16,1 8 1 16,2 0-2-16,-2-10-2 15,-1-1 1-15,7 3 1 0,-4 0-1 16,7 0 2-16,-3 8-4 15,-1 0 0-15,4-3 1 16,-4-10 2-16,4 10-1 16,-4 0-1-16,1-2 1 15,2 0-1-15,-2-1 4 16,2 1 2-16,1 0-2 16,-4-3-1-16,1 0-3 15,-1 0-1-15,4 10 1 16,-1-2 0-16,-2-3 0 15,2 1 0-15,1-4 0 16,-1 4 2-16,-2-4-3 16,2-2 0-16,1 0 1 15,-1 3 0-15,-2 0 0 0,2 2 0 16,1-5 0-16,-1 2 0 16,-2-2 2-16,0 3 1 15,-1 2-1-15,-2-2-2 16,5 0-2-16,-2-1 1 15,2-2 1-15,-2 0 2 16,5 0-1-16,-5 6-1 16,-1-4 1-16,1 1-1 15,-1-3-3-15,1 0 2 16,-1 0 3-16,-2 3 1 16,5-1-4-16,-2-2 1 15,-3 0 0-15,5 3 2 16,-2-3-3-16,5 0-2 0,-5 0 2 15,2 0 2 1,1 0 0-16,-4 0-1 0,4 0 1 16,-4 0 1-16,4 0 1 15,2 0 1-15,1 0 0 16,-1 0 0-16,1 0-5 16,8 0 1-16,-3-3 0 15,1 1 2-15,2-1-1 16,1 3-1-16,-4 0 1 15,7 0-1-15,-1 0-3 16,0 0 2-16,1 0 1 16,-1 0 2-16,4 3-1 15,-1-1 2-15,0-2-2 16,-2 3 2-16,-1 0 0 16,0-1 3-16,-5-2-1 15,5 0 0-15,1 0-3 0,-1 3-2 16,3-3 1-16,-2 2 1 15,2-2-1-15,1 0 2 16,2 0-2-16,-3 3 2 16,1 0-4-16,-1-3-2 15,3 2 2-15,1-2 0 16,2 0 3-16,-3 0 1 16,-2 3-1-16,2-3-2 15,-3 0 3-15,1-3 0 16,2 3-4-16,-6 0 1 15,1 0 0-15,5-2 0 16,-5 2 2-16,5-3 3 0,0 0-4 16,1 1-3-16,-7-1 1 15,3 1 2 1,-2 2-2-16,2-3-2 0,4 3 4 16,-1-3 1-16,-3 1 0 15,-5-1-2-15,-4 0 1 16,1 1 1-16,-4-1-1 15,0 0-1-15,4 1 1 16,2-1 1-16,1 3 1 16,8-3 1-16,-6-2-2 15,1 5 1-15,-4-3-4 16,4 3 0-16,-1 0 1 16,0 0 0-16,4-2 0 0,-4 2 0 15,4 0 0-15,5 0 2 16,0 0-3-16,-2 0 0 15,-7 2 1-15,-3-2 2 16,4 3-1-16,-4-3-1 16,4 0-2-16,-1 0 1 15,3 3 1-15,13-1 0 16,-4 1 0-16,0-3 2 16,-3 0-1-16,1 0-1 15,-4 0 1-15,0 0-1 16,1 0 0-16,2 0 0 15,0 0 0-15,1 0 0 0,5 0 0 16,-3 0 2 0,-2 0-3-16,-7 0-2 0,-3 0 2 15,-2 3 2-15,5-1 0 16,4-2-1-16,5 0-2 16,0 3 1-16,9 2 1 15,-2-2 0-15,-1 2 0 16,-6 1 0-16,-3-1 0 15,1 0 0-15,5-2 0 16,0-1 2-16,7 1-3 16,-1 2 0-16,6-2 1 15,0 2 2-15,-6-2-1 16,-11 2-1-16,2-2 1 16,6-1-1-16,-8-2-3 15,2 3 2-15,0 2 1 0,0 1 2 16,13-4-1-16,2 1-1 15,-3 0 1-15,0-1-1 16,-8-2 0-16,-7-2 0 16,3 2 0-16,-3-3 0 15,-2 0 2-15,5 1 1 16,12-4-6-16,12 6 0 16,-2 0 1-16,-4 3 3 15,3-3 0-15,-9 0-1 16,-9 0 1-16,-2 0-1 15,-13 0 0-15,-3-3 2 16,-2-2-8-16,-1 0-3 0,-2-3-44 16,-7-3-20-16</inkml:trace>
  <inkml:trace contextRef="#ctx0" brushRef="#br1" timeOffset="106">490 11515 96 0,'-6'-3'35'0,"6"3"-18"16,6 3 4-16,-6 2 19 0,0 0-4 16,0 11 2-16,0 3-7 15,0 2 1-15,0 5-18 16,-6 6-1-16,3 2 0 0,3-2-3 15,-6 0 0-15,3-6-6 16,3 1-3-16,-6-3 0 16,6-6 1-16,-3 1-1 15,3-9 2-15,0-2-2 16,0-16-1 0,0-2 1-16,0-6-1 15,0 0 0-15,0-5-7 16,0-6 0-16,3 1 1 0,3 2 3 15,-6-8 2 1,3 1 1-16,3 4-3 0,-6 1 0 16,3 2 4-16,3 3 3 15,0 5 3-15,0 3 1 16,3 5-2 0,3 5-1-16,-3 11 1 15,3 5-1-15,-1 3 2 16,1 0-4-16,-3 2 0 15,6 4-1-15,-3-4-2 16,-3-2 1-16,3-3 1 16,-3-2-1-16,0-3 2 15,-3-6-2-15,3-4 2 16,0-6-2-16,0-3-1 16,-1-2-2-16,-5-6-1 15,3 1-1-15,6-1 3 0,-9 6-2 16,6 3 1-16,-6-1 2 15,3 6 0-15,-6 2-3 16,9 6 0-16,-9 10 4 16,3 3 1-16,3 8 4 15,-3 5 1-15,0 2-1 16,3 1 1-16,3-3-4 16,-6 0-2-16,6 1 0 15,0-4-1-15,0-5-22 16,3 0-10-16,-4-7-13 15,4-4-5-15,3-5-38 16,0-2-30-16,9-11 49 16</inkml:trace>
  <inkml:trace contextRef="#ctx0" brushRef="#br1" timeOffset="107">1082 11721 180 0,'-3'-11'68'0,"3"6"-36"0,-9-3-26 0,6 6 17 15,-2-1-1-15,-4 3 2 16,-6 3-9-16,-6 2-4 0,0 5-6 16,3 6-4-16,0 3 0 0,3 5-1 15,6 5 2-15,1-3-3 16,2 1 0-16,12-6 1 16,-3-3 2-16,5-4 1 15,4-4 1-15,3-5-2 16,0-2 1-16,3-6-2 15,0-7 2-15,-3-6-2 16,-3-2-1 0,-3-4 1-16,0-4-1 0,-4 2 0 15,-2 3 2-15,0 0-1 16,-3 5 2-16,0 5-2 16,0 3-1-16,0 3 1 15,6 8-1-15,-6 7-3 16,9 6 2-16,-6 5-4 15,3 6 1-15,6-1 4 0,-3 3 4 16,3-7-6-16,-3-1-3 16,3-5-22-16,6-6-7 15,-6-5-25-15,-1-2-8 16,7-8-8 0</inkml:trace>
  <inkml:trace contextRef="#ctx0" brushRef="#br1" timeOffset="108">1255 11467 184 0,'-9'5'68'0,"9"1"-36"0,0 4-40 0,3 1 12 0,0 10 7 16,0 5 5-16,-3 6 5 15,0 5 4-15,6 6-13 16,-6 7 2-16,3-5 0 0,3-6-7 15,-3-1-4-15,6-4-9 16,-6-8-1-16,3-4-30 16,0-7-11-16,-3-4-43 15,3-3-24 1,3-8 56-16</inkml:trace>
  <inkml:trace contextRef="#ctx0" brushRef="#br1" timeOffset="109">1487 11710 180 0,'-9'-2'68'0,"3"2"-36"0,-9 0-37 0,9 0 10 15,-2 2 3-15,-1 4 5 16,-12-1 5-16,0 3 3 16,0 0-11-16,0 3-6 0,3-4-2 15,3 4-2-15,4 0 2 16,2-3 1-16,6-1 1 15,3 7 0-15,6-4 2 16,6 6-1-16,-1 0 0 16,7-3-3-16,3-2 1 15,0-3-15-15,3-3-7 16,3 0-32-16,-7-5-15 0,4-2-18 16</inkml:trace>
  <inkml:trace contextRef="#ctx0" brushRef="#br1" timeOffset="110">1565 11761 184 0,'-6'5'71'0,"12"-2"-38"0,-3 2-32 16,2 0 16-16,1 1 2 16,9-1 5-16,-3-3-3 15,3 1-3-15,0-3-10 16,0 0-5-16,3-3 0 0,0-2 2 15,-4-3 2-15,1-2-1 16,-3-1 1-16,-3-2-2 0,0 0 2 16,-9-1-6-16,-6 1-1 15,-3 3-2-15,-3 2-2 16,0 0 0-16,-8 2 3 16,-7 6-2-16,6 6-1 15,0 4-2-15,3 6 1 16,3 3 5-16,3 2 4 15,4 0-3-15,8 3-3 16,0 0 3-16,6-1 1 16,8 1-3-16,1-5 1 15,3-3-9-15,9-3-2 16,-3-5-21-16,5-6-6 16,1-2-36-16,9-5-42 15,3-11 38-15</inkml:trace>
  <inkml:trace contextRef="#ctx0" brushRef="#br1" timeOffset="111">2097 11512 212 0,'-6'-21'82'0,"-6"13"-44"0,4-5-27 16,2 7 21-16,3 4-4 15,-9-1 3-15,3 3-15 16,-6 5-7-16,0 6-5 15,3 5-6-15,3 8-1 0,-6 2-1 16,9 6 3-16,-3 5 0 0,9 3 1 16,0-3 0-16,0 0 0 15,0-3-11-15,0-5-5 16,3-2-19-16,3-6-7 16,-6-3-33-1,0-7-46-15,0-3 34 16</inkml:trace>
  <inkml:trace contextRef="#ctx0" brushRef="#br1" timeOffset="112">1794 11700 216 0,'-6'-5'82'0,"9"5"-44"16,3 0-40-16,0 0 14 0,3 0-2 15,0 0 1 1,2 0-3-16,10-3-3 0,0 0-2 15,0 3-18-15,3 0-7 0,-3 0-40 16,-1-2-55 0,1-1 23-16</inkml:trace>
  <inkml:trace contextRef="#ctx0" brushRef="#br1" timeOffset="113">2130 11732 200 0,'0'21'77'0,"0"-8"-42"0,0 6-39 16,0-6 15-16,0 5-8 15,0-2-2-15,0 3-38 16,0-6-15-16,0-2-27 0,6-6-9 16</inkml:trace>
  <inkml:trace contextRef="#ctx0" brushRef="#br1" timeOffset="114">2121 11562 188 0,'-18'0'71'0,"30"-2"-38"0,-6-4-52 0,0 4 5 16,0-1-9-16,3-2-1 15,-3-1-13-15,9-1-6 0,-6-1-4 16,3 0-1 0</inkml:trace>
  <inkml:trace contextRef="#ctx0" brushRef="#br1" timeOffset="115">2267 11480 172 0,'3'11'66'0,"0"5"-36"0,0 8-15 0,0-6 18 0,-3 3-12 16,3 3-4-16,-3 3-10 16,0 2-5-16,6-3-1 15,-6-2 1-15,6-3 1 0,-6-2-28 16,0-6-10-16</inkml:trace>
  <inkml:trace contextRef="#ctx0" brushRef="#br1" timeOffset="116">2401 11724 204 0,'0'5'77'0,"0"0"-42"0,15 1-41 0,-9-4 14 16,3 4 2-16,6-4 3 16,-6 1 0-16,2-3 0 15,1-3-7-15,0 1-2 0,3-4 0 16,-3-2-9-16,-3 0-2 15,0-2-3-15,-9-1-1 16,-3 1-8-16,-3-1 0 16,-3 3 1-16,-3 0 3 15,-3 3 11-15,-3 2 7 16,-5 6 1-16,2 5 3 16,0 5 2-16,9 3 2 15,-3 2 12-15,9 1 7 0,6-1-2 16,6 4-2-16,3 1-6 15,9-1-2-15,0-7-8 16,9 4-4-16,-4-8-14 16,4-6-5-16,0-8-45 15,0-2-17-15,3-8-32 16</inkml:trace>
  <inkml:trace contextRef="#ctx0" brushRef="#br1" timeOffset="117">2907 11261 124 0,'0'-3'49'0,"0"3"-26"0,0 0-14 16,0 0 16-16,0 0-14 0,3 5-6 15,0 6-3-15,0 5 0 16,3 5-1 0,-6 11 4-16,3 5 1 0,0 8 2 15,0-6 0-15,3 1 2 0,-3 2 1 16,3 6 1-16,-3 0 2 15,0-1-5-15,0 1-1 16,0-3-2-16,0-5 1 16,0-1-2-16,-3-7 0 15,0-6-1-15,-3-2 0 16,-3-3-2-16,0-2-2 16,-3-3 3-16,0 0 2 15,0-3-4-15,-6 0-1 16,0-2 0-16,0-1 0 0,-3 1 2 15,0 0 3-15,-2-4 0 16,-4 1 0-16,-3 0-1 16,-9 0 2-16,4 3 1 15,2-3 1-15,0 0-4 16,0 0-3-16,1 0 0 16,-4 0-1-16,0-1 0 15,0 1 0-15,4 0 0 16,-4 0 0-16,-3-2 0 15,-6-1 2-15,1 0-1 16,-4 0-1-16,3 1 3 16,-2-4 0-16,-7 1-4 15,4-3 1-15,-1 0 0 0,-3 0 2 16,-5 0-1-16,-1 0 2 16,-2 3-2-16,2-3-1 15,-2 0 1-15,-1 0 1 16,1 0 1-16,-4 0 1 15,1-3-2-15,2 0-2 16,3 1 1-16,1-1-1 16,-1 0 0-16,4 1 0 15,-16 2 0-15,-2 2 0 16,-1 6 0-16,1 0 0 16,0 0 0-16,2-2 0 15,-2-1 0-15,-1 0 0 16,10-2 0-16,2 2 2 15,10 0-1-15,-1-2-1 16,0 0 1-16,13-3-1 0,5 0-7 16,3 0 0-16,9 0-24 15,0-3-9-15,10 0-48 16,2 1-47 0,3 2 45-16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5T00:00:38.748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4330 11695 124 0,'3'0'46'15,"-3"2"-24"-15,3 9-6 0,-3-3 16 0,0 5 0 16,3 6 3-16,0 10-4 16,-3 5-1-16,0 6-17 15,6-3 3-15,0 0 4 0,-3 0-9 16,0-5-1-16,0-3-4 15,-1-6 1-15,1-4-9 16,0-3-3-16,-3-3-28 16,3-5-11-16,-3-3-29 15,-6-5-51 1,1-2 27-16</inkml:trace>
  <inkml:trace contextRef="#ctx0" brushRef="#br0" timeOffset="1">4258 11922 184 0,'-6'-3'68'0,"3"-2"-36"0,6 5-29 0,-3 0 15 15,6 0 4-15,0 0 6 16,0-2-4-16,6-1 0 16,0 3-13-16,12 0-7 0,0-3-2 15,-1 1-16-15,1 2-5 16,3-3-39-16,-3 3-15 15,3 3-17 1</inkml:trace>
  <inkml:trace contextRef="#ctx0" brushRef="#br0" timeOffset="2">4639 11901 128 0,'-20'0'49'0,"20"0"-26"0,-3-3-18 16,-3 3 13-16,0 3 3 16,-3 2 4-16,-3 3-11 15,0 0-3-15,0 5-7 16,-3 1-3-16,3 1 0 0,3 4-1 16,3 2 2-16,3-2-1 15,3-3-1-15,3-3-2 16,3-3 1-16,3-2-4 0,0-2-1 15,0-4-6-15,3-7 0 16,0-6 1-16,0 1 2 16,3-3 8-16,-3-1 2 15,-9 1 5-15,5 0 3 16,-8 0 5-16,0 2 1 16,0 3 9-16,0 3 5 15,0 2-7-15,0 3-2 16,0 5-12-16,0 6-3 15,3 5-3-15,3 2-2 16,3-2 3-16,0 3 0 16,0-3-4-16,0 0 1 15,0-3-20-15,0-3-7 16,0-2-30-16,0-2-12 0,3-6-12 16</inkml:trace>
  <inkml:trace contextRef="#ctx0" brushRef="#br0" timeOffset="3">4773 11763 180 0,'-6'0'68'0,"9"3"-36"0,0 5-29 15,-3-3 17-15,3 3 10 0,0 11 6 16,0 2-6-16,0 8-3 15,6-3-15-15,0 1-3 0,-3 2-2 16,0 0-3 0,3-2-1-16,0-4-8 0,-3-1-4 15,0-4-22-15,0-2-10 16,0-3-29-16,0-2-11 16,-3-1-1-1</inkml:trace>
  <inkml:trace contextRef="#ctx0" brushRef="#br0" timeOffset="4">4928 11750 168 0,'-3'-5'63'0,"6"5"-34"0,-3 3-21 16,0-3 31-1,3 10-4-15,0 3-7 16,0 14-3-16,0 2-14 16,0 5 7-16,0-2 2 0,0 0-8 15,0 0-2-15,3-3-6 16,0-3-1-16,0-2-6 16,-3-3-2-16,0-2-27 15,0-4-11-15,0-4-36 16,-3-3-54-16,3-3 31 15</inkml:trace>
  <inkml:trace contextRef="#ctx0" brushRef="#br0" timeOffset="5">5071 11904 72 0,'0'0'30'0,"0"-6"-16"0,3 6 1 0,6 0 13 16,-9 0-11-16,9-2-4 16,0-1-8-16,-3 3-4 15,0-3 4-15,0-2 4 16</inkml:trace>
  <inkml:trace contextRef="#ctx0" brushRef="#br0" timeOffset="6">5122 11880 250 0,'3'-5'37'15,"-3"10"-18"-15,-9 0 0 0,-3 0-1 0,-3 1-6 16,0 2-2-1,-3 0-5-15,0-1-4 0,3 1 2 16,0 0 0-16,4-2-4 16,-1-1-1-16,3 0 1 15,3-2 0-15,0 0-2 16,3-1 2-16,0 1-1 16,3-1 0-16,0-2 4 15,0 0 3-15,3 6 0 16,3-1 0-16,3-2-3 15,0 2-2-15,3 0 1 16,2 3 1-16,1 3-3 16,3-1 0-16,0 1 1 15,0 0 2-15,-6-1-34 16,0 1-16-16,0-3-48 16</inkml:trace>
  <inkml:trace contextRef="#ctx0" brushRef="#br1" timeOffset="7">5247 11898 96 0,'3'-5'35'0,"0"5"-18"0,-1-3 4 0,4 6 19 16,-6-3-10-16,0 0-3 16,0 0 0-16,0 0 2 15,0 5-15-15,0 1-1 0,-3-1 0 16,-2 0-5-16,-1 0 0 16,3-2-4-16,-3-3-1 15,3 0-3-15,0-3-3 16,3-2-5-16,3 0-2 15,3 0 2-15,0 2 5 16,2 0-3-16,-2 6 2 16,0-3 8-16,0 3 7 15,-6-3 6-15,3 5 4 16,-3-5-2-16,-3 3 0 16,0-3-8-16,-3 0-6 15,3-3-1-15,3-2-8 16,0-3 1-16,6 0-4 15,0 2 0-15,0 1 1 16,0 0 2-16,0 2 2 16,-3 3 3-16,-3 6 13 15,-3-1-3 1,-3-5 1-16,0 2-11 16,0-2-3-16,0 0-30 15,3-5-108 1</inkml:trace>
  <inkml:trace contextRef="#ctx0" brushRef="#br1" timeOffset="8">5330 12062 132 0,'-3'14'49'0,"3"-9"-26"0,0 0-9 0,0-5 15 15,0 3 1-15,-3 2 4 16,0-2-9-16,-3-1-3 15,0 1-13-15,0-3-5 0,3 0-1 16,-6-3 9 0,0 1-4-16,3-1-2 15,3 0-6-15,0-2 0 16,3 0-2-16,6 2 0 16,-3 3 0-16,6 0-2 15,-3 0 3-15,0 3 2 16,-3-3 2-1,-3 0 5-15,0 0 5 0,0 0-1 16,-3 0 1-16,0 0-5 16,0 0 0-16,0 0-3 15,0 0 2-15,3 0-6 16,0-3-1-16,0-2-2 16,0 2-2-16,0 1 3 15,0 2 0-15,0 0-2 16,0 0 2-16,0 0 1 15,0 2 2-15,0 1-1 16,-6 0-3 0,0-3 1-16,0 0-23 15,3 0-12-15,0 0-47 16,9-3-55-16,3 0 37 16</inkml:trace>
  <inkml:trace contextRef="#ctx0" brushRef="#br1" timeOffset="9">6017 11935 108 0,'-2'-10'41'0,"2"12"-22"0,0-2-9 16,0 0 12-16,0 0 1 0,0 0 1 15,0 6 0-15,2 2 0 16,1 2-13 0,0 6 9-16,0 3 3 0,0-1 0 15,0 1 0-15,-3-1-3 0,0 1-3 16,0-3-5-16,0-3-2 15,0-3-6-15,3-2-3 16,-3-2 2-16,0-4 0 16,0-2 1-16,0-2 0 15,0-4-9-15,3-2-2 16,-3-5-3-16,0 0 1 16,3-3 0-16,0 0 3 15,3 0 2-15,0 0-1 16,3 3 4-16,-3 3 0 15,0 2-2-15,3 5 2 0,0 3 1 16,0 5 0-16,0 3 6 16,-3 6 4-16,0-4-1 15,-3 1 0-15,-3-1-1 16,0-2 0-16,0 0-2 16,3-3-1-16,-3 1-3 15,0-6 1-15,3-6 0 16,3-2-6-1,-3-2-2-15,2-3-5 16,4-1-1-16,3 1 6 16,0 0 4-16,0 2 2 15,0 3-1-15,3 6 3 16,0 2 0-16,0 5 3 0,0 3 1 16,-4 0-1-1,-2 5 1-15,0 3-2 16,-3-3 2-16,-3 1-6 0,0-4-1 15,-3 1-13-15,0-3-5 16,3 0-28-16,0 0-12 16,0-3-12-1,3 0-49-15,0-2 24 16</inkml:trace>
  <inkml:trace contextRef="#ctx0" brushRef="#br1" timeOffset="10">6500 11975 168 0,'0'-11'66'0,"0"6"-36"16,-3 0-22-16,0 2 18 0,-6 1 0 15,3 2 2-15,-6 0-9 16,0 2-4-16,-3 4-8 16,3 1-5-16,-3 4-1 0,3 5-4 15,1 2 2-15,2 1 3 16,3-3 1-16,6 0-4 15,3-3-1-15,3 0 1 16,3-2 2-16,2-6 2 16,7-2 3-16,0-6-3 15,-3 0-2-15,-3-5-5 16,0 1 0-16,-3-7 2 16,0 1 1-16,0 0 1 0,-3 0 0 15,-3 2 2-15,0 0 1 16,0 4 5-16,-3 1 5 15,0 4-5-15,0 2-2 16,3 5-3-16,2 3 0 16,-2 2 0-16,3 1 3 15,0 2-3-15,3 0-2 16,0-2 2-16,0 0 0 16,0-1-15-16,0-2-6 15,-3-3-24-15,3 1-9 16,3-6-33-1</inkml:trace>
  <inkml:trace contextRef="#ctx0" brushRef="#br1" timeOffset="11">6693 11954 208 0,'-6'0'77'0,"-6"3"-42"0,18 2-32 15,-6 0 17-15,0 3 3 16,0 3 3-16,0 7-5 15,0-2-2-15,0 0-11 16,0-3-5-16,0 0-2 0,-3-2-8 16,0-3-3-16,0 0-30 15,6 0-13-15,-6-3-53 16</inkml:trace>
  <inkml:trace contextRef="#ctx0" brushRef="#br1" timeOffset="12">6640 11808 204 0,'-15'-2'77'0,"30"-1"-42"0,-9 0-45 0,-6 3-11 16,11 0-9-1,-2 0-49-15,3 3-18 16</inkml:trace>
  <inkml:trace contextRef="#ctx0" brushRef="#br1" timeOffset="13">6771 11994 184 0,'3'21'71'0,"-3"-3"-38"0,0 3-28 0,0-15 17 0,0-1-10 16,0 0 1-16,0 1-6 15,0-6-2-15,0 0-2 16,0 0 0-16,0 0 0 0,3-6-4 15,-1-4-3 1,1-4-1-16,3-1-8 16,0-4-4-16,3 3 6 15,0 0 4-15,0 6 7 16,0 2 4-16,0 3 5 16,0 2 2-16,0 3 3 0,3 5 4 15,0 3-4-15,0 3 2 16,-3-1 0-1,-1 4-1-15,1-4-1 0,-3 3-1 16,0-2-10-16,-3-1-3 16,0-2-19-16,0 0-7 15,0-2-42-15,0-1-19 16,6 0-5 0</inkml:trace>
  <inkml:trace contextRef="#ctx0" brushRef="#br1" timeOffset="14">7143 12105 220 0,'-6'2'85'0,"6"-2"-46"0,0 0-46 15,-3 0 40 1,0 0-8-16,0 0-3 16,0 0-3-1,-6-2-16-15,3-1-6 0,6 3-15 16,0 0 7-1,0 0 4-15,0 0 4 16,0 0 2-16,0 0 1 16,0 3 0-16,0-3-18 15,0 0-5-15,0 0-143 32,15 2 61-32</inkml:trace>
  <inkml:trace contextRef="#ctx0" brushRef="#br1" timeOffset="15">7303 11980 104 0,'0'-5'41'0,"3"2"-22"0,-3-2 2 0,0 2 19 16,0 3 10-16,-3-2 4 15,0 2-21-15,-3 2-9 16,-2 4-14-16,-1 2-7 0,-3 2 0 15,3 6-2-15,3 3-1 0,3-1 1 16,3 1-1 0,6-1 2-16,3 1 1 0,6-3 1 15,8-3 0-15,4-3 4 16,0-7 3-16,3-6 0 16,-3-4 1-1,-4-7 0-15,-5 1 0 0,-3-5 9 16,-6-1 6-16,-6-2 10 15,-12 2 7-15,-6 1-9 16,-6 2-3-16,0 0-23 16,-2 3-7-16,2 2-25 15,0 3-10-15,3 3-52 16,6 5-22-16</inkml:trace>
  <inkml:trace contextRef="#ctx0" brushRef="#br1" timeOffset="16">8312 11943 132 0,'0'-8'52'0,"-3"6"-28"0,6-1-4 0,-3 0 21 16,0 3 0-16,-3 0 2 15,-5 0-12-15,-4 3-4 16,0 0-16-16,-3 2-2 0,0 0 1 15,3-2-6-15,3 2-2 16,3-2-6-16,3 2-2 16,3 0-2-16,6 3 2 15,6 3-1-15,6 2 0 16,0 0 4-16,0 3 1 16,-4-2 6-16,-2-1 5 15,-6 0 1-15,-6-2 4 16,-3-1-3-16,-6-2 1 0,-5 0-7 15,-1-3-1-15,-3-5-7 16,0 0-2-16,0-2-14 16,0-1-5-16,3 0-25 15,6-5-11-15,3-5-41 16</inkml:trace>
  <inkml:trace contextRef="#ctx0" brushRef="#br1" timeOffset="17">8393 11951 176 0,'-3'8'66'0,"3"-3"-36"0,6 6-33 0,-3-3 11 16,0 8 7-16,0 2 5 16,0 4 9-16,-3 4 7 15,3 3-19-15,0 0-3 0,0 0-2 16,0 0-7-16,0-5-1 15,0 0-2-15,-3-5 1 16,0-9-4 0,0-10-15-1,-3-5 2-15,3-6 2 16,-3-5 5-16,0-2 2 16,3-3 0-16,0-6 4 15,0-2 0-15,3 0 1 16,8 3 2-16,-2 2 1 0,6 3 5 15,0 2 3-15,0 3 2 16,0 6 3-16,0 4-3 16,0 6 0-16,0 6-1 15,-4 2 0-15,-2 7 2 16,-6-1 4-16,-6-1-4 16,-3 0 0-16,-2 0-8 15,-1-2-2-15,-6 0-11 16,-3-6-5-16,3 0-21 15,0-2-8-15,3-3-17 16,0 0-6-16,3-3-42 16</inkml:trace>
  <inkml:trace contextRef="#ctx0" brushRef="#br1" timeOffset="18">8613 11994 248 0,'0'5'93'0,"3"0"-50"0,3 0-46 0,0 3 16 16,0 0 4-16,0-2 4 16,3 2 6-16,0-1 4 15,0-1-17-15,3-6-1 0,2 0-2 16,1 0-9-16,0-6 0 16,0 1-4-16,-3 0 0 0,-3-3 0 15,0 0-2-15,-3 0-4 16,-6 0 0-16,-3-2-7 15,-6 2-1-15,0 2 7 16,-3 1 2-16,0 5 0 16,0 0 2-16,0 3 1 15,0 2-1-15,3 0 4 16,4 3 2-16,-1 3 2 16,3 2 1-16,3 0-2 15,3-2 1-15,3-1-9 16,5 1-3-16,7-3-24 15,0-3-11-15,3 1-32 16,3-4-48-16,3-4 34 16</inkml:trace>
  <inkml:trace contextRef="#ctx0" brushRef="#br1" timeOffset="19">8961 11946 192 0,'-21'-8'71'0,"16"11"-38"0,-13-1-19 0,12 4 22 15,-6-1-11-15,0 3-3 16,-3 5-8-16,3 0-1 16,0 3-8-16,3 0 1 0,3 0 1 15,3-3-1-15,3 0-1 16,3-2-3-16,3-3-2 16,3-3-4-16,0-2-2 15,0-3-4-15,6-3 1 16,3-5-2-16,-3-2 2 0,-3-4 3 15,-3 4 1-15,-1-1 9 16,-2 1 5-16,0 2 2 16,-3 2 1-16,0 4-4 15,-3 2-3-15,0 0-2 16,3 10 0-16,0 4 0 16,3-4 1-16,0 1-2 15,3-1 1-15,0 1-7 16,3 0 1-16,0-4-23 15,0-1-11-15,0-4-35 16,0-2-61 0,-1-5 29-16</inkml:trace>
  <inkml:trace contextRef="#ctx0" brushRef="#br1" timeOffset="20">9110 11753 212 0,'-6'2'82'0,"9"1"-44"0,0 5-47 0,0 0 14 16,0 8 10-16,0 10 10 15,0 6 2-15,0 0 2 16,0 5-16-16,-3 0-3 0,0-5 0 16,3-1-6-16,-3-2 0 0,0-2-13 15,0-6-7-15,0-2-40 16,0-6-18-16</inkml:trace>
  <inkml:trace contextRef="#ctx0" brushRef="#br1" timeOffset="21">9289 11970 156 0,'-9'-6'57'0,"6"4"-30"0,-3 2-25 15,3 0 14-15,-6 2 5 16,-3 1 7-16,-9 0 2 16,0 2 2-16,1 0-17 0,-1 1 0 0,3 2 1 15,3-3 3-15,3 0 1 16,6 6 4 0,6 2-4-16,6-2-2 15,3-1-8-15,3-2-2 16,6 0-9-16,3 0-1 15,-1 0-9-15,1 0-3 16,-3-3-19-16,0 0-8 16,-3-2-26-16,0 0-9 15</inkml:trace>
  <inkml:trace contextRef="#ctx0" brushRef="#br1" timeOffset="22">9420 12102 240 0,'0'3'90'16,"3"-1"-48"-16,-3 1-27 0,0-3 24 0,0 0-6 16,0 0 1-16,0 0-13 15,0 3-5-15,0-3-9 16,0 0-3-16,0 0 0 0,0 0-7 16,0 0 0-16,3-3-10 15,0 0-4-15,3 3 6 16,-3 0 4-16,0 0 2 15,-3 0 4-15,0 0 2 16,0 0 2-16,0 0-1 16,-3 0-2-16,0 3-15 15,3-3-7-15,0 0-27 0,0 0-9 16,0 0-42 0,0 0-27-16,9 0 56 15</inkml:trace>
  <inkml:trace contextRef="#ctx0" brushRef="#br1" timeOffset="23">9595 11967 228 0,'-3'-8'88'0,"3"11"-48"0,-3-1-29 0,0 1 23 0,0 2-11 15,-3 1-4-15,-2-1-10 16,-1 8-4-16,0 6-3 15,3-3 1-15,3 2 2 0,3 1 0 16,6-1 0-16,3-2-3 16,3-3-2-16,8-2 5 15,4-6 1-15,0-5 4 16,0-5 1-16,0-3-1 16,-4-3-1-16,-5-2 8 15,-6-3 4-15,-6 3 8 16,-6-6 7-16,-6 4-17 15,-6-1-6-15,1 3-24 16,-7-1-10-16,0 4-62 16,0 7-26-16,3 0-41 15</inkml:trace>
  <inkml:trace contextRef="#ctx0" brushRef="#br1" timeOffset="24">10450 11927 140 0,'0'-2'55'0,"-3"4"-30"0,-3 1-3 0,3 0 20 16,-3-1-7-16,-6 4-1 15,0-1-10-15,0 3-3 16,0-3-12-16,3 0-10 0,3 1-2 16,3-1 1-16,6 0 1 15,6 1 1-15,6 2 0 0,3 5-3 16,3 5 0-16,3-4 4 15,-7-1 1-15,-2 0 2 16,-3-2 2-16,-9-1 12 16,-3 1 8-16,-6-3-7 15,-6-3-3-15,-6 0-9 16,-2-2-3-16,-4 0-11 16,0-3-5-16,-3-3-14 15,3 0-6-15,4 1-23 16,5-1-8-16,3-5-37 15</inkml:trace>
  <inkml:trace contextRef="#ctx0" brushRef="#br1" timeOffset="25">10491 11740 140 0,'0'-6'55'0,"0"6"-30"0,3 3-27 0,0 0 9 16,0 5 17-16,0 5 8 15,0 16 0-15,3 3 1 16,0 10-19-16,0 0 1 0,-3-2-1 16,-3-3-1-16,3-5 0 15,0-3-7-15,0-3-2 0,0-5 0 16,-3-5 0-16,0-2-2 15,0-6 1-15,0-8-7 16,0 0 1-16,9-6-6 16,-3-4 1-16,0-6-1 15,3-3 1-15,0 3 5 16,2 0 1-16,1 3 4 16,3 5 1-16,0 3 3 15,0 5 3-15,0 8 2 16,3 0 1-16,-3 5-4 15,-3 0 0-15,-3 1-5 16,-9-1 0-16,0 0-1 16,5-2 1-16,-5-3-33 15,0 0-14-15,6-3-102 32</inkml:trace>
  <inkml:trace contextRef="#ctx0" brushRef="#br1" timeOffset="26">10845 11999 192 0,'-11'5'74'0,"8"0"-40"0,-6 14-29 0,6-6 17 16,0 0 1-16,3 1 3 16,0 2-5-16,3-1-2 0,3 1-11 15,6 0-1-15,2-3 0 16,1-2 1-16,3-6 2 15,0-5-3-15,0-2 1 0,3-4-3 16,-6-2 2-16,-6-2-2 16,-6-3 2-16,-3-1-6 15,-6-7-3-15,-3 5-17 16,-3 0-5-16,-3 3-17 16,3 0-4-16,0 2-42 15,3 3-43 1,3 3 44-16</inkml:trace>
  <inkml:trace contextRef="#ctx0" brushRef="#br1" timeOffset="27">10991 12054 152 0,'0'30'57'0,"3"-23"-30"0,0 9-27 0,6-8 10 16,-3 0 9-16,0 0 5 15,0 0-4-15,3 0 1 16,0-3-12-16,0-2-3 0,0-6 0 15,3-2-5-15,0-3-1 16,-3 0-7-16,-1-5-3 16,1-6 3-16,0 4 4 15,-3 1 4-15,-3 4 4 16,3 2 0-16,-3 5 0 16,0 6-1-16,0 5 2 15,3 0 1-15,6 2 1 16,0 1-4-16,3-1-1 0,0 1-1 15,0 0-2-15,-4-3-17 16,4-3-6 0,0-5-55-16,0-3-44 15,0 1 44-15</inkml:trace>
  <inkml:trace contextRef="#ctx0" brushRef="#br1" timeOffset="28">11328 11710 208 0,'-6'-13'79'0,"6"13"-42"0,0 0-41 16,0 0 13-16,3 6-1 0,0 1 3 15,3 7 7-15,0 4 3 16,0 17-10-16,-1 4 4 0,1 1 3 16,-3 2-10-16,0 1-2 15,0-6-4-15,0-3 1 16,-3-5-24-16,0-2-8 15,0-6-52 1,-3-3-60-16,0-4 39 16</inkml:trace>
  <inkml:trace contextRef="#ctx0" brushRef="#br1" timeOffset="29">11206 11954 280 0,'3'-5'107'0,"14"-1"-58"0,4-4-48 16,-9 7 19-16,6 0-11 15,3 1-1-15,3-1-9 16,3 0-4-16,2 3 3 16,1 0-57-16,-3 6-25 0,-6 2-28 15</inkml:trace>
  <inkml:trace contextRef="#ctx0" brushRef="#br1" timeOffset="30">11542 12126 200 0,'0'3'77'0,"0"-3"-42"0,-3 2-10 0,3-2 25 15,-3 0-12-15,0 0-2 16,-3-2-19-16,0-1-8 15,3 0-5-15,0 1-4 0,3-1 1 16,0 0-8-16,3 1-3 16,3 2 1-16,0 0 3 15,0 0 3-15,-6 0 2 16,6 2-2-16,-3 1 0 16,-3-3-3-16,0 0-1 15,0 0-29-15,0 0-12 16,0 0-61-16</inkml:trace>
  <inkml:trace contextRef="#ctx0" brushRef="#br1" timeOffset="31">11819 11978 168 0,'-3'-6'66'0,"6"4"-36"0,-6-1-13 15,3 3 20-15,-3 0 7 16,-3 0 6-16,-3 3-21 16,-3 2-7-16,0 3-13 15,0 0-4-15,0 5 1 0,3 6 1 16,3-1 1-16,3 1-2 16,6-1-1-16,6 1-3 15,6-3 1-15,6-6 2 0,6-4 2 16,6-6-3-16,-1-3-1 15,-2-8-1-15,-6 1 1 16,-6-6 7-16,-9-3 5 16,-9 1 15-16,-9-3 6 15,-6 2-15-15,0 3-7 16,-3 0-22-16,0 6-9 16,0 2-80-16,1 5-34 15,5 1-17 1</inkml:trace>
  <inkml:trace contextRef="#ctx0" brushRef="#br1" timeOffset="32">5586 12549 72 0,'0'-5'27'0,"0"2"-14"0,-3 1 15 16,0 2 19-16,-6 0-9 16,-6 0-2-16,0 0-12 15,0 2-3-15,-5 4-12 16,-1 4-5-16,0 3-3 0,0 3-1 15,3 0 0-15,6 0-3 0,6 0 2 16,3 5 1-16,6-5 0 16,6-3 0-16,3-2 2 15,3-11-1-15,3-3-1 16,6 0-2-16,-3-2-1 16,-4-3 2-16,-2 0 0 15,-6-2 3-15,0-1 3 16,0 1-4-16,-3-1-1 15,0 0 2-15,-6 1 1 16,-6 2 1-16,6 0 2 16,0 3-8-16,3 2-3 15,-3 3-4-15,3 5 0 0,3 8 3 16,3 6 1-16,0 13 5 16,0-1 2-1,0 4 2-15,-3-3 0 0,-3-1 9 16,-3-4 3-16,-3-1 6 15,-3-2 1-15,-9-5-8 16,-6-6-4-16,-3-3-9 16,-3-10-1-16,3 0-17 15,1-2-4-15,2-3-25 16,3-3-12-16,6 0-33 16</inkml:trace>
  <inkml:trace contextRef="#ctx0" brushRef="#br1" timeOffset="33">5875 12565 108 0,'-6'-8'44'0,"6"8"-24"0,-3-3-10 0,3 3 12 15,-3 0 3-15,-3-2 4 16,0-1-2-16,-3 3 1 16,0 3-16-16,0 2-9 0,0 3-3 15,-3 3 0-15,0-1 0 0,9 3-3 16,0 1 0 0,3 2 2-16,3-1 0 0,6 7 1 15,3-7 2 1,3 7-21-16,3-14-9 0,3-11-39 15,5-2-33 1,7-3 38 0</inkml:trace>
  <inkml:trace contextRef="#ctx0" brushRef="#br1" timeOffset="34">6107 12568 164 0,'-3'-14'63'0,"-3"9"-34"0,-3 0-8 0,3 5 25 15,-3-3-9-15,-3 3-1 16,-9 3-16-16,3 2-7 15,1 0-8-15,2 3-6 0,3 6 0 16,6 2-1-16,3-1-2 16,12 4 0-16,9 2 0 15,8-2-2-15,13-6 1 16,6-11-48-16,8-4-21 16,7-6-23-1</inkml:trace>
  <inkml:trace contextRef="#ctx0" brushRef="#br1" timeOffset="35">7035 12388 80 0,'0'0'33'0,"-5"0"-18"0,2 0 6 0,0 0 19 16,0 0-4-16,-3 0-1 0,-3 2-6 16,-6-2-1-16,-3 3-16 15,0 2 2-15,0 1 2 0,0-1-6 16,1 3-3-16,2 0-4 15,6 0-3-15,3-3-2 16,6 6-1-16,9-1 2 16,9-2 0-16,5 5-4 15,7-2 1-15,3 0 0 16,0 2-1-16,-7 0 4 16,-5 0 2-16,-6 0 11 15,-3 1 4-15,-9-1 10 16,-9 0 4-16,-9-2-8 15,-6-1 0-15,-8-2-11 16,-4-2-4-16,0-1-2 16,-3 0 1-16,1-2-10 15,2-1-2-15,6 1-13 0,6-3-5 16,3 0-16 0,7 0-5-16,2 0-27 15,6-3-53-15,9-2 25 16</inkml:trace>
  <inkml:trace contextRef="#ctx0" brushRef="#br1" timeOffset="36">6887 12285 132 0,'-9'-3'49'16,"18"3"-26"-16,-3 3-20 0,-6-3 27 15,3 15-1-15,0 7 0 16,3 4 2-16,-1 6-17 16,1 0 3-16,0 2 1 0,-3 3-8 15,3 0-1-15,0 0-3 16,0-5 1-16,0 0-4 15,0-1 0-15,3-4-6 16,-3-6-2-16,0-5-47 16,0-3-18-16,0-2-26 15</inkml:trace>
  <inkml:trace contextRef="#ctx0" brushRef="#br1" timeOffset="37">7384 12300 104 0,'-3'-15'41'0,"3"15"-22"0,-9 0 4 16,6 0 18-16,-6 2-8 16,-3 9-4-16,-9 5-9 15,-3 2 0-15,-2 3-11 16,-1 9-3-16,3 4 0 0,3 0-3 0,6 1 0 16,6 2-1-1,9 0 1-15,12 0-2 0,9 5-1 16,3-5-17-16,12-8-9 15,2-5-41 1,1-3-46-16,-3-5 33 16</inkml:trace>
  <inkml:trace contextRef="#ctx0" brushRef="#br1" timeOffset="38">7595 12425 88 0,'3'-8'35'0,"-3"3"-18"0,0 2 2 0,0 0 18 16,-6 1-9-16,0-1-1 0,-6 0-1 15,0 3 1-15,-3 3-14 16,-2 2-3-16,-4 6-3 16,0 5-3-16,-3 2-1 0,3 1 1 15,3-1 2-15,6 4 1 16,7 1 1-16,5 4-2 16,8-3-1-16,7-3-1 15,3-3 0-15,6-4-7 16,6-7 0-16,3-4-23 15,-1-6-8-15,1-2-62 16</inkml:trace>
  <inkml:trace contextRef="#ctx0" brushRef="#br1" timeOffset="39">7738 12422 168 0,'-3'0'63'0,"6"0"-34"0,0 5-27 0,0 1 12 16,0 7 8-16,0 3 8 15,0 0-9-15,-3 2-2 16,0 3-11-16,0 1-5 0,3-1 0 15,-3 0 0-15,3-3 3 16,-3-2-12-16,3-2-3 16,-3-6-42-16,0-3-17 0,9-5-20 15</inkml:trace>
  <inkml:trace contextRef="#ctx0" brushRef="#br1" timeOffset="40">7741 12417 256 0,'0'-5'96'0,"6"5"-52"0,0-3-40 15,0 3 19-15,0 0-7 16,3-3 3-16,3 1-12 16,5-1-5-16,-2 0-1 0,3 3-21 15,0 0-7-15,0 3-28 0,-6 0-10 16,3-1-34-1</inkml:trace>
  <inkml:trace contextRef="#ctx0" brushRef="#br1" timeOffset="41">7762 12533 196 0,'-6'0'74'0,"9"0"-40"0,0 0-40 0,0 3 14 15,3 0-3-15,3-3 4 16,8 0-2-16,1 0 1 15,0 0-5-15,3 0-26 0,0 0-12 0,0 0-51 16</inkml:trace>
  <inkml:trace contextRef="#ctx0" brushRef="#br1" timeOffset="42">8027 12417 168 0,'6'5'66'0,"-3"0"-36"0,-3 22-18 16,0-14 21-16,0 3-6 15,0 3-1-15,-3 2-8 16,0 3-3-16,0-1-9 16,0 1-4-16,0-3 1 0,3-2-2 0,0-3 2 15,3-6 0-15,0 6 1 16,3-11 0-16,0 1 2 15,3-4-8-15,2-2-3 16,4-2-26-16,0-1-12 16,3 0-62-1,3-2-27-15</inkml:trace>
  <inkml:trace contextRef="#ctx0" brushRef="#br1" timeOffset="43">8199 12753 204 0,'-9'21'77'0,"9"-39"-42"0,0 10-26 0,0 5 33 16,0-5-12-16,3-3-8 15,3 1-4-15,0-3-11 16,0-6-6-16,3-2-4 0,0 0-1 16,0-3 0-16,3-2 0 15,0-1 0-15,0 1 0 16,-3 4 3-16,0 4 0 15,-3 5 1-15,-1 2 2 16,1 6 1-16,0 2-1 16,0 8-2-16,3 3 3 15,0 3 2-15,0 5-2 16,3 2 0-16,0 4-1 16,0-1 1-16,-3 0-2 0,0 0-1 15,-3-5-19-15,0-3-8 16,0-2-39-16,-6-3-17 15,0-3-8 1</inkml:trace>
  <inkml:trace contextRef="#ctx0" brushRef="#br1" timeOffset="44">8232 12589 260 0,'-3'-5'96'0,"6"5"-52"0,6 0-49 0,0 0 17 15,3 0-5-15,3-3 1 16,3 0-9-16,2 1-4 0,4-1 3 16,3 0-29-16,3 1-8 0,-3-4-27 31,-1 1-51-31,1 0 26 0</inkml:trace>
  <inkml:trace contextRef="#ctx0" brushRef="#br1" timeOffset="45">8637 12409 192 0,'-9'0'74'0,"6"3"-40"0,-6-1-27 16,3 1 20-16,-3 5-5 15,-3 5 1-15,-6 6-3 16,3-1-1-16,1 3-10 16,-1 3-3-16,6 0 0 0,3 0-1 15,6 0 2-15,3-3-4 16,6-3 0-16,3-2-6 0,3-5 0 15,5-3-19-15,4-6-8 16,-3-4-33-16,0-4-12 16,6-2-16-1</inkml:trace>
  <inkml:trace contextRef="#ctx0" brushRef="#br1" timeOffset="46">8625 12560 200 0,'-12'-6'77'0,"12"6"-42"0,0 0-30 0,0 0 19 0,3 0-11 16,3 0 0 0,3 0-7-16,3 0-2 15,0 0-2-15,3 0-4 0,-1 3 1 16,1 0 1-16,-3 2 0 0,-6 6 0 16,-6 2 2-16,-3 3 8 15,-3 0 5-15,0 2-1 16,0 3 2-16,0-2-11 15,3 2-3-15,3-2-2 16,0-4 2-16,3-1-3 16,3-6-2-16,6-3-25 15,3 3-11-15,0-8-42 16,6-11-49 0,-3-7 38-16</inkml:trace>
  <inkml:trace contextRef="#ctx0" brushRef="#br1" timeOffset="47">8988 12438 172 0,'-6'-5'66'0,"3"5"-36"0,-3 0-4 0,3 0 25 0,-6 2-5 15,-6 1 0-15,1 0-17 16,-4 2-6-16,0 0-13 15,0 3-9-15,3 0-3 0,3 0-2 16,6 0 0-16,3 0-2 16,9 3-1-16,3-1-1 15,9 3 0-15,0 1 5 16,0-1 3-16,-3 0-1 16,-4 0 0-16,-5 1 7 15,-6-4 4-15,-6 1 6 16,-8-1 2-16,-4-2-9 15,-3-2-5-15,-3-4-3 16,-3-2-1-16,4 0-9 0,2-2-4 16,6-1-26-16,6 0-10 15,3 1-156 1,18-1 90 0</inkml:trace>
  <inkml:trace contextRef="#ctx0" brushRef="#br1" timeOffset="48">9036 12343 228 0,'6'-3'88'0,"3"6"-48"0,5 2-40 16,-5 3 18-16,6 5 1 15,0 6 5-15,3 7-1 16,-3 3 0-16,-3 6-12 16,-3 2-2-16,-6 0-2 0,-6-3 3 15,-9 9 1-15,-6-4-23 0,-6-4-9 16,-3-1-50-1,-8 0-19-15,-1-10-21 16</inkml:trace>
  <inkml:trace contextRef="#ctx0" brushRef="#br1" timeOffset="49">9694 12560 204 0,'-3'-3'77'0,"6"3"-42"15,-9 0-10-15,6 0 27 0</inkml:trace>
  <inkml:trace contextRef="#ctx0" brushRef="#br1" timeOffset="50">9697 12554 454 0,'11'-2'31'0,"4"-1"-17"15,3 1-12-15,6-1-5 0,0 0-25 16,0 1-11-16,-1 2-42 15,1 0-18-15,0-6 3 16</inkml:trace>
  <inkml:trace contextRef="#ctx0" brushRef="#br1" timeOffset="51">10027 12544 108 0,'-3'-3'44'0,"3"3"-24"0,0 0-8 0,0 0 16 16,-3 0 1-16,0 0 3 16,-3 3-11-16,0 2-5 15,-3 3-9-15,0 5-7 0,3 3-1 16,0 3 1-16,6-3 2 15,3 0-3-15,6-3 0 16,3-3 5-16,6-2 5 16,9-5-3-16,0-6 2 15,-4-2-3-15,-5-3 2 16,-3-3 2-16,-6 1 5 16,-9-3 3-16,-9 2 4 15,-6 0-2-15,-3 1-2 0,1 2-9 16,-1 0-5-16,0 3-11 15,3 2-3-15,3 0-40 16,6 3-19-16,6 0-37 16</inkml:trace>
  <inkml:trace contextRef="#ctx0" brushRef="#br1" timeOffset="52">10610 12335 156 0,'-3'0'57'0,"6"3"-30"0,-3-3-25 0,0 5 12 16,0 5 4-16,0 6 6 15,0 3-7-15,3 7-2 16,0 1-8-16,0-3-5 15,-3-1-1-15,3 1 1 0,-3 0 1 16,0-3-1-16,0 0-2 16,0-2-26-16,0-3-12 15,0-3-50 1</inkml:trace>
  <inkml:trace contextRef="#ctx0" brushRef="#br1" timeOffset="53">10491 12531 192 0,'-6'-6'71'0,"9"4"-38"0,3 2-28 16,-6 0 25-1,18-6-11-15,3 1-12 16,3-3-4-16,0 0-3 15,2 3-11-15,4 0-5 0,6-3-56 16,-3 2-49 0,-1 1 40-16</inkml:trace>
  <inkml:trace contextRef="#ctx0" brushRef="#br1" timeOffset="54">10863 12488 148 0,'-18'-2'55'0,"10"4"-30"0,-4 1-14 0,6 5 18 15,0 0 0-15,-6 0 3 16,-6 0-13-16,0 0-6 16,3 2-8-16,6 3-6 0,0 3-2 15,6 0 2-15,6-3 0 16,6-2 1-16,3 0 0 16,0-6-9-16,3-2-2 15,0-3-5-15,0-6-1 16,-3 1 5-16,-3-3 5 0,0 0 6 15,-4-2 5 1,-2-1 3-16,0 0 3 0,-3 3-3 16,0-5 1-16,0 8-3 15,0 0 2-15,0 2-2 16,3 3 2-16,-3 0-4 16,6 3-2-16,0 2-3 15,3 3-1-15,0 2 2 16,0 1 2-16,3 2 0 15,0-2 2-15,-3-1-24 16,9-2-11-16,-6-2-58 16</inkml:trace>
  <inkml:trace contextRef="#ctx0" brushRef="#br1" timeOffset="55">11039 12338 140 0,'-3'-6'52'0,"3"9"-28"0,3 0-26 0,-3 2 11 15,0 3 11-15,3 5 10 16,0 6-5-16,3 7-2 16,-3 0-13-16,3 4-6 0,-3 1-1 15,3 1 2-15,0-3 2 16,3-2-6-16,-3-4-2 15,0-4-38-15,-1-6-14 0,1-5-33 16</inkml:trace>
  <inkml:trace contextRef="#ctx0" brushRef="#br1" timeOffset="56">11155 12345 168 0,'0'3'63'0,"0"5"-34"0,3 8-16 0,0-5 19 15,0 4-3 1,0 7 1-16,3 1-13 16,0 1-5-16,0 0-7 0,-3 2-4 0,0-2 2 15,0 0-2-15,0-3-1 16,6-5-30-16,0-3-15 15,-3-2-57 1</inkml:trace>
  <inkml:trace contextRef="#ctx0" brushRef="#br1" timeOffset="57">11393 12488 148 0,'0'-2'57'0,"0"-14"-30"0,0 11-32 15,-6 10 73 1,-3 0-23-16,-6 0-21 16,-2 1-12-16,-1 4-9 15,0-2-3-15,-3 0 3 0,3-3-4 16,3 1 0-16,3-1-1 0,3 0 0 16,3 1-3-16,9 2 1 15,3-1 2 1,6 4 1-16,3 0 1 0,6-1 0 15,0 1 0-15,0-1 2 16,0 1-6-16,2 0-1 16,1-3-84-1,-3-3-46-15,-3-5 57 16</inkml:trace>
  <inkml:trace contextRef="#ctx0" brushRef="#br1" timeOffset="58">11869 12433 108 0,'3'-3'44'0,"0"6"-24"0,0-1-10 0,0 4 12 0,0 4-4 15,-3 6 0-15,6 0-2 16,-6 0 0-16,0 0-8 16,0 2 1-16,0-2 2 0,0 0-6 15,0 0-1-15,0-3 0 16,0-2 0-16,0-1-2 15,0-2 1-15,0-2-2 16,0-1 2-16,-3-5 0 16,3 0 3-16,0-3-1 15,-3-2 2-15,0-3-4 16,3-3-2-16,0 1 0 16,0-1-1-16,0 1 0 0,0-1 0 15,0-2-3 1,6 2 0-16,0-5-1 0,3 6 3 15,0-1-2 1,3 3-1-16,-3 8 3 0,3 0 2 16,0 0-2-16,0 3-2 15,0 5 2-15,-1 0 0 16,-2 0 1-16,0 2 0 16,-3 1 2-16,0-1 1 15,-3 1-1-15,0-3-2 16,-3 0 3-16,3-3 0 15,-3 1-1-15,0-6 1 16,0 0-2-16,3 0 2 16,0-3 0-16,0-2 1 15,3-6-5-15,0 0 1 0,0-2-2 16,6 3 0-16,3 2 0 16,-3 0-2-16,0 2 0 15,-4 4 3-15,1 4-2 16,0 4 1-16,0-1 2 15,-3 3 2-15,0 0-1 16,0 0-1-16,-3 0-57 16,3 0-61-1</inkml:trace>
  <inkml:trace contextRef="#ctx0" brushRef="#br1" timeOffset="59">12361 12520 88 0,'3'0'33'0,"-6"0"-18"0,3 0-2 15,-3 3 14-15,0-3-13 16,-3 0-2-16,-3 2-8 15,-3 1-3-15,-3 2 2 16,0 1 2-16,-3 2-2 16,0 2-4-16,3 1 0 0,1 2 1 15,2 0 0-15,6 0 2 0,3 1 1 16,9-1-4-16,3-3 1 16,3-4 2-16,2-4 3 15,1-2-9-15,0-2-4 16,3-6-1-16,3 0 3 15,-3-3 3-15,-3 1 4 16,-4-1 0-16,-2-2-1 16,-3 0 1-16,0 2-1 15,-6-2 0-15,0 2 2 16,-3 3 14 0,0 6 9-1,0 2-17-15,3 2-8 16,3 4-1-16,0-1 1 0,3 5 1 15,-3 1-1 1,3 0 1-16,0-1-1 0,0 1 0 16,0-1 0-16,0-2-14 15,0 0-5-15,3-2-45 16,-3-4-21 0,6-2 44-16</inkml:trace>
  <inkml:trace contextRef="#ctx0" brushRef="#br1" timeOffset="60">12494 12533 112 0,'-2'0'44'0,"2"6"-24"0,0-1-19 0,2 0 8 16,1 0 1-16,0 3 1 15,0 0-5-15,3 0-2 16,-3 0 0-16,0 0 0 15,0 0-42-15,0-3-17 16,-3 1 4-16,0-6 4 16</inkml:trace>
  <inkml:trace contextRef="#ctx0" brushRef="#br1" timeOffset="61">12486 12449 140 0,'-3'-3'55'0,"6"0"-30"0,0 1-40 0,0 2 5 0,2 0-13 15,1 0 0-15,9 0-19 16,-6 0-8-16,0 2 22 16,0 1 11-16</inkml:trace>
  <inkml:trace contextRef="#ctx0" brushRef="#br1" timeOffset="62">12590 12562 60 0,'-3'14'24'0,"-6"-9"-12"0,12 6-14 0,-6-9 6 16,0 3-3-16,9-2 2 15,-6-3 7-15,3 0 3 16,0 0 2-16,3-3 1 16,0-2-11-16,0 0-5 15,0-3 0-15,3 0 1 16,-1-3 0-16,1-2 2 15,0 3 0-15,0 2 3 16,0 0 1-16,0 2 3 16,0 6 4-16,0 0 3 15,0 3-5-15,0 2-2 16,0 1-5-16,0-1-4 16,-3 3 0-16,0 0-1 0,0 0 0 15,-4 0-7-15,1-3 0 16,0 0-59-16,3 1-27 15,6-1 46-15</inkml:trace>
  <inkml:trace contextRef="#ctx0" brushRef="#br1" timeOffset="63">12867 12599 160 0,'-3'0'63'0,"6"0"-34"0,-3 0-36 16,0 0 10-16,0 0-3 15,0 0 2-15,0 0-12 16,0 0-6-16,6 3-49 0,-1 0-22 16</inkml:trace>
  <inkml:trace contextRef="#ctx0" brushRef="#br1" timeOffset="64">13006 12510 124 0,'-17'-14'46'0,"14"14"-24"0,0 11-30 0,0-6 7 15,0 0 5-15,-3 3 7 16,0 3 1-16,3 2 1 16,0 0-7-16,3 3-2 15,3-2-2-15,3-1 1 0,6-3 0 0,3-2 10 16,2-5 3-16,1-6-3 15,3-2 0-15,0-3-6 16,-3-3-2-16,-6 1 2 16,-3-1 2-16,-6 1 2 15,-6-1 1-15,-6-2-4 16,0 2 0-16,-3-2-7 16,0 3-3-16,-3 2-24 15,0 5-10-15</inkml:trace>
  <inkml:trace contextRef="#ctx0" brushRef="#br1" timeOffset="65">13518 12496 112 0,'0'-2'44'0,"0"15"-24"0,-3-5-8 15,3-11 16-15,-3 6-10 16,-5-1-2-16</inkml:trace>
  <inkml:trace contextRef="#ctx0" brushRef="#br1" timeOffset="66">13483 12525 259 0,'-9'3'1'0,"9"2"-3"16,6 1-2-16,0-1 0 15,3 3 3-15,0 0-2 0,2 2 1 16,1 1 4 0,-3 0 3-16,-3 2 2 0,-6 0 3 15,-3-2 6-15,-3-1 2 16,-3 1-7-16,0-3-4 15,-8 0-7-15,5-3 0 16,-3-2-27-16,3-3-9 16,0-3-44-1</inkml:trace>
  <inkml:trace contextRef="#ctx0" brushRef="#br1" timeOffset="67">13611 12544 88 0,'-3'5'33'0,"3"3"-18"0,0 8-9 16,0-5 11-16,0 4 15 16,0 4 7-16,-3 7-18 15,0 4-9-15,0-1-8 16,0 0-4-16,3-3 1 15,0-2 1-15,0-5 1 0,0-4 1 16,0-1 0-16,0-4 0 16,-3-2 0-16,0-5 0 15,0-6 2-15,0-2-3 16,-3-6 0-16,3-7-6 16,-3-9 0-16,3-4 1 15,0 1 1-15,3 1 1 0,3 0 2 16,3 3 1-16,0 2 1 15,3 5-2-15,3 1 1 16,0-1 2-16,3 4 4 16,-1 1-2-16,1 6-2 15,3 3-5-15,-3 5 0 16,0 3 0-16,-6 2 2 16,-3 3 3-16,-6 3 4 15,-3-1 2-15,-3 3 1 16,-3 1-9-16,0-4-1 0,0-2-18 15,0 0-4-15,0-3-25 16,3-2-9-16,0-3-27 31</inkml:trace>
  <inkml:trace contextRef="#ctx0" brushRef="#br1" timeOffset="68">13760 12549 124 0,'3'3'46'0,"2"2"-24"0,4 3-17 16,-3-3 13-16,0 1 1 16,0-1 1-16,3 0-3 15,0 1 2-15,3-4-10 0,0-2-3 0,-3 0 0 16,0-2-1 0,0-4 0-16,0 1-3 0,-3-3-2 15,0 0 3-15,-3 0 0 16,-3 0-4-16,-3 0-1 15,0 0-10-15,-3 3-3 16,-3 5 1-16,0 0 3 16,-3 3 7-16,3-1 4 15,0 6-1-15,0 0 0 16,0 5 5-16,3 1 5 16,3 2-7-16,0-1-1 15,6 1-1-15,3-2 2 16,3-4-36-16,6-2-61 15,15-5 8 1</inkml:trace>
  <inkml:trace contextRef="#ctx0" brushRef="#br1" timeOffset="69">14069 12523 160 0,'-24'-3'60'0,"15"6"-32"0,-6-1-37 15,10 4 7-15,-4-1 3 16,-6 3 6-16,3 0-1 16,3 2 2-16,0 4-5 15,3-1-2-15,6 0 2 0,0 0-4 16,3-2 0-16,3-3-4 16,3-3-1-16,3-2 0 15,3-3 2-15,0-3-5 0,-4-2-1 16,1-3 2-16,0 0 3 15,-3 0 7-15,0 0 4 16,-3 3 3-16,3 0 5 16,-6 2-8-16,0 3-3 15,-3 0-2-15,6 5 1 16,0 3-3-16,0 3-2 16,0-1 6-16,0-2 3 15,0 0-6-15,0 0-1 16,0-3-27-16,5-2-9 15,4-3-25-15</inkml:trace>
  <inkml:trace contextRef="#ctx0" brushRef="#br1" timeOffset="70">14251 12345 116 0,'-3'-2'44'0,"6"2"-24"0,-3 8-28 16,0 0 5-16,3 2 13 16,-3 6 10-16,3 3 5 15,-3 4 5-15,0 4-12 16,0-1-5-16,0 4-8 16,0-1-2-16,0-3 3 0,0-2-3 15,3-3 0-15,-3-2-8 0,3-6-4 16,0-5-121-1,5-3 42 1</inkml:trace>
  <inkml:trace contextRef="#ctx0" brushRef="#br1" timeOffset="71">14426 12536 104 0,'0'-3'41'0,"0"6"-22"0,-3-3-22 0,-9 0 14 16,-2 0 7-16,-1 3 1 16,-3-1 4-16,0 1-13 15,0 2-6-15,3 0-2 16,3 1-2-16,3-1 0 0,3 0 0 16,3 1 2-16,3-1 8 15,6 3 5-15,6 0-3 16,6 0-2-16,3 0-8 15,0 0-1-15,0 0-1 16,-1-3 0-16,1-2-29 16,0-3-13-16,0 0-31 15</inkml:trace>
  <inkml:trace contextRef="#ctx0" brushRef="#br1" timeOffset="72">14557 12615 184 0,'-3'0'68'0,"6"3"-36"0,-3 0-35 0,0-3 11 16,0 0-6-16,0 0-2 15,3 2-2-15,-3-2 1 16,3 3-56-16,0 0-25 16,3-1 20-16,6-2 10 15</inkml:trace>
  <inkml:trace contextRef="#ctx0" brushRef="#br1" timeOffset="73">14760 12547 144 0,'-12'-6'55'0,"9"9"-30"0,-3 2-29 16,3-2 8-16,-3 2 2 15,0 3 4-15,0 3 6 16,3 2 4-16,3 0-10 15,3 0-3-15,3 1-1 0,3-1 3 16,3-3 5-16,6-4-2 16,2-6 3-16,-2-3-2 15,0-2 0-15,-3-3-3 16,-3-3-1-16,-6-2 3 16,-3 0 3-16,-12-3-11 15,-3 3-4-15,-3-3-27 0,-3-3-12 16,0 3-62-1,4 3-33-15,-1 0 60 16</inkml:trace>
  <inkml:trace contextRef="#ctx0" brushRef="#br1" timeOffset="74">15435 12449 124 0,'-18'0'49'0,"7"2"-26"0,-7 17-25 0,12-14 9 0,-3 6-1 16,0-1 1 0,3-2-3-16,0 0-1 0,3 0-1 15,6 0 3-15,6 0 1 0,3 3 0 16,3-1 1-16,0 1 2 15,-4-1 5-15,-2 1-2 16,-6-1 3-16,-3 1 1 16,-6-3 2-16,-2 0-6 15,-4 0-2-15,0-3-8 16,0-2-3-16,0-3-20 16,0-3-7-16,0 1-38 15,3-4-42 1,9-2 33-16</inkml:trace>
  <inkml:trace contextRef="#ctx0" brushRef="#br1" timeOffset="75">15480 12285 84 0,'0'0'33'0,"0"2"-18"0,3 22-5 0,0-16 12 16,0 5 1-16,0 3 3 16,0 5-5-16,0 6-1 0,-3-1-7 15,0-2 0-15,0 0-8 16,0-3-1-16,0-2 2 16,0-4-3-16,0-1 0 0,0-4-1 15,0-2 1-15,-3-3 0 16,3 1 1-16,0-4 0 15,0-2 2-15,0-2-8 16,0-4 0-16,3 1-5 16,3 0 2-16,0 0 1 15,3-1 2-15,0 1 5 16,3 0 6-16,-1 2-1 16,1 3 1-16,0 3-3 15,0 2-1-15,0 3 1 16,-3 0 1-16,0 0-3 15,-3 0-3-15,0 0 2 0,0 0 0 16,-3 0-10-16,0-3-5 16,3 0-30-16,-3-2-12 15,6-1-30 1</inkml:trace>
  <inkml:trace contextRef="#ctx0" brushRef="#br1" timeOffset="76">15730 12552 132 0,'-15'-3'52'0,"27"6"-28"0,-6-1-17 0,-6-2 15 0,0 0-9 16,-3 6-2-1,6-1-2-15,0 3-1 16,0 0-4-16,0 3-3 0,3-1 2 16,0 1 2-16,3-3 2 15,0 0 5-15,0-3 5 16,3-5 2-16,-1 0 1 0,-2-3-7 15,0-2-3-15,-3-3-3 16,-3 0 0-16,-3-3-2 16,-3 1 0-16,-3-1-3 15,-3 3 1-15,0 0-7 16,-2 0-1-16,-4 1-14 16,0 1-3-16,3 4-21 15,0-1-8-15,6 0-15 16</inkml:trace>
  <inkml:trace contextRef="#ctx0" brushRef="#br1" timeOffset="77">15855 12533 108 0,'0'3'41'0,"0"2"-22"0,3 6-16 0,0-3 12 16,0 0-3-16,3 2 3 15,0 1 1-15,0-1-1 16,0-2-1-16,0-2 1 16,3-1-8-16,0-5 2 0,0-3 4 15,-1-2-5-15,1-3 0 16,0 0-4-16,0-2-1 16,-3-1-1-16,3 0-2 15,0-2 1-15,-3 3-1 16,0 2-5-16,0 5 1 15,-3 3-3-15,0 3 0 16,6 2 4-16,-3 0 3 16,0 3-1-16,3 3 0 0,0-1 1 15,-1 4 2-15,1-4-1 16,0 1-1-16,0-3-8 16,3-6-5-16,0-2-35 15,0-5-47 1,3-3 17-16</inkml:trace>
  <inkml:trace contextRef="#ctx0" brushRef="#br1" timeOffset="78">16176 12277 180 0,'-2'-3'68'0,"4"6"-36"0,-4-1-40 0,2 9 12 15,0 2 2-15,0 8 4 16,0 3 3-16,0 5 5 15,2 3-10-15,4 0 0 0,0-1-1 16,-3 1-3-16,0-3-1 16,0-2-1-16,0-3 1 15,3-6-33-15,-3-2-12 16,3-5-47 0</inkml:trace>
  <inkml:trace contextRef="#ctx0" brushRef="#br1" timeOffset="79">16049 12491 212 0,'2'0'79'0,"4"0"-42"0,3-3-30 16,-3 3 18-16,6 0-7 15,3-2 0-15,6-4-10 16,3 1-5-16,0 0-2 15,2 0-21-15,1 2-7 0,0 3-61 16,3 8-45 0,-6 0 51-16</inkml:trace>
  <inkml:trace contextRef="#ctx0" brushRef="#br1" timeOffset="80">16355 12586 232 0,'-15'6'88'0,"12"-1"-48"0,-3 0-49 0,6-2 14 15,-3-1-3-15,0 1 1 16,3-3-8-16,0 0-4 16,0 0-42-16,6 0-16 15,6 0-15-15,3 0-2 16</inkml:trace>
  <inkml:trace contextRef="#ctx0" brushRef="#br1" timeOffset="81">16560 12523 172 0,'-11'-3'66'0,"8"6"-36"0,0-1-37 16,0 4 8-16,0-1 6 15,0 3 8-15,-3 0-2 16,3 5 3-16,3 0-9 16,3 3-2-16,6 0 1 0,0-3 1 15,5-2 3-15,1-6 4 16,9-5 1-16,-3-5-6 15,-3-3-1-15,-3 0 5 16,-6-3 1-16,-9-2 10 16,-6 0 7-16,-6-3-12 15,-3 3-3-15,-3-3-23 16,0 3-8-16,0 0-68 0,6 2-30 16</inkml:trace>
  <inkml:trace contextRef="#ctx0" brushRef="#br0" timeOffset="82">4285 13668 80 0,'-3'-5'33'0,"6"5"-18"0,0 0 6 15,-3 0 17-15</inkml:trace>
  <inkml:trace contextRef="#ctx0" brushRef="#br0" timeOffset="83">4291 13671 244 0,'3'16'40'0,"0"0"-21"15,-3 5-3-15,0 0-2 0,3 0-3 16,-3-2 1-16,0-1-5 15,3-2 1-15,0 0-1 16,0-3 3-16,0-2-5 16,0-3-3-16,-3-3 1 15,0-5 0-15,3 0 1 16,0-3 0-16,0-4-5 0,0-4-1 16,0-2-2-16,6-3 0 15,-3-3 0-15,0 1 3 16,3 2-2-16,-1 0 1 15,1 5 2-15,-3 4 2 16,0 1-8-16,0 6-1 16,0 8 4-16,0 3 1 15,-3 5 2-15,0 0 2 16,0-1 3-16,-3 1 2 16,0-3-3-16,0 1-1 15,0-4-1-15,0-2-2 16,3-2 3-16,-3-6 0 15,3 0-1-15,3-3-2 0,0-2 1 16,3-9-1-16,0-2 0 16,0 1 0-16,3-1-5 15,0 3 1-15,-1 2 2 16,4 3 3-16,0 3 0 16,0 5-1-16,0 2 1 15,-3 4-1-15,0 4 0 16,-3 1 2-16,-3 2-1 15,0 0 2-15,-3-2-7 16,0-1-1-16,-3-2-23 16,0 0-8-16,6-2-73 31</inkml:trace>
  <inkml:trace contextRef="#ctx0" brushRef="#br0" timeOffset="84">4827 13721 116 0,'0'-8'44'0,"0"3"-24"0,-12 2-6 0,6 3 17 15,-3 0-2-15,0 6 1 16,-3-1-15-16,0 6-4 16,-3 2-7-16,4 3-3 0,-1 2 2 15,3-2 0-15,3 0 1 16,6 0 0-16,3-3 2 15,3-2-3-15,6-3 0 0,-1-3 1 16,7-2 0 0,-3-3-5-16,3-6 1 0,-3-7-2 15,0 0 0-15,-3 0 2 16,-3-3 0 0,0 2 2-16,-3 1 1 0,-3 0-1 15,0 2 1-15,-3 3-2 16,0 3 2-16,0 5-4 15,0 0 0-15,0 5 1 16,3 6 0-16,-1 0 2 16,4 5 3-16,0-1-2 15,3-1-2-15,0-1-7 16,0-3-1-16,3-2-26 16,-3 0-8-16,0-2-45 15,0-1-20-15,3 0 53 16</inkml:trace>
  <inkml:trace contextRef="#ctx0" brushRef="#br0" timeOffset="85">5011 13729 164 0,'-6'0'63'0,"6"3"-34"0,0 2-30 0,0 0 12 15,0 3 8-15,0 6 5 16,0-1-6-16,0 3-3 15,0-3-8-15,0 0-7 0,0-2-1 16,0-1-26-16,3-2-9 16,0 0-44-16,0 0-25 15</inkml:trace>
  <inkml:trace contextRef="#ctx0" brushRef="#br0" timeOffset="86">4997 13690 156 0,'-6'-11'57'0,"6"11"-30"0,0-3-40 16,0 3 4-16,0 0-30 15,6 0-13-15,-1 0 3 16,1 3 4-16</inkml:trace>
  <inkml:trace contextRef="#ctx0" brushRef="#br0" timeOffset="87">5136 13766 152 0,'0'16'57'0,"-3"-5"-30"0,3 7-25 0,0-12 12 16,0 1 2-16,0 1 2 15,0 0 2-15,0-2 0 16,0-1-11-16,0-2-5 0,0-1-3 16,0-2 1-16,0-2 1 15,0-4-4-15,0-4-1 16,3-4-4-16,3 1 1 15,0 0 3-15,0 0 1 16,0 0-2-16,3 5 2 16,0 0 1-16,3 2 2 0,0 4 3 15,0 2 2-15,0 5 5 16,0 3 3-16,0 0-4 16,-4 5 1-16,1 0-7 15,-3 1-1-15,0-1-4 16,-3 0-1-16,3-2-17 15,-3-1-8-15,3 1-57 16</inkml:trace>
  <inkml:trace contextRef="#ctx0" brushRef="#br0" timeOffset="88">5476 13869 156 0,'0'3'57'0,"-3"-3"-30"0,-3 3-25 0,3-1 14 16,0 1 1-16,-3 0 4 15,0-3-9-15,3 0-2 16,0 0-6-16,0 0-7 0,3 0-1 16,0 0-3-16,0 0 0 15,0 0 1-15,0 0 2 16,0 0-3-16,3 2 0 15,0 1-27 1,0 0-57-16,3-1 7 16</inkml:trace>
  <inkml:trace contextRef="#ctx0" brushRef="#br0" timeOffset="89">5669 13721 132 0,'-12'-2'52'0,"9"2"-28"0,-3 2-17 16,3 1 13-16,-3 2 1 15,-2 6 4-15,-1 2 0 16,0 3 0-16,3 0-14 16,3 2-4-16,3 1-1 0,6-1-1 15,3 1 2-15,6-6 0 16,8-2 1-16,4-6 2 15,0-8 4-15,3-2-4 0,-1-6 2 16,-2-7-3-16,-9-1 2 16,-6 1 0-16,-9-1 1 15,-6 1 0-15,-6 2 2 16,-6 0-9-16,-3 0-3 16,0 6-22-16,4 2-7 15,-1 2-50-15,6 9-22 16,3-3-4-1</inkml:trace>
  <inkml:trace contextRef="#ctx0" brushRef="#br1" timeOffset="90">5895 13687 104 0,'-3'0'41'0,"6"3"-22"0,0-3-11 0,-3 0 13 15,0 0 8-15,3 0 6 16,-3 0-3-16,0 0 1 16,0 0-19-16,0 0-1 0,0 0-2 15,0 0-6-15,-3 0-3 16,3 0-1-16,-3 0-1 15,3 0 0-15,0 0 0 16,0 0-3-16,6 0 0 0,0 0-1 16,0 0 3-16,0 2 4 15,0-2 3-15,0 3 0 16,-6-3 1-16,0 0 5 16,0 0 2-16,-3 0-3 15,-3 0-1-15,-3 0-4 16,0 0-1-16,0 0-3 15,1-3-2-15,2 1 3 16,3-12 0-16,3 6-6 16,0 3 0-16,0 0 1 15,3 2 1-15,0 6 1 16,0-1 0-16,-1 1 0 16,-2-3 2-16,0 0-1 0,0 0-1 15,6 3-41-15,0-9-18 16,0 12-49-1</inkml:trace>
  <inkml:trace contextRef="#ctx0" brushRef="#br1" timeOffset="91">5901 13835 104 0,'0'0'41'0,"0"0"-22"16,3 0-22-16,-3 8 47 15,0 0-14-15,0-3-4 16,0 1-5-16,0-1-12 16,0-3-3-16,-3 1 0 0,0 0 1 15,0-3 3-15,0 0-3 16,0 0-2-16,3-3 2 16,0-5-4-1,3 3-2-15,0 0-3 0,0 2 1 16,3 0 1-16,0 1 2 15,-3 2 1-15,0 5 1 16,0 0-2-16,-3-2-2 16,0 0 7-16,-3-1 5 15,-3 3-2-15,0-2 0 16,0 0-2-16,0-3 0 16,1 0-9-16,-1 0-4 15,3 0 11-15,0 0 6 16,3 0-6-16,0 0-3 15,0 0-5-15,3 0-1 16,0 0 2-16,-3 0 2 16,6 0 2-16,-6 0 1 0,0 0 4 15,0 0 3-15,0 0 0 16,0 2 3-16,-3 1-5 16,0-3-1-16,0 0-2 15,0 0-1-15,0 0-3 16,3 0-2-16,0-3-2 15,0 3 1-15,0 0-1 16,0 0-2-16,3 0 3 16,0 0 0-16,-3 0-2 15,0 0 2-15,0 0 3 16,0 0 1-16,0 0-1 16,0 0-2-16,-3 0 1 15,0 0 1-15,3 0-1 16,0 0 2-16,0 0-2 0,0 0-1 15,0 0-8-15,0 0-5 16,0 0-24-16,0 0-11 16,0 0-70-1</inkml:trace>
  <inkml:trace contextRef="#ctx0" brushRef="#br1" timeOffset="92">6562 13687 92 0,'0'0'35'0,"3"3"-18"0,-3 2-2 0,3 0 15 15,-3 6-3-15,3 2 1 16,0 3-2-16,-3 5-1 15,0 3-14-15,3-3-4 0,0-3-3 16,0-2 0-16,0 0 0 16,0-3-5-16,0-2 1 15,0-3 2-15,-3 0 1 16,0-3 1-16,0-2 2 16,0-3 6-16,0 0 4 15,0-3-8-15,0-2-2 16,0-3-4-16,0-8-2 0,0 0 1 15,3 0 1-15,0 0-3 16,0 1 0-16,0 1-1 16,0 1 0-1,0 3 0-15,3 2 0 0,3 5 0 16,0 3-2-16,0 5 0 16,-1 1 3-16,1 7 0 15,-3 3 3-15,0 0-1 16,-3-3 2-16,0-3 0 15,0 1 1-15,0-3 0 16,-3-3 0-16,0 0-2 16,0-5-2-16,0 0 3 15,3-7 0-15,3-7-1 0,0-2 1 16,3 3-2-16,0 0-1 16,3 0 1-16,0 2-1 15,0 3-3-15,0 3 2 16,-1 5 1-16,1 0 2 15,0 3-1-15,-3 2-1 16,-3 5 1-16,0 1 1 16,-3 2-1-16,0 0 2 15,0-2 0-15,-3-3 1 16,0 0-20-16,3 0-7 16,0-3-26-16,0 0-9 15,0-2-18 1,6-3-20-16,9-5 40 15</inkml:trace>
  <inkml:trace contextRef="#ctx0" brushRef="#br1" timeOffset="93">7021 13750 124 0,'0'-10'49'0,"-3"7"-26"0,0 1-7 16,0 2 16-16,0 0-9 15,-6 0 0-15,0 2-12 16,0 3-2-16,0 3-5 15,-6 0-5-15,0 8 0 0,0-3 1 16,6 6 0-16,6-3 0 16,3 0 0-16,9-3-3 15,0 0 2-15,3-2 3 16,0-3 1-16,3-3-1 0,0-5-2 16,3-3 3-1,-6 1 0-15,0-6 1 0,-4 0 2 16,1-5-3-16,-3-3-2 15,-3 2 0-15,3-1 1 16,-6 1-1-16,3 1-1 16,0 5 3-16,-3 0 2 15,0 3-4-15,3 2-1 16,-3 3-5-16,9 6 1 16,-3-1 2-16,3 0 1 15,0 8-2-15,0 3 2 16,0-2 1-16,0-1 2 15,0-3-6-15,0-2 1 16,0-2-37-16,-1-1-13 16,1-8-26-1</inkml:trace>
  <inkml:trace contextRef="#ctx0" brushRef="#br1" timeOffset="94">7247 13711 156 0,'-3'0'57'0,"3"2"-30"0,0 4-25 16,0-1 14-16,0 3-1 16,0 0 3-16,3 2-8 15,-3 6-1-15,3 0-5 16,0 3-5-16,-3-3 0 0,3-3-8 0,-3-3-4 16,0-2-70-1,3 0-30-15,-3-10 57 16</inkml:trace>
  <inkml:trace contextRef="#ctx0" brushRef="#br1" timeOffset="95">7235 13676 140 0,'0'-2'52'0,"3"2"-28"0,0-3-44 0,-3 3 4 16,6 0-36-16,0 3-14 0,0-1 32 15,3 1 16 1</inkml:trace>
  <inkml:trace contextRef="#ctx0" brushRef="#br1" timeOffset="96">7351 13806 116 0,'0'24'44'0,"0"-11"-24"0,0-2-17 15,0-6 10-15,0 0 0 16,0-5 5-16</inkml:trace>
  <inkml:trace contextRef="#ctx0" brushRef="#br1" timeOffset="97">7360 13867 255 0,'6'0'19'0,"0"-5"-1"0,0-6-6 16,0 0-2-16,0 1-9 15,0-3 0-15,0-3 1 0,3 0 1 16,2 0-4-16,-2 3 1 16,0 2-2-16,3 3 0 15,0 3 2 1,0 2 2-16,0 3-1 15,3 6 2-15,-3 1 0 0,0 1 3 16,-3 0-3-16,2 0 0 16,-2-2-1-16,-6 7-6 15,0 0 0 1,6 6-77 0</inkml:trace>
  <inkml:trace contextRef="#ctx0" brushRef="#br1" timeOffset="98">7693 13877 140 0,'-3'0'55'0,"3"0"-30"0,0 3-16 16,0 0 14-16,-3-1 0 15,0-2 1-15,0 3-7 16,0-3-2-16,-3 0-9 15,3 0-4-15,1 0-1 0,-1 0-1 16,3 0 2-16,0 0-10 16,0 0-2-16,0 0 3 15,0 0 1-15,0 0 4 16,3 0 3-16,-1 3-7 0,-2-3-1 16,0 0-18-16,6 2-9 15</inkml:trace>
  <inkml:trace contextRef="#ctx0" brushRef="#br1" timeOffset="99">7937 13713 120 0,'-3'-10'46'0,"-3"10"-24"0,-2-6 1 0,5 6 18 0,-3 0-13 16,-3 6-3-16,-3-1-15 16,-3 6-4-16,-3-1-4 15,3 3 1-15,3 6 2 0,9 2-2 16,6-2-2-16,6-1 2 16,3-2 2-16,9 0 0 15,0-5 2-15,11-4-9 16,-2-1 0-16,0-4-40 15,-3-10-14-15,0-7-29 16</inkml:trace>
  <inkml:trace contextRef="#ctx0" brushRef="#br1" timeOffset="100">7345 13711 88 0,'0'5'33'0,"3"0"-18"0,-3 9 4 0,-3-9 16 15,6 5-4 1,0 1 2-16,-3 5-15 0,0 2-3 15,3-2-9-15,0-3-2 0,-3 1 0 16,6-4 0-16,-6-2 0 16,6-2-2-16,-9-1-2 15,9 0 1-15,-9 0 1 16,3-5-1-16,-3 3 2 16,0-3 4-16,3 0 6 15,-3-3-5-15,3-5 0 16,6 3-6-16,0-8-2 15,-3 0 0-15,6 2 0 16,0 1-3-16,3-4 2 16,-1 4 1-16,1-1 0 15,0 3 0-15,3 0 0 16,0 3 0-16,0 2 0 16,0 3 0-16,0 3 0 0,0 2 4 15,-1 9 5-15,-2-1-3 16,-3 3 2-16,-3-1-3 15,0 1 2-15,-3 0-2 16,0-3 2-16,0 1-6 16,0-4-3-16,0-2-41 15,3-2-19-15,3-4-37 16</inkml:trace>
  <inkml:trace contextRef="#ctx0" brushRef="#br1" timeOffset="101">7208 13626 80 0,'0'0'33'0,"3"0"-18"0,0 0 4 0,-3 0 18 15,3 3-14-15,0-1-2 16,0 6-2-16,0 0 2 16,0-2-11-16,-3-1 3 0,0-5 3 15,-3-3 14-15,0 6-14 16,0-1-4-16,0-7-9 16,-3 3-3-16,3-1 0 15,0 0 2-15,0 1-1 16,3-1-1-16,0 0-4 15,3 1-2-15,0 2 0 16,3 0 4-16,-3 0 1 16,-3 0 1-16,0 0 0 15,3 8 2-15,-3-3 10 16,-3 0 4-16,0 0-3 16,-3-2 0-16,3 0-6 15,-3-3 1-15,3-6-5 16,0 1 0-16,3-8-3 15,3 2-3-15,0 3 2 16,3 0-2-16,0 3-1 16,-3 0 3-16,0 2 0 15,0 1 1-15,-3-1 0 16,0 0-3-16,0 1 2 16,0-1-184-1,6 6 61 1</inkml:trace>
  <inkml:trace contextRef="#ctx0" brushRef="#br1" timeOffset="102">8854 13674 108 0,'-3'-3'44'0,"0"3"-24"0,-3 3-4 0,3-3 18 16,-3 0-1-16,-6 2 3 15,1 1-7-15,-7 2-3 16,0 1-14-16,3-1-8 0,0 0 0 16,3 0-3-16,3 1-1 15,3-1-4-15,6 0 0 16,9 3 2-16,3 0 1 15,3 3-2-15,3-1 2 0,-3 1 3 16,0 2 1-16,-6-2 3 16,-4-1 3-16,-5 1 9 15,-5-1 6-15,-4-2-11 16,-9 0-2 0,0-2-5-16,0-1-1 0,-3-2-6 15,3-1 1-15,0-2-9 16,4 0-2-16,5 0-29 15,3 0-12-15,6-5-28 16,3-6-37 0,9 3 37-16</inkml:trace>
  <inkml:trace contextRef="#ctx0" brushRef="#br1" timeOffset="103">8893 13716 140 0,'3'-3'52'0,"-3"9"-28"0,3-1-30 0,3 0 8 16,-3 1 9-16,0 1 7 16,0 7 4-16,0 7 4 15,3 0-14-15,0 3 0 0,-3 2 1 16,0 3-3-16,-1-2 2 16,4-1-7-16,0-2-1 15,-3-5 0-15,0-3 0 16,0-6 0-16,0-2 0 15,-3-3 0-15,0-5 0 0,0 0-2 16,-3-5 1 0,-3-3 0-16,0-5 1 0,-3-3-5 15,1-5-1-15,2 0-2 16,3-3 3-16,3-3-5 16,3 1 2-16,6 2 2 15,-1 0 1-15,4 6 3 16,0 2 3-16,3 5-4 15,0 3-1-15,0 8 2 16,0 3 1-16,-3 2 1 16,-6 3 2-16,-6 3 6 15,-3 2 2-15,-6 0-5 16,0 1-1-16,0-4-15 0,0 1-8 16,0-3-21-1,0-3-7-15,0-5-117 16,9-3 61-1</inkml:trace>
  <inkml:trace contextRef="#ctx0" brushRef="#br1" timeOffset="104">9119 13764 176 0,'3'0'66'0,"0"2"-36"0,3 4-29 0,-3-4 16 16,3 1 2-16,0 0 5 0,3-1-3 15,0-2-3 1,3 0-10-16,0-2-5 0,-1-1-2 0,1-2-1 16,-3-1 2-16,0 1 1 15,-3-3 1-15,-3 0-5 16,-3 0 1-16,-3 0-9 16,-3 0-2-16,-3 3 4 15,-3 2 3-15,-3 3 1 16,1 6 1-16,-1-1 2 15,0 3 2-15,0 2-3 16,3 1 0-16,3 2 3 16,3 1 1-16,6 1-1 0,3-1 1 15,3-1-2 1,3-3 2-16,9-2-13 0,0-2-3 16,6-1-32-16,-1-8-10 15,1-5-27 1</inkml:trace>
  <inkml:trace contextRef="#ctx0" brushRef="#br1" timeOffset="105">9417 13700 184 0,'-6'-8'68'0,"-6"6"-36"0,0-1-22 0,9 3 26 16,-9 8-14-1,-6 0-13-15,3 2-8 16,3 4-2-16,1-1 0 0,2 3 3 0,3 2-1 15,3-2 2-15,3-3-2 16,6-2-1-16,0-3 3 16,2-3 0-16,4-2 1 15,3-3 0-15,-3-8-2 16,3 3 1-16,-6-3-4 16,0-3 0-16,-3 0 1 15,0 1 2-15,-3-1-1 16,0 3-1-16,0 0-2 15,-3 3 1-15,0 2-1 16,0 3-2-16,0 0 3 16,3 6 0-16,3 2-2 15,0 5 2-15,0 0 1 16,3 3 2-16,-1-3-3 0,4-2-2 16,0-3-23-1,0 0-10-15,0-8-23 16,0-3-46-16,0-5 23 15</inkml:trace>
  <inkml:trace contextRef="#ctx0" brushRef="#br1" timeOffset="106">9569 13488 164 0,'-3'-7'63'0,"3"7"-34"0,3 2-32 0,-3-2 11 16,3 8 2-16,-1 5 6 0,1 3 1 15,0 11 1 1,3 7-9-16,-3 0-1 0,0 1-1 16,0-6-3-16,0 5-3 0,0-5 0 15,-3-5 1-15,0-3-21 16,6-5-7-16,0-2-55 16,-3-9-36-1,9 0 52-15</inkml:trace>
  <inkml:trace contextRef="#ctx0" brushRef="#br1" timeOffset="107">9789 13660 104 0,'-6'0'41'0,"0"3"-22"0,-3 2-7 0,3 1 13 15,-3-1 0-15,-3 3 0 16,-3-3-8-16,-3 3 0 15,-2 0-10-15,2 0 0 16,3-3 0-16,3 1 1 0,3-1 0 16,3 3 2-16,3-3 4 15,6 3-8-15,6-3-1 16,6 3-1-16,3-2 0 16,0-1-13-16,-1-2-7 15,1-3-29-15,0 0-11 16,9-3-24-1</inkml:trace>
  <inkml:trace contextRef="#ctx0" brushRef="#br1" timeOffset="108">9926 13780 172 0,'0'5'66'0,"0"-5"-36"0,-3 2-22 15,3-2 18-15,0 3-6 16,-3 0 0-16,0-3-9 15,0 0-2-15,0 0-5 16,0 0-5-16,3 0 0 0,0 0-8 16,0 0-4-16,0 0-2 15,0 0-1-15,0 0 0 16,0 0 0-16,0 0-13 16,0 0-4-16,0 0-36 15</inkml:trace>
  <inkml:trace contextRef="#ctx0" brushRef="#br1" timeOffset="109">9988 13425 144 0,'0'-3'55'0,"3"6"-30"0,0 2-23 0,0 1 12 15,3 7 8-15,0 8 8 16,0 8 5-16,-3 13 0 16,0 1-18-16,-3-4-1 0,0 1 0 0,0-3-6 15,0-5-3-15,0-8-2 16,0-3 1-16,0-5-1 16,0-3 0-16,3-8-1 15,0 1 0-15,0-14-2 16,3-3-10-1,0-2-5-15,0 0 0 16,3-3 0-16,3 2 5 16,2 1 3-16,1 5 0 15,3 3 4-15,0 5 2 16,3 5 2-16,-3 6 3 16,-3 2 1-16,0 3 3 0,-4 0 1 15,-2 0-3-15,-3 0 0 16,0-1-10-16,-3 1-3 15,0-2-48 1,0-4-22-16,3-2-31 16</inkml:trace>
  <inkml:trace contextRef="#ctx0" brushRef="#br1" timeOffset="110">10932 13724 152 0,'6'-5'57'0,"-6"5"-30"0,0-3-10 0,0 3 22 16,0 0-9-16,-6 0 0 16,0 0-13-16,-3 3-5 15,-3-1-7-15,0 4-4 0,0-1 0 16,3 0-4-16,3 3 2 16,3 0 1-16,3 0 2 15,6 0-6-15,6 5-1 16,3 3 2-16,0-3 3 15,0 0-1-15,0-2 0 16,-9 0 1-16,-3-1 2 16,-3 1 5-16,-6-3 6 15,-6 0-9-15,0-3-2 16,-3-2 2-16,0-3 5 0,0 0-18 16,0-3-8-1,3 0-19-15,4 1-7 16,-1-9-30-1,6-5-36-15,6 0 37 0</inkml:trace>
  <inkml:trace contextRef="#ctx0" brushRef="#br1" timeOffset="111">11045 13504 124 0,'0'3'46'0,"6"0"-24"0,-9 5-13 0,3 0 14 16,3 2 2-16,-3 9 4 15,3 10-4-15,0 2-1 16,0 7-13-16,0 4-4 0,0-5-1 16,0-5-1-16,-3-3 2 15,3-3-4-15,-3-5-2 16,0-2 2-16,0-6 0 15,0-2 1-15,0-3 2 16,0-3-1-16,0-5 0 16,0-5-6-16,0-3-1 15,3-6-6-15,3-1 0 0,3-1-3 16,2 0 2 0,1 3 5-16,0 2 2 0,3 6-1 15,0 2 2-15,0 3 5 16,-3 8 2-16,0 5 2 15,-3 0 2-15,-3 1-3 16,0-1 1-16,-3 0-5 16,0 0-2-16,-1-2-11 15,1-3-6-15,0 0-32 16,3-3-14-16,0-5-25 16</inkml:trace>
  <inkml:trace contextRef="#ctx0" brushRef="#br1" timeOffset="112">11351 13803 152 0,'-8'19'57'0,"2"-14"-30"0,0 11-27 0,6-8 13 16,0 0 8-16,0 2 9 16,3 1-4-16,3 0-1 15,3-1-14-15,2-2 2 0,4-3 3 16,3-2-2-16,0-3 2 15,0-5-5-15,-3 0 1 16,0-3-5-16,-6 0-2 16,0-3 0-16,-7 0 1 15,-7-2-5-15,-4 0-1 16,-6 0-2-16,-3 0-2 16,-3 2-6-16,0 3-2 0,0 0-22 15,3 5-10 1,7 1-19-16,2-1-6 0,3 1-12 15</inkml:trace>
  <inkml:trace contextRef="#ctx0" brushRef="#br1" timeOffset="113">11468 13801 140 0,'11'23'52'0,"-8"-17"-28"0,0 7-24 16,3-5 13-16,-3 0 4 15,3 2 4-15,3-2 1 16,0 0-2-16,0-2-10 16,0-4 0-16,0-2 3 0,3-2-7 0,-3-4-3 15,0-2-9-15,-3 0-1 16,0-2 1-16,0-3 3 16,0-1 2-16,-6 4 1 15,3-1-3-15,-3 6 2 16,0 0-1-16,0 5-2 15,2 5 5-15,1 6 1 16,6-1 2-16,3 3 2 16,-6-2-5-16,6 2-1 15,-3-2 2-15,0-3 1 16,0-3-28-16,3-2-10 0,0-3-40 31,0-3-26-31,6-8 42 0</inkml:trace>
  <inkml:trace contextRef="#ctx0" brushRef="#br1" timeOffset="114">11744 13486 192 0,'-9'0'71'0,"9"5"-38"0,-3 8-43 16,3-2 11-16,0 5 8 15,3 16 6-15,0 2 4 16,0 0 3-16,0 1-12 15,0 7-6-15,0-8-2 0,0-2 0 16,0-5 1-16,0-4-28 16,-3-4-12-16,3-3-59 15</inkml:trace>
  <inkml:trace contextRef="#ctx0" brushRef="#br1" timeOffset="115">11587 13737 232 0,'3'-2'88'0,"3"2"-48"0,2-3-45 0,4 3 15 16,3-3-4-16,3 1 3 15,6-1-4-15,3 0-3 0,5 1-1 16,-2 2-39-16,0 0-14 0,6 2-45 15</inkml:trace>
  <inkml:trace contextRef="#ctx0" brushRef="#br1" timeOffset="116">12006 13867 76 0,'-3'5'30'0,"0"-2"-16"0,-3-1 12 0,6-2 35 16,-6 0-12-1,1 0-16 1,2 0-11-16,0-2-13 0,0-1-2 0,0 0 3 16,3-2-11-16,3 5-3 15,0-5-3-15,0 2 1 16,2 6 6-16,-5-3 2 15,6 3-3-15,-6-3-1 16,0 0 1-16,0 0 0 16,0 2-10-16,-3 1-3 15,0-3-48 1,3 0-44-16,3-3 36 0</inkml:trace>
  <inkml:trace contextRef="#ctx0" brushRef="#br1" timeOffset="117">12134 13515 152 0,'-3'0'57'0,"3"5"-30"0,0 3-36 0,0 0 9 15,0 11 9 1,0 10 8-16,0 2 5 0,3 1 2 16,0 8-13-16,0-3-4 0,0-5-1 15,0-6-1-15,0-2 2 16,0-3-4-16,-3-5-2 15,0-3 2-15,0-2 0 16,0-3 1-16,0-3 0 16,0-5-2-16,0 0 1 15,0-3-4-15,0-5 0 16,3 1-1-16,0-7-2 16,3 1 3-16,0 0 2 15,3-3 0-15,3 3-1 16,3 0 1-16,0 2 1 15,3 3 5-15,-1 0 4 16,1 5-2-16,0 6 2 0,3 5 0 16,-3 5 1-16,0 3 0 15,-3 0 0-15,-4 0-6 16,-2 2-4-16,0 1-4 16,-3-3 1-16,0-3-59 15,6 0-24-15,-3-5-22 16</inkml:trace>
  <inkml:trace contextRef="#ctx0" brushRef="#br1" timeOffset="118">5395 14224 52 0,'-9'-5'22'0,"6"2"-12"0,-2 6 3 16,2-3 14-16,-3 2 0 15,-3 1 4-15,-3 5-13 16,-6 5-3-16,0 3-7 16,0 3 0-16,6-1-5 15,3 1-2-15,0-1 2 0,6-2 0 16,3-3 1-16,6-2 2 15,6-3 1-15,0-3 1 16,3-5 0-16,0-3-2 16,0-2-1-16,-3-3-1 15,0 0 0-15,-3 0-2 16,0-2-2-16,-4-4 1 16,1 4 1-16,-3 2 1 0,0 0-1 15,0 3-4 1,-3 2-1-16,3 6 2 15,0 2 0 1,3 6 1-16,0 2-3 0,3 5 2 16,3 1 1-16,-3 2 0 15,-3 0 8-15,0 3 7 16,-6 5-3-16,-3-2 1 16,-3-6-4-16,-3-3 2 15,-9-2-6-15,3-3-1 16,0-5-2-16,-5-2-2 15,-4-6-19-15,6-3-10 16,3-8-27 0,3-4-52-16,12-4 18 0</inkml:trace>
  <inkml:trace contextRef="#ctx0" brushRef="#br1" timeOffset="119">5729 14240 88 0,'-21'0'33'0,"18"3"-18"0,-3-6-5 0,3 6 14 16,-3-1 7 0,-3 6 5-16,-3 0-10 0,0 0-4 15,-3 3-12-15,4-1-6 16,2 1-3-16,3 2-4 0,3 0 2 15,6 3 1-15,6 0 0 16,2-3 0-16,4-2 2 16,12-3-19-16,0-6-8 15,0-2-47 1,0-2-25-16,-1-4 46 16</inkml:trace>
  <inkml:trace contextRef="#ctx0" brushRef="#br1" timeOffset="120">5910 14224 144 0,'-15'0'55'0,"7"5"-30"0,-10 16-14 15,9-13 15-15,0 6-1 16,-3-1 0-16,3 0-10 16,3 0-4-16,0 3-6 15,6 0-6-15,9-3 0 0,6 1 1 16,6-4 2-16,14-5-6 15,1-2 1-15,3-3-43 16,0-3-19-16,-7-2-14 16</inkml:trace>
  <inkml:trace contextRef="#ctx0" brushRef="#br1" timeOffset="121">6830 14118 80 0,'6'-10'33'0,"-3"-9"-18"0,0 8 11 0,-3 9 18 16,0-1 1-16,-3 1 0 16,0-4-16-16,-3 1-5 15,-6 16-14-15,-3-4-2 0,-3 4-1 16,1 0-3-16,2-1-3 16,3 1 0-16,3-1-1 15,3 1-5-15,6 0 1 16,9-1 0-16,6 1 2 15,3-1 1-15,2 1 1 16,4 5 2-16,3 0 1 16,-6 0 3-16,-6-3 1 0,-9 0 10 15,-9 0 6-15,-3 0-10 16,-6-2-2-16,-9 0-5 16,-3-3 1-16,0-1-4 15,-2-1 0-15,-4-4-14 16,3 1-8-16,3-3-23 15,3-3-11-15,7 1-25 16,5-6-37 0,6-8 35-16</inkml:trace>
  <inkml:trace contextRef="#ctx0" brushRef="#br1" timeOffset="122">6741 13965 124 0,'-3'-3'46'0,"3"6"-24"0,0-1-10 0,0-2 13 16,3 8 2-16,0 3 3 16,0 15-7-16,0 3-2 15,0 6-12-15,3-1-3 0,-3 9-2 16,0-6-2-16,0-6-2 15,0 1 1-15,3-5 1 16,-1-1-1-16,-2-5-1 16,3-2-21-16,-3-3-9 15,0-3-58-15,0-5-29 16,-3-3 58 0</inkml:trace>
  <inkml:trace contextRef="#ctx0" brushRef="#br1" timeOffset="123">7163 14002 112 0,'0'-11'44'0,"-3"9"-24"0,1-1-4 0,-1 3 18 15,-3 0-7-15,-3 3-1 16,-6 2-11-16,-3 8-4 16,-3 0-6-16,0 11-4 0,0 0 0 0,1 5-1 15,5 0 2 1,0 6-1-16,9-4-1 0,6-2 1 16,6 0-1-16,9-2-3 15,0-6 2-15,8-2-4 16,4-4-1-16,0-4-28 15,0-6-13-15,0-2-26 16</inkml:trace>
  <inkml:trace contextRef="#ctx0" brushRef="#br1" timeOffset="124">7348 14113 92 0,'0'-8'35'0,"0"5"-18"0,-3-13 2 0,-3 14 18 16,0-1-3-16,0 0 1 16,-3 1-16-16,-3 10-6 0,-3 0-8 15,1 2-6-15,-1 4 0 0,0 1 1 16,3 4 0-16,0-1 0 16,6 6 2-16,3-5-1 15,6 2-1-15,6-3 1 16,6-2 1-16,0-2-1 15,12-4-1-15,-1-2-21 16,4-3-11-16,-3-2-33 16,-3-3-26-1,-1-3 32-15</inkml:trace>
  <inkml:trace contextRef="#ctx0" brushRef="#br1" timeOffset="125">7461 14108 116 0,'0'2'44'0,"3"11"-24"0,-3 1-6 0,0-4 15 15,3 4-8-15,0 4-1 16,0 3-10-16,0 3-2 15,0-3-4-15,-3 0-1 0,0 1 1 16,3-4-7-16,0-2-2 16,0-3-38-16,-3-5-51 15,3-3 11-15</inkml:trace>
  <inkml:trace contextRef="#ctx0" brushRef="#br1" timeOffset="126">7449 14129 168 0,'-3'-6'66'0,"9"9"-36"0,-3-3-15 15,0 0 18-15,3-3 1 16,3 1 5-16,0-3-13 16,3 2-4-16,3 0-12 15,3-5-6-15,-1 3-3 0,1 0-4 16,0-1 2-16,0 4-26 0,0-1-11 15,-3 8-39 1,-3 1-53-16,-6 2 32 16</inkml:trace>
  <inkml:trace contextRef="#ctx0" brushRef="#br1" timeOffset="127">7500 14232 156 0,'3'-3'57'0,"3"3"-30"0,3 0-32 0,3-2 12 16,2-1-4-16,1 0 3 16,3 1-1-16,0-1 2 15,0 0-28-15,0 1-13 16,-3-1-32-16,0 0-13 16</inkml:trace>
  <inkml:trace contextRef="#ctx0" brushRef="#br1" timeOffset="128">7708 14086 72 0,'0'16'30'0,"3"-13"-16"0,0 8 10 16,-3-4 19-16,0 4-8 15,0 5 0-15,0 2-16 16,-3 6-4-16,0 0-9 15,0-3-4-15,0-2-1 0,3-1 1 0,-3-4 3 16,3-1-2-16,0-3-2 16,3-2 2-16,0-2 0 15,3-1 1-15,3-3 0 16,0 1-2-16,6-3-2 16,6-3-15-16,-3 3-5 15,2 0-36 1,-2 0-43-16,-3 3 24 15</inkml:trace>
  <inkml:trace contextRef="#ctx0" brushRef="#br1" timeOffset="129">7905 14356 168 0,'-6'-2'66'16,"12"2"-36"-16,-6 0-33 0,0 0 13 0,0-3 2 15,3 0 4-15,0-2-4 16,3 0-2-16,-3-6-5 15,2-5-6-15,1 0 0 0,3-2-4 16,-3-3-1-16,0-3-4 16,0 0-1-16,0 0 6 15,0 1 4-15,3 4 0 16,0 0 0-16,0 14-1 16,-3 3-2-16,0 4 3 15,3 6 2-15,0 8 4 16,0 0 4-16,0 0 0 0,-4 8 0 15,1 2-5-15,0-5-3 16,0 0 2 0,-3-2 0-16,0-3-10 0,0 0-3 15,0-3-35 1</inkml:trace>
  <inkml:trace contextRef="#ctx0" brushRef="#br1" timeOffset="130">7925 14250 152 0,'-14'-5'57'0,"14"3"-30"0,-3 4-32 0,3-2 12 0,6 0-2 16,0 0 4 0,2 0-4-16,4-2-1 0,6-1-2 15,6-2-10-15,0 2-5 0,3 0-55 16,-1-2-27-1,1 0 48-15</inkml:trace>
  <inkml:trace contextRef="#ctx0" brushRef="#br1" timeOffset="131">8277 14110 156 0,'-21'0'57'0,"6"3"-30"0,0 0-29 15,9 2 9-15,-3 3 3 16,-3 5 4-16,0 3-1 15,0 2 2-15,1 6-8 0,2 0-2 16,6 0-1-16,3-3-2 0,6-2-2 16,3-1 1-16,2-2 1 15,7-3-17-15,6-5-6 16,-3-3-52 0,0-2-31-16,-3-3 43 15</inkml:trace>
  <inkml:trace contextRef="#ctx0" brushRef="#br1" timeOffset="132">8259 14248 168 0,'-3'-3'66'0,"3"3"-36"16,3 3-33-16,6-3 11 0,0 0 0 16,3-3 3-16,0 3-4 15,2 0 1-15,1 0-5 16,-3 0-2-16,0 5 0 0,-3 3-4 15,-3 3 2 1,-3 0 7-16,0-1 4 0,-6 1-3 16,3-1 1-16,0 1-5 15,0-3 0-15,0 0-3 16,0 0-3-16,0-3-5 16,6 0 0-16,0-2-38 15,3-3-17-15,0-3-11 16</inkml:trace>
  <inkml:trace contextRef="#ctx0" brushRef="#br1" timeOffset="133">8631 14044 176 0,'-3'-18'66'0,"3"33"-36"0,-3-20-13 0,0 10 20 15,-3 1-4-15,-3 7 1 16,-3 0-22-16,0 0-6 16,0 1-5-16,3-1-8 0,3 0 0 0,4 6 1 15,2-3 3-15,5-1 0 16,4 7-1-16,3 1 5 15,-3-1 1-15,0-4-3 16,-3-2 1-16,-6-3 2 16,-3 0 1-16,-6-2 3 15,0 0 3-15,-6-4-6 16,3-1-4-16,-2-4-18 16,-1-2-5-16,-6 0-23 15,6-2-8-15,3-6-31 16</inkml:trace>
  <inkml:trace contextRef="#ctx0" brushRef="#br1" timeOffset="134">8741 13967 136 0,'24'-5'52'0,"-12"8"-28"0,9 5-17 0,-9-3 15 16,-1 6 11-16,4 12 9 16,6 12-2-16,3 2 0 15,-3 5-22-15,-6 3-4 0,-6-8-2 16,-15 0-1-16,-6 3 1 16,-9 0-22-16,-6-1-10 0,-15 6-70 15,1-8-66 1,2-8 48-16</inkml:trace>
  <inkml:trace contextRef="#ctx0" brushRef="#br1" timeOffset="135">9289 14266 108 0,'-6'8'41'0,"3"-5"-22"0,3-3 8 16,0 0 23-16,0 0-6 16,0 0-4-16,6 3-11 15,0-3-4-15,3 0-14 0,3 0 2 16,5 0 1-16,1 0-10 15,3-3-1-15,0 0-14 16,3-2-5-16,0-3-45 0,-1 5-20 16,1 1-11-1</inkml:trace>
  <inkml:trace contextRef="#ctx0" brushRef="#br1" timeOffset="136">9842 14235 132 0,'0'-8'52'0,"0"5"-28"0,-3 0-4 0,-3 3 19 0,-2 0-6 15,-4 0-2-15,-3 3-11 16,-3 2-2-16,-3 3-11 16,0 3-2-16,-6 2-1 0,4 0-2 15,5 1 1-15,6 1 0 16,6 4 1-16,12 2 0 16,6 0 2-16,9 0 1 15,2-2 1-15,4-8-18 16,6-6-5-16,3-5-72 15,2-3-57 1,7-2 48-16</inkml:trace>
  <inkml:trace contextRef="#ctx0" brushRef="#br1" timeOffset="137">10384 14243 100 0,'-6'-3'38'0,"6"3"-20"0,0 3-8 0,0-3 19 16,3 7-8-16,0 4 5 16,3 0 3-16,0 2-16 15,-3 3 6-15,0 2 2 0,0 3-3 16,0 1 0-16,-3-4-4 15,3-2 1-15,-3-3-8 16,0-2-4-16,0-3 9 16,0-3 4-16,0-5-4 15,0 0 1-15,-3-3-8 16,3-2-3-16,0-3-1 16,0-2 1-16,0-4-6 15,0 1-1-15,3 0-3 16,3 2 2-16,0 1 2 15,0 2 2-15,3 2-1 16,0 4 1-16,0-1 0 16,-1 3-2-16,-2 5 5 15,0 1 1-15,-3 2 0 16,0 0-2-16,-3 0 3 0,3 0 0 16,-3-3-1-16,0-5 1 15,0 0-2-15,6-3-1 16,0-2 1-1,3-3-4-15,0 0 2 16,6 0-1-16,0 0-2 16,0 3 3-16,0 2 2 15,-1 3-5-15,1 3 1 16,-3 2 3-16,0 3 2 16,-3 3 2-16,-3-1 0 15,-3 3-2-15,0-2 1 16,-3 0-7-16,0-3 1 15,0-3-30-15,0 0-13 0,0-5-29 16,0 0-46 0,6 3 32-16</inkml:trace>
  <inkml:trace contextRef="#ctx0" brushRef="#br1" timeOffset="138">10819 14317 168 0,'-15'-6'63'0,"12"6"-34"0,-3 0-23 0,-3 0 17 16</inkml:trace>
  <inkml:trace contextRef="#ctx0" brushRef="#br1" timeOffset="139">10759 14314 326 0,'-15'5'27'0,"0"3"-14"0,3 3-8 0,4 2-2 16,2 3-4-16,3 0 0 15,3 0 3-15,3-3 1 16,6-3-1-16,2-4 1 15,4-4-4-15,-3-4 0 16,0-4-1-16,0-1 0 16,0-1 2-16,-3-3 2 15,0-2-1-15,-3 2-1 16,-3 1-2-16,0-1 1 16,-3 3 5-16,0 3 2 15,0-1 0-15,0 4-1 16,0 2-6-16,3 2 1 0,0 6 0 15,3 3 2-15,0 2-3 16,0 0 0-16,2 1 1 16,1-1 2-16,0-2-17 15,0-4-6-15,0-1-37 16,0-4-12-16,3 1-13 16</inkml:trace>
  <inkml:trace contextRef="#ctx0" brushRef="#br1" timeOffset="140">10976 14335 208 0,'-3'-3'79'0,"3"6"-42"0,3 2-43 0,0 1 12 16,-3 2 2-16,0 0 5 16,0 2-4-16,0 1-1 15,0-1-4-15,0 1-5 0,0-3-2 16,0 0-40-16,3-3-76 31</inkml:trace>
  <inkml:trace contextRef="#ctx0" brushRef="#br1" timeOffset="141">10953 14290 176 0,'-3'-13'68'0,"6"13"-36"0,0 0-53 0,-3 0 6 0,3 0-17 16,6 0-5-16,-1 0-20 16,7 0-6-16</inkml:trace>
  <inkml:trace contextRef="#ctx0" brushRef="#br1" timeOffset="142">11078 14359 168 0,'-3'13'66'0,"6"-5"-36"0,-6 3-24 16,3-6 17-16,0-5-5 15,0 0-1-15,0 0-1 16,0 0 3-16,0 0-11 16,3-3-2-16,0-2 0 0,0 0-5 15,3-3-1-15,0-3 0 0,-1 1 2 16,4-1-3-16,0 3 0 16,0-2-1-16,6 4 0 15,-3 1 2-15,6 5 2 16,0 3 1-1,-3 2 5-15,0 0 3 16,-4 3-4-16,-2 3-2 16,-3-1-2-16,0 1-3 15,-3-1-6-15,0 1-1 16,-3-3-35-16,3 0-14 16</inkml:trace>
  <inkml:trace contextRef="#ctx0" brushRef="#br1" timeOffset="143">11423 14425 180 0,'0'3'68'0,"3"-1"-36"0,-3-2-40 16,0 0 10-16,0 0 14 15,0 0 9-15,-3 3-6 16,0-3-1-16,0 0-10 15,0 0-3-15,0 0-1 0,3 0-9 16,0 0-4-16,0 0 2 16,0 0 2-16,3 3 3 15,-3-3 1-15,3 2 1 16,-3-2 2-16,0 0-1 16,0 0-1-16,0 0-26 15,0 0-12-15</inkml:trace>
  <inkml:trace contextRef="#ctx0" brushRef="#br1" timeOffset="144">11694 14319 160 0,'0'-8'63'0,"3"6"-34"0,-3-4-19 0,0 1 20 0,0 0 13 15,-3 2 21 1,-12 1-21-16,0 2-22 16,-3 2-14-16,0 3-5 0,0 3-7 15,1 3 1-15,2 2 2 16,3 3 1-16,6 3 1 16,6-1 0-16,9 1 8 15,9-3 5-15,5-3-2 16,10-5-1-16,9-8-15 15,3-3-6-15,-1-5-57 16,1-2-25-16,-6-1-21 16</inkml:trace>
  <inkml:trace contextRef="#ctx0" brushRef="#br0" timeOffset="145">4371 15044 96 0,'0'-2'35'0,"-14"2"-18"0,5-3 4 0,6 3 19 15,-3 3-1-15,-3-1 1 16,0 1-16-16,-3 2-6 16,0 3-11-16,3 0-7 0,-3-3-1 15,3 3 1-15,3 0 2 0,3-3-3 16,3 1-2-1,6-1-1-15,3 3 3 0,3-3 0 16,6 1 1-16,-3-1-3 16,-3 5 2-16,-3 1 5 15,-9 2 2-15,-3-2 4 16,-3-1 1-16,-3 1-5 16,-3-3-4-16,-3-3 1 15,-3 1 0-15,3-4-4 16,-3 1 1-16,4-1-22 15,2-2-10-15,3 3-123 32,15-6 66-32</inkml:trace>
  <inkml:trace contextRef="#ctx0" brushRef="#br0" timeOffset="146">4437 15092 108 0,'-3'8'44'0,"3"0"-24"0,0 8-10 0,0 2 14 15,0 1 2-15,3-1 4 0,0 3-10 16,0 0-4-16,3 1-9 15,-3-4-5-15,3 1 1 0,-3-3-2 16,0-3 2-16,0-3-2 16,0-2-1-16,0-2 3 15,-3-4 2-15,0 4-4 16,-3-12-1-16,0 6 2 16,0-8 3-16,0-2-7 15,0-3 0-15,0-3 0 16,3 0 3-16,0-11 0 15,0 1-1-15,3 2 1 16,3 0 1-16,3 3 1 16,0 0 3-16,2 5-3 15,1 3-2-15,0 2 0 0,3 6-1 16,-3 2 0-16,3 6 0 16,-3 2 4-16,-6 3 2 15,-3 0 2-15,-3 5 2 16,-6 1-3-16,0 1-2 15,-3-1-2-15,0-1-3 16,-3-3-21-16,0-2-9 16,0 0-31-1,3-2-51-15</inkml:trace>
  <inkml:trace contextRef="#ctx0" brushRef="#br0" timeOffset="147">4663 15118 148 0,'-3'3'55'0,"6"2"-30"0,0 1-29 16,0-4 10-16,3 3 12 16,0-2 9-16,0 0-8 15,3-3-1-15,3 0-10 16,0-3-5-16,0 0 0 0,0-2-2 15,-1-3 2-15,-2 0-2 16,0 0-1-16,-6-2-6 16,0-1-4-1,-6 3-1-15,-3 3-3 0,-3 0 1 16,-3 2 5-16,1 3 4 16,-4 3 3-16,0 2 3 15,-3 3-3-15,6 0 0 16,0 2 5-16,3 1 2 15,9 2-2-15,6 3-1 16,0 0-1-16,3-3-2 16,6 0-15-16,3-5-5 15,0-5-47 1,11-3-28-16,1-11 45 16</inkml:trace>
  <inkml:trace contextRef="#ctx0" brushRef="#br0" timeOffset="148">4952 15039 156 0,'-21'-3'60'0,"12"6"-32"0,-6 5-33 15,9-3 10-15,0 8-1 16,-6 1 5-16,-5-1 6 16,8-3 3-16,3 9-9 15,3-3-5-15,9 2-3 16,3-4-1-16,2-4 0 15,1-2 0-15,0-8-7 16,0-3-3-16,0-4-10 16,0-1-5-16,-3 0 9 15,-3-3 4-15,0 0 10 0,-3 4 6 16,-3-1 11 0,0 2 6-16,0 4-7 0,0 2-3 15,3 5-6 1,3 0 1-16,0 6 3 15,3 5-7-15,0-3-3 16,0 0 0-16,-1-2 0 16,7-3-24-16,3-3-10 15,0-2-40 1</inkml:trace>
  <inkml:trace contextRef="#ctx0" brushRef="#br0" timeOffset="149">5157 14862 128 0,'-3'2'49'0,"0"6"-26"0,3 8-27 16,0 0 10-16,0 8-1 16,0 5 4-16,3 0 5 15,0 0 3-15,0 0-9 16,0 6-7-16,0-4-1 0,0 1 0 15,0-5 0-15,0-6-36 16,0-3-50 0,0-5 11-16</inkml:trace>
  <inkml:trace contextRef="#ctx0" brushRef="#br0" timeOffset="150">5354 15052 116 0,'-9'0'46'0,"3"0"-24"0,-15 11-24 0,12-6 11 15,-3 0 14-15,-3 1 9 16,0 2-14-16,1-3-5 16,2 3-10-16,3-3-3 15,3 0 0-15,0 1 4 0,9-1 11 16,3 0-1-1,9-2-5-15,2 0-3 0,1-1-6 16,0 6 0-16,0-8-29 16,0 0-10-16,0 0-43 31</inkml:trace>
  <inkml:trace contextRef="#ctx0" brushRef="#br0" timeOffset="151">5506 15129 228 0,'-15'0'88'0,"15"0"-48"0,0 3-47 16,0 4 9-1,0 1-4-15,0-2-17 16,0-9-4-16,0 3-68 16,9 0-28-16</inkml:trace>
  <inkml:trace contextRef="#ctx0" brushRef="#br0" timeOffset="152">5628 15079 168 0,'-15'10'63'0,"12"-2"-34"0,-3 8-32 0,6-11 13 15,3 3 6-15,0 3 7 0,3 2-3 16,3 0-2-1,5-2-10-15,1-3-1 0,12-8 0 0,-3-8 1 16,-3 0 0 0,-3-5-2-16,-3 2 1 0,-4-2-2 15,-5 0 2-15,-3-1-4 16,-9 1-2-16,-5-3 0 16,-1 3-1-16,0 0-9 15,-3 5-2-15,3 3-34 16,3 2-15-16,0 6-35 15</inkml:trace>
  <inkml:trace contextRef="#ctx0" brushRef="#br1" timeOffset="153">5943 14915 144 0,'0'2'55'0,"3"1"-30"0,-3-3-18 16,0 0 15-16,0 0 4 16,0 0 7-16,0 0-9 15,-3 0-2-15,0 0-13 16,0 0-8-16,0 0-1 0,0 0 0 15,3 0 2-15,0 0-8 16,0 0-1-16,0 0 2 16,6 0 0-16,0 0 3 15,-3 0 1-15,6 8 3 16,-3 0 1-16,0-3 1 16,-6 0 24-1,-3 1-9-15,0-12 1 16,3 4-10-1,0-1-8-15,0 0-2 16,6 1-7 0,0-1 4-16,3 3 1 15,0 5-1-15,-3-5 2 16,0 6 3-16,-9-1 1 16,0 0 5-16,0 1 3 15,-6-4 2 1,0-2-6-16,3-5-4 0,0 5-2 15,0-5-1 1,3-1-3-16,0 1 2 0,3 0-4 16,0 2 1-16,0 0 4 15,0 3 2-15,0 0-3 16,0 8-1 0,-3 8 3-1,0-3 3-15,0-2-1 16,0-3-2-16,0-3 0 15,0 1 1-15,0-9 1 16,3 0 1-16,0-2-7 16,3 2 0-16,0 1 1 15,0-1 3-15,-3-5-2 16,0 0 0-16,0 8-17 31,0 0-5-31,0 0-46 0,0 0-20 16</inkml:trace>
  <inkml:trace contextRef="#ctx0" brushRef="#br1" timeOffset="154">5937 15171 104 0,'0'0'41'0,"0"3"-22"0,0 0-22 15,3 2 87 1,-3 0-23-16,3 0-17 15,-3 1-14-15,0-6-19 16,0 0-3-16,0 2 2 0,0-2-2 16,0 0 3-16,-3 0-4 15,3 0 1-15,0-5-10 16,0-6 0 0,3 4-2-1,0-1-1-15,0 2 4 0,3 4 0 16,0-1-4-1,0 6 1-15,0-3 4 0,-3 2 2 16,-3-2 2-16,-3 3 0 16,0 0 0-16,0-1 0 15,-3-2-2-15,0 0 1 16,0-5-2-16,0 2-1 16,3-2 1-16,0 0 1 15,0-1-3-15,3 1 0 16,3 0-1-16,6 2 0 15,0 3 0-15,3 0 0 16,0 3 0-16,0-1 0 0,-3-2 8 16,-3 6 6-16,-3-1 0 15,-6-5 3-15,0 5-4 16,-6-2-1-16,0 0-6 16,0-6-1-16,0 0-6 15,0 1 0-15,3-1-32 16,0 0-12-16,0 1-80 15</inkml:trace>
  <inkml:trace contextRef="#ctx0" brushRef="#br1" timeOffset="155">6753 14965 132 0,'3'-3'49'0,"-3"3"-26"0,-3 0-3 0,0 0 19 0,0 0-4 15,-3 3 2-15,-3-3-15 16,-3 8-3-16,-6 0-11 15,0 0-3-15,3 0-1 0,3 0-5 16,4-3-1-16,13 3-4 16,7 0 1-1,3 0 3-15,3 5-1 16,0 0 1-16,0 0 2 16,-3-2 0-16,-6 2 6 15,-6 3 2 1,-6 3 0-16,-3-9 0 15,-3-2 0-15,-6 0-4 16,-6-3-1-16,3 1-21 0,0-6-8 16,3-3-25-16,1 0-10 15,5-5-27 1</inkml:trace>
  <inkml:trace contextRef="#ctx0" brushRef="#br1" timeOffset="156">6833 15044 184 0,'0'16'68'16,"6"-5"-36"-16,0 12-40 0,-3-7 12 0,0 6 2 16,6-1 6-16,0 3 7 15,-3-1 3-15,0 1-11 16,6 0-9-16,-3-6-4 0,-1-2 5 15,-2-2 3-15,0-6-1 16,-3-3 0-16,-3-5-1 16,-3-5 0-16,-3-3-5 15,-3-6-1-15,-2 1 1 16,-1-8 0-16,3-6-4 16,0 1 1-16,3 0 0 15,3-4 2-15,6 7 1 0,6-9 1 16,6-2 0-1,3 10 2-15,-1 5-1 0,1 11-1 16,0 11 3-16,0 2 2 16,-3 3 4-16,-3 0 2 15,-3 3 3-15,-6 2 2 16,-3 3-5-16,-6-3 1 16,-3-2-14-16,3-1-3 15,-3-2-31-15,0-3-14 16,-6-2-34-1,3-3-38-15,9-3 40 16</inkml:trace>
  <inkml:trace contextRef="#ctx0" brushRef="#br1" timeOffset="157">7113 15026 180 0,'3'0'68'0,"9"5"-36"0,0 0-40 16,-6-2 12-16,0 2-4 15,2-2 2-15,1 0 14 16,0-1 7-16,0-2-11 16,0-2-2-16,3-4 0 0,-3 1-6 15,0-8 0-15,-3-1-7 16,-6-7-2 0,-3 3-1-16,-3 2-1 15,-3 5 0-15,-3 3 4 16,-3 6 1-16,-6 10 2 0,4 8 2 15,2-1 1 1,3 1 1-16,3 0 2 16,3 0 1-16,6 0-3 0,9-3-1 15,0 3-1-15,3-5 1 16,3-3-11-16,2-3-4 16,4-3-34-16,3-2-13 15,3-2-20 1</inkml:trace>
  <inkml:trace contextRef="#ctx0" brushRef="#br1" timeOffset="158">7399 14923 164 0,'-21'0'63'0,"6"-3"-34"16,-12 3-23-16,18 10 17 0,0 9-12 16,-3-3-1-16,0 2-2 15,4 1 2-15,2-3-5 16,3 0-5-16,3 0-3 0,0 2 4 15,6-7 3-15,5-3-3 16,1-3-3-16,3-3-4 16,0-2 1-16,0-5-6 15,-3 0-1-15,0-3 5 16,-6-3 3-16,3-2 5 16,-3 5 4-16,-3 3 4 15,-3 0 5-15,3 2-4 16,-3 3 0-16,0 8-2 15,3 3 0-15,0 4-4 0,2-1-3 16,4 1 0-16,0-1 1 16,0 2-3-1,3-3 0-15,-3-8-19 0,0 0-7 16,0-2-43 0,0-8-42-16,0-6 39 15</inkml:trace>
  <inkml:trace contextRef="#ctx0" brushRef="#br1" timeOffset="159">7527 14766 180 0,'-3'0'68'0,"3"6"-36"0,3 4-40 0,-3-2 10 0,6 8 10 15,0 3 8-15,-1 10 4 16,1 8 3-16,3-3-15 15,-6 1-7-15,0-4-3 0,3-4-2 16,0-3 0-16,0-3-16 16,0-5-6-16,0-6-40 15</inkml:trace>
  <inkml:trace contextRef="#ctx0" brushRef="#br1" timeOffset="160">7735 14893 136 0,'-15'0'52'0,"3"3"-28"0,-9 2-24 0,12-2 10 16,-2 8 18-16,-10-1 9 16,-3 9-17-16,3-3-6 15,6-1-9-15,3-4-4 0,3 2 0 16,9 0 5-16,6-2 6 15,6-3 0-15,3 0 1 16,6 0-7-16,3 0-2 16,2 0-4-16,1-3-3 15,6 0-27-15,-6 1-10 0,-3-4-42 16,-1 1-30 0,-2-3 45-16</inkml:trace>
  <inkml:trace contextRef="#ctx0" brushRef="#br1" timeOffset="161">7890 15084 208 0,'0'3'79'0,"0"-1"-42"0,-3 3-43 15,3-5 14-15,0 3-5 16,0-3 3-16,0 0-3 16,0 0 0-16,0 0-1 15,0 0-8-15,3 0-1 0,3 0-4 16,-3 0 0-16,3 0-1 15,-6 0 2-15,3 0-12 16,0 0-5-16,3-3-46 16</inkml:trace>
  <inkml:trace contextRef="#ctx0" brushRef="#br1" timeOffset="162">8164 14864 144 0,'-18'-5'55'0,"9"8"-30"0,-9 2-18 0,9 0 15 0,-3 3 9 15,-3 8 5-15,-3 0-5 16,1 5-4-16,2 3-15 16,6 0-3-16,9 0 1 0,6-3-4 15,3-3-1-15,8 1-2 16,7-6-3-16,6-5-10 15,12 0-4-15,-1-6-64 16,4-4-63 0,-6-6 38-16</inkml:trace>
  <inkml:trace contextRef="#ctx0" brushRef="#br1" timeOffset="163">9083 14848 152 0,'-15'0'57'0,"7"3"-30"0,-10 2-18 15,9 1 16-15,-3-1 3 16,-6 3 3-16,-3 0-5 0,0 0-2 16,6 0-18-1,12 5-3-15,3-2-3 0,9-1 0 16,3 6 0-16,3 0 2 16,0 0-1-16,0 0 2 15,-3-1-2-15,-6 1 2 16,-6 0 0-16,-6 0 3 15,-3-5-1-15,-6-1 0 16,-9-2-6-16,0-3 1 16,1-2-24-16,2-3-10 15,3-3-28-15,3 1-12 16,3-3-6 0</inkml:trace>
  <inkml:trace contextRef="#ctx0" brushRef="#br1" timeOffset="164">9086 14896 124 0,'-3'3'49'0,"3"5"-26"0,3 18-25 16,-3-10 9-16,0 5 10 15,3 3 8-15,0 0 10 16,0 8 3-16,0-3-20 15,3 0-6-15,0-3-1 0,-3-2-7 16,0-3 0-16,0-2-2 0,0-3-2 16,-3-6 3-16,0-2 0 15,0-5-1 1,-3-6 1-16,0-2-9 0,-3-11-1 16,0-3 4-16,0-2 1 15,0-3-1-15,0-2 0 16,6-14-1-16,3-2 0 15,3 8 0-15,6 2 3 16,9 5 4-16,0 6 3 16,0 8 0-16,0 8 1 15,-4 5 0-15,1 5 3 16,-6 13 6-16,-6 4 4 0,-6-1-1 16,-6 0-2-16,-3-3-9 15,-9 1-5-15,0-3-5 16,1 0 1-1,-1-6-19-15,0-2-9 0,3-2-27 16,3-4-12-16,6-4-28 16</inkml:trace>
  <inkml:trace contextRef="#ctx0" brushRef="#br1" timeOffset="165">9321 14983 216 0,'3'16'82'0,"3"-10"-44"0,15-1-44 16,-12 0 12-16,6-2 0 0,-6-1 6 16,0-2 7-16,0 0 5 15,0-10-12 1,0 2-5-16,0-8 0 0,-3 3-9 0,-3 0-3 16,-3-1-4-16,-3 4-2 15,-6-1-5-15,-6 6-1 16,-3 2 8-16,0 3 4 15,-6 11 2-15,6 5 1 16,1 0 4-16,2-1 3 16,6 1 4-16,3 0 5 15,6 0-6-15,6 0 0 0,3-3-4 16,8 0-1 0,7-5-10-16,3-2-5 0,-3-6-36 15,3 0-14 1,-1-3-28-16</inkml:trace>
  <inkml:trace contextRef="#ctx0" brushRef="#br1" timeOffset="166">9566 14904 184 0,'-18'-3'71'0,"9"6"-38"0,-6 2-36 16,9 6 13-16,-3 7 2 15,-3 4 4-15,0-4 7 16,3 1 3-16,3-4-13 15,3 1-6-15,3 0 0 0,3 0-2 16,6-5 0-16,0-3-6 16,3-6-1-16,3-2-8 15,-3-2-2-15,0-1-2 16,0-5-1-16,3 0 5 0,-9-2 4 16,-1 2 4-1,4-6 7-15,-6 12 3 16,-3 2-2-16,6 2-1 15,-6 4 3-15,6 2 5 16,0 0-7-16,6 5-3 16,0 0-2-16,0-2 1 15,0-4-1-15,0 1-1 16,-3-5-30-16,0-3-15 16,0-3-37-1,-1-5-33-15,1-2 43 0</inkml:trace>
  <inkml:trace contextRef="#ctx0" brushRef="#br1" timeOffset="167">9705 14758 160 0,'-6'0'63'0,"6"3"-34"0,6 10-34 16,-6-5 12-16,3 8 7 15,0 8 6-15,0 8 7 16,0 5 6-16,0 0-18 15,0-3-8-15,0-2-5 0,3-6-5 16,-3-4 2-16,0-4-28 16,3-5-10-16,0-5-54 15</inkml:trace>
  <inkml:trace contextRef="#ctx0" brushRef="#br1" timeOffset="168">9884 14893 148 0,'-12'0'57'0,"-3"6"-30"0,-9-1-32 0,16-2 10 15,-4 2 10-15,-3-2 7 16,0 7 14-16,0-2 7 16,0 0-23-16,6-3-6 0,3 1-3 15,3 4-7-15,0 1 0 16,6-3 0-16,6 0 2 0,0 0-1 15,3 0 2 1,6-1-11-16,3 1-2 0,0-2-19 16,-1-1-7-16,1 0-38 15,-3-2-53 1,0 0 30-16</inkml:trace>
  <inkml:trace contextRef="#ctx0" brushRef="#br1" timeOffset="169">10021 15063 236 0,'0'2'88'0,"0"4"-48"0,0-4-45 16,0-2 17-16,0 6 0 15,0-1 4-15,0-5-2 16,0 0 2-16,0 0-9 0,0 0-6 0,0 0-2 16,0 0-23-16,0 0-10 15,0 0-13-15,0 0-6 16,0 0-24-1,3-3-22-15,0-2 39 16</inkml:trace>
  <inkml:trace contextRef="#ctx0" brushRef="#br1" timeOffset="170">10167 14661 152 0,'0'8'57'0,"6"2"-30"0,0 17-12 16,-3-12 20-16,0 7 7 15,-3 7 7-15,0 2-16 16,0 12-5-16,0-1-16 16,0-5-8-16,0-2 0 0,3-6-3 15,-3-3-1-15,0-7 3 16,0-3 2-16,3-3-4 15,0-8-3-15,0-5-6 16,3-5-2-16,-1-8-6 16,1-11-3-16,3 0 2 15,6 3 0-15,0 2 7 16,0 6 4-16,0 5 6 16,0 3 4-16,0 10 10 15,0 11 3-15,-1 0-2 16,-2 2 1-16,-3-2-9 0,0 0-2 15,-3 0-8-15,-3-3-2 16,0 3-56-16,0-5-21 16</inkml:trace>
  <inkml:trace contextRef="#ctx0" brushRef="#br1" timeOffset="171">5309 15558 144 0,'-21'-3'55'0,"6"0"-30"0,3 3-14 0,6 0 15 16,-2 3 1-16,-7 0 1 15,0 7-11-15,-3 1-3 16,-3 2-8-16,6 0-6 0,6 3-1 0,3 3 1 16,6-1 2-16,6-2-3 15,3-3 0-15,3-5-4 16,3-3 1 0,3-5 0-16,0-2-1 0,-3-4-3 15,-1-1 0-15,-2-1 4 16,0-6 2-16,-3 4 2 15,-3-6 8 1,-3 3 7 0,0 5-5-16,3 16-12 15,0 2 1 1,3 6-1-16,3 8 8 16,3 5 6-16,0 0 0 15,-3 0 3-15,-6 3-6 16,-4 0-3-16,-7-6 3 15,-4-2 4-15,-3-3-5 0,-3-8 0 16,-3 1-11-16,-3-6-5 16,0-6-25-16,3-4-11 15,4-6-32 1,2-6-46-16,9-4 35 16</inkml:trace>
  <inkml:trace contextRef="#ctx0" brushRef="#br1" timeOffset="172">5625 15579 168 0,'-9'0'66'0,"9"-3"-36"16,-9 3-26-16,3 3 15 0,-6 2 2 16,-3 0 2-16,-3 6-1 15,0-1-2-15,0 1-10 16,4 2-9-16,2 0-1 0,6 3 0 15,6 0 0-15,6 0-3 16,6 0 0-16,5-3-5 16,7-2 0-16,3-6-25 15,3-5-8-15,2 0-39 16,1-5-25 0,0-3 45-16</inkml:trace>
  <inkml:trace contextRef="#ctx0" brushRef="#br1" timeOffset="173">5812 15624 184 0,'-21'-14'68'0,"12"14"-36"0,-11 14-18 0,8-9 20 16,0 0-8-16,-3 3-1 15,3 0-10-15,3 3-4 16,3 2-6-16,6 3-4 0,9 0 0 16,6-3-1-16,6 0 2 15,11-5-14-15,7 0-5 16,9-5-66-1,2-6-56-15,-2-5 43 16</inkml:trace>
  <inkml:trace contextRef="#ctx0" brushRef="#br1" timeOffset="174">6818 15462 152 0,'3'-2'57'0,"-6"4"-30"0,-6-4-14 0,3 4 17 15,-6 4-2-15,-5-1 3 16,-4 3-4 0,-6 5-2-16,0-2-13 0,0 4-8 0,4-4 0 15,8 0-5-15,3-1 0 16,9 3-1-16,9 1-2 16,6-1 3-16,5 0 2 15,7 0-2-15,0 3 0 16,-3 0 5-16,-6 3 2 15,-6-1 4-15,-9 1 4 16,-3-3-6-16,-6-3-2 16,0-3-1-16,-6-2-1 15,-3-2-2-15,-3-4-2 0,3-2-17 16,1-2-9-16,-1-4-35 16,3-2-13-16,6 0-24 31</inkml:trace>
  <inkml:trace contextRef="#ctx0" brushRef="#br1" timeOffset="175">6705 15333 184 0,'-6'-3'68'0,"6"6"-36"0,-3-1-29 0,3 6 15 16,0 8 4-16,0 11 6 16,3 4-2-16,0 6-1 15,-3 3-13-15,3 5-8 16,0-3-2-16,0 1 0 0,0-4 1 16,3-4 1-16,0-1 0 15,0 1-13-15,0-9-4 16,0-2-36-16,-3-6-15 15,3-4-36 1</inkml:trace>
  <inkml:trace contextRef="#ctx0" brushRef="#br1" timeOffset="176">7196 15457 96 0,'-9'-5'35'0,"3"7"-18"0,-6 4 0 0,6-4 16 15,-5 6-2-15,-7 3 2 16,-3 2-13-16,0 6-2 16,0 10-10-16,0-3-5 0,3 3 0 15,7 3 0-15,8 5 1 16,6-5-2-16,6-3-2 16,8 3-10-16,4-11-6 15,3-3-14-15,3-4-6 0,0-14-36 31</inkml:trace>
  <inkml:trace contextRef="#ctx0" brushRef="#br1" timeOffset="177">7416 15563 124 0,'-3'-11'49'0,"-2"3"-26"0,-4 8-5 15,3 0 18-15,0 0 2 16,-6 0 2-16,0 0-18 0,-3 0-8 16,-3 8-8-1,-3 8-7-15,3 0 0 0,1 2-1 0,5 4 0 16,3-4 4-16,6 9 1 16,6-4-4-16,6-1 1 15,3-4-5-15,5-2-1 16,10-3-17-16,-3-5-5 15,0-5-30 1,0-3-46-16,-1-3 23 16</inkml:trace>
  <inkml:trace contextRef="#ctx0" brushRef="#br1" timeOffset="178">7509 15573 156 0,'-3'0'60'0,"0"0"-32"0,6 3-35 0,-3-3 24 16,0 13 1-16,3 0-2 16,-3 6 1-16,3 2-10 15,-3 3-4-15,3 0-2 0,-3-3 3 16,3-5 2-16,-3 2-24 16,0-4-11-16</inkml:trace>
  <inkml:trace contextRef="#ctx0" brushRef="#br1" timeOffset="179">7497 15571 212 0,'-3'-3'82'0,"6"0"-44"0,6-2-40 0,-3 3 14 16,6-1-6-16,3-2-1 15,-1-1-6-15,1 6 1 16,3-2 0-16,0 2-38 0,0 0-16 16,-3 0-33-1</inkml:trace>
  <inkml:trace contextRef="#ctx0" brushRef="#br1" timeOffset="180">7524 15671 168 0,'0'0'66'0,"12"6"-36"0,-4-6-37 16,-5 0 8-16,6 2-7 16,0-2 1-16,3 0-2 15,3-2 2-15,0-1-35 16,0 0-13-16,0 1 0 16,3 2 2-16</inkml:trace>
  <inkml:trace contextRef="#ctx0" brushRef="#br1" timeOffset="181">7759 15555 132 0,'0'0'49'0,"0"0"-26"0,0 5-29 0,0 6 8 15,0 2 9-15,0 0 5 16,-3 0 5-16,-3 3 2 15,0 0-8-15,0 3-4 16,3-1-6-16,-3-2-6 0,3 0 0 16,0-3 3-16,3-2 1 15,0-6-4-15,3 6 1 16,3-9 6-16,3 6 4 16,0-5-5-16,3 0-1 0,0-3-9 15,6 2-2-15,-4-2-20 16,1 0-10-1,0 0-43-15</inkml:trace>
  <inkml:trace contextRef="#ctx0" brushRef="#br1" timeOffset="182">7905 15774 208 0,'-6'0'77'0,"9"-2"-42"0,-6-1-43 15,6 3 10-15,-3-2 3 16,0-6 6-16,3-3-3 16,3 0-2-16,0-2-3 15,-1 0-9-15,1-6-4 0,3-2-10 16,-3 0-2-16,0 0 11 16,0 0 6-16,0 2-1 0,0 1 0 15,6 2 5 1,-3 5 5-16,3 3 4 15,-3 8 3-15,0 6 3 0,0 7 4 16,-3 5-1-16,3 4-1 16,-3 1-6-16,2 1-4 15,1 5-6-15,0-5-2 16,0 0 1-16,0-6 2 16,0-2-24-16,0-5-12 0,0-3-57 15</inkml:trace>
  <inkml:trace contextRef="#ctx0" brushRef="#br1" timeOffset="183">7928 15700 180 0,'-8'-2'68'0,"8"2"-36"0,8-3-44 15,-2 3 7-15,3 0-2 16,0-3 2-16,9 1 0 15,3-3 1-15,0-1-15 16,3 4-5-16,2-1-37 16,1 0-15-16</inkml:trace>
  <inkml:trace contextRef="#ctx0" brushRef="#br1" timeOffset="184">8315 15563 172 0,'-9'0'66'0,"6"0"-36"0,-14 2-40 0,8 1 9 16,0 10 6-16,-3 1 9 16,0-1 6-16,0 0 3 15,3 3-12-15,3 0 0 0,3 2 0 16,6 1-4-16,3-3-2 16,6 0-5-16,3-3-2 15,0-3-4-15,3-2-1 16,0-2-38-16,-1-4-15 15,-2-2-23-15</inkml:trace>
  <inkml:trace contextRef="#ctx0" brushRef="#br1" timeOffset="185">8301 15695 180 0,'-6'-5'68'0,"9"5"-36"0,2-3-44 16,1 3 10-16,0-2-2 15,3-1 4-15,3 0 7 0,0 3 4 16,0 0-6 0,0 0-3-16,-3 3-1 0,0 2-1 15,-3 3 0-15,-3 5 11 16,0 1 5-16,-3-1 5 16,0 0 2-16,-3 0-12 0,3-2-7 15,0-1 0-15,-3-2-1 16,0-2-17-16,3-1-7 15,0-5-32-15,6-3-11 16,0 1-16 0</inkml:trace>
  <inkml:trace contextRef="#ctx0" brushRef="#br1" timeOffset="186">8631 15531 176 0,'-6'-3'66'0,"6"3"-36"0,-3-2-24 0,0 2 17 0,-3 0 1 16,-3 5 3-16,-3 0-6 15,0 1-2-15,-3-4-11 16,4 12-5-16,2-4 0 0,6 6-7 16,3-3 1-16,3 0-1 15,6 1-1-15,5-1 1 16,4 0 3-16,-6 0 0 15,-3 1 1-15,-3-1 2 16,-9 0 3-16,-6 0 7 16,-3-2 4-16,-6 2-6 15,3-5-1-15,-8-3-10 16,2 3-1-16,0-5-20 16,6-3-8-16,3-3-33 15,3 1-14-15,12-4-11 16</inkml:trace>
  <inkml:trace contextRef="#ctx0" brushRef="#br1" timeOffset="187">8795 15468 192 0,'29'7'74'0,"-17"12"-40"0,6 7-33 0,-12-7 16 0,3 2 11 15,-6 6 9-15,-3 2-10 16,-6 5-6 0,-9 1-12-16,-12 7-13 0,-5 3-5 0,-7-8-59 15,0 0-25-15,4-5-6 16</inkml:trace>
  <inkml:trace contextRef="#ctx0" brushRef="#br1" timeOffset="188">9316 15698 236 0,'-3'-3'88'0,"8"3"-48"0,1-3-42 0,0 3 17 16,9 0-7-16,6-2 3 15,0-1-8-15,3 1-4 16,6-1 0-16,2-2 4 0,4-1 3 0,3 1-51 16,-4 2-21-1,1 1-34 1</inkml:trace>
  <inkml:trace contextRef="#ctx0" brushRef="#br1" timeOffset="189">9804 15579 108 0,'0'-6'41'0,"0"6"-22"0,3 0-25 15,-3 0 8-15,0 0 29 16,0 0 15-16,-3 0-2 16,-3 3-2-16,-3 5-8 15,-3 3-4-15,0 2-16 16,0 0-4-16,0 3 0 0,6 0 0 15,3 2 4-15,3 1-5 16,9-1-1-16,3-2-4 0,12-5-3 16,3-6-22-16,5-5-9 15,7-5-58 1,3-3-60-16,5 5 42 16</inkml:trace>
  <inkml:trace contextRef="#ctx0" brushRef="#br1" timeOffset="190">10503 15563 80 0,'3'-5'33'0,"9"10"-18"16,-15-5-13-16,9 0 9 0,-6 0-5 15,0 0-1-15,0 0 2 16,0 2 0-16,-3 1 14 16,3-3 6-16</inkml:trace>
  <inkml:trace contextRef="#ctx0" brushRef="#br1" timeOffset="191">10509 15576 278 0,'-6'5'47'0,"-3"1"-23"15,0 4-4-15,-3-2-2 0,0 0-13 16,4 0-2-16,2-3 4 0,0-2 3 16,6 5-12-16,3-3-3 15,6 0 4-15,2 1 5 16,4-1-7-16,0 3 1 16,3 0 2-16,-3 0 2 15,-3 0 0-15,-3-3 1 16,-3 0 2-16,-6 1 2 15,-3-1-1-15,-6-2 1 16,-3-1-4-16,0 1-2 16,-3-3-14-16,0 0-4 15,0 0-9-15,1 0-1 16,2 0-21-16,3 0-9 16</inkml:trace>
  <inkml:trace contextRef="#ctx0" brushRef="#br1" timeOffset="192">10587 15618 124 0,'-3'0'49'0,"0"0"-26"0,3 11-16 16,3-3 13-16,0 2 7 15,-1 4 8-15,-2 4-3 16,3 6-2-16,-3 0-16 0,3 13-2 0,-3-5-1 16,3-3-4-1,-3-5-2-15,0-3-2 0,0-5-3 16,0-3 1-16,0-3 1 16,0-4-1-16,0-4-1 15,-3-2-2-15,0-8-1 16,-5-2-3-16,2-11-1 15,0-6-5-15,3 1 0 16,6-1-3-16,3-2 2 16,0 0 5-16,2 5 4 15,1 3 5-15,3-3 2 16,0 3 7-16,0 8 4 16,0 2-7-16,6 9-2 0,-9 4 1 15,6 6 3-15,-9 0 0 16,-3 8 0-1,-3 0 1-15,-3 0 4 0,-3 0-8 16,-3-3-1-16,0-5-14 16,-3 5-7-16,0-5-22 15,3-3-11-15,0-5-32 16,0 0-31 0,6 0 40-16</inkml:trace>
  <inkml:trace contextRef="#ctx0" brushRef="#br1" timeOffset="193">10795 15669 204 0,'3'2'77'0,"0"4"-42"0,3 2-37 0,0-6 14 16,0 1 3-16,3-1 2 15,0-2-2-15,-1 0-1 16,4-2-8-16,0-1-4 0,0-2 1 15,-3 0-11-15,0-1-2 16,-3 1 0-16,-3 0 1 16,-6-1-1-16,-3 1 1 15,-3 2-2-15,-3 3 2 16,-3 0 5-16,0 3 2 16,-2 2 6-16,5 3 2 0,3 3 2 15,3 2 2-15,3 0-1 16,3 1 0-16,3-1-10 15,3 0-1-15,3-2-33 16,3-3-12 0,2-3-42-16</inkml:trace>
  <inkml:trace contextRef="#ctx0" brushRef="#br1" timeOffset="194">11051 15629 208 0,'-18'-13'77'0,"3"23"-42"0,-9 1-43 0,18-6 10 16,-3 0-1-1,0 3 3-15,1 6 12 0,-1-1 7 16,3 0-12-16,3 3-4 0,3-3 0 16,3-2-9-16,3-6-3 15,0 3-4-15,5-5 0 16,4-3-6-16,-3-3-1 15,0-5 2-15,-3 3 1 16,0-3 8-16,-3 0 2 16,0 3 9-16,0-1 4 15,0 4 1-15,-6 2 3 16,6 5-5-16,0 3-3 16,0 0-6-16,0 2-2 15,0 1 1-15,0-6 2 0,0 6-13 16,-1-6-5-1,1-2-40-15,3-3-52 16,0-5 23-16</inkml:trace>
  <inkml:trace contextRef="#ctx0" brushRef="#br1" timeOffset="195">11149 15446 136 0,'0'0'52'0,"0"8"-28"0,3 6-28 16,-3-7 10-16,3 7 10 16,0 4 7-16,-3 11 2 15,0 0 2-15,3 3-15 0,6-3-5 0,-3 0 0 16,0-2-13 0,0-3-3-16,0-6-45 15</inkml:trace>
  <inkml:trace contextRef="#ctx0" brushRef="#br1" timeOffset="196">11343 15621 152 0,'-15'-13'57'0,"9"26"-30"0,-9-5-29 0,9-8 9 16,-6 8 12-16,-12-5 10 0,3-1-4 15,0 6-2-15,4-3-13 16,2 3-6-16,6-2-1 0,3 2 2 16,6-3 4-16,6 0 0 15,9 0 2-15,3 1-8 16,5-1-2-16,1-2-12 16,0-1-5-16,0 1-47 15,-6 0-63 1,5-1 26-16</inkml:trace>
  <inkml:trace contextRef="#ctx0" brushRef="#br1" timeOffset="197">11456 15727 252 0,'-3'0'96'0,"6"5"-52"0,-3-2-51 15,0-3 14-15,0 0-3 16</inkml:trace>
  <inkml:trace contextRef="#ctx0" brushRef="#br1" timeOffset="198">11456 15735 405 0,'6'0'-3'0,"0"0"-4"16,0 0-41-16,-3 0-19 16,-1 0-27-1</inkml:trace>
  <inkml:trace contextRef="#ctx0" brushRef="#br1" timeOffset="199">11730 15536 208 0,'-6'-10'77'0,"0"10"-42"0,0 0-30 15,3 0 19-15,-6 5-2 16,-9 3 2-16,3-3-5 16,-3 14 1-16,3-3-11 15,0 0 6-15,6 2 2 0,3-2-9 16,4 5-2-16,7-2-4 15,13-6 1-15,6-3-7 16,6-7-1-16,6-3-45 16,5-5-18-16,4 0-52 15</inkml:trace>
  <inkml:trace contextRef="#ctx0" brushRef="#br0" timeOffset="200">4294 16536 136 0,'0'0'52'0,"-3"0"-28"0,-3 6-11 0,3-6 19 15,-3 2-1-15,-3 1 2 16,0 0-12-16,-3 2-5 16,4 0-9-16,2-2-7 0,0 5-1 15,3-3-1-15,6 0 0 16,6 3 0-16,5-2-2 16,4 4 3-16,6 1 2 15,0-1 0-15,-3-2 2 16,-6 6-4-16,-3-4 0 0,-4 1 5 15,-14-1 2-15,-2 4-2 16,-4-1-1-16,-3-3 1 16,-6-2 0-16,0-2-7 15,3-4 0-15,-3 4-6 16,4-12-1-16,2 4-35 16,3-4-13-16,12-2-27 15</inkml:trace>
  <inkml:trace contextRef="#ctx0" brushRef="#br0" timeOffset="201">4416 16383 132 0,'-3'-3'49'0,"3"6"-26"0,3 8-20 0,0-6 12 15,0 8 6-15,3 19 5 16,0-3-1-16,0 3 0 16,-3-1-14-16,3 7-2 0,-3-7-2 15,0 9-6-15,0-11 0 16,-3-2 1-16,0-9 1 16,0 1 1-16,0-19 2 15,0-8-16 1,6-6-6-1,0-1-3-15,3-7-1 16,3 4 8-16,-1 2 5 0,4 3 5 16,0 2 3-1,0 3 2-15,3 3 1 0,3 10 4 16,-6 0 3-16,0 3 2 16,-4 0 3-16,-2 6-9 15,-3-1-4-15,3 0 0 16,-6-2 0-16,-3 2-30 15,3-5-14-15,0 0-111 32,6-16 79-32</inkml:trace>
  <inkml:trace contextRef="#ctx0" brushRef="#br0" timeOffset="202">4752 16595 156 0,'-11'10'57'0,"8"-2"-30"0,-3 5-32 0,6-5 10 16,0 6 10-16,0-1 7 16,3 3 3-16,3 0 2 15,2 2-15-15,4-10-2 0,3 5-3 16,6-7 1-16,-3-12 2 16,0-2-3-16,-3 0 1 15,-3-2-7-15,-3-3-1 0,-4-1-2 16,-5 1-2-16,-5 0-6 15,-7 2-2 1,-3 1-11-16,0-1-3 0,0 3-10 16,0 0-5-16,3 3-36 15</inkml:trace>
  <inkml:trace contextRef="#ctx0" brushRef="#br0" timeOffset="203">4922 16605 152 0,'0'24'57'0,"3"-8"-30"0,3 0-29 15,0-6 9-15,0-4-1 0,3-4 1 16,0 4 3-16,0-4 1 16,0-2-5-16,0-8-13 0,0 6-5 15,-1-6-3-15,1-3-1 16,-3 1 4-16,0-4 5 15,-3 1 4-15,0 8 2 16,0-3 1-16,0 8 2 16,0 5 3-16,6 3 2 15,0 5 1-15,6 6 2 16,-3-1-5-16,0-2-3 16,0 3-1-16,0-9-1 15,2-7-22-15,-2 2-8 0</inkml:trace>
  <inkml:trace contextRef="#ctx0" brushRef="#br0" timeOffset="204">5217 16372 172 0,'-3'0'66'0,"0"8"-36"0,3 11-40 16,0-9 9-16,3 6 2 15,0 11 4-15,0 2 4 16,0 0 5-16,0 3-8 0,0-3-5 0,3-5-2 16,-3 2-15-1,0-2-4-15,0-8-56 16</inkml:trace>
  <inkml:trace contextRef="#ctx0" brushRef="#br0" timeOffset="205">5142 16547 220 0,'-6'-5'85'0,"15"5"-46"0,3-6-46 0,-6 1 16 15,6-3-6-15,3 3 1 16,6-3-5-16,3 5-1 0,-1 3-43 15,-2 0-20 1,3 0-18-16,-3 3-7 0</inkml:trace>
  <inkml:trace contextRef="#ctx0" brushRef="#br0" timeOffset="206">5443 16701 180 0,'-3'0'68'0,"0"0"-36"0,-6 0-33 16,9 0 15-16,-3 0 7 15,3-3 9-15,0-2-17 16,0 5-7-16,3-3-5 16,3 0-6-16,-3 1-1 0,-3 2 0 0,0 0 2 15,0 0-14-15,0 0-3 16,0 0-35-1,0 0-50-15,6-6 26 16</inkml:trace>
  <inkml:trace contextRef="#ctx0" brushRef="#br0" timeOffset="207">5636 16563 148 0,'-11'0'55'0,"2"8"-30"0,-3 2-18 0,6-4 15 0,0 2 7 16,0 5 4-16,3 5-11 15,3-2-5-15,3 0-10 16,3 3-5-16,6-3-1 0,3-3 1 16,2-5 3-16,4-8 2 15,0-3 1-15,0-5-2 16,-3-2-1-16,-3-6-1 15,-6 0 0-15,-3 0 2 16,-6 0 1-16,-12-5-3 16,-3 8-1-16,-3-3-3 15,-3 0-1-15,3 8-19 16,0 0-7-16,4 3-59 16,5-1-52-1,3-1 47-15</inkml:trace>
  <inkml:trace contextRef="#ctx0" brushRef="#br1" timeOffset="208">5928 16536 168 0,'3'0'66'0,"0"0"-36"0,-3 6-22 0,0-6 16 0,0 0 3 16,0 2 6-16,-3 1-9 15,-3 0-5-15,0-3-10 16,0 0-13-16,0 0-2 0,0-3 6 16,0 0 7-16,3 1-8 15,6-6-1-15,3-5 1 16,3 7 0-16,0 1-2 16,0 5 2-16,3 0 1 15,0 0 2-15,-3 0 1 16,-3 0 3-16,0 5 6 15,-12 1 8 1,0-4-1-16,-3-2-6 0,-3 0-2 16,0 0-5-16,3 0 1 15,0-2-6-15,3-1-1 16,3 0-2-16,3-2 0 16,3 0-3-16,0 5 1 15,3 0 2-15,0 5 1 16,0-5-2-16,0 5 2 15,-3 1-17-15,0-4-78 32,6-2-61-32,-3-13 39 15</inkml:trace>
  <inkml:trace contextRef="#ctx0" brushRef="#br1" timeOffset="209">5949 16687 140 0,'0'6'55'0,"0"-1"-30"0,0-2-12 0,0-1 17 15,0 6 2-15,-3 0 6 16,0-8-4-16,0 0 2 15,-3 0-20-15,3 0-5 0,-3-3-3 16,3 1-4-16,0-1-1 16,3-2-1-16,3 2-2 15,0 1-4-15,3-1-2 16,0-2 3-16,0 5 1 16,3 5 2-16,0-2 0 15,-3-1 2-15,-6 1 1 0,-3-3 5 16,0 5 3-16,-3-2-4 15,0-3 1-15,0 0-1 16,0 0 1-16,0-3-4 16,0-2-3-16,3 5 0 15,3-5-1-15,3-3-5 16,3 8 1-16,0-3 2 16,0 3 3-16,-3 0 0 15,-3 0 2-15,0 0 4 16,-3 3 6-16,0-3-1 15,-3 5 1-15,-3-2-7 16,0-3-2-16,0 0-13 16,3-3-4-16,3-2-49 15,3-1-22-15,3-2-40 16</inkml:trace>
  <inkml:trace contextRef="#ctx0" brushRef="#br1" timeOffset="210">6696 16536 96 0,'0'0'35'0,"0"0"-18"0,-3-2 0 0,3 2 16 16,-6 0 7-16,-6 0 5 15,0 0-9-15,0 0-4 16,1 2-18-16,-1-2-2 0,0 6-1 0,3-4-9 15,3 1 0-15,0 0-4 16,6-3-2-16,6 0 3 16,6 5 0-16,6 0-4 15,0-2 1-15,-1 8 2 16,1-4 1-16,-6 7 3 16,-6 4 3-16,-3-2 4 15,-6 0 2-15,-6 0 1 16,-6-3 0-16,0 3-4 15,-2-3-3-15,-1-5-5 16,0-3-2-16,3-5-21 16,3-2-8-16,3-6-35 15,3 3-15-15,9-9-4 16</inkml:trace>
  <inkml:trace contextRef="#ctx0" brushRef="#br1" timeOffset="211">6797 16280 124 0,'-3'13'49'0,"6"-8"-26"0,0 22-18 0,0-14 11 15,3 3 6-15,0 10 4 0,0 6-3 16,0 5 0-1,0-2-12-15,-3-1-4 0,0-2-3 16,0-3 0-16,0-5 0 0,-3-6-2 16,0-5 1-16,0 1 0 15,0-4 3-15,0-10-10 16,0 0-2-16,0-10-15 16,3 2-4-16,3-6 2 15,6-4 1-15,3 5 13 16,0-1 7-16,2 7 6 15,-2 1 5-15,0 6 5 16,0 6 3-16,0 1 0 16,-3 4-1-16,-3 2-4 15,-3 0-2-15,3 1-6 16,-6-4-1-16,0-4-17 16,0 4-7-16,0-7-30 15,3-3-54-15,-1 0 16 16</inkml:trace>
  <inkml:trace contextRef="#ctx0" brushRef="#br1" timeOffset="212">7137 16558 124 0,'-6'2'46'0,"-6"1"-24"0,6 8-21 0,6-4 8 16,0 4 12-16,0 2 6 15,6 3 0-15,0-3 1 16,3 1-16-16,3-1 2 0,2-3 0 0,4-4 4 15,0-4 1 1,0-4-8-16,0-4-4 0,-3-4-4 16,-3-3 0-16,-3 5 0 15,-6-6 3 1,-6 4-5-16,-6-1-1 0,-3 1-9 16,-3 2-2-16,0 0-14 15,0 3-4-15,-3 2-20 16,6 0-9-16</inkml:trace>
  <inkml:trace contextRef="#ctx0" brushRef="#br1" timeOffset="213">7297 16574 140 0,'3'18'52'0,"3"-5"-28"0,0 8-30 0,-3-13 8 16,6 3 9-16,0 0 5 15,3-6 5-15,0 5 2 16,-3-7-12-16,3-3-2 0,-3-5-2 16,0-3-12-16,0-5-4 15,-1-1-7-15,-2 6-1 16,0-2 10-16,0 2 6 16,0 0-1-16,0 3 1 15,0 5 5-15,0 8 2 16,3-3 2-16,0 5 2 15,0 1-5-15,0 0-3 16,0-3-1-16,-3 0 1 0,6-3-17 16,-3-5-4-16,0-3-46 15,5-2-31 1,1-3 41-16</inkml:trace>
  <inkml:trace contextRef="#ctx0" brushRef="#br1" timeOffset="214">7607 16256 192 0,'-6'0'74'0,"6"19"-40"0,-3 12-42 15,3-15 10-15,3 3-3 16,0 10 2-16,0 5 11 16,0 1 7-16,0 4-10 15,0-2-2-15,0-2-1 0,0-4-5 0,0-4-3 16,0-1-98-1,3-2 10 1</inkml:trace>
  <inkml:trace contextRef="#ctx0" brushRef="#br1" timeOffset="215">7479 16523 268 0,'-9'0'101'0,"9"0"-54"0,3 0-57 0,3 0 14 0,0 0 1 16,3-2 4-1,6-1-7-15,3 0 0 0,-1-2-2 16,4 5-22-16,3-3-10 16,3 3-79-16</inkml:trace>
  <inkml:trace contextRef="#ctx0" brushRef="#br1" timeOffset="216">7860 16648 240 0,'-15'5'90'0,"15"-5"-48"0,0 0-67 16,0 0 11-1,0 0 5-15,-6-5 12 0,6 5 6 16,3-6-4-1,0-2-25-15,0 6-9 0,3-4-59 16,3 1-25-16,0 2 59 16</inkml:trace>
  <inkml:trace contextRef="#ctx0" brushRef="#br1" timeOffset="217">8119 16452 220 0,'-18'0'82'0,"6"8"-44"0,-6 13-29 0,9-11 19 0,0 4 1 15,-2-1 2-15,2 3-8 16,9 0-3-16,0 2-12 16,6 1-5-16,8-3-2 0,10-3-19 15,9-8-5-15,9 3-31 16,-1-8-13-16,4-8-41 15</inkml:trace>
  <inkml:trace contextRef="#ctx0" brushRef="#br1" timeOffset="218">9063 16449 172 0,'-3'-5'66'0,"0"8"-36"0,-3-1-20 16,3 1 17-16,-3-3 0 0,-3 5 3 16,-3-2-12-16,0 5-5 15,3 0-8-15,0 0-4 0,6 2 0 16,3-2-4 0,6 0 2-16,3-3 3 15,3 1-1-15,0-4-1 16,0 6 1-16,-6-3 1 15,-6 6 5-15,-3-3 6 16,-6 0-5-16,-3 0 0 16,-6 0-2-16,0-6 1 15,-3 4-11-15,3-6-4 16,4 0-16-16,2-6-7 16,3 6-28-16,12-5-13 0,9 0-16 15</inkml:trace>
  <inkml:trace contextRef="#ctx0" brushRef="#br1" timeOffset="219">9208 16473 208 0,'-3'11'77'0,"9"2"-42"0,0 5-43 15,-6-4 12-15,3 4 5 16,0 9 5-16,-3 2 7 0,0 2 4 15,-3 1-13 1,3-5-5-16,0-1 0 0,0-2-2 0,0-8 2 16,0-3-6-16,0-2-3 15,0-4-2-15,-3-7 0 16,-3-7-6-16,0-7-2 16,0-4 0-16,-2-9 2 15,2-4-1-15,3-1 2 16,9-3 3-16,-1 1 1 15,4 2 3-15,3 3 3 16,3 5 2-16,3 6 1 16,0 7 2-16,0 6 3 15,0 5 7-15,-1 5 2 16,-5 6-1-16,-6-3 0 16,-9 5-5-16,0 0-2 0,-6-2-9 15,1-1-2-15,-4-4-11 16,0 4-3-16,0-7-19 15,0 2-5-15,3-5-24 16,3 0-54 0,6-5 21-16</inkml:trace>
  <inkml:trace contextRef="#ctx0" brushRef="#br1" timeOffset="220">9393 16518 200 0,'12'11'74'0,"-6"-9"-40"0,0-2-38 15,0 3 15-15,0-3-4 16,3 0 1-16,-1 0 2 0,1 0 4 16,3 0-8-16,-3-3-1 15,0-5 1-15,0 6-3 0,0-9-2 16,-3 3-3-16,-3-3-1 16,-3 4-3-16,-3-1 1 15,-6 2-2-15,0 1 2 16,-3 2 3-16,0 3 1 15,0 8 3-15,3 6 1 16,1-1 1-16,2-3 0 16,3 1 2-16,3 0 3 15,3-4-2-15,6 7-2 16,2-6-9-16,7-3-3 16,0 0-23-16,3-5-8 0,12-5-40 15,-1 5-32 1,4-5 42-16</inkml:trace>
  <inkml:trace contextRef="#ctx0" brushRef="#br1" timeOffset="221">9694 16444 188 0,'-21'5'71'0,"15"-2"-38"0,-15 7-39 16,12-2 12-16,0 6 7 15,3-1 8-15,0 0-1 16,3 0-2-16,6 0-10 15,3-2-3-15,6 0 1 0,0-6-10 0,3 3-2 16,0-8-4-16,0-3 1 16,-4-2-8-16,1 2-2 15,-3-7-1-15,0-4 2 16,-3 1 5-16,0 5 4 16,-3 0 16-16,0-2 7 15,-3 10-2-15,0 0 1 16,0 5-10-16,3 3-2 15,0 0 1-15,0 3 1 16,0 2-1-16,3 0-2 16,0 0-2-16,0 0 1 15,0-2-21-15,6-8-63 32,-3-3-19-32,9 0 44 0</inkml:trace>
  <inkml:trace contextRef="#ctx0" brushRef="#br1" timeOffset="222">9875 16240 196 0,'-6'-3'74'0,"9"6"-40"0,-3 0-40 16,3 21 7 0,0-3 4-16,-3 3 3 15,0 5 3-15,0 5-5 16,-3 3-4-16,3-2 1 0,0-6-9 15,0-8-1-15,0 3-29 16,0-9-12-16,3-1-30 16</inkml:trace>
  <inkml:trace contextRef="#ctx0" brushRef="#br1" timeOffset="223">10000 16439 156 0,'-21'0'57'0,"12"0"-30"0,-8 5-29 0,8-2 11 15,-3 2 18-15,0 0 10 16,0 6-8-16,0-3-5 16,3 0-13-16,0-3-5 0,9 3 5 15,3 5 0-15,6-5-10 16,3-3-5-16,3 3-9 15,3-3-5-15,0 1-30 16,-1-1-11-16,16-2-30 16</inkml:trace>
  <inkml:trace contextRef="#ctx0" brushRef="#br1" timeOffset="224">10170 16579 252 0,'-3'2'93'0,"3"-2"-50"0,-3 0-50 16,3 0 14-16,0 0-5 15,0 0 1-15,0 0-1 0,0 0 1 16,0 0-2-16,0 0-9 0,0 0-5 16,3 0-2-1,-3 0-1-15,3 6-7 0,-3-6 0 16,3 0-32-1</inkml:trace>
  <inkml:trace contextRef="#ctx0" brushRef="#br1" timeOffset="225">10244 16261 176 0,'0'3'66'0,"6"15"-36"0,3 14-24 16,-6-19 15-16,0 14-2 16,-3 2 3-16,0 0-3 15,0 8-2-15,0-8-9 16,0-2-3-16,0-1 1 0,0-7-1 16,0-6 2-1,6 0-4-15,0-8-6 16,0-5-3-16,3-5-8 15,0-3-4-15,0-5 1 16,3-6 0-16,2 6 7 16,1 0 6-16,0 0 5 15,3 10 2-15,0 6 7 16,0 7 6-16,-3 1 1 16,0 2-1-16,-4 0-8 0,-2 3-5 15,0 0-22-15,-3 0-10 16,6 0-73-1</inkml:trace>
  <inkml:trace contextRef="#ctx0" brushRef="#br1" timeOffset="226">11203 16409 176 0,'-6'0'68'0,"-9"8"-36"0,-3 0-18 16,12-2 22-16,-3 2-11 16,0 0-5-16,0-3-11 0,0 5-4 15,3-2-3-15,3 0-2 0,6-2 3 16,3 4-2-16,3-2 2 15,6 0-2-15,3 5 2 16,-3-2 0-16,-3-3 1 16,-9 0 0-16,-3 0 2 15,-6-3-3-15,-3 3-2 16,-3-3 0-16,-3-2-1 16,0-3-14-16,0-3-3 15,0 1-22-15,1-4-8 16,-4 1-37-1,9-8-27-15,6-1 48 0</inkml:trace>
  <inkml:trace contextRef="#ctx0" brushRef="#br1" timeOffset="227">11283 16155 220 0,'3'3'82'0,"0"8"-44"0,6 13-44 16,-3-9 12-16,-3 17-2 16,0 3 2-16,0 2 13 15,-3-3 5-15,0 3-12 16,0-8-9-16,0 3-3 0,0-8 0 16,-3-8 2-16,3-3-1 15,0 0 2-15,0-5-11 0,0-3-2 16,3-5-4-16,6-8-1 15,3-2-6-15,0-4 1 16,2 1 11-16,4 3 7 16,6 2 13-16,-6 0 5 15,0 8 1-15,-3 8 2 16,0 2-8-16,-4 4-4 16,1-1-2-16,-6 5 1 15,0-2-10-15,0-3-2 16,0-2-26-16,-3-3-9 15,0 3-39-15,3-6-36 16,0-3 42-16</inkml:trace>
  <inkml:trace contextRef="#ctx0" brushRef="#br1" timeOffset="228">11604 16484 180 0,'-5'13'68'0,"2"-8"-36"0,0 8-40 16,3-7 12-16,0 2 11 15,3-1 10-15,0 4 0 16,2-3 3-16,7-3-16 16,3-2 0-16,0-3 1 0,0 0-7 15,0 0-3-15,0-5-2 16,-3-3 1-16,-3 0-1 16,-6-5-1-16,-3-6-2 15,-3 6 1-15,0 0-12 16,-6 2-5-16,-6 0 1 15,0 1 0-15,0 5-15 0,3-3-6 16,3 5-29 0,3-2-32-16,3-1 33 15</inkml:trace>
  <inkml:trace contextRef="#ctx0" brushRef="#br1" timeOffset="229">11750 16473 164 0,'12'24'63'0,"-3"-6"-34"0,3-4-23 0,-6-7 17 15,3 1-10-15,0-2 0 16,0-1-3-16,0 0-1 0,0-2-5 16,0-3-3-16,0-3 2 0,2-2-7 15,-2-3-1-15,6-3-1 16,-3 4 2-16,0 1-3 16,-3 4 2-16,0-1 1 15,0 3 2-15,0 3 1 16,3-1 3-16,0 9-1 15,-3-3-1-15,2 0-2 16,-2-3-1-16,0 0-27 16,0-2-10-16,0-6-33 15</inkml:trace>
  <inkml:trace contextRef="#ctx0" brushRef="#br1" timeOffset="230">12051 16193 180 0,'0'2'68'0,"3"6"-36"0,0 5-40 0,0 1 12 15,3 9-2-15,3 9 3 0,-3 3 0 16,0 4 2 0,0 1-4-16,0 0 0 0,-3-6 1 15,0-2-53 1,0-6-57-16</inkml:trace>
  <inkml:trace contextRef="#ctx0" brushRef="#br1" timeOffset="231">11980 16423 312 0,'-15'0'118'0,"18"0"-64"0,3-3-74 15,0 3 15-15,2 0-4 16,4-3 4-16,3 3 2 16,0-5 1-16,9 5 2 15,0 0-29-15,0 0-13 0</inkml:trace>
  <inkml:trace contextRef="#ctx0" brushRef="#br1" timeOffset="232">12295 16563 308 0,'-6'0'115'0,"6"0"-62"0,3 5-73 0,-3-5 13 15,0 0-12-15,0 0-1 16,0 0-3-16,0 0 2 16,3 0-43-16,3-5-18 15,6 5 0-15</inkml:trace>
  <inkml:trace contextRef="#ctx0" brushRef="#br1" timeOffset="233">12447 16185 124 0,'3'2'49'0,"0"6"-26"0,0 11-12 0,0-9 18 16,0 17-4-16,3 4 3 15,-3 7-5-15,0-4 0 16,0 3-12-16,0-5-2 0,-3-3-2 0,0-3-3 16,0-7-1-16,0-1-1 15,0-4 1-15,0-7 0 16,0 4 1-16,0-11 0 15,0 0 0-15,3-3-7 16,0-5-2-16,3-5-3 16,-1-3 0-16,7-2 0 15,3-3 0-15,3 2 5 16,0 1 3-16,0 4 3 16,0 6 3-16,0 6 10 15,-1 4 7-15,1 6-6 16,-3 11-2-16,0-3-4 15,-3 5 0-15,-3-3-4 16,0 1-2-16,-3 0-5 0,0-4 0 16,0-1-53-16,0-4-22 15,8 1-37 1</inkml:trace>
  <inkml:trace contextRef="#ctx0" brushRef="#br1" timeOffset="234">5413 17129 72 0,'-6'-5'30'16,"3"5"-16"-16,-3-3 5 0,3 3 16 0,-3 0-4 15,0-2 2-15,-2 2-4 16,-4 0 2-16,-9 5-13 15,3 0-3-15,0 8-9 16,0 6-2-16,0 2 0 0,6 3-2 16,4-3-2-16,5 0-2 15,0-2 1-15,6-6 1 16,5 0 0-16,7-8-3 16,0-2 2-16,0-6 1 15,0-2 0-15,-3-3 0 16,0-10 2-16,-3-1-1 0,-3 1 2 15,0 2-2-15,-3-3-1 16,0 11 1-16,0-2-1 16,-3 2-3-16,3 8 0 15,0 5 4-15,3 11 1 16,2 3 2-16,4 2 0 16,-3 2 9-16,0 4 3 15,-3-1-5-15,-3 1-4 16,-6-1 7-16,-3-2 5 15,-3-5-8-15,-3-3-1 16,-3-3-6-16,-2 0-1 16,-1-2-17-16,-3-3-5 15,3-3-24-15,3-5-10 0,3 0-43 16</inkml:trace>
  <inkml:trace contextRef="#ctx0" brushRef="#br1" timeOffset="235">5634 17182 132 0,'-9'0'52'0,"3"-13"-28"0,-3 21-22 15,3-6 14-15,-6 1 5 0,-6 10 5 16,0 1 1-16,3-1 1 15,0 0-15-15,3 0-8 0,6 6-1 16,4-6-5-16,7 0-2 16,10 0-9-16,6-2-5 15,3-8-13-15,3 2-4 16,6-10-44 0</inkml:trace>
  <inkml:trace contextRef="#ctx0" brushRef="#br1" timeOffset="236">5797 17235 192 0,'-24'5'71'0,"7"3"-38"0,-10 5-32 0,21-7 16 0,0 7 0 16,0-2 2-16,3-1-6 16,3 3 0-16,9 3-8 15,9-3-3-15,6 9-1 0,8-14-41 16,10-11-18-16,9-2-36 15</inkml:trace>
  <inkml:trace contextRef="#ctx0" brushRef="#br1" timeOffset="237">6759 16992 156 0,'-6'-6'57'0,"0"6"-30"0,-6 0-10 16,6 6 20-16,-6-4-6 15,-9 3-1-15,0 3-3 16,0-2-2-16,4 4-14 16,-1-2-7-16,6 0 0 0,6 0-5 15,6-3-2-15,6 6 4 16,12-3 1-16,3 5-3 16,2 0 1-16,4 1 0 15,-3 4 2-15,0 3 3 16,-9-2 2-16,-3 5 3 15,-6-3 1-15,-9-3-1 0,-3-2 1 16,-6 3-4 0,-6-6-2-16,-3 0-2 0,-3-2 0 15,0-3-9 1,4-3-3-16,-1-5-31 0,3-3-11 16,6-5-38-1,3 0-49-15,6-2 43 16</inkml:trace>
  <inkml:trace contextRef="#ctx0" brushRef="#br1" timeOffset="238">6690 16888 224 0,'-6'-8'85'15,"6"8"-46"-15,-9 3-46 0,12 0 16 0,0-1-2 16,0 17 4-16,0-1 9 15,0 6 7-15,3 8-14 16,0 5-3-16,0 11 1 0,3-6-7 16,0 0 0-16,0-2-4 15,0-8-1-15,0-6-21 16,-3 6-8-16,3-8-34 16,-3-8-13-16,-1 2-15 15</inkml:trace>
  <inkml:trace contextRef="#ctx0" brushRef="#br1" timeOffset="239">7000 17023 192 0,'-15'0'71'0,"6"3"-38"0,-12 10-30 0,12 0 15 15,-6 1-3-15,0 4 4 16,4 17-9-16,2-4-1 0,9 1-5 16,9 2-5-16,5-2-2 15,10 0-18-15,3-6-9 0,15-15-66 16</inkml:trace>
  <inkml:trace contextRef="#ctx0" brushRef="#br1" timeOffset="240">7277 17066 108 0,'-9'-3'44'0,"3"-2"-24"0,-6 5-2 0,6 0 20 0,-3 5-1 16,-3-2 0-16,-3 7-12 15,-3 3-2-15,3 1-14 16,-2 12-3-16,2-5-2 0,3 8 0 16,9-5 2-16,6 0 1 15,6-3 1-15,6-2-11 16,5-1-3-16,4-5-19 16,6 1-9-16,6-6-62 15,-4 0-29 1,-2-6 62-16</inkml:trace>
  <inkml:trace contextRef="#ctx0" brushRef="#br1" timeOffset="241">7413 17097 112 0,'-2'8'44'0,"4"3"-24"0,1 10-24 16,-3-2 10-16,0 7-5 15,3-2 2-15,-3-3 0 0,0-2 3 16,3-4-10-16,0 1-2 16,0-2-46-16,0-7-18 15</inkml:trace>
  <inkml:trace contextRef="#ctx0" brushRef="#br1" timeOffset="242">7413 17082 216 0,'0'-11'82'0,"3"11"-44"0,9-8-44 0,-6 3 14 0,3 5-7 15,3-6-1-15,0 6 1 16,0-2-1-16,6-1-47 16,-3 3-18-16,-3 3-16 15,0-1-3-15</inkml:trace>
  <inkml:trace contextRef="#ctx0" brushRef="#br1" timeOffset="243">7425 17232 220 0,'-6'0'82'0,"6"0"-44"0,9-2-49 16,-3 2 13-16,3 0-6 15,3-8 2-15,3 5-8 0,-3-2-1 16,6 0-36 0,6-9-16-16,-7 6-8 15,1 8 0-15</inkml:trace>
  <inkml:trace contextRef="#ctx0" brushRef="#br1" timeOffset="244">7613 17066 156 0,'-3'0'57'0,"3"5"-30"0,0 3-25 0,0-3 12 15,0 8 4-15,0-2 3 16,0 5-2-16,0 10-1 0,0 1-10 15,0-3-3-15,0-3-1 0,0-3-2 16,0-5-2-16,0 1 1 16,3-4-1-16,0-2 0 15,3-2 2-15,3-4 1 16,3-2 3-16,0 0-14 16,0 0-7-16,2-2-32 15,-2 2-15-15,0 0-18 16</inkml:trace>
  <inkml:trace contextRef="#ctx0" brushRef="#br1" timeOffset="245">7783 17328 200 0,'-12'-8'74'0,"12"8"-40"0,0 0-35 0,6 0 12 16,-6-3-3-16,0-2 0 15,6-1-2-15,-6-2 1 16,9-5-4-16,-4-5 3 0,4-9 0 15,0 6-7-15,0-5-1 16,0-3-5-16,-3-1 2 16,0 4 3-16,0 2 1 15,0 6-2-15,0 2 2 16,-3 5-1-16,3 6 0 16,0 5 8-16,0 5 4 15,3 14-1-15,0 2 0 16,0 11-1-16,0-1 0 15,-1-4-7-15,1 5-2 16,0-6 0-16,-3-5 0 0,0-2-32 16,0-1-13-16,-3-5-50 15</inkml:trace>
  <inkml:trace contextRef="#ctx0" brushRef="#br1" timeOffset="246">7780 17190 212 0,'-15'-3'79'0,"30"-10"-42"0,-3 18-50 15,-1-7 9-15,1-6-3 16,6 3 4-16,3-3 0 0,3 2-1 16,0-2-33-16,8 0-15 15,-2-2-17-15,0-3-8 16</inkml:trace>
  <inkml:trace contextRef="#ctx0" brushRef="#br1" timeOffset="247">8187 17007 192 0,'-6'-2'74'0,"0"4"-40"0,-5 1-22 0,5 0 21 16,-3 2-10-16,0 3-1 16,-3 5-2-16,0 6 2 15,3 5-12-15,0 2 1 0,3 3 2 16,3-2-7-16,6 2-1 15,3-6-3-15,3-4-2 16,3-1-8-16,3-4-5 0,0-4-37 16,6-2-15-16,-4-5-46 15</inkml:trace>
  <inkml:trace contextRef="#ctx0" brushRef="#br1" timeOffset="248">8161 17164 200 0,'-15'-16'77'0,"12"16"-42"0,0 0-43 16,3 0 12-16,0 0-6 15,0 0 0-15,9 0 6 16,0 0 5-16,3-3-5 16,5 3-4-16,1 3-1 0,3 5-1 15,-3 0-2-15,-3-3 3 0,-3 13 2 16,-6-2 6-16,-3 0 4 15,-6 0 13-15,0 2 8 16,-6-4-22-16,3-1-7 16,0-2-1-16,9-1-13 15,9-7-62 17,0-3-60-32,3-3 27 15</inkml:trace>
  <inkml:trace contextRef="#ctx0" brushRef="#br1" timeOffset="249">8518 17031 228 0,'-9'-10'88'0,"6"10"-48"0,0-3-47 0,-3 6 47 15,-6-1-10-15,0 1-1 16,3 5-2-16,0-3-16 15,6 3-7-15,0 3-2 0,12-3-5 16,0 8 2-16,0-1-1 16,0 7-2-16,-3 1 3 15,0-1 0-15,-9 4 1 16,0-7 0-16,-9 4 2 0,0-7 3 16,0 3-4-1,-3-6-1-15,4-2-9 0,-1-9-4 16,3 3-18-16,0-5-7 15,3-5-38 1,6-3-60-16,3-5 31 16</inkml:trace>
  <inkml:trace contextRef="#ctx0" brushRef="#br1" timeOffset="250">8646 16949 220 0,'21'3'85'0,"-9"18"-46"0,11 3-41 0,-11-8 17 0,0 8 11 16,-3 5 10-16,-3 16-7 16,0-6-2-16,-9 6-16 15,-9 8 0-15,-9 0 0 0,-11-3-55 16,-10 3-22-16,-6-2-62 16</inkml:trace>
  <inkml:trace contextRef="#ctx0" brushRef="#br1" timeOffset="251">9173 17132 196 0,'-3'-3'74'0,"3"3"-40"0,0 3-40 15,9-1 58-15,3-2-16 16,5 0-7-16,1 0-8 15,6 0-13-15,3-2-3 0,6-1-1 16,-4-2-16-16,1 5-4 16,-3-3-58-16,-3 1-24 0,-6-1 1 31</inkml:trace>
  <inkml:trace contextRef="#ctx0" brushRef="#br1" timeOffset="252">9711 17095 140 0,'-3'-6'52'0,"3"1"-28"0,-6 5-4 0,1 0 19 15,-7 0-4-15,-9 5 2 16,-3 3-6-16,0 3 1 16,0 5-18-16,4 10-8 0,2-2-4 15,6-3-2-15,9 6 0 16,9-3 0-16,12-3 2 0,11 5-1 16,10-7-1-16,9-11-30 15,2-8-13-15,4-3-68 31</inkml:trace>
  <inkml:trace contextRef="#ctx0" brushRef="#br1" timeOffset="253">10366 17097 148 0,'3'-5'57'15,"-3"2"-30"-15,0-2-10 0,0 5 22 0,0 0-7 16,-3 0 1-16,-3 5-12 16,0-2-5-16,-6 2-9 15,-2 1-1-15,2-1 1 0,0-2-3 16,3 5-3-16,3-3-5 16,9 0 0-16,6-2 0 15,3 2 2-15,3 0 1 16,-1 3 1-16,-2 11 0 15,0-6 2-15,-3 6 1 16,-6-6 1-16,-3 0 0 16,-3 0 2-16,-3-5-3 15,-3 3 0-15,-3-3 1 0,-2-3 0 16,-1-5-16-16,0 0-4 16,3-5-27-16,3-1-13 15,3-7-36 1,3-8-22-16,3-3 55 15</inkml:trace>
  <inkml:trace contextRef="#ctx0" brushRef="#br1" timeOffset="254">10470 16875 200 0,'-3'-3'77'0,"6"6"-42"0,0 10-43 0,0 6 12 0,0 2 0 15,0 6 5-15,-3 4 10 16,0 4 8-16,0 2-14 16,0 2-7-16,0-4-2 0,3-3 1 15,-3-9 4-15,0-4-9 16,0-3-2-16,0-3 1 16,3-8 2-16,0 3-7 15,-3-8-1-15,9-13-5 16,-3 5 0-16,3-10 1 15,3 4 5-15,0 1 3 16,0 0 2-16,3 0 7 0,0 7 6 16,-1 4-4-1,-2 2 0-15,0 2 0 0,0 9 2 16,-3 5-3-16,-3 0-2 16,0-3-2-16,-3 0 0 15,0 0-26-15,0-5-12 16,-3 0-33-1,3-3-52-15,3-5 25 16</inkml:trace>
  <inkml:trace contextRef="#ctx0" brushRef="#br1" timeOffset="255">10762 17116 160 0,'-21'8'63'0,"6"2"-34"0,6 12-30 0,9-9 15 0,6 8 7 15,0-5 9-15,6 0-4 16,0-3-1-16,3-2-14 16,0-4-2-16,3-7-2 0,0 0-1 15,0 0-1-15,-4-5-1 16,1-11 0-16,-6 0-2 16,-3 3 1-16,-6 0-2 15,-6 0 2-15,-3 0-9 16,-3-1-3-16,-2 1-9 15,-13 8-1-15,3-3-19 16,3 5-8-16,6 1-17 16,3-1-35-1</inkml:trace>
  <inkml:trace contextRef="#ctx0" brushRef="#br1" timeOffset="256">10875 17129 176 0,'9'16'66'0,"-3"3"-36"0,0-1-33 0,-3-5 13 16,3-2-3-16,0-3 3 16,0-3-3-16,0-2-2 15,0-16-2-15,3 5-3 16,-3-3-4-16,0 0-2 0,3 1 0 16,-3 5 4-1,-1-3-1-15,1 8-1 0,6 0 5 16,0 8 1-16,0 7 0 15,0-1-2-15,0-1 1 16,0 0-1-16,0-2 0 16,0-1 2-16,0-4-23 15,0-4-8-15,-4-2-46 16</inkml:trace>
  <inkml:trace contextRef="#ctx0" brushRef="#br1" timeOffset="257">11164 16857 212 0,'-3'-6'79'0,"3"12"-42"0,0 9-41 0,3-4 13 16,-3 16-1-16,0 2 3 16,0 5-4-16,0 6-2 15,9 10-2-15,-3-2-3 0,0-3 3 16,0-6-11-16,3-7-4 15,-6-6-49 1,0-2-60-16</inkml:trace>
  <inkml:trace contextRef="#ctx0" brushRef="#br1" timeOffset="258">10982 17052 232 0,'21'-5'88'0,"6"2"-48"0,6-2-47 15,-18 5 16-15,11 0-8 16,7-2 2-16,3-1-53 16,3 0-21-16,-1 3-15 15,16 0-5-15</inkml:trace>
  <inkml:trace contextRef="#ctx0" brushRef="#br1" timeOffset="259">11346 17275 168 0,'-3'0'66'0,"3"2"-36"0,0 1-24 0,0-3 17 16,0 0-1-16,-3 0 4 15,0 0-12-15,0 0-3 16,0-3-7-16,0 1-5 0,0-1 0 15,0-2-1-15,3 5-2 16,0 0 0-16,3 0 3 16,3 0-2-16,0 0 1 15,-3 0 2-15,-3 0 0 16,0 0 2-16,0 0 3 16,0 0 0-16,0 0 0 15,-3 0-12-15,0 0-5 16,0 0-65-1</inkml:trace>
  <inkml:trace contextRef="#ctx0" brushRef="#br1" timeOffset="260">11655 17116 88 0,'0'-5'33'0,"0"2"-18"0,0 0-18 16,-9 3 72-16,0 0-15 15,0 0-10-15,-6 3-7 16,1 0-22-16,-1 7-5 0,-3 1-2 0,3 7-7 16,3 6 0-16,3-3 1 15,3 3 1-15,9-3 1 16,6 0 0-16,9-2 0 16,15-8 0-16,-1-9-7 15,4-2-2-15,0-2-64 16</inkml:trace>
  <inkml:trace contextRef="#ctx0" brushRef="#br0" timeOffset="261">4440 17814 132 0,'-3'-18'49'0,"0"23"-26"0,-3-10-7 0,3 15 18 0,0-10-3 16,-6 8 2-16,-6 0-13 15,0-2-4-15,0 7-9 16,1-5-9-16,5 5-2 0,0 6 0 16,3-6 2-16,9 5 1 15,6-4 3-15,6-1-1 16,5 0 2-16,7-5-2 15,6-3 2-15,0 1-13 16,-1-6-3-16,4-6-27 16,-6 1-9-16,-3-3-32 15</inkml:trace>
  <inkml:trace contextRef="#ctx0" brushRef="#br0" timeOffset="262">4624 17600 164 0,'-5'0'63'0,"5"5"-34"0,2 27-25 0,1-19 13 16,0 3 7-16,-3 13 5 15,3 6-9-15,3-4-4 16,0 4-9-16,3 2-3 0,-3-3 0 0,0-7-2 16,0-1-2-16,0-2-32 15,3-8-14-15,0-5-50 16</inkml:trace>
  <inkml:trace contextRef="#ctx0" brushRef="#br0" timeOffset="263">4845 17881 184 0,'-9'0'68'0,"24"5"-36"0,-6 3-35 16,-3-8 13-16,0 5 6 15,2-2 7-15,1-3-6 0,3 0 1 16,3-3-11-16,0-2-4 0,0 2 0 15,-3-2-11-15,-3-6-4 16,0 3-1-16,-6 0 2 16,-3-2 5-16,-6 2 3 15,-6 0 0-15,0 8-1 16,-3 3 7-16,-6 2 3 16,3 3-1-16,0 5 0 15,1 0-1-15,5 0 0 16,6 1 0-16,3-4 2 15,6 4-1-15,3-1 0 16,6 0-12-16,5-5-3 0,7-3-35 16,3 3-15-16,0-8-22 15</inkml:trace>
  <inkml:trace contextRef="#ctx0" brushRef="#br0" timeOffset="264">5136 17881 220 0,'-20'-6'82'0,"5"6"-44"0,-6 6-42 16,15-1 15-16,-3 0-6 15,0-2 0-15,0 7 5 16,3-2 4-16,3 6-7 16,3-1-2-16,3 0 1 0,3 0-8 15,6-5-3-15,3-3-8 16,0-5-5-16,0-5 1 0,0 3 2 15,-1-9 2-15,-5 3 3 16,0 0 4-16,-6-3 3 16,-3 4 13-16,0 1 6 15,0-2 9-15,-3 3 5 16,3 5-14-16,0 0-7 16,0 5-8-16,0 3-1 15,3 5 0-15,3 1 0 16,0-1-3-16,3 0 2 15,0-2-23-15,0-3-10 16,0 2-31 0,0-7-51-16,6 2 25 15</inkml:trace>
  <inkml:trace contextRef="#ctx0" brushRef="#br0" timeOffset="265">5270 17904 192 0,'-15'-5'74'0,"18"8"-40"0,6 2-44 16,-6 0 11-16,0 1-3 16,0 2 3-16,0-1 13 15,0 7 6-15,-3-4-10 16,0-2-3-16,3 0-1 0,0-3-1 16,-3 1 0-16,6-6-1 15,-3 0 0-15,0-6 0 16,3-1 0-16,0-4-2 0,0-2-2 15,3-1 1 1,0 1-1-16,3 0 2 0,0 5 3 16,0 0 4-16,2 3 2 15,1 0-5-15,0 10-2 16,3 0 7-16,-3 3 4 16,-3 0-9-16,-3 5-4 15,-3 0-10-15,0 1-3 16,-3-1-36-16,0 0-16 15,0-2-41 1</inkml:trace>
  <inkml:trace contextRef="#ctx0" brushRef="#br1" timeOffset="266">5711 17730 152 0,'0'0'57'0,"0"5"-30"16,0-2-32-16</inkml:trace>
  <inkml:trace contextRef="#ctx0" brushRef="#br1" timeOffset="267">5723 17743 315 0,'6'5'51'0,"-3"-2"-22"16,0 2-16-16,0 0-6 0,-3-2-2 16,0-3 2-16,-6 5-6 15,3-5-1-15,0 0 0 16,0 0 0-16,0-5-3 15,9 5 0-15,0-8-1 16,3 8 3-16,0-5-2 16,0 5 1-16,-4 0 2 15,1 0 2-15,-3 5 3 16,-3-5 2-16,0 0 3 16,-6 8 6-1,-5-3-2-15,-1 3-1 0,3-2-1 16,-3-6-2-16,3 0-1 15,3-6-5-15,3 6-1 16,3 0-1-16,3-2-2 16,6-4-2-16,-3 1-1 15,3 5-1-15,0 0 3 16,-3 0-2-16,0 0-1 16,0-3-17-16,-3-2-9 15,-1 5-42-15,-2 0-16 16,6 0-16-1</inkml:trace>
  <inkml:trace contextRef="#ctx0" brushRef="#br1" timeOffset="268">5744 17957 92 0,'0'3'35'0,"0"-3"-18"0,0 0 4 0,0 0 17 16</inkml:trace>
  <inkml:trace contextRef="#ctx0" brushRef="#br1" timeOffset="269">5744 17960 282 0,'0'0'55'16,"0"0"-28"-16,0 5-10 0,0-5-6 16,0 0-2-16,-6 6 0 15,6-6-3-15,0 0 1 0,-3 0-4 16,3 0 0-16,0 0-1 15,3-6-2-15,0 6 1 16,3 0 1-16,0 0-3 16,0 0 0-16,-1 0 1 15,1 0 2-15,0 6-1 16,0-4-1-16,-3-2 5 16,-3 5 4-16,-3 3-3 15,-3-2 2-15,0-1-3 16,0 0 2-16,-5-2 0 15,2 2 3-15,0-5-5 16,3 0-1-16,0-5-4 16,3 5-3-16,0-3 2 15,9-2 0 1,0 0 3-16,-3 5-1 0,-3 0-1 16,0 0 5-16,0 0 1 15,0 0-5-15,-3 0-53 16,18 0-111 15</inkml:trace>
  <inkml:trace contextRef="#ctx0" brushRef="#br1" timeOffset="270">5369 18325 140 0,'-6'0'52'0,"9"0"-28"0,-3 5-17 0,0 1 13 15,3 2 3-15,0 0 3 16,0 10-2-16,0 1-1 15,0-1-12-15,2-2 9 0,-2 2 3 16,0 1-11-16,0-3-5 16,0-6 0-16,0 4 2 0,-3-6 5 15,0-11 7 1,0-2-6-16,0-6-8 16,0-2-3-16,3 0-4 15,0-9-1-15,3 4-1 16,3 5-2-16,3-3 0 15,-3 5 3-15,3 3-5 16,3 3 2-16,0 0-16 16,3 5-6-16,-1 5-9 15,1 0-2-15,-3 3-45 16,-3 3-44 0,0-3 45-16</inkml:trace>
  <inkml:trace contextRef="#ctx0" brushRef="#br1" timeOffset="271">5634 18415 188 0,'-3'-8'71'0,"3"3"-38"0,0 5-36 0,0 0 13 16,0 0 8-16,0 8 8 15,0 2 0-15,3-2 2 16,-1 5-16-16,-2 1-2 0,0-6 0 15,3 5-4-15,-3-3-1 16,3-2-2-16,-3-8-3 16,0 0 3-16,0 0 2 15,3-5-4-15,0 2-3 0,0-7-4 16,3 2-1-16,0-5-1 16,0-1 2-16,0 1 4 15,0 8 1-15,0-3-2 16,6 8 2-16,-3 5 1 15,0-2 0-15,-3 8 2 16,0-4 1-16,-3 1 3 16,0-2 1-16,0-6-6 15,6 0 0-15,0 0 1 16,-1-6 1-16,4-7-4 16,3 0 1-16,0 5-2 15,0-5 0-15,3 7 0 16,0 4-2-16,0 4 5 0,-1 4 3 15,-2 7 3 1,0 0 1-16,0 0-4 16,-3 1-3-16,-3-6-16 0,6 5-91 31,-3-3-53-31,0-2 56 16</inkml:trace>
  <inkml:trace contextRef="#ctx0" brushRef="#br1" timeOffset="272">6681 18135 160 0,'-12'-14'63'0,"21"14"-34"0,-3 6-14 0,-9-4 20 16,6 4-10-16,0 1-5 16,0 12-5-16,0 7 0 15,-3 6-8-15,0 8-2 0,3-3 1 0,0-3-5 16,0-7-1-16,0-1-5 16,-3-2-1-16,3-8-37 15,0-3-16-15,0 6-34 16</inkml:trace>
  <inkml:trace contextRef="#ctx0" brushRef="#br1" timeOffset="273">6583 18357 236 0,'-6'-5'88'0,"9"2"-48"0,3-2-45 0,0 5 15 15,-3 0 3-15,3-6 6 16,12 6-10-16,0 0-2 16,5 0-5-16,4 0-4 0,3 0 1 15,3 0-32-15,5 0-15 16,-2 0-40 0,-3 6-32-16,-6-6 46 15</inkml:trace>
  <inkml:trace contextRef="#ctx0" brushRef="#br1" timeOffset="274">6988 18365 168 0,'-6'0'66'0,"0"0"-36"0,0 0-11 0,3 0 21 16,-3 0-11-16,-6 5-2 15,-3-5-14-15,0 8-5 16,3-3-5-16,1 8-5 0,2-2-1 0,3 2 2 16,0 1 0-16,6-7-2 15,6 7 0-15,0-6-1 16,6-3 3-16,-1 3-2 15,1-8 1-15,0-3 0 16,-3-2 0-16,0-3 0 16,-3-3 0-16,0-2 4 15,-3 0 1-15,0 0 1 16,0-1 2-16,0 1 1 16,-3 8 3-16,3-3-10 15,0 8-2-15,-3 0 1 16,6 5 2-16,0 3-2 15,6 5-2-15,-3 1 2 16,0-1 2-16,2 0-20 16,-2 0-9-16,9-7-63 15,0-1-2 1</inkml:trace>
  <inkml:trace contextRef="#ctx0" brushRef="#br1" timeOffset="275">7146 18227 172 0,'-6'-13'66'0,"-3"13"-36"0,3 0-35 0,9 0 10 0,-3 0-1 15,3 5 2 1,0 1 9-16,0 7 4 0,3 3-9 16,-3 10-1-16,3-2 1 0,0 2-6 15,-1 1 0-15,1-6-2 16,3 3-2-16,0-6-10 15,0-2-6-15,0-3-41 16,0-7-52 0,0 2 19-16</inkml:trace>
  <inkml:trace contextRef="#ctx0" brushRef="#br1" timeOffset="276">7277 18174 200 0,'-3'-5'77'0,"3"10"-42"0,0 1-41 16,0 7 12-16,0 13 2 15,0 1 16-15,0 4 10 16,0 1-18-16,3-3-8 0,0 3-4 16,3-6-8-16,-1 1 1 15,1-1-23-15,0-7-8 16,6-6-56-1,3-8 1 1</inkml:trace>
  <inkml:trace contextRef="#ctx0" brushRef="#br1" timeOffset="277">7464 18357 148 0,'-9'0'57'0,"6"0"-30"16,-3 0-29-16,3 0 11 0,-6 0 9 15,0 5 6-15,-5-2-1 16,-7 2 0-16,3 3-12 16,0-3-4-16,3 1-1 0,6 1 1 15,3-1 3-15,3 2-1 16,9 2 2-16,9-2-6 16,6-2-1-16,3 1-4 15,0-1-1-15,2-4-19 16,4 4-7-16,6-1-39 15,-3-2-55-15,-1-3 29 16</inkml:trace>
  <inkml:trace contextRef="#ctx0" brushRef="#br1" timeOffset="278">8140 18140 192 0,'-3'-5'71'0,"6"5"-38"0,-3 5-32 16,0-3 16-16,0 9-2 15,3 2 3-15,0 3-6 0,0 3 1 16,0 7-8-16,0-2-1 0,0-3 0 16,0-2-16-16,0-1-4 15,3-5-36-15,-1-5-14 16,1 0-17-1</inkml:trace>
  <inkml:trace contextRef="#ctx0" brushRef="#br1" timeOffset="279">8286 18193 236 0,'-21'-6'90'0,"18"1"-48"0,-15 5-53 0,12 5 11 0,-3-5-10 16,-3 6-1-16,-3 2 3 15,0 5 5-15,1-8 2 16,-1 8-13-16,0 1-5 0,0-1-28 16,3-5-49-1</inkml:trace>
  <inkml:trace contextRef="#ctx0" brushRef="#br1" timeOffset="280">8065 18227 200 0,'0'0'77'0,"3"5"-42"0,3-5-26 15,0 0 22-15,3 0 3 16,6 6 6-16,3 2-19 0,3 0-9 16,6-3-8-1,2 8-6-15,-2-5 1 0,-3 3-52 0,-3-3-24 16,-3 5-34 0</inkml:trace>
  <inkml:trace contextRef="#ctx0" brushRef="#br1" timeOffset="281">8387 18463 176 0,'-6'0'68'0,"3"0"-36"0,-3 0-44 16,3 0 10-16,0 5 0 15,0-5 6-15,0 0 11 16,0 0 6-16,3 0-11 16,0-5 1-16,0 5 0 0,3-3-6 15,0 3-3-15,3-5-1 16,-6 5-1-16,6 0 0 15,-3 0 2-15,-3 0 3 16,0 0 2-16,0 0 5 16,0 0 5-16,0 5-7 15,-3-5-3-15,0 0-4 0,0-5 0 16,0 5-4-16,3-6 0 16,0 6-6-16,0-2 0 15,3-4-30-15,3 6-13 16,0 0-47-1</inkml:trace>
  <inkml:trace contextRef="#ctx0" brushRef="#br1" timeOffset="282">8699 18336 148 0,'-17'-11'57'0,"14"-5"-30"0,-3 6-25 0,3-4 14 16,-3 14 14-16,-3-5 10 15,0 5-9-15,-3 0-4 16,0 5-15-16,-3 9-5 15,3-4-3-15,0 3 0 0,0 3 0 16,6 3 2-16,3-1 1 16,6 3 1-16,9-2 0 15,6 0 0-15,3-6 2 16,9-5 6-16,3-8 4 16,2-6-6-16,-2-7-1 15,-6 0 2-15,-3-8 0 0,-4 2-2 16,-8-7 0-1,-6-1-5-15,-6 6 0 16,-9-3-7-16,-3 6-1 0,-5 2-31 16,-1 5-14-16,-3 3-90 15,0 3-57 1,12 5 80-16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7:22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1800 14467 288 0,'0'0'25'0,"-6"8"-25"16,6-8 0-16,-6 6 0 0,6-6 188 0,-6 10 33 16,3-2 7-16,3-8 0 0,0 0-142 0,0 0-29 15,0 0-5-15,0 0-2 0,0 0-19 0,0 0-4 0,0 0-1 0,0 0 0 16,0-8-6-16,0-2-2 15,3-4 0-15,3-1 0 0,-6-1 2 0,6-3 0 0,0-2 0 0,-3-5 0 16,3-1 0-16,-3 1 0 0,3-1 0 16,-6-2 0-16,3 0-20 0,0-3 0 0,2-2 0 15,-5-1-9-15,3-2 9 0,-3 0 0 0,6-2 8 0,-6-1-8 16,0 0 0-16,-6 1 0 0,6-4 0 0,-3 6 0 16,3 0 15-16,0 3 5 0,-5 2 0 0,2 0 1 15,3 6 16-15,0-1 3 0,0 1 1 0,0 5 0 16,-3 2 0-16,3 6 0 0,0 0 0 0,0 2 0 15,0 1-9-15,0 2-1 0,-6 0-1 0,6 8 0 16,0 0-14-16,0 0-2 0,0 0-1 0,0 0 0 16,6 10-13-16,0 6 0 0,-1 5 0 0,7 6-10 15,-3 2-1-15,3 5 0 0,6 6 0 0,-6 5 0 16,6 3 11-16,-6 4 0 0,6 4 0 0,2 2-8 16,-5-5 8-16,3 3-12 0,3-6 12 0,-3 0-12 0,-3-5-10 15,3 3-2-15,2-8-1 0,-2-3 0 0,0-3 5 0,3-2 0 16,-6-3 1-16,0-3 0 0,0-5 11 15,-3-5 8-15,-4 0-12 0,7-3 12 0,-9-5-8 16,0 0 8-16,-3-2 0 0,-3-6 0 0,0 0-8 0,0 0 8 16,0 0 0-16,-3-3 0 0,-3-2 0 0,0-3 9 15,-3-3 1-15,1 1 0 0,-10-1-10 0,3-2 12 16,-3-3-12-16,0 3 12 0,-3-6-12 0,3 1 0 16,3-1 9-16,-5 1-9 0,-1-1 0 0,3 3 0 15,0-2 0-15,-3 2 0 0,6 0 0 0,-8 3-13 16,2-3 5-16,0 3 8 0,-3-1-14 0,-3 4 5 15,3-1 1-15,-2 3 0 0,2 0 8 0,3 0-8 0,-9 0 8 16,9 3-8-16,-5-3 8 0,5 3 9 0,6 0-1 16,-9 2-8-16,9-2 18 0,-3 2-3 0,6 3-1 0,1 0 0 15,2 0-3-15,-3 0-1 0,6 0 0 0,6 0 0 16,0 0-10-16,0 0 0 0,0 0 0 0,0 0 0 16,0 0-8-16,9-3-4 0,0 1-1 0,6-4 0 15,2-1 13-15,10-1 0 0,-3-6 0 0,3 1-9 16,5-5 9-16,1-1 0 0,3 1 0 0,6-4 0 15,-7-4 0-15,4 2 0 0,-3 0 0 0,5 1-8 16,-8-1 8-16,6 3-10 0,0-1 10 0,-7 4-10 16,1-1 10-16,-3 3 0 0,3-2 0 0,-10 5-8 15,4-1 8-15,-6 1 0 0,-3 5 0 0,0 0 0 16,-3 3 0-16,-6 0 0 0,-1 2 10 0,-2 0-10 16,-6 3 15-16,0 0-3 0,0 0-1 0,0 14 0 15,-9-1 5-15,-2 5 2 0,-4 4 0 0,0 1 0 0,-12 7-3 16,3 1-1-16,-3 6 0 0,-2 3 0 0,-4 0-14 15,0 2-16-15,3 0 3 0,-5-2 1 0,5 0-7 0,-3-1-1 16,3-2 0-16,1-2 0 16,-1-1-14-16,6-2-3 0,-3-3-1 15,3 0-506-15,4-5-100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7:33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16355 7293 128 0,'-3'0'49'0,"3"0"-26"0,0 0-9 0,0 0 15 16,0 0-3-16,6-3 2 16,3 1-10-16,3-1-3 15,3 0-8-15,3 1-5 0,0 2-1 16,3 0-1-16,-4 5 2 15,-2 3-1-15,-3 3-1 16,-6 7 5-16,-9 3 1 16,-3 0 2-16,-3-2 0 15,-3-1-2-15,-2-2-1 16,-1 0-1-16,0-3 0 16,3-2 0-16,3-3 0 15,3 0-5-15,3-3 1 16,6 0 4-16,3-2 2 15,6 0-5-15,3-1-2 0,12 1-3 16,-1 0 0-16,1-1 7 16,0 1 3-16,-3 0-3 15,-6-1 0-15,-1 4-10 16,-5-4-3-16,-3-2-44 16,0 0-16-16,-3-2-25 15</inkml:trace>
  <inkml:trace contextRef="#ctx0" brushRef="#br0" timeOffset="1">16558 7142 164 0,'-33'-13'63'0,"12"8"-34"0,0-3-12 0,12 5 22 16,-2 3-13-16,-4 0-3 15,-3 3-11-15,-3 5-3 16,-3 15-5-16,-3 7-5 0,-2 7-2 16,2 10 4-16,6 3 1 0,3 3-3 15,12 3 1 1,21 2 0-16,0-2 0 0,12-14 2 15,11-10 1-15,16-11 7 16,8-13 6-16,7-21-2 16,-1-11 2-16,-2-8-3 15,-10-13 2-15,-8-2 9 16,-18-4 5-16,-15-7 9 16,-18 2 3-16,-15 4-4 15,-15 4-2-15,-9 8-14 16,-8 8-3-16,-1 9-28 15,4 4-10-15,5 9-48 16,9 4-19-16</inkml:trace>
  <inkml:trace contextRef="#ctx0" brushRef="#br0" timeOffset="2">6256 8340 92 0,'-3'0'35'0,"0"0"-18"0,1 0 4 0,2 0 17 16,0 0-3-16,0 0 2 15,-3-2-6-15,3 2-1 16,0-3-17-16,0 0-3 0,0 1 0 16,3-1-6-16,-1-2-2 15,4-1-1-15,3 4-1 16,3-1-3-16,0 3 2 16,0 3 1-16,-3 2 0 15,0 3 2-15,-6 3 1 16,-3 2 3-16,0 3 1 15,-3-6-3-15,0 1-1 16,0-3 1-16,3 0 0 16,3-3-2-16,3 6 1 15,3-1-7-15,6 1-1 0,0 5-1 16,2-3 2-16,-2 3 2 16,3-3 1-16,-9 3 9 15,-3 0 5-15,-9 0 9 16,-3-3 6-16,-6 0-6 15,-3-2-1-15,1-3-12 16,-4-1-3-16,0-1-6 16,0-1-1-16,3 0-12 15,3-5-5-15,3 0-39 16,3 0-15-16,6-2-45 16</inkml:trace>
  <inkml:trace contextRef="#ctx0" brushRef="#br0" timeOffset="3">6364 8197 108 0,'0'-21'41'0,"0"24"-22"0,-3-11-3 0,3 8 16 15,-3-3-2-15,-3 1 0 0,-3-1-4 16,-3 0-1-16,-3 1-14 16,0 2 0-16,-6 2 0 0,-3 6-4 15,-2 5-2 1,-4 6-2-16,0 2 0 16,0 11-7-16,1 13 1 15,-1 8 1-15,9 5 1 16,12-2-2-16,9-4 0 0,6-1-1 15,12-4 3-15,12-7 2 16,5-8 2-16,13-16 5 16,14-14 3-16,7-10 0 15,-1-13 3-15,4-13-1 16,-13-16 2-16,-8-3 5 16,-12 0 4-16,-16 2 23 15,-11-4 10-15,-21 2-6 16,-8 8-1-16,-13 5-24 0,-12 9-8 15,-2 4-13-15,-1 9-6 16,3 4-40 0,9 4-17-16,7 4-59 0,11 1-26 15,9 0 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7:33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8961 7254 148 0,'0'2'55'0,"3"-2"-30"0,-3 0-16 0,0 0 14 0</inkml:trace>
  <inkml:trace contextRef="#ctx0" brushRef="#br0" timeOffset="1">8967 7251 298 0,'3'-8'25'0,"0"0"-13"16,3-2-6-16,-1-1-2 0,1-2 0 15,0-3 0-15,0 0-2 16,-3 0-2-16,0 3 1 16,0 0-1-16,0 2 0 15,-3 1 2-15,0 2-3 16,0 2 0-16,3 4 1 15,-3 2 0-15,3 5-3 16,0 6 2-16,3 7 3 16,-3 1 3-16,0 7 0 15,0 8 0-15,0 1-3 16,0-3 1-16,-3-3-4 0,3-3 0 16,0-5-1-1,-3 3-50-15</inkml:trace>
  <inkml:trace contextRef="#ctx0" brushRef="#br0" timeOffset="2">8928 7492 192 0,'-6'0'71'0,"6"0"-38"0,3 0-30 0,-3 0 15 16,6 0 4-16,3 0 4 15,6 0-10-15,3 0-4 0,2 0-7 16,7-5-6-16,6-1 0 0,0 4 1 16,-7 4 2-1,-2 1-25-15,-3 0-12 0,0-6-53 16,-6 0-36 0,-3-7 49-16</inkml:trace>
  <inkml:trace contextRef="#ctx0" brushRef="#br0" timeOffset="3">8993 6947 132 0,'-17'-13'52'0,"11"10"-28"0,-3-2-8 0,6 2 16 16,-3 0-13-16,0 3-5 15,0-2-7-15,0-1-2 16,0 3-3-16,-6 0 1 0,-3 3 0 15,0 2-1-15,0 6-2 16,0 2 1-16,-2 11 1 16,-4 5-1-16,0 10 2 0,6 9-4 15,0 13 0 1,6 0-1-16,6 8 0 0,9-1 2 16,6-4 0-16,9-9 6 15,9-4 4-15,8-12 1 16,16-10 1-16,9-13 2 15,2-16 2-15,3-13 2 16,-2-16 3-16,-10-11 4 16,-8-5 2-16,-12-10 5 15,-15-3 5-15,-15-3-7 16,-9-5-1-16,-12 5-14 16,-9 5-6-16,-6 6-6 0,-11 13-3 15,2 5-13-15,0 8-4 16,6 8-40-16,4 6-15 15,5 5-49 1,9 7-47-16,3-2 63 16</inkml:trace>
  <inkml:trace contextRef="#ctx0" brushRef="#br0" timeOffset="4">9026 7320 92 0,'0'-3'35'0,"0"3"-18"0,0 0-9 16,0 0 13-16,0 0-3 16,0 0-1-16,0 0-5 15,0 0-2-15,0 0-6 16,0 6-3-16,0-1 0 16,3 3 5-16,-3 0 6 0,0 2-2 15,0 1 0-15,3 2-4 0,-3 3 1 16,0 3-6-16,0-1-3 15,0-5-2-15,0 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7:40.2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4017 5734 160 0,'-3'0'63'0,"3"0"-34"0,0 2-21 15,0-2 16-15,0 0 3 16,0 0 4-16,3 3-13 16,0-1-3-16,0 4-9 15,0-4 9-15,0 4 7 0,-3-6-2 16,0 5 0-16,-3-5-7 0,0 3 0 16,0-6-6-16,0 0-2 15,0 1 0-15,0-4-1 16,0 1-2-16,3 0-2 15,0 0-4-15,0 2 0 16,3-2 0-16,0 5 2 16,3 2-1-16,0 1-1 15,-3 2 7-15,0-2 5 16,-3 2 2-16,0 0 4 16,-3 1-3-16,0-4 1 15,-3 1-7-15,0-3-1 16,0 0-2-16,0-3-2 0,3-5-2 15,0 0 1-15,3 1-4 16,3 1 1-16,0 1 0 16,3 2-1-16,0 3 4 15,0 3 2-15,-3 0 9 16,0-1 5-16,-3-2-3 16,0 6-2-16,-3-4-8 15,0 1-1-15,-3-1-1 16,0 1 2-16,0-3-21 15,3 0-7-15,0-3-22 16,3 3-10-16,3-2-24 16,3-1-11-16,3-2-3 15</inkml:trace>
  <inkml:trace contextRef="#ctx0" brushRef="#br0" timeOffset="1">4324 5514 120 0,'0'-11'46'0,"3"6"-24"0,-6-3-2 0,0 5 21 15,0 1 6-15,-3-1 7 0,-3 1-10 16,0 2-5-16,-6 0-21 16,0 5-5-16,-6 5-1 0,1 6-7 15,-1 0-3-15,6 13-1 16,6 3 1-16,6 0-3 16,12-3-2-16,9 0 2 15,3-8 0-15,11-5 1 16,1-8 2-16,0-8 3 15,-3-5 2-15,-1-6 5 16,-5-7 3-16,-3-6 9 16,-6 0 5-16,-9-3-7 15,-6 1-2-15,-3 2-10 16,-3 3-2-16,-6 3-15 0,-3 4-8 16,0 4-30-16,0 2-13 15,3 2-61 1,4 1-63-16</inkml:trace>
  <inkml:trace contextRef="#ctx0" brushRef="#br0" timeOffset="2">4571 5088 120 0,'0'3'46'0,"3"-1"-24"0,-3-2-8 0,0 0 15 0,0 0 10 16,0 0 8 0,0 0-21-16,0 3-7 15,-3 0-12-15,0-1-1 0,0 1 1 0,3-3-1 16,0 0-1-16,0 0-3 16,0 0-2-16,3-3 1 15,0 1-1-15,0 2 0 16,-3 0 0-16,3 0 6 15,-3 0 4-15,3 2-1 16,-3-2 2-16,0 5 3 16,-3 1 1-16,0-1-8 15,-3-2-4-15,0-1 0 16,3 1 2-16,0-3-4 16,0 0-3-16,3-3-2 15,0 1 0-15,3-1 0 0,3 0 0 16,0 3 3-16,0 0 2 15,3 3-2-15,0 0 0 16,-9-3 5-16,0 5 5 16,0 0-3-16,-3-2 2 15,0 0-5-15,0-3-2 16,0 0-25-16,3 0-9 16,0-3-40-16,0-2-17 15,9-3-7 1</inkml:trace>
  <inkml:trace contextRef="#ctx0" brushRef="#br0" timeOffset="3">4892 4972 108 0,'-3'-24'41'0,"3"34"-22"0,0-18 4 15,0 6 18-15,0-1 1 16,-3-8-1-16,0 4-7 16,-6-1-4-16,1 2-16 0,-7 1 4 0,0 2 5 15,0 9-12-15,0-1-4 16,0 8-6-16,0 3-4 15,3 5-1-15,3 3 0 16,3 3 0-16,6-4 3 16,6 4-2-16,3 2-1 15,12-11 5-15,3-10 1 16,6-5 6-16,3-6 5 16,-1-7 6-16,1-6 5 15,-6-3 5-15,-6 1 2 16,-9-1 8-16,-7-2 5 15,-7 3-15-15,-7-4-5 0,-6 1-14 16,-3 5-6 0,0 6-17-16,3-1-6 0,3 6-34 15,3 0-14-15,3-1-31 16,6 1-11-16,6 0-15 16</inkml:trace>
  <inkml:trace contextRef="#ctx0" brushRef="#br0" timeOffset="4">5392 4609 140 0,'0'0'55'0,"0"0"-30"0,0 0-14 0,0 0 18 0,0 0-11 16,0 0-2-16,3 3 2 15,0-1 2-15,-3 4-10 16,0-1 8-16,0 0 2 0,-3 1-10 16,0-4-3-16,-3 1 4 15,1-1 2-15,-1 1-6 16,3-3-4-16,0 0-2 16,0 0 1-16,3-3-3 0,3 1-2 15,0 2-1-15,3 0 0 16,-1 0 5-16,1 0 1 15,-6 0 6-15,0 0 5 16,0 0-3-16,0 0 2 16,0 0-3-16,-3 0 2 15,0 0-8-15,1 0-2 16,2 0-1-16,0 0 0 16,0 0-5-16,0 0 1 15,0 0 2-15,2 0 1 16,-2 0-2-16,0 0 2 15,0 0 7-15,0 0 6 16,0 5-8-16,-2-2-2 16,-1-1-4-16,3-2 0 15,0 0-29-15,0 0-14 16,3-2-32-16,2-4-15 0,4-1-1 16</inkml:trace>
  <inkml:trace contextRef="#ctx0" brushRef="#br0" timeOffset="5">5669 4382 140 0,'3'-8'52'0,"-6"8"-28"0,3-6 3 0,0 6 21 16,-3 0-8-16,0 0-3 16,-3 0-4-16,-3 0-1 15,0 0-17-15,-2 3 2 0,-10 5 1 16,-3 0-13-16,3 5-2 15,3 11 0-15,3 0 0 16,3 2-1-16,6 9-2 16,3-4 1-16,9 1-1 15,12 0 0-15,6-6 0 16,3-5 0-16,9-13 2 0,-1-8 3 16,1-5 4-16,3-8 9 15,-4-6 3-15,-2-2 1 16,-6-3 1-16,-9-7 4 15,-9-1 6-15,-9-3-3 16,-9 6 0-16,-6-5-2 16,-3 7 0-16,-6 4-13 15,1 4-6-15,-4 6-20 16,3 2-7-16,3 3-31 16,6 8-13-16,3 3-45 15,6-3-18-15,6 0-26 16</inkml:trace>
  <inkml:trace contextRef="#ctx0" brushRef="#br0" timeOffset="6">5089 5294 44 0,'3'-2'19'0,"-3"2"-10"0,-3 0 0 16,3 0 11-16,0 2 9 16,0-2 4-16,0 3-4 15,0 0-1-15,0-1-9 16,0 1-1-16,3 2 4 15,0-2 4-15,9 5-14 16,-3 0 9-16,29 2 2 0,-5-2-3 16,21 13-1-16,-10-2-9 0,19 18-4 15,-10-8-1 1,37 19 1-16,-19-9-1 0,12 12 2 16,-11-9-2-16,2 16 2 15,-11-10 0-15,11 10 3 16,-11-8-1-16,5 6 0 15,-11-11 1-15,-7-5 1 16,-5-6-1-16,-3-2 1 16,-10-6-6-16,-5-5-1 15,-3-2-2-15,-6-3-2 16,0-3 1-16,-3-2-1 0,-4-1-3 16,-2-2 2-1,0-3 1-15,0 3 0 0,-3-2-11 16,0-4-3-16,0 1-26 15,0-1-9-15,-3-2-28 16,3 0-11-16,0 0-6 16</inkml:trace>
  <inkml:trace contextRef="#ctx0" brushRef="#br0" timeOffset="7">6473 6059 144 0,'-12'-5'55'0,"12"5"-30"0,-3-14-21 0,3 14 13 15,0 0 9-15,0 0 9 16,0 3-17-16,0-3-7 16,0 13-7-16,0-2-1 0,3 5 2 15,0-3-2-15,3 6 0 16,0-4-1-16,0 4 1 15,0-3-2-15,-3 0 2 16,0-3-2-16,-3-3-1 16,0 1 3-16,-9-3 0 15,3 0 1-15,-12-5 2 16,3-1-3-16,-9-2 0 16,3 0-1-16,1-2 1 15,2 2-4-15,3-3-2 16,3 0-51-16,6 1-22 0,0-1-14 15</inkml:trace>
  <inkml:trace contextRef="#ctx0" brushRef="#br0" timeOffset="8">5973 4760 56 0,'0'-24'22'0,"0"24"-12"0,3 0 8 0,-3 0 12 16,3 0 0-16,0 0 2 15,0 3-12-15,-3-3-4 16,3 8-9-16,0 0-3 16,3 5-2-16,-3-3 7 0,12 12 6 15,-4-4-1-15,10 14 2 16,-3-6 0-16,6 27 2 0,-3-5-8 15,20 15-3 1,-5-10-2-16,12 21-1 0,-13-10 0 16,13 15 2-16,24 40 3 15,-13-23 5-15,-11-17 1 16,-7-13 3-16,-8-13-4 16,-6-8 0-16,-3-8-6 15,-6-5 0-15,-4-6-5 16,-2-2 0-16,-3-5-1 15,-3-6-2-15,0 0 1 16,-3-2-1-16,0-4 0 16,0 1 2-16,0-2-6 0,0-1-1 15,3-2-12-15,3-1-3 16,0 1-17-16,0-3-4 16,3 0-16-16,-3 0-4 15,0 0-20 1</inkml:trace>
  <inkml:trace contextRef="#ctx0" brushRef="#br0" timeOffset="9">6827 5866 124 0,'0'-8'49'0,"0"8"-26"0,0-5-7 0,0 5 18 0,0 0-3 15,0-3-1 1,0 0-16-16,-3 3-9 0,-3 0-3 16,0 6 0-16,0 7 1 0,0 11 3 15,3 2 1-15,0 3 1 16,0 0 0-16,3 3 0 16,-3-3 0-16,0-5-7 15,0-6 0-15,-2-2 1 16,-7-5 3-16,-3-6 2 15,-3-10 3-15,0-6-3 16,-3 1 1-16,-6-3-5 16,10 2 0-16,2 3-3 0,-3-3-1 15,3 1-17-15,0 2-5 16,3 0-46 0,6 8-62-16,0 0 27 15</inkml:trace>
  <inkml:trace contextRef="#ctx0" brushRef="#br0" timeOffset="10">4529 5728 112 0,'-3'-5'44'0,"3"5"-24"0,6 5-17 15,-3-2 12-15,0 0 4 16,0-3 3-16,6 5 2 16,0-3 0-16,3 4-13 15,-3-1 4-15,24 6 5 0,-7-3-2 0,46 7-1 16,-16-1-1 0,19 12 3-16,-13-2-16 15,34 18-3-15,-13-7 5 0,15 10 4 16,-15-8-2-16,25 5 1 15,-13-5-3-15,9 5 0 16,-15-5 1-16,-8 0 1 16,-13-5-3-16,-5-3-1 15,-13-5-1-15,-5-3 1 16,-6-5 0-16,-7 0 1 16,-5-5-5-16,-6-3 1 15,-3 0-5-15,-3-3 1 16,0-3-20-16,-4 1-9 15,1 0-25-15,-3-3-9 16,0 0-28 0</inkml:trace>
  <inkml:trace contextRef="#ctx0" brushRef="#br0" timeOffset="11">6181 6247 148 0,'-3'-21'57'0,"3"21"-30"0,-3 2-12 15,3 1 18-15,0 2-3 16,0-2 2-16,0 2-9 0,0-2-2 16,3 5-12-1,0-3 1-15,9 6 3 0,-3-1-5 0,15 9-2 16,-6-3-1-16,0 5-1 15,-4 0-5-15,-5-3 1 16,-3-2 4-16,-12-2 2 16,0-1 0-16,-8-3-1 15,2-2-3-15,0-2-2 16,3-1-13-16,-3 0-6 16,-3 0-26-16,3-2-11 15,3 0-47 1,3 5-22-16,0-3 63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7:48.1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8991 4866 72 0,'3'-6'30'0,"0"9"-16"0,0-3 3 0,-3 0 16 16,0 0-6-16,3 0-1 16,0 0-2-16,0-3 2 15,-3 1-5-15,0-1-1 16,-3 0-11-16,-3 1-1 0,0-1 2 15,0 3-4-15,-6 3-1 16,-3 2-2-16,-3 0 0 16,1 3-2-16,-1 6 2 15,3-1-2-15,0 3 2 0,3 0-4 16,6-1-2-16,3 1 2 16,3 0 0-1,6-5 3-15,9-3 3 0,6 0-2 16,0-6-2-16,2-2-5 15,4-2 0-15,0-4-44 16,-3-4-18-16,-3-6-20 16</inkml:trace>
  <inkml:trace contextRef="#ctx0" brushRef="#br0" timeOffset="1">9080 4725 72 0,'-3'0'30'0,"3"0"-16"0,0 6 3 0,0 4 14 16,0 4 1-16,0 1 3 15,3 4-2-15,-3 2 2 16,0 6-6-16,0 2-1 16,0-5-15-16,0-3-8 0,0-3-3 15,0-2 0-15,0-5 1 0,0-1 3 16,0-4 1-16,0-4-3 16,0-2-3-16,0 0-3 15,3-8-1-15,0-8-3 16,0 3 1-16,3 0-4 15,0 0-1-15,3 2 0 16,3 1 4-16,0 4 3 16,3 4 4-16,-3 2-2 15,0 5-2-15,3 3 2 16,-7 2 2-16,1 4 2 16,0-4 3-16,-3 1-3 15,0-1 0-15,0-2-3 0,-3 3-1 16,3-6-45-16,0-2-20 15,0-1-19 1</inkml:trace>
  <inkml:trace contextRef="#ctx0" brushRef="#br0" timeOffset="2">9432 4850 132 0,'-9'-5'52'0,"-6"2"-28"0,18 3-22 0,-9 0 12 15,-3 0 10-15,-3 3 8 16,0 2-15-16,-3 0-7 16,3 6-6-16,0 2-6 0,3 3-1 0,3 0 2 15,4 0 2-15,2-1 0 16,0-1 2-16,2-1 0 16,4-5 1-16,6-3 0 15,0-5 0-15,-3-3-2 16,6 1-2-16,-3-17-2 15,-3 6 1-15,0 2 3 16,-3 1 1-16,0-1-4 16,-3 3-1-16,0 3 3 15,0 2 1-15,-3 3-3 16,0 6 1-16,0 2 4 16,0 2 5-16,3 1-3 15,0-1-1-15,0 1-2 16,3-3-3-16,0 0-10 0,-1-3-6 15,4-2-43 1,0-3-54-16,0-5 24 16</inkml:trace>
  <inkml:trace contextRef="#ctx0" brushRef="#br0" timeOffset="3">9518 4852 96 0,'-3'0'35'0,"3"3"-18"0,3 2-18 0,0 1 9 15,-3 2 17-15,0 5 8 16,3 3-10-16,-3-3-5 16,3-2-11-16,-3-1-3 15,0-2-2-15,0-3 1 0,0 1 2 16,0-6 2-16,0 0 1 0,3-11-4 16,0-2-3-1,0 0 2-15,3 2-4 16,0 0 0-16,3 1 3 15,0 2 1-15,-1 3 1 16,4 5 0-16,0 2 4 16,3 6 3-16,-3 3 0 15,-3 2 1-15,-9 0-4 16,6-2 0-16,-6 2-5 16,6-5 0-16,0 0-8 15,0 0-2-15,-3-3-36 16,9-5-73-1</inkml:trace>
  <inkml:trace contextRef="#ctx0" brushRef="#br0" timeOffset="4">9783 4871 148 0,'-9'-5'55'0,"6"5"-30"0,-3 0-16 0,3 0 16 15,0 5-10-15,-3 0-1 16,0 3-8-16,-3 3-2 15,0 2-2-15,3 0 3 0,3 0 1 16,3 1 0-16,0-1 1 16,6 0-4-16,0-2 0 15,3-3-1-15,0-6 1 0,0 1-2 16,0-3 2 0,0-3-4-16,0-2 0 0,3 2 3 15,-3-5 1-15,-6 1 1 16,-3-4 2-16,0 0-5 15,0 3-3-15,6 8-4 16,-6 6 1 0,6 2 3-16,-1 5 3 15,-2 0 4-15,3 6 11 16,-6-1 7-16,0 1 3 16,-6-1 4-16,-2 6-7 15,-4-5-4-15,-6-4-9 16,0-1-2-16,-3-6-6 15,-3-8-2-15,3-3-27 16,-2-2-9-16,2-1-35 0,6-2-15 16,9-2-14-1</inkml:trace>
  <inkml:trace contextRef="#ctx0" brushRef="#br0" timeOffset="5">9896 4884 128 0,'0'3'49'0,"0"-6"-26"0,0 3-1 0,0 0 20 16,0 0-11-16,3 6-4 0,3 4-11 16,0-2-3-16,3 0-7 15,0 3 3-15,0-9 1 0,3 1-3 16,-1-3 1-16,1-5-1 15,-3-1 1-15,0-2-9 16,-3 0-1-16,0-2 2 16,-3-1 2-16,-6 3-3 15,-3 0-1-15,-3 0-6 16,-3 3 0-16,-3 2 2 16,1 6 1-16,-1 2 0 15,-3 9 4-15,3 4 2 16,-3-2 4-16,9 0 7 15,3 0 4-15,6 0 1 0,6 2 1 16,3-5-5-16,9-2 0 16,6-3-6-16,3-3-2 15,-4-2-7-15,10-6-3 16,-3 1-86 0</inkml:trace>
  <inkml:trace contextRef="#ctx0" brushRef="#br0" timeOffset="6">12730 6871 104 0,'-3'0'38'0,"3"0"-20"0,3 6-21 0,0-1 6 15,-3 3 14-15,3 5 9 16,0 8-9-16,0 0-2 15,0-2-5-15,-1-1 1 16,1-2-6-16,0-5 1 0,0-1 4 16,0-2-4-16,-3-2 2 15,0-6 12-15,0 0 7 16,0 0-11-16,0-6-7 16,0-7-5-16,0-5-1 15,0-1 0-15,3 1 3 16,0 2 1-16,3 0 1 15,3 0-4-15,0 3-3 16,6 2-3-16,0 3 1 0,-3 3-6 16,0 2-3-16,0 3-14 15,0 0-7 1,-4 0-48-16,1 0-39 16,0 0 44-16</inkml:trace>
  <inkml:trace contextRef="#ctx0" brushRef="#br0" timeOffset="7">12923 6895 120 0,'-6'3'46'0,"3"-1"-24"0,3 4-24 0,0 2 9 16,3 0 3-16,0-1 4 15,3 4-5-15,0-3-1 16,3 0 7-16,0-3 2 15,6-5-8-15,-3-2-3 0,3-6 0 16,-1 0-3-16,-2 0 0 16,0 0-1-16,-3 0 1 15,-3 0-2-15,-3 0 2 16,-3 0-2-16,-6 0 2 16,-6 3-4-16,3 0-2 15,-3 2 2-15,1 3 0 16,-4 3-2-16,3 2 2 15,0 3 1-15,0 5 0 0,3 8-3 16,0-2 0 0,3-1 2-16,3 1 2 0,3-3 0 15,6-3-1-15,3-3 3 16,3-4 0-16,6-1-17 16,6-5-5-16,-4-3-59 15</inkml:trace>
  <inkml:trace contextRef="#ctx0" brushRef="#br0" timeOffset="8">13155 6845 72 0,'-12'5'27'0,"6"0"-14"0,-3 3 0 0,7-2 14 15,-1 2-4-15,0 7-1 16,0 1-10-16,0 5-5 16,3-2-2-16,3-3-1 15,3 0-2-15,2-3-4 0,4-5-1 16,3-3-31 0,0-5-42-16,3-2 14 15</inkml:trace>
  <inkml:trace contextRef="#ctx0" brushRef="#br0" timeOffset="9">13277 6903 104 0,'-23'0'41'0,"8"0"-22"0,6 3-14 0,6-1 11 0,0 9 4 16,0 5 4-16,0 0-8 16,0-1-2-16,0-1-6 15,3-1 0-15,3 0-5 16,3-2 5-16,3-3 4 0,6-6 0 15,-1-2 3-15,1-5-6 16,-3 0-3-16,0-3-1 16,-3-5-1-16,-6-3 0 15,-3 2 0-15,-3 1-2 16,-3 0-2-16,-9 2-2 0,3 4 1 16,0 1-6-16,4 4-3 15,-1 2-23-15,3 0-11 16,0 0-39-1</inkml:trace>
  <inkml:trace contextRef="#ctx0" brushRef="#br0" timeOffset="10">13343 6900 96 0,'0'0'38'0,"3"3"-20"0,-6 0-21 15</inkml:trace>
  <inkml:trace contextRef="#ctx0" brushRef="#br0" timeOffset="11">13349 6935 215 0,'0'18'38'0,"3"-2"-10"16,0-3-10-16,0 1-12 15,-3-6-2-15,0-1 0 0,0 1 2 16,0-8 3-16,0 0-4 16,0-2-1-16,3-6-2 15,0-5 1-15,3-9-11 16,-3 4-2-16,3 2 0 15,-1 3 4-15,4 2 1 16,-3 6 0-16,3 2 4 16,-3 3 0-16,-3 3 1 15,9 8 2-15,-9 2 8 16,6 0 3-16,-3-2-4 16,0-1-1-16,-3-5-2 0,0 1-1 15,-3-6-3-15,3-6 1 16,0-4-4-16,6-3 0 15,0 2 1-15,0 0 0 16,0 6-3-16,-1 0 2 16,-2 5 1-16,0 8 2 15,0 8 3-15,0 0 2 16,0-3-1-16,-3-3-1 16,0 1-1-16,0-3 0 15,3-3-13-15,0 0-7 16,0-5-40-16,3 0-16 15,0-10-9 1</inkml:trace>
  <inkml:trace contextRef="#ctx0" brushRef="#br0" timeOffset="12">13637 6895 140 0,'-2'5'55'16,"-1"1"-30"-16,3 20-25 0,0-10 10 0,0 5 7 15,0 0 6-15,0 0-10 16,0 1-2-16,0-4-7 15,0-2-3-15,0-3 2 0,0 3 0 16,0-3 3-16,0-7-1 16,0-4-3-1,-3-2 2-15,3-2-5 16,0-1 0-16,0-5 1 0,0-3 2 16,0-2-3-16,3-11 0 15,0-5 1-15,2 3 2 16,1 2-3-16,3 3 0 15,0 2 5-15,0 6 2 16,3 5-2-16,0 6-1 16,3 2 5-16,-3 8 5 15,-3-1 2-15,-9 7 0 16,0-1 1-16,-6 0 3 16,0-2-9-16,-3-3-1 15,0 0-12-15,3-3-3 16,0-2-19-16,0-3-9 15,0 0-29-15,3-3-10 16,3-8-12-16</inkml:trace>
  <inkml:trace contextRef="#ctx0" brushRef="#br0" timeOffset="13">13822 6887 188 0,'6'5'71'0,"-6"1"-38"0,0 12-30 16,0-12 17-1,0 9-8-15,0-1-4 16,0-4-2-16,0 1-4 16,0-3-19-16,0-3-9 0,0-5-63 15</inkml:trace>
  <inkml:trace contextRef="#ctx0" brushRef="#br0" timeOffset="14">13828 6808 176 0,'-6'-11'66'0,"6"9"-36"0,3-4-46 0,0 6 5 15,0-2-22-15,3-4-4 16,0 1-20-16,3 0-9 16</inkml:trace>
  <inkml:trace contextRef="#ctx0" brushRef="#br0" timeOffset="15">13974 6747 160 0,'0'8'60'0,"-3"0"-32"0,0 5-22 0,3-2 17 0,0 4-5 16,-3 1-1-1,3 0-9-15,0 0-5 0,0 5-2 16,0-5-1-16,3-3 2 0,0-2-41 16,3-3-16-16,3-13-23 15</inkml:trace>
  <inkml:trace contextRef="#ctx0" brushRef="#br0" timeOffset="16">14030 6853 176 0,'3'5'66'0,"0"0"-36"0,0 1-31 15,0-4 12-15,3 1 1 0,3 0 3 16,3-3-6-16,3-3-3 15,-3 0-3 1,0-2 0-16,-3 0 0 0,0-3-4 0,-3 0 1 16,-3 0-2-1,0 3 0-15,-6-1 0 0,0 1-2 16,-6 2-2-16,0 3 1 16,-3 6 1-16,0 2-1 15,-3 2 8-15,3 3 3 16,3 1 5-16,3 4 6 15,6-2 0-15,6 5 1 16,3-5-7-16,3 0-4 16,6-6-4-16,3-4 0 15,6-12-51-15,2-7-19 16,-5-5-29-16</inkml:trace>
  <inkml:trace contextRef="#ctx0" brushRef="#br0" timeOffset="17">17072 6943 124 0,'3'0'46'0,"9"2"-24"0,-15 4-8 16,9 4 17-16,0 1-2 15,-3 2 1-15,0 3-9 0,3 0-2 16,0 0-11-16,-3 0-3 0,0-6 1 16,-3 1-3-16,0-3 0 15,0 0-1-15,0-3 1 16,0-3 2-16,0-2 4 16,-3-2 0-16,3-3 0 15,-3-3-5-15,3-3-3 16,0 0-3-16,0-2-1 15,0-3 6-15,6 3 5 16,0 3-6-16,3 2-1 16,0 2-6-16,3 1-1 15,0 0-22-15,3 2-6 16,-1 8-27 0,1 1-53-16,0-1 21 15</inkml:trace>
  <inkml:trace contextRef="#ctx0" brushRef="#br0" timeOffset="18">17275 7014 132 0,'0'3'49'0,"0"-1"-26"0,3 9-14 15,-3-11 16-15,6 5-1 16,0 1 1-16,3-4-8 16,0 4-2-16,2-4-9 15,1-2-2-15,3-2 2 0,0-1-3 16,0-2-2-16,-3-1-5 15,-3-2 0-15,-3 3 0 16,-3-3-1-16,0-2-3 16,-6-1 0-16,-3-2-3 0,-3-1 0 15,-3 4 3-15,0 5 3 16,0 5 3-16,-3 5 1 16,0 8 5-16,1 3 5 15,2 3 4-15,3-1 2 16,3 1 3-16,3 2 1 15,6-3-4-15,6-2-1 16,3-5-6-16,2-1-3 16,7-2-13-16,3-8-5 15,0-2-45-15,0-4-17 16,3-2-10 0</inkml:trace>
  <inkml:trace contextRef="#ctx0" brushRef="#br0" timeOffset="19">17611 6948 100 0,'-9'-3'38'0,"0"6"-20"0,0-3-21 16,0 11 43-16,1 2-12 16,-1 3-8-16,3 0-5 15,0 2-10-15,6-2-3 0,3 0 1 16,6-3-7-16,3-2 1 15,2-3-15-15,1-3-3 16,0-3-24 0,0-2-31-16,0-2 20 15</inkml:trace>
  <inkml:trace contextRef="#ctx0" brushRef="#br0" timeOffset="20">17689 6996 124 0,'-12'0'46'0,"6"5"-24"0,0 0-17 0,3 0 11 0,0 3 2 16,0 0 1-16,0 3 1 16,3 0 0-16,3-1-11 15,3 1-1-15,3-3 2 0,6-3-4 16,-1-5 2-16,1 0-5 16,0-5-2-16,-3-3 2 15,-3-3 0-15,-3 1 3 16,-6-6 3-16,-3 2-2 15,-6 1 1-15,0 3-5 16,-3-4 0-16,0 9-8 16,0 2-2-16,4 9-18 15,-1-1-9-15,3 0-22 16</inkml:trace>
  <inkml:trace contextRef="#ctx0" brushRef="#br0" timeOffset="21">17775 7001 156 0,'6'5'57'0,"-3"-2"-30"0,0 5-16 0,0 0 15 16,0 0-3-16,0 2-2 15,-3 1-5-15,0-1 0 0,0-2-9 16,0-2-2-16,0-1 1 0,0-5-1 15,0 0 0-15,0-3-6 16,0 1 1-16,3-4-7 16,3-4-3-16,-3-3 1 15,3-3 0-15,3 0-1 16,-4 3-1-16,4 2 6 16,-3 6 2-16,0 5 5 15,0 5 3-15,0 3 7 16,0 0 2-16,-3 2-3 15,0 1-1-15,0-3-4 16,0 0 1-16,-3-3-2 16,3 0 2-16,-3-5-2 15,0 0 0-15,3-2-6 0,3-3-1 16,0-3-2-16,0 0 3 16,0 0-2-1,0 0 1-15,0 2 0 0,0 4 0 16,3 2 4-16,0 2 3 15,0 4 0-15,-4 2 2 16,1 0-2-16,0 0 0 16,-3-3-1-16,0 0 0 15,6 0-29-15,-6-2-12 16,6 0-29-16,-3-3-10 16,3-6-4-1</inkml:trace>
  <inkml:trace contextRef="#ctx0" brushRef="#br0" timeOffset="22">18067 6977 156 0,'-3'19'57'0,"3"-17"-30"0,0 4-21 0,0 1 17 0,0 4 3 15,0 5 5-15,0 0-13 16,0 8-3-16,0-1-9 16,0 1-2-16,0 0 0 0,0 0-2 15,0-3-2-15,0-5 3 16,0-3 2-16,0-5 0 15,-3-3 2-15,3-5-4 16,0-2-2-16,0-4-5 16,0-2 0-16,0-5 2 15,0-3 1-15,0-2-2 0,0-3 2 16,3 0 1-16,0-3 0 16,3-5 0-1,0-3 0-15,2 5 4 0,4 6 2 16,3 5 9-16,0 6 4 15,0 2-9-15,0 5-3 16,0 6-3-16,-3 7 2 16,-6 4 3-16,-3-1 5 15,-6 3-4-15,-3-3 2 16,-3-2-5-16,-3-3-2 16,0-3-9-16,0 0-5 15,0-5-22-15,3 0-10 0,0-3-14 16,3-2-5-16,3 0-32 15,6-3-23 1,3 0 53-16</inkml:trace>
  <inkml:trace contextRef="#ctx0" brushRef="#br0" timeOffset="23">18239 6906 212 0,'3'8'82'0,"0"-3"-44"0,0 16-31 15,0-8 20-15,0 0-3 16,0 1 1-16,-3 2-14 15,0-3-4-15,0 0-5 16,0-2-2-16,-3-1 3 0,0-2-35 16,3-5-13-16,-3-3-62 15,3 0-30 1,3-5 67-16</inkml:trace>
  <inkml:trace contextRef="#ctx0" brushRef="#br0" timeOffset="24">18254 6810 200 0,'-3'-5'77'0,"3"5"-42"0,0 0-56 0,0 0 6 15,0 0-11-15,0 0 1 16,6 3-43-16,0-1-18 16</inkml:trace>
  <inkml:trace contextRef="#ctx0" brushRef="#br0" timeOffset="25">18370 6787 184 0,'0'2'71'0,"0"4"-38"0,0 9-19 0,3-4 22 0,-3 5-3 16,0 2 3-16,0 6-11 16,0 3-6-16,0 4-10 15,0-2-6-15,3 1-2 0,0-4 1 16,0-5 3-16,0-5-7 15,3-3-3-15,0-2-28 16,0-8-11-16,0-3-31 16,3-6-10-16,6 1 1 15</inkml:trace>
  <inkml:trace contextRef="#ctx0" brushRef="#br0" timeOffset="26">18516 6948 212 0,'-6'0'79'0,"9"3"-42"0,-6-1-32 0,3-2 17 16</inkml:trace>
  <inkml:trace contextRef="#ctx0" brushRef="#br0" timeOffset="27">18513 6969 396 0,'6'13'27'15,"3"-2"-13"-15,3 0-6 0,3-6-2 16,0-3-1-16,3-2 2 16,-1-2-4-16,-2-1 0 15,0-5-1-15,-3-5-2 16,-3 0-4-16,-6 0 0 0,-3 2-7 15,-3 0-3-15,-6 3-1 16,-3 3 1-16,-3 3 6 16,-3 2 4-16,1 2 1 15,-1 14-1-15,3 0 9 16,0 2 4-16,6 1 4 16,0-1 3-16,6 1 4 15,6 0 4-15,6-4-6 16,9-1 0-16,9-4-9 15,-1-2-1-15,1-5-26 16,3-6-13-16,3-2-110 16</inkml:trace>
  <inkml:trace contextRef="#ctx0" brushRef="#br0" timeOffset="28">13256 8938 140 0,'0'0'55'0,"3"8"-30"0,-3-3-21 16,-3 0 15-16,6 0-2 15,0 1 1-15,0 4-3 16,0 4-1-16,3 1-8 15,0 1 3-15,0 11 1 0,-3-6-5 16,3-3 1 0,-3 1 1-16,0-16 1 15,-3-3 0-15,0-3-4 16,0-2-1-16,-3-6-3 16,0-2-1-16,-6 0 1 15,6-1 2-15,0 1-1 0,3 0-1 16,0 2 1-16,3-2 1 15,3 3-1-15,3 2 2 16,0 2-2-16,0 1 2 16,3 2-4-16,-3 1 0 15,3-1-10-15,-3 0-5 16,0 6-144 0,-3 2 52-1</inkml:trace>
  <inkml:trace contextRef="#ctx0" brushRef="#br0" timeOffset="29">13423 8991 128 0,'6'2'49'0,"-3"1"-26"0,12 2-20 0,-9-2 10 16</inkml:trace>
  <inkml:trace contextRef="#ctx0" brushRef="#br0" timeOffset="30">13471 9009 234 0,'12'0'13'16,"0"0"-7"-16,-3-3 1 0,-1 1-1 16,1-1 0-16,0-2-1 15,-3 0-3-15,0-3-2 16,-3 0 3-16,-3 0 2 15,-3 2-4-15,0-4-1 16,-3 7-11-16,-6-5-3 16,-5 8 9-16,2 6 5 0,0 2 1 15,0-1-1 1,0 4 1-16,3 0-1 0,0 4 8 16,6 1 7-16,3 11-1 15,3-14 2-15,6 8-3 16,6-10 0-16,6 10-5 15,0 5-3-15,0-26-7 16,0-2-3-16,-1-4-34 16,1-1-11-16,0-4-35 15</inkml:trace>
  <inkml:trace contextRef="#ctx0" brushRef="#br0" timeOffset="31">13694 8803 148 0,'3'-3'55'0,"0"11"-30"0,-3 0-10 16,3 0 18-16,0 2-3 16,3 4 2-16,0 4-9 15,-3 6-2-15,3 0-12 16,-3 2-1-16,0 1 2 0,3-3-8 16,0-1-1-16,0 4-3 15,0-14-2-15,0-5-19 0,-1-3-8 16,-2-5-41-1,3 0-50-15,0-2 32 16</inkml:trace>
  <inkml:trace contextRef="#ctx0" brushRef="#br0" timeOffset="32">13837 8969 140 0,'3'0'52'0,"-3"6"-28"0,0-1-4 0,0 0 21 0,3 3-13 16,0 0-4-16,0 3-12 16,0-1-3-16,-3 1-5 15,3-3-7-15,-3-3-3 0,0 0-46 16,0-2-20-16,-3-3-7 15</inkml:trace>
  <inkml:trace contextRef="#ctx0" brushRef="#br0" timeOffset="33">13816 8871 148 0,'3'-5'57'0,"-3"8"-30"0,0-3-36 0,0 0 7 16,6 2-61-16</inkml:trace>
  <inkml:trace contextRef="#ctx0" brushRef="#br0" timeOffset="34">13914 8954 136 0,'15'15'52'0,"-12"-7"-28"0,12 6-6 0,-9-7 20 15,0 4-12-15,0 0-3 0,-3-1-2 16,0 1-1 0,0-3-11-16,0-3-5 0,-3-2-1 0,0-3 2 15,0-3 4-15,0-2-6 16,3-3-4-16,0-3 0 15,0 1 0-15,0-1 1 16,3 3 0-16,0 0-5 16,0-2 1-16,3 4 2 15,-1 4 1-15,1 2 1 16,3 2 0-16,0 4 2 16,0 2 3-16,-3-1 0 15,3 4 2-15,-6 2-4 16,0 1 0-16,-3-4-3 0,-3 1-3 15,0-3-25-15,0-3-9 16,0-5-49 0,0 0-36-16,3-3 49 15</inkml:trace>
  <inkml:trace contextRef="#ctx0" brushRef="#br0" timeOffset="35">14185 8821 180 0,'0'6'68'0,"3"1"-36"0,-3 7-11 0,3-4 22 16,3 6-8-16,0 5-3 15,0 3-10-15,0 3-3 0,0-1-11 16,0 0-5-16,-3-2 0 0,0-5-4 15,0-3-2-15,0-6-20 16,0-2-10-16,0-2-25 16,-3-6-11-16,3-3-25 15</inkml:trace>
  <inkml:trace contextRef="#ctx0" brushRef="#br0" timeOffset="36">14331 8938 132 0,'3'-3'49'0,"-3"-8"-26"0,3 17-1 0,-3-6 23 16,0 0-5-16,0 0-1 15,-3 2-16-15,-3 4-6 16,-3-1-10-16,-3 0-7 0,0 1-1 16,-3-4 1-16,4 3 2 15,2-2-3-15,3 0 0 16,3 2-1-16,3 0 0 16,6 3 4-16,3 0 3 0,5 0 2 15,4 3 1-15,3-1-4 16,3 1-1-16,-6-3-1 15,0 0 1-15,-6-3-33 16,-1-2-12-16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8:10.5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5959 5579 644 0,'-6'0'28'0,"3"0"7"0,-5 0-35 0,5 0 0 0,3 0 0 0,0 0 0 16,-6 0 64-16,6 0 7 0,0 0 1 0,0 0 0 15,0 0-40-15,0 0-7 0,0 0-1 0,0 0-1 16,0 0 14-16,0 0 3 0,0 0 1 0,0 0 0 16,6 0-31-16,-6 0-10 0,-3 0 0 0,3 0 0 15,0 0 15-15,0 0-4 0,-3-3-1 0,3-2 0 16,0-1-10-16,0 6 8 0,6-5-8 0,-6 0 8 16,-3-3-8-16,3 3 12 0,8-1-12 0,-2 1 12 15,-9-3-12-15,9 3 12 0,3-6-12 0,-3 3 12 16,-6 0-12-16,3 3 0 0,3 0 0 0,3 2 0 15,0-5 8-15,-6 3 0 0,-3 5 0 0,0 0 0 16,9-3 7-16,-9 3 1 0,0-5 0 0,0 5 0 16,0 0-5-16,0 0-1 0,0 0 0 0,0 0 0 15,0 0-10-15,0 0 8 0,0 0-8 0,0 0 8 0,-3 3-8 0,3-3 0 16,0 0 0-16,0 8 0 0,0-3 0 0,0 3 0 16,3-3 8-16,0 3-8 0,0 3 8 0,0-3 0 15,-6-1 0-15,6 4 0 0,3 0 0 0,0 2-8 16,-12-3 12-16,6 1-4 0,6 5-8 0,-3-3 0 15,-3-2 0-15,-3 2 0 0,3-2 12 0,0 2-4 16,3-5 0-16,-6 5 0 0,-3-8-8 0,3 3-11 16,3-8 3-16,3 5 0 0,-6 3-10 0,3-8-2 15,0 0 0-15,0 0 0 16,0 0-52-16,0 0-12 0,0 0-1 0,0 0-1 0</inkml:trace>
  <inkml:trace contextRef="#ctx0" brushRef="#br0" timeOffset="282.991">5885 5743 288 0,'0'0'25'0,"0"0"-25"0,0 0 0 0,0 0 0 15,-9 2 137-15,9-2 23 0,0 0 4 0,0 0 0 16,0 0-80-16,0 0-16 0,0 0-3 0,9 3-1 15,0 0-22-15,-3-3-5 0,-6 0-1 0,9 2 0 16,3 1-4-16,0-3 0 0,-9-3-1 0,8 3 0 16,10-2-2-16,-6 2 0 0,-6-3 0 0,3 0 0 15,3 1-16-15,3 2-3 0,-6-3-1 0,0 0 0 0,-1 3-9 16,1-2 0-16,3 2 0 0,-6-3 8 16,-3 1-8-16,3 2-12 0,3 0 2 0,-6-3 1 15,0 3-35-15,3 0-6 0,-3 0-2 16,0-5-547-16</inkml:trace>
  <inkml:trace contextRef="#ctx0" brushRef="#br0" timeOffset="1063.986">6087 5468 288 0,'0'0'25'0,"0"0"-25"0,0 0 0 0,0 0 0 15,0 0 137-15,0 0 23 0,-6-6 4 0,6 6 0 0,0 0-117 0,0-5-24 16,-3 0-5-16,-6-1-1 16,1 1-5-16,2 0-2 0,9 2 0 0,-6-2 0 0,-6 0 9 0,3 2 1 15,6 3 1-15,-3-8 0 0,-3 5 11 0,3 1 1 16,3 2 1-16,0 0 0 0,-3-8-8 0,0 5-2 15,-3 0 0-15,6 3 0 0,0 0-3 0,0 0-1 16,-12 0 0-16,6-5 0 0,6 5-20 0,0 0-8 16,-12-2 0-16,3 2 0 0,0 0 8 0,0 0 0 15,3 2 0-15,-3 3 0 0,1-5 0 0,2 6-8 16,6-6 8-16,-9 2-8 0,-6 4 8 0,3-1 0 16,12-5 0-16,-6 8 0 0,-3-3 0 0,3 3 0 15,0-5 0-15,6 5-8 0,6 0 17 0,-9 0 4 0,-9 0 1 16,3 2 0-16,6-5-22 0,0 3-5 0,-9 6-1 15,6-6 0-15,6 5 22 0,-3-3 5 0,-3 4 1 0,4 1 0 16,-4 1-14-16,6 0-16 0,3 3 3 0,-3-3 1 16,-6 2 12-16,9-2 0 0,5 5 0 0,-2-8-9 15,-6 6 9-15,6-3 0 0,9 0 0 0,0-3 0 16,0 0 0-16,-3 0 8 0,0-2-8 0,6 0 11 16,6-4-11-16,-1-1 12 0,-8-1-12 0,6 0 12 15,9-2-12-15,-6 0 10 0,-4-3-10 0,1-3 10 16,3-2 0-16,-3-3 0 0,-3 0 0 0,-3-3 0 15,-3 3 2-15,2-5 0 0,10 0 0 0,-6-6 0 16,-3 3 4-16,0-2 0 0,6-1 1 0,-6 1 0 16,-6-1 9-16,0-2 2 0,-1 0 0 0,1 3 0 15,-3-6 4-15,-3 3 2 0,-9-3 0 0,3 0 0 16,-3 0-3-16,0 0-1 0,-11 0 0 0,-1 6 0 16,6-1-30-16,-3 6 0 0,-3 0 0 0,-3 2 0 15,-3 3 10-15,7 3-10 0,-4 3 10 0,0 2-10 16,-9 0 0-16,6 2 0 0,9 3 0 0,-5 1 0 15,-7 2-25-15,6 2-11 0,6-4-3 0,0 1-738 16</inkml:trace>
  <inkml:trace contextRef="#ctx0" brushRef="#br0" timeOffset="2564.003">13388 5329 57 0,'0'0'0'0,"0"0"0"16,0 0 0-16,0 0 0 0,0 0 96 0,0 0 13 16,0 0 3-16,0 0 1 0,0 0-20 0,0 0-4 15,0 0-1-15,0 0 0 0,0 0-18 0,0 0-4 16,0 0-1-16,-6 0 0 0,6 0-9 0,0-8-3 16,0 8 0-16,0 0 0 0,0 0-23 0,0-5-5 15,3 0-1-15,3-1 0 0,-4 1 3 0,7 2 0 16,-3 1 0-16,3-4 0 0,3 4 17 0,-3-1 3 15,3-2 1-15,0 5 0 0,-3 0-48 0,0 0 0 16,0 0 0-16,3 5-10 0,-3-2 10 0,-3 2-8 16,-1-2 8-16,-2 5-8 0,3 0 8 0,-3 2-8 0,0 1 8 15,-6-1-8-15,3 4 17 0,-6-1 4 0,0 0 1 0,-2 3 0 16,-4-3-30-16,0 3-5 0,3-3-2 16,-3 0 0-16,0 1 23 0,0-1 0 0,0-5 0 15,3 0 0-15,3 0 0 0,-3 0 0 0,3-3 0 0,3 3 0 16,3-8 0-16,0 0 0 0,-6 2 10 0,6-2-10 15,0 0 23-15,0 0-3 0,0 0 0 0,0 0 0 16,0 0 8-16,0 0 0 0,6 11 1 0,0-8 0 16,0-1-5-16,3 1 0 0,0 2-1 0,0-5 0 15,0 3-10-15,3-3-1 0,-3 0-1 0,3 3 0 16,0-3-3-16,0 0-8 0,0 0 12 0,-1 0-4 16,4 0-8-16,-3 0-9 0,-3 0 9 0,0 0-13 15,0 0 1-15,-3 0 1 0,0 0 0 0,3 0 0 16,-3 0-8-16,0 0-1 0,-6 0-1 0,9 0 0 15,-6 0-123-15,-3 0-25 0</inkml:trace>
  <inkml:trace contextRef="#ctx0" brushRef="#br0" timeOffset="3198.993">13498 5197 230 0,'0'0'20'0,"0"0"-20"0,0 0 0 0,0 0 0 16,-6-3 166-16,6 3 29 0,0 0 5 0,-3-3 2 16,-3 3-119-16,0-2-24 0,0-1-5 0,0 3-1 15,0 0-37-15,0 0-8 0,0 0-8 0,0 0 11 0,-3 0-11 0,0 0 0 16,0 5-12-16,0-2 12 15,0 2 0-15,1 1 0 0,-4-1 0 0,0 3 0 0,0-3-11 16,0 3 11-16,0-3-8 0,0 3 8 0,0 0 0 0,0 3 0 16,0-3 0-16,0 5 0 0,1-2 0 0,2 2 0 15,0 0 0-15,0 0 0 0,3 3 0 0,0 3 14 16,3-6-2-16,0 5 0 0,3 1 26 0,3 2 5 16,0 6 1-16,3-9 0 0,3 3-32 0,0 3-12 15,-3-3 11-15,6-2-11 0,2-1 8 0,1-2-8 16,3 3 0-16,-3-6 9 0,6 0-9 0,0-8 8 15,3 3-8-15,-1-5 8 0,1-3-8 0,3 0 10 16,3-3-10-16,-1-5 10 0,-5 3 18 0,3-8 4 16,0 0 1-16,-3-3 0 0,-1 0 1 0,1-3 0 15,0-2 0-15,-6 0 0 0,3-3 7 0,-6-2 2 0,-3-1 0 16,-3-7 0-16,-1 2-27 0,1 1-6 0,-6 4-1 16,-3-5 0-16,-3 6 5 0,0 2 1 0,0 3 0 15,-5 5 0-15,-1-3 20 0,-6 6 4 0,3 0 1 0,-3 2 0 16,-3 3-40-16,-3 3 0 0,0 0 0 0,-2 2-12 15,5 3-9-15,-6 0-3 0,-3 0 0 0,0 6-554 16,3-6-111-16</inkml:trace>
  <inkml:trace contextRef="#ctx0" brushRef="#br0" timeOffset="3989.984">12509 6351 115 0,'0'0'0'0,"0"0"10"0,0 0-10 0,0 0 0 0,0 0 0 0,0 0 0 15,0 0 20-15,0 0 3 0,0 0 0 0,0 0 0 16</inkml:trace>
  <inkml:trace contextRef="#ctx0" brushRef="#br0" timeOffset="4456.994">12500 6296 673 0,'0'0'29'0,"0"0"7"0,0 0-28 0,0 0-8 0,0 0 0 0,0 0 0 0,0 0 76 0,6-5 13 15,-6-1 3-15,0 6 1 0,0 0-35 0,0 0-7 16,3-5-2-16,-3 5 0 0,0-5-21 0,0 5-5 16,3-6-1-16,-3 6 0 0,0 0-13 0,6-5-9 15,-3 0 12-15,3 0-12 0,0-1 13 0,0 4-4 16,0-1-1-16,3 0 0 0,-1 3 12 0,1-8 1 15,0 3 1-15,3 2 0 0,0 3-8 0,-3-2-2 16,0-1 0-16,0 3 0 0,0 3-12 0,-3-1 0 16,-6-2 0-16,0 0 0 0,6 3 0 0,-3 2 0 15,-3-5 0-15,0 8-10 0,3-2 10 0,-3-6 0 0,0 8 0 16,-3-3 0-16,0 0 0 0,3-5-10 16,-3 8 10-16,-3 0 0 0,0 0 0 0,0-3 0 0,6-5 0 0,0 0 0 15,-3 6-11-15,0-1 11 0,-3 0-10 0,6-5 10 16,0 0-13-16,0 0 3 0,0 0 1 0,0 8 0 15,3-3 9-15,3 1 0 0,-6-6 0 0,6 5-8 16,0 3 8-16,-3-3 0 0,6 0 8 0,-3 3-8 16,6-2 0-16,-6-1 0 0,3 0 0 0,-1 1 0 15,-2-4 0-15,0 4 0 0,-6-6 0 0,0 0 0 16,0 0 24-16,0 0 0 0,3 5 0 0,-3-5 0 16,0 0 13-16,-6 8 3 0,-3-3 1 0,1-2 0 15,-1 2-19-15,3-2-4 0,-9-1-1 0,0 4 0 16,0-4-25-16,3 1-6 0,0 2-1 0,0-5 0 15,-3 0-31-15,3 3-6 0,1-1-2 16,-1 1 0-16,3 2-39 0,-3-2-8 16,3-3-2-16,3 3-421 0</inkml:trace>
  <inkml:trace contextRef="#ctx0" brushRef="#br0" timeOffset="5082.985">12658 6172 716 0,'0'0'32'0,"3"-6"6"0,0 1-30 0,0 0-8 0,3-1 0 0,-3-2 0 16,0 3 12-16,0 0 2 0,-3 0 0 0,3-1 0 15,-1-2-14-15,1 3 0 0,-6 2-12 0,1-2 12 16,-1 2 0-16,0 1 0 0,0-3 0 0,0 2 0 16,-3 3 28-16,0 0 7 0,-3-3 1 0,3 3 0 15,0 0 36-15,0 0 8 0,-3 3 2 0,-3-3 0 16,3-3-24-16,0 6-5 0,0 0-1 0,-3-1 0 15,6 1-12-15,-3-1-2 0,-2 4-1 0,2-1 0 16,0-2-14-16,0-1-3 0,0 1-1 0,0 2 0 16,-3 1-5-16,3 2-1 0,0-1 0 0,3-1 0 0,-3 2-13 15,0 2 0-15,0 1 0 0,0-1 0 0,4 1 0 0,-1 2 0 16,0 0 0-16,0 3 0 0,0-2 0 16,3 4 9-16,0 6-1 0,-3-3 0 0,6 0-8 0,0 3 0 15,3 0 9-15,-3 0-9 0,3 2 0 0,3-10 0 16,3 5 0-16,0-5 0 0,2 3 0 0,1-6-15 15,3 0 3-15,0-5 0 0,3 0 12 0,3 0 0 16,0-6 0-16,5 1 0 0,-2-6 10 0,3 1 5 16,0-6 1-16,3 0 0 0,-1 0 2 0,1-8 1 15,-3 3 0-15,0-3 0 0,0-2 5 0,-4-1 2 16,-2 3 0-16,0-8 0 0,-3 1-6 0,0-1-2 16,-3 0 0-16,-6-3 0 0,-3 1 23 0,-1 0 5 0,-5-1 1 15,-3 1 0-15,-2-1-24 0,-4 6-5 0,-3 2-1 0,0-2 0 16,-3 5-30-16,0 3-7 0,0 3 0 0,0-1-1 31,-3 6-29-31,-2-1-6 0,2 4 0 0,-3 2-1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8:48.3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1-24T23:59:17.291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12886 1992 56 0,'-3'0'22'0,"3"3"-12"0,3-6 3 0,-3 3 14 15,0 0 2-15,0 0 5 16,0 0-5-16,0 0-1 15,0 0-2-15,0 0-1 16,6 3-14-16,-3-3 0 0,-3 0 2 16,3 2-7-16,2-2-1 15,1 0-5-15,-3 3-1 16,3 0 3-16,3-1 1 16,0 4-4-16,3-1 1 15,6 0 2-15,3-2 1 16,0 0 1-16,2-3 0 15,1 2-5-15,3-2 1 16,3 0 0-16,3 3 0 16,5-1 0-16,1 1 0 0,0-3 0 15,-1 0 0-15,4 0 0 16,0 0 0-16,-4 0 0 16,1 0 0-16,3 0 2 15,-7 0 3-15,7 5-2 16,0-5-2-16,-3 0 0 15,-1 0-1-15,1 6-3 16,3-6 2-16,2 5 1 16,1-2 0-16,0-6 0 15,2 0 2-15,13 3-3 16,-1-2 0-16,-2-1 5 0,5 0 2 16,1 1-2-16,-4-1-1 15,-2 0-1-15,5 1-2 16,1 2 1-16,-4-3-1 15,4 1 2-15,-4-1 1 16,1 0-1-16,3 1 1 16,8 2 0-16,-3 0 3 15,1 2 1-15,5-2 1 16,-8 0 0-16,-4 0 2 16,-2 0 1-16,-7 0 1 15,4 0-6-15,-6-2-2 16,-10-1-2-16,-5-2 1 15,-6-1-24-15,-4 1-8 0,-5-3-61 16,0-2-61 0,-3-1 43-16</inkml:trace>
  <inkml:trace contextRef="#ctx0" brushRef="#br0" timeOffset="1">3837 2011 104 0,'-3'0'38'0,"3"2"-20"0,0-2-12 15,0 0 11-15,0 0 0 16,0 0 1-16,0 0-3 16,6 3 1-16,0 0-3 15,0-1 2-15,0 1-8 16,0 0 0-16,3-1 3 0,3-2-6 15,2 0-2-15,1 0-1 0,0 0-1 16,0 0 2-16,0 3 3 16,3-1 0-16,3 4 0 15,2-1-3-15,4 0 1 16,0-2 0-16,6 2 1 16,-1-2-2-16,4 0 1 15,-3-1-2-15,6 1 2 16,-1-1-2-16,-2 4-1 15,3-1-2-15,-1 0 1 16,1 1 3-16,3-6 1 16,-1 0-1-16,1 2-2 15,0 1 3-15,-3 2 0 16,2-2-1-16,1 0-2 16,0-3 3-16,2 0 0 0,4 0-1 15,2 0-2-15,4 0 1 16,0 0-1-16,-4 0 0 15,7 0 0-15,-7 0 0 16,-2 0 0-16,0 0 0 16,-1 0 0-16,1 0 0 15,2-3 0-15,-2 3 0 16,-3 0 0-16,-1 0 0 16,4 3 0-16,0-1 0 15,-4-2 0-15,1 0 0 16,0 0 2-16,2 0-1 15,4 0-1-15,-1 0 1 16,-2 0-1-16,3 0 0 0,-1 0 0 16,1 0-3-16,-1 0 2 15,1 0 1-15,6-2 0 16,-1 2 0-16,1 0 0 16,-1 0 0-16,1 0 0 15,-4 0 0-15,1-3 2 16,-3 3-3-16,8-3 0 15,-5 3 3-15,-4-5 1 16,-2 5-4-16,8 5 1 16,-5-5 0-16,-3 0 2 15,2 0-1-15,1 0-1 16,11-5 1-16,-5 5-1 16,-1 0-3-16,7 5 2 0,-6-5 1 15,-1 0 2-15,1 0-1 16,-1 0-1-16,4-5 1 15,-1 2 1-15,-2 1-3 16,5-1 0-16,1 0 1 16,2 1 2-16,1-4-1 15,2-2-1-15,13 1 1 16,-10-1-1-16,3 0 2 16,-5 2 1-16,-7 1-1 15,-2-3-2-15,5 3 1 16,-2 0-1-16,-6 2 0 0,14-2 2 15,-14-1-1-15,-1 1-1 16,1 0-2-16,-4 2 1 16,10-2 1-16,-4 2 2 15,-2 1-1-15,-1-1-1 16,4 0 1-16,-1 1 1 16,1 2-3-16,2-3 0 15,7 0 3-15,-7 1 1 16,4-1-1-16,-4 3 1 15,1 0 0-15,-1-3 3 16,1 3-1-16,-1-2 0 16,-5-1-1-16,0 0 2 15,2 3-3-15,-5 0-2 16,2-2 0-16,4-1 1 0,-4 0-1 16,1 1 2-16,-1-1-4 15,-2 1 0-15,0 2 1 16,-4 0 2-16,1-3-1 15,-1 3-1-15,1 0 1 16,6-3-1-16,-1 3 2 16,1-2 1-16,2 2-4 15,1 2 1-15,2 1 2 16,1-3 3-16,-1 0-2 16,4 0-2-16,-1 3 4 15,1-1 1-15,-4 1-2 16,-2-1-1-16,5-2-3 0,1 6-1 15,5-6 1-15,1 5 2 16,2 0-1 0,-9-5-1-16,-5 3-2 0,-3-3 1 15,-7-5-72-15,13-6-30 16,-13-2-9 0</inkml:trace>
  <inkml:trace contextRef="#ctx1" brushRef="#br1">500 209 172 0,'0'0'8'0,"0"0"1"0,0 0-9 0,0 0 0 16,0 0 0-16,0 0 0 0,0 0 111 0,0 0 20 0,0-8 4 0,0 8 1 15,0 0-46-15,0 0-9 0,0-3-1 0,0 3-1 16,0 0-9-16,-6-2-2 0,3-6 0 0,-3 5 0 16,6 3-16-16,0-3-4 0,-12 3-1 0,6 0 0 15,-3 0-21-15,1 0-4 0,-7 0-1 0,0 0 0 16,3 6-5-16,-6-4-2 0,-3 4 0 0,0-4 0 16,1 4 13-16,-1-1 2 0,0-3 1 0,0 4 0 15,3 2-2-15,-3-3-1 0,3 3 0 0,4-3 0 16,-4 1-12-16,3-1-3 0,6 3 0 0,-6-3 0 15,9 3-12-15,-6-8 0 0,6 5 8 0,3 1-8 16,3-6 0-16,0 0 0 0,0 7 0 0,6-4 0 16,3 0 0-16,0 5-12 0,3-8 12 0,3 5-10 15,6 3-2-15,-1 0 0 0,4-3 0 0,3 0 0 16,3 9 20-16,-9-6 3 0,3-3 1 0,2 3 0 0,-5 2-12 16,0 1 0-16,0 0 0 0,-3 2 0 0,-3-5 0 15,-4 2 0-15,-2-2 9 0,0 0-9 0,-3 3 24 0,-6-3 0 16,0 2 0-16,-9-2 0 0,-3 6-8 0,-2-9 0 15,-1 5-1-15,-12 1 0 0,3 2-7 0,-6-8 0 16,-2 3-8-16,2 0 12 0,-3 3-12 0,6-8 0 16,-3 2 0-16,1 0 0 0,2-5 0 0,0 0-10 15,3 0 0-15,4 0 0 16,5-5-33-16,-6 2-6 0,6 1-2 0,6-1 0 16,3-5-33-16,0 3-8 0,3-6 0 0</inkml:trace>
  <inkml:trace contextRef="#ctx1" brushRef="#br1" timeOffset="515.025">307 16 1008 0,'0'0'44'0,"0"0"10"0,0 0-43 0,0 0-11 16,3-3 0-16,0-5 0 0,-3 8 75 0,0 0 13 15,0-5 2-15,0 5 1 0,0 0-43 0,0 0-8 16,0 0-1-16,0 0-1 0,0 0-13 0,0 0-2 16,0 0-1-16,0 0 0 0,3 5-22 0,0 3 8 15,-3-3-8-15,3 3 0 0,0 0 0 0,0 5 0 16,-3 6 0-16,5-1-12 0,-5-2 25 0,3 8 5 15,0 3 1-15,-3-1 0 0,0-2 3 0,0 10 1 0,3-2 0 16,-3-3 0-16,0 8-6 0,0-5-1 0,0 2 0 0,0 1 0 16,0-4-8-16,3-1-8 15,-3-1 9-15,0-3-9 0,0-2 8 0,0 2-8 16,0-4 0-16,3-4 0 0,-3 1 0 16,6-4 8-16,-6-1-8 0,0-4 0 0,3 4 0 0,0-9-10 0,0 3 2 15,0-6-515-15,-3-2-102 0</inkml:trace>
  <inkml:trace contextRef="#ctx1" brushRef="#br1" timeOffset="1895.018">1084 508 518 0,'0'0'46'0,"0"0"-37"0,0 0-9 0,0 0 0 15,0 0 108-15,0 0 19 0,0 0 4 0,0 0 1 16,0 0-76-16,0 0-16 0,0 0-2 0,0 0-1 16,0 0-25-16,0 0-4 0,0 0-8 0,0 0 11 15,0 0-11-15,0 0 0 0,0 0 0 0,0 0 0 0,0 0 0 0,-6 8 12 16,6-3-2-16,0 3 0 0,-6 0 24 0,6 2 5 15,-3 4 1-15,3-6 0 0,0 5-2 0,-3-3 0 16,0 4 0-16,3-1 0 0,0-2-20 0,0-1-4 16,0 3-1-16,0-5 0 0,0 3-13 0,0-9 9 15,0 4-9-15,0 2 8 0,0-3-8 0,0-5 0 16,0 0 0-16,0 0 0 0,0 0 0 0,0 0 0 16,0 0 0-16,0 0 0 0,0 0 0 0,0 0 12 15,6-8-12-15,0 0 12 0,3 3-12 0,-9-3 0 16,6-3 0-16,-4 3 0 0,4-5 15 0,-3 3-3 15,0 2 0-15,3-6 0 0,-3 1-12 0,3 3 0 16,0-4 0-16,3 1 0 0,-9 0 0 0,9 0 0 0,-3-1 8 16,3 1-8-16,0 0 15 0,0 0-3 15,0 0-1-15,0 5 0 0,0-6-2 0,0 9 0 0,-1-3 0 0,-2 5 0 16,3 1 0-16,-6 2 0 0,3 2 0 0,0 1 0 16,0 5-9-16,0-3 0 0,-3 9 0 0,3-6 0 15,-6 5 0-15,0 5 0 0,3-4 0 0,-3-1 0 16,0 0 0-16,0 0 0 0,-3 0 0 0,3-2 0 15,-3 0 0-15,0-1 12 0,3-2-12 0,0 0 12 16,0-8-12-16,0 5 0 0,0-5 0 0,0 0 0 16,0 0 0-16,0 0 8 0,0 0-8 0,0 0 12 15,0 0 2-15,0 0 1 0,6-2 0 0,0-4 0 16,3-2-7-16,-6-2 0 0,6 2-8 0,3-5 12 16,0-1-12-16,3-1 0 0,-4-1 0 0,4 3 0 15,-3-1 0-15,0 1 0 0,0 8 0 0,0-3 0 0,0-3 0 0,-3 9 0 16,0-4 0-16,0 6 0 0,0 0 13 0,-3 0 3 15,2 0 1-15,1 6 0 0,-3 2-17 0,0-3 10 16,3 3-10-16,-3-3 8 0,0 8-8 0,3-5 0 16,-6 3 0-16,3 2 0 0,0-2 0 15,-3 4 0-15,0-7 0 0,-3 3 0 0,3 0 0 0,-3-1 0 16,0 3 0-16,0-7 0 0,0 2-12 0,0 0-8 16,0 0-2-16,0-3 0 15,0 0-46-15,0-5-8 0,0 8-3 0</inkml:trace>
  <inkml:trace contextRef="#ctx1" brushRef="#br1" timeOffset="2403.007">1965 444 864 0,'0'0'76'0,"0"0"-60"0,0 0-16 0,0 0 0 16,0 0 110-16,0 0 19 0,0 0 4 0,0 0 1 16,-6-5-100-16,0 0-20 0,3 2-4 0,-6 3-1 15,0-5-9-15,0 5-17 0,0 0 4 0,0 0 1 16,-3 5-20-16,-3-5-3 16,3 0-1-16,-2 0 0 0,-1 3 36 0,0 2 0 0,0 0 12 0,3 1-3 15,0 2-1-15,0 5 0 0,3-5 0 0,-3 2 0 16,0 4 0-16,3-1 0 0,1 0 0 0,-1 5 0 15,0-4 0-15,3 2 0 0,0-3 0 0,6 3 0 16,-3-3-8-16,6 0 8 0,0 0-8 0,0-5 8 0,3 3 0 16,3-3 0-16,-3-3 0 0,2 3 0 0,-5-8-8 15,6 3-17-15,3-3 4 0,0-3 1 0,0 3 12 0,3-8 0 16,0 3 0-16,0-6 0 0,0 3 0 0,0 0 0 16,-7-7 0-16,4 4 0 0,0 0 12 0,0-2 0 15,-3 0-1-15,-3 5 0 0,3-5 18 0,-3-1 4 16,0 1 1-16,0 3 0 0,-3 2 2 0,0-5 0 15,0 5 0-15,-3 2 0 0,0 6-20 0,0 0-4 16,0 0-1-16,0 0 0 0,0 0-11 0,0 0 0 16,0 0 0-16,0 14-11 0,-3-9 11 0,0 8 0 0,3 0 0 15,-3 3 0-15,0 0 0 0,3-3 0 0,-3 3 8 0,3 3-8 16,3-6 0-16,-3 0 0 0,0 0 0 0,3 1 0 16,0-1-12-16,3-3-6 0,-3-2-2 0,3 0-460 15,0 0-92-15</inkml:trace>
  <inkml:trace contextRef="#ctx1" brushRef="#br1" timeOffset="2690.015">2179 209 1684 0,'0'0'75'0,"0"0"15"16,0 0-72-16,0 0-18 0,0 0 0 0,0 0 0 0,0 0 31 0,-3 5 2 16,-3 3 1-16,0-3 0 0,0 9-34 0,0-1 0 15,0 0 0-15,3 6-12 0,0 2 12 0,0-3 0 16,0 9 0-16,3-6-9 0,-3 3 9 0,3-1 0 16,-3 7 0-16,0-9 0 0,3 3 0 0,0-1 0 15,0 1 0-15,0-5 0 0,0-1 0 0,0 3 0 16,3-7 0-16,0-1 0 0,0 0 0 0,0 0 0 15,0-2-9-15,0-3 9 16,0-3-40-16,3 3-4 0,-3-8-1 0,-3 0-452 16,9 3-91-16</inkml:trace>
  <inkml:trace contextRef="#ctx1" brushRef="#br1" timeOffset="3006.009">2432 386 1378 0,'0'0'30'0,"0"0"6"0,0 0 2 0,0 0 2 0,0 0-32 0,0 0-8 0,0 0 0 0,-6 0 0 15,-6 0 32-15,3 5 6 0,-6-2 1 0,0 2 0 16,-2 1-39-16,-4-1-23 0,-3 3 3 0,3 0 1 16,0 0 7-16,3 2 2 0,-2-4 0 0,2 2 0 15,3-1 10-15,0 4 0 0,0-6 0 0,6 3 0 16,-6-2 0-16,6 2 0 0,6-1 8 0,0 1-8 15,3-8 18-15,-6 11-1 0,3-6 0 0,3-5 0 0,6 8 5 16,0-3 1-16,3 3 0 0,0-2 0 0,3-1 12 0,6 3 2 16,0-3 1-16,6 3 0 0,-4-5-14 15,4 2-2-15,0 0-1 0,3-2 0 0,-3 2-21 0,-1 1 8 16,-2-4-8-16,0 1 0 16,3 5-39-16,-6-8-12 0,-3 3-2 0,0-1-690 0</inkml:trace>
  <inkml:trace contextRef="#ctx1" brushRef="#br1" timeOffset="3503.999">2804 458 518 0,'12'5'46'0,"-12"-5"-37"0,0 0-9 0,0 0 0 16,0 0 229-16,0 0 44 0,0 0 9 0,-3 0 2 15,0 8-201-15,3-8-40 0,0 0-8 0,0 0-2 16,0 5-22-16,0-5-11 0,6 3 10 0,3-1-10 16,-9-2 8-16,0 0-8 0,9 0 0 0,3 0 0 15,-3 0 8-15,0-2-8 0,-4-1 0 0,7-2 9 16,0-1 15-16,-3-1 4 0,-3 1 0 0,0-2 0 15,6 0-28-15,-3 3 0 0,-3-3 0 0,-3 3 0 0,3-3 12 16,-3 3-4-16,3-3 0 0,-6 2 0 0,-3-2-8 0,3 8 0 16,6-5 0-16,-6 5 0 0,-9-5 11 15,6-3-3-15,3 8-8 0,-6-5 12 0,-3 5 0 0,0-6-1 16,0 6 0-16,0 6 0 0,3-6-11 0,-3 5 0 16,-6-2 9-16,4 7-9 0,2-7 0 0,-3 7 0 15,-6 4 0-15,3-6 0 0,3 5 0 0,0 0 0 16,-6 6 0-16,0-6 0 0,7 0 0 0,-1 6-8 15,3-6 8-15,0 3-8 0,-3-1 8 0,6 1 11 16,6-2-3-16,0-1 0 0,0 3 5 0,3-3 1 16,6 0 0-16,6 0 0 0,0 1 0 0,-1-9 0 15,7 5 0-15,0 1 0 0,6-8-2 0,0 2-1 16,-6 0 0-16,5-2 0 0,10-3-19 0,-3 0-4 0,-9-3-1 0,5-2-587 16,4 0-118-16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4T23:59:50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7530 6130 734 0,'0'0'32'0,"0"0"8"0,0 0-32 0,0 0-8 0,6-2 0 0,-6 2 0 16,0 0 37-16,0 0 7 0,5-3 0 0,1 0 1 15,0 1-33-15,-6 2-12 0,0 0 9 0,6-3-9 16,3 3 0-16,-9 0 0 0,0 0 0 0,0 0 0 16,9 0 0-16,-3-2 8 0,-6 2-8 0,0 0 12 15,0 0 10-15,9 0 2 0,-9 0 1 0,0 0 0 0,0 0-3 0,0 0-1 16,9 2 0-16,0-2 0 0,-9 0-4 0,0 0-1 16,9 3 0-16,-3-1 0 0,-6-2-16 0,0 0 0 15,9 8 0-15,0-5 0 0,3 0 0 0,-3 2 0 16,-4-2 8-16,4-3-8 0,6 2 8 0,-3 1-8 15,-12-3 12-15,6 3-12 0,6-3 13 16,-3 2-4-16,3 1-1 0,-3-3 0 0,-3 0 7 0,3 0 1 16,6 0 0-16,-6 0 0 0,-9 0 0 0,11 0 0 15,7-3 0-15,-6 3 0 0,-3-2-8 0,3-1-8 16,0 0 11-16,6 1-11 0,-3 2 9 0,0-3-9 16,-7 0 0-16,7 3 9 0,3 0-1 0,0-2 0 0,-9 2 0 15,3 0 0-15,6-3-8 0,-3 3 8 0,-3 0-8 0,-1 0 8 16,-2 3 1-16,6-3 0 0,-3 2 0 15,-3-2 0-15,3 3-9 0,3 0 0 0,0-3 0 16,-3 2 0-16,0 1 0 0,0-3 0 0,5 0 0 0,-2 3 8 16,0-1 2-16,0 1 0 0,-3-3 0 0,3 0 0 15,0 3-2-15,0-3-8 0,-4 2 12 0,4-2-4 16,3 0-8-16,-3 0 8 0,-3 0-8 0,3 0 8 16,0 3-8-16,0-3 12 0,0 0-12 0,2 2 12 15,-2 1 0-15,3-3 1 0,-3 0 0 0,3 0 0 16,-3 0 3-16,0 0 0 0,3 0 0 0,-4 0 0 15,4-3-4-15,0 1-1 0,0 2 0 0,3 0 0 16,-3 0-11-16,0 0 10 0,-1-3-10 0,4 3 10 16,-3-2-10-16,0-1 0 0,0 3 0 0,0-3 8 15,0 1-8-15,-1 2 0 0,4-3 0 0,-3 0 8 16,3 1-8-16,0 2 0 0,-3-3 0 0,2 3 0 16,-2 0 0-16,3 0 0 0,-3 3 0 0,3-3 0 0,-3 0 0 15,0 0 0-15,-4 0 0 0,1 0 0 0,6 0 0 16,-3 0 0-16,-3 0 0 0,3 0 0 0,0 0 0 0,-1 0 0 15,1 0 0-15,-3 0 0 0,3 0 0 0,0-3 0 16,0 0 9-16,3 3-9 0,-6-2 11 0,5 2-3 16,1 0 0-16,3-3 0 0,0 0 6 0,-3 3 1 15,-1-5 0-15,4 2 0 0,-3 1-2 0,3-1 0 16,-3 1 0-16,0-1 0 0,-1 0-2 0,1 3-1 16,-3 0 0-16,0 0 0 0,0-2-10 0,0 2 10 15,3-3-10-15,-4 3 10 0,1 0-10 0,0 0 0 16,0-3 0-16,0 3 8 0,-3 0-8 0,3 0 0 0,2-2 0 15,-2-1 0-15,0 3 0 0,-3 0 0 0,6-3 0 0,-3 3 0 16,6 0 0-16,-4 0 0 0,1 0 0 0,0 0 0 16,3 0 0-16,-3 0 0 0,0 0 0 0,-1 0 0 15,4 0 0-15,-3 0 8 0,0-5-8 0,0 2 0 16,3 3 8-16,-1-2-8 0,1-1 0 0,0 3 8 16,-3 0-8-16,3 0 0 0,2 0 0 0,-2-5 8 15,3 5-8-15,-3 5 0 0,3-5 0 0,-4-5 8 16,1 5-8-16,0-3 0 0,-3 3 0 0,3 3 0 15,-3-3 13-15,-1 0-2 0,-2-3-1 0,3 3 0 16,0 0-1-16,-3 0 0 0,0 0 0 0,2-2 0 16,1-1 1-16,0 0 0 0,-3 3 0 0,3 0 0 15,0 0-2-15,-4-2 0 0,4 2 0 0,0-3 0 16,0 3 4-16,0 0 0 0,0 0 0 0,-3 0 0 16,2 3-12-16,-2-6 8 0,3 3-8 0,-3-3 8 15,0 3-8-15,0 0 0 0,2-2 0 0,-2 2 0 16,3-3 8-16,-3 3-8 0,0 0 0 0,3 0 8 15,0 0-8-15,2 0 12 0,-5 0-12 0,0 0 12 16,-3 3-12-16,0-1 0 0,3-2 0 0,0 0 8 0,2 0-8 0,1 3 0 16,-3-3 0-16,0 0 0 0,0 3 0 0,0-3 0 15,0-3 0-15,-1 3 0 0,-2 0-9 0,3-3-4 16,0 3-1-16,0-2 0 16,0-1-44-16,3 3-9 0,-4-5-1 0,1-1-812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8D89EAA-67FD-44C0-8CAF-CD6BA4CA17D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A595F9-DB02-4715-8955-15521970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1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Configure needs to figure things</a:t>
            </a:r>
            <a:r>
              <a:rPr lang="en-US" baseline="0" dirty="0"/>
              <a:t> out like “where is the compiler?”.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4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26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7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9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5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49272" y="27429"/>
            <a:ext cx="104547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L08:  </a:t>
            </a:r>
            <a:r>
              <a:rPr lang="en-US" sz="1100" b="0" i="0" dirty="0" err="1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Makefiles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0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customXml" Target="../ink/ink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customXml" Target="../ink/ink4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customXml" Target="../ink/ink5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 err="1">
                <a:ea typeface="CMU Bright" panose="02000603000000000000" pitchFamily="2" charset="0"/>
              </a:rPr>
              <a:t>Makefiles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141532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r>
              <a:rPr lang="en-US" dirty="0"/>
              <a:t>An archive (library,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dirty="0"/>
              <a:t>) depends on included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  <a:p>
            <a:r>
              <a:rPr lang="en-US" dirty="0"/>
              <a:t>Creating an executable (“linking”) depends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 and archives</a:t>
            </a:r>
          </a:p>
          <a:p>
            <a:pPr lvl="1"/>
            <a:r>
              <a:rPr lang="en-US" dirty="0"/>
              <a:t>Archives linked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-L&lt;path&gt; -l&lt;name&gt;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-L.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lfoo</a:t>
            </a:r>
            <a:r>
              <a:rPr lang="en-US" dirty="0"/>
              <a:t> to get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libfoo.a</a:t>
            </a:r>
            <a:r>
              <a:rPr lang="en-US" dirty="0"/>
              <a:t> from current directory)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78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one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changes, just need to recreate one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file, maybe a library, and re-link</a:t>
            </a:r>
          </a:p>
          <a:p>
            <a:pPr lvl="3"/>
            <a:endParaRPr lang="en-US" dirty="0"/>
          </a:p>
          <a:p>
            <a:r>
              <a:rPr lang="en-US" dirty="0"/>
              <a:t>If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changes, may need to rebuild more</a:t>
            </a:r>
          </a:p>
          <a:p>
            <a:pPr lvl="3"/>
            <a:endParaRPr lang="en-US" dirty="0"/>
          </a:p>
          <a:p>
            <a:r>
              <a:rPr lang="en-US" dirty="0"/>
              <a:t>Many more possibilities!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11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318DBDA-EFBE-498B-9188-E6A34EC528A3}"/>
                  </a:ext>
                </a:extLst>
              </p14:cNvPr>
              <p14:cNvContentPartPr/>
              <p14:nvPr/>
            </p14:nvContentPartPr>
            <p14:xfrm>
              <a:off x="3188520" y="1701000"/>
              <a:ext cx="3539880" cy="15872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318DBDA-EFBE-498B-9188-E6A34EC528A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79160" y="1691640"/>
                <a:ext cx="3558600" cy="160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005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and Build Tools</a:t>
            </a:r>
          </a:p>
          <a:p>
            <a:r>
              <a:rPr lang="en-US" b="1" dirty="0" err="1">
                <a:solidFill>
                  <a:srgbClr val="4B2A85"/>
                </a:solidFill>
              </a:rPr>
              <a:t>Makefile</a:t>
            </a:r>
            <a:r>
              <a:rPr lang="en-US" b="1" dirty="0">
                <a:solidFill>
                  <a:srgbClr val="4B2A85"/>
                </a:solidFill>
              </a:rPr>
              <a:t> Basics</a:t>
            </a:r>
          </a:p>
          <a:p>
            <a:r>
              <a:rPr lang="en-US" dirty="0"/>
              <a:t>C++ Preview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contains a bunch of </a:t>
            </a:r>
            <a:r>
              <a:rPr lang="en-US" dirty="0">
                <a:solidFill>
                  <a:srgbClr val="FF0000"/>
                </a:solidFill>
              </a:rPr>
              <a:t>triples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Colon after target is </a:t>
            </a:r>
            <a:r>
              <a:rPr lang="en-US" i="1" dirty="0"/>
              <a:t>required</a:t>
            </a:r>
            <a:endParaRPr lang="en-US" dirty="0"/>
          </a:p>
          <a:p>
            <a:pPr lvl="1"/>
            <a:r>
              <a:rPr lang="en-US" dirty="0"/>
              <a:t>Command lines must start with a </a:t>
            </a:r>
            <a:r>
              <a:rPr lang="en-US" b="1" dirty="0">
                <a:solidFill>
                  <a:srgbClr val="FF0000"/>
                </a:solidFill>
              </a:rPr>
              <a:t>TAB</a:t>
            </a:r>
            <a:r>
              <a:rPr lang="en-US" dirty="0"/>
              <a:t>, NOT SPACES</a:t>
            </a:r>
          </a:p>
          <a:p>
            <a:pPr lvl="1"/>
            <a:r>
              <a:rPr lang="en-US" dirty="0"/>
              <a:t>Multiple commands for same target are executed </a:t>
            </a:r>
            <a:r>
              <a:rPr lang="en-US" i="1" dirty="0"/>
              <a:t>in order</a:t>
            </a:r>
          </a:p>
          <a:p>
            <a:pPr lvl="2"/>
            <a:r>
              <a:rPr lang="en-US" dirty="0"/>
              <a:t>Can split commands over multiple lines by ending lines with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4754880"/>
            <a:ext cx="5486400" cy="64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1828800"/>
            <a:ext cx="5486400" cy="64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target: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sources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command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77440" y="2148840"/>
                <a:ext cx="914400" cy="246221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MU Bright" panose="02000603000000000000" pitchFamily="2" charset="0"/>
                      </a:rPr>
                      <m:t>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 Tab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MU Bright" panose="02000603000000000000" pitchFamily="2" charset="0"/>
                        <a:cs typeface="CMU Bright" panose="02000603000000000000" pitchFamily="2" charset="0"/>
                      </a:rPr>
                      <m:t>→</m:t>
                    </m:r>
                  </m:oMath>
                </a14:m>
                <a:endParaRPr lang="en-US" sz="1600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148840"/>
                <a:ext cx="914400" cy="246221"/>
              </a:xfrm>
              <a:prstGeom prst="rect">
                <a:avLst/>
              </a:prstGeom>
              <a:blipFill>
                <a:blip r:embed="rId2"/>
                <a:stretch>
                  <a:fillRect t="-275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C9B3F04-258D-4881-9F2B-FB141F3C9216}"/>
                  </a:ext>
                </a:extLst>
              </p14:cNvPr>
              <p14:cNvContentPartPr/>
              <p14:nvPr/>
            </p14:nvContentPartPr>
            <p14:xfrm>
              <a:off x="2089800" y="1847520"/>
              <a:ext cx="2874600" cy="5151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C9B3F04-258D-4881-9F2B-FB141F3C92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80440" y="1838160"/>
                <a:ext cx="2893320" cy="53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341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Defaults:</a:t>
            </a:r>
          </a:p>
          <a:p>
            <a:pPr lvl="1"/>
            <a:r>
              <a:rPr lang="en-US" dirty="0"/>
              <a:t>If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dirty="0"/>
              <a:t> specified, use a file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 specified, will use the first one in the file</a:t>
            </a:r>
          </a:p>
          <a:p>
            <a:pPr lvl="1"/>
            <a:r>
              <a:rPr lang="en-US" dirty="0"/>
              <a:t>Will interpret commands in your default shell</a:t>
            </a:r>
          </a:p>
          <a:p>
            <a:pPr lvl="2"/>
            <a:r>
              <a:rPr lang="en-US" dirty="0"/>
              <a:t>Set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  <a:r>
              <a:rPr lang="en-US" dirty="0"/>
              <a:t> variable in </a:t>
            </a:r>
            <a:r>
              <a:rPr lang="en-US" dirty="0" err="1"/>
              <a:t>makefile</a:t>
            </a:r>
            <a:r>
              <a:rPr lang="en-US" dirty="0"/>
              <a:t> to ensure</a:t>
            </a:r>
          </a:p>
          <a:p>
            <a:pPr>
              <a:spcBef>
                <a:spcPts val="1800"/>
              </a:spcBef>
            </a:pPr>
            <a:r>
              <a:rPr lang="en-US" dirty="0"/>
              <a:t>Target execution:</a:t>
            </a:r>
          </a:p>
          <a:p>
            <a:pPr lvl="1"/>
            <a:r>
              <a:rPr lang="en-US" dirty="0"/>
              <a:t>Check each source in the source list:</a:t>
            </a:r>
          </a:p>
          <a:p>
            <a:pPr lvl="2"/>
            <a:r>
              <a:rPr lang="en-US" dirty="0"/>
              <a:t>If the source is a target in the </a:t>
            </a:r>
            <a:r>
              <a:rPr lang="en-US" dirty="0" err="1"/>
              <a:t>makefile</a:t>
            </a:r>
            <a:r>
              <a:rPr lang="en-US" dirty="0"/>
              <a:t>, then process it recursively</a:t>
            </a:r>
          </a:p>
          <a:p>
            <a:pPr lvl="2"/>
            <a:r>
              <a:rPr lang="en-US" dirty="0"/>
              <a:t>If some source does not exist, then error</a:t>
            </a:r>
          </a:p>
          <a:p>
            <a:pPr lvl="2"/>
            <a:r>
              <a:rPr lang="en-US" dirty="0"/>
              <a:t>If any source is newer than the target (or target does not exist), run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dirty="0"/>
              <a:t> (presumably to update the target)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371600"/>
            <a:ext cx="69494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make -f &lt;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makefileName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&gt; target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58EF865-1F3B-49D4-B814-F50C407B62CE}"/>
                  </a:ext>
                </a:extLst>
              </p14:cNvPr>
              <p14:cNvContentPartPr/>
              <p14:nvPr/>
            </p14:nvContentPartPr>
            <p14:xfrm>
              <a:off x="1635840" y="1030680"/>
              <a:ext cx="5627160" cy="760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58EF865-1F3B-49D4-B814-F50C407B62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6480" y="1021320"/>
                <a:ext cx="5645880" cy="77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258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define variables in a </a:t>
            </a:r>
            <a:r>
              <a:rPr lang="en-US" dirty="0" err="1"/>
              <a:t>makefile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All values are strings of text, no “types”</a:t>
            </a:r>
          </a:p>
          <a:p>
            <a:pPr lvl="1"/>
            <a:r>
              <a:rPr lang="en-US" dirty="0"/>
              <a:t>Variable names are case-sensitive and can’t contain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’,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’,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’, or whitespace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Easy to change things (especially in multiple commands)</a:t>
            </a:r>
          </a:p>
          <a:p>
            <a:pPr lvl="1"/>
            <a:r>
              <a:rPr lang="en-US" dirty="0"/>
              <a:t>Can also specify on the command line: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CC=clang CFLAGS=-g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194560" y="3474720"/>
            <a:ext cx="6400800" cy="1413582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CFLAGS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-Wall -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=c11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45F6CEB-452E-4B79-9BDA-BE7E48E43A9B}"/>
                  </a:ext>
                </a:extLst>
              </p14:cNvPr>
              <p14:cNvContentPartPr/>
              <p14:nvPr/>
            </p14:nvContentPartPr>
            <p14:xfrm>
              <a:off x="2710800" y="2174400"/>
              <a:ext cx="1476720" cy="47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45F6CEB-452E-4B79-9BDA-BE7E48E43A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1440" y="2165040"/>
                <a:ext cx="1495440" cy="6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227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9478"/>
          </a:xfrm>
        </p:spPr>
        <p:txBody>
          <a:bodyPr/>
          <a:lstStyle/>
          <a:p>
            <a:r>
              <a:rPr lang="en-US" dirty="0"/>
              <a:t>It’s common to use variables to hold lists of filenames: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dirty="0"/>
              <a:t> is a convention</a:t>
            </a:r>
          </a:p>
          <a:p>
            <a:pPr lvl="1"/>
            <a:r>
              <a:rPr lang="en-US" dirty="0"/>
              <a:t>Remove generated files to “start over” from just the source</a:t>
            </a:r>
          </a:p>
          <a:p>
            <a:pPr lvl="1"/>
            <a:r>
              <a:rPr lang="en-US" dirty="0"/>
              <a:t>It’s “funny” because the target doesn’t exist and there are no sources, but it works because:</a:t>
            </a:r>
          </a:p>
          <a:p>
            <a:pPr lvl="2"/>
            <a:r>
              <a:rPr lang="en-US" dirty="0"/>
              <a:t>The target doesn’t exist, so it must be “remade” by running the command</a:t>
            </a:r>
          </a:p>
          <a:p>
            <a:pPr lvl="2"/>
            <a:r>
              <a:rPr lang="en-US" dirty="0"/>
              <a:t>These </a:t>
            </a:r>
            <a:r>
              <a:rPr lang="en-US" dirty="0">
                <a:solidFill>
                  <a:srgbClr val="0066FF"/>
                </a:solidFill>
              </a:rPr>
              <a:t>“phony” targets </a:t>
            </a:r>
            <a:r>
              <a:rPr lang="en-US" dirty="0"/>
              <a:t>have several uses, such as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/>
              <a:t>”…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6400800" cy="1737360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OBJFILES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baz.o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widget: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-o widget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clean: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rm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 *~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D517F9C-8312-4D25-AF93-31F5B47260C0}"/>
                  </a:ext>
                </a:extLst>
              </p14:cNvPr>
              <p14:cNvContentPartPr/>
              <p14:nvPr/>
            </p14:nvContentPartPr>
            <p14:xfrm>
              <a:off x="796680" y="2794680"/>
              <a:ext cx="6272280" cy="3596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D517F9C-8312-4D25-AF93-31F5B47260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7320" y="2785320"/>
                <a:ext cx="6291000" cy="361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39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/>
              <a:t>”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62075"/>
            <a:ext cx="8046720" cy="5029200"/>
          </a:xfrm>
          <a:prstGeom prst="roundRect">
            <a:avLst>
              <a:gd name="adj" fmla="val 366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B.class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someLib.a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notice no commands this time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B.java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B.java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someLib.a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header1.h header2.h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 -Wall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similar targets for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etc...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3592CB1-AE17-4FCE-82DC-B33B3ED4E689}"/>
                  </a:ext>
                </a:extLst>
              </p14:cNvPr>
              <p14:cNvContentPartPr/>
              <p14:nvPr/>
            </p14:nvContentPartPr>
            <p14:xfrm>
              <a:off x="111960" y="380160"/>
              <a:ext cx="6362280" cy="4752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3592CB1-AE17-4FCE-82DC-B33B3ED4E6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00" y="370800"/>
                <a:ext cx="6381000" cy="477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6513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Makefile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talk</a:t>
            </a:r>
            <a:r>
              <a:rPr lang="en-US" dirty="0"/>
              <a:t>” program (find files on web with lecture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22960" y="2061138"/>
            <a:ext cx="7498080" cy="365760"/>
            <a:chOff x="1288786" y="2061138"/>
            <a:chExt cx="7498080" cy="36576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439774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843266" y="2061138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750670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952226" y="2061138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28878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main.c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9691EE4-F9A0-4164-BDA3-C595918E16C9}"/>
                  </a:ext>
                </a:extLst>
              </p14:cNvPr>
              <p14:cNvContentPartPr/>
              <p14:nvPr/>
            </p14:nvContentPartPr>
            <p14:xfrm>
              <a:off x="25200" y="652680"/>
              <a:ext cx="9101160" cy="3767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9691EE4-F9A0-4164-BDA3-C595918E16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40" y="643320"/>
                <a:ext cx="9119880" cy="37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E43CACB-39FD-45FE-B099-6D346B78F6A8}"/>
                  </a:ext>
                </a:extLst>
              </p14:cNvPr>
              <p14:cNvContentPartPr/>
              <p14:nvPr/>
            </p14:nvContentPartPr>
            <p14:xfrm>
              <a:off x="1513800" y="4210200"/>
              <a:ext cx="4484880" cy="24530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E43CACB-39FD-45FE-B099-6D346B78F6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4440" y="4200840"/>
                <a:ext cx="4503600" cy="24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3827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Revenge of the Funny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variables: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$@</a:t>
            </a:r>
            <a:r>
              <a:rPr lang="en-US" dirty="0"/>
              <a:t>  for target name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$^</a:t>
            </a:r>
            <a:r>
              <a:rPr lang="en-US" dirty="0"/>
              <a:t>  for all sources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$&lt;</a:t>
            </a:r>
            <a:r>
              <a:rPr lang="en-US" dirty="0"/>
              <a:t>  for left-most source</a:t>
            </a:r>
          </a:p>
          <a:p>
            <a:pPr lvl="1"/>
            <a:r>
              <a:rPr lang="en-US" dirty="0"/>
              <a:t>Lots more! – see the documentation</a:t>
            </a:r>
          </a:p>
          <a:p>
            <a:pPr lvl="3"/>
            <a:endParaRPr lang="en-US" dirty="0"/>
          </a:p>
          <a:p>
            <a:r>
              <a:rPr lang="en-US" u="sng" dirty="0"/>
              <a:t>Examples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560320" y="4023360"/>
            <a:ext cx="5120640" cy="1737360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# CC and CFLAGS defined above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-o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$@ $^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$&lt;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0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7 posted yesterday, due Monday</a:t>
            </a:r>
          </a:p>
          <a:p>
            <a:pPr lvl="1"/>
            <a:r>
              <a:rPr lang="en-US" dirty="0"/>
              <a:t>Read a directory and open/copy text files found there</a:t>
            </a:r>
          </a:p>
          <a:p>
            <a:pPr lvl="2"/>
            <a:r>
              <a:rPr lang="en-US" dirty="0"/>
              <a:t>Copy </a:t>
            </a:r>
            <a:r>
              <a:rPr lang="en-US" i="1" dirty="0"/>
              <a:t>exactly</a:t>
            </a:r>
            <a:r>
              <a:rPr lang="en-US" dirty="0"/>
              <a:t> and </a:t>
            </a:r>
            <a:r>
              <a:rPr lang="en-US" i="1" dirty="0"/>
              <a:t>only</a:t>
            </a:r>
            <a:r>
              <a:rPr lang="en-US" dirty="0"/>
              <a:t> the bytes in the file(s).  No extra output.</a:t>
            </a:r>
          </a:p>
          <a:p>
            <a:pPr lvl="1"/>
            <a:r>
              <a:rPr lang="en-US" dirty="0"/>
              <a:t>Good warm-up for…</a:t>
            </a:r>
          </a:p>
          <a:p>
            <a:pPr lvl="3"/>
            <a:endParaRPr lang="en-US" dirty="0"/>
          </a:p>
          <a:p>
            <a:r>
              <a:rPr lang="en-US" dirty="0"/>
              <a:t>Homework 2 due in two weeks (2/6)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dirty="0"/>
              <a:t>Spec and starter files will be pushed out tonight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“built-in” rules – see documentation</a:t>
            </a:r>
          </a:p>
          <a:p>
            <a:r>
              <a:rPr lang="en-US" dirty="0"/>
              <a:t>There are “suffix” rules and “pattern” rules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Remember that you can put </a:t>
            </a:r>
            <a:r>
              <a:rPr lang="en-US" i="1" dirty="0"/>
              <a:t>any</a:t>
            </a:r>
            <a:r>
              <a:rPr lang="en-US" dirty="0"/>
              <a:t> shell command – even whole scripts!</a:t>
            </a:r>
          </a:p>
          <a:p>
            <a:r>
              <a:rPr lang="en-US" dirty="0"/>
              <a:t>You can repeat target names to add more dependencies</a:t>
            </a:r>
          </a:p>
          <a:p>
            <a:r>
              <a:rPr lang="en-US" dirty="0"/>
              <a:t>Often this stuff is more useful for reading </a:t>
            </a:r>
            <a:r>
              <a:rPr lang="en-US" dirty="0" err="1"/>
              <a:t>makefiles</a:t>
            </a:r>
            <a:r>
              <a:rPr lang="en-US" dirty="0"/>
              <a:t> than writing your own (until some day…)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2377440"/>
            <a:ext cx="5943600" cy="822960"/>
          </a:xfrm>
          <a:prstGeom prst="roundRect">
            <a:avLst>
              <a:gd name="adj" fmla="val 227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%.class: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%.java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$&lt;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# we need the $&lt; here</a:t>
            </a:r>
          </a:p>
        </p:txBody>
      </p:sp>
    </p:spTree>
    <p:extLst>
      <p:ext uri="{BB962C8B-B14F-4D97-AF65-F5344CB8AC3E}">
        <p14:creationId xmlns:p14="http://schemas.microsoft.com/office/powerpoint/2010/main" val="220291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and Build Tools</a:t>
            </a:r>
          </a:p>
          <a:p>
            <a:r>
              <a:rPr lang="en-US" dirty="0" err="1"/>
              <a:t>Makefile</a:t>
            </a:r>
            <a:r>
              <a:rPr lang="en-US" dirty="0"/>
              <a:t> Basics</a:t>
            </a:r>
          </a:p>
          <a:p>
            <a:r>
              <a:rPr lang="en-US" b="1" dirty="0">
                <a:solidFill>
                  <a:srgbClr val="4B2A85"/>
                </a:solidFill>
              </a:rPr>
              <a:t>C++ Preview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6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C7924-7DC5-45AA-A1F1-A3299202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Terminology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17D0D-594C-4189-8DC2-570A8B385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Encapsulation and Abstraction:</a:t>
            </a:r>
            <a:r>
              <a:rPr lang="en-US" dirty="0"/>
              <a:t>  Hiding implementation details (restricting access) and associating behaviors (methods) with data</a:t>
            </a:r>
          </a:p>
          <a:p>
            <a:pPr lvl="3"/>
            <a:endParaRPr lang="en-US" dirty="0"/>
          </a:p>
          <a:p>
            <a:r>
              <a:rPr lang="en-US" b="1" dirty="0"/>
              <a:t>Polymorphism:</a:t>
            </a:r>
            <a:r>
              <a:rPr lang="en-US" dirty="0"/>
              <a:t>  The provision of a single interface to entities of different types</a:t>
            </a:r>
          </a:p>
          <a:p>
            <a:pPr lvl="3"/>
            <a:endParaRPr lang="en-US" dirty="0"/>
          </a:p>
          <a:p>
            <a:r>
              <a:rPr lang="en-US" b="1" dirty="0"/>
              <a:t>Generics:</a:t>
            </a:r>
            <a:r>
              <a:rPr lang="en-US" dirty="0"/>
              <a:t>  Algorithms written in terms of types </a:t>
            </a:r>
            <a:r>
              <a:rPr lang="en-US" i="1" dirty="0"/>
              <a:t>to-be-specified-later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B2B4E-7A35-448A-B174-586A940FF3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and Abstraction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header file conventions and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specifier to separate “private” functions, definitions, and constants from “public”</a:t>
            </a:r>
          </a:p>
          <a:p>
            <a:pPr lvl="3"/>
            <a:endParaRPr lang="en-US" dirty="0"/>
          </a:p>
          <a:p>
            <a:r>
              <a:rPr lang="en-US" dirty="0"/>
              <a:t>Used forward-declared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and opaque pointers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  to hide implementation-specific details</a:t>
            </a:r>
          </a:p>
          <a:p>
            <a:pPr lvl="3"/>
            <a:endParaRPr lang="en-US" dirty="0"/>
          </a:p>
          <a:p>
            <a:r>
              <a:rPr lang="en-US" dirty="0"/>
              <a:t>Can’t associate behaviors with encapsulated state</a:t>
            </a:r>
          </a:p>
          <a:p>
            <a:pPr lvl="1"/>
            <a:r>
              <a:rPr lang="en-US" dirty="0"/>
              <a:t>Functions that operate on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not actually tied to the struct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42C256-5C39-42CA-BF05-4D42BD2C170E}"/>
              </a:ext>
            </a:extLst>
          </p:cNvPr>
          <p:cNvSpPr/>
          <p:nvPr/>
        </p:nvSpPr>
        <p:spPr bwMode="auto">
          <a:xfrm>
            <a:off x="914400" y="5486400"/>
            <a:ext cx="7315200" cy="914400"/>
          </a:xfrm>
          <a:prstGeom prst="roundRect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Really difficult to mimic – implemented primarily via coding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287626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and Abstraction (C++)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classes and objects!</a:t>
            </a:r>
          </a:p>
          <a:p>
            <a:pPr lvl="1"/>
            <a:r>
              <a:rPr lang="en-US" dirty="0"/>
              <a:t>Public, private, and protected access specifiers</a:t>
            </a:r>
          </a:p>
          <a:p>
            <a:pPr lvl="1"/>
            <a:r>
              <a:rPr lang="en-US" b="1" dirty="0"/>
              <a:t>Methods</a:t>
            </a:r>
            <a:r>
              <a:rPr lang="en-US" dirty="0"/>
              <a:t> and </a:t>
            </a:r>
            <a:r>
              <a:rPr lang="en-US" b="1" dirty="0"/>
              <a:t>instance variables </a:t>
            </a:r>
            <a:r>
              <a:rPr lang="en-US" dirty="0"/>
              <a:t>("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")</a:t>
            </a:r>
            <a:endParaRPr lang="en-US" b="1" dirty="0"/>
          </a:p>
          <a:p>
            <a:pPr lvl="1"/>
            <a:r>
              <a:rPr lang="en-US" dirty="0"/>
              <a:t>(Multiple!) inheritance</a:t>
            </a:r>
          </a:p>
          <a:p>
            <a:pPr lvl="3"/>
            <a:endParaRPr lang="en-US" dirty="0"/>
          </a:p>
          <a:p>
            <a:r>
              <a:rPr lang="en-US" dirty="0"/>
              <a:t>Polymorphism</a:t>
            </a:r>
          </a:p>
          <a:p>
            <a:pPr lvl="1"/>
            <a:r>
              <a:rPr lang="en-US" i="1" dirty="0"/>
              <a:t>Static polymorphism:</a:t>
            </a:r>
            <a:r>
              <a:rPr lang="en-US" dirty="0"/>
              <a:t>  multiple functions or methods with the same name, but different argument types (overloading)</a:t>
            </a:r>
          </a:p>
          <a:p>
            <a:pPr lvl="2"/>
            <a:r>
              <a:rPr lang="en-US" dirty="0"/>
              <a:t>Works for all functions, not just class members</a:t>
            </a:r>
          </a:p>
          <a:p>
            <a:pPr lvl="1"/>
            <a:r>
              <a:rPr lang="en-US" i="1" dirty="0"/>
              <a:t>Dynamic (subtype) polymorphism:</a:t>
            </a:r>
            <a:r>
              <a:rPr lang="en-US" dirty="0"/>
              <a:t>  derived classes can override methods of parents, and methods will be dispatched correctly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79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linked list and hash table by using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payload</a:t>
            </a:r>
          </a:p>
          <a:p>
            <a:pPr lvl="3"/>
            <a:endParaRPr lang="en-US" dirty="0"/>
          </a:p>
          <a:p>
            <a:r>
              <a:rPr lang="en-US" dirty="0"/>
              <a:t>Function pointers to generalize different behavior for data structures</a:t>
            </a:r>
          </a:p>
          <a:p>
            <a:pPr lvl="1"/>
            <a:r>
              <a:rPr lang="en-US" dirty="0"/>
              <a:t>Comparisons, deallocation, pickling up state,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6B6C96-3CDE-4D62-9D7B-E25B8D0EAE92}"/>
              </a:ext>
            </a:extLst>
          </p:cNvPr>
          <p:cNvSpPr/>
          <p:nvPr/>
        </p:nvSpPr>
        <p:spPr bwMode="auto">
          <a:xfrm>
            <a:off x="914400" y="5486400"/>
            <a:ext cx="7315200" cy="914400"/>
          </a:xfrm>
          <a:prstGeom prst="roundRect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Emulated generic data structures primarily by disabling type system</a:t>
            </a:r>
          </a:p>
        </p:txBody>
      </p:sp>
    </p:spTree>
    <p:extLst>
      <p:ext uri="{BB962C8B-B14F-4D97-AF65-F5344CB8AC3E}">
        <p14:creationId xmlns:p14="http://schemas.microsoft.com/office/powerpoint/2010/main" val="77655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(C++)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Templates</a:t>
            </a:r>
            <a:r>
              <a:rPr lang="en-US" dirty="0"/>
              <a:t> facilitate generic data types</a:t>
            </a:r>
          </a:p>
          <a:p>
            <a:pPr lvl="1"/>
            <a:r>
              <a:rPr lang="en-US" i="1" dirty="0"/>
              <a:t>Parametric polymorphism:</a:t>
            </a:r>
            <a:r>
              <a:rPr lang="en-US" dirty="0"/>
              <a:t>  same idea as Java generics, but different in details, particularly implementation</a:t>
            </a:r>
          </a:p>
          <a:p>
            <a:pPr lvl="2"/>
            <a:r>
              <a:rPr lang="en-US" dirty="0"/>
              <a:t>A vector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pPr lvl="2"/>
            <a:r>
              <a:rPr lang="en-US" dirty="0"/>
              <a:t>A vector of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pPr lvl="2"/>
            <a:r>
              <a:rPr lang="en-US" dirty="0"/>
              <a:t>A vector of (vectors of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s):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x;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Specialized casts to increase type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are global and visible everywhere</a:t>
            </a:r>
          </a:p>
          <a:p>
            <a:pPr lvl="1"/>
            <a:r>
              <a:rPr lang="en-US" dirty="0"/>
              <a:t>Can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prevent a name from being visible outside a source file (as close as C gets to “private”)</a:t>
            </a:r>
          </a:p>
          <a:p>
            <a:pPr lvl="3"/>
            <a:endParaRPr lang="en-US" dirty="0"/>
          </a:p>
          <a:p>
            <a:r>
              <a:rPr lang="en-US" dirty="0"/>
              <a:t>Naming conventions help avoid collisions in the global namespace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_Allocate</a:t>
            </a:r>
            <a:r>
              <a:rPr lang="en-US" dirty="0"/>
              <a:t>,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Iterator_Next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F78D17-949F-4BB9-B2A6-8C0438072528}"/>
              </a:ext>
            </a:extLst>
          </p:cNvPr>
          <p:cNvSpPr/>
          <p:nvPr/>
        </p:nvSpPr>
        <p:spPr bwMode="auto">
          <a:xfrm>
            <a:off x="914400" y="5486400"/>
            <a:ext cx="7315200" cy="914400"/>
          </a:xfrm>
          <a:prstGeom prst="roundRect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Avoid collisions primarily via coding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265879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 (C++)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namespaces!</a:t>
            </a:r>
          </a:p>
          <a:p>
            <a:pPr lvl="1"/>
            <a:r>
              <a:rPr lang="en-US" dirty="0"/>
              <a:t>The linked list module could define an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dirty="0"/>
              <a:t>” namespace while the hash table module could define an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dirty="0"/>
              <a:t>” namespace</a:t>
            </a:r>
          </a:p>
          <a:p>
            <a:pPr lvl="1"/>
            <a:r>
              <a:rPr lang="en-US" dirty="0"/>
              <a:t>Both modules could define an Iterator class</a:t>
            </a:r>
          </a:p>
          <a:p>
            <a:pPr lvl="2"/>
            <a:r>
              <a:rPr lang="en-US" dirty="0"/>
              <a:t>One would be globally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LL::Iterator</a:t>
            </a:r>
            <a:r>
              <a:rPr lang="en-US" dirty="0"/>
              <a:t> and the other would be globally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HT::Iterator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Classes also allow duplicate names without collisions</a:t>
            </a:r>
          </a:p>
          <a:p>
            <a:pPr lvl="1"/>
            <a:r>
              <a:rPr lang="en-US" dirty="0"/>
              <a:t>Classes can also define their own pseudo-namespace, very similar to Java static inner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7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Library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provide any standard data structures</a:t>
            </a:r>
          </a:p>
          <a:p>
            <a:pPr lvl="1"/>
            <a:r>
              <a:rPr lang="en-US" dirty="0"/>
              <a:t>We had to implement our own linked list and hash table</a:t>
            </a:r>
          </a:p>
          <a:p>
            <a:pPr lvl="3"/>
            <a:endParaRPr lang="en-US" dirty="0"/>
          </a:p>
          <a:p>
            <a:r>
              <a:rPr lang="en-US" dirty="0"/>
              <a:t>Hopefully, you can use somebody else’s libraries</a:t>
            </a:r>
          </a:p>
          <a:p>
            <a:pPr lvl="1"/>
            <a:r>
              <a:rPr lang="en-US" dirty="0"/>
              <a:t>But C’s lack of abstraction, encapsulation, and generics means you’ll probably end up tweak them or tweak your code to use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59CA46-9250-400A-9D2C-5D5CB9D41768}"/>
              </a:ext>
            </a:extLst>
          </p:cNvPr>
          <p:cNvSpPr/>
          <p:nvPr/>
        </p:nvSpPr>
        <p:spPr bwMode="auto">
          <a:xfrm>
            <a:off x="914400" y="5486400"/>
            <a:ext cx="7315200" cy="914400"/>
          </a:xfrm>
          <a:prstGeom prst="roundRect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 implement the data structures that you need</a:t>
            </a:r>
          </a:p>
        </p:txBody>
      </p:sp>
    </p:spTree>
    <p:extLst>
      <p:ext uri="{BB962C8B-B14F-4D97-AF65-F5344CB8AC3E}">
        <p14:creationId xmlns:p14="http://schemas.microsoft.com/office/powerpoint/2010/main" val="203976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Make and Build Tools</a:t>
            </a:r>
          </a:p>
          <a:p>
            <a:r>
              <a:rPr lang="en-US" dirty="0" err="1"/>
              <a:t>Makefile</a:t>
            </a:r>
            <a:r>
              <a:rPr lang="en-US" dirty="0"/>
              <a:t> Basics</a:t>
            </a:r>
          </a:p>
          <a:p>
            <a:r>
              <a:rPr lang="en-US" dirty="0"/>
              <a:t>C++ Preview</a:t>
            </a:r>
          </a:p>
          <a:p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32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Library (C++)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Generic containers:</a:t>
            </a:r>
            <a:r>
              <a:rPr lang="en-US" dirty="0"/>
              <a:t>  </a:t>
            </a:r>
            <a:r>
              <a:rPr lang="en-US" dirty="0" err="1"/>
              <a:t>bitset</a:t>
            </a:r>
            <a:r>
              <a:rPr lang="en-US" dirty="0"/>
              <a:t>, queue, list, associative array (including hash table), deque, set, stack, and vector</a:t>
            </a:r>
          </a:p>
          <a:p>
            <a:pPr lvl="1"/>
            <a:r>
              <a:rPr lang="en-US" dirty="0"/>
              <a:t>And iterators for most of these</a:t>
            </a:r>
          </a:p>
          <a:p>
            <a:pPr lvl="3"/>
            <a:endParaRPr lang="en-US" dirty="0"/>
          </a:p>
          <a:p>
            <a:r>
              <a:rPr lang="en-US" b="1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/>
              <a:t> class:  </a:t>
            </a:r>
            <a:r>
              <a:rPr lang="en-US" dirty="0"/>
              <a:t>hides the implementation of strings</a:t>
            </a:r>
          </a:p>
          <a:p>
            <a:pPr lvl="3"/>
            <a:endParaRPr lang="en-US" dirty="0"/>
          </a:p>
          <a:p>
            <a:r>
              <a:rPr lang="en-US" b="1" dirty="0"/>
              <a:t>Streams:</a:t>
            </a:r>
            <a:r>
              <a:rPr lang="en-US" dirty="0"/>
              <a:t>  allows you to stream data to and from objects, consoles, files, strings, and so on</a:t>
            </a:r>
          </a:p>
          <a:p>
            <a:pPr lvl="3"/>
            <a:endParaRPr lang="en-US" dirty="0"/>
          </a:p>
          <a:p>
            <a:r>
              <a:rPr lang="en-US" b="1" dirty="0"/>
              <a:t>Generic algorithms:</a:t>
            </a:r>
            <a:r>
              <a:rPr lang="en-US" dirty="0"/>
              <a:t>  sort, filter, remove duplicates,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76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handling is a pain</a:t>
            </a:r>
          </a:p>
          <a:p>
            <a:r>
              <a:rPr lang="en-US" dirty="0"/>
              <a:t>Define error codes and return them</a:t>
            </a:r>
          </a:p>
          <a:p>
            <a:pPr lvl="1"/>
            <a:r>
              <a:rPr lang="en-US" dirty="0"/>
              <a:t>Either directly return or via a “global”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No type checking: does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mean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?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Customers and implementors need to constantly test return values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, which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depends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to propagate an error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back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9C633A-8E23-4754-8E66-F2F5A472ABF9}"/>
              </a:ext>
            </a:extLst>
          </p:cNvPr>
          <p:cNvSpPr/>
          <p:nvPr/>
        </p:nvSpPr>
        <p:spPr bwMode="auto">
          <a:xfrm>
            <a:off x="914400" y="5486400"/>
            <a:ext cx="7315200" cy="914400"/>
          </a:xfrm>
          <a:prstGeom prst="roundRect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Error handling is a pain – mixture of coding conventions and discipline</a:t>
            </a:r>
          </a:p>
        </p:txBody>
      </p:sp>
    </p:spTree>
    <p:extLst>
      <p:ext uri="{BB962C8B-B14F-4D97-AF65-F5344CB8AC3E}">
        <p14:creationId xmlns:p14="http://schemas.microsoft.com/office/powerpoint/2010/main" val="16909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 (C++)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exceptions!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</a:p>
          <a:p>
            <a:pPr lvl="1"/>
            <a:r>
              <a:rPr lang="en-US" dirty="0"/>
              <a:t>If used with discipline, can simplify error processing</a:t>
            </a:r>
          </a:p>
          <a:p>
            <a:pPr lvl="1"/>
            <a:r>
              <a:rPr lang="en-US" dirty="0"/>
              <a:t>If used carelessly, can complicate memory management</a:t>
            </a:r>
          </a:p>
          <a:p>
            <a:pPr lvl="2"/>
            <a:r>
              <a:rPr lang="en-US" dirty="0"/>
              <a:t>Consider: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, which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 </a:t>
            </a:r>
          </a:p>
          <a:p>
            <a:pPr lvl="3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  <a:r>
              <a:rPr lang="en-US" dirty="0"/>
              <a:t> throws an exception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doesn’t catch, you might not get a chance to clean up resources allocated inside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b()</a:t>
            </a:r>
          </a:p>
          <a:p>
            <a:pPr lvl="3"/>
            <a:endParaRPr lang="en-US" dirty="0"/>
          </a:p>
          <a:p>
            <a:r>
              <a:rPr lang="en-US" dirty="0"/>
              <a:t>We will largely avoid in 333</a:t>
            </a:r>
          </a:p>
          <a:p>
            <a:pPr lvl="1"/>
            <a:r>
              <a:rPr lang="en-US" dirty="0"/>
              <a:t>You still benefit from having more interpretable errors!</a:t>
            </a:r>
          </a:p>
          <a:p>
            <a:pPr lvl="1"/>
            <a:r>
              <a:rPr lang="en-US" dirty="0"/>
              <a:t>But much C++ code still needs to work with C &amp; old C++ libraries, so still uses return codes,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47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Tasks Still Hurt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C++ has no garbage collector</a:t>
            </a:r>
          </a:p>
          <a:p>
            <a:pPr lvl="2"/>
            <a:r>
              <a:rPr lang="en-US" dirty="0"/>
              <a:t>You still have to manage memory allocation &amp; deallocation and track</a:t>
            </a:r>
          </a:p>
          <a:p>
            <a:pPr lvl="2"/>
            <a:r>
              <a:rPr lang="en-US" dirty="0"/>
              <a:t>It’s still possible to have leaks, double frees, and so on</a:t>
            </a:r>
          </a:p>
          <a:p>
            <a:pPr lvl="1"/>
            <a:r>
              <a:rPr lang="en-US" dirty="0"/>
              <a:t>But there are some things that help</a:t>
            </a:r>
          </a:p>
          <a:p>
            <a:pPr lvl="2"/>
            <a:r>
              <a:rPr lang="en-US" dirty="0"/>
              <a:t>“Smart pointers”</a:t>
            </a:r>
          </a:p>
          <a:p>
            <a:pPr lvl="3"/>
            <a:r>
              <a:rPr lang="en-US" dirty="0"/>
              <a:t>Classes that encapsulate pointers and track reference counts</a:t>
            </a:r>
          </a:p>
          <a:p>
            <a:pPr lvl="3"/>
            <a:r>
              <a:rPr lang="en-US" dirty="0"/>
              <a:t>Deallocate memory when the reference count goes to zero</a:t>
            </a:r>
          </a:p>
          <a:p>
            <a:pPr lvl="2"/>
            <a:r>
              <a:rPr lang="en-US" dirty="0"/>
              <a:t>C++’s constructors and destructors permit a pattern known as “Resource Allocation Is Initialization” (RAII)</a:t>
            </a:r>
          </a:p>
          <a:p>
            <a:pPr lvl="3"/>
            <a:r>
              <a:rPr lang="en-US" dirty="0"/>
              <a:t>Useful for releasing memory, locks, database transactions,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61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Tasks Still Hurt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doesn’t guarantee type or memory safety</a:t>
            </a:r>
          </a:p>
          <a:p>
            <a:pPr lvl="1"/>
            <a:r>
              <a:rPr lang="en-US" dirty="0"/>
              <a:t>You can still:</a:t>
            </a:r>
          </a:p>
          <a:p>
            <a:pPr lvl="2"/>
            <a:r>
              <a:rPr lang="en-US" dirty="0"/>
              <a:t>Forcibly cast pointers between incompatible types</a:t>
            </a:r>
          </a:p>
          <a:p>
            <a:pPr lvl="2"/>
            <a:r>
              <a:rPr lang="en-US" dirty="0"/>
              <a:t>Walk off the end of an array and smash memory</a:t>
            </a:r>
          </a:p>
          <a:p>
            <a:pPr lvl="2"/>
            <a:r>
              <a:rPr lang="en-US" dirty="0"/>
              <a:t>Have dangling pointers</a:t>
            </a:r>
          </a:p>
          <a:p>
            <a:pPr lvl="2"/>
            <a:r>
              <a:rPr lang="en-US" dirty="0"/>
              <a:t>Conjure up a pointer to an arbitrary address of your choosing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2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C++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35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25369" y="1550449"/>
            <a:ext cx="6715511" cy="4846985"/>
            <a:chOff x="325369" y="1550449"/>
            <a:chExt cx="6715511" cy="4846985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286000" y="1645920"/>
              <a:ext cx="4754880" cy="475151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+mj-lt"/>
                <a:ea typeface="CMU Bright" panose="02000603000000000000" pitchFamily="2" charset="0"/>
                <a:cs typeface="CMU Bright" panose="02000603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5369" y="1550449"/>
              <a:ext cx="16661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  <a:ea typeface="CMU Bright" panose="02000603000000000000" pitchFamily="2" charset="0"/>
                  <a:cs typeface="CMU Bright" panose="02000603000000000000" pitchFamily="2" charset="0"/>
                </a:rPr>
                <a:t>Set of styles and ways to use C++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991485" y="2288805"/>
              <a:ext cx="634470" cy="432334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4663440" y="4343026"/>
            <a:ext cx="3970067" cy="2361511"/>
            <a:chOff x="4663440" y="4343026"/>
            <a:chExt cx="3970067" cy="2361511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4663440" y="4343026"/>
              <a:ext cx="1098058" cy="1097280"/>
            </a:xfrm>
            <a:prstGeom prst="ellipse">
              <a:avLst/>
            </a:prstGeom>
            <a:solidFill>
              <a:srgbClr val="0066FF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67391" y="5504208"/>
              <a:ext cx="16661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  <a:ea typeface="CMU Bright" panose="02000603000000000000" pitchFamily="2" charset="0"/>
                  <a:cs typeface="CMU Bright" panose="02000603000000000000" pitchFamily="2" charset="0"/>
                </a:rPr>
                <a:t>Set of styles and ways to use C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5781183" y="5044160"/>
              <a:ext cx="1186208" cy="582485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416675" y="3385898"/>
            <a:ext cx="4868578" cy="2718474"/>
            <a:chOff x="416675" y="3385898"/>
            <a:chExt cx="4868578" cy="2718474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3089137" y="3385898"/>
              <a:ext cx="2196116" cy="2194560"/>
            </a:xfrm>
            <a:prstGeom prst="ellipse">
              <a:avLst/>
            </a:prstGeom>
            <a:solidFill>
              <a:srgbClr val="00B050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+mj-lt"/>
                <a:ea typeface="CMU Bright" panose="02000603000000000000" pitchFamily="2" charset="0"/>
                <a:cs typeface="CMU Bright" panose="02000603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6675" y="4534712"/>
              <a:ext cx="16661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  <a:ea typeface="CMU Bright" panose="02000603000000000000" pitchFamily="2" charset="0"/>
                  <a:cs typeface="CMU Bright" panose="02000603000000000000" pitchFamily="2" charset="0"/>
                </a:rPr>
                <a:t>Good styles and robust engineering practices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V="1">
              <a:off x="1991485" y="4743495"/>
              <a:ext cx="1079329" cy="254851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717855" y="1918557"/>
            <a:ext cx="1592672" cy="1537090"/>
            <a:chOff x="4717855" y="1918557"/>
            <a:chExt cx="1592672" cy="1537090"/>
          </a:xfrm>
        </p:grpSpPr>
        <p:sp>
          <p:nvSpPr>
            <p:cNvPr id="11" name="TextBox 10"/>
            <p:cNvSpPr txBox="1"/>
            <p:nvPr/>
          </p:nvSpPr>
          <p:spPr>
            <a:xfrm>
              <a:off x="5212469" y="2498519"/>
              <a:ext cx="10980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  <a:ea typeface="CMU Bright" panose="02000603000000000000" pitchFamily="2" charset="0"/>
                  <a:cs typeface="CMU Bright" panose="02000603000000000000" pitchFamily="2" charset="0"/>
                </a:rPr>
                <a:t>Style </a:t>
              </a:r>
              <a:br>
                <a:rPr lang="en-US" sz="2400" dirty="0">
                  <a:latin typeface="+mj-lt"/>
                  <a:ea typeface="CMU Bright" panose="02000603000000000000" pitchFamily="2" charset="0"/>
                  <a:cs typeface="CMU Bright" panose="02000603000000000000" pitchFamily="2" charset="0"/>
                </a:rPr>
              </a:br>
              <a:r>
                <a:rPr lang="en-US" sz="2400" dirty="0">
                  <a:latin typeface="+mj-lt"/>
                  <a:ea typeface="CMU Bright" panose="02000603000000000000" pitchFamily="2" charset="0"/>
                  <a:cs typeface="CMU Bright" panose="02000603000000000000" pitchFamily="2" charset="0"/>
                </a:rPr>
                <a:t>guides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717855" y="1918557"/>
              <a:ext cx="998547" cy="153709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722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4754880"/>
            <a:ext cx="347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ea typeface="CMU Bright" panose="02000603000000000000" pitchFamily="2" charset="0"/>
                <a:cs typeface="CMU Bright" panose="02000603000000000000" pitchFamily="2" charset="0"/>
              </a:rPr>
              <a:t>In the hands of a disciplined programmer, C++ is a powerful tool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6320" y="475488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ea typeface="CMU Bright" panose="02000603000000000000" pitchFamily="2" charset="0"/>
                <a:cs typeface="CMU Bright" panose="02000603000000000000" pitchFamily="2" charset="0"/>
              </a:rPr>
              <a:t>But if you’re not so disciplined about how you use C++…</a:t>
            </a:r>
          </a:p>
        </p:txBody>
      </p:sp>
      <p:pic>
        <p:nvPicPr>
          <p:cNvPr id="1026" name="Picture 2" descr="Image result for dynamite blasting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56" y="1920240"/>
            <a:ext cx="206044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ile e coyote dynamite animated 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29968"/>
            <a:ext cx="4206240" cy="252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6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70678" cy="497205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is a classic program for controlling what gets (re)compiled and how</a:t>
            </a:r>
          </a:p>
          <a:p>
            <a:pPr lvl="1"/>
            <a:r>
              <a:rPr lang="en-US" dirty="0"/>
              <a:t>Many other such programs exist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maven</a:t>
            </a:r>
            <a:r>
              <a:rPr lang="en-US" dirty="0"/>
              <a:t>, IDE “projects”)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has tons of fancy features, but only two basic ideas: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Scripts for executing commands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Dependencies for avoiding unnecessary work</a:t>
            </a:r>
          </a:p>
          <a:p>
            <a:pPr lvl="3"/>
            <a:endParaRPr lang="en-US" dirty="0"/>
          </a:p>
          <a:p>
            <a:r>
              <a:rPr lang="en-US" dirty="0"/>
              <a:t>To avoid “just teaching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features” (boring and narrow), let’s focus more on the concepts…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5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Programmers spend a lot of time “building”</a:t>
            </a:r>
          </a:p>
          <a:p>
            <a:pPr lvl="1"/>
            <a:r>
              <a:rPr lang="en-US" dirty="0"/>
              <a:t>Creating programs from source code</a:t>
            </a:r>
          </a:p>
          <a:p>
            <a:pPr lvl="1"/>
            <a:r>
              <a:rPr lang="en-US" dirty="0"/>
              <a:t>Both programs that they write and other people write</a:t>
            </a:r>
          </a:p>
          <a:p>
            <a:pPr lvl="2"/>
            <a:endParaRPr lang="en-US" dirty="0"/>
          </a:p>
          <a:p>
            <a:r>
              <a:rPr lang="en-US" dirty="0"/>
              <a:t>Programmers like to automate repetitive tasks</a:t>
            </a:r>
          </a:p>
          <a:p>
            <a:pPr lvl="1"/>
            <a:r>
              <a:rPr lang="en-US" dirty="0"/>
              <a:t>Repetitive:  </a:t>
            </a:r>
            <a:r>
              <a:rPr lang="en-US" dirty="0" err="1"/>
              <a:t>gcc</a:t>
            </a:r>
            <a:r>
              <a:rPr lang="en-US" dirty="0"/>
              <a:t> -Wall -g -</a:t>
            </a:r>
            <a:r>
              <a:rPr lang="en-US" dirty="0" err="1"/>
              <a:t>std</a:t>
            </a:r>
            <a:r>
              <a:rPr lang="en-US" dirty="0"/>
              <a:t>=c11 -o widget </a:t>
            </a:r>
            <a:r>
              <a:rPr lang="en-US" dirty="0" err="1"/>
              <a:t>foo.c</a:t>
            </a:r>
            <a:r>
              <a:rPr lang="en-US" dirty="0"/>
              <a:t> </a:t>
            </a:r>
            <a:r>
              <a:rPr lang="en-US" dirty="0" err="1"/>
              <a:t>bar.c</a:t>
            </a:r>
            <a:r>
              <a:rPr lang="en-US" dirty="0"/>
              <a:t> </a:t>
            </a:r>
            <a:r>
              <a:rPr lang="en-US" dirty="0" err="1"/>
              <a:t>baz.c</a:t>
            </a:r>
            <a:endParaRPr lang="en-US" dirty="0"/>
          </a:p>
          <a:p>
            <a:pPr lvl="2"/>
            <a:r>
              <a:rPr lang="en-US" dirty="0"/>
              <a:t>Retype this every time:		</a:t>
            </a:r>
            <a:r>
              <a:rPr lang="en-US" sz="3200" dirty="0"/>
              <a:t>😭</a:t>
            </a:r>
            <a:endParaRPr lang="en-US" b="1" dirty="0"/>
          </a:p>
          <a:p>
            <a:pPr lvl="2"/>
            <a:r>
              <a:rPr lang="en-US" dirty="0"/>
              <a:t>Use up-arrow or history:		</a:t>
            </a:r>
            <a:r>
              <a:rPr lang="en-US" sz="3200" dirty="0"/>
              <a:t>😐</a:t>
            </a:r>
            <a:r>
              <a:rPr lang="en-US" dirty="0"/>
              <a:t>  (still retype after logout)</a:t>
            </a:r>
            <a:endParaRPr lang="en-US" b="1" dirty="0"/>
          </a:p>
          <a:p>
            <a:pPr lvl="2"/>
            <a:r>
              <a:rPr lang="en-US" dirty="0"/>
              <a:t>Have an alias or bash script:	</a:t>
            </a:r>
            <a:r>
              <a:rPr lang="en-US" sz="3200" dirty="0"/>
              <a:t>🙂</a:t>
            </a:r>
            <a:endParaRPr lang="en-US" dirty="0"/>
          </a:p>
          <a:p>
            <a:pPr lvl="2"/>
            <a:r>
              <a:rPr lang="en-US" dirty="0"/>
              <a:t>Have a </a:t>
            </a:r>
            <a:r>
              <a:rPr lang="en-US" dirty="0" err="1"/>
              <a:t>Makefile</a:t>
            </a:r>
            <a:r>
              <a:rPr lang="en-US" dirty="0"/>
              <a:t>:			</a:t>
            </a:r>
            <a:r>
              <a:rPr lang="en-US" sz="3200" dirty="0"/>
              <a:t>😊</a:t>
            </a:r>
            <a:r>
              <a:rPr lang="en-US" dirty="0"/>
              <a:t>  (you’re ahead of 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A16EBB-855F-4E42-823B-CAA5449D1257}"/>
                  </a:ext>
                </a:extLst>
              </p14:cNvPr>
              <p14:cNvContentPartPr/>
              <p14:nvPr/>
            </p14:nvContentPartPr>
            <p14:xfrm>
              <a:off x="2554200" y="3868920"/>
              <a:ext cx="5349600" cy="47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A16EBB-855F-4E42-823B-CAA5449D12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4840" y="3859560"/>
                <a:ext cx="5368320" cy="6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259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“Real” Build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 larger projects, you can’t or don’t want to have one big (set of) command(s) that redoes everything every time you change anything: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/>
              <a:t> didn’t combine steps for you, you’d need to preprocess, compile, and link on your own (along with anything you used to generate the C files)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If source files have multiple outputs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 err="1"/>
              <a:t>javadoc</a:t>
            </a:r>
            <a:r>
              <a:rPr lang="en-US" sz="2000" dirty="0"/>
              <a:t>), you’d have to type out the source file name(s) multiple times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You don’t want to have to document the build logic when you distribute source code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You don’t want to recompile everything every time you change something (especially if you have 10</a:t>
            </a:r>
            <a:r>
              <a:rPr lang="en-US" sz="2000" baseline="30000" dirty="0"/>
              <a:t>5</a:t>
            </a:r>
            <a:r>
              <a:rPr lang="en-US" sz="2000" dirty="0"/>
              <a:t>-10</a:t>
            </a:r>
            <a:r>
              <a:rPr lang="en-US" sz="2000" baseline="30000" dirty="0"/>
              <a:t>7</a:t>
            </a:r>
            <a:r>
              <a:rPr lang="en-US" sz="2000" dirty="0"/>
              <a:t> files of source code)</a:t>
            </a:r>
          </a:p>
          <a:p>
            <a:r>
              <a:rPr lang="en-US" sz="2400" dirty="0"/>
              <a:t>A script can handle 1-3 (use a variable for filenames for 2), but 4 is trickier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5340100-98D9-4607-A333-8331F4D07131}"/>
                  </a:ext>
                </a:extLst>
              </p14:cNvPr>
              <p14:cNvContentPartPr/>
              <p14:nvPr/>
            </p14:nvContentPartPr>
            <p14:xfrm>
              <a:off x="553680" y="4860720"/>
              <a:ext cx="290520" cy="369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5340100-98D9-4607-A333-8331F4D071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4320" y="4851360"/>
                <a:ext cx="309240" cy="38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543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Recompilation Management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“theory” behind avoiding unnecessary compilation is a </a:t>
                </a:r>
                <a:r>
                  <a:rPr lang="en-US" i="1" dirty="0">
                    <a:solidFill>
                      <a:srgbClr val="0066FF"/>
                    </a:solidFill>
                  </a:rPr>
                  <a:t>dependency </a:t>
                </a:r>
                <a:r>
                  <a:rPr lang="en-US" i="1" dirty="0" err="1">
                    <a:solidFill>
                      <a:srgbClr val="0066FF"/>
                    </a:solidFill>
                  </a:rPr>
                  <a:t>dag</a:t>
                </a:r>
                <a:r>
                  <a:rPr lang="en-US" dirty="0"/>
                  <a:t> (</a:t>
                </a:r>
                <a:r>
                  <a:rPr lang="en-US" b="1" dirty="0"/>
                  <a:t>d</a:t>
                </a:r>
                <a:r>
                  <a:rPr lang="en-US" dirty="0"/>
                  <a:t>irected, </a:t>
                </a:r>
                <a:r>
                  <a:rPr lang="en-US" b="1" dirty="0"/>
                  <a:t>a</a:t>
                </a:r>
                <a:r>
                  <a:rPr lang="en-US" dirty="0"/>
                  <a:t>cyclic </a:t>
                </a:r>
                <a:r>
                  <a:rPr lang="en-US" b="1" dirty="0"/>
                  <a:t>g</a:t>
                </a:r>
                <a:r>
                  <a:rPr lang="en-US" dirty="0"/>
                  <a:t>raph)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To create a target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you need sources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a command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that directly or indirectly uses the sources</a:t>
                </a:r>
              </a:p>
              <a:p>
                <a:pPr lvl="1"/>
                <a:r>
                  <a:rPr lang="en-US" dirty="0"/>
                  <a:t>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newer than every source (file-modification times), assume there is no reason to rebuild it</a:t>
                </a:r>
              </a:p>
              <a:p>
                <a:pPr lvl="1"/>
                <a:r>
                  <a:rPr lang="en-US" dirty="0"/>
                  <a:t>Recursive building:  if some source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itself a target for some other sources, see if it needs to be rebuilt…</a:t>
                </a:r>
              </a:p>
              <a:p>
                <a:pPr lvl="1"/>
                <a:r>
                  <a:rPr lang="en-US" dirty="0"/>
                  <a:t>Cycles “make no sense”!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" t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E7DD1-9354-4918-9147-FC03C2CDBE5B}"/>
              </a:ext>
            </a:extLst>
          </p:cNvPr>
          <p:cNvGrpSpPr/>
          <p:nvPr/>
        </p:nvGrpSpPr>
        <p:grpSpPr>
          <a:xfrm>
            <a:off x="2178360" y="2489400"/>
            <a:ext cx="3877200" cy="644760"/>
            <a:chOff x="2178360" y="2489400"/>
            <a:chExt cx="3877200" cy="64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56D7D2A-5B97-4169-9F81-8531BB1CC5DB}"/>
                    </a:ext>
                  </a:extLst>
                </p14:cNvPr>
                <p14:cNvContentPartPr/>
                <p14:nvPr/>
              </p14:nvContentPartPr>
              <p14:xfrm>
                <a:off x="2178360" y="2549160"/>
                <a:ext cx="3877200" cy="58500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170800" y="2539440"/>
                  <a:ext cx="3894840" cy="60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D623330-6803-49C2-A793-EB98CA8571C8}"/>
                    </a:ext>
                  </a:extLst>
                </p14:cNvPr>
                <p14:cNvContentPartPr/>
                <p14:nvPr/>
              </p14:nvContentPartPr>
              <p14:xfrm>
                <a:off x="3151800" y="2489400"/>
                <a:ext cx="212760" cy="246960"/>
              </p14:xfrm>
            </p:contentPart>
          </mc:Choice>
          <mc:Fallback xmlns="">
            <p:pic>
              <p:nvPicPr>
                <p:cNvPr id="9" name="Ink 8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144960" y="2482920"/>
                  <a:ext cx="230040" cy="261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000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64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r>
              <a:rPr lang="en-US" dirty="0"/>
              <a:t>An archive (library,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dirty="0"/>
              <a:t>) depends on included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B85ABFA-1CAB-4998-91D6-7D4DD19C434F}"/>
                  </a:ext>
                </a:extLst>
              </p14:cNvPr>
              <p14:cNvContentPartPr/>
              <p14:nvPr/>
            </p14:nvContentPartPr>
            <p14:xfrm>
              <a:off x="1438560" y="1553400"/>
              <a:ext cx="1019520" cy="7786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B85ABFA-1CAB-4998-91D6-7D4DD19C434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29200" y="1544040"/>
                <a:ext cx="1038240" cy="79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9279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8222</TotalTime>
  <Words>2660</Words>
  <Application>Microsoft Office PowerPoint</Application>
  <PresentationFormat>On-screen Show (4:3)</PresentationFormat>
  <Paragraphs>403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Makefiles CSE 333 Winter 2020</vt:lpstr>
      <vt:lpstr>Administrivia</vt:lpstr>
      <vt:lpstr>Lecture Outline</vt:lpstr>
      <vt:lpstr>make</vt:lpstr>
      <vt:lpstr>Building Software</vt:lpstr>
      <vt:lpstr>“Real” Build Process</vt:lpstr>
      <vt:lpstr>Recompilation Management</vt:lpstr>
      <vt:lpstr>Theory Applied to C</vt:lpstr>
      <vt:lpstr>Theory Applied to C</vt:lpstr>
      <vt:lpstr>Theory Applied to C</vt:lpstr>
      <vt:lpstr>Theory Applied to C</vt:lpstr>
      <vt:lpstr>Lecture Outline</vt:lpstr>
      <vt:lpstr>make Basics</vt:lpstr>
      <vt:lpstr>Using make</vt:lpstr>
      <vt:lpstr>make Variables</vt:lpstr>
      <vt:lpstr>More Variables</vt:lpstr>
      <vt:lpstr>“all” Example</vt:lpstr>
      <vt:lpstr>Writing a Makefile Example</vt:lpstr>
      <vt:lpstr>Revenge of the Funny Characters</vt:lpstr>
      <vt:lpstr>And more…</vt:lpstr>
      <vt:lpstr>Lecture Outline</vt:lpstr>
      <vt:lpstr>Programming Terminology Review</vt:lpstr>
      <vt:lpstr>Encapsulation and Abstraction (C)</vt:lpstr>
      <vt:lpstr>Encapsulation and Abstraction (C++)</vt:lpstr>
      <vt:lpstr>Generics (C)</vt:lpstr>
      <vt:lpstr>Generics (C++)</vt:lpstr>
      <vt:lpstr>Namespaces (C)</vt:lpstr>
      <vt:lpstr>Namespaces (C++)</vt:lpstr>
      <vt:lpstr>Standard Library (C)</vt:lpstr>
      <vt:lpstr>Standard Library (C++)</vt:lpstr>
      <vt:lpstr>Error Handling (C)</vt:lpstr>
      <vt:lpstr>Error Handling (C++)</vt:lpstr>
      <vt:lpstr>Some Tasks Still Hurt in C++</vt:lpstr>
      <vt:lpstr>Some Tasks Still Hurt in C++</vt:lpstr>
      <vt:lpstr>How to Think About C++</vt:lpstr>
      <vt:lpstr>Or…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Lec08 - Makefiles</dc:title>
  <dc:creator>Justin Hsia</dc:creator>
  <cp:lastModifiedBy>Justin Hsia</cp:lastModifiedBy>
  <cp:revision>153</cp:revision>
  <cp:lastPrinted>2020-01-24T08:43:35Z</cp:lastPrinted>
  <dcterms:created xsi:type="dcterms:W3CDTF">2018-03-31T22:18:25Z</dcterms:created>
  <dcterms:modified xsi:type="dcterms:W3CDTF">2020-01-25T00:00:59Z</dcterms:modified>
</cp:coreProperties>
</file>