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ink/ink2.xml" ContentType="application/inkml+xml"/>
  <Override PartName="/ppt/notesSlides/notesSlide3.xml" ContentType="application/vnd.openxmlformats-officedocument.presentationml.notesSlide+xml"/>
  <Override PartName="/ppt/ink/ink3.xml" ContentType="application/inkml+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9.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0.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ink/ink11.xml" ContentType="application/inkml+xml"/>
  <Override PartName="/ppt/tags/tag2.xml" ContentType="application/vnd.openxmlformats-officedocument.presentationml.tags+xml"/>
  <Override PartName="/ppt/ink/ink12.xml" ContentType="application/inkml+xml"/>
  <Override PartName="/ppt/tags/tag3.xml" ContentType="application/vnd.openxmlformats-officedocument.presentationml.tags+xml"/>
  <Override PartName="/ppt/ink/ink13.xml" ContentType="application/inkml+xml"/>
  <Override PartName="/ppt/tags/tag4.xml" ContentType="application/vnd.openxmlformats-officedocument.presentationml.tags+xml"/>
  <Override PartName="/ppt/notesSlides/notesSlide17.xml" ContentType="application/vnd.openxmlformats-officedocument.presentationml.notesSlide+xml"/>
  <Override PartName="/ppt/ink/ink14.xml" ContentType="application/inkml+xml"/>
  <Override PartName="/ppt/tags/tag5.xml" ContentType="application/vnd.openxmlformats-officedocument.presentationml.tags+xml"/>
  <Override PartName="/ppt/notesSlides/notesSlide18.xml" ContentType="application/vnd.openxmlformats-officedocument.presentationml.notesSlide+xml"/>
  <Override PartName="/ppt/ink/ink15.xml" ContentType="application/inkml+xml"/>
  <Override PartName="/ppt/tags/tag6.xml" ContentType="application/vnd.openxmlformats-officedocument.presentationml.tags+xml"/>
  <Override PartName="/ppt/notesSlides/notesSlide19.xml" ContentType="application/vnd.openxmlformats-officedocument.presentationml.notesSlide+xml"/>
  <Override PartName="/ppt/ink/ink16.xml" ContentType="application/inkml+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ink/ink17.xml" ContentType="application/inkml+xml"/>
  <Override PartName="/ppt/tags/tag10.xml" ContentType="application/vnd.openxmlformats-officedocument.presentationml.tags+xml"/>
  <Override PartName="/ppt/ink/ink18.xml" ContentType="application/inkml+xml"/>
  <Override PartName="/ppt/tags/tag11.xml" ContentType="application/vnd.openxmlformats-officedocument.presentationml.tags+xml"/>
  <Override PartName="/ppt/ink/ink19.xml" ContentType="application/inkml+xml"/>
  <Override PartName="/ppt/notesSlides/notesSlide20.xml" ContentType="application/vnd.openxmlformats-officedocument.presentationml.notesSlide+xml"/>
  <Override PartName="/ppt/ink/ink20.xml" ContentType="application/inkml+xml"/>
  <Override PartName="/ppt/notesSlides/notesSlide21.xml" ContentType="application/vnd.openxmlformats-officedocument.presentationml.notesSlide+xml"/>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84" r:id="rId2"/>
  </p:sldMasterIdLst>
  <p:notesMasterIdLst>
    <p:notesMasterId r:id="rId43"/>
  </p:notesMasterIdLst>
  <p:handoutMasterIdLst>
    <p:handoutMasterId r:id="rId44"/>
  </p:handoutMasterIdLst>
  <p:sldIdLst>
    <p:sldId id="342" r:id="rId3"/>
    <p:sldId id="340" r:id="rId4"/>
    <p:sldId id="343" r:id="rId5"/>
    <p:sldId id="262" r:id="rId6"/>
    <p:sldId id="344" r:id="rId7"/>
    <p:sldId id="345" r:id="rId8"/>
    <p:sldId id="265" r:id="rId9"/>
    <p:sldId id="266" r:id="rId10"/>
    <p:sldId id="268" r:id="rId11"/>
    <p:sldId id="341" r:id="rId12"/>
    <p:sldId id="269" r:id="rId13"/>
    <p:sldId id="346" r:id="rId14"/>
    <p:sldId id="328" r:id="rId15"/>
    <p:sldId id="330" r:id="rId16"/>
    <p:sldId id="331" r:id="rId17"/>
    <p:sldId id="332" r:id="rId18"/>
    <p:sldId id="333" r:id="rId19"/>
    <p:sldId id="334" r:id="rId20"/>
    <p:sldId id="335" r:id="rId21"/>
    <p:sldId id="336" r:id="rId22"/>
    <p:sldId id="337"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47"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669900"/>
    <a:srgbClr val="0066FF"/>
    <a:srgbClr val="4B2A85"/>
    <a:srgbClr val="E2661A"/>
    <a:srgbClr val="5A5A5A"/>
    <a:srgbClr val="D94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6" autoAdjust="0"/>
    <p:restoredTop sz="85769" autoAdjust="0"/>
  </p:normalViewPr>
  <p:slideViewPr>
    <p:cSldViewPr snapToGrid="0">
      <p:cViewPr varScale="1">
        <p:scale>
          <a:sx n="75" d="100"/>
          <a:sy n="75" d="100"/>
        </p:scale>
        <p:origin x="1083" y="3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3" d="100"/>
          <a:sy n="63" d="100"/>
        </p:scale>
        <p:origin x="1695"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5"/>
            <a:ext cx="3169920" cy="481726"/>
          </a:xfrm>
          <a:prstGeom prst="rect">
            <a:avLst/>
          </a:prstGeom>
        </p:spPr>
        <p:txBody>
          <a:bodyPr vert="horz" lIns="96661" tIns="48331" rIns="96661" bIns="48331" rtlCol="0" anchor="b"/>
          <a:lstStyle>
            <a:lvl1pPr algn="r">
              <a:defRPr sz="1300"/>
            </a:lvl1pPr>
          </a:lstStyle>
          <a:p>
            <a:endParaRPr lang="en-US" dirty="0"/>
          </a:p>
        </p:txBody>
      </p:sp>
    </p:spTree>
    <p:extLst>
      <p:ext uri="{BB962C8B-B14F-4D97-AF65-F5344CB8AC3E}">
        <p14:creationId xmlns:p14="http://schemas.microsoft.com/office/powerpoint/2010/main" val="3694671258"/>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58.231"/>
    </inkml:context>
    <inkml:brush xml:id="br0">
      <inkml:brushProperty name="width" value="0.05292" units="cm"/>
      <inkml:brushProperty name="height" value="0.05292" units="cm"/>
      <inkml:brushProperty name="color" value="#FF0000"/>
    </inkml:brush>
  </inkml:definitions>
  <inkml:trace contextRef="#ctx0" brushRef="#br0">8336 7390 96 0,'-9'-3'38'0,"6"6"-20"0,3 13 3 0,0-19 17 0,0 3-1 16,0 0 3-16</inkml:trace>
  <inkml:trace contextRef="#ctx0" brushRef="#br0" timeOffset="1">8324 7403 334 0,'3'0'23'0,"3"-3"-10"0,6 1 0 15,6-6 3-15,15 0-2 16,14 0 0-16,22 0-2 16,17-3 2-16,12 1-3 15,24-1-1-15,15 1-2 16,9 2 2-16,9 2-3 16,3 1 1-16,-6 3 1 15,2-1 5-15,-11 0-4 16,-12 3 0-16,-12 0 0 15,-3 0 4-15,-17 0-2 16,-19 0 1-16,-15-2 1 16,-5 2 2-16,-15-3-5 0,-10 3 1 15,-8-3-3 1,-3 3 2-16,-9 0-4 0,0 0-2 16,-3 0-5-16,-3 0 0 15,-4 0 2 1,1 0-1-16,0 0-1 15,-3 0 1-15,0 0-1 16,0 0-5 0,0 0-14-16,-3-2-6 15,0-1-20-15,0 3-7 16,-6 0-60-16,-3 3-25 16</inkml:trace>
  <inkml:trace contextRef="#ctx0" brushRef="#br0" timeOffset="2">12375 10875 100 0,'-9'3'38'0,"9"0"-20"0,0-3-12 0,0 0 9 16,0 0 3-16,6 2 3 15,6-2 11-15,8 0 7 16,13-2-10-16,18-4-5 15,26-9-13-15,24-9 4 0,30-5 2 16,33-3-5-16,24-2-2 16,17-1 3-16,24 3 2 15,3 9 0-15,3 1 1 16,-11 7-4-16,-4 1-2 16,-18 6 0-16,-26 3 1 15,-15 0-1-15,-21 2 1 16,-27 3-2-16,-24-3 2 15,-23 3-6-15,-19 0-1 0,-11 0 2 16,-9-2 1-16,-6-1-23 16,-10 3-9-16,-2 0-30 15,-9 0-12-15</inkml:trace>
  <inkml:trace contextRef="#ctx0" brushRef="#br0" timeOffset="3">6363 12035 60 0,'0'-3'24'0,"0"6"-12"0,0-1-14 0,0-2 6 16,0 0 6-16,0 0 5 16,0 0 10-16,6 3 7 15,3 0 3-15,6-3 0 16,12-3-3-16,11-5-2 15,25-5-17-15,20-6-3 0,24-2 0 16,36-3 0-16,30-5 2 16,29 3-2-16,10 2-1 15,2 5-1-15,-6 1 0 16,-5 5 4-16,-13 5 3 16,-14 0-6-16,-12 3-1 15,-22 2-2-15,-23 0-1 16,-20 1-3-16,-28-1 1 15,-14 0 4-15,-16 3 4 16,-14 0-20-16,-9 3-21 16,-9 0-11-16,-9 5-81 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2T23:52:44.692"/>
    </inkml:context>
    <inkml:brush xml:id="br0">
      <inkml:brushProperty name="width" value="0.05292" units="cm"/>
      <inkml:brushProperty name="height" value="0.05292" units="cm"/>
      <inkml:brushProperty name="color" value="#FF0000"/>
    </inkml:brush>
  </inkml:definitions>
  <inkml:trace contextRef="#ctx0" brushRef="#br0">8825 14150 88 0,'-9'-3'35'0,"6"3"-18"0,-3-5-18 0,6 5 9 16,-3-8-1-16,0 10 3 15,0-7-1-15,0 8 0 16,3-9 6-16,0 1 4 16</inkml:trace>
  <inkml:trace contextRef="#ctx0" brushRef="#br0" timeOffset="1">8795 14118 241 0,'3'-3'18'16,"6"0"-9"-16,3 1-6 0,3-1 0 15,3 3 0-15,2 0 3 16,10 5-1-16,3 1 0 16,3-1-3-16,2-2 1 15,10 2 0-15,8-10 3 16,4-1-1-16,8-4 0 16,4-1-1-16,8-2 0 15,7 2 0-15,5 1 0 0,0 2 0 16,6-3 2-16,1 1-1 15,5-1 2-15,0 3-2 16,-3 0 2-16,6-2-6 16,0 2-1-16,4 0 0 15,-4 3 2-15,6-1 3 16,-3 4 2-16,3 2-3 16,-6 0-1-16,3 0 1 15,1 0 0-15,-1 2-2 16,0 1-2-16,-6-3 9 15,-9 0 4-15,18-3 2 16,-14 3 1-16,-7 0-4 16,-12 0-2-16,-11 0-6 15,-1-2-3-15,-8 2 0 16,-16 0-1-16,-5 0-16 0,-6 0-6 16,-9 0-31-16,-4 0-14 15,-2 2-39 1</inkml:trace>
  <inkml:trace contextRef="#ctx0" brushRef="#br0" timeOffset="2">7227 15011 132 0,'-3'-5'52'0,"3"5"-28"0,3-3-19 0,-3 3 11 16,6 0-7-16,0-3-3 15,6 1 1-15,6-6 0 16,6 0-3-16,12-3 2 0,8 1 3 16,16-3-1-16,11-1 1 15,22 6-3-15,8 3 1 16,24-3 0-16,12 8 3 15,11 3-1-15,10 7 2 0,9 6-2 16,9 0 0-16,-7 3 1 16,-14-1 1-16,-6-5 1 15,-12 1 2-15,-3-9-3 16,-18-5-1-16,0-8-39 16,-12-16-18-16,0-5-62 15</inkml:trace>
  <inkml:trace contextRef="#ctx0" brushRef="#br0" timeOffset="3">6732 10186 208 0,'-3'0'79'0,"3"0"-42"0,0 3-41 0,0-3 9 16,3 27-8-16,0 10 2 16,-3 29 2-16,-3 10 0 15,-3 20-3-15,0 10 1 0,-6 5 1 16,9-16 2-16,0-2-32 15,3-14-14-15,3-16-36 16</inkml:trace>
  <inkml:trace contextRef="#ctx0" brushRef="#br0" timeOffset="4">6660 10290 184 0,'0'-19'68'0,"15"-2"-36"0,0 5-35 0,-6 11 13 16,9 0-12-16,6-3-3 15,9 0 3-15,11-3 2 0,10 0 1 16,14 1-5-16,16 2 0 0,17-3 2 16,15 3 1-1,27-2-2-15,12-1 2 0,11 6 3 16,16-3 3-16,5-3-4 16,4 9-1-16,-1 2 9 15,4 2 3-15,-1 4 6 16,-5-1 3-16,-4-2-11 15,1-1-3-15,-7-2-5 16,-11 3 1-16,-6 0 0 16,-9-1 1-16,-9 1-5 15,-15 0-1-15,-6-1 3 16,-15 3 1-16,-15 1 0 16,-6-1-2-16,-17-2 3 0,-16 2 0 15,-11 0 3 1,-9 1 1-16,-3-1 1 0,-10-2 2 15,-5 2-5-15,-3 0-1 16,-3 3-7-16,-3 5 0 16,-6 8-1-16,-3 6 2 15,-6 10 1-15,0 19 1 16,-6 18-3-16,-3 5 2 16,1 0-1-16,-4-5-2 15,6-7-2-15,0 7 1 16,0-13 5-16,0-11 2 0,0-5 0 15,0-11 1 1,1-2 0-16,-16-6 3 0,-3-7 6 16,-3-3 2-16,-5-6 4 15,-13-7 3-15,-14-8-5 16,-19-1 1-16,-17-12-6 16,-21-1 1-16,-27-7-7 15,-23-8-1-15,-28 7-2 16,-17 6 1-16,-21 5-4 15,-6 8-2-15,-3 5-3 16,-6 14-1-16,3 2-12 16,0 8-3-16,3 1-23 15,9 1-12-15,9 1-60 16</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2T23:53:04.103"/>
    </inkml:context>
    <inkml:brush xml:id="br0">
      <inkml:brushProperty name="width" value="0.05292" units="cm"/>
      <inkml:brushProperty name="height" value="0.05292" units="cm"/>
      <inkml:brushProperty name="color" value="#FF0000"/>
    </inkml:brush>
  </inkml:definitions>
  <inkml:trace contextRef="#ctx0" brushRef="#br0">2420 0 352 0,'-15'0'0'0,"-20"2"2"16,11 6 3-16,-9 0-2 15,-9 3 0-15,-5 5-1 16,-4 5 1-16,4 8-2 0,-4 11-3 16,3-6 1-16,4 11 1 0,8-3 2 15,6 1-3-15,12-1-2 16,9-5-1-16,9 3 3 15,9 5 0-15,6 10 3 16,6 3-3-16,9 3 0 16,3 0 1-16,-1-5 2 15,-5-1-3-15,-9 4 0 16,-6 1 1-16,-12 1 2 16,-12-3 1-16,-12 1 3 15,-6-6 19-15,-11-6 8 16,-7-4-14-16,3-9-6 15,1-8-6-15,2-4-2 16,9-7-3-16,7-4-2 0,5-3 1 16,6-3-1-16,15 1-11 15,6-1 3 1,9-3 2-16,9 4 1 16,8-1 1-16,1 3 3 15,0 5 0-15,-6 14 1 16,-7 10 2-16,-8 18-3 15,-12 9 0-15,-15 2-1 16,-8 13 0-16,-4 3 2 16,3 8 2-16,6-8-1 15,3-10 2-15,9-6 0 16,9 0 1-16,15-2-2 16,15-9 1-16,9 3-4 15,5-7-2-15,7-6-18 0,5-8-9 16,10-8 0-16,8-5 3 15,6-11-69 1</inkml:trace>
  <inkml:trace contextRef="#ctx0" brushRef="#br0" timeOffset="0.998">206 1495 296 0,'-3'-8'110'0,"3"8"-86"0,3 3 9 16,-3-3-3-16,6 5-14 16,-3-5-2-16,5 3-6 15,1 0 0-15,0-1-5 16,12 4 3-16,0-6 0 15,-3 2 2-15,0 1 2 16,-3-3-5-16,2 0-1 16,-2 0-2-16,-3 0 1 0,-3 0 0 0,-3-3 3 15,3 1 1-15,0-4 3 16,-3 1-5-16,-6-3-3 16,9 3 1-16,-6-3 0 31,-6 0-1-31,3 3 1 0,-3-3-2 15,3 2 2-15,0 1-2 0,-9 2-1 16,0-2 1-16,-6 0-1 16,0 2-3-16,-3 3 2 15,-5 8-1 1,5-8 0-16,3 5 0 16,-3-2 0-16,3 2 0 0,0 9-2 0,3-9 3 15,0 8 0-15,3 0-2 31,4 3 2-31,-1 0 1 0,6-3 2 16,0 0-1-16,6 1 2 16,-1-1-2-16,13 0-1 15,-3-5 3-15,6 0 0 16,-3 3-6-16,0-11-2 16,-3 0-62-16,3-6-28 15,-1 4 46-15,4-4 25 0</inkml:trace>
  <inkml:trace contextRef="#ctx0" brushRef="#br0" timeOffset="1.998">524 1392 296 0,'-12'-3'110'0,"9"6"-86"0,21-6 9 0,-12 6 19 15,-6 18-8-15,0-2-36 0,0 5-16 16,3-3 2-16,-3 3-1 0,3-3 3 15,0-3 18 1,0 3 10-16,-3-2-10 16,0-6-5-16,6-8-3 15,-6 3-2-15,0-8 2 16,0 0 1-16,0-8-3 16,0 3-3-16,-6-3-3 15,12-5 1-15,-6 13-1 31,9-24 0-15,6 3 2-16,-3-3-3 16,2 11 0-16,-5 0 2 0,6 5 2 15,-6 3 0-15,3-1-3 0,3 6 1 16,-9 0-37-16,9 6-16 0,-6-1 27 16,6-5 15-1</inkml:trace>
  <inkml:trace contextRef="#ctx0" brushRef="#br0" timeOffset="2.998">6 1241 212 0,'-6'0'82'0,"6"-13"-64"0,3 26 22 31,-3-13 7-31</inkml:trace>
  <inkml:trace contextRef="#ctx0" brushRef="#br0" timeOffset="3.998">3 1255 458 0,'3'18'37'15,"-3"11"-19"-15,0 3-6 0,0 8 1 16,3-1 2-16,-3 4 0 16,3-4-3-16,0 1-2 0,0-8-6 0,0-1-1 15,0-4-1 1,-3-11 1-1,0-6-2-15,0 6 2 0,0-16-9 16,0 0-1-16,0 0-67 0</inkml:trace>
  <inkml:trace contextRef="#ctx0" brushRef="#br0" timeOffset="4.998">113 1445 280 0,'-6'-3'107'0,"6"3"-83"0,-6 8 17 16,6-2 4-16,-3-4-11 16,0 4 0-16,-3 1-19 15,-2-1-9-15,-1-1-4 16,3 3 0-16,0 0 1 0,0 3 1 15,3-6 0-15,0 3-5 16,3-3-1-16,3 3-13 16,3 5-5-16,3 0 11 15,3 6 4-15,-1-3 15 16,4 0 6-16,0 10-19 16,-3-10-9-16,-3-5 7 15,6-9-216 16</inkml:trace>
  <inkml:trace contextRef="#ctx0" brushRef="#br0" timeOffset="5.998">893 1379 104 0,'-3'0'41'0,"-3"5"-32"0,9-5 15 16,-6 0 5-16,3 0-1 15,-3 0 3-15,3 0-4 16,0-5-2-16,0 5-13 15,6 5 6-15,-6-5 4 0,0 0 6 16,0 5 6-16,-3-7-8 0,3 7-3 0,0 0-7 16,0 1-2-16,-3 2-4 31,0 5-1-31,0-8-1 0,3 8 0 16,3 3-4-1,0 3 4-15,0-6 2 16,0 6-10-16,0-6-4 15,0 0 8-15,-3 0 4 16,0 0-12-16,0-7-7 16,0-6 19-16,0 5 8 15,0-5-1-15,0 0 2 16</inkml:trace>
  <inkml:trace contextRef="#ctx0" brushRef="#br0" timeOffset="6.998">884 1501 420 0,'-3'-11'156'0,"9"16"-121"0,0-18-10 0,-3 8-13 16,0-3-15-16,3-5 2 16,0-1 1-16,3 1 0 15,-3 0 0-15,0 8-3 0,0-1 2 16,0 6 1-16,-3 0 2 0,0 8-1 16,6-2 2-16,-3 4 4 15,0 3-5 16</inkml:trace>
  <inkml:trace contextRef="#ctx0" brushRef="#br0" timeOffset="7.998">991 1561 428 0,'0'14'159'0,"0"-1"-124"0,0-8-9 16,0-5-12-16,0 3-13 16,0-3-1-16,0-3-15 0,0 3-5 15,0-5 10 1,0-3-48-16,0 0-18 0,0-3 30 0,3-2 15 15</inkml:trace>
  <inkml:trace contextRef="#ctx0" brushRef="#br0" timeOffset="8.998">1113 1442 296 0,'-11'3'112'0,"19"-6"-87"0,-2 3 18 0,0 3 0 16,3 2-17-16,-3-5-4 15,6 6-13 1,12-6-6-16,6 8 0 0,-9-8 0 15,-4 5 3-15,1-5 1 16,-3 0 1-16,0-5 0 16,-3 5-2-16,0-8-1 15,0-3 1-15,0 3 1 16,-6 0-3-16,-3-5-1 16,-3 2 1-16,0 3 0 15,-6 3 0-15,-9-3 0 16,12-2-7-16,-24 7 0 15,-3 3 1-15,3 3 1 16,-2 2 1 0,2 8 0-16,3-2 0 15,3-1-3-15,6 6 2 0,15-16-4 32,-3 35 3-32,6-14 1 15,12 5 1-15,0-2 0 16,12-6-3-16,-6-4 2 15,3-6 1-15,2-3-25 0,-2-5-8 16,-6-8-56-16,-6-3-22 0,3 3 57 16,3-5 30-16</inkml:trace>
  <inkml:trace contextRef="#ctx0" brushRef="#br0" timeOffset="9.998">1488 1188 220 0,'0'-10'82'0,"0"15"-64"0,0-13 26 16,0 8 9-16,0 0-9 15,0 3-4-15,0 7-7 0,0-2-1 16,0 16-18-16,0 11-10 0,0 4-6 16,-2 11-8-16,2-2-4 15,0 2 25-15,0-2 12 16,0-3-7-16,0-13-1 15,0 7-16-15,0-20-4 16,2-6-69-16,-2-13-28 16,0 0 52-16,0-10 25 15</inkml:trace>
  <inkml:trace contextRef="#ctx0" brushRef="#br0" timeOffset="10.998">438 1892 108 0,'3'-5'41'0,"-6"5"-32"0,-3 0 20 0,3-5 6 15,3 2 0-15,-3 0 2 16,3 1-3-16,0-4 1 16,-3 1-19-16,-6-3 13 0,6 0 7 15,0-2 1-15,-3 7 0 0,-3-2-3 16,-3-3-1-16,0 2-5 16,-9 9-3-16,7-6-9 15,-7 9-3-15,9 2-7 16,-9 5-4-1,9 5-6-15,3 1 0 0,9-19-9 32,24 34-11-32,0-7-5 15,0-6-46-15,-1-5-21 16,1-3 50-16,-3-5 23 16</inkml:trace>
  <inkml:trace contextRef="#ctx0" brushRef="#br0" timeOffset="11.998">566 1903 228 0,'-3'2'88'0,"6"-4"-69"0,-9 4 15 0,6 1 1 0,-3 2-14 15,0 3-4 1,0 3-10-16,-3 5-3 0,6 2-2 16,0 1-2-16,9-6 1 0,-3 0-1 15,6 0 0-15,3 1 2 16,2-9 1-16,1-2 1 16,3-6 2-16,-3-2 12 15,0-9 6-15,-12-4 1 0,-6-1 0 16,0 4-6-16,-6 1-1 15,0 1 1-15,-9 0 2 16,-3-6-7-16,3 11-3 16</inkml:trace>
  <inkml:trace contextRef="#ctx0" brushRef="#br0" timeOffset="12.998">935 1887 228 0,'-6'-5'88'0,"-3"-1"-69"0,6 6 15 16,-3 0 3-16,0 0-8 16,-6 0-2-16,6 6-18 0,-3-1-5 15,-3 8-8 16,3 19 0-15,6-6 2-16,3-5-4 16,6-2 0-16,3-6 0 15,0-5 4-15,3-3 1 16,-3-5 5-16,0-5 2 0,-9 5 17 16,9-32-10-1,0-2-2 1,-6 2 0-1,0-2 0-15,-3-3 8 0,0 2 5 0,-3-2-13 16,3 8-1-16,0 11-3 0,-3-1 3 16,3 11 4-16,-6 3-6 15,6 2 0-15,0 11-6 16,6 0-2-16,0 11 2 16,-3 7 1-16,0 6-1 15,3 2-2-15,0-7 1 16,0 5-1-16,-3-6-11 15,3-2-5-15,0-8-41 16,0-3-17-16,-1-8 35 16,1 1 21-16</inkml:trace>
  <inkml:trace contextRef="#ctx0" brushRef="#br0" timeOffset="13.998">1102 1900 236 0,'5'8'90'0,"-10"-16"-70"0,5 11 15 0,8-3 0 16,-5 5-7-16,-3 0 0 15,9 1-6-15,6 2-4 16,0-3-10-16,6-3-3 0,-9 4 1 16,15-1 25-1,-1-5-21-15,-5-5-6 16,-6-1-10-16,3-1-2 16,-6-1 13-16,3-3 6 0,-9-2-1 15,6 0 0-15,-9-3-2 16,-3 10 0-16,-3-12-7 15,-9 13 0-15,0-3 1 16,0 8 1-16,-9 5-4 16,-6-2-1-16,4 7-2 15,-4 3 0-15,9 1-2 16,0 4 1-16,3 6-13 16,6 0-3-16,6-3 11 15,12 3 5-15,15-6 15 16,-3 3 8-16,9-7-7 15,-1-1-3-15,4-5-19 16,-3-8-7-16,0-3-75 0,-7-10-31 16,-2-6 67-16,-6 6 36 15</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2T23:53:12.595"/>
    </inkml:context>
    <inkml:brush xml:id="br0">
      <inkml:brushProperty name="width" value="0.05292" units="cm"/>
      <inkml:brushProperty name="height" value="0.05292" units="cm"/>
      <inkml:brushProperty name="color" value="#FF0000"/>
    </inkml:brush>
  </inkml:definitions>
  <inkml:trace contextRef="#ctx0" brushRef="#br0">17590 16738 176 0,'3'-6'68'0,"12"6"-36"0,-3-18-29 16,-9 10 17-16,3 5-10 16,-3-2-1-16,0 0-3 0,-3-1 1 15,0-2-2 1,-21 3-3-16,-3-3 2 0,-5 0-1 16,-10 3 5-16,-12 0 3 15,-5 5 5-15,-7 0 4 16,-5 0-8-16,-7 8-4 15,-5-3-3-15,-3 8-1 16,-1 3-2-16,-5 8-2 16,-6 2 1-16,-6-2-1 15,-7 10-5-15,1 11-1 16,-12 11-4-16,3-3 1 16,-3 13 3-16,9 0 3 15,6 6 2-15,5 4 3 0,13-4 3 16,12-3 2-16,14 7-3 15,13-2-3-15,11 8-9 16,12-2-3-16,15-4-5 16,12 9-1-16,15-11 5 15,18-5 3-15,8-8 0 16,22 2 3-16,20-10 2 16,9-13 2-16,16-6 1 15,14-15 3-15,14-19-1 16,22-5 2-16,15-9 2 15,8-1 2-15,13-12-1 16,-7-15 1-16,7-1-2 0,-16-7 0 16,-8-21 1-16,-9 5 1 15,-18-14-6-15,-1-10 0 16,-20-8 1-16,-17 8 1 16,-13-8 3-16,-15 6 1 15,-17-1 5-15,-16 1 3 16,-20 4-2-16,-15-4 2 15,-12 12-6-15,-15 1-3 16,-18 10-3-16,-14 0 0 16,-10 11-2-16,-20 5 2 15,-18 8-7-15,-10 8 1 16,-20 8-4-16,-18 11 0 0,-14 7-10 16,-19 11-3-16,3 19 1 15,-2 7 3-15,-7 11 8 16,4 11 4-16,-1 18 3 15,15 0 1-15,-8 11 0 16,5 7 2-16,18 14 1 16,6 0 1-16,15 0-2 15,18 0-2-15,3 5-2 16,21-10-1-16,17-1-3 16,22-7-1-16,11-16-1 15,33 10 0-15,18 1 0 16,24-14 2-16,32 5 2 15,27-21-1-15,33-10 6 16,3-13 3-16,18-14 3 16,18-8 1-16,5-23 0 15,16-14 0-15,2-8 2 16,13-8 4-16,-13-20-6 0,1 2 0 16,-7-19-2-16,-11 6 1 15,-19 2-4-15,-5-8-2 16,-24 6 0-16,-6-11-1 15,-24 8 2-15,-17 5 3 16,-19-8 2-16,-20 9 3 16,-15 9-5-16,-18-4-3 15,-12 0-1-15,-27 10-1 16,-6 3-3-16,-11 7 2 16,-22 4 1-16,-11-1 0 15,-18 14-3-15,-21 10 2 16,-6 5-4-16,-15 22-1 0,-24 10-8 15,-12 6-2-15,-2 12-2 16,8 4 1-16,3 23 4 16,1 0 6-16,5 19 4 15,15 0 2-15,6 10-2 16,9 6 0-16,18 15 2 16,3-2 2-16,24 13-2 15,11-8 0-15,22 11-4 16,17 2 1-16,18 1-5 15,18-9-1-15,30-10 2 16,17-8 3-16,28-14 0 16,17-17 1-16,18-4 7 15,21-29 3-15,15-23 3 16,24-8 5-16,-1-25 1 0,7-9 3 16,12-30-6-1,5-16 1-15,1-15-6 0,-7-20 1 16,-17 1 1-16,-10-10 2 15,-23-17 1-15,-9 14 0 16,-26-6-2-16,-28 14-1 16,-23-3-3-16,-25 18 1 15,-23 16-13-15,-21 9-5 16,-14 4-24-16,-28 14-10 16,-14 16-67-16</inkml:trace>
  <inkml:trace contextRef="#ctx0" brushRef="#br0" timeOffset="1">9235 7265 64 0,'-6'-10'27'0,"3"7"-14"0,-6-2 2 0,0 5 15 16,-6 0 4-16,1 0 4 15,-1 5-12-15,-3 6-6 16,-3-1-11-16,-3 6-4 16,0 16-3-16,4 2-4 0,2 3 1 0,3 1-4 15,6 6 1-15,6-1 0 16,3-6 2-16,9-3-1 15,6-2 1-15,3-6-5 16,8-4-3-16,7-6-23 16,0-9-46-1,-3-1 6-15</inkml:trace>
  <inkml:trace contextRef="#ctx0" brushRef="#br0" timeOffset="2">9280 7551 24 0,'-3'11'11'0,"6"-6"-6"0,0 32 5 0,0-21 9 15,0 3 1-15,-3 2 0 16,3 3-6-16,0-3-1 16,-3 2-6-16,0 1 1 0,0-5-1 15,0-3 1-15</inkml:trace>
  <inkml:trace contextRef="#ctx0" brushRef="#br0" timeOffset="3">9295 7808 189 0,'0'5'18'0,"0"-7"-7"16,-3-4-5-16,0-4-6 16,0-6 0-16,0-5 0 15,0-1 0-15,0-7 0 0,3 0-3 16,3 3 0-16,0-1 2 16,0 3 2-16,3 1-2 15,3 4-2-15,0 6-1 16,5 5 0-16,4 5 3 15,-3 3 0-15,3 6 1 16,-6 7 0-16,-3 5 4 16,0 1 5-16,-3-3 1 0,-3 0 2 15,-9 0-2-15,0-3-1 16,0 0-5-16,-3-2-1 16,0-3-19-16,0-3-7 15,-3-5-23 1,3-3-33-16,3-2 22 15</inkml:trace>
  <inkml:trace contextRef="#ctx0" brushRef="#br0" timeOffset="4">9491 7631 104 0,'0'21'41'0,"0"-19"-22"0,0 1-14 0,0-3 11 0,0 0-7 16,0 0-3-16,0 0 5 15,0 0 3-15,0 0-3 16,0 0-1-16,0-3-6 16,0-15-3-16,3-1 0 15,0 3-1-15,3 1-3 16,0 1 0-16,3 1-1 15,0 3 0-15,0 2-13 16,0 0-4-16,6 2-24 16,-1 1-27-16,7 0 25 15</inkml:trace>
  <inkml:trace contextRef="#ctx0" brushRef="#br0" timeOffset="5">9685 7546 64 0,'-6'13'27'0,"9"6"-14"0,-3 7-9 0,0-18 8 15,0 3-3-15,3-1 0 16,3 1-3-16,0-3 1 16,-1 0-4-16,4-3 0 15,3-2 5-15,0-6 3 16,0-2-4-16,0-3-2 15,6-8-5-15,-3 3 0 0,-3-3 4 16,-9 0 2-16,0 3 2 16,-6-1 0-16,-3 4-4 15,0-1-3-15,0 3-16 16,-3 3-7-16,0 2-33 16,0 3-15-16</inkml:trace>
  <inkml:trace contextRef="#ctx0" brushRef="#br0" timeOffset="6">9929 7467 72 0,'-9'2'30'0,"3"3"-16"0,-3 3-8 0,6-2 11 16,-3 2-7-16,0 2-3 16,-3 3-4-16,0 14-3 15,3-3 1-15,3 0 1 16,6-3-3-16,3-3 0 16,0 1-1-16,6-3-2 15,3-6-13-15,0-2-6 16,3-3-15-16,-3-2-4 15</inkml:trace>
  <inkml:trace contextRef="#ctx0" brushRef="#br0" timeOffset="7">10021 7538 28 0,'3'5'11'0,"3"-5"-6"0,-3 6 14 16,3-4 12-16,3 1-9 16,9 2-4-16,-1-2-11 15,1-3-3-15,0 0 0 16,0-3 2-16,0-2-3 0,-3-3-2 16,-3 0 2-16,0-3 2 15,-3 3-2-15,-6 1-2 16,-3-1 2-16,-3 0 0 15,-6 2-4-15,-3 4-1 16,-6 2 3-16,-9 0 1 16,3 5 2-16,3 3 2 15,1 3-3-15,2-1-2 16,3 6 2-16,3 3 2 16,3-4-2-16,3 1 0 15,6-3-6-15,6 1 0 16,6-4 1-16,12-2 1 0,0 0-24 15,2-3-8-15,1-2-14 16,0-3-4-16</inkml:trace>
  <inkml:trace contextRef="#ctx0" brushRef="#br0" timeOffset="8">10384 7461 108 0,'0'-2'41'0,"-3"2"-22"0,0 0-7 0,3 0 16 16,-3 2-5-16,0 1 1 15,-3 0-11-15,0 2-3 16,0 0-6-16,0 0-3 0,3 3 0 15,0 0-1-15,3 0 0 16,0 0-5-16,0 0 1 16,3 0 0-16,3 0 2 0,0 5 1 15,0-2 1-15,-3 5 0 16,0-3 2-16,-3-3-1 16,0 1 2-16,-3 0 2 15,0-3 4-15,-3 0-2 16,0-1 1-16,0-1-5 15,-3-1-2-15,1-2-9 16,2-1-5-16,3-2-31 16,0 0-51-1,0 0 13-15</inkml:trace>
  <inkml:trace contextRef="#ctx0" brushRef="#br0" timeOffset="9">10506 7453 116 0,'-18'8'44'0,"12"-5"-24"0,-3 2-15 0,6 0 13 16,0 1-10-16,-3-1-4 15,4 0-3-15,-1 1 1 0,3-1-1 16,0 3-5-16,3 0-2 0,2 0 3 16,10 0 1-16,-3 5-1 15,6 0 2-15,-3-2 3 16,-3 2 1-16,-3-2 18 15,-3-1 11-15,-9 3-1 16,-9 1 2-16,0-4-17 16,-3 1-4-16,0-3-8 15,-3 0-1-15,3-3-17 16,1-2-5-16,2-3-42 16,3 0-50-16,6-3 25 15</inkml:trace>
  <inkml:trace contextRef="#ctx0" brushRef="#br0" timeOffset="10">10658 7231 72 0,'12'11'27'0,"0"2"-14"0,15 11 0 15,-19-11 14-15,7 11 2 16,-3 10 5-16,0 3-1 16,-3 0 0-16,-3 11-3 15,-3-6 1-15,-3-5-17 16,-6 0-8-16,-9 0-2 0,0-2-14 16,-3-1-6-16,-2-2-38 0,-4 2-15 15,-6-5-8 1</inkml:trace>
  <inkml:trace contextRef="#ctx0" brushRef="#br0" timeOffset="11">4830 16473 36 0,'0'3'13'0,"0"10"-6"0,0 8 11 16,0-10 12-16,0 2-2 16,3 8-2-16,-3 5-10 15,6 9-5-15,-6 5-6 16,6-3-2-16,0 2 3 15,-3-7 3-15,0-6 0 0,0 1 0 16,0-6-5-16,0-5-3 16,-3-3 4-16,0-5 1 15,0-3 4-15,0 1 4 16,0-9-6-16,-3 0-2 16,0-5-1-16,0-7-1 15,0-4-5-15,0-5-1 16,0-2 1-16,0-3 2 15,6 2 0-15,3-2-1 16,0 0-2-16,3 3-1 16,2-4-1-16,1 7 3 15,3-4-2-15,0 9 1 16,3 4-3-16,0 12 1 0,0 4 2 16,6 4 1-1,-7 2-2-15,4 2 2 0,-3 4 3 16,-3-1 3-16,-9 3 4 15,-6-1 5-15,-6-1-4 16,0-1 2-16,-3-2-5 16,-3-1 1-16,-3-2-3 15,-3-3 0-15,1-5-12 16,-1 0-5-16,0 0-16 16,3-5-8-16,3 0-29 15,3-3-24 1,3 3 33-16</inkml:trace>
  <inkml:trace contextRef="#ctx0" brushRef="#br0" timeOffset="12">5160 16502 72 0,'3'16'30'0,"0"0"-16"0,0 5-14 0,0-13 7 16,0 8 5-16,0-3 2 16,0 0 4-16,0 0 3 15,-3 1-7-15,0-4-3 16,0-4-6-16,0 4-2 0,0-7-1 16,0 5-2-16,0-8 1 0,0 0 3 15,0-3 2-15,-3-2-2 16,3-3-3-16,0-3 0 15,0 1-1-15,0-4 0 16,0 1 0-16,3 3 0 16,3-4 0-16,0 7-3 15,0-4 2-15,0-2 1 16,3 7 0-16,0-2-9 16,6 6-4-16,2-1-37 15,1 6-29 1,0-1 31-16</inkml:trace>
  <inkml:trace contextRef="#ctx0" brushRef="#br0" timeOffset="13">5389 16544 132 0,'-14'0'49'0,"11"3"-26"0,-3 0-31 0,3 5 7 16,0-3-3-16,0 8-1 15,0-2 4-15,3 2 2 16,3 0 2-16,3 0 1 16,3-5 0-16,2 6 0 15,4-6 0-15,0-6 2 0,0-4-3 16,3-6 0-16,0 2-1 16,-3-4 1-16,-3-4 0 0,-3 1 5 15,-9 3 3-15,-3-6 0 16,0 0 3-16,-6-3-3 15,0 4-1-15,0 1-11 16,-3 4-1-16,3 2-16 16,0 2-5-16,-3 9-24 15,6 8-36 1,3-1 18-16</inkml:trace>
  <inkml:trace contextRef="#ctx0" brushRef="#br0" timeOffset="14">5648 16515 132 0,'-6'-5'49'0,"3"5"-26"0,0 0-23 0,1 0 13 16,-1 0-7-16,-3 8 2 15,-3-3-1-15,0 1 1 16,-6 1-4-16,3 4 2 0,-3 2 0 15,3 3-5-15,3 0 0 16,9 0-3-16,0-3-2 16,9 0 3-16,3 1 0 15,0-9 1-15,0-5 2 16,0-5-6-16,3 2 1 0,-3-8-4 16,-1 3 2-16,-2-2 3 15,-3-1 1-15,0 1 1 16,-3-4 2-16,-3 9-3 15,0-8 0-15,0 10 1 16,0 1 0-16,0 2 0 16,0 2 0-16,3 6-3 15,0 5 2-15,3 9-1 16,3-4 0-16,3 9 2 16,3 4 2-16,-3 1 5 15,-3-5 4-15,-3-6 5 16,-6 3 2-16,-6-3 2 15,-3-8 2-15,-3 5-8 16,-3-10-3-16,-3 6-6 0,0-9-2 16,0-5-14-16,-5-5-8 15,-4-1-15 1,3-2-3-16,6-5-23 16,3-3-29-16,3-8 28 15</inkml:trace>
  <inkml:trace contextRef="#ctx0" brushRef="#br0" timeOffset="15">5782 16505 108 0,'3'31'41'0,"0"-23"-22"0,0 6-22 0,0-9 8 0,-3 6 2 16,0-4 4-16,0 1 5 15,0-2 2-15,0 4-1 16,0-7 2-16,0 2-10 16,0-2-5-16,-3-3-3 15,3-3 1-15,-3-2 1 0,3 0-6 16,0-6 0-16,0-5 1 16,0 3 1-16,0-6 1 15,3 4 0-15,3 1 0 16,0 4 0-16,3 2 0 15,0 2 0-15,3 4-3 16,0-3 2-16,0 12-8 16,3-4-4-16,0 0-22 15,-1-3-45-15,4 5 9 16</inkml:trace>
  <inkml:trace contextRef="#ctx0" brushRef="#br0" timeOffset="16">5982 16507 116 0,'-9'0'44'0,"-3"0"-24"0,-3 0-17 0,9 8 10 16,0 0-8-16,-3 0-1 15,0 3 0-15,0-3 0 16,0 10-2-16,3-5-2 0,3 6 3 16,3-3 0-16,6-3 3 0,3-2-1 15,0-3 2-15,6-3-4 16,0-5 0-16,3-5 1 15,-3-3 0-15,0-3-5 16,-3 0 1-16,-3 1 0 16,-4-3 0-16,-2-1 0 15,-3 4 2-15,0-1-1 16,-5 1 2-16,-1 2 2 16,-3 10 2-1,6 4-3-15,0 2-5 16,3 2 0-16,6 3 3 15,0 1 3-15,3 4-2 16,-1-2-2-16,1-3 0 16,3-2-1-16,0-3-18 0,0 0-8 15,0-6-22 1,0 1-33-16,0-6 18 16</inkml:trace>
  <inkml:trace contextRef="#ctx0" brushRef="#br0" timeOffset="17">6116 16555 80 0,'-6'0'30'0,"9"0"-16"0,-3 3-17 0,3-1 8 16,0 1 7-16,0 8 7 16,0-4-4-16,0 7 0 0,0-1-3 15,0 0 0-15,-3 0-6 16,3-2-4-16,0-3-1 15,0 0 1-15,-3-3-1 16,0-5 2-16,0 0 0 0,2 0-4 16,-2-5-1-16,3-3-8 15,0-3-2-15,0-2-4 16,0 0-3 0,6 0 8-16,-3 2 11 15,0 0 7-15</inkml:trace>
  <inkml:trace contextRef="#ctx0" brushRef="#br0" timeOffset="18">6193 16579 193 0,'9'2'20'0,"0"6"-1"16,0-2-2-16,-6 4-10 16,0-2 2-16,0-3 2 0,0-2-6 15,-3-3-3-15,0 0 1 16,0 0 0-16,3 0-1 0,3 0-2 16,0-5-10-16,3-3-4 15,0-5 0-15,2 5 3 16,1 0 5-16,3 3 3 15,0 2 2-15,0 3 3 16,0 3 5-16,-3 2 4 16,0 3 2-16,0 0 5 15,0 5-10-15,-1-3-2 16,-2 1-4-16,0 0 1 16,-3-3-130-1,9-3 32-15</inkml:trace>
  <inkml:trace contextRef="#ctx0" brushRef="#br0" timeOffset="19">7015 16452 104 0,'-9'0'41'0,"0"5"-22"0,0-2-11 16,3 2 11-16,-3 0-7 15,-6 6 1-15,-3 5-4 16,3-3 2-16,0 6-6 15,4-1-1-15,2-2 2 0,3 2-3 16,9 4 0-16,3-7-3 16,6 1-1-16,2-2-8 15,7-4-4-15,-3-7-11 16,3 2-33 0,0-5 4-16,6-5 11 0,-4 2 8 15</inkml:trace>
  <inkml:trace contextRef="#ctx0" brushRef="#br0" timeOffset="20">7086 16563 48 0,'-21'5'19'0,"21"1"-10"0,0 1 5 0,0 4 12 16,0-3-3-16,0 0-1 15,3 5-6-15,6 0-2 16,0-2-6-16,6-3-3 15,0-3 0-15,3-2 1 16,0-3-1-16,-1 0 2 16,1-8-4-16,-3-3-2 0,-3 1 0 0,-3-1 3 15,-3-2 2-15,-6 0 11 16,-6 5 4-16,-3-5-3 16,-3-1 2-16,-6 4-7 15,-3 2 0-15,1 2-13 16,2 1-2-16,3 3-23 15,6-4-9-15,0 12-36 16,6-1-33 0,12-3 40-16</inkml:trace>
  <inkml:trace contextRef="#ctx0" brushRef="#br0" timeOffset="21">7506 16491 104 0,'-3'-13'38'0,"0"13"-20"0,-6 0-28 0,3 3 6 16,-3 5 17-16,-3 0 11 16,-3 5-3-16,-3-2 1 15,-2 2-15-15,-1 3-5 16,6 2-1-16,3 3-4 0,9-2 2 0,9 2 1 15,3-2 0 1,3-6-3-16,3-3 0 0,2-7 4 16,4-6 1-1,-3-7 0-15,6-3 1 0,0-6-4 16,-3-5-2-16,-4-7 4 16,-5-1 1-16,-9 0 0 15,-3 3 1-15,-6-8-2 16,-3-8 2-16,-2 10 0 15,-1 4 1-15,0 4 6 16,0 6 6-16,3 3-6 16,3 4-1-16,0 4-7 15,3 10-2-15,3 5-5 16,0 8 1-16,6 11 4 16,0 3 2-16,0 2 0 15,3 5 1-15,3 3 0 0,0 0 1 16,3-5-2-16,-1-3 1 15,1-5-13 1,-3-3-3-16,3-5-45 16,0-6-43-16,0-2 30 15</inkml:trace>
  <inkml:trace contextRef="#ctx0" brushRef="#br0" timeOffset="22">7696 16536 164 0,'-3'-2'63'0,"9"4"-34"0,0-2-36 0,0 6 10 0,3-4-1 16,0 1 3-16,6-3 4 15,6 0 2-15,-3 0-5 16,5-5 3-16,-5-1 1 0,0-7-5 16,-3 5-3-16,0-2-1 15,-6-1 1-15,-3-2 1 16,-3 0 3-16,-6 2-5 15,-6 1-1-15,-6-1-5 16,-9 0-1-16,0 9 0 16,-5 4 4-16,2 9-1 15,0 5 1-15,3 5 0 16,3-3-2-16,6 1 7 16,7 5 5-16,5-3 0 15,9 3 1-15,8-3-1 16,13 0 2-16,12-8-5 15,6 1-3-15,-4-9-15 0,13-5-4 16,-1-5-75 0</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09:47.384"/>
    </inkml:context>
    <inkml:brush xml:id="br0">
      <inkml:brushProperty name="width" value="0.05292" units="cm"/>
      <inkml:brushProperty name="height" value="0.05292" units="cm"/>
      <inkml:brushProperty name="color" value="#FF0000"/>
    </inkml:brush>
  </inkml:definitions>
  <inkml:trace contextRef="#ctx0" brushRef="#br0">5773 10845 104 0,'0'-5'38'0,"0"5"-20"0,3 0 3 16,-3 0 19-16,0 0-8 15,0 5-1-15,0 6-12 16,0 2-4-16,0 14-8 16,0-1 2-16,0 6 1 0,0-3-1 15,0 0 2-15,3 0-4 16,0-2 1-16,0-6-7 16,0-3-1-16,0-2 2 15,0-3 1-15,0 1-1 16,0-4 1-16,0-2-2 15,-3 0 2-15,3-3-7 0,-3 1 1 16,0-1-17-16,0-5-6 16,0 0-16-16,0 0-4 15,3 3-15 1,3-3-26-16,3 0 27 16</inkml:trace>
  <inkml:trace contextRef="#ctx0" brushRef="#br0" timeOffset="1">5991 11028 112 0,'0'0'44'0,"0"5"-24"0,0-2-10 16,0-3 12-16,0 0-12 15,0 5-3-15,0 0-7 16,0 1-1-16,0-1 1 0,0-5 0 15,0 5 0-15,3 3 0 0,-3 0 2 16,0 0-3-16,0 0 0 16,0 0 1-16,0 0 0 15,0-3 0-15,0 3 0 16,0-3-3-16,0 1 2 16,0-1-28-1,0-5-43-15</inkml:trace>
  <inkml:trace contextRef="#ctx0" brushRef="#br0" timeOffset="2">6032 10787 128 0,'-3'0'49'0,"3"3"-26"0,0-3-29 15,0 0 6-15,0 0-6 16,0 0-1-16,3 5-45 16,0 0-18-16</inkml:trace>
  <inkml:trace contextRef="#ctx0" brushRef="#br0" timeOffset="3">6104 10824 56 0,'-6'3'22'0,"9"-1"-12"0,0 6-8 0,-3 0 6 16,0 3 7-16,3 5 2 15,-3 10 0-15,0 6 2 16,0-3-4-16,3-2-1 0,-3-1-6 16,3-5 0-16,-3 0-3 15,0-5 0 1,0-3-3-16,0-2-2 0,0 0 1 15,0-3 1-15,0-6 8 16,0-2 5-16,0-2-5 16,0-4-3-16,3 1-7 15,0-6-2-15,3-2-4 16,0 0 1-16,3-3 1 16,2 5 2-16,4-2-1 15,-3 8-1-15,0 2 0 16,3 3 3-16,3 6 0 15,-3 1 1-15,0 7 8 0,-3-1 5 16,-4 3 5-16,-2 2 3 16,-3-2 4-16,-6 0 2 15,-3 0-8-15,-2-3-1 16,-1 0-9-16,-6-2-1 16,-3-3-4-16,-3 0-3 15,3-3-16-15,3-2-5 16,0-1-19-16,1-2-7 15,2 0-27 1,6 0-29-16,6-5 37 16</inkml:trace>
  <inkml:trace contextRef="#ctx0" brushRef="#br0" timeOffset="4">6336 11028 76 0,'-3'2'30'0,"6"4"-16"0,3 10-17 16,-3-8 6-16,0 2 14 15,0 3 9-15,0 3-2 16,3 3-2-16,-3-3-12 16,0-3-4-16,0 0-2 15,0-2 0-15,0-3-2 16,-3-3-2-16,0 0 3 0,0-5 9 15,0 0 4-15,0 0 4 16,0 0 0-16,0-5-9 0,0-6-4 16,3 1-7-16,0-6 0 15,3 0-2-15,0 3-2 16,-1 2 3-16,7-2 0 16,-3 2-2-16,6 3 2 15,-3 3-17-15,0 3-8 16,3-1-30-1,0 3-39-15,3 0 28 16</inkml:trace>
  <inkml:trace contextRef="#ctx0" brushRef="#br0" timeOffset="5">6622 11070 136 0,'-3'0'52'0,"0"-2"-28"16,-6-1-15-16,6 3 16 0,0 3-8 15,-3-1-2-15,0 3-13 16,-3 6-4-16,0 2 1 16,0 3-2-16,3 0-1 0,0 3 3 15,3-1 0-15,0 1-2 16,6-4 2-16,3-1 1 16,3-4 0-16,0-2 4 15,3-5 2-15,3-3 0 16,-3-5-1-16,0-3-3 15,-3-3 1-15,0-2 0 16,0-3 1-16,-7 0 2 0,1 3 3 16,3 2 0-16,-6 1 2 15,0 2 0-15,0 2 3 16,0 4-9-16,0 2-3 16,0 8-4-1,0 2 0-15,3 1 2 0,0-1 2 16,0 1-3-16,0 0-2 15,3-1 2-15,0-2 2 16,3 0-20-16,0-3-7 16,0-2-38-1,3-3-45-15,3 0 29 16</inkml:trace>
  <inkml:trace contextRef="#ctx0" brushRef="#br0" timeOffset="6">6777 11097 100 0,'-6'0'38'0,"9"8"-20"0,-3 2-23 16,3 1 6-16,-1-1 10 15,1 1 7-15,0 2-3 16,0-2 2-16,-3-1-4 16,3 1 2-16,-3-3-4 15,0 0 1-15,0-3-7 16,0 0 4-16,0-5 1 0,0 0 8 15,0 0 3-15,-3-2-4 16,0-4-2-16,0-2-7 16,0 1-3-16,3-1-2 0,0-6-3 15,0 1-2-15,3 3 1 16,3-1-1-16,0 3-2 16,3 0 0-16,0 3 3 15,0 0-7-15,0 2 1 16,0 0-24-16,3 1-9 15,3 2-30 1,0-3-29-16,-3 3 38 16</inkml:trace>
  <inkml:trace contextRef="#ctx0" brushRef="#br0" timeOffset="7">6970 11073 160 0,'0'5'63'0,"3"-2"-34"0,0 5-30 0,0 0 15 0,3-3-4 15,-3 8 4 1,3-2-5-16,0-1-1 0,3 1-4 16,0-1-1-16,-3 1 1 0,0 0-5 15,-1-3-1-15,1 0-26 16,-3-3-11-16,0 0-40 16</inkml:trace>
  <inkml:trace contextRef="#ctx0" brushRef="#br0" timeOffset="8">7149 11078 152 0,'-9'11'57'0,"6"-9"-30"0,0 12-25 0,0-1 14 16,-3 5 14-16,-3 3 8 15,0 3-11-15,-3 5-5 16,0 1-13-16,3-4-6 0,0 3-2 15,0 0-1-15,3-5 0 16,3-3-29-16,0 0-10 16,3-7-58-1</inkml:trace>
  <inkml:trace contextRef="#ctx0" brushRef="#br0" timeOffset="9">7604 11062 104 0,'-6'-8'41'0,"6"6"-22"0,-3-1-9 0,-3 3 14 15,0 0-2-15,-6 0-1 16,0 0-9-16,-3 5-3 15,1 6-5-15,-4 2-5 0,0 6-2 16,3 2 2-16,3 0 2 0,0 0 0 16,6 3-1-16,3 0-2 15,3 0 1-15,6-3 1 16,3-3 0-16,3-5-7 16,6-5-3-16,6-5-23 15,0-3-46 1,-1-5 6-16</inkml:trace>
  <inkml:trace contextRef="#ctx0" brushRef="#br0" timeOffset="10">7664 11115 96 0,'-15'-5'35'0,"9"2"-18"0,-3 3-16 0,6 6 8 16,0-4-1-16,-3 9 2 15,0 2-1-15,0 0 0 16,0 0-3-16,3 3-1 15,0 0 1-15,3 0 1 16,3 0 3-16,3-3 1 16,3-2-5-16,6-3 7 0,3-6 4 15,0-4-5-15,-1-6 1 16,1 0-2-16,-3-3 3 16,-3 1-1-16,-6-4 2 15,-3 4 1-15,-3-6-1 0,-6 0-7 16,-3 0-3-1,-3 3-8-15,0 2 0 16,0 3-26-16,0 3-8 0,4 3-43 16,2 2-38-1,6 0 44-15</inkml:trace>
  <inkml:trace contextRef="#ctx0" brushRef="#br0" timeOffset="11">7890 11083 116 0,'-9'3'46'0,"6"2"-24"0,-3-5-28 16,3 3 8-16,-3 2-2 15,-6 3 2-15,-3 5-3 16,-3 6-2-16,3-1 2 0,4 1 0 16,-4 2-2-16,9 0 2 15,3 1 1-15,3-4 0 16,3-5 8-16,3-2 5 15,3-6 7-15,8-5 2 16,-5-5 4-16,0-6 1 16,-3-2-14-16,0-3-6 0,-3-2 0 15,0-6 0-15,-3-5 1 16,-3-6-4-16,-3-7-1 16,0 2-8-16,-3 1-2 15,0 2-3-15,0 5-1 16,0 3 6-16,0 10 7 15,3 9 1-15,3 4-3 16,0 9 0-16,6 8 2 16,0 7 1-16,0 9-1 15,0-1 1-15,3 3 0 16,0-2 3-16,0-1-3 16,0-2 0-16,0-3-3 15,0 0-1-15,3-5-37 16,-1-3-14-16</inkml:trace>
  <inkml:trace contextRef="#ctx0" brushRef="#br0" timeOffset="12">8018 11123 160 0,'0'3'63'0,"3"-3"-34"0,3-3-25 0,-6 3 15 15,3 0-2 1,3 0 1-16,0 3-3 0,0-3 1 15,2 0-9-15,1 0 0 0,0-3 3 16,0-2-4-16,0 0 2 16,0-1 4-16,0-2 2 15,-3 0-12-15,-3 0-5 16,-3 0 3-16,-3 1 4 16,-3 1-7-16,-3 1-2 15,0 2-11-15,-3 3-2 16,-6 6 2-16,1 7 5 15,-4 0 4-15,3 3 2 16,6 2 0-16,3-2 1 0,3 3 5 16,3-1 1-16,9 4 6 15,6-4 5-15,3-2 2 16,9-3 0-16,8-2-3 16,7-6-2-16,6-2-13 15,2-3-5-15,-2-3-49 16,6-2-20-16,-10-8-12 15</inkml:trace>
  <inkml:trace contextRef="#ctx0" brushRef="#br0" timeOffset="13">8604 16230 52 0,'-12'7'22'0,"9"-4"-12"0,0 0-5 0,3-3 6 16,0 0-2-16,0 0 0 15,0 0 1-15,0 0 1 16,0 0 3-16,0 0 2 15,0 0 2-15,0 0 1 0,0 0-6 16,0 0 0-16,0 0 1 16,0 0 3-16,0 0-9 15,0 0-2-15,0 0-2 0,0 0-2 16,0 0 1-16,0 0-2 16,0 0 2-16,0 0 2 15,0 0 2-15,3 0 3 16,0-3 1-16,-3 0-3 15,0 1 0-15,0-3-3 16,0 5 0-16,-3-6 1 16,0-2 1-16,0 6-1 15,-3-9-1-15,-3 3 1 16,3-2 1-16,-2-4-3 16,-1 1-1-16,0 0-1 15,0-6 1-15,-9-4 0 16,0-4 3-16,0-2-8 0,-3-3-3 15,0-5 7-15,-2 0 5 16,-4 3-3-16,-3-3-2 16,0 0-1-16,1 0 1 15,-1 2-1-15,0-4-1 16,0-1-6-16,3 0-4 16,1 3 12-16,2-10 5 15,0 2-2-15,0 0-1 16,3-3-4-16,-2 0-1 15,2 1 1-15,0-4 0 16,0-2 0-16,0-2 0 0,0-3-3 16,-2-8 2-16,2-1 1 15,0-1 2-15,0-1-3 16,0-8 0-16,0 3 1 16,-2 0 0-16,5 5-7 15,0 6-3-15,3-1 12 16,0 1 5-16,0-3-2 15,0-1-1-15,6-1-2 16,1 1-2-16,2-4-2 16,0 2 1-16,3-5 1 15,0 5 0-15,0-2 0 16,3 2 0-16,3 8 0 16,0 0 2-16,3 1-10 15,0-7-2-15,2 1 11 16,4-5 9-16,0-1-5 15,6 1-2-15,0 2-2 0,3-5-1 16,3 0 0-16,5-3 2 16,1 3-1-16,0 3-1 15,3-1 1-15,-4-7-1 16,1 2 0-16,3-2 0 16,6 7 0-16,5-4 2 15,1 2-6-15,3-1 1 16,-1 1 3-16,4-2 4 15,-4 7-1-15,1-3-2 16,3 9 0-16,2 2 1 16,4-2-1-16,2 4-1 0,-2-1 1 15,2-1 1-15,-2 5-3 16,-3 8 0-16,-1 3 3 16,10-10 1-16,-7 10-4 15,-8 8 1-15,-12 5 0 16,-7 8 2-16,-5 6-3 15,-6-1 0-15,-3 9 1 16,-6-1 2-16,-3 3-3 16,0 3 0-16,-3 2-1 15,-3-2-2-15,-3 0-2 16,0-6-1-16,-3 3-5 16,-3-5-3-16,-3 0 6 15,-3 2 3-15,-3 3-1 0,0 0 2 16,0-2 5-16,1 4 4 15,2 1-3-15,3 2-1 16,3 1-2-16,6-1-2 16,6 0 0-16,9-2 0 15,6-3 3-15,5 0 0 16,7 0 1-16,3 0 0 16,0 1-3-16,-1 4 0 15,-2 3 2-15,-3 5 0 16,-3 3-2-16,-6 5 0 15,-6 3 6-15,-1 8 3 16,-8 5 3-16,-3 3 2 16,-5 0-3-16,-1-1-3 15,-3-4-2-15,-3-1 0 16,0-2-2-16,0-3-1 0,0-5-13 16,3 0-6-16,0-3-32 15,6-2-13-15,9-6-19 16</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09:52.663"/>
    </inkml:context>
    <inkml:brush xml:id="br0">
      <inkml:brushProperty name="width" value="0.05292" units="cm"/>
      <inkml:brushProperty name="height" value="0.05292" units="cm"/>
      <inkml:brushProperty name="color" value="#FF0000"/>
    </inkml:brush>
  </inkml:definitions>
  <inkml:trace contextRef="#ctx0" brushRef="#br0">8089 16563 76 0,'3'0'30'0,"0"0"-16"0,0 0-10 16,-3 0 8-16,3 0-7 0,3 0-1 15,-3 0 4 1,3 0 5-16,-3 0-5 0,3 0 0 16,0 0-2-16,0 0-1 15,0 0-3-15,0 0-2 16,0 0 1-16,3 0 1 16,0 5-1-16,-1-2 2 15,4 0-2-15,3-3 2 16,6 0-4-16,-3 0 0 15,0 0 1-15,0 0 2 0,0-3 3 16,-1 0-2-16,-2-2-2 16,0 5 2-16,-3-3 2 15,0 1 0-15,0-1 2 16,-3-2-2-16,0-1 0 0,6-2-1 16,-3 3 0-16,-4-5-5 15,4-1 1-15,0-2 0 16,-3 5 2-16,0-3-3 15,0 1 0-15,-3 2 5 16,0-5 9 0,0 2 0-16,0-2-7 15,-3 2-1-15,0-2-3 16,0 0 1-16,0-11 0 16,0 0-4-1,-3 0 1-15,3 6 2 16,-3-1 1-16,0-2-1 15,0 5 1-15,3 0-2 0,-3 0 2 16,0 1-2-16,0-1-1 16,0 2 3-1,0 1 0-15,0 0-4 0,0-6 1 16,0 1 2-16,0 2 1 16,0 0-4-16,-3-5-1 15,3 5 3-15,-3-2 1 16,0-1 0-16,0-2-2 15,0-11 1-15,0 6 1 16,0-1 1-16,0 1 1 16,-6-1-2-16,3 4 1 15,0-4-2-15,-6 1 2 16,3 2-2-16,0 0 2 0,3-2-2 16,0 2 2-1,0 0-2-15,0 0 2 0,1 0-2 16,2 3-1-16,0-3-2 15,0 3 1-15,0-8 1 16,0 3 0-16,0 2 0 16,0 0 0-16,0 0 0 15,0 0 2-15,3-2 1 16,-3 2 1-16,3 0-5 16,0 3 1-16,0 0 0 15,0-3 2-15,0 0-1 16,0-2 2-16,0-1-4 15,0-2 0-15,0-5-1 16,-3-6 0-16,0 6 4 0,-3-1 1 16,0 1-1-16,0 0-2 15,0 2 3 1,0-3 0-16,0 1-4 0,0 0-1 16,0 2 1-16,0 3 0 15,0 0 1-15,3-6 0 16,0 1-3-16,0-3 2 15,3-3 1-15,0 0 2 16,0 1-1-16,0 4-1 16,0 1-2-16,0-8 1 15,0-1 1-15,0 4 2 16,0-1-1-16,0-5-1 0,0 5 1 16,-3-2-1-16,0 2 0 15,0 1 2-15,0 2 1 16,3-1 3-16,-3-1-1 15,3-1 0-15,-3 0-3 16,0 1 1-16,-5-4-2 16,2-2-1-16,0 0 1 15,3 0 1-15,0 0 1 16,0 3 1-16,0-5-5 16,3-1 1-16,0-2-2 15,0-3-2-15,0-3 3 16,6-2 2-16,0 0-2 15,0 2-2-15,0 1 2 0,-3-4 2 16,0 6 0-16,-3-7-1 16,0 1 3-16,0-1 0 15,0 1-1-15,0 6-2 16,0-2-2-16,0-1 1 16,0 3 1-16,-6-5 0 15,0 3 0-15,0-4 2 16,0 1-3-16,0 5 0 15,-3-2 1-15,0 2 0 16,0 3 2-16,0-11 3 16,0 2-2-16,0 4-2 15,0-1 2-15,0 3 0 16,-3-2 1-16,0 5 0 0,1 2-2 16,-1-13-2-16,-3 6 1 15,0-1 1-15,3 3-1 16,0 5 2-16,0-4 0 15,-3 4 1-15,3 0-2 16,-5-2-2-16,2-8 3 16,-3 5 0-16,0 3-1 15,-3-3-2-15,3 2 1 16,-3 1 1-16,1 3-3 16,-7 2 0-16,0 0 1 15,0-8 2-15,3 5-1 16,-2 0 2-16,2 1-2 15,0-1 2-15,0 6 0 16,0-3 3-16,1 5-3 16,-1 0 0-16,-6 3-3 0,0 0-1 15,0-5 1-15,1 5 0 16,-1 0 2-16,-6 0 1 16,-3 0-1-16,4 3-2 15,-1 4 1-15,0-1-1 16,4-4 0-16,-1 6 2 15,0 3-1-15,-3-3-1 16,1 2 1-16,2-7-1 16,0-1 0-16,0 4 0 15,-5-1 0-15,-1 0 0 16,3-2 0-16,1-1 2 16,-1 4-3-16,3 1 0 0,0-7 1 15,1 6 2-15,-1-1-3 16,3 0-2-16,0 3 2 15,1-5 0-15,-1-3 3 16,0 0 1-16,-3 0-4 16,-5-1-1-16,2 1 1 15,0 6 2-15,3-9 0 16,1 3-1-16,2 3 1 16,3 2-1-16,0 0-3 15,4-8 2-15,-4 1 1 16,-3-1 2-16,6 0-1 15,3 1-1-15,-2-1-4 16,5-2 0-16,3 2 2 16,3 3 3-16,0-3-2 0,3 1 0 15,0-6 1 1,3 2 0-16,0 1-3 16,3 0 2-16,3-1 1 0,0 6 0 15,3 0-3-15,0 3 2 16,0-1 1-16,3 4 0 15,-3-4 0-15,3 3 0 16,3 3-3-16,0-8 0 16,3 3 2-16,0-1 0 15,0-2 1-15,6 0 0 16,2 3-3-16,1-6 2 16,-3 1 1-16,6 2 2 0,-3 2-3 15,3 1-2-15,-1-6-1 16,1-2 3-16,0 2 2 15,6-2 4-15,2-3-4 16,-2 5-1-16,0 0-2 16,0-2 0-16,-3 5 2 15,-1 0 0-15,-2 3 0 16,6-1 2-16,-6-10-1 16,-3 6-1-16,-1-1 1 15,1 0-1-15,0 3 0 16,0 0 0-16,0 0 0 15,-3-3 2-15,-1 6-1 16,1 0-1-16,-3-1 1 16,0-5-1-16,6-2 0 15,0 2 0-15,0 1 0 0,-4-4 0 16,1 4 0-16,0 4 0 16,-3-4 0-16,0-1 2 15,0 6-3-15,0-6 0 16,-3 3 3-16,0-8 1 15,-1 3-1-15,-2-1-2 16,6 4-2-16,-3-1-1 16,3 5 2-16,0-7 0 15,-3 0 3-15,0 5 1 16,0-3-4-16,0 6 1 16,-1-14-2-16,1 6 0 0,3-1 2 15,0 4 0-15,0-1 0 16,0 6 2-16,0-3-1 15,0-1-1-15,5 1-2 16,-2 3 1-16,9 0-1 16,-6-6 0-16,3-2 2 15,-6 2 0-15,5 0 0 16,-2 1 2-16,0 2-1 16,6 2-1-16,0 1 1 15,-3-3 1-15,-4 0-3 16,-2 5 0-16,3-2-1 15,0-6 0-15,0-3 2 16,0 4 0-16,2 2 0 16,-2 0 0-16,6-3-3 15,3 3 2-15,2 3 3 16,-5-3 1-16,6 5-1 0,-6-3-2 16,9 9-2-16,-7-1 1 15,1 4 1-15,0-6 2 16,3-6-6-16,2 6 1 15,4 3 3-15,3 2 2 16,2 3-3-16,-5-1 1 16,-3 4 0-16,-4 2 0 15,-8 3 0-15,-3 2 2 16,-6 1-3-16,0 2 0 16,-3 2 1-16,-3 1 0 0,-3 3 0 15,0-1 0 1,-3 0-3-16,-3 3 2 0,0 0-1 15,0 0-2-15,-3 0 3 16,0 0 0-16,-3-2-2 16,3-1 0-1,-6 0 2-15,0 1 0 0,-3-1-2 16,-3-2 2-16,3-1-1 16,-9 4 0-16,3-1 2 15,-2 3 2-15,2 0-1 16,3-3-1-16,3 3 1 15,3-2-1-15,0 2-5 16,6 0 1-16,0-3 2 16,3 3 1-16,3-2-4 15,3 2-1-15,15-6 3 0,0 4 3 16,3-1 1 0,-1 3 2-16,1 0-7 0,0 0 1 15,3 0-1-15,0 3 2 16,-4-1 1-16,-5 1 3 15,-6 0-6-15,-3-1 1 16,-3 3 5-16,-6 3 6 16,-12 0-2-16,0 3 2 15,-3 5-5-15,0 2-2 16,1 1 0-16,-1-1-1 16,0 6 2-16,0-5 1 15,3 5-4-15,3-6 1 16,0-2-2-16,0-6 0 0,6 1-16 15,0-6-8-15,6 3-24 16,3-2-8-16,3-1-32 16</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09:59.473"/>
    </inkml:context>
    <inkml:brush xml:id="br0">
      <inkml:brushProperty name="width" value="0.05292" units="cm"/>
      <inkml:brushProperty name="height" value="0.05292" units="cm"/>
      <inkml:brushProperty name="color" value="#FF0000"/>
    </inkml:brush>
  </inkml:definitions>
  <inkml:trace contextRef="#ctx0" brushRef="#br0">11863 3712 60 0,'3'-18'24'0,"12"10"-12"0,-3 0-5 0,-9 5 9 15,0 0 12-15,0 1 22 16,-12-4-9 0,-3 4-15-16,-3-1-8 15,-5 1-11-15,-4-1-1 0,0 0 1 16,-15 1-3-16,4-1-1 16,-7 0 3-16,3-5 3 15,-8 3 5-15,-1 0 3 16,0-6-3-16,1-2 0 15,-4 2-2-15,-2 1 0 16,2 2-6-16,0 0-2 16,-2 0 0-16,-10 3 2 0,-2-1-3 15,-4 4-2-15,-11-1 2 16,5 0 0-16,-8 3-4 16,0 0 1-16,-1 6-2 15,1-1 0-15,3 8 2 16,-7 6 0-16,4 2 0 15,6 3 0-15,-1 2-3 16,10 1 2-16,5 7-1 16,10 6-2-16,5-1-2 15,6 1-1-15,10-3 4 16,8 3 1-16,6 0-3 16,9-3 1-16,9 0-3 15,9 2 0-15,9-2 1 16,15 6 2-16,11 2-1 0,16-6 4 15,8-2-2-15,13 0-1 16,11-5 0-16,9 3 3 16,3-6 2-16,15 0 2 15,18-5-4-15,9-3 1 16,6-8-2-16,15-2 0 16,8-3 2-16,10-11 0 15,-1 3 0-15,16-3 0 16,-7-7-3-16,-5-1 0 15,2 1 4-15,1-4 1 16,-10 1 0-16,-5 0-2 16,-6-3 1-16,-7-3 1 15,-11-7-1-15,-3-3-1 16,-15 0-2-16,-6 0 1 16,-18 0 1-16,-18-6 0 0,-2-2 0 15,-19-5 2-15,-14-1 3 16,-19 1 2-16,-17-19 3 15,-24 3 4-15,-18 0-8 16,-23 0-1-16,-22 2 6 16,-17 3 4-16,-21 3 2 15,-18 5-1-15,-21 8-11 16,-12 5-5-16,-18 8 0 16,-20 6-1-16,-4 7-2 15,-2 3 0-15,3 3-7 0,5 5-4 16,4 8-21-1,8 8-10-15,3 18-64 16</inkml:trace>
  <inkml:trace contextRef="#ctx0" brushRef="#br0" timeOffset="1">1828 15597 88 0,'5'-21'33'0,"-5"21"-18"0,0-3 6 16,0 3 17-16,-2 0-5 16,-4 3 0-16,0 5-7 15,-9 3-4-15,-6 7-12 16,-3 3 0-16,-3 6 1 0,0 10-9 16,1-3 0-16,2 3-4 15,6 5 0-15,0 3 0 16,15 0 0-16,3 3-3 15,12-8 1-15,9-6-25 16,9-5-10-16,2-8-42 16</inkml:trace>
  <inkml:trace contextRef="#ctx0" brushRef="#br0" timeOffset="2">2167 15899 60 0,'-15'-3'24'0,"6"6"-12"0,0-3 1 15,3 0 14-15,-6 2-6 16,-3-2-2-16,-2 8-5 15,-4-2-1-15,-6 7-10 16,6 0-1-16,3 0-4 16,3 1 0-16,3-1 0 15,6 5-2-15,12 6 3 16,3-8 0-16,6 5 1 16,6-5 0-16,0-8 0 0,0 3 2 15,-3-9-1 1,-1-2 2-16,1-5-2 0,-3-11 2 15,-3-2-2-15,0-6 2 16,-9-3-7-16,-3-2-1 16,-3-3-1-16,0-2 2 15,0-3 2-15,-3 3 1 16,0 4 1-16,0 7 2 16,3 4 3-16,-3 1 2 15</inkml:trace>
  <inkml:trace contextRef="#ctx0" brushRef="#br0" timeOffset="3">2113 15740 208 0,'3'5'7'0,"3"17"-4"15,0-4 3-15,9 6 0 16,-9 5-7-16,6 0-1 0,0 0 2 16,0-2 2-16,0 2-3 15,0-5 1-15,2-3-24 16,-5-5-49 0,3-6 1-16</inkml:trace>
  <inkml:trace contextRef="#ctx0" brushRef="#br0" timeOffset="4">2340 15915 112 0,'-3'0'44'0,"6"0"-24"0,5 8-24 0,-5-6 10 15,3 1-7-15,0-3 0 16,6 0 12-16,0-3 5 15,6 1-6-15,-3-6-3 16,0 5-2-16,-3-8-1 16,-6 6-2-16,0-3-2 0,-3 0 1 15,-9 3 1-15,-3-3 1 16,-9-3-4-16,3 9 1 16,-3 2 0-16,0 2 0 15,-3 4 0-15,4 2 0 16,2 2 2-16,-3 4 3 15,6 1-2-15,3 1-2 0,6 0-3 16,3 3 1-16,6-3-1 16,6-3 0-16,3-3 2 15,3-2 2-15,11-2-6 16,4-1 1-16,-9-5-26 16,3-5-47-1,-1 2 4-15</inkml:trace>
  <inkml:trace contextRef="#ctx0" brushRef="#br0" timeOffset="5">2634 15682 108 0,'-3'-8'44'0,"-9"8"-24"0,18 5-19 16,-3 0 8-16,-3 3 3 0,3 3 3 15,-3 5-4-15,0 8 1 16,3 5-7-16,-3 3-1 16,6 5-2-16,3-3 1 0,-6-2 0 15,3-1-6-15,0-4 0 16,0-3-96 0,0-8 21-1</inkml:trace>
  <inkml:trace contextRef="#ctx0" brushRef="#br0" timeOffset="6">2557 15841 128 0,'0'2'49'0,"3"-7"-26"0,3 8-18 16,-6-3 11-16,6-3-5 15,3 3 1-15,8-3-7 16,1 3-3-16,3-5-23 16,3 5-11-16,3 0-31 15,3 0-12-15</inkml:trace>
  <inkml:trace contextRef="#ctx0" brushRef="#br0" timeOffset="7">2899 15849 144 0,'-27'-6'55'0,"12"1"-30"0,6 10-32 0,7 1 10 15,-4-4-3-15,-3 3 0 16,-3 1 2-16,0 2 1 16,0 5-1-16,0 3-2 0,3 0 3 15,0 7-4-15,3-7-2 16,6 3 2-16,3-6 0 15,3-2 1-15,0-3 0 16,3-3-3-16,0-5 2 0,3-3-4 16,-3-5-1-16,6-2-2 15,-9-3 2-15,0-1 4 16,-3 1 3-16,-3 0 6 16,0 0 4-16,0 2 2 15,-3 0 3-15,0 6-3 16,3 0 2-16,0 2-6 15,0 3-3-15,0 6 1 16,3 1 0-16,3 7-3 16,2-1-3-16,7 5 0 15,-3-2-1-15,0-2 0 16,3-1 0-16,-3-3-14 16,0-2-5-16,0-2-45 15,0-6-34-15,3-3 35 16</inkml:trace>
  <inkml:trace contextRef="#ctx0" brushRef="#br0" timeOffset="8">3018 15899 160 0,'-9'0'63'0,"9"2"-34"0,3 6-38 0,0-2 9 15,-3 2-2-15,0 2 1 16,0 3-2-16,3 1 2 15,0-6-10-15,0 5-5 16,0-3-45-16,0-4-20 0</inkml:trace>
  <inkml:trace contextRef="#ctx0" brushRef="#br0" timeOffset="9">2997 15790 176 0,'-9'-5'68'0,"9"2"-36"0,0-2-51 16,0 5 5-16,3-5-11 15,0 2 0-15,3-2-32 16,0-3-13-16,3-5 34 16,3-1 16-16</inkml:trace>
  <inkml:trace contextRef="#ctx0" brushRef="#br0" timeOffset="10">3122 15647 120 0,'-3'27'46'0,"6"-17"-24"0,-3 4-21 0,3-6 8 15,-3 5 3-15,3 11 5 16,0 5-7-16,-3-3-3 16,3 3-4-16,0 0-3 0,0-2 3 15,0 2-2-15,0-5 2 16,0 2-4-16,0-7 0 15,0-1-41 1,0-4-45-16,3-1 18 0</inkml:trace>
  <inkml:trace contextRef="#ctx0" brushRef="#br0" timeOffset="11">3322 15822 116 0,'-18'-5'44'0,"15"10"-24"0,-3 8-24 16,3-7 10-16,-3-4 8 16,-3 9 6-16,-3-3-2 15,3 0 2-15,0 0-13 16,6-3-7-16,3 6 0 15,6-4-3-15,3 4 1 0,3 0 0 0,3 2 0 16,3 0 4-16,-3 0 3 16,-9 1 9-16,-3-1 3 15,-9-3-2-15,-6 4-1 16,-6-1-8-16,-3 0-2 16,0-5-40-16,3-5-15 15,4-14-30 1</inkml:trace>
  <inkml:trace contextRef="#ctx0" brushRef="#br0" timeOffset="12">3727 15856 84 0,'-3'0'33'0,"6"0"-18"0,-3 0-13 0,0 0 9 16,3 0 6-16,0 8 7 0,2-2-2 15,1 7 1-15,-3 0-3 16,0 3-3-16,0 0-9 16,0-3-3-16,0 0 1 0,-3-2-1 15,0-3 0-15,0-3 1 16,0-5 1-16,0 0 3 15,0-2 4-15,0-6-8 16,0-6-3-16,0 1-11 16,0 0-3-16,0 0 1 15,9-3 1-15,0 0 1 16,3 0 2-16,3 3 4 16,0 2 1-16,0 11-2 15,0 0 2-15,2 8 3 16,-2 3 3-16,0 2 2 15,-3 3 3-15,0 0-3 0,-3 0-2 16,3-3-5 0,-6 0 0-16,0-2 2 0,-3-3 1 15,-3 2-23-15,3-7-12 16,-3 5-25 0</inkml:trace>
  <inkml:trace contextRef="#ctx0" brushRef="#br0" timeOffset="13">4078 15888 116 0,'-12'8'46'0,"9"-3"-24"0,0 9-28 0,3-6 6 0,0 2 1 15,3 3 3-15,0-5 5 16,3 6 5-16,3-4 7 15,3-2 7-15,3-5-11 16,-1-3-2-16,1-8-9 16,0 3 0-16,-3-6 1 0,-3-2-1 15,-3-1-1-15,-6 1-1 16,-6 3 2-16,-3-4-1 16,-3 7 0-16,-3-4-8 15,0 8 0-15,1-7-17 16,2 10-6-16,0-8-29 15,3 2-41-15,3 1 20 16</inkml:trace>
  <inkml:trace contextRef="#ctx0" brushRef="#br0" timeOffset="14">4212 15568 144 0,'-3'3'55'0,"3"2"-30"0,3 19-27 0,0-8 11 16,3 8 3-16,0 2 2 16,0 11-3-16,0-3-1 15,2 1-6-15,1 4-3 0,3-1 0 0,0-4 1 16,-3-5 1-16,0-5-32 16,0-6-13-16,-3-4-30 15</inkml:trace>
  <inkml:trace contextRef="#ctx0" brushRef="#br0" timeOffset="15">4048 15854 220 0,'-9'-3'85'0,"12"3"-46"0,6-2-50 15,0-4 13-15,6 1-9 16,9-6 0-16,2 1-5 15,10 4 0-15,3-1-51 16,3-1-23-16,14-6 22 0,-2 1 13 16</inkml:trace>
  <inkml:trace contextRef="#ctx0" brushRef="#br0" timeOffset="16">4816 15827 112 0,'0'0'44'0,"3"3"-24"0,-3-3-10 0,0 11 12 15,3-3-8-15,-3-1-1 16,0 7-3-16,0 4-1 15,0-5-5-15,0 6-3 0,3-6 2 16,-3 0-2-16,0-5-1 16,0 3-21-16,0-8-9 15,0-3-36 1</inkml:trace>
  <inkml:trace contextRef="#ctx0" brushRef="#br0" timeOffset="17">4792 15751 168 0,'-6'-6'66'0,"6"6"-36"0,0 0-44 16,0 0 8-16,0 0-8 16,0 0-1-16,0 0-3 15,3 6 1-15,3-1-37 16,0-2-15-16</inkml:trace>
  <inkml:trace contextRef="#ctx0" brushRef="#br0" timeOffset="18">4911 15851 88 0,'0'19'35'0,"3"-9"-18"0,-3 9-20 0,6-9 6 15,-3 1 10-15,0-3 8 16,0 5 3-16,-3-5 5 15,-3-3-12 1,6 3 2-16,-3-8 2 16,0 0-11-16,3-2-3 0,0-4-3 15,0-7-5-15,0 0-1 16,0 0-4-16,0-3-1 16,0-5 1-16,3-1 2 15,0 9 2-15,0 5 1 16,0 3-2-16,0 5 0 15,0 8 4-15,0-3 1 16,0 6 2-16,-3-1 2 0,0 1-1 16,-3-3 0-16,0 3-1 15,0-4 0-15,0-1 0 16,3-1 2-16,-3-5-5 16,2-3-1-16,4-5-5 15,3 3 1-15,0-3-5 16,3-5-1-16,3 2 2 15,-3-2 3-15,0 5 3 16,0 6 1-16,12 4 9 16,-4 6 3-1,-2-3 1-15,-3 9-2 0,0-4 1 16,-3 1-6-16,-3-1-3 16,0-2-8-16,-3-2-4 15,0-1-142 1,6-10 65-1</inkml:trace>
  <inkml:trace contextRef="#ctx0" brushRef="#br0" timeOffset="19">5337 15796 44 0,'0'2'19'0,"-3"17"-10"0,3 2-2 0,3-8 7 16,3 6-1-16,0 5 2 16,-3 2 3-16,3 6 3 15,-3 5-7-15,0-3-1 16,0-5-7-16,0-5-2 16,-3-3-2-16,6-8 1 15,-6 1 4-15,0-1 6 16,0-8 2-16,0-2 0 0,0-3-7 15,0-8-10-15,-6-5-1 0,0-3-6 16,0-8 1-16,0 3 4 16,0-6 2-16,3-2-1 15,0 3 0-15,3-1 2 16,0 1 0-16,6-3-2 16,6 0 2-16,0 8 1 15,0 2 2-15,-1 6-1 16,1 5 2-16,3 3 4 15,0 12 6-15,0 4-5 16,0-3 0-16,-3 5 5 16,-3-2 1-16,-6-1-3 15,-3 1-1-15,-6-3-4 16,-3 5 1-16,0-8-13 0,0 6-3 16,-3-8-20-16,-3-3-7 15,-3 0-30 1,3 0-21-16,4-6 35 15</inkml:trace>
  <inkml:trace contextRef="#ctx0" brushRef="#br0" timeOffset="20">5554 15759 104 0,'-6'0'41'0,"6"8"-22"0,-6-3-25 0,6 8 8 0,-3 0 0 16,0 0 1 0,0 3 5-16,3 0 3 0,0-3 2 15,3 6 3-15,3 0-9 16,3-4-2-16,3-1 3 16,3-9 3-16,3 3-6 15,0-8 8-15,0-8 4 0,-1 0-5 16,-2-3 1-16,-3-2-6 15,-3 0 1-15,-6-6-1 16,-3 4 3-16,-6-4-7 16,0 6-2-16,-6 0-1 15,-3 5 0-15,1 0-14 16,-1 2-3-16,0 4-20 16,3 4-6-16,3 1-31 15</inkml:trace>
  <inkml:trace contextRef="#ctx0" brushRef="#br0" timeOffset="21">5757 15856 124 0,'0'11'46'0,"6"-3"-24"0,-3 8-26 0,0-8 10 16,-3 2-5-16,0 1-1 15,0-3 12-15,2 2 4 0,-2-7 0 16,0 5 1-16,0-5-12 16,0-3-2-16,0 0-3 15,-2-3-5-15,2-5-1 0,-3 3-2 16,3-6 2-16,0-2-1 16,0-3 2-16,3-2 1 15,-1-4 2-15,7 7-4 16,0-1 2-16,6 2 4 15,-3 4 2-15,3 5-3 16,3 2-1-16,-3 3 1 16,0 5 2-16,0 1-2 15,-1 4-2-15,-2-2-18 16,0 0-44-16,-3-3-1 16</inkml:trace>
  <inkml:trace contextRef="#ctx0" brushRef="#br0" timeOffset="22">6039 15557 144 0,'-3'3'55'0,"6"0"-30"0,9 26-29 0,-12-13 8 15,6 10-7-15,0 1 2 16,-3-1 3-16,0 3 3 15,0 0-2-15,0 3-2 0,0-8 0 0,3-3-6 16,-6-2-1-16</inkml:trace>
  <inkml:trace contextRef="#ctx0" brushRef="#br0" timeOffset="23">5899 15690 196 0,'-3'0'74'0,"12"0"-40"0,6-3-42 16,-3 3 12-16,3 0 2 16,6-3 4-16,12 1-5 0,-1-1-1 15,1-2-2 1,0 0-4-16,6-3-1 0,-1 0-56 15,1 0-55-15,-3-3 29 16</inkml:trace>
  <inkml:trace contextRef="#ctx0" brushRef="#br0" timeOffset="24">6343 15729 132 0,'-9'-5'52'0,"3"0"-28"0,0 2-24 16,0 6 10-16,0-3-2 15,-6 5 0-15,0 3-2 16,-2 3-1-16,-1 5-3 16,0 5-6-16,3 0 0 0,3 0 2 15,3 0 1-15,3-2 1 16,3-1 2-16,3-2-1 16,3-5-1-16,6-3 7 15,3-8 5-15,0 0-6 0,-1-3-3 16,-2-8 0-16,0 6 2 15,-3-8-2-15,-3-8-2 16,0 2 6-16,-3 3 3 16,-3 3-3-16,0 3 1 15,0 2-5-15,0 2 0 16,0 4-3-16,0 15-1 16,0 0 1-1,0 3-5-15,0 3 1 16,3-1 0-16,3-2 2 15,0 2-4-15,3-4 0 16,0-1-26-16,0-3-11 0,0-7-27 16</inkml:trace>
  <inkml:trace contextRef="#ctx0" brushRef="#br0" timeOffset="25">6414 15782 132 0,'-3'-2'49'0,"6"2"-26"0,0 5-31 16,0 3 7-16,0 3 8 16,0-1 4-16,0 1 11 15,0-1 4-15,0-2-10 16,0 5-2-16,0-5-8 16,0-2-2-16,-3 2 2 0,0-3-3 15,0-5-2-15,0 0 4 0,0 0 1 16,3-3-2-16,3-2-1 15,0-6-14-15,0-10-8 16,0 5 3-16,6 0 4 16,0 3 2-16,3 5 4 15,0 3 6-15,-4 2 4 16,4 6 3-16,0 5 3 16,-3 3-3-16,0 2-2 15,-3 0 2-15,0 6 0 16,-3-4-3-16,0-1-1 15,0-4-10-15,0 1-5 16,0-9-25-16,-3 6-11 16,-3-8-22-16</inkml:trace>
  <inkml:trace contextRef="#ctx0" brushRef="#br0" timeOffset="26">6748 15520 156 0,'6'0'60'0,"-3"3"-32"0,3 10-35 16,-3-5 8-16,0 19 0 15,3 2 1-15,0 3 8 16,-1-3 6-16,1 13-8 16,0-8-4-16,0 1-1 0,0-6 0 15,-3-3 3-15,0-2-41 16,0-5-15-16,0-6-20 15</inkml:trace>
  <inkml:trace contextRef="#ctx0" brushRef="#br0" timeOffset="27">6614 15716 208 0,'-6'-2'77'0,"12"2"-42"0,6-3-45 0,0 6 11 16,3-1-3-16,8-2 3 16,4 0 2-16,6 0 3 15,3 3-3-15,2-3 0 0,7 5 1 0,0-5-29 16,-4 0-10-16,-2-5-49 16</inkml:trace>
  <inkml:trace contextRef="#ctx0" brushRef="#br0" timeOffset="28">6980 15433 184 0,'0'-3'68'0,"3"3"-36"0,15 0-40 0,-12 3 10 16,0 2 3-16,3 3 4 15,3 8 15-15,2 11 8 16,4 15-17-16,0 8 1 0,-3 3 0 15,-6-3 1-15,-6-2-1 16,-6 8-4-16,-6-9-2 16,-15-2-9-16,-12 3-2 15,-5 2-49-15,-1-7-19 0,-2-6-40 32</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06.015"/>
    </inkml:context>
    <inkml:brush xml:id="br0">
      <inkml:brushProperty name="width" value="0.05292" units="cm"/>
      <inkml:brushProperty name="height" value="0.05292" units="cm"/>
      <inkml:brushProperty name="color" value="#FF0000"/>
    </inkml:brush>
  </inkml:definitions>
  <inkml:trace contextRef="#ctx0" brushRef="#br0">1702 5654 64 0,'0'0'24'0,"6"6"-12"0,-6 9-1 0,3-1 10 16,3 15-3-16,-6 13 0 16,3 8-13-16,0 9-2 15,-1 1-3-15,-2 4 2 16,3 10 1-16,0-3 3 15,3-12-3-15,-6-6-2 16,3-6-7-16,0-15-1 16,-3 0-30-16,0-14-13 15,3-5 12-15,9-7 7 16</inkml:trace>
  <inkml:trace contextRef="#ctx0" brushRef="#br0" timeOffset="1">1904 5660 112 0,'15'-19'44'0,"6"14"-24"0,29 2-26 0,-20 0 6 0,15 1-1 16,26-6 0-16,22 0 1 15,17-5 0-15,18 5-3 16,9 5 2-16,20 3 3 15,7 5 3-15,6-2-4 16,8 2-1-16,1-2 0 16,5 0 2-16,4 2-1 15,-3-2-1-15,-10-1 1 16,-5 1 1-16,-9-3-3 0,-13 0 0 16,-14 3 1-16,-18-3 2 15,-14 0-1-15,-16 0 2 16,-12 0 2-16,-8-3 2 15,-16 3 10-15,-8 0 4 16,-9 0-3-16,-9 0 2 16,-7 0-11-16,-2 3-3 15,-6-1-4-15,0 1-4 0,-3 2 1 16,-6 3-1-16,0 5 0 16,-3 3 2-16,-3 5 0 15,0 22-3-15,0-1 2 16,0 3 1-16,0 8 0 15,0 2-3-15,-2 4 0 0,2 15 6 16,0-5 5-16,-3 7-4 16,3-7-2-16,-3-16-1 15,0-8 1-15,0-11 1 16,0-10 1-16,-6-5 4 16,0-6 5-16,-3-3-5 15,-5-7-2-15,-13 2-3 16,-9-5 0-16,-17-2 0 15,-19-1 3-15,-23-5-1 16,-27 0 2-16,-30 3-4 16,-26 0 0-16,-21-1-1 15,-19 1 1-15,-5 0 9 16,-9 0 7-16,0-1-6 16,6 1-2-16,-3 2-9 15,9 6-1-15,11 2-3 0,7 1-2 16,14 7-15-16,34 3-5 15,11-1-48 1</inkml:trace>
  <inkml:trace contextRef="#ctx0" brushRef="#br0" timeOffset="2">2481 12595 108 0,'-3'0'41'0,"3"5"-22"0,0-7 8 0,0 2 23 0,0 0-11 15,0 0-5-15,0 0-17 16,0 2-6-16,6 1-7 15,6 0 6-15,9-1 5 0,6 1 2 16,9-1 1-16,5 1-5 16,19-3 0-16,-7 0 1 15,1 0 1-15,-3 0-6 16,-4 0-3-16,-8-3 1 16,-6 1 2-16,-7-1-2 15,-5 1-2-15,-6-1 0 16,0 3 1-16,-9-3-5 15,0 3-1-15,-6 0-29 16,0 0-10-16,-3 3-43 0,0 2-15 16</inkml:trace>
  <inkml:trace contextRef="#ctx0" brushRef="#br0" timeOffset="3">3220 12619 136 0,'-6'0'52'0,"6"3"-28"0,0-6-11 0,0 3 19 15,0 0 2-15,6 0 1 16,6 3-5-16,9-1-4 16,3-2-14-16,9 0-1 0,5 0 0 15,13-2 0-15,-1-1 3 16,1 3-5-16,-3-3-1 15,-4 3 0-15,-2 0 2 16,-9-8-3-16,-4 11 1 16,-8-8-5-16,-3 7 0 15,-6-7-1-15,0 8-2 0,-3-1-48 16,-3 1-22-16</inkml:trace>
  <inkml:trace contextRef="#ctx0" brushRef="#br0" timeOffset="4">17769 16677 144 0,'6'-8'55'0,"-9"0"-30"0,-3 3-10 0,0 2 20 16,-9-2-15-16,-12 5-6 16,-11 0-8-16,-10 0-3 15,-14 8-1-15,-10-3-2 0,-5 8 3 16,-10 11 0-16,-8-3 3 15,-12 5-3-15,0 6 0 16,-9 8-1-16,0 0-2 16,-9 5 1-16,3 8 1 15,0 15-3-15,8 1-2 16,7 3 2-16,12-1 0 16,15 14-2-16,14 10 0 15,22 0-1-15,14-8 3 0,18 1 0 16,24 4 3-16,18 4-6 15,20-17 1-15,22-8-1 16,20-10-1-16,27-18 8 16,21-17 5-16,18-13 2 15,11-18 2-15,13-3-2 16,-4-24-1-16,10-13-3 16,-12-8-1-16,-7-5-1 15,-8-3 2-15,-15-15-1 16,-12-4 0-16,-21 4-1 15,-21-4 0-15,-20 3 0 16,-22-7 2-16,-20-1 3 16,-30 14 2-16,-21 5 3 15,-21 2 2-15,-23 8-9 0,-24 6-2 16,-27 10-5 0,-21 9-1-16,-12 4 1 0,-24 14 0 15,-2 5 0-15,-10 8 0 16,-6 8 0-16,1 3 2 15,5 10-3-15,10 5 0 16,-7 19-1-16,24 16-2 16,16 11 0-16,23-1 3 15,14 24-2-15,25 11 1 16,23-3 2-16,25 3 0 0,23-3-3 16,27-2 0-16,29-17 4 15,31-7 1 1,23-24 0-16,33-8 1 0,15-18 0 15,17-22 3-15,13-18 1 16,5-19 1-16,7-18-4 16,-9-3-1-16,5-13 1 15,-14-6 2-15,-19-13-1 16,-8 6 0-16,-18 2-3 16,-23 6 1-16,-19-1-2 15,-24 1 2-15,-20-3 2 16,-24 2 2-16,-21 14-6 15,-21-3 0-15,-21 9 1 16,-17 1 1-16,-27 4-4 16,-10 4-1-16,-14 9-2 15,-18-3 3-15,-9 10-2 0,-5 9 1 16,-13 10 2-16,0 13 0 16,-9 8-5-16,1 14-1 15,2 7-2-15,-9 9 2 16,16 15 2-16,11 16 2 15,21 11-1-15,9 12 1 16,17 20 0-16,7 23-2 16,39 3 0-16,41 0 0 15,24-8-2-15,32-29 1 16,40-16 1-16,38-16 2 16,29-29 1-16,40-19 3 15,32-26 1-15,15-26 3 0,15-33-1 16,-18-28 0-16,-8-3 1 15,-31-18 1-15,-29-17-1 16,-24 14-1-16,-27-8 1 16,-27-10 1-16,-32 9-21 15,-28 9-10-15,-29 16-28 16,-29 13-12-16,-22 11-52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24.558"/>
    </inkml:context>
    <inkml:brush xml:id="br0">
      <inkml:brushProperty name="width" value="0.05292" units="cm"/>
      <inkml:brushProperty name="height" value="0.05292" units="cm"/>
      <inkml:brushProperty name="color" value="#FF0000"/>
    </inkml:brush>
  </inkml:definitions>
  <inkml:trace contextRef="#ctx0" brushRef="#br0">3865 11565 40 0,'-8'0'16'0,"8"-3"-8"0,-3 9-7 0,3-6 3 15,0 2 4-15,0 1 3 16,0-3 16-16,0 5 9 0,0-5-7 15,0 0-5-15,0 3 4 16,-3-3 2-16,0 2-14 16,3-2-7-16,0 3-5 15,0-3-4-15,0 0 3 0,0 0-2 16,3 3 2-16,3-1-4 16,5 1 0-16,1 2 3 15,0-2 3-15,3 0-2 16,0-3-2-16,3 0 0 15,3 0 1-15,2 0-1 16,4 2-1-16,0 1 1 16,0 0 1-16,-3-3-1 15,2 0 2-15,1 0-4 16,3 0 0-16,0 0 1 16,3 0 2-16,-1 2-1 0,-2-2-1 15,0 0 1-15,0 0-1 16,-1 0 0-16,4 0 0 15,0 0 0-15,0 0 0 16,-1 0 0-16,-2 0 0 16,0 0 0-16,0 0 0 15,2 0 0-15,4-2 2 16,-3 2-3-16,0 0 0 16,-1-3 1-16,4 3 2 15,6-3-1-15,-1 1-1 16,1 2 1-16,-6 0-1 15,2 0-3-15,1 0 2 16,3 0 1-16,-1 0 2 16,1 0-1-16,0 0 2 15,5 0-4-15,1-3 0 0,0 3 1 16,-7 0 2-16,7 0-3 16,0 0 0-16,-4 0-1 15,4-3 0-15,0 1 2 16,-1-1 2-16,4-2-1 15,-1 2 2-15,-5 0 0 16,-9 1 1-16,-4-1-2 16,-2-2 1-16,-3 2-4 15,-3 1-2-15,0-1-71 16,-1 3-46-16,1-5 48 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30.276"/>
    </inkml:context>
    <inkml:brush xml:id="br0">
      <inkml:brushProperty name="width" value="0.05292" units="cm"/>
      <inkml:brushProperty name="height" value="0.05292" units="cm"/>
      <inkml:brushProperty name="color" value="#FF0000"/>
    </inkml:brush>
  </inkml:definitions>
  <inkml:trace contextRef="#ctx0" brushRef="#br0">675 3950 56 0,'0'-8'22'0,"3"8"-12"0,2-5 1 16,-2 2 10-16,3 1 2 15,-6-1 3-15,0 3-5 16,0-3-1-16,0 3-5 15,0 6-1-15,0 7-8 16,0 8-4-16,-9 14-1 16,1 23 1-16,-4 18 3 0,3 4-4 15,3-1-1-15,3 6 2 0,3 2 3 16,3-7-2-16,3-9-2 16,3-10-11-16,-9-8-6 15,3-6-19 1,0-7-42-16,3-8 5 15</inkml:trace>
  <inkml:trace contextRef="#ctx0" brushRef="#br0" timeOffset="1">686 3895 128 0,'6'-8'49'0,"6"8"-26"0,9 0-29 16,-12 2 8-16,12-2-7 15,3 0 1-15,14 3 4 16,10-3 2-16,15 0-3 16,5 0 1-16,15 0 0 15,1 0 2-15,8 3-1 16,3-1 2-16,9 1 2 0,7 0 2 16,-1-1 3-16,3 4 1 15,3-6-1-15,6-3-1 16,0 0-5-16,0-7-3 0,3-1 0 15,-3 3 3-15,-3-5 2 16,-9 5-2-16,-6 3-3 16,-8 5 2-16,-10 5 2 15,-6 0 0-15,-8 1 2 16,-10 4-4-16,-5-2 0 16,-7-3 1-16,-2 1 2 15,-3-4-3-15,-4 1 0 0,-2-3 1 16,-6 0 0-16,-3 0 4 15,-7 0 3-15,-2 0-6 16,-3 0-3-16,-9 0 3 16,3-3 1-16,-3 1 2 15,0-1 0-15,0 0-2 16,9 1-4 0,2-9-3-16,4 11 0 15,0-8 1-15,0 8-3 16,-3-5 2-16,0 2 1 15,-1 1 2-15,-5 2-1 16,-3 0 2-16,-3 0-2 16,0 0 2-16,-3 0-4 15,-6 0 0-15,3 10-1 16,-3 6 0-16,0 3 2 16,-3 4-3-16,0 9 2 15,0 5-1-15,-6 11 0 16,0 10 2-16,3 3 0 15,0 5-3-15,3-5 2 16,0-8 1-16,0-6 2 16,3-2-1-16,-3-2-1 15,0-4 3-15,3-4 0 16,-3-6-1-16,0-5-2 16,0-3 1-16,-2-5-1 15,2-3 2-15,0-2 1 0,0-1-1 16,0-5 1-1,0 1 0-15,0-1 1 0,-3-2-2 16,-6-3-2-16,-3 0 5 16,-6 0 1-16,-6 0-5 15,-2 2-2-15,-7 1-3 16,-6 0 3-16,0 5 2 16,-8-3 4-16,-7 0-2 15,-5-2 0-15,-4 2-1 16,-8-2-2-16,-4-3 1 15,-2 0-1-15,-9 0 0 16,-3-8 0-16,-7 0 0 16,-5 3 2-16,-6-1-3 15,-3 4 0-15,-6-1 5 16,-3 0 2-16,-9 1-2 0,-3 2-3 16,0 2 4-16,-3-2 1 15,-3 0 0-15,6 3-1 16,12-3-1-16,0 0 0 15,3-3 0-15,18 1 0 16,12-4-2-16,8 1-2 16,16 0-39-16,-4 2-19 15,16 14-61 1</inkml:trace>
  <inkml:trace contextRef="#ctx0" brushRef="#br0" timeOffset="2">1527 8127 140 0,'-3'-5'52'0,"3"5"-28"0,6-3-28 0,0 3 8 15,3-3 0-15,5 1 2 16,13-4 0-16,3 1-1 16,3 0-3-16,5-1 3 0,4 4 4 15,0-1-3-15,-4 6-1 0,-2-1-2 16,0 4-3-1,3-1 1-15,-10 0 1 0,4 1 1 16,-3-1 1-16,-6-5-29 16,-4 0-12-16,-2 0-33 15</inkml:trace>
  <inkml:trace contextRef="#ctx0" brushRef="#br0" timeOffset="3">2533 8114 180 0,'-6'-6'68'0,"9"6"-36"0,15 0-40 16,-9 0 12-16,5 3-9 15,13 0 1-15,6-1 2 16,6 1 1-16,11 0 1 15,1-1-5-15,-1-2 1 0,7 0 2 16,3 0 1-16,-7-2 5 16,-2-1 2-16,-1 0-38 15,7-2-55 1,-1 0 8-16</inkml:trace>
  <inkml:trace contextRef="#ctx0" brushRef="#br0" timeOffset="4">17495 16772 148 0,'-9'-27'57'0,"-3"25"-30"0,-3-17-23 16,9 14 13-16,-14-3-13 15,-7 0-1-15,-9 3-5 16,-9 0 0-16,-11 5 2 15,-10 5-5-15,-8 0-1 0,-12 16 0 16,-10 0 4-16,-8 11 1 16,-12 0 1-16,-9 8 2 15,0-1 3-15,-6 14 4 16,3 11 2-16,0 10-3 16,12 3-3-16,12 2-5 0,15 6 0 15,11 10 0-15,16-8 2 16,20-2-6-16,21-6-1 15,21-2-3-15,21-6 0 16,27-4 9-16,29-9 6 16,24-8 3-16,27-16 4 15,24-7-3-15,24-22-1 16,17-10 0-16,10-14 1 16,5-7-3-16,-6-6-3 15,1-8 4-15,-19-7 4 16,-11-17-3-16,-18-2 0 15,-15-5-4-15,-12 5-1 0,-21-11-1 16,-18-10 0-16,-20-3 2 16,-22 5 3-16,-17 6 5 15,-30 2 3-15,-15 5-5 16,-18-2-2-16,-20 6-5 16,-22 1-2-16,-17 14-1 15,-24 6-2-15,-21 10-4 16,-15 8 0-16,-17 13 0 15,-4 13 2-15,-12 6 1 16,1 13 1-16,-7 13-3 16,7 10 0-16,8 6 4 15,1 8 1-15,14 16-3 16,21 11-1-16,21 4-2 16,15 4 0-16,20 20 3 15,22 8 0-15,35-4-8 16,24-1-4-16,30 0 2 0,38-5 4 15,28-22 4-15,26-10 2 16,29-18 3-16,22-22 1 16,21-20 3-16,17-28 1 15,9-17 1-15,-2-14 2 16,-1-22-1-16,-15-17 0 16,-11-14-3-16,-18 0 1 15,-28 5-4-15,-17-10 0 16,-32 5 5-16,-34 0 3 0,-26 14 0 15,-30 2 1-15,-27-3-4 16,-35 11 0-16,-28 5-3 16,-32 14 0-16,-15 12-8 15,-21 14 0-15,-8 16-1 16,11 5 2-16,6 19-32 16,15 12-12-16,18 12-92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37.357"/>
    </inkml:context>
    <inkml:brush xml:id="br0">
      <inkml:brushProperty name="width" value="0.05292" units="cm"/>
      <inkml:brushProperty name="height" value="0.05292" units="cm"/>
      <inkml:brushProperty name="color" value="#FF0000"/>
    </inkml:brush>
  </inkml:definitions>
  <inkml:trace contextRef="#ctx0" brushRef="#br0">4312 6683 136 0,'-6'-2'52'0,"3"4"-28"0,3-4-24 0,0 2 10 0,0 0-6 15,-3 0-1-15,0 0 1 16,0 0 0 0,-6-3 6-16,0 0 4 0,-3 1-1 15,0-1 0-15,-2 1-1 16,-7-4 2-16,0 1-3 15,0 2-1-15,-3-2-2 16,-3 0 0-16,-2-1-2 16,-1 1-1-16,0-3 3 15,-6 0 3-15,1 0 0 16,-1 0 3-16,0 0-1 16,-2 3 2-16,2 2-10 15,0 1-3-15,0-1-2 0,1 1 2 16,-1-1-1-16,0 0-1 15,0 1 1-15,-2-4-1 16,-1 1 0-16,0 2 0 16,1-5 0-16,-7 3 0 15,3 3 0-15,-2 4 2 16,2 3-3-16,0 1 0 16,4-1-1-16,-1 0-2 15,-3 3 3-15,4 0 0 16,-4 0 1-16,6 0 0 15,-2 3 0-15,-1-1 2 0,3 3-3 16,3 6-2-16,1 0 2 16,-7-1 0-16,6 1-2 15,3 2 2-15,1 3-1 16,2-1-2-16,-3 6-4 16,6-5-2-16,1 0 11 15,5 5 6-15,3 0-5 16,0 3 0-16,6-3-2 15,3 3 2-15,0 0-6 16,6-1-1-16,0-2 2 16,0-2 3-16,9 2-1 15,3 0 0-15,0-2-1 16,6-1 0-16,-3 3 2 16,5-5 2-16,4 2 1 15,3 4 1-15,0-4-5 16,6-2-1-16,2-3 1 0,1-2 0 15,3-1-2-15,2 1 2 16,1-4 3-16,0 1 1 16,2-2-1-16,4-4 1 15,3 1-7-15,2-1 1 16,1-2 1-16,5 3 3 16,-2-3 0-16,2-3-1 15,1-8 1-15,-1 3 1 16,4 0-1-16,-4 0 2 15,1-2-4-15,2-1-2 16,-2 0-1-16,0 1 3 16,11-1 2-16,-6 1 4 15,-2-4-2-15,-4 6-2 0,-2-2 0 16,0 2-1-16,-4-3 0 16,1 0 0-16,-1 1 0 15,1-1 0-15,-1 0 0 16,1-2 2-16,-3 2-1 15,-1-2-1-15,-2 2-2 16,2 1 1-16,-2-3 1 16,0-1 2-16,-4 1-1 15,-2-3-1-15,6 0 3 16,-4-3 0-16,-5 1-4 16,0-9 1-16,-4 4 2 15,-2-4 1-15,3-2-1 16,-3 2 1-16,-7 1-2 0,1-1-1 15,-3 1 1-15,0-3 1 16,-3-1-1 0,0-1-1-16,-1-1 5 15,-2-3 1-15,-3 1-2 0,-3 2-3 16,-6 0 0-16,-3 0 1 16,-6 1 5-16,-3-14 4 15,-3 5-4-15,-9 0 1 16,0 3-5-16,-2 0-2 15,-10 0 2-15,0 0 0 16,-3 2-1-16,-2 3-2 0,-7-2 1 16,-6-3-1-16,-5 5 2 15,-7 3 1-15,1 2 1 16,-10 3 0-16,-2 3-2 16,-7 3-2-16,-5 4 1 15,-3 4-1-15,2-1-3 16,4 0 2-16,0 1-1 15,5 2 0-15,1 0-20 16,8 5-10-16,-5 0-57 16,2 14-22-16,7-14 11 15</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06.716"/>
    </inkml:context>
    <inkml:brush xml:id="br0">
      <inkml:brushProperty name="width" value="0.05292" units="cm"/>
      <inkml:brushProperty name="height" value="0.05292" units="cm"/>
      <inkml:brushProperty name="color" value="#FF0000"/>
    </inkml:brush>
  </inkml:definitions>
  <inkml:trace contextRef="#ctx0" brushRef="#br0">9169 10943 104 0,'0'0'38'0,"0"3"-20"0,0-1-15 0,0-2 12 16,0 0-9-16,0 0-1 15,0 0 3-15,6 3 3 16,0-1 2-16,0 1 5 15,0-3-4-15,0 0 2 16,3 0-9-16,2 0 2 0,7-3 2 16,12 1 0-16,9-1 1 15,2 1 5-15,19-4 1 16,11-2-1-16,28 3 0 16,14 0-1-16,12-3 0 0,18-3-6 15,8 3-2-15,19 0 2 16,0 0 1-1,-1 0 1-15,-5 3 2 0,-9 0-5 16,-18 2-1-16,-3 1 0 16,-12 2 0-16,-24-3 0 15,-15 0 0-15,-14 3-4 16,-10 0-3-16,-11 0 2 16,-9 0 0-16,-9 0 1 15,-7 0 0-15,-5 0-2 16,-3 0 1-16,-3 0-2 15,-3 0-1-15,0 0 3 16,-3 0 0-16,0 0-4 16,0 0 1-16,-3 0 2 0,0-2 1 15,0 2-12-15,-3 0-4 16,3 0 1-16,-3 0 3 16,0 0 2-16,0 0 5 15,0 0-4-15,0 0 2 16,0 0-5-16,0 0-1 15,0 0-2-15,0 0 2 16,0 0-10-16,3 0-4 16,-3 0-20-16,0-6-10 15,3 1-48 1</inkml:trace>
  <inkml:trace contextRef="#ctx0" brushRef="#br0" timeOffset="1">5476 11938 56 0,'0'0'22'0,"3"3"-12"0,0-1-3 0,-3-2 9 16,3 3 14-16,3 2 6 0,0 1-2 15,3-1 0 1,-1 0-2-16,10-2 0 0,9-1-17 15,9 1 2-15,8-3 3 0,22-3 0 16,2 1 0-16,16-1-13 16,5 0-4-16,21-2 0 15,3 3 0-15,6-1 3 16,12-2 1-16,-3 2-1 16,6 0 1-16,12-2 0 15,-9 2 3-15,6 1-5 16,3-1-3-16,-6 3-4 15,0 0 1-15,-4 0 3 16,7 0 3-16,-15 0 2 16,-3 0 1-16,6 0-2 15,-6 3-1-15,-3-1-6 0,-9 1 1 16,4 0 2-16,-7-3 1 16,-18 0-1-16,-9 0-2 15,-5 0 5-15,-10-3 1 16,-8 3 2-16,-7-3 0 15,-5 1-7-15,-6-1 0 16,-4 0-1-16,1 1 2 16,-6-1-3-16,-1 3 0 15,4 0 3-15,-6 0 1 16,-6-3-4-16,-3 1 1 16,-7-1 0-16,1 3 0 15,-3 0 0-15,-3 0 0 16,0 0 0-16,0-2 2 0,-3 2-8 15,0-3-1-15,0 3-3 16,0-3-1-16,-3 1-3 16,6 2-1-16,0 0 1 15,-3 0 1-15,0 0-1 16,3 0 1-16,-1 0-9 16,-2 0-3-16,3 0-11 15,-3 0-2-15</inkml:trace>
  <inkml:trace contextRef="#ctx0" brushRef="#br0" timeOffset="2">2481 13047 72 0,'-3'-3'30'0,"6"3"-16"0,-3 0 5 0,0 0 18 16,0 0 8-16,0 0 6 15,0 0-9-15,3-3-2 16,0 1-8-16,0-4 0 16,3 1-18-16,-6-3-1 0,0-2-2 15,3-4-2-15,0 1 2 16,3-5-4-16,3-12 1 16,-6-14-3-16,3-9 0 15,0-8-1-15,0 0 0 0,3 0-5 16,-6-2 1-16,3-9-2 15,-3 6-2-15,0 0 3 16,3 5 0-16,-6 8 1 16,3 11 2-16,0 7-3 15,0 9 0-15,-3 5-4 16,3 5-1-16,3 5-2 16,5 9 0-16,-2 10 2 15,12 13 4-15,3 13-1 16,3 14 1-16,0 10 0 15,2 0 0-15,1 14 0 16,0 4-2-16,0 1 3 16,-1-6 2-16,-2-7-2 0,-6-14 0 15,0-5 3-15,-6-10 3 16,-3-9-2-16,-6-7 0 16,-3-4 3-16,-6-4 3 15,-3-6-2-15,-6-5-2 16,-12-8-2-16,0-5-3 15,-6-5-4-15,-8-9-2 16,-7-2-6-16,-3 3 0 16,-5 2-1-16,-4-3 1 15,-2 4 4-15,2 1 5 16,1 4 2-16,-4 2 1 16,9 3 2-16,10 2 1 0,-1 3-4 15,12 3 1-15,10 0-7 16,5-1 0-16,9 1 3 15,18-3 4-15,11-2 1 16,16-4-1-16,15 1 1 16,5 0-1-16,13-8 2 15,8-3 3-15,3 0-7 16,1-2 0-16,-7 2-2 16,-5 0 2-16,-1 0-1 15,-6 3 1-15,-11 5 0 16,-6 3 0-16,-16 8 0 15,-8 2 0-15,-12 8 4 16,-18 8 1-16,-15 11-1 0,-8 8 1 16,-16 10-2-16,-9 14-1 15,-8 10 1-15,-10 6-1 16,4-1 4-16,8-8 2 16,4-2-5-16,-1-2 0 15,13-7-1-15,-1-7 0 16,9-8 0-16,7-10 0 15,8-3-31-15,3-3-12 16,15-5-62 0</inkml:trace>
  <inkml:trace contextRef="#ctx0" brushRef="#br0" timeOffset="3">3164 13208 88 0,'-6'-42'33'0,"3"37"-18"0,3-1 0 16,0 6 15-16,0 0-7 15,0 0-1-15,0 0-18 16,0 0-6-16,3 11 0 16,3 13 0-16,0 7 2 0,0 9 2 15,0 5 3-15,-3 13-2 0,0 8 0 16,0 6 1-16,-3-3 0 15,0-3-2-15,0-5 1 16,0-11 2-16,0-8 2 16,0-5-3-16,0-8-1 15,0-5 1-15,0-5 0 16,0-6-31-16,0-5-14 16,0-8-28-1</inkml:trace>
  <inkml:trace contextRef="#ctx0" brushRef="#br0" timeOffset="4">3107 13089 60 0,'-3'-3'24'0,"6"3"-12"0,0 0-14 15,-3 0 6-15,0 0-1 0,6 0 1 16,0 0 9-16,3 0 3 15,0 0 4-15,3 0 0 16,3 0-7-16,3 0-3 16,6 0-3-16,-1 0 0 15,7 0 2-15,3 0 2 16,6 0-5-16,-1-2-2 0,10-1 2 16,6 1-1-16,2-1 2 15,4 3 0-15,-1-3 1 16,4 1-4-16,5-1-1 15,4 0 1-15,-1-2 0 0,0 2-7 16,4 1 0 0,-4-1 1-16,4 0 3 0,2 1 2 15,-5-1 3-15,2 1-3 16,-3-1 0-16,1 0-1 16,-4 1 1-16,4-1 0 15,-1 0 3-15,1 1-1 16,-4-1 0-16,-2 0-3 15,-1 3-2-15,1-2 1 16,2 2 1-16,0 0-1 16,-5 0-1-16,-1 0 3 15,1 0 0-15,-1 0-1 16,4 0-2-16,5-3 1 16,-2 3 1-16,-1 0-1 15,1 0-1-15,-1 0 1 16,-2 0-1-16,-1-3 0 0,4 3 0 15,-4 0 0-15,1 0 0 16,-4 0 0-16,-2 0 0 16,2 0 2-16,-5 0 1 15,2 0-1-15,1 0-2 16,-4 0 1-16,1 0-1 16,-3 3 0-16,-4 0 2 15,-5-1-1-15,-1-2-1 16,-2 3 1-16,-3-3 1 15,-1 0-1-15,-2 0-1 0,0 0 1 16,-3 3-1-16,-1-1 0 16,1-2 2-16,-6 3-3 15,-3 0-2-15,0-3 8 16,-4 0 4-16,-2 0 0 16,-3 0 2-16,0 0 0 15,0 0-8 1,-3 0-1-16,0 0-2 15,0 0 0-15,-3 0 0 16,-1 2 0-16,-2 1 0 16,0 0 0-16,0 2-3 15,0 0 2-15,-3 6 1 16,-3 2 2-16,0 5-3 16,-3 6-2-16,0 11-1 15,0 4 0-15,3 9 0 16,0-3 3-16,3 0 0 0,0 3 1 15,3-1 0-15,0 1 0 16,3 2 2-16,-3-5 1 16,3-3-4-16,-3-2 1 15,0-3 0-15,-3-3 0 16,0 6 0-16,0-8 0 16,0-3 2-16,-3-3 1 15,0-2-1-15,3-3-2 16,-3-2 1-16,3-3 1 15,0-3-1-15,0-2 2 16,0-1 0-16,0-2 1 0,-3-3-2 16,0 1-2-1,0-6 3-15,0 0 0 0,0 0-1 16,0 0 1 0,-3 0-2-16,0 0-1 0,0 0 1 15,-3 0 1-15,-3 0-1 16,-3 0-1-16,-3 0 1 15,-3 0-1-15,-15-3 4 16,-5-2 2-16,-16 0-5 16,-8-1-2-16,-7 1 0 15,-5 0 2-15,-1-1 0 16,-5-2-1-16,-3 3 1 16,-10 0 1-16,-8 0-1 15,-12-1-1-15,-12 4 1 16,-15-1 1-16,-3-2-1 15,0 2-1-15,9-2 5 0,4-1 1 16,-4 6-2-16,-6-2-3 16,3-1 0-16,-6 3-1 15,-9 0 0-15,3 3 0 16,-11 2 0-16,8-2 0 16,6-1 0-16,9 1 0 15,6 0 0-15,12-1 0 16,-3 1 2-16,0 0 1 15,0 2-1-15,3 0 1 16,9-2-4-16,8 0-2 0,16-1 2 16,18 1 2-1,17-3-11-15,6 0-3 0,13 2-71 16,11 6-73 0,-6-2 39-16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0:42.766"/>
    </inkml:context>
    <inkml:brush xml:id="br0">
      <inkml:brushProperty name="width" value="0.05292" units="cm"/>
      <inkml:brushProperty name="height" value="0.05292" units="cm"/>
      <inkml:brushProperty name="color" value="#FF0000"/>
    </inkml:brush>
  </inkml:definitions>
  <inkml:trace contextRef="#ctx0" brushRef="#br0">2386 6932 96 0,'9'-13'38'0,"-9"13"-20"0,0 3-12 0,3 2 11 15</inkml:trace>
  <inkml:trace contextRef="#ctx0" brushRef="#br0" timeOffset="1">2404 6956 214 0,'3'29'26'15,"0"11"-6"-15,-3 2-5 16,0 6-9-16,-3-1 5 0,3-2 2 0,0 3-4 16,0-6-1-16,0-10-2 15,0-3 1-15,-3-8-2 16,3-2 2 0,0-6-4-16,0-2 0 15,0-9 3-15,0-2 1 0,0-13-1 16,3-8-6-1,0-3-2-15,3-5 1 16,3 0 2-16,0-3-2 16,3-5 0-16,0 8-1 15,-1 2 0-15,1 6 0 16,3 3 0-16,-3 2 0 16,0 5-2-16,3 3 3 15,0 6 2-15,-3 7-5 16,0 11 1-16,-3 2 3 0,-4 4 2 15,4 1 2-15,-9 1 0 16,3-3-2-16,-3-2 1 16,0-1-2-16,3-4 2 15,-3-4 0-15,3-4 3 16,-3-6-5-16,6-6-1 16,0-4 0-16,3-6 2 15,0-11-3-15,3-2 0 16,3 0-1-16,0 3 0 15,0 2 2-15,0 5 0 16,5 6-3-16,7 2 2 0,-3 9-1 16,0 4-2-1,-3 6 5-15,-4 11 1 0,-2 2 0 16,0 3 1-16,-3 2-2 16,-3 3 2-16,0-2-2 15,-3-1-1-15,0-2-6 16,3-5-4-16,-6-3-21 15,6-11-51 1,0-8-25 0,6-5 26-16</inkml:trace>
  <inkml:trace contextRef="#ctx0" brushRef="#br0" timeOffset="2">3350 7051 124 0,'0'-8'49'0,"0"6"-26"0,0-6-20 0,0 5 12 16,-2-2 6-16,-4-1 5 15,-3 1-1-15,-6 2 0 16,-9 6-14-16,0 2 2 0,0 6 3 16,-2 2-10-16,-1 11-4 15,3 8-3-15,3 2-1 16,6 1 0-16,6-4-2 15,0-2 0-15,9-2 3 16,9-3 0-16,3-8 1 16,3-6 0-16,9-7 0 15,6-8 0-15,-4-6 0 16,1-5-3-16,-3-8 0 0,-3-2 2 16,-3-3 2-1,-6 0 0-15,-3 5-1 0,-3 3 1 16,-1 5-1-16,-2 5 4 15,-3 6 2-15,0 5-5 16,0 13 0-16,0 8-3 16,0 6-2-16,3-1 3 15,3 3 2-15,0-2-2 16,3-1 0-16,0-5-8 16,0-5-4-16,6-5-29 15,0-3-12-15,3-8-23 16</inkml:trace>
  <inkml:trace contextRef="#ctx0" brushRef="#br0" timeOffset="3">3601 7075 132 0,'0'16'52'0,"0"0"-28"0,2 13-26 0,1-13 9 16,-3 2 6-16,0 1 3 15,0-1 1-15,0 1 0 16,0-3-9-16,0-3-3 0,0-3 1 16,0-2-5-16,0-2-1 0,0-6 0 15,3-6 0-15,0-4-5 16,3-14-1-16,0-5-6 16,3 0-3-16,9-3 6 15,0-2 3 1,3-3 4-16,3 2 1 0,-1 6 5 15,1 5 2-15,0 6 13 16,-3 7 7-16,3 11-7 16,0 13-1-16,-1 6-6 15,-5 5-2-15,-3 15-4 16,-3 4 1-16,-6-1-4 16,0 0-2-16,-6-2 0 15,6 10 1-15,-3-13-28 16,3-5-11-16,0-8-48 15</inkml:trace>
  <inkml:trace contextRef="#ctx0" brushRef="#br0" timeOffset="4">4217 7255 164 0,'0'16'63'0,"3"-3"-34"0,-3 6-30 0,0-9 12 15,-3 3-5-15,-9 3 1 16,-6 8-17-16,0 0-8 16,-3-3-55-16,-3 0-25 15</inkml:trace>
  <inkml:trace contextRef="#ctx0" brushRef="#br0" timeOffset="5">4788 6982 88 0,'0'-2'33'0,"0"-14"-18"0,0 8 2 16,0 5 16-16,0 3 5 0,-6-2 2 16,0 2-3-16,-3 0 2 15,-3 0-21-15,-2 8-2 0,-4-1 1 16,-3 4-11-16,0 0-4 16,3-1 1-1,3 1 0-15,0-1-6 0,12 1 0 16,9 2-4-16,6 0 2 15,0 3 1-15,6 3-1 16,3 2 1-16,0 0 3 16,-3-2 0-16,-1-1 1 15,-2-2 4-15,-9-3 5 16,-3 1 6-16,-3-4 5 16,-6 1-4-16,-3-3-1 15,-3-3-7-15,-5-5-3 0,-7 0-2 16,0 0-3-16,0-3-10 15,0 1-4-15,9-1-17 16,4 0-8-16,2-2-26 16,12 0-11-16,9-6-8 15</inkml:trace>
  <inkml:trace contextRef="#ctx0" brushRef="#br0" timeOffset="6">4973 7041 168 0,'0'0'66'0,"0"0"-36"0,3 0-33 0,-3 0 11 16,3 2-6-16,3 1 1 15,0 0 2-15,3-3 4 16,-1 2-4-16,7 1 1 0,6-3 1 16,0 0-1-16,-3-3-1 15,3 1-3-15,-3-4 1 16,-1 1-2-16,-2-3 2 15,-3 0-2-15,-3 0 2 16,-6-5 4 0,-3-3-3-16,-6 5-2 15,-3 1 1-15,-9 7 0 16,-5 1-1-16,-1 4 1 16,0 9 2-16,0 2 4 15,0 3-4-15,3 2-3 16,4 1 1-16,2 7 0 0,3 1 1 15,6-3 2-15,6-3-5 16,6 0-3-16,6-2 1 16,6-4 0-16,11-4-13 15,4-3-3-15,3-3-35 16,0-5-14-16,8 0-17 16</inkml:trace>
  <inkml:trace contextRef="#ctx0" brushRef="#br0" timeOffset="7">5577 7006 132 0,'-9'-16'52'0,"-9"19"-28"0,9-22-26 0,6 14 9 16,-6 2 6-16,0 1 6 16,-3-6 3-16,-2 8 2 15,-7 8-13-15,0 2 0 0,-3 4 0 16,3 2-9-16,6 2 0 15,4 3-4-15,2 11-2 16,3-3 0-16,9-2 0 16,6-4 0-16,5-1 0 15,7-4-2-15,18-7-1 16,0-3-16-16,-1-6-8 16,-2-4-36-1,3-14-22-15,-1-5 41 16</inkml:trace>
  <inkml:trace contextRef="#ctx0" brushRef="#br0" timeOffset="8">5788 6657 156 0,'-6'0'57'0,"6"8"-30"0,0 18-25 15,0-7 14-15,0 5 3 16,0 7 5-16,0 22-8 15,0-2-2-15,0-1-8 16,-3 3-4-16,3 0-1 0,0-6 1 16,0-4 1-16,3-9-23 0,0-5-9 15,0-5-61 1</inkml:trace>
  <inkml:trace contextRef="#ctx0" brushRef="#br0" timeOffset="9">5648 6898 152 0,'-12'-6'57'0,"15"6"-30"0,3 0-32 0,-6 0 10 15,9 0 12-15,3-2 9 0,3-1-9 16,6 0-4-16,3 3-8 15,6-2-4-15,2-1 0 16,4 3-4-16,9 0 0 0,-7 0-38 16,-2 0-17-16,-3 0-15 15</inkml:trace>
  <inkml:trace contextRef="#ctx0" brushRef="#br0" timeOffset="10">6095 6985 152 0,'-6'34'57'0,"3"-15"-30"0,0 7-32 15,3-12 12-15,0 4-8 16,0 3 0-16,0-2-17 16,0-1-8-16,3 1-33 15,-3-3-14-15</inkml:trace>
  <inkml:trace contextRef="#ctx0" brushRef="#br0" timeOffset="11">6044 6884 272 0,'-24'-5'101'0,"27"3"-54"0,0-1-61 0,0 0 14 16,3 1-6-16,0-1 3 15,3 0-16-15,3 1-4 16,3-1-29-16,0 3-11 15,6-3-20-15,6 3-6 0</inkml:trace>
  <inkml:trace contextRef="#ctx0" brushRef="#br0" timeOffset="12">6244 7030 116 0,'-12'34'44'0,"9"-15"-24"0,-12 21-21 16,12-22 7-16,6 1-2 15,6-1 0-15,-3 1 4 16,3-3 5-16,3-6 2 15,3-2 0-15,2-3 4 16,4-5 0-16,0-5-10 16,6-3 3-16,3-5 2 0,-7-6-5 15,-5-2-3-15,-12 0 1 0,-9-3 0 16,-3 0-1 0,-3 3 1-16,-5-5-11 0,-4 5-4 15,0 5-38-15,3 5-15 16,3 11-22-1</inkml:trace>
  <inkml:trace contextRef="#ctx0" brushRef="#br0" timeOffset="13">6550 7033 104 0,'9'23'41'0,"-6"-4"-22"0,3 7-16 0,-3-7 10 16,0-1-8-16,-3 1-3 0,3-3 7 15,-3-3 6-15,0-2 6 16,0-3 4-16,0-3-9 16,0-5-4-16,3-8-7 15,0-8-4-15,3-5 0 0,3-8-4 16,12 0 2-16,0-11-1 16,2 6-2-16,1 10 3 15,3 8 0 1,0 19 3-16,-3 7 1 0,2 11 7 15,-5 8 4-15,0 3-5 16,0-3-1-16,0 0-6 16,0-2-2-16,-1-3-42 15,4-6-19-15,0-10-18 16</inkml:trace>
  <inkml:trace contextRef="#ctx0" brushRef="#br0" timeOffset="14">7842 6797 140 0,'-6'0'52'0,"-6"5"-28"0,21-12-19 0,-6 7 11 15,0-3 4-15,0-2 2 16,0-3 2-16,0 0 0 16,3-8-13-16,-3 0-4 0,0-3-3 15,3-2-2-15,0-3 1 16,-3 3-2-16,3 0 2 15,0-3-4-15,-3 3 0 16,0 5 1-16,-3 6 0 0,0 2-3 16,3 18-2-1,0 9 2-15,0 10 2 16,0 8 3-16,0 8-1 16,0 0 2-16,0 8-2 15,0 0-1-15,2-6 3 16,1-7 0-16,0-3-4 15,-3-8-1-15,3-5-28 16,-3-5-12-16,0-6-48 16</inkml:trace>
  <inkml:trace contextRef="#ctx0" brushRef="#br0" timeOffset="15">7783 7072 220 0,'-21'0'82'0,"24"0"-44"0,12 0-49 0,-1 0 11 16,-2 0-1-16,6 0 5 16,0-2 4-16,6-1 3 15,3 0-5-15,2 1-2 0,-2-1 0 16,0 3-2-16,0 0-2 16,0 0 1-16,-4 0 1 15,1-3-36-15,-3 3-15 16,0-2-43-1</inkml:trace>
  <inkml:trace contextRef="#ctx0" brushRef="#br0" timeOffset="16">8217 6861 236 0,'-9'-6'90'0,"12"6"-48"0,3-2-69 15,3 2 5-15,0 0-36 16,-3 0-49 0,6 5 20-16</inkml:trace>
  <inkml:trace contextRef="#ctx0" brushRef="#br0" timeOffset="17">8309 7067 216 0,'-6'5'82'0,"6"-2"-44"0,3 0-62 0,-3-3 4 15,6 0-67-15,3-3-26 16</inkml:trace>
  <inkml:trace contextRef="#ctx0" brushRef="#br0" timeOffset="18">9060 6818 152 0,'-12'-10'57'0,"12"10"-30"0,0 0-27 0,0 0 13 15,0 5-7-15,-3 3 2 16,0 5-5-16,0 6 0 16,3 15-1-16,0 3-4 0,0 0 1 15,6-2 1-15,3 4 0 16,2-4 0-16,1-6 0 15,6-8 0-15,6-8 0 16,0-5 2-16,0-11 3 16,-3-4 2-16,2-7 3 15,-2-4-3-15,-3-3-2 0,-3-6-2 16,-3-5 0-16,-3 3-2 16,0 3 2-1,-3 2 0-15,-3 6 3 0,0 4 1 16,0 4 1-16,-3 7-4 15,0 3-3-15,3 13 0 16,0 6-1-16,2 5 0 16,1-1 0-16,6 1-3 15,3-3 2-15,3-2-4 16,-3-3 1-16,0-3-22 16,0-5-11-16,3-3-20 15,-1-5-36 1,4-5 26-16</inkml:trace>
  <inkml:trace contextRef="#ctx0" brushRef="#br0" timeOffset="19">9622 6898 148 0,'-3'-8'55'0,"0"2"-30"0,-15-1-10 0,15 7 20 16,0-3 1-16,-3 3 0 16,-3 0-15-16,1 3-5 15,-1 2-10-15,0 0-6 0,0 3-3 16,3 5-1-16,3 6 0 15,6-1-2-15,3 1-1 16,3 2 4-16,6 0 3 16,5 0 1-16,-2 1 2 15,-6-4-2-15,-3 1-1 16,-6-4 3-16,-3-1 2 16,-12 2 4-16,0-9-20 15,-3-1-9-15,0-9-19 16,1-2-6-16,2 0-14 15,3-3-33 1,3-3 23-16</inkml:trace>
  <inkml:trace contextRef="#ctx0" brushRef="#br0" timeOffset="20">9747 6948 104 0,'24'-3'41'0,"-15"6"-22"0,6-3-9 16,-3 0 14-16,0 0-4 15,2-5 0-15,-2-1-5 0,0 1-1 16,-3 0-8-16,0 0 9 0,0-1 7 16,-3 1-5-16,-3-3-2 15,-3 0-8-15,0 0-3 16,-3 0 0-16,-6 3 0 16,-6 2-2-16,0 3 1 15,-3 3-2-15,1 5 2 16,2 5-4-16,0 6 0 15,3 2-4-15,3 3 1 16,6-3 2-16,3 3 1 16,6-1-4-16,3-1 1 15,6-4 2-15,3-5 1 16,-1-2-4-16,4-3-1 16,3-6-24-16,0-2-10 15,0-2-15-15,0-6-34 16,-7-3 22-16</inkml:trace>
  <inkml:trace contextRef="#ctx0" brushRef="#br0" timeOffset="21">10030 6977 112 0,'-3'-21'44'0,"6"21"-24"0,-3 3-24 15,0 10 32 1,0 5-11-16,0 1-3 16,0 2-1-16,0 0-8 15,0 0 6-15,3-2 2 0,0-3-4 16,-3-3-1-1,0 0-2-15,0-8-4 0,3-2 2 16,0-8-1-16,6-3 3 16,6-5-5-16,-1-9-1 15,1-7 0-15,0-2 0 16,0 2 0 0,0-1 0-16,6 4-3 0,-6 5 2 15,0 5-1-15,5 3-2 16,4 5-4-16,0 5 0 15,0 3-64 1,0 3-36-16,3-3 46 16</inkml:trace>
  <inkml:trace contextRef="#ctx0" brushRef="#br0" timeOffset="22">10979 6842 156 0,'-20'-10'60'0,"14"4"-32"0,-6 1-13 16,3 5 18-16,-3 0-10 15,-3 3-3-15,-6 2-11 16,0 5-6-16,-2 6-2 0,-4 6-4 0,3 7 2 16,3 2-1-16,6 1 0 15,6-3 0-15,9-2 0 16,9-6 0-16,3 3 0 16,6-6-25-16,3-2-9 15,3-5-42 1,-1-11-21-16,7-6 45 15</inkml:trace>
  <inkml:trace contextRef="#ctx0" brushRef="#br0" timeOffset="23">11021 6932 172 0,'-27'13'66'0,"24"-10"-36"0,-12 23-40 0,12-12 11 0,-2-1 6 16,-1 3 4-16,3 2-2 15,3 1-3-15,3 2-3 16,11-3-3-16,1-2 3 0,3-2 7 16,3-6 5-16,0-3 4 15,0-8 3-15,0-2-8 16,-1-6-1-16,-2 1-1 16,-3-4 2-16,-3-1-3 15,-9-4 1-15,-6-7-7 16,-3-1-1-16,-3 6-9 15,-3 2-4-15,-3 6-20 0,0 3-8 16,-5 4-39 0,5 9-51-16</inkml:trace>
  <inkml:trace contextRef="#ctx0" brushRef="#br0" timeOffset="24">11250 6924 108 0,'0'19'44'0,"3"-17"-24"0,0 6-15 0,0 5 13 16,0 1 5-16,0-1 6 0,-3 3-10 16,0 0-1-16,0-3-10 15,0-2-5-15,0-1 0 16,0-2-2-16,0-3-1 15,0 1 5-15,0-6 1 0,0 0 0 16,0 0 1-16,0-6-6 16,0 1-1-16,3-8-16 15,0-6-2 1,0-5-2-16,3 3 8 16,0 3 5-16,3 2 9 15,0 5 6-15,0 3-13 16,3 3-3-16,0 10 3 15,0 1 2-15,-4 7 9 16,1 3 6-16,-3-3 3 0,0 3 0 16,-3-3 4-1,0-2 0-15,0-1-10 0,-3-2-5 16,0-2-6-16,0-6 1 16,0 0 3-16,3-3 1 15,3-2-6-15,3-6 0 16,9-10-8-16,-3 0-3 15,3 2 5-15,0 1 5 16,-1 2 1-16,-2 5-1 16,3 6 5-16,-3 2 1 15,0 9 4-15,-3 7 1 16,-3 3 3-16,0 2 1 16,-6-2-3-16,0 0-3 15,0 2-5-15,-3-4 0 16,0-1-33-16,0-3-15 0,0-2-36 15</inkml:trace>
  <inkml:trace contextRef="#ctx0" brushRef="#br0" timeOffset="25">11738 6874 176 0,'-3'0'66'0,"9"5"-36"0,-3 6-33 16,0-3 11-16,-3 5 9 16,0 11 8-16,0 0 3 0,-3-1 1 15,3 1-16-15,0 0-8 0,0-5-3 16,0-4 4 0,0-1-5-16,0-4-2 15,0-2 2-15,0-3 3 16,0-5-10-16,3-2-5 15,-3-4-6-15,3-4-3 16,0-3 1-16,0-8-1 16,3-6 8-16,0 3 7 15,0 6 2-15,3 4-1 16,0 4 5-16,0 2 1 16,0 3 2-16,0 10 0 15,0 8 6-15,0 0 4 16,-3 3-1-16,-3 0 2 0,-3-3-2 15,0 1 0 1,0-4-1-16,0-2 0 0,0-3-9 16,0 1-3-16,0-6 1 15,0 0 1-15,6-6-7 16,0-1-4-16,11-7-9 16,1-4-3-16,3-3 8 15,0 2 8-15,0 6 1 16,-3 5 2-16,-1 8 2 15,1 8 2-15,-3 2 1 16,3 6 3-16,-3 0-1 16,-3 0 0-16,-3 0-1 15,0-3 2-15,3-2-3 0,-3-3-2 16,-1 0-27 0,4-3-12-16,0-2-36 15,3-6-34-15,3-5 38 16</inkml:trace>
  <inkml:trace contextRef="#ctx0" brushRef="#br0" timeOffset="26">12337 6887 168 0,'-15'-10'66'0,"15"7"-36"0,-3-2-15 0,0 5 18 16,-3 0-5-16,-3 2-2 16,-3 1-14-16,-3 5-5 15,-3 8-5-15,1 5-2 0,2 0 3 16,3 3-4-16,3 0 0 15,3-3-1-15,3 0 0 0,6-2 2 16,3-4 0-16,6-1 0 16,3-4 0-16,2-5 2 15,1-5 3-15,3-2-7 16,3-9 0-16,0-2 0 16,-6-3 1-16,-4-10 1 15,-2 2 0-15,-3 0 0 16,-3 6 2-16,-3 4-3 15,0 4 0-15,0 4-1 16,-3 6 0-16,0 8 0 16,3 8 0-16,0 3 4 15,0-1 1-15,3 3-4 16,3 1-1-16,0-4-2 16,0-2 0-16,0-3-28 0,0-2-14 15,0-3-47 1</inkml:trace>
  <inkml:trace contextRef="#ctx0" brushRef="#br0" timeOffset="27">12524 6911 124 0,'0'0'49'0,"3"13"-26"0,12 0-16 0,-9 1 15 15,0-1 13-15,3 3 10 16,-6 0-10-16,0-1-6 0,-3-1-16 15,0-4-4-15,0 1 1 16,0-6-2-16,6 0 1 0,0-2 3 16,-3-3 3-16,0-3-4 15,0-2-1-15,0-5-13 16,0-9-5-16,0-5-5 16,3 0 0-16,0 3 2 15,3 5 5-15,-1 3 1 16,4 5 0-16,0 3 4 15,0 5 2-15,0 3 2 16,0 7 1-16,-3 11 2 16,-3-2 1-16,0-1-6 15,-3 1 0-15,0-1-12 16,3-4-3-16,0-4-20 0,3 1-5 16,2-3-20-1,13-6-49-15,0-4 18 16</inkml:trace>
  <inkml:trace contextRef="#ctx0" brushRef="#br0" timeOffset="28">13021 6892 184 0,'0'-10'68'0,"0"5"-36"0,-3-3-15 0,-3 8 22 16,-3-3-11-16,-2 3-4 16,-1 0-13-16,-3 5-5 15,-3 3-4-15,0 8-4 0,-3 8-1 16,3-3-1-16,3 3 0 15,13 0-2-15,2-1 1 16,2-1 3-16,4-4 1 0,6-5-2 16,0-2 2-16,3-6 1 15,6-7 2-15,-3-6-1 16,3-3 2-16,-3-10-2 16,-4-8 2-16,-2-6 0 15,-3-2 1-15,-3 0-5 16,-6-8 1-16,-3 3 2 15,-9 2 1-15,3 9-4 16,0 4 1-16,4 6-2 16,-1 5 0-16,3 6 0 15,0 4-2-15,3 9 3 16,6 13 0-16,0 2 5 0,2 6 2 16,1 5 2-16,0 3 0 15,3 8-7 1,0-3 0-16,0-3 1 0,3-5 3 15,0-2-13-15,3-4-7 16,-1-4-43-16,1-8-20 16,15-11-14-1</inkml:trace>
  <inkml:trace contextRef="#ctx0" brushRef="#br0" timeOffset="29">13382 6784 236 0,'-12'-13'90'0,"3"10"-48"0,-3 0-38 0,3 3 21 0,-6 3-12 16,-9 0 0-16,-3 2-5 16,4 0-3-16,2 3-2 15,6 5-7-15,3 1 0 0,6 2-9 16,6-1-2-16,3 9 6 16,3 5 2-16,3-2 2 15,3-3 4-15,-3-3 0 16,-3-3 3-16,-6 1 8 15,-6-3 3-15,-3-3-2 16,-6 0-1-16,-6-2-33 16,-3-1-11-16,-15-4-77 15</inkml:trace>
  <inkml:trace contextRef="#ctx0" brushRef="#br0" timeOffset="30">10687 8655 100 0,'-9'-11'38'0,"12"11"-20"0,3 0-19 0,0 0 7 16,6 0-7-16,14-3 1 15,13 1-2-15,27-6 0 16,26 5 6-16,27-5 5 16,42 3-5-16,35-3 0 15,36 0 0-15,27 3 2 16,15-1 8-16,15 4 3 16,3-1 5-16,-10-2 3 15,-11 0 4-15,-18-3 2 16,-18 2-16-16,-14-2-7 0,-28 3-3 15,-20 0-3-15,-27 2 1 16,-21 0 2-16,-24 3 2 16,-21 0-25-16,-20 0-13 0,-19 3-66 15</inkml:trace>
  <inkml:trace contextRef="#ctx0" brushRef="#br0" timeOffset="31">9101 7316 48 0,'0'0'19'0,"3"0"-10"0,3 2-13 16,0 1 2-16,3 0 1 15,12-1 2-15,6 4 0 16,8-1 2-16,22 0 2 16,14-2 4-16,31 7 2 15,17-7 3-15,26-3 4 16,22 0 1-16,24 0-10 16,20 0-5-16,9 0 1 15,6 0 4-15,1 0 10 16,-7 0 6-16,-12-3-2 15,-14 3 0-15,-7-2-8 16,-20 2-4-16,-9 0-6 0,-21 0-2 16,-12-3 1-16,-15 3 0 0,-15 0 0 15,-18 3-5-15,-14 5 1 16,-12-3-46 0,-10 8-61-16,-5 0 18 15</inkml:trace>
  <inkml:trace contextRef="#ctx0" brushRef="#br0" timeOffset="32">14286 13017 108 0,'15'-19'44'0,"9"8"-24"0,24 6-26 0,-16 8 8 16,25-1 0-16,32-4 3 16,30 2 2-16,42 2 1 15,39-4-2-15,32 2-1 16,33-3 1-16,29 3 1 16,16 5 5-16,8 1 3 15,4-1-8-15,-10-5 16 0,4 3 8 16,-7-1 5-16,-20 1 0 15,-6-6-11-15,-24 6-5 16,-15 0-11-16,-27-3-4 16,-26 2-3-16,-19 1 1 15,-32 0-4-15,-18 2 0 16,-23 0-1-16,-16 0-2 16,-15 1-26-16,-17-4-12 0,-18 4-138 31,-12-9 80-31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11.179"/>
    </inkml:context>
    <inkml:brush xml:id="br0">
      <inkml:brushProperty name="width" value="0.05292" units="cm"/>
      <inkml:brushProperty name="height" value="0.05292" units="cm"/>
      <inkml:brushProperty name="color" value="#FF0000"/>
    </inkml:brush>
  </inkml:definitions>
  <inkml:trace contextRef="#ctx0" brushRef="#br0">17630 8566 60 0,'-3'-14'24'0,"3"12"-12"0,3-3 1 16,-3 2 14-16,3 0 0 15,-3 3 2-15,3-2-8 16,-3 2-2-16,6 5-3 15,0 11 3-15,-3 15-11 16,0 14 4-16,-3 22 4 0,-3 4-4 16,0 11-2-16,-3-8 1 15,0-2 3-15,3-9-8 16,0 1-1-16,0-6-3 16,0-8 1-16,3-5-2 15,0-13 2-15,0-8-26 0,0-6-10 16,0-7-102-1,3-27 35 1</inkml:trace>
  <inkml:trace contextRef="#ctx0" brushRef="#br0" timeOffset="1">17612 8518 212 0,'-9'-8'79'15,"-6"5"-42"-15,24 1-50 0,-3-1 12 0,3-5-3 16,6-5 2-16,9 0 6 16,11 0 5-16,13-3-5 15,9 0 2-15,14-3 4 0,18 1-6 16,13 2 0-16,8 0-2 15,3 0 1-15,3 3-4 16,-12 8 0-16,-6 2 1 16,-5 3 2-16,-16 0-1 15,-12 3 2-15,-5-1-2 16,-9 1 2-16,-10 0-2 16,-5-3 2-16,-6 0-2 15,-6 0 2-15,-7 2 4 16,-5 1 6-16,-3 2-3 0,0 3 2 15,-3 8-7-15,-3 10-3 16,-3 9-1-16,-3 15-1 16,0 11 2-16,0 13 1 15,0 16-1-15,-3 0 1 16,0 0 0-16,3-8 1 16,0-8 2-16,3-5 1 15,0-6-1-15,0-10-1 16,0-10 1-16,0-9 1 15,-3-10-14-15,0-6-6 16,-3-7-31-16,-3-11-11 16,-2-11-58-16</inkml:trace>
  <inkml:trace contextRef="#ctx0" brushRef="#br0" timeOffset="2">17508 9415 112 0,'-12'-5'44'0,"12"7"-24"0,3-2-13 0,-3 0 15 15,0 0-2-15,6 0 3 16,0 0 0-16,6 6 3 16,9-4-14-16,5-2 4 0,10 0 4 15,18-5-2-15,8-3 1 16,13-3-1-16,14 1-2 16,12-1-6-16,3 1-2 15,9-4 2-15,0 4 1 16,1 10-3-16,-10 0 0 15,-3-5-1-15,-6 7 1 16,-8-4 4-16,-13 4 3 16,0-2-2-16,-8 0 0 0,-13-5-7 15,-8 5-2-15,-9-3 0 16,-6 1 2 0,-10-1 3-16,-2 0-9 15,-6 6-37 1,-6-3-16-16,-6 0-33 15,0 0-11-15,-3 11-10 16</inkml:trace>
  <inkml:trace contextRef="#ctx0" brushRef="#br0" timeOffset="3">12292 13197 88 0,'3'-21'33'0,"0"19"-18"0,-3-14 2 0,0 10 14 15,0 1 1-15,-3 0 1 16,0 0-7-16,-3 2-4 15,0 0-12-15,-3 1-2 0,-3 2-1 16,-3 2-3-16,-2 9-3 16,-1 10 0-16,0 0 1 15,3 0-3-15,0 8-2 16,6 1 2-16,0 4 0 16,3-2 1-16,3-1 0 15,3 1 2-15,3-3 1 16,0-2-4-16,0-3 1 0,0-3 0 15,-3-5 0-15,0-3 0 16,0-3 2-16,0-2-23 16,0-2-11-16,-6-1-23 15,0-5-39 1,0-5 21-16</inkml:trace>
  <inkml:trace contextRef="#ctx0" brushRef="#br0" timeOffset="4">11994 13420 140 0,'-3'-6'52'0,"6"1"-28"0,0 0-22 0,-3 5 25 15,9 0-3 1,3 0-8-16,6 0-2 16,6 0-8-16,-3-3-4 0,0 6 1 15,-1-1-4-15,1 1 0 16,0 0-1-16,0-1-2 15,-3 1-37 1,0-6-59-16,-3 1 10 16</inkml:trace>
  <inkml:trace contextRef="#ctx0" brushRef="#br0" timeOffset="5">12358 13354 128 0,'0'2'49'0,"3"11"-26"0,11 1-16 0,-14-4 13 16,6 1-4-16,-3 2 1 0,0 3-5 16,0 2-2-16,-3 4-6 15,3-4-5-15,-3 1 0 0,0-3 1 16,0-3 2-16,0-3-127 31,-6-7 38-31</inkml:trace>
  <inkml:trace contextRef="#ctx0" brushRef="#br0" timeOffset="6">12331 13277 144 0,'-15'-8'55'0,"15"8"-30"0,3-3-54 0,-3 3-39 15,9-2-2 1</inkml:trace>
  <inkml:trace contextRef="#ctx0" brushRef="#br0" timeOffset="7">12509 13115 104 0,'-6'0'38'0,"6"6"-20"0,6 2-17 0,-6 2 8 16,0 9 10-16,0 5 5 15,0 2 1-15,0 8 0 0,0 3-10 16,-6-2-4-16,6-1-6 16,0-2-4-16,0 0 0 0,0-3 1 15,0-5 1-15,0-6-8 16,0-2-2-16</inkml:trace>
  <inkml:trace contextRef="#ctx0" brushRef="#br0" timeOffset="8">12605 13391 124 0,'3'-3'46'0,"3"16"-24"0,2-15-26 0,-2 7 8 15,0-3 2-15,3 1 4 16,3 0 6-16,0-3 4 15,0 0-12-15,3-3-7 16,-3-2-1-16,0-3 1 0,-3-3 4 16,0 3-2-16,-3-2 0 15,-3 2 1-15,-3-3 0 16,-3 1-2-16,-3 2-2 16,-3 0-2-16,-3 2 1 15,-3 4-1-15,0 2-2 16,0 5 0-16,-6 3 0 15,3 8 0-15,-2 0 3 16,2 2 4-16,3 1 3 0,3 2 2 16,9 0 2-16,3 0-3 15,9-2-2-15,0-3-5 16,6 0 0-16,3-6 2 16,2-2 1-16,1-5-17 15,3-6-5-15,-3-2-42 16,3-3-33-1,2-3 32-15</inkml:trace>
  <inkml:trace contextRef="#ctx0" brushRef="#br0" timeOffset="9">12810 13351 96 0,'0'8'35'0,"3"8"-18"0,0 5-7 0,-3-13 12 15,0 2 3-15,0 4 2 16,0-1-6-16,0 0-2 16,0 0-9-16,0 1-2 15,0-4-4-15,0-2-5 0,0 0 0 16,0-3 5-16,0-2 2 16,0-3-7-16,0-3-4 15,0-5-8-15,0-2-5 16,3-1 5-16,6-2 5 15,-3 2 3-15,3-2 3 0,0 3 1 16,3-4 3-16,-1 6 3 16,1 0 4-16,0 6-4 15,0 2-3 1,0 2 5-16,0 4 3 0,-3 2 1 16,0 2 3-16,3 3-1 15,-6 3 0-15,3 0-7 16,0-3-2-16,-3 1-4 15,0-4-1-15,-1 1-10 16,1-3-5-16,6-8-65 16,0-3 0-1</inkml:trace>
  <inkml:trace contextRef="#ctx0" brushRef="#br0" timeOffset="10">13182 13404 140 0,'-3'-19'52'0,"3"6"-28"0,-3 0-13 0,0 10 18 16,0 1-11-16,-3 2 0 16,-3 0-10-16,-3 7-5 15,0 1-2-15,1 6-4 0,-1 2 2 16,0-1 1-16,-3 4 0 16,3-1-3-16,9 1 0 15,3-3 2-15,0 0 0 16,3-3 1-16,3-2 2 15,3-6-1-15,3-3 2 16,3-4 2-16,0-6 2 0,-1-3-6 16,-2-2-2-16,0 0 0 15,-3 0 2-15,-3-3 0 16,-3-3 2-16,0 3-2 16,-3 3 2-16,0 3 0 15,0 7 3-15,0 3-8 16,0 5 0-16,0 3-2 15,3 0 2-15,0 3 3 16,3 2 4-16,0 0-4 16,3 3-1-16,3 0 0 15,3-3 2-15,0 0-1 16,-4-2-1-16,1-3-35 16,0-3-14-16,3-5-30 15</inkml:trace>
  <inkml:trace contextRef="#ctx0" brushRef="#br0" timeOffset="11">13379 13369 132 0,'-3'0'52'0,"0"8"-28"0,3 0-30 0,0-2 6 16,0 2 5-16,0 2 6 15,3 1 12-15,-3 2 6 16,3 0-9-16,-3 0-4 15,0 1-9-15,0-1-3 0,0-3 0 16,0-2-2-16,0 0-2 0,0-2 1 16,0-1 1-16,0-5 1 15,0 0 1-15,3-5-13 16,-1-3-4 0,4-3-3-16,0-2 2 15,0 0 3-15,0 2 5 0,9-2 1 16,-3 2 0-16,3 3 4 15,0 6 2-15,-3 2 2 16,0 2 1-16,-3 4 6 16,0 1 6-16,-4 4 3 15,1 0 1-15,-3-1-7 16,-3 1-3-16,0-3-3 16,0-3 0-16,0 0-4 15,0-5 0-15,0 0-1 0,3 0 1 16,3-5-4-1,3-3 0-15,0-2-10 0,3-1-3 16,3-5 2-16,3 3 5 16,0 2 2-16,0 3 0 15,-4 8 4-15,4 0 0 16,-3 3 7-16,0 5 6 16,-3 0 0-16,0 2 3 15,-6 1-6-15,-3 0-1 16,0-1-4-16,0 1-1 15,0-1-17-15,3-2-5 16,0 0-42 0,0-2-59-16,3-6 23 0</inkml:trace>
  <inkml:trace contextRef="#ctx0" brushRef="#br0" timeOffset="12">13890 13430 180 0,'0'-2'68'0,"3"4"-36"0,12 4-40 16,-9-4 10-16,0 1-6 16,3-1 3-16,0 1 11 15,0 0 8-15,0-3-9 16,3 0 2-16,0-3 2 0,0 0-7 16,-3 1-3-16,0-1 0 15,-3 1 2-15,-4-14-2 16,-2 2-13-1,-5 4-3-15,-4-1-1 0,-6 6 1 16,-6 2 3-16,0 9 4 16,0 2 5-16,3 0 3 15,0 2 6-15,4 3 5 16,2 3 6-16,3 0 3 16,3 3-7-16,6-1-4 15,6 1-6-15,9-3-2 16,5-3-1-16,7-3 1 15,6-4-24-15,6-4-8 16,11-2-72 0</inkml:trace>
  <inkml:trace contextRef="#ctx0" brushRef="#br0" timeOffset="13">15599 13258 104 0,'-15'-5'41'0,"12"8"-22"0,-21 2-14 0,12 0 11 15,-2 3-3-15,-4 3 0 16,-3 2-7-16,0 0-4 16,0 14-1-16,3-4-1 15,3 1 0-15,4 0 0 0,5-3 2 0,3 0-1 16,6-2 2-16,3-3-2 16,5-6-1-16,4-2 5 15,0-5 4-15,6-6-12 16,3-5-2-16,-3 0-3 15,-3-2 2 1,-1-3 2-16,-5-1-1 0,-3-4 4 16,-3 2 2-16,-3 0 2 15,-3 3 3-15,0 2 6 16,-3 3 2-16,-3 0-1 16,3 3 0-16,0 5-10 15,0 3-1-15,0 2 0 16,3 6 3-16,3-1 0 15,3 1 0-15,3 2-3 16,3 0-2-16,0 3 1 0,0 0-1 16,3-3 0-16,0 1 2 15,3-4-23-15,-7-2-11 16</inkml:trace>
  <inkml:trace contextRef="#ctx0" brushRef="#br0" timeOffset="14">15873 13301 156 0,'-15'-8'57'0,"9"5"-30"0,-6 3-27 0,6 3 10 15,0-3 9-15,-3 2 5 0,-12 6-1 16,4 3-2-16,2-1-11 15,0 6-11-15,6 0-2 0,0 3 1 16,6-1 1-16,9 1 1 16,6-1 0-16,3-2-3 15,0-3 0-15,2-2-18 16,7-3-7-16,0-3-12 16,-3-5-2-16,0-2-24 15</inkml:trace>
  <inkml:trace contextRef="#ctx0" brushRef="#br0" timeOffset="15">15977 13319 140 0,'-21'-8'55'0,"15"6"-30"0,-3 4-23 0,3-2 14 16,0 5-1-16,-2 3 0 16,-1 6 1-16,-3 2 0 15,3-3-8-15,0 0-3 0,3 3 1 16,6 0-3-16,3 0 0 15,6-1-1-15,3 1 1 16,0-2-4-16,5-1 0 16,7-5-19-16,0-3-9 15,0-2-23 1,0-3-40-16,0-6 16 16</inkml:trace>
  <inkml:trace contextRef="#ctx0" brushRef="#br0" timeOffset="16">16099 13361 140 0,'-3'-5'52'0,"6"5"-28"16,0 0-22-16,-3 0 12 0,6 0-5 15,0 3 0-15,0-1 3 16,3 1 3-16,0 2-8 16,6-5 0-16,3 3 0 0,-4 0-1 15,1-6 1-15,-3 0-4 16,-3 1 0-16,0-4 3 15,0 4 1-15,-3-3-1 0,0-1 1 16,-3 1-2-16,-3 0 0 16,-3-3-3-16,-3 2-2 15,-9 1-2-15,0 2-1 16,-3 1-1-16,0 4 0 16,1 4 0-16,-1 2 3 15,3 5-2-15,0 0-1 16,3 0 0-16,3 3 3 15,6 0 0-15,3 3 3 16,3-1-1-16,6 1-1 16,3-3-4-16,3-1 0 15,9-4-27-15,-1-3-9 16,1-5-40 0</inkml:trace>
  <inkml:trace contextRef="#ctx0" brushRef="#br0" timeOffset="17">16397 13309 92 0,'0'-3'35'0,"0"0"-18"0,0 1 0 0,0 2 16 15,0 0 5-15,0 0 2 16,-3 0-7-16,0 0-3 15,-3 0-16-15,0 0-4 0,-3 2 0 16,0 4-8-16,0-1-1 16,0 0-3-16,3 3 0 15,3 5 0-15,3-2-2 16,3 2 0-16,3 0 0 16,0 1 0-16,3-1 3 15,0 0 0-15,-3 0 3 16,0 0-1-16,-3-2 2 15,-3 0 2-15,-3-1 2 0,0-2 1 16,-3 0 0-16,-3-3-2 16,-3 1-1-16,0-4-10 15,0-2-2-15,3 0-18 16,0 0-7-16,4-2-29 16,2-1-49-1,6-2 23-15</inkml:trace>
  <inkml:trace contextRef="#ctx0" brushRef="#br0" timeOffset="18">16525 13316 104 0,'3'-7'38'0,"0"7"-20"0,-3 0 3 0,0 0 19 15,0 0 1-15,-3 0 2 16,0 0-19-16,0 2-7 16,0 1-10-16,0 2-7 0,0-2-1 15,0-1-1-15,0 4-2 16,3-1 3-16,3 3 0 16,0 3-2-16,3-1 0 15,3 3 2-15,-3-2 0 16,0 2 1-16,0 0 2 0,0-2 5 15,-3 0 6-15,-3-1 6 16,-3 1 5-16,-3-3-1 16,0 0 0-16,-3-3-12 15,-3 0-7-15,3-2 0 16,0-1-1-16,0-2-17 16,0 0-7-16,3 0-43 15,3-2-19-15</inkml:trace>
  <inkml:trace contextRef="#ctx0" brushRef="#br0" timeOffset="19">16837 13319 112 0,'3'-3'44'0,"0"3"-24"0,3 3-13 16,-6-3 15-16,3 5 9 16,0 1 5-16,3 7-5 0,-3 3-2 15,0 0-16-15,0 0-3 16,0-1 0-16,-3 1-4 0,0 0 2 16,0-3-3-16,0-2 0 15,0 0-3-15,0-3-2 16,0-3 3-16,0 0 2 15,0-5-2-15,0 0-2 16,0-5 2-16,3 0 0 16,3-6-4-16,0 0-1 15,0-2-2-15,3-3 0 16,0 3 0-16,0 2 3 16,0 1-2-16,-1 2 1 15,1 3-3-15,0 2 1 16,0 3 2-16,0 3 1 15,-3 5 1-15,0 0 0 0,0-1 2 16,-3-1 1-16,0-1 3 16,-3 0 1-16,0 1-1 15,0-1-1-15,0-5-3 16,0 3-2-16,0-3 1 16,0 0 1-16,0 0-1 15,6-3-1-15,0 0 1 16,0-2-1-16,3 0-3 15,0-1 2-15,0-2-1 16,6 1 0-16,-4-1 0 16,4 2-2-16,0 1 0 15,0 8 0-15,-3 5 5 0,0 0 1 16,-3-1 4-16,0 1 3 16,-3 0-2-16,0 3 1 15,-3-1-5-15,0 1 0 16,-3-3-1-16,0 0 1 15,0 0-4-15,0-3-2 16,3 0-9-16,0 1-5 16,-3-6-16-16,0 0-4 15,3 2-15-15,3-2-8 16,2-2-16 0</inkml:trace>
  <inkml:trace contextRef="#ctx0" brushRef="#br0" timeOffset="20">17415 13393 116 0,'-3'-2'46'0,"6"-1"-24"0,-3 3-6 16,0 0 16-16,-6 0-6 15,0 0-1-15,-9 8-10 16,0 0-8-16,3 0-3 0,0 2 0 16,3 4 0-16,0 1 0 15,6 1-5-15,3 0-1 16,3 0 3-16,6-3 1 15,9-2 6-15,3-6 3 16,0-5-2-16,0-2 0 16,0-6-3-16,-4-3-1 15,-2 0-1-15,-3-2 2 16,-6 0-1-16,-3 0 2 16,-3-3-2-16,-6 0 2 15,-3 0-2-15,-3 3 2 16,0 2-15-16,-2 3-5 15,-1 3-20-15,3 2-8 16,3 3-23 0</inkml:trace>
  <inkml:trace contextRef="#ctx0" brushRef="#br0" timeOffset="21">17665 13417 172 0,'-9'-3'66'0,"9"-7"-36"0,-9 5-35 16,6 5 12-16,-9 5 3 15,0 0 3-15,-6 0-4 0,-3 1-3 16,4 2-3-16,2 0-7 16,0 2-2-16,3 3 3 15,6 1 1-15,3-1 2 16,3-3 0-16,6 1 2 0,6-6 1 15,0-2 3-15,3-3 1 16,0-3-1-16,-1-5-1 16,1-2 1-16,0-1 1 15,-3-2-3-15,0-6-3 16,-3-4 2-16,-3-6 0 16,-6-3-1-16,0-5-2 15,-3-6-2-15,-3 6 1 16,0 0 3-16,0 8 3 15,3 8 4-15,0 3 2 16,0 4-10-16,0 6-3 0,0 8-1 16,3 11-2-16,0 13 1 15,3 2 3-15,3 3 0 16,0 11 3-16,0-3-1 16,0-3 2-16,0-2-2 15,0-3-1-15,3-2-8 16,0-3-3-16,0-3-40 15,3-5-19-15,-1-6-11 16</inkml:trace>
  <inkml:trace contextRef="#ctx0" brushRef="#br0" timeOffset="22">17831 13412 192 0,'-17'0'71'0,"20"0"-38"0,0 2-39 15,3-2 14-15,2 0 2 16,1 3 5-16,0 0 4 16,3-1-10-16,0 1-3 0,0 0 0 15,0-3-1-15,0 0 0 16,0-3 3-16,-3 0 3 16,0-2-2-16,0-3 0 15,-4 0-3-15,-2-2-1 16,-3-1-3-16,-3 0 1 0,-5 1-7 15,-4 2-1 1,-3 3-1-16,-9 2 2 0,-3 3-3 16,0 8 2-16,1 5 1 15,-1 0-1-15,3 3 4 16,6 0 2-16,3 3 2 16,6 2 3-16,6 0-3 15,9 0 0-15,6 0 1 16,15-2 0-16,6-1 2 15,5-10 1-15,10-5-8 16,-3-6-1-16,-1-5-40 16,4-5-16-16,-6-3-46 15</inkml:trace>
  <inkml:trace contextRef="#ctx0" brushRef="#br0" timeOffset="23">9015 17142 112 0,'-3'-5'44'0,"0"2"-24"0,-3 3-6 0,3 0 15 0,0 0-5 15,-3 3 0-15,-6 2-9 16,-3 3-4-16,0 11-6 16,-2-1-4-16,2 4 0 0,0 4-1 15,3 6 0-15,3 5-3 16,3-3 2-16,3 11-1 15,3-3 0-15,3-4 2 16,0 1 2-16,0 1-3 16,3-8 0-16,-3-1 1 15,0-9 2-15,-3-4-23 16,0-5-8-16,0-7-46 16</inkml:trace>
  <inkml:trace contextRef="#ctx0" brushRef="#br0" timeOffset="24">8762 17455 160 0,'3'-6'60'0,"0"6"-32"0,3 0-28 0,0 0 10 15,3 0 2-15,3 0 3 16,2 0-8-16,4 0-2 15,3 0-3-15,3 6-2 0,0-6 1 16,0 0-17-16,-4 0-6 16,1 0-33-1,0 0-37-15,-3 0 27 16</inkml:trace>
  <inkml:trace contextRef="#ctx0" brushRef="#br0" timeOffset="25">9083 17436 148 0,'-3'0'55'0,"6"5"-30"0,-3 3-29 16,3-2 8-16,0 2 0 16,0 5 2-16,0 5 2 15,-3 1 2-15,0-3-5 16,0 2-7-16,0-5-2 0,0 1-16 16,0-4-4-16,0-7-41 15</inkml:trace>
  <inkml:trace contextRef="#ctx0" brushRef="#br0" timeOffset="26">9063 17328 124 0,'0'-8'49'0,"0"8"-26"0,2 0-47 0,-2 0-1 16,6 0-18-16,0 0-4 15,0-3 19-15,3-2 11 16</inkml:trace>
  <inkml:trace contextRef="#ctx0" brushRef="#br0" timeOffset="27">9208 17246 128 0,'0'13'49'0,"3"3"-26"16,0 10-23-16,0-13 13 0,0 11 0 15,-3 3 4-15,0-1-5 16,0 6 1-16,0 0-8 16,0-3-3-16,0-3 1 0,0-2-13 15,0 2-3-15,0-4-27 16,0-4-45 0,0-7 13-16</inkml:trace>
  <inkml:trace contextRef="#ctx0" brushRef="#br0" timeOffset="28">9321 17468 60 0,'-3'0'24'0,"3"2"-12"15,0-2-5-15,0 0 7 0,0 0-3 16,0 0-1-16,6 6-2 16,-6-6 7-1,12 0-4 1,3 5-4-16,0-2-4 16,-3-3 1-16,0 0-3 15,0 0-1-15,-3 0 7 16,0-3 3-16,0-2-3 15,0-1-2-15,-1-1-5 16,-2 1 0-16,-3-2 0 16,0 3 0-16,-3 2 2 0,0-7 1 0,-3 4 3 15,0-1-5-15,0 4-3 16,-2-2 1-16,-1-1 2 16,0 6 0-16,-9 6-1 15,0-1-2 1,0 3 4-16,0 0 0 15,0 5-5-15,3 0 0 16,3 0 1-16,0 6 1 16,3-1 3-16,3 1 3 15,3-3 0-15,3 2 0 16,6-4 1-16,3-1 1 16,3 0-1-16,3-8 1 0,0 1 0 15,0-4 3-15,3-2-14 16,-1 0-7-1,1-5-65 1</inkml:trace>
  <inkml:trace contextRef="#ctx0" brushRef="#br0" timeOffset="29">9976 17431 56 0,'-3'0'24'0,"0"0"-12"0,0-3 3 0,3 3 15 15,-3 0-3-15,-3 0-1 16,1-5-6-16,-1 5-2 16,-3 0-8-16,0 2-4 15,0 4-3-15,0-1-3 0,-6 3 1 16,3 5-6-16,-3 0 1 15,3 6 2-15,9 2 1 16,0-5-2-16,9 0 2 16,0-3-1-16,3-2-2 15,0-3 0-15,3-3 3 16,3-2 4-16,-3-3 3 0,0-3 0 16,0-2 1-1,-1-9-2-15,-2 1 0 0,-3 0-3 16,0-6-2-16,-3 1-2 15,-3-11 1-15,-3 2 1 16,0 1 2-16,-3 2-3 16,0-2 0-16,0 4 3 15,1 7 1-15,2 1 1 16,0 4 0-16,0-1-2 16,0 9-2-16,3-1-2 15,0 3 1-15,3 5 3 16,3 8 3-16,0 11-2 15,2 3-2-15,1-1 2 16,0 3 0-16,0 3-4 16,0-6-1-16,0 4-2 0,0-9 3 15,-3-3-5-15,0-2 0 16,0 3-30 0,6-6-49-16,-3-13 7 15</inkml:trace>
  <inkml:trace contextRef="#ctx0" brushRef="#br0" timeOffset="30">10155 17457 80 0,'-9'0'33'0,"9"0"-18"0,0 6-18 0,0-6 8 0,6 5 5 16,-3-3 3-16,3 4 5 15,0 2 3-15,0-6-5 16,3 1-1-16,0-3-9 16,0 0-2-16,-1-3-2 15,-2 1-2-15,0-1 3 0,0-2 0 16,-3-1 3-16,-3-1-3 16,0 1-2-16,0 4 0 15,-3-4 1-15,-3-2-1 16,0-2-1-16,0 7 3 15,-2-2 0-15,-1 0 1 16,0 10 0-16,0-3-5 16,0 4 1-16,-9-1 0 15,6 3 0-15,3 5 0 16,3 0 0-16,0 6 2 0,3-6 3 16,6 6-2-16,3-6 0 15,3-5-1-15,3 5-2 16,3-8-2-16,0 3 1 15,0-2-21-15,0-1-8 16,-1-2-29 0,4-3-24-16,-3 0 34 15</inkml:trace>
  <inkml:trace contextRef="#ctx0" brushRef="#br0" timeOffset="31">10393 17391 108 0,'-3'-3'44'0,"3"6"-24"0,-6-3-10 16,6 0 12-16,-3 8-1 16,-3-3 2-16,0 1-9 0,0 2-3 15,0-1-6 1,0-1-6-16,0-1 0 0,3 0-1 0,3-2 0 16,0 8 0-16,3-3-2 15,3-1 0-15,3-1 0 16,0 7 5-16,0-2 3 15,0-1-1-15,-3 1-2 16,-3-3 6-16,-3 2 5 16,-6-2-2-16,0-3 2 15,-3-2-7-15,0-3-1 16,-3 0-13-16,0 0-4 16,4-3-25-16,2-2-10 15,0 5-22-15</inkml:trace>
  <inkml:trace contextRef="#ctx0" brushRef="#br0" timeOffset="32">10497 17396 80 0,'-6'0'33'0,"3"0"-18"0,-3 0-5 15,3 8 12-15,0-2-1 16,-3 2-1-16,-3-1-6 16,1-1-1-16,-1 7-6 15,0 0-2-15,3 0-2 16,3 1 2-16,3-1 4 0,3 0-10 0,3 0-1 16,3-2 1-16,3-3 0 15,-1-3 3-15,4 0 1 16,3-2-15-16,0 2-6 15,-3-5-35 1,-3-5-29-16,0 5 29 16</inkml:trace>
  <inkml:trace contextRef="#ctx0" brushRef="#br0" timeOffset="33">10587 17455 92 0,'-3'0'35'16,"6"2"-18"-16,-3 4-13 0,2-1 8 0,-2-3 8 16,0 9 5-16,3-3-5 15,0 5-1-15,0 0-9 16,0 1-4-16,0-4-3 16,0-2 0-16,0 0 0 0,-3 3 1 15,0-9 0-15,0-2-7 16,0 0 0-16,0 0-4 15,0-2 2-15,0-9 3 16,0 3 1-16,0-5 1 16,3 5 0-16,3-3 2 15,0-2 3-15,0 5-4 16,0 0-3-16,0 3-2 0,0 0 3 16,0-1-5-1,0 6 0-15,0 0-19 16,0 0-53-16,0 0 0 15</inkml:trace>
  <inkml:trace contextRef="#ctx0" brushRef="#br0" timeOffset="34">10741 17476 112 0,'0'5'44'0,"0"0"-24"0,3 6-19 0,6-6 11 0,-3 3-4 16,-6 3 3-1,6-3-4-15,0 5 1 0,-3-3-12 16,0-2-4-16</inkml:trace>
  <inkml:trace contextRef="#ctx0" brushRef="#br0" timeOffset="35">10694 17402 160 0,'-6'-3'63'0,"9"-10"-34"0,-3 5-36 16,0 8 8-16,3 0-7 16,0 0 1-16,0-5-13 0,6 5-5 15</inkml:trace>
  <inkml:trace contextRef="#ctx0" brushRef="#br0" timeOffset="36">10825 17566 52 0,'3'29'22'0,"-3"13"-12"0,3-7 6 0,0-22 11 15,0 0-6-15,0 6-1 0,-1-6-6 16,1 0-1-1,-3 0-3-15,0-5 1 0,3-8 0 16,-3 0 1 0,3-3-6-16,-3-7-4 0,0 2-1 0,0-13-1 15,0-6 0-15,0-2 0 16,0 3 0-16,0-1 0 16,3 6 0-16,3-3-3 15,0 3 0-15,3 3 2 16,0 2 0-16,3 5 1 15,0 3 0-15,0 3 2 16,0 5 1-16,0 8 5 16,0 2 5-16,-3-2 2 15,-6 6 3-15,-3-4 1 16,0-2 1-16,-3 5-11 16,0-5-3-16,-3-2-9 0,-3 2-2 15,0-6-25-15,-3-2-8 16,0-2-29-1,0-1-30-15,3-8 32 16</inkml:trace>
  <inkml:trace contextRef="#ctx0" brushRef="#br0" timeOffset="37">11000 17275 116 0,'0'-3'46'0,"12"8"-24"0,-6-2-17 16,-3 5 13-1,0-3 3-15,0 8 2 0,0 9-10 16,0 1-3-16,0 4-6 16,0 5-1-16,-3-6 1 0,0 1-5 15,0-1-1-15,0-2-17 16,0-8-5-16,0-3-48 15</inkml:trace>
  <inkml:trace contextRef="#ctx0" brushRef="#br0" timeOffset="38">10896 17470 192 0,'-3'-2'74'0,"6"2"-40"0,0-5-38 0,3 5 13 16,0 0-3-16,3-6 1 15,0 6-6-15,9 0-2 16,3 0 0-16,-1 0-16 0,1 0-5 16,-3 0-49-1,0 0-32-15,0 6 43 16</inkml:trace>
  <inkml:trace contextRef="#ctx0" brushRef="#br0" timeOffset="39">11125 17486 104 0,'-9'8'41'16,"6"-2"-22"-16,-3 4-9 0,6-5 12 0,-3 6-6 16,0-3 1-16,3 5-1 15,0 8-1-15,0-2-7 16,3 2-3-16,3-2-1 0,0-6-2 15,3 0 1-15,0-8 2 16,6 3 2-16,3-16 1 16,0 0 0-16,-3-5-2 15,0-3-1-15,-4-5-1 16,-2 3 2-16,-3-4-3 16,-3 4 0-16,-3 2-1 15,-9 0 1-15,-3 3-2 16,1 2 2-16,-4 1-13 0,3 4-3 15,0 6-16-15,3-2-4 16,0 2-16 0,3 0-37-16,0 2 15 15</inkml:trace>
  <inkml:trace contextRef="#ctx0" brushRef="#br0" timeOffset="40">11274 17470 96 0,'9'14'35'0,"-3"-4"-18"0,3 6-5 0,-3-11 13 0,0 9 0 15,0-4 2-15,0-2-4 16,-3 0-2-16,0 3-11 16,0-9-2-16,0 4-1 0,-3-6 1 15,0 0 0-15,0 0 0 16,0-6 2-16,0-7-5 15,0 0-1-15,3-3-2 16,3-3 1-16,0 1-4 16,2 5 0-16,1 0-1 15,0-1-2-15,6 1 0 16,6 8 0-16,0 5-24 16,-3 0-11-16,0 5-46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18.424"/>
    </inkml:context>
    <inkml:brush xml:id="br0">
      <inkml:brushProperty name="width" value="0.05292" units="cm"/>
      <inkml:brushProperty name="height" value="0.05292" units="cm"/>
      <inkml:brushProperty name="color" value="#FF0000"/>
    </inkml:brush>
  </inkml:definitions>
  <inkml:trace contextRef="#ctx0" brushRef="#br0">214 14038 108 0,'0'3'41'0,"3"5"-22"0,0 5-16 0,3-3 12 16,-6 12 4-16,9 7 5 16,-6 8 1-16,3 5 0 15,0-5-10-15,3 5-2 16,0 1-7-16,0-1-4 0,-1-2-1 16,-5-3 1-16,3-5 3 15,-6-3-4-15,3-6-3 16,-3-1-37-16,0-7-14 15,-3-4-24 1</inkml:trace>
  <inkml:trace contextRef="#ctx0" brushRef="#br0" timeOffset="0.994">149 14361 184 0,'-15'-6'71'0,"15"6"-38"0,21-7-41 15,-13 4 12-15,-2-2 5 16,9-1 5-16,-3-2-4 16,6 0-1-16,3 0-5 15,-6 3-3-15,6 0 0 0,2-3-34 16,-2 3-13-16,0-1-37 16</inkml:trace>
  <inkml:trace contextRef="#ctx0" brushRef="#br0" timeOffset="1.994">399 13993 92 0,'-3'3'35'0,"6"7"-18"0,6 11-11 0,-9-5 11 15,8 16 6-15,-5 8 6 16,0 7-3-16,3-2-1 16,-6-2-9-16,3-1-5 15,3 0-6-15,-6-5-2 0,3-5 1 16,-3-8-2-16,0-6 1 16,0-4 2-16,0-6 4 15,-3-3-4-15,3-8-1 16,-6-7-15-16,6-4-6 0,0-1 4 15,6-4 5-15,-3-5 3 16,6 3 3-16,0 3 5 16,3 2 3-16,6 5 4 15,-6 6 1-15,6 7-3 16,-3 4-3-16,2 2 4 16,1 2 2-16,-6 6-6 15,0 3-1-15,0-1-2 16,-3 1 1-16,0-3-9 0,0-1-1 15,-6-4-38 1,3-3-15-16,-3-3-23 16</inkml:trace>
  <inkml:trace contextRef="#ctx0" brushRef="#br0" timeOffset="2.994">705 14287 180 0,'-3'2'68'0,"6"4"-36"0,3-1-40 0,-3 0 12 16,3-2 9-16,0 2 8 16,3 0-1-16,3-2-2 15,3 0-10-15,-6-6-1 0,3 0 3 16,-1-2-4-16,1 0-1 0,3 0-2 16,-9-3 0-16,0 0 2 15,-3 0 4-15,3-3-17 16,-6 1-7-16,-6-1-4 15,-3 3 1-15,-6 3 3 16,0 2 2-16,1 6 8 16,-7 5 2-16,3 5 0 15,6 3 0-15,0 0 2 16,3 0 2-16,0-1 9 16,6 4 3-16,3-1-2 15,6 1 1-15,3-3-7 16,3-3-1-16,6-2-9 15,0-3-4-15,3-6-39 16,2-2-17-16,4-2-15 16</inkml:trace>
  <inkml:trace contextRef="#ctx0" brushRef="#br0" timeOffset="3.994">979 14170 168 0,'-9'-2'63'0,"6"2"-34"0,0 2-30 0,-3 4 12 16,3-1 4-16,-3 5 2 15,0 4-6-15,6-1-2 0,0 0-5 16,0 3-5-16,3 0 0 0,6 2 3 16,0-2 3-16,0 0 0 15,3-3 2-15,-9 1 0 16,3-1 3-16,-6 0 1 15,-6 0 3-15,-3 0-7 16,-3-2-2-16,-3-3-3 16,-3-3-2-16,1 1-15 15,2-4-7-15,6-2-22 16,0 0-10-16,0-2-33 16</inkml:trace>
  <inkml:trace contextRef="#ctx0" brushRef="#br0" timeOffset="4.994">1095 14228 184 0,'0'3'71'0,"0"5"-38"0,3-5-39 0,6-1 14 16,-9 1 2-16,9 2 3 16,-6-2 2-16,3 0 4 15,0-3-11-15,3 0-2 0,0-3-2 16,0-2 0-16,0-1 0 15,-1-2-2-15,4-2-2 16,-9-1 1-16,3 1 1 16,-6-9-8-16,0 3-1 15,0 0-5-15,-9 3-3 16,0 3 6-16,-2 2 5 0,-7 2 3 16,6 9 1-1,-3 5-5-15,0 5 1 0,-3 3 2 16,3 3 1-1,6-1 3-15,3 6 1 0,3-3 3 16,6 0 3-16,3-2-2 16,3-1-2-16,3-2-5 15,-3-3-2-15,12 1-28 16,-6-6-10-16,3-3-46 16</inkml:trace>
  <inkml:trace contextRef="#ctx0" brushRef="#br0" timeOffset="5.994">1583 14067 172 0,'-3'-3'66'0,"3"3"-36"0,-6 0-20 0,3 0 17 16,-3 6-11-16,-5-1-2 16,-1 0-8-16,-6 14-4 15,6 2-1-15,-6 0-4 0,6 3 0 16,3 0 2-16,6 2 2 16,-3-5-2-16,6 1-2 0,6-4 2 15,-3-5 2-15,6-2-2 16,3-6 0-16,0-2-4 15,3-6 1-15,-9-5 2 16,3-2 1-16,-3-4 1 16,0-1 0-16,0-1 0 15,-6-8 2-15,-3 0 3 16,3 6 2-16,0 4-1 16,0 4 1-16,0 4-4 15,0 6-2-15,0 8 0 16,5 6-1-16,1 1 0 15,3 7 2-15,0-4 1 16,3 1 1-16,0-3-5 16,0-3 1-16,-3-3-24 0,0-2-10 15,0-2-33 1,6-6-39-16,0-6 32 16</inkml:trace>
  <inkml:trace contextRef="#ctx0" brushRef="#br0" timeOffset="6.994">1681 14075 100 0,'12'3'38'0,"-12"15"-20"0,3-2-8 0,3-3 12 16,0 0 12-16,0 3 6 16,3 0-10-16,-6 0-6 0,0 0-13 15,0-8-5-15,-3 3 0 16,3-6 6-16,-3 0 2 15,0-5 4-15,0-5 3 16,0-3-7-16,0-8-3 16,0-8-2-16,0 3-5 15,0 0-1-15,3 0-3 16,3 0-1-16,3 2-4 16,3 3 1-16,-3 3-20 15,0 2-9-15,3 1-5 16,2 2-2-16,1 2 11 15,-3 1 5-15,0 3 11 16,0 2 6-16,-3 0 7 16,0 2 2-16,3 3 11 15,-3 3 3-15,0 0-1 0,0-2 1 16,-3-1 2 0,3 0 3-16,5 1-5 0,-5-4 1 15,3-4-8-15,0-1-3 16,-3-2-1-16,0-3 1 15,-3 0-3-15,0-3 0 16,-6 1-3-16,0-1-1 16,-9 3-10-16,0 0-5 15,-6 3 3-15,0 5 3 16,-6 5 1-16,1 6 1 16,-1 7 2-16,0 3 4 15,9 3 12-15,3 5 8 0,9 0 4 16,9-2 4-1,0-1-8-15,12-5-3 16,0 1-6-16,2-12-1 0,7-2-14 16,3-8-3-16,3-2-51 15,2-4-21-15,-2-2-20 16</inkml:trace>
  <inkml:trace contextRef="#ctx0" brushRef="#br0" timeOffset="7.994">256 15131 80 0,'0'-11'33'0,"3"6"-18"0,-3 0 6 0,0 5 17 0,0-3 4 16,0 3 4-16,-3-3-14 15,-3 3-7-15,0-2-14 16,-3 4-7-16,-6 4-3 0,3 4-4 16,-3 1 0-16,0 5-3 15,6 2 1-15,3 3 3 16,6-2 1-16,3-1-2 15,6-2 2-15,0-3 1 16,6-2 2-16,0-6-3 16,0-5-2-16,0-5 2 15,0-6 2-15,-3-2 0 16,-3-5-1-16,5-4 3 16,-11-12 2-16,0-3-2 15,-3-5-2-15,-3 2-3 0,0 3-1 16,-6 3 2-1,4 7 0-15,2 6 5 0,-6 2 2 16,6 6-2-16,3 5-1 16,0 8-3-16,0 11-3 15,3 5 2-15,6 10 2 16,-1 9 0-16,4 2 2 16,6-3-2-16,-6-2-1 15,0 0 1-15,6 2-1 16,-9-8-16-16,6-4-4 15,0-7-61-15,-3-1-37 16,2-9 52 0</inkml:trace>
  <inkml:trace contextRef="#ctx0" brushRef="#br0" timeOffset="8.994">488 15088 176 0,'0'3'66'0,"3"-3"-36"0,3 0-37 15,0 0 10-15,0 0 8 16,3 0 5-16,3 0 5 16,-4 0 2-16,4-3-12 15,6 1-4-15,-6-9-1 0,0 3-3 16,-3 0 0-16,0 0-1 0,0-2 1 16,-6-1 0-16,-3 1 1 15,-3-1-5-15,-12 0-1 16,3 3-6-16,0 6 0 15,0 2 2-15,-9 8 1 16,4 10 0-16,5 1 4 16,-3-1-2-16,6 1 1 15,3-1 2-15,6 1 2 16,0-1 1-16,9-4 1 16,3-1-2-16,3-3 1 15,5-2-4-15,4 0 0 16,3-5-17-16,0-6-8 15,-3-2-26 1,-1-3-49-16,4-3 14 16</inkml:trace>
  <inkml:trace contextRef="#ctx0" brushRef="#br0" timeOffset="9.994">884 14797 132 0,'-9'-21'52'0,"6"3"-28"0,3 4-17 15,-6 12 15-15,3-1 11 16,-3 0 7-16,-3 1-13 16,-3 2-3-16,-3 5-14 15,0 3-6-15,3 5-3 0,1 3-6 16,2 5-1-16,6 6 3 0,-3 5 1 16,12-1 2-16,-3 9 2 15,6-3-1-15,0-3 2 16,2-5-7-16,1-5 1 15,-3-5-26-15,0-3-8 16,0-6-54 0</inkml:trace>
  <inkml:trace contextRef="#ctx0" brushRef="#br0" timeOffset="10.994">672 14961 204 0,'-3'-2'77'0,"6"-1"-42"0,6 0-41 0,-6 1 12 16,6-1-6-16,3-2 2 0,6 0-1 15,3-3 2-15,6 0-2 16,-6 0-31-16,2 0-15 0,4 0-35 16</inkml:trace>
  <inkml:trace contextRef="#ctx0" brushRef="#br0" timeOffset="11.994">976 14887 160 0,'3'11'60'0,"3"-6"-32"0,-6 8-24 16,3-5 13-16,3 3-8 15,-6-1-1-15,3 1-6 16,0 5-2-16,0 5 0 16,0-2-25-16,0-4-8 0,3-1-38 15</inkml:trace>
  <inkml:trace contextRef="#ctx0" brushRef="#br0" timeOffset="12.994">979 14845 152 0,'-3'-5'57'0,"3"5"-30"0,3-3-76 0,-3 3-8 15,6 0 4-15,3 0 8 16</inkml:trace>
  <inkml:trace contextRef="#ctx0" brushRef="#br0" timeOffset="13.994">1119 14980 160 0,'-3'13'60'0,"3"-13"-32"0,0 13-20 0,0-15 16 0,0-1-10 16,0 0-3-16,0-2-6 15,0-3-2-15,3-2-1 16,0-4-2-16,3-2 3 0,3-2-7 15,-6 2-1-15,6 3-1 16,3 0 4-16,-3 5-1 16,8 5-1-16,-2 6 7 15,0 2 5-15,0 6 0 16,0-1 3-16,-3 1-4 16,-3 2 1-16,0-2-5 15,3-4 0-15,-9-1-23 16,3-4-9-16,-1-2-41 15</inkml:trace>
  <inkml:trace contextRef="#ctx0" brushRef="#br0" timeOffset="14.994">1393 14829 200 0,'0'0'77'0,"3"0"-42"0,3 3-43 0,3-1 12 16,-6 4-2-16,3-4 1 15,2 1 10-15,4 0 6 16,-6-3-10-16,9 0 0 0,-6-3-2 16,-3 0-6-16,9-2 0 15,-12 2-1-15,0-2 0 0,0 0-3 16,-9-11-9 0,-3 3 0-16,-3 5-1 15,0 0 3 1,-6 8 4-16,3 8 1 0,1 0 0 15,2 0 4-15,3 2 0 16,6 6 3-16,-3 0 3 16,6 2 2-16,6 1-3 15,3-3-1-15,3-3-10 16,5 0-3-16,7-5-24 16,3-2-10-16,6-9-30 15</inkml:trace>
  <inkml:trace contextRef="#ctx0" brushRef="#br0" timeOffset="15.994">1699 14742 172 0,'-32'5'66'0,"23"-2"-36"0,-3 13-42 0,9-6 10 16,-9 3 2-16,3 3 5 15,3 3 4-15,3 2 5 16,-3 3-8-16,6-3-1 0,6-3-1 15,3-2-2-15,-3-5-2 16,3-3 3-16,9-8 2 16,0-5 0-16,-4-6 0 15,1-8-3-15,-3 1 1 16,-3-6-2-16,-3-5 2 16,-3 0-2-16,-6-3 2 0,-3-8-4 15,-3 1-2-15,-6 4 2 16,3 4 0-16,1 7 3 15,2 8 1-15,6 5-4 16,-6 6 1-16,9 10-2 16,0 9 0-16,9 9 11 15,0 1 5-15,-1 0 3 16,7 5-1-16,3-2-8 16,0-4-3-16,3 1-3 15,3-3-2-15,0-2-15 0,-1-1-5 16,-2-4-61-1,9-1-48 1,3-5 42-16</inkml:trace>
  <inkml:trace contextRef="#ctx0" brushRef="#br0" timeOffset="16.994">2170 14654 100 0,'0'3'38'0,"0"5"-20"0,6 3 3 0,-3-6 19 15,0 3 3-15,0 2 2 0,0 6-19 16,-1-2-7-16,1 4-12 16,3-2-5-16,-6-3-1 0,3-2-8 15,0-1 0-15,-3-2-41 16,3-2-18-16,0-1-15 15</inkml:trace>
  <inkml:trace contextRef="#ctx0" brushRef="#br0" timeOffset="17.994">2301 14583 120 0,'0'3'46'0,"9"18"-24"0,2-3-19 0,-8-10 12 15,3 3 13-15,-3-1 7 16,0 4-7-16,0-4-2 16,0-2-15-16,-3-3-2 0,0 1 1 15,0-6-4-15,0 0 2 16,0 0-3-16,3-3 2 16,3-2-2-1,0-3-7-15,9 0-3 16,-3 0-3-16,3-3 2 15,0 6 2-15,0 5 2 16,-1 5 1-16,1 6 1 16,0 2 2-16,-6 0 1 15,3 1 3-15,-3 2 3 16,-3-3-4-16,0 3-3 0,-3-6-6 16,-3-2 0-16,0-3-40 15,0 1-16-15</inkml:trace>
  <inkml:trace contextRef="#ctx0" brushRef="#br0" timeOffset="18.994">2104 14453 140 0,'6'-2'55'0,"3"-1"-30"0</inkml:trace>
  <inkml:trace contextRef="#ctx0" brushRef="#br0" timeOffset="19.994">277 15946 92 0,'-6'0'35'0,"6"0"-18"0,0 5-2 16,0-5 13-16,0 0-2 0,6 3-1 15,-6-3-2-15,0 5 0 16,0-5-13-16,3 5 1 0,2-2 0 16,-5-1-2-16,9 6 2 15,-6-5-4-15,6 0 1 16,3-3-1-16,0 5 3 15,3-5 1-15,-3 0 1 16,-3 0-6-16,3 0-4 16,-3-5 1-16,0 5 2 15,3-6 2-15,-4 4 3 16,-2-17-3 0,3 3 1-16,-3 3-1 15,-3-3-3-15,-3 8-3 16,0-2 2-16,-3 2 0 15,-3 0 1-15,3 0 2 16,-6 3-3-16,1-1-2 0,-4 4 0 16,0 2-1-16,-3 0-3 15,0 2 0-15,3 4 4 16,-6-1 1-16,6 5-3 16,-3-4-1-16,3 12 1 15,4-2 2-15,-1 0 0 16,3 0-1-16,-3 2-2 15,9 1 1-15,0-1 1 16,0 1 0-16,9 5 2 16,-3-6 1-16,0 1-1 15,11-3-2-15,-2-3 3 16,6-5 0-16,-3-3-1 16,0-5-2-16,3 0-2 15,-6-2 1-15,2-1-10 0,1-5-5 16,-6 0-21-16,0 0-6 15,0 3-31 1,-3-1-52-16,0 4 30 16</inkml:trace>
  <inkml:trace contextRef="#ctx0" brushRef="#br0" timeOffset="20.994">518 15866 140 0,'0'0'55'0,"0"0"-30"0,0 3-16 15,0-3 16-15</inkml:trace>
  <inkml:trace contextRef="#ctx0" brushRef="#br0" timeOffset="21.994">524 15890 302 0,'6'19'29'0,"-6"2"-14"16,3 0-3-16,2-3 0 0,-5 4 0 16,3-4 1-16,0 3-5 15,-3 0 0-15,0-5-3 16,0-2-3-16,0-7 2 16,0-1-1-16,0 2 3 15,0-8 1-15,0-8 3 16,0 5-5-16,0-7-1 15,0-4-2-15,0 4-2 16,0-4-2-16,3-1 1 16,9-4 1-16,-3 3 2 15,3 0-1-15,0-2-1 16,6-1 1-16,-6 6 1 16,6 2-1-16,-6 1-1 15,5 2-2-15,-5 3 1 16,-3 2 1-16,3-2 0 15,-3 13-20-15,0-11-9 16,-3-2-38-16,0 13-15 0,3 2-12 16</inkml:trace>
  <inkml:trace contextRef="#ctx0" brushRef="#br0" timeOffset="22.994">794 15885 148 0,'0'13'57'0,"0"-8"-30"0,0-2-32 16,0 10 47-16,0 3-7 15,0 3-6-15,0-4-5 16,6 7-14-16,-6-4-2 0,6 3-1 15,0 0-1-15,-6 3-1 16,3-5-3-16,3-6 1 16,-6 0 2-16,0-5 2 15,0 0 1-15,0-11 4 16,-6-4-2 0,3-4 0-16,3-2-2 15,-6-1-7-15,6 1-2 16,0 0-3-16,6 0 3 15,3-3 0-15,-6 3 3 16,6 2-6-16,0-5 1 0,0 3 1 16,6 2 1-16,3 3-2 15,-6 1 0-15,6 1 2 16,-7 1 2-16,7 8 0 16,-9-1-1-16,6-2-24 15,-3 3-9-15,3 0-43 16,-9-1-56-1,9 3 33-15</inkml:trace>
  <inkml:trace contextRef="#ctx0" brushRef="#br0" timeOffset="23.994">1110 15956 144 0,'-3'0'55'0,"6"3"-30"0,-3 7-12 0,0-4 19 16,0 2-1-16,0 5 2 16,6 0-14-16,-6 6-4 15,0 2-9-15,0-5-4 0,3 0 1 16,-3 2 0-16,0-5 3 0,0 1-3 15,0-7-2 1,0 1 2-16,0-2 0 0,0-4 1 16,0-12 0-1,0-1 0-15,0-2-5 16,0-3-1-16,3-2-2 16,0 4 3-16,3-2-2 15,3-2 1-15,0 2 2 16,3 3 0-16,5-3-3 15,1 3 0-15,3 2 4 16,0 11 3-16,0 3 3 16,-6-1 1-16,3 9 0 15,-1-3 2-15,-8 5 1 16,0 0 1-16,-3 1-4 0,0 7 0 16,-3-3-5-16,-3 3 0 15,0-5-1-15,0-2 1 16,0-4-20-16,0-2-6 15,0 0-19-15,0-3-6 16,0 1-37 0,0-4-39-16,6 1 43 15</inkml:trace>
  <inkml:trace contextRef="#ctx0" brushRef="#br0" timeOffset="24.994">1521 16006 152 0,'0'-2'57'0,"-15"-1"-30"0,6 3-12 0,9 3 36 15,-6 2-13-15,-6 0-17 16,3 3-8-16,3 3-9 16,3 7-3-16,-3 4 2 0,6-4 0 15,6-2 1-15,3 0-2 16,6-3 1-16,0-2 2 15,6-3 2-15,-6-3-8 16,3-2-1-16,-1-9 4 16,4-4 6-16,-9-4 2 15,0 1 4-15,-3-3-5 16,-3 0-1-16,-6-5-4 16,-3 3-1-16,-3-3 3 0,-3 2 1 15,-9 6 3-15,-3 8 1 16,-5-3-5-16,2 8-4 15,3 0-10-15,3 0-3 16,3 0-10-16,6 5-4 16,3 0-24-16,6-2-11 15,18 2-45 1</inkml:trace>
  <inkml:trace contextRef="#ctx0" brushRef="#br0" timeOffset="25.994">1750 16126 104 0,'-3'0'41'0,"3"0"-22"0,0 0-22 16,3 7 21 0,0-1 4-16,0-1 12 15,6 0 3-15,-6-2-6 16,3 0-4-16,-6-1-15 16,0 1 10-16,0 0 5 0,0-1-3 15,-6-2 0-15,3 5-7 0,-6-2 0 16,0-3-10-1,0 0-4-15,3-3-5 0,9-2-3 16,0 0-2 0,3-3-1-16,0 3 2 15,3-1 4-15,0 9 1 16,-3 0 1-16,0-1 2 16,0 1-1-16,-6-3-1 15,0 3 5-15,-3-1 1 16,0 1-5-16,0-3 0 15,0 0-36-15,3-16-78 32,0 3-36-32,3 0 48 0</inkml:trace>
  <inkml:trace contextRef="#ctx0" brushRef="#br0" timeOffset="26.994">1923 15623 140 0,'12'5'52'0,"-10"14"-28"0,-2 7-13 0,3-15 15 15,3 5 5-15,-6 7 4 16,0 6-8-16,0 6-4 16,0 10-13-16,0-5 0 0,0-3 3 15,0-3-7-15,0 3-3 16,3-3 0-16,-3-2 0 16,0-11 1-16,0-2 2 15,0-11-1 1,0-3 2-16,9-10 2 15,0 2-2 1,-6-7-13-16,3-4-3 16,0 4-1-16,0-4 1 15,3-1 1-15,-6 1 0 16,3 1 7-16,6-5 2 0,-6 4-2 16,3-4 1-16,0 2-2 15,3 3-2-15,2 2 3 16,-2 3 2-16,6 3 2 15,3 2 3-15,-6 6 1 16,3 10 1-16,0 6 7 16,-6-3 2-16,-1 2-2 15,-2 1-1-15,0-1-6 16,0 14 0-16,-9-3-3 16,3-5 2-16,0-6-4 15,0-2 0-15,0-3-8 16,0-2-4-16,0-3-39 0,0-3-17 15,0-10-59 1</inkml:trace>
  <inkml:trace contextRef="#ctx0" brushRef="#br0" timeOffset="27.994">277 16335 72 0,'-6'-14'27'0,"6"28"-14"0,0-20 4 0,0 12 14 0,0-6 3 15,0 5 5-15,0-5-16 16,0 0-3-16,6 5-6 15,-6-2 1 1,8 7-2-16,4-2 0 0,0 0-3 16,6-2 1-16,0-1-2 15,-3-3 0-15,3 4-1 16,3-4 2-16,2 1-1 16,1 0 2-16,9-3-2 15,0 0 2-15,2 0-8 16,7 0-2-16,-9 0 1 15,9 0 3-15,-4 0-2 16,1 0-2-16,3 0 0 16,-4 0-1-16,4 0 0 15,3 0 0-15,-4 0-3 0,4 5 2 16,-3-5 1-16,-1 5 0 16,7-2 0-16,-6-3 2 15,-1 5-1-15,1-2-1 16,0-1 1-16,5-2 1 15,-2 0-1-15,-3 0-1 16,2 3-2-16,-2 0 1 16,-3-3 10-16,2 2 5 15,1-2-6-15,0 3-4 16,-1-3-6-16,-2 0 1 16,3-3 1-16,-1 3 2 0,1-2-1 15,3 2 2 1,-4 0-4-16,-2 0 0 0,3 0 3 15,-4 0 1-15,-2-3-4 16,0 0 1-16,-6 1 0 16,2-1 0-16,-11 3 0 15,0 0 2-15,-6 0-25 16,-3 0-10-16,0 0-34 16,-6 5-12-16,-6 3-19 15</inkml:trace>
  <inkml:trace contextRef="#ctx0" brushRef="#br0" timeOffset="28.994">3762 13755 100 0,'0'-3'38'0,"0"3"-20"0,0 0-6 0,0 0 20 15,-3 0-9-15,0 0-5 16,0 0-2-16,0 0-9 16,0 0 7-16,-3 0 3 0,0 0-3 15,-3 0 0-15,0 3-2 16,-2-1 0-16,-1 1-6 16,-3 0-2-16,0 2 2 15,-3 0 1-15,0 1-3 16,0-1-1-16,0 3-1 15,-2 2 1-15,-4 1-4 16,0 0 0-16,0 2 1 16,0 3 0-16,-2-3 0 15,-1 3 2-15,0 0-1 16,0 0-1-16,0 2 1 0,1 6-1 16,-1 2-3-16,0 1 2 15,0-1 1-15,3 3 2 16,4 1-3-16,2-1 0 15,3-3-1-15,3 1 0 16,3 2 2-16,3-3 2 16,3 1-3-16,3-4 0 15,3 1-1-15,3 0 0 16,0 2 0-16,3 4 0 16,3 1 2-16,0 1 0 0,0 5 0 15,3-3 0 1,-10 1 0-16,4-1 2 0,-3-2-1 15,-3 0 2-15,0 2-2 16,-3-7 2-16,-3-4 4 16,-3 1 4-16,0-3-2 15,-3 1 0-15,-2-1 1 16,-4 0 1-16,0-3 1 16,3-2 0-16,-6 0-2 15,3 0 1-15,0-3-6 16,-3 1-1-16,1-1-2 15,-4 0-2-15,3 0 1 16,-3 0-1-16,0 1 0 16,-3 2 0-16,1-3 0 15,2 0 0-15,0 0 0 16,3-2 2-16,0-1-1 0,3-2-1 16,0 0 1-16,1-2-1 15,2 2-3-15,0-6 2 16,3 6 1-16,3-8 0 15,3 0-3-15,-3 0 0 16,6 0-3-16,0 0 1 16,0 0 1-16,6 0-1 15,3 0 1-15,0 0 3 16,3 0-2-16,3 0-1 16,2 3 0-16,4 2 3 15,0 3 0-15,3 0 3 16,0 0-3-16,-1 5 0 15,1-2 1-15,0 5 2 0,-3-1-3 16,0 4-2-16,-3-1 2 16,0 4 2-16,-4-1-2 15,1 0-2-15,0 0 2 16,-3 0 2-16,0 0 0 16,0 9-1-16,-3-4 1 15,0 0-1-15,-3 4-3 16,0-1 2-16,-3 5 1 15,0 0 2-15,0-4-1 16,3-1-1-16,-6 2 1 16,0 1 1-16,0 3-3 0,0-4-2 15,-6 1 4-15,3 5 1 16,0-2 0-16,0-1-2 16,-3 0 1-16,0 3-1 15,0-5-3-15,0 8 2 16,-3-3 1-16,0 0 2 15,0 3-1-15,0 2-1 16,0 6 1-16,3-4 1 16,0-1-3-16,-3-1 0 15,0 3-1-15,0-3 0 16,1 1 2-16,-1 2 2 16,0-6-1-16,3 4 2 15,0-1-4-15,-3 3 0 0,0-5 1 16,0-1 0-16,0 6 0 15,3-5 0 1,0 0 0-16,0 2 2 0,0 1-3 16,0-1-2-16,3 0-1 15,3 3 0-15,3 0 0 16,3-5 3-16,3 0 2 16,3-1 2-16,6 4-4 15,0-4-1-15,0 1-2 16,0-6 3-16,2-2-7 15,7 0-2-15,3-11 3 16,6-3 4-16,2-4-5 16,4-6-2-16,3-3-12 15,-1-5-4-15,1 0-17 16,-6-5-8-16,2 2-27 16</inkml:trace>
  <inkml:trace contextRef="#ctx0" brushRef="#br0" timeOffset="29.994">11042 3897 64 0,'9'-10'24'0,"-6"2"-12"0,0 3-14 15,-3-11 59-15,0 2-21 16,-3-1-10-16,-6-1-6 16,-9 0-9-16,-3 0 1 15,-6 3-7-15,-5-1 1 0,-13 4 1 16,-3 2 1-16,-5 3 2 16,-10 2-5-16,1 6-3 15,-4 5-1-15,4 5 1 16,-1 13-1-16,1 6-1 15,-1 2-2-15,4 11-1 16,-1 8 2-16,7 8 2 16,-1 24-5-16,12 5-1 15,13 2 4-15,14 4 5 16,15 9-4-16,27 4-2 16,14-9-4-16,19-4 1 0,11-17 1 15,21-15 2-15,16-11 1 16,5-19 1-16,12-16 2 15,3-18 1-15,0-21 5 16,0-21 3-16,-15-14 2 16,-18-15 5-16,-18-14-1 15,-17-5 1-15,-18-10 2 16,-19-3 0-16,-20-3 2 16,-23 8 1-16,-16-5-8 15,-6 15-2-15,-14 12-3 16,-1 12-1-16,-2 14-14 15,2 8-6-15,6 10-48 0,10 8-21 16,8 11-36 0</inkml:trace>
  <inkml:trace contextRef="#ctx0" brushRef="#br0" timeOffset="30.994">11334 3979 64 0,'0'-2'24'0,"0"4"-12"0,0-4-5 0,0 2 7 16,0 0 1-16,0 0 1 15,0 0-6-15,0 0-2 16,0 0 0-16,0 0 2 15,3 0-3-15,0-6-2 16,3 1 0-16,-1 0 1 16,4-3-1-16,0 0 0 15,6-5-3-15,6-6 1 0,0-2 2 16,3 0 0-16,0-3 0 16,-1 0-1-16,1 0 2 15,6-2 3-15,3 2 2 16,-1 0-8-16,4-2-3 15,0-3-1-15,6 0 2 0,5 2-5 16,1-2 1-16,-4 3 3 16,1 2 2-16,3 5-3 15,-4-12 1-15,1 4 0 16,3 3 2-16,-4 3-1 16,4 3-1-16,5-1 1 15,-2 3-1-15,-3 3-3 16,5 0 2-16,-5 0-1 15,0-1 0-15,5 4 4 16,-2-1 1-16,8 1-6 0,-2 2-2 16,-4 2-1-16,4 1 4 15,2 0 5-15,1-1 3 16,0 4-2-16,-1-1-3 16,1 1 0-16,-4 2-1 15,-2 0-3-15,5 2 2 16,-5 1 1-16,-4-1 0 15,4 4 0-15,0-1 0 16,5 3 0-16,-2 0 0 16,-4 0 0-16,-2 0 0 15,2 2 0-15,-5 1 0 16,-3 0-5-16,-1 4 1 16,-2 9 6-16,-3-3 4 15,2-2-3-15,-2-1-2 16,0-2 4-16,-6 0 1 0,-4 3-5 15,1-1 0-15,-3-2-1 16,0 3 0-16,2 2 0 16,1 0 2-16,0-3-1 15,0 4-1-15,-1-4 1 16,1 1 1-16,0-1-1 16,-3 1-1-16,0 2-2 15,5 0 1-15,-2 3 1 16,-3 5 2-16,0-3-1 15,-1 1-1-15,1-3 1 16,-3-3-1-16,-3-3 0 0,3 1 2 16,-1-3-1-16,-2-3 2 15,-3 0-2-15,-3-2 2 16,-3-3 0-16,0-3 1 16,0 0-16-16,-6 1-6 15,0-1-40 1,-6-5-39-16,0 0 29 15</inkml:trace>
  <inkml:trace contextRef="#ctx0" brushRef="#br0" timeOffset="31.994">14861 3815 132 0,'-18'-26'49'0,"18"23"-26"16,12 1-29-16,-6 2 6 15,-3 0-1-15,3 0 0 16,-3 0 1-16,-3 0 0 0,0 0 0 16,0 0 0-16,0 0 0 15,3 0 0-15,0 0 0 16,-3 0 0-16,0 0-3 16,0 0 2-16,0 0 5 15,0 0 2-15,0 0-5 16,0 0-2-1,-6-3 0-15,-3 3 0 16,6-3 3-16,0 3 3 16,0 0 4-16,0 0-2 15,0 0 1-15,0 0-5 16,3 0-2-16,0 3 2 0,0 10-7 16,0 6-1-16,6 4 2 0,0 1 3 15,0 0-1-15,6 0 0 16,-3 2 1-16,0-2 2 15,0 3-1-15,-4-6-1 16,1-3 3-16,0-2 0 16,-3 0-1-16,0-5-2 15,-3-1 16-15,-3-2 9 16,-3 0-4-16,0-3-2 16,-5-2 2-16,-10 0 1 15,-3-3-7-15,3 0-2 16,0 0-7-16,0-3-2 15,1 0-4-15,2 1-1 0,3-1-32 16,3 3-13-16,0 0-54 16</inkml:trace>
  <inkml:trace contextRef="#ctx0" brushRef="#br0" timeOffset="32.994">10762 2736 64 0,'-12'-16'27'0,"24"11"-14"0,-6 5-2 16,-9 5 10-16,6 0 4 15,-3 3 2-15,0-3-8 16,-3 6-1-16,3 5-9 16,0 10-3-16,-3 3-3 15,3 11 0-15,-3-3 2 0,3 0-2 16,3-5 0-16,-3-3-3 15,0-2-1-15,0-1 3 0,3-2 3 16,-6-3-11-16,0-2-5 16,3-6-108-1,0-13 50 1</inkml:trace>
  <inkml:trace contextRef="#ctx0" brushRef="#br0" timeOffset="33.994">10676 2881 116 0,'-15'-5'44'0,"12"2"-24"0,0 3-8 0,3 0 16 0,0 0 1 16,0 0 5-16,0 0-14 16,6 0-6-16,3 0-9 15,6-2-2-15,3-1 1 0,-4 0-5 16,7-2 1-16,3 3-18 15,3-6-5-15,-3 2-44 16,0 1-37 0,-4 2 37-16</inkml:trace>
  <inkml:trace contextRef="#ctx0" brushRef="#br0" timeOffset="34.994">10887 2932 80 0,'0'26'33'0,"3"1"-18"0,0-4-13 0,0-12 9 15,0-1 4-15,0 1 5 16,0-3-6-16,0 0-3 16,-3-3 0-16,0 1 0 15,0-6 3-15,0 2 2 16,-3 1-9-16,0-3 0 0,0-3 0 15,0-2 1-15,0 0 2 16,0-3-5-16,3 0-3 16,6-8 3-1,3-11-5-15,0 6 0 16,3 5-2-16,6 3-2 16,-3 5-2-16,-1-5 1 15,4 5-19-15,-3 3-7 0,0-1-19 16,-3 4-31-1,-3-1 24-15</inkml:trace>
  <inkml:trace contextRef="#ctx0" brushRef="#br0" timeOffset="35.994">11090 2889 124 0,'-3'6'49'0,"6"15"-26"0,-3-13-31 0,3-3 7 16,0 8 1-1,2 0 2-15,-2 1 4 0,0-1 1 16,3 0-3-16,-3-2-3 16,3-1 0-16,0 1 1 15,0-6-19-15,-3 3-6 16,0-3-30-16,0-2-11 16</inkml:trace>
  <inkml:trace contextRef="#ctx0" brushRef="#br0" timeOffset="36.994">11229 2937 52 0,'-3'0'22'0,"3"5"-12"0,-8 19 3 0,5-13 14 0,0 4 5 16,-6 7 3-1,-3-1-8-15,0 11-4 16,-3-1-11-16,3-4-3 0,0 2-5 15,3-5-3-15,3-3 0 0,0-3-4 16,3-4 2-16,3-4-41 16,0-5-48-1,9-5 16-15</inkml:trace>
  <inkml:trace contextRef="#ctx0" brushRef="#br0" timeOffset="37.994">11506 2749 68 0,'-3'3'27'0,"6"5"-14"0,-6 0-7 0,6-1 9 16,-3 9 5-16,0-2 2 15,0 17-9-15,0 6-5 16,-3 0-5-16,0 0-3 16,3-5 3-16,0-3 0 15</inkml:trace>
  <inkml:trace contextRef="#ctx0" brushRef="#br0" timeOffset="38.994">11503 3059 117 0,'3'21'-63'0</inkml:trace>
  <inkml:trace contextRef="#ctx0" brushRef="#br0" timeOffset="39.994">11396 2977 160 0,'-9'-22'63'0,"12"22"-34"15,0-2-41-15,0 2 10 0,3 0-4 0,6-8 3 16,3 0 2-16,3 8 1 15,0-8-25-15,-1 3-10 16,4-1-20 0,-3 4-8-16</inkml:trace>
  <inkml:trace contextRef="#ctx0" brushRef="#br0" timeOffset="40.994">11613 3003 76 0,'-6'16'30'0,"6"-3"-16"0,0 6-6 0,0-11 11 16,0 2-7-16,3 1-2 15,0-3 1-15,6 2 0 16,3-7 8-16,0 0 2 16,0-6 1-16,0 0 1 15,0-5-13-15,-3-2-3 16,0-1-5-16,-3-2-2 0,-6 2 3 16,-3-18 4-1,-6 8-3-15,0 3 0 0,-6 4-2 16,3 4-2-16,-3 18-57 15,6 0-26 1</inkml:trace>
  <inkml:trace contextRef="#ctx0" brushRef="#br0" timeOffset="41.994">11905 2977 56 0,'0'26'22'0,"0"-15"-12"0,3 2-1 0,3-8 9 15,0 3 5-15,0 3 3 16,-3-3-9-16,0 0-3 16,0-3-8-16,0 0-2 15,0 0 4-15,-3-5 5 0,0 0-7 16,0 0 1-16,-6-2 3 0,0-4-4 16,3-1-1-1,-6-4-2-15,6-2 0 0,3-3-4 16,0-8-2-16,6 6 4 15,3 2 1-15,0 2-3 16,0 4-1-16,3 2-2 16,0 3 0-16,0 2 3 15,-1 3 2-15,1 3-7 16,0 7-1-16,0-7-9 16,-3 5-3-16,6 0 1 15,-3 0 3-15,-3-3 7 16,0 0 2-1,0 1 1-15,0-1 4 16,-3 0 2-16,-1 0 0 0,1-5-1 16,0 3 3-1,0-3 2-15,0 0 7 0,-3 0 2 16</inkml:trace>
  <inkml:trace contextRef="#ctx0" brushRef="#br0" timeOffset="42.994">12152 2992 202 0,'6'-15'6'15,"0"1"-3"-15,0 1 0 16,-3 0-2-16,-3 5-1 0,0-5 3 15,0 2-2-15,-3 3 2 16,0 0-4-16,-3 3-2 16,-3 2 2-16,0 3 2 15,3 3-2-15,0 2 0 16,-3 16 7-16,0 1-1 16,4-1 3-1,5 0-3-15,0-3 2 0,0-2-6 16,5 3-1-16,4-6 2 15,0-5 1-15,3 0-34 16,3-5-54 0,3-3 9-16</inkml:trace>
  <inkml:trace contextRef="#ctx0" brushRef="#br0" timeOffset="43.994">12375 2884 120 0,'-14'-5'46'0,"11"5"-24"0,-12 0-21 0,9 2 8 15,-3 6 1-15,0-5 4 16,-3 10-8-16,0 11-3 16,3-6-2-16,0 4-4 0,3-4 0 15,3 1 2 1,3-6 2-16,3 0 4 0,3-5 2 15,3 0-6-15,0-5-2 16,3-6-5-16,0 0-1 16,-3-2 1-16,0-3 4 15,-3 3 1-15,0-14 1 16,-3-2 0-16,0 3 2 16,-3 4-3-16,-3 4 0 15,0 2 3-15,0 3 3 0,3 20-4 16,3 1-3-1,0 0 1-15,0 0-5 16,6-3 0-16,-1 1-35 16,4-4-32-1,3-2 19-15</inkml:trace>
  <inkml:trace contextRef="#ctx0" brushRef="#br0" timeOffset="44.994">12602 2865 104 0,'-15'-2'38'0,"0"2"-20"0,-6 2-23 0,15 1 4 16,-3 2 8-16,-3 1 8 15,-3 7-4-15,-2 11-1 16,2-6-8-16,3 1-3 15,0 2 2-15,6 0 1 16,3-2 2-16,3-4 2 16,3-1-3-16,3-4-2 15,3-4 0-15,3-6-1 0,0-3 0 16,2-5 0-16,4 0 2 16,-3-24-3-16,-3 3 0 15,0 0-1-15,-9-3-2 16,3 3 0-16,-6-2 0 15,-6-4 3-15,0 3 2 0,0 6 9 16,0 2 5-16,0 6-1 16,0 7 2-16,3 11-11 15,3 8-6-15,0 8-2 16,12 13 2-16,0 11 2 16,3 7 4-16,3-2 2 15,3 0 3-15,2-2-29 16,4-6-14-16,3-19-39 15</inkml:trace>
  <inkml:trace contextRef="#ctx0" brushRef="#br0" timeOffset="45.994">13102 2860 96 0,'0'-2'38'0,"3"-4"-20"0,0 1-6 0,0 2 16 15,-3 3-7-15,0-8 0 16,0 3-3-16,-3 0 0 16,0-1-9-16,-3 4 3 0,0 2 2 15,-6 0-1-15,0 5 2 16,-6 3-8-16,0 5-4 16,3 6-2-16,3-1-1 15,4 3-3-15,2 1 2 16,3-4-4-16,9-2 1 15,5 0 2-15,1-3 3 16,3 0-7-16,3-7-1 0,0 2-25 16,3-8-11-16,0 0-36 15</inkml:trace>
  <inkml:trace contextRef="#ctx0" brushRef="#br0" timeOffset="46.994">13194 2847 164 0,'-15'3'63'0,"12"5"-34"0,-3-1-32 16,3 1 13-16,0 0 6 15,0 8 5-15,3 5-9 16,3-2-2-16,3-1-6 0,3-2-3 0,3 0 0 16,3-3 1-1,6-7 3-15,0-4-2 0,-1-2 0 16,-2-2 1-16,3-4 0 15,-6 1-2-15,-6-19 3 16,-3 3-1 0,-6 0 1-16,-3 0-1 15,-3 2-5-15,-3 6-1 16,-6 2-13-16,0 4-2 16,6-1-23-16,0 2-9 15,3 6-87 1,6-5 74-1</inkml:trace>
  <inkml:trace contextRef="#ctx0" brushRef="#br0" timeOffset="47.994">13367 2865 112 0,'0'14'44'0,"0"-4"-24"0,6 17-15 15,-3-14 11-15,3 3-1 16,-1-3 1-16,4 0-2 15,0 1-1-15,-3-4 1 16,9-2-7-16,3-3-2 16,-3-5 1-16,0-8-3 15,-3-2-2-15,-3-11 2 16,0-1-2 0,-4 4-1-16,1-3-2 15,-3 8-1-15,0 2 4 16,-3 3 1-16,0 5-3 15,0 3 1-15,0 6-2 0,0 4 0 16,3 3 2-16,0 6 2 16,3 2-3-16,0-8-2 15,3 3-1-15,0-2 0 16,0-4-35 0,0 1-53-16,0-3 10 15</inkml:trace>
  <inkml:trace contextRef="#ctx0" brushRef="#br0" timeOffset="48.994">13661 2879 112 0,'-6'10'44'0,"6"-2"-24"0,-3 19-24 16,3-19 21-1,0 10 2-15,0-2 6 16,0-3 4-16,0-2-15 15,0-1-6-15,0-4-5 16,0 2-3-16,0-8 1 0,3 0-6 16,0-14-1-16,3-4-6 15,0-1 0-15,3-2 1 16,3 3 5-16,-3 4 1 16,6 6 0-16,-3 1 6 15,0 7 1-15,-3 10 4 0,3 6 1 16,-4 5-1-1,1-5-1-15,-3 3-1 0,0-4 2 16,0-1-8-16,0-1 0 16,0-3-18-16,0 1-4 15,0-8-41 1,0-1-18-16,3-2 44 16</inkml:trace>
  <inkml:trace contextRef="#ctx0" brushRef="#br0" timeOffset="49.994">13888 2662 176 0,'-3'-6'66'0,"6"12"-36"0,-1-6-37 0,1 5 10 0,0 6 1 16,-3 4 5-16,6 4-3 16,0 7-1-16,0 4-2 15,-3-1 0-15,0 5 2 0,0 3 0 16,0-3 0-16,0-4-14 15,0-7-7-15,-3-1-49 16</inkml:trace>
  <inkml:trace contextRef="#ctx0" brushRef="#br0" timeOffset="50.994">13783 2831 228 0,'0'-8'85'0,"6"5"-46"0,3 1-46 0,-3 2 16 15,3 0-6-15,6-5 3 16,6 2-14-16,6 0-7 16,2 1-74-16,1 2-33 15,0 0 53-15,-3 0 29 16</inkml:trace>
  <inkml:trace contextRef="#ctx0" brushRef="#br0" timeOffset="51.994">14248 2667 44 0,'-3'-5'16'0,"3"5"-8"0,3 0 6 16,-3 0 12-16,6 5 3 15,0 3 10 1,0 13-13-16,-1 3 2 15,1 5 1-15,-3 0-3 0,0-2 2 16,-6 7-16-16,3 3-2 16,-3-11 0-16,0-4-4 0,0-4 2 15,1-5-5-15,-1-2 0 16,3 0 3-16,0-9 1 16,0 1-6-16,0-19-11 15,3-3-4 1,-1 1-4-16,4-6 1 15,0 8 2-15,3-2 4 16,0 5 7-16,9 5 2 16,-3 5-1-16,3 6 2 15,0 5 5-15,-3 2 2 16,-3 1 9-16,-4 12 2 0,-2-1 0 16,-3-4 2-16,-6-2-1 15,-6 0 0-15,-2 0-7 16,-4-3-4-16,0-2-18 15,0-3-7-15,0-3-20 16,0-3-6-16,0-2-26 16,0 0-34-1</inkml:trace>
  <inkml:trace contextRef="#ctx0" brushRef="#br0" timeOffset="52.994">14462 2850 168 0,'6'8'66'0,"3"-3"-36"0,3 8-31 0,-6-5 12 15,0 0-1-15,0 5 1 16,0-2-3-16,0 2-3 16,0 0-2-16,-1-5-14 0,1 3-2 15,0-3-36 1,0-3-48-16,0 0 18 15</inkml:trace>
  <inkml:trace contextRef="#ctx0" brushRef="#br0" timeOffset="53.994">14596 2858 128 0,'-9'15'49'0,"6"1"-26"0,-6 40-23 0,3-35 13 0,-6 0 13 15,0 6 10-15,0-9-12 16,1 6-3-16,2 2-13 16,0-4-10-16,0-1-3 0,3-8-31 15,3-2-14-15,0-4-27 16</inkml:trace>
  <inkml:trace contextRef="#ctx0" brushRef="#br0" timeOffset="54.994">14733 2638 184 0,'-3'-3'68'0,"6"3"-36"0,0 0-42 0,0 6 11 15,0 7 10-15,-3 5 9 16,3 3 4-16,-3 6 3 15,0 5-15-15,0 7-5 0,0 4-2 16,0-6-3-16,0-3 1 16,0-5-9-16,0-2-1 15,-3-6-36-15,0-3-16 16,3-4-32 0</inkml:trace>
  <inkml:trace contextRef="#ctx0" brushRef="#br0" timeOffset="55.994">14605 2805 220 0,'-3'-8'82'0,"6"8"-44"0,12-6-47 16,-3 6 12-16,0-5 2 15,2 2 4-15,4 1-4 16,0-1-1-16,3 0-2 0,0 1-21 15,9 2-8-15,-4 0-65 16</inkml:trace>
  <inkml:trace contextRef="#ctx0" brushRef="#br0" timeOffset="56.994">14891 2873 180 0,'3'6'68'0,"0"-4"-36"0,6 6-33 0,-4-8 12 15,1 0-3-15,0 0 2 16,3 0-3-16,0-5 1 16,0 0-5-16,0-1-4 0,0-2 0 15,-3 1-1-15,0-1-2 16,-6 2 0-16,-3-4 3 0,-3 2-9 16,-3 0-3-16,-3 3 4 15,0 2 3-15,-6 6 4 16,-5 2 3-16,2 3 0 15,0 2-1-15,6 4 9 16,3 4 4-16,3 3 5 16,3 0 3-16,3-2-7 15,3-1-1-15,6 1-7 16,6-3-4-16,3-3-4 16,3-2 1-16,6-3-28 15,-1-3-10-15,1-2-49 16,-3 2-26-1,0-5 56-15</inkml:trace>
  <inkml:trace contextRef="#ctx0" brushRef="#br0" timeOffset="57.994">15159 2831 148 0,'0'-5'55'0,"0"2"-30"0,2 3 4 0,-2 0 23 15,0 0-9-15,-2 0 0 0,-4 0-18 16,0 0-5-16,-3 3-12 15,-3 2-7-15,3-2-2 0,0 2-1 16,3 3-2-16,0 3 0 16,6-6 0-16,0 3-6 15,9 10-2-15,0-2 5 16,0 3 1-16,0-1 1 16,-3-2 4-16,0 0 2 15,0-3 2-15,-6 0 7 16,0 1 6-16,-6-6-2 15,-3-1 0-15,-3 4-11 0,0-8-1 16,-3 2-40-16,0-5-14 16,0 5-62-1</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18.48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definitions>
  <inkml:trace contextRef="#ctx0" brushRef="#br0">20713 5641 108 0,'-3'-3'44'0,"6"3"-24"0,0 0-24 15</inkml:trace>
  <inkml:trace contextRef="#ctx0" brushRef="#br0" timeOffset="1">20734 5659 216 0,'9'19'31'16,"-1"2"-8"-16,1 3-4 15,-3 0-12-15,0-6 5 0,0 1 3 16,-3-6-3-16,0 0 1 15,-3-5-6-15,0 0-2 16,0-3 6-16,0-2 3 16,0-14-3-1,0 1-4-15,0-6-1 16,0 0-4-16,0-5 1 0,3-5-2 16,3-4 2-16,3 4-2 15,3 2-1-15,0 3 1 16,3 2-1-16,3 6-3 15,-1 5 2-15,-2 3-6 16,0 5 0-16,-3 8-21 16,0-3-7-16,-3 11-110 31,3-3 37-31</inkml:trace>
  <inkml:trace contextRef="#ctx0" brushRef="#br0" timeOffset="2">21061 5683 148 0,'-6'3'55'0,"6"-6"-30"0,3 6-27 15,-3-3 9-15,6 5 8 0,0 0 7 16,3 1 0-16,0-1 1 16,3 0-12-16,0-2-2 0,0 0-2 15,2-1-1-15,1-2 1 16,3 0-2-16,-3-2 2 15,-3-1-2-15,-3-2 0 16,0-1-8-16,-3 1 0 16,-3-3-4-16,-12-2 0 15,0-4-3-15,-3 4-1 16,0 2 3-16,-6 8 5 16,0 0 0-16,0 3-1 15,1 4 3-15,-4 4 0 16,3 5 7-16,6 0 6 0,0 2 0 15,6 6 1-15,3-3-5 16,3-2-3-16,6-1-2 16,6 1 0-16,6-3-7 15,3-6 1-15,6-2-23 16,8-2-11-16,-2-6-55 16,3-6-26-1,-4-10 59-15</inkml:trace>
  <inkml:trace contextRef="#ctx0" brushRef="#br0" timeOffset="3">21371 5665 168 0,'-24'0'66'0,"12"8"-36"0,-6 0-24 0,9 0 15 16,0 2-9-16,-3 6-2 15,3 5-3-15,-3 3-2 16,6 0-3-16,3-3 3 0,1-3 1 15,4 1-5-15,4-3 0 16,3-6-3-16,6-4 0 16,3-4 0-16,0-4-2 15,0-4-2-15,0-4 1 16,-3-9-2-16,-4 1 2 16,-2-1 3-16,-3 1 1 15,0 2 3-15,-3 3 3 16,-3-1 4-16,0 7 2 0,0 1-5 15,0 14-6 1,3 3-1-16,3 5-1 16,0 2-2-16,3-2-6 15,6-3-4-15,3-2-28 16,3-1-10-16,0-4-19 16</inkml:trace>
  <inkml:trace contextRef="#ctx0" brushRef="#br0" timeOffset="4">21746 5704 124 0,'-3'-13'49'0,"0"5"-26"0,-6 3-3 0,6 5 19 15,-3-3-10-15,-3 1-2 16,-6 2-14-16,-3 0-3 16,0 8-6-16,0 5-5 0,1 3 0 15,-1 2-1 1,6 6 0-16,3 0 0 0,6-3-2 15,3 0 0-15,3-2 3 16,3-3-2-16,3-6-1 16,9-2-2-16,-3-5 1 15,-1-3-2-15,1-6 2 16,0-12 3-16,0-3 3 16,-3-3 0-16,-3-2 2 0,-3-14-2 15,-6 0 2-15,0-2-4 16,-3-1 0-16,0 6 1 15,-6 6 0-15,6 7 4 16,-3 3 2-16,3 7 2 16,-3 4 0-16,6 10-7 15,0 13-2-15,3 11 2 16,3 18 1-16,3 3-3 16,0 3 1-16,3-6 2 15,0-2 1-15,3-6-6 16,-1-2 0-16,1-8-54 15,-3-3-55-15,3-8 25 16</inkml:trace>
  <inkml:trace contextRef="#ctx0" brushRef="#br0" timeOffset="5">21472 5284 132 0,'9'2'49'0,"-21"-2"-26"0,6 0-27 16,0 3 54-16,0-3-14 16,0 0-7-16,0 3-8 15,-3-3-13-15,0 0 1 0,-3 0 4 16,0 0-3-16,-2 0 2 15,-1 0-5-15,0 0-2 16,0 0 0-16,0 0 1 16,0 0-1-16,-6 2 0 15,0-2-1-15,1 0 2 16,-1 0-1-16,0 0 0 16,0 0-3-16,0 0 1 15,-3 0 0-15,4 0 1 16,-1 0-2-16,3 0-2 0,-3 0-2 15,3 0 1-15,3 0 3 16,0 0 1-16,1-2-4 16,-4-1 1-16,0 3 2 15,3 0 1-15,-3 0-4 16,0 0 1-16,0 0 0 16,1 0 0-16,-1 0 0 15,3 3 0-15,-3-3 0 16,3 0 0-16,-6 0 0 15,0 0 0-15,3 0 0 16,1 2 0-16,-4 1-3 16,3 0 2-16,0-1 1 15,3 1 0-15,-3 0 0 0,3-1 2 16,1 3-6 0,-1-2 1-16,3 2 1 0,0 1 1 15,3 2-2-15,0 2 0 16,3 1 2-16,0-1 0 15,0 1-2-15,3 2 2 16,0 3 1-16,0 5 0 16,0 3-3-16,0 0 0 15,3 2 4-15,0 9 3 16,0 2-6-16,0 0 0 16,0 0 2-16,0 0 2 15,0-5-3-15,0-1 1 16,0-1 2-16,0 1 3 0,3 4 2 15,-3-1 1-15,0 0-2 16,0-4 1-16,3-1-6 16,-3 2-1-16,0 1 2 15,3-3 3-15,0-2-4 16,-3-3-1-16,3-1 0 16,-3-4 0-16,3-3 2 15,0 0 1 1,0-6 1-16,0 1 0 15,0-1 0-15,3-2-5 16,0-2 1-16,3-1 0 16,3 0 0-16,3 0 0 15,0 1 2-15,2-1-3 0,7 0 0 16,0 3 1-16,0-2 2 16,3-1-3-16,2 0-2 15,4 0-1-15,3 1 0 16,-3-1 0-16,2-2 3 15,1-1-2-15,0 1 1 16,-1 0 0-16,1-3 0 16,0 2-3-16,0 1 1 15,-1-3 0-15,1 0-1 16,-3 0 1-16,0 0 3 16,-1 0 0-16,-2 0 1 15,0-3 0-15,-3 1 0 16,2-1 0-16,1 0 0 15,0 1 0-15,-3-4 0 0,-1 4-3 16,1-1 2 0,0 0 1-16,0 3 2 0,0 0-3 15,-1 0-2 1,-2 0-1-16,0 0 3 0,0 0 0 16,0 0 1-16,0 0 2 15,-1 0 1-15,1 0-4 16,0-2 1-16,0-1 0 15,0 1 0-15,-4-1 0 16,1 0 2-16,6 1-3 16,-9-1 0-16,0 3 1 15,-3-3 0-15,2 1 0 16,-2-1 0-16,-3 3 0 0,0-3 0 16,3 3 0-16,-3-2 0 15,3 2 0-15,-3 0 2 16,0 0-1-16,-3 0 2 15,0-8-2 1,-4 2 2-16,1-1 2 16,-3-1-2-16,0-3 0 15,0 0-3-15,0-2-1 16,0 0 1-16,-3-3 2 16,0 0-1-16,0-18-1 15,-3 2-2-15,0 0 1 16,0-2 1-16,-6-3 2 0,4 2-1 15,-1-7-1-15,-6-3 1 16,0 0-1-16,3 0-5 16,0-8 1-16,3 6 0 15,0 4-1-15,-3 6 4 16,3 3 2-16,0 5 0 16,3 5-1-16,0 3 1 15,0 2-1-15,0 6-3 16,0 0 2-16,0 2-1 15,0-2 0-15,3 8 2 16,-3-1 0-16,0 4-3 16,0-1 2-16,0 1 1 15,0-1 2-15,0 3-1 0,0 0-1 16,0-3 3 0,-2 1 2-16,-1-1-4 0,0 0-1 15,-3 1 4-15,0-1 2 16,-6 0 2-16,-3-7 0 15,-3 2-2-15,0 0 1 16,-5 3 0-16,-10-1 1 16,3 1 0-16,-6 2 0 15,-2 3 2-15,-1 3 4 16,0 0-8-16,4-3-1 16,2 0-5-16,3 0-1 15,9-3-30-15,4 0-14 16,8 3-94-1,15-2-44-15,3-6 92 0</inkml:trace>
  <inkml:trace contextRef="#ctx0" brushRef="#br1" timeOffset="6">20409 6488 48 0,'0'15'19'0,"0"-12"-10"0,3 0-11 0,-3 7 52 16,3 1-13-1,0 2-8-15,-3 0-16 16,3-2-9-16,-3 0 1 15,0-4 1-15,0 1-2 16,0-2-5-16,0-1 0 0,0 0 1 16,0-5 2-16,0 3-1 15,0 0 2-15,0-3 0 16,0 0 3-16,0 0-3 16,0 0 0-16,0 0 1 15,0 0 2-15,0 0-3 16,0-3 0-16,0 0-3 0,0 1-1 15,0-1 3 1,0-2 1-16,0-1-4 0,3 1 1 16,0 0 0-16,0-8 2 15,0 2-3-15,3-5 0 16,0 3-1-16,3 2 0 16,0 1 0-16,0 2 0 15,0 3-3-15,0-1-1 16,-1 4-13-16,1 7-3 15,0 8-32 1,3-2-20-16,-3 2 33 16</inkml:trace>
  <inkml:trace contextRef="#ctx0" brushRef="#br1" timeOffset="7">20603 6570 28 0,'-3'0'11'0,"0"2"-6"0,6 4 9 15,0-4 9-15,3 1-3 16,0-1 1-16,0 1-10 16,2 0-2-16,1-1-3 15,0-2 1-15,3 0-4 16,-3 0 0-16,0-2-1 15,0-4-2-15,-3 1 1 16,0 0-1-16,-3 2 0 0,-3 1 0 16,-3-1-3-16,0 0 0 15,-6 3-1-15,0-2 0 16,-3 2 3-16,0 2 2 16,0 1 0-16,0 0-1 15,1 2 1-15,-1 0-1 16,6 3 2-16,0 0 1 15,3 0-1-15,0 0-2 16,6 0 3-16,3 0 2 16,3 2-2-16,3-2-2 15,2-2 0-15,4-1-1 0,6-2-27 16,3-3-11 0,-3 0-1-16,-3-3 0 0</inkml:trace>
  <inkml:trace contextRef="#ctx0" brushRef="#br1" timeOffset="8">20847 6411 52 0,'3'10'22'0,"0"4"-12"0,0 4 1 15,0 6 10-15,0 2-9 16,0 1-2-16,0-1-6 16,-3-2-1-16,3 3-10 0,0-4-5 15,-1 1-25-15,1-10-11 16</inkml:trace>
  <inkml:trace contextRef="#ctx0" brushRef="#br1" timeOffset="9">20802 6554 108 0,'-3'0'44'0,"3"0"-24"0,3-3-19 0,-3 3 17 15,9 0-4-15,3-5-9 16,3 0-3-16,3 7-11 15,0 1-4-15,-1-8-40 16,-2 7-15-16,3-7 30 16,-3 8 18-16</inkml:trace>
  <inkml:trace contextRef="#ctx0" brushRef="#br1" timeOffset="10">20966 6570 76 0,'-3'8'30'0,"3"-3"-16"0,3 11-6 0,3-8 13 16,0 2-6 0,0 1 0-16,0-1-5 0,3-2-1 15,2 0-5-15,-2 0-1 16,3-5-1-16,0-3 1 16,-3-3-2-16,0-2-3 15,0 0-1-15,0-3-3 0,-3-3-1 16,0 1 4-16,-3-1 1 15,0 3 4-15,0 0 1 16,-3 0 1-16,0 3 0 16,0 0 0-16,0 2 2 15,0 3-5-15,3 5-3 16,0 0 3-16,0 6 1 0,0 0-5 16,3-1 0-1,0 1-17-15,-3-3-44 16,2 0-3-16</inkml:trace>
  <inkml:trace contextRef="#ctx0" brushRef="#br1" timeOffset="11">21171 6612 76 0,'3'13'30'0,"-3"-2"-16"0,3-1-6 16,0-4 11-16,-3-1-7 0,9-2-2 16,-9-1-5-16,6 1-2 15</inkml:trace>
  <inkml:trace contextRef="#ctx0" brushRef="#br1" timeOffset="12">21195 6665 179 0,'-3'0'-6'0,"0"-5"-1"15,3-3 3-15,0 0 2 16,6-3 2-16,0 1 2 15</inkml:trace>
  <inkml:trace contextRef="#ctx0" brushRef="#br1" timeOffset="13">21219 6609 150 0,'9'-5'-6'16,"0"2"-13"-16,0 3-4 15,0 3-10-15,-1 0-5 16</inkml:trace>
  <inkml:trace contextRef="#ctx0" brushRef="#br1" timeOffset="14">21332 6583 32 0,'-3'2'13'0,"3"-2"-6"0,3 6 11 16,-3-1 14-16,0 3-3 15,0 0 0-15,0 3-10 16,3-1-4-16,-3 1-6 0,0-3-1 16,3-3-3-16,-3 0 2 15,0-2-4-15,0-3 0 16,0 0 1-16,0 0-2 0,0 0 1 16,0-3-4-16,0-2 0 15,3-3-4-15,0 0 1 16,3-3 0-16,0 4-1 15,3-1 1-15,0 2 0 16,0 1 3-16,-1 5 0 16,1 5-2-16,3 1 2 15,-3 2 3-15,0-1 1 16,0 1-1-16,-3 3 1 16,3-3-4-16,0 3 0 0,0-1-1 15,-3-2 0-15,3 0-55 16</inkml:trace>
  <inkml:trace contextRef="#ctx0" brushRef="#br1" timeOffset="15">21728 6580 36 0,'0'-2'16'0,"0"2"-8"0,3 2 1 0,-3-2 9 16,3 3 1-16,0 2 1 16,0 3-5-16,0 0 1 15,3 0-9-15,0 0-2 16,0 0-3-16,-1 2 1 16,1-2-2-16,0 0 2 15,0 6-2-15,0-4-1 16,0-2 1-16,-6-3-1 0,9 1 4 15,-6-4 2 1,0-7-2-16,0 0-3 16,0-1 2-16,0-4-2 15,0-1-1-15,3-2-2 16,0-3 1-16,-3 3 3 16,3-8 1-16,-3 5-6 15,-3 3 0-15,6 2-26 16,-3 3-8-16,0 0-8 15</inkml:trace>
  <inkml:trace contextRef="#ctx0" brushRef="#br1" timeOffset="16">21996 6554 60 0,'-6'-3'24'0,"3"3"-12"0,-3 3 6 0,3-3 12 16,-3 2-9-16,-3 6-4 16,0 0-15-16,0 3-4 15,-6 2 1-15,3 0 0 16,3 1 3-16,0-1 3 16,3 3-7-16,3 2-3 15,1-7 3-15,2-3 4 16,5-3 4-16,1-8-5 15,6 1 0-15,-3-4-1 16,0 1 0-16,0-3 0 16,0-2 2-16,-3 2-3 15,0 0-2-15,0 0-1 16,-3 2 3-16,0 4-2 16,0-1 1-1,3 8 2-15,0 1 0 16,0 2 0-16,0 0 0 15,-3 5 2-15,3-3-1 16,0 1 2-16,-1 0-18 16,1-6-4-16,0 0-26 0,0-2-12 15</inkml:trace>
  <inkml:trace contextRef="#ctx0" brushRef="#br1" timeOffset="17">22055 6395 12 0,'-3'-5'5'0,"6"5"-2"0,0 0 1 0,-3 0 2 16,3 2 20-16,0 4 7 15,0 4-1-15,3 3-2 16,0 14-8-16,-3 2-3 15,0 3-7-15,0-3 0 0,6 0-7 16,-3-3-3-16,0 1-1 16,0-6-4-16,0 3 0 0,3-11-42 15,0-2-33 1,-1-3 24-16</inkml:trace>
  <inkml:trace contextRef="#ctx0" brushRef="#br1" timeOffset="18">22228 6564 72 0,'-3'0'27'0,"3"6"-14"0,3 4-15 0,-3-5 4 16,0 3 15-16,3 3 9 16,0 0-7-16,0-3-1 15,0-1-8-15,3 1-2 16,0-2-2-16,0-1-1 15,0-2-3-15,2-3-4 0,-2-3 1 16,0-2-1-16,0-1 0 16,0-2-5-16,-3-2 0 15,0-1 1-15,0 1 3 16,0 2 2-16,-3 2 3 16,0 4-3-16,0-1 0 15,0 8 3 1,0 3 1-16,0 3 3 15,3 0-5-15,0-1-1 0,0 1-2 16,0-1-2-16,0-2-30 16,9 0-35-1,0-2 16-15</inkml:trace>
  <inkml:trace contextRef="#ctx0" brushRef="#br1" timeOffset="19">22454 6551 104 0,'3'-3'41'0,"-6"3"-22"0,6 3-20 15,0 0 9-15,-3-3 4 0,6 2 2 16,0-2-5-16,3 0-3 16,0 0-1-16,0 0-1 15,0-2-2-15,0-1-2 0,0-5 3 16,2 0 0-1,-11-5-6 1,0 0 2-16,-3 2 0 16,0 1-8-16,-2 2-4 15,-4 2-7 1,-3 4-6-16,0 7 9 16,0 8 9-16,-3 3 5 15,3 3 9-15,3-1 4 16,0 1 12-16,3 2 6 15,0-3-10-15,6-2-3 16,9-3-5-16,3 3-1 0,3-8-21 16,0 0-9-16,21-8-42 15,-4-2-20-15</inkml:trace>
  <inkml:trace contextRef="#ctx0" brushRef="#br0" timeOffset="20">20463 5755 88 0,'0'-3'35'16,"0"3"-18"-16,0 3-2 0,0-3 15 0,0 0-10 15,0 0-1-15,-3 2-7 16,0-2 0-16,0 0-7 15,0 0 8-15,-3 0 6 0,0 0-12 16,-3-2-4-16,0 2-2 16,-3-3 1-16,0 3 3 15,-3 0 2-15,-11-3-3 16,5 3-1-16,-3-2 1 16,0 2 0-16,0 0 0 15,-5 0 0-15,-10 0-2 16,3 0-2-16,0 0-2 15,1 0-1-15,-1 2 6 0,3-2 3 16,-2 0-6-16,-1 3-1 16,3 0 0-1,0-3 0-15,4 0 1 0,-1 2 0 16,3-2 0-16,0 3 0 16,-3-3-3-16,1 3 0 15,2-3 2-15,3 0 0 16,0 0 1-16,0 2 2 15,4 1-6-15,-4 0-1 16,6-1 2-16,0 1 1 16,3 0 2-16,0-1 0 0,3 1 0 15,1-3 0-15,-4 8-3 16,0 0 2-16,3-3 1 16,-6 6 0-1,6-1-3-15,0 3 2 16,0 3 1-16,3 0-3 15,0 8 0-15,0-3 2 16,1 8 2-16,2 3-2 16,0 2 0-16,0 3-4 15,0 0-1-15,3 6 5 16,0 4 2-16,-3 4 1 16,0-1-2-16,0 8 1 15,0 6-1-15,0-6 2 16,0 5 1-16,0-4-4 0,0-1-1 15,0-3 1-15,3 1 2 16,0 2-2-16,0-5 0 16,3-3 3-16,0-2 1 15,0 2-1-15,0-5-2 16,0-5 3-16,0-3 0 16,0-5 1-16,0-3 0 15,0-3-2-15,-3-5-2 16,3-2 1-16,-3-1 1 15,0-4-1-15,0-1-1 16,0-3-6-16,0-4-4 16,0-1-14-16,3 0-7 0,0-2-17 15,-3-3-34 1,3-3 16-16</inkml:trace>
  <inkml:trace contextRef="#ctx0" brushRef="#br0" timeOffset="21">19123 7210 80 0,'6'3'30'0,"-3"4"-16"0,18 7-8 0,-9-4 9 16,0 9-2-16,3-1 0 15,0 6-5-15,0 3 0 16,-1-4 1-16,-2-1 5 15,0-4-6-15,0-2-2 16,0-5 1-16,0-1 2 16,0-7-4-16,3-1 4 0,0-9 1 15,2-9-3-15,-2-3 1 16,0 1-5-16,-3 2-2 0,0 0-3 16,0 3 1-1,-3-1-8-15,0 4-2 0,-3-1-14 16,0 3-6-16,0 0-33 15</inkml:trace>
  <inkml:trace contextRef="#ctx0" brushRef="#br0" timeOffset="22">18808 7557 28 0,'-3'0'11'0,"6"0"-6"0,-3 5 3 0,0 11 5 0,3 2 9 16,-3 11 4-16,3 16-8 15,0 16-3-15,0 13-8 16,-3 3-3-16,0-3-2 15,0-8 1-15,3 0 0 16,-3-7 1-16,3-9-2 16,-3-11 1-16,0-7-51 15,0-8-19-15</inkml:trace>
  <inkml:trace contextRef="#ctx0" brushRef="#br0" timeOffset="23">18826 7533 88 0,'0'-11'33'0,"3"8"-18"0,3-4-13 0,0 4 6 16,2 0-4-16,4 1-1 15,9-1 1-15,6 0 2 16,9 1-5-16,11-1-1 16,13 0 0-16,5-2 2 15,10 2-1-15,-1-2 2 16,7 0-2-16,-1 2 2 16,-6 1-4-16,-5-1 0 15,-4 3-1-15,-11 5 0 16,-12 0 4-16,-10 1 1 0,-5-1 3 15,-6 3 3-15,-6 0 2 16,-9 3 3-16,0 2-3 16,-3 11-1-16,-3 2-6 15,0 6-3-15,0 7 0 16,0 17-4-16,3 10 2 0,0 6 1 16,-3-6 2-16,6-5-1 15,0-6-1-15,2-7 3 16,-2 10 2-16,0-5-20 15,0-11-7-15,-3-7-42 16</inkml:trace>
  <inkml:trace contextRef="#ctx0" brushRef="#br0" timeOffset="24">18841 8435 96 0,'-15'0'35'0,"12"0"-18"0,3 0-22 0,0 0 6 0,0 0-3 15,6 0 0-15,3 0 2 16,5 0 2-16,16-3 3 16,3 3 2-16,9 0 5 15,17-2 5-15,10-1-3 16,8 0 0-16,3-2-8 16,7 2-2-16,2-2-2 15,-6 5-2-15,4 0 1 16,-16 0 1-16,-11 0 1 0,-7 3 1 15,-8-3 0-15,-9 0-27 16</inkml:trace>
  <inkml:trace contextRef="#ctx0" brushRef="#br0" timeOffset="25">19064 7924 100 0,'-3'-2'38'0,"6"4"-20"0,0-2-19 16,3 0 9-16,0 0 1 16,3 0 2-16,8 0-3 0,4-2-3 15,3 2-2 1,0 2-3-16,0-2-2 0,0 0 1 16,-4 0-52-16,-2 0-24 15</inkml:trace>
  <inkml:trace contextRef="#ctx0" brushRef="#br0" timeOffset="26">19466 7726 24 0,'-3'0'11'0,"3"5"-6"0,0 8 11 16,0-5 11-16,0 11-1 15,0 13 2-15,0 5-3 16,0 0 0-16,0 2-12 16,0 4-3-16,0-6-6 15,3-6-1-15,0-1-1 16,0-4-4-16,0-2 1 0,2-6-59 15</inkml:trace>
  <inkml:trace contextRef="#ctx0" brushRef="#br0" timeOffset="27">21555 7721 116 0,'-6'-11'44'0,"3"8"-24"0,-3-2-8 0,0 2 13 15</inkml:trace>
  <inkml:trace contextRef="#ctx0" brushRef="#br0" timeOffset="28">21508 7697 251 0,'-21'2'24'16,"0"6"-13"-16,-3 6-8 0,0 1-6 0,0 9 4 15,1 13 1-15,2 3-3 16,6 5-1-16,3 3-2 16,6-1 3-16,9 1 2 15,9-6 4-15,9-5-4 16,11-5-3-16,7-11 3 15,3-8 3-15,8-10 1 16,-5-11 0-16,3-10-3 16,-1-14-2-16,-2-5 5 15,-6 0 1-15,-13-3 4 16,-8 0 4-16,-9 3 9 16,-12 3 6-16,-6 2-13 0,-6 3-4 15,-5 3-10 1,-4 2-2-16,0 5-22 0,3 3-8 15,3 3-67 1,3 3-39-16</inkml:trace>
  <inkml:trace contextRef="#ctx0" brushRef="#br0" timeOffset="29">21049 7554 56 0,'0'71'24'0,"0"-26"-12"0,0 40-12 0,0-40 7 16,0 16-4-16,0 2 0 15,-3 1-1-15,3-6 1 16,0-5-2-16,0-5-1 16,3-6-24-16,0-16-9 15</inkml:trace>
  <inkml:trace contextRef="#ctx0" brushRef="#br0" timeOffset="30">21082 7538 72 0,'18'-11'27'0,"-3"1"-14"0,14-3-7 16,-2 10 9-16,0-2-8 16,12-3-4-16,17-6 0 15,10-1 2-15,8-7-4 16,1 4-1-16,-1 2-7 16,6 3 0-16,-5 2-10 15,-10 3-4-15,-8 6 8 16,-13-1 5-16,-8 8 21 15,-3 1 11-15,-9 4 3 0,-3 6 2 16,-7 3-12-16,-5 4-5 16,0 12-5-16,-3 10-2 15,-3 10-1-15,0 19 2 16,-3 6-3-16,0-3-4 16,0-6 0-16,3-2 3 15,0-6 1-15,0-5-1 0,0-2 1 16,0-6-11-16,-3-7-2 15,0-9-35 1,-3-8-30-16,-3-4 21 16</inkml:trace>
  <inkml:trace contextRef="#ctx0" brushRef="#br0" timeOffset="31">20972 8493 52 0,'-18'0'22'0,"18"13"-12"0,0-18-1 0,0 5 9 16,0 0 3-16,0 5 2 16,0-5-15-16,3-2-4 15,9-1 1-15,3-5 4 16,5 3 1-16,4-6 4 15,6 1-7-15,12-1-2 16,5 3-1-16,16 0 2 16,8 0-3-16,7 6-4 15,2-1-2-15,3 0 2 0,-2 3 2 16,-1 3 2-16,-5 0 3 16,-13-1-5-16,-8 4-1 0,-10-1 2 15,1-2 1 1,-12-1-21-16,-4-4-56 15</inkml:trace>
  <inkml:trace contextRef="#ctx0" brushRef="#br0" timeOffset="32">21549 6294 88 0,'3'-2'33'0,"-3"2"-18"0,0 0-13 0,0 0 9 0,0 0-5 15,0 0-1-15,0 0-2 16,0 8-3-16,0 5 3 16,0 11 2-16,-3 15 0 15,0 14 0-15,0 14-1 16,0 9 2-16,3 9 1 16,0 5 1-16,0 2-4 15,0-12-1-15,0-3 1 16,0-9 0-16,0-7-2 15,0-10-4-15,0-4 1 0,0-2 3 16,0-8 1-16,0-8-1 16,0-5 1-16,0-5-4 15,0-4 0-15,0-1-1 0,0-4 0 16,0-2-20 0,0-2-48-16,-3-4-2 15</inkml:trace>
  <inkml:trace contextRef="#ctx0" brushRef="#br0" timeOffset="33">21380 7213 56 0,'-3'0'24'0,"6"2"-12"15,-3 6-10-15,3 0 6 0,-1 3 7 16,4 7 2-16,3 1 0 16,6 2 0-16,3 3-5 15,0-1-2-15,3-1 0 16,0-4 4-16,-4-5 1 16,1-2 0-16,3-6-1 15,-3-7-1-15,3-6-7 16,-3-3-2-16,0-2 0 0,-4 0 0 15,-2-3 0-15,-3-3-18 16,0-2-7-16,0 0-56 16</inkml:trace>
  <inkml:trace contextRef="#ctx0" brushRef="#br0" timeOffset="34">23585 7646 104 0,'-9'-5'41'0,"6"5"-22"0,0 0-5 0,3 0 17 16,0 0-8-16,0 0-4 16,0 0-10-16,0 0-6 15,3 3-2-15,3 2-6 0,3 3 1 16,3 3 4-16,6 2 4 15,3 3-1-15,6 2 0 16,2 1-1-16,1-3-2 16,-3 2 1-16,-3-5-1 15,-1-2 0-15,-2 0 0 16,-3-3 2-16,-6-1 1 16,-3 4 1-1,-6 0 0-15,3-3 0 0,-12-1 0 16,3 1 0-16,-9 3-5 15,-9 5 1 1,-3 2 4-16,-5 1 2 0,-4 5-5 16,3 0-2-16,0-3 2 15,7-3 1-15,2-2 0 16,6-3-2-16,3-2-4 16,3-3 0-16,3-3-33 15,6 0-13-15,6-5-21 16</inkml:trace>
  <inkml:trace contextRef="#ctx0" brushRef="#br0" timeOffset="35">24070 7684 64 0,'-9'2'27'0,"0"6"-14"0,-2 5-7 0,5 1 9 16,-3-1 3-16,-3 11 1 15,3 7-4-15,6 4-1 16,-3-1-8-16,3 6-4 15,3 0 3-15,6-9 1 0,9-2 4 16,6-7 1-16,5-7 3 16,7-7 4-16,6-8-10 15,0-10 4-15,-4-6 4 16,4-8-4-16,-9-8 1 0,-6-5 3 16,-10 3 4-16,-11-1 3 15,-12 1 1-15,-5 0 0 16,-13 5 0-16,-6 5-13 15,-3 0-4-15,1 8-23 16,2 3-9-16,3 5-40 16,9 3-18-16</inkml:trace>
  <inkml:trace contextRef="#ctx0" brushRef="#br0" timeOffset="36">23276 7347 48 0,'0'8'19'0,"0"29"-10"0,6 3 5 0,-3-19 9 16,2 11-3-16,-2 16-1 16,-6 13-11-16,3 13-5 15,-5 2 4-15,5-2 5 16,8-10-4-16,-2-8-2 16,0-6-3-16,0-8-3 0,-3-5-15 15,0-8-7 1,0-5-29-16,-3-5-10 15</inkml:trace>
  <inkml:trace contextRef="#ctx0" brushRef="#br0" timeOffset="37">23386 7226 76 0,'-3'-3'30'0,"3"3"-16"0,3 3-21 0,6-3 5 16,0 0 2-16,0 0 2 16,11 0 2-16,4 0 2 15,6-3-1-15,12 0 2 16,8-2-4-16,10 0 0 16,2 0-3-16,10-6-1 15,2 3-10-15,1-2-5 16,-1-1-10-16,-6 3-1 15,-8 3 12-15,-12 2 8 16,-13 6 40-16,1-1 18 0,-12 6-10 16,-3 0-6-16,5 3-18 15,-11 5-8-15,-6 5-6 16,3 5 0-16,-3 17-2 16,0 4 2-16,-3 6 0 0,6 8-1 15,0 5 1-15,0 16-2 16,-3-2-1-16,8 4 3 15,-2-7 0-15,0-8-4 16,0-3-1-16,-6-8-8 16,3 0-2-16,-6-2 5 15,-3-6 3-15,-3-13 1 16,0-5 1-16,0-6-7 16,-3-2-2-16,-6-3 4 0,0-2 1 15,-12-3 4-15,0-3 3 16,-2-2 4-16,-4-1 4 15,-6 1 7-15,-3-3 2 16,-8-3-1 0,-4 0 0-16,-3 1-5 0,-5-1 0 15,-4-2-7-15,-5-1-1 16,-13-4 0-16,-2-1 0 16,3 0 4-16,2-2 5 15,10 2-9-15,8 1-5 16,7-1-28-16,5 3-11 15,12-3-40 1</inkml:trace>
  <inkml:trace contextRef="#ctx0" brushRef="#br0" timeOffset="38">22082 5757 68 0,'-6'0'27'0,"6"-2"-14"0,0-1 7 0,0 3 14 16,0 0-3-16,0 0 2 15,0 0-15-15,0 3-3 16,0-3-5-16,0 0 1 15,0 0-6-15,0 0-1 0,12 0 4 16,6 2 7 0,3-2-1-1,-1 0-6-15,4-2 1 16,3 2-4-16,0 0 0 16,9-3-3-16,2 0 1 0,1 1-2 15,-3 2-1-15,2-3 1 16,7 0-1-16,-3 3 0 15,-1 0 0-15,1 0 0 16,-3 3 0-16,2-3 0 16,1 3 0-16,3-1 0 15,-7 1 2-15,1-3-3 16,3 3 0-16,-1-3 3 16,-5 0 1-16,0-3-4 15,0 3-1-15,-1 0 3 16,-5 0 1-16,6 0-3 15,-3 0-1-15,-1 0 3 16,4 0 1-16,-3 0-3 16,-3 0-1-16,-7 0 3 15,7 0 1-15,-9 3 0 0,9-1-2 16,-9-2-2-16,5 3 1 16,-5 0 1-16,-3-1 2 15,-3 4-1-15,-3-4 2 16,-3 4-2-16,3 9-1 15,-3-1 1 1,0-1 1-16,-1 0 1 16,1 0-1-16,-6 3 1 15,6 0-2-15,-3 8 2 16,0 0-2-16,0 7 2 16,-3 6-2-16,-3 1 2 0,6 1-2 15,-6 4-1-15,0 2-2 16,0-3 1-16,0 3 1 15,0 0 2-15,3 5-1 16,0 3-1-16,0-5 1 16,0-6 1-16,0-5-1 15,-3-3 2-15,0 6 0 16,0-6 1-16,0-2-5 16,0-3 1-16,0-2-2 15,0-1 0-15,0-2 2 16,0 0 2-16,0 0-1 15,6-6 2-15,-3 1-2 16,-3 5-1-16,0 2 1 0,0-2-1 16,0-6 0-16,3 1 0 15,-3-3 2-15,3 0 1 16,-3-3-1-16,0 0-2 16,0-2-2-16,0 2 1 15,0-3 1-15,0 1 0 16,0 0 0-16,0-3 0 15,0-1 0-15,0 7 2 16,0-4-1-16,0-2 2 16,0 0-2-16,0-3-1 15,0 1 3-15,0-1 0 16,0-5-1-16,0 0-2 16,0 0 3-16,-3-5 0 15,0 2-1-15,-6-2-2 0,6 0 1 16,-6-3-1-16,0-3-3 15,0 0 0-15,0 1-1 16,-3-3 3-16,3-1 0 16,-2-1 1-16,-7-7 0 15,0 1 2-15,3 3-3 16,6 2 0-16,3 3 1 16,0 2 0-16,-3 3 0 15,9 3 0-15,-3-1-3 16,0 4 0-16,3 7-1 15,6 8 3-15,3 1-5 16,3 4 2-16,-3 1 6 0,6-1 4 16,0 1-6-1,-3-3 1-15,5-3-1 0,-5 0 2 16,6-5 1-16,-6 0 3 16,6-6 3-16,-3 1 2 15,0-6-3-15,-3-2-3 16,6-3 2-16,-4 0 0 15,-5-2-1-15,3-1-1 16,6 1-3-16,-6-1 1 16,-3-5-2-16,-3 0 2 15,0 0-4-15,0 0 0 16,-12 1 1-16,6-1 2 16,-3 3-8-16,0-1-1 15,-3 4-14-15,6 2-6 0,-3 0-37 16,-9 0-78-1</inkml:trace>
  <inkml:trace contextRef="#ctx0" brushRef="#br0" timeOffset="39">21540 6361 44 0,'0'-6'19'0,"0"6"-10"0,3-2 7 0,-3 2 11 15,0 0-3-15,0 0-2 0,0 0-6 16,0 0-2-16,0 0 0 15,0 0 2-15,0 0-1 16,0 0 1 0,0 0-6-16,0 0-2 0,0 2-4 15,0 4 2-15,0-1 3 0,0 0-3 16,0 3-1-16,0 0 0 16,0 3-1-16,0 2 0 15,0 0 0-15,0 6-2 16,0 7-2-16,0-2 3 15,0 2 2-15,0 1-2 16,0-1 0-16,0-2 1 16,0 3 0-16,0-1 0 15,0-2 0-15,0-3-2 0,0 0 1 16,0-2-2-16,0-1-1 16,0 1 1-16,0-3 1 15,0 2-3-15,3-2 0 16,-3 0 3-16,0 0 1 15,3 0-4 1,-3 2 1-16,0 3 4 0,0-2 2 16,0-3 0-16,0 0-1 15,0-3-3-15,0 0 1 16,0-2-2-16,0-1-1 16,0 1 1-16,0-1-1 15,0 1 0-15,0 0 2 16,0-1 1-16,0 1 1 0,0-1-7 15,0 1 0-15,0 2 1 16,0 0 1-16,0-2 1 16,0 2 0-16,0-2 0 15,0-1 2-15,-3 1-3 16,3-1 0-16,-3 1 1 16,3 0 0-16,0-1 2 15,0 1 1-15,0-1-1 16,0 1-2-16,0 2 1 15,0-2-1-15,0-1-3 16,-3 1 2-16,3 0 1 16,-3-1 2-16,0 1-1 15,3-1-1-15,-3-2 1 16,3 3-1-16,0-1-3 16,0-2 0-16,0 0 2 15,0 3 2 1,0-1 4-16,0-2-7 0,0-2 0 15,0-1 0-15,0 0 3 16,0-2 0-16,0-3 2 16,0 0-2-16,0 3-1 15,0-3 3-15,0 0 0 16,0 2-1-16,0-2 1 16,-3 0-2-16,0 0 2 15,0-5 0-15,0 0 1 16,-8-9-5-1,-4 4 1-15,0-1 0 0,0-2 0 16,0 0 2 0,3-1-1-16,0 1-1 0,0 0 1 15,3 0-1-15,0 0-7 16,0 2-3-16,4 0 10 16,-1 3 6-16,3-2-2 15,0 5 0-15,0-1-9 16,0 4-2-16,3-1 4 15,0 3 1-15,0 0 2 16,6 8 0-16,0 5 0 16,3-2 0-16,-1 2-3 15,7 0 2-15,3 0 1 0,0 1 0 16,0-1 0 0,-3 0 2-16,0-2-1 0,0-9-1 15,-1 4 1-15,-2-6-1 16,0-3 2-16,0-2 3 15,0-1-2-15,-3-2-2 16,0 3 0-16,-3 0-1 16,0-3 0-16,-3 0 2 15,0 0-1-15,0 0-1 16,3-2 1-16,-3-1-1 16,9 0 0-16,-3-2 2 15,-1-3-3-15,4 0-2 16,-3-5-3-16,0 5 1 0,-3 3 1 15,0 3-1-15,-3 2-21 16</inkml:trace>
  <inkml:trace contextRef="#ctx0" brushRef="#br0" timeOffset="40">24005 9284 140 0,'-3'0'55'0,"3"-5"-30"0,0 8-14 16,0-3 15-16,0 0-1 16,0 0 2-16,0 0-9 15,3 0-3-15,6 0-8 16,3-3 4-16,-3 3 4 0,6-3-5 15,-4 1-1-15,1 2-5 16,0-3-1-16,0 3-3 16,-3 0-1-16,6 0 1 0,-6-3 0 15,-3 1 0-15,3 2 2 16,-3-3-8-16,0 3-1 16,0 0-14-16,-3 0-6 15,-3-3-11-15,6 1-3 16,-6 2-16-1,0 0-30-15,3 0 20 16</inkml:trace>
  <inkml:trace contextRef="#ctx0" brushRef="#br0" timeOffset="41">24014 9411 104 0,'-9'0'38'0,"9"3"-20"0,0 0-6 16,0-3 16-16,0 0-3 16,0 0 0-16,6 0-2 15,-3 0 0-15,9-3-13 16,-3 3-3-16,8-3-1 0,1 1 1 15,-3-1 1-15,6-2-4 16,-3 5-3-16,-6-3 0 0,6 3 1 16,-6 0 1-16,-1 0 1 15,-2-3-5 1,0 3-1-16,-3-2 1 0,0 2 0 16,-6 0-4-16,0 0 1 15,6 0-11-15,-6 0-6 16,0 0-17-16,3 0-6 15,-3 0-28 1</inkml:trace>
  <inkml:trace contextRef="#ctx0" brushRef="#br0" timeOffset="42">24305 9292 132 0,'-8'0'49'0,"11"-2"-26"0,-3 4-3 15,0-2 19-15,0 0-6 16,0 0-2-16,8 3-11 15,-2-3-2-15,-3 0-11 16,9-3 2-16,-3 3 2 0,6-2-4 16,0-1 1-16,-3 0-5 15,-3 1 0-15,3-1-6 0,-3 0 0 16,0 1-1 0,0-1-1-16,-6 0-18 0,5 3-10 15,-2-2-21-15,0 2-6 16,-3 0-19-1</inkml:trace>
  <inkml:trace contextRef="#ctx0" brushRef="#br0" timeOffset="43">24297 9414 120 0,'-3'0'46'0,"3"0"-24"0,0 0-6 15,0 0 18-15,0 0-9 16,0 0-5-16,6 0-7 16,2 0-1-16,1-3-7 15,9-2 4-15,0 5 1 0,-3 0-5 16,6 0-1-16,-3 0 0 15,0 0 0-15,-4-5-7 16,4 5 0-16,-6-3-21 16,0 0-7-16,-3 1-33 15,0-1-38-15,0 0 32 16</inkml:trace>
  <inkml:trace contextRef="#ctx0" brushRef="#br0" timeOffset="44">23942 9753 60 0,'0'0'24'0,"0"-6"-12"0,3 4-1 0,-3 2 10 16,0 0 2-16,6-3 3 15,-6 0-1-15,0-2 0 16,0 0-3-16,0 2-2 15,-3 0-4-15,-3 1-2 0,-3-1-8 16,0 3 0-16,-2 3 1 0,2 2-6 16,-3 3 0-16,0 5-3 15,0 0-2-15,3 3 0 16,0 0 3-16,6-3 0 16,-3 1 1-16,6-1 0 15,6-2 0-15,0-4-7 16,3 1 0-16,6-2-32 15,0-4-58 1,6 1 9-16</inkml:trace>
  <inkml:trace contextRef="#ctx0" brushRef="#br0" timeOffset="45">24029 9755 144 0,'-9'8'55'0,"3"-3"-30"0,6 6-16 0,0 0 16 16</inkml:trace>
  <inkml:trace contextRef="#ctx0" brushRef="#br0" timeOffset="46">24020 9811 280 0,'6'10'17'16,"3"1"-10"-16,3-3-2 0,2-3-1 16,1-2 0-16,0-3 2 15,-3-3 1-15,0-2 1 16,-3 0 0-16,-3-6 4 15,-6-2-2-15,-3 0-5 16,0-1-3-16,-6 1-1 16,0 2-1-1,3 1-18-15,-3 2-5 0,0 3-33 16,3-1-56 0,0 4 18-16</inkml:trace>
  <inkml:trace contextRef="#ctx0" brushRef="#br0" timeOffset="47">24124 9771 124 0,'0'8'49'0,"0"11"-26"0,3-9-18 0,0-2 13 15,3 0-4-15,0 0 2 16,0-3-3-16,3 1 0 15,0-6-7-15,2 0-2 0,4-3 2 16,-3-5-3-16,0 0 0 16,0 0 1-16,-3-3 2 15,-3 1-1-15,0-1 0 16,-3 1-1-16,0 4 0 16,-3-2 2-16,0 3 3 15,-3 3-4-15,0 2-1 16,0 2-2-16,3 3-2 15,0 1 1-15,0 2 1 0,3 2-3 16,3 1 0-16,-3-1 1 16,6 1 0-16,3 0-5 15,-3-3 1-15,0 0-29 16,-1-3-11-16,1-3-39 16</inkml:trace>
  <inkml:trace contextRef="#ctx0" brushRef="#br0" timeOffset="48">24350 9745 112 0,'0'0'44'0,"3"5"-24"0,-3 3-4 0,3-3 16 16,-3 0-9-16,3 3 0 15,-3 3-8-15,6-3 1 16,-6 0-9-16,0 0-4 0,0 0 0 15,3 0 0-15,3-6 1 16,-12 1-2-16,12-3 1 16,-3 0-2-16,0-5-1 15,-3-1-2-15,9-7-3 16,0 0 2 0,3 0 0-16,-3-1 1 15,3 1 0-15,5 0 0 16,-5 5 2-16,9 3 0 15,-6 2 2-15,0 3 1 16,0 3-4-16,-3 2-1 0,0 6 3 16,-4-3 3-16,1-1-3 15,-6 7-1-15,6-4 2 16,-6 4 1 0,-3-1-15-16,6-3-6 0,-6-2-99 31,0-2 21-31</inkml:trace>
  <inkml:trace contextRef="#ctx0" brushRef="#br0" timeOffset="49">24731 9499 156 0,'-3'-6'57'0,"6"6"-30"0,-3 3-16 0,0-3 18 16,0 5-13-16,0 6-3 16,0 2-2-16,3 16 0 15,-3 0-5-15,6 6-2 0,-3-4 0 16,-3 1-2-16,6 0 1 16,-3-6-2-16,0 1-1 15,-3-6-17-15,0-3-9 16,0-2-24-1,0-2-52-15,0-4 14 16</inkml:trace>
  <inkml:trace contextRef="#ctx0" brushRef="#br0" timeOffset="50">24606 9705 152 0,'0'0'57'0,"3"-3"-30"0,9-2-7 15,-6 5 19-15,6-3-8 16,3 1-3-16,9-1-14 16,-1-2-4-16,-2-1-6 15,9 4-9-15,-3 2-5 0,0-3-58 16,-1 3-60 0,-2-10 30-16</inkml:trace>
  <inkml:trace contextRef="#ctx0" brushRef="#br0" timeOffset="51">24398 8964 120 0,'-3'-3'46'0,"3"6"-24"0,-6-3-13 0,6 0 29 15,-9 0-6 1,3 0-7-16,-3 0-3 16,0 0-13-16,-3 0 6 0,-3 0 2 15,3-3-7-15,3 3-1 16,-11 0 1-16,8-2 1 15,-6 2-1-15,-3 0-1 16,6 0-3-16,-6 0 1 16,-3 0-4-16,4 0-2 15,-1 0 0-15,-3 0 1 16,-3 2-3-16,6 1 0 16,4 0 1-16,-4-1 2 15,-3-2-3-15,0 3 0 0,0 0 1 16,0-1 2-16,-2 1-1 15,5 0-1-15,-3-1-2 16,-3 1 1-16,6 2 1 16,1 0 0-16,-1 1 0 15,0-1 0-15,3 3 0 16,-3 0 0-16,6 3 0 16,0-1 0-16,1 3-3 15,2 1 2-15,-3 1-1 16,6 9-2-16,3 0 3 15,0 3 2-15,3 2-9 16,-3 2-2-16,6 6 5 0,0-2 2 16,0-1 7-16,0 3 2 15,0 3 0-15,0 0-1 16,0-1-3-16,0 6 1 16,0 3 0-16,6-8 1 15,-3 2-5-15,0-2-1 16,0-6 3-16,0 0 3 15,0 1-3-15,-3 2-3 16,6 0 1-16,-3-5 2 16,-3-3 2-16,6 5 1 15,-6-7 0-15,3 2 0 16,0-8 0-16,-3-3 0 16,3-2-2-16,0-2-2 15,0-4 1-15,-3 1-1 16,6-3 0-16,-3 0 0 0,2-1-3 15,1 1 2-15,0-2-1 16,6 2 0-16,0-6-3 16,9 4 1-16,0-4 2 15,0 1 1-15,5 2 1 16,-2-2 0-16,6-3 2 16,6 0 3-16,-3 0-4 15,-1 0-3-15,10 0 3 16,-6 0 1-16,2-3-3 15,-2 1 1-15,6-1 0 0,-4 0 2 16,4 1-1 0,-3-1-1-16,8 0 1 15,-2 1-1-15,3-1 0 0,-7 3 0 16,-2-3 0-16,-6 3 0 16,8-2 0-16,-5-1 2 15,-3 0-3-15,0 3 0 16,-4-2 1-16,1 2 2 15,-9-3-1-15,9 3 2 16,-3 0-4-16,-4-3 0 16,-5 1 1-16,-3-1 2 15,3 3-1-15,-6 0-1 16,3-5 1-16,-3 5 1 16,0-3-1-16,0 1-1 0,-4-1 1 15,4 0 1-15,-3 1-3 16,0-1-2-16,3 0 2 15,-6 3 0-15,-3-2 1 16,6-1 2-16,-6 0-3 16,-3 1 0-16,6-6 3 15,-3 0-1 1,-3-5-1-16,6-1 1 16,-3 4 1-16,-3-1-1 15,0-2-1-15,6-3 1 16,-6 0-1-16,0-2 0 15,-6-1 2-15,6-2 1 16,-3 0 1-16,-3-11 0 0,-3-2 2 16,3-1-5-16,-3-10-1 15,0-2 0-15,0-3 2 16,0-1-1-16,0 4 2 16,6 2-2-16,-6-3-1 15,6 0-2-15,-2 6 1 16,-1 2 1-16,0-2 0 15,-3 0-3-15,0 2 2 16,6 6-1-16,-6 2-2 16,6 3-2-16,-6 2-1 15,0 4-3-15,6 4-1 16,3 3 1-16,0 3 4 0,0 2 1 16,-6 3-2-1,6 0 4-15,-3 3 0 16,-3 2-1-16,6 1 3 15,-3-1 0-15,3 1 1 16,-3 2 2-16,-3 0-1 16,-3-3 2-1,-3 0-2-15,1 1 2 16,-7-1 2-16,3 0 0 16,-9 1 0-16,-9 2 3 15,3 0 3-15,-11 2-2 16,-4 1 0-16,0 2-5 15,13 1-1-15,-7-4-3 16,15 1-3-16,-3-1-27 0,7-2-12 16,5 0-45-1</inkml:trace>
  <inkml:trace contextRef="#ctx0" brushRef="#br0" timeOffset="52">24386 7684 140 0,'-6'0'52'0,"6"2"-28"0,0-2-8 0,0 0 16 16,0 0-2-16,0 0 2 16,0 0-7-1,0 0-3-15,9 3-12 16,-9-1-2-16,9 1-1 0,-3-3-1 0,0 0 1 15,9-3-4-15,-1 1 0 16,7-1-1-16,0 1 1 16,0-1-4-16,-3 0 0 15,3 1 1-15,-1-1 0 16,-5 0 0-16,0 1 0 16,-3-1 0-16,-3 0 0 15,0 1-3-15,3-1 0 16,-3 0 2-16,0 1 0 15,-6 2 1-15,6 0 0 16,-9 0 0 0,0 0 0-16,0 2 2 0,6 4-3 15,-3 2 0-15,-3 2 1 16,0 6 0-16,0 5 0 16,0 6 0-16,0 4-3 15,0 7 0-15,0 4 2 16,6 0 0-16,-6 6 1 15,3 10 0-15,-3 6 2 16,0 2 3-16,0 2 7 16,0-4 2-16,0-8-1 15,0-1 2-15,3 3-6 16,-3-2-1-16,0-6 2 16,0-2 4-16,0-6-4 0,0 0 0 15,0-5-2-15,0-5 0 16,0-5-4-16,5-4-1 15,-5-4 1-15,0-3 0 16,0-3 0-16,0-2 2 16,3-3-3-16,-3 0 0 15,0-8-1-15,0 5-2 16,0-5 1-16,0 2-1 16,0-2 0-16,0 0 2 15,0 3-1-15,0-3 2 16,-3 0-2-16,-2-3 2 15,2 1-4-15,-6-3-2 0,0-3-5 16,0-3-2-16,-3-2 0 16,3-6 4-16,-6-2 1 15,0 0 3-15,0 0-1 16,3 0 1-16,-3 2 2 16,7 3 0-16,-4 3-3 15,9 0 0-15,-3 2 2 16,3 3 0-16,0 6-4 15,3 2 1-15,6 8 0 16,3 5 2-16,3 11-1 16,2-1-1-16,1 1 3 15,0 0 0-15,-3-3 3 16,0 0 3-16,0-2 0 0,6-6 2 16,-6-5-2-16,6-3 2 15,-7-5 0-15,10-5 1 16,-3-6-4-16,-6-2-3 15,6-8 4-15,-6-3 1 16,0-2-7-16,3-3-1 16,-9 0-7-16,2-1 1 15,1 7-12-15,-9-4-4 16,0 9-16-16,-3 4-5 16,-3 4-31-16,6 2-12 15,0 5-4 1</inkml:trace>
  <inkml:trace contextRef="#ctx0" brushRef="#br0" timeOffset="53">22889 9115 84 0,'0'-3'33'0,"0"6"-18"0,0 0 4 0,0-3 18 16,-3 5-9-16,-3 5-4 15,3 1-2-15,-9 5 0 16,-6 2-12-16,0-2-1 0,0 0-2 16,0 3-1-16,1-6 1 15,-1 0-4-15,3-2-2 16,-3-1 0-16,6-2 1 15,3 0-3-15,0-3 0 16,3 1-1-16,0-1-2 16,0 0 3-16,6 1 2 15,0-1-2-15,9 0 0 16,-3 6-1-16,3-1 0 16,3 4 2-16,12-1 2 15,0 0-1-15,-1 0-1 0,1 3 1 16,-3 0-1-16,0-3 2 15,0 1 1-15,-6-4-17 16,-3 1-5-16,-3-3-66 16</inkml:trace>
  <inkml:trace contextRef="#ctx0" brushRef="#br0" timeOffset="54">22466 9800 80 0,'0'-5'30'0,"0"5"-16"0,0-5-8 0,0 5 9 16,0-3-2-16,-3 3 0 15,0-3-3-15,-3 3 1 16,0 3-4-16,-3 5-2 0,-6 0-2 16,-6 8-3-1,4 0 3-15,2-1 2 16,3 1-2-16,3 0-2 0,3-3 2 0,9 1-2 15,9-1-1-15,3 0-2 16,0-5 1-16,2-3-15 16,1-2-6-16,0-3-33 15</inkml:trace>
  <inkml:trace contextRef="#ctx0" brushRef="#br0" timeOffset="55">22552 9840 80 0,'-18'0'33'0,"15"18"-18"0,3-4-13 0,0-9 9 15,0 3-5 1,0 0 2-16,3 0-1 0,6 0 3 16,0 0-1-16,3 0 0 15,0-3-1-15,0-3 0 16,0-2 0-16,-3-2 0 15,0-3-2-15,0-1 1 16,-3 1-4-16,-3 0 0 0,0-1 3 16,-3 1-1-16,-3 2 2 15,0 1-9-15,-6-6 0 16,0 5-24-16,0 3-8 16</inkml:trace>
  <inkml:trace contextRef="#ctx0" brushRef="#br0" timeOffset="56">22668 9845 84 0,'-3'21'33'0,"6"-15"-18"0,0 2-9 15,0-3 9-15,0 0-2 16,3 0 2-16,0 1-4 15,3-1-1-15,0-2-4 16,0-1-1-16,0-2-1 16,3-2 2-16,-3-1-3 15,0-2 0-15,-3-1 1 0,-3 1 0 0,0-5 0 16,-3-1-2-16,0 3-2 16,0 3-2-16,0-1 1 15,0 4 1-15,0 7-3 16,0 3 0-1,0 0 4-15,3 3 1 16,0-1-3-16,3-2-1 16,2 0 1-16,-2 0 0 15,6-3-21 1,-3 1-50-16,0-6-4 16</inkml:trace>
  <inkml:trace contextRef="#ctx0" brushRef="#br0" timeOffset="57">22880 9848 76 0,'0'18'30'0,"6"-10"-16"0,-6 0 1 16,0-3 15-16,0 1-12 16,3 2-2-16,0-3-10 15,-3 0-4-15,0-5-1 16,0 0-1-16,0 0 0 15,0 0 0-15,6-2 0 0,-3-4-5 16,5-2 1-16,-2-2 0 16,3-1-1-16,-3 3 1 15,3-5 0-15,-3 10 0 0,0 3 3 16,3 6 2-16,-3 2 2 16,-3 2-4-16,0 3 1 15,0 1 2-15,0-4 1 16,-3 1-1-16,3-3 1 15,-3-3-26 1,0-2-38-16,0-3 3 16</inkml:trace>
  <inkml:trace contextRef="#ctx0" brushRef="#br0" timeOffset="58">23082 9694 108 0,'-6'3'41'0,"6"0"-22"0,0 10-18 0,0-3 8 0,0 4 1 16,0 15 1-1,0 0 3-15,0-3 2 0,0 1-7 16,0-1-3-16,0-2-3 16,0-5-5-16,3-4-1 0,0-1-42 15,-3-6-40 1,0-6 22-16</inkml:trace>
  <inkml:trace contextRef="#ctx0" brushRef="#br0" timeOffset="59">22975 9798 124 0,'0'0'46'0,"3"13"-24"0,18-24-26 0,-12 9 10 16,6-4-3-16,-6 1 1 15,8 2-11-15,-2 1-5 16,0-1-41-16,0-2-17 16</inkml:trace>
  <inkml:trace contextRef="#ctx0" brushRef="#br0" timeOffset="60">22951 8943 88 0,'-3'-3'35'0,"3"6"-18"0,-3-3-7 0,3 0 12 16,0 0-6 0,-3-5 1-16,0 7-1 15,0-2-1-15,-3 0-1 16,6 3-1-16,-6-3-7 0,0-5-2 15,0 7 2-15,-5-2 3 0,5 3 5 16,-9-3-8-16,-6 0-3 16,0 5-2-16,0 1 1 15,0-1-1-15,1-3 2 16,-1-4-2-16,-6 7-1 16,6-2 1-16,-3-6-1 15,-6 0 0-15,4 1 2 16,2 2-1-16,-3-3-1 15,3 1 1-15,-2 2 1 16,5-3-1-16,-9 0 2 16,9 3 2-16,-9 0 4 0,9 0-4 15,-2 0-1-15,2 0 0 16,3 0 2 0,0 6-8-16,6-1 0 0,0 0 0 15,0 0 3-15,-3 3-2 16,10 3 0-16,-4 2 1 15,0 0 0-15,0 3-3 16,0 0 2-16,3 3 1 16,0 4 0-16,0 12-3 15,0-3 2-15,3-3 1 16,0 2 0-16,0 6-3 16,0 3 2-16,0 0 3 15,0 0 1-15,0-3-4 16,3 0 1-16,0 16 2 15,0-8 1-15,0 0-1 0,0-6-2 16,0 6-2-16,0-2 1 16,0-1 1-16,0-2 2 15,0-3 3-15,0 0 2 16,3-6-1-16,0 4 1 16,0-1-4-16,0-5 0 15,0-2-1-15,0-6-2 16,0-3 3-16,0-2 0 15,0-2-4-15,0-4 1 16,0 1 0-16,0-1 2 16,0 1-1-16,0-3-1 0,0 0-2 15,0-3-1-15,0 0 2 16,0 1 2-16,0-1 6 16,0 0 4-16,3-2-13 15,0 2-3-15,0-2 2 16,0-1 3-16,2 1-4 15,1 0-1-15,6-3 2 16,6 0 1-16,6 0 2 16,-3 0 0-16,2 0-3 15,-2 0 0-15,12-3 4 16,0 3 1-16,-1 0-3 16,1 3 1-16,0-3 0 15,0 2 0-15,2 4 0 16,1-4 2-16,0 4-3 15,-4-4-2-15,1 1 2 0,-3 2 0 16,-6-5 3-16,5 3 1 16,1-3-1-16,-3 0-2 15,-3 0 3-15,-3 0 0 16,5 0-4-16,-2 0 1 16,-3 0 0-16,-3 0 0 15,0 0 2-15,5 2 1 16,-5-2-4-16,3 3 1 15,-6-3 0-15,0 0 2 16,-3-3-3-16,-1 1-2 16,-2-1 4-16,-3 3 1 15,-3-2 0-15,0-1 1 0,-3-2-2 16,6-1-1-16,-3 1-4 16,-3 0 0-16,0-3 4 15,0-3 2-15,0 1-5 16,0-4 0-16,-3 1-1 15,6-8 2-15,-3 0 1 16,0 0 3-16,-3-1-1 16,0 1-1-16,0-3 1 15,0-2-1-15,-3 0 0 16,3-9 2-16,0 1-1 16,-3-6-1-16,3-2-2 15,-6-6 1-15,6 1-1 16,-3-1-2-16,0 3 3 15,3 3 0-15,-3-1-2 0,0 1 0 16,0 2 2-16,-3 3 0 16,6 3 1-16,-3-3 0 15,-3-3 0-15,6 0 0 16,-3 3-3-16,3 3 0 16,-3 2 2-16,3 3 0 15,-3 5 1-15,3 0 0 16,-6 6-3-1,0 5 0-15,0-1 2 16,-8 4 0-16,5-1 1 16,3 3 0-16,-3-5 0 15,3 3 0-15,0-1 2 0,0 3-1 16,-3 0-1-16,6 3 1 16,-3 0 1-16,0-3-1 15,-3 5 2-15,-3 3 2 16,-3 0 4-16,-6 0 5 15,1 0 1-15,-13 3-4 16,3-3-1-16,3 0-9 16,4 0-2-16,2 0-47 15,3-6-20-15,3-2-36 16</inkml:trace>
  <inkml:trace contextRef="#ctx0" brushRef="#br0" timeOffset="61">23320 7773 36 0,'6'0'16'0,"-9"0"-8"0,6 0 6 0,-3 0 9 16,0 0 4-16,0 0 1 0,0 0 4 16,0 0 3-16,0 0-4 15,0 0 1-15</inkml:trace>
  <inkml:trace contextRef="#ctx0" brushRef="#br0" timeOffset="62">23305 7773 320 0,'-12'0'26'0,"-5"-2"-3"0,-4 2-9 16,0-3-4-16,0 3 1 16,-3 0 0-16,-3 3-5 15,-2-1-4-15,-4 4-4 16,0-1 1-16,-2 6 1 16,5-3 0-16,6 0-3 15,-3-1 2-15,6 1 1 16,3 3 2-16,1 0-8 0,2-1-1 15,3 1 6 1,3 2 2-16,0 0-4 0,6 6 0 16,0 2 1-1,3 8 3-15,-3 8-2 0,0 8 0 16,6 8-1-16,0 13 0 16,-3 11 0-16,0-6 0 15,0 1 4-15,3-4 3 16,-3 4 2-16,3-9 3 15,-3-2-3-15,0-10 1 16,0-7-5-16,6-1-2 16,-3-6 0-16,0-8 1 15,-3-5 1-15,3-6 3 16,-3-2-1-16,0-3 0 0,0-2-3 16,0-3-2-16,0-3 1 15,0 1 1-15,0-4-1 16,0-2 2-16,-3 3 0 15,3-3 1-15,-12-5-5 16,3-6-3 0,-3 0-1-16,0 1 3 15,-6-3 1-15,9-3-2 16,-2 0 0-16,-1 3 2 16,3-1 2-16,0 1-2 15,3 3 0-15,0 2 1 16,3 0 0-16,-3 2-5 15,6 4-1-15,0-1 0 16,6 8 2-16,0 6 2 16,3 5 1-16,3 8-2 15,3 2 2-15,2-2 1 0,1 0 0 16,0 0 2-16,-3-6 1 16,0-2-1-16,0-3 1 15,0-5-2-15,-3-5 2 16,8-6 0-16,-5-5 1 15,6-10 0-15,-3-4 0 16,3-1-7-16,-6-1 0 16,-3 0-21-16,-3 3-9 15,2-6-32-15,-2 4-11 16,3 15-11 0</inkml:trace>
  <inkml:trace contextRef="#ctx0" brushRef="#br0" timeOffset="63">24395 10184 124 0,'0'-5'46'0,"0"2"-24"0,9 0-8 0,-9 3 15 0,0 0-3 16,0 0 2-16,0 0-7 16,0 0-3-16,0 0-10 15,0 0-3-15,0 6 1 0,0 1 1 16,0 4 3-16,3 5 1 15,0 0 3-15,-3 0-3 16,6 5-1-16,-3 5-2 16,-3 3 0-1,0 3 2-15,6-3 4 0,-6 3-6 32,0 0-2-32,0 0-3 15,0-6 0-15,0-2-2 0,3-6 2 0,-3-2-2 16,3-3 2-16,-3-2-2 15,0 0-1-15,0-3 1 16,0-1-1-16,0 1 0 0,0 0 0 16,0 0 0-16,0 0 2 15,0 0-3-15,0 0-2 16,0 0 2-16,0-3 0 16,0 1 1-16,0-6-5 15,0 0-1 1,0 0-15-16,0-3-4 15,0 0-18-15,0 1-5 16,0-1-24 0,0-2-39-16,0 2 28 15</inkml:trace>
  <inkml:trace contextRef="#ctx0" brushRef="#br0" timeOffset="64">24279 10554 72 0,'0'0'30'0,"6"-2"-16"0,-3 2-1 15,-3 0 11-15,0 0-4 16,6 2 1-16,0 4 3 15,2 1 5-15,1 7-5 0,0 2-2 16,3-1-12 0,0 4 2-16,-3-1 2 0,0-2 1 0,3-2 1 15,-3-4-4-15,0-2 0 16,0 0-1-16,3-3 1 16,0-2-6-16,2-3-2 15,1-8 0-15,0 0 0 16,0-5 0-16,0 0 0 15,0-6-2-15,-3 1 1 16,3-4-2-16,-4 4-1 16,-2 5 1-16,-6-1-1 15,6 4-3-15,-6 2 2 0,-3 3-8 16,0-1-4 0,-3 1-33-16,0 2-13 0,-3 1-42 15</inkml:trace>
  <inkml:trace contextRef="#ctx0" brushRef="#br0" timeOffset="65">23791 10996 140 0,'8'3'55'0,"-8"2"-30"0,3 8-14 0,6-5 18 16,-3 0-6-16,3 3 1 15,3 2-11-15,-3 3-3 16,-3-3-6-16,3-2-5 0,3 5 0 15,-3-3 1-15,-3-3 2 16,-3-2-8-16,9 0-36 16,-3-3-10-1,-3 1-28 1</inkml:trace>
  <inkml:trace contextRef="#ctx0" brushRef="#br0" timeOffset="66">23984 11036 116 0,'0'0'46'0,"0"2"-24"0,0-2-8 0,0 0 17 0</inkml:trace>
  <inkml:trace contextRef="#ctx0" brushRef="#br0" timeOffset="67">23984 11046 265 0,'0'14'21'0,"-3"1"-11"16,-3 9-2-16,0 3-2 0,-9-1-2 15,6 1-1-15,-3-1 1 16,3-2 2-16,4-3-5 16,-1-5-3-16,3-3-24 15,-3-5-7-15,3-3-35 16,3-2-29 0,0-3 38-16</inkml:trace>
  <inkml:trace contextRef="#ctx0" brushRef="#br0" timeOffset="68">24029 11038 116 0,'-3'0'46'0,"6"3"-24"0,-3-3-10 0,0 0 16 15,0 5-7-15,3 3 0 16,-3 0-10-16,3 3-2 15,-3-1-5-15,9 1-3 0,-3 2 0 16,-1-2 3-16,4-1 2 0,0-10 0 16,0 0 1-16,3 6-2 15,-3-12 0-15,0-4-1 16,0 2 0-16,-3-3-2 16,0 1-2-16,-3-1 1 15,-3 1-1-15,-3-1 2 16,0 3 1-16,-3 3-8 15,-3-1-2-15,6 4-18 16,-6 2-9-16,3 0-15 16,0 2-40-1,0 1 15-15</inkml:trace>
  <inkml:trace contextRef="#ctx0" brushRef="#br0" timeOffset="69">24142 11025 104 0,'0'3'41'0,"3"2"-22"0,0 6-7 0,0-6 13 15,3 3-5-15,0 5 1 16,-3-2-6-16,8-1 1 16,-2 1-9-16,3-3 0 0,-3-3 0 15,0 0-3-15,3-2-1 16,3-3-1-16,-3-3 1 15,0-2-7-15,-3-3 1 16,0-2-1-16,-6-1-1 16,6-2 4-16,-6 2 2 0,2 1 2 15,-5 4 1-15,0 1 2 16,0 2 1-16,0 3-1 16,0 3 1-1,0 2 0-15,3 6 1 0,-3 0-2 16,9 2-1-16,-3-3-3 15,0 1-2-15,0 2 1 16,-3-2-1-16,12-1-47 16,-3-2-114 15,3-2 80-31</inkml:trace>
  <inkml:trace contextRef="#ctx0" brushRef="#br0" timeOffset="70">24439 11046 36 0,'0'0'16'0,"0"0"-8"0,0 3 1 0,0-3 11 16,0 0-13-16,0 0-4 16,0 0-20-16,0 0-9 15,0 0 5-15,0 0 2 16</inkml:trace>
  <inkml:trace contextRef="#ctx0" brushRef="#br0" timeOffset="71">24457 11038 200 0,'-3'-2'77'0,"3"2"-42"0,3-3-19 16,-3 3 22-16,0-3-16 15,0 1-4-15,3-3-11 16,-3-6-3-16,0 0-2 16,0 1-2-16,0-6-17 15,0 3-9-15,0 2-28 16,0 3-13-16</inkml:trace>
  <inkml:trace contextRef="#ctx0" brushRef="#br0" timeOffset="72">24496 11046 96 0,'3'11'38'0,"3"-3"-20"0,0 0-1 0,-6-3 16 16,9 3-2-16,-3 0 2 15,0 5-6-15,0 0-2 16,-3-2-2 0,-3-3-14-16,6-3-2 0,-3 1-1 0,-3-6 1 15,0-6 5 1,0 1-2 0,0 0-5-16,0-3-1 15,0-3 0-15,3 1 0 0,2-1-7 16,-2 0-2-16,6 1-1 15,0 2 2-15,3 3-20 16,-3-1-9-16,0 4-8 16,3-1-2-16,0 3-5 15,-3 0-27 1,3-3 15-16,-3 3 29 16,0 3 16-16,3 2 39 15,-7 1 17-15,-2-1 4 16,6 0 0-16,-6 3-16 15,6 0-7-15,-3-3 0 0,-3 1 0 16,6-1-11-16,-6-2-2 0,6-1 1 16,-3-2-4-16,0-2 2 15,3-4-5 1,-3-4-4 0,-3-1-4-1,-3 1-4-15,0 2-2 16,-3 0 3-16,-3 0 3 15,-3 5 0-15,3 3 1 16,-3 3 0-16,0 5 0 16,0 5 3-16,0 0 0 15,0 6 5-15,3-1 2 0,0 1 4 16,6-1 1-16,6-2 1 16,0-3 0-16,3 1-9 15,0-4-1-15,3-5-33 16,3-2-14-16,-3 0-35 15</inkml:trace>
  <inkml:trace contextRef="#ctx0" brushRef="#br0" timeOffset="73">24035 11544 84 0,'0'-6'33'0,"0"6"-18"0,-3 0 6 0,3 0 19 15,-3 0-8 1,0-2-1-16,0 2-14 0,-6 0-5 16,0 2-7-16,0 4 1 15,-9 2 3-15,3 5-10 0,0 5-1 16,0 1 1-16,9 0 0 16,1 2-2-16,2-3 2 15,-3 1-1-15,15-6 0 16,-4-2 0-16,7-4-2 15,0-4 3-15,0-3 0 16,0-5 1-16,-3-3 0 16,6-3 0-16,-9-5 2 15,3-5 5-15,0-3 4 16,-6 1-6-16,-3-1-1 16,0 0-4-16,-3-8-1 15,0-2 1-15,-3 7 0 16,6 4 0-16,-3 4 2 15,-3 6-6-15,6 2-1 0,0 3-1 16,-3 0 2-16,3 16 2 16,0 6 1-16,0 4 3 15,3 1 1-15,3 2-1 16,-3 3 1-16,6 7-2 16,-3-2-1-16,0-2 1 15,6-3 1-15,-4-3-10 16,1-3-2-16,0-4-46 15,0-4-44 1,0-2 25-16</inkml:trace>
  <inkml:trace contextRef="#ctx0" brushRef="#br0" timeOffset="74">24142 11586 148 0,'-6'21'57'0,"6"-2"-30"0,0-3-23 0,6-8 15 0,-3 0-7 15,6-1 1 1,3-1-6-16,-1-1-2 0,4-2-2 16,-3-3 4-16,0-3 5 15,0-2-2-15,3-6 0 0,-6 1-4 16,-3-4 1-16,3 1 0 15,-9 0 3-15,0 0-3 16,-3 2 1-16,-6 3-5 16,0 3-2-16,-3 0-20 15,0 2-10-15,3 0-113 32</inkml:trace>
  <inkml:trace contextRef="#ctx0" brushRef="#br0" timeOffset="75">24308 11562 140 0,'9'16'52'0,"-9"0"-28"0,0 8-13 0,0-16 18 16,0 0-8-16,0-3-2 15,0 0-9-15,0-2-4 16,0 0-3-16,0-3 2 0,0 0 4 15,6-6-5-15,-3-2 0 16,0-2-2-16,3-3-2 16,-3-3 1-16,6 2-1 15,9 1 0 1,-3 5-3-16,0 3 2 16,0 5 1-16,-6 3 2 0,3 7 5 15,-4 6 6-15,4-3-7 16,-3 1-3-16,-3-1-11 15,-3-3-5-15,3-2-33 16,-3 0-15-16,0-2-21 16</inkml:trace>
  <inkml:trace contextRef="#ctx0" brushRef="#br0" timeOffset="76">24541 11605 144 0,'9'0'55'0,"-6"16"-30"0,2-9-14 0,-5-7 15 16,3 3-8-16,6-8-3 15,-3 2-4-15,0-7-2 16,0-1-5-16,-3 3-5 0,3-3 0 16,-3 4 1-16,0-1 0 15,-3 0-3-15,-3 0 2 16,0 2 1-16,-3 1 0 15,-3 2-3-15,-3 3 0 16,3 0-1-16,-2 3 3 16,2 2-2-16,0 9 1 15,-3 2 8-15,9-1 6 16,-3 1 3-16,6 0 0 16,6-3-3-16,-3 1-2 0,9-1-6 15,-3-3-3-15,3-2-16 16,-4-2-7-16,10-1-53 15,-6-2-46 1,6-1 42-16</inkml:trace>
  <inkml:trace contextRef="#ctx0" brushRef="#br0" timeOffset="77">24755 11687 136 0,'6'2'52'0,"-6"1"-28"0,0 5-2 15,0-3 23-15,0-5-19 0,0 5-6 16,0-5-12-16,0 0-4 16,0 0-2-16,0 0-19 0,0 0-9 15,0-2-30 1,0-1-46-16,-6-2 24 16</inkml:trace>
  <inkml:trace contextRef="#ctx0" brushRef="#br0" timeOffset="78">24740 11277 164 0,'0'-6'63'0,"3"6"-34"0,-3 6-12 0,0-1 20 15,0 5-13-15,6 12-1 16,-6 9-11-16,0-2-5 0,0 6-4 15,0-6-5-15,-6-5-1 0,6-3-27 16,0-5-12-16</inkml:trace>
  <inkml:trace contextRef="#ctx0" brushRef="#br0" timeOffset="79">17659 9271 88 0,'0'-5'33'0,"0"10"-18"0,0-2 4 0,0-3 16 16,0 0-4-16,0 0-1 15,0 2-5-15,0 4-4 16,0-1-11-16,0 8-2 0,0 3-1 16,0 5 5-16,0 3 3 15,0 2-4-15,0 6-1 16,0 0-6-16,3-3-1 16,0 3-1-16,0-6 1 15,0 3-4-15,0-7 0 16,0-12-1-16,0-2-24 15,-3-16-65 1,0-2-31 0,3-4 41-16</inkml:trace>
  <inkml:trace contextRef="#ctx0" brushRef="#br0" timeOffset="80">17680 9292 112 0,'-12'-2'44'0,"9"2"-24"0,3-3-10 0,0 3 14 16,0 0 2-16,0 0 4 16,3 0-5-16,3 0-3 15,0-3-12-15,3 1-4 0,2-1 0 16,1 0-3-16,3 1-2 15,0-1 0-15,3 0 1 16,0 1-1-16,0-1-1 16,-3 3 3-16,0 0 0 15,-4 0-10-15,-2 0-3 16,0 0-17-16,-3 3-8 16,-6-3-12-1,0 5-41-15,0 0 12 0</inkml:trace>
  <inkml:trace contextRef="#ctx0" brushRef="#br0" timeOffset="81">17698 9424 112 0,'-3'0'44'0,"6"-2"-24"0,-1 2-13 16,-2 0 15-16,3 0-4 15,3 0-1-15,0 0-5 16,3 0-2-16,0 0-6 16,3 2-3-16,3-2 2 0,-3 0-9 15,6 0-25 1,-3 0-5-16,-3 3-29 16</inkml:trace>
  <inkml:trace contextRef="#ctx0" brushRef="#br0" timeOffset="82">17668 9626 84 0,'-3'2'33'0,"6"-2"-18"0,0 0-2 0,0 0 11 0,3 8-4 15,3-8 1-15,0-5-10 16,2 5-4-16,4 0-4 15,6 0-3-15,3 0 1 16,-3 0-1-16,0 0 0 0,-4 0-16 16,1-3-6-16,-3 1-22 15</inkml:trace>
  <inkml:trace contextRef="#ctx0" brushRef="#br0" timeOffset="83">18025 9316 108 0,'0'3'44'0,"0"2"-24"0,0 0-10 0,3 1 23 15,-3 12-7 1,0 3-7-16,0 3-4 16,0 2-9-16,0 1-2 0,0-3 0 15,0-3-5-15,0-3 1 16,0-4-20-16,0-4-7 16</inkml:trace>
  <inkml:trace contextRef="#ctx0" brushRef="#br0" timeOffset="84">17942 9332 148 0,'0'-8'57'0,"6"3"-30"0,0-1-16 16,-1 6 18-16,1-2 0 15,6-1 3-15,3 0-17 16,0 1-7-16,3-1-5 16,-3-2-5-16,0 5 1 0,0 0-19 15,-1 2-9-15,-2 1-27 16,-3 2-47-16,-6 3 19 16</inkml:trace>
  <inkml:trace contextRef="#ctx0" brushRef="#br0" timeOffset="85">17924 9575 108 0,'-3'6'41'0,"6"-6"-22"0,0 2-9 0,0 1 14 16,3-3-4-16,3 0 0 16,5 0-9-16,4-3-2 15,0 3-5-15,3 0-1 0,-3 0 1 0,0 0-9 16,0 0-2-1,-4 0-23-15,1 0-54 16,-3 0 3-16</inkml:trace>
  <inkml:trace contextRef="#ctx0" brushRef="#br0" timeOffset="86">18195 9329 132 0,'0'3'49'0,"0"15"-26"0,0 9-7 16,0-14 18-16,-3 6-7 0,0 4-3 16,0 4-12-1,0-1-5-15,3 3-4 0,0-2-3 16,0 5 1-16,0-9-12 15,0-4-3-15,3-6-50 32</inkml:trace>
  <inkml:trace contextRef="#ctx0" brushRef="#br0" timeOffset="87">18183 9311 124 0,'-3'0'49'0,"6"-3"-26"0,3 6-23 0,-3-1 13 0,3 4 11 16,0 10 7-1,2 2-5-15,7 3-1 0,3 6-14 16,-3 2-2-16,0 0-2 0,-3-3-3 16,0-5-1-16,3-2 1 15,-3-6 0-15,-1-2-2 16,-2-3-2-16,3-8 5 15,-3-8 1-15,0-5 2 16,0-3 0-16,-6-5-2 16,3-3-1-16,-3-3-3 15,-3 1 1-15,0 2-7 16,0 3 1-16,0 5-19 16,0 0-8-16,-3 6-26 15,3 2-12-15,0 5-11 16</inkml:trace>
  <inkml:trace contextRef="#ctx0" brushRef="#br0" timeOffset="88">18471 9337 136 0,'0'8'52'0,"0"11"-28"0,3 7-15 0,-3-13 14 16,0 3-5-16,0 3 2 15,0 2-9-15,-6 3-2 16,6-6-5-16,-6 6-3 0,9-5 0 0,0-1-26 16,0-5-8-1,-3-2-45-15</inkml:trace>
  <inkml:trace contextRef="#ctx0" brushRef="#br0" timeOffset="89">18388 9287 164 0,'-6'-8'63'0,"6"8"-34"0,6-3-16 0,-6 3 17 16,6 0-4-1,0 0-1-15,3 0-11 0,0-2-4 16,9 2-6-16,0 0-3 0,-4 0 0 15,4 0-17-15,-3 0-6 16,0 0-40 0,0 0-55-16,0 2 25 15</inkml:trace>
  <inkml:trace contextRef="#ctx0" brushRef="#br0" timeOffset="90">18590 9342 100 0,'-2'27'38'0,"2"-9"-20"0,0 6-4 0,0-8 15 0,0 5-3 16,0 3-1-16,-3 0-11 15,0-3-4 1,3 16-6-16,0-10-3 0,0-9-27 15,-3-2-12-15</inkml:trace>
  <inkml:trace contextRef="#ctx0" brushRef="#br0" timeOffset="91">18567 9372 116 0,'3'-40'46'0,"3"35"-24"0,3-6-15 0,-4 6 15 15,4-1-2-15,3 1 3 16,3 0-9-16,0 2-3 16,-3 6-6-16,3 2-4 0,0 3 2 15,-6 8 2-15,-9 2 4 16,-6 1-9-16,-3-1-4 16,-3 1-1-16,-3 0 3 15,0-4 1-15,0-1 1 16,3-1 0-16,3-3 2 15,3-2-3-15,3 0-2 16,6 3 8-16,6-1 6 16,6 4 1-16,3-1 3 15,3 8-2-15,6-5 0 0,-3 5-10 16,-1-2-3-16,-2-6 1 16,-6 0 1-16,-3-2-42 15,-3-3-18-15,3 0-31 16</inkml:trace>
  <inkml:trace contextRef="#ctx0" brushRef="#br0" timeOffset="92">18317 8983 84 0,'0'0'33'0,"3"0"-18"0,-6 0 9 0,3 0 16 16,0 0-7-16,0 0-4 15</inkml:trace>
  <inkml:trace contextRef="#ctx0" brushRef="#br0" timeOffset="93">18308 8983 307 0,'-15'2'22'0,"0"-2"-4"0,0 0-3 15,0 0-5-15,-3 0 0 16,-3 0-4-16,1 0 1 15,-4 0-2-15,3 0 2 16,-3 0-4-16,-3 0 0 16,1 0-3-16,2 0-1 15,-3-2 1-15,0-1 2 16,0 0-1-16,-2 1-1 0,-4 2-6 16,3 0-1-16,0 0 3 15,1 0 2-15,2 0 6 16,0 0 2-16,0 0-2 15,3 2-3-15,4 1 0 16,-1 0 1-16,3-1-3 16,-3 1 0-16,3 0-1 15,0-1 0-15,3 1 2 16,4 2 0-16,-1 0-3 16,3 1 0-16,0 2 2 15,0 2 0-15,3 1-2 16,0 2 2-16,0 3 1 15,3 0 0-15,0 13 0 0,3 0 0 16,0 5-3-16,0 9 0 16,0-1 2-1,0 0 0-15,3 3-2 0,-3 0 2 16,3-2 5-16,0 4 2 16,0-2-2-16,-3 0-1 15,0-5-1-15,0-6-2 16,3-2 1-16,0-3-1 15,0-2 0-15,0-6 0 16,-3-3 2-16,0 1 1 16,3-3-4-16,-3-3 1 0,3 0 0 15,0-2 0 1,0-1 0-16,0-2 2 0,6 0-3 16,0-2 2-1,3-4 4-15,-1 1-2 16,4-3-2-16,3 0 0 15,6 0 1-15,6 0-1 16,2-3 2-16,10 1-4 16,0 2-2-16,0 0 4 15,2 2 1-15,-2 1 0 16,2-3 1-16,7 2-4 16,3 1 0-16,-4 0 1 15,1-1 0-15,-4 4 0 16,-5-1 2-16,-3-2-1 0,3-1-1 15,-4 1 3-15,-2-3 2 16,0 0-2-16,-1 0 0 16,1 0 1-16,0-3 2 15,-3 1-5-15,-1-1-1 16,4 0 0-16,-3 1 0 16,0-1 0-16,-4 0 2 15,-2 1-1-15,3-1 2 16,-3 0-2-16,-1 1 2 15,-2-1-4-15,-3 1 0 16,0-4 3-16,-3 4 1 16,-3-4-4-16,0 4-1 15,-1-1 3-15,-2 0 1 16,0 1 0-16,0-4-2 0,-3 1 1 16,0 0-1-16,-3 0-3 15,0-3 0 1,0-3 2-16,-3 3 0 15,0 0 3-15,0-2-3 16,0-1 0-16,0 0 1 16,0-2 2-16,0 0-3 15,0-19-2 1,-3 3 2-16,0-3 0 16,0-2 3-16,0 0-3 15,-3-3 0-15,-3 2 1 16,0-5 2-16,-3 3-3 15,0 0-2-15,0 3-1 0,0-6 0 16,0 1 3-16,3 2 0 16,0 5-2-16,0 3 2 15,0 5-1-15,3 3-2 16,0 5 0-16,-3-3 3 16,3 1-2-16,0 5 1 15,0 2 2-15,0 0 2 16,1 3-1-16,2 1-1 15,-3 1-2-15,3 1 1 16,-6-3 1-16,3 3 0 16,0-1 0-16,0 1 2 15,0 0-1-15,-9 0-1 0,0-1 1 16,-3 4 1-16,-3-4-1 16,-6 1-1-1,-8 2 5-15,-13 1 1 0,-3-1 0 16,-5 3-1-16,-4 0 1 15,1 0 1-15,2 0-1 16,3 0 1-16,1 0-4 16,5 3-2-16,9-1-7 15,7-2-1-15,8 0-30 16,6 3-11-16</inkml:trace>
  <inkml:trace contextRef="#ctx0" brushRef="#br0" timeOffset="94">19686 9411 100 0,'0'0'38'0,"0"3"-20"0,3-3-17 0,0 3 11 0,3-1-2 16,0 1 2-16,3-1-2 15,0 1-1-15,2 0-5 16,1-1-3-16,0-2 0 16,6 0 1-16,-3 0-1 15,3 0 2-15,-3-2 2 0,-3-6-2 16,-3 5-2-16,-6-5 0 15,-3 3 1-15,-9-3 1 16,-3 3-4 0,0 2-1-16,0-2 1 0,-3 5 0 15,-3-3-6-15,3 8-3 16,0 1 3-16,1 2 4 16,-1 2 2-1,3 3 1-15,6 1 4 0,3 2 2 16,6-1 2-16,0 4 2 15,6-3-3-15,6-3 1 16,2-2-3-16,7-3 2 16,0-3-9-16,0-5 0 15,0-3-27 1,-3-2-52-16,-4-3 1 16</inkml:trace>
  <inkml:trace contextRef="#ctx0" brushRef="#br0" timeOffset="95">19924 9221 72 0,'-3'-6'30'0,"6"12"-16"0,0 4-10 15,0-2 8-15,0 5 6 16,3 3 3-16,0 13-8 15,0 1-3-15,0 1-6 16,-3 1-1-16,0 0-1 16,0-3 1-16,0-5-40 15,0-6-16-15,0-5 6 0,3 1 7 16</inkml:trace>
  <inkml:trace contextRef="#ctx0" brushRef="#br0" timeOffset="96">20147 9345 124 0,'-12'-5'46'0,"9"0"-24"0,0 7-19 0,-3-2 10 16,-3 0 3-16,-2 3 2 0,2 5-5 15,0 0 0-15,3-3-10 16,3 6-2-16,9-1-3 15,6 1-2-15,3-1 5 16,-4 4 1-16,1 1 6 16,-3 1 5-16,-3 0-1 15,-6 0 1-15,0 0-3 16,-3-3 1-16,-6-2-6 16,-3-6-3-16,1-2-15 15,-1-3-6-15,0-3-19 16,3-2-6-16,3-3-23 15,0 0-17 1,6 0 38-16</inkml:trace>
  <inkml:trace contextRef="#ctx0" brushRef="#br0" timeOffset="97">20231 9411 104 0,'6'3'41'0,"-1"0"-22"0,4-1-11 0,0 3 11 15,0-2-3-15,3 0 3 16,0-1-1-16,0-2-2 16,0 0-8-16,0-2-3 0,0-1-1 15,-3 0-2-15,0 1-2 16,-3-6 3-16,2 0 0 16,-5 3-8-16,-3-6-4 15,-3 0-4-15,-5 4 0 0,-4 1 0 16,-6 4 3-16,3 4 8 15,0 6 3 1,0 3 3-16,3-1 2 16,3 4 1-16,3-1 1 15,3 3 9-15,3 0 6 0,9-1-6 16,3 1 1-16,3-2-9 16,3-4-3-16,6-5-6 15,0-2 0-15,2-6-33 16,-2-5-13-16,-3 1-37 15</inkml:trace>
  <inkml:trace contextRef="#ctx0" brushRef="#br0" timeOffset="98">20046 8938 100 0,'0'0'38'0,"0"0"-20"0,0 0-12 0,0 0 11 16,0 0 0-16,-3 0-1 16,-3 0 0-16,0 0 3 15,-3 0-5-15,-3 0 2 16,-3 5-9-16,-2 0-4 0,-1 1-2 0,-6-4-6 15,-3 1 1 1,0-1 2-16,1 1 3 0,-1 0-2 16,0-1-2-16,0 1 2 15,-6 2 2-15,1 1-2 16,2-1-2-16,0 0 2 16,0 0 2-16,7 1-2 15,-4-1 0-15,6 0 1 16,6 1 0-16,3-1-3 15,0-2 2-15,3-1-1 16,3 1-2-16,3 2 0 16,0 0 3-16,3 1 0 15,0 2 1-15,0 2 0 16,3 6 0-16,0 16-3 16,0 0 2-16,3 7 1 0,0 9 0 15,0 5 0-15,-3 5 0 16,0 3 0-16,-3 5 0 15,0-8 8-15,0-2 5 16,3-11-4-16,-3-3-3 16,3-5-3-16,0-8-3 15,0-5 1-15,3-5 1 16,0-3-1-16,0-6 2 16,0 1-2-16,0-3-1 15,3-8-2-15,0 0-1 16,6 0-1-16,-1 0 0 15,4 0 3-15,3 0 2 0,3 0 0 16,0 2-1-16,6-2-2 16,5 6 1-16,4-1 1 15,9-2 0-15,5-3 0 16,7-3 2-16,-1-8-1 16,10 1 2-16,-7-4-4 15,1 1-2-15,-4 0 2 16,-5 2 2-16,-4 3-2 15,-2 3-2-15,-6 0 2 16,-7 2 2-16,-5 3 0 16,-3-2-1-16,-6 2 1 15,-3-3 1-15,-3 3-1 16,-4 0-1-16,-2 0 1 16,-3 0 1-16,0 0 1 15,0 0 3-15,-6 0-1 0,3-3 2 16,0 1-2-16,0-4 0 15,0-2-1-15,3-2 2 16,-3-9-5-16,0-7-1 16,3-3 0-16,0-6 2 15,-3-2-3-15,0-5 0 16,0-3 3-16,-3 3 3 16,0-3-4-16,-3 0-1 15,-3 0-2-15,0 2-2 16,0 4 3-16,0 2 0 15,3 2 1-15,0 6 2 0,-3 5-3 16,3 3 0 0,0 5-4-16,0 3 1 15,-3 3 2-15,3 2 1 16,0 0 3-16,-3 2 1 0,3 1 1 16,-3 0 2-16,1-1 1 15,-7 1 1-15,-3 3-4 16,-3-4-1-16,-6 1 1 15,-6-3 2-15,-5 3 3 16,-13-1 2-16,0 4-8 16,-5 2-1-16,-4 2 2 15,4 1 2-15,5 0-7 16,6-1-4-16,10 1-26 16,5-3-12-16,9 0-55 15</inkml:trace>
  <inkml:trace contextRef="#ctx0" brushRef="#br0" timeOffset="99">19885 7924 64 0,'-6'0'27'0,"6"-5"-14"0,0 5 0 16,0 0 11-16,0 0 1 16,0 0 2-16,3 0-9 15,0 0-3-15,3-3-8 16,3 1-3-16,6-1-2 15,3 0-4-15,6 1 1 0,0 2 1 16,2-3 2-16,4 0 1 16,0 3 1-16,0 0-5 0,-4 0-1 15,-2 3-2-15,-3 2 3 16,-3 1 0 0,-3 2 1-16,-3 2-3 0,-3 6 2 15,0 3 3-15,-3-1 3 16,-3 6 7-16,-3 5 4 15,0 11 1-15,0 7 1 16,0 9 2-16,0 2 0 16,0-2-5-16,0-1-1 15,0 3 3-15,0-2 1 0,2-3 2 16,1-8 0-16,0-5-7 16,0-6 0-16,3-5-2 15,0-5-5 1,-3-8-4-16,3 0-1 15,-6-6-1-15,0-2 0 16,-3-8-18 0,-3-8-41-1,0 0 1-15,0 0-40 16,0 0-32 0,1 1 55-16</inkml:trace>
  <inkml:trace contextRef="#ctx0" brushRef="#br0" timeOffset="100">20159 8599 132 0,'-6'3'52'0,"9"2"-28"0,3 8-24 0,-3-5 13 16,0 8 13-16,0 2 8 15,3 1-2-15,3 0-2 16,0 2-16-16,0-5-2 0,3-1-1 15,0-1 0-15,2-4 3 16,-2-2-9-16,0-3-3 16,0 1 0-16,-3-6 1 15,0-3 3-15,0-7 1 16,0-6-3-16,-3 0-3 0,0 0-3 16,0-3 1-16,0 1-12 15,-3-1-7 1,0 3-33-16,0 1-16 0,3-4-26 15</inkml:trace>
  <inkml:trace contextRef="#ctx0" brushRef="#br0" timeOffset="101">18748 7972 100 0,'12'-3'38'0,"-12"6"-20"0,0 0-8 0,0-3 12 0,0 0 1 15,0 0 1-15,0 0 0 16,0 2 0-16,-3-2-13 16,-3 0-2-16,-3 0 1 0,-3 0-6 15,-2 0 0-15,-7 0-2 16,-6 3 1-16,-3-1-2 16,-3 4-1-16,-2 4 3 15,-1 1 0-15,-3 0-4 16,1-1-1-16,-4 3 1 15,3 3 0-15,6 0 1 16,4 0 0-16,2 2 0 16,6 1 0-16,6 2-3 15,6 3 0-15,3 2-1 0,6 11 3 16,3 6 0-16,3 4 1 16,3 6 4-16,0 6 5 15,3 1-5-15,-3-4 0 16,0 0 4-16,-6-6 5 15,0-8-5-15,0-7-2 16,0-4-1-16,-6-7 1 16,0-5-1-16,0-3 0 15,0-3-3-15,0-5 1 16,-3-3-20-16,0-5-6 0,0-3-23 16,0 1-9-16,-3-6-31 15</inkml:trace>
  <inkml:trace contextRef="#ctx0" brushRef="#br0" timeOffset="102">18117 8580 124 0,'-9'-5'49'0,"9"5"-26"0,3 0-25 16,-3 0 11-16,6 5-8 15,0 3-1-15,6 8 17 16,3 8 9-16,6 16-13 15,0-1 2-15,-1-2 1 0,1-2-2 16,0-6 2-16,-3-8-7 16,3-2-1-16,-3-6 5 15,0-5 1-15,-1-6-1 0,1-7 0 16,-3-5-3-16,0-6-1 16,0-5-10-16,0-9-1 15,3-1-31 1,-3-1-11-16,-1 0-59 15</inkml:trace>
  <inkml:trace contextRef="#ctx0" brushRef="#br0" timeOffset="103">18168 9893 76 0,'3'-8'30'15,"-3"10"-16"-15,0-2 3 0,0 0 16 0,0 0-6 16,3 6-1-16,0 4-4 15,0 9 1-15,-3 2-7 16,0 13 1-16,0 9-10 16,-3-6-2-16,0 8 1 0,0-3-1 15,0-5 0-15,3-5-3 16,-3-3 1-16,3-5-2 16,0-3-1-16,-3-5-2 15,3-3 1-15,0-2-15 16,0-1-4-16,0-2-12 15,-3 0-5-15,3-3-16 16,0-2-26 0,-3 0 25-16</inkml:trace>
  <inkml:trace contextRef="#ctx0" brushRef="#br0" timeOffset="104">18055 10184 64 0,'-18'0'27'0,"18"5"-14"0,0-2-11 0,0 2 6 15,6 0 11-15,0 11 5 16,-3 8 5-16,3 2 2 0,0 1-10 16,0-1-3-16,3-2-4 15,-1-3 1-15,4-5-8 16,0-3 2-16,3-2 4 0,0-6-1 15,0-5 3-15,0-5-6 16,6-6-1-16,-4-2-6 16,4-8-2-16,-3-5-18 15,-3 2-5-15,-3 0-38 16,-3 3-48 0,-3 2 25-16</inkml:trace>
  <inkml:trace contextRef="#ctx0" brushRef="#br0" timeOffset="105">17888 10655 124 0,'0'2'46'0,"0"-7"-24"0,3 8-13 0,-3-3 16 0,3 8 1 16,0 5 2-16,0 5-7 16,3 6 0-1,-3 5-12-15,-3 6 1 0,0 2 3 0,0 0-5 16,0-3-2-16,0 1-3 15,0-6 0-15,-3-5-4 16,3-6-2-16,-3-5-40 16,0-2-19-16</inkml:trace>
  <inkml:trace contextRef="#ctx0" brushRef="#br0" timeOffset="106">17802 10827 176 0,'-12'-6'66'0,"15"6"-36"0,9-2-26 0,-6 2 13 15,3 0 5-15,2 0 4 16,4-3-12-16,3 3-5 16,0 0-6-16,0 0-9 0,0 0-4 15,6 0-36-15,-4 0-17 16,4 3-21-1</inkml:trace>
  <inkml:trace contextRef="#ctx0" brushRef="#br0" timeOffset="107">18025 10843 104 0,'-3'5'38'0,"15"3"-20"0,-12 10-12 0,0-10 9 0,0 8 7 15,6 3 4-15,-3 2-3 16,0-5 0-16,0-3-12 16,0-2-7-16,0-3-2 15,-3-1 0-15,0-1 1 0,0-6 1 16,0 0 2-16,-3 0-5 16,0-11-1-16,6-5 0 15,0 0 2-15,0 1 1 16,0-4 1-16,3 6-5 15,0 0 1-15,2 2 0 16,4 3 0-16,0 3-5 16,0 2-1-16,3 3-24 0,0 0-10 15,-3 3-34 1</inkml:trace>
  <inkml:trace contextRef="#ctx0" brushRef="#br0" timeOffset="108">18218 10874 152 0,'0'3'57'0,"3"0"-30"0,3 2-27 0,-3 0 13 0,0 3-3 15,3 5 4-15,3-2-5 16,-3 8-1-16,6-6-4 16,-3-3-3-16,0-2 0 0,0 0-23 15,0-2-10-15,-3-4-31 16,3-2-25-1</inkml:trace>
  <inkml:trace contextRef="#ctx0" brushRef="#br0" timeOffset="109">18370 10882 132 0,'0'-2'52'0,"0"4"-28"0,-3 6-13 16,3-2 18-16,-3 7-4 15,-3 13 0-15,-3-2-5 16,0 5-2-16,-2 0-10 15,-4-5-3-15,3 8 1 0,0-6-21 16,3-5-7-16</inkml:trace>
  <inkml:trace contextRef="#ctx0" brushRef="#br0" timeOffset="110">17745 11343 32 0,'-12'-8'13'0,"6"8"-6"0,0 2 11 0,3 1 12 15,-3 2-11-15,0 9-3 16,-2 7-6-16,2 0-1 16,0 0-1-16,3 0 0 15,0-2-4-15,3-3-3 16,3-3 4-16,3-3 1 16,3-2-2-16,-1-2-1 15,1-6-1-15,0-3-2 0,0-2-2 16,0-3 1-16,0 0-1 15,-3-8 0-15,0 0 2 16,0-5 2-16,-3 5-1 16,0 0 2-1,0 3 0-15,-3 0 3 0,0 5-5 16,0 3-1-16,3 2 6 16,-3 3 6-16,9 10-6 15,-3 9-1-15,0-3 1 0,3 0-3 16,0 0 0-16,-3-1-3 15,-1-1-3-15,1-4-31 16,0-2-48-16,0 0 12 16</inkml:trace>
  <inkml:trace contextRef="#ctx0" brushRef="#br0" timeOffset="111">17951 11367 84 0,'-3'-22'33'0,"3"20"-18"0,-3-1-2 0,3 0 14 16,-3 3-4-16,0 0-1 15,-3 3-10-15,-3 2-3 16,0 6-5-16,0 5-1 16,0 5-1-16,3-3-2 0,0 1 1 15,3 0-1-15,6-4 2 16,3-1-1-16,0-4-1 0,3-2 3 15,3-5 2 1,0-6 2-16,0-2 1 0,-3 0-7 16,-1-3 0-16,-2-6 1 15,0 1 3-15,-6-3-2 16,0 0 0-16,0 3 1 16,0 3 2-16,-3-1-8 15,0 3 0-15,3 3 0 16,0 2 3-16,0 8-5 15,3 11 1-15,0 3-1 16,3-1 2-16,0 4-1 0,3-1-1 16,0 0 9-16,-3 8 6 15,-9-5 6-15,0 0 4 16,-3-3-2-16,-6-3 0 16,0-2-8-1,-5-3-4-15,-1-2-7 0,-6-6 0 16,0-2-24-16,3-3-10 15,3-3-24 1</inkml:trace>
  <inkml:trace contextRef="#ctx0" brushRef="#br0" timeOffset="112">18156 11356 112 0,'-3'-3'44'0,"3"1"-24"0,-6 2-8 15,3 2 13-15,0 1-5 16,-3 8 1-16,-3-4-12 16,0 12-5-16,0-3-3 15,0-3 3-15,3 3 2 0,0 0 2 16,3 0 0-16,3 0-4 15,0-3-3-15,6-3 2 16,0-2 0-16,3-5 3 16,3-3 3-16,0-3-2 0,0-2-2 15,-3-3-5-15,0 0 0 16,0 0-2-16,-3-8 0 16,-3 3 2-1,0-5 0-15,-3 2 2 0,0 2 3 16,0 4 0-1,0 5 2-15,-3 2-4 0,3 16 0 16,0 0 1 0,0 1 2-16,3-1 1 15,0 0-3-15,0-2-3 16,3-1 0-16,0-2-1 16,0 0-14-16,-3-3-3 15,-3-5-33-15,5 3-15 16,-2-3-15-1</inkml:trace>
  <inkml:trace contextRef="#ctx0" brushRef="#br0" timeOffset="113">18308 11382 184 0,'-3'16'71'0,"3"-13"-38"0,0 13-28 15,0-8 17-15,0 2-8 16,3 1 0-16,-3 2-8 15,0-2-4-15,3 2-1 16,0-2-15-16,-3-4-3 0,0 1-40 16,0-2-52-1,3-4 21-15</inkml:trace>
  <inkml:trace contextRef="#ctx0" brushRef="#br0" timeOffset="114">18275 11279 172 0,'0'-8'66'0,"3"8"-36"0,-3 0-37 0,0 0-1 15,12 0-6 1,-3 3-39-16,3 0-18 16,-3-1 21-16,0 1 11 15</inkml:trace>
  <inkml:trace contextRef="#ctx0" brushRef="#br0" timeOffset="115">18385 11390 124 0,'0'43'46'0,"0"-33"-24"0,-3-2-4 16,3-3 18-16,0 1-12 16,0-4-3-16,0 1-8 15,0-3-1-15,0 0-7 16,3-5-3-16,3-8-4 16,0-3-1-16,0 0-3 15,3-3 1-15,6 1-2 16,6 2 2-16,-4 5 3 15,-2 6 1-15,0 8 5 16,0 10 5-16,0 13-1 16,-3-2 3-16,-3 0-2 15,0-3 0-15,-3-2-5 16,0-3-1-16,-3-3-168 16,3-8 65-1</inkml:trace>
  <inkml:trace contextRef="#ctx0" brushRef="#br0" timeOffset="116">18195 11570 36 0,'-6'0'13'0,"6"19"-6"0,-3 5-2 15,3-16 8-15,0 2-3 16,0 3 2-16,3 6-5 16,0 2 1-16,0 3-5 0,0 5-2 15,0 3 0-15,0-3 1 16,-3-5 5-16,0-3 4 16,-3 0 0-16,0-5 3 15,-3-3-9-15,-3-2-3 16,0-3 2-16,-3-1 5 15,0-1-3-15,0-1-1 16,-3 0 0-16,-3-2-1 16,-8-3-2-16,-1 0 1 15,-3 0-2-15,-6 0-1 16,-2 0 1-16,-4-3 1 0,0 1 1 16,1 2-1-16,-1-3-2 15,0 0 3-15,1 1 0 16,-1-1-1-16,3 0-2 15,0 1 1-15,4-1-1 0,-10 1 2 16,3-1 1-16,7-8-1 16,2 3-2-16,3 0 1 15,3-5 1-15,4 0 1 16,2 0 1-16,3 2-2 16,3 3-2-16,0 0-2 15,-3 0-1-15,6 0 4 16,0 0 1-16,-2 1-3 15,2-1-1-15,-6 0 3 16,3-3 3-16,0 1 1 16,3-1 0-16,3-2 1 0,0-1 3 15,0-4-2-15,3-3-2 16,-3-3 4-16,4 0 2 16,-1 0-9-16,3 1 0 15,-3-1 0-15,3-8 3 16,-3-2-2-16,3-1 0 15,0 3-1-15,0-2 1 16,0 0-2-16,0 2 2 16,3 0 0-16,-3-5 1 15,0 3-2-15,0-3 1 16,3 2-2-16,0-4 2 16,0-4 0-16,0 1 3 0,3-3-3 15,-3 3-2-15,3-14-3 16,-3 11 1-16,3 3 1 15,-3-1 0-15,0 4 0 16,0-4 2-16,0-2-3 16,3-2 0-16,0-1 1 15,-3 3 0-15,0-8 2 16,3 3 1-16,0 0-4 16,0-1 1-16,0-4-2 15,3-9 0-15,0 6 0 16,-3 3 0-16,3-1 4 15,-1-2 1-15,7 5-1 16,-3 3-2-16,0-14-2 16,3 9 1-16,0-1 1 0,-3 3 2 15,0-16-1 1,0 11-1-16,0 8-2 16,0-3 1-16,-3-11 1 0,3 9 0 15,0-1 0-15,-1 3 2 16,1-10-3-16,0 7 0 15,3 1 1-15,0-3 0 16,0-3 0-16,0 2 0 16,0 4 0-16,0 2 2 15,9-11-3-15,-7 9 0 16,7 5 1-16,-6-1 0 16,3-4 0-16,-6 2 0 15,0 0 0-15,-3 0 2 16,0-5-1-16,0 5-1 15,0 3 1-15,-3-1-1 0,2 1-3 16,1 0 2-16,-3 2 1 16,0 1 0-16,3 2 0 15,-3-3 2-15,3-2-3 16,-3 2 0-16,0 6-1 16,0-1 0-16,0-4 2 15,-3-1 2-15,3 3-1 16,-6 0 2-16,6 3-4 15,-3 0 0-15,6-6 1 16,-6 0 0-16,6 3 0 16,-3 3 2-16,0-8-1 15,-1 2-1-15,4 0-2 0,-3 6 1 16,0 2 1-16,0-2 2 16,0-8-3-16,-3 8 0 15,0 2 1-15,0 0 0 16,3-13 0-1,-3 6 0-15,3-1 0 0,-3 3 2 16,0 3-1-16,0-1-1 16,0-2-2-16,0 0 1 15,-3 6 1-15,0-1 2 16,0-13-1-16,0 5 2 16,0 1-4-16,-3 2 0 15,3 3 1-15,0-1 0 0,0-2 0 16,-3 3 0-16,3 7 0 15,-3 9 0 1,3 5 0-16,0 2 0 0,0 3 0 16,0 3 2-16,6-3-3 15,0 3 0-15,6-19-4 16,3 9 3 0,3 1 1-16,11 7 1 15,7 1 2-15,0 1-1 16,2 2-1-16,-2 4-2 15,12 1 1-15,-1 4 1 16,7-1 2-16,0 3-3 16,11 0 0-16,1 0-1 15,-4 0 0-15,9 0 2 16,-5-3 2-16,-1 3-1 0,4-2-1 16,2-1 1-1,-2 0 1-15,-1 1-3 0,1-4 0 16,-7 1 1-16,-2 3 0 15,2-1-3-15,4-2 2 16,-7-1 1-16,-2 1 2 16,-1-3-1-16,1 3-1 15,-3-1 1-15,-7-1 1 16,1-1-3-16,-1 0 0 16,4 0-1-16,0 2 0 15,-10 4 4-15,-2-4 1 16,-3 4-4-16,8-1-1 15,-5 1 3-15,-3-1 1 16,-4 0 0-16,1 1 1 0,0-1-4 16,-3-2 0-16,5-3 1 15,4 0 0-15,-3 3 0 16,-6-6 0-16,-1 3 0 16,-2 0 0-16,0 3 0 15,6-1 2-15,-6 4-3 16,-1-3 0-16,-2 2-1 15,-3 0 0-15,0 3 2 16,-3 0 2-16,-1-2-1 16,4-1-1-16,-6 3 1 15,-3-3 1-15,0 3-1 16,-3-2-1-16,0 2 5 0,-3-6 1 16,-3 4-5-16,-3-4 0 15,-3 1-6-15,-3-3-1 16,-3 0-2-16,-3 3 2 15,0-3 2-15,0 0 2 16,0 3-1-16,-9-3 1 16,4 0 2-16,-7 0 2 15,3 0-1-15,3 0 2 16,3 0-2-16,6 3-1 16,0-6-2-16,6 11-1 15,3 0-1-15,0 0 3 0,6 3-5 16,9 2 2-16,6 3 2 15,-3 0 1-15,0 0 1 16,-3 3 2-16,0-1-1 16,-1 3 2-16,-8 3 2 15,-6-2 2-15,-3 7 5 16,-6 5 3-16,-5-2-6 16,-7-3-1-16,0-2-6 15,3-1-2-15,3-2-2 16,3-3-2-16,0-5-17 15,3 0-9-15,4-3-64 16,2-5-30 0</inkml:trace>
  <inkml:trace contextRef="#ctx0" brushRef="#br0" timeOffset="117">22659 10245 72 0,'0'16'27'0,"0"-11"-14"0,-3 13-2 15,3-7 10-15,0 2 0 16,0 8 2-16,-3 6-4 16,1 7 0-16,2 6-4 15,0-3 1-15,-3 0-9 16,3-8-2-16,0-2 1 0,0-4-1 16,-3 4 2-16,3-6-4 15,-3 3-2 1,3-6 0-16,0-2-1 15,0-3 0-15,0-2 2 16,0-3 1-16,0-3-1 16,0 1 1-16,0-1-22 15,0-5-9-15,0-5-88 32,3-6 39-32</inkml:trace>
  <inkml:trace contextRef="#ctx0" brushRef="#br0" timeOffset="118">22496 10647 64 0,'-3'-3'24'0,"6"6"-12"0,0-3-5 16,-3 0 7-16,3 2 1 15,3 4 1-15,0 2 0 16,6 2 0-16,-4 6-2 16,4 3 1-16,0-1-4 0,0 1-1 15,-6-3-2-15,6-1 2 16,-3-1-5 0,3-4 1-16,0-2 4 0,0-5 3 0,3-6 4 15,-1-5 0-15,1-2-1 16,6-6-8-16,-3-8-3 15,0 0-3 1,-6-2 1-16,-3 2-33 0,0 3-12 16,-3 5-47-1</inkml:trace>
  <inkml:trace contextRef="#ctx0" brushRef="#br0" timeOffset="119">22213 10962 104 0,'0'0'41'0,"0"21"-22"0,3-3-7 15,-3-7 16-15,0 7-1 16,0 4 4-16,0 7-8 15,0-3-4-15,0 1-11 16,0-1-1-16,3-2 0 0,0 0-3 16,0-6-3-16,0-2 0 15,0-3 1-15,0-5-30 16,0-2-13-16,3-6-43 16</inkml:trace>
  <inkml:trace contextRef="#ctx0" brushRef="#br0" timeOffset="120">22347 11126 28 0,'-9'-6'13'0,"21"12"-6"0,-6-12-6 0,-3 12 3 16,-3-6 20-16,-3 0 11 15,0 0-7-15,-3 0-4 16,-3 8-11-16,0-3-4 0,-3 0-1 15,0 3 2-15,0 0 4 16,3 0 1-16,-3-3-11 16,10 1-4-16,-1-1 0 15,3 0 1-15,3 3 2 0,-1 0 5 16,13 0 3-16,-3 0-6 16,3 0-3-16,0 0-1 15,3 0 1-15,-3-3-17 16,-3-2-4-16,3-1-29 15,-4-2-33 1,1 0 21-16</inkml:trace>
  <inkml:trace contextRef="#ctx0" brushRef="#br0" timeOffset="121">22445 11181 96 0,'0'0'35'0,"3"0"-18"0,3 0-13 0,-3 3 10 15,3-3 5-15,0 3 3 16,0-3-5-16,0 0 0 16,0 0-6-16,0 0-1 15,0-3-6-15,0 0-3 0,0-2 0 16,-3 2 1-16,0-5 1 16,-3 0-1-16,0 1-2 15,-3 1-2-15,-3 1-1 16,-3 0-3-16,0 5-1 0,0 2 6 15,-3 4 5-15,0 2-4 16,3-1-2-16,0 1 7 16,3 0 4-16,3 3 2 15,3 0 3-15,3-1-5 16,3 1-3-16,3-1-1 16,0 1-1-16,3-3-13 15,0-3-4-15,0-2-21 16,6-3-7-16</inkml:trace>
  <inkml:trace contextRef="#ctx0" brushRef="#br0" timeOffset="122">22573 11147 112 0,'0'13'44'0,"3"-10"-24"0,9 7-13 0,-9-4 15 16,3-4-4-16,0 1-1 15,0 0-3-15,0-3-1 16,3 0-7-16,0 0-2 0,0 0 0 16,0 0 0-16,-4-6 2 15,1 1-5-15,-3 2-3 16,-3-5 3 0,-3 0-8-16,-3 3-2 15,-2 0-6-15,-4 8-2 16,-6 2 8-16,0 3 2 0,3 0 2 15,3 0 1 1,3 2 7-16,3 1 3 0,3-1 3 16,6 1 2-16,6 0-3 15,0-3 0-15,3-1-5 16,0-1-2-16,3-6-16 16,-3 0-7-16,3 0-33 15,-1-6-28 1,1 1 30-16</inkml:trace>
  <inkml:trace contextRef="#ctx0" brushRef="#br0" timeOffset="123">22719 11171 92 0,'-3'16'35'0,"6"-6"-18"0,0 14-5 0,0-8 16 15,0 5-5-15,3 0 1 16,-3 0-4-16,0 3-3 15,0 0-9-15,0-5-3 0,0-9-1 16,-3-2 2-16,0 0 1 16,0-19-6-1,0-2-2-15,-3-5-3 16,0-4 3-16,0-1 2 16,-3-1 0-16,0 0-1 15,3-2 1-15,3 2-1 16,9 0-5-16,0 3-1 15,3 2 3-15,3 6 3 16,2 5 1-16,1 8-1 16,-3 3 3-16,-6 5 2 0,3 2 18 15,-9 3 9-15,-9 3-7 16,-3 0-5-16,-3 0-11 16,0 0-4-16,-3-3-21 15,1-2-9-15,-1-3-40 16,3-3-58-1,0 0 23-15</inkml:trace>
  <inkml:trace contextRef="#ctx0" brushRef="#br0" timeOffset="124">22222 11533 76 0,'-6'-8'30'0,"3"8"-16"0,-3-2-3 16,3 2 12-16,-3 2-1 0,-3 4-1 15,-3 1-11-15,0 9-4 16,-3 3 0-16,4 2 1 16,2 3-3-16,6 0 2 0,3-3 0 15,6-3 4-15,0-2 1 16,2-5-1-16,1-6 1 16,0-5-4-16,0-3-2 15,3-4-7-15,-3-1-1 16,0-3 1-16,-3 0 1 15,0 3-4-15,-3-5 1 16,-3-3 2-16,0 3 3 16,0 3-2-16,0-1 0 15,0 6-6-15,0 5-3 0,3 8 3 16,3 2 2-16,0 3 0 16,3 3 4-16,0 3 11 15,-3-1 8-15,-3 4 4 16,-3-1 4-16,-3-3-10 15,-3-2-2-15,-6 5-8 16,0-5-2-16,-3-3-2 16,-3-5 1-16,-3-2-18 15,0-9-6-15,4-2-21 16,5-3-6-16,3-6-30 16</inkml:trace>
  <inkml:trace contextRef="#ctx0" brushRef="#br0" timeOffset="125">22311 11554 112 0,'-6'6'44'0,"3"-4"-24"0,0 17-19 0,3-9 8 16,0 1 12-16,3 0 6 15,0-1 2-15,3 1 2 16,3-1-11-16,0 1-4 15,6-6-9-15,0-2-3 0,0-3 2 16,-3-3-3-16,0 1 0 16,-4-4 1-16,1 1 0 0,-6-3-2 15,-3-3 1-15,-6 1-2 16,-6-3 2-16,1 2-4 16,-4 3 0-16,6 0-17 15,-3 3-5-15,0 0-24 16,3 2-10-16,0 0-19 15</inkml:trace>
  <inkml:trace contextRef="#ctx0" brushRef="#br0" timeOffset="126">22481 11581 148 0,'-6'16'55'0,"12"-11"-30"0,-3 8-23 0,0-7 12 16,0 1 6-16,0 1 7 16,-3 0-12-16,3 0-3 15,0 3-8-15,0-3-7 16,0 0-3-16,-3-3-35 0,3 0-13 16,-3-5-21-1</inkml:trace>
  <inkml:trace contextRef="#ctx0" brushRef="#br0" timeOffset="127">22576 11578 96 0,'0'19'35'0,"0"-6"-18"15,0-2 4-15,9-6 17 0,-6 0-5 16,0 0-2-16,-6 1-15 15,3-4-7-15,-3 1-6 16,3-3 0-16,0 0 2 0,0-3 0 16,6-2 2-16,0-3-9 15,0-5 0-15,3 2-2 16,-3 1 2-16,0 2-1 16,-3 2-1-16,9 9 3 15,-6 5 0-15,0 0 1 16,-1 3 2-16,1-1-1 0,0 1 2 15,0-3-2-15,-3 0 2 16,6 0-33-16,-3-3-12 16,3-3-34-1</inkml:trace>
  <inkml:trace contextRef="#ctx0" brushRef="#br0" timeOffset="128">22793 11597 160 0,'-3'-3'60'0,"3"-10"-32"0,-3 21-20 0,3-6 18 16,-3 6-6-16,-2 0-2 15,2 0-6-15,-3 0-2 0,3 0-6 16,0-3-1-16,3 1 1 0,0-1-5 16,0 0 1-16,0-5 0 15,3 3 2 1,3-3-3-16,0 0-2 0,2-3-3 15,-2-2 1-15,0 2-4 16,0 1-1-16,0-1 5 16,-3 0 2-16,0 3 0 15,3 0 0-15,0 6 4 16,0 2 1-16,0 5 6 16,-3 3 3-16,-3 2 11 15,-3 1 6-15,-3-3-3 16,-3 0-1-16,-3-3-11 0,-3 0-3 15,-5-2-13-15,-4 2-5 16,-6-3-23-16,0-2-7 16,-3-8-16-16,-2-5-4 15,5-3-29 1</inkml:trace>
  <inkml:trace contextRef="#ctx0" brushRef="#br0" timeOffset="129">22421 11382 196 0,'3'-13'74'0,"-3"11"-40"0,12-1-38 0,-6 3 15 0,3 0-8 15,0 0-2-15,0 0-55 16,3 5-26-16,0 0 9 16,-3 11 6-16</inkml:trace>
  <inkml:trace contextRef="#ctx0" brushRef="#br0" timeOffset="130">22505 11822 36 0,'3'21'16'0,"0"5"-8"0,0 1 1 0,0-14 11 16,3 5-7-16,-3 4-2 15,2 9-2-15,4-2 1 16,0 1-3-16,-3-1-2 16,0-3-2-16,0-2 0 15,-3-6-2-15,0-2 2 16,6-2 0-16,-9-4 3 16,6-2 1-16,0-3 5 15,0 1-4 1,-9-1-4-16,6-2 0 15,0-3-3-15,3 0-1 0,0 0 1 16,0 0-1-16,0 0 0 16,6-3 2-16,0 0-1 15,2 1-1-15,4-1 1 16,9 0 1-16,9 1-1 16,-3-1 2-16,8 0 0 0,4 1-1 15,5-1-2-15,1 3 1 16,3 0 1-16,8 0-3 15,4 0 0-15,-4 0 3 16,1 0 3-16,-1 0-4 16,-2-3-1-16,-1-2 2 15,13 0 3-15,-10 0-2 16,1-3-2-16,-4 2 2 16,4 1 2-16,-10 0-2 15,-2 0 0-15,-4-1 3 0,-2 4 1 16,0-1-1-16,2 0 1 15,-5 1-4-15,0-1 0 16,-4 0-1-16,-5 1 1 16,15-6-2-16,-7 8-1 15,-8-6-2-15,3 6 1 16,-3 0 1-16,-1 0 2 16,-2 0-3-16,-3 0-2 15,3 0 4-15,2 0 1 16,-2 0 0-16,-6 0-2 0,6 0 1 15,-9 0-1 1,5 0 0-16,-5 0 0 16,0 0 0-16,-3 0 0 0,6 3 0 15,3-3 2 1,-4 3 1-16,-2-3-4 16,0 0-1-16,0 0 1 15,0 0 0-15,-3 0 1 16,2-3 2-16,1-2-1 15,0 5 2-15,0-5-4 16,-3 2-2-16,0 0 2 16,5 1 2-1,-5-1 0-15,0 0 2 16,-3 3 0-16,-6-2-4 16,3 2-1-16,3-3 1 0,-9 0 0 15,3 1 1-15,0-6 2 16,3 2-1-1,-7 1 2-15,-2-3-4 0,6 0 0 16,-6 3 1-16,3-3 2 16,-3 3-1-16,-3-6-1 15,9 1 3-15,-6-1 2 16,3 0-4-16,-3-2-1 16,-3-3 2-16,6 0 1 15,-3-2-4-15,-3-6 1 16,0 3 0-16,0-3 0 0,0 3 0 15,0 0 0-15,6 0 0 16,-6 0 2-16,0-1-3 16,0 4-2-16,0-6 2 15,0-5 2-15,0 5 0 16,0 0-1-16,-6 3-2 16,6 0 1-16,-3-3 1 15,-3 3 0-15,6-8 0 16,-3-3 2-16,-3 3-3 15,3 3 0-15,3-4 1 16,-3 7 0-16,3-1 0 16,0 0 2-16,0 0-1 15,-6 0-1-15,6 3-2 16,-3-3 1-16,3 1 3 16,0-1 1-16,0 0-4 0,0-2-1 15,3 2 1-15,3 0 2 16,-3-5-2-16,6-3 0 15,-6 3 1-15,6 2 0 16,-3-2 0-16,0 3 0 16,-6 2 0-16,6 0 0 15,-3 3 0-15,-3-5 0 16,0-6 0-16,0 3 0 16,0 5 0-16,0 3 0 15,0-3 0-15,0 3 2 16,0 0-3-16,0 0 0 0,-3-11 1 15,-3 3 0 1,6 2 2-16,0 1 1 0,0-3-1 16,-3 5 1-16,-6 0-4 15,9 0-2-15,-9 6 6 16,9-6 5-16,0-5-4 16,0 0 0-16,-3 0-7 15,-3 2 0-15,3 1 3 16,3 2 4-16,-3 0-1 15,-3-5-2-15,3 0 0 16,-3 2-1-16,3 4 2 16,0-1 1-16,-3 0-4 15,6 3 1-15,-3 2 2 0,-2 1 1 16,5-1-4 0,-3-2-1-16,-3 2 1 0,3-4 0 15,3 2 1-15,-9-1 2 16,6 4-1-1,-3-1-1-15,6-2 1 0,-3 0 1 16,0 2-3-16,-3-4 0 16,6 1 1-16,-3-1 0 15,3-1 0-15,-6 3 2 16,6 0-3-16,0-1 0 16,0-1 1-16,0 1 0 15,0 4 0-15,0-1 2 16,0 3-1-16,0 1-1 15,0-9-2-15,0 3 1 16,0-1 1-16,0 1 2 0,0 0-3 16,-9 3 0-16,15-4 1 15,-6 4 0-15,-9-9 0 16,6 14 0-16,6-8 0 16,-6-3 0-16,-3 3 0 15,15 3 2-15,-6-1-1 16,3 0-1-16,-3 1 1 15,-3-6-1-15,6 6 0 16,-3-4 0-16,3 4 0 16,-6-3 0-16,0-8-3 15,3 5 0-15,-3-5 4 16,0 2 1-16,0 1 0 16,0-9 1-16,0 1-4 15,-3 2-2-15,3 1 2 0,0-4 0 16,0 1 1-16,0-3 2 15,3 2-1-15,0-4 2 16,6-1-7-16,-3-2 1 16,-3 2 3-16,-3-8 2 15,3 6-3-15,3 0 1 16,-3 2 2-16,-3 0 1 16,0 6-1-16,0-3-2 15,5-3 1-15,-2 6-1 16,-3 2-3-16,0 0 0 15,6 0 4-15,0-2 1 16,-6-3 0-16,9 5-2 16,-3 3 1-16,-6 3-1 0,0 2 0 15,0 0 0-15,0 3 0 16,0 0 0-16,0 0-3 16,0 5 2-16,0-5 1 15,0-6 0-15,0 1 0 16,3-1 2-16,-3-2-1 15,3 0 2-15,3-8-9 16,-3-3-1-16,-3 3 2 16,0 5 0-16,0 1 5 15,0-1 2-15,0 0-3 16,0-2-1-16,0-6 3 16,6 6 1-16,-12-1-3 15,12 1-1-15,-12-3 3 16,6-11 1-16,0 6 0 0,-3 2-2 15,-3 1-4-15,3 2 0 16,0 2 4 0,-3-5 4-16,-3 1-1 0,6 4-2 15,-6-2 0-15,1 3-1 16,5-3 0-16,-3-3 0 16,3 3 0-16,0 0 0 15,-3 0 0-15,6 3 2 16,-3 2-1-16,-3-2 2 15,6-6-4-15,0 5 0 16,0 1 1-16,-3 2 2 0,0-2-3 16,-3-8 0-16,-3 5 3 15,9 5 3-15,-9 0-2 16,6 3 0-16,-6 0-1 16,9 2-2-16,-3 4 3 15,-6 1 0-15,6-4-1 16,-6-6-2-16,-3 6-2 15,6 2 1-15,-3 0 1 16,7 3 0-16,-4 0 2 16,0 0 3-16,0-6-2 15,-3-5 0-15,-3 6 1 16,3 5 0-16,0 2-2 16,3 1-2-16,-3 2 1 15,0 0 1-15,0 0-1 0,0 3 2 16,-3 0 0-1,0 2 1-15,1 0-2 0,-4 1-2 16,0-1 1-16,-6 3 1 16,-3 0-3-16,0 0-2 15,-2 1 2-15,-1-4 2 16,-9 3-5-16,-3 0-1 16,4 0 2-16,-13-5 1 15,6 2 2-15,-5 3 2 16,-4 6-3-16,1-4 0 15,-4 4 1-15,-6-1 0 16,1 1-3-16,8 7 0 0,-2-8-1 16,5 1 3-16,-6 2-5 15,4 0 0-15,2 0-2 16,-2 0 2-16,-4 5 2 16,0-8 2-16,4 8-1 15,-1-7-1-15,1 7-2 16,-1 0-1-16,3 1-1 15,1-4 0-15,5 1 5 16,3-3 3-16,-5 0-1 16,5 0 0-16,3 0 1 15,1 0 2-15,2 0-1 16,0 0-1-16,3 0 1 16,4-8-1-16,-13 13-3 15,3-5 2-15,1 3 1 16,5-3 0-16,-3 0 0 0,3 0 2 15,-8 0-3 1,8 0-2-16,-3 0 2 0,3 0 2 16,-2 3 0-1,2-1-1-15,-3 1 1 0,-3 0-1 16,1 5 0-16,-1-1 0 16,6-1 0-16,0-4 2 15,4 1-1-15,2 0-1 16,3-3 1-16,3 0-1 15,-3 0 0-15,9 0 0 16,3 0 0-16,-3 0 0 16,7 0-3-16,-1 0 2 0,3 0 1 15,0 0 2-15,0 0-3 16,3 0 0-16,6-3 1 16,0-5 0-16,2 0-5 15,4 3 1-15,-3-8-3 16,9 2 2-16,0 0 1 15,3-2 2-15,3 3-4 16,2-1 2-16,-2 3 4 16,-3 0 2-16,-3 3-3 15,-3 0 1-15,-3 2 0 16,-6-2 0-16,3 2 0 16,-3 3 2-16,-6 0-1 15,3-3 2-15,-3 1 0 16,-3 2 3-16,-3 0-3 15,-3 2-2-15,-9 4 0 0,-3 2-1 16,-3 0-3-16,0 2 2 16,-2 1 1-16,-4 2 0 15,-9 8 0-15,6-5 0 16,7-3 0-16,2 0 2 16,3-2-3-16,3 2-2 15,9-2 2-15,0-3 0 16,3 0-4-16,3 0 1 15,6 2 4-15,6-2 2 16,6 0-3-16,12 3 1 16,3-1 0-16,2 1 0 0,-2-3-5 15,15 0 1 1,-9 0-27-16,-1-3-51 16,-2 8 1-16</inkml:trace>
  <inkml:trace contextRef="#ctx0" brushRef="#br0" timeOffset="131">19900 9872 96 0,'-3'-6'35'0,"3"6"-18"0,0 0-5 0,0 0 13 16,0 0 0-16,0 0 2 16,0 0-11-16,0 3-2 15,0 2-8-15,0 6 0 0,-3 7 4 16,0 6 5-16,0 5 3 0,0 6-3 16,0 2 1-16,3-6-9 15,-6-4-2-15,6-3-1 16,-6 0 0-16,3-3-2 15,0-5-2-15,0-3 3 16,1-3 2-16,2-2-9 16,-3 0-13-1,3 6-29 1,-3-4 3-16,3-10-74 31</inkml:trace>
  <inkml:trace contextRef="#ctx0" brushRef="#br0" timeOffset="132">19713 10128 92 0,'-9'-2'35'0,"12"4"-18"0,0 4-16 0,-3-1 8 15,6 5 10-15,-3 4 5 16,3-1-4-16,0 5-1 16,2 1-7-16,1-1 0 0,0-2-7 15,0-2 1-15,0-1 4 0,6-3 0 16,-3-2 2 0,6-2-4-16,-3-4-3 15,-3-7 0-15,0-8-3 16,-4 2 1-16,1 3 0 15,-3-2 1-15,0-1-5 16,0 0 1-16,0-2 0 16,0 0 2-16,0 0-28 15,0-3-11-15,0 0-48 16</inkml:trace>
  <inkml:trace contextRef="#ctx0" brushRef="#br0" timeOffset="133">19254 10610 72 0,'0'0'27'0,"0"5"-14"0,3-2-7 0,-3-3 9 15,3 5 5-15,0 0 4 16,3 1-1-16,3-1 0 16,0 0-6-16,3 0-2 15,0 1-7-15,3-4 0 16,-3-2-5-16,0 0 3 0,2-2 0 16,-2-4-2-16,-3 1-1 15,0 0-1-15,-3 0 1 16,-6-3-2-16,-3 2-1 0,-6 1 1 15,-3 0 1-15,0 0-3 16,0 2 0-16,-2 0-1 16,-4 3-2-16,3 3 0 15,-3 2 3-15,3 3 0 16,-3 0 1-16,3 3 2 16,3-1 1-16,4 3 1 15,2 3 2-15,9-2 1 16,5-1 1-16,1 0-2 15,3-2 1-15,0-1-4 16,6-2 0-16,-3-3-10 16,6-2-5-16,3 0-19 15,-7-3-7-15,1-6-40 16</inkml:trace>
  <inkml:trace contextRef="#ctx0" brushRef="#br0" timeOffset="134">19430 10605 64 0,'0'0'27'0,"3"5"-14"0,-3 3 4 0,0 0 14 16,0 2 1-16,0-2 1 15,0 5-7-15,3 3-4 16,-3-2-8-16,3-1-4 0,-3-3-5 15,0-2-4-15,0-2 0 0,0-1 3 16,0-2 2-16,0-3 0 16,0-6 3-1,0-4-1 1,0-1-1-16,0 0-5 16,3-2-1-16,0 3 0 15,3-1-1-15,0 0-3 16,3 4 0-16,0-1-18 15,-1 5-7-15,4 0-18 16,0 1-48 0,0 2 13-16</inkml:trace>
  <inkml:trace contextRef="#ctx0" brushRef="#br0" timeOffset="135">19561 10634 68 0,'-3'2'27'0,"6"4"-14"0,-3 4-2 0,3-5 10 16,0 6 4-16,0 0 2 16,0 2-3-16,0-3-1 15,0-2-3-15,0 0-3 16,-3-2-9-16,0-1-1 0,0-5 3 16,0 0 3-16,0-5 4 15,0-1-5 1,0-4-2-16,0-1-5 15,6 1-4-15,-3-1 0 16,0 3-1-16,0 0-7 16,5 3-3-16,1 2-23 15,3 0-11-15,0 1-28 16,-3-1-23 0,3 1 37-16</inkml:trace>
  <inkml:trace contextRef="#ctx0" brushRef="#br0" timeOffset="136">19710 10636 96 0,'-6'6'38'0,"0"1"-20"0,3 4-10 0,3-6 13 16,0 6-3-16,0 2-1 16,3 0-3-16,3-2-1 15,0 0 1-15,3-3 2 16,0-3-9-16,-1-5 2 0,4-3 4 15,0-7-7-15,-3-1-1 16,0-2-1-16,-3 0 2 16,0-1-1-16,-6 1 0 15,-3 0-1-15,0 0 0 16,-3 2-5-16,0 3 1 16,-3 0-18-16,0 6-5 15,0-1-22-15,0 6-7 16,4-1-16-16</inkml:trace>
  <inkml:trace contextRef="#ctx0" brushRef="#br0" timeOffset="137">19808 10631 100 0,'3'13'38'0,"-6"-5"-20"0,21 0-15 15,-12-5 12-15,0 2-3 16,-3 3 1-16,0 0 4 15,0-3 1-15</inkml:trace>
  <inkml:trace contextRef="#ctx0" brushRef="#br0" timeOffset="138">19850 10694 262 0,'0'0'18'0,"0"-5"-3"15,-6-5-3-15,6-1-2 16,0 0-3-16,3 1-2 16,-3-1-3-16,9 3-2 15,-1 3-2-15,1 0-1 16,3 2-3-16,3 3 1 15,0 0-28-15,0 0-11 16,0 0-32 0</inkml:trace>
  <inkml:trace contextRef="#ctx0" brushRef="#br0" timeOffset="139">20094 10599 64 0,'-3'3'24'0,"6"5"-12"0,0 0 12 0,0-3 19 16,-3 3-3-16,0 0-1 16,3 5-9-16,3 0-2 15</inkml:trace>
  <inkml:trace contextRef="#ctx0" brushRef="#br0" timeOffset="140">20114 10689 321 0,'0'11'10'0,"3"-3"-4"16,-6-6-2-1,1-2-2-15,2 0-2 16,0-5-2-16,-3 0-1 15,0-1-3-15,3 1 1 16,-3 0-2-16,3-3 2 16,0-3-2-16,6 1 0 0,-1-1 4 15,1 3 1-15,3 0 2 16,-3 0-3 0,3 3 2-16,0 5 3 15,-3 3 3-15,0 2 7 16,0 3 4-16,0 0-6 15,-3 2-3-15,0-2 2 16,-3 3 4 0,0 0-5-16,0-3-2 15,0-3-1-15,0 0-3 16,0-2-2-16,0-6 1 16,3-2-6-1,3-3-1-15,0 0 0 16,0-3 4-16,0 3-4 15,0 0 2-15,3 3 2 0,0 3 1 16,-1 2 3-16,4 2 3 16,0 3 2-16,0 1 3 15,0 4-1-15,-3 1 0 16,-3 2-3-16,0-2 1 16,0-1-4-16,-3 1-22 15,-6-3-9 1,0-3-28-16,3 0-10 15</inkml:trace>
  <inkml:trace contextRef="#ctx0" brushRef="#br0" timeOffset="141">20445 10605 120 0,'3'-8'46'0,"-3"8"-24"0,0 0-4 15,0 0 18-15,-3 0-3 16,0 0 3-16,-3 0-11 16,-3 2-6-16,0 4-10 15,-3-1-6-15,3 0 0 0,0 3-2 16,3-3-1-16,3 3 1 16,3 0 1-16,6 5-3 15,6 3 0-15,3-2-1 16,0-4-2-16,0 1 7 0,0-1 5 15,-3-2 2-15,-3 0 4 16,-3 0 8-16,-6-3 4 16,-6 1-12-16,-3-4-5 15,-3-2-15-15,-3 0-4 16,0 0-19-16,0 0-9 16,3 0-16-16,3 0-6 15</inkml:trace>
  <inkml:trace contextRef="#ctx0" brushRef="#br0" timeOffset="142">20573 10628 124 0,'3'-8'49'0,"-6"8"-26"0,3-5-12 15,0 5 15-15,0-3 3 16,-3 3 2-16,-3 0-10 15,0 0-3-15,-3 3-10 16,0 2-7-16,-3 6-2 0,3 0 1 16,0 4 2-16,0 4-3 15,3-3 0-15,6-3 1 16,0 0 0-16,3-2 2 16,3-3 3-16,3-3-4 0,0-5-3 15,3-3-2-15,0-2 0 16,0-5 3-16,-3-1 2 15,-3 0 0-15,0 1 2 16,-3-1-2-16,-3 1-1 16,0 2 1-16,0 2-1 15,0 1-9-15,0 5-2 16,3 5 4-16,0 6 1 16,3 5 1-16,0 2 4 15,3 4 6-15,-3 1 7 16,-3 1 14-16,-3 0 8 15,-3 0-5-15,-3-6 0 16,-3-2-10-16,-3-3-4 16,-3-2-11-16,-3-3-2 15,0-3-22-15,0-2-7 0,0-3-21 16,4 0-8-16,-1-3-43 16,6 1-23-1,3-4 58-15</inkml:trace>
  <inkml:trace contextRef="#ctx0" brushRef="#br0" timeOffset="143">20751 10729 168 0,'-3'18'66'0,"3"-12"-36"0,-14 2-26 0,8 0 15 16,0-1-27-16,-3 1-10 16,0 0-58-16,0 0-26 15</inkml:trace>
  <inkml:trace contextRef="#ctx0" brushRef="#br0" timeOffset="144">19528 11054 140 0,'-6'3'52'0,"6"0"-28"0,0 2-13 0,0-2 15 15,0-3-3-15,3 5-2 16,3 0-5-16,3-2 0 0,0-1-9 16,3 1 0-16,0-3 3 0,6 0-2 15,-4 0 1-15,1-3-3 16,-3 1 1-16,0-4-2 15,-3-1 2-15,-3-4-6 16,-3 3-1-16,-6 0-5 16,-3 0-1-16,-3-5-2 15,-3 2 2-15,-3 11 2 16,-2 0-1-16,-7 3 4 16,6 5 2-16,0 2 2 15,3 4 3-15,3-1 1 16,3 3 3-16,3 5 1 15,6-2 1-15,3-4-2 16,6-1-1-16,6-1-3 0,0-3 1 16,6-2-11-16,6-2-4 15,-7-4-27-15,4-2-12 16,-3-2-36 0,0-4-39-16,0-2 39 15</inkml:trace>
  <inkml:trace contextRef="#ctx0" brushRef="#br0" timeOffset="145">19811 11041 204 0,'-3'3'77'0,"3"-1"-42"0,0 6-39 0,-3-2 15 0,0 4 1 16,-3 3 2-16,0 3-7 16,-3 0-4-16,-3 0-2 15,0 0-6-15,0-3-1 0,0 0-30 16,1-2-14-16,2-6-36 15</inkml:trace>
  <inkml:trace contextRef="#ctx0" brushRef="#br0" timeOffset="146">19665 11060 168 0,'3'-3'66'0,"3"-2"-36"0,-3 5-15 16,3 2 20-16,3 1-6 15,3 2-2-15,0 3-9 0,3 3-3 16,-1 2-9 0,7 0-4-16,3 3 1 0,-3-3 0 0,-3 1 1 15,0-4-20-15,-4-2-7 16,-2-3-37-16,0 1-16 16,0-1-11-1</inkml:trace>
  <inkml:trace contextRef="#ctx0" brushRef="#br0" timeOffset="147">19969 11041 220 0,'0'5'82'0,"0"1"-44"0,3 4-49 0,0-4 13 0,0 1-4 16,-3 1 1-16,3 3 3 15,-3 2 1-15,3 3-1 16,-3-8-17-16,0 0-7 0</inkml:trace>
  <inkml:trace contextRef="#ctx0" brushRef="#br0" timeOffset="148">19906 10866 212 0,'-12'-2'79'0,"15"2"-42"0,-3-3-52 15,3 3 8-15,3-2-13 16,0-4 0-16,6 1-9 0,0-3-2 16,3 0-27-16,3-3-11 15,-1 1 30-15,-2 2 14 16,6 0 127 15,-3 11-33-31,-3 7-7 16,-3 9-28-16,0 10-13 15,0 5-10-15,-3 6-5 16,-3-6-3-16,0 1-3 0,-1-1 3 16,-2-5-15-16,0-5-5 15,0-3-68 1</inkml:trace>
  <inkml:trace contextRef="#ctx0" brushRef="#br0" timeOffset="149">19986 10933 184 0,'3'15'71'0,"9"-28"-38"0,15 3-41 16,-9 10 10-16,6 0 5 15,6 8 8-15,-4-11-6 16,1 3-2-16,3-5-40 15,-3 2-17-15,3-2-28 16,-13-6-12-16</inkml:trace>
  <inkml:trace contextRef="#ctx0" brushRef="#br0" timeOffset="150">20653 12023 112 0,'6'-8'44'0,"-6"8"-24"0,0-3-4 0,0 3 16 0,0-3-4 16,-3 3 0-16,-3-2-9 15,-3 2-4-15,0 0-8 16,-2 5-5-16,-4 6-1 0,-3 5-4 16,0 2 2-16,3 3-1 15,3 3 0-15,6 0 0 16,6-3-2-16,9-2-2 15,3-4-1-15,3-4-1 16,3-6 2-16,0-5 2 16,-1-5-1-16,-2-3-1 15,0-5-1-15,-3 0 1 16,-3-6 4-16,-3-5 1 16,0 0 3-16,-6-2 3 0,-3 0 2 15,-3-4-1-15,3-1-1 16,-3 2-1-16,0-1 0 15,0 9 4-15,3 11 5 16,0 4-3 0,3 12-9-16,3 7-6 15,3 8 5-15,0 8 4 16,0 3-4-16,3 0-2 16,-3-1 1-16,9-1 0 15,-3-4 1-15,3-2 0 16,0-6-33-16,-4-4-15 15,1-4-29 1</inkml:trace>
  <inkml:trace contextRef="#ctx0" brushRef="#br0" timeOffset="151">20802 12107 140 0,'0'0'52'0,"3"0"-28"0,3 0-30 16,-3 0 6-16,3 0 5 15,3 0 6-15,0 0-3 16,3 0 0-16,0-2-4 16,0-1-3-16,-4-8 0 0,1 4-1 15,-3-9 2 1,-3 0 3-16,-6 3 0 16,-3 2 0-16,-3 3-1 15,1 3 0-15,-4 2 0 16,0 3 0-16,0 8-5 0,3 8 1 15,-3 0 0-15,6 2 2 16,3-2-1-16,3 0-1 16,6 0 3-16,3 0 0 15,3-3-1-15,3-2 1 16,0-3-7-16,-1-3-1 16,1-5-25-16,0-3-10 15,3-2-30 1</inkml:trace>
  <inkml:trace contextRef="#ctx0" brushRef="#br0" timeOffset="152">20996 12060 64 0,'-3'2'27'0,"3"17"-14"0,0 7-2 16,0-12 12-16,3 4 1 16,-3 3 1-16,0-2-1 15,0 5 0-15,0-1-9 16,0-1-4-16,0-7-6 15,0-1-2-15,0-6 1 0,0 0 0 16,0-11 0 0,-6-10-2-1,0-3-2-15,0-5 1 16,0-1 1-16,0-1-1 16,3-4-1-16,0-2 1 15,9 3-1-15,0 2 0 0,0 5 0 16,6 3 0-16,0 6 2 15,2 5 1-15,-2 5 1 16,3 5 0-16,-3 5 2 16,-3 1 1-16,-3 0 3 15,-3 2-3-15,-6 0 1 16,0 0-10-16,-3-2 0 16,0-1-29-16,-6-2-9 15,-3-2-31 1,3-6-23-16,6-3 36 15</inkml:trace>
  <inkml:trace contextRef="#ctx0" brushRef="#br0" timeOffset="153">21106 12023 104 0,'12'2'38'0,"-6"12"-20"0,2-7-8 16,-2-1 12-16,0-4-4 15,0 1 0-15,3-3-2 16,-6 0 0-1,0-5-8-15,0-3-5 0,-3 3 0 16,0-3 2-16,-3 0-4 16,0 2-3-16,0-2-10 15,-6 3-5-15,0 3 0 16,0-1 2-16,1 6 9 16,-1 2 3-16,3 5 3 15,0 1 0-15,3 5 4 16,3 0 2-16,0 2-2 15,6 1-3-15,0-3 2 16,0 0 0-16,3-6-12 0,-4 1-7 16,4-6-33-1,-3-5-25-15,12-3 28 16</inkml:trace>
  <inkml:trace contextRef="#ctx0" brushRef="#br0" timeOffset="154">21237 12073 104 0,'-15'18'38'0,"15"-12"-20"0,-3 2-12 15,3-6 11-15,0 4-7 16,0-4-1-16,0-2-1 16,0 0 0-16,0 0 2 15,0 0 1-15,0-2-5 16,9-9-4-16,-3-5-1 0,3 0-4 15,0 0 0-15,-1 3 4 16,4 3 3-16,3 2 1 16,0 2 0-16,0 6-6 15,0 8 1-15,0 6 0 16,-3-1 0-16,0 0 0 16,-3-2 0-16,-1-1-29 15</inkml:trace>
  <inkml:trace contextRef="#ctx0" brushRef="#br0" timeOffset="155">21475 11978 56 0,'-21'0'24'0,"18"2"-12"0,-15 4-5 0,12-1 7 15,0 8 6-15,0 6 2 16,0-1-5-16,3-2-2 15,3 0-7-15,0 0 0 16,3-3-1-16,6-2 1 16,6-6 2-16,0-2 1 0,0-6-5 15,0-2-2-15,-3-6 0 0,-3-5-5 16,0-2-1-16,-4-1 3 16,-2-2 1-16,-3 0 0 15,-3-3-2 1,0-2 5-16,1-4 1 0,-7 7 2 15,0 4 0-15,3 3-2 16,0 6-1-16,9 15-3 16,3 6-2-1,0 4 1-15,0 7-1 16,3 1 0-16,-1 4 0 16,1-1 2-16,3-2-10 15,-3-3-4-15,3-2-27 16,-3-6-52-1,3-2 8-15</inkml:trace>
  <inkml:trace contextRef="#ctx0" brushRef="#br0" timeOffset="156">21707 11959 132 0,'-3'-2'49'0,"3"4"-26"0,-15 1-1 0,15-3 23 15,-6 5-5-15,-3 0 1 0,0 1-12 16,0-1-5-16,0 3-14 16,3 0-6-16,1 0-3 0,2 0-6 15,3 2 1-15,5 6 2 16,4-3 1-16,3 3-2 15,0-2 2-15,-3-1 1 16,0 0 0-16,-3 0 2 16,-3 0 3-16,-3 1 4 15,-6-4 5-15,-6 1-6 16,-3-3 0-16,0 0-6 16,1-3-4-16,-1 0-24 15,3-2-7-15,3 0-26 16,3-3-8-16,3 0-24 15</inkml:trace>
  <inkml:trace contextRef="#ctx0" brushRef="#br0" timeOffset="157">21775 12237 132 0,'-3'0'52'0,"3"0"-28"16,0 0-30-16,0 0 8 0,0 0-7 16,0 0 1-16,6 3-51 15</inkml:trace>
  <inkml:trace contextRef="#ctx0" brushRef="#br0" timeOffset="158">21856 12240 80 0,'-3'0'33'0,"3"2"-18"0,0-2-53 0</inkml:trace>
  <inkml:trace contextRef="#ctx0" brushRef="#br0" timeOffset="159">22011 12279 124 0,'-3'0'49'0,"3"3"-26"0,0 10-36 0,0-8 4 0,0 3-41 16,0-5-18-1</inkml:trace>
  <inkml:trace contextRef="#ctx0" brushRef="#br0" timeOffset="160">21430 8612 36 0,'-15'27'16'0,"15"-9"-8"0,15 22-12 0,-12-19 4 16,0 13 0-16,-6 14 0 15,0 2 0-15,0 6 0 16,0 10 0-16,0-5 0 16,0 2 0-16,0 9 2 15,-3-3-1-15,0-1 2 16,0 12-4-16,-3-3 0 16,1-6 1-16,-1 8 0 15,0-7 2-15,3-3 3 16,3-1 0-16,0 1 2 15,0-5-4-15,0-1 0 0,0 3-1 16,0-2 1-16,0-3-2 16,0-6 2-16,0 11-2 15,0-5 2-15,0-5-4 16,-3 5 0-16,0-3 3 16,0-5 1-16,0-3 5 15,0-2 5-15,0 2-7 16,3 5-3-16,-3-7-2 15,3 0 1-15,-6-1-1 16,0-2-1-16,-5 0 1 16,-1-2 1-16,3-4-1 15,0-2 2-15,3-2-4 16,0-1-2-16,3 8-1 16,0-4 3-16,0-4 0 0,0 3 1 15,-3-5 0-15,3-6 2 16,3 1 3-16,0-1 2 15,0-2-1-15,0 2-1 16,0-4-1-16,0-1 0 16,1-3-2-16,-4 1 1 15,3-1-4-15,0-2 0 16,0 0 3-16,0-3 1 16,0-2-1-16,3-3 1 15,0-3-2-15,0 0-1 16,-3-2 1-16,0 0-1 15,0-1-3-15,0 1 0 0,0-3 2 16,-3 0 0-16,3-3-6 16,-3-2-3-16,0-6 3 15,0-4 4-15,0-12 0 16,3-2-1-16,-3-5-2 16,-3 2-1-16,0-5 1 15,3 0 4-15,0 5 1 16,0 6 1-16,3 4 0 15,0 6 2-15,0 3 1 16,3 5 3-16,0 3 1 16,0 21 1-16,6 2-2 15,0 9 1-15,0 7 0 16,0 3 1-16,0 0-2 16,0-2 1-16,0-6-4 0,-3-5 0 15,3-6 1 1,0-5 0-16,3-5 0 0,3-5 0 15,0-6-2-15,0-5-2 16,0-5-4-16,8-8-2 16,1 0-30-16,0 0-12 15,-3 2 5-15,0 1 3 16</inkml:trace>
  <inkml:trace contextRef="#ctx0" brushRef="#br1" timeOffset="161">18686 8554 96 0,'0'0'35'0,"3"3"-18"0,0 2-16 16,-3-5 15-1,9 5-5-15,6-2-4 16,-4 0 1-16,4-1-3 16,-3 1 0-16,0-3-1 15,0 0 2-15,0 0-1 16,0-3 0-16,0 1-3 15,-3-1 1-15,0-2 0 0,-3-1-1 0,-1 1-2 16,-2 0 1-16,-3-1 1 16,0-2-1-16,-3 1-1 15,-2-1 1-15,-4 2-1 16,0 1 0-16,-9 2 0 16,-6 1 0-16,6 7 0 15,0 0-3-15,3 1 2 16,1 2 1-16,2-1 2 15,3 4-3-15,0 2 0 16,6 3 3-16,3 0 1 16,3 0 1-16,3 0 0 15,9 2-2-15,5-7 1 16,1-3-2-16,3-3-1 16,-3-2-10-16,3-3-4 15,-6-3-42 1,5-2-26-16,4-3 31 0</inkml:trace>
  <inkml:trace contextRef="#ctx0" brushRef="#br1" timeOffset="162">18918 8546 76 0,'12'8'30'0,"-12"3"-16"0,3 2-1 0,0-5 14 16,3 2-6-16,0 1 0 16,-3-1-8-16,0 1-3 15,0 0-5-15,0-3-4 16,0-3 0-16,-3 0 1 0,0-5 3 15,0 0-2-15,-3 0-2 16,0-2 0-16,0-4 1 16,0 1 5-16,0-3 4 15,3-5-9-15,6 2 0 16,0-2-4-16,0 2 0 16,-1 1 2-16,4-1 0 0,0 3-5 15,0 3 1-15,3 0-29 16,0 2-50-1,0 3 6-15</inkml:trace>
  <inkml:trace contextRef="#ctx0" brushRef="#br1" timeOffset="163">19085 8559 60 0,'-3'3'24'0,"6"5"-12"0,0 2-12 16,0-2 5-16,0 0 21 0,0 3 10 16,-1-1-10-16,1-2-4 15,0 3-11 1,0-6-3-16,-3 1 7 0,0-4 2 16,0-2-8-16,-3 0 1 0,0-2 1 15,0-4-2-15,3-4 0 16,0 2-3-16,0-3 1 15,3 1-2-15,3-1 0 16,3 3-6-16,0 0 1 16,9 0-2-16,0 0-2 15,0 3 3-15,0 2 0 16,0 3-8-16,-1 0-2 16,-2 0-32-16,0 3-58 15,-3 0 12-15</inkml:trace>
  <inkml:trace contextRef="#ctx0" brushRef="#br1" timeOffset="164">19329 8551 64 0,'0'6'27'0,"3"-1"-14"0,0 6 0 15,-3-4 11-15,3 1 5 16,-3 0 2-16,0 0-14 16,0-2-5-16,0-1-6 15,0-5-1-15,0 0-3 0,0 0-2 16,0 0 3-16,0-3 2 16,0-2 4-16,0 0-6 0,3-3-2 15,0-3-3-15,5 3-2 16,4 0 0-16,0 0 0 15,0 3 3-15,0 0 0 16,3 2-2-16,0 3 0 16,-3 3 6-16,0 2 5 15,0 3 0-15,-3 0 1 16,-4 0-5-16,1 0-1 16,-3 0-1-16,0 0-2 15,0-3-41-15,0 0-55 16,3-2 16-16</inkml:trace>
  <inkml:trace contextRef="#ctx0" brushRef="#br1" timeOffset="165">19677 8501 84 0,'-9'5'33'0,"9"1"-18"0,-12 7-11 15,9-5 8-15,0 2 10 16,0 4 6-16,3 2-6 0,0-1-2 16,9 1-6-1,0-3-1-15,3-2-7 0,3-3 3 16,0-8 1-16,0-8 1 0,2-3 1 16,4-2-6-16,-3-3-2 15,-6 3 7-15,-6-5 4 16,-6-1 8-16,-3 3 3 15,-6 0-9-15,-3 3-5 16,-3 3-12-16,0 2-5 16,-5 2-30-16,2 6-13 15,6 8-59 1</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28.791"/>
    </inkml:context>
    <inkml:brush xml:id="br0">
      <inkml:brushProperty name="width" value="0.05292" units="cm"/>
      <inkml:brushProperty name="height" value="0.05292" units="cm"/>
      <inkml:brushProperty name="color" value="#FF0000"/>
    </inkml:brush>
  </inkml:definitions>
  <inkml:trace contextRef="#ctx0" brushRef="#br0">2187 15782 28 0,'0'0'11'0,"0"3"-6"0,0-3-4 0,0 0 3 15,0 0-2-15,0 0-2 16,0 0 5-16,0 0 1 16,0 0-2-16,0 0-1 15,-3-3 1-15,0 1 2 16,0-1-3-16,-3 0 0 16,0-2 8-16,3 0 4 15,-6 0-7-15,3-1-2 16,0-2-2-16,-9 0 2 0,0-2-1 15,0-1 0-15,0 1-1 16,4-1 0-16,-7-5-2 16,0-5 1-16,3 0 0 15,-6 0 3-15,6 2-3 16,-6-2-2-16,1 0 0 16,-1 2 1-16,3-2 1 15,3 0 3-15,-6-3-1 16,3 0 0-16,0 6-6 15,4-1 1-15,-7-2 2 16,3 0 1-16,0 0-1 16,3 0 1-16,0 2-2 15,0 1 2-15,-3-4 0 16,1 1 3-16,2-3-3 16,0 1-2-16,0-1 2 0,0 3-4 0,0 0 0 15,3-1 1-15,3 4 0 16,0 2 0-16,1-8 2 15,-1 6-3-15,-3-1 0 16,3 3 3-16,-6-2 3 16,6 2-4-16,-12-5-1 15,12 2 0-15,-9-2 0 16,6 2-3-16,1-2 2 16,-4 3 1-16,0-14 0 15,3 6 0-15,3-1 0 16,-12-10 0-16,12 11 0 0,-3 2 0 15,3-5 0 1,0 5 0-16,0-5 2 16,1 5-3-16,-1-2 0 0,0 4 1 15,3-7 0-15,-3 5 0 16,0-15 0-16,6 7 0 16,-6-8 0-16,3 6 0 15,-3-8 0-15,3 7 0 16,-9-2 0-16,9 5 0 15,-3-7 2-15,-3 7-3 16,4-8 0-16,-1 9 1 16,0-12 2-16,0 6-1 15,0-5-1-15,0 7 3 16,3-7 0-16,-9-21-1 0,9 23 1 16,0 5 0-16,-3-7 3 15,-3-16 1-15,3 18 1 16,6 9-2-1,-6-12-1-15,6 6-1 0,-5-5 0 16,-7-22-2-16,9 22 1 16,-3 8-4-16,0-14 0 15,-3-34 3-15,0 42 3 16,6 6-4-16,-3-14-1 16,-6-34 0-16,6 13 2 15,-3 9-1-15,9 30-1 16,0 1-2-16,0-8 1 15,-5-39 1-15,-1 7 0 16,6 8 0-16,-6 3 0 0,9 10 0 16,0 24 0-16,0 6 0 15,-6-11 2-15,3-27-1 16,0 8 2-16,0-7-4 16,3 5-2-16,0 2 2 15,0 3 2-15,0-5 0 16,0 7-1-16,0 1 1 15,0-3 1-15,0 3-3 16,0 2 0-16,3-10 1 16,0 5 2-16,-3 3-1 15,3 2-1-15,3-5-2 16,-6 3-1-16,0 4 2 0,3 4 0 16,3-3 1-16,-3 3 0 15,0-1 0 1,3 3 2-16,5-7-3 0,-2-1 0 15,9 3 1-15,-6 0 2 16,3 5-3-16,0-2-2 16,-6-1 4-16,3 4 1 15,0 2-3-15,0 0-1 16,2-3 3-16,-2 3 1 16,-3 0 0-16,6-6-2 15,0 1-4-15,6-3 0 16,0 2 4-16,-6 4 4 15,0-1-3-15,-1-3-3 16,1 1 1-16,-3 5 2 16,-3 2 0-16,0 6-1 0,3 3 1 15,-3-3-1-15,-3 5 0 16,0 0 2-16,3 0-3 16,0 0 0-16,3 0 1 15,-7 3 2-15,4 0-6 16,0 0 1-16,0-6 1 15,0 3 3-15,0 6 0 16,-6-9 2 0,3 6 0-16,0 0-1 15,0 5 1-15,-6 0-4 16,0 2 0-16,0 4 1 16,0-1 0-16,0 1 2 15,0-1 1-15,0-2-1 0,0 2-2 16,0 0 1-16,-6 1 1 15,0-1-6-15,-3 0 1 16,0 3-4-16,0 0 0 16,-3 0 1-16,0 0 2 15,4 0 2-15,-1 3 1 16,0-3 1-16,0 3 0 16,0-3-3-16,3 0 2 15,6 2 1-15,-6-2 0 16,3 0-5-16,3-2-1 15,0 2 3-15,3-3 1 16,3-2 2-16,6-1 0 16,-3 1-5-16,6 0 1 15,-1-3 0-15,7 0 2 0,0 0 1 16,9-3 1-16,-6 3 0 16,3 6 2-16,-13-3-1 15,4 5 2-15,-6 2 2 16,-3 6 4-16,0 8 5 15,-9 3 1-15,0 10-4 16,-12 0 1-16,3 0-7 16,-3-3-3-16,3-2-1 15,-9-3-1-15,16-5-3 16,-7-5 0-16,9-3-34 16,0-8-15-16,9-6-22 15</inkml:trace>
  <inkml:trace contextRef="#ctx0" brushRef="#br0" timeOffset="1">895 17841 60 0,'-3'5'24'0,"3"-2"-12"0,-3 10-3 0,3-13 13 16,-3 0-8 0,3-3-4-16,-6-2-2 15,3-8-5-15,-6 5-2 16,6-3 0-16,-6-2-1 16,0 0 0-16,0-6 2 15,0 6-3-15,0-13 0 16,3-1 1-16,-2 6 0 15,-4-3 0-15,3-2 0 16,-9 5 0-16,6-3 0 16,0-3 0-16,3 6 2 15,-6-11-1-15,0 6 2 16,3-6-2-16,3 6 2 16,-5-6-2-16,2-2-1 0,-3-1 1 15,6-2-1 1,-9 11 2-16,0-6 3 15,3 3-2-15,-3 0-2 0,1 2 2 16,2 1 0-16,6-1-4 16,-3 1 1-16,3-6-2 15,0 0 0-15,0 3 2 16,0 0 2-16,6 0-1 16,-9-3 2-16,3-2-2 15,3 2-1-15,0 0-2 16,0 6 1-16,3 2 1 15,-5 0 0-15,2 1 0 16,0-1 2-16,6 3-1 0,-6-1-1 16,3-1 1-16,3-6-1 15,-9-3 0-15,6 0 0 16,-3 13 0-16,3 1 2 16,3-11 1-16,-9-16 1 15,3 10 0-15,0-2 0 16,0 8-2-16,3-2-2 15,-3 1 1-15,3 1-1 0,0-2 0 16,3-6-3-16,-6 2 0 16,3 1 2-16,3 2 2 15,-6-10 0-15,3 2 2 16,0 6-2-16,-6-1 2 16,3-2-2-16,4 5 2 15,-10-2-2-15,3 2-1 0,0 1 3 16,6-4 0-16,-6-2-1 15,3 0-2-15,3-3 1 16,3 3-1-16,-6 3-3 16,3 2 2-16,0 3 1 15,3-3 0-15,-6 1 0 16,3-1 2-16,3 3-1 16,-6 0-1-16,3 0 1 15,3-3-1-15,-3-3 0 16,-3-2 2-16,3-10-1 15,3 4-1-15,-6 4 1 16,3 4-1-16,3 1 2 16,-6 0 3-16,3-4-7 15,0 4-3-15,3 0 7 0,-6-6 3 16,6 0-7-16,-3-2 0 16,3-3 0-16,-5 5 3 15,2 1-2-15,3 2 0 16,-3-3 1-16,-3-2 2 15,6 2 1-15,0 0 1 16,0-2 0-16,0-6 0 16,0-2-2-16,0 8-2 15,0 2 3-15,0-2 2 16,0-1-4-16,6 1-1 0,-6 2 0 16,0 1 0-16,0-6 0 15,3 2 2 1,-3-4 1-16,0 2 1 15,0 5 0-15,0 3 0 16,0 0-5-16,0-3-1 0,3 0 1 16,2 3 2-16,-5 0 0 15,0-2 2-15,3-4-4 16,-3 4 0-16,0-1 3 16,6 0 1-16,-6 6 1 15,0 2 0-15,3-2-7 16,0-1 0-16,3 1 1 15,-6 0 1-15,3-3 1 16,3-6 2-16,-6 1 1 0,3 2 1 16,3 1-2-16,-3-6-2 15,-3 5-2-15,0 0-1 16,3-2 4-16,3 5 1 16,-6 2 0-16,3-4-2 15,3-4 1-15,-6 4 1 16,0-1-3-16,3 0 0 15,-3-2 1-15,9 0 2 16,0-1-3-16,-6 1 0 16,3 2 1-16,-3 3 0 15,-3-8 0-15,3 6 0 16,3-1 0-16,-6 5 0 16,3 4-3-16,3 2 2 0,0-16 1 15,0 8 2-15,-6 2 1 16,2 1 1-16,4-1-5 15,3 4 1-15,-6-1-2 16,6-2 0-16,-6-4 2 16,3 4 2-16,-3 2-1 15,6 3-1-15,-6 5 1 16,3 1-1-16,0-6 0 16,0-3 0-16,3 3-3 15,-6 0 0-15,6-3 2 16,0 5 2-16,0-2 0 15,-3 3-1-15,0 2 3 16,2-10 0-16,1 2-1 16,-3 0 1-16,3 0-4 15,-3 3-2-15,6 3 2 0,0-6 2 16,9-2-2-16,-3 2 0 16,0 3 1-16,-6-6 0 15,2 4 0-15,1 2 2 16,-6-1-3-16,6 1 0 15,3-5 1-15,-9 2 2 16,3 0-3-16,6 1 0 16,-6 2 1-16,5 5 0 15,-5-11 0-15,3 4 2 16,0 1-3-16,-3 4 0 16,0 2 1-16,-3 0 0 15,0 3 0-15,3 3 2 16,0-1-3-16,-3 1-2 0,-1 2 2 15,4-5 2-15,-3 2 0 16,3-2 2-16,-3 2-4 16,3 1 0-16,-3 2 1 15,0 3 2-15,3-3-1 16,-3 0-1-16,0 0-2 16,8 3 1-16,-8 0 1 15,6-1 2-15,-9 1-3 16,6 3 0-16,0-4 1 15,-6 9 2-15,0-3 1 16,0 3 1-16,-6 0-2 16,0 2-2-16,0 0 1 15,-9-2 3-15,-3 5 2 16,-6 8 0-16,6-3-1 16,-3 3-3-16,1-2-2 15,2-1 1-15,-9 0 1 16,3 0-1-16,0 1-1 15,3 2 1-15,0-3-1 16,3 0-3-16,1-2 2 16,2 2 1-16,6-5 2 15,-6 3-1-15,9-3-1 16,-6-3-4-16,6 3-2 16,0-3 3-16,0 3 1 15,6-2-1-15,-3-1 2 16,6-2-1-16,0-3 0 0,2-5 0 15,7-3 0-15,-3 0 0 16,3 3 0-16,0 2 2 16,-6 1 0-16,9 2-3 15,-4 2 2-15,4 1 3 16,-9 2 1 0,0 3 1-16,-3 0 0 15,-3 3 2-15,0 5-1 16,-12 0 2-16,0 5-2 15,-3 6 2-15,0-3-6 16,3-1-1-16,-3 4 0 16,3-3 0-16,3-3 0 15,0-2 2-15,0-1-1 16,3 1-1-16,0-6-8 16,0 0-5-16,6 1-59 15,3-6-17 1</inkml:trace>
  <inkml:trace contextRef="#ctx0" brushRef="#br0" timeOffset="2">15516 5408 152 0,'-12'19'57'0,"15"-14"-30"0,0 5-14 16,-3-2 17-16,6 3-2 15,0 2 1-15,0 3-14 16,-3 0-4-16,0 0-7 16,0 2-3-16,0-2 2 0,-3-3-4 15,0 3-28 1</inkml:trace>
  <inkml:trace contextRef="#ctx0" brushRef="#br0" timeOffset="3">15438 5249 192 0,'-3'-2'74'0,"6"2"-40"0,-3-3-44 0,0 3 9 16,6 3-31-16,3-1-9 16,0 1-30-16,6 0-10 15</inkml:trace>
  <inkml:trace contextRef="#ctx0" brushRef="#br0" timeOffset="4">15807 5257 124 0,'-6'-10'49'0,"6"4"-26"0,-6-2-14 0,4-2 14 0,-7-1 11 15,-6 3 8-15,3 0-13 16,0 3-5-16,0 8-14 16,0 5-9-16,0 5-3 0,0 11-2 15,3 8 0-15,3 7 3 16,3 4 0-16,0-1-2 15,3 3 2-15,0 0-8 16,3-5-4-16,0-9-22 16,0-2-10-16,0-7-34 15,-3-7-16-15,0-7 49 16</inkml:trace>
  <inkml:trace contextRef="#ctx0" brushRef="#br0" timeOffset="5">15572 5472 212 0,'0'0'79'0,"6"2"-42"0,6 1-43 0,0 0 14 15,3-3-5-15,3 0 1 16,17 0-40-16,-2-3-15 16,3 0-32-16,0 1-11 0</inkml:trace>
  <inkml:trace contextRef="#ctx0" brushRef="#br0" timeOffset="6">16379 5239 116 0,'-9'-13'44'0,"3"-11"-24"0,-3 10-6 0,6 4 17 15,-3 2 9-15,-3 3 8 16,0 7-24-16,-3 12-11 16,0 1-8-16,1 4-5 0,2 2 3 15,0 3 0-15,3 13 3 16,0 0-1-16,3 0 0 16,3-3-6-16,0 1 1 15,3-9 2-15,0 6 1 16,0-5-10-16,0-6-5 15,-3-5-98 1</inkml:trace>
  <inkml:trace contextRef="#ctx0" brushRef="#br0" timeOffset="7">16111 5435 200 0,'-3'-3'74'0,"6"6"-40"0,6-6-33 16,-3 3 16-16,3 0 2 16,6 0 3-16,6 0-16 15,-1-3-7-15,1 3-1 16,3-2-15-16,0 2-6 0,0-11-68 16,-4 8-34-16</inkml:trace>
  <inkml:trace contextRef="#ctx0" brushRef="#br0" timeOffset="8">16403 5424 156 0,'0'0'57'0,"3"3"-30"0,0 2-29 0,-3 0 9 15,3 3 3-15,3 3 4 16,-6 2-5-16,0 0-1 0,0 0-4 15,6 1-3-15,-9-1 2 0,0-3-24 16,0-2-8-16,0-2-46 31</inkml:trace>
  <inkml:trace contextRef="#ctx0" brushRef="#br0" timeOffset="9">16397 5308 192 0,'-6'-6'71'0,"9"9"-38"0,0 0-50 15,-3-3 9-15,0 0-15 0,0 0 0 16,9 2-45-16,0 3-18 16</inkml:trace>
  <inkml:trace contextRef="#ctx0" brushRef="#br0" timeOffset="10">16519 5456 140 0,'3'18'52'0,"-3"-7"-28"0,3 5-15 0,0-8 14 15,-3 0-2-15,3 0-1 16,-3-3-8-16,3 0-3 16,-3-5-5-16,0 0 4 0,0 0 4 15,0-3-4-15,0-2-2 16,0-3-3-16,0-2 0 0,3-1 0 15,3-2 1-15,0 2-7 16,2 1 0-16,1 2 1 16,0-3 1-16,0 6-2 15,0 2 0-15,6 3-9 16,-3 3-3-16,0-1-32 16,3 4-14-16,0-1-12 15</inkml:trace>
  <inkml:trace contextRef="#ctx0" brushRef="#br0" timeOffset="11">16754 5400 192 0,'-9'-13'74'0,"6"13"-40"0,-3 16-24 0,3-11 17 16,0 0-11-16,0 1-4 15,0 2-10-15,0 0-3 16,3-1 0-16,0 1-2 0,3 3 1 15,6 2 0-15,0 0 0 16,3 3 2-16,-3-2 2 16,0-1 8-16,-3 0 5 15,-6 3 10 1,-3-3-8-16,-3-2-3 16,-3-3-13-16,0-14-3 15,-3 1-32-15,-3-3-13 16,-3-2-25-1,3-4-47-15,4-2 25 0</inkml:trace>
  <inkml:trace contextRef="#ctx0" brushRef="#br0" timeOffset="12">16953 5167 208 0,'0'37'77'0,"6"-21"-42"0,-3 11-23 16,-3-9 19-16,3 6-12 15,-3 8-1-15,0 0-10 16,0-1-3-16,0 1-3 0,0 2-2 0,0-7 3 16,-3 2-37-1,3-5-15-15,0 0-57 16</inkml:trace>
  <inkml:trace contextRef="#ctx0" brushRef="#br0" timeOffset="13">16813 5358 264 0,'15'-19'99'0,"3"19"-54"0,27-2-46 0,-27 2 18 0,9-3-10 16,-1 0 1-16,7-2-45 16,3 0-19-16,-1-3-54 15,-2-3-23-15</inkml:trace>
  <inkml:trace contextRef="#ctx0" brushRef="#br0" timeOffset="14">17343 5427 72 0,'-18'5'27'0,"36"-5"-14"0,-6 8 0 15,-9-3 11-15,0 3 10 16,0 3 5-16,6 2-5 0,0 0-1 15,-3 0-16-15,0 3-5 16,-3-3-8-16,0-2-1 0,0-3 1 16,-3 0 2-1,3-3 1-15,-3 0 1 0,0-5 0 16,0 0 4-16,0 0 5 16,0-2-9-16,0-3-4 15,-6-6-3-15,9-2 1 16,0-3-3-16,-3 0 0 15,3 0-1-15,0-2 0 16,3 2 0-16,0-3-2 16,0 1 0-16,0 4 3 15,0 9-16-15,2-5-3 0,1 2-1 16,0 2 0-16,0 4-6 16,0 10-5-1,0 2 15-15,0 1 9 16,0-1 6-16,0 4 2 15,-3-4 2-15,6 1 1 16,-3-1 3-16,0-2-1 16,3 0 2-16,-1-2-2 15,-2-1 2-15,0-3 2 16,0-2 2-16,-3-2-3 16,0-3-3-16,0-1 0 15,-3-2-1-15,0 0 0 16,-3 0 0-16,-6-5-2 0,0 3-2 15,0-1 3-15,0 6 0 16,-9 7-1-16,0 4-2 16,4 7 1-16,2-3 1 15,0 4 5-15,3 2 4 16,3-1-6-16,3 1-1 16,9-2-4-16,0-1-1 15,6-5-8-15,2 0-4 16,4-6-26-16,3-2-10 15,0-2-28 1</inkml:trace>
  <inkml:trace contextRef="#ctx0" brushRef="#br0" timeOffset="15">17828 5384 140 0,'-23'-5'55'0,"8"5"-30"0,0 3-12 15,9 5 17-15,-3 0-9 16,0 2 1-16,-3 6-4 15,3 0-2-15,0 2-8 16,3 1-1-16,3-3 3 0,3 0-6 16,3-3 0-16,3-3 2 15,3-2 1-15,0-5-6 16,6-3 0-16,6-5-3 16,-3-3-2-16,0-3 0 15,-6-2 3-15,-1 0 0 16,-2-3 1-16,-3 0 0 15,-3 3 2-15,0 2 3 0,-9 11 7 16,0 3-3 0,9 2-6-16,0 6-4 15,0 2-5-15,0 0-1 16,3 0 1-16,3-2 4 16,3-3-17-16,0 0-4 15,3-5-18-15,0-3-4 16,0-3-5-1,5-2-17-15,-5-1 24 16,6-2 27-16,-3 0 15 16,-12-2 31-16,3-1 16 15,-15-5-2-15,0 3-1 16,-6 3-9-16,3 7-4 16,0 3-14-16,0 5-5 0,0 3-7 15,0 3-3-15,4 2 0 0,2 3-1 16,3-3 2-16,0 0-1 15,3-2-1-15,2-3 3 16,4-3 2-16,3-2 0 16,6-6 0-16,0-5-6 15,-3-2 1-15,-3-6 0 16,0-8 0-16,-3-8-3 16,-3-5 0-16,-6 3-5 15,0-9-2-15,-6-2 5 16,0 6 2-16,-6 7 5 15,0 8 3-15,3 6 2 0,0 7 3 16,0 6-5-16,6 18-1 16,0 13-4-16,9 4-1 15,3 4 1-15,3 6 0 16,0-1 0-16,0-2 0 16,3-5-5-16,2 0 1 15,4-8-58 1,0-6-60-16,6-7 27 15</inkml:trace>
  <inkml:trace contextRef="#ctx0" brushRef="#br0" timeOffset="16">18486 5342 156 0,'-6'3'57'0,"-12"2"-30"0,10 13-18 15,5-4 16-15,0-1 3 16,0 3 3-16,0 5-14 16,3-3-5-16,0 1-8 15,9-1-1-15,5-2 3 0,1-2-1 16,0-4 0-16,3-2-1 15,0-5 0-15,0-3-2 16,-3-3 1-16,0-5-2 0,-4-2 2 16,-2-4 0-1,-6 1 1-15,-3-8-2 16,-6-3-2-16,-2 3 1 0,-1 0 1 16,-3 8-14-16,-6 2-5 15,-6 3-26-15,6 3-11 16,3-1-39-1</inkml:trace>
  <inkml:trace contextRef="#ctx0" brushRef="#br0" timeOffset="17">18614 5360 132 0,'3'22'49'0,"0"-4"-26"0,0 1-16 15,0-9 13-15,0-2 10 16,-3 3 6-16,0-3-4 15,0 0 1-15,0 0-19 16,0-3-6-16,0 0-3 0,0-2-1 16,0-3 2-16,0-3-5 15,0 1-3-15,3-6 5 16,0 0 3-16,3-8-12 16,0-5-3-16,3 2-1 15,6 6 1-15,0 5 1 16,3 8 2-16,-1 5 4 15,-2 3 3-15,0 3 0 16,-3 5-1-16,-3-3 1 16,0 3 1-16,-3 0 1 0,0-3 3 15,0-3-3-15,-3-2-2 16,0 0-22-16,0-2-11 16,-3-6-42-1,0 0-39-15,3-3 35 16</inkml:trace>
  <inkml:trace contextRef="#ctx0" brushRef="#br0" timeOffset="18">18876 5112 208 0,'0'5'79'16,"0"-2"-42"-16,6 23-43 0,-3-7 12 0,0 7 11 15,0 3 11-15,0 8-3 16,6 0 0-16,0 0-14 16,-9-2-9-16,6-3-2 0,0-1 0 15,0-7 0-15,6-5-29 16,-3-4-13-16,0-4-69 16</inkml:trace>
  <inkml:trace contextRef="#ctx0" brushRef="#br0" timeOffset="19">19055 5419 228 0,'-9'5'88'0,"12"0"-48"0,3 3-49 0,-3-3 14 16,0 1-5-16,0-1 2 15,3 0 1-15,0 1 1 16,0-1-2-16,0 0-10 0,3-2-5 15,-1-3-15-15,7-3-5 16,0-2-23 0,3-3-37-16,0 0 18 15</inkml:trace>
  <inkml:trace contextRef="#ctx0" brushRef="#br0" timeOffset="20">19236 5416 216 0,'-14'32'82'0,"-7"-16"-44"0,-12 13-22 0,24-16 22 0,-3 3-18 15,-3 5-6-15,0 5-8 16,0 1-5-16,4-3 0 16,-1-6-48-16,3-2-18 0,0 0-40 15</inkml:trace>
  <inkml:trace contextRef="#ctx0" brushRef="#br0" timeOffset="21">19778 5263 104 0,'-9'-6'41'0,"3"6"-22"0,0-2-3 0,3 4 18 15,-3 1-7-15,-3 2-3 16,1 6-14-16,-1 2-6 16,0 8-3-16,0 3-1 0,3 0 0 15,3-3 0-15,3-2 0 16,3-4 0-16,3 1 0 15,0-8 4-15,3-3 5 16,-3-2-5-16,2-6 0 16,-2-2-4-16,0-3-1 15,-3-8 1-15,0 3 2 16,-3 0-1-16,0 0 2 16,0 2-2-16,0 3-1 15,0 0-4-15,3 6-2 16,3 4 0-16,0 14 4 15,0 3-1-15,9 4 1 0,-9 4 11 16,3-3 3-16,-6 0 10 16,-3 2 6-16,-3-2-2 15,-3 2 2 1,-3-5-16-16,-6-5-5 0,-3-2-9 16,-5-4-1-16,-7-10-21 15,0-8-9-15,3-2-27 16,3-1-12-16,4-2-11 15</inkml:trace>
  <inkml:trace contextRef="#ctx0" brushRef="#br0" timeOffset="22">19847 5323 144 0,'-6'14'55'0,"6"9"-30"0,0 9-23 0,0-21 12 16,3-1 8-16,0 4 6 16,6-4-3-16,-1 1-3 15,4-6-12-15,3-2-4 0,0-3-2 16,3-3 2-16,-3-2 1 16,0-1 1-16,-3-4 0 15,-3-11 0-15,-3 5 0 16,-6 0-4-16,-3 3-3 0,-6 0 0 15,0-1-1 1,-3 4-9-16,3 2-4 0,0 0-22 16,0 3-8-1,3-3-32-15,3 0-35 16,3-3 39 0</inkml:trace>
  <inkml:trace contextRef="#ctx0" brushRef="#br0" timeOffset="23">20064 5035 144 0,'15'-5'55'0,"-15"7"-30"0,3 1-14 0,0 2 18 16,0 6-8-1,9 5 0-15,-3 16-3 16,-4 5-2-16,1 2-8 0,0 1-1 0,0 2 0 16,0-2-6-16,0-3 0 15,0-5-3-15,-3-8 0 16,0-6-38-16,0 1-18 15,-3-11-30 1</inkml:trace>
  <inkml:trace contextRef="#ctx0" brushRef="#br0" timeOffset="24">19936 5244 200 0,'-6'-8'74'0,"9"11"-40"0,9-6-35 0,-3 0 12 0,6 1 4 16,2-9 4 0,16 3-11-16,3 0-7 0,0 3-1 15,-4 0-21-15,-2-1-6 0,6 1-65 16</inkml:trace>
  <inkml:trace contextRef="#ctx0" brushRef="#br0" timeOffset="25">20650 5271 120 0,'-3'-3'46'0,"3"6"-24"0,0-1-13 0,0-2 16 16,0 0-12-16,3 0-2 0,0-2-5 15,3-1 1-15,0-2-4 16,0-1-4-16,0 4-2 0,0-1 2 16,0 0 0-16,0 1 1 15,0 4 0-15,-3 4-3 16,0 4 2-16,-3 3 3 15,0 1 3-15,-3 4 11 16,0 1 5-16,0-1-5 16,0 1-1-16,0-3-7 15,-3-3 0-15,3-3-3 16,0-2 2-16,0-2-4 16,3 2-2-16,0-6 4 15,0 1 1-15,0-11-5 16,6-11-7-16,-3 6-1 15,3-3-4-15,6 0 0 16,0 1 3-16,0 1 5 16,3 4 0-1,-4-1 1-15,1 3 0 0,-3 3 0 16,0 5 4-16,-3 3 1 16,0 2 1-16,-3 5 2 15,0 6 1-15,-3 6 1 16,0-4-2-16,0 1-1 15,3-1-1-15,0 1 0 16,3-4-2-16,0-1-2 16,3-4 1-16,3-2-1 0,0-2-11 15,3-4-3-15,-1-2-39 16,1-2-18-16,-3-4-7 16</inkml:trace>
  <inkml:trace contextRef="#ctx0" brushRef="#br0" timeOffset="26">21141 4990 112 0,'0'0'44'0,"0"5"-24"0,-3 11-4 0,0-3 16 0,-3 9 0 16,-2 17 1-16,-4 6 4 15,-3 6 3 1,-6-1-21-16,-3-3 3 0,6-2 1 0,3-8-10 16,3-2-2-16,1-3-7 15,2-9-1-15,3-4-1 16,0-3-2-16,0-6-15 16,3-2-7-16,0-2-27 15,0-4-11-15,0-2-41 16,3-5-18-1,6-3 60-15</inkml:trace>
  <inkml:trace contextRef="#ctx0" brushRef="#br0" timeOffset="27">21153 5188 64 0,'-3'-18'24'0,"3"18"-12"0,3 0 6 0,-3 0 12 16,0 0-2-16,0 0 0 15,0 0 0-15,0 0 0 16,6-3-4-16,-6-5-3 16,0 3-11-16,0 0-2 0,0 0 2 15,3-3-6-15,9 0 0 16,-3 0-2-16,6 0-2 15,0 0 1-15,0 0 1 16,0 3-3-16,-1 2 0 16,1 3 1-16,0 3 0 15,-3 2 4-15,-3 3 2 16,-3 8 4-16,-6 8 1 16,-6-3-3-16,0-3 0 15,0-2-5-15,-3-3 0 0,3 1-1 16,-3-4-2-16,6-2-8 15,0 0-5-15,3 0-2 16,3 0-1-16,6 0 6 16,3 0 4-16,0 2 4 15,0 1 1-15,-3 5 1 16,-3-3 2-16,-6 6 34 16,-3-4-6-1,-3-1 1-15,-3-1-15 16,-3-3-5-16,-6-2-7 15,-6-2-3-15,4-1-14 0,-1-5-4 16,3-8-26 0,3 3-13-16</inkml:trace>
  <inkml:trace contextRef="#ctx0" brushRef="#br0" timeOffset="28">21621 5059 112 0,'0'0'44'0,"6"2"-24"0,11 6-24 16,-11 0 8-16,0 3 22 15,-3 7 12-15,0 9-5 16,3 2-4-16,-3-3-9 0,-3 1 0 16,0-3-11-16,0-3-1 0,0-3-1 15,0-2-3 1,0-2-1-16,0-4-1 0,0 3-2 16,0-7 1-1,0-4-12-15,0-2-5 16,0 0-3-16,0-5-1 15,0-3 6-15,3 0 4 16,3-2 1-16,3 2 1 16,0 0 0-16,0 2 2 15,0 4 4-15,0-1 3 16,3 3 6-16,0 3 4 16,-3 2 5-16,-1 3 2 15,-2 0 2-15,-3 0 0 16,-3 0 4-16,-6 5 2 0,-2-2-18 15,-1-1-9-15,0-2-9 16,-6-3-2-16,-6 1-18 16,6-9-8-16,0 0-33 15,0-2-39 1,3-3 34-16</inkml:trace>
  <inkml:trace contextRef="#ctx0" brushRef="#br0" timeOffset="29">21769 5278 172 0,'3'11'66'0,"6"0"-36"0,0 2-26 0,-3-5 15 15,0-3-5-15,0 0 2 16,3 9-9 0,0 1-4-16,-3-4-2 0,3-6-1 15,3-2-25-15,0-3-8 16,0-8-12-1,2 0-38-15,-2 0 15 16,0-2 34-16,-3 2 20 16,-3 0 31-16,0 2 14 15,3 1 0-15,-6 2 2 16,-12 9-10-16,3 7-2 16,-9 8 3-16,0 0 2 15,1 3 2-15,-1 3 2 0,0-6-16 16,3 0-8-1,3-5-4-15,0-3-5 0,3-2 2 0,3-3-28 16,0-3-10-16,3-5-34 16,6-5-18-1,0-6 44-15</inkml:trace>
  <inkml:trace contextRef="#ctx0" brushRef="#br0" timeOffset="30">22055 5067 160 0,'0'5'63'0,"0"6"-34"0,3 7-30 0,-3-2 12 15,0 13 10-15,0 3 9 16,-3 0-7-16,0-1-4 16,0 1-10-16,0 0-4 0,3-6-1 15,0-2-5-15,0-5 1 16,0-3-51-16,-3-3-20 15</inkml:trace>
  <inkml:trace contextRef="#ctx0" brushRef="#br0" timeOffset="31">21900 5247 208 0,'0'0'79'0,"6"0"-42"0,12-3-43 16,-9 6 12-16,3-3-6 16,0-3 2-16,6 3-3 15,0 0-2-15,0-3-34 16,-1 1-12-16,7 2-3 16,0 2 4-16,-3 1 25 15,-3 0 10-15,-3 2 23 16,-3 0 10-16,-4 1 11 15,1-1 5-15,0 3-4 16,0-3-2-16,0 0-8 16,0-2-3-16,0 0-11 15,0-3 4-15,0-3 1 0,0 0-6 16,-3-2-4-16,0 0 0 16,-3 0 0-16,-3-1-4 0,-3 1-1 15,-6 0-6-15,0 2-2 16,-3 3 2-16,-6 3 3 15,-3 2 0-15,3 3 4 16,4 0 2-16,2 2 4 16,3 4 2-16,3-1 1 15,9 3-2-15,0 2 1 16,9-2-2-16,0-3 0 16,2-2-10-16,7-3-2 15,3-8-38-15,0-3-18 16,15-7-18-1</inkml:trace>
  <inkml:trace contextRef="#ctx0" brushRef="#br0" timeOffset="32">22415 5255 212 0,'-17'-3'79'0,"-7"6"-42"0,3 2-41 16,15-2 15-16,0-1 1 15,0 1 2-15,3 2-7 16,0 0-4-16,3 3-2 15,0 0-4-15,6 3 2 0,3 5 3 16,3 2 3-16,-3-2 4 16,0 0 5-16,-9-3 1 0,0 1 3 15,-6-1 3-15,-3 0 2 16,-3-2-8-16,-3-4-4 16,-3-1-6-1,0-4-4-15,0-2 0 0,4-2 1 16,-1-1-21-16,3 0-7 15,3 1-31-15,3-9-14 16,9-10-39 0</inkml:trace>
  <inkml:trace contextRef="#ctx0" brushRef="#br0" timeOffset="33">22615 5236 308 0,'-6'0'115'0,"6"3"-62"0,0-1-66 16,0-2 17 0,-3 3-4-16,0 0 0 15,0-1 3-15,0 4-2 16,0 2-49-16,0 2-20 0,0-2-48 16</inkml:trace>
  <inkml:trace contextRef="#ctx0" brushRef="#br0" timeOffset="34">22621 5419 228 0,'-3'5'85'0,"3"-2"-46"0,0-3-32 16,0 0 18-16,0 0-18 0,0 0-69 15,6-19-31 1,3 3 2-16,0-2 6 16</inkml:trace>
  <inkml:trace contextRef="#ctx0" brushRef="#br0" timeOffset="35">16456 6376 116 0,'-3'-5'44'0,"21"5"-24"0,-24 0-4 16,6 0 16-16,0 0-11 15,0 5-4-15,6 6 3 16,3 8 4-16,-3 10-13 15,0 5 1-15,0 6-1 0,0-3 2 16,0 2 5-16,0-4-6 0,-3-3 1 16,3-6-10-16,-3-2-2 15,0-6-1-15,-3-2 0 16,0-5 4-16,0-3 2 16,0-3 4-16,0-5 4 15,0-5-8-15,0-3-3 16,3-5-7-16,3-3 0 15,3-3 0-15,-1 1 2 16,4 2-1-16,0 3 1 16,6 2 2-16,0 6 0 15,0 5-9-15,0 5-2 16,0 3 10-16,-1 8 5 16,-2 0 5-16,-3 2 5 0,-6 1 3 15,-6 2 2 1,-3 0-4-16,-3 0-1 0,-6 0-6 15,-5-7 0-15,-4-4-5 16,0-2 0-16,0-3-14 16,0-5-6-16,0-2-9 15,6-3-4-15,4-3-8 16,5-3-3-16,6-5-7 16,6 0 0-16,5 3-3 15,4-5-31 1,6-1 12-16,3 3 34 15,-3 0 20-15,-3 3 127 32,3 5-37-17,-4 3-9-15,-2 5-24 0,0 8-13 16,0 5-10-16,0 3-3 16,0 0-9-16,0 0-4 15,0-1 1-15,-1-1-2 0,1-4 2 16,6-2-2-16,0-5 2 15,0-6-9-15,-3-2-1 16,0-3-12-16,-4-5-3 16,-2-6 10-16,0 1 6 15,-3-1 4-15,-3 1 2 16,-3 2 0-16,0 3 2 16,-3 5 3-16,3 5 2 15,-3 3-3-15,3 11-3 16,0 4 2-16,3 1 2 0,3 3-4 15,0-1-1-15,0 1-2 16,3-3-2-16,3-3-33 16,5-5-12-16,4-5-31 15</inkml:trace>
  <inkml:trace contextRef="#ctx0" brushRef="#br0" timeOffset="36">17403 6395 140 0,'-30'-26'55'0,"12"15"-30"0,3-2-12 0,9 10 19 15,-6-2 2-15,-2 5 1 16,-4 5-16-16,0 6-9 16,0 7-6-16,3 3-6 0,3 19-1 15,0 2-1-15,6 1 3 16,3 4 0-16,3-4 1 15,0-6 0-15,3-6 0 16,0-1-16-16,0-7-4 16,-3-4-28-16,0-6-11 15,0-5-16 1</inkml:trace>
  <inkml:trace contextRef="#ctx0" brushRef="#br0" timeOffset="37">17055 6593 192 0,'9'0'71'0,"11"0"-38"0,19 0-39 16,-18-2 12-16,12-1-4 15,8 0 1-15,10 1-85 16,-1-3-37-16</inkml:trace>
  <inkml:trace contextRef="#ctx0" brushRef="#br0" timeOffset="38">17644 6302 108 0,'0'0'44'0,"3"8"-24"0,3 13-15 0,-3 1 11 16,3 4-5-16,0 19 1 15,-3 5-5-15,-3 3-2 16,0-2-2-16,-3-6-3 0,0-6 1 0,0-2-1 15,3-8 2 1,0-5-12-16,0-5-3 0,3-6-49 16</inkml:trace>
  <inkml:trace contextRef="#ctx0" brushRef="#br0" timeOffset="39">17763 6279 64 0,'6'-19'27'0,"3"22"-14"0,12-3-9 0,-6 0 10 15,2 0-4-15,7-6 2 16,3 4 2-16,6-1 3 16,3 0 0-16,2 1 1 15,13-1-3-15,-4 1-1 16,7 2-6-16,0 0-3 16,5-3-2-16,1 0 0 0,-1 1 2 15,1-1 4-15,-1 0 2 16,1 1-3-16,2-1-3 0,4 0 9 15,2 1 2-15,7-4-7 16,-1 1-3-16,6 2-4 16,-2 1-2-16,2-1 1 15,-2 1-1-15,2-4 0 16,3 4 0-16,1-1-3 16,2 0 2-16,3 1 3 15,1-1 1-15,5-2-1 16,-3 2 1-16,-3 0-4 15,-2 1 0-15,-1 2 1 16,-3-3 2-16,1 3-3 16,-1 0 0-16,0 0 1 0,4 0 0 15,-1 0 2 1,0 0 1-16,-2 0-1 0,5 0-2 16,12-2-2-16,-3 2-1 15,4-3 2-15,-13 3 2 16,-9 0-2-16,4 3 0 15,2-1 1-15,-3 1 0 16,4-1-3-16,-7-2 2 16,0 0 3-16,4 0 3 15,-1 0-2-15,-3 0 0 16,1 0 3-16,-4 0 1 16,-5 0-3-16,-1 0-3 15,3 0 0-15,-2 0-1 16,-7-2 0-16,4 2 0 15,-7 0 0-15,1 0 0 16,-7 0 2-16,-5 0 3 0,-3 0 0 16,-4 0 2-16,-5 0 0 15,-6 0 1-15,-4-3-4 16,-8 3-1-16,0-2 1 16,-3 2 2-16,-6 2-3 15,0-2 0-15,-3 5-3 16,3 1-1-16,-3 7 1 15,0 11 0-15,-9 8 0 16,0 10 2-16,0 19-3 16,0 10 0-16,0 1 3 15,0-4 1-15,0-9-4 0,8-6 1 16,-2-6 0-16,0-5 0 16,6-10-3-1,-6-5 0-15,-3-9-14 0,3-5-4 16,-3-5-16-16,-3-8-6 15,0-2-54 1</inkml:trace>
  <inkml:trace contextRef="#ctx0" brushRef="#br0" timeOffset="40">17769 6810 104 0,'3'-2'38'0,"0"2"-20"0,3 0-21 0,3 0 6 16,6 0-6-16,0 0 2 0,-1 0 7 15,1 0 4-15,0 2 3 16,3 1 5-16,0 0-4 16,6-1 0-16,3 1-2 15,2 0 2-15,7-1-7 16,6 1 5-16,5 0 1 0,10-1-6 15,-1 1-4-15,10-1 2 16,5 1 4-16,7-3-3 16,5 0-1-16,3 3 2 15,4-3 0-15,5-3 3 16,6 0 1-16,-3 1-5 16,4-1-2-16,-1 1 0 15,3-1 2-15,3 0-8 0,3 1 0 16,3-1 0-1,-3 0 3-15,1 1 2 0,-1 2 1 16,-9 0-2-16,0 0 1 16,-6-3 0-16,1 3 3 15,2 0 1-15,-6 0 3 16,3 0-3-16,1 0 1 16,-4 0-10-16,3 0 0 15,-3-3 0-15,4 1 3 16,20-1-2-16,-12 0 0 0,-6 3 3 15,-9-5 3-15,1 3-4 16,-7 2-1-16,0 0 0 16,-2 0 2-16,2 2-1 15,1-2 2-15,-1 5-4 16,0-2-2-16,-5 0 2 16,-7-1 2-16,0 1 4 15,-5 0 2-15,-1-3-1 16,-2 0 1-16,-6 2-4 15,-4-2 0-15,-2 0-3 16,-7 0-3-16,1 0-3 16,0 0 1-16,-4-2-13 15,1-4-3-15,-6 1-7 16,-4-3-2-16,-2 3-13 16,-6 0-5-16</inkml:trace>
  <inkml:trace contextRef="#ctx0" brushRef="#br0" timeOffset="41">19924 6183 116 0,'0'-5'44'0,"0"8"-24"0,3-1-13 0,0 4 13 15,0 4 7-15,-3 9 8 16,0 5-3-16,0 13-2 16,0 8-16-16,0 13 0 0,0-3 0 15,0-2-5-15,3-2-3 16,0-9-1-16,3-5-1 15,-3-3 0-15,0-5 2 16,0-5-21-16,-3-5-7 16,0-6-86-1</inkml:trace>
  <inkml:trace contextRef="#ctx0" brushRef="#br0" timeOffset="42">17930 6284 124 0,'-3'0'46'0,"3"3"-24"0,-6 2-19 0,0 0 12 16,-3 8-3-16,-9 6 3 15,-3 7-4-15,-3-2-1 16,-2 5-6-16,2 3-7 0,0-3-3 16,6-5 7-16,3-6 6 15,3-4-3-15,3-4-2 16,6-2-26-16,3-5-11 15,6-8-11-15,3-9-24 16,3-2 18-16</inkml:trace>
  <inkml:trace contextRef="#ctx0" brushRef="#br0" timeOffset="43">18037 6308 96 0,'-12'0'35'0,"9"5"-18"0,-15 6-13 16,12-1 8-16,-3 9 4 16,-6 2 4-16,-5 5 1 0,-7 6-1 15,0 0-10 1,-3 0-6-16,3-3-3 16,4-3 1-16,2-5 3 0,3-5-9 15,6-3-2-15,9-7-101 16,3-6 28-1</inkml:trace>
  <inkml:trace contextRef="#ctx0" brushRef="#br0" timeOffset="44">18218 6289 92 0,'0'0'35'0,"-3"3"-18"0,-3 2-13 0,4 3 10 0,-7 5-2 16,-9 6 1-16,-3 10-1 16,-3 13 0-16,-6 1-2 15,-2 2 1-15,-1-3-6 16,-3-2-3-16,6-6-1 16,4-5 1-16,2-2 1 0,3-6-6 15,6-5 0-15,12-9-65 31,6-1 15-31,6-9 5 16,6-7 7-16</inkml:trace>
  <inkml:trace contextRef="#ctx0" brushRef="#br0" timeOffset="45">18501 6263 100 0,'-3'0'38'0,"-6"8"-20"0,0 2-23 0,0-4 4 16,-2 7 4-16,-7 8 5 16,-9 8 5-16,-9 8 2 15,0 8 0-15,-2 0 1 16,-4-3-8-16,3 1-3 16,4-4-3-16,5-4-2 15,6-6-13-15,6-5-4 16,6-6-42-16,3-5-16 15,6-5 36-15,6-5 18 16</inkml:trace>
  <inkml:trace contextRef="#ctx0" brushRef="#br0" timeOffset="46">18704 6265 56 0,'0'-2'22'0,"0"12"-12"0,-6 1-5 16,0-3 8-16,-9 5 2 16,-9 8 3-16,-6 11 3 15,-8 13 4-15,-4 3-11 16,-6 2-3-16,-5 3-7 16,5-6-3-16,6-4 0 15,4-6-1-15,5-6 0 0,6-4-3 0,9-9 0 16,9-4-34-1,9-9-37-15,9-8 19 16</inkml:trace>
  <inkml:trace contextRef="#ctx0" brushRef="#br0" timeOffset="47">19025 6218 88 0,'-15'2'33'0,"9"17"-18"0,-6 7-20 0,3-15 6 0,-8 5 1 16,-10 8 3-16,-6 10 15 15,-12 11 7-15,-2 3-11 16,-7-1-7-16,4 1-5 16,5-1-4-16,3-7 1 15,4-5-1-15,5-6 2 0,6-6-39 16,6-4-38-1,6-6 16-15</inkml:trace>
  <inkml:trace contextRef="#ctx0" brushRef="#br0" timeOffset="48">19245 6228 104 0,'-3'3'41'0,"6"0"-22"0,-6 10-20 0,0-5 7 16,-14 5 7-16,-10 8 3 15,-9 8 1-15,-3 16 2 16,-8 6-10-16,-7 4-3 16,1 1-4-16,-7-3-2 0,6-8 3 15,7-3-4-15,2-5 0 16,9-5-10-16,7-6-3 15,8-7-42 1,9-6-26-16,9-8 31 0</inkml:trace>
  <inkml:trace contextRef="#ctx0" brushRef="#br0" timeOffset="49">19424 6279 128 0,'0'10'49'0,"0"-10"-26"0,-3 3-29 16,-3 2 8-16,-9 6 7 15,-9 7 3-15,-5 11 1 16,-13 14 0-16,-9 4 1 16,-2 4 2-16,-4 1-9 0,-2-1-6 0,2-6-2 15,9-6 3-15,7-4 1 16,8-6-17-1,9-8-5-15,9-5-33 16,9-8-36-16,9-8 25 16</inkml:trace>
  <inkml:trace contextRef="#ctx0" brushRef="#br0" timeOffset="50">19665 6231 120 0,'0'0'46'0,"-9"13"-24"0,0-8-26 0,-3 9 16 16,-9 2-5-16,-14 10 14 15,-1 6 6-15,-9 18-8 16,-2 0-1-16,-4 1-10 16,-2-1-5-16,5-5-2 15,3-5 1-15,7-6 3 0,2-5-22 16,9-5-10-16,9-6-51 15,9-4-22 1,9-6 49-16</inkml:trace>
  <inkml:trace contextRef="#ctx0" brushRef="#br0" timeOffset="51">19799 6281 156 0,'0'-2'57'0,"3"2"-30"0,-3 5-34 0,-3 0 8 16,-6 6 2-16,-9 5 5 15,-9 13 9-15,-5 0 4 16,-10 16-10-16,-6 0-4 0,1 0-1 16,-4 0-3-16,4-3-2 15,5-5-7-15,3-5-1 16,6-3-24-16,10-5-7 15,5-6-35-15</inkml:trace>
  <inkml:trace contextRef="#ctx0" brushRef="#br0" timeOffset="52">19870 6390 160 0,'-9'5'60'0,"-2"8"-32"0,-16 8-33 16,18-5 10-16,-9 13-5 15,-9 3 2-15,-6 0 12 16,-5 5 6-16,-1-3-10 16,0-2-8-16,1-3-2 0,5 0-11 15,6-5-3-15,6-3-42 16</inkml:trace>
  <inkml:trace contextRef="#ctx0" brushRef="#br0" timeOffset="53">19882 6585 164 0,'-6'3'63'0,"6"2"-34"0,-3 9-34 0,-3-6 10 16,-8 5-5-16,-4 5 0 16,-3 1 2-16,-3-1 3 0,3-2-31 15,-6 0-12-15,7 0-27 16,2 0-10 0</inkml:trace>
  <inkml:trace contextRef="#ctx0" brushRef="#br0" timeOffset="54">16519 5673 100 0,'0'-6'38'0,"3"9"-20"0,0-3-8 0,-3 0 14 0,0 0-11 15,3 5-2-15,0 6-1 16,0 5 1-16,0 8-5 16,0-1 0-16,0 1 4 0,-3 3 3 15,0-1 2-15,0 3-4 16,0 0 1-16,0-5-5 15,0-3-2-15,0-5-2 16,0-3-3-16,0-2 3 16,0-3 2-16,0-3-2 15,0-5 0-15,0-2-1 16,0-4 1-16,0-2-4 16,0-2 0-16,3-1 1 15,0-2 0-15,0 0 0 16,2 2 0-16,4 1-5 15,0-1 1-15,0 0 2 0,6 6 3 16,3 0-5-16,-3 2 1 16,0 1 1-1,3 2 1-15,-3 0 1 0,-1 5 0 16,1 0 4-16,-6 3 2 16,-3 5 9-16,-3-2 2 15,-6 2 0-15,-3 0 0 16,0 1-9-16,-3-4-3 15,-6-2-3-15,1 0 1 16,-1-3-13-16,0-2-6 16,3-3-13-16,3 0-5 15,3-3-17-15,0 1-8 16,3-4-15 0</inkml:trace>
  <inkml:trace contextRef="#ctx0" brushRef="#br0" timeOffset="55">16790 5826 104 0,'3'11'38'0,"0"-9"-20"0,3 1-1 16,-3 0 16-16,3 2-8 15,-1 3-5-15,1 0-9 0,3 2-5 16,0 4-3-16,-3-4-3 0,0-2 1 16,0 0-1-16,0-3 2 15,0 1-23-15,-3-4-8 16,-3-2-28 0,0 0-24-16,6-2 29 15</inkml:trace>
  <inkml:trace contextRef="#ctx0" brushRef="#br0" timeOffset="56">16977 5829 108 0,'-3'5'41'0,"3"-2"-22"0,3-1-16 0,-3 4 12 0,-3 2 6 16,0 5 5-1,-3 5 1-15,-3 4 3 0,0 1-12 16,0 1-5-16,1 3-8 15,-1 2-2-15,0-5 1 0,0-1-5 16,3-7-1-16,0-3-26 16,3-2-9-16,0-3-34 15,0-5-26 1,9-3 41-16</inkml:trace>
  <inkml:trace contextRef="#ctx0" brushRef="#br0" timeOffset="57">17078 5686 112 0,'0'-3'44'0,"15"6"-24"0,-9 0-15 0,-6-3 31 15,3 15-3 1,0 7-3-16,-3 1-1 15,-3 1-17-15,3 5-2 0,-3 3-3 16,0 0-1-16,0 0-1 16,0-9-3-16,3-1-2 15,-3-7-19-15,0-1-8 16,0-6-32-16,3-3-46 16,0-5 25-1</inkml:trace>
  <inkml:trace contextRef="#ctx0" brushRef="#br0" timeOffset="58">16995 5826 160 0,'-6'-10'60'0,"9"10"-32"0,0 2-24 16,-3-2 15-16,6 0 4 15,3-2 3-15,0-1-7 16,3-2-1-16,6 2-11 15,-1-2-4-15,4 2-2 0,0 0-6 0,0 1 1 16,0 2-31 0,-3 0-12-16,0 0-42 15</inkml:trace>
  <inkml:trace contextRef="#ctx0" brushRef="#br0" timeOffset="59">17203 5871 132 0,'-14'5'49'0,"14"3"-26"0,0-2-23 0,3-1 10 16,2 0 5-16,1 3 4 15,3 0 6-15,0 0 2 16,6-3-14-16,0 1-3 0,0-4-3 16,0-2-1-16,-3 0-1 15,0-2-3-15,-3-4-2 0,2-2-2 16,1 0-1-16,-3 1-1 15,-9-1 0-15,-3 0-4 16,0-3-2-16,-3 6-2 16,0-1 2-16,-5 4-1 15,-1 2 0-15,-3 2 6 16,-3 4 4-16,0 7-3 16,3 0 1-16,-3 0 1 15,6 3 3-15,3 0 4 16,3 0 4-16,6-3-4 15,3 1-1-15,3 1 0 16,6-7 2-16,6-2-8 16,0-1 0-16,0-5-24 0,6 0-11 15,2-3-33 1</inkml:trace>
  <inkml:trace contextRef="#ctx0" brushRef="#br0" timeOffset="60">17516 5855 168 0,'-6'-5'66'0,"3"5"-36"0,0 0-22 0,0 0 16 15</inkml:trace>
  <inkml:trace contextRef="#ctx0" brushRef="#br0" timeOffset="61">17489 5855 323 0,'-9'6'15'16,"3"-1"-8"-16,0 3-7 0,3 2-1 15,3 1-1-15,3 2 0 0,3 3 0 16,3 0 0-16,0 0 2 15,0 0 2-15,0 0 3 16,0-3 4-16,-3 0 2 16,-3-2 1-16,-3-3 5 15,-6-1 3-15,-3-1-12 16,-3-4-7-16,-3-2-10 16,-6-5-3-16,3 0-17 15,-2 0-7-15,8-1-23 16</inkml:trace>
  <inkml:trace contextRef="#ctx0" brushRef="#br0" timeOffset="62">17623 6014 140 0,'-3'0'52'0,"3"3"-28"0,3-3-11 0,-3 0 17 16,0 0-13-16,6 2-4 15,6-2-2-15,3 0 0 16,3 0-5-16,3 0-4 0,-4 0-1 0,1 0-1 15,3 0 0 1,0 3-18-16,-3-3-8 0,-3 0-46 16,-3 0-29-1,-1-3 41-15</inkml:trace>
  <inkml:trace contextRef="#ctx0" brushRef="#br0" timeOffset="63">17888 5736 124 0,'0'3'49'0,"3"2"-26"0,0 6-7 0,0-3 16 16,0 5-2-16,0 3 2 15,0 2-12-15,-3 6-4 16,0 0-9-16,0 5-1 0,0-5 1 16,3-3-3-16,0-3-3 15,0-2-18-15,0-5-6 16,-3-3-49 0,3-3-44-16,3-5 36 15</inkml:trace>
  <inkml:trace contextRef="#ctx0" brushRef="#br0" timeOffset="64">18055 5935 88 0,'0'2'33'0,"3"1"-18"0,3 0 4 16,-3-1 16-16,3 1-6 15,2-3 0-15,1 0-10 16,3-3-1-16,3 1-11 16,0-4-4-16,-3 1 0 0,0-3 0 15,0 0 1-15,-3 0-2 16,-3 0 1-16,-3 0 0 0,-3 3 1 16,-3-3-7-16,-3 5 0 15,-6 1-8-15,-3 2-3 16,0 2 5-16,0 9 3 15,-3 0 1-15,3-1 1 16,4 3 3-16,5 1 0 16,3-1 3-16,0 0 3 15,3 0 0-15,6-2 2 16,3-1-6-16,5-2-1 16,4-2-20-16,3-6-7 15,0-3-43 1,6-2-20-16,5-3 47 0</inkml:trace>
  <inkml:trace contextRef="#ctx0" brushRef="#br0" timeOffset="65">18424 5728 180 0,'-12'-10'68'0,"3"7"-36"0,-3-2-29 15,6 5 17-15,0 2-8 16,-3 4-2-16,-3 2-5 15,3 5-4-15,3 3 0 16,0 2-6-16,4 1 1 0,2 2 2 16,0 3 3-16,2 2 0 0,4 3 2 15,0-5 0 1,-3-3 1-16,0-2-7 16,0-3 0-16,-3 0-63 15</inkml:trace>
  <inkml:trace contextRef="#ctx0" brushRef="#br0" timeOffset="66">18218 5884 148 0,'9'-5'57'0,"3"2"-30"0,9-2-32 0,-6 2 12 0,3 1-4 16,3-1 3-1,2 1-14-15,1-1-7 0,3 3-50 16,3 0-20-16</inkml:trace>
  <inkml:trace contextRef="#ctx0" brushRef="#br0" timeOffset="67">18534 5718 152 0,'-9'2'57'0,"12"1"-30"0,0 5-34 16,0-3 8-16,-3 6 6 16,3 5 8-16,-3 2 3 15,3 1 4-15,0 2-12 0,0 3-3 16,0-1-3-16,-3 7-5 16,0-7 1-16,0-1-27 15,0 1-11-15,3-4-41 16</inkml:trace>
  <inkml:trace contextRef="#ctx0" brushRef="#br0" timeOffset="68">18406 5855 204 0,'-6'0'77'0,"6"0"-42"0,9 0-34 0,-6 0 16 0,3 0-2 16,3 0 3-16,6 0-4 16,3 0 0-16,5 0-8 15,7-2-6-15,3 2-3 0,-3 0-49 16,2-6-20-16,4 4-24 16</inkml:trace>
  <inkml:trace contextRef="#ctx0" brushRef="#br0" timeOffset="69">18843 5847 148 0,'-5'0'57'0,"8"0"-30"0,-3 0-10 0,0 0 20 15,0 0-4-15,0 0 3 16,2 0-11-16,4 0-6 16,0-2-10-16,3-1-2 0,0 0 0 15,6 3-6-15,0 0-2 16,3 0 0-16,0 0 0 15,0 0-8-15,-1-2-4 16,1-1-35-16,0 0-14 16</inkml:trace>
  <inkml:trace contextRef="#ctx0" brushRef="#br0" timeOffset="70">18897 5911 160 0,'0'2'60'0,"0"-2"-32"0,0 3-17 16,0-3 18-16,0 0 0 16,9 3 3-16,0-3-13 15,3 0-4-15,0 0-9 16,0-3-2-16,3 0 0 0,2 1-2 15,1-1-2-15,0 1-2 0,0-1 1 16,-3 3-15-16,-3 0-6 16,-3 0-69-1,3 3-43-15,-6-1 56 16</inkml:trace>
  <inkml:trace contextRef="#ctx0" brushRef="#br0" timeOffset="71">19460 5771 68 0,'0'0'27'0,"0"-3"-14"0,0 3-13 16,0 0 5-16,0 0-1 15,0 0 2-15,0 0 10 16,0 0 7-16,3 0 1 0,0-3 3 15,0 1-4-15,3-1 0 16,-1-2-12-16,4 2-7 16,0 0-2-16,3 1-2 0,0-1 2 15,3 6-3-15,-3-1 0 16,0 6 1-16,3 6 2 16,0-1-1-16,-12 5-1 15,-3 1 3-15,-3-1 2 16,-9 4-2-16,0-4 0 15,-3 6 1-15,-3-6 2 16,3-2-3-16,0-3-2 16,0-2 0-16,4-3 1 15,2 0 1-15,0-3 3 16,3 1-1-16,3-4 2 0,0-2-4 16,3 0-2-16,9 0 2 15,6-2 0 1,2 2 1-16,7 0 0 0,3 0 0 15,3 2 0-15,3 1-2 16,-7 2-2-16,-2 0 1 16,-3 1-1-16,-3-1 0 15,-3 3 0-15,-6-3 0 16,0-5-20 0,-3-2-9-16,-1-1-36 15,-2-2-44 1,0-3 31-16</inkml:trace>
  <inkml:trace contextRef="#ctx0" brushRef="#br0" timeOffset="72">19781 5874 72 0,'0'-3'27'0,"0"3"-14"0,3 0-2 0,-3 0 10 15</inkml:trace>
  <inkml:trace contextRef="#ctx0" brushRef="#br0" timeOffset="73">19790 5868 162 0,'6'-2'7'16,"6"-6"-7"-1,0 3 0-15,3 2 1 16,-3 6 0-16,-3 2-1 16,-1 0 5-16,-2 3 1 15,-3 5 9-15,0-2 4 0,-9 2 2 16,3 0-1-16,0-2-4 15,0 0-2-15,1-4-8 16,-1 1-2-16,0-2 2 0,3-4-1 16,-3-2-5-1,3-2 0-15,0-4-5 16,9 1 1-16,-1-3-9 16,1-2-4-16,0-1 2 15,0 0 1-15,0 1 6 16,0 2 3-16,0 0 3 15,0 0 3-15,-3-3 0 16,0 9-1-16,0 2 3 0,0 0 2 16,0 2 2-1,-3 4 1-15,0 4 2 0,0 1 4 16,0 0-6-16,3 2 0 16,0-3-4-16,2 1-1 15,1-3 1-15,3 0 0 16,0-3-2-16,9-5-2 15,0-3-21-15,-3-2-11 16,0 0-46 0</inkml:trace>
  <inkml:trace contextRef="#ctx0" brushRef="#br0" timeOffset="74">20266 5659 76 0,'3'-2'30'0,"12"7"-16"0,-6-2-1 15,-6-1 11-15,0 4 3 16,-6 2 1-16,-3 7-9 15,0 12-1-15,-3 5 0 16,0-1 1-16,0 1-10 16,0 0-1-16,3-3-1 0,-2-2-3 0,2-6-3 15,0-5-3 1,3-3 1-16,0-3-41 16,0-2-63-16,3-2 13 15</inkml:trace>
  <inkml:trace contextRef="#ctx0" brushRef="#br0" timeOffset="75">20356 5749 88 0,'-3'0'33'0,"3"0"-18"0,0 3 2 16,0-3 14-16,0 0-3 15,0 0 0-15,0-3-9 16,3 3-4-16,0-2-8 16,3-1-1-16,5-2 1 0,1 2-6 15,0 1 0-15,0-1-1 16,3 0 0-16,-3 3 0 15,0 3 0-15,-3 2 0 16,-3-2 2-16,-3 5 3 16,-6 0 2-16,-3 5 1 15,-3-2 2-15,0-1-5 16,0-2-3-16,0 5-6 0,3-2 0 16,3-3-9-1,3 0-4-15,3 0 4 0,6-3 3 16,3 3 6-16,0 0 2 15,0 2 4-15,0 4 1 16,-3-4 12-16,0 1 5 16,-4-3 5-16,-5 2 4 15,-3-2-11-15,-2 0-3 16,-4 0-11-16,-3-3-3 16,-3 1-6-16,0-1 1 15,0-2-27-15,0-3-9 16,6 0-31-16,0 0-41 15,3 0 34 1</inkml:trace>
  <inkml:trace contextRef="#ctx0" brushRef="#br0" timeOffset="76">19975 6879 68 0,'0'-2'27'16,"0"4"-14"-16,0 3 0 0,0 1 22 16,-3 20-10-16,0 3-10 15,-3 3-7-15,-3 0-1 16,0 8 0-16,0-9-1 15,3-4 1-15,0-6-4 16,0-5-2-16,3-6 2 0,0-2 0 16,6-18 3-1,0-6-1-15,3-3-5 16,3 1 0-16,0-3-2 16,0-3 0-16,0-3 0 15,0 6-2-15,-3 3 0 0,0 4 3 16,-1 4 0-1,4 7 1-15,0 11 0 0,0 3 2 16,0 2 1-16,6 3 3 16,-3 2-3-16,6 1 0 15,0-1 1-15,0 1 0 16,-4-3-2-16,1-3-2 16,0-2-48-1,-3-1-44-15,-3-10 22 16</inkml:trace>
  <inkml:trace contextRef="#ctx0" brushRef="#br0" timeOffset="77">20016 7144 92 0,'-9'42'35'0,"3"-29"-18"0,-3 19-5 0,6-13 16 15,-2 7-12-15,2 16-3 16,0 1-4-16,0-4-1 16,6-4-4-16,3 2 4 0,5-3 4 15,10-7-8-15,9-6-5 16,6-5 3-16,-1-8 2 15,7-11-10-15,0 0-5 16,-1-2-59 0</inkml:trace>
  <inkml:trace contextRef="#ctx0" brushRef="#br0" timeOffset="78">20391 7469 100 0,'-3'3'38'0,"3"-1"-20"0,-3 6-17 16,3 0 8-16,0 3 1 16,0 2 4-16,0 14-4 15,0-4 0-15,0 1-4 16,3 0-1-16,0-5 3 16,0-1 3-16,3-5-6 15,0-2-3-15,0-3 1 0,3-5-2 16,0-6-1-16,0-2-4 15,3-1 0-15,-3-2-3 16,0-2 0-16,0 2 1 0,-3 5 2 16,0-5 2-16,-1 8 3 15,1 3-2-15,0 2-2 16,3 0 2-16,3-2 2 16,0 2 0-1,3-2 2-15,-3-3 4 0,3 0 6 16,0-3 4-16,0-2 2 15,-4-5-8-15,-2-4-2 16,-3 1-5-16,0-3-3 16,-3 3 2-16,-3 0 0 15,-3-3-4-15,-3 3-1 16,0 2-21-16,0 3-8 16,3 3-24-1,3 0-32-15,3-1 27 16</inkml:trace>
  <inkml:trace contextRef="#ctx0" brushRef="#br0" timeOffset="79">20823 7461 104 0,'0'-2'41'0,"-3"-1"-22"0,0 6-9 15,0-1 12-15,0 1-8 16,-3 0-1-16,-3 4-5 15,0 4-3-15,0 2-2 16,3 1-3-16,-3 7 1 0,6 0-1 16,0-3 0-16,9 1 0 15,0-3 0-15,0-6 0 0,0-2 0 16,3-2 2-16,0-4 1 16,3-7 1-16,0-6 2 15,-3-2-3-15,0 0 0 16,-3 0-1-16,-3-1 1 15,-3 1 2-15,0 3 2 16,0 2-1-16,0 2 1 16,0 1-6-16,0 5-3 15,0 5 1-15,0 3 0 16,0 6-2-16,3 1 0 16,3 1 2-16,0-2 2 15,0-4-11-15,2 1-3 0,1-3-16 16,-3-3-7-16</inkml:trace>
  <inkml:trace contextRef="#ctx0" brushRef="#br0" timeOffset="80">20963 7480 80 0,'0'18'30'0,"0"-10"-16"0,0 5-3 15,0-5 10-15,0 0-3 0,0 6 0 16,0-4-6-16,-3 1-2 16,0-6-4-16,3 0-1 15,0 1-3-15,-3-4 7 0,3-2 6 16,0-10-7 0,0-4-4-16,3 1-1 15,6-3-2-15,6-2 2 16,0 2-7-16,-1 5-1 15,1 3-1-15,-3 6 4 16,3 2 1-16,-3 5 3 16,0 6 3-16,-3 2 2 15,0 0-3-15,-3 3-3 16,0 0 2-16,0 0 2 16,-3-3-7-16,0-2 0 15,0-4-31 1,-3-7-57-16,3-5 6 0</inkml:trace>
  <inkml:trace contextRef="#ctx0" brushRef="#br0" timeOffset="81">21210 7244 124 0,'-3'-2'46'0,"6"4"-24"0,-3 1-30 16,3 2 7-16,-3 8 8 0,0 3 4 15,0 11 0 1,6 10 1-16,-6 3-7 16,6-3-1-16,0 2-2 15,0-2-2-15,0-5 1 0,0-5-8 0,0-6-3 16,-4-3-52 0</inkml:trace>
  <inkml:trace contextRef="#ctx0" brushRef="#br0" timeOffset="82">21112 7430 188 0,'-6'-6'71'0,"12"9"-38"0,0-16-30 0,0 10 17 0,2 0-8 15,7-5-2-15,6 0-8 16,-3 3-1-16,0 0-1 15,3 0-27-15,3-1-9 0,-1 1-50 16</inkml:trace>
  <inkml:trace contextRef="#ctx0" brushRef="#br0" timeOffset="83">21615 7448 52 0,'-3'0'22'0,"3"0"-12"0,3 3-10 0,-3-3 7 15,0 0-2-15,3 2 2 16,0 6 9-16,0 0 7 15,-3 5-1-15,0 3 1 16,0 0-3-16,0 3-3 16,0-1-3-16,0-2 1 15,0-3-8-15,0-2 2 0,0-3 2 16,0 0-4-16,0-3 1 16,0-2 6-16,0-6 3 15,0-5-8-15,3-2-3 16,0-4-9-16,3-2 0 15,2-2-1-15,-2-1 2 0,3 6-4 16,0 0 2-16,0 2 0 16,0 3 2-1,0 3 1-15,0 5 3 0,0 5-1 16,0 3-1-16,0 3 5 16,0 0 1-16,-3-1 0 15,3 6-1-15,-3-3-3 16,-1 3 1-16,1-8-7 15,0 3-1-15,-3-6-25 16,3 3-10-16,-3-8-32 16,3-5-23-1,0-3 39-15</inkml:trace>
  <inkml:trace contextRef="#ctx0" brushRef="#br0" timeOffset="84">21853 7490 120 0,'3'3'46'0,"3"0"-24"0,0 2-15 0,0-2 15 16,3-1-9-16,2 1-2 16,1-3-2-16,0 0-1 15,0 0-4-15,3-3-3 0,-6 3 2 16,0 0-2-16,-3-2-1 16,0-4 1-16,-3 1 1 15,-3-3-12-15,-3 0-3 16,-3 3-7-16,-6 0-1 15,-9 2 5-15,3 3 5 16,3 3 8-16,1 2 7 16,2 0 2-16,0 3 2 0,3 3 4 15,0-1 3-15,9 9 0 16,0-3 4-16,9 2-7 16,-3-2-2-16,12-3-5 15,-1-2-4-15,4-1-14 16,6-2-4-16,-3-2-46 15,0-9-30 1,5-10 37-16</inkml:trace>
  <inkml:trace contextRef="#ctx0" brushRef="#br0" timeOffset="85">22174 7456 140 0,'-9'3'52'0,"9"5"-28"0,-6 2-24 0,0 1 10 15,0 2 2-15,-5 3 5 16,-4 8-9-16,0-3-4 16,3-3-3-16,3-2-10 0,0-3-2 15,0-2-47 1,3-3-32-16,0-3 32 16</inkml:trace>
  <inkml:trace contextRef="#ctx0" brushRef="#br0" timeOffset="86">22031 7464 128 0,'3'0'49'0,"6"0"-26"0,0 5-16 0,-3 3 13 0,3 3-8 16,3 2-2-16,3 0-5 16,0 6-4-16,-3 2 0 15,0-3 1-15,-3-2 1 0,-1-3-12 16,1-5-7-16</inkml:trace>
  <inkml:trace contextRef="#ctx0" brushRef="#br0" timeOffset="87">22308 7191 116 0,'-3'-8'46'0,"3"8"-24"0,0 3-21 0,0 0 11 16,0 5 3-16,0 8 5 16,0 7-6-16,0 9-3 15,0 10-6-15,0 1-8 0,0-1-3 16,3-5 9-16,0 0 5 16,-3-2-12-16,3-6-7 15,-3-5-60 1</inkml:trace>
  <inkml:trace contextRef="#ctx0" brushRef="#br0" timeOffset="88">22171 7398 184 0,'0'0'68'0,"9"-16"-36"0,6 5-40 16,-6 9 10-16,9-1-3 16,3 0 2-16,8 1-46 15,10-4-20-15,0 1 2 16,-6-3 2-16</inkml:trace>
  <inkml:trace contextRef="#ctx0" brushRef="#br0" timeOffset="89">22612 7490 72 0,'0'19'30'0,"3"-9"-16"0,0 6-3 0,0-2 10 0,-3-1 4 15,0 3 2-15,0-3-10 16,0-3-3-16,0-2-8 16,0 0-4-16,3-2-1 15,-3-4 10-15,0-12 13 16,0-1-5-16,0 1-7 15,0-4-3-15,0 1-4 16,0-3 0-16,0 0-3 16,3 0 1-16,-3 3-4 15,9 0-2-15,-3-3-1 16,3 0 3-16,-1 3-2 16,4 5-1-16,0 0-17 15,0 11-7-15,0 2 2 0,0 0 2 16,-3 1 14-16,3 2 6 15,-3 0 0-15,0-1 1 16,-3 1 4-16,0 0 1 16,3 0 0-16,-1-2 1 15,1-1 0-15,3 0 1 16,0-5-2-16,-3 0 1 16,0 0-2-16,0-2-1 15,-6-4-6-15,6 1-1 16,-6-6-2-16,0 3 1 15,-6 0-2-15,-9 1-8 16,3 4 6-16,-3 0 3 16,-3 3 6-16,0 3 4 15,0 2 2-15,4 3 7 16,-1 3 6-16,0-1 5 16,9 4 2-16,0-4-8 15,3 6-2-15,3-3-7 16,0 3-4-16,9-3-1 15,6-7-12-15,-1-4-5 0,4-4-47 16</inkml:trace>
  <inkml:trace contextRef="#ctx0" brushRef="#br0" timeOffset="90">22978 7445 116 0,'-9'-5'46'0,"9"5"-24"0,-9 3-24 0,6 2 11 15,-3 3-4-15,0 3 0 16,0 2 1-16,-3 3 3 16,3 5 7-16,0-3 2 15,3 1-9-15,3-3-3 0,3-3-2 16,0 0 0-16,3-2 2 16,3-6-3-16,3-2 0 15,6-11-12-15,-3-3-4 16,3 1-7-16,-3-4-3 15,-3 1 8-15,-6-3 6 16,-6 0 6-16,0 3 4 0,0 3 0 16,-6 2 6-1,0 2 3-15,0 6-8 16,3 6 0-16,6 2 0 16,0 2 1-16,0 1-4 15,6 5 1-15,-1-3 0 16,4-3 2-16,0-2-28 15,3 0-44 1,3-10 0-16</inkml:trace>
  <inkml:trace contextRef="#ctx0" brushRef="#br0" timeOffset="91">23216 7459 96 0,'-12'-11'35'0,"3"11"-18"0,-9 0-5 0,12 5 13 16,-3 1-11-16,-2 4-5 15,-1 1-6-15,0 2 0 16,3 8-2-16,0 0 2 0,3 3 2 16,6-5 2-16,0-3 3 15,12-3-1-15,0-3 2 16,3-4-2-16,-3-4 2 16,8-7-4-16,1-6-2 15,-3-4-5-15,-6-1 0 16,3-5 0-16,-9-1 0 15,-6-4 0-15,-3-9 0 16,-6 4 0-16,0-1 2 16,0 3-1-16,-3 2-1 0,0 4 1 15,3 4-1-15,0 6 2 16,3 2 3-16,0 3-2 16,4 6 0-16,-4 4-1 15,6 9 1-15,0 2 0 16,6 8 1-16,-1 8 2 15,4 1 1-15,0-1-3 16,6-3-3-16,0-2 0 16,6 0-1-16,0 0-29 15,0-6-13-15,-1-10-42 16</inkml:trace>
  <inkml:trace contextRef="#ctx0" brushRef="#br0" timeOffset="92">23645 7194 104 0,'-6'3'41'0,"12"7"-22"0,-6 11-7 0,0-5 13 0,-6 11-7 15,6 12 0-15,-9 1-7 16,9-3-1-16,-3-2-6 16,0-6-3-16,3 2 0 0,0 1-17 15,0-5-6-15,0-6-47 16</inkml:trace>
  <inkml:trace contextRef="#ctx0" brushRef="#br0" timeOffset="93">23520 7395 168 0,'-3'-3'66'0,"6"3"-36"0,3-18-29 0,-3 15 16 16,6 1-9-16,2-1-2 16,4 0-8-16,0 1-3 15,9-1 2-15,-3 0-21 16,3 3-8-16,5 3-11 16,-5 5-19-16,-6 5 19 15,-6 0 31-15,3 3 19 16,-9 3 19-16,3-1 8 15,3 4-11-15,-6-4-5 16,3-2 2-16,2 0 1 16,1-3 3-16,9-5 2 15,0-3-8-15,0-7-3 16,-3-4-8-16,3-2 2 0,-7-2 1 0,-8-1 1 16,0-2 1-1,-12 0-2-15,-5-6-1 0,-7-2-8 16,-3 5 0-16,0 3-41 15,-9 0-18-15,9 10-32 16</inkml:trace>
  <inkml:trace contextRef="#ctx0" brushRef="#br0" timeOffset="94">20665 7948 100 0,'0'-3'38'0,"-3"6"-20"0,0-6-4 0,3 3 17 15,-3 0-4-15,0 3 1 16,-3 0-9-16,-3 2-1 16,0 0-11-16,1-2-2 0,2 2 1 15,0 1-8-15,6-1 0 0,0 3-5 16,6 0 0-16,5 2 1 15,4-2 4-15,3 3 1 16,0-1 1-16,0 1 0 16,-6 0 0-16,0-3 4 15,-6 2 5-15,-6-2 4 16,-3 0 4-16,-6 0-5 16,0 0-2-16,-3-3-8 15,-3-2-1-15,3-3-6 16,-3 0 1-16,3-3-22 15,3 0-8-15,1-2-27 16,2 0-36 0,6 0 26-16</inkml:trace>
  <inkml:trace contextRef="#ctx0" brushRef="#br0" timeOffset="95">20856 7789 116 0,'-6'3'44'0,"6"2"-24"0,0 19-13 0,0-8 13 16,3 5 1-16,0 6 2 16,0 4-6-16,0 1 0 0,0 0-10 15,0 0-4-15,0-3-2 0,2 0-4 16,-2-3 2-16,0-5-28 15,0-2-10-15,0-6-34 16</inkml:trace>
  <inkml:trace contextRef="#ctx0" brushRef="#br0" timeOffset="96">20790 8001 160 0,'-9'-3'60'0,"9"3"-32"0,0 3-35 16,0-3 8-16,3 0 9 0,3 0 5 15,6-3-3-15,3 1-2 16,6-1-5-16,3 0-15 16,-1 1-5-16,10-1-37 15,-3 0-41 1,-3 1 23-16</inkml:trace>
  <inkml:trace contextRef="#ctx0" brushRef="#br0" timeOffset="97">21076 7975 84 0,'-9'2'33'0,"9"-2"-18"0,-9 0-2 0,6 3 11 16,0 2-8-16,-6 0-4 15,0 6-7-15,-3 5-4 0,0 0 2 16,4 0 2-16,2 0-2 15,0-1 5-15,3 1 2 0,6-3-3 16,6-2 1 0,2-3-1-16,1-5 1 0,0-3-4 15,0-3-1-15,0-2-3 16,-3-3-1-16,0 0-1 16,-3-3 0-16,0 1 2 15,-3-4 2-15,0 1-1 16,-3 5 2-16,0 0-2 15,0 3-1-15,0 0-2 16,3 10 1-16,0 3-4 16,0 0 1-16,3 3 4 15,0-1 4-15,0 3-8 16,0-2-2-16,-1-1-21 16,1-2-54-1,0 0 1-15</inkml:trace>
  <inkml:trace contextRef="#ctx0" brushRef="#br0" timeOffset="98">21207 8054 76 0,'0'13'30'0,"3"-8"-16"0,0 3 12 0,-3-2 18 0,0 2-6 16,3 0-2-16,3-1-18 15,0 1-9-15,-3-2-5 16,0-1-4-16,0-2 3 0,-6-3 11 16,0-6-5-1,6 1-2-15,-6-3-7 16,6-2-2-16,0-1-2 16,0-5 3-16,3 3 0 15,0 0 1-15,-1 2-3 16,4 3 0-16,0 3-1 15,0 2 0-15,3 8-15 16,0 1-7-16,0-4-9 16,-3 1-48-1,0 0 4-15</inkml:trace>
  <inkml:trace contextRef="#ctx0" brushRef="#br0" timeOffset="99">21418 7861 120 0,'0'-16'46'0,"3"34"-24"0,0-10-26 15,0 3 32-15,0 5 5 16,3 2-10-16,-3 4-5 16,3 4-9-16,-3 0-1 15,0 1-5-15,3-1-2 0,-3 1 2 16,0-3-15-16,-3-6-7 15,0-5-111 1,6-2 48-16</inkml:trace>
  <inkml:trace contextRef="#ctx0" brushRef="#br0" timeOffset="100">21341 7975 204 0,'-12'5'77'0,"12"-3"-42"0,3 1-41 16,-3-3 14-16,6 0-3 16,3 0 4-16,3 0 2 15,3-3 1-15,8 1-6 0,4-3-15 0,0 5-4 16,0-3-67 0,0 0-44-1,-4 3 46-15</inkml:trace>
  <inkml:trace contextRef="#ctx0" brushRef="#br0" timeOffset="101">21740 7980 72 0,'0'-3'27'0,"0"6"-14"0,0 2 9 15,0 0 17-15,3 6-3 16,-3 2-1-16,0 0-11 15,3 3-2-15,0 0-13 16,0 0-3-16,0 0-2 0,0-3-2 16,3 0 1-16,-1-2-2 15,1-3 2-15,0-3-4 16,3-2 0-16,-3-6-12 0,6-2-7 16,-6 0-7-16,0-1-3 15,0-2 2 1,0 3 1-16,-3 0 12 15,0 2 4-15,0 1 3 16,0 2 7-16,0 0 5 16,3 5 9-16,0 0 4 15,0 3 0-15,3 0 0 16,0 0-1-16,2-3 0 16,4 1 5-16,-3-6 3 15,0-3-12-15,3-2 4 0,-3-3 2 16,-3 0-6-16,0-3 1 15,-3 1-4-15,-3-4 0 0,-3 1-3 16,-3 0 1 0,-3 0-6-16,0-1-3 0,-3 4-19 15,0 2-9-15,-6 3-22 16,3 2-7-16,0 3-18 16</inkml:trace>
  <inkml:trace contextRef="#ctx0" brushRef="#br0" timeOffset="102">22064 8033 88 0,'6'13'35'0,"-3"0"-18"0,3 0 0 0,-3-7 16 15,-3 2 3-15,3 0 0 16,-3 0-13-16,0-3-4 16,0 0-9-16,0-5-2 15,0 3-2-15,0-3 1 16,0 0-6-16,-3-3-1 16,0-2-2-16,3 0-2 15,0-1 0-15,0-4 0 16,3 2 0-16,6-3 0 15,-3 1-2-15,3 2 1 16,3 0 3-16,-3 0 1 16,0 2-15-16,0 4-4 0,-1-1-39 31,1 1-36-31,0 7 32 0</inkml:trace>
  <inkml:trace contextRef="#ctx0" brushRef="#br0" timeOffset="103">22243 8070 144 0,'3'2'55'0,"0"1"-30"0,3 5-25 15,-3-3 10-15,0 1-4 16,0 2 1-16,0-1-13 0,0 1-3 16,-1-2-58-16,-2-1-23 15</inkml:trace>
  <inkml:trace contextRef="#ctx0" brushRef="#br0" timeOffset="104">22222 7922 204 0,'-6'-6'77'0,"9"9"-42"0,-3 0-39 0,0-3 15 16,0 0-13-16,3 0-3 15,0 0-30-15,3 0-13 16,0 0-28-16,3-3-12 0</inkml:trace>
  <inkml:trace contextRef="#ctx0" brushRef="#br0" timeOffset="105">22368 7834 120 0,'0'6'46'0,"0"9"-24"0,3 4-21 15,-3-8 11-15,3 4 14 16,-3 4 8-16,0 2-6 16,9 6-4-16,-6-4-14 15,-3 1-9-15,3 0-1 0,-6-3-7 16,0 0-3-16,0-5-41 16</inkml:trace>
  <inkml:trace contextRef="#ctx0" brushRef="#br0" timeOffset="106">22272 8041 200 0,'-2'-3'77'0,"4"3"-42"0,7-3-39 0,-3 3 13 15,3-5 1-15,0 0 6 16,6 2-8-16,3 1-2 15,0-1-4-15,-3 0-28 0,0 1-12 16,-1-4-54-16</inkml:trace>
  <inkml:trace contextRef="#ctx0" brushRef="#br0" timeOffset="107">22496 8022 144 0,'0'21'55'0,"0"-7"-30"0,3-1-25 0,0-5 13 0,-3 0-7 15,0 0-1-15,0 0-11 16,3-1-4-16,-3 1-57 16,0-2-23-16</inkml:trace>
  <inkml:trace contextRef="#ctx0" brushRef="#br0" timeOffset="108">22475 7948 152 0,'0'-5'57'0,"6"7"-30"0,-3-2-43 0,-3 0 5 15,6 0-17-15,-6 0-3 16,6 0-18-16,3 0-7 16</inkml:trace>
  <inkml:trace contextRef="#ctx0" brushRef="#br0" timeOffset="109">22612 8065 152 0,'-3'23'57'0,"3"-12"-30"0,0-1-18 0,0-4 14 0,0-1-11 15,0-5-2-15</inkml:trace>
  <inkml:trace contextRef="#ctx0" brushRef="#br0" timeOffset="110">22609 8120 298 0,'0'0'-1'0,"3"-3"-4"0,0-2 0 15,0 0 3-15,-3-6-1 16,3-5 1-16,3 1-3 15,0-4 1-15,3 3 0 16,2 3 2-16,1 2 1 16,0 3 1-16,3 3 8 15,-3 5 5-15,0 3-2 16,-3 5-1-16,3 0-4 16,-6 5 1-16,-3 0-2 15,0-2 0-15,-3-1-8 16,0-2 0-16,0 0-34 0,0 0-16 15</inkml:trace>
  <inkml:trace contextRef="#ctx0" brushRef="#br0" timeOffset="111">22912 7972 156 0,'-11'-3'57'0,"8"6"-30"0,-3 2-21 0,3-2 15 16,-6 2-2-16,3 3 3 16,-3 3-3-16,0-1 0 0,3 3-10 15,0-2-3-15,3 0-2 16,3-1 0-16,3-2 0 16,0-3-2-16,0 1-2 0,6-4-2 15,-3-2 1-15,0 0-4 16,0-5-1-16,-3 0-2 15,6 0 0-15,-3-3-4 16,-3 0 0-16,0 0-1 16,3 0 3-16,-4 2-3 15,4 4 1-15,0 2 4 16,3 8 4-16,0 2 7 16,0 4 6-16,6 4 15 15,-3 6 7-15,-6 2 3 16,0 1 2-16,-12-1-11 15,3-2-2-15,-12 3-14 0,-6-6-3 16,-3-3-17-16,-5-2-6 16,-4-3-55-16,-3-5-23 15,3-13-4 1</inkml:trace>
  <inkml:trace contextRef="#ctx0" brushRef="#br0" timeOffset="112">23353 7752 124 0,'3'21'46'0,"-3"9"-24"0,9 12-13 0,-6-24 14 16,-3 6 9-16,0 0 4 0,0 0 1 15,0-3 2-15,0-2-21 16,0-4-8-16,0-1-5 0,0-6-1 16,0 0 2-16,0-3-3 15,0-5 0-15,0-3-10 16,0 1-3-16,0-4-4 16,0-2-1-16,0-2 3 15,3-4 3-15,3 1 5 16,0 0 2-16,-3 2 2 15,9 1 2-15,-3 2-6 16,-1 3 1-16,1 2 5 0,3 6 6 16,3 5 2-16,0 2 4 15,-3 3-1 1,-3 9 2-16,3-1-8 0,-3-3-2 16,0 1-3-16,-3-3 1 15,-3 0-9-15,0-3-3 16,3-3-39-16,-3-4-17 15,5-1-32 1</inkml:trace>
  <inkml:trace contextRef="#ctx0" brushRef="#br0" timeOffset="113">23669 7951 200 0,'2'5'77'0,"4"0"-42"15,3 3-39-15,-6-2 13 0,3-1 8 16,0 0 6-16,3 0-9 16,0-2-5-16,3 0-6 15,-3-3-3-15,3 0 3 0,-3-3-7 16,0-2-1-16,-3-1-14 16,-3-1-5-16,-3-1-7 15,-6 0-1-15,-6 0 8 16,-3 2 7-16,-3 1 8 15,-3 3 5-15,0 4 14 16,4 3 6-16,-1 6 7 16,3 5 3-16,3 5 0 0,3-2 1 15,3-4-6-15,12 1-3 16,0-2-10-16,3-4-3 16,9-2-10-16,3-3-4 15,5-5-28-15,-2 0-14 16,-3-5-44-1</inkml:trace>
  <inkml:trace contextRef="#ctx0" brushRef="#br0" timeOffset="114">23838 7948 144 0,'-6'3'55'0,"12"-1"-30"0,-3 6-21 0,3 0 13 0,-3 3 14 15,0 2 7-15,3 3-6 16,-3 0-2-16,6 0-17 15,-3-3-3-15,-3-2 0 0,0-4-6 16,-3-1 0-16,0-1 0 16,0-5 0-16,0 0 0 15,0-3 0-15,-3-2-2 16,0-3-2-16,0-2-2 16,3-4 1-16,0 1-1 15,0 0-2-15,3 0-8 16,3-1-3-16,0 1-12 15,6 3-3-15,0 2-30 16,2 0-56-16,1 8 22 16</inkml:trace>
  <inkml:trace contextRef="#ctx0" brushRef="#br0" timeOffset="115">24064 7988 184 0,'9'8'71'0,"0"-3"-38"0,0-2-28 0,-3-3 17 15,3 0-6-15,0 0 3 16,0 0-8-16,3-3-4 16,0-2-4-16,-3-1-5 0,6-2 1 15,-10-2-8-15,4-1-4 16,-9 1-11-16,-3-1-5 0,-3 3-4 16,-5 0 0-16,-1 3 7 15,-6 2 5 1,-3 6 15-16,3 2 8 0,0 6 11 15,0 2 6-15,4 8 13 16,2 3 7-16,0-3-1 16,3 0 1-16,9-2-10 15,9-1-3-15,3-2-13 16,14-5-5-16,-2-3-12 16,15-8-3-16,0-3-67 15,2-5-74 1,4-13 35-16</inkml:trace>
  <inkml:trace contextRef="#ctx0" brushRef="#br0" timeOffset="116">15254 13668 148 0,'0'-5'57'0,"0"13"-30"0,3-3-29 0,0 6 9 16,3 5 14-16,0 10 11 15,3 11 6-15,-1 27 2 16,1 26-22-16,0 10 1 0,-3 27-1 15,0-2 3-15,-3-12 4 16,0 4-9-16,0-11-2 16,0-8-6-16,0-14-3 0,0-12-2 15,3-17 0 1,0-15-20-16,0-8-6 0,0-11-41 16,0-11-19-16,3-7-29 15</inkml:trace>
  <inkml:trace contextRef="#ctx0" brushRef="#br0" timeOffset="117">15185 13703 136 0,'-3'-8'52'0,"6"10"-28"0,3-2-28 16,0 0 8-16,6 3 2 15,6 0 4-15,6-1 3 16,6 1 3-16,8-3-9 16,7 3 9-16,-3-3 4 0,2 2-6 15,4 1-1-15,5 0-7 16,-2-1-2-16,9-2 0 16,-1 3 0-16,1 0-2 15,-4-1 1-15,1-2 0 0,-1 3 3 16,1 0-1-1,-1-1 2-15,4 1-2 16,2-3 2-16,-2 2 0 0,-1 1 3 16,4 2-3-16,0-2-2 15,2 0 0-15,3-1-1 16,4-2 0-16,-7 0 0 16,1 0-2-16,2 0-2 15,4-2 3-15,5-4 2 16,4 4-2-16,-7-1 0 15,-3 0 1-15,4 1 0 16,-7-1 0-16,1 1 0 16,5 2-2-16,-2 0-2 15,-7 0-2-15,1-3 1 0,2 0 3 16,-3 1 1-16,4-1-4 16,2-2 1-16,-2 2 2 15,-7 0 3-15,1-2-2 16,5 2 0-16,-2 1-1 15,5-1-2-15,4 0 1 16,8 1 1-16,0-3-1 16,-8 2 2-16,-1 0-2 15,4-2 2-15,-1-3-2 16,-6 0-1-16,-5 8 1 16,-1-5-1-16,4 5 0 15,-7-5 2-15,7 2-3 0,2 0 0 16,-2 3 1-1,-7 6 0-15,7-9 0 16,-4 0 0-16,1 1 0 0,2-6 2 16,4 2-1-16,-7 1-1 15,-3 5 3-15,1 3 0 16,2-6-4-16,-2-2 1 16,5 2-2-16,4 0 0 15,-4 6 2-15,-2-6 0 16,-1 3 0-16,7-2 0 15,2-1 0-15,4 1 0 16,-7-1 2-16,-3 3 1 16,7 3-4-16,-1-3 1 15,4 0 0-15,8 0 2 0,-9 0-3 16,1 0-2-16,-1 2 2 16,1-2 0-16,5 0 3 15,0 0 1-15,-5 5-4 16,-1 1 1-16,3-1-2 15,4-2 0-15,-1-1 2 16,-3-2 0-16,-5 3 2 16,-1 0 1-16,1-9-1 15,5 9-2-15,3-3-2 16,-5 0 1-16,-7 3 1 16,4 2 0-16,-7 3 0 15,4-11 0-15,5 1 0 16,-3-1 2-16,-11 3-1 15,-1 0-1-15,-5 5 1 0,8-7-1 16,-2 2-3 0,-1-3 2-16,7 3 1 0,-4 0 2 15,1 5-3-15,-10 1 0 16,4-4 1-16,-4 1 2 16,1-6-1-16,0 8-1 15,2 1 1-15,-2-1-1 16,-10-2-3-16,-5-1 2 15,9 6 1-15,-4-8 2 16,4 3-1-16,-1-3-1 16,1 0 1-16,0 0 1 15,-7 0-1-15,-2 0-1 0,-6 0 1 16,-7 0 1 0,-5 0-1-16,-6 0 2 0,0-3 0 15,3-2 1-15,0 2-2 16,-1 1 1-16,1-1 0 15,-3-2 1-15,-3 2-2 16,3-2 1-16,-6 5 0 16,-3 0 3-16,0 0-5 15,-6 5-1 1,9 0 0-16,-4 1-3 16,1 4 0-16,0 3 2 15,0 3 0-15,0 6-2 16,-3 4 2-16,0 6-1 0,-3 15-2 15,-3 12 3 1,0 12 0-16,0 0 1 0,9-2 2 16,-3 5-1-16,0 3 2 15,3-6-4-15,3-4 0 16,-6-9 1-16,-3-5 0 16,-3-14 0-16,-3-4 0 15,-3-1 2-15,6-10 1 16,0 0-4-16,0-6-1 15,6 1-10-15,-3-6-3 16,6-2-27-16,3-1-13 16,-4-2-73-16</inkml:trace>
  <inkml:trace contextRef="#ctx0" brushRef="#br0" timeOffset="118">15328 14920 124 0,'0'-5'46'0,"6"5"-24"0,3-3-19 0,-3 3 12 15,6 0 4-15,3-3 3 16,6 3 2-16,2-2 0 15,4 2-13-15,3 2-2 0,3 1 1 16,5 0-4-16,10-3 2 16,0 2-1-16,8 1 3 15,1 0-5-15,-1-1-1 16,4 3 2-16,2 1 1 16,4 2 1-16,5-8 0 0,4 0-4 15,2 0-1 1,-2 0 5-16,5-3 3 0,0 0-9 15,1 1 0-15,-1-1 0 16,-6 3 1-16,-2 0 1 16,2 0 0-16,1-3 0 15,5 3 2-15,0-2-3 16,1 2 0-16,-1 0 1 16,1-3 0-16,-1 1-2 15,6-1 1-15,-2 0-2 16,-1 3-1-16,3-2 1 15,1-1 1-15,2 0 1 0,0 3 1 16,6 0 0-16,1-2 0 16,2-4-2-16,0 1 1 15,24 2-2-15,0-2 2 16,-6 0 0-16,3 0 1 16,-9 2-5-16,1-2 1 15,-1-1 2-15,3 1 3 16,-9 0-4-16,-6 2-1 15,6-2 2-15,1-1 1 16,-7 1-1-16,0 3 1 16,-6-4-2-16,4 1-1 15,2 0 1-15,-9 2-1 16,-3-2 0-16,-2 2 0 0,2 0 0 16,-3-2 2-16,1 3-1 15,-7-1 2-15,-2 3-4 16,-4-3 0-16,0 1 1 15,4 2 2 1,2 0-1-16,-2 0-1 0,-4 0 1 16,-2 0-1-16,-4 0-3 15,3 0 2-15,4 0-1 16,-1 0 0-16,-2 2 2 16,-1 1 0-16,1 0 0 15,8-3 0-15,1 0 0 16,2 0 2-16,-6 2-1 15,1 1-1-15,-1-3 1 16,4 0 1-16,2 0-1 16,3 0-1-16,-8 2 1 15,2 1-1-15,9-3-3 0,-2-3 2 16,5 1 1-16,-6 2 0 16,-2 0 2-16,5-3 1 15,6 3-4-15,4 0 1 16,-1 0-2-16,0 0 0 15,3 0 2-15,-2 0 2 16,5 0-1-16,-3 0-1 16,-3-2 1-16,6-1 1 15,1 0-1-15,-1 1-1 16,-15-1 1-16,-3 0-1 0,-8 1-3 16,5 2 2-16,-8-3-41 15,-7 3-17 1,-11 3-76-1</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34.505"/>
    </inkml:context>
    <inkml:brush xml:id="br0">
      <inkml:brushProperty name="width" value="0.05292" units="cm"/>
      <inkml:brushProperty name="height" value="0.05292" units="cm"/>
      <inkml:brushProperty name="color" value="#FF0000"/>
    </inkml:brush>
  </inkml:definitions>
  <inkml:trace contextRef="#ctx0" brushRef="#br0">13611 12967 104 0,'-3'-2'41'0,"6"4"-22"0,0-4-18 0,3-1 8 15,3-2-5-15,2 2-3 16,10 0 2-16,6 1 0 15,3 2-4-15,0 5-1 16,2 0 1-16,7 3 0 16,-3 0 1-16,-3 3 0 15,-1 2 0-15,-5 3 0 16,0 2 0-16,-6 1 2 16,-6 2-1-16,-4 11 2 15,-5 0-2-15,-6-1-1 16,-3 1 3-16,-5 5 0 0,-7 5 1 15,-6 3 0-15,0 3-5 16,3 0 1 0,0 7 0-16,6-2 0 0,3 0 0 15,6-5 0-15,3-1-3 16,15 1 2-16,3-8-6 16,3-6-3-16,3-5-3 15,0-2-2-15,-1-6 3 16,1-3 3-16,-3-2 2 15,6-3 5-15,-9-2-1 16,-3-3 6 0,-12 0 3-16,-3 0-3 15,-3 2-2-15,-3 4 0 0,-3 7-1 16,-3 8 0 0,-3 8 0-16,-3 16 0 0,3 5 2 15,3 8-1-15,3 14-1 16,6-4 3-16,0 6 0 15,3-10 3-15,0-6 3 16,0-11 11-16,0-7 5 16,-3-8 6-16,-5-6 4 15,-10 3-15-15,-12 3-6 16,-3-6-9-16,-3-5-2 0,-8-5 1 16,-1-8-22-16,3-3-8 15,4-7-55 1</inkml:trace>
  <inkml:trace contextRef="#ctx0" brushRef="#br0" timeOffset="1">14456 13875 104 0,'-3'-3'38'0,"3"6"-20"0,0-1-19 15,0-2 9-15,0 8-1 16,0 6 1-16,3 7 0 16,0 10 0-16,0 14 0 15,0 0 2-15,3-5-3 16,0 2 1-16,0-2-5 16,0-8 5-16,0-8 4 0,0-6-11 0,-3-2-2 15,0-5 6-15,-3-17 11 31,-3-2-2-31,0-7-7 0,-3-7-4 16,0-7-5-16,0-8-1 16,0-2 2-16,3 2 0 15,0 2 1-15,6 3 0 16,3 3-3-16,3 5 2 16,3 6-1-16,3 5-2 15,2 2-2-15,1 6 1 16,0 5-2-16,3 5 0 15,-3 6 12-15,-6 2 7 16,-6 3-4-16,-3 0-2 16,-9-3-1-16,0 0 1 15,-3 3-1-15,-3-3 2 16,-3-2-9-16,0-11 0 0,0 0-29 16,0-5-9-16,4-1-26 15,2-2-20 1,6-2 37-16</inkml:trace>
  <inkml:trace contextRef="#ctx0" brushRef="#br0" timeOffset="2">14694 13907 92 0,'6'7'35'0,"-3"1"-18"0,0 6-11 0,0-6 11 16,0 2 2-16,-3 3 3 15,0 1-3-15,0-1-2 16,0-3-7-16,-3-2-2 16,3 3-2-1,0-3-1-15,-3 0 1 0,0-8 3 16,0-3-2-16,0-2 1 16,3-3-5-16,0-5 0 15,0-3-3-15,3 0-1 16,3 3-1-16,0-1-2 15,0 4 3-15,3 2 2 16,0 3-11-16,0-1-6 16,0 4-18-16,3 2-6 0,2 0-12 15,1 0-18 1,3 0 24-16</inkml:trace>
  <inkml:trace contextRef="#ctx0" brushRef="#br0" timeOffset="3">14897 13944 72 0,'0'7'27'0,"3"-1"-14"0,0 2-7 16,0-3 9-16,2 0 0 16,1-2 4-16,3-3-5 15,0 0 2-15,3-3-9 16,0-2-4-16,0 0 0 16,-3-3 0-16,0 0-1 15,-3 0 1-15,-3 0 0 0,-3 0-4 0,-3 0 1 16,-6 3 0-16,-3 2 0 15,-3 3-3-15,0 5 2 16,0 3-1-16,-3 6-2 16,4 1 5-16,-4 4 1 15,12 2 0-15,-3 6 1 16,15-4-2-16,0-1 2 16,3-4 0-16,3-2 1 15,2-3-2-15,4-5-2 16,0-3-10-16,0-5-4 15,0-2-46 1</inkml:trace>
  <inkml:trace contextRef="#ctx0" brushRef="#br0" timeOffset="4">15048 13920 72 0,'0'2'27'0,"3"4"-14"15,0 7 0-15,0-5 11 0,6 2-1 16,3 6 0-16,0-2-6 16,-3 1-2-16,0 1-9 15,3 0-2-15,-3-3-2 16,0 1 1-16,0-6 0 0,0-8 5 16,-4-3 5-16,1-5-3 15,0-3 2-15,-3-2-7 0,0-3-3 16,-3 0-1-1,0-2 1-15,0 2-17 0,0 3-4 16,0 2-7-16,0 3 1 16,0 3-24-1,3 2-25-15,0 3 23 16</inkml:trace>
  <inkml:trace contextRef="#ctx0" brushRef="#br0" timeOffset="5">15352 13965 28 0,'15'-8'11'0,"-9"2"-6"0,3-1-2 0,-3 4 4 16,0-2-1-16,-3-1 1 0,0-2-2 15,-3 0 2-15,-3 3 5 16,-3 0 2-16,-3 0-5 16,0 2-3-16,-6 3-1 15,-6 3 1-15,3 2-1 16,3 5 2-1,3 1 2-15,1 5 5 0,2 0-4 16,3 0 0-16,3 5-9 16,9 3 0-16,3-3-1 15,2-5 0-15,1-3-11 16,0-3-3-16,3-10-35 16,0-2-13-16</inkml:trace>
  <inkml:trace contextRef="#ctx0" brushRef="#br0" timeOffset="6">15429 13941 52 0,'0'18'22'0,"-3"-4"-12"0,0 2-8 0,3-9 9 16,0-1 6-16,-3 7 4 15,0-8-4-15,3 3 0 16,-3-8-8-16,3 0-3 15,0-2-3-15,0-1 0 16,0-5-7-16,3-3 1 16,0-2-1-16,6-3-1 15,0 3 4-15,3 0 2 16,0 2 2-16,6 6 1 0,3 5 4 16,-3 5 3-16,0 8-2 15,-4 1 2-15,1 4-6 16,-3 1-3-16,-3-1-1 15,0 1 1-15,0-6 3 0,-3-2-9 16,0-9-4-16,3-4-27 16,0-12-41-1,3-4 14-15</inkml:trace>
  <inkml:trace contextRef="#ctx0" brushRef="#br0" timeOffset="7">15715 13570 148 0,'-3'0'55'0,"3"6"-30"0,3 36-32 0,3-23 10 16,-6 10-1-16,0 8 1 15,6 5-1-15,0 0 1 16,-3 1-2-16,3-4-1 0,-3 4 1 16,0 2-6-16,0-11 1 15,0-5-60 1</inkml:trace>
  <inkml:trace contextRef="#ctx0" brushRef="#br0" timeOffset="8">15540 13885 212 0,'0'-8'82'0,"17"6"-44"0,19-1-47 0,-18 3 14 0,12-5-7 15,8-3 0-15,-2-5-7 16,0-1-2-16,0 4-76 16,-1-3-31-16</inkml:trace>
  <inkml:trace contextRef="#ctx0" brushRef="#br0" timeOffset="9">16254 13848 60 0,'-3'14'24'0,"3"-7"-12"0,-3 7 1 16,3-4 11-16,0 4 1 0,-3 4 0 16,3 1-12-1,0-1-5-15,0-2-5 0,0 2 0 16,0-2-2-16,0-2 2 15,0-4-31-15,0-5-44 16,0-10 9 0</inkml:trace>
  <inkml:trace contextRef="#ctx0" brushRef="#br0" timeOffset="10">16236 13785 96 0,'-3'0'35'0,"-6"2"-18"0,15-2-33 0,-6 0 1 0,3 3-22 16,0 5-6-16</inkml:trace>
  <inkml:trace contextRef="#ctx0" brushRef="#br0" timeOffset="11">16293 13999 96 0,'-6'21'35'0,"6"-13"-18"0,-3 11-11 16,3-14 9-16,0 0 5 15,0-2 2-15,0-3-5 0,0 0 0 32,0-11-8-32,0 1-5 0,0-3-5 0,3-3 0 15,3-3-1-15,0 1-2 16,2-1 0-16,4 6 0 15,3 0 0-15,0 5 0 16,3 5 3-16,-3 8 0 16,3 6 1-16,3 7 2 15,-1 1 1-15,-5 2 3 16,0 6-1-16,-6-4 0 16,0-1-1-16,0-4 0 15,-3-2-7-15,0-3-2 16,0-5-34-1,0-5-46-15,3-1 13 16</inkml:trace>
  <inkml:trace contextRef="#ctx0" brushRef="#br0" timeOffset="12">16706 13692 104 0,'-15'-18'38'0,"4"15"-20"0,-1-2-12 16,3-1 9-16,0 6 0 16,-3 6 4-16,0 2-7 15,0 8-2-15,0 5-3 0,3 5-2 16,0 6-3 0,6 5-4-16,0 5 1 0,3-2 1 15,3 0 2-15,3-3 1 0,-3-3 3 16,0-5-30-16,0-5-13 15,0-8-28 1</inkml:trace>
  <inkml:trace contextRef="#ctx0" brushRef="#br0" timeOffset="13">16480 13901 156 0,'-15'-5'57'0,"30"5"-30"0,-3-3-32 0,-6 3 10 16,3 0-3-16,6-2 1 0,0-1-1 16,3 0 1-16,2 3-33 15,4 0-12-15,0 0-19 16,-3 0-5-16</inkml:trace>
  <inkml:trace contextRef="#ctx0" brushRef="#br0" timeOffset="14">16742 13957 100 0,'-3'29'38'0,"0"-13"-20"0,0 16-17 0,3-14 8 0,0 1-5 16,0-4-1-16,0 1-41 15,0-5-17-15,0-3 19 16,3-3 9-16</inkml:trace>
  <inkml:trace contextRef="#ctx0" brushRef="#br0" timeOffset="15">16721 13859 172 0,'-9'-3'66'0,"12"3"-36"0,0-10-48 0,-3 10 5 16,3 2-6-16,3 1 1 16,0 0-25-16,0-1-12 15,3 1 13-15,3 2 7 16</inkml:trace>
  <inkml:trace contextRef="#ctx0" brushRef="#br0" timeOffset="16">16843 14002 140 0,'-6'18'55'0,"6"-10"-30"0,0 13-29 0,0-15 10 15,0 4-1-15,0 1 9 16,0-3 3-16,0-8-8 15,0 0 1-15,0-3 1 0,3-7-9 16,0-4-7 0,3 1-2-16,0-3-4 15,0 3 2-15,3 0 5 16,3 2 2-16,0 3-1 0,3 6 2 16,0 4-1-16,-1 4 0 15,-2 1 2-15,0 4 2 16,0 2 3-16,-3 1 4 15,-3 1-4-15,0-1-1 16,-3-4-11-16,0-2-5 16,0-3-43-1,-3 1-36-15,3-4 32 16</inkml:trace>
  <inkml:trace contextRef="#ctx0" brushRef="#br0" timeOffset="17">17078 13970 128 0,'-3'16'49'0,"18"-3"-26"15,-9 16-27-15,-9-18 8 0,0 2-2 16,3 0 1-16,-3 0-4 16,0 1-1-16,0-4-54 15,0-2-23-15</inkml:trace>
  <inkml:trace contextRef="#ctx0" brushRef="#br0" timeOffset="18">17013 13817 92 0,'-9'-16'35'0,"15"8"-18"0,0 0-60 16,0 5-9-16</inkml:trace>
  <inkml:trace contextRef="#ctx0" brushRef="#br0" timeOffset="19">17192 13705 120 0,'2'24'46'0,"-2"0"-24"0,0 26-19 0,0-31 12 15,0 7-9-15,-2 6-1 16,-1 0-3-16,0 2-2 15,0 6-15-15,3-3-7 16,0-8-33-16,0-3-15 16</inkml:trace>
  <inkml:trace contextRef="#ctx0" brushRef="#br0" timeOffset="20">17090 13907 132 0,'15'-6'49'0,"3"4"-26"0,0-1-36 15,-9 3 4-15,3 0-6 16,0 0 1-16,3 0 3 16,2 0 2-16,4 3 1 15,0 2 2-15,-3 0 6 0,6 3 4 16,-6 0 14-16,5 0 6 15,-5 0-4 1,-3-3 1-16,0 0-6 0,-3-2 1 16,-3-3-5-16,0-3 1 15,-3-2-7-15,0-3-3 16,-3 0-1-16,-6 0-10 0,-6 0-4 16,-3 3 0-16,-3 0 2 15,0 5 2-15,-3 3 3 16,0 7 6-16,1 3 4 15,5 3 8-15,3 3 4 16,6 5 1-16,6 2 1 16,6-2-7-16,5-3-4 15,10-5-26-15,6-6-10 0,6-4-46 16</inkml:trace>
  <inkml:trace contextRef="#ctx0" brushRef="#br0" timeOffset="21">17834 13660 88 0,'-14'43'35'0,"14"-14"-18"0,3 19-16 0,-3-25 11 16,0 4 12-16,0 5 7 16,0-3-5-16,0 0-3 0,0-3-11 15,0 1-5-15,0-6-4 16,-3 3-20-16,3-6-9 0,0-5-46 15</inkml:trace>
  <inkml:trace contextRef="#ctx0" brushRef="#br0" timeOffset="22">17936 13917 124 0,'-15'11'46'0,"12"-1"-24"0,3 11-26 0,3-10 8 16,0 2 2-16,3 3 6 16,3 5 9-16,0-5 5 15,5-8-1-15,4 0 0 16,0-11-14-16,6-2-2 0,-6-3-2 16,0-2 1-16,-3-1 0 15,-4-2-4-15,-2 0-1 16,-6-3 1-16,-3 2 0 15,-3 1-2-15,-3 0-2 16,-5 2-13-16,-7 3-4 16,3 1-9-16,0 4-1 15,3 0-32-15,-3 3-41 16,9 0 29 0</inkml:trace>
  <inkml:trace contextRef="#ctx0" brushRef="#br0" timeOffset="23">18084 14004 104 0,'6'24'41'0,"3"-3"-22"15,6-7-7-15,-6-4 13 0,3-10 6 16,3 0 4-16,3-8-6 16,-3-2-3-16,0-1-14 15,-4-2-1-15,4-3 2 0,-3-3-3 16,-9 1 0-16,-3-1-2 0,-3 4 0 15,-6-1-4-15,-3-3-1 16,-5 3-8-16,-4 6-4 16,3 7-17-16,0 3-9 15,3 3-23 1,3 2-51-16,3 0 19 16</inkml:trace>
  <inkml:trace contextRef="#ctx0" brushRef="#br0" timeOffset="24">18254 14102 72 0,'12'69'30'0,"-12"-48"-16"0,0 6-3 0,3-14 10 16,0 0 4-16,-3-2 2 16</inkml:trace>
  <inkml:trace contextRef="#ctx0" brushRef="#br0" timeOffset="25">18269 14274 259 0,'-6'3'37'0,"3"-8"-18"16,-3-3-9-16,0-3-4 0,0-5-3 15,0-5 0-15,0-8-6 16,0-11 0-16,3-2-15 16,3 0-5-16,6 5 5 15,6 5 3-15,6 5 4 16,0 9 5-16,0 10 3 16,0 5 4-16,0 9 11 15,-1 4 7-15,-2 3 7 16,-6 3 5-16,-3 0-4 0,-6 0-2 15,-6 3-9-15,0-6-5 16,-6-3-9 0,-3 1-3-16,-2-11-20 0,-1 0-7 15,0 0-31 1,3-8-15-16,6 8-8 16</inkml:trace>
  <inkml:trace contextRef="#ctx0" brushRef="#br0" timeOffset="26">18727 13938 152 0,'0'19'57'0,"0"-3"-30"0,0 2-32 16,0-7 10-16,0 2-5 16,0 0 2-16</inkml:trace>
  <inkml:trace contextRef="#ctx0" brushRef="#br0" timeOffset="27">18680 13785 128 0,'0'-5'49'0,"3"5"-26"0,3 0-62 0,3 2-9 15,6-2 3-15,2 0 5 16</inkml:trace>
  <inkml:trace contextRef="#ctx0" brushRef="#br0" timeOffset="28">18918 13602 124 0,'-33'-16'49'0,"24"32"-26"0,-3-5-27 0,6 2 10 0,0 6 6 16,-3 2 4-16,4 10 4 16,-1 4 0-16,3 2-7 15,3 3-3-15,0-1-5 16,3-2-4-16,0 0 2 0,0 0-18 16,0-5-6-16,-3-5-34 15,-3-6-37 1,0-3 27-16</inkml:trace>
  <inkml:trace contextRef="#ctx0" brushRef="#br0" timeOffset="29">18608 13909 228 0,'3'-8'88'0,"15"3"-48"0,12 0-53 0,-6 2 9 15,6 0-11-15,2 1-2 16,1-1-52-16,12 0-22 15,-1-5 27-15,-2-7 13 16</inkml:trace>
  <inkml:trace contextRef="#ctx0" brushRef="#br0" timeOffset="30">20549 13880 124 0,'0'3'46'0,"0"-1"-24"0,3 6-13 15,0 0 14-15,3 8 2 0,-3 3 4 16,0 2-11-16,0 0-5 16,0-3-8-16,0-2 1 0,0-2 3 15,0-6-3-15,-3-1-1 16,0-1 0-16,0-1 1 16,0-8 3-1,-6-2-4-15,0 0-3 16,3-6 1-16,0-2 0 15,0-3-4-15,3 0 1 16,3 0-2-16,3 0 0 16,0 3 0-16,3 0-2 15,0 2 3-15,0 4 0 16,0 1-2-16,0 1 0 0,-1 2-12 16,1 3-2-16,3 0-25 15,0 0-8-15,0 0-27 16</inkml:trace>
  <inkml:trace contextRef="#ctx0" brushRef="#br0" timeOffset="31">20775 13925 140 0,'-3'8'52'0,"6"-3"-28"0,0 1-19 0,0-4 11 16,3 1-3-1,0-1 0-15,0-2-1 16,0 0 0-16,0-2-6 0,-3-1 0 0,3 1 1 15,-3-4-8-15,0 1-4 16,-3 0-4-16,-3-1-2 16,-3 1-8-16,0 2 0 15,-6-2 3-15,-6 3 2 16,3 2 11-16,0 2 6 16,1 6-1-16,-1 3-1 15,3 2 4-15,3 3 4 16,3 2 8-16,6 6 4 15,3 0-6-15,3-3-4 16,9 0-9-16,3-5-3 16,2-5-29-16,7-6-12 15,6-2-30 1</inkml:trace>
  <inkml:trace contextRef="#ctx0" brushRef="#br0" timeOffset="32">20987 13907 176 0,'-48'0'66'0,"36"5"-36"0,-3 3-37 15,9 0 8-15,-3 5-5 16,-3 3 3-16,3 0 6 16,4 2 5-16,5 1-5 15,3 5 4-15,5-6 3 0,4-2-15 0,3-6-5 16,3-4-9-16,6-9-5 15,0-5-2-15,-6-2 3 16,-1-4 9-16,-5 1 6 16,-3 0 5-16,-3 0 3 15,0 2 12-15,-3 1 8 16,-3 2 0-16,0 2-1 16,0 4-14-16,0 2-4 15,0 8-4-15,0 0-1 16,3 2 0-16,0 3 0 15,3 6-5-15,3-6 0 16,0 0-30 0,0-2-48-16,3-3 9 15</inkml:trace>
  <inkml:trace contextRef="#ctx0" brushRef="#br0" timeOffset="33">21210 13899 140 0,'-39'-6'52'0,"36"9"-28"0,-12 5-28 16,9 0 8-16,-3 2-7 15,3 4 2-15,1 1 7 16,2 1 6-16,3 0-6 16,3 3 3-16,5 2 4 0,16 0-14 15,-3-8-3-15,3-10-8 16,3-8-3-16,-1-3-11 15,-2-5-46-15,0-3 2 16</inkml:trace>
  <inkml:trace contextRef="#ctx0" brushRef="#br0" timeOffset="34">21293 13695 64 0,'0'16'27'16,"3"0"-14"-16,3 15-2 0,-3-7 10 0,3 8 6 0,0 2 6 0,-3 3-5 16,0 0-2-1,0-5-12-15,0 3-4 0,0-9-6 16,-3-5-1-16,0-8 1 16,0-7-2-16,0-12-2 15,3-4-10-15,0-6-6 0,3-5-8 16,0 0-2-16,3-1 5 15,0 4 2 1,0 2 14-16,2 5 14 16,1 4 6-16,0 4 9 15,0 6 5-15,-3 7-16 16,0 6-5-16,-3 0-5 16,0 0 0-16,-3 0 2 0,0 2-15 15,0-2-6-15,-3-5-100 31,9-3 43-31</inkml:trace>
  <inkml:trace contextRef="#ctx0" brushRef="#br0" timeOffset="35">21618 13975 140 0,'12'3'52'0,"2"-3"-28"0,7 0-28 0,-15 0 10 15,3 0-1-15,-3 0 4 16,0-3 5-16,0 1 1 15,-3-4-8-15,0 1 0 0,-3 0 0 16,0-3-3-16,-6 0-3 16,-6 0-5-16,0 3-2 0,-3 2 5 15,0 0 2 1,4 6-2-16,-1 2 1 0,3 3-2 16,0 3 0-16,3 2 4 15,3 3 3-15,3 2 0 16,6 6 0-1,6-3-10-15,6-2-2 0,-1-6-16 16,7-5-8-16,3-3-36 16,3-10-17-1,0-8 41-15</inkml:trace>
  <inkml:trace contextRef="#ctx0" brushRef="#br0" timeOffset="36">21897 13914 124 0,'-20'-10'46'0,"11"10"-24"0,-12 0-13 0,15 3 14 15,-9 4-13-15,-3 7-6 16,0 4 0-16,0 1-1 16,4 12-1-16,5-4 3 0,6-1 4 15,6-2-1-15,6-5 3 16,2-6-8-16,7-8-2 16,0-5 1-16,6-16 1 15,3-2-4-15,-6-6-1 16,-4-2 1-16,-2-4 0 15,-3-1 1-15,-6-4 2 16,-9-2-3-16,-6-2 0 16,-3 2 1-16,0-3 2 15,1 11 3-15,-1 5 2 16,3 8-6-16,-3 21-2 16,9 9-3-1,0 15 0-15,9 2 0 0,3 6 3 16,6 3 2-16,3 3 4 15,2-1 2-15,-2-5-47 16,3-5-60 0,-6-11 12-16</inkml:trace>
  <inkml:trace contextRef="#ctx0" brushRef="#br0" timeOffset="37">20653 13959 76 0,'0'0'30'0,"3"0"-16"0,-3 3-8 0,0-3 11 16,0 0-3-16,0 0 2 16,3 3 0-16,0-1-1 15,0 4-5-15,3-1-2 16,0-2 0-16,0-1 2 16,0 1 1-1,6 0-5-15,0-3-2 0,-3 0 0 16,3 0-2-16,0 0 1 15,-4-3 0-15,1 0 1 0,-3 1-2 16,0-1-2-16,0 0 1 16,0 1-1-16,-3-1 0 15,0 0 2-15,0 1 1 16,0-4 3-16,-3 1-3 16,0 2 0-16,0-2-1 15,0 0 1-15,0 0-2 16,0-1-1-16,-3 4 1 15,0-1-1-15,0 0-3 16,0 1 0-16,-3-1 2 16,0 0 0-16,0 3-2 15,3 0 0-15,0 0 2 16,-6 0 0-16,3 0 3 0,1 0 1 16,-1 0-4-16,0 0 1 15,3 3-2-15,0 0 0 16,-3-1 0-16,0 4 0 15,0-1 2-15,0 3 2 16,3 0-1-16,0 2-1 16,0 4 1-16,3-1-1 15,3 3 0-15,3 0 2 16,3 2 1-16,3-2 1 16,3 0 0-16,2-6 0 15,1-2-11-15,0-2-3 16,0-9-39-1,0 0-49-15,0-2 19 0</inkml:trace>
  <inkml:trace contextRef="#ctx0" brushRef="#br0" timeOffset="38">19650 13756 116 0,'-21'-8'44'0,"21"5"-24"0,-18 6-10 0,12-1 12 0,1 1-10 16,-4 0-2-16,-3 5-4 15,3 8-1-15,0 7-3 16,0 1-4-16,3 5-1 0,6 3 4 15,3 0 1-15,6 10 0 16,6-8 1-16,12-7 4 16,-1-6 6-16,1-5-3 15,3-16 2-15,-3-8-3 16,8-8 0-16,-5-5-1 16,-6-3 2-16,-6-5 1 15,-9-5 3-15,-12 2-5 0,-3 0-3 16,-3 3-3-16,-6 3 0 15,-3 7-11-15,0 3-4 16,3 8-27-16,1 6-13 16,-4 4-34-1</inkml:trace>
  <inkml:trace contextRef="#ctx0" brushRef="#br0" timeOffset="39">19915 13764 104 0,'-3'5'38'16,"3"6"-20"-16,0 36-17 0,0-31 11 15,0 5 1-15,0 6 4 0,0-1-5 16,0 6 1-16,0 2-6 15,3-5-2-15,0-5-2 16,0-3-9-16,0-5-4 0,0-5-45 16,3-6-30-1,-3-10 35-15</inkml:trace>
  <inkml:trace contextRef="#ctx0" brushRef="#br0" timeOffset="40">19894 13705 236 0,'-3'-8'90'0,"6"6"-48"0,6-3-40 0,-3 5 17 16,3-3-8-16,3 0 1 16,3 3-9-16,0-5-2 15,3 5-1-15,5 0-3 0,4 0 2 16,-3 0-32-16,-3 5-15 15,-3-2-56 1</inkml:trace>
  <inkml:trace contextRef="#ctx0" brushRef="#br0" timeOffset="41">19900 13922 160 0,'0'6'63'0,"6"-4"-34"15,3 1-25-15,0 0 13 0,3-3 1 16,6 0 1-16,3 0-8 16,5 0-4-16,4 0-4 15,0 2-25-15,-6 1-7 0,-3-3-57 16</inkml:trace>
  <inkml:trace contextRef="#ctx0" brushRef="#br0" timeOffset="42">19281 13716 112 0,'3'-8'44'0,"3"8"-24"0,-9 0-15 0,3 0 13 15,3 5-1-15,0 3-1 16,0 3 3-16,0 2 0 16,-3 14-10-16,0 2-3 0,-3 5 0 0,0 3 1 15,0-2 1-15,0 4-4 16,0-2-3-1,3-2 2-15,0-9 0 16,3-2-4-16,-3-6 1 0,0-4-22 16,0-4-10-16,0-4-48 15</inkml:trace>
  <inkml:trace contextRef="#ctx0" brushRef="#br0" timeOffset="43">19236 13750 128 0,'0'-5'49'0,"6"2"-26"0,0 1-14 0,3 2 14 16,0-3-5-16,3 1 2 15,3-1-11-15,6 0-5 16,3 1-3-16,-4-1-1 0,1 0 0 16,-3 1 0-16,0-1 0 15,-3 0-40 1,-3 1-55-16,-3 2 12 16</inkml:trace>
  <inkml:trace contextRef="#ctx0" brushRef="#br0" timeOffset="44">19287 13893 136 0,'-3'0'52'0,"6"0"-28"0,3 3-28 16,-3 0 10-16,3-3 1 16,0 0 6-16,3 0-5 15,6 0-2-15,3 0-3 16,-1 0 0-16,1 0 2 0,-3 0-15 15,0 2-8-15,-3 4-40 16,-6-1-28 0,-3 5 36-16</inkml:trace>
  <inkml:trace contextRef="#ctx0" brushRef="#br0" timeOffset="45">19251 14161 140 0,'-3'5'52'0,"6"-5"-28"0,3 2-19 0,-3 1 11 15,6-3 4-15,3 3 4 16,3-3-10-16,12 0-3 16,0-3-7-16,-1 0-1 0,1 1 1 15,0 2-9-15,-3 0-2 16,-6 0-78 0</inkml:trace>
  <inkml:trace contextRef="#ctx0" brushRef="#br0" timeOffset="46">3062 12171 36 0,'-3'2'16'0,"3"1"-8"0,0-3 1 0,0 0 9 16,0 0-10-16,0 0-4 16,0 0-3-16,0 0 1 15,0 0 14-15,0 0 7 16,0 0-5-16,-3 3-3 15,0-1-4-15,-3 4-2 16,-3-1 1-16,-3 0 4 16,0 1-2-16,0-4 1 15,0 1-7-15,0 0-2 16,1-3-2-16,-1 0 1 0,0 0 2 16,-3-3 0-16,0 0 0 15,0-2-6-15,-6 0 1 0,-3-3 0 16,4 0 2-16,-1-3-1 15,0-2-1-15,0-6 1 16,-3-4 1-16,0-1 1 16,4-3 1-16,-1 4-5 15,-3-4 1-15,-3 1-2 16,3-3 0-16,-2-3 2 16,2 3 0-16,0 0 0 15,0-3 0-15,0 0-3 16,6 0 2-16,-11-10 1 15,-1 2 2-15,3 1-3 16,0-1 0-16,1-2 3 16,2-3 1-16,-3 2-1 0,3-2-2 15,3 0-2 1,3-5 1-16,-8-3-1 0,11 3 0 16,-12 0 2-16,6-9 0 15,0 4 0-15,3-1 2 16,4 1-1-16,-4-11-1 15,6 5-2-15,-6-3 1 16,9-2 3-16,0 0 1 16,0-3-4-16,3-8 1 15,0 1 0-15,0 4 2 16,0 1-1-16,3 2-1 16,-6 0-2-16,3-2 1 0,1-1 1 15,2 6 0-15,0 8 0 16,0-3 0-16,3 3 2 15,0-3 1-15,0 3-4 16,0-6 1-16,0-4 0 16,3 4 0-16,3-5 0 15,-1-2 0-15,4-3 0 16,0-6 0-16,0-2 0 16,3 0 0-16,0 8 2 15,3 5 1-15,-6 6-1 16,6-6 1-16,3 8-2 15,-3 3-1-15,2-3 1 16,1 0 1-16,0 3-3 16,0 0 0-16,6 5 1 0,-9 0 0 15,3 0 0-15,-1 8 2 16,-2 8 1-16,-3 8 1 16,-3 5-5-16,0 6-1 15,-3 2 3-15,0 5 1 16,-6 6 0-16,-3 2 1 15,0 6-2-15,-3 2 2 16,3 6-2-16,-9-3-1 16,3 5 1-16,-3 0-1 15,3-2-3-15,-6-3 2 16,7-3 1-16,2 0 2 16,-6-2-1-16,3 0-1 15,3-3-2-15,3 0 1 0,3-11-4 16,3-7 1-1,3 2 0-15,6-3 2 16,0 1 1-16,5 2-4 16,1 0 1-16,0 0 0 15,6 0 2-15,6 8 1 16,-3 0 3-16,-7 6-1 16,1 4-1-16,-6 4 3 15,-3 4 0-15,-3 6 1 16,0 8 0-16,-6 5-7 15,0 3-2-15,-3 5-75 16</inkml:trace>
  <inkml:trace contextRef="#ctx0" brushRef="#br0" timeOffset="47">1573 16142 72 0,'3'16'27'0,"0"-11"-14"0,3 3-15 0,-3-5 4 16,3 0-2-16,-6-1 0 15,3-2-3-15,-3 0 0 16,3 0 2-16,-3 0 2 15,0 0 9-15,0 0 5 16,0 0 2-16,0 0-1 16,0 0-4-16,0 0-2 15,0 0 0-15,0 3 1 16,0-3-5-16,-3 0-4 16,0-3-4-16,3 1-1 15,-9-4 2-15,3-2-2 0,-2-2 1 16,2-14 2-16,-9 0 0 15,3-2 0-15,0-6 2 16,-6 6-3-16,-6-17-2 0,3 1 2 16,-5 5 2-16,2-6-2 15,3-1 0-15,-9-15-1 16,9 4 0-16,-5-1 4 16,5-5 1-16,-3 6-1 15,-3-3-2-15,3 2 1 16,0-5-1-16,4 0 0 15,-4 0 0-15,3-5 0 16,-6 3 0-16,3-6-3 16,-8-8 0-16,2 3 4 15,3-3 1-15,3 3-3 16,-6 3 1-16,4-3 2 16,5-3 1-16,0 6 1 15,3 5 0-15,3-9-2 0,0 7 1 16,4-1-4-16,-4-11 0 15,6 4 3-15,-9-6 1 16,6 0-1-16,0-3-2 16,-3-5 3-16,6 3 2 15,-3-1-2-15,3 6-2 16,3 3 0-16,0 5-1 16,3-11 0-16,-2 6 0 15,2-6 0-15,3 6 0 16,0 0 0-16,0-14 2 0,0 3 1 15,0-3 1-15,3 6-2 16,2 2-2 0,-2-5 1-16,3 0-1 0,-3 1 0 15,6 4 0-15,3-18 4 16,-3-8 2-16,0 10-7 16,0-5-1-16,3 11 0 15,-3 8 1-15,3-9 1 16,-3 9 2-16,0-6-1 15,3 9-1-15,-1-1 5 16,7-10 1-16,-6 5-5 16,6-8 0-16,-3 0-1 15,3-10 2-15,3 2-3 16,8 5 0-16,-5 9-1 0,0 2 0 16,0 2 6-16,0 1 2 15,-1 2-5-15,-2 1-2 16,0 4-3-16,3-2 3 15,3 0 0 1,-3 3 1-16,2-11 0 0,-5 5 0 16,9 3 0-16,-6-13 0 15,3-6 0-15,14 9 2 16,-2-1-3-16,-3 9 0 16,-1 2 1-16,-5 5 2 15,0 3-1-15,3 2-1 16,5 9 1-16,-8 2 1 0,6 5-1 15,2-7-1-15,1 5 1 16,12 2 1-16,-1 6-3 16,-8 2 0-16,-3 3 1 15,-12 8 2-15,-4 5-3 16,-2 9 0-16,-12 4 1 16,-6 3 0-16,-3 3-9 15,-6 2-2-15,-6 4-5 16,-12 1-1-16,-5 4 8 15,-1 2 2-15,0 5 7 16,3 0 4-16,4 0 1 16,2 1 2-16,3-1-4 15,6-2-2-15,9-1-7 16,3-2-1-16,6 0 3 16,12-2 2-16,9-4 2 15,14-2 0-15,-8 1-3 0,0 1 2 16,-4 4 1-16,-5-1 0 15,-3 6 2-15,-6 2 3 16,-3 3 2-16,-3 2 3 16,-3 14-3-16,-6 0 1 15,-6 2-10-15,0 1-3 16,0 2-44 0,-3-2-35-16,-3 4 26 15</inkml:trace>
  <inkml:trace contextRef="#ctx0" brushRef="#br0" timeOffset="48">5044 14145 56 0,'0'0'22'0,"0"2"-12"0,3-2-10 16,-3 0 5-16,0 0 5 15,3 3 6-15,0 2-4 16,3 3-2-16,0 3-3 16,0 2-2-16,6 5-3 15,0 1 1-15,3 2-2 16,0 3-1-16,2 5 1 16,1 5 1-16,0 6 3 15,0 3 2-15,-3 1-6 16,0-1 0-16,0 2 3 15,-6 0 5-15,2 0-5 16,-2-3-2-16,0 3-1 16,-3-3 1-16,-3 11 1 0,0-2 3 15,-3-4-1-15,0 1 0 16,-6-3-1-16,-3-3 0 16,0 6-2-16,-3-3-4 0,-2 2 1 15,-4 1 10-15,-3 0 3 16,0-1-5-16,-3-2-4 15,-3 0 2-15,1-2 1 16,-4-6 2-16,-3 2 0 16,-3 1-2-16,4 0-1 15,-1 2-3-15,-3 0 1 16,1 3-2-16,-1 3-1 0,0-6-2 16,-3-5 1-16,1 6 3 15,-1-6 1-15,-6 0-4 16,4-3-1-16,-1 1 1 15,3-1 2-15,-2-2 2 16,-1 7 1-16,0-7 0 16,1 2 2-16,-1 1-3 15,0-6 0-15,1 5-1 16,-4-5 1-16,0 6 0 16,4-9 1-16,-1 6-5 15,0-5-1-15,-2 4 3 16,2-2 1-16,-3-2-3 15,-2-3 1-15,2 2 0 16,0-5 2-16,1 3 3 16,-1 3 2-16,3-1-6 0,1 0-2 15,-1 4 2-15,-3-4 1 16,1-5 0-16,2-2-2 16,3 2 1-16,1-8 1 15,5 0 1-15,3 1 1 16,3-4-5-16,4-7 1 15,5 5 0-15,6-8-14 16,6-3-3 0,6-2-11-16,6-3-3 15,3-3-7-15,3-5-2 16,9-2-22 0</inkml:trace>
  <inkml:trace contextRef="#ctx0" brushRef="#br0" timeOffset="49">3431 16616 104 0,'-6'0'38'0,"3"0"-20"0,-3 2-6 15,3 1 13-15,-3 2-2 16,-3 3-2-16,-6 3-5 16,-3 5 0-16,-5 0-9 15,-4 8 0-15,0-1 0 0,0-2-1 16,0 6 1-16,1-9-4 15,5 6 0-15,3-8-1 16,3-3 1-16,6 1 0 16,6-1 1-16,9-3-2 15,6-2-2-15,9 6-2 0,6-1-1 16,5-3 2-16,4 1 2 16,3 0 0-16,-6-3-1 15,-4 2-4-15,-2-2-2 16,0-3-44-1,0 1-56-15,-4 2 18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3T00:11:43.046"/>
    </inkml:context>
    <inkml:brush xml:id="br0">
      <inkml:brushProperty name="width" value="0.05292" units="cm"/>
      <inkml:brushProperty name="height" value="0.05292" units="cm"/>
      <inkml:brushProperty name="color" value="#FF0000"/>
    </inkml:brush>
  </inkml:definitions>
  <inkml:trace contextRef="#ctx0" brushRef="#br0">2243 10798 160 0,'-6'2'60'0,"12"-2"-32"0,-6 0-24 16,0 0 13-16,3-2 9 16,0-4 6-16,0-2-1 0,0-2 1 15,0-11-18-15,-3-6-4 0,0-7 1 16,0-11-7-16,0-5-2 15,6-11-4-15,-6-16 1 16,3 0 1-16,3 1 2 16,0 1-1-16,9 7-1 15,-9 7-2-15,9 8 1 16,-9 11 1-16,3 10 0 16,5 8 2-16,-5 11 1 15,6 13 1-15,3 13 0 16,3 11-2-16,6 15-2 15,-1 9 1-15,1 13-1 0,3 16 0 16,3 5 2 0,0-8-1-16,2-5-1 0,-5-6 1 15,0-7-1-15,-6-11 0 16,-1-11 2-16,-5-5 1 16,-3-8 3-16,-9-5 1 15,-6-5 1 1,-9-9 0-16,-6-10-7 15,-6-2-2-15,-8-3-5 16,-10-3 1-16,-6-3-4 16,-8-5 1-16,-10 1 2 15,-2 1 1-15,5 7 7 16,4 1 4-16,-1 4 1 0,12 2 3 16,10 3-5-16,5-1-1 15,9 1-4-15,3 0-1 16,12-3-6-16,9-3 0 15,9-10 1-15,18-5 1 16,21-4-2-16,5 1 2 16,13-2 3-16,-4-1 3 15,4 0 0-15,2 3-1 16,3 0 1-16,-11 2-1 16,-4 6 0-16,-8 5 2 15,-12 3 1-15,-9 5 1 16,-10 0 2-16,-14 19 10 15,-15 7-2 1,-14 17-3-16,-16 15 1 0,-6 11-1 16,-2 10 3-16,-4 6 2 15,0 0-1-15,1-3-7 16,2-5-5-16,6-8-2 16,7-9 1-16,5-4-14 15,3-11-5-15,6-8-40 16,9-8-17-16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1-22T23:52:27.832"/>
    </inkml:context>
    <inkml:brush xml:id="br0">
      <inkml:brushProperty name="width" value="0.05292" units="cm"/>
      <inkml:brushProperty name="height" value="0.05292" units="cm"/>
      <inkml:brushProperty name="color" value="#FF0000"/>
    </inkml:brush>
  </inkml:definitions>
  <inkml:trace contextRef="#ctx0" brushRef="#br0">3330 14049 140 0,'-18'0'55'0,"12"3"-30"0,0 0-32 16,6-3 10-16</inkml:trace>
  <inkml:trace contextRef="#ctx0" brushRef="#br0" timeOffset="1">3294 14055 249 0,'-6'0'28'0,"9"-3"-13"15,-3 3-9-15,6 3-2 0,3-1-1 16,0 1 1-16,6 0-5 16,5 5 1-16,7-1 2 15,6 4 1-15,6 0 1 16,5-1 0-16,13-2-2 0,2-3-2 16,1 1 3-1,14-4 0-15,7-2-1 0,14-5-2 16,-3-8 1-16,7 2-1 15,-1-5 2-15,3 6 1 16,-6-1 1-16,-8 1 2 16,2 2-1-16,-3 0 2 15,-6 3 2-15,4-1 5 16,-7 1-6-16,-5 2 0 16,5-2-2-16,-6 2-1 15,1 1-6-15,-1-1-1 0,1 0 5 16,-4 1 3-16,-2 2 3 15,2-3 2-15,-2 0-8 16,2 1-3-16,1 2-1 16,2 0 2-16,-5 0 6 15,-7 0 4-15,4 0 0 16,-10 0 1-16,-5 0 0 16,-7 0 2-16,-5 0-5 15,0 0-3-15,-9 2-1 16,-4 1-1-16,-5 0 0 15,-3-1 0-15,0 1-5 16,-6 0-1-16,-3-1-15 16,0 1-4-16,-6-3-29 0,0 0-10 15,3-3-62 1</inkml:trace>
  <inkml:trace contextRef="#ctx0" brushRef="#br0" timeOffset="2">7299 14992 84 0,'-6'-19'33'0,"6"38"-18"0,0-8-9 0,0-11 11 15,0 0 2-15,0 2 1 16,0-2 0-16,0 3 0 15</inkml:trace>
  <inkml:trace contextRef="#ctx0" brushRef="#br0" timeOffset="3">7282 15013 251 0,'-9'0'8'0,"3"0"-4"0,0 0-1 16,3 0 0-16,0 0 7 15,9 8 13 1,0-3-4-16,3 1 2 16,3-1-1-16,2-2-3 15,7 2 2-15,12-2-8 16,15 2-4-16,5-3-2 15,22 1 1-15,14 0-3 16,9-1 0-16,18 1-1 16,21-3-2-16,3 0 1 15,12 0 1-15,12 3 1 0,-1-1 3 16,-5 1 8 0,0 2 3-16,-24 1-2 15,-3-1 1-15,-12 0 0 16,-12 3-1-16,-12 0-7 0,-11-3-5 15,-16 1-2-15,-11-1-1 16,-10 0-16-16,-11 1-6 16,-9-1-38-16,-7-3-14 15</inkml:trace>
  <inkml:trace contextRef="#ctx0" brushRef="#br0" timeOffset="4">6805 16166 48 0,'0'0'19'0,"-3"0"-10"0,3 0 0 0,0 0 9 16,0 0 12-16,0 0 6 15,0 0 3-15,0 0 3 16,0 0-10-16,0 0-4 16,0 0-5-16,0 0-3 15,0 0-10-15,0 0-2 0,0 0 2 0,3-3-2 16,3-2 1-16,0 0-5 16,6 0-3-16,2-3 2 15,4 2 2-15,3 6-2 16,0-2 0-16,3-1-1 15,3 0 1-15,-1-2-2 16,1 5-1-16,9 0 1 16,0 0-1-16,-1-3 2 15,1 3 1-15,3 0-1 16,2-2 1-16,1 2-2 16,0 0-1-16,-1 0 3 15,1 0 2-15,0 0-2 16,2 0-2-16,-2 0 0 15,0-3-1-15,-4 3 2 16,13-5 1-16,-3 5 3 0,2-3 3 16,-2 1 0-16,-3-1 0 15,-1 3-5-15,4 0-1 16,-1 0-1 0,-2 0-2-16,12-5 1 0,-4 5-1 15,1-3-3-15,-4 0 2 16,4 3 1-16,-3 0 2 15,-4 0-1-15,1 0-1 16,-4 0 1-16,13 0-1 16,-6 0 2-16,-1 0 1 15,1-2-1-15,-4 2-2 16,1 0-2-16,3 0 1 0,-4 0 1 16,-5 0 2-1,-3 0-1-15,2 0-1 0,7 0 5 16,-3 0 1-16,2 0-2 15,-2 0-3-15,2-6 0 16,1 6 1-16,3 0-3 16,-7-2 0-16,7-1 1 15,0 0 2-15,-1-2-3 16,4 5 0-16,-4-2 1 16,1 2 2-16,0 2 3 15,-4-2 2-15,-2 5 3 16,-4-2 1-16,7 0-1 15,-3-3 1-15,-4 0-4 16,1 0-2-16,3 0-2 16,-10 0-3-16,-2 0 1 15,-6-3 1-15,0 0-12 16,-6-2-3-16,-4 5-43 0,1-5-17 16,0-16-69-1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61" tIns="48331" rIns="96661" bIns="48331" rtlCol="0"/>
          <a:lstStyle>
            <a:lvl1pPr algn="r">
              <a:defRPr sz="1300"/>
            </a:lvl1pPr>
          </a:lstStyle>
          <a:p>
            <a:fld id="{B8F0E4A8-7666-40FD-99A9-BA0AEDC6D9C5}" type="datetimeFigureOut">
              <a:rPr lang="en-US" smtClean="0"/>
              <a:t>1/22/2020</a:t>
            </a:fld>
            <a:endParaRPr lang="en-US"/>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8"/>
            <a:ext cx="5852160" cy="3780474"/>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61" tIns="48331" rIns="96661" bIns="48331" rtlCol="0" anchor="b"/>
          <a:lstStyle>
            <a:lvl1pPr algn="r">
              <a:defRPr sz="1300"/>
            </a:lvl1pPr>
          </a:lstStyle>
          <a:p>
            <a:fld id="{F626C0A8-8D4D-4F96-AB6F-14BB07383B3E}" type="slidenum">
              <a:rPr lang="en-US" smtClean="0"/>
              <a:t>‹#›</a:t>
            </a:fld>
            <a:endParaRPr lang="en-US"/>
          </a:p>
        </p:txBody>
      </p:sp>
    </p:spTree>
    <p:extLst>
      <p:ext uri="{BB962C8B-B14F-4D97-AF65-F5344CB8AC3E}">
        <p14:creationId xmlns:p14="http://schemas.microsoft.com/office/powerpoint/2010/main" val="375385142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en.wikipedia.org/wiki/Unix_shell" TargetMode="External"/><Relationship Id="rId3" Type="http://schemas.openxmlformats.org/officeDocument/2006/relationships/hyperlink" Target="https://en.wikipedia.org/wiki/Standardization" TargetMode="External"/><Relationship Id="rId7" Type="http://schemas.openxmlformats.org/officeDocument/2006/relationships/hyperlink" Target="https://en.wikipedia.org/wiki/Application_programming_interfa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POSIX#cite_note-1" TargetMode="External"/><Relationship Id="rId5" Type="http://schemas.openxmlformats.org/officeDocument/2006/relationships/hyperlink" Target="https://en.wikipedia.org/wiki/Operating_system" TargetMode="External"/><Relationship Id="rId4" Type="http://schemas.openxmlformats.org/officeDocument/2006/relationships/hyperlink" Target="https://en.wikipedia.org/wiki/IEEE_Computer_Society" TargetMode="External"/><Relationship Id="rId9" Type="http://schemas.openxmlformats.org/officeDocument/2006/relationships/hyperlink" Target="https://en.wikipedia.org/wiki/Unix"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OS is CSE</a:t>
            </a:r>
            <a:r>
              <a:rPr lang="en-US" baseline="0" dirty="0"/>
              <a:t> 451</a:t>
            </a:r>
            <a:endParaRPr lang="en-US" dirty="0"/>
          </a:p>
        </p:txBody>
      </p:sp>
      <p:sp>
        <p:nvSpPr>
          <p:cNvPr id="4" name="Date Placeholder 3"/>
          <p:cNvSpPr>
            <a:spLocks noGrp="1"/>
          </p:cNvSpPr>
          <p:nvPr>
            <p:ph type="dt" idx="10"/>
          </p:nvPr>
        </p:nvSpPr>
        <p:spPr/>
        <p:txBody>
          <a:bodyPr/>
          <a:lstStyle/>
          <a:p>
            <a:endParaRPr lang="en-US"/>
          </a:p>
        </p:txBody>
      </p:sp>
      <p:sp>
        <p:nvSpPr>
          <p:cNvPr id="6" name="Slide Number Placeholder 5"/>
          <p:cNvSpPr>
            <a:spLocks noGrp="1"/>
          </p:cNvSpPr>
          <p:nvPr>
            <p:ph type="sldNum" sz="quarter" idx="11"/>
          </p:nvPr>
        </p:nvSpPr>
        <p:spPr/>
        <p:txBody>
          <a:bodyPr/>
          <a:lstStyle/>
          <a:p>
            <a:fld id="{E9A595F9-DB02-4715-8955-155219702B6A}" type="slidenum">
              <a:rPr lang="en-US" smtClean="0"/>
              <a:t>4</a:t>
            </a:fld>
            <a:endParaRPr lang="en-US"/>
          </a:p>
        </p:txBody>
      </p:sp>
    </p:spTree>
    <p:extLst>
      <p:ext uri="{BB962C8B-B14F-4D97-AF65-F5344CB8AC3E}">
        <p14:creationId xmlns:p14="http://schemas.microsoft.com/office/powerpoint/2010/main" val="4122061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19</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002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20</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5137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21</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62168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POSIX is directly talking to OS, not doing any real work for you (unlike</a:t>
            </a:r>
            <a:r>
              <a:rPr lang="en-US" baseline="0" dirty="0"/>
              <a:t> the C </a:t>
            </a:r>
            <a:r>
              <a:rPr lang="en-US" baseline="0" dirty="0" err="1"/>
              <a:t>std</a:t>
            </a:r>
            <a:r>
              <a:rPr lang="en-US" baseline="0" dirty="0"/>
              <a:t> lib wrapper functions).</a:t>
            </a:r>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24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64495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really want to talk to the OS directly, you can write it in assembly!</a:t>
            </a:r>
          </a:p>
        </p:txBody>
      </p:sp>
      <p:sp>
        <p:nvSpPr>
          <p:cNvPr id="4" name="Slide Number Placeholder 3"/>
          <p:cNvSpPr>
            <a:spLocks noGrp="1"/>
          </p:cNvSpPr>
          <p:nvPr>
            <p:ph type="sldNum" sz="quarter" idx="10"/>
          </p:nvPr>
        </p:nvSpPr>
        <p:spPr/>
        <p:txBody>
          <a:bodyPr/>
          <a:lstStyle/>
          <a:p>
            <a:fld id="{E9A595F9-DB02-4715-8955-155219702B6A}" type="slidenum">
              <a:rPr lang="en-US" smtClean="0"/>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978550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Changed over time, but more important to have a mental model -- OS course for details</a:t>
            </a:r>
          </a:p>
        </p:txBody>
      </p:sp>
      <p:sp>
        <p:nvSpPr>
          <p:cNvPr id="4" name="Slide Number Placeholder 3"/>
          <p:cNvSpPr>
            <a:spLocks noGrp="1"/>
          </p:cNvSpPr>
          <p:nvPr>
            <p:ph type="sldNum" sz="quarter" idx="10"/>
          </p:nvPr>
        </p:nvSpPr>
        <p:spPr/>
        <p:txBody>
          <a:bodyPr/>
          <a:lstStyle/>
          <a:p>
            <a:fld id="{E9A595F9-DB02-4715-8955-155219702B6A}" type="slidenum">
              <a:rPr lang="en-US" smtClean="0"/>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53560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493667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linux-gate.so</a:t>
            </a:r>
            <a:r>
              <a:rPr lang="en-US" baseline="0" dirty="0"/>
              <a:t> is a magic function to bridge C and ASM calling conventions (details not important).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4615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linux-gate.so</a:t>
            </a:r>
            <a:r>
              <a:rPr lang="en-US" baseline="0" dirty="0"/>
              <a:t> is a magic function to bridge C and ASM calling conventions (details not important).</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519276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that SP moved, too!</a:t>
            </a:r>
          </a:p>
          <a:p>
            <a:r>
              <a:rPr lang="en-US" dirty="0"/>
              <a:t>SYSENTER is an interrupt</a:t>
            </a:r>
            <a:r>
              <a:rPr lang="en-US" baseline="0" dirty="0"/>
              <a:t> and </a:t>
            </a:r>
            <a:r>
              <a:rPr lang="en-US" dirty="0"/>
              <a:t>SYSEXIT is a return from an interrupt.</a:t>
            </a:r>
          </a:p>
        </p:txBody>
      </p:sp>
      <p:sp>
        <p:nvSpPr>
          <p:cNvPr id="4" name="Slide Number Placeholder 3"/>
          <p:cNvSpPr>
            <a:spLocks noGrp="1"/>
          </p:cNvSpPr>
          <p:nvPr>
            <p:ph type="sldNum" sz="quarter" idx="10"/>
          </p:nvPr>
        </p:nvSpPr>
        <p:spPr/>
        <p:txBody>
          <a:bodyPr/>
          <a:lstStyle/>
          <a:p>
            <a:fld id="{E9A595F9-DB02-4715-8955-155219702B6A}" type="slidenum">
              <a:rPr lang="en-US" smtClean="0"/>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72079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POSIX – Portable Operating System Interface</a:t>
            </a:r>
          </a:p>
          <a:p>
            <a:endParaRPr lang="en-US" dirty="0"/>
          </a:p>
          <a:p>
            <a:r>
              <a:rPr lang="en-US" dirty="0" err="1"/>
              <a:t>fopen</a:t>
            </a:r>
            <a:r>
              <a:rPr lang="en-US" dirty="0"/>
              <a:t> guaranteed to work in C, implementation may change based on OS</a:t>
            </a:r>
          </a:p>
          <a:p>
            <a:pPr marL="171450" indent="-171450">
              <a:buFont typeface="Arial" panose="020B0604020202020204" pitchFamily="34" charset="0"/>
              <a:buChar char="•"/>
            </a:pPr>
            <a:r>
              <a:rPr lang="en-US" dirty="0"/>
              <a:t>POSIX uses open(), Windows uses </a:t>
            </a:r>
            <a:r>
              <a:rPr lang="en-US" dirty="0" err="1"/>
              <a:t>CreateFile</a:t>
            </a:r>
            <a:endParaRPr lang="en-US" dirty="0"/>
          </a:p>
          <a:p>
            <a:pPr marL="171450" indent="-171450">
              <a:buFont typeface="Arial" panose="020B0604020202020204" pitchFamily="34" charset="0"/>
              <a:buChar char="•"/>
            </a:pPr>
            <a:endParaRPr lang="en-US" dirty="0"/>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Portable Operating System Interface</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POSIX</a:t>
            </a:r>
            <a:r>
              <a:rPr lang="en-US" sz="1200" b="0" i="0" kern="1200" dirty="0">
                <a:solidFill>
                  <a:schemeClr val="tx1"/>
                </a:solidFill>
                <a:effectLst/>
                <a:latin typeface="+mn-lt"/>
                <a:ea typeface="+mn-ea"/>
                <a:cs typeface="+mn-cs"/>
              </a:rPr>
              <a:t>) is a family of </a:t>
            </a:r>
            <a:r>
              <a:rPr lang="en-US" sz="1200" b="0" i="0" u="none" strike="noStrike" kern="1200" dirty="0">
                <a:solidFill>
                  <a:schemeClr val="tx1"/>
                </a:solidFill>
                <a:effectLst/>
                <a:latin typeface="+mn-lt"/>
                <a:ea typeface="+mn-ea"/>
                <a:cs typeface="+mn-cs"/>
                <a:hlinkClick r:id="rId3" tooltip="Standardization"/>
              </a:rPr>
              <a:t>standards</a:t>
            </a:r>
            <a:r>
              <a:rPr lang="en-US" sz="1200" b="0" i="0" kern="1200" dirty="0">
                <a:solidFill>
                  <a:schemeClr val="tx1"/>
                </a:solidFill>
                <a:effectLst/>
                <a:latin typeface="+mn-lt"/>
                <a:ea typeface="+mn-ea"/>
                <a:cs typeface="+mn-cs"/>
              </a:rPr>
              <a:t> specified by the </a:t>
            </a:r>
            <a:r>
              <a:rPr lang="en-US" sz="1200" b="0" i="0" u="none" strike="noStrike" kern="1200" dirty="0">
                <a:solidFill>
                  <a:schemeClr val="tx1"/>
                </a:solidFill>
                <a:effectLst/>
                <a:latin typeface="+mn-lt"/>
                <a:ea typeface="+mn-ea"/>
                <a:cs typeface="+mn-cs"/>
                <a:hlinkClick r:id="rId4" tooltip="IEEE Computer Society"/>
              </a:rPr>
              <a:t>IEEE Computer Society</a:t>
            </a:r>
            <a:r>
              <a:rPr lang="en-US" sz="1200" b="0" i="0" kern="1200" dirty="0">
                <a:solidFill>
                  <a:schemeClr val="tx1"/>
                </a:solidFill>
                <a:effectLst/>
                <a:latin typeface="+mn-lt"/>
                <a:ea typeface="+mn-ea"/>
                <a:cs typeface="+mn-cs"/>
              </a:rPr>
              <a:t> for maintaining compatibility between </a:t>
            </a:r>
            <a:r>
              <a:rPr lang="en-US" sz="1200" b="0" i="0" u="none" strike="noStrike" kern="1200" dirty="0">
                <a:solidFill>
                  <a:schemeClr val="tx1"/>
                </a:solidFill>
                <a:effectLst/>
                <a:latin typeface="+mn-lt"/>
                <a:ea typeface="+mn-ea"/>
                <a:cs typeface="+mn-cs"/>
                <a:hlinkClick r:id="rId5" tooltip="Operating system"/>
              </a:rPr>
              <a:t>operating systems</a:t>
            </a:r>
            <a:r>
              <a:rPr lang="en-US" sz="1200" b="0" i="0" kern="12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a:rPr>
              <a:t>[1]</a:t>
            </a:r>
            <a:r>
              <a:rPr lang="en-US" sz="1200" b="0" i="0" kern="1200" dirty="0">
                <a:solidFill>
                  <a:schemeClr val="tx1"/>
                </a:solidFill>
                <a:effectLst/>
                <a:latin typeface="+mn-lt"/>
                <a:ea typeface="+mn-ea"/>
                <a:cs typeface="+mn-cs"/>
              </a:rPr>
              <a:t> POSIX defines the </a:t>
            </a:r>
            <a:r>
              <a:rPr lang="en-US" sz="1200" b="0" i="0" u="none" strike="noStrike" kern="1200" dirty="0">
                <a:solidFill>
                  <a:schemeClr val="tx1"/>
                </a:solidFill>
                <a:effectLst/>
                <a:latin typeface="+mn-lt"/>
                <a:ea typeface="+mn-ea"/>
                <a:cs typeface="+mn-cs"/>
                <a:hlinkClick r:id="rId7" tooltip="Application programming interface"/>
              </a:rPr>
              <a:t>application programming interface</a:t>
            </a:r>
            <a:r>
              <a:rPr lang="en-US" sz="1200" b="0" i="0" kern="1200" dirty="0">
                <a:solidFill>
                  <a:schemeClr val="tx1"/>
                </a:solidFill>
                <a:effectLst/>
                <a:latin typeface="+mn-lt"/>
                <a:ea typeface="+mn-ea"/>
                <a:cs typeface="+mn-cs"/>
              </a:rPr>
              <a:t> (API), along with command line </a:t>
            </a:r>
            <a:r>
              <a:rPr lang="en-US" sz="1200" b="0" i="0" u="none" strike="noStrike" kern="1200" dirty="0">
                <a:solidFill>
                  <a:schemeClr val="tx1"/>
                </a:solidFill>
                <a:effectLst/>
                <a:latin typeface="+mn-lt"/>
                <a:ea typeface="+mn-ea"/>
                <a:cs typeface="+mn-cs"/>
                <a:hlinkClick r:id="rId8" tooltip="Unix shell"/>
              </a:rPr>
              <a:t>shells</a:t>
            </a:r>
            <a:r>
              <a:rPr lang="en-US" sz="1200" b="0" i="0" kern="1200" dirty="0">
                <a:solidFill>
                  <a:schemeClr val="tx1"/>
                </a:solidFill>
                <a:effectLst/>
                <a:latin typeface="+mn-lt"/>
                <a:ea typeface="+mn-ea"/>
                <a:cs typeface="+mn-cs"/>
              </a:rPr>
              <a:t> and utility interfaces, for software compatibility with variants of </a:t>
            </a:r>
            <a:r>
              <a:rPr lang="en-US" sz="1200" b="0" i="0" u="none" strike="noStrike" kern="1200" dirty="0">
                <a:solidFill>
                  <a:schemeClr val="tx1"/>
                </a:solidFill>
                <a:effectLst/>
                <a:latin typeface="+mn-lt"/>
                <a:ea typeface="+mn-ea"/>
                <a:cs typeface="+mn-cs"/>
                <a:hlinkClick r:id="rId9" tooltip="Unix"/>
              </a:rPr>
              <a:t>Unix</a:t>
            </a:r>
            <a:r>
              <a:rPr lang="en-US" sz="1200" b="0" i="0" kern="1200" dirty="0">
                <a:solidFill>
                  <a:schemeClr val="tx1"/>
                </a:solidFill>
                <a:effectLst/>
                <a:latin typeface="+mn-lt"/>
                <a:ea typeface="+mn-ea"/>
                <a:cs typeface="+mn-cs"/>
              </a:rPr>
              <a:t> and other operating systems.</a:t>
            </a:r>
          </a:p>
        </p:txBody>
      </p:sp>
      <p:sp>
        <p:nvSpPr>
          <p:cNvPr id="4" name="Slide Number Placeholder 3"/>
          <p:cNvSpPr>
            <a:spLocks noGrp="1"/>
          </p:cNvSpPr>
          <p:nvPr>
            <p:ph type="sldNum" sz="quarter" idx="10"/>
          </p:nvPr>
        </p:nvSpPr>
        <p:spPr/>
        <p:txBody>
          <a:bodyPr/>
          <a:lstStyle/>
          <a:p>
            <a:fld id="{F626C0A8-8D4D-4F96-AB6F-14BB07383B3E}"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01695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 1 – user commands</a:t>
            </a:r>
          </a:p>
          <a:p>
            <a:r>
              <a:rPr lang="en-US" dirty="0"/>
              <a:t>man</a:t>
            </a:r>
            <a:r>
              <a:rPr lang="en-US" baseline="0" dirty="0"/>
              <a:t> 2 – Linux system calls</a:t>
            </a:r>
          </a:p>
          <a:p>
            <a:r>
              <a:rPr lang="en-US" dirty="0"/>
              <a:t>man 3 –</a:t>
            </a:r>
            <a:r>
              <a:rPr lang="en-US" baseline="0" dirty="0"/>
              <a:t> library functions</a:t>
            </a:r>
            <a:endParaRPr lang="en-US" dirty="0"/>
          </a:p>
        </p:txBody>
      </p:sp>
      <p:sp>
        <p:nvSpPr>
          <p:cNvPr id="4" name="Slide Number Placeholder 3"/>
          <p:cNvSpPr>
            <a:spLocks noGrp="1"/>
          </p:cNvSpPr>
          <p:nvPr>
            <p:ph type="sldNum" sz="quarter" idx="10"/>
          </p:nvPr>
        </p:nvSpPr>
        <p:spPr/>
        <p:txBody>
          <a:bodyPr/>
          <a:lstStyle/>
          <a:p>
            <a:fld id="{E9A595F9-DB02-4715-8955-155219702B6A}" type="slidenum">
              <a:rPr lang="en-US" smtClean="0"/>
              <a:t>39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807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Like beet and chard: we treat them as if they were two separate things, but really one builds on top of the other (chard are beets which have been bred for large tender leaves instead of fat delicious roots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Beets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crassa</a:t>
            </a:r>
            <a:r>
              <a:rPr lang="en-US" sz="1200" b="0" i="0" kern="1200" dirty="0">
                <a:solidFill>
                  <a:schemeClr val="tx1"/>
                </a:solidFill>
                <a:effectLst/>
                <a:latin typeface="+mn-lt"/>
                <a:ea typeface="+mn-ea"/>
                <a:cs typeface="+mn-cs"/>
              </a:rPr>
              <a:t>) and Swiss chard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cicla</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members of the</a:t>
            </a:r>
            <a:r>
              <a:rPr lang="en-US" sz="1200" b="0" i="1" kern="1200" dirty="0">
                <a:solidFill>
                  <a:schemeClr val="tx1"/>
                </a:solidFill>
                <a:effectLst/>
                <a:latin typeface="+mn-lt"/>
                <a:ea typeface="+mn-ea"/>
                <a:cs typeface="+mn-cs"/>
              </a:rPr>
              <a:t> Chenopodiaceae</a:t>
            </a:r>
            <a:r>
              <a:rPr lang="en-US" sz="1200" b="0" i="0" kern="1200" dirty="0">
                <a:solidFill>
                  <a:schemeClr val="tx1"/>
                </a:solidFill>
                <a:effectLst/>
                <a:latin typeface="+mn-lt"/>
                <a:ea typeface="+mn-ea"/>
                <a:cs typeface="+mn-cs"/>
              </a:rPr>
              <a:t> family, along with </a:t>
            </a:r>
            <a:r>
              <a:rPr lang="en-US" sz="1200" b="0" i="0" kern="1200" dirty="0" err="1">
                <a:solidFill>
                  <a:schemeClr val="tx1"/>
                </a:solidFill>
                <a:effectLst/>
                <a:latin typeface="+mn-lt"/>
                <a:ea typeface="+mn-ea"/>
                <a:cs typeface="+mn-cs"/>
              </a:rPr>
              <a:t>lambquarters</a:t>
            </a:r>
            <a:r>
              <a:rPr lang="en-US" sz="1200" b="0" i="0" kern="1200" dirty="0">
                <a:solidFill>
                  <a:schemeClr val="tx1"/>
                </a:solidFill>
                <a:effectLst/>
                <a:latin typeface="+mn-lt"/>
                <a:ea typeface="+mn-ea"/>
                <a:cs typeface="+mn-cs"/>
              </a:rPr>
              <a:t>. Both are cool-season crops that can tolerate frosts and light freezes. Chard is raised for its large leaves and stems, and beets are raised both for greens and roots.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40</a:t>
            </a:fld>
            <a:endParaRPr lang="en-US"/>
          </a:p>
        </p:txBody>
      </p:sp>
    </p:spTree>
    <p:extLst>
      <p:ext uri="{BB962C8B-B14F-4D97-AF65-F5344CB8AC3E}">
        <p14:creationId xmlns:p14="http://schemas.microsoft.com/office/powerpoint/2010/main" val="369198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fopen</a:t>
            </a:r>
            <a:r>
              <a:rPr lang="en-US" dirty="0"/>
              <a:t>() returns a pointer in user </a:t>
            </a:r>
            <a:r>
              <a:rPr lang="en-US" dirty="0" err="1"/>
              <a:t>addr</a:t>
            </a:r>
            <a:r>
              <a:rPr lang="en-US" dirty="0"/>
              <a:t> space, which can then be passed around.</a:t>
            </a:r>
          </a:p>
          <a:p>
            <a:r>
              <a:rPr lang="en-US" dirty="0"/>
              <a:t>open() just returns </a:t>
            </a:r>
            <a:r>
              <a:rPr lang="en-US" dirty="0" err="1"/>
              <a:t>int</a:t>
            </a:r>
            <a:r>
              <a:rPr lang="en-US" dirty="0"/>
              <a:t> because it </a:t>
            </a:r>
            <a:r>
              <a:rPr lang="en-US" i="1" dirty="0"/>
              <a:t>can't</a:t>
            </a:r>
            <a:r>
              <a:rPr lang="en-US" dirty="0"/>
              <a:t> return pointer in OS space.</a:t>
            </a:r>
          </a:p>
        </p:txBody>
      </p:sp>
      <p:sp>
        <p:nvSpPr>
          <p:cNvPr id="4" name="Slide Number Placeholder 3"/>
          <p:cNvSpPr>
            <a:spLocks noGrp="1"/>
          </p:cNvSpPr>
          <p:nvPr>
            <p:ph type="sldNum" sz="quarter" idx="10"/>
          </p:nvPr>
        </p:nvSpPr>
        <p:spPr/>
        <p:txBody>
          <a:bodyPr/>
          <a:lstStyle/>
          <a:p>
            <a:fld id="{F626C0A8-8D4D-4F96-AB6F-14BB07383B3E}" type="slidenum">
              <a:rPr lang="en-US" smtClean="0"/>
              <a:t>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9796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F626C0A8-8D4D-4F96-AB6F-14BB07383B3E}" type="slidenum">
              <a:rPr lang="en-US" smtClean="0"/>
              <a:t>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53985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Like beet and chard: we treat them as if they were two separate things, but really one builds on top of the other (chard are beets which have been bred for large tender leaves instead of fat delicious roots</a:t>
            </a:r>
            <a:endParaRPr lang="en-US" sz="1200" b="1"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Beets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crassa</a:t>
            </a:r>
            <a:r>
              <a:rPr lang="en-US" sz="1200" b="0" i="0" kern="1200" dirty="0">
                <a:solidFill>
                  <a:schemeClr val="tx1"/>
                </a:solidFill>
                <a:effectLst/>
                <a:latin typeface="+mn-lt"/>
                <a:ea typeface="+mn-ea"/>
                <a:cs typeface="+mn-cs"/>
              </a:rPr>
              <a:t>) and Swiss chard (</a:t>
            </a:r>
            <a:r>
              <a:rPr lang="en-US" sz="1200" b="0" i="1" kern="1200" dirty="0">
                <a:solidFill>
                  <a:schemeClr val="tx1"/>
                </a:solidFill>
                <a:effectLst/>
                <a:latin typeface="+mn-lt"/>
                <a:ea typeface="+mn-ea"/>
                <a:cs typeface="+mn-cs"/>
              </a:rPr>
              <a:t>Beta vulgaris</a:t>
            </a:r>
            <a:r>
              <a:rPr lang="en-US" sz="1200" b="0" i="0" kern="1200" dirty="0">
                <a:solidFill>
                  <a:schemeClr val="tx1"/>
                </a:solidFill>
                <a:effectLst/>
                <a:latin typeface="+mn-lt"/>
                <a:ea typeface="+mn-ea"/>
                <a:cs typeface="+mn-cs"/>
              </a:rPr>
              <a:t> var. </a:t>
            </a:r>
            <a:r>
              <a:rPr lang="en-US" sz="1200" b="0" i="1" kern="1200" dirty="0" err="1">
                <a:solidFill>
                  <a:schemeClr val="tx1"/>
                </a:solidFill>
                <a:effectLst/>
                <a:latin typeface="+mn-lt"/>
                <a:ea typeface="+mn-ea"/>
                <a:cs typeface="+mn-cs"/>
              </a:rPr>
              <a:t>cicla</a:t>
            </a:r>
            <a:r>
              <a:rPr lang="en-US" sz="1200" b="0" i="1"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are members of the</a:t>
            </a:r>
            <a:r>
              <a:rPr lang="en-US" sz="1200" b="0" i="1" kern="1200" dirty="0">
                <a:solidFill>
                  <a:schemeClr val="tx1"/>
                </a:solidFill>
                <a:effectLst/>
                <a:latin typeface="+mn-lt"/>
                <a:ea typeface="+mn-ea"/>
                <a:cs typeface="+mn-cs"/>
              </a:rPr>
              <a:t> Chenopodiaceae</a:t>
            </a:r>
            <a:r>
              <a:rPr lang="en-US" sz="1200" b="0" i="0" kern="1200" dirty="0">
                <a:solidFill>
                  <a:schemeClr val="tx1"/>
                </a:solidFill>
                <a:effectLst/>
                <a:latin typeface="+mn-lt"/>
                <a:ea typeface="+mn-ea"/>
                <a:cs typeface="+mn-cs"/>
              </a:rPr>
              <a:t> family, along with </a:t>
            </a:r>
            <a:r>
              <a:rPr lang="en-US" sz="1200" b="0" i="0" kern="1200" dirty="0" err="1">
                <a:solidFill>
                  <a:schemeClr val="tx1"/>
                </a:solidFill>
                <a:effectLst/>
                <a:latin typeface="+mn-lt"/>
                <a:ea typeface="+mn-ea"/>
                <a:cs typeface="+mn-cs"/>
              </a:rPr>
              <a:t>lambquarters</a:t>
            </a:r>
            <a:r>
              <a:rPr lang="en-US" sz="1200" b="0" i="0" kern="1200" dirty="0">
                <a:solidFill>
                  <a:schemeClr val="tx1"/>
                </a:solidFill>
                <a:effectLst/>
                <a:latin typeface="+mn-lt"/>
                <a:ea typeface="+mn-ea"/>
                <a:cs typeface="+mn-cs"/>
              </a:rPr>
              <a:t>. Both are cool-season crops that can tolerate frosts and light freezes. Chard is raised for its large leaves and stems, and beets are raised both for greens and roots.</a:t>
            </a:r>
            <a:endParaRPr lang="en-US" dirty="0"/>
          </a:p>
        </p:txBody>
      </p:sp>
      <p:sp>
        <p:nvSpPr>
          <p:cNvPr id="4" name="Footer Placeholder 3"/>
          <p:cNvSpPr>
            <a:spLocks noGrp="1"/>
          </p:cNvSpPr>
          <p:nvPr>
            <p:ph type="ftr" sz="quarter" idx="4"/>
          </p:nvPr>
        </p:nvSpPr>
        <p:spPr/>
        <p:txBody>
          <a:bodyPr/>
          <a:lstStyle/>
          <a:p>
            <a:endParaRPr lang="en-US"/>
          </a:p>
        </p:txBody>
      </p:sp>
      <p:sp>
        <p:nvSpPr>
          <p:cNvPr id="5" name="Slide Number Placeholder 4"/>
          <p:cNvSpPr>
            <a:spLocks noGrp="1"/>
          </p:cNvSpPr>
          <p:nvPr>
            <p:ph type="sldNum" sz="quarter" idx="5"/>
          </p:nvPr>
        </p:nvSpPr>
        <p:spPr/>
        <p:txBody>
          <a:bodyPr/>
          <a:lstStyle/>
          <a:p>
            <a:fld id="{F626C0A8-8D4D-4F96-AB6F-14BB07383B3E}" type="slidenum">
              <a:rPr lang="en-US" smtClean="0"/>
              <a:t>12</a:t>
            </a:fld>
            <a:endParaRPr lang="en-US"/>
          </a:p>
        </p:txBody>
      </p:sp>
    </p:spTree>
    <p:extLst>
      <p:ext uri="{BB962C8B-B14F-4D97-AF65-F5344CB8AC3E}">
        <p14:creationId xmlns:p14="http://schemas.microsoft.com/office/powerpoint/2010/main" val="3373994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API – Applicatio</a:t>
            </a:r>
            <a:r>
              <a:rPr lang="en-US" baseline="0" dirty="0"/>
              <a:t>n Programming Interface</a:t>
            </a:r>
          </a:p>
          <a:p>
            <a:r>
              <a:rPr lang="en-US" baseline="0" dirty="0"/>
              <a:t>nice() – a UNIX kernel call that sets the priority of a process</a:t>
            </a:r>
          </a:p>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15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607731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FS = File System</a:t>
            </a:r>
          </a:p>
          <a:p>
            <a:r>
              <a:rPr lang="en-US" dirty="0"/>
              <a:t>Trusted mode</a:t>
            </a:r>
            <a:r>
              <a:rPr lang="en-US" baseline="0" dirty="0"/>
              <a:t> is enforced in </a:t>
            </a:r>
            <a:r>
              <a:rPr lang="en-US" i="1" baseline="0" dirty="0"/>
              <a:t>hardware</a:t>
            </a:r>
            <a:r>
              <a:rPr lang="en-US" i="0" baseline="0" dirty="0"/>
              <a:t> by hardware bit (part of status bits – only accessible by things with privilege).</a:t>
            </a:r>
          </a:p>
          <a:p>
            <a:r>
              <a:rPr lang="en-US" i="0" baseline="0" dirty="0"/>
              <a:t>The OS is very paranoid!</a:t>
            </a:r>
          </a:p>
        </p:txBody>
      </p:sp>
      <p:sp>
        <p:nvSpPr>
          <p:cNvPr id="6" name="Slide Number Placeholder 5"/>
          <p:cNvSpPr>
            <a:spLocks noGrp="1"/>
          </p:cNvSpPr>
          <p:nvPr>
            <p:ph type="sldNum" sz="quarter" idx="10"/>
          </p:nvPr>
        </p:nvSpPr>
        <p:spPr/>
        <p:txBody>
          <a:bodyPr/>
          <a:lstStyle/>
          <a:p>
            <a:fld id="{E9A595F9-DB02-4715-8955-155219702B6A}" type="slidenum">
              <a:rPr lang="en-US" smtClean="0"/>
              <a:t>16</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06268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trace what happens on a system call…</a:t>
            </a:r>
          </a:p>
        </p:txBody>
      </p:sp>
      <p:sp>
        <p:nvSpPr>
          <p:cNvPr id="6" name="Slide Number Placeholder 5"/>
          <p:cNvSpPr>
            <a:spLocks noGrp="1"/>
          </p:cNvSpPr>
          <p:nvPr>
            <p:ph type="sldNum" sz="quarter" idx="10"/>
          </p:nvPr>
        </p:nvSpPr>
        <p:spPr/>
        <p:txBody>
          <a:bodyPr/>
          <a:lstStyle/>
          <a:p>
            <a:fld id="{E9A595F9-DB02-4715-8955-155219702B6A}" type="slidenum">
              <a:rPr lang="en-US" smtClean="0"/>
              <a:t>17</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4731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0"/>
          </p:nvPr>
        </p:nvSpPr>
        <p:spPr/>
        <p:txBody>
          <a:bodyPr/>
          <a:lstStyle/>
          <a:p>
            <a:fld id="{E9A595F9-DB02-4715-8955-155219702B6A}" type="slidenum">
              <a:rPr lang="en-US" smtClean="0"/>
              <a:t>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09061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31520"/>
            <a:ext cx="7772400" cy="1470025"/>
          </a:xfrm>
          <a:effectLst>
            <a:outerShdw blurRad="50800" dist="38100" dir="2700000" algn="tl" rotWithShape="0">
              <a:prstClr val="black">
                <a:alpha val="40000"/>
              </a:prstClr>
            </a:outerShdw>
          </a:effectLst>
        </p:spPr>
        <p:txBody>
          <a:bodyPr/>
          <a:lstStyle>
            <a:lvl1pPr>
              <a:lnSpc>
                <a:spcPct val="80000"/>
              </a:lnSpc>
              <a:defRPr>
                <a:latin typeface="Calibri" panose="020F0502020204030204" pitchFamily="34" charset="0"/>
                <a:ea typeface="Calibri" panose="020F0502020204030204" pitchFamily="34" charset="0"/>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2377440"/>
            <a:ext cx="7772400" cy="1752600"/>
          </a:xfrm>
        </p:spPr>
        <p:txBody>
          <a:bodyPr/>
          <a:lstStyle>
            <a:lvl1pPr marL="0" indent="0" algn="r">
              <a:buNone/>
              <a:defRPr sz="3200" b="0">
                <a:latin typeface="Calibri" panose="020F0502020204030204" pitchFamily="34" charset="0"/>
                <a:ea typeface="Calibri" panose="020F0502020204030204" pitchFamily="34" charset="0"/>
                <a:cs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56628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25B2C17-798D-4A0C-8B93-945839B39C1A}"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135745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25B2C17-798D-4A0C-8B93-945839B39C1A}"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530582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B2C17-798D-4A0C-8B93-945839B39C1A}"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666375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B2C17-798D-4A0C-8B93-945839B39C1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56256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B2C17-798D-4A0C-8B93-945839B39C1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118138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54342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225008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96875" y="1362075"/>
            <a:ext cx="8366125" cy="4972050"/>
          </a:xfrm>
        </p:spPr>
        <p:txBody>
          <a:bodyPr/>
          <a:lstStyle>
            <a:lvl1pPr>
              <a:defRPr sz="2600" b="0"/>
            </a:lvl1pPr>
            <a:lvl2pPr>
              <a:defRPr sz="2200"/>
            </a:lvl2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1A9C8370-147A-427D-9F53-B1233595F5E1}" type="slidenum">
              <a:rPr lang="en-US" smtClean="0"/>
              <a:t>‹#›</a:t>
            </a:fld>
            <a:endParaRPr lang="en-US"/>
          </a:p>
        </p:txBody>
      </p:sp>
    </p:spTree>
    <p:extLst>
      <p:ext uri="{BB962C8B-B14F-4D97-AF65-F5344CB8AC3E}">
        <p14:creationId xmlns:p14="http://schemas.microsoft.com/office/powerpoint/2010/main" val="73437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05982" cy="762000"/>
          </a:xfrm>
        </p:spPr>
        <p:txBody>
          <a:bodyPr/>
          <a:lstStyle/>
          <a:p>
            <a:r>
              <a:rPr lang="en-US"/>
              <a:t>Click to edit Master title style</a:t>
            </a:r>
            <a:endParaRPr lang="en-US" dirty="0"/>
          </a:p>
        </p:txBody>
      </p:sp>
      <p:sp>
        <p:nvSpPr>
          <p:cNvPr id="3" name="Content Placeholder 2"/>
          <p:cNvSpPr>
            <a:spLocks noGrp="1"/>
          </p:cNvSpPr>
          <p:nvPr>
            <p:ph idx="1"/>
          </p:nvPr>
        </p:nvSpPr>
        <p:spPr>
          <a:xfrm>
            <a:off x="357018"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a:xfrm>
            <a:off x="8534400" y="6492240"/>
            <a:ext cx="609600" cy="365125"/>
          </a:xfrm>
        </p:spPr>
        <p:txBody>
          <a:bodyPr/>
          <a:lstStyle>
            <a:lvl1pPr algn="ctr">
              <a:defRPr sz="1200">
                <a:solidFill>
                  <a:srgbClr val="4B2A85"/>
                </a:solidFill>
              </a:defRPr>
            </a:lvl1pPr>
          </a:lstStyle>
          <a:p>
            <a:fld id="{1A9C8370-147A-427D-9F53-B1233595F5E1}" type="slidenum">
              <a:rPr lang="en-US" smtClean="0"/>
              <a:t>‹#›</a:t>
            </a:fld>
            <a:endParaRPr lang="en-US"/>
          </a:p>
        </p:txBody>
      </p:sp>
      <p:sp>
        <p:nvSpPr>
          <p:cNvPr id="5" name="Content Placeholder 2"/>
          <p:cNvSpPr>
            <a:spLocks noGrp="1"/>
          </p:cNvSpPr>
          <p:nvPr>
            <p:ph idx="11"/>
          </p:nvPr>
        </p:nvSpPr>
        <p:spPr>
          <a:xfrm>
            <a:off x="4648200" y="1362075"/>
            <a:ext cx="4114800" cy="4972050"/>
          </a:xfrm>
        </p:spPr>
        <p:txBody>
          <a:bodyPr/>
          <a:lstStyle>
            <a:lvl1pPr>
              <a:defRPr sz="28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05729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38912"/>
            <a:ext cx="8405238" cy="762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119410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A9C8370-147A-427D-9F53-B1233595F5E1}" type="slidenum">
              <a:rPr lang="en-US" smtClean="0"/>
              <a:t>‹#›</a:t>
            </a:fld>
            <a:endParaRPr lang="en-US"/>
          </a:p>
        </p:txBody>
      </p:sp>
    </p:spTree>
    <p:extLst>
      <p:ext uri="{BB962C8B-B14F-4D97-AF65-F5344CB8AC3E}">
        <p14:creationId xmlns:p14="http://schemas.microsoft.com/office/powerpoint/2010/main" val="117376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25B2C17-798D-4A0C-8B93-945839B39C1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6309082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5B2C17-798D-4A0C-8B93-945839B39C1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3708462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B2C17-798D-4A0C-8B93-945839B39C1A}"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1188834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25B2C17-798D-4A0C-8B93-945839B39C1A}"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A0AC8-00DD-4B43-BCBD-CCA74A021C04}" type="slidenum">
              <a:rPr lang="en-US" smtClean="0"/>
              <a:t>‹#›</a:t>
            </a:fld>
            <a:endParaRPr lang="en-US"/>
          </a:p>
        </p:txBody>
      </p:sp>
    </p:spTree>
    <p:extLst>
      <p:ext uri="{BB962C8B-B14F-4D97-AF65-F5344CB8AC3E}">
        <p14:creationId xmlns:p14="http://schemas.microsoft.com/office/powerpoint/2010/main" val="40066490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838891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8195" name="Rectangle 3"/>
          <p:cNvSpPr>
            <a:spLocks noGrp="1" noChangeArrowheads="1"/>
          </p:cNvSpPr>
          <p:nvPr>
            <p:ph type="body" idx="1"/>
          </p:nvPr>
        </p:nvSpPr>
        <p:spPr bwMode="auto">
          <a:xfrm>
            <a:off x="396875" y="1362075"/>
            <a:ext cx="83661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lide Number Placeholder 10"/>
          <p:cNvSpPr>
            <a:spLocks noGrp="1"/>
          </p:cNvSpPr>
          <p:nvPr>
            <p:ph type="sldNum" sz="quarter" idx="4"/>
          </p:nvPr>
        </p:nvSpPr>
        <p:spPr>
          <a:xfrm>
            <a:off x="8534400" y="6492875"/>
            <a:ext cx="609600" cy="365125"/>
          </a:xfrm>
          <a:prstGeom prst="rect">
            <a:avLst/>
          </a:prstGeom>
        </p:spPr>
        <p:txBody>
          <a:bodyPr vert="horz" lIns="91440" tIns="45720" rIns="91440" bIns="45720" rtlCol="0" anchor="ctr"/>
          <a:lstStyle>
            <a:lvl1pPr algn="ctr">
              <a:defRPr sz="1200" b="1">
                <a:solidFill>
                  <a:srgbClr val="4B2A85"/>
                </a:solidFill>
                <a:latin typeface="Calibri" pitchFamily="34" charset="0"/>
                <a:cs typeface="Calibri" pitchFamily="34" charset="0"/>
              </a:defRPr>
            </a:lvl1pPr>
          </a:lstStyle>
          <a:p>
            <a:fld id="{1A9C8370-147A-427D-9F53-B1233595F5E1}" type="slidenum">
              <a:rPr lang="en-US" smtClean="0"/>
              <a:t>‹#›</a:t>
            </a:fld>
            <a:endParaRPr lang="en-US"/>
          </a:p>
        </p:txBody>
      </p:sp>
      <p:sp>
        <p:nvSpPr>
          <p:cNvPr id="9" name="Rectangle 8"/>
          <p:cNvSpPr>
            <a:spLocks noChangeArrowheads="1"/>
          </p:cNvSpPr>
          <p:nvPr/>
        </p:nvSpPr>
        <p:spPr bwMode="auto">
          <a:xfrm>
            <a:off x="0" y="0"/>
            <a:ext cx="9144000" cy="228600"/>
          </a:xfrm>
          <a:prstGeom prst="rect">
            <a:avLst/>
          </a:prstGeom>
          <a:solidFill>
            <a:srgbClr val="4B2A85"/>
          </a:solidFill>
          <a:ln w="9525">
            <a:noFill/>
            <a:miter lim="800000"/>
            <a:headEnd/>
            <a:tailEnd/>
          </a:ln>
          <a:effectLst/>
        </p:spPr>
        <p:txBody>
          <a:bodyPr wrap="none" anchor="ctr"/>
          <a:lstStyle/>
          <a:p>
            <a:pPr algn="ctr">
              <a:defRPr/>
            </a:pPr>
            <a:endParaRPr lang="en-US" b="0" dirty="0">
              <a:latin typeface="Times New Roman" pitchFamily="18" charset="0"/>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6376" y="25342"/>
            <a:ext cx="2150721" cy="169037"/>
          </a:xfrm>
          <a:prstGeom prst="rect">
            <a:avLst/>
          </a:prstGeom>
        </p:spPr>
      </p:pic>
      <p:sp>
        <p:nvSpPr>
          <p:cNvPr id="13" name="TextBox 12"/>
          <p:cNvSpPr txBox="1"/>
          <p:nvPr/>
        </p:nvSpPr>
        <p:spPr>
          <a:xfrm>
            <a:off x="7749066" y="27429"/>
            <a:ext cx="1394934" cy="169277"/>
          </a:xfrm>
          <a:prstGeom prst="rect">
            <a:avLst/>
          </a:prstGeom>
          <a:noFill/>
        </p:spPr>
        <p:txBody>
          <a:bodyPr wrap="none" tIns="0" bIns="0" rtlCol="0" anchor="ctr" anchorCtr="0">
            <a:spAutoFit/>
          </a:bodyPr>
          <a:lstStyle/>
          <a:p>
            <a:pPr algn="r"/>
            <a:r>
              <a:rPr lang="en-US" sz="1100" b="0" i="0" dirty="0">
                <a:solidFill>
                  <a:schemeClr val="bg1"/>
                </a:solidFill>
                <a:latin typeface="Calibri" panose="020F0502020204030204" pitchFamily="34" charset="0"/>
                <a:ea typeface="Roboto Regular" charset="0"/>
                <a:cs typeface="Calibri" panose="020F0502020204030204" pitchFamily="34" charset="0"/>
              </a:rPr>
              <a:t>CSE333</a:t>
            </a:r>
            <a:r>
              <a:rPr lang="en-US" sz="1100" b="0" i="0" baseline="0" dirty="0">
                <a:solidFill>
                  <a:schemeClr val="bg1"/>
                </a:solidFill>
                <a:latin typeface="Calibri" panose="020F0502020204030204" pitchFamily="34" charset="0"/>
                <a:ea typeface="Roboto Regular" charset="0"/>
                <a:cs typeface="Calibri" panose="020F0502020204030204" pitchFamily="34" charset="0"/>
              </a:rPr>
              <a:t>, Winter 2020</a:t>
            </a:r>
            <a:endParaRPr lang="en-US" sz="1100" b="0" i="0" dirty="0">
              <a:solidFill>
                <a:schemeClr val="bg1"/>
              </a:solidFill>
              <a:latin typeface="Calibri" panose="020F0502020204030204" pitchFamily="34" charset="0"/>
              <a:ea typeface="Roboto Regular" charset="0"/>
              <a:cs typeface="Calibri" panose="020F0502020204030204" pitchFamily="34" charset="0"/>
            </a:endParaRPr>
          </a:p>
        </p:txBody>
      </p:sp>
      <p:sp>
        <p:nvSpPr>
          <p:cNvPr id="17" name="TextBox 16"/>
          <p:cNvSpPr txBox="1"/>
          <p:nvPr/>
        </p:nvSpPr>
        <p:spPr>
          <a:xfrm>
            <a:off x="3818443" y="27429"/>
            <a:ext cx="1507144" cy="169277"/>
          </a:xfrm>
          <a:prstGeom prst="rect">
            <a:avLst/>
          </a:prstGeom>
          <a:noFill/>
        </p:spPr>
        <p:txBody>
          <a:bodyPr wrap="none" tIns="0" bIns="0" rtlCol="0" anchor="ctr" anchorCtr="0">
            <a:spAutoFit/>
          </a:bodyPr>
          <a:lstStyle/>
          <a:p>
            <a:pPr algn="ctr"/>
            <a:r>
              <a:rPr lang="en-US" sz="1100" b="0" i="0" dirty="0">
                <a:solidFill>
                  <a:schemeClr val="bg1"/>
                </a:solidFill>
                <a:latin typeface="Calibri" panose="020F0502020204030204" pitchFamily="34" charset="0"/>
                <a:ea typeface="Roboto Regular" charset="0"/>
                <a:cs typeface="Calibri" panose="020F0502020204030204" pitchFamily="34" charset="0"/>
              </a:rPr>
              <a:t>L07:</a:t>
            </a:r>
            <a:r>
              <a:rPr lang="en-US" sz="1100" b="0" i="0" baseline="0" dirty="0">
                <a:solidFill>
                  <a:schemeClr val="bg1"/>
                </a:solidFill>
                <a:latin typeface="Calibri" panose="020F0502020204030204" pitchFamily="34" charset="0"/>
                <a:ea typeface="Roboto Regular" charset="0"/>
                <a:cs typeface="Calibri" panose="020F0502020204030204" pitchFamily="34" charset="0"/>
              </a:rPr>
              <a:t> POSIX I/O, </a:t>
            </a:r>
            <a:r>
              <a:rPr lang="en-US" sz="1100" b="0" i="0" dirty="0" err="1">
                <a:solidFill>
                  <a:schemeClr val="bg1"/>
                </a:solidFill>
                <a:latin typeface="Calibri" panose="020F0502020204030204" pitchFamily="34" charset="0"/>
                <a:ea typeface="Roboto Regular" charset="0"/>
                <a:cs typeface="Calibri" panose="020F0502020204030204" pitchFamily="34" charset="0"/>
              </a:rPr>
              <a:t>Syscalls</a:t>
            </a:r>
            <a:endParaRPr lang="en-US" sz="1100" b="0" i="0" dirty="0">
              <a:solidFill>
                <a:schemeClr val="bg1"/>
              </a:solidFill>
              <a:latin typeface="Calibri" panose="020F0502020204030204" pitchFamily="34" charset="0"/>
              <a:ea typeface="Roboto Regular" charset="0"/>
              <a:cs typeface="Calibri" panose="020F0502020204030204" pitchFamily="34" charset="0"/>
            </a:endParaRPr>
          </a:p>
        </p:txBody>
      </p:sp>
    </p:spTree>
    <p:extLst>
      <p:ext uri="{BB962C8B-B14F-4D97-AF65-F5344CB8AC3E}">
        <p14:creationId xmlns:p14="http://schemas.microsoft.com/office/powerpoint/2010/main" val="413117143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ftr="0" dt="0"/>
  <p:txStyles>
    <p:titleStyle>
      <a:lvl1pPr marL="119063" indent="-119063" algn="l" rtl="0" eaLnBrk="1" fontAlgn="base" hangingPunct="1">
        <a:spcBef>
          <a:spcPct val="0"/>
        </a:spcBef>
        <a:spcAft>
          <a:spcPct val="0"/>
        </a:spcAft>
        <a:defRPr sz="3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4B2A85"/>
        </a:buClr>
        <a:buSzPct val="60000"/>
        <a:buFont typeface="Wingdings" panose="05000000000000000000" pitchFamily="2" charset="2"/>
        <a:buChar char="v"/>
        <a:defRPr sz="2600" b="1">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649224" indent="-285750" algn="l" rtl="0" eaLnBrk="1" fontAlgn="base" hangingPunct="1">
        <a:spcBef>
          <a:spcPct val="20000"/>
        </a:spcBef>
        <a:spcAft>
          <a:spcPct val="0"/>
        </a:spcAft>
        <a:buClr>
          <a:srgbClr val="4B2A85"/>
        </a:buClr>
        <a:buSzPct val="110000"/>
        <a:buFont typeface="Wingdings" pitchFamily="2" charset="2"/>
        <a:buChar char="§"/>
        <a:defRPr sz="2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400" indent="-228600" algn="l" rtl="0" eaLnBrk="1" fontAlgn="base" hangingPunct="1">
        <a:spcBef>
          <a:spcPct val="20000"/>
        </a:spcBef>
        <a:spcAft>
          <a:spcPct val="0"/>
        </a:spcAft>
        <a:buClr>
          <a:srgbClr val="4B2A85"/>
        </a:buClr>
        <a:buSzPct val="80000"/>
        <a:buFont typeface="Arial" panose="020B0604020202020204" pitchFamily="34" charset="0"/>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170432" indent="-228600" algn="l" rtl="0" eaLnBrk="1" fontAlgn="base" hangingPunct="1">
        <a:spcBef>
          <a:spcPct val="20000"/>
        </a:spcBef>
        <a:spcAft>
          <a:spcPct val="0"/>
        </a:spcAft>
        <a:buClr>
          <a:srgbClr val="4B2A85"/>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444752" indent="-228600" algn="l" rtl="0" eaLnBrk="1" fontAlgn="base" hangingPunct="1">
        <a:spcBef>
          <a:spcPct val="20000"/>
        </a:spcBef>
        <a:spcAft>
          <a:spcPct val="0"/>
        </a:spcAft>
        <a:buClr>
          <a:srgbClr val="4B2A85"/>
        </a:buClr>
        <a:buChar char="»"/>
        <a:defRPr sz="20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B2C17-798D-4A0C-8B93-945839B39C1A}" type="datetimeFigureOut">
              <a:rPr lang="en-US" smtClean="0"/>
              <a:t>1/22/2020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A0AC8-00DD-4B43-BCBD-CCA74A021C04}" type="slidenum">
              <a:rPr lang="en-US" smtClean="0"/>
              <a:t>‹#›</a:t>
            </a:fld>
            <a:endParaRPr lang="en-US"/>
          </a:p>
        </p:txBody>
      </p:sp>
    </p:spTree>
    <p:extLst>
      <p:ext uri="{BB962C8B-B14F-4D97-AF65-F5344CB8AC3E}">
        <p14:creationId xmlns:p14="http://schemas.microsoft.com/office/powerpoint/2010/main" val="15135378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hyperlink" Target="http://www.cs.cmu.edu/~guna/15-123S11/Lectures/Lecture24.pdf"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customXml" Target="../ink/ink11.xml"/></Relationships>
</file>

<file path=ppt/slides/_rels/slide28.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6.png"/><Relationship Id="rId4" Type="http://schemas.openxmlformats.org/officeDocument/2006/relationships/customXml" Target="../ink/ink14.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png"/><Relationship Id="rId4" Type="http://schemas.openxmlformats.org/officeDocument/2006/relationships/customXml" Target="../ink/ink1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8.png"/><Relationship Id="rId4" Type="http://schemas.openxmlformats.org/officeDocument/2006/relationships/customXml" Target="../ink/ink1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customXml" Target="../ink/ink18.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kernel.or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customXml" Target="../ink/ink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customXml" Target="../ink/ink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pollev.com/justinh" TargetMode="Externa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customXml" Target="../ink/ink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588" indent="-1588"/>
            <a:r>
              <a:rPr lang="en-US" sz="4000" dirty="0">
                <a:ea typeface="CMU Bright" panose="02000603000000000000" pitchFamily="2" charset="0"/>
              </a:rPr>
              <a:t>POSIX I/O, System Calls</a:t>
            </a:r>
            <a:br>
              <a:rPr lang="en-US" sz="4000" dirty="0">
                <a:ea typeface="CMU Bright" panose="02000603000000000000" pitchFamily="2" charset="0"/>
              </a:rPr>
            </a:br>
            <a:r>
              <a:rPr lang="en-US" sz="2800" b="0" dirty="0">
                <a:ea typeface="CMU Bright" panose="02000603000000000000" pitchFamily="2" charset="0"/>
              </a:rPr>
              <a:t>CSE 333 Winter 2020</a:t>
            </a:r>
            <a:endParaRPr lang="en-US" sz="3200" dirty="0">
              <a:ea typeface="CMU Bright" panose="02000603000000000000" pitchFamily="2" charset="0"/>
            </a:endParaRPr>
          </a:p>
        </p:txBody>
      </p:sp>
      <p:sp>
        <p:nvSpPr>
          <p:cNvPr id="3" name="Subtitle 2"/>
          <p:cNvSpPr>
            <a:spLocks noGrp="1"/>
          </p:cNvSpPr>
          <p:nvPr>
            <p:ph type="subTitle" idx="1"/>
          </p:nvPr>
        </p:nvSpPr>
        <p:spPr>
          <a:xfrm>
            <a:off x="685800" y="2377440"/>
            <a:ext cx="7772400" cy="2860040"/>
          </a:xfrm>
        </p:spPr>
        <p:txBody>
          <a:bodyPr/>
          <a:lstStyle/>
          <a:p>
            <a:pPr algn="l"/>
            <a:r>
              <a:rPr lang="en-US" sz="2400" b="1" dirty="0"/>
              <a:t>Instructor:</a:t>
            </a:r>
            <a:r>
              <a:rPr lang="en-US" sz="2400" dirty="0"/>
              <a:t>	Justin Hsia</a:t>
            </a:r>
          </a:p>
          <a:p>
            <a:pPr algn="l"/>
            <a:endParaRPr lang="en-US" sz="2400" dirty="0"/>
          </a:p>
          <a:p>
            <a:pPr algn="l"/>
            <a:r>
              <a:rPr lang="en-US" sz="2000" b="1" dirty="0"/>
              <a:t>Teaching Assistants:</a:t>
            </a:r>
          </a:p>
          <a:p>
            <a:pPr algn="l">
              <a:tabLst>
                <a:tab pos="2743200" algn="l"/>
                <a:tab pos="4802188" algn="l"/>
              </a:tabLst>
            </a:pPr>
            <a:r>
              <a:rPr lang="en-US" sz="2000" dirty="0"/>
              <a:t>Andrew Hu	Austin Chan	Brennan Stein</a:t>
            </a:r>
          </a:p>
          <a:p>
            <a:pPr algn="l">
              <a:tabLst>
                <a:tab pos="2743200" algn="l"/>
                <a:tab pos="4802188" algn="l"/>
              </a:tabLst>
            </a:pPr>
            <a:r>
              <a:rPr lang="en-US" sz="2000" dirty="0"/>
              <a:t>Cheng Ni	Cosmo Wang	Diya Joy</a:t>
            </a:r>
          </a:p>
          <a:p>
            <a:pPr algn="l">
              <a:tabLst>
                <a:tab pos="2743200" algn="l"/>
                <a:tab pos="4802188" algn="l"/>
              </a:tabLst>
            </a:pPr>
            <a:r>
              <a:rPr lang="en-US" sz="2000" dirty="0" err="1"/>
              <a:t>Guramrit</a:t>
            </a:r>
            <a:r>
              <a:rPr lang="en-US" sz="2000" dirty="0"/>
              <a:t> Singh	</a:t>
            </a:r>
            <a:r>
              <a:rPr lang="en-US" sz="2000" dirty="0" err="1"/>
              <a:t>Mengqi</a:t>
            </a:r>
            <a:r>
              <a:rPr lang="en-US" sz="2000" dirty="0"/>
              <a:t> Chen	Pat </a:t>
            </a:r>
            <a:r>
              <a:rPr lang="en-US" sz="2000" dirty="0" err="1"/>
              <a:t>Kosakanchit</a:t>
            </a:r>
            <a:endParaRPr lang="en-US" sz="2000" dirty="0"/>
          </a:p>
          <a:p>
            <a:pPr algn="l">
              <a:tabLst>
                <a:tab pos="2743200" algn="l"/>
                <a:tab pos="4802188" algn="l"/>
              </a:tabLst>
            </a:pPr>
            <a:r>
              <a:rPr lang="en-US" sz="2000" dirty="0" err="1"/>
              <a:t>Rehaan</a:t>
            </a:r>
            <a:r>
              <a:rPr lang="en-US" sz="2000" dirty="0"/>
              <a:t> </a:t>
            </a:r>
            <a:r>
              <a:rPr lang="en-US" sz="2000" dirty="0" err="1"/>
              <a:t>Bhimar</a:t>
            </a:r>
            <a:r>
              <a:rPr lang="en-US" sz="2000" dirty="0"/>
              <a:t>	</a:t>
            </a:r>
            <a:r>
              <a:rPr lang="en-US" sz="2000" dirty="0" err="1"/>
              <a:t>Renshu</a:t>
            </a:r>
            <a:r>
              <a:rPr lang="en-US" sz="2000" dirty="0"/>
              <a:t> Gu	Travis McGaha</a:t>
            </a:r>
          </a:p>
          <a:p>
            <a:pPr algn="l">
              <a:tabLst>
                <a:tab pos="2743200" algn="l"/>
                <a:tab pos="4802188" algn="l"/>
              </a:tabLst>
            </a:pPr>
            <a:r>
              <a:rPr lang="en-US" sz="2000" dirty="0"/>
              <a:t>Zachary Keyes</a:t>
            </a:r>
          </a:p>
        </p:txBody>
      </p:sp>
    </p:spTree>
    <p:extLst>
      <p:ext uri="{BB962C8B-B14F-4D97-AF65-F5344CB8AC3E}">
        <p14:creationId xmlns:p14="http://schemas.microsoft.com/office/powerpoint/2010/main" val="1415321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One method to </a:t>
                </a:r>
                <a:r>
                  <a:rPr lang="en-US" dirty="0">
                    <a:latin typeface="Courier New" panose="02070309020205020404" pitchFamily="49" charset="0"/>
                    <a:cs typeface="Courier New" panose="02070309020205020404" pitchFamily="49" charset="0"/>
                  </a:rPr>
                  <a:t>read()</a:t>
                </a:r>
                <a:r>
                  <a:rPr lang="en-US" dirty="0"/>
                  <a:t> </a:t>
                </a:r>
                <a14:m>
                  <m:oMath xmlns:m="http://schemas.openxmlformats.org/officeDocument/2006/math">
                    <m:r>
                      <a:rPr lang="en-US" i="1" dirty="0" smtClean="0">
                        <a:latin typeface="Cambria Math" panose="02040503050406030204" pitchFamily="18" charset="0"/>
                      </a:rPr>
                      <m:t>𝑛</m:t>
                    </m:r>
                  </m:oMath>
                </a14:m>
                <a:r>
                  <a:rPr lang="en-US" dirty="0"/>
                  <a:t> bytes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2"/>
                <a:stretch>
                  <a:fillRect l="-2248" t="-3200" b="-23200"/>
                </a:stretch>
              </a:blipFill>
            </p:spPr>
            <p:txBody>
              <a:bodyPr/>
              <a:lstStyle/>
              <a:p>
                <a:r>
                  <a:rPr lang="en-US">
                    <a:noFill/>
                  </a:rPr>
                  <a:t> </a:t>
                </a:r>
              </a:p>
            </p:txBody>
          </p:sp>
        </mc:Fallback>
      </mc:AlternateContent>
      <p:sp>
        <p:nvSpPr>
          <p:cNvPr id="5" name="Slide Number Placeholder 4"/>
          <p:cNvSpPr>
            <a:spLocks noGrp="1"/>
          </p:cNvSpPr>
          <p:nvPr>
            <p:ph type="sldNum" sz="quarter" idx="10"/>
          </p:nvPr>
        </p:nvSpPr>
        <p:spPr/>
        <p:txBody>
          <a:bodyPr/>
          <a:lstStyle/>
          <a:p>
            <a:fld id="{1A9C8370-147A-427D-9F53-B1233595F5E1}" type="slidenum">
              <a:rPr lang="en-US" smtClean="0"/>
              <a:t>10</a:t>
            </a:fld>
            <a:endParaRPr lang="en-US"/>
          </a:p>
        </p:txBody>
      </p:sp>
      <p:sp>
        <p:nvSpPr>
          <p:cNvPr id="4" name="Rounded Rectangle 3"/>
          <p:cNvSpPr/>
          <p:nvPr/>
        </p:nvSpPr>
        <p:spPr bwMode="auto">
          <a:xfrm>
            <a:off x="457200" y="1371600"/>
            <a:ext cx="8229600" cy="5029200"/>
          </a:xfrm>
          <a:prstGeom prst="roundRect">
            <a:avLst>
              <a:gd name="adj" fmla="val 2998"/>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 </a:t>
            </a:r>
            <a:r>
              <a:rPr lang="en-US" sz="1600" b="1" dirty="0">
                <a:solidFill>
                  <a:srgbClr val="669900"/>
                </a:solidFill>
                <a:latin typeface="Courier New" panose="02070309020205020404" pitchFamily="49" charset="0"/>
                <a:cs typeface="Courier New" panose="02070309020205020404" pitchFamily="49" charset="0"/>
              </a:rPr>
              <a:t>open</a:t>
            </a:r>
            <a:r>
              <a:rPr lang="en-US" sz="1600" dirty="0">
                <a:latin typeface="Courier New" panose="02070309020205020404" pitchFamily="49" charset="0"/>
                <a:cs typeface="Courier New" panose="02070309020205020404" pitchFamily="49" charset="0"/>
              </a:rPr>
              <a:t>(filename, O_RDONLY);</a:t>
            </a:r>
          </a:p>
          <a:p>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 ...;  </a:t>
            </a:r>
            <a:r>
              <a:rPr lang="en-US" sz="1600" i="1" dirty="0">
                <a:solidFill>
                  <a:srgbClr val="5A5A5A"/>
                </a:solidFill>
                <a:latin typeface="Courier New" panose="02070309020205020404" pitchFamily="49" charset="0"/>
                <a:cs typeface="Courier New" panose="02070309020205020404" pitchFamily="49" charset="0"/>
              </a:rPr>
              <a:t>// buffer of appropriate size</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result;</a:t>
            </a:r>
          </a:p>
          <a:p>
            <a:endParaRPr lang="en-US" sz="1100" dirty="0">
              <a:latin typeface="Courier New" panose="02070309020205020404" pitchFamily="49" charset="0"/>
              <a:cs typeface="Courier New" panose="02070309020205020404" pitchFamily="49" charset="0"/>
            </a:endParaRPr>
          </a:p>
          <a:p>
            <a:r>
              <a:rPr lang="en-US" sz="1600" dirty="0">
                <a:solidFill>
                  <a:srgbClr val="E2661A"/>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&gt;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result = </a:t>
            </a:r>
            <a:r>
              <a:rPr lang="en-US" sz="1600" b="1" dirty="0">
                <a:solidFill>
                  <a:srgbClr val="669900"/>
                </a:solidFill>
                <a:latin typeface="Courier New" panose="02070309020205020404" pitchFamily="49" charset="0"/>
                <a:cs typeface="Courier New" panose="02070309020205020404" pitchFamily="49" charset="0"/>
              </a:rPr>
              <a:t>read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b="1" dirty="0" err="1">
                <a:solidFill>
                  <a:srgbClr val="FF0000"/>
                </a:solidFill>
                <a:latin typeface="Courier New" panose="02070309020205020404" pitchFamily="49" charset="0"/>
                <a:cs typeface="Courier New" panose="02070309020205020404" pitchFamily="49" charset="0"/>
              </a:rPr>
              <a:t>buf</a:t>
            </a:r>
            <a:r>
              <a:rPr lang="en-US" sz="1600" b="1" dirty="0">
                <a:solidFill>
                  <a:srgbClr val="FF0000"/>
                </a:solidFill>
                <a:latin typeface="Courier New" panose="02070309020205020404" pitchFamily="49" charset="0"/>
                <a:cs typeface="Courier New" panose="02070309020205020404" pitchFamily="49" charset="0"/>
              </a:rPr>
              <a:t> + (n - </a:t>
            </a:r>
            <a:r>
              <a:rPr lang="en-US" sz="1600" b="1" dirty="0" err="1">
                <a:solidFill>
                  <a:srgbClr val="FF0000"/>
                </a:solidFill>
                <a:latin typeface="Courier New" panose="02070309020205020404" pitchFamily="49" charset="0"/>
                <a:cs typeface="Courier New" panose="02070309020205020404" pitchFamily="49" charset="0"/>
              </a:rPr>
              <a:t>bytes_left</a:t>
            </a:r>
            <a:r>
              <a:rPr lang="en-US" sz="1600" b="1" dirty="0">
                <a:solidFill>
                  <a:srgbClr val="FF0000"/>
                </a:solidFill>
                <a:latin typeface="Courier New" panose="02070309020205020404" pitchFamily="49" charset="0"/>
                <a:cs typeface="Courier New" panose="02070309020205020404" pitchFamily="49" charset="0"/>
              </a:rPr>
              <a: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(result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errno</a:t>
            </a:r>
            <a:r>
              <a:rPr lang="en-US" sz="1600" dirty="0">
                <a:latin typeface="Courier New" panose="02070309020205020404" pitchFamily="49" charset="0"/>
                <a:cs typeface="Courier New" panose="02070309020205020404" pitchFamily="49" charset="0"/>
              </a:rPr>
              <a:t> != EINTR)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a real error happened, so return an error result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EINTR happened, so do nothing and try again</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continue</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 </a:t>
            </a:r>
            <a:r>
              <a:rPr lang="en-US" sz="1600" dirty="0">
                <a:solidFill>
                  <a:srgbClr val="E2661A"/>
                </a:solidFill>
                <a:latin typeface="Courier New" panose="02070309020205020404" pitchFamily="49" charset="0"/>
                <a:cs typeface="Courier New" panose="02070309020205020404" pitchFamily="49" charset="0"/>
              </a:rPr>
              <a:t>else if </a:t>
            </a:r>
            <a:r>
              <a:rPr lang="en-US" sz="1600" dirty="0">
                <a:latin typeface="Courier New" panose="02070309020205020404" pitchFamily="49" charset="0"/>
                <a:cs typeface="Courier New" panose="02070309020205020404" pitchFamily="49" charset="0"/>
              </a:rPr>
              <a:t>(result ==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EOF reached, so stop reading</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break</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result;</a:t>
            </a:r>
          </a:p>
          <a:p>
            <a:r>
              <a:rPr lang="en-US" sz="1600" dirty="0">
                <a:latin typeface="Courier New" panose="02070309020205020404" pitchFamily="49" charset="0"/>
                <a:cs typeface="Courier New" panose="02070309020205020404" pitchFamily="49" charset="0"/>
              </a:rPr>
              <a:t>}</a:t>
            </a:r>
          </a:p>
          <a:p>
            <a:endParaRPr lang="en-US" sz="1100" dirty="0">
              <a:latin typeface="Courier New" panose="02070309020205020404" pitchFamily="49" charset="0"/>
              <a:cs typeface="Courier New" panose="02070309020205020404" pitchFamily="49" charset="0"/>
            </a:endParaRPr>
          </a:p>
          <a:p>
            <a:r>
              <a:rPr lang="en-US" sz="1600" b="1" dirty="0">
                <a:solidFill>
                  <a:srgbClr val="669900"/>
                </a:solidFill>
                <a:latin typeface="Courier New" panose="02070309020205020404" pitchFamily="49" charset="0"/>
                <a:cs typeface="Courier New" panose="02070309020205020404" pitchFamily="49" charset="0"/>
              </a:rPr>
              <a:t>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a:t>
            </a:r>
          </a:p>
        </p:txBody>
      </p:sp>
      <p:sp>
        <p:nvSpPr>
          <p:cNvPr id="8" name="TextBox 7"/>
          <p:cNvSpPr txBox="1"/>
          <p:nvPr/>
        </p:nvSpPr>
        <p:spPr>
          <a:xfrm>
            <a:off x="6858000" y="6400800"/>
            <a:ext cx="1828800" cy="400110"/>
          </a:xfrm>
          <a:prstGeom prst="rect">
            <a:avLst/>
          </a:prstGeom>
          <a:noFill/>
        </p:spPr>
        <p:txBody>
          <a:bodyPr wrap="square" rtlCol="0">
            <a:spAutoFit/>
          </a:bodyPr>
          <a:lstStyle/>
          <a:p>
            <a:pPr algn="r"/>
            <a:r>
              <a:rPr lang="en-US" sz="2000" dirty="0" err="1">
                <a:solidFill>
                  <a:srgbClr val="4B2A85"/>
                </a:solidFill>
                <a:latin typeface="CMU Bright" panose="02000603000000000000" pitchFamily="2" charset="0"/>
                <a:ea typeface="CMU Bright" panose="02000603000000000000" pitchFamily="2" charset="0"/>
                <a:cs typeface="CMU Bright" panose="02000603000000000000" pitchFamily="2" charset="0"/>
              </a:rPr>
              <a:t>readN.c</a:t>
            </a:r>
            <a:endParaRPr lang="en-US" sz="2400" dirty="0">
              <a:solidFill>
                <a:srgbClr val="4B2A85"/>
              </a:solidFill>
              <a:latin typeface="CMU Bright" panose="02000603000000000000" pitchFamily="2" charset="0"/>
              <a:ea typeface="CMU Bright" panose="02000603000000000000" pitchFamily="2" charset="0"/>
              <a:cs typeface="CMU Bright" panose="02000603000000000000" pitchFamily="2" charset="0"/>
            </a:endParaRPr>
          </a:p>
        </p:txBody>
      </p:sp>
      <mc:AlternateContent xmlns:mc="http://schemas.openxmlformats.org/markup-compatibility/2006">
        <mc:Choice xmlns:p14="http://schemas.microsoft.com/office/powerpoint/2010/main" Requires="p14">
          <p:contentPart p14:bwMode="auto" r:id="rId3">
            <p14:nvContentPartPr>
              <p14:cNvPr id="9" name="Ink 8">
                <a:extLst>
                  <a:ext uri="{FF2B5EF4-FFF2-40B4-BE49-F238E27FC236}">
                    <a16:creationId xmlns:a16="http://schemas.microsoft.com/office/drawing/2014/main" id="{E5746C25-82DE-414E-BDA2-98325EA08124}"/>
                  </a:ext>
                </a:extLst>
              </p14:cNvPr>
              <p14:cNvContentPartPr/>
              <p14:nvPr/>
            </p14:nvContentPartPr>
            <p14:xfrm>
              <a:off x="243000" y="2791800"/>
              <a:ext cx="7664040" cy="3325680"/>
            </p14:xfrm>
          </p:contentPart>
        </mc:Choice>
        <mc:Fallback>
          <p:pic>
            <p:nvPicPr>
              <p:cNvPr id="9" name="Ink 8">
                <a:extLst>
                  <a:ext uri="{FF2B5EF4-FFF2-40B4-BE49-F238E27FC236}">
                    <a16:creationId xmlns:a16="http://schemas.microsoft.com/office/drawing/2014/main" id="{E5746C25-82DE-414E-BDA2-98325EA08124}"/>
                  </a:ext>
                </a:extLst>
              </p:cNvPr>
              <p:cNvPicPr/>
              <p:nvPr/>
            </p:nvPicPr>
            <p:blipFill>
              <a:blip r:embed="rId4"/>
              <a:stretch>
                <a:fillRect/>
              </a:stretch>
            </p:blipFill>
            <p:spPr>
              <a:xfrm>
                <a:off x="233640" y="2782440"/>
                <a:ext cx="7682760" cy="3344400"/>
              </a:xfrm>
              <a:prstGeom prst="rect">
                <a:avLst/>
              </a:prstGeom>
            </p:spPr>
          </p:pic>
        </mc:Fallback>
      </mc:AlternateContent>
    </p:spTree>
    <p:extLst>
      <p:ext uri="{BB962C8B-B14F-4D97-AF65-F5344CB8AC3E}">
        <p14:creationId xmlns:p14="http://schemas.microsoft.com/office/powerpoint/2010/main" val="1639695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Low-Level Functions</a:t>
            </a:r>
          </a:p>
        </p:txBody>
      </p:sp>
      <p:sp>
        <p:nvSpPr>
          <p:cNvPr id="3" name="Content Placeholder 2"/>
          <p:cNvSpPr>
            <a:spLocks noGrp="1"/>
          </p:cNvSpPr>
          <p:nvPr>
            <p:ph idx="1"/>
          </p:nvPr>
        </p:nvSpPr>
        <p:spPr/>
        <p:txBody>
          <a:bodyPr/>
          <a:lstStyle/>
          <a:p>
            <a:r>
              <a:rPr lang="en-US" dirty="0"/>
              <a:t>Read man pages to learn about:</a:t>
            </a:r>
          </a:p>
          <a:p>
            <a:pPr lvl="1"/>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 write data</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unistd.h</a:t>
            </a:r>
            <a:r>
              <a:rPr lang="en-US" dirty="0">
                <a:solidFill>
                  <a:srgbClr val="D94B7B"/>
                </a:solidFill>
                <a:latin typeface="Courier New" panose="02070309020205020404" pitchFamily="49" charset="0"/>
                <a:cs typeface="Courier New" panose="02070309020205020404" pitchFamily="49" charset="0"/>
              </a:rPr>
              <a:t>&gt;</a:t>
            </a:r>
          </a:p>
          <a:p>
            <a:pPr lvl="1"/>
            <a:r>
              <a:rPr lang="en-US" b="1" dirty="0" err="1">
                <a:solidFill>
                  <a:srgbClr val="669900"/>
                </a:solidFill>
                <a:latin typeface="Courier New" panose="02070309020205020404" pitchFamily="49" charset="0"/>
                <a:cs typeface="Courier New" panose="02070309020205020404" pitchFamily="49" charset="0"/>
              </a:rPr>
              <a:t>fsync</a:t>
            </a:r>
            <a:r>
              <a:rPr lang="en-US" dirty="0">
                <a:latin typeface="Courier New" panose="02070309020205020404" pitchFamily="49" charset="0"/>
                <a:cs typeface="Courier New" panose="02070309020205020404" pitchFamily="49" charset="0"/>
              </a:rPr>
              <a:t>()</a:t>
            </a:r>
            <a:r>
              <a:rPr lang="en-US" dirty="0"/>
              <a:t> – flush data to the underlying device</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unistd.h</a:t>
            </a:r>
            <a:r>
              <a:rPr lang="en-US" dirty="0">
                <a:solidFill>
                  <a:srgbClr val="D94B7B"/>
                </a:solidFill>
                <a:latin typeface="Courier New" panose="02070309020205020404" pitchFamily="49" charset="0"/>
                <a:cs typeface="Courier New" panose="02070309020205020404" pitchFamily="49" charset="0"/>
              </a:rPr>
              <a:t>&gt;</a:t>
            </a:r>
          </a:p>
          <a:p>
            <a:pPr lvl="1"/>
            <a:r>
              <a:rPr lang="en-US" b="1" dirty="0" err="1">
                <a:solidFill>
                  <a:srgbClr val="669900"/>
                </a:solidFill>
                <a:latin typeface="Courier New" panose="02070309020205020404" pitchFamily="49" charset="0"/>
                <a:cs typeface="Courier New" panose="02070309020205020404" pitchFamily="49" charset="0"/>
              </a:rPr>
              <a:t>opendir</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closedir</a:t>
            </a:r>
            <a:r>
              <a:rPr lang="en-US" dirty="0">
                <a:latin typeface="Courier New" panose="02070309020205020404" pitchFamily="49" charset="0"/>
                <a:cs typeface="Courier New" panose="02070309020205020404" pitchFamily="49" charset="0"/>
              </a:rPr>
              <a:t>()</a:t>
            </a:r>
            <a:r>
              <a:rPr lang="en-US" dirty="0"/>
              <a:t> – deal with directory listings</a:t>
            </a:r>
          </a:p>
          <a:p>
            <a:pPr lvl="2"/>
            <a:r>
              <a:rPr lang="en-US" dirty="0"/>
              <a:t>Make sure you read the section 3 version (</a:t>
            </a:r>
            <a:r>
              <a:rPr lang="en-US" i="1" dirty="0"/>
              <a:t>e.g.</a:t>
            </a:r>
            <a:r>
              <a:rPr lang="en-US" dirty="0"/>
              <a:t> </a:t>
            </a:r>
            <a:r>
              <a:rPr lang="en-US" dirty="0">
                <a:latin typeface="Courier New" panose="02070309020205020404" pitchFamily="49" charset="0"/>
                <a:cs typeface="Courier New" panose="02070309020205020404" pitchFamily="49" charset="0"/>
              </a:rPr>
              <a:t>man 3 </a:t>
            </a:r>
            <a:r>
              <a:rPr lang="en-US" dirty="0" err="1">
                <a:latin typeface="Courier New" panose="02070309020205020404" pitchFamily="49" charset="0"/>
                <a:cs typeface="Courier New" panose="02070309020205020404" pitchFamily="49" charset="0"/>
              </a:rPr>
              <a:t>opendir</a:t>
            </a:r>
            <a:r>
              <a:rPr lang="en-US" dirty="0"/>
              <a:t>)</a:t>
            </a:r>
          </a:p>
          <a:p>
            <a:pPr lvl="2"/>
            <a:r>
              <a:rPr lang="en-US" dirty="0">
                <a:solidFill>
                  <a:srgbClr val="E2661A"/>
                </a:solidFill>
                <a:latin typeface="Courier New" panose="02070309020205020404" pitchFamily="49" charset="0"/>
                <a:cs typeface="Courier New" panose="02070309020205020404" pitchFamily="49" charset="0"/>
              </a:rPr>
              <a:t>#include </a:t>
            </a:r>
            <a:r>
              <a:rPr lang="en-US" dirty="0">
                <a:solidFill>
                  <a:srgbClr val="D94B7B"/>
                </a:solidFill>
                <a:latin typeface="Courier New" panose="02070309020205020404" pitchFamily="49" charset="0"/>
                <a:cs typeface="Courier New" panose="02070309020205020404" pitchFamily="49" charset="0"/>
              </a:rPr>
              <a:t>&lt;</a:t>
            </a:r>
            <a:r>
              <a:rPr lang="en-US" dirty="0" err="1">
                <a:solidFill>
                  <a:srgbClr val="D94B7B"/>
                </a:solidFill>
                <a:latin typeface="Courier New" panose="02070309020205020404" pitchFamily="49" charset="0"/>
                <a:cs typeface="Courier New" panose="02070309020205020404" pitchFamily="49" charset="0"/>
              </a:rPr>
              <a:t>dirent.h</a:t>
            </a:r>
            <a:r>
              <a:rPr lang="en-US" dirty="0">
                <a:solidFill>
                  <a:srgbClr val="D94B7B"/>
                </a:solidFill>
                <a:latin typeface="Courier New" panose="02070309020205020404" pitchFamily="49" charset="0"/>
                <a:cs typeface="Courier New" panose="02070309020205020404" pitchFamily="49" charset="0"/>
              </a:rPr>
              <a:t>&gt;</a:t>
            </a:r>
          </a:p>
          <a:p>
            <a:pPr lvl="2"/>
            <a:endParaRPr lang="en-US" dirty="0">
              <a:solidFill>
                <a:srgbClr val="D94B7B"/>
              </a:solidFill>
              <a:latin typeface="Courier New" panose="02070309020205020404" pitchFamily="49" charset="0"/>
              <a:cs typeface="Courier New" panose="02070309020205020404" pitchFamily="49" charset="0"/>
            </a:endParaRPr>
          </a:p>
          <a:p>
            <a:r>
              <a:rPr lang="en-US" dirty="0"/>
              <a:t>A useful shortcut sheet (from CMU):</a:t>
            </a:r>
            <a:br>
              <a:rPr lang="en-US" dirty="0"/>
            </a:br>
            <a:r>
              <a:rPr lang="en-US" sz="2000" dirty="0">
                <a:hlinkClick r:id="rId2"/>
              </a:rPr>
              <a:t>http://www.cs.cmu.edu/~guna/15-123S11/Lectures/Lecture24.pdf</a:t>
            </a:r>
            <a:r>
              <a:rPr lang="en-US" sz="2000" dirty="0"/>
              <a:t> </a:t>
            </a:r>
            <a:endParaRPr lang="en-US" sz="1600" dirty="0"/>
          </a:p>
          <a:p>
            <a:pPr lvl="1"/>
            <a:endParaRPr lang="en-US" sz="1600" dirty="0"/>
          </a:p>
        </p:txBody>
      </p:sp>
      <p:sp>
        <p:nvSpPr>
          <p:cNvPr id="4" name="Slide Number Placeholder 3"/>
          <p:cNvSpPr>
            <a:spLocks noGrp="1"/>
          </p:cNvSpPr>
          <p:nvPr>
            <p:ph type="sldNum" sz="quarter" idx="10"/>
          </p:nvPr>
        </p:nvSpPr>
        <p:spPr/>
        <p:txBody>
          <a:bodyPr/>
          <a:lstStyle/>
          <a:p>
            <a:fld id="{1A9C8370-147A-427D-9F53-B1233595F5E1}" type="slidenum">
              <a:rPr lang="en-US" smtClean="0"/>
              <a:t>11</a:t>
            </a:fld>
            <a:endParaRPr lang="en-US"/>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9372F795-6FD5-48A8-94D4-ED367A92948B}"/>
                  </a:ext>
                </a:extLst>
              </p14:cNvPr>
              <p14:cNvContentPartPr/>
              <p14:nvPr/>
            </p14:nvContentPartPr>
            <p14:xfrm>
              <a:off x="754920" y="3398386"/>
              <a:ext cx="276840" cy="353520"/>
            </p14:xfrm>
          </p:contentPart>
        </mc:Choice>
        <mc:Fallback>
          <p:pic>
            <p:nvPicPr>
              <p:cNvPr id="6" name="Ink 5">
                <a:extLst>
                  <a:ext uri="{FF2B5EF4-FFF2-40B4-BE49-F238E27FC236}">
                    <a16:creationId xmlns:a16="http://schemas.microsoft.com/office/drawing/2014/main" id="{9372F795-6FD5-48A8-94D4-ED367A92948B}"/>
                  </a:ext>
                </a:extLst>
              </p:cNvPr>
              <p:cNvPicPr/>
              <p:nvPr/>
            </p:nvPicPr>
            <p:blipFill>
              <a:blip r:embed="rId4"/>
              <a:stretch>
                <a:fillRect/>
              </a:stretch>
            </p:blipFill>
            <p:spPr>
              <a:xfrm>
                <a:off x="745560" y="3389026"/>
                <a:ext cx="295560" cy="372240"/>
              </a:xfrm>
              <a:prstGeom prst="rect">
                <a:avLst/>
              </a:prstGeom>
            </p:spPr>
          </p:pic>
        </mc:Fallback>
      </mc:AlternateContent>
    </p:spTree>
    <p:extLst>
      <p:ext uri="{BB962C8B-B14F-4D97-AF65-F5344CB8AC3E}">
        <p14:creationId xmlns:p14="http://schemas.microsoft.com/office/powerpoint/2010/main" val="226874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F2717-ECBF-4F9F-A4E8-CF9123FD47C2}"/>
              </a:ext>
            </a:extLst>
          </p:cNvPr>
          <p:cNvSpPr>
            <a:spLocks noGrp="1"/>
          </p:cNvSpPr>
          <p:nvPr>
            <p:ph type="title"/>
          </p:nvPr>
        </p:nvSpPr>
        <p:spPr/>
        <p:txBody>
          <a:bodyPr/>
          <a:lstStyle/>
          <a:p>
            <a:r>
              <a:rPr lang="en-US" dirty="0"/>
              <a:t>C Standard Library vs. POSIX</a:t>
            </a:r>
          </a:p>
        </p:txBody>
      </p:sp>
      <p:sp>
        <p:nvSpPr>
          <p:cNvPr id="3" name="Content Placeholder 2">
            <a:extLst>
              <a:ext uri="{FF2B5EF4-FFF2-40B4-BE49-F238E27FC236}">
                <a16:creationId xmlns:a16="http://schemas.microsoft.com/office/drawing/2014/main" id="{6801553E-5443-40F4-9423-77B77CBCD481}"/>
              </a:ext>
            </a:extLst>
          </p:cNvPr>
          <p:cNvSpPr>
            <a:spLocks noGrp="1"/>
          </p:cNvSpPr>
          <p:nvPr>
            <p:ph idx="1"/>
          </p:nvPr>
        </p:nvSpPr>
        <p:spPr/>
        <p:txBody>
          <a:bodyPr/>
          <a:lstStyle/>
          <a:p>
            <a:r>
              <a:rPr lang="en-US" dirty="0"/>
              <a:t>C std lib implements a subset of POSIX</a:t>
            </a:r>
          </a:p>
          <a:p>
            <a:pPr lvl="1"/>
            <a:r>
              <a:rPr lang="en-US" i="1" dirty="0"/>
              <a:t>e.g.</a:t>
            </a:r>
            <a:r>
              <a:rPr lang="en-US" dirty="0"/>
              <a:t> POSIX provides directory manipulation that C std lib doesn’t</a:t>
            </a:r>
          </a:p>
          <a:p>
            <a:r>
              <a:rPr lang="en-US" dirty="0"/>
              <a:t>C std lib implements automatic buffering</a:t>
            </a:r>
          </a:p>
          <a:p>
            <a:r>
              <a:rPr lang="en-US" dirty="0"/>
              <a:t>C std lib has a nicer API</a:t>
            </a:r>
          </a:p>
          <a:p>
            <a:pPr lvl="3"/>
            <a:endParaRPr lang="en-US" dirty="0"/>
          </a:p>
          <a:p>
            <a:r>
              <a:rPr lang="en-US" dirty="0"/>
              <a:t>The two are similar but C std lib builds on top of POSIX</a:t>
            </a:r>
          </a:p>
          <a:p>
            <a:pPr lvl="1"/>
            <a:r>
              <a:rPr lang="en-US" dirty="0">
                <a:effectLst>
                  <a:glow rad="101600">
                    <a:schemeClr val="bg1"/>
                  </a:glow>
                </a:effectLst>
              </a:rPr>
              <a:t>Choice between high-level and low-level</a:t>
            </a:r>
          </a:p>
          <a:p>
            <a:pPr lvl="1"/>
            <a:r>
              <a:rPr lang="en-US" dirty="0">
                <a:effectLst>
                  <a:glow rad="101600">
                    <a:schemeClr val="bg1"/>
                  </a:glow>
                </a:effectLst>
              </a:rPr>
              <a:t>Will depend on the requirements of your application</a:t>
            </a:r>
          </a:p>
        </p:txBody>
      </p:sp>
      <p:sp>
        <p:nvSpPr>
          <p:cNvPr id="4" name="Slide Number Placeholder 3">
            <a:extLst>
              <a:ext uri="{FF2B5EF4-FFF2-40B4-BE49-F238E27FC236}">
                <a16:creationId xmlns:a16="http://schemas.microsoft.com/office/drawing/2014/main" id="{BC74D29F-6880-473A-BA8B-28A6A63766A3}"/>
              </a:ext>
            </a:extLst>
          </p:cNvPr>
          <p:cNvSpPr>
            <a:spLocks noGrp="1"/>
          </p:cNvSpPr>
          <p:nvPr>
            <p:ph type="sldNum" sz="quarter" idx="10"/>
          </p:nvPr>
        </p:nvSpPr>
        <p:spPr/>
        <p:txBody>
          <a:bodyPr/>
          <a:lstStyle/>
          <a:p>
            <a:fld id="{1A9C8370-147A-427D-9F53-B1233595F5E1}" type="slidenum">
              <a:rPr lang="en-US" smtClean="0"/>
              <a:t>12</a:t>
            </a:fld>
            <a:endParaRPr lang="en-US"/>
          </a:p>
        </p:txBody>
      </p:sp>
    </p:spTree>
    <p:extLst>
      <p:ext uri="{BB962C8B-B14F-4D97-AF65-F5344CB8AC3E}">
        <p14:creationId xmlns:p14="http://schemas.microsoft.com/office/powerpoint/2010/main" val="2494688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dirty="0"/>
              <a:t>POSIX Lower-Level I/O</a:t>
            </a:r>
          </a:p>
          <a:p>
            <a:r>
              <a:rPr lang="en-US" b="1" dirty="0">
                <a:solidFill>
                  <a:srgbClr val="4B2A85"/>
                </a:solidFill>
              </a:rPr>
              <a:t>System Calls</a:t>
            </a:r>
          </a:p>
          <a:p>
            <a:endParaRPr lang="en-US" dirty="0"/>
          </a:p>
          <a:p>
            <a:endParaRPr lang="en-US" dirty="0"/>
          </a:p>
        </p:txBody>
      </p:sp>
      <p:sp>
        <p:nvSpPr>
          <p:cNvPr id="4" name="Slide Number Placeholder 3"/>
          <p:cNvSpPr>
            <a:spLocks noGrp="1"/>
          </p:cNvSpPr>
          <p:nvPr>
            <p:ph type="sldNum" sz="quarter" idx="10"/>
          </p:nvPr>
        </p:nvSpPr>
        <p:spPr/>
        <p:txBody>
          <a:bodyPr/>
          <a:lstStyle/>
          <a:p>
            <a:fld id="{CC1B5E29-5BFE-4A77-A178-85B6D82C95E0}" type="slidenum">
              <a:rPr lang="en-US" smtClean="0"/>
              <a:t>13</a:t>
            </a:fld>
            <a:endParaRPr lang="en-US"/>
          </a:p>
        </p:txBody>
      </p:sp>
    </p:spTree>
    <p:extLst>
      <p:ext uri="{BB962C8B-B14F-4D97-AF65-F5344CB8AC3E}">
        <p14:creationId xmlns:p14="http://schemas.microsoft.com/office/powerpoint/2010/main" val="20893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an OS?</a:t>
            </a:r>
          </a:p>
        </p:txBody>
      </p:sp>
      <p:sp>
        <p:nvSpPr>
          <p:cNvPr id="3" name="Content Placeholder 2"/>
          <p:cNvSpPr>
            <a:spLocks noGrp="1"/>
          </p:cNvSpPr>
          <p:nvPr>
            <p:ph idx="1"/>
          </p:nvPr>
        </p:nvSpPr>
        <p:spPr/>
        <p:txBody>
          <a:bodyPr/>
          <a:lstStyle/>
          <a:p>
            <a:r>
              <a:rPr lang="en-US" dirty="0"/>
              <a:t>Software that:</a:t>
            </a:r>
          </a:p>
          <a:p>
            <a:pPr lvl="1"/>
            <a:r>
              <a:rPr lang="en-US" dirty="0"/>
              <a:t>Directly interacts with the hardware</a:t>
            </a:r>
          </a:p>
          <a:p>
            <a:pPr lvl="2"/>
            <a:r>
              <a:rPr lang="en-US" dirty="0"/>
              <a:t>OS is trusted to do so; user-level programs are not</a:t>
            </a:r>
          </a:p>
          <a:p>
            <a:pPr lvl="2"/>
            <a:r>
              <a:rPr lang="en-US" dirty="0"/>
              <a:t>OS must be ported to new hardware; user-level programs are portable</a:t>
            </a:r>
          </a:p>
          <a:p>
            <a:pPr lvl="1"/>
            <a:r>
              <a:rPr lang="en-US" dirty="0"/>
              <a:t>Manages (allocates, schedules, protects) hardware resources</a:t>
            </a:r>
          </a:p>
          <a:p>
            <a:pPr lvl="2"/>
            <a:r>
              <a:rPr lang="en-US" dirty="0"/>
              <a:t>Decides which programs can access which files, memory locations, pixels on the screen, etc. and when</a:t>
            </a:r>
          </a:p>
          <a:p>
            <a:pPr lvl="1"/>
            <a:r>
              <a:rPr lang="en-US" dirty="0"/>
              <a:t>Abstracts away messy hardware devices</a:t>
            </a:r>
          </a:p>
          <a:p>
            <a:pPr lvl="2"/>
            <a:r>
              <a:rPr lang="en-US" dirty="0"/>
              <a:t>Provides high-level, convenient, portable abstractions</a:t>
            </a:r>
            <a:br>
              <a:rPr lang="en-US" dirty="0"/>
            </a:br>
            <a:r>
              <a:rPr lang="en-US" dirty="0"/>
              <a:t>(</a:t>
            </a:r>
            <a:r>
              <a:rPr lang="en-US" i="1" dirty="0"/>
              <a:t>e.g.</a:t>
            </a:r>
            <a:r>
              <a:rPr lang="en-US" dirty="0"/>
              <a:t> files, disk blocks)</a:t>
            </a:r>
          </a:p>
        </p:txBody>
      </p:sp>
      <p:sp>
        <p:nvSpPr>
          <p:cNvPr id="4" name="Slide Number Placeholder 3"/>
          <p:cNvSpPr>
            <a:spLocks noGrp="1"/>
          </p:cNvSpPr>
          <p:nvPr>
            <p:ph type="sldNum" sz="quarter" idx="10"/>
          </p:nvPr>
        </p:nvSpPr>
        <p:spPr/>
        <p:txBody>
          <a:bodyPr/>
          <a:lstStyle/>
          <a:p>
            <a:fld id="{F3D8482D-149E-464A-ABD3-9AE05EAAC11E}" type="slidenum">
              <a:rPr lang="en-US" smtClean="0"/>
              <a:t>14</a:t>
            </a:fld>
            <a:endParaRPr lang="en-US"/>
          </a:p>
        </p:txBody>
      </p:sp>
    </p:spTree>
    <p:extLst>
      <p:ext uri="{BB962C8B-B14F-4D97-AF65-F5344CB8AC3E}">
        <p14:creationId xmlns:p14="http://schemas.microsoft.com/office/powerpoint/2010/main" val="2309806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Abstraction Provider</a:t>
            </a:r>
          </a:p>
        </p:txBody>
      </p:sp>
      <p:sp>
        <p:nvSpPr>
          <p:cNvPr id="3" name="Content Placeholder 2"/>
          <p:cNvSpPr>
            <a:spLocks noGrp="1"/>
          </p:cNvSpPr>
          <p:nvPr>
            <p:ph idx="1"/>
          </p:nvPr>
        </p:nvSpPr>
        <p:spPr>
          <a:xfrm>
            <a:off x="396875" y="1362075"/>
            <a:ext cx="8366125" cy="1828800"/>
          </a:xfrm>
        </p:spPr>
        <p:txBody>
          <a:bodyPr/>
          <a:lstStyle/>
          <a:p>
            <a:r>
              <a:rPr lang="en-US" dirty="0"/>
              <a:t>The OS is the “layer below”</a:t>
            </a:r>
          </a:p>
          <a:p>
            <a:pPr lvl="1"/>
            <a:r>
              <a:rPr lang="en-US" dirty="0"/>
              <a:t>A module that your program can call (with </a:t>
            </a:r>
            <a:r>
              <a:rPr lang="en-US" dirty="0">
                <a:solidFill>
                  <a:srgbClr val="0066FF"/>
                </a:solidFill>
              </a:rPr>
              <a:t>system calls</a:t>
            </a:r>
            <a:r>
              <a:rPr lang="en-US" dirty="0"/>
              <a:t>)</a:t>
            </a:r>
          </a:p>
          <a:p>
            <a:pPr lvl="1"/>
            <a:r>
              <a:rPr lang="en-US" dirty="0"/>
              <a:t>Provides a powerful OS API – POSIX, Windows, etc.</a:t>
            </a:r>
          </a:p>
        </p:txBody>
      </p:sp>
      <p:sp>
        <p:nvSpPr>
          <p:cNvPr id="4" name="Slide Number Placeholder 3"/>
          <p:cNvSpPr>
            <a:spLocks noGrp="1"/>
          </p:cNvSpPr>
          <p:nvPr>
            <p:ph type="sldNum" sz="quarter" idx="10"/>
          </p:nvPr>
        </p:nvSpPr>
        <p:spPr/>
        <p:txBody>
          <a:bodyPr/>
          <a:lstStyle/>
          <a:p>
            <a:fld id="{F3D8482D-149E-464A-ABD3-9AE05EAAC11E}" type="slidenum">
              <a:rPr lang="en-US" smtClean="0"/>
              <a:t>15</a:t>
            </a:fld>
            <a:endParaRPr lang="en-US"/>
          </a:p>
        </p:txBody>
      </p:sp>
      <p:sp>
        <p:nvSpPr>
          <p:cNvPr id="5" name="TextBox 4"/>
          <p:cNvSpPr txBox="1"/>
          <p:nvPr/>
        </p:nvSpPr>
        <p:spPr>
          <a:xfrm>
            <a:off x="1005840" y="3200400"/>
            <a:ext cx="2560320" cy="914400"/>
          </a:xfrm>
          <a:prstGeom prst="rect">
            <a:avLst/>
          </a:prstGeom>
          <a:solidFill>
            <a:srgbClr val="C00000">
              <a:alpha val="80000"/>
            </a:srgbClr>
          </a:solidFill>
          <a:ln w="22225">
            <a:solidFill>
              <a:srgbClr val="B7A57A"/>
            </a:solidFill>
          </a:ln>
        </p:spPr>
        <p:txBody>
          <a:bodyPr wrap="square" rtlCol="0" anchor="ctr">
            <a:noAutofit/>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a process running your program</a:t>
            </a:r>
          </a:p>
        </p:txBody>
      </p:sp>
      <p:sp>
        <p:nvSpPr>
          <p:cNvPr id="6" name="TextBox 5"/>
          <p:cNvSpPr txBox="1"/>
          <p:nvPr/>
        </p:nvSpPr>
        <p:spPr>
          <a:xfrm>
            <a:off x="91440" y="5349240"/>
            <a:ext cx="731520" cy="457200"/>
          </a:xfrm>
          <a:prstGeom prst="rect">
            <a:avLst/>
          </a:prstGeom>
          <a:noFill/>
        </p:spPr>
        <p:txBody>
          <a:bodyPr wrap="square" rtlCol="0" anchor="ctr">
            <a:normAutofit/>
          </a:bodyPr>
          <a:lstStyle/>
          <a:p>
            <a:pPr algn="ctr"/>
            <a:r>
              <a:rPr lang="en-US" sz="2400" b="1" dirty="0">
                <a:latin typeface="Calibri" panose="020F0502020204030204" pitchFamily="34" charset="0"/>
                <a:ea typeface="CMU Bright" panose="02000603000000000000" pitchFamily="2" charset="0"/>
                <a:cs typeface="Calibri" panose="020F0502020204030204" pitchFamily="34" charset="0"/>
              </a:rPr>
              <a:t>OS</a:t>
            </a:r>
          </a:p>
        </p:txBody>
      </p:sp>
      <p:sp>
        <p:nvSpPr>
          <p:cNvPr id="7" name="TextBox 6"/>
          <p:cNvSpPr txBox="1"/>
          <p:nvPr/>
        </p:nvSpPr>
        <p:spPr>
          <a:xfrm>
            <a:off x="91440" y="3910446"/>
            <a:ext cx="731520" cy="822960"/>
          </a:xfrm>
          <a:prstGeom prst="rect">
            <a:avLst/>
          </a:prstGeom>
          <a:noFill/>
        </p:spPr>
        <p:txBody>
          <a:bodyPr wrap="square" rtlCol="0" anchor="ctr">
            <a:noAutofit/>
          </a:bodyPr>
          <a:lstStyle/>
          <a:p>
            <a:pPr algn="ctr"/>
            <a: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t>OS</a:t>
            </a:r>
            <a:b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br>
            <a:r>
              <a:rPr lang="en-US" sz="2400" b="1" dirty="0">
                <a:solidFill>
                  <a:srgbClr val="FF0000"/>
                </a:solidFill>
                <a:latin typeface="Calibri" panose="020F0502020204030204" pitchFamily="34" charset="0"/>
                <a:ea typeface="CMU Bright" panose="02000603000000000000" pitchFamily="2" charset="0"/>
                <a:cs typeface="Calibri" panose="020F0502020204030204" pitchFamily="34" charset="0"/>
              </a:rPr>
              <a:t>API</a:t>
            </a:r>
          </a:p>
        </p:txBody>
      </p:sp>
      <p:cxnSp>
        <p:nvCxnSpPr>
          <p:cNvPr id="9" name="Straight Connector 8"/>
          <p:cNvCxnSpPr/>
          <p:nvPr/>
        </p:nvCxnSpPr>
        <p:spPr bwMode="auto">
          <a:xfrm flipV="1">
            <a:off x="822960" y="4297680"/>
            <a:ext cx="2926080" cy="0"/>
          </a:xfrm>
          <a:prstGeom prst="line">
            <a:avLst/>
          </a:prstGeom>
          <a:noFill/>
          <a:ln w="31750" cap="flat" cmpd="sng" algn="ctr">
            <a:solidFill>
              <a:srgbClr val="FF0000"/>
            </a:solidFill>
            <a:prstDash val="dash"/>
            <a:round/>
            <a:headEnd type="none" w="med" len="med"/>
            <a:tailEnd type="none" w="med" len="med"/>
          </a:ln>
          <a:effectLst/>
        </p:spPr>
      </p:cxnSp>
      <p:graphicFrame>
        <p:nvGraphicFramePr>
          <p:cNvPr id="11" name="Table 10"/>
          <p:cNvGraphicFramePr>
            <a:graphicFrameLocks noGrp="1"/>
          </p:cNvGraphicFramePr>
          <p:nvPr>
            <p:extLst/>
          </p:nvPr>
        </p:nvGraphicFramePr>
        <p:xfrm>
          <a:off x="914400" y="4480560"/>
          <a:ext cx="2743200" cy="219456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tblGrid>
              <a:tr h="2194560">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file system</a:t>
                      </a:r>
                    </a:p>
                  </a:txBody>
                  <a:tcPr vert="vert270">
                    <a:lnL w="38100" cap="flat" cmpd="sng" algn="ctr">
                      <a:solidFill>
                        <a:srgbClr val="0066FF"/>
                      </a:solidFill>
                      <a:prstDash val="solid"/>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network stack</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virtual memory</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process mgmt.</a:t>
                      </a:r>
                    </a:p>
                  </a:txBody>
                  <a:tcPr vert="vert270">
                    <a:lnL w="19050" cap="flat" cmpd="sng" algn="ctr">
                      <a:solidFill>
                        <a:schemeClr val="bg1"/>
                      </a:solidFill>
                      <a:prstDash val="lgDash"/>
                      <a:round/>
                      <a:headEnd type="none" w="med" len="med"/>
                      <a:tailEnd type="none" w="med" len="med"/>
                    </a:lnL>
                    <a:lnR w="19050" cap="flat" cmpd="sng" algn="ctr">
                      <a:solidFill>
                        <a:schemeClr val="bg1"/>
                      </a:solidFill>
                      <a:prstDash val="lgDash"/>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tc>
                  <a:txBody>
                    <a:bodyPr/>
                    <a:lstStyle/>
                    <a:p>
                      <a:pPr algn="ctr"/>
                      <a:r>
                        <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rPr>
                        <a:t>… </a:t>
                      </a:r>
                      <a:r>
                        <a:rPr lang="en-US" sz="2400" dirty="0" err="1">
                          <a:solidFill>
                            <a:schemeClr val="bg1"/>
                          </a:solidFill>
                          <a:latin typeface="Calibri" panose="020F0502020204030204" pitchFamily="34" charset="0"/>
                          <a:ea typeface="CMU Bright" panose="02000603000000000000" pitchFamily="2" charset="0"/>
                          <a:cs typeface="Calibri" panose="020F0502020204030204" pitchFamily="34" charset="0"/>
                        </a:rPr>
                        <a:t>etc</a:t>
                      </a:r>
                      <a:r>
                        <a:rPr lang="en-US" sz="2400"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a:t>
                      </a:r>
                      <a:endParaRPr lang="en-US" sz="2400"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vert="vert270">
                    <a:lnL w="19050" cap="flat" cmpd="sng" algn="ctr">
                      <a:solidFill>
                        <a:schemeClr val="bg1"/>
                      </a:solidFill>
                      <a:prstDash val="lgDash"/>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4114800" y="3200400"/>
            <a:ext cx="4754880" cy="3346044"/>
          </a:xfrm>
          <a:prstGeom prst="rect">
            <a:avLst/>
          </a:prstGeom>
          <a:noFill/>
        </p:spPr>
        <p:txBody>
          <a:bodyPr wrap="square" rtlCol="0">
            <a:spAutoFit/>
          </a:bodyPr>
          <a:lstStyle/>
          <a:p>
            <a:pPr>
              <a:lnSpc>
                <a:spcPct val="108000"/>
              </a:lnSpc>
            </a:pPr>
            <a:r>
              <a:rPr lang="en-US" sz="2200" b="1" dirty="0">
                <a:latin typeface="Calibri" panose="020F0502020204030204" pitchFamily="34" charset="0"/>
                <a:ea typeface="CMU Bright" panose="02000603000000000000" pitchFamily="2" charset="0"/>
                <a:cs typeface="Calibri" panose="020F0502020204030204" pitchFamily="34" charset="0"/>
              </a:rPr>
              <a:t>File System</a:t>
            </a:r>
          </a:p>
          <a:p>
            <a:pPr marL="460375" indent="-285750">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open(), read(), write(), close(),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Network Stack</a:t>
            </a:r>
          </a:p>
          <a:p>
            <a:pPr marL="398463" indent="-285750">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connect(), listen(), read(), write(),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Virtual Memory</a:t>
            </a:r>
          </a:p>
          <a:p>
            <a:pPr marL="460375" indent="-285750">
              <a:lnSpc>
                <a:spcPct val="108000"/>
              </a:lnSpc>
              <a:buFont typeface="Arial" panose="020B0604020202020204" pitchFamily="34" charset="0"/>
              <a:buChar char="•"/>
            </a:pPr>
            <a:r>
              <a:rPr lang="en-US" sz="2000" dirty="0" err="1">
                <a:latin typeface="Calibri" panose="020F0502020204030204" pitchFamily="34" charset="0"/>
                <a:ea typeface="CMU Bright" panose="02000603000000000000" pitchFamily="2" charset="0"/>
                <a:cs typeface="Calibri" panose="020F0502020204030204" pitchFamily="34" charset="0"/>
              </a:rPr>
              <a:t>brk</a:t>
            </a:r>
            <a:r>
              <a:rPr lang="en-US" sz="2000" dirty="0">
                <a:latin typeface="Calibri" panose="020F0502020204030204" pitchFamily="34" charset="0"/>
                <a:ea typeface="CMU Bright" panose="02000603000000000000" pitchFamily="2" charset="0"/>
                <a:cs typeface="Calibri" panose="020F0502020204030204" pitchFamily="34" charset="0"/>
              </a:rPr>
              <a:t>(), </a:t>
            </a:r>
            <a:r>
              <a:rPr lang="en-US" sz="2000" dirty="0" err="1">
                <a:latin typeface="Calibri" panose="020F0502020204030204" pitchFamily="34" charset="0"/>
                <a:ea typeface="CMU Bright" panose="02000603000000000000" pitchFamily="2" charset="0"/>
                <a:cs typeface="Calibri" panose="020F0502020204030204" pitchFamily="34" charset="0"/>
              </a:rPr>
              <a:t>shm_open</a:t>
            </a:r>
            <a:r>
              <a:rPr lang="en-US" sz="2000" dirty="0">
                <a:latin typeface="Calibri" panose="020F0502020204030204" pitchFamily="34" charset="0"/>
                <a:ea typeface="CMU Bright" panose="02000603000000000000" pitchFamily="2" charset="0"/>
                <a:cs typeface="Calibri" panose="020F0502020204030204" pitchFamily="34" charset="0"/>
              </a:rPr>
              <a:t>(), …</a:t>
            </a:r>
          </a:p>
          <a:p>
            <a:pPr>
              <a:lnSpc>
                <a:spcPct val="108000"/>
              </a:lnSpc>
              <a:spcBef>
                <a:spcPts val="1200"/>
              </a:spcBef>
            </a:pPr>
            <a:r>
              <a:rPr lang="en-US" sz="2200" b="1" dirty="0">
                <a:latin typeface="Calibri" panose="020F0502020204030204" pitchFamily="34" charset="0"/>
                <a:ea typeface="CMU Bright" panose="02000603000000000000" pitchFamily="2" charset="0"/>
                <a:cs typeface="Calibri" panose="020F0502020204030204" pitchFamily="34" charset="0"/>
              </a:rPr>
              <a:t>Process Management</a:t>
            </a:r>
          </a:p>
          <a:p>
            <a:pPr marL="460375" indent="-288925">
              <a:lnSpc>
                <a:spcPct val="108000"/>
              </a:lnSpc>
              <a:buFont typeface="Arial" panose="020B0604020202020204" pitchFamily="34" charset="0"/>
              <a:buChar char="•"/>
            </a:pPr>
            <a:r>
              <a:rPr lang="en-US" sz="2000" dirty="0">
                <a:latin typeface="Calibri" panose="020F0502020204030204" pitchFamily="34" charset="0"/>
                <a:ea typeface="CMU Bright" panose="02000603000000000000" pitchFamily="2" charset="0"/>
                <a:cs typeface="Calibri" panose="020F0502020204030204" pitchFamily="34" charset="0"/>
              </a:rPr>
              <a:t>fork(), wait(), nice(), …</a:t>
            </a:r>
          </a:p>
        </p:txBody>
      </p:sp>
    </p:spTree>
    <p:extLst>
      <p:ext uri="{BB962C8B-B14F-4D97-AF65-F5344CB8AC3E}">
        <p14:creationId xmlns:p14="http://schemas.microsoft.com/office/powerpoint/2010/main" val="42865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OS: Protection System</a:t>
            </a:r>
          </a:p>
        </p:txBody>
      </p:sp>
      <p:sp>
        <p:nvSpPr>
          <p:cNvPr id="3" name="Content Placeholder 2"/>
          <p:cNvSpPr>
            <a:spLocks noGrp="1"/>
          </p:cNvSpPr>
          <p:nvPr>
            <p:ph idx="1"/>
          </p:nvPr>
        </p:nvSpPr>
        <p:spPr>
          <a:xfrm>
            <a:off x="396875" y="1362075"/>
            <a:ext cx="5760720" cy="4972050"/>
          </a:xfrm>
        </p:spPr>
        <p:txBody>
          <a:bodyPr/>
          <a:lstStyle/>
          <a:p>
            <a:r>
              <a:rPr lang="en-US" sz="2400" dirty="0"/>
              <a:t>OS isolates process from each other</a:t>
            </a:r>
          </a:p>
          <a:p>
            <a:pPr lvl="1"/>
            <a:r>
              <a:rPr lang="en-US" sz="2000" dirty="0"/>
              <a:t>But permits controlled sharing between them</a:t>
            </a:r>
          </a:p>
          <a:p>
            <a:pPr lvl="2"/>
            <a:r>
              <a:rPr lang="en-US" sz="1800" dirty="0"/>
              <a:t>Through shared name spaces (</a:t>
            </a:r>
            <a:r>
              <a:rPr lang="en-US" sz="1800" i="1" dirty="0"/>
              <a:t>e.g.</a:t>
            </a:r>
            <a:r>
              <a:rPr lang="en-US" sz="1800" dirty="0"/>
              <a:t> file names)</a:t>
            </a:r>
          </a:p>
          <a:p>
            <a:pPr>
              <a:spcBef>
                <a:spcPts val="1200"/>
              </a:spcBef>
            </a:pPr>
            <a:r>
              <a:rPr lang="en-US" sz="2400" dirty="0"/>
              <a:t>OS isolates itself from processes</a:t>
            </a:r>
          </a:p>
          <a:p>
            <a:pPr lvl="1"/>
            <a:r>
              <a:rPr lang="en-US" sz="2000" dirty="0"/>
              <a:t>Must prevent processes from accessing the hardware directly</a:t>
            </a:r>
          </a:p>
          <a:p>
            <a:pPr>
              <a:spcBef>
                <a:spcPts val="1200"/>
              </a:spcBef>
            </a:pPr>
            <a:r>
              <a:rPr lang="en-US" sz="2400" dirty="0"/>
              <a:t>OS is allowed to access the hardware</a:t>
            </a:r>
          </a:p>
          <a:p>
            <a:pPr lvl="1"/>
            <a:r>
              <a:rPr lang="en-US" sz="2000" dirty="0"/>
              <a:t>User-level processes run with the CPU (processor) in </a:t>
            </a:r>
            <a:r>
              <a:rPr lang="en-US" sz="2000" dirty="0">
                <a:solidFill>
                  <a:srgbClr val="0066FF"/>
                </a:solidFill>
              </a:rPr>
              <a:t>unprivileged mode</a:t>
            </a:r>
          </a:p>
          <a:p>
            <a:pPr lvl="1"/>
            <a:r>
              <a:rPr lang="en-US" sz="2000" dirty="0"/>
              <a:t>The OS runs with the CPU in </a:t>
            </a:r>
            <a:r>
              <a:rPr lang="en-US" sz="2000" dirty="0">
                <a:solidFill>
                  <a:srgbClr val="0066FF"/>
                </a:solidFill>
              </a:rPr>
              <a:t>privileged mode</a:t>
            </a:r>
          </a:p>
          <a:p>
            <a:pPr lvl="1"/>
            <a:r>
              <a:rPr lang="en-US" sz="2000" dirty="0"/>
              <a:t>User-level processes invoke system calls to safely enter the OS</a:t>
            </a:r>
          </a:p>
        </p:txBody>
      </p:sp>
      <p:sp>
        <p:nvSpPr>
          <p:cNvPr id="4" name="Slide Number Placeholder 3"/>
          <p:cNvSpPr>
            <a:spLocks noGrp="1"/>
          </p:cNvSpPr>
          <p:nvPr>
            <p:ph type="sldNum" sz="quarter" idx="10"/>
          </p:nvPr>
        </p:nvSpPr>
        <p:spPr/>
        <p:txBody>
          <a:bodyPr/>
          <a:lstStyle/>
          <a:p>
            <a:fld id="{F3D8482D-149E-464A-ABD3-9AE05EAAC11E}" type="slidenum">
              <a:rPr lang="en-US" smtClean="0"/>
              <a:t>16</a:t>
            </a:fld>
            <a:endParaRPr lang="en-US"/>
          </a:p>
        </p:txBody>
      </p:sp>
      <p:sp>
        <p:nvSpPr>
          <p:cNvPr id="5" name="Rectangle 4"/>
          <p:cNvSpPr/>
          <p:nvPr/>
        </p:nvSpPr>
        <p:spPr bwMode="auto">
          <a:xfrm>
            <a:off x="6126480" y="4023360"/>
            <a:ext cx="2743200" cy="10972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6" name="Rectangle 5"/>
          <p:cNvSpPr/>
          <p:nvPr/>
        </p:nvSpPr>
        <p:spPr bwMode="auto">
          <a:xfrm>
            <a:off x="6126480" y="5303520"/>
            <a:ext cx="2743200" cy="54864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7" name="TextBox 6"/>
          <p:cNvSpPr txBox="1"/>
          <p:nvPr/>
        </p:nvSpPr>
        <p:spPr>
          <a:xfrm>
            <a:off x="6126480"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8" name="TextBox 7"/>
          <p:cNvSpPr txBox="1"/>
          <p:nvPr/>
        </p:nvSpPr>
        <p:spPr>
          <a:xfrm>
            <a:off x="6839712"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9" name="TextBox 8"/>
          <p:cNvSpPr txBox="1"/>
          <p:nvPr/>
        </p:nvSpPr>
        <p:spPr>
          <a:xfrm>
            <a:off x="7552944" y="2468880"/>
            <a:ext cx="594360" cy="137160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0" name="TextBox 9"/>
          <p:cNvSpPr txBox="1"/>
          <p:nvPr/>
        </p:nvSpPr>
        <p:spPr>
          <a:xfrm>
            <a:off x="8275320" y="2468880"/>
            <a:ext cx="594360" cy="137160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mc:AlternateContent xmlns:mc="http://schemas.openxmlformats.org/markup-compatibility/2006">
        <mc:Choice xmlns:p14="http://schemas.microsoft.com/office/powerpoint/2010/main" Requires="p14">
          <p:contentPart p14:bwMode="auto" r:id="rId3">
            <p14:nvContentPartPr>
              <p14:cNvPr id="12" name="Ink 11">
                <a:extLst>
                  <a:ext uri="{FF2B5EF4-FFF2-40B4-BE49-F238E27FC236}">
                    <a16:creationId xmlns:a16="http://schemas.microsoft.com/office/drawing/2014/main" id="{D5BBA9D9-FA91-4A20-8971-C1A6050A50B0}"/>
                  </a:ext>
                </a:extLst>
              </p14:cNvPr>
              <p14:cNvContentPartPr/>
              <p14:nvPr/>
            </p14:nvContentPartPr>
            <p14:xfrm>
              <a:off x="2743539" y="4840617"/>
              <a:ext cx="2523240" cy="782280"/>
            </p14:xfrm>
          </p:contentPart>
        </mc:Choice>
        <mc:Fallback>
          <p:pic>
            <p:nvPicPr>
              <p:cNvPr id="12" name="Ink 11">
                <a:extLst>
                  <a:ext uri="{FF2B5EF4-FFF2-40B4-BE49-F238E27FC236}">
                    <a16:creationId xmlns:a16="http://schemas.microsoft.com/office/drawing/2014/main" id="{D5BBA9D9-FA91-4A20-8971-C1A6050A50B0}"/>
                  </a:ext>
                </a:extLst>
              </p:cNvPr>
              <p:cNvPicPr/>
              <p:nvPr/>
            </p:nvPicPr>
            <p:blipFill>
              <a:blip r:embed="rId4"/>
              <a:stretch>
                <a:fillRect/>
              </a:stretch>
            </p:blipFill>
            <p:spPr>
              <a:xfrm>
                <a:off x="2734179" y="4831257"/>
                <a:ext cx="2541960" cy="801000"/>
              </a:xfrm>
              <a:prstGeom prst="rect">
                <a:avLst/>
              </a:prstGeom>
            </p:spPr>
          </p:pic>
        </mc:Fallback>
      </mc:AlternateContent>
    </p:spTree>
    <p:extLst>
      <p:ext uri="{BB962C8B-B14F-4D97-AF65-F5344CB8AC3E}">
        <p14:creationId xmlns:p14="http://schemas.microsoft.com/office/powerpoint/2010/main" val="104870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17</a:t>
            </a:fld>
            <a:endParaRPr lang="en-US"/>
          </a:p>
        </p:txBody>
      </p:sp>
      <p:grpSp>
        <p:nvGrpSpPr>
          <p:cNvPr id="17" name="Group 16"/>
          <p:cNvGrpSpPr/>
          <p:nvPr/>
        </p:nvGrpSpPr>
        <p:grpSpPr>
          <a:xfrm>
            <a:off x="5029200" y="1828800"/>
            <a:ext cx="3840480" cy="4206240"/>
            <a:chOff x="5029200" y="1828800"/>
            <a:chExt cx="3840480" cy="4206240"/>
          </a:xfrm>
        </p:grpSpPr>
        <p:sp>
          <p:nvSpPr>
            <p:cNvPr id="5" name="Rectangle 4"/>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6" name="Rectangle 5"/>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7" name="TextBox 6"/>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8" name="TextBox 7"/>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9" name="TextBox 8"/>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0" name="TextBox 9"/>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11" name="Freeform 6"/>
          <p:cNvSpPr>
            <a:spLocks/>
          </p:cNvSpPr>
          <p:nvPr/>
        </p:nvSpPr>
        <p:spPr bwMode="auto">
          <a:xfrm>
            <a:off x="5070879" y="304661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4" name="TextBox 13"/>
          <p:cNvSpPr txBox="1"/>
          <p:nvPr/>
        </p:nvSpPr>
        <p:spPr>
          <a:xfrm>
            <a:off x="548640" y="2831869"/>
            <a:ext cx="3474720" cy="1938992"/>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A CPU (thread of execution) is running user-level code in Process A; the CPU is set to </a:t>
            </a:r>
            <a:r>
              <a:rPr lang="en-US" sz="2400" i="1" dirty="0">
                <a:latin typeface="Calibri" panose="020F0502020204030204" pitchFamily="34" charset="0"/>
                <a:ea typeface="CMU Bright" panose="02000603000000000000" pitchFamily="2" charset="0"/>
                <a:cs typeface="Calibri" panose="020F0502020204030204" pitchFamily="34" charset="0"/>
              </a:rPr>
              <a:t>unprivileged mode</a:t>
            </a:r>
            <a:r>
              <a:rPr lang="en-US" sz="2400" dirty="0">
                <a:latin typeface="Calibri" panose="020F0502020204030204" pitchFamily="34" charset="0"/>
                <a:ea typeface="CMU Bright" panose="02000603000000000000" pitchFamily="2" charset="0"/>
                <a:cs typeface="Calibri" panose="020F0502020204030204" pitchFamily="34" charset="0"/>
              </a:rPr>
              <a:t>.</a:t>
            </a:r>
          </a:p>
        </p:txBody>
      </p:sp>
      <p:cxnSp>
        <p:nvCxnSpPr>
          <p:cNvPr id="16" name="Straight Arrow Connector 15"/>
          <p:cNvCxnSpPr>
            <a:cxnSpLocks/>
          </p:cNvCxnSpPr>
          <p:nvPr/>
        </p:nvCxnSpPr>
        <p:spPr bwMode="auto">
          <a:xfrm>
            <a:off x="3461657" y="3046615"/>
            <a:ext cx="1580212" cy="167641"/>
          </a:xfrm>
          <a:prstGeom prst="straightConnector1">
            <a:avLst/>
          </a:prstGeom>
          <a:noFill/>
          <a:ln w="50800" cap="flat" cmpd="sng" algn="ctr">
            <a:solidFill>
              <a:srgbClr val="FF0000"/>
            </a:solidFill>
            <a:prstDash val="solid"/>
            <a:round/>
            <a:headEnd type="none" w="med" len="med"/>
            <a:tailEnd type="stealth"/>
          </a:ln>
          <a:effectLst/>
        </p:spPr>
      </p:cxnSp>
    </p:spTree>
    <p:extLst>
      <p:ext uri="{BB962C8B-B14F-4D97-AF65-F5344CB8AC3E}">
        <p14:creationId xmlns:p14="http://schemas.microsoft.com/office/powerpoint/2010/main" val="2575504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29200" y="1828800"/>
            <a:ext cx="3840480" cy="4206240"/>
            <a:chOff x="5029200" y="1828800"/>
            <a:chExt cx="3840480" cy="4206240"/>
          </a:xfrm>
        </p:grpSpPr>
        <p:sp>
          <p:nvSpPr>
            <p:cNvPr id="15" name="Rectangle 14"/>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6" name="Rectangle 15"/>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7" name="TextBox 16"/>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8" name="TextBox 17"/>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9" name="TextBox 18"/>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18</a:t>
            </a:fld>
            <a:endParaRPr lang="en-US"/>
          </a:p>
        </p:txBody>
      </p:sp>
      <p:sp>
        <p:nvSpPr>
          <p:cNvPr id="11"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2" name="TextBox 11"/>
          <p:cNvSpPr txBox="1"/>
          <p:nvPr/>
        </p:nvSpPr>
        <p:spPr>
          <a:xfrm>
            <a:off x="548640" y="2468880"/>
            <a:ext cx="3474720" cy="3046988"/>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Code in Process A invokes a system call; the hardware then sets the CPU to </a:t>
            </a:r>
            <a:r>
              <a:rPr lang="en-US" sz="2400" i="1" dirty="0">
                <a:latin typeface="Calibri" panose="020F0502020204030204" pitchFamily="34" charset="0"/>
                <a:ea typeface="CMU Bright" panose="02000603000000000000" pitchFamily="2" charset="0"/>
                <a:cs typeface="Calibri" panose="020F0502020204030204" pitchFamily="34" charset="0"/>
              </a:rPr>
              <a:t>privileged mode </a:t>
            </a:r>
            <a:r>
              <a:rPr lang="en-US" sz="2400" dirty="0">
                <a:latin typeface="Calibri" panose="020F0502020204030204" pitchFamily="34" charset="0"/>
                <a:ea typeface="CMU Bright" panose="02000603000000000000" pitchFamily="2" charset="0"/>
                <a:cs typeface="Calibri" panose="020F0502020204030204" pitchFamily="34" charset="0"/>
              </a:rPr>
              <a:t>and traps into the OS, which invokes the appropriate system call handler.</a:t>
            </a:r>
            <a:endParaRPr lang="en-US" sz="2400" i="1" dirty="0">
              <a:latin typeface="Calibri" panose="020F0502020204030204" pitchFamily="34" charset="0"/>
              <a:ea typeface="CMU Bright" panose="02000603000000000000" pitchFamily="2" charset="0"/>
              <a:cs typeface="Calibri" panose="020F0502020204030204" pitchFamily="34" charset="0"/>
            </a:endParaRPr>
          </a:p>
        </p:txBody>
      </p:sp>
      <p:sp>
        <p:nvSpPr>
          <p:cNvPr id="3" name="Arc 2"/>
          <p:cNvSpPr/>
          <p:nvPr/>
        </p:nvSpPr>
        <p:spPr bwMode="auto">
          <a:xfrm flipH="1">
            <a:off x="4572000" y="3200400"/>
            <a:ext cx="731520" cy="731520"/>
          </a:xfrm>
          <a:prstGeom prst="arc">
            <a:avLst>
              <a:gd name="adj1" fmla="val 16240414"/>
              <a:gd name="adj2" fmla="val 5493520"/>
            </a:avLst>
          </a:prstGeom>
          <a:noFill/>
          <a:ln w="25400" cap="flat" cmpd="sng" algn="ctr">
            <a:solidFill>
              <a:srgbClr val="FFFF00"/>
            </a:solidFill>
            <a:prstDash val="dash"/>
            <a:round/>
            <a:headEnd type="none" w="med" len="med"/>
            <a:tailEnd type="stealth" w="lg" len="lg"/>
          </a:ln>
          <a:effectLst>
            <a:glow rad="38100">
              <a:schemeClr val="tx1"/>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ndParaRPr>
          </a:p>
        </p:txBody>
      </p:sp>
      <p:sp>
        <p:nvSpPr>
          <p:cNvPr id="13" name="TextBox 12"/>
          <p:cNvSpPr txBox="1"/>
          <p:nvPr/>
        </p:nvSpPr>
        <p:spPr>
          <a:xfrm rot="16200000">
            <a:off x="3749040" y="3383280"/>
            <a:ext cx="1280160" cy="365760"/>
          </a:xfrm>
          <a:prstGeom prst="rect">
            <a:avLst/>
          </a:prstGeom>
          <a:noFill/>
        </p:spPr>
        <p:txBody>
          <a:bodyPr wrap="square" rtlCol="0">
            <a:spAutoFit/>
          </a:bodyPr>
          <a:lstStyle/>
          <a:p>
            <a:pPr algn="ctr"/>
            <a:r>
              <a:rPr lang="en-US"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a:t>
            </a:r>
          </a:p>
        </p:txBody>
      </p:sp>
      <mc:AlternateContent xmlns:mc="http://schemas.openxmlformats.org/markup-compatibility/2006">
        <mc:Choice xmlns:p14="http://schemas.microsoft.com/office/powerpoint/2010/main" Requires="p14">
          <p:contentPart p14:bwMode="auto" r:id="rId3">
            <p14:nvContentPartPr>
              <p14:cNvPr id="22" name="Ink 21">
                <a:extLst>
                  <a:ext uri="{FF2B5EF4-FFF2-40B4-BE49-F238E27FC236}">
                    <a16:creationId xmlns:a16="http://schemas.microsoft.com/office/drawing/2014/main" id="{DEE9763D-268F-4681-A6BE-4428A844A2CD}"/>
                  </a:ext>
                </a:extLst>
              </p14:cNvPr>
              <p14:cNvContentPartPr/>
              <p14:nvPr/>
            </p14:nvContentPartPr>
            <p14:xfrm>
              <a:off x="1620180" y="3662948"/>
              <a:ext cx="2082600" cy="1773360"/>
            </p14:xfrm>
          </p:contentPart>
        </mc:Choice>
        <mc:Fallback>
          <p:pic>
            <p:nvPicPr>
              <p:cNvPr id="22" name="Ink 21">
                <a:extLst>
                  <a:ext uri="{FF2B5EF4-FFF2-40B4-BE49-F238E27FC236}">
                    <a16:creationId xmlns:a16="http://schemas.microsoft.com/office/drawing/2014/main" id="{DEE9763D-268F-4681-A6BE-4428A844A2CD}"/>
                  </a:ext>
                </a:extLst>
              </p:cNvPr>
              <p:cNvPicPr/>
              <p:nvPr/>
            </p:nvPicPr>
            <p:blipFill>
              <a:blip r:embed="rId4"/>
              <a:stretch>
                <a:fillRect/>
              </a:stretch>
            </p:blipFill>
            <p:spPr>
              <a:xfrm>
                <a:off x="1610820" y="3653588"/>
                <a:ext cx="2101320" cy="1792080"/>
              </a:xfrm>
              <a:prstGeom prst="rect">
                <a:avLst/>
              </a:prstGeom>
            </p:spPr>
          </p:pic>
        </mc:Fallback>
      </mc:AlternateContent>
    </p:spTree>
    <p:extLst>
      <p:ext uri="{BB962C8B-B14F-4D97-AF65-F5344CB8AC3E}">
        <p14:creationId xmlns:p14="http://schemas.microsoft.com/office/powerpoint/2010/main" val="540997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029200" y="1828800"/>
            <a:ext cx="3840480" cy="4206240"/>
            <a:chOff x="5029200" y="1828800"/>
            <a:chExt cx="3840480" cy="4206240"/>
          </a:xfrm>
        </p:grpSpPr>
        <p:sp>
          <p:nvSpPr>
            <p:cNvPr id="27" name="Rectangle 26"/>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28" name="Rectangle 27"/>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29" name="TextBox 28"/>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0" name="TextBox 29"/>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1" name="TextBox 30"/>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32" name="TextBox 31"/>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19</a:t>
            </a:fld>
            <a:endParaRPr lang="en-US"/>
          </a:p>
        </p:txBody>
      </p:sp>
      <p:sp>
        <p:nvSpPr>
          <p:cNvPr id="12"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3" name="TextBox 12"/>
          <p:cNvSpPr txBox="1"/>
          <p:nvPr/>
        </p:nvSpPr>
        <p:spPr>
          <a:xfrm>
            <a:off x="548640" y="2468880"/>
            <a:ext cx="3474720" cy="3046988"/>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Because the CPU executing the thread that’s in the OS is in privileged mode, it is able to use </a:t>
            </a:r>
            <a:r>
              <a:rPr lang="en-US" sz="2400" i="1" dirty="0">
                <a:latin typeface="Calibri" panose="020F0502020204030204" pitchFamily="34" charset="0"/>
                <a:ea typeface="CMU Bright" panose="02000603000000000000" pitchFamily="2" charset="0"/>
                <a:cs typeface="Calibri" panose="020F0502020204030204" pitchFamily="34" charset="0"/>
              </a:rPr>
              <a:t>privileged instructions</a:t>
            </a:r>
            <a:r>
              <a:rPr lang="en-US" sz="2400" dirty="0">
                <a:latin typeface="Calibri" panose="020F0502020204030204" pitchFamily="34" charset="0"/>
                <a:ea typeface="CMU Bright" panose="02000603000000000000" pitchFamily="2" charset="0"/>
                <a:cs typeface="Calibri" panose="020F0502020204030204" pitchFamily="34" charset="0"/>
              </a:rPr>
              <a:t> that interact directly with hardware devices like disks.</a:t>
            </a:r>
            <a:endParaRPr lang="en-US" sz="2400" i="1" dirty="0">
              <a:latin typeface="Calibri" panose="020F0502020204030204" pitchFamily="34" charset="0"/>
              <a:ea typeface="CMU Bright" panose="02000603000000000000" pitchFamily="2" charset="0"/>
              <a:cs typeface="Calibri" panose="020F0502020204030204" pitchFamily="34" charset="0"/>
            </a:endParaRPr>
          </a:p>
        </p:txBody>
      </p:sp>
      <p:grpSp>
        <p:nvGrpSpPr>
          <p:cNvPr id="16" name="Group 15"/>
          <p:cNvGrpSpPr/>
          <p:nvPr/>
        </p:nvGrpSpPr>
        <p:grpSpPr>
          <a:xfrm>
            <a:off x="5669280" y="5120640"/>
            <a:ext cx="182880" cy="274320"/>
            <a:chOff x="5486400" y="5120640"/>
            <a:chExt cx="182880" cy="274320"/>
          </a:xfrm>
          <a:effectLst>
            <a:glow rad="38100">
              <a:schemeClr val="tx1"/>
            </a:glow>
          </a:effectLst>
        </p:grpSpPr>
        <p:cxnSp>
          <p:nvCxnSpPr>
            <p:cNvPr id="14" name="Straight Arrow Connector 13"/>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5" name="Straight Arrow Connector 14"/>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17" name="Group 16"/>
          <p:cNvGrpSpPr/>
          <p:nvPr/>
        </p:nvGrpSpPr>
        <p:grpSpPr>
          <a:xfrm>
            <a:off x="6400800" y="5120640"/>
            <a:ext cx="182880" cy="274320"/>
            <a:chOff x="5486400" y="5120640"/>
            <a:chExt cx="182880" cy="274320"/>
          </a:xfrm>
          <a:effectLst>
            <a:glow rad="38100">
              <a:schemeClr val="tx1"/>
            </a:glow>
          </a:effectLst>
        </p:grpSpPr>
        <p:cxnSp>
          <p:nvCxnSpPr>
            <p:cNvPr id="18" name="Straight Arrow Connector 17"/>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9" name="Straight Arrow Connector 18"/>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20" name="Group 19"/>
          <p:cNvGrpSpPr/>
          <p:nvPr/>
        </p:nvGrpSpPr>
        <p:grpSpPr>
          <a:xfrm>
            <a:off x="7315200" y="5120640"/>
            <a:ext cx="182880" cy="274320"/>
            <a:chOff x="5486400" y="5120640"/>
            <a:chExt cx="182880" cy="274320"/>
          </a:xfrm>
          <a:effectLst>
            <a:glow rad="38100">
              <a:schemeClr val="tx1"/>
            </a:glow>
          </a:effectLst>
        </p:grpSpPr>
        <p:cxnSp>
          <p:nvCxnSpPr>
            <p:cNvPr id="21" name="Straight Arrow Connector 20"/>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22" name="Straight Arrow Connector 21"/>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grpSp>
        <p:nvGrpSpPr>
          <p:cNvPr id="23" name="Group 22"/>
          <p:cNvGrpSpPr/>
          <p:nvPr/>
        </p:nvGrpSpPr>
        <p:grpSpPr>
          <a:xfrm>
            <a:off x="8046720" y="5120640"/>
            <a:ext cx="182880" cy="274320"/>
            <a:chOff x="5486400" y="5120640"/>
            <a:chExt cx="182880" cy="274320"/>
          </a:xfrm>
          <a:effectLst>
            <a:glow rad="38100">
              <a:schemeClr val="tx1"/>
            </a:glow>
          </a:effectLst>
        </p:grpSpPr>
        <p:cxnSp>
          <p:nvCxnSpPr>
            <p:cNvPr id="24" name="Straight Arrow Connector 23"/>
            <p:cNvCxnSpPr/>
            <p:nvPr/>
          </p:nvCxnSpPr>
          <p:spPr bwMode="auto">
            <a:xfrm>
              <a:off x="5486400" y="5120640"/>
              <a:ext cx="0" cy="27432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25" name="Straight Arrow Connector 24"/>
            <p:cNvCxnSpPr/>
            <p:nvPr/>
          </p:nvCxnSpPr>
          <p:spPr bwMode="auto">
            <a:xfrm>
              <a:off x="5669280" y="5120640"/>
              <a:ext cx="0" cy="274320"/>
            </a:xfrm>
            <a:prstGeom prst="straightConnector1">
              <a:avLst/>
            </a:prstGeom>
            <a:noFill/>
            <a:ln w="6350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106400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Administrivia</a:t>
            </a:r>
            <a:endParaRPr lang="en-US" dirty="0"/>
          </a:p>
        </p:txBody>
      </p:sp>
      <p:sp>
        <p:nvSpPr>
          <p:cNvPr id="3" name="Content Placeholder 2"/>
          <p:cNvSpPr>
            <a:spLocks noGrp="1"/>
          </p:cNvSpPr>
          <p:nvPr>
            <p:ph idx="1"/>
          </p:nvPr>
        </p:nvSpPr>
        <p:spPr/>
        <p:txBody>
          <a:bodyPr/>
          <a:lstStyle/>
          <a:p>
            <a:r>
              <a:rPr lang="en-US" dirty="0"/>
              <a:t>Exercise 7 posted </a:t>
            </a:r>
            <a:r>
              <a:rPr lang="en-US" i="1" dirty="0"/>
              <a:t>tomorrow</a:t>
            </a:r>
            <a:r>
              <a:rPr lang="en-US" dirty="0"/>
              <a:t>, due Monday (1/27)</a:t>
            </a:r>
          </a:p>
          <a:p>
            <a:pPr lvl="1"/>
            <a:r>
              <a:rPr lang="en-US" dirty="0"/>
              <a:t>Comment your code, check linter and </a:t>
            </a:r>
            <a:r>
              <a:rPr lang="en-US" dirty="0" err="1"/>
              <a:t>valgrind</a:t>
            </a:r>
            <a:endParaRPr lang="en-US" dirty="0"/>
          </a:p>
          <a:p>
            <a:pPr lvl="3"/>
            <a:endParaRPr lang="en-US" dirty="0"/>
          </a:p>
          <a:p>
            <a:r>
              <a:rPr lang="en-US" dirty="0"/>
              <a:t>Homework 1 due tomorrow night (1/23)</a:t>
            </a:r>
          </a:p>
          <a:p>
            <a:pPr lvl="1"/>
            <a:r>
              <a:rPr lang="en-US" dirty="0"/>
              <a:t>Watch that </a:t>
            </a:r>
            <a:r>
              <a:rPr lang="en-US" dirty="0" err="1">
                <a:latin typeface="Courier New" panose="02070309020205020404" pitchFamily="49" charset="0"/>
                <a:cs typeface="Courier New" panose="02070309020205020404" pitchFamily="49" charset="0"/>
              </a:rPr>
              <a:t>HashTable</a:t>
            </a:r>
            <a:r>
              <a:rPr lang="en-US" dirty="0"/>
              <a:t> doesn’t violate the modularity of </a:t>
            </a:r>
            <a:r>
              <a:rPr lang="en-US" dirty="0">
                <a:latin typeface="Courier New" panose="02070309020205020404" pitchFamily="49" charset="0"/>
                <a:cs typeface="Courier New" panose="02070309020205020404" pitchFamily="49" charset="0"/>
              </a:rPr>
              <a:t>LinkedList</a:t>
            </a:r>
          </a:p>
          <a:p>
            <a:pPr lvl="1"/>
            <a:r>
              <a:rPr lang="en-US" dirty="0"/>
              <a:t>Watch for pointer to local (stack) variables</a:t>
            </a:r>
          </a:p>
          <a:p>
            <a:pPr lvl="1"/>
            <a:r>
              <a:rPr lang="en-US" dirty="0"/>
              <a:t>Use a debugger (</a:t>
            </a:r>
            <a:r>
              <a:rPr lang="en-US" i="1" dirty="0"/>
              <a:t>e.g.</a:t>
            </a:r>
            <a:r>
              <a:rPr lang="en-US" dirty="0"/>
              <a:t> </a:t>
            </a:r>
            <a:r>
              <a:rPr lang="en-US" dirty="0" err="1">
                <a:latin typeface="Courier New" panose="02070309020205020404" pitchFamily="49" charset="0"/>
                <a:cs typeface="Courier New" panose="02070309020205020404" pitchFamily="49" charset="0"/>
              </a:rPr>
              <a:t>gdb</a:t>
            </a:r>
            <a:r>
              <a:rPr lang="en-US" dirty="0"/>
              <a:t>) if you’re getting </a:t>
            </a:r>
            <a:r>
              <a:rPr lang="en-US" dirty="0" err="1"/>
              <a:t>segfaults</a:t>
            </a:r>
            <a:endParaRPr lang="en-US" dirty="0"/>
          </a:p>
          <a:p>
            <a:pPr lvl="1"/>
            <a:r>
              <a:rPr lang="en-US" dirty="0"/>
              <a:t>Clean up “to do” comments, but leave “STEP #” markers</a:t>
            </a:r>
            <a:endParaRPr lang="en-US" dirty="0">
              <a:solidFill>
                <a:srgbClr val="FF0000"/>
              </a:solidFill>
            </a:endParaRPr>
          </a:p>
          <a:p>
            <a:pPr lvl="1"/>
            <a:r>
              <a:rPr lang="en-US" dirty="0"/>
              <a:t>Late days:  don’t tag </a:t>
            </a:r>
            <a:r>
              <a:rPr lang="en-US" dirty="0">
                <a:latin typeface="Courier New" panose="02070309020205020404" pitchFamily="49" charset="0"/>
                <a:cs typeface="Courier New" panose="02070309020205020404" pitchFamily="49" charset="0"/>
              </a:rPr>
              <a:t>hw1-final</a:t>
            </a:r>
            <a:r>
              <a:rPr lang="en-US" dirty="0"/>
              <a:t> until you are really ready</a:t>
            </a:r>
          </a:p>
          <a:p>
            <a:pPr lvl="3"/>
            <a:endParaRPr lang="en-US" dirty="0"/>
          </a:p>
          <a:p>
            <a:r>
              <a:rPr lang="en-US" dirty="0"/>
              <a:t>Homework 2 will be released on Friday (1/24)</a:t>
            </a:r>
          </a:p>
          <a:p>
            <a:endParaRPr lang="en-US" dirty="0"/>
          </a:p>
        </p:txBody>
      </p:sp>
      <p:sp>
        <p:nvSpPr>
          <p:cNvPr id="4" name="Slide Number Placeholder 3"/>
          <p:cNvSpPr>
            <a:spLocks noGrp="1"/>
          </p:cNvSpPr>
          <p:nvPr>
            <p:ph type="sldNum" sz="quarter" idx="10"/>
          </p:nvPr>
        </p:nvSpPr>
        <p:spPr/>
        <p:txBody>
          <a:bodyPr/>
          <a:lstStyle/>
          <a:p>
            <a:fld id="{CC1B5E29-5BFE-4A77-A178-85B6D82C95E0}" type="slidenum">
              <a:rPr lang="en-US" smtClean="0"/>
              <a:t>2</a:t>
            </a:fld>
            <a:endParaRPr lang="en-US"/>
          </a:p>
        </p:txBody>
      </p:sp>
    </p:spTree>
    <p:extLst>
      <p:ext uri="{BB962C8B-B14F-4D97-AF65-F5344CB8AC3E}">
        <p14:creationId xmlns:p14="http://schemas.microsoft.com/office/powerpoint/2010/main" val="10142851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029200" y="1828800"/>
            <a:ext cx="3840480" cy="4206240"/>
            <a:chOff x="5029200" y="1828800"/>
            <a:chExt cx="3840480" cy="4206240"/>
          </a:xfrm>
        </p:grpSpPr>
        <p:sp>
          <p:nvSpPr>
            <p:cNvPr id="17" name="Rectangle 16"/>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8" name="Rectangle 17"/>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9" name="TextBox 18"/>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1" name="TextBox 20"/>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2" name="TextBox 21"/>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20</a:t>
            </a:fld>
            <a:endParaRPr lang="en-US"/>
          </a:p>
        </p:txBody>
      </p:sp>
      <p:sp>
        <p:nvSpPr>
          <p:cNvPr id="12" name="Arc 11"/>
          <p:cNvSpPr/>
          <p:nvPr/>
        </p:nvSpPr>
        <p:spPr bwMode="auto">
          <a:xfrm flipH="1" flipV="1">
            <a:off x="4572000" y="3200400"/>
            <a:ext cx="731520" cy="731520"/>
          </a:xfrm>
          <a:prstGeom prst="arc">
            <a:avLst>
              <a:gd name="adj1" fmla="val 16240414"/>
              <a:gd name="adj2" fmla="val 5493520"/>
            </a:avLst>
          </a:prstGeom>
          <a:noFill/>
          <a:ln w="25400" cap="flat" cmpd="sng" algn="ctr">
            <a:solidFill>
              <a:srgbClr val="FFFF00"/>
            </a:solidFill>
            <a:prstDash val="dash"/>
            <a:round/>
            <a:headEnd type="none" w="med" len="med"/>
            <a:tailEnd type="stealth" w="lg" len="lg"/>
          </a:ln>
          <a:effectLst>
            <a:glow rad="38100">
              <a:schemeClr val="tx1"/>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ndParaRPr>
          </a:p>
        </p:txBody>
      </p:sp>
      <p:sp>
        <p:nvSpPr>
          <p:cNvPr id="13" name="TextBox 12"/>
          <p:cNvSpPr txBox="1"/>
          <p:nvPr/>
        </p:nvSpPr>
        <p:spPr>
          <a:xfrm rot="16200000">
            <a:off x="3383280" y="3383280"/>
            <a:ext cx="2011680" cy="369332"/>
          </a:xfrm>
          <a:prstGeom prst="rect">
            <a:avLst/>
          </a:prstGeom>
          <a:noFill/>
        </p:spPr>
        <p:txBody>
          <a:bodyPr wrap="square" rtlCol="0">
            <a:spAutoFit/>
          </a:bodyPr>
          <a:lstStyle/>
          <a:p>
            <a:pPr algn="ctr"/>
            <a:r>
              <a:rPr lang="en-US"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 return</a:t>
            </a:r>
          </a:p>
        </p:txBody>
      </p:sp>
      <p:sp>
        <p:nvSpPr>
          <p:cNvPr id="14" name="Freeform 6"/>
          <p:cNvSpPr>
            <a:spLocks/>
          </p:cNvSpPr>
          <p:nvPr/>
        </p:nvSpPr>
        <p:spPr bwMode="auto">
          <a:xfrm>
            <a:off x="5109672" y="382330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5" name="TextBox 14"/>
          <p:cNvSpPr txBox="1"/>
          <p:nvPr/>
        </p:nvSpPr>
        <p:spPr>
          <a:xfrm>
            <a:off x="274320" y="2011680"/>
            <a:ext cx="4023360" cy="3724096"/>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Once the OS has finished servicing the system call, which might involve long waits as it interacts with HW, it:</a:t>
            </a:r>
          </a:p>
          <a:p>
            <a:pPr algn="ctr">
              <a:spcBef>
                <a:spcPts val="1200"/>
              </a:spcBef>
            </a:pPr>
            <a:r>
              <a:rPr lang="en-US" sz="2400" dirty="0">
                <a:latin typeface="Calibri" panose="020F0502020204030204" pitchFamily="34" charset="0"/>
                <a:ea typeface="CMU Bright" panose="02000603000000000000" pitchFamily="2" charset="0"/>
                <a:cs typeface="Calibri" panose="020F0502020204030204" pitchFamily="34" charset="0"/>
              </a:rPr>
              <a:t>(1) Sets the CPU back to unprivileged mode and </a:t>
            </a:r>
          </a:p>
          <a:p>
            <a:pPr algn="ctr">
              <a:spcBef>
                <a:spcPts val="1200"/>
              </a:spcBef>
            </a:pPr>
            <a:r>
              <a:rPr lang="en-US" sz="2400" dirty="0">
                <a:latin typeface="Calibri" panose="020F0502020204030204" pitchFamily="34" charset="0"/>
                <a:ea typeface="CMU Bright" panose="02000603000000000000" pitchFamily="2" charset="0"/>
                <a:cs typeface="Calibri" panose="020F0502020204030204" pitchFamily="34" charset="0"/>
              </a:rPr>
              <a:t>(2) Returns out of the system call back to the user-level code in Process A.</a:t>
            </a:r>
          </a:p>
        </p:txBody>
      </p:sp>
    </p:spTree>
    <p:extLst>
      <p:ext uri="{BB962C8B-B14F-4D97-AF65-F5344CB8AC3E}">
        <p14:creationId xmlns:p14="http://schemas.microsoft.com/office/powerpoint/2010/main" val="100848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029200" y="1828800"/>
            <a:ext cx="3840480" cy="4206240"/>
            <a:chOff x="5029200" y="1828800"/>
            <a:chExt cx="3840480" cy="4206240"/>
          </a:xfrm>
        </p:grpSpPr>
        <p:sp>
          <p:nvSpPr>
            <p:cNvPr id="16" name="Rectangle 15"/>
            <p:cNvSpPr/>
            <p:nvPr/>
          </p:nvSpPr>
          <p:spPr bwMode="auto">
            <a:xfrm>
              <a:off x="5029200" y="3749040"/>
              <a:ext cx="3840480" cy="137160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OS</a:t>
              </a:r>
            </a:p>
            <a:p>
              <a:pPr marL="0" marR="0" indent="0" algn="ctr" defTabSz="914400" rtl="0" eaLnBrk="0" fontAlgn="base" latinLnBrk="0" hangingPunct="0">
                <a:lnSpc>
                  <a:spcPct val="8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sp>
          <p:nvSpPr>
            <p:cNvPr id="17" name="Rectangle 16"/>
            <p:cNvSpPr/>
            <p:nvPr/>
          </p:nvSpPr>
          <p:spPr bwMode="auto">
            <a:xfrm>
              <a:off x="5029200" y="5394960"/>
              <a:ext cx="3840480" cy="640080"/>
            </a:xfrm>
            <a:prstGeom prst="rect">
              <a:avLst/>
            </a:prstGeom>
            <a:solidFill>
              <a:srgbClr val="4B2A85">
                <a:alpha val="80000"/>
              </a:srgbClr>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HW (trusted)</a:t>
              </a:r>
            </a:p>
          </p:txBody>
        </p:sp>
        <p:sp>
          <p:nvSpPr>
            <p:cNvPr id="18" name="TextBox 17"/>
            <p:cNvSpPr txBox="1"/>
            <p:nvPr/>
          </p:nvSpPr>
          <p:spPr>
            <a:xfrm>
              <a:off x="502920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A</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19" name="TextBox 18"/>
            <p:cNvSpPr txBox="1"/>
            <p:nvPr/>
          </p:nvSpPr>
          <p:spPr>
            <a:xfrm>
              <a:off x="603504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B</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0" name="TextBox 19"/>
            <p:cNvSpPr txBox="1"/>
            <p:nvPr/>
          </p:nvSpPr>
          <p:spPr>
            <a:xfrm>
              <a:off x="7040880" y="1828800"/>
              <a:ext cx="822960" cy="1645920"/>
            </a:xfrm>
            <a:prstGeom prst="rect">
              <a:avLst/>
            </a:prstGeom>
            <a:solidFill>
              <a:srgbClr val="C0000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C</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(untrusted)</a:t>
              </a:r>
            </a:p>
          </p:txBody>
        </p:sp>
        <p:sp>
          <p:nvSpPr>
            <p:cNvPr id="21" name="TextBox 20"/>
            <p:cNvSpPr txBox="1"/>
            <p:nvPr/>
          </p:nvSpPr>
          <p:spPr>
            <a:xfrm>
              <a:off x="8046720" y="1828800"/>
              <a:ext cx="822960" cy="1645920"/>
            </a:xfrm>
            <a:prstGeom prst="rect">
              <a:avLst/>
            </a:prstGeom>
            <a:solidFill>
              <a:srgbClr val="00B050">
                <a:alpha val="80000"/>
              </a:srgbClr>
            </a:solidFill>
            <a:ln w="22225">
              <a:solidFill>
                <a:srgbClr val="B7A57A"/>
              </a:solidFill>
            </a:ln>
          </p:spPr>
          <p:txBody>
            <a:bodyPr vert="vert270" wrap="square" rtlCol="0" anchor="ctr">
              <a:noAutofit/>
            </a:bodyPr>
            <a:lstStyle/>
            <a:p>
              <a:pPr algn="ctr">
                <a:lnSpc>
                  <a:spcPct val="80000"/>
                </a:lnSpc>
              </a:pP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Process D</a:t>
              </a:r>
              <a:b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b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(trusted)</a:t>
              </a:r>
            </a:p>
          </p:txBody>
        </p:sp>
      </p:grpSp>
      <p:sp>
        <p:nvSpPr>
          <p:cNvPr id="2" name="Title 1"/>
          <p:cNvSpPr>
            <a:spLocks noGrp="1"/>
          </p:cNvSpPr>
          <p:nvPr>
            <p:ph type="title"/>
          </p:nvPr>
        </p:nvSpPr>
        <p:spPr/>
        <p:txBody>
          <a:bodyPr/>
          <a:lstStyle/>
          <a:p>
            <a:r>
              <a:rPr lang="en-US" dirty="0"/>
              <a:t>System Call Trace (high-level view)</a:t>
            </a:r>
          </a:p>
        </p:txBody>
      </p:sp>
      <p:sp>
        <p:nvSpPr>
          <p:cNvPr id="4" name="Slide Number Placeholder 3"/>
          <p:cNvSpPr>
            <a:spLocks noGrp="1"/>
          </p:cNvSpPr>
          <p:nvPr>
            <p:ph type="sldNum" sz="quarter" idx="10"/>
          </p:nvPr>
        </p:nvSpPr>
        <p:spPr/>
        <p:txBody>
          <a:bodyPr/>
          <a:lstStyle/>
          <a:p>
            <a:fld id="{F3D8482D-149E-464A-ABD3-9AE05EAAC11E}" type="slidenum">
              <a:rPr lang="en-US" smtClean="0"/>
              <a:t>21</a:t>
            </a:fld>
            <a:endParaRPr lang="en-US"/>
          </a:p>
        </p:txBody>
      </p:sp>
      <p:sp>
        <p:nvSpPr>
          <p:cNvPr id="11" name="Freeform 6"/>
          <p:cNvSpPr>
            <a:spLocks/>
          </p:cNvSpPr>
          <p:nvPr/>
        </p:nvSpPr>
        <p:spPr bwMode="auto">
          <a:xfrm>
            <a:off x="5070879" y="3046615"/>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12" name="TextBox 11"/>
          <p:cNvSpPr txBox="1"/>
          <p:nvPr/>
        </p:nvSpPr>
        <p:spPr>
          <a:xfrm>
            <a:off x="548640" y="2831869"/>
            <a:ext cx="3474720" cy="1569660"/>
          </a:xfrm>
          <a:prstGeom prst="rect">
            <a:avLst/>
          </a:prstGeom>
          <a:noFill/>
        </p:spPr>
        <p:txBody>
          <a:bodyPr wrap="square" rtlCol="0">
            <a:spAutoFit/>
          </a:bodyPr>
          <a:lstStyle/>
          <a:p>
            <a:pPr algn="ctr"/>
            <a:r>
              <a:rPr lang="en-US" sz="2400" dirty="0">
                <a:latin typeface="Calibri" panose="020F0502020204030204" pitchFamily="34" charset="0"/>
                <a:ea typeface="CMU Bright" panose="02000603000000000000" pitchFamily="2" charset="0"/>
                <a:cs typeface="Calibri" panose="020F0502020204030204" pitchFamily="34" charset="0"/>
              </a:rPr>
              <a:t>The process continues executing whatever </a:t>
            </a:r>
            <a:br>
              <a:rPr lang="en-US" sz="2400" dirty="0">
                <a:latin typeface="Calibri" panose="020F0502020204030204" pitchFamily="34" charset="0"/>
                <a:ea typeface="CMU Bright" panose="02000603000000000000" pitchFamily="2" charset="0"/>
                <a:cs typeface="Calibri" panose="020F0502020204030204" pitchFamily="34" charset="0"/>
              </a:rPr>
            </a:br>
            <a:r>
              <a:rPr lang="en-US" sz="2400" dirty="0">
                <a:latin typeface="Calibri" panose="020F0502020204030204" pitchFamily="34" charset="0"/>
                <a:ea typeface="CMU Bright" panose="02000603000000000000" pitchFamily="2" charset="0"/>
                <a:cs typeface="Calibri" panose="020F0502020204030204" pitchFamily="34" charset="0"/>
              </a:rPr>
              <a:t>code is next after the system call invocation.</a:t>
            </a:r>
          </a:p>
        </p:txBody>
      </p:sp>
      <p:cxnSp>
        <p:nvCxnSpPr>
          <p:cNvPr id="13" name="Straight Arrow Connector 12"/>
          <p:cNvCxnSpPr/>
          <p:nvPr/>
        </p:nvCxnSpPr>
        <p:spPr bwMode="auto">
          <a:xfrm flipV="1">
            <a:off x="3757353" y="3214255"/>
            <a:ext cx="1219200" cy="260465"/>
          </a:xfrm>
          <a:prstGeom prst="straightConnector1">
            <a:avLst/>
          </a:prstGeom>
          <a:noFill/>
          <a:ln w="50800" cap="flat" cmpd="sng" algn="ctr">
            <a:solidFill>
              <a:srgbClr val="FF0000"/>
            </a:solidFill>
            <a:prstDash val="solid"/>
            <a:round/>
            <a:headEnd type="none" w="med" len="med"/>
            <a:tailEnd type="stealth"/>
          </a:ln>
          <a:effectLst/>
        </p:spPr>
      </p:cxnSp>
      <p:sp>
        <p:nvSpPr>
          <p:cNvPr id="3" name="Rectangle 2"/>
          <p:cNvSpPr/>
          <p:nvPr/>
        </p:nvSpPr>
        <p:spPr bwMode="auto">
          <a:xfrm>
            <a:off x="457200" y="5577840"/>
            <a:ext cx="1828800" cy="914400"/>
          </a:xfrm>
          <a:prstGeom prst="rect">
            <a:avLst/>
          </a:prstGeom>
          <a:solidFill>
            <a:schemeClr val="bg1">
              <a:lumMod val="95000"/>
            </a:schemeClr>
          </a:solidFill>
          <a:ln w="31750" cap="flat" cmpd="dbl"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u="sng" dirty="0">
                <a:latin typeface="Calibri" panose="020F0502020204030204" pitchFamily="34" charset="0"/>
                <a:ea typeface="CMU Bright" panose="02000603000000000000" pitchFamily="2" charset="0"/>
                <a:cs typeface="Calibri" panose="020F0502020204030204" pitchFamily="34" charset="0"/>
              </a:rPr>
              <a:t>Useful reference</a:t>
            </a:r>
            <a:r>
              <a:rPr lang="en-US" dirty="0">
                <a:latin typeface="Calibri" panose="020F0502020204030204" pitchFamily="34" charset="0"/>
                <a:ea typeface="CMU Bright" panose="02000603000000000000" pitchFamily="2" charset="0"/>
                <a:cs typeface="Calibri" panose="020F0502020204030204" pitchFamily="34" charset="0"/>
              </a:rPr>
              <a:t>:  </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CSPP § 8.1–8.3 </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(the 351 book)</a:t>
            </a:r>
          </a:p>
        </p:txBody>
      </p:sp>
    </p:spTree>
    <p:extLst>
      <p:ext uri="{BB962C8B-B14F-4D97-AF65-F5344CB8AC3E}">
        <p14:creationId xmlns:p14="http://schemas.microsoft.com/office/powerpoint/2010/main" val="3245095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a:t>
            </a:r>
          </a:p>
        </p:txBody>
      </p:sp>
      <p:sp>
        <p:nvSpPr>
          <p:cNvPr id="3" name="Content Placeholder 2"/>
          <p:cNvSpPr>
            <a:spLocks noGrp="1"/>
          </p:cNvSpPr>
          <p:nvPr>
            <p:ph idx="1"/>
          </p:nvPr>
        </p:nvSpPr>
        <p:spPr>
          <a:xfrm>
            <a:off x="396875" y="1362075"/>
            <a:ext cx="5029200" cy="4972050"/>
          </a:xfrm>
        </p:spPr>
        <p:txBody>
          <a:bodyPr/>
          <a:lstStyle/>
          <a:p>
            <a:r>
              <a:rPr lang="en-US" dirty="0"/>
              <a:t>A more accurate picture:</a:t>
            </a:r>
          </a:p>
          <a:p>
            <a:pPr lvl="1"/>
            <a:r>
              <a:rPr lang="en-US" dirty="0"/>
              <a:t>Consider a typical Linux process</a:t>
            </a:r>
          </a:p>
          <a:p>
            <a:pPr lvl="1"/>
            <a:r>
              <a:rPr lang="en-US" dirty="0"/>
              <a:t>Its thread of execution can be in one of several places:</a:t>
            </a:r>
          </a:p>
          <a:p>
            <a:pPr lvl="2"/>
            <a:r>
              <a:rPr lang="en-US" dirty="0"/>
              <a:t>In your program’s code</a:t>
            </a:r>
          </a:p>
          <a:p>
            <a:pPr lvl="2"/>
            <a:r>
              <a:rPr lang="en-US" dirty="0"/>
              <a:t>In </a:t>
            </a:r>
            <a:r>
              <a:rPr lang="en-US" dirty="0" err="1">
                <a:latin typeface="Courier New" panose="02070309020205020404" pitchFamily="49" charset="0"/>
                <a:cs typeface="Courier New" panose="02070309020205020404" pitchFamily="49" charset="0"/>
              </a:rPr>
              <a:t>glibc</a:t>
            </a:r>
            <a:r>
              <a:rPr lang="en-US" dirty="0"/>
              <a:t>, a shared library containing the C standard library, POSIX, support, and more</a:t>
            </a:r>
          </a:p>
          <a:p>
            <a:pPr lvl="2"/>
            <a:r>
              <a:rPr lang="en-US" dirty="0"/>
              <a:t>In the Linux architecture-independent code</a:t>
            </a:r>
          </a:p>
          <a:p>
            <a:pPr lvl="2"/>
            <a:r>
              <a:rPr lang="en-US" dirty="0"/>
              <a:t>In Linux x86-64 code</a:t>
            </a:r>
          </a:p>
        </p:txBody>
      </p:sp>
      <p:sp>
        <p:nvSpPr>
          <p:cNvPr id="4" name="Slide Number Placeholder 3"/>
          <p:cNvSpPr>
            <a:spLocks noGrp="1"/>
          </p:cNvSpPr>
          <p:nvPr>
            <p:ph type="sldNum" sz="quarter" idx="10"/>
          </p:nvPr>
        </p:nvSpPr>
        <p:spPr/>
        <p:txBody>
          <a:bodyPr/>
          <a:lstStyle/>
          <a:p>
            <a:fld id="{F3D8482D-149E-464A-ABD3-9AE05EAAC11E}" type="slidenum">
              <a:rPr lang="en-US" smtClean="0"/>
              <a:t>22</a:t>
            </a:fld>
            <a:endParaRPr lang="en-US"/>
          </a:p>
        </p:txBody>
      </p:sp>
      <p:graphicFrame>
        <p:nvGraphicFramePr>
          <p:cNvPr id="7" name="Table 6"/>
          <p:cNvGraphicFramePr>
            <a:graphicFrameLocks noGrp="1"/>
          </p:cNvGraphicFramePr>
          <p:nvPr>
            <p:extLst/>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grpSp>
        <p:nvGrpSpPr>
          <p:cNvPr id="13" name="Group 12"/>
          <p:cNvGrpSpPr/>
          <p:nvPr/>
        </p:nvGrpSpPr>
        <p:grpSpPr>
          <a:xfrm>
            <a:off x="7223760" y="3337560"/>
            <a:ext cx="182880" cy="365760"/>
            <a:chOff x="5486400" y="5074920"/>
            <a:chExt cx="182880" cy="365760"/>
          </a:xfrm>
          <a:effectLst>
            <a:glow rad="38100">
              <a:schemeClr val="tx1"/>
            </a:glow>
          </a:effectLst>
        </p:grpSpPr>
        <p:cxnSp>
          <p:nvCxnSpPr>
            <p:cNvPr id="14" name="Straight Arrow Connector 13"/>
            <p:cNvCxnSpPr/>
            <p:nvPr/>
          </p:nvCxnSpPr>
          <p:spPr bwMode="auto">
            <a:xfrm>
              <a:off x="5486400" y="5074920"/>
              <a:ext cx="0" cy="365760"/>
            </a:xfrm>
            <a:prstGeom prst="straightConnector1">
              <a:avLst/>
            </a:prstGeom>
            <a:noFill/>
            <a:ln w="63500" cap="flat" cmpd="sng" algn="ctr">
              <a:solidFill>
                <a:srgbClr val="FFFF00"/>
              </a:solidFill>
              <a:prstDash val="solid"/>
              <a:round/>
              <a:headEnd type="none" w="med" len="med"/>
              <a:tailEnd type="stealth" w="med" len="med"/>
            </a:ln>
            <a:effectLst/>
          </p:spPr>
        </p:cxnSp>
        <p:cxnSp>
          <p:nvCxnSpPr>
            <p:cNvPr id="15" name="Straight Arrow Connector 14"/>
            <p:cNvCxnSpPr/>
            <p:nvPr/>
          </p:nvCxnSpPr>
          <p:spPr bwMode="auto">
            <a:xfrm>
              <a:off x="5669280" y="5074920"/>
              <a:ext cx="0" cy="365760"/>
            </a:xfrm>
            <a:prstGeom prst="straightConnector1">
              <a:avLst/>
            </a:prstGeom>
            <a:noFill/>
            <a:ln w="63500" cap="flat" cmpd="sng" algn="ctr">
              <a:solidFill>
                <a:srgbClr val="FFFF00"/>
              </a:solidFill>
              <a:prstDash val="solid"/>
              <a:round/>
              <a:headEnd type="stealth" w="med" len="med"/>
              <a:tailEnd type="none" w="med" len="med"/>
            </a:ln>
            <a:effectLst/>
          </p:spPr>
        </p:cxnSp>
      </p:grpSp>
      <p:sp>
        <p:nvSpPr>
          <p:cNvPr id="16" name="TextBox 15"/>
          <p:cNvSpPr txBox="1"/>
          <p:nvPr/>
        </p:nvSpPr>
        <p:spPr>
          <a:xfrm>
            <a:off x="7452360" y="3291840"/>
            <a:ext cx="1280160" cy="457200"/>
          </a:xfrm>
          <a:prstGeom prst="rect">
            <a:avLst/>
          </a:prstGeom>
          <a:noFill/>
        </p:spPr>
        <p:txBody>
          <a:bodyPr wrap="square" tIns="0" bIns="0" rtlCol="0" anchor="ctr" anchorCtr="0">
            <a:noAutofit/>
          </a:bodyPr>
          <a:lstStyle/>
          <a:p>
            <a:pPr>
              <a:lnSpc>
                <a:spcPct val="80000"/>
              </a:lnSpc>
            </a:pPr>
            <a:r>
              <a:rPr lang="en-US" sz="1600" dirty="0">
                <a:latin typeface="Calibri" panose="020F0502020204030204" pitchFamily="34" charset="0"/>
                <a:ea typeface="CMU Bright" panose="02000603000000000000" pitchFamily="2" charset="0"/>
                <a:cs typeface="Calibri" panose="020F0502020204030204" pitchFamily="34" charset="0"/>
              </a:rPr>
              <a:t>Linux</a:t>
            </a:r>
            <a:br>
              <a:rPr lang="en-US" sz="1600" dirty="0">
                <a:latin typeface="Calibri" panose="020F0502020204030204" pitchFamily="34" charset="0"/>
                <a:ea typeface="CMU Bright" panose="02000603000000000000" pitchFamily="2" charset="0"/>
                <a:cs typeface="Calibri" panose="020F0502020204030204" pitchFamily="34" charset="0"/>
              </a:rPr>
            </a:br>
            <a:r>
              <a:rPr lang="en-US" sz="1600" dirty="0">
                <a:latin typeface="Calibri" panose="020F0502020204030204" pitchFamily="34" charset="0"/>
                <a:ea typeface="CMU Bright" panose="02000603000000000000" pitchFamily="2" charset="0"/>
                <a:cs typeface="Calibri" panose="020F0502020204030204" pitchFamily="34" charset="0"/>
              </a:rPr>
              <a:t>system calls</a:t>
            </a:r>
          </a:p>
        </p:txBody>
      </p:sp>
      <p:sp>
        <p:nvSpPr>
          <p:cNvPr id="18" name="TextBox 17"/>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9" name="TextBox 18"/>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Tree>
    <p:extLst>
      <p:ext uri="{BB962C8B-B14F-4D97-AF65-F5344CB8AC3E}">
        <p14:creationId xmlns:p14="http://schemas.microsoft.com/office/powerpoint/2010/main" val="2005742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1</a:t>
            </a:r>
          </a:p>
        </p:txBody>
      </p:sp>
      <p:sp>
        <p:nvSpPr>
          <p:cNvPr id="3" name="Content Placeholder 2"/>
          <p:cNvSpPr>
            <a:spLocks noGrp="1"/>
          </p:cNvSpPr>
          <p:nvPr>
            <p:ph idx="1"/>
          </p:nvPr>
        </p:nvSpPr>
        <p:spPr>
          <a:xfrm>
            <a:off x="396875" y="1362075"/>
            <a:ext cx="5029200" cy="4972050"/>
          </a:xfrm>
        </p:spPr>
        <p:txBody>
          <a:bodyPr/>
          <a:lstStyle/>
          <a:p>
            <a:r>
              <a:rPr lang="en-US" dirty="0"/>
              <a:t>Some routines your program invokes may be entirely handled by </a:t>
            </a:r>
            <a:r>
              <a:rPr lang="en-US" dirty="0" err="1">
                <a:latin typeface="Courier New" panose="02070309020205020404" pitchFamily="49" charset="0"/>
                <a:cs typeface="Courier New" panose="02070309020205020404" pitchFamily="49" charset="0"/>
              </a:rPr>
              <a:t>glibc</a:t>
            </a:r>
            <a:r>
              <a:rPr lang="en-US" dirty="0"/>
              <a:t> without involving the kernel</a:t>
            </a:r>
            <a:endParaRPr lang="en-US" dirty="0">
              <a:latin typeface="Courier New" panose="02070309020205020404" pitchFamily="49" charset="0"/>
              <a:cs typeface="Courier New" panose="02070309020205020404" pitchFamily="49" charset="0"/>
            </a:endParaRPr>
          </a:p>
          <a:p>
            <a:pPr lvl="1"/>
            <a:r>
              <a:rPr lang="en-US" i="1" dirty="0"/>
              <a:t>e.g.</a:t>
            </a:r>
            <a:r>
              <a:rPr lang="en-US" dirty="0"/>
              <a:t> </a:t>
            </a:r>
            <a:r>
              <a:rPr lang="en-US" b="1" dirty="0" err="1">
                <a:solidFill>
                  <a:srgbClr val="669900"/>
                </a:solidFill>
                <a:latin typeface="Courier New" panose="02070309020205020404" pitchFamily="49" charset="0"/>
                <a:cs typeface="Courier New" panose="02070309020205020404" pitchFamily="49" charset="0"/>
              </a:rPr>
              <a:t>strcmp</a:t>
            </a:r>
            <a:r>
              <a:rPr lang="en-US" dirty="0">
                <a:latin typeface="Courier New" panose="02070309020205020404" pitchFamily="49" charset="0"/>
                <a:cs typeface="Courier New" panose="02070309020205020404" pitchFamily="49" charset="0"/>
              </a:rPr>
              <a:t>()</a:t>
            </a:r>
            <a:r>
              <a:rPr lang="en-US" dirty="0"/>
              <a:t> from </a:t>
            </a:r>
            <a:r>
              <a:rPr lang="en-US" dirty="0" err="1">
                <a:latin typeface="Courier New" panose="02070309020205020404" pitchFamily="49" charset="0"/>
                <a:cs typeface="Courier New" panose="02070309020205020404" pitchFamily="49" charset="0"/>
              </a:rPr>
              <a:t>stdio.h</a:t>
            </a:r>
            <a:endParaRPr lang="en-US" dirty="0">
              <a:latin typeface="Courier New" panose="02070309020205020404" pitchFamily="49" charset="0"/>
              <a:cs typeface="Courier New" panose="02070309020205020404" pitchFamily="49" charset="0"/>
            </a:endParaRPr>
          </a:p>
          <a:p>
            <a:pPr lvl="1">
              <a:spcBef>
                <a:spcPts val="1200"/>
              </a:spcBef>
            </a:pPr>
            <a:r>
              <a:rPr lang="en-US" dirty="0"/>
              <a:t>There is some initial overhead when invoking functions in dynamically linked libraries (during loading)</a:t>
            </a:r>
          </a:p>
          <a:p>
            <a:pPr lvl="2"/>
            <a:r>
              <a:rPr lang="en-US" dirty="0"/>
              <a:t>But after symbols are resolved, invoking </a:t>
            </a:r>
            <a:r>
              <a:rPr lang="en-US" dirty="0" err="1">
                <a:latin typeface="Courier New" panose="02070309020205020404" pitchFamily="49" charset="0"/>
                <a:cs typeface="Courier New" panose="02070309020205020404" pitchFamily="49" charset="0"/>
              </a:rPr>
              <a:t>glibc</a:t>
            </a:r>
            <a:r>
              <a:rPr lang="en-US" dirty="0"/>
              <a:t> routines is basically as fast as a function call within your program itself!</a:t>
            </a:r>
          </a:p>
          <a:p>
            <a:pPr lvl="1"/>
            <a:endParaRPr lang="en-US" dirty="0"/>
          </a:p>
        </p:txBody>
      </p:sp>
      <p:sp>
        <p:nvSpPr>
          <p:cNvPr id="4" name="Slide Number Placeholder 3"/>
          <p:cNvSpPr>
            <a:spLocks noGrp="1"/>
          </p:cNvSpPr>
          <p:nvPr>
            <p:ph type="sldNum" sz="quarter" idx="10"/>
          </p:nvPr>
        </p:nvSpPr>
        <p:spPr/>
        <p:txBody>
          <a:bodyPr/>
          <a:lstStyle/>
          <a:p>
            <a:fld id="{F3D8482D-149E-464A-ABD3-9AE05EAAC11E}" type="slidenum">
              <a:rPr lang="en-US" smtClean="0"/>
              <a:t>23</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Freeform 6"/>
          <p:cNvSpPr>
            <a:spLocks/>
          </p:cNvSpPr>
          <p:nvPr/>
        </p:nvSpPr>
        <p:spPr bwMode="auto">
          <a:xfrm>
            <a:off x="6904672"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4" name="Group 13"/>
          <p:cNvGrpSpPr/>
          <p:nvPr/>
        </p:nvGrpSpPr>
        <p:grpSpPr>
          <a:xfrm>
            <a:off x="6949440" y="1920240"/>
            <a:ext cx="91440" cy="457200"/>
            <a:chOff x="5577840" y="5074920"/>
            <a:chExt cx="91440" cy="365760"/>
          </a:xfrm>
          <a:effectLst>
            <a:glow rad="25400">
              <a:schemeClr val="tx1"/>
            </a:glow>
          </a:effectLst>
        </p:grpSpPr>
        <p:cxnSp>
          <p:nvCxnSpPr>
            <p:cNvPr id="15" name="Straight Arrow Connector 14"/>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16" name="Straight Arrow Connector 15"/>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
        <p:nvSpPr>
          <p:cNvPr id="17" name="TextBox 16"/>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8" name="TextBox 17"/>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Tree>
    <p:extLst>
      <p:ext uri="{BB962C8B-B14F-4D97-AF65-F5344CB8AC3E}">
        <p14:creationId xmlns:p14="http://schemas.microsoft.com/office/powerpoint/2010/main" val="53838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2</a:t>
            </a:r>
          </a:p>
        </p:txBody>
      </p:sp>
      <p:sp>
        <p:nvSpPr>
          <p:cNvPr id="3" name="Content Placeholder 2"/>
          <p:cNvSpPr>
            <a:spLocks noGrp="1"/>
          </p:cNvSpPr>
          <p:nvPr>
            <p:ph idx="1"/>
          </p:nvPr>
        </p:nvSpPr>
        <p:spPr>
          <a:xfrm>
            <a:off x="396875" y="1362075"/>
            <a:ext cx="5029200" cy="4972050"/>
          </a:xfrm>
        </p:spPr>
        <p:txBody>
          <a:bodyPr/>
          <a:lstStyle/>
          <a:p>
            <a:r>
              <a:rPr lang="en-US" dirty="0"/>
              <a:t>Some routines may be handled by </a:t>
            </a:r>
            <a:r>
              <a:rPr lang="en-US" dirty="0" err="1">
                <a:latin typeface="Courier New" panose="02070309020205020404" pitchFamily="49" charset="0"/>
                <a:cs typeface="Courier New" panose="02070309020205020404" pitchFamily="49" charset="0"/>
              </a:rPr>
              <a:t>glibc</a:t>
            </a:r>
            <a:r>
              <a:rPr lang="en-US" dirty="0"/>
              <a:t>, but they in turn invoke Linux system calls</a:t>
            </a:r>
          </a:p>
          <a:p>
            <a:pPr lvl="1"/>
            <a:r>
              <a:rPr lang="en-US" i="1" dirty="0"/>
              <a:t>e.g.</a:t>
            </a:r>
            <a:r>
              <a:rPr lang="en-US" dirty="0"/>
              <a:t> POSIX wrappers around Linux </a:t>
            </a:r>
            <a:r>
              <a:rPr lang="en-US" dirty="0" err="1">
                <a:latin typeface="Courier New" panose="02070309020205020404" pitchFamily="49" charset="0"/>
                <a:cs typeface="Courier New" panose="02070309020205020404" pitchFamily="49" charset="0"/>
              </a:rPr>
              <a:t>syscall</a:t>
            </a:r>
            <a:r>
              <a:rPr lang="en-US" dirty="0" err="1"/>
              <a:t>s</a:t>
            </a:r>
            <a:endParaRPr lang="en-US" dirty="0"/>
          </a:p>
          <a:p>
            <a:pPr lvl="2"/>
            <a:r>
              <a:rPr lang="en-US" dirty="0"/>
              <a:t>POSIX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r>
              <a:rPr lang="en-US" dirty="0"/>
              <a:t> invokes the underlying Linux </a:t>
            </a:r>
            <a:r>
              <a:rPr lang="en-US" b="1" dirty="0" err="1">
                <a:solidFill>
                  <a:srgbClr val="669900"/>
                </a:solidFill>
                <a:latin typeface="Courier New" panose="02070309020205020404" pitchFamily="49" charset="0"/>
                <a:cs typeface="Courier New" panose="02070309020205020404" pitchFamily="49" charset="0"/>
              </a:rPr>
              <a:t>readdir</a:t>
            </a:r>
            <a:r>
              <a:rPr lang="en-US" dirty="0">
                <a:latin typeface="Courier New" panose="02070309020205020404" pitchFamily="49" charset="0"/>
                <a:cs typeface="Courier New" panose="02070309020205020404" pitchFamily="49" charset="0"/>
              </a:rPr>
              <a:t>()</a:t>
            </a:r>
          </a:p>
          <a:p>
            <a:pPr lvl="1"/>
            <a:r>
              <a:rPr lang="en-US" i="1" dirty="0"/>
              <a:t>e.g.</a:t>
            </a:r>
            <a:r>
              <a:rPr lang="en-US" dirty="0"/>
              <a:t> C </a:t>
            </a:r>
            <a:r>
              <a:rPr lang="en-US" dirty="0" err="1">
                <a:latin typeface="Courier New" panose="02070309020205020404" pitchFamily="49" charset="0"/>
                <a:cs typeface="Courier New" panose="02070309020205020404" pitchFamily="49" charset="0"/>
              </a:rPr>
              <a:t>stdio</a:t>
            </a:r>
            <a:r>
              <a:rPr lang="en-US" dirty="0"/>
              <a:t> functions that read and write from files</a:t>
            </a:r>
          </a:p>
          <a:p>
            <a:pPr lvl="2"/>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fprintf</a:t>
            </a:r>
            <a:r>
              <a:rPr lang="en-US" dirty="0">
                <a:latin typeface="Courier New" panose="02070309020205020404" pitchFamily="49" charset="0"/>
                <a:cs typeface="Courier New" panose="02070309020205020404" pitchFamily="49" charset="0"/>
              </a:rPr>
              <a:t>()</a:t>
            </a:r>
            <a:r>
              <a:rPr lang="en-US" dirty="0"/>
              <a:t> invoke underlying Linux </a:t>
            </a:r>
            <a:r>
              <a:rPr lang="en-US" b="1" dirty="0">
                <a:solidFill>
                  <a:srgbClr val="669900"/>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close</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etc.</a:t>
            </a:r>
          </a:p>
        </p:txBody>
      </p:sp>
      <p:sp>
        <p:nvSpPr>
          <p:cNvPr id="4" name="Slide Number Placeholder 3"/>
          <p:cNvSpPr>
            <a:spLocks noGrp="1"/>
          </p:cNvSpPr>
          <p:nvPr>
            <p:ph type="sldNum" sz="quarter" idx="10"/>
          </p:nvPr>
        </p:nvSpPr>
        <p:spPr/>
        <p:txBody>
          <a:bodyPr/>
          <a:lstStyle/>
          <a:p>
            <a:fld id="{F3D8482D-149E-464A-ABD3-9AE05EAAC11E}" type="slidenum">
              <a:rPr lang="en-US" smtClean="0"/>
              <a:t>24</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
        <p:nvSpPr>
          <p:cNvPr id="17" name="Freeform 6"/>
          <p:cNvSpPr>
            <a:spLocks/>
          </p:cNvSpPr>
          <p:nvPr/>
        </p:nvSpPr>
        <p:spPr bwMode="auto">
          <a:xfrm>
            <a:off x="7726680"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8" name="Group 17"/>
          <p:cNvGrpSpPr/>
          <p:nvPr/>
        </p:nvGrpSpPr>
        <p:grpSpPr>
          <a:xfrm>
            <a:off x="7772400" y="1920240"/>
            <a:ext cx="91440" cy="457200"/>
            <a:chOff x="5577840" y="5074920"/>
            <a:chExt cx="91440" cy="365760"/>
          </a:xfrm>
          <a:effectLst>
            <a:glow rad="25400">
              <a:schemeClr val="tx1"/>
            </a:glow>
          </a:effectLst>
        </p:grpSpPr>
        <p:cxnSp>
          <p:nvCxnSpPr>
            <p:cNvPr id="19" name="Straight Arrow Connector 18"/>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0" name="Straight Arrow Connector 19"/>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grpSp>
        <p:nvGrpSpPr>
          <p:cNvPr id="21" name="Group 20"/>
          <p:cNvGrpSpPr/>
          <p:nvPr/>
        </p:nvGrpSpPr>
        <p:grpSpPr>
          <a:xfrm>
            <a:off x="8412480" y="2834640"/>
            <a:ext cx="91440" cy="868680"/>
            <a:chOff x="5577840" y="5074920"/>
            <a:chExt cx="91440" cy="365760"/>
          </a:xfrm>
          <a:effectLst>
            <a:glow rad="25400">
              <a:schemeClr val="tx1"/>
            </a:glow>
          </a:effectLst>
        </p:grpSpPr>
        <p:cxnSp>
          <p:nvCxnSpPr>
            <p:cNvPr id="22" name="Straight Arrow Connector 21"/>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3" name="Straight Arrow Connector 22"/>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grpSp>
        <p:nvGrpSpPr>
          <p:cNvPr id="27" name="Group 26"/>
          <p:cNvGrpSpPr/>
          <p:nvPr/>
        </p:nvGrpSpPr>
        <p:grpSpPr>
          <a:xfrm rot="5400000">
            <a:off x="7770494" y="2194561"/>
            <a:ext cx="91440" cy="731519"/>
            <a:chOff x="5577840" y="5074920"/>
            <a:chExt cx="91440" cy="308008"/>
          </a:xfrm>
          <a:effectLst>
            <a:glow rad="25400">
              <a:schemeClr val="tx1"/>
            </a:glow>
          </a:effectLst>
        </p:grpSpPr>
        <p:cxnSp>
          <p:nvCxnSpPr>
            <p:cNvPr id="28" name="Straight Arrow Connector 27"/>
            <p:cNvCxnSpPr/>
            <p:nvPr/>
          </p:nvCxnSpPr>
          <p:spPr bwMode="auto">
            <a:xfrm>
              <a:off x="5577840" y="5074920"/>
              <a:ext cx="0" cy="308008"/>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08008"/>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414793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“Library calls” on x86/Linux:  Option 3</a:t>
            </a:r>
          </a:p>
        </p:txBody>
      </p:sp>
      <p:sp>
        <p:nvSpPr>
          <p:cNvPr id="3" name="Content Placeholder 2"/>
          <p:cNvSpPr>
            <a:spLocks noGrp="1"/>
          </p:cNvSpPr>
          <p:nvPr>
            <p:ph idx="1"/>
          </p:nvPr>
        </p:nvSpPr>
        <p:spPr>
          <a:xfrm>
            <a:off x="396875" y="1362075"/>
            <a:ext cx="5029200" cy="4972050"/>
          </a:xfrm>
        </p:spPr>
        <p:txBody>
          <a:bodyPr/>
          <a:lstStyle/>
          <a:p>
            <a:r>
              <a:rPr lang="en-US" dirty="0"/>
              <a:t>Your program can choose to directly invoke Linux system calls as well</a:t>
            </a:r>
          </a:p>
          <a:p>
            <a:pPr lvl="1"/>
            <a:r>
              <a:rPr lang="en-US" dirty="0"/>
              <a:t>Nothing is forcing you to link with </a:t>
            </a:r>
            <a:r>
              <a:rPr lang="en-US" dirty="0" err="1">
                <a:latin typeface="Courier New" panose="02070309020205020404" pitchFamily="49" charset="0"/>
                <a:cs typeface="Courier New" panose="02070309020205020404" pitchFamily="49" charset="0"/>
              </a:rPr>
              <a:t>glibc</a:t>
            </a:r>
            <a:r>
              <a:rPr lang="en-US" dirty="0"/>
              <a:t> and use it</a:t>
            </a:r>
            <a:endParaRPr lang="en-US" dirty="0">
              <a:latin typeface="Courier New" panose="02070309020205020404" pitchFamily="49" charset="0"/>
              <a:cs typeface="Courier New" panose="02070309020205020404" pitchFamily="49" charset="0"/>
            </a:endParaRPr>
          </a:p>
          <a:p>
            <a:pPr lvl="1"/>
            <a:r>
              <a:rPr lang="en-US" dirty="0"/>
              <a:t>But relying on directly-invoked Linux system calls may make your program less portable across UNIX varieties</a:t>
            </a:r>
          </a:p>
        </p:txBody>
      </p:sp>
      <p:sp>
        <p:nvSpPr>
          <p:cNvPr id="4" name="Slide Number Placeholder 3"/>
          <p:cNvSpPr>
            <a:spLocks noGrp="1"/>
          </p:cNvSpPr>
          <p:nvPr>
            <p:ph type="sldNum" sz="quarter" idx="10"/>
          </p:nvPr>
        </p:nvSpPr>
        <p:spPr/>
        <p:txBody>
          <a:bodyPr/>
          <a:lstStyle/>
          <a:p>
            <a:fld id="{F3D8482D-149E-464A-ABD3-9AE05EAAC11E}" type="slidenum">
              <a:rPr lang="en-US" smtClean="0"/>
              <a:t>25</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sp>
        <p:nvSpPr>
          <p:cNvPr id="17" name="Freeform 6"/>
          <p:cNvSpPr>
            <a:spLocks/>
          </p:cNvSpPr>
          <p:nvPr/>
        </p:nvSpPr>
        <p:spPr bwMode="auto">
          <a:xfrm>
            <a:off x="5943600" y="274320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27" name="Group 26"/>
          <p:cNvGrpSpPr/>
          <p:nvPr/>
        </p:nvGrpSpPr>
        <p:grpSpPr>
          <a:xfrm>
            <a:off x="5989320" y="3108960"/>
            <a:ext cx="91440" cy="594360"/>
            <a:chOff x="5577840" y="5074920"/>
            <a:chExt cx="91440" cy="365760"/>
          </a:xfrm>
          <a:effectLst>
            <a:glow rad="25400">
              <a:schemeClr val="tx1"/>
            </a:glow>
          </a:effectLst>
        </p:grpSpPr>
        <p:cxnSp>
          <p:nvCxnSpPr>
            <p:cNvPr id="28" name="Straight Arrow Connector 27"/>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4213323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Details on x86/Linux</a:t>
            </a:r>
          </a:p>
        </p:txBody>
      </p:sp>
      <p:sp>
        <p:nvSpPr>
          <p:cNvPr id="3" name="Content Placeholder 2"/>
          <p:cNvSpPr>
            <a:spLocks noGrp="1"/>
          </p:cNvSpPr>
          <p:nvPr>
            <p:ph idx="1"/>
          </p:nvPr>
        </p:nvSpPr>
        <p:spPr>
          <a:xfrm>
            <a:off x="396875" y="1362075"/>
            <a:ext cx="5029200" cy="4972050"/>
          </a:xfrm>
        </p:spPr>
        <p:txBody>
          <a:bodyPr/>
          <a:lstStyle/>
          <a:p>
            <a:r>
              <a:rPr lang="en-US" dirty="0"/>
              <a:t>Let’s walk through how a Linux system call actually works</a:t>
            </a:r>
          </a:p>
          <a:p>
            <a:pPr lvl="1"/>
            <a:r>
              <a:rPr lang="en-US" dirty="0"/>
              <a:t>We’ll assume </a:t>
            </a:r>
            <a:r>
              <a:rPr lang="en-US" i="1" dirty="0"/>
              <a:t>32-bit x86</a:t>
            </a:r>
            <a:r>
              <a:rPr lang="en-US" dirty="0"/>
              <a:t> using the modern </a:t>
            </a:r>
            <a:r>
              <a:rPr lang="en-US" dirty="0">
                <a:latin typeface="Courier New" panose="02070309020205020404" pitchFamily="49" charset="0"/>
                <a:cs typeface="Courier New" panose="02070309020205020404" pitchFamily="49" charset="0"/>
              </a:rPr>
              <a:t>SYSENTER</a:t>
            </a:r>
            <a:r>
              <a:rPr lang="en-US" dirty="0"/>
              <a:t> / </a:t>
            </a:r>
            <a:r>
              <a:rPr lang="en-US" dirty="0">
                <a:latin typeface="Courier New" panose="02070309020205020404" pitchFamily="49" charset="0"/>
                <a:cs typeface="Courier New" panose="02070309020205020404" pitchFamily="49" charset="0"/>
              </a:rPr>
              <a:t>SYSEXIT</a:t>
            </a:r>
            <a:r>
              <a:rPr lang="en-US" dirty="0"/>
              <a:t> x86 instructions</a:t>
            </a:r>
          </a:p>
          <a:p>
            <a:pPr lvl="2"/>
            <a:r>
              <a:rPr lang="en-US" dirty="0"/>
              <a:t>x86-64 code is similar, though details always change over time, so take this as an example – not a debugging guide</a:t>
            </a:r>
          </a:p>
        </p:txBody>
      </p:sp>
      <p:sp>
        <p:nvSpPr>
          <p:cNvPr id="4" name="Slide Number Placeholder 3"/>
          <p:cNvSpPr>
            <a:spLocks noGrp="1"/>
          </p:cNvSpPr>
          <p:nvPr>
            <p:ph type="sldNum" sz="quarter" idx="10"/>
          </p:nvPr>
        </p:nvSpPr>
        <p:spPr/>
        <p:txBody>
          <a:bodyPr/>
          <a:lstStyle/>
          <a:p>
            <a:fld id="{F3D8482D-149E-464A-ABD3-9AE05EAAC11E}" type="slidenum">
              <a:rPr lang="en-US" smtClean="0"/>
              <a:t>26</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27" name="Group 26"/>
          <p:cNvGrpSpPr/>
          <p:nvPr/>
        </p:nvGrpSpPr>
        <p:grpSpPr>
          <a:xfrm>
            <a:off x="5989320" y="3108960"/>
            <a:ext cx="91440" cy="594360"/>
            <a:chOff x="5577840" y="5074920"/>
            <a:chExt cx="91440" cy="365760"/>
          </a:xfrm>
          <a:effectLst>
            <a:glow rad="25400">
              <a:schemeClr val="tx1"/>
            </a:glow>
          </a:effectLst>
        </p:grpSpPr>
        <p:cxnSp>
          <p:nvCxnSpPr>
            <p:cNvPr id="28" name="Straight Arrow Connector 27"/>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9" name="Straight Arrow Connector 28"/>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
        <p:nvSpPr>
          <p:cNvPr id="16" name="Freeform 6">
            <a:extLst>
              <a:ext uri="{FF2B5EF4-FFF2-40B4-BE49-F238E27FC236}">
                <a16:creationId xmlns:a16="http://schemas.microsoft.com/office/drawing/2014/main" id="{CBBFD216-2BAB-4B0D-9DDA-5F20E4E8D748}"/>
              </a:ext>
            </a:extLst>
          </p:cNvPr>
          <p:cNvSpPr>
            <a:spLocks/>
          </p:cNvSpPr>
          <p:nvPr/>
        </p:nvSpPr>
        <p:spPr bwMode="auto">
          <a:xfrm>
            <a:off x="7726680" y="1554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grpSp>
        <p:nvGrpSpPr>
          <p:cNvPr id="18" name="Group 17">
            <a:extLst>
              <a:ext uri="{FF2B5EF4-FFF2-40B4-BE49-F238E27FC236}">
                <a16:creationId xmlns:a16="http://schemas.microsoft.com/office/drawing/2014/main" id="{1203C7CF-C11A-4853-9050-52103149876A}"/>
              </a:ext>
            </a:extLst>
          </p:cNvPr>
          <p:cNvGrpSpPr/>
          <p:nvPr/>
        </p:nvGrpSpPr>
        <p:grpSpPr>
          <a:xfrm>
            <a:off x="8412480" y="2834640"/>
            <a:ext cx="91440" cy="868680"/>
            <a:chOff x="5577840" y="5074920"/>
            <a:chExt cx="91440" cy="365760"/>
          </a:xfrm>
          <a:effectLst>
            <a:glow rad="25400">
              <a:schemeClr val="tx1"/>
            </a:glow>
          </a:effectLst>
        </p:grpSpPr>
        <p:cxnSp>
          <p:nvCxnSpPr>
            <p:cNvPr id="19" name="Straight Arrow Connector 18">
              <a:extLst>
                <a:ext uri="{FF2B5EF4-FFF2-40B4-BE49-F238E27FC236}">
                  <a16:creationId xmlns:a16="http://schemas.microsoft.com/office/drawing/2014/main" id="{5B3F91D0-1CF0-4693-8F11-7E992245452F}"/>
                </a:ext>
              </a:extLst>
            </p:cNvPr>
            <p:cNvCxnSpPr/>
            <p:nvPr/>
          </p:nvCxnSpPr>
          <p:spPr bwMode="auto">
            <a:xfrm>
              <a:off x="5577840" y="5074920"/>
              <a:ext cx="0" cy="365760"/>
            </a:xfrm>
            <a:prstGeom prst="straightConnector1">
              <a:avLst/>
            </a:prstGeom>
            <a:noFill/>
            <a:ln w="44450" cap="flat" cmpd="sng" algn="ctr">
              <a:solidFill>
                <a:srgbClr val="FFFF00"/>
              </a:solidFill>
              <a:prstDash val="solid"/>
              <a:round/>
              <a:headEnd type="none" w="med" len="med"/>
              <a:tailEnd type="stealth" w="med" len="med"/>
            </a:ln>
            <a:effectLst/>
          </p:spPr>
        </p:cxnSp>
        <p:cxnSp>
          <p:nvCxnSpPr>
            <p:cNvPr id="20" name="Straight Arrow Connector 19">
              <a:extLst>
                <a:ext uri="{FF2B5EF4-FFF2-40B4-BE49-F238E27FC236}">
                  <a16:creationId xmlns:a16="http://schemas.microsoft.com/office/drawing/2014/main" id="{760E0316-B1CC-4E4E-B29A-95B3B9835FEB}"/>
                </a:ext>
              </a:extLst>
            </p:cNvPr>
            <p:cNvCxnSpPr/>
            <p:nvPr/>
          </p:nvCxnSpPr>
          <p:spPr bwMode="auto">
            <a:xfrm>
              <a:off x="5669280" y="5074920"/>
              <a:ext cx="0" cy="365760"/>
            </a:xfrm>
            <a:prstGeom prst="straightConnector1">
              <a:avLst/>
            </a:prstGeom>
            <a:noFill/>
            <a:ln w="44450" cap="flat" cmpd="sng" algn="ctr">
              <a:solidFill>
                <a:srgbClr val="FFFF00"/>
              </a:solidFill>
              <a:prstDash val="solid"/>
              <a:round/>
              <a:headEnd type="stealth" w="med" len="med"/>
              <a:tailEnd type="none" w="med" len="med"/>
            </a:ln>
            <a:effectLst/>
          </p:spPr>
        </p:cxnSp>
      </p:grpSp>
    </p:spTree>
    <p:extLst>
      <p:ext uri="{BB962C8B-B14F-4D97-AF65-F5344CB8AC3E}">
        <p14:creationId xmlns:p14="http://schemas.microsoft.com/office/powerpoint/2010/main" val="3785613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dirty="0"/>
              <a:t>Remember our process address space picture?</a:t>
            </a:r>
          </a:p>
          <a:p>
            <a:pPr marL="342900" lvl="1"/>
            <a:r>
              <a:rPr lang="en-US" dirty="0"/>
              <a:t>Let’s add some details:</a:t>
            </a:r>
          </a:p>
        </p:txBody>
      </p:sp>
      <p:sp>
        <p:nvSpPr>
          <p:cNvPr id="4" name="Slide Number Placeholder 3"/>
          <p:cNvSpPr>
            <a:spLocks noGrp="1"/>
          </p:cNvSpPr>
          <p:nvPr>
            <p:ph type="sldNum" sz="quarter" idx="10"/>
          </p:nvPr>
        </p:nvSpPr>
        <p:spPr/>
        <p:txBody>
          <a:bodyPr/>
          <a:lstStyle/>
          <a:p>
            <a:fld id="{F3D8482D-149E-464A-ABD3-9AE05EAAC11E}" type="slidenum">
              <a:rPr lang="en-US" smtClean="0"/>
              <a:t>27</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mc:AlternateContent xmlns:mc="http://schemas.openxmlformats.org/markup-compatibility/2006">
        <mc:Choice xmlns:p14="http://schemas.microsoft.com/office/powerpoint/2010/main" Requires="p14">
          <p:contentPart p14:bwMode="auto" r:id="rId4">
            <p14:nvContentPartPr>
              <p14:cNvPr id="31" name="Ink 30">
                <a:extLst>
                  <a:ext uri="{FF2B5EF4-FFF2-40B4-BE49-F238E27FC236}">
                    <a16:creationId xmlns:a16="http://schemas.microsoft.com/office/drawing/2014/main" id="{90270548-0955-4D02-8630-15577C645045}"/>
                  </a:ext>
                </a:extLst>
              </p14:cNvPr>
              <p14:cNvContentPartPr/>
              <p14:nvPr/>
            </p14:nvContentPartPr>
            <p14:xfrm>
              <a:off x="2191646" y="1250941"/>
              <a:ext cx="871594" cy="928080"/>
            </p14:xfrm>
          </p:contentPart>
        </mc:Choice>
        <mc:Fallback>
          <p:pic>
            <p:nvPicPr>
              <p:cNvPr id="31" name="Ink 30">
                <a:extLst>
                  <a:ext uri="{FF2B5EF4-FFF2-40B4-BE49-F238E27FC236}">
                    <a16:creationId xmlns:a16="http://schemas.microsoft.com/office/drawing/2014/main" id="{90270548-0955-4D02-8630-15577C645045}"/>
                  </a:ext>
                </a:extLst>
              </p:cNvPr>
              <p:cNvPicPr/>
              <p:nvPr/>
            </p:nvPicPr>
            <p:blipFill>
              <a:blip r:embed="rId5"/>
              <a:stretch>
                <a:fillRect/>
              </a:stretch>
            </p:blipFill>
            <p:spPr>
              <a:xfrm>
                <a:off x="2182286" y="1241581"/>
                <a:ext cx="890315" cy="946800"/>
              </a:xfrm>
              <a:prstGeom prst="rect">
                <a:avLst/>
              </a:prstGeom>
            </p:spPr>
          </p:pic>
        </mc:Fallback>
      </mc:AlternateContent>
    </p:spTree>
    <p:extLst>
      <p:ext uri="{BB962C8B-B14F-4D97-AF65-F5344CB8AC3E}">
        <p14:creationId xmlns:p14="http://schemas.microsoft.com/office/powerpoint/2010/main" val="33617793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a:t>Process is executing your program code</a:t>
            </a:r>
          </a:p>
        </p:txBody>
      </p:sp>
      <p:sp>
        <p:nvSpPr>
          <p:cNvPr id="4" name="Slide Number Placeholder 3"/>
          <p:cNvSpPr>
            <a:spLocks noGrp="1"/>
          </p:cNvSpPr>
          <p:nvPr>
            <p:ph type="sldNum" sz="quarter" idx="10"/>
          </p:nvPr>
        </p:nvSpPr>
        <p:spPr/>
        <p:txBody>
          <a:bodyPr/>
          <a:lstStyle/>
          <a:p>
            <a:fld id="{F3D8482D-149E-464A-ABD3-9AE05EAAC11E}" type="slidenum">
              <a:rPr lang="en-US" smtClean="0"/>
              <a:t>28</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grpSp>
        <p:nvGrpSpPr>
          <p:cNvPr id="31" name="Group 30"/>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3" name="TextBox 32"/>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4" name="Group 33"/>
          <p:cNvGrpSpPr/>
          <p:nvPr/>
        </p:nvGrpSpPr>
        <p:grpSpPr>
          <a:xfrm>
            <a:off x="2286000" y="5577840"/>
            <a:ext cx="822960" cy="365760"/>
            <a:chOff x="2286000" y="5577840"/>
            <a:chExt cx="822960" cy="365760"/>
          </a:xfrm>
        </p:grpSpPr>
        <p:cxnSp>
          <p:nvCxnSpPr>
            <p:cNvPr id="35" name="Straight Arrow Connector 34"/>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6" name="TextBox 35"/>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
        <p:nvSpPr>
          <p:cNvPr id="37" name="TextBox 36"/>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sp>
        <p:nvSpPr>
          <p:cNvPr id="38" name="Freeform 6"/>
          <p:cNvSpPr>
            <a:spLocks/>
          </p:cNvSpPr>
          <p:nvPr/>
        </p:nvSpPr>
        <p:spPr bwMode="auto">
          <a:xfrm>
            <a:off x="7680960" y="164592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mc:AlternateContent xmlns:mc="http://schemas.openxmlformats.org/markup-compatibility/2006">
        <mc:Choice xmlns:p14="http://schemas.microsoft.com/office/powerpoint/2010/main" Requires="p14">
          <p:contentPart p14:bwMode="auto" r:id="rId3">
            <p14:nvContentPartPr>
              <p14:cNvPr id="39" name="Ink 38">
                <a:extLst>
                  <a:ext uri="{FF2B5EF4-FFF2-40B4-BE49-F238E27FC236}">
                    <a16:creationId xmlns:a16="http://schemas.microsoft.com/office/drawing/2014/main" id="{375FAA76-EA74-48B0-929E-7B9ABB72B9D3}"/>
                  </a:ext>
                </a:extLst>
              </p14:cNvPr>
              <p14:cNvContentPartPr/>
              <p14:nvPr/>
            </p14:nvContentPartPr>
            <p14:xfrm>
              <a:off x="1738800" y="2603160"/>
              <a:ext cx="4976640" cy="4043880"/>
            </p14:xfrm>
          </p:contentPart>
        </mc:Choice>
        <mc:Fallback>
          <p:pic>
            <p:nvPicPr>
              <p:cNvPr id="39" name="Ink 38">
                <a:extLst>
                  <a:ext uri="{FF2B5EF4-FFF2-40B4-BE49-F238E27FC236}">
                    <a16:creationId xmlns:a16="http://schemas.microsoft.com/office/drawing/2014/main" id="{375FAA76-EA74-48B0-929E-7B9ABB72B9D3}"/>
                  </a:ext>
                </a:extLst>
              </p:cNvPr>
              <p:cNvPicPr/>
              <p:nvPr/>
            </p:nvPicPr>
            <p:blipFill>
              <a:blip r:embed="rId4"/>
              <a:stretch>
                <a:fillRect/>
              </a:stretch>
            </p:blipFill>
            <p:spPr>
              <a:xfrm>
                <a:off x="1729440" y="2593800"/>
                <a:ext cx="4995360" cy="4062600"/>
              </a:xfrm>
              <a:prstGeom prst="rect">
                <a:avLst/>
              </a:prstGeom>
            </p:spPr>
          </p:pic>
        </mc:Fallback>
      </mc:AlternateContent>
    </p:spTree>
    <p:extLst>
      <p:ext uri="{BB962C8B-B14F-4D97-AF65-F5344CB8AC3E}">
        <p14:creationId xmlns:p14="http://schemas.microsoft.com/office/powerpoint/2010/main" val="9871417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a:t>Process calls into a </a:t>
            </a:r>
            <a:r>
              <a:rPr lang="en-US" sz="2000" dirty="0" err="1">
                <a:latin typeface="Courier New" panose="02070309020205020404" pitchFamily="49" charset="0"/>
                <a:cs typeface="Courier New" panose="02070309020205020404" pitchFamily="49" charset="0"/>
              </a:rPr>
              <a:t>glibc</a:t>
            </a:r>
            <a:r>
              <a:rPr lang="en-US" sz="2000" dirty="0"/>
              <a:t> function</a:t>
            </a:r>
          </a:p>
          <a:p>
            <a:pPr marL="342900" lvl="1"/>
            <a:r>
              <a:rPr lang="en-US" sz="1800" i="1" dirty="0"/>
              <a:t>e.g.</a:t>
            </a:r>
            <a:r>
              <a:rPr lang="en-US" sz="1800" dirty="0"/>
              <a:t> </a:t>
            </a:r>
            <a:r>
              <a:rPr lang="en-US" sz="1800" b="1" dirty="0" err="1">
                <a:solidFill>
                  <a:srgbClr val="669900"/>
                </a:solidFill>
                <a:latin typeface="Courier New" panose="02070309020205020404" pitchFamily="49" charset="0"/>
                <a:cs typeface="Courier New" panose="02070309020205020404" pitchFamily="49" charset="0"/>
              </a:rPr>
              <a:t>fopen</a:t>
            </a:r>
            <a:r>
              <a:rPr lang="en-US" sz="1800" dirty="0">
                <a:latin typeface="Courier New" panose="02070309020205020404" pitchFamily="49" charset="0"/>
                <a:cs typeface="Courier New" panose="02070309020205020404" pitchFamily="49" charset="0"/>
              </a:rPr>
              <a:t>()</a:t>
            </a:r>
          </a:p>
          <a:p>
            <a:pPr marL="342900" lvl="1"/>
            <a:r>
              <a:rPr lang="en-US" sz="1800" dirty="0"/>
              <a:t>We’ll ignore the </a:t>
            </a:r>
            <a:br>
              <a:rPr lang="en-US" sz="1800" dirty="0"/>
            </a:br>
            <a:r>
              <a:rPr lang="en-US" sz="1800" dirty="0"/>
              <a:t>messy details of</a:t>
            </a:r>
            <a:br>
              <a:rPr lang="en-US" sz="1800" dirty="0"/>
            </a:br>
            <a:r>
              <a:rPr lang="en-US" sz="1800" dirty="0"/>
              <a:t>loading/linking</a:t>
            </a:r>
            <a:br>
              <a:rPr lang="en-US" sz="1800" dirty="0"/>
            </a:br>
            <a:r>
              <a:rPr lang="en-US" sz="1800" dirty="0"/>
              <a:t>shared libraries</a:t>
            </a:r>
          </a:p>
        </p:txBody>
      </p:sp>
      <p:sp>
        <p:nvSpPr>
          <p:cNvPr id="4" name="Slide Number Placeholder 3"/>
          <p:cNvSpPr>
            <a:spLocks noGrp="1"/>
          </p:cNvSpPr>
          <p:nvPr>
            <p:ph type="sldNum" sz="quarter" idx="10"/>
          </p:nvPr>
        </p:nvSpPr>
        <p:spPr/>
        <p:txBody>
          <a:bodyPr/>
          <a:lstStyle/>
          <a:p>
            <a:fld id="{F3D8482D-149E-464A-ABD3-9AE05EAAC11E}" type="slidenum">
              <a:rPr lang="en-US" smtClean="0"/>
              <a:t>29</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36576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3">
            <p14:nvContentPartPr>
              <p14:cNvPr id="39" name="Ink 38">
                <a:extLst>
                  <a:ext uri="{FF2B5EF4-FFF2-40B4-BE49-F238E27FC236}">
                    <a16:creationId xmlns:a16="http://schemas.microsoft.com/office/drawing/2014/main" id="{3BECC417-C248-46D5-AF0A-DAAB1F5690D0}"/>
                  </a:ext>
                </a:extLst>
              </p14:cNvPr>
              <p14:cNvContentPartPr/>
              <p14:nvPr/>
            </p14:nvContentPartPr>
            <p14:xfrm>
              <a:off x="2078280" y="3883320"/>
              <a:ext cx="1277640" cy="1964520"/>
            </p14:xfrm>
          </p:contentPart>
        </mc:Choice>
        <mc:Fallback>
          <p:pic>
            <p:nvPicPr>
              <p:cNvPr id="39" name="Ink 38">
                <a:extLst>
                  <a:ext uri="{FF2B5EF4-FFF2-40B4-BE49-F238E27FC236}">
                    <a16:creationId xmlns:a16="http://schemas.microsoft.com/office/drawing/2014/main" id="{3BECC417-C248-46D5-AF0A-DAAB1F5690D0}"/>
                  </a:ext>
                </a:extLst>
              </p:cNvPr>
              <p:cNvPicPr/>
              <p:nvPr/>
            </p:nvPicPr>
            <p:blipFill>
              <a:blip r:embed="rId4"/>
              <a:stretch>
                <a:fillRect/>
              </a:stretch>
            </p:blipFill>
            <p:spPr>
              <a:xfrm>
                <a:off x="2068920" y="3873960"/>
                <a:ext cx="1296360" cy="1983240"/>
              </a:xfrm>
              <a:prstGeom prst="rect">
                <a:avLst/>
              </a:prstGeom>
            </p:spPr>
          </p:pic>
        </mc:Fallback>
      </mc:AlternateContent>
    </p:spTree>
    <p:extLst>
      <p:ext uri="{BB962C8B-B14F-4D97-AF65-F5344CB8AC3E}">
        <p14:creationId xmlns:p14="http://schemas.microsoft.com/office/powerpoint/2010/main" val="331446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a:t>
            </a:r>
          </a:p>
        </p:txBody>
      </p:sp>
      <p:sp>
        <p:nvSpPr>
          <p:cNvPr id="3" name="Content Placeholder 2"/>
          <p:cNvSpPr>
            <a:spLocks noGrp="1"/>
          </p:cNvSpPr>
          <p:nvPr>
            <p:ph idx="1"/>
          </p:nvPr>
        </p:nvSpPr>
        <p:spPr/>
        <p:txBody>
          <a:bodyPr/>
          <a:lstStyle/>
          <a:p>
            <a:r>
              <a:rPr lang="en-US" b="1" dirty="0">
                <a:solidFill>
                  <a:srgbClr val="4B2A85"/>
                </a:solidFill>
              </a:rPr>
              <a:t>POSIX Lower-Level I/O</a:t>
            </a:r>
          </a:p>
          <a:p>
            <a:r>
              <a:rPr lang="en-US" dirty="0"/>
              <a:t>System Calls</a:t>
            </a:r>
          </a:p>
        </p:txBody>
      </p:sp>
      <p:sp>
        <p:nvSpPr>
          <p:cNvPr id="4" name="Slide Number Placeholder 3"/>
          <p:cNvSpPr>
            <a:spLocks noGrp="1"/>
          </p:cNvSpPr>
          <p:nvPr>
            <p:ph type="sldNum" sz="quarter" idx="10"/>
          </p:nvPr>
        </p:nvSpPr>
        <p:spPr/>
        <p:txBody>
          <a:bodyPr/>
          <a:lstStyle/>
          <a:p>
            <a:fld id="{CC1B5E29-5BFE-4A77-A178-85B6D82C95E0}" type="slidenum">
              <a:rPr lang="en-US" smtClean="0"/>
              <a:t>3</a:t>
            </a:fld>
            <a:endParaRPr lang="en-US"/>
          </a:p>
        </p:txBody>
      </p:sp>
    </p:spTree>
    <p:extLst>
      <p:ext uri="{BB962C8B-B14F-4D97-AF65-F5344CB8AC3E}">
        <p14:creationId xmlns:p14="http://schemas.microsoft.com/office/powerpoint/2010/main" val="2822189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err="1">
                <a:latin typeface="Courier New" panose="02070309020205020404" pitchFamily="49" charset="0"/>
                <a:cs typeface="Courier New" panose="02070309020205020404" pitchFamily="49" charset="0"/>
              </a:rPr>
              <a:t>glibc</a:t>
            </a:r>
            <a:r>
              <a:rPr lang="en-US" sz="2000" dirty="0"/>
              <a:t> begins the </a:t>
            </a:r>
            <a:br>
              <a:rPr lang="en-US" sz="2000" dirty="0"/>
            </a:br>
            <a:r>
              <a:rPr lang="en-US" sz="2000" dirty="0"/>
              <a:t>process of invoking a Linux system call</a:t>
            </a:r>
          </a:p>
          <a:p>
            <a:pPr marL="342900" lvl="1"/>
            <a:r>
              <a:rPr lang="en-US" sz="1800" dirty="0" err="1">
                <a:latin typeface="Courier New" panose="02070309020205020404" pitchFamily="49" charset="0"/>
                <a:cs typeface="Courier New" panose="02070309020205020404" pitchFamily="49" charset="0"/>
              </a:rPr>
              <a:t>glibc</a:t>
            </a:r>
            <a:r>
              <a:rPr lang="en-US" sz="1800" dirty="0" err="1"/>
              <a:t>’s</a:t>
            </a:r>
            <a:r>
              <a:rPr lang="en-US" sz="1800" dirty="0"/>
              <a:t> </a:t>
            </a:r>
            <a:br>
              <a:rPr lang="en-US" sz="1800" dirty="0"/>
            </a:br>
            <a:r>
              <a:rPr lang="en-US" sz="1800" b="1" dirty="0" err="1">
                <a:solidFill>
                  <a:srgbClr val="669900"/>
                </a:solidFill>
                <a:latin typeface="Courier New" panose="02070309020205020404" pitchFamily="49" charset="0"/>
                <a:cs typeface="Courier New" panose="02070309020205020404" pitchFamily="49" charset="0"/>
              </a:rPr>
              <a:t>fopen</a:t>
            </a:r>
            <a:r>
              <a:rPr lang="en-US" sz="1800" dirty="0">
                <a:latin typeface="Courier New" panose="02070309020205020404" pitchFamily="49" charset="0"/>
                <a:cs typeface="Courier New" panose="02070309020205020404" pitchFamily="49" charset="0"/>
              </a:rPr>
              <a:t>()</a:t>
            </a:r>
            <a:r>
              <a:rPr lang="en-US" sz="1800" dirty="0"/>
              <a:t> likely</a:t>
            </a:r>
            <a:br>
              <a:rPr lang="en-US" sz="1800" dirty="0"/>
            </a:br>
            <a:r>
              <a:rPr lang="en-US" sz="1800" dirty="0"/>
              <a:t>invokes Linux’s</a:t>
            </a:r>
            <a:br>
              <a:rPr lang="en-US" sz="1800" dirty="0"/>
            </a:br>
            <a:r>
              <a:rPr lang="en-US" sz="1800" b="1" dirty="0">
                <a:solidFill>
                  <a:srgbClr val="669900"/>
                </a:solidFill>
                <a:latin typeface="Courier New" panose="02070309020205020404" pitchFamily="49" charset="0"/>
                <a:cs typeface="Courier New" panose="02070309020205020404" pitchFamily="49" charset="0"/>
              </a:rPr>
              <a:t>open</a:t>
            </a:r>
            <a:r>
              <a:rPr lang="en-US" sz="1800" dirty="0">
                <a:latin typeface="Courier New" panose="02070309020205020404" pitchFamily="49" charset="0"/>
                <a:cs typeface="Courier New" panose="02070309020205020404" pitchFamily="49" charset="0"/>
              </a:rPr>
              <a:t>()</a:t>
            </a:r>
            <a:r>
              <a:rPr lang="en-US" sz="1800" dirty="0"/>
              <a:t> system </a:t>
            </a:r>
            <a:br>
              <a:rPr lang="en-US" sz="1800" dirty="0"/>
            </a:br>
            <a:r>
              <a:rPr lang="en-US" sz="1800" dirty="0"/>
              <a:t>call</a:t>
            </a:r>
            <a:endParaRPr lang="en-US" sz="1800" dirty="0">
              <a:latin typeface="Courier New" panose="02070309020205020404" pitchFamily="49" charset="0"/>
              <a:cs typeface="Courier New" panose="02070309020205020404" pitchFamily="49" charset="0"/>
            </a:endParaRPr>
          </a:p>
          <a:p>
            <a:pPr marL="342900" lvl="1"/>
            <a:r>
              <a:rPr lang="en-US" sz="1800" dirty="0"/>
              <a:t>Puts the system call # and arguments into registers</a:t>
            </a:r>
          </a:p>
          <a:p>
            <a:pPr marL="342900" lvl="1"/>
            <a:r>
              <a:rPr lang="en-US" sz="1800" dirty="0"/>
              <a:t>Uses the </a:t>
            </a:r>
            <a:r>
              <a:rPr lang="en-US" sz="1800" b="1" dirty="0">
                <a:latin typeface="Courier New" panose="02070309020205020404" pitchFamily="49" charset="0"/>
                <a:cs typeface="Courier New" panose="02070309020205020404" pitchFamily="49" charset="0"/>
              </a:rPr>
              <a:t>call</a:t>
            </a:r>
            <a:r>
              <a:rPr lang="en-US" sz="1800" dirty="0"/>
              <a:t> x86 instruction to call into the routine </a:t>
            </a:r>
            <a:r>
              <a:rPr lang="en-US" sz="1800" dirty="0">
                <a:latin typeface="Courier New" panose="02070309020205020404" pitchFamily="49" charset="0"/>
                <a:cs typeface="Courier New" panose="02070309020205020404" pitchFamily="49" charset="0"/>
              </a:rPr>
              <a:t>__</a:t>
            </a:r>
            <a:r>
              <a:rPr lang="en-US" sz="1800" dirty="0" err="1">
                <a:latin typeface="Courier New" panose="02070309020205020404" pitchFamily="49" charset="0"/>
                <a:cs typeface="Courier New" panose="02070309020205020404" pitchFamily="49" charset="0"/>
              </a:rPr>
              <a:t>kernel_vsyscall</a:t>
            </a:r>
            <a:r>
              <a:rPr lang="en-US" sz="1800" dirty="0"/>
              <a:t> located in </a:t>
            </a:r>
            <a:r>
              <a:rPr lang="en-US" sz="1800" dirty="0">
                <a:latin typeface="Courier New" panose="02070309020205020404" pitchFamily="49" charset="0"/>
                <a:cs typeface="Courier New" panose="02070309020205020404" pitchFamily="49" charset="0"/>
              </a:rPr>
              <a:t>linux-gate.so</a:t>
            </a:r>
          </a:p>
        </p:txBody>
      </p:sp>
      <p:sp>
        <p:nvSpPr>
          <p:cNvPr id="4" name="Slide Number Placeholder 3"/>
          <p:cNvSpPr>
            <a:spLocks noGrp="1"/>
          </p:cNvSpPr>
          <p:nvPr>
            <p:ph type="sldNum" sz="quarter" idx="10"/>
          </p:nvPr>
        </p:nvSpPr>
        <p:spPr/>
        <p:txBody>
          <a:bodyPr/>
          <a:lstStyle/>
          <a:p>
            <a:fld id="{F3D8482D-149E-464A-ABD3-9AE05EAAC11E}" type="slidenum">
              <a:rPr lang="en-US" smtClean="0"/>
              <a:t>30</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18872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4">
            <p14:nvContentPartPr>
              <p14:cNvPr id="39" name="Ink 38">
                <a:extLst>
                  <a:ext uri="{FF2B5EF4-FFF2-40B4-BE49-F238E27FC236}">
                    <a16:creationId xmlns:a16="http://schemas.microsoft.com/office/drawing/2014/main" id="{C62AEA33-1436-4A51-98AF-ABB111397DB0}"/>
                  </a:ext>
                </a:extLst>
              </p14:cNvPr>
              <p14:cNvContentPartPr/>
              <p14:nvPr/>
            </p14:nvContentPartPr>
            <p14:xfrm>
              <a:off x="2175840" y="1465920"/>
              <a:ext cx="896400" cy="4501080"/>
            </p14:xfrm>
          </p:contentPart>
        </mc:Choice>
        <mc:Fallback>
          <p:pic>
            <p:nvPicPr>
              <p:cNvPr id="39" name="Ink 38">
                <a:extLst>
                  <a:ext uri="{FF2B5EF4-FFF2-40B4-BE49-F238E27FC236}">
                    <a16:creationId xmlns:a16="http://schemas.microsoft.com/office/drawing/2014/main" id="{C62AEA33-1436-4A51-98AF-ABB111397DB0}"/>
                  </a:ext>
                </a:extLst>
              </p:cNvPr>
              <p:cNvPicPr/>
              <p:nvPr/>
            </p:nvPicPr>
            <p:blipFill>
              <a:blip r:embed="rId5"/>
              <a:stretch>
                <a:fillRect/>
              </a:stretch>
            </p:blipFill>
            <p:spPr>
              <a:xfrm>
                <a:off x="2166480" y="1456560"/>
                <a:ext cx="915120" cy="4519800"/>
              </a:xfrm>
              <a:prstGeom prst="rect">
                <a:avLst/>
              </a:prstGeom>
            </p:spPr>
          </p:pic>
        </mc:Fallback>
      </mc:AlternateContent>
    </p:spTree>
    <p:extLst>
      <p:ext uri="{BB962C8B-B14F-4D97-AF65-F5344CB8AC3E}">
        <p14:creationId xmlns:p14="http://schemas.microsoft.com/office/powerpoint/2010/main" val="129132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endParaRPr lang="en-US"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linux-gate.so</a:t>
            </a:r>
            <a:r>
              <a:rPr lang="en-US" sz="2000" dirty="0"/>
              <a:t> is a </a:t>
            </a:r>
            <a:r>
              <a:rPr lang="en-US" sz="2000" b="1" dirty="0" err="1"/>
              <a:t>vdso</a:t>
            </a:r>
            <a:endParaRPr lang="en-US" sz="2000" b="1" dirty="0"/>
          </a:p>
          <a:p>
            <a:pPr marL="342900" lvl="1"/>
            <a:r>
              <a:rPr lang="en-US" sz="1800" dirty="0"/>
              <a:t>A </a:t>
            </a:r>
            <a:r>
              <a:rPr lang="en-US" sz="1800" u="sng" dirty="0"/>
              <a:t>v</a:t>
            </a:r>
            <a:r>
              <a:rPr lang="en-US" sz="1800" dirty="0"/>
              <a:t>irtual </a:t>
            </a:r>
            <a:br>
              <a:rPr lang="en-US" sz="1800" dirty="0"/>
            </a:br>
            <a:r>
              <a:rPr lang="en-US" sz="1800" u="sng" dirty="0"/>
              <a:t>d</a:t>
            </a:r>
            <a:r>
              <a:rPr lang="en-US" sz="1800" dirty="0"/>
              <a:t>ynamically-linked </a:t>
            </a:r>
            <a:r>
              <a:rPr lang="en-US" sz="1800" u="sng" dirty="0"/>
              <a:t>s</a:t>
            </a:r>
            <a:r>
              <a:rPr lang="en-US" sz="1800" dirty="0"/>
              <a:t>hared </a:t>
            </a:r>
            <a:br>
              <a:rPr lang="en-US" sz="1800" dirty="0"/>
            </a:br>
            <a:r>
              <a:rPr lang="en-US" sz="1800" u="sng" dirty="0"/>
              <a:t>o</a:t>
            </a:r>
            <a:r>
              <a:rPr lang="en-US" sz="1800" dirty="0"/>
              <a:t>bject</a:t>
            </a:r>
            <a:endParaRPr lang="en-US" sz="1800" dirty="0">
              <a:latin typeface="Courier New" panose="02070309020205020404" pitchFamily="49" charset="0"/>
              <a:cs typeface="Courier New" panose="02070309020205020404" pitchFamily="49" charset="0"/>
            </a:endParaRPr>
          </a:p>
          <a:p>
            <a:pPr marL="342900" lvl="1"/>
            <a:r>
              <a:rPr lang="en-US" sz="1800" dirty="0"/>
              <a:t>Is a kernel-provided shared library that is plunked into a process’ address space</a:t>
            </a:r>
          </a:p>
          <a:p>
            <a:pPr marL="342900" lvl="1"/>
            <a:r>
              <a:rPr lang="en-US" sz="1800" dirty="0"/>
              <a:t>Provides the intricate machine code needed to trigger a system call</a:t>
            </a:r>
            <a:endParaRPr lang="en-US"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F3D8482D-149E-464A-ABD3-9AE05EAAC11E}" type="slidenum">
              <a:rPr lang="en-US" smtClean="0"/>
              <a:t>31</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18872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4">
            <p14:nvContentPartPr>
              <p14:cNvPr id="39" name="Ink 38">
                <a:extLst>
                  <a:ext uri="{FF2B5EF4-FFF2-40B4-BE49-F238E27FC236}">
                    <a16:creationId xmlns:a16="http://schemas.microsoft.com/office/drawing/2014/main" id="{EA28223F-A676-4E03-AF15-80666BD40511}"/>
                  </a:ext>
                </a:extLst>
              </p14:cNvPr>
              <p14:cNvContentPartPr/>
              <p14:nvPr/>
            </p14:nvContentPartPr>
            <p14:xfrm>
              <a:off x="581760" y="1250640"/>
              <a:ext cx="4572360" cy="4561920"/>
            </p14:xfrm>
          </p:contentPart>
        </mc:Choice>
        <mc:Fallback>
          <p:pic>
            <p:nvPicPr>
              <p:cNvPr id="39" name="Ink 38">
                <a:extLst>
                  <a:ext uri="{FF2B5EF4-FFF2-40B4-BE49-F238E27FC236}">
                    <a16:creationId xmlns:a16="http://schemas.microsoft.com/office/drawing/2014/main" id="{EA28223F-A676-4E03-AF15-80666BD40511}"/>
                  </a:ext>
                </a:extLst>
              </p:cNvPr>
              <p:cNvPicPr/>
              <p:nvPr/>
            </p:nvPicPr>
            <p:blipFill>
              <a:blip r:embed="rId5"/>
              <a:stretch>
                <a:fillRect/>
              </a:stretch>
            </p:blipFill>
            <p:spPr>
              <a:xfrm>
                <a:off x="572400" y="1241280"/>
                <a:ext cx="4591080" cy="4580640"/>
              </a:xfrm>
              <a:prstGeom prst="rect">
                <a:avLst/>
              </a:prstGeom>
            </p:spPr>
          </p:pic>
        </mc:Fallback>
      </mc:AlternateContent>
    </p:spTree>
    <p:extLst>
      <p:ext uri="{BB962C8B-B14F-4D97-AF65-F5344CB8AC3E}">
        <p14:creationId xmlns:p14="http://schemas.microsoft.com/office/powerpoint/2010/main" val="41963923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latin typeface="Courier New" panose="02070309020205020404" pitchFamily="49" charset="0"/>
                <a:cs typeface="Courier New" panose="02070309020205020404" pitchFamily="49" charset="0"/>
              </a:rPr>
              <a:t>linux-gate.so</a:t>
            </a:r>
            <a:r>
              <a:rPr lang="en-US" sz="2000" dirty="0"/>
              <a:t> eventually invokes </a:t>
            </a:r>
            <a:br>
              <a:rPr lang="en-US" sz="2000" dirty="0"/>
            </a:br>
            <a:r>
              <a:rPr lang="en-US" sz="2000" dirty="0"/>
              <a:t>the </a:t>
            </a:r>
            <a:r>
              <a:rPr lang="en-US" sz="2000" dirty="0">
                <a:latin typeface="Courier New" panose="02070309020205020404" pitchFamily="49" charset="0"/>
                <a:cs typeface="Courier New" panose="02070309020205020404" pitchFamily="49" charset="0"/>
              </a:rPr>
              <a:t>SYSENTER</a:t>
            </a:r>
            <a:r>
              <a:rPr lang="en-US" sz="2000" dirty="0"/>
              <a:t> x86 instruction</a:t>
            </a:r>
            <a:endParaRPr lang="en-US" sz="2000" b="1" dirty="0"/>
          </a:p>
          <a:p>
            <a:pPr marL="342900" lvl="1"/>
            <a:r>
              <a:rPr lang="en-US" sz="1800" dirty="0">
                <a:latin typeface="Courier New" panose="02070309020205020404" pitchFamily="49" charset="0"/>
                <a:cs typeface="Courier New" panose="02070309020205020404" pitchFamily="49" charset="0"/>
              </a:rPr>
              <a:t>SYSENTER</a:t>
            </a:r>
            <a:r>
              <a:rPr lang="en-US" sz="1800" dirty="0"/>
              <a:t> is x86’s “fast system call” instruction</a:t>
            </a:r>
            <a:endParaRPr lang="en-US" sz="1800" dirty="0">
              <a:latin typeface="Courier New" panose="02070309020205020404" pitchFamily="49" charset="0"/>
              <a:cs typeface="Courier New" panose="02070309020205020404" pitchFamily="49" charset="0"/>
            </a:endParaRPr>
          </a:p>
          <a:p>
            <a:pPr marL="608076" lvl="2"/>
            <a:r>
              <a:rPr lang="en-US" sz="1600" dirty="0"/>
              <a:t>Causes the CPU to raise its privilege level</a:t>
            </a:r>
          </a:p>
          <a:p>
            <a:pPr marL="608076" lvl="2"/>
            <a:r>
              <a:rPr lang="en-US" sz="1600" dirty="0"/>
              <a:t>Traps into the Linux kernel by changing the SP, IP to a previously-determined location</a:t>
            </a:r>
          </a:p>
          <a:p>
            <a:pPr marL="608076" lvl="2"/>
            <a:r>
              <a:rPr lang="en-US" sz="1600" dirty="0"/>
              <a:t>Changes some segmentation-related registers (see CSE451)</a:t>
            </a:r>
          </a:p>
        </p:txBody>
      </p:sp>
      <p:sp>
        <p:nvSpPr>
          <p:cNvPr id="4" name="Slide Number Placeholder 3"/>
          <p:cNvSpPr>
            <a:spLocks noGrp="1"/>
          </p:cNvSpPr>
          <p:nvPr>
            <p:ph type="sldNum" sz="quarter" idx="10"/>
          </p:nvPr>
        </p:nvSpPr>
        <p:spPr/>
        <p:txBody>
          <a:bodyPr/>
          <a:lstStyle/>
          <a:p>
            <a:fld id="{F3D8482D-149E-464A-ABD3-9AE05EAAC11E}" type="slidenum">
              <a:rPr lang="en-US" smtClean="0"/>
              <a:t>32</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52120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4">
            <p14:nvContentPartPr>
              <p14:cNvPr id="39" name="Ink 38">
                <a:extLst>
                  <a:ext uri="{FF2B5EF4-FFF2-40B4-BE49-F238E27FC236}">
                    <a16:creationId xmlns:a16="http://schemas.microsoft.com/office/drawing/2014/main" id="{7FD039E4-5794-4A9D-B9E9-4E0D755F7A8A}"/>
                  </a:ext>
                </a:extLst>
              </p14:cNvPr>
              <p14:cNvContentPartPr/>
              <p14:nvPr/>
            </p14:nvContentPartPr>
            <p14:xfrm>
              <a:off x="599760" y="2011680"/>
              <a:ext cx="6027840" cy="4566600"/>
            </p14:xfrm>
          </p:contentPart>
        </mc:Choice>
        <mc:Fallback>
          <p:pic>
            <p:nvPicPr>
              <p:cNvPr id="39" name="Ink 38">
                <a:extLst>
                  <a:ext uri="{FF2B5EF4-FFF2-40B4-BE49-F238E27FC236}">
                    <a16:creationId xmlns:a16="http://schemas.microsoft.com/office/drawing/2014/main" id="{7FD039E4-5794-4A9D-B9E9-4E0D755F7A8A}"/>
                  </a:ext>
                </a:extLst>
              </p:cNvPr>
              <p:cNvPicPr/>
              <p:nvPr/>
            </p:nvPicPr>
            <p:blipFill>
              <a:blip r:embed="rId5"/>
              <a:stretch>
                <a:fillRect/>
              </a:stretch>
            </p:blipFill>
            <p:spPr>
              <a:xfrm>
                <a:off x="590400" y="2002320"/>
                <a:ext cx="6046560" cy="4585320"/>
              </a:xfrm>
              <a:prstGeom prst="rect">
                <a:avLst/>
              </a:prstGeom>
            </p:spPr>
          </p:pic>
        </mc:Fallback>
      </mc:AlternateContent>
    </p:spTree>
    <p:extLst>
      <p:ext uri="{BB962C8B-B14F-4D97-AF65-F5344CB8AC3E}">
        <p14:creationId xmlns:p14="http://schemas.microsoft.com/office/powerpoint/2010/main" val="1643562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The kernel begins executing code at</a:t>
            </a:r>
            <a:br>
              <a:rPr lang="en-US" sz="2000" dirty="0"/>
            </a:br>
            <a:r>
              <a:rPr lang="en-US" sz="2000" dirty="0"/>
              <a:t>the </a:t>
            </a:r>
            <a:r>
              <a:rPr lang="en-US" sz="2000" dirty="0">
                <a:latin typeface="Courier New" panose="02070309020205020404" pitchFamily="49" charset="0"/>
                <a:cs typeface="Courier New" panose="02070309020205020404" pitchFamily="49" charset="0"/>
              </a:rPr>
              <a:t>SYSENTER</a:t>
            </a:r>
            <a:r>
              <a:rPr lang="en-US" sz="2000" dirty="0"/>
              <a:t> </a:t>
            </a:r>
            <a:br>
              <a:rPr lang="en-US" sz="2000" dirty="0"/>
            </a:br>
            <a:r>
              <a:rPr lang="en-US" sz="2000" dirty="0"/>
              <a:t>entry point</a:t>
            </a:r>
            <a:endParaRPr lang="en-US" sz="2000" b="1" dirty="0"/>
          </a:p>
          <a:p>
            <a:pPr marL="342900" lvl="1"/>
            <a:r>
              <a:rPr lang="en-US" sz="1800" dirty="0"/>
              <a:t>Is in the architecture-dependent part of Linux</a:t>
            </a:r>
            <a:endParaRPr lang="en-US" sz="1800" dirty="0">
              <a:latin typeface="Courier New" panose="02070309020205020404" pitchFamily="49" charset="0"/>
              <a:cs typeface="Courier New" panose="02070309020205020404" pitchFamily="49" charset="0"/>
            </a:endParaRPr>
          </a:p>
          <a:p>
            <a:pPr marL="342900" lvl="1"/>
            <a:r>
              <a:rPr lang="en-US" sz="1800" dirty="0"/>
              <a:t>It’s job is to:</a:t>
            </a:r>
          </a:p>
          <a:p>
            <a:pPr marL="608076" lvl="2"/>
            <a:r>
              <a:rPr lang="en-US" sz="1600" dirty="0"/>
              <a:t>Look up the system call number in a system call dispatch table</a:t>
            </a:r>
          </a:p>
          <a:p>
            <a:pPr marL="608076" lvl="2"/>
            <a:r>
              <a:rPr lang="en-US" sz="1600" dirty="0"/>
              <a:t>Call into the address stored in that table entry; this is Linux’s system call handler</a:t>
            </a:r>
          </a:p>
          <a:p>
            <a:pPr marL="864108" lvl="3"/>
            <a:r>
              <a:rPr lang="en-US" sz="1600" dirty="0"/>
              <a:t>For </a:t>
            </a:r>
            <a:r>
              <a:rPr lang="en-US" sz="1600" dirty="0">
                <a:latin typeface="Courier New" panose="02070309020205020404" pitchFamily="49" charset="0"/>
                <a:cs typeface="Courier New" panose="02070309020205020404" pitchFamily="49" charset="0"/>
              </a:rPr>
              <a:t>open()</a:t>
            </a:r>
            <a:r>
              <a:rPr lang="en-US" sz="1600" dirty="0"/>
              <a:t>, the handler is named </a:t>
            </a:r>
            <a:r>
              <a:rPr lang="en-US" sz="1600" dirty="0" err="1">
                <a:latin typeface="Courier New" panose="02070309020205020404" pitchFamily="49" charset="0"/>
                <a:cs typeface="Courier New" panose="02070309020205020404" pitchFamily="49" charset="0"/>
              </a:rPr>
              <a:t>sys_open</a:t>
            </a:r>
            <a:r>
              <a:rPr lang="en-US" sz="1600" dirty="0"/>
              <a:t>, and is system call #5</a:t>
            </a:r>
          </a:p>
        </p:txBody>
      </p:sp>
      <p:sp>
        <p:nvSpPr>
          <p:cNvPr id="4" name="Slide Number Placeholder 3"/>
          <p:cNvSpPr>
            <a:spLocks noGrp="1"/>
          </p:cNvSpPr>
          <p:nvPr>
            <p:ph type="sldNum" sz="quarter" idx="10"/>
          </p:nvPr>
        </p:nvSpPr>
        <p:spPr/>
        <p:txBody>
          <a:bodyPr/>
          <a:lstStyle/>
          <a:p>
            <a:fld id="{F3D8482D-149E-464A-ABD3-9AE05EAAC11E}" type="slidenum">
              <a:rPr lang="en-US" smtClean="0"/>
              <a:t>33</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3840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3342444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The system call </a:t>
            </a:r>
            <a:br>
              <a:rPr lang="en-US" sz="2000" dirty="0"/>
            </a:br>
            <a:r>
              <a:rPr lang="en-US" sz="2000" dirty="0"/>
              <a:t>handler executes</a:t>
            </a:r>
            <a:endParaRPr lang="en-US" sz="2000" b="1" dirty="0"/>
          </a:p>
          <a:p>
            <a:pPr marL="342900" lvl="1"/>
            <a:r>
              <a:rPr lang="en-US" sz="1800" dirty="0"/>
              <a:t>What it does is</a:t>
            </a:r>
            <a:br>
              <a:rPr lang="en-US" sz="1800" dirty="0"/>
            </a:br>
            <a:r>
              <a:rPr lang="en-US" sz="1800" dirty="0"/>
              <a:t>system-call specific</a:t>
            </a:r>
            <a:endParaRPr lang="en-US" sz="1800" dirty="0">
              <a:latin typeface="Courier New" panose="02070309020205020404" pitchFamily="49" charset="0"/>
              <a:cs typeface="Courier New" panose="02070309020205020404" pitchFamily="49" charset="0"/>
            </a:endParaRPr>
          </a:p>
          <a:p>
            <a:pPr marL="342900" lvl="1"/>
            <a:r>
              <a:rPr lang="en-US" sz="1800" dirty="0"/>
              <a:t>It may take a long time to execute, especially if it has to interact with hardware</a:t>
            </a:r>
          </a:p>
          <a:p>
            <a:pPr marL="608076" lvl="2"/>
            <a:r>
              <a:rPr lang="en-US" sz="1600" dirty="0"/>
              <a:t>Linux may choose to context switch the CPU to a different runnable process</a:t>
            </a:r>
          </a:p>
        </p:txBody>
      </p:sp>
      <p:sp>
        <p:nvSpPr>
          <p:cNvPr id="4" name="Slide Number Placeholder 3"/>
          <p:cNvSpPr>
            <a:spLocks noGrp="1"/>
          </p:cNvSpPr>
          <p:nvPr>
            <p:ph type="sldNum" sz="quarter" idx="10"/>
          </p:nvPr>
        </p:nvSpPr>
        <p:spPr/>
        <p:txBody>
          <a:bodyPr/>
          <a:lstStyle/>
          <a:p>
            <a:fld id="{F3D8482D-149E-464A-ABD3-9AE05EAAC11E}" type="slidenum">
              <a:rPr lang="en-US" smtClean="0"/>
              <a:t>34</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38404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Tree>
    <p:extLst>
      <p:ext uri="{BB962C8B-B14F-4D97-AF65-F5344CB8AC3E}">
        <p14:creationId xmlns:p14="http://schemas.microsoft.com/office/powerpoint/2010/main" val="7918875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t>Eventually, the </a:t>
            </a:r>
            <a:br>
              <a:rPr lang="en-US" sz="2000" dirty="0"/>
            </a:br>
            <a:r>
              <a:rPr lang="en-US" sz="2000" dirty="0"/>
              <a:t>system call handler</a:t>
            </a:r>
            <a:br>
              <a:rPr lang="en-US" sz="2000" dirty="0"/>
            </a:br>
            <a:r>
              <a:rPr lang="en-US" sz="2000" dirty="0"/>
              <a:t>finishes</a:t>
            </a:r>
          </a:p>
          <a:p>
            <a:pPr marL="342900" lvl="1"/>
            <a:r>
              <a:rPr lang="en-US" sz="1800" dirty="0"/>
              <a:t>Returns back to the system call entry point</a:t>
            </a:r>
          </a:p>
          <a:p>
            <a:pPr marL="608076" lvl="2"/>
            <a:r>
              <a:rPr lang="en-US" sz="1600" dirty="0"/>
              <a:t>Places the system call’s return value in the appropriate register</a:t>
            </a:r>
          </a:p>
          <a:p>
            <a:pPr marL="608076" lvl="2"/>
            <a:r>
              <a:rPr lang="en-US" sz="1600" dirty="0"/>
              <a:t>Calls </a:t>
            </a:r>
            <a:r>
              <a:rPr lang="en-US" sz="1600" dirty="0">
                <a:latin typeface="Courier New" panose="02070309020205020404" pitchFamily="49" charset="0"/>
                <a:cs typeface="Courier New" panose="02070309020205020404" pitchFamily="49" charset="0"/>
              </a:rPr>
              <a:t>SYSEXIT</a:t>
            </a:r>
            <a:r>
              <a:rPr lang="en-US" sz="1600" dirty="0"/>
              <a:t> to return to the user-level code</a:t>
            </a:r>
          </a:p>
        </p:txBody>
      </p:sp>
      <p:sp>
        <p:nvSpPr>
          <p:cNvPr id="4" name="Slide Number Placeholder 3"/>
          <p:cNvSpPr>
            <a:spLocks noGrp="1"/>
          </p:cNvSpPr>
          <p:nvPr>
            <p:ph type="sldNum" sz="quarter" idx="10"/>
          </p:nvPr>
        </p:nvSpPr>
        <p:spPr/>
        <p:txBody>
          <a:bodyPr/>
          <a:lstStyle/>
          <a:p>
            <a:fld id="{F3D8482D-149E-464A-ABD3-9AE05EAAC11E}" type="slidenum">
              <a:rPr lang="en-US" smtClean="0"/>
              <a:t>35</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5760720" y="52120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155448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18288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3">
            <p14:nvContentPartPr>
              <p14:cNvPr id="39" name="Ink 38">
                <a:extLst>
                  <a:ext uri="{FF2B5EF4-FFF2-40B4-BE49-F238E27FC236}">
                    <a16:creationId xmlns:a16="http://schemas.microsoft.com/office/drawing/2014/main" id="{821D3E3F-92B2-41AB-A4D1-0AC051A1AAD3}"/>
                  </a:ext>
                </a:extLst>
              </p14:cNvPr>
              <p14:cNvContentPartPr/>
              <p14:nvPr/>
            </p14:nvContentPartPr>
            <p14:xfrm>
              <a:off x="1311120" y="4003200"/>
              <a:ext cx="792000" cy="20160"/>
            </p14:xfrm>
          </p:contentPart>
        </mc:Choice>
        <mc:Fallback>
          <p:pic>
            <p:nvPicPr>
              <p:cNvPr id="39" name="Ink 38">
                <a:extLst>
                  <a:ext uri="{FF2B5EF4-FFF2-40B4-BE49-F238E27FC236}">
                    <a16:creationId xmlns:a16="http://schemas.microsoft.com/office/drawing/2014/main" id="{821D3E3F-92B2-41AB-A4D1-0AC051A1AAD3}"/>
                  </a:ext>
                </a:extLst>
              </p:cNvPr>
              <p:cNvPicPr/>
              <p:nvPr/>
            </p:nvPicPr>
            <p:blipFill>
              <a:blip r:embed="rId4"/>
              <a:stretch>
                <a:fillRect/>
              </a:stretch>
            </p:blipFill>
            <p:spPr>
              <a:xfrm>
                <a:off x="1301760" y="3993840"/>
                <a:ext cx="810720" cy="38880"/>
              </a:xfrm>
              <a:prstGeom prst="rect">
                <a:avLst/>
              </a:prstGeom>
            </p:spPr>
          </p:pic>
        </mc:Fallback>
      </mc:AlternateContent>
    </p:spTree>
    <p:extLst>
      <p:ext uri="{BB962C8B-B14F-4D97-AF65-F5344CB8AC3E}">
        <p14:creationId xmlns:p14="http://schemas.microsoft.com/office/powerpoint/2010/main" val="3832545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926080" cy="4972050"/>
          </a:xfrm>
        </p:spPr>
        <p:txBody>
          <a:bodyPr/>
          <a:lstStyle/>
          <a:p>
            <a:pPr marL="0" indent="0">
              <a:buNone/>
            </a:pPr>
            <a:r>
              <a:rPr lang="en-US" sz="2000" dirty="0">
                <a:latin typeface="Courier New" panose="02070309020205020404" pitchFamily="49" charset="0"/>
                <a:cs typeface="Courier New" panose="02070309020205020404" pitchFamily="49" charset="0"/>
              </a:rPr>
              <a:t>SYSEXIT</a:t>
            </a:r>
            <a:r>
              <a:rPr lang="en-US" sz="2000" dirty="0"/>
              <a:t> transitions the processor back to user-mode code</a:t>
            </a:r>
            <a:endParaRPr lang="en-US" sz="2000" b="1" dirty="0"/>
          </a:p>
          <a:p>
            <a:pPr marL="342900" lvl="1"/>
            <a:r>
              <a:rPr lang="en-US" sz="1800" dirty="0"/>
              <a:t>Restores the</a:t>
            </a:r>
            <a:br>
              <a:rPr lang="en-US" sz="1800" dirty="0"/>
            </a:br>
            <a:r>
              <a:rPr lang="en-US" sz="1800" dirty="0"/>
              <a:t>IP, SP to </a:t>
            </a:r>
            <a:br>
              <a:rPr lang="en-US" sz="1800" dirty="0"/>
            </a:br>
            <a:r>
              <a:rPr lang="en-US" sz="1800" dirty="0"/>
              <a:t>user-land values</a:t>
            </a:r>
          </a:p>
          <a:p>
            <a:pPr marL="342900" lvl="1"/>
            <a:r>
              <a:rPr lang="en-US" sz="1800" dirty="0"/>
              <a:t>Sets the CPU </a:t>
            </a:r>
            <a:br>
              <a:rPr lang="en-US" sz="1800" dirty="0"/>
            </a:br>
            <a:r>
              <a:rPr lang="en-US" sz="1800" dirty="0"/>
              <a:t>back to </a:t>
            </a:r>
            <a:br>
              <a:rPr lang="en-US" sz="1800" dirty="0"/>
            </a:br>
            <a:r>
              <a:rPr lang="en-US" sz="1800" dirty="0"/>
              <a:t>unprivileged mode</a:t>
            </a:r>
          </a:p>
          <a:p>
            <a:pPr marL="342900" lvl="1"/>
            <a:r>
              <a:rPr lang="en-US" sz="1800" dirty="0"/>
              <a:t>Changes some segmentation-related registers (see CSE451)</a:t>
            </a:r>
          </a:p>
          <a:p>
            <a:pPr marL="342900" lvl="1"/>
            <a:r>
              <a:rPr lang="en-US" sz="1800" dirty="0"/>
              <a:t>Returns the processor back to </a:t>
            </a:r>
            <a:r>
              <a:rPr lang="en-US" sz="1800" dirty="0" err="1">
                <a:latin typeface="Courier New" panose="02070309020205020404" pitchFamily="49" charset="0"/>
                <a:cs typeface="Courier New" panose="02070309020205020404" pitchFamily="49" charset="0"/>
              </a:rPr>
              <a:t>glibc</a:t>
            </a:r>
            <a:endParaRPr lang="en-US"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0"/>
          </p:nvPr>
        </p:nvSpPr>
        <p:spPr/>
        <p:txBody>
          <a:bodyPr/>
          <a:lstStyle/>
          <a:p>
            <a:fld id="{F3D8482D-149E-464A-ABD3-9AE05EAAC11E}" type="slidenum">
              <a:rPr lang="en-US" smtClean="0"/>
              <a:t>36</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sp>
        <p:nvSpPr>
          <p:cNvPr id="31" name="Freeform 6"/>
          <p:cNvSpPr>
            <a:spLocks/>
          </p:cNvSpPr>
          <p:nvPr/>
        </p:nvSpPr>
        <p:spPr bwMode="auto">
          <a:xfrm>
            <a:off x="7680960" y="246888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
        <p:nvSpPr>
          <p:cNvPr id="6" name="TextBox 5"/>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grpSp>
        <p:nvGrpSpPr>
          <p:cNvPr id="35" name="Group 34"/>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15" name="TextBox 14"/>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6" name="Group 35"/>
          <p:cNvGrpSpPr/>
          <p:nvPr/>
        </p:nvGrpSpPr>
        <p:grpSpPr>
          <a:xfrm>
            <a:off x="2286000" y="3657600"/>
            <a:ext cx="822960" cy="365760"/>
            <a:chOff x="2286000" y="5577840"/>
            <a:chExt cx="822960" cy="365760"/>
          </a:xfrm>
        </p:grpSpPr>
        <p:cxnSp>
          <p:nvCxnSpPr>
            <p:cNvPr id="33" name="Straight Arrow Connector 32"/>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4" name="TextBox 33"/>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mc:AlternateContent xmlns:mc="http://schemas.openxmlformats.org/markup-compatibility/2006">
        <mc:Choice xmlns:p14="http://schemas.microsoft.com/office/powerpoint/2010/main" Requires="p14">
          <p:contentPart p14:bwMode="auto" r:id="rId3">
            <p14:nvContentPartPr>
              <p14:cNvPr id="39" name="Ink 38">
                <a:extLst>
                  <a:ext uri="{FF2B5EF4-FFF2-40B4-BE49-F238E27FC236}">
                    <a16:creationId xmlns:a16="http://schemas.microsoft.com/office/drawing/2014/main" id="{9D87E2B2-24F3-4BC1-A679-F6632165A2B0}"/>
                  </a:ext>
                </a:extLst>
              </p14:cNvPr>
              <p14:cNvContentPartPr/>
              <p14:nvPr/>
            </p14:nvContentPartPr>
            <p14:xfrm>
              <a:off x="232200" y="1386000"/>
              <a:ext cx="6396480" cy="5126760"/>
            </p14:xfrm>
          </p:contentPart>
        </mc:Choice>
        <mc:Fallback>
          <p:pic>
            <p:nvPicPr>
              <p:cNvPr id="39" name="Ink 38">
                <a:extLst>
                  <a:ext uri="{FF2B5EF4-FFF2-40B4-BE49-F238E27FC236}">
                    <a16:creationId xmlns:a16="http://schemas.microsoft.com/office/drawing/2014/main" id="{9D87E2B2-24F3-4BC1-A679-F6632165A2B0}"/>
                  </a:ext>
                </a:extLst>
              </p:cNvPr>
              <p:cNvPicPr/>
              <p:nvPr/>
            </p:nvPicPr>
            <p:blipFill>
              <a:blip r:embed="rId4"/>
              <a:stretch>
                <a:fillRect/>
              </a:stretch>
            </p:blipFill>
            <p:spPr>
              <a:xfrm>
                <a:off x="222840" y="1376640"/>
                <a:ext cx="6415200" cy="5145480"/>
              </a:xfrm>
              <a:prstGeom prst="rect">
                <a:avLst/>
              </a:prstGeom>
            </p:spPr>
          </p:pic>
        </mc:Fallback>
      </mc:AlternateContent>
    </p:spTree>
    <p:extLst>
      <p:ext uri="{BB962C8B-B14F-4D97-AF65-F5344CB8AC3E}">
        <p14:creationId xmlns:p14="http://schemas.microsoft.com/office/powerpoint/2010/main" val="28303585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Calls on x86/Linux</a:t>
            </a:r>
          </a:p>
        </p:txBody>
      </p:sp>
      <p:sp>
        <p:nvSpPr>
          <p:cNvPr id="3" name="Content Placeholder 2"/>
          <p:cNvSpPr>
            <a:spLocks noGrp="1"/>
          </p:cNvSpPr>
          <p:nvPr>
            <p:ph idx="1"/>
          </p:nvPr>
        </p:nvSpPr>
        <p:spPr>
          <a:xfrm>
            <a:off x="182880" y="1362075"/>
            <a:ext cx="2834640" cy="4972050"/>
          </a:xfrm>
        </p:spPr>
        <p:txBody>
          <a:bodyPr/>
          <a:lstStyle/>
          <a:p>
            <a:pPr marL="0" indent="0">
              <a:buNone/>
            </a:pPr>
            <a:r>
              <a:rPr lang="en-US" sz="2000" dirty="0" err="1">
                <a:latin typeface="Courier New" panose="02070309020205020404" pitchFamily="49" charset="0"/>
                <a:cs typeface="Courier New" panose="02070309020205020404" pitchFamily="49" charset="0"/>
              </a:rPr>
              <a:t>glibc</a:t>
            </a:r>
            <a:r>
              <a:rPr lang="en-US" sz="2000" dirty="0"/>
              <a:t> continues to execute</a:t>
            </a:r>
            <a:endParaRPr lang="en-US" sz="2000" b="1" dirty="0"/>
          </a:p>
          <a:p>
            <a:pPr marL="342900" lvl="1"/>
            <a:r>
              <a:rPr lang="en-US" sz="1800" dirty="0"/>
              <a:t>Might execute more system calls</a:t>
            </a:r>
          </a:p>
          <a:p>
            <a:pPr marL="342900" lvl="1"/>
            <a:r>
              <a:rPr lang="en-US" sz="1800" dirty="0"/>
              <a:t>Eventually </a:t>
            </a:r>
            <a:br>
              <a:rPr lang="en-US" sz="1800" dirty="0"/>
            </a:br>
            <a:r>
              <a:rPr lang="en-US" sz="1800" dirty="0"/>
              <a:t>returns back to </a:t>
            </a:r>
            <a:br>
              <a:rPr lang="en-US" sz="1800" dirty="0"/>
            </a:br>
            <a:r>
              <a:rPr lang="en-US" sz="1800" dirty="0"/>
              <a:t>your program code</a:t>
            </a:r>
          </a:p>
        </p:txBody>
      </p:sp>
      <p:sp>
        <p:nvSpPr>
          <p:cNvPr id="4" name="Slide Number Placeholder 3"/>
          <p:cNvSpPr>
            <a:spLocks noGrp="1"/>
          </p:cNvSpPr>
          <p:nvPr>
            <p:ph type="sldNum" sz="quarter" idx="10"/>
          </p:nvPr>
        </p:nvSpPr>
        <p:spPr/>
        <p:txBody>
          <a:bodyPr/>
          <a:lstStyle/>
          <a:p>
            <a:fld id="{F3D8482D-149E-464A-ABD3-9AE05EAAC11E}" type="slidenum">
              <a:rPr lang="en-US" smtClean="0"/>
              <a:t>37</a:t>
            </a:fld>
            <a:endParaRPr lang="en-US"/>
          </a:p>
        </p:txBody>
      </p:sp>
      <p:graphicFrame>
        <p:nvGraphicFramePr>
          <p:cNvPr id="7" name="Table 6"/>
          <p:cNvGraphicFramePr>
            <a:graphicFrameLocks noGrp="1"/>
          </p:cNvGraphicFramePr>
          <p:nvPr/>
        </p:nvGraphicFramePr>
        <p:xfrm>
          <a:off x="5669280" y="3749040"/>
          <a:ext cx="3291840" cy="1920240"/>
        </p:xfrm>
        <a:graphic>
          <a:graphicData uri="http://schemas.openxmlformats.org/drawingml/2006/table">
            <a:tbl>
              <a:tblPr firstRow="1" bandRow="1">
                <a:tableStyleId>{5940675A-B579-460E-94D1-54222C63F5DA}</a:tableStyleId>
              </a:tblPr>
              <a:tblGrid>
                <a:gridCol w="3291840">
                  <a:extLst>
                    <a:ext uri="{9D8B030D-6E8A-4147-A177-3AD203B41FA5}">
                      <a16:colId xmlns:a16="http://schemas.microsoft.com/office/drawing/2014/main" val="20000"/>
                    </a:ext>
                  </a:extLst>
                </a:gridCol>
              </a:tblGrid>
              <a:tr h="128016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architecture-independent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38100" cap="flat" cmpd="sng" algn="ctr">
                      <a:solidFill>
                        <a:srgbClr val="0066FF"/>
                      </a:solidFill>
                      <a:prstDash val="solid"/>
                      <a:round/>
                      <a:headEnd type="none" w="med" len="med"/>
                      <a:tailEnd type="none" w="med" len="med"/>
                    </a:lnT>
                    <a:lnB w="19050" cap="flat" cmpd="sng" algn="ctr">
                      <a:solidFill>
                        <a:schemeClr val="bg1"/>
                      </a:solidFill>
                      <a:prstDash val="lgDash"/>
                      <a:round/>
                      <a:headEnd type="none" w="med" len="med"/>
                      <a:tailEnd type="none" w="med" len="med"/>
                    </a:lnB>
                    <a:solidFill>
                      <a:srgbClr val="4B2A85">
                        <a:alpha val="80000"/>
                      </a:srgbClr>
                    </a:solidFill>
                  </a:tcPr>
                </a:tc>
                <a:extLst>
                  <a:ext uri="{0D108BD9-81ED-4DB2-BD59-A6C34878D82A}">
                    <a16:rowId xmlns:a16="http://schemas.microsoft.com/office/drawing/2014/main" val="10000"/>
                  </a:ext>
                </a:extLst>
              </a:tr>
              <a:tr h="640080">
                <a:tc>
                  <a:txBody>
                    <a:bodyPr/>
                    <a:lstStyle/>
                    <a:p>
                      <a:pPr algn="ctr"/>
                      <a:r>
                        <a:rPr lang="en-US" dirty="0">
                          <a:solidFill>
                            <a:schemeClr val="bg1"/>
                          </a:solidFill>
                          <a:latin typeface="Calibri" panose="020F0502020204030204" pitchFamily="34" charset="0"/>
                          <a:ea typeface="CMU Bright" panose="02000603000000000000" pitchFamily="2" charset="0"/>
                          <a:cs typeface="Calibri" panose="020F0502020204030204" pitchFamily="34" charset="0"/>
                        </a:rPr>
                        <a:t>architecture-dependent</a:t>
                      </a:r>
                      <a:r>
                        <a:rPr lang="en-US" baseline="0" dirty="0">
                          <a:solidFill>
                            <a:schemeClr val="bg1"/>
                          </a:solidFill>
                          <a:latin typeface="Calibri" panose="020F0502020204030204" pitchFamily="34" charset="0"/>
                          <a:ea typeface="CMU Bright" panose="02000603000000000000" pitchFamily="2" charset="0"/>
                          <a:cs typeface="Calibri" panose="020F0502020204030204" pitchFamily="34" charset="0"/>
                        </a:rPr>
                        <a:t> code</a:t>
                      </a:r>
                      <a:endParaRPr lang="en-US" dirty="0">
                        <a:solidFill>
                          <a:schemeClr val="bg1"/>
                        </a:solidFill>
                        <a:latin typeface="Calibri" panose="020F0502020204030204" pitchFamily="34" charset="0"/>
                        <a:ea typeface="CMU Bright" panose="02000603000000000000" pitchFamily="2" charset="0"/>
                        <a:cs typeface="Calibri" panose="020F0502020204030204" pitchFamily="34" charset="0"/>
                      </a:endParaRPr>
                    </a:p>
                  </a:txBody>
                  <a:tcPr anchor="ctr">
                    <a:lnL w="38100" cap="flat" cmpd="sng" algn="ctr">
                      <a:solidFill>
                        <a:srgbClr val="0066FF"/>
                      </a:solidFill>
                      <a:prstDash val="solid"/>
                      <a:round/>
                      <a:headEnd type="none" w="med" len="med"/>
                      <a:tailEnd type="none" w="med" len="med"/>
                    </a:lnL>
                    <a:lnR w="38100" cap="flat" cmpd="sng" algn="ctr">
                      <a:solidFill>
                        <a:srgbClr val="0066FF"/>
                      </a:solidFill>
                      <a:prstDash val="solid"/>
                      <a:round/>
                      <a:headEnd type="none" w="med" len="med"/>
                      <a:tailEnd type="none" w="med" len="med"/>
                    </a:lnR>
                    <a:lnT w="19050" cap="flat" cmpd="sng" algn="ctr">
                      <a:solidFill>
                        <a:schemeClr val="bg1"/>
                      </a:solidFill>
                      <a:prstDash val="lgDash"/>
                      <a:round/>
                      <a:headEnd type="none" w="med" len="med"/>
                      <a:tailEnd type="none" w="med" len="med"/>
                    </a:lnT>
                    <a:lnB w="38100" cap="flat" cmpd="sng" algn="ctr">
                      <a:solidFill>
                        <a:srgbClr val="0066FF"/>
                      </a:solidFill>
                      <a:prstDash val="solid"/>
                      <a:round/>
                      <a:headEnd type="none" w="med" len="med"/>
                      <a:tailEnd type="none" w="med" len="med"/>
                    </a:lnB>
                    <a:solidFill>
                      <a:srgbClr val="4B2A85">
                        <a:alpha val="80000"/>
                      </a:srgbClr>
                    </a:solidFill>
                  </a:tcPr>
                </a:tc>
                <a:extLst>
                  <a:ext uri="{0D108BD9-81ED-4DB2-BD59-A6C34878D82A}">
                    <a16:rowId xmlns:a16="http://schemas.microsoft.com/office/drawing/2014/main" val="10001"/>
                  </a:ext>
                </a:extLst>
              </a:tr>
            </a:tbl>
          </a:graphicData>
        </a:graphic>
      </p:graphicFrame>
      <p:sp>
        <p:nvSpPr>
          <p:cNvPr id="8" name="TextBox 7"/>
          <p:cNvSpPr txBox="1"/>
          <p:nvPr/>
        </p:nvSpPr>
        <p:spPr>
          <a:xfrm>
            <a:off x="5669280" y="1371600"/>
            <a:ext cx="3291840" cy="1920240"/>
          </a:xfrm>
          <a:prstGeom prst="rect">
            <a:avLst/>
          </a:prstGeom>
          <a:solidFill>
            <a:srgbClr val="C00000">
              <a:alpha val="80000"/>
            </a:srgbClr>
          </a:solidFill>
          <a:ln w="22225">
            <a:solidFill>
              <a:srgbClr val="B7A57A"/>
            </a:solidFill>
          </a:ln>
        </p:spPr>
        <p:txBody>
          <a:bodyPr vert="horz" wrap="square" tIns="91440" rtlCol="0" anchor="t" anchorCtr="0">
            <a:noAutofit/>
          </a:bodyPr>
          <a:lstStyle/>
          <a:p>
            <a:pPr>
              <a:lnSpc>
                <a:spcPct val="80000"/>
              </a:lnSpc>
            </a:pPr>
            <a:endParaRPr lang="en-US"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9" name="TextBox 8"/>
          <p:cNvSpPr txBox="1"/>
          <p:nvPr/>
        </p:nvSpPr>
        <p:spPr>
          <a:xfrm>
            <a:off x="6400800" y="2194560"/>
            <a:ext cx="2560320" cy="1097280"/>
          </a:xfrm>
          <a:prstGeom prst="rect">
            <a:avLst/>
          </a:prstGeom>
          <a:solidFill>
            <a:srgbClr val="990033"/>
          </a:solidFill>
          <a:ln w="22225">
            <a:solidFill>
              <a:srgbClr val="B7A57A"/>
            </a:solidFill>
            <a:prstDash val="lgDash"/>
          </a:ln>
        </p:spPr>
        <p:txBody>
          <a:bodyPr vert="horz" wrap="square" tIns="91440" rtlCol="0" anchor="b" anchorCtr="1">
            <a:noAutofit/>
          </a:bodyPr>
          <a:lstStyle/>
          <a:p>
            <a:pPr algn="ctr">
              <a:lnSpc>
                <a:spcPct val="80000"/>
              </a:lnSpc>
            </a:pPr>
            <a:r>
              <a:rPr lang="en-US" sz="2400" b="1" dirty="0" err="1">
                <a:solidFill>
                  <a:schemeClr val="bg1"/>
                </a:solidFill>
                <a:latin typeface="Calibri" panose="020F0502020204030204" pitchFamily="34" charset="0"/>
                <a:ea typeface="CMU Bright" panose="02000603000000000000" pitchFamily="2" charset="0"/>
                <a:cs typeface="Calibri" panose="020F0502020204030204" pitchFamily="34" charset="0"/>
              </a:rPr>
              <a:t>glibc</a:t>
            </a:r>
            <a:endParaRPr lang="en-US" sz="2400" b="1" dirty="0">
              <a:solidFill>
                <a:schemeClr val="bg1"/>
              </a:solidFill>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6400800" y="2286000"/>
            <a:ext cx="1188720" cy="584775"/>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C standard</a:t>
            </a:r>
          </a:p>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library</a:t>
            </a:r>
          </a:p>
        </p:txBody>
      </p:sp>
      <p:sp>
        <p:nvSpPr>
          <p:cNvPr id="11" name="TextBox 10"/>
          <p:cNvSpPr txBox="1"/>
          <p:nvPr/>
        </p:nvSpPr>
        <p:spPr>
          <a:xfrm>
            <a:off x="7955280" y="2409110"/>
            <a:ext cx="1005840" cy="338554"/>
          </a:xfrm>
          <a:prstGeom prst="rect">
            <a:avLst/>
          </a:prstGeom>
          <a:noFill/>
        </p:spPr>
        <p:txBody>
          <a:bodyPr wrap="square" rtlCol="0">
            <a:spAutoFit/>
          </a:bodyPr>
          <a:lstStyle/>
          <a:p>
            <a:pPr algn="ctr"/>
            <a:r>
              <a:rPr lang="en-US" sz="1600" i="1" dirty="0">
                <a:solidFill>
                  <a:schemeClr val="bg1"/>
                </a:solidFill>
                <a:latin typeface="Calibri" panose="020F0502020204030204" pitchFamily="34" charset="0"/>
                <a:ea typeface="CMU Bright" panose="02000603000000000000" pitchFamily="2" charset="0"/>
                <a:cs typeface="Calibri" panose="020F0502020204030204" pitchFamily="34" charset="0"/>
              </a:rPr>
              <a:t>POSIX</a:t>
            </a:r>
          </a:p>
        </p:txBody>
      </p:sp>
      <p:sp>
        <p:nvSpPr>
          <p:cNvPr id="12" name="Rectangle 11"/>
          <p:cNvSpPr/>
          <p:nvPr/>
        </p:nvSpPr>
        <p:spPr bwMode="auto">
          <a:xfrm>
            <a:off x="5669280" y="6035040"/>
            <a:ext cx="3291840" cy="457200"/>
          </a:xfrm>
          <a:prstGeom prst="rect">
            <a:avLst/>
          </a:prstGeom>
          <a:solidFill>
            <a:srgbClr val="008080"/>
          </a:solidFill>
          <a:ln w="38100" cap="flat" cmpd="sng" algn="ctr">
            <a:solidFill>
              <a:srgbClr val="0066FF"/>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latin typeface="Calibri" panose="020F0502020204030204" pitchFamily="34" charset="0"/>
                <a:ea typeface="CMU Bright" panose="02000603000000000000" pitchFamily="2" charset="0"/>
                <a:cs typeface="Calibri" panose="020F0502020204030204" pitchFamily="34" charset="0"/>
              </a:rPr>
              <a:t>CPU</a:t>
            </a:r>
          </a:p>
        </p:txBody>
      </p:sp>
      <p:sp>
        <p:nvSpPr>
          <p:cNvPr id="13" name="TextBox 12"/>
          <p:cNvSpPr txBox="1"/>
          <p:nvPr/>
        </p:nvSpPr>
        <p:spPr>
          <a:xfrm>
            <a:off x="7589520" y="5623560"/>
            <a:ext cx="1463040" cy="369332"/>
          </a:xfrm>
          <a:prstGeom prst="rect">
            <a:avLst/>
          </a:prstGeom>
          <a:noFill/>
        </p:spPr>
        <p:txBody>
          <a:bodyPr wrap="square" rtlCol="0">
            <a:spAutoFit/>
          </a:bodyPr>
          <a:lstStyle/>
          <a:p>
            <a:pPr algn="r"/>
            <a:r>
              <a:rPr lang="en-US" b="1" dirty="0">
                <a:solidFill>
                  <a:srgbClr val="0066FF"/>
                </a:solidFill>
                <a:latin typeface="Calibri" panose="020F0502020204030204" pitchFamily="34" charset="0"/>
                <a:ea typeface="CMU Bright" panose="02000603000000000000" pitchFamily="2" charset="0"/>
                <a:cs typeface="Calibri" panose="020F0502020204030204" pitchFamily="34" charset="0"/>
              </a:rPr>
              <a:t>Linux kernel</a:t>
            </a:r>
          </a:p>
        </p:txBody>
      </p:sp>
      <p:sp>
        <p:nvSpPr>
          <p:cNvPr id="14" name="TextBox 13"/>
          <p:cNvSpPr txBox="1"/>
          <p:nvPr/>
        </p:nvSpPr>
        <p:spPr>
          <a:xfrm>
            <a:off x="7406640" y="1051560"/>
            <a:ext cx="1645920" cy="369332"/>
          </a:xfrm>
          <a:prstGeom prst="rect">
            <a:avLst/>
          </a:prstGeom>
          <a:noFill/>
        </p:spPr>
        <p:txBody>
          <a:bodyPr wrap="square" rtlCol="0">
            <a:spAutoFit/>
          </a:bodyPr>
          <a:lstStyle/>
          <a:p>
            <a:pPr algn="r"/>
            <a:r>
              <a:rPr lang="en-US" b="1" dirty="0">
                <a:solidFill>
                  <a:srgbClr val="B7A57A"/>
                </a:solidFill>
                <a:latin typeface="Calibri" panose="020F0502020204030204" pitchFamily="34" charset="0"/>
                <a:ea typeface="CMU Bright" panose="02000603000000000000" pitchFamily="2" charset="0"/>
                <a:cs typeface="Calibri" panose="020F0502020204030204" pitchFamily="34" charset="0"/>
              </a:rPr>
              <a:t>Your program</a:t>
            </a:r>
          </a:p>
        </p:txBody>
      </p:sp>
      <p:grpSp>
        <p:nvGrpSpPr>
          <p:cNvPr id="5" name="Group 4"/>
          <p:cNvGrpSpPr/>
          <p:nvPr/>
        </p:nvGrpSpPr>
        <p:grpSpPr>
          <a:xfrm>
            <a:off x="3108960" y="1005840"/>
            <a:ext cx="2286000" cy="5763399"/>
            <a:chOff x="3108960" y="1005840"/>
            <a:chExt cx="2286000" cy="5763399"/>
          </a:xfrm>
        </p:grpSpPr>
        <p:sp>
          <p:nvSpPr>
            <p:cNvPr id="16" name="Rectangle 7"/>
            <p:cNvSpPr>
              <a:spLocks noChangeArrowheads="1"/>
            </p:cNvSpPr>
            <p:nvPr>
              <p:custDataLst>
                <p:tags r:id="rId1"/>
              </p:custDataLst>
            </p:nvPr>
          </p:nvSpPr>
          <p:spPr bwMode="auto">
            <a:xfrm>
              <a:off x="3108960" y="1280160"/>
              <a:ext cx="2286000" cy="5212080"/>
            </a:xfrm>
            <a:prstGeom prst="rect">
              <a:avLst/>
            </a:prstGeom>
            <a:solidFill>
              <a:schemeClr val="accent2">
                <a:lumMod val="20000"/>
                <a:lumOff val="80000"/>
              </a:schemeClr>
            </a:solidFill>
            <a:ln w="25400">
              <a:solidFill>
                <a:schemeClr val="tx1"/>
              </a:solidFill>
              <a:miter lim="800000"/>
              <a:headEnd/>
              <a:tailEnd/>
            </a:ln>
            <a:effectLst/>
          </p:spPr>
          <p:txBody>
            <a:bodyPr wrap="none" anchorCtr="1"/>
            <a:lstStyle/>
            <a:p>
              <a:pPr algn="ctr">
                <a:lnSpc>
                  <a:spcPct val="100000"/>
                </a:lnSpc>
              </a:pPr>
              <a:endParaRPr lang="en-US" b="0" dirty="0">
                <a:latin typeface="Calibri" panose="020F0502020204030204" pitchFamily="34" charset="0"/>
                <a:ea typeface="CMU Bright" panose="02000603000000000000" pitchFamily="2" charset="0"/>
                <a:cs typeface="Calibri" panose="020F0502020204030204" pitchFamily="34" charset="0"/>
              </a:endParaRPr>
            </a:p>
          </p:txBody>
        </p:sp>
        <p:sp>
          <p:nvSpPr>
            <p:cNvPr id="17" name="TextBox 16"/>
            <p:cNvSpPr txBox="1"/>
            <p:nvPr/>
          </p:nvSpPr>
          <p:spPr>
            <a:xfrm>
              <a:off x="3108960" y="10058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0xFFFFFFFF</a:t>
              </a:r>
            </a:p>
          </p:txBody>
        </p:sp>
        <p:sp>
          <p:nvSpPr>
            <p:cNvPr id="18" name="TextBox 17"/>
            <p:cNvSpPr txBox="1"/>
            <p:nvPr/>
          </p:nvSpPr>
          <p:spPr>
            <a:xfrm>
              <a:off x="3108960" y="6492240"/>
              <a:ext cx="2286000" cy="276999"/>
            </a:xfrm>
            <a:prstGeom prst="rect">
              <a:avLst/>
            </a:prstGeom>
            <a:noFill/>
          </p:spPr>
          <p:txBody>
            <a:bodyPr wrap="square" tIns="0" bIns="0" rtlCol="0">
              <a:sp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0x00000000</a:t>
              </a:r>
            </a:p>
          </p:txBody>
        </p:sp>
        <p:sp>
          <p:nvSpPr>
            <p:cNvPr id="19" name="Rectangle 18"/>
            <p:cNvSpPr/>
            <p:nvPr/>
          </p:nvSpPr>
          <p:spPr bwMode="auto">
            <a:xfrm>
              <a:off x="3108960" y="1554480"/>
              <a:ext cx="2286000" cy="548640"/>
            </a:xfrm>
            <a:prstGeom prst="rect">
              <a:avLst/>
            </a:prstGeom>
            <a:solidFill>
              <a:srgbClr val="CC0066">
                <a:alpha val="60000"/>
              </a:srgb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a:t>
              </a:r>
              <a:br>
                <a:rPr lang="en-US" dirty="0">
                  <a:latin typeface="Calibri" panose="020F0502020204030204" pitchFamily="34" charset="0"/>
                  <a:ea typeface="CMU Bright" panose="02000603000000000000" pitchFamily="2" charset="0"/>
                  <a:cs typeface="Calibri" panose="020F0502020204030204" pitchFamily="34" charset="0"/>
                </a:rPr>
              </a:br>
              <a:r>
                <a:rPr lang="en-US" dirty="0">
                  <a:latin typeface="Calibri" panose="020F0502020204030204" pitchFamily="34" charset="0"/>
                  <a:ea typeface="CMU Bright" panose="02000603000000000000" pitchFamily="2" charset="0"/>
                  <a:cs typeface="Calibri" panose="020F0502020204030204" pitchFamily="34" charset="0"/>
                </a:rPr>
                <a:t>kernel</a:t>
              </a:r>
            </a:p>
          </p:txBody>
        </p:sp>
        <p:sp>
          <p:nvSpPr>
            <p:cNvPr id="20" name="Rectangle 19"/>
            <p:cNvSpPr/>
            <p:nvPr/>
          </p:nvSpPr>
          <p:spPr bwMode="auto">
            <a:xfrm>
              <a:off x="3108960" y="246888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Stack</a:t>
              </a:r>
            </a:p>
          </p:txBody>
        </p:sp>
        <p:sp>
          <p:nvSpPr>
            <p:cNvPr id="21" name="Rectangle 20"/>
            <p:cNvSpPr/>
            <p:nvPr/>
          </p:nvSpPr>
          <p:spPr bwMode="auto">
            <a:xfrm>
              <a:off x="3108960" y="44805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Heap (</a:t>
              </a:r>
              <a:r>
                <a:rPr lang="en-US" dirty="0" err="1">
                  <a:latin typeface="Calibri" panose="020F0502020204030204" pitchFamily="34" charset="0"/>
                  <a:ea typeface="CMU Bright" panose="02000603000000000000" pitchFamily="2" charset="0"/>
                  <a:cs typeface="Calibri" panose="020F0502020204030204" pitchFamily="34" charset="0"/>
                </a:rPr>
                <a:t>malloc</a:t>
              </a:r>
              <a:r>
                <a:rPr lang="en-US" dirty="0">
                  <a:latin typeface="Calibri" panose="020F0502020204030204" pitchFamily="34" charset="0"/>
                  <a:ea typeface="CMU Bright" panose="02000603000000000000" pitchFamily="2" charset="0"/>
                  <a:cs typeface="Calibri" panose="020F0502020204030204" pitchFamily="34" charset="0"/>
                </a:rPr>
                <a:t>/free)</a:t>
              </a:r>
            </a:p>
          </p:txBody>
        </p:sp>
        <p:sp>
          <p:nvSpPr>
            <p:cNvPr id="22" name="Rectangle 21"/>
            <p:cNvSpPr/>
            <p:nvPr/>
          </p:nvSpPr>
          <p:spPr bwMode="auto">
            <a:xfrm>
              <a:off x="3108960" y="493776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8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Read/Write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.data</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bss</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sp>
          <p:nvSpPr>
            <p:cNvPr id="23" name="Rectangle 22"/>
            <p:cNvSpPr/>
            <p:nvPr/>
          </p:nvSpPr>
          <p:spPr bwMode="auto">
            <a:xfrm>
              <a:off x="3108960" y="3566160"/>
              <a:ext cx="2286000" cy="45720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Shared Libraries</a:t>
              </a:r>
            </a:p>
          </p:txBody>
        </p:sp>
        <p:sp>
          <p:nvSpPr>
            <p:cNvPr id="24" name="Rectangle 23"/>
            <p:cNvSpPr/>
            <p:nvPr/>
          </p:nvSpPr>
          <p:spPr bwMode="auto">
            <a:xfrm>
              <a:off x="3108960" y="5486400"/>
              <a:ext cx="2286000" cy="54864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Read-Only Segment</a:t>
              </a:r>
              <a:br>
                <a:rPr lang="en-US" dirty="0">
                  <a:latin typeface="Calibri" panose="020F0502020204030204" pitchFamily="34" charset="0"/>
                  <a:ea typeface="CMU Bright" panose="02000603000000000000" pitchFamily="2" charset="0"/>
                  <a:cs typeface="Calibri" panose="020F0502020204030204" pitchFamily="34" charset="0"/>
                </a:rPr>
              </a:br>
              <a:r>
                <a:rPr lang="en-US" i="1" dirty="0">
                  <a:latin typeface="Calibri" panose="020F0502020204030204" pitchFamily="34" charset="0"/>
                  <a:ea typeface="CMU Bright" panose="02000603000000000000" pitchFamily="2" charset="0"/>
                  <a:cs typeface="Calibri" panose="020F0502020204030204" pitchFamily="34" charset="0"/>
                </a:rPr>
                <a:t>.text</a:t>
              </a:r>
              <a:r>
                <a:rPr lang="en-US" dirty="0">
                  <a:latin typeface="Calibri" panose="020F0502020204030204" pitchFamily="34" charset="0"/>
                  <a:ea typeface="CMU Bright" panose="02000603000000000000" pitchFamily="2" charset="0"/>
                  <a:cs typeface="Calibri" panose="020F0502020204030204" pitchFamily="34" charset="0"/>
                </a:rPr>
                <a:t>, </a:t>
              </a:r>
              <a:r>
                <a:rPr lang="en-US" i="1" dirty="0">
                  <a:latin typeface="Calibri" panose="020F0502020204030204" pitchFamily="34" charset="0"/>
                  <a:ea typeface="CMU Bright" panose="02000603000000000000" pitchFamily="2" charset="0"/>
                  <a:cs typeface="Calibri" panose="020F0502020204030204" pitchFamily="34" charset="0"/>
                </a:rPr>
                <a:t>.</a:t>
              </a:r>
              <a:r>
                <a:rPr lang="en-US" i="1" dirty="0" err="1">
                  <a:latin typeface="Calibri" panose="020F0502020204030204" pitchFamily="34" charset="0"/>
                  <a:ea typeface="CMU Bright" panose="02000603000000000000" pitchFamily="2" charset="0"/>
                  <a:cs typeface="Calibri" panose="020F0502020204030204" pitchFamily="34" charset="0"/>
                </a:rPr>
                <a:t>rodata</a:t>
              </a:r>
              <a:endParaRPr lang="en-US" i="1" dirty="0">
                <a:latin typeface="Calibri" panose="020F0502020204030204" pitchFamily="34" charset="0"/>
                <a:ea typeface="CMU Bright" panose="02000603000000000000" pitchFamily="2" charset="0"/>
                <a:cs typeface="Calibri" panose="020F0502020204030204" pitchFamily="34" charset="0"/>
              </a:endParaRPr>
            </a:p>
          </p:txBody>
        </p:sp>
        <p:cxnSp>
          <p:nvCxnSpPr>
            <p:cNvPr id="25" name="Straight Arrow Connector 24"/>
            <p:cNvCxnSpPr/>
            <p:nvPr/>
          </p:nvCxnSpPr>
          <p:spPr bwMode="auto">
            <a:xfrm>
              <a:off x="4297680" y="2926080"/>
              <a:ext cx="0" cy="274320"/>
            </a:xfrm>
            <a:prstGeom prst="straightConnector1">
              <a:avLst/>
            </a:prstGeom>
            <a:noFill/>
            <a:ln w="25400" cap="flat" cmpd="sng" algn="ctr">
              <a:solidFill>
                <a:schemeClr val="tx1"/>
              </a:solidFill>
              <a:prstDash val="solid"/>
              <a:round/>
              <a:headEnd type="none" w="med" len="med"/>
              <a:tailEnd type="triangle"/>
            </a:ln>
            <a:effectLst/>
          </p:spPr>
        </p:cxnSp>
        <p:cxnSp>
          <p:nvCxnSpPr>
            <p:cNvPr id="26" name="Straight Arrow Connector 25"/>
            <p:cNvCxnSpPr/>
            <p:nvPr/>
          </p:nvCxnSpPr>
          <p:spPr bwMode="auto">
            <a:xfrm>
              <a:off x="4297680" y="3291840"/>
              <a:ext cx="0" cy="274320"/>
            </a:xfrm>
            <a:prstGeom prst="straightConnector1">
              <a:avLst/>
            </a:prstGeom>
            <a:noFill/>
            <a:ln w="25400" cap="flat" cmpd="sng" algn="ctr">
              <a:solidFill>
                <a:schemeClr val="tx1"/>
              </a:solidFill>
              <a:prstDash val="solid"/>
              <a:round/>
              <a:headEnd type="triangle" w="med" len="med"/>
              <a:tailEnd type="none"/>
            </a:ln>
            <a:effectLst/>
          </p:spPr>
        </p:cxnSp>
        <p:cxnSp>
          <p:nvCxnSpPr>
            <p:cNvPr id="27" name="Straight Arrow Connector 26"/>
            <p:cNvCxnSpPr/>
            <p:nvPr/>
          </p:nvCxnSpPr>
          <p:spPr bwMode="auto">
            <a:xfrm>
              <a:off x="4297680" y="4206240"/>
              <a:ext cx="0" cy="274320"/>
            </a:xfrm>
            <a:prstGeom prst="straightConnector1">
              <a:avLst/>
            </a:prstGeom>
            <a:noFill/>
            <a:ln w="25400" cap="flat" cmpd="sng" algn="ctr">
              <a:solidFill>
                <a:schemeClr val="tx1"/>
              </a:solidFill>
              <a:prstDash val="solid"/>
              <a:round/>
              <a:headEnd type="triangle" w="med" len="med"/>
              <a:tailEnd type="none"/>
            </a:ln>
            <a:effectLst/>
          </p:spPr>
        </p:cxnSp>
        <p:sp>
          <p:nvSpPr>
            <p:cNvPr id="28" name="Rectangle 27"/>
            <p:cNvSpPr/>
            <p:nvPr/>
          </p:nvSpPr>
          <p:spPr bwMode="auto">
            <a:xfrm>
              <a:off x="3108960" y="1280160"/>
              <a:ext cx="2286000" cy="274320"/>
            </a:xfrm>
            <a:prstGeom prst="rect">
              <a:avLst/>
            </a:prstGeom>
            <a:solidFill>
              <a:srgbClr val="B7A57A"/>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Calibri" panose="020F0502020204030204" pitchFamily="34" charset="0"/>
                  <a:ea typeface="CMU Bright" panose="02000603000000000000" pitchFamily="2" charset="0"/>
                  <a:cs typeface="Calibri" panose="020F0502020204030204" pitchFamily="34" charset="0"/>
                </a:rPr>
                <a:t>linux-gate.so</a:t>
              </a:r>
            </a:p>
          </p:txBody>
        </p:sp>
      </p:grpSp>
      <p:sp>
        <p:nvSpPr>
          <p:cNvPr id="29" name="Rectangle 28"/>
          <p:cNvSpPr/>
          <p:nvPr/>
        </p:nvSpPr>
        <p:spPr bwMode="auto">
          <a:xfrm>
            <a:off x="4114800" y="1645920"/>
            <a:ext cx="1188720" cy="274320"/>
          </a:xfrm>
          <a:prstGeom prst="rect">
            <a:avLst/>
          </a:prstGeom>
          <a:solidFill>
            <a:srgbClr val="B7A57A">
              <a:alpha val="60000"/>
            </a:srgbClr>
          </a:solidFill>
          <a:ln w="19050" cap="flat" cmpd="sng" algn="ctr">
            <a:solidFill>
              <a:schemeClr val="tx1"/>
            </a:solidFill>
            <a:prstDash val="solid"/>
            <a:round/>
            <a:headEnd type="none" w="med" len="med"/>
            <a:tailEnd type="triangle" w="med" len="med"/>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Calibri" panose="020F0502020204030204" pitchFamily="34" charset="0"/>
                <a:ea typeface="CMU Bright" panose="02000603000000000000" pitchFamily="2" charset="0"/>
                <a:cs typeface="Calibri" panose="020F0502020204030204" pitchFamily="34" charset="0"/>
              </a:rPr>
              <a:t>kernel stack</a:t>
            </a:r>
          </a:p>
        </p:txBody>
      </p:sp>
      <p:cxnSp>
        <p:nvCxnSpPr>
          <p:cNvPr id="30" name="Straight Arrow Connector 29"/>
          <p:cNvCxnSpPr/>
          <p:nvPr/>
        </p:nvCxnSpPr>
        <p:spPr bwMode="auto">
          <a:xfrm>
            <a:off x="4709160" y="1920240"/>
            <a:ext cx="0" cy="182880"/>
          </a:xfrm>
          <a:prstGeom prst="straightConnector1">
            <a:avLst/>
          </a:prstGeom>
          <a:noFill/>
          <a:ln w="25400" cap="flat" cmpd="sng" algn="ctr">
            <a:solidFill>
              <a:schemeClr val="tx1"/>
            </a:solidFill>
            <a:prstDash val="solid"/>
            <a:round/>
            <a:headEnd type="none" w="med" len="med"/>
            <a:tailEnd type="triangle"/>
          </a:ln>
          <a:effectLst/>
        </p:spPr>
      </p:cxnSp>
      <p:grpSp>
        <p:nvGrpSpPr>
          <p:cNvPr id="31" name="Group 30"/>
          <p:cNvGrpSpPr/>
          <p:nvPr/>
        </p:nvGrpSpPr>
        <p:grpSpPr>
          <a:xfrm>
            <a:off x="2286000" y="2743200"/>
            <a:ext cx="822960" cy="365760"/>
            <a:chOff x="2286000" y="2743200"/>
            <a:chExt cx="822960" cy="365760"/>
          </a:xfrm>
        </p:grpSpPr>
        <p:cxnSp>
          <p:nvCxnSpPr>
            <p:cNvPr id="32" name="Straight Arrow Connector 31"/>
            <p:cNvCxnSpPr/>
            <p:nvPr/>
          </p:nvCxnSpPr>
          <p:spPr bwMode="auto">
            <a:xfrm>
              <a:off x="2743200" y="292608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3" name="TextBox 32"/>
            <p:cNvSpPr txBox="1"/>
            <p:nvPr/>
          </p:nvSpPr>
          <p:spPr>
            <a:xfrm>
              <a:off x="2286000" y="274320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SP</a:t>
              </a:r>
            </a:p>
          </p:txBody>
        </p:sp>
      </p:grpSp>
      <p:grpSp>
        <p:nvGrpSpPr>
          <p:cNvPr id="34" name="Group 33"/>
          <p:cNvGrpSpPr/>
          <p:nvPr/>
        </p:nvGrpSpPr>
        <p:grpSpPr>
          <a:xfrm>
            <a:off x="2286000" y="5577840"/>
            <a:ext cx="822960" cy="365760"/>
            <a:chOff x="2286000" y="5577840"/>
            <a:chExt cx="822960" cy="365760"/>
          </a:xfrm>
        </p:grpSpPr>
        <p:cxnSp>
          <p:nvCxnSpPr>
            <p:cNvPr id="35" name="Straight Arrow Connector 34"/>
            <p:cNvCxnSpPr/>
            <p:nvPr/>
          </p:nvCxnSpPr>
          <p:spPr bwMode="auto">
            <a:xfrm>
              <a:off x="2743200" y="5760720"/>
              <a:ext cx="365760" cy="0"/>
            </a:xfrm>
            <a:prstGeom prst="straightConnector1">
              <a:avLst/>
            </a:prstGeom>
            <a:noFill/>
            <a:ln w="50800" cap="flat" cmpd="sng" algn="ctr">
              <a:solidFill>
                <a:srgbClr val="FFFF00"/>
              </a:solidFill>
              <a:prstDash val="solid"/>
              <a:round/>
              <a:headEnd type="none" w="med" len="med"/>
              <a:tailEnd type="stealth" w="med" len="med"/>
            </a:ln>
            <a:effectLst>
              <a:glow rad="38100">
                <a:schemeClr val="tx1"/>
              </a:glow>
            </a:effectLst>
          </p:spPr>
        </p:cxnSp>
        <p:sp>
          <p:nvSpPr>
            <p:cNvPr id="36" name="TextBox 35"/>
            <p:cNvSpPr txBox="1"/>
            <p:nvPr/>
          </p:nvSpPr>
          <p:spPr>
            <a:xfrm>
              <a:off x="2286000" y="5577840"/>
              <a:ext cx="548640" cy="365760"/>
            </a:xfrm>
            <a:prstGeom prst="rect">
              <a:avLst/>
            </a:prstGeom>
            <a:noFill/>
          </p:spPr>
          <p:txBody>
            <a:bodyPr wrap="square" lIns="91440" tIns="0" bIns="0" rtlCol="0" anchor="ctr" anchorCtr="0">
              <a:noAutofit/>
            </a:bodyPr>
            <a:lstStyle/>
            <a:p>
              <a:pPr algn="ctr"/>
              <a:r>
                <a:rPr lang="en-US" sz="2000" b="1" dirty="0">
                  <a:solidFill>
                    <a:srgbClr val="FFFF00"/>
                  </a:solidFill>
                  <a:effectLst>
                    <a:glow rad="50800">
                      <a:schemeClr val="tx1"/>
                    </a:glow>
                  </a:effectLst>
                  <a:latin typeface="Calibri" panose="020F0502020204030204" pitchFamily="34" charset="0"/>
                  <a:ea typeface="CMU Bright" panose="02000603000000000000" pitchFamily="2" charset="0"/>
                  <a:cs typeface="Calibri" panose="020F0502020204030204" pitchFamily="34" charset="0"/>
                </a:rPr>
                <a:t>IP</a:t>
              </a:r>
            </a:p>
          </p:txBody>
        </p:sp>
      </p:grpSp>
      <p:sp>
        <p:nvSpPr>
          <p:cNvPr id="37" name="TextBox 36"/>
          <p:cNvSpPr txBox="1"/>
          <p:nvPr/>
        </p:nvSpPr>
        <p:spPr>
          <a:xfrm>
            <a:off x="5669280" y="6035040"/>
            <a:ext cx="914400" cy="457200"/>
          </a:xfrm>
          <a:prstGeom prst="rect">
            <a:avLst/>
          </a:prstGeom>
          <a:noFill/>
        </p:spPr>
        <p:txBody>
          <a:bodyPr wrap="square" rtlCol="0" anchor="ctr" anchorCtr="0">
            <a:noAutofit/>
          </a:bodyPr>
          <a:lstStyle/>
          <a:p>
            <a:pPr algn="ctr"/>
            <a:r>
              <a:rPr lang="en-US" sz="2000" b="1" dirty="0" err="1">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rPr>
              <a:t>unpriv</a:t>
            </a:r>
            <a:endParaRPr lang="en-US" sz="2000" b="1" dirty="0">
              <a:solidFill>
                <a:srgbClr val="FFFF00"/>
              </a:solidFill>
              <a:effectLst>
                <a:glow rad="38100">
                  <a:schemeClr val="tx1"/>
                </a:glow>
              </a:effectLst>
              <a:latin typeface="Calibri" panose="020F0502020204030204" pitchFamily="34" charset="0"/>
              <a:ea typeface="CMU Bright" panose="02000603000000000000" pitchFamily="2" charset="0"/>
              <a:cs typeface="Calibri" panose="020F0502020204030204" pitchFamily="34" charset="0"/>
            </a:endParaRPr>
          </a:p>
        </p:txBody>
      </p:sp>
      <p:sp>
        <p:nvSpPr>
          <p:cNvPr id="38" name="Freeform 6"/>
          <p:cNvSpPr>
            <a:spLocks/>
          </p:cNvSpPr>
          <p:nvPr/>
        </p:nvSpPr>
        <p:spPr bwMode="auto">
          <a:xfrm>
            <a:off x="7680960" y="1645920"/>
            <a:ext cx="180975" cy="338138"/>
          </a:xfrm>
          <a:custGeom>
            <a:avLst/>
            <a:gdLst>
              <a:gd name="T0" fmla="*/ 169 w 357"/>
              <a:gd name="T1" fmla="*/ 0 h 816"/>
              <a:gd name="T2" fmla="*/ 115 w 357"/>
              <a:gd name="T3" fmla="*/ 24 h 816"/>
              <a:gd name="T4" fmla="*/ 25 w 357"/>
              <a:gd name="T5" fmla="*/ 84 h 816"/>
              <a:gd name="T6" fmla="*/ 19 w 357"/>
              <a:gd name="T7" fmla="*/ 132 h 816"/>
              <a:gd name="T8" fmla="*/ 55 w 357"/>
              <a:gd name="T9" fmla="*/ 144 h 816"/>
              <a:gd name="T10" fmla="*/ 73 w 357"/>
              <a:gd name="T11" fmla="*/ 150 h 816"/>
              <a:gd name="T12" fmla="*/ 307 w 357"/>
              <a:gd name="T13" fmla="*/ 192 h 816"/>
              <a:gd name="T14" fmla="*/ 325 w 357"/>
              <a:gd name="T15" fmla="*/ 210 h 816"/>
              <a:gd name="T16" fmla="*/ 253 w 357"/>
              <a:gd name="T17" fmla="*/ 258 h 816"/>
              <a:gd name="T18" fmla="*/ 205 w 357"/>
              <a:gd name="T19" fmla="*/ 288 h 816"/>
              <a:gd name="T20" fmla="*/ 181 w 357"/>
              <a:gd name="T21" fmla="*/ 294 h 816"/>
              <a:gd name="T22" fmla="*/ 97 w 357"/>
              <a:gd name="T23" fmla="*/ 330 h 816"/>
              <a:gd name="T24" fmla="*/ 61 w 357"/>
              <a:gd name="T25" fmla="*/ 354 h 816"/>
              <a:gd name="T26" fmla="*/ 43 w 357"/>
              <a:gd name="T27" fmla="*/ 366 h 816"/>
              <a:gd name="T28" fmla="*/ 103 w 357"/>
              <a:gd name="T29" fmla="*/ 414 h 816"/>
              <a:gd name="T30" fmla="*/ 145 w 357"/>
              <a:gd name="T31" fmla="*/ 402 h 816"/>
              <a:gd name="T32" fmla="*/ 163 w 357"/>
              <a:gd name="T33" fmla="*/ 414 h 816"/>
              <a:gd name="T34" fmla="*/ 253 w 357"/>
              <a:gd name="T35" fmla="*/ 462 h 816"/>
              <a:gd name="T36" fmla="*/ 247 w 357"/>
              <a:gd name="T37" fmla="*/ 576 h 816"/>
              <a:gd name="T38" fmla="*/ 193 w 357"/>
              <a:gd name="T39" fmla="*/ 606 h 816"/>
              <a:gd name="T40" fmla="*/ 181 w 357"/>
              <a:gd name="T41" fmla="*/ 684 h 816"/>
              <a:gd name="T42" fmla="*/ 163 w 357"/>
              <a:gd name="T43" fmla="*/ 780 h 816"/>
              <a:gd name="T44" fmla="*/ 175 w 357"/>
              <a:gd name="T45" fmla="*/ 816 h 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7" h="816">
                <a:moveTo>
                  <a:pt x="169" y="0"/>
                </a:moveTo>
                <a:cubicBezTo>
                  <a:pt x="149" y="7"/>
                  <a:pt x="135" y="17"/>
                  <a:pt x="115" y="24"/>
                </a:cubicBezTo>
                <a:cubicBezTo>
                  <a:pt x="100" y="39"/>
                  <a:pt x="44" y="78"/>
                  <a:pt x="25" y="84"/>
                </a:cubicBezTo>
                <a:cubicBezTo>
                  <a:pt x="16" y="98"/>
                  <a:pt x="0" y="113"/>
                  <a:pt x="19" y="132"/>
                </a:cubicBezTo>
                <a:cubicBezTo>
                  <a:pt x="28" y="141"/>
                  <a:pt x="43" y="140"/>
                  <a:pt x="55" y="144"/>
                </a:cubicBezTo>
                <a:cubicBezTo>
                  <a:pt x="61" y="146"/>
                  <a:pt x="73" y="150"/>
                  <a:pt x="73" y="150"/>
                </a:cubicBezTo>
                <a:cubicBezTo>
                  <a:pt x="148" y="139"/>
                  <a:pt x="235" y="168"/>
                  <a:pt x="307" y="192"/>
                </a:cubicBezTo>
                <a:cubicBezTo>
                  <a:pt x="313" y="198"/>
                  <a:pt x="320" y="203"/>
                  <a:pt x="325" y="210"/>
                </a:cubicBezTo>
                <a:cubicBezTo>
                  <a:pt x="357" y="258"/>
                  <a:pt x="272" y="256"/>
                  <a:pt x="253" y="258"/>
                </a:cubicBezTo>
                <a:cubicBezTo>
                  <a:pt x="196" y="272"/>
                  <a:pt x="265" y="251"/>
                  <a:pt x="205" y="288"/>
                </a:cubicBezTo>
                <a:cubicBezTo>
                  <a:pt x="198" y="292"/>
                  <a:pt x="189" y="291"/>
                  <a:pt x="181" y="294"/>
                </a:cubicBezTo>
                <a:cubicBezTo>
                  <a:pt x="62" y="343"/>
                  <a:pt x="192" y="298"/>
                  <a:pt x="97" y="330"/>
                </a:cubicBezTo>
                <a:cubicBezTo>
                  <a:pt x="83" y="335"/>
                  <a:pt x="73" y="346"/>
                  <a:pt x="61" y="354"/>
                </a:cubicBezTo>
                <a:cubicBezTo>
                  <a:pt x="55" y="358"/>
                  <a:pt x="43" y="366"/>
                  <a:pt x="43" y="366"/>
                </a:cubicBezTo>
                <a:cubicBezTo>
                  <a:pt x="53" y="397"/>
                  <a:pt x="78" y="397"/>
                  <a:pt x="103" y="414"/>
                </a:cubicBezTo>
                <a:cubicBezTo>
                  <a:pt x="117" y="410"/>
                  <a:pt x="131" y="400"/>
                  <a:pt x="145" y="402"/>
                </a:cubicBezTo>
                <a:cubicBezTo>
                  <a:pt x="152" y="403"/>
                  <a:pt x="157" y="411"/>
                  <a:pt x="163" y="414"/>
                </a:cubicBezTo>
                <a:cubicBezTo>
                  <a:pt x="192" y="429"/>
                  <a:pt x="225" y="444"/>
                  <a:pt x="253" y="462"/>
                </a:cubicBezTo>
                <a:cubicBezTo>
                  <a:pt x="265" y="497"/>
                  <a:pt x="270" y="542"/>
                  <a:pt x="247" y="576"/>
                </a:cubicBezTo>
                <a:cubicBezTo>
                  <a:pt x="236" y="593"/>
                  <a:pt x="193" y="606"/>
                  <a:pt x="193" y="606"/>
                </a:cubicBezTo>
                <a:cubicBezTo>
                  <a:pt x="178" y="651"/>
                  <a:pt x="173" y="626"/>
                  <a:pt x="181" y="684"/>
                </a:cubicBezTo>
                <a:cubicBezTo>
                  <a:pt x="171" y="715"/>
                  <a:pt x="168" y="748"/>
                  <a:pt x="163" y="780"/>
                </a:cubicBezTo>
                <a:cubicBezTo>
                  <a:pt x="170" y="808"/>
                  <a:pt x="165" y="797"/>
                  <a:pt x="175" y="816"/>
                </a:cubicBezTo>
              </a:path>
            </a:pathLst>
          </a:custGeom>
          <a:noFill/>
          <a:ln w="28575" cmpd="sng">
            <a:solidFill>
              <a:srgbClr val="FFFF00"/>
            </a:solidFill>
            <a:round/>
            <a:headEnd/>
            <a:tailEnd/>
          </a:ln>
          <a:effectLst>
            <a:glow rad="38100">
              <a:schemeClr val="tx1"/>
            </a:glow>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2000"/>
          </a:p>
        </p:txBody>
      </p:sp>
    </p:spTree>
    <p:extLst>
      <p:ext uri="{BB962C8B-B14F-4D97-AF65-F5344CB8AC3E}">
        <p14:creationId xmlns:p14="http://schemas.microsoft.com/office/powerpoint/2010/main" val="25542321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strace</a:t>
            </a:r>
            <a:endParaRPr lang="en-US" dirty="0"/>
          </a:p>
        </p:txBody>
      </p:sp>
      <p:sp>
        <p:nvSpPr>
          <p:cNvPr id="3" name="Content Placeholder 2"/>
          <p:cNvSpPr>
            <a:spLocks noGrp="1"/>
          </p:cNvSpPr>
          <p:nvPr>
            <p:ph idx="1"/>
          </p:nvPr>
        </p:nvSpPr>
        <p:spPr/>
        <p:txBody>
          <a:bodyPr/>
          <a:lstStyle/>
          <a:p>
            <a:r>
              <a:rPr lang="en-US" dirty="0"/>
              <a:t>A useful Linux utility that shows the sequence of system calls that a process makes:</a:t>
            </a:r>
          </a:p>
        </p:txBody>
      </p:sp>
      <p:sp>
        <p:nvSpPr>
          <p:cNvPr id="4" name="Slide Number Placeholder 3"/>
          <p:cNvSpPr>
            <a:spLocks noGrp="1"/>
          </p:cNvSpPr>
          <p:nvPr>
            <p:ph type="sldNum" sz="quarter" idx="10"/>
          </p:nvPr>
        </p:nvSpPr>
        <p:spPr/>
        <p:txBody>
          <a:bodyPr/>
          <a:lstStyle/>
          <a:p>
            <a:fld id="{F3D8482D-149E-464A-ABD3-9AE05EAAC11E}" type="slidenum">
              <a:rPr lang="en-US" smtClean="0"/>
              <a:t>38</a:t>
            </a:fld>
            <a:endParaRPr lang="en-US"/>
          </a:p>
        </p:txBody>
      </p:sp>
      <p:sp>
        <p:nvSpPr>
          <p:cNvPr id="5" name="Rounded Rectangle 4"/>
          <p:cNvSpPr/>
          <p:nvPr/>
        </p:nvSpPr>
        <p:spPr bwMode="auto">
          <a:xfrm>
            <a:off x="228600" y="2377440"/>
            <a:ext cx="8686800" cy="4389120"/>
          </a:xfrm>
          <a:prstGeom prst="roundRect">
            <a:avLst>
              <a:gd name="adj" fmla="val 3565"/>
            </a:avLst>
          </a:prstGeom>
          <a:solidFill>
            <a:schemeClr val="tx1"/>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pPr marL="227013" indent="-227013"/>
            <a:r>
              <a:rPr lang="en-US" sz="1400" b="1" dirty="0">
                <a:solidFill>
                  <a:schemeClr val="bg1"/>
                </a:solidFill>
                <a:latin typeface="Courier New" panose="02070309020205020404" pitchFamily="49" charset="0"/>
                <a:cs typeface="Courier New" panose="02070309020205020404" pitchFamily="49" charset="0"/>
              </a:rPr>
              <a:t>bash$</a:t>
            </a:r>
            <a:r>
              <a:rPr lang="en-US" sz="1400" dirty="0">
                <a:solidFill>
                  <a:schemeClr val="bg1"/>
                </a:solidFill>
                <a:latin typeface="Courier New" panose="02070309020205020404" pitchFamily="49" charset="0"/>
                <a:cs typeface="Courier New" panose="02070309020205020404" pitchFamily="49" charset="0"/>
              </a:rPr>
              <a:t> </a:t>
            </a:r>
            <a:r>
              <a:rPr lang="en-US" sz="1400" dirty="0" err="1">
                <a:solidFill>
                  <a:schemeClr val="bg1"/>
                </a:solidFill>
                <a:latin typeface="Courier New" panose="02070309020205020404" pitchFamily="49" charset="0"/>
                <a:cs typeface="Courier New" panose="02070309020205020404" pitchFamily="49" charset="0"/>
              </a:rPr>
              <a:t>strace</a:t>
            </a:r>
            <a:r>
              <a:rPr lang="en-US" sz="1400" dirty="0">
                <a:solidFill>
                  <a:schemeClr val="bg1"/>
                </a:solidFill>
                <a:latin typeface="Courier New" panose="02070309020205020404" pitchFamily="49" charset="0"/>
                <a:cs typeface="Courier New" panose="02070309020205020404" pitchFamily="49" charset="0"/>
              </a:rPr>
              <a:t> ls 2&gt;&amp;1 | less</a:t>
            </a:r>
          </a:p>
          <a:p>
            <a:pPr marL="227013" indent="-227013"/>
            <a:r>
              <a:rPr lang="en-US" sz="1400" dirty="0" err="1">
                <a:solidFill>
                  <a:srgbClr val="FFFF00"/>
                </a:solidFill>
                <a:latin typeface="Courier New" panose="02070309020205020404" pitchFamily="49" charset="0"/>
                <a:cs typeface="Courier New" panose="02070309020205020404" pitchFamily="49" charset="0"/>
              </a:rPr>
              <a:t>execve</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usr</a:t>
            </a:r>
            <a:r>
              <a:rPr lang="en-US" sz="1400" dirty="0">
                <a:solidFill>
                  <a:srgbClr val="FFFF00"/>
                </a:solidFill>
                <a:latin typeface="Courier New" panose="02070309020205020404" pitchFamily="49" charset="0"/>
                <a:cs typeface="Courier New" panose="02070309020205020404" pitchFamily="49" charset="0"/>
              </a:rPr>
              <a:t>/bin/ls", ["ls"], [/* 41 </a:t>
            </a:r>
            <a:r>
              <a:rPr lang="en-US" sz="1400" dirty="0" err="1">
                <a:solidFill>
                  <a:srgbClr val="FFFF00"/>
                </a:solidFill>
                <a:latin typeface="Courier New" panose="02070309020205020404" pitchFamily="49" charset="0"/>
                <a:cs typeface="Courier New" panose="02070309020205020404" pitchFamily="49" charset="0"/>
              </a:rPr>
              <a:t>vars</a:t>
            </a:r>
            <a:r>
              <a:rPr lang="en-US" sz="1400" dirty="0">
                <a:solidFill>
                  <a:srgbClr val="FFFF00"/>
                </a:solidFill>
                <a:latin typeface="Courier New" panose="02070309020205020404" pitchFamily="49" charset="0"/>
                <a:cs typeface="Courier New" panose="02070309020205020404" pitchFamily="49" charset="0"/>
              </a:rPr>
              <a:t>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brk</a:t>
            </a:r>
            <a:r>
              <a:rPr lang="en-US" sz="1400" dirty="0">
                <a:solidFill>
                  <a:srgbClr val="FFFF00"/>
                </a:solidFill>
                <a:latin typeface="Courier New" panose="02070309020205020404" pitchFamily="49" charset="0"/>
                <a:cs typeface="Courier New" panose="02070309020205020404" pitchFamily="49" charset="0"/>
              </a:rPr>
              <a:t>(NULL)                               = 0x15aa000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4096, PROT_READ|PROT_WRITE, MAP_PRIVATE|MAP_ANONYMOUS, -1, 0) = 0x7f03bb741000</a:t>
            </a:r>
          </a:p>
          <a:p>
            <a:pPr marL="227013" indent="-227013"/>
            <a:r>
              <a:rPr lang="en-US" sz="1400" dirty="0">
                <a:solidFill>
                  <a:srgbClr val="FFFF00"/>
                </a:solidFill>
                <a:latin typeface="Courier New" panose="02070309020205020404" pitchFamily="49" charset="0"/>
                <a:cs typeface="Courier New" panose="02070309020205020404" pitchFamily="49" charset="0"/>
              </a:rPr>
              <a:t>access("/</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ld.so.preload</a:t>
            </a:r>
            <a:r>
              <a:rPr lang="en-US" sz="1400" dirty="0">
                <a:solidFill>
                  <a:srgbClr val="FFFF00"/>
                </a:solidFill>
                <a:latin typeface="Courier New" panose="02070309020205020404" pitchFamily="49" charset="0"/>
                <a:cs typeface="Courier New" panose="02070309020205020404" pitchFamily="49" charset="0"/>
              </a:rPr>
              <a:t>", R_OK)      = -1 ENOENT (No such file or directory)</a:t>
            </a:r>
          </a:p>
          <a:p>
            <a:pPr marL="227013" indent="-227013"/>
            <a:r>
              <a:rPr lang="en-US" sz="1400" dirty="0">
                <a:solidFill>
                  <a:srgbClr val="FFFF00"/>
                </a:solidFill>
                <a:latin typeface="Courier New" panose="02070309020205020404" pitchFamily="49" charset="0"/>
                <a:cs typeface="Courier New" panose="02070309020205020404" pitchFamily="49" charset="0"/>
              </a:rPr>
              <a:t>open("/</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a:t>
            </a:r>
            <a:r>
              <a:rPr lang="en-US" sz="1400" dirty="0" err="1">
                <a:solidFill>
                  <a:srgbClr val="FFFF00"/>
                </a:solidFill>
                <a:latin typeface="Courier New" panose="02070309020205020404" pitchFamily="49" charset="0"/>
                <a:cs typeface="Courier New" panose="02070309020205020404" pitchFamily="49" charset="0"/>
              </a:rPr>
              <a:t>ld.so.cache</a:t>
            </a:r>
            <a:r>
              <a:rPr lang="en-US" sz="1400" dirty="0">
                <a:solidFill>
                  <a:srgbClr val="FFFF00"/>
                </a:solidFill>
                <a:latin typeface="Courier New" panose="02070309020205020404" pitchFamily="49" charset="0"/>
                <a:cs typeface="Courier New" panose="02070309020205020404" pitchFamily="49" charset="0"/>
              </a:rPr>
              <a:t>", O_RDONLY|O_CLOEXEC) = 3</a:t>
            </a:r>
          </a:p>
          <a:p>
            <a:pPr marL="227013" indent="-227013"/>
            <a:r>
              <a:rPr lang="en-US" sz="1400" dirty="0" err="1">
                <a:solidFill>
                  <a:srgbClr val="FFFF00"/>
                </a:solidFill>
                <a:latin typeface="Courier New" panose="02070309020205020404" pitchFamily="49" charset="0"/>
                <a:cs typeface="Courier New" panose="02070309020205020404" pitchFamily="49" charset="0"/>
              </a:rPr>
              <a:t>fstat</a:t>
            </a:r>
            <a:r>
              <a:rPr lang="en-US" sz="1400" dirty="0">
                <a:solidFill>
                  <a:srgbClr val="FFFF00"/>
                </a:solidFill>
                <a:latin typeface="Courier New" panose="02070309020205020404" pitchFamily="49" charset="0"/>
                <a:cs typeface="Courier New" panose="02070309020205020404" pitchFamily="49" charset="0"/>
              </a:rPr>
              <a:t>(3, {</a:t>
            </a:r>
            <a:r>
              <a:rPr lang="en-US" sz="1400" dirty="0" err="1">
                <a:solidFill>
                  <a:srgbClr val="FFFF00"/>
                </a:solidFill>
                <a:latin typeface="Courier New" panose="02070309020205020404" pitchFamily="49" charset="0"/>
                <a:cs typeface="Courier New" panose="02070309020205020404" pitchFamily="49" charset="0"/>
              </a:rPr>
              <a:t>st_mode</a:t>
            </a:r>
            <a:r>
              <a:rPr lang="en-US" sz="1400" dirty="0">
                <a:solidFill>
                  <a:srgbClr val="FFFF00"/>
                </a:solidFill>
                <a:latin typeface="Courier New" panose="02070309020205020404" pitchFamily="49" charset="0"/>
                <a:cs typeface="Courier New" panose="02070309020205020404" pitchFamily="49" charset="0"/>
              </a:rPr>
              <a:t>=S_IFREG|0644, </a:t>
            </a:r>
            <a:r>
              <a:rPr lang="en-US" sz="1400" dirty="0" err="1">
                <a:solidFill>
                  <a:srgbClr val="FFFF00"/>
                </a:solidFill>
                <a:latin typeface="Courier New" panose="02070309020205020404" pitchFamily="49" charset="0"/>
                <a:cs typeface="Courier New" panose="02070309020205020404" pitchFamily="49" charset="0"/>
              </a:rPr>
              <a:t>st_size</a:t>
            </a:r>
            <a:r>
              <a:rPr lang="en-US" sz="1400" dirty="0">
                <a:solidFill>
                  <a:srgbClr val="FFFF00"/>
                </a:solidFill>
                <a:latin typeface="Courier New" panose="02070309020205020404" pitchFamily="49" charset="0"/>
                <a:cs typeface="Courier New" panose="02070309020205020404" pitchFamily="49" charset="0"/>
              </a:rPr>
              <a:t>=126570,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126570, PROT_READ, MAP_PRIVATE, 3, 0) = 0x7f03bb722000</a:t>
            </a:r>
          </a:p>
          <a:p>
            <a:pPr marL="227013" indent="-227013"/>
            <a:r>
              <a:rPr lang="en-US" sz="1400" dirty="0">
                <a:solidFill>
                  <a:srgbClr val="FFFF00"/>
                </a:solidFill>
                <a:latin typeface="Courier New" panose="02070309020205020404" pitchFamily="49" charset="0"/>
                <a:cs typeface="Courier New" panose="02070309020205020404" pitchFamily="49" charset="0"/>
              </a:rPr>
              <a:t>close(3)                                = 0</a:t>
            </a:r>
          </a:p>
          <a:p>
            <a:pPr marL="227013" indent="-227013"/>
            <a:r>
              <a:rPr lang="en-US" sz="1400" dirty="0">
                <a:solidFill>
                  <a:srgbClr val="FFFF00"/>
                </a:solidFill>
                <a:latin typeface="Courier New" panose="02070309020205020404" pitchFamily="49" charset="0"/>
                <a:cs typeface="Courier New" panose="02070309020205020404" pitchFamily="49" charset="0"/>
              </a:rPr>
              <a:t>open("/lib64/libselinux.so.1", O_RDONLY|O_CLOEXEC) = 3</a:t>
            </a:r>
          </a:p>
          <a:p>
            <a:pPr marL="227013" indent="-227013"/>
            <a:r>
              <a:rPr lang="en-US" sz="1400" dirty="0">
                <a:solidFill>
                  <a:srgbClr val="FFFF00"/>
                </a:solidFill>
                <a:latin typeface="Courier New" panose="02070309020205020404" pitchFamily="49" charset="0"/>
                <a:cs typeface="Courier New" panose="02070309020205020404" pitchFamily="49" charset="0"/>
              </a:rPr>
              <a:t>read(3, "\177ELF\2\1\1\0\0\0\0\0\0\0\0\0\3\0&gt;\0\1\0\0\0\300j\0\0\0\0\0\0"..., 832) = 832</a:t>
            </a:r>
          </a:p>
          <a:p>
            <a:pPr marL="227013" indent="-227013"/>
            <a:r>
              <a:rPr lang="en-US" sz="1400" dirty="0" err="1">
                <a:solidFill>
                  <a:srgbClr val="FFFF00"/>
                </a:solidFill>
                <a:latin typeface="Courier New" panose="02070309020205020404" pitchFamily="49" charset="0"/>
                <a:cs typeface="Courier New" panose="02070309020205020404" pitchFamily="49" charset="0"/>
              </a:rPr>
              <a:t>fstat</a:t>
            </a:r>
            <a:r>
              <a:rPr lang="en-US" sz="1400" dirty="0">
                <a:solidFill>
                  <a:srgbClr val="FFFF00"/>
                </a:solidFill>
                <a:latin typeface="Courier New" panose="02070309020205020404" pitchFamily="49" charset="0"/>
                <a:cs typeface="Courier New" panose="02070309020205020404" pitchFamily="49" charset="0"/>
              </a:rPr>
              <a:t>(3, {</a:t>
            </a:r>
            <a:r>
              <a:rPr lang="en-US" sz="1400" dirty="0" err="1">
                <a:solidFill>
                  <a:srgbClr val="FFFF00"/>
                </a:solidFill>
                <a:latin typeface="Courier New" panose="02070309020205020404" pitchFamily="49" charset="0"/>
                <a:cs typeface="Courier New" panose="02070309020205020404" pitchFamily="49" charset="0"/>
              </a:rPr>
              <a:t>st_mode</a:t>
            </a:r>
            <a:r>
              <a:rPr lang="en-US" sz="1400" dirty="0">
                <a:solidFill>
                  <a:srgbClr val="FFFF00"/>
                </a:solidFill>
                <a:latin typeface="Courier New" panose="02070309020205020404" pitchFamily="49" charset="0"/>
                <a:cs typeface="Courier New" panose="02070309020205020404" pitchFamily="49" charset="0"/>
              </a:rPr>
              <a:t>=S_IFREG|0755, </a:t>
            </a:r>
            <a:r>
              <a:rPr lang="en-US" sz="1400" dirty="0" err="1">
                <a:solidFill>
                  <a:srgbClr val="FFFF00"/>
                </a:solidFill>
                <a:latin typeface="Courier New" panose="02070309020205020404" pitchFamily="49" charset="0"/>
                <a:cs typeface="Courier New" panose="02070309020205020404" pitchFamily="49" charset="0"/>
              </a:rPr>
              <a:t>st_size</a:t>
            </a:r>
            <a:r>
              <a:rPr lang="en-US" sz="1400" dirty="0">
                <a:solidFill>
                  <a:srgbClr val="FFFF00"/>
                </a:solidFill>
                <a:latin typeface="Courier New" panose="02070309020205020404" pitchFamily="49" charset="0"/>
                <a:cs typeface="Courier New" panose="02070309020205020404" pitchFamily="49" charset="0"/>
              </a:rPr>
              <a:t>=155744, ...})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(NULL, 2255216, PROT_READ|PROT_EXEC, MAP_PRIVATE|MAP_DENYWRITE, 3, 0) = 0x7f03bb2fa000</a:t>
            </a:r>
          </a:p>
          <a:p>
            <a:pPr marL="227013" indent="-227013"/>
            <a:r>
              <a:rPr lang="en-US" sz="1400" dirty="0" err="1">
                <a:solidFill>
                  <a:srgbClr val="FFFF00"/>
                </a:solidFill>
                <a:latin typeface="Courier New" panose="02070309020205020404" pitchFamily="49" charset="0"/>
                <a:cs typeface="Courier New" panose="02070309020205020404" pitchFamily="49" charset="0"/>
              </a:rPr>
              <a:t>mprotect</a:t>
            </a:r>
            <a:r>
              <a:rPr lang="en-US" sz="1400" dirty="0">
                <a:solidFill>
                  <a:srgbClr val="FFFF00"/>
                </a:solidFill>
                <a:latin typeface="Courier New" panose="02070309020205020404" pitchFamily="49" charset="0"/>
                <a:cs typeface="Courier New" panose="02070309020205020404" pitchFamily="49" charset="0"/>
              </a:rPr>
              <a:t>(0x7f03bb31e000, 2093056, PROT_NONE) = 0</a:t>
            </a:r>
          </a:p>
          <a:p>
            <a:pPr marL="227013" indent="-227013"/>
            <a:r>
              <a:rPr lang="en-US" sz="1400" dirty="0" err="1">
                <a:solidFill>
                  <a:srgbClr val="FFFF00"/>
                </a:solidFill>
                <a:latin typeface="Courier New" panose="02070309020205020404" pitchFamily="49" charset="0"/>
                <a:cs typeface="Courier New" panose="02070309020205020404" pitchFamily="49" charset="0"/>
              </a:rPr>
              <a:t>mmap</a:t>
            </a:r>
            <a:r>
              <a:rPr lang="en-US" sz="1400" dirty="0">
                <a:solidFill>
                  <a:srgbClr val="FFFF00"/>
                </a:solidFill>
                <a:latin typeface="Courier New" panose="02070309020205020404" pitchFamily="49" charset="0"/>
                <a:cs typeface="Courier New" panose="02070309020205020404" pitchFamily="49" charset="0"/>
              </a:rPr>
              <a:t>(0x7f03bb51d000, 8192, PROT_READ|PROT_WRITE, MAP_PRIVATE|MAP_FIXED|MAP_DENYWRITE, 3, 0x23000) = 0x7f03bb51d000</a:t>
            </a:r>
          </a:p>
          <a:p>
            <a:pPr marL="227013" indent="-227013"/>
            <a:r>
              <a:rPr lang="en-US" sz="1400" dirty="0">
                <a:solidFill>
                  <a:srgbClr val="FFFF00"/>
                </a:solidFill>
                <a:latin typeface="Courier New" panose="02070309020205020404" pitchFamily="49" charset="0"/>
                <a:cs typeface="Courier New" panose="02070309020205020404" pitchFamily="49" charset="0"/>
              </a:rPr>
              <a:t>... </a:t>
            </a:r>
            <a:r>
              <a:rPr lang="en-US" sz="1400" dirty="0" err="1">
                <a:solidFill>
                  <a:srgbClr val="FFFF00"/>
                </a:solidFill>
                <a:latin typeface="Courier New" panose="02070309020205020404" pitchFamily="49" charset="0"/>
                <a:cs typeface="Courier New" panose="02070309020205020404" pitchFamily="49" charset="0"/>
              </a:rPr>
              <a:t>etc</a:t>
            </a:r>
            <a:r>
              <a:rPr lang="en-US" sz="1400" dirty="0">
                <a:solidFill>
                  <a:srgbClr val="FFFF00"/>
                </a:solidFill>
                <a:latin typeface="Courier New" panose="02070309020205020404" pitchFamily="49" charset="0"/>
                <a:cs typeface="Courier New" panose="02070309020205020404" pitchFamily="49" charset="0"/>
              </a:rPr>
              <a:t> ...</a:t>
            </a:r>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CED188CA-6254-41F4-B0D2-EDE50F41B9F5}"/>
                  </a:ext>
                </a:extLst>
              </p14:cNvPr>
              <p14:cNvContentPartPr/>
              <p14:nvPr/>
            </p14:nvContentPartPr>
            <p14:xfrm>
              <a:off x="962218" y="2337931"/>
              <a:ext cx="1058040" cy="372600"/>
            </p14:xfrm>
          </p:contentPart>
        </mc:Choice>
        <mc:Fallback>
          <p:pic>
            <p:nvPicPr>
              <p:cNvPr id="8" name="Ink 7">
                <a:extLst>
                  <a:ext uri="{FF2B5EF4-FFF2-40B4-BE49-F238E27FC236}">
                    <a16:creationId xmlns:a16="http://schemas.microsoft.com/office/drawing/2014/main" id="{CED188CA-6254-41F4-B0D2-EDE50F41B9F5}"/>
                  </a:ext>
                </a:extLst>
              </p:cNvPr>
              <p:cNvPicPr/>
              <p:nvPr/>
            </p:nvPicPr>
            <p:blipFill>
              <a:blip r:embed="rId3"/>
              <a:stretch>
                <a:fillRect/>
              </a:stretch>
            </p:blipFill>
            <p:spPr>
              <a:xfrm>
                <a:off x="952858" y="2328571"/>
                <a:ext cx="1076760" cy="391320"/>
              </a:xfrm>
              <a:prstGeom prst="rect">
                <a:avLst/>
              </a:prstGeom>
            </p:spPr>
          </p:pic>
        </mc:Fallback>
      </mc:AlternateContent>
    </p:spTree>
    <p:extLst>
      <p:ext uri="{BB962C8B-B14F-4D97-AF65-F5344CB8AC3E}">
        <p14:creationId xmlns:p14="http://schemas.microsoft.com/office/powerpoint/2010/main" val="14285332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You’re Curious</a:t>
            </a:r>
          </a:p>
        </p:txBody>
      </p:sp>
      <p:sp>
        <p:nvSpPr>
          <p:cNvPr id="3" name="Content Placeholder 2"/>
          <p:cNvSpPr>
            <a:spLocks noGrp="1"/>
          </p:cNvSpPr>
          <p:nvPr>
            <p:ph idx="1"/>
          </p:nvPr>
        </p:nvSpPr>
        <p:spPr/>
        <p:txBody>
          <a:bodyPr/>
          <a:lstStyle/>
          <a:p>
            <a:r>
              <a:rPr lang="en-US" dirty="0"/>
              <a:t>Download the Linux kernel source code</a:t>
            </a:r>
          </a:p>
          <a:p>
            <a:pPr lvl="1"/>
            <a:r>
              <a:rPr lang="en-US" dirty="0"/>
              <a:t>Available from </a:t>
            </a:r>
            <a:r>
              <a:rPr lang="en-US" dirty="0">
                <a:hlinkClick r:id="rId3"/>
              </a:rPr>
              <a:t>http://www.kernel.org/</a:t>
            </a:r>
            <a:r>
              <a:rPr lang="en-US" dirty="0"/>
              <a:t> </a:t>
            </a:r>
          </a:p>
          <a:p>
            <a:pPr lvl="3"/>
            <a:endParaRPr lang="en-US" dirty="0"/>
          </a:p>
          <a:p>
            <a:r>
              <a:rPr lang="en-US" dirty="0">
                <a:latin typeface="Courier New" panose="02070309020205020404" pitchFamily="49" charset="0"/>
                <a:cs typeface="Courier New" panose="02070309020205020404" pitchFamily="49" charset="0"/>
              </a:rPr>
              <a:t>man</a:t>
            </a:r>
            <a:r>
              <a:rPr lang="en-US" dirty="0"/>
              <a:t>, section 2:  Linux system calls</a:t>
            </a:r>
          </a:p>
          <a:p>
            <a:pPr lvl="1"/>
            <a:r>
              <a:rPr lang="en-US" dirty="0">
                <a:latin typeface="Courier New" panose="02070309020205020404" pitchFamily="49" charset="0"/>
                <a:cs typeface="Courier New" panose="02070309020205020404" pitchFamily="49" charset="0"/>
              </a:rPr>
              <a:t>man 2 intro</a:t>
            </a:r>
          </a:p>
          <a:p>
            <a:pPr lvl="1"/>
            <a:r>
              <a:rPr lang="en-US" dirty="0">
                <a:latin typeface="Courier New" panose="02070309020205020404" pitchFamily="49" charset="0"/>
                <a:cs typeface="Courier New" panose="02070309020205020404" pitchFamily="49" charset="0"/>
              </a:rPr>
              <a:t>man 2 </a:t>
            </a:r>
            <a:r>
              <a:rPr lang="en-US" dirty="0" err="1">
                <a:latin typeface="Courier New" panose="02070309020205020404" pitchFamily="49" charset="0"/>
                <a:cs typeface="Courier New" panose="02070309020205020404" pitchFamily="49" charset="0"/>
              </a:rPr>
              <a:t>syscalls</a:t>
            </a:r>
            <a:endParaRPr lang="en-US" dirty="0">
              <a:latin typeface="Courier New" panose="02070309020205020404" pitchFamily="49" charset="0"/>
              <a:cs typeface="Courier New" panose="02070309020205020404" pitchFamily="49" charset="0"/>
            </a:endParaRPr>
          </a:p>
          <a:p>
            <a:pPr lvl="3"/>
            <a:endParaRPr lang="en-US"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man</a:t>
            </a:r>
            <a:r>
              <a:rPr lang="en-US" dirty="0"/>
              <a:t>, section 3:  </a:t>
            </a:r>
            <a:r>
              <a:rPr lang="en-US" dirty="0" err="1">
                <a:latin typeface="Courier New" panose="02070309020205020404" pitchFamily="49" charset="0"/>
                <a:cs typeface="Courier New" panose="02070309020205020404" pitchFamily="49" charset="0"/>
              </a:rPr>
              <a:t>glibc</a:t>
            </a:r>
            <a:r>
              <a:rPr lang="en-US" dirty="0"/>
              <a:t>/</a:t>
            </a:r>
            <a:r>
              <a:rPr lang="en-US" dirty="0" err="1">
                <a:latin typeface="Courier New" panose="02070309020205020404" pitchFamily="49" charset="0"/>
                <a:cs typeface="Courier New" panose="02070309020205020404" pitchFamily="49" charset="0"/>
              </a:rPr>
              <a:t>libc</a:t>
            </a:r>
            <a:r>
              <a:rPr lang="en-US" dirty="0"/>
              <a:t> library functions</a:t>
            </a:r>
          </a:p>
          <a:p>
            <a:pPr lvl="1"/>
            <a:r>
              <a:rPr lang="en-US" dirty="0">
                <a:latin typeface="Courier New" panose="02070309020205020404" pitchFamily="49" charset="0"/>
                <a:cs typeface="Courier New" panose="02070309020205020404" pitchFamily="49" charset="0"/>
              </a:rPr>
              <a:t>man 3 intro</a:t>
            </a:r>
          </a:p>
          <a:p>
            <a:pPr lvl="3"/>
            <a:endParaRPr lang="en-US" i="1" dirty="0"/>
          </a:p>
          <a:p>
            <a:r>
              <a:rPr lang="en-US" i="1" dirty="0"/>
              <a:t>The</a:t>
            </a:r>
            <a:r>
              <a:rPr lang="en-US" dirty="0"/>
              <a:t> book:  </a:t>
            </a:r>
            <a:r>
              <a:rPr lang="en-US" i="1" dirty="0"/>
              <a:t>The Linux Programming Interface</a:t>
            </a:r>
            <a:r>
              <a:rPr lang="en-US" dirty="0"/>
              <a:t> by Michael </a:t>
            </a:r>
            <a:r>
              <a:rPr lang="en-US" dirty="0" err="1"/>
              <a:t>Kerrisk</a:t>
            </a:r>
            <a:r>
              <a:rPr lang="en-US" dirty="0"/>
              <a:t> (keeper of the Linux man pages) </a:t>
            </a:r>
          </a:p>
        </p:txBody>
      </p:sp>
      <p:sp>
        <p:nvSpPr>
          <p:cNvPr id="4" name="Slide Number Placeholder 3"/>
          <p:cNvSpPr>
            <a:spLocks noGrp="1"/>
          </p:cNvSpPr>
          <p:nvPr>
            <p:ph type="sldNum" sz="quarter" idx="10"/>
          </p:nvPr>
        </p:nvSpPr>
        <p:spPr/>
        <p:txBody>
          <a:bodyPr/>
          <a:lstStyle/>
          <a:p>
            <a:fld id="{F3D8482D-149E-464A-ABD3-9AE05EAAC11E}" type="slidenum">
              <a:rPr lang="en-US" smtClean="0"/>
              <a:t>39</a:t>
            </a:fld>
            <a:endParaRPr lang="en-US"/>
          </a:p>
        </p:txBody>
      </p:sp>
      <mc:AlternateContent xmlns:mc="http://schemas.openxmlformats.org/markup-compatibility/2006">
        <mc:Choice xmlns:p14="http://schemas.microsoft.com/office/powerpoint/2010/main" Requires="p14">
          <p:contentPart p14:bwMode="auto" r:id="rId4">
            <p14:nvContentPartPr>
              <p14:cNvPr id="7" name="Ink 6">
                <a:extLst>
                  <a:ext uri="{FF2B5EF4-FFF2-40B4-BE49-F238E27FC236}">
                    <a16:creationId xmlns:a16="http://schemas.microsoft.com/office/drawing/2014/main" id="{68E60828-11D0-4D71-94C5-5CF9428CA093}"/>
                  </a:ext>
                </a:extLst>
              </p14:cNvPr>
              <p14:cNvContentPartPr/>
              <p14:nvPr/>
            </p14:nvContentPartPr>
            <p14:xfrm>
              <a:off x="829078" y="2251863"/>
              <a:ext cx="6334560" cy="2337480"/>
            </p14:xfrm>
          </p:contentPart>
        </mc:Choice>
        <mc:Fallback>
          <p:pic>
            <p:nvPicPr>
              <p:cNvPr id="7" name="Ink 6">
                <a:extLst>
                  <a:ext uri="{FF2B5EF4-FFF2-40B4-BE49-F238E27FC236}">
                    <a16:creationId xmlns:a16="http://schemas.microsoft.com/office/drawing/2014/main" id="{68E60828-11D0-4D71-94C5-5CF9428CA093}"/>
                  </a:ext>
                </a:extLst>
              </p:cNvPr>
              <p:cNvPicPr/>
              <p:nvPr/>
            </p:nvPicPr>
            <p:blipFill>
              <a:blip r:embed="rId5"/>
              <a:stretch>
                <a:fillRect/>
              </a:stretch>
            </p:blipFill>
            <p:spPr>
              <a:xfrm>
                <a:off x="819718" y="2242503"/>
                <a:ext cx="6353280" cy="2356200"/>
              </a:xfrm>
              <a:prstGeom prst="rect">
                <a:avLst/>
              </a:prstGeom>
            </p:spPr>
          </p:pic>
        </mc:Fallback>
      </mc:AlternateContent>
    </p:spTree>
    <p:extLst>
      <p:ext uri="{BB962C8B-B14F-4D97-AF65-F5344CB8AC3E}">
        <p14:creationId xmlns:p14="http://schemas.microsoft.com/office/powerpoint/2010/main" val="4285192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MU Bright" panose="02000603000000000000" pitchFamily="2" charset="0"/>
              </a:rPr>
              <a:t>Remember This Picture?</a:t>
            </a:r>
          </a:p>
        </p:txBody>
      </p:sp>
      <p:sp>
        <p:nvSpPr>
          <p:cNvPr id="4" name="Slide Number Placeholder 3"/>
          <p:cNvSpPr>
            <a:spLocks noGrp="1"/>
          </p:cNvSpPr>
          <p:nvPr>
            <p:ph type="sldNum" sz="quarter" idx="10"/>
          </p:nvPr>
        </p:nvSpPr>
        <p:spPr/>
        <p:txBody>
          <a:bodyPr/>
          <a:lstStyle/>
          <a:p>
            <a:fld id="{7CBE8339-D2AD-46DC-A898-FD1E949067F0}" type="slidenum">
              <a:rPr lang="en-US" smtClean="0">
                <a:ea typeface="CMU Bright" panose="02000603000000000000" pitchFamily="2" charset="0"/>
              </a:rPr>
              <a:pPr/>
              <a:t>4</a:t>
            </a:fld>
            <a:endParaRPr lang="en-US" dirty="0">
              <a:ea typeface="CMU Bright" panose="02000603000000000000" pitchFamily="2" charset="0"/>
            </a:endParaRPr>
          </a:p>
        </p:txBody>
      </p:sp>
      <p:sp>
        <p:nvSpPr>
          <p:cNvPr id="6" name="TextBox 5"/>
          <p:cNvSpPr txBox="1"/>
          <p:nvPr/>
        </p:nvSpPr>
        <p:spPr>
          <a:xfrm>
            <a:off x="2743200" y="2194560"/>
            <a:ext cx="1737360" cy="594360"/>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application</a:t>
            </a:r>
          </a:p>
        </p:txBody>
      </p:sp>
      <p:sp>
        <p:nvSpPr>
          <p:cNvPr id="7" name="TextBox 6"/>
          <p:cNvSpPr txBox="1"/>
          <p:nvPr/>
        </p:nvSpPr>
        <p:spPr>
          <a:xfrm>
            <a:off x="2743200" y="2834640"/>
            <a:ext cx="1737360" cy="649224"/>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standard library (</a:t>
            </a:r>
            <a:r>
              <a:rPr lang="en-US" dirty="0" err="1">
                <a:latin typeface="Calibri" panose="020F0502020204030204" pitchFamily="34" charset="0"/>
                <a:ea typeface="CMU Bright" panose="02000603000000000000" pitchFamily="2" charset="0"/>
                <a:cs typeface="Calibri" panose="020F0502020204030204" pitchFamily="34" charset="0"/>
              </a:rPr>
              <a:t>glibc</a:t>
            </a:r>
            <a:r>
              <a:rPr lang="en-US" dirty="0">
                <a:latin typeface="Calibri" panose="020F0502020204030204" pitchFamily="34" charset="0"/>
                <a:ea typeface="CMU Bright" panose="02000603000000000000" pitchFamily="2" charset="0"/>
                <a:cs typeface="Calibri" panose="020F0502020204030204" pitchFamily="34" charset="0"/>
              </a:rPr>
              <a:t>)</a:t>
            </a:r>
          </a:p>
        </p:txBody>
      </p:sp>
      <p:sp>
        <p:nvSpPr>
          <p:cNvPr id="8" name="TextBox 7"/>
          <p:cNvSpPr txBox="1"/>
          <p:nvPr/>
        </p:nvSpPr>
        <p:spPr>
          <a:xfrm>
            <a:off x="4572000" y="2834640"/>
            <a:ext cx="1828800" cy="649224"/>
          </a:xfrm>
          <a:prstGeom prst="rect">
            <a:avLst/>
          </a:prstGeom>
          <a:solidFill>
            <a:srgbClr val="FF0000">
              <a:alpha val="40000"/>
            </a:srgbClr>
          </a:solidFill>
        </p:spPr>
        <p:txBody>
          <a:bodyPr wrap="square" lIns="0" rIns="0"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STL/boost/ standard library</a:t>
            </a:r>
          </a:p>
        </p:txBody>
      </p:sp>
      <p:sp>
        <p:nvSpPr>
          <p:cNvPr id="9" name="TextBox 8"/>
          <p:cNvSpPr txBox="1"/>
          <p:nvPr/>
        </p:nvSpPr>
        <p:spPr>
          <a:xfrm>
            <a:off x="4572000" y="2194560"/>
            <a:ext cx="1828800" cy="594360"/>
          </a:xfrm>
          <a:prstGeom prst="rect">
            <a:avLst/>
          </a:prstGeom>
          <a:solidFill>
            <a:srgbClr val="FF0000">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C++ application</a:t>
            </a:r>
          </a:p>
        </p:txBody>
      </p:sp>
      <p:sp>
        <p:nvSpPr>
          <p:cNvPr id="12" name="TextBox 11"/>
          <p:cNvSpPr txBox="1"/>
          <p:nvPr/>
        </p:nvSpPr>
        <p:spPr>
          <a:xfrm>
            <a:off x="6492240" y="2194560"/>
            <a:ext cx="1737360" cy="594360"/>
          </a:xfrm>
          <a:prstGeom prst="rect">
            <a:avLst/>
          </a:prstGeom>
          <a:solidFill>
            <a:srgbClr val="4B2A85">
              <a:alpha val="40000"/>
            </a:srgbClr>
          </a:solidFill>
        </p:spPr>
        <p:txBody>
          <a:bodyPr wrap="square" lIns="0" rIns="0"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Java application</a:t>
            </a:r>
          </a:p>
        </p:txBody>
      </p:sp>
      <p:sp>
        <p:nvSpPr>
          <p:cNvPr id="13" name="TextBox 12"/>
          <p:cNvSpPr txBox="1"/>
          <p:nvPr/>
        </p:nvSpPr>
        <p:spPr>
          <a:xfrm>
            <a:off x="6492240" y="2834640"/>
            <a:ext cx="1737360" cy="649224"/>
          </a:xfrm>
          <a:prstGeom prst="rect">
            <a:avLst/>
          </a:prstGeom>
          <a:solidFill>
            <a:srgbClr val="4B2A85">
              <a:alpha val="40000"/>
            </a:srgbClr>
          </a:solid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JRE</a:t>
            </a:r>
          </a:p>
        </p:txBody>
      </p:sp>
      <p:graphicFrame>
        <p:nvGraphicFramePr>
          <p:cNvPr id="14" name="Table 13"/>
          <p:cNvGraphicFramePr>
            <a:graphicFrameLocks noGrp="1"/>
          </p:cNvGraphicFramePr>
          <p:nvPr>
            <p:extLst/>
          </p:nvPr>
        </p:nvGraphicFramePr>
        <p:xfrm>
          <a:off x="2560320" y="3566160"/>
          <a:ext cx="5852160" cy="2194560"/>
        </p:xfrm>
        <a:graphic>
          <a:graphicData uri="http://schemas.openxmlformats.org/drawingml/2006/table">
            <a:tbl>
              <a:tblPr firstRow="1" bandRow="1">
                <a:tableStyleId>{2D5ABB26-0587-4C30-8999-92F81FD0307C}</a:tableStyleId>
              </a:tblPr>
              <a:tblGrid>
                <a:gridCol w="5852160">
                  <a:extLst>
                    <a:ext uri="{9D8B030D-6E8A-4147-A177-3AD203B41FA5}">
                      <a16:colId xmlns:a16="http://schemas.microsoft.com/office/drawing/2014/main" val="20000"/>
                    </a:ext>
                  </a:extLst>
                </a:gridCol>
              </a:tblGrid>
              <a:tr h="731520">
                <a:tc>
                  <a:txBody>
                    <a:bodyPr/>
                    <a:lstStyle/>
                    <a:p>
                      <a:pPr algn="ctr"/>
                      <a:endParaRPr lang="en-US" sz="3200" dirty="0">
                        <a:latin typeface="Calibri" panose="020F0502020204030204" pitchFamily="34" charset="0"/>
                        <a:ea typeface="CMU Bright" panose="02000603000000000000" pitchFamily="2" charset="0"/>
                        <a:cs typeface="Calibri" panose="020F0502020204030204" pitchFamily="34" charset="0"/>
                      </a:endParaRPr>
                    </a:p>
                  </a:txBody>
                  <a:tcPr anchor="ctr">
                    <a:lnL>
                      <a:noFill/>
                    </a:lnL>
                    <a:lnR>
                      <a:noFill/>
                    </a:lnR>
                    <a:lnT w="381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31520">
                <a:tc>
                  <a:txBody>
                    <a:bodyPr/>
                    <a:lstStyle/>
                    <a:p>
                      <a:pPr algn="ctr"/>
                      <a:endParaRPr lang="en-US" sz="3200" dirty="0">
                        <a:latin typeface="Calibri" panose="020F0502020204030204" pitchFamily="34" charset="0"/>
                        <a:ea typeface="CMU Bright" panose="02000603000000000000" pitchFamily="2" charset="0"/>
                        <a:cs typeface="Calibri" panose="020F0502020204030204" pitchFamily="34" charset="0"/>
                      </a:endParaRPr>
                    </a:p>
                  </a:txBody>
                  <a:tcPr anchor="ctr">
                    <a:lnT w="12700" cap="flat" cmpd="sng" algn="ctr">
                      <a:solidFill>
                        <a:schemeClr val="tx1"/>
                      </a:solidFill>
                      <a:prstDash val="dash"/>
                      <a:round/>
                      <a:headEnd type="none" w="med" len="med"/>
                      <a:tailEnd type="none" w="med" len="med"/>
                    </a:lnT>
                    <a:lnB w="12700" cap="flat" cmpd="sng" algn="ctr">
                      <a:noFill/>
                      <a:prstDash val="dash"/>
                      <a:round/>
                      <a:headEnd type="none" w="med" len="med"/>
                      <a:tailEnd type="none" w="med" len="med"/>
                    </a:lnB>
                  </a:tcPr>
                </a:tc>
                <a:extLst>
                  <a:ext uri="{0D108BD9-81ED-4DB2-BD59-A6C34878D82A}">
                    <a16:rowId xmlns:a16="http://schemas.microsoft.com/office/drawing/2014/main" val="10001"/>
                  </a:ext>
                </a:extLst>
              </a:tr>
              <a:tr h="731520">
                <a:tc>
                  <a:txBody>
                    <a:bodyPr/>
                    <a:lstStyle/>
                    <a:p>
                      <a:pPr algn="ctr"/>
                      <a:r>
                        <a:rPr lang="en-US" sz="1800" dirty="0">
                          <a:latin typeface="Calibri" panose="020F0502020204030204" pitchFamily="34" charset="0"/>
                          <a:ea typeface="CMU Bright" panose="02000603000000000000" pitchFamily="2" charset="0"/>
                          <a:cs typeface="Calibri" panose="020F0502020204030204" pitchFamily="34" charset="0"/>
                        </a:rPr>
                        <a:t>CPU     memory     storage</a:t>
                      </a:r>
                      <a:r>
                        <a:rPr lang="en-US" sz="1800" baseline="0" dirty="0">
                          <a:latin typeface="Calibri" panose="020F0502020204030204" pitchFamily="34" charset="0"/>
                          <a:ea typeface="CMU Bright" panose="02000603000000000000" pitchFamily="2" charset="0"/>
                          <a:cs typeface="Calibri" panose="020F0502020204030204" pitchFamily="34" charset="0"/>
                        </a:rPr>
                        <a:t>     network</a:t>
                      </a:r>
                      <a:endParaRPr lang="en-US" sz="1800" dirty="0">
                        <a:latin typeface="Calibri" panose="020F0502020204030204" pitchFamily="34" charset="0"/>
                        <a:ea typeface="CMU Bright" panose="02000603000000000000" pitchFamily="2" charset="0"/>
                        <a:cs typeface="Calibri" panose="020F0502020204030204" pitchFamily="34" charset="0"/>
                      </a:endParaRPr>
                    </a:p>
                    <a:p>
                      <a:pPr algn="ctr"/>
                      <a:r>
                        <a:rPr lang="en-US" sz="1800" dirty="0">
                          <a:latin typeface="Calibri" panose="020F0502020204030204" pitchFamily="34" charset="0"/>
                          <a:ea typeface="CMU Bright" panose="02000603000000000000" pitchFamily="2" charset="0"/>
                          <a:cs typeface="Calibri" panose="020F0502020204030204" pitchFamily="34" charset="0"/>
                        </a:rPr>
                        <a:t>GPU </a:t>
                      </a:r>
                      <a:r>
                        <a:rPr lang="en-US" sz="1800" baseline="0" dirty="0">
                          <a:latin typeface="Calibri" panose="020F0502020204030204" pitchFamily="34" charset="0"/>
                          <a:ea typeface="CMU Bright" panose="02000603000000000000" pitchFamily="2" charset="0"/>
                          <a:cs typeface="Calibri" panose="020F0502020204030204" pitchFamily="34" charset="0"/>
                        </a:rPr>
                        <a:t>  clock   audio   radio   peripherals</a:t>
                      </a:r>
                      <a:endParaRPr lang="en-US" sz="1800" dirty="0">
                        <a:latin typeface="Calibri" panose="020F0502020204030204" pitchFamily="34" charset="0"/>
                        <a:ea typeface="CMU Bright" panose="02000603000000000000" pitchFamily="2" charset="0"/>
                        <a:cs typeface="Calibri" panose="020F0502020204030204" pitchFamily="34" charset="0"/>
                      </a:endParaRPr>
                    </a:p>
                  </a:txBody>
                  <a:tcPr anchor="ctr">
                    <a:lnL>
                      <a:noFill/>
                    </a:lnL>
                    <a:lnR>
                      <a:noFill/>
                    </a:lnR>
                    <a:lnT w="12700" cap="flat" cmpd="sng" algn="ctr">
                      <a:noFill/>
                      <a:prstDash val="dash"/>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15" name="TextBox 14"/>
          <p:cNvSpPr txBox="1"/>
          <p:nvPr/>
        </p:nvSpPr>
        <p:spPr>
          <a:xfrm>
            <a:off x="365760" y="3977640"/>
            <a:ext cx="2194560" cy="649224"/>
          </a:xfrm>
          <a:prstGeom prst="rect">
            <a:avLst/>
          </a:prstGeom>
          <a:noFill/>
        </p:spPr>
        <p:txBody>
          <a:bodyPr wrap="square" rtlCol="0" anchor="ctr">
            <a:normAutofit/>
          </a:bodyPr>
          <a:lstStyle/>
          <a:p>
            <a:pPr algn="ctr"/>
            <a:r>
              <a:rPr lang="en-US" dirty="0">
                <a:latin typeface="Calibri" panose="020F0502020204030204" pitchFamily="34" charset="0"/>
                <a:ea typeface="CMU Bright" panose="02000603000000000000" pitchFamily="2" charset="0"/>
                <a:cs typeface="Calibri" panose="020F0502020204030204" pitchFamily="34" charset="0"/>
              </a:rPr>
              <a:t>HW/SW interface</a:t>
            </a:r>
          </a:p>
          <a:p>
            <a:pPr algn="ctr"/>
            <a:r>
              <a:rPr lang="en-US" dirty="0">
                <a:latin typeface="Calibri" panose="020F0502020204030204" pitchFamily="34" charset="0"/>
                <a:ea typeface="CMU Bright" panose="02000603000000000000" pitchFamily="2" charset="0"/>
                <a:cs typeface="Calibri" panose="020F0502020204030204" pitchFamily="34" charset="0"/>
              </a:rPr>
              <a:t>(x86 + devices)</a:t>
            </a:r>
          </a:p>
        </p:txBody>
      </p:sp>
      <p:sp>
        <p:nvSpPr>
          <p:cNvPr id="16" name="TextBox 15"/>
          <p:cNvSpPr txBox="1"/>
          <p:nvPr/>
        </p:nvSpPr>
        <p:spPr>
          <a:xfrm>
            <a:off x="365760" y="3246120"/>
            <a:ext cx="2194560" cy="649224"/>
          </a:xfrm>
          <a:prstGeom prst="rect">
            <a:avLst/>
          </a:prstGeom>
          <a:noFill/>
        </p:spPr>
        <p:txBody>
          <a:bodyPr wrap="square" rtlCol="0" anchor="ctr">
            <a:normAutofit/>
          </a:bodyPr>
          <a:lstStyle/>
          <a:p>
            <a:pPr algn="ctr"/>
            <a:r>
              <a:rPr lang="en-US" b="1" dirty="0">
                <a:solidFill>
                  <a:srgbClr val="FF0000"/>
                </a:solidFill>
                <a:latin typeface="Calibri" panose="020F0502020204030204" pitchFamily="34" charset="0"/>
                <a:ea typeface="CMU Bright" panose="02000603000000000000" pitchFamily="2" charset="0"/>
                <a:cs typeface="Calibri" panose="020F0502020204030204" pitchFamily="34" charset="0"/>
              </a:rPr>
              <a:t>OS / app interface</a:t>
            </a:r>
          </a:p>
          <a:p>
            <a:pPr algn="ctr"/>
            <a:r>
              <a:rPr lang="en-US" b="1" dirty="0">
                <a:solidFill>
                  <a:srgbClr val="FF0000"/>
                </a:solidFill>
                <a:latin typeface="Calibri" panose="020F0502020204030204" pitchFamily="34" charset="0"/>
                <a:ea typeface="CMU Bright" panose="02000603000000000000" pitchFamily="2" charset="0"/>
                <a:cs typeface="Calibri" panose="020F0502020204030204" pitchFamily="34" charset="0"/>
              </a:rPr>
              <a:t>(system calls)</a:t>
            </a:r>
          </a:p>
        </p:txBody>
      </p:sp>
      <p:sp>
        <p:nvSpPr>
          <p:cNvPr id="3" name="Rectangle 2"/>
          <p:cNvSpPr/>
          <p:nvPr/>
        </p:nvSpPr>
        <p:spPr bwMode="auto">
          <a:xfrm>
            <a:off x="2743200" y="3660781"/>
            <a:ext cx="5486400" cy="548640"/>
          </a:xfrm>
          <a:prstGeom prst="rect">
            <a:avLst/>
          </a:prstGeom>
          <a:solidFill>
            <a:srgbClr val="4B2A85">
              <a:alpha val="40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Calibri" panose="020F0502020204030204" pitchFamily="34" charset="0"/>
                <a:ea typeface="CMU Bright" panose="02000603000000000000" pitchFamily="2" charset="0"/>
                <a:cs typeface="Calibri" panose="020F0502020204030204" pitchFamily="34" charset="0"/>
              </a:rPr>
              <a:t>operating system</a:t>
            </a:r>
          </a:p>
        </p:txBody>
      </p:sp>
      <p:sp>
        <p:nvSpPr>
          <p:cNvPr id="17" name="Rectangle 16"/>
          <p:cNvSpPr/>
          <p:nvPr/>
        </p:nvSpPr>
        <p:spPr bwMode="auto">
          <a:xfrm>
            <a:off x="2743200" y="4389120"/>
            <a:ext cx="5486400" cy="548640"/>
          </a:xfrm>
          <a:prstGeom prst="rect">
            <a:avLst/>
          </a:prstGeom>
          <a:solidFill>
            <a:srgbClr val="4B2A85">
              <a:alpha val="40000"/>
            </a:srgbClr>
          </a:solidFill>
          <a:ln w="25400" cap="flat" cmpd="sng" algn="ctr">
            <a:no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3200" dirty="0">
                <a:latin typeface="Calibri" panose="020F0502020204030204" pitchFamily="34" charset="0"/>
                <a:ea typeface="CMU Bright" panose="02000603000000000000" pitchFamily="2" charset="0"/>
                <a:cs typeface="Calibri" panose="020F0502020204030204" pitchFamily="34" charset="0"/>
              </a:rPr>
              <a:t>hardware</a:t>
            </a:r>
          </a:p>
        </p:txBody>
      </p:sp>
      <p:sp>
        <p:nvSpPr>
          <p:cNvPr id="5" name="Oval 4"/>
          <p:cNvSpPr/>
          <p:nvPr/>
        </p:nvSpPr>
        <p:spPr bwMode="auto">
          <a:xfrm>
            <a:off x="274320" y="3063240"/>
            <a:ext cx="2291080" cy="914400"/>
          </a:xfrm>
          <a:prstGeom prst="ellipse">
            <a:avLst/>
          </a:prstGeom>
          <a:noFill/>
          <a:ln w="25400" cap="flat" cmpd="sng" algn="ctr">
            <a:solidFill>
              <a:srgbClr val="4B2A85"/>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latin typeface="Calibri" panose="020F0502020204030204" pitchFamily="34" charset="0"/>
              <a:ea typeface="CMU Bright" panose="02000603000000000000" pitchFamily="2" charset="0"/>
              <a:cs typeface="Calibri" panose="020F0502020204030204" pitchFamily="34" charset="0"/>
            </a:endParaRPr>
          </a:p>
        </p:txBody>
      </p:sp>
      <p:sp>
        <p:nvSpPr>
          <p:cNvPr id="10" name="TextBox 9"/>
          <p:cNvSpPr txBox="1"/>
          <p:nvPr/>
        </p:nvSpPr>
        <p:spPr>
          <a:xfrm>
            <a:off x="386311" y="2058071"/>
            <a:ext cx="2067098" cy="830997"/>
          </a:xfrm>
          <a:prstGeom prst="rect">
            <a:avLst/>
          </a:prstGeom>
          <a:noFill/>
        </p:spPr>
        <p:txBody>
          <a:bodyPr wrap="square" rtlCol="0">
            <a:spAutoFit/>
          </a:bodyPr>
          <a:lstStyle/>
          <a:p>
            <a:pPr algn="ct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A brief</a:t>
            </a:r>
          </a:p>
          <a:p>
            <a:pPr algn="ct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diversion...</a:t>
            </a:r>
          </a:p>
        </p:txBody>
      </p:sp>
    </p:spTree>
    <p:extLst>
      <p:ext uri="{BB962C8B-B14F-4D97-AF65-F5344CB8AC3E}">
        <p14:creationId xmlns:p14="http://schemas.microsoft.com/office/powerpoint/2010/main" val="331337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D0490B7-6663-42CF-B76F-4715525D2D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13" t="6492" r="833" b="6034"/>
          <a:stretch/>
        </p:blipFill>
        <p:spPr>
          <a:xfrm rot="5400000">
            <a:off x="6110362" y="4223077"/>
            <a:ext cx="3811756" cy="1645920"/>
          </a:xfrm>
          <a:prstGeom prst="rect">
            <a:avLst/>
          </a:prstGeom>
        </p:spPr>
      </p:pic>
      <p:sp>
        <p:nvSpPr>
          <p:cNvPr id="2" name="Title 1">
            <a:extLst>
              <a:ext uri="{FF2B5EF4-FFF2-40B4-BE49-F238E27FC236}">
                <a16:creationId xmlns:a16="http://schemas.microsoft.com/office/drawing/2014/main" id="{9FCF2717-ECBF-4F9F-A4E8-CF9123FD47C2}"/>
              </a:ext>
            </a:extLst>
          </p:cNvPr>
          <p:cNvSpPr>
            <a:spLocks noGrp="1"/>
          </p:cNvSpPr>
          <p:nvPr>
            <p:ph type="title"/>
          </p:nvPr>
        </p:nvSpPr>
        <p:spPr/>
        <p:txBody>
          <a:bodyPr/>
          <a:lstStyle/>
          <a:p>
            <a:r>
              <a:rPr lang="en-US" dirty="0"/>
              <a:t>C Standard Library vs. POSIX</a:t>
            </a:r>
          </a:p>
        </p:txBody>
      </p:sp>
      <p:sp>
        <p:nvSpPr>
          <p:cNvPr id="3" name="Content Placeholder 2">
            <a:extLst>
              <a:ext uri="{FF2B5EF4-FFF2-40B4-BE49-F238E27FC236}">
                <a16:creationId xmlns:a16="http://schemas.microsoft.com/office/drawing/2014/main" id="{6801553E-5443-40F4-9423-77B77CBCD481}"/>
              </a:ext>
            </a:extLst>
          </p:cNvPr>
          <p:cNvSpPr>
            <a:spLocks noGrp="1"/>
          </p:cNvSpPr>
          <p:nvPr>
            <p:ph idx="1"/>
          </p:nvPr>
        </p:nvSpPr>
        <p:spPr/>
        <p:txBody>
          <a:bodyPr/>
          <a:lstStyle/>
          <a:p>
            <a:r>
              <a:rPr lang="en-US" dirty="0"/>
              <a:t>C std lib implements a subset of POSIX</a:t>
            </a:r>
          </a:p>
          <a:p>
            <a:pPr lvl="1"/>
            <a:r>
              <a:rPr lang="en-US" i="1" dirty="0"/>
              <a:t>e.g.</a:t>
            </a:r>
            <a:r>
              <a:rPr lang="en-US" dirty="0"/>
              <a:t> POSIX provides directory manipulation that C std lib doesn’t</a:t>
            </a:r>
          </a:p>
          <a:p>
            <a:r>
              <a:rPr lang="en-US" dirty="0"/>
              <a:t>C std lib implements automatic buffering</a:t>
            </a:r>
          </a:p>
          <a:p>
            <a:r>
              <a:rPr lang="en-US" dirty="0"/>
              <a:t>C std lib has a nicer API</a:t>
            </a:r>
          </a:p>
          <a:p>
            <a:pPr lvl="3"/>
            <a:endParaRPr lang="en-US" dirty="0"/>
          </a:p>
          <a:p>
            <a:r>
              <a:rPr lang="en-US" dirty="0"/>
              <a:t>The two are similar but different levels of the </a:t>
            </a:r>
            <a:r>
              <a:rPr lang="en-US" dirty="0">
                <a:effectLst>
                  <a:glow rad="101600">
                    <a:schemeClr val="bg1"/>
                  </a:glow>
                </a:effectLst>
              </a:rPr>
              <a:t>same whole</a:t>
            </a:r>
          </a:p>
        </p:txBody>
      </p:sp>
      <p:sp>
        <p:nvSpPr>
          <p:cNvPr id="4" name="Slide Number Placeholder 3">
            <a:extLst>
              <a:ext uri="{FF2B5EF4-FFF2-40B4-BE49-F238E27FC236}">
                <a16:creationId xmlns:a16="http://schemas.microsoft.com/office/drawing/2014/main" id="{BC74D29F-6880-473A-BA8B-28A6A63766A3}"/>
              </a:ext>
            </a:extLst>
          </p:cNvPr>
          <p:cNvSpPr>
            <a:spLocks noGrp="1"/>
          </p:cNvSpPr>
          <p:nvPr>
            <p:ph type="sldNum" sz="quarter" idx="10"/>
          </p:nvPr>
        </p:nvSpPr>
        <p:spPr/>
        <p:txBody>
          <a:bodyPr/>
          <a:lstStyle/>
          <a:p>
            <a:fld id="{1A9C8370-147A-427D-9F53-B1233595F5E1}" type="slidenum">
              <a:rPr lang="en-US" smtClean="0"/>
              <a:t>40</a:t>
            </a:fld>
            <a:endParaRPr lang="en-US"/>
          </a:p>
        </p:txBody>
      </p:sp>
      <p:pic>
        <p:nvPicPr>
          <p:cNvPr id="6" name="Picture 5">
            <a:extLst>
              <a:ext uri="{FF2B5EF4-FFF2-40B4-BE49-F238E27FC236}">
                <a16:creationId xmlns:a16="http://schemas.microsoft.com/office/drawing/2014/main" id="{4C7D1FA9-44C8-4122-AD46-691C749A3F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931" t="4706" r="13264" b="4706"/>
          <a:stretch/>
        </p:blipFill>
        <p:spPr>
          <a:xfrm flipH="1">
            <a:off x="4108450" y="4615507"/>
            <a:ext cx="2194560" cy="1870692"/>
          </a:xfrm>
          <a:prstGeom prst="rect">
            <a:avLst/>
          </a:prstGeom>
        </p:spPr>
      </p:pic>
      <p:pic>
        <p:nvPicPr>
          <p:cNvPr id="8" name="Picture 7">
            <a:extLst>
              <a:ext uri="{FF2B5EF4-FFF2-40B4-BE49-F238E27FC236}">
                <a16:creationId xmlns:a16="http://schemas.microsoft.com/office/drawing/2014/main" id="{F10CACD5-1AAB-4871-A62C-27661715B5B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389" t="6495" r="5972" b="3541"/>
          <a:stretch/>
        </p:blipFill>
        <p:spPr>
          <a:xfrm>
            <a:off x="825674" y="4617720"/>
            <a:ext cx="2493214" cy="1874520"/>
          </a:xfrm>
          <a:prstGeom prst="rect">
            <a:avLst/>
          </a:prstGeom>
        </p:spPr>
      </p:pic>
      <p:sp>
        <p:nvSpPr>
          <p:cNvPr id="11" name="TextBox 10">
            <a:extLst>
              <a:ext uri="{FF2B5EF4-FFF2-40B4-BE49-F238E27FC236}">
                <a16:creationId xmlns:a16="http://schemas.microsoft.com/office/drawing/2014/main" id="{2662FD72-6758-45DB-8833-84B877497B5B}"/>
              </a:ext>
            </a:extLst>
          </p:cNvPr>
          <p:cNvSpPr txBox="1"/>
          <p:nvPr/>
        </p:nvSpPr>
        <p:spPr>
          <a:xfrm>
            <a:off x="825674" y="6451666"/>
            <a:ext cx="2496312" cy="369332"/>
          </a:xfrm>
          <a:prstGeom prst="rect">
            <a:avLst/>
          </a:prstGeom>
          <a:noFill/>
        </p:spPr>
        <p:txBody>
          <a:bodyPr wrap="square" rtlCol="0">
            <a:spAutoFit/>
          </a:bodyPr>
          <a:lstStyle/>
          <a:p>
            <a:pPr algn="ctr"/>
            <a:r>
              <a:rPr lang="en-US" dirty="0">
                <a:latin typeface="Calibri" pitchFamily="34" charset="0"/>
              </a:rPr>
              <a:t>Chard/C Std Lib</a:t>
            </a:r>
          </a:p>
        </p:txBody>
      </p:sp>
      <p:sp>
        <p:nvSpPr>
          <p:cNvPr id="12" name="TextBox 11">
            <a:extLst>
              <a:ext uri="{FF2B5EF4-FFF2-40B4-BE49-F238E27FC236}">
                <a16:creationId xmlns:a16="http://schemas.microsoft.com/office/drawing/2014/main" id="{DE07F1F9-1BB6-4FD8-94C1-C09EDB85170B}"/>
              </a:ext>
            </a:extLst>
          </p:cNvPr>
          <p:cNvSpPr txBox="1"/>
          <p:nvPr/>
        </p:nvSpPr>
        <p:spPr>
          <a:xfrm>
            <a:off x="4108450" y="6451666"/>
            <a:ext cx="2194560" cy="369332"/>
          </a:xfrm>
          <a:prstGeom prst="rect">
            <a:avLst/>
          </a:prstGeom>
          <a:noFill/>
        </p:spPr>
        <p:txBody>
          <a:bodyPr wrap="square" rtlCol="0">
            <a:spAutoFit/>
          </a:bodyPr>
          <a:lstStyle/>
          <a:p>
            <a:pPr algn="ctr"/>
            <a:r>
              <a:rPr lang="en-US" dirty="0">
                <a:latin typeface="Calibri" pitchFamily="34" charset="0"/>
              </a:rPr>
              <a:t>Beetroot/POSIX</a:t>
            </a:r>
          </a:p>
        </p:txBody>
      </p:sp>
      <p:sp>
        <p:nvSpPr>
          <p:cNvPr id="13" name="TextBox 12">
            <a:extLst>
              <a:ext uri="{FF2B5EF4-FFF2-40B4-BE49-F238E27FC236}">
                <a16:creationId xmlns:a16="http://schemas.microsoft.com/office/drawing/2014/main" id="{FA6F76A0-D59C-4286-BAD3-9997602E594C}"/>
              </a:ext>
            </a:extLst>
          </p:cNvPr>
          <p:cNvSpPr txBox="1"/>
          <p:nvPr/>
        </p:nvSpPr>
        <p:spPr>
          <a:xfrm>
            <a:off x="3346360" y="4606137"/>
            <a:ext cx="731520" cy="1874520"/>
          </a:xfrm>
          <a:prstGeom prst="rect">
            <a:avLst/>
          </a:prstGeom>
          <a:noFill/>
        </p:spPr>
        <p:txBody>
          <a:bodyPr wrap="square" tIns="91440" bIns="91440" rtlCol="0" anchor="ctr" anchorCtr="1">
            <a:noAutofit/>
          </a:bodyPr>
          <a:lstStyle/>
          <a:p>
            <a:pPr algn="ctr"/>
            <a:r>
              <a:rPr lang="en-US" sz="8000" dirty="0">
                <a:latin typeface="Calibri" pitchFamily="34" charset="0"/>
              </a:rPr>
              <a:t>+</a:t>
            </a:r>
          </a:p>
        </p:txBody>
      </p:sp>
      <p:sp>
        <p:nvSpPr>
          <p:cNvPr id="14" name="TextBox 13">
            <a:extLst>
              <a:ext uri="{FF2B5EF4-FFF2-40B4-BE49-F238E27FC236}">
                <a16:creationId xmlns:a16="http://schemas.microsoft.com/office/drawing/2014/main" id="{16970F17-8AF5-4E6C-957F-38A5637E234A}"/>
              </a:ext>
            </a:extLst>
          </p:cNvPr>
          <p:cNvSpPr txBox="1"/>
          <p:nvPr/>
        </p:nvSpPr>
        <p:spPr>
          <a:xfrm>
            <a:off x="6317256" y="4606137"/>
            <a:ext cx="731520" cy="1874520"/>
          </a:xfrm>
          <a:prstGeom prst="rect">
            <a:avLst/>
          </a:prstGeom>
          <a:noFill/>
        </p:spPr>
        <p:txBody>
          <a:bodyPr wrap="square" tIns="91440" bIns="91440" rtlCol="0" anchor="ctr" anchorCtr="1">
            <a:noAutofit/>
          </a:bodyPr>
          <a:lstStyle/>
          <a:p>
            <a:pPr algn="ctr"/>
            <a:r>
              <a:rPr lang="en-US" sz="8000" dirty="0">
                <a:latin typeface="Calibri" pitchFamily="34" charset="0"/>
              </a:rPr>
              <a:t>=</a:t>
            </a:r>
          </a:p>
        </p:txBody>
      </p:sp>
      <p:sp>
        <p:nvSpPr>
          <p:cNvPr id="15" name="TextBox 14">
            <a:extLst>
              <a:ext uri="{FF2B5EF4-FFF2-40B4-BE49-F238E27FC236}">
                <a16:creationId xmlns:a16="http://schemas.microsoft.com/office/drawing/2014/main" id="{EF432FCF-F12E-4875-86A4-5D173D6927A8}"/>
              </a:ext>
            </a:extLst>
          </p:cNvPr>
          <p:cNvSpPr txBox="1"/>
          <p:nvPr/>
        </p:nvSpPr>
        <p:spPr>
          <a:xfrm>
            <a:off x="7854950" y="5550853"/>
            <a:ext cx="1258570" cy="646331"/>
          </a:xfrm>
          <a:prstGeom prst="rect">
            <a:avLst/>
          </a:prstGeom>
          <a:noFill/>
        </p:spPr>
        <p:txBody>
          <a:bodyPr wrap="square" rtlCol="0">
            <a:spAutoFit/>
          </a:bodyPr>
          <a:lstStyle/>
          <a:p>
            <a:pPr algn="ctr"/>
            <a:r>
              <a:rPr lang="en-US" dirty="0">
                <a:latin typeface="Calibri" pitchFamily="34" charset="0"/>
              </a:rPr>
              <a:t>Beets/</a:t>
            </a:r>
          </a:p>
          <a:p>
            <a:pPr algn="ctr"/>
            <a:r>
              <a:rPr lang="en-US" dirty="0">
                <a:latin typeface="Calibri" pitchFamily="34" charset="0"/>
              </a:rPr>
              <a:t>File I/O API</a:t>
            </a:r>
          </a:p>
        </p:txBody>
      </p:sp>
    </p:spTree>
    <p:extLst>
      <p:ext uri="{BB962C8B-B14F-4D97-AF65-F5344CB8AC3E}">
        <p14:creationId xmlns:p14="http://schemas.microsoft.com/office/powerpoint/2010/main" val="2887124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Need To Go Deeper…</a:t>
            </a:r>
          </a:p>
        </p:txBody>
      </p:sp>
      <p:sp>
        <p:nvSpPr>
          <p:cNvPr id="3" name="Content Placeholder 2"/>
          <p:cNvSpPr>
            <a:spLocks noGrp="1"/>
          </p:cNvSpPr>
          <p:nvPr>
            <p:ph idx="1"/>
          </p:nvPr>
        </p:nvSpPr>
        <p:spPr/>
        <p:txBody>
          <a:bodyPr/>
          <a:lstStyle/>
          <a:p>
            <a:endParaRPr lang="en-US" dirty="0"/>
          </a:p>
          <a:p>
            <a:endParaRPr lang="en-US" dirty="0"/>
          </a:p>
          <a:p>
            <a:endParaRPr lang="en-US" dirty="0"/>
          </a:p>
          <a:p>
            <a:pPr lvl="1"/>
            <a:endParaRPr lang="en-US" dirty="0"/>
          </a:p>
          <a:p>
            <a:pPr lvl="1"/>
            <a:endParaRPr lang="en-US" dirty="0"/>
          </a:p>
          <a:p>
            <a:r>
              <a:rPr lang="en-US" dirty="0"/>
              <a:t>So far we’ve seen the C standard library to access files</a:t>
            </a:r>
          </a:p>
          <a:p>
            <a:pPr lvl="1"/>
            <a:r>
              <a:rPr lang="en-US" dirty="0"/>
              <a:t>Use a provided </a:t>
            </a:r>
            <a:r>
              <a:rPr lang="en-US" dirty="0">
                <a:solidFill>
                  <a:srgbClr val="0066FF"/>
                </a:solidFill>
                <a:latin typeface="Courier New" panose="02070309020205020404" pitchFamily="49" charset="0"/>
                <a:cs typeface="Courier New" panose="02070309020205020404" pitchFamily="49" charset="0"/>
              </a:rPr>
              <a:t>FILE*</a:t>
            </a:r>
            <a:r>
              <a:rPr lang="en-US" dirty="0"/>
              <a:t> </a:t>
            </a:r>
            <a:r>
              <a:rPr lang="en-US" i="1" dirty="0"/>
              <a:t>stream</a:t>
            </a:r>
            <a:r>
              <a:rPr lang="en-US" dirty="0"/>
              <a:t> abstraction</a:t>
            </a:r>
          </a:p>
          <a:p>
            <a:pPr lvl="1"/>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fread</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fwrite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fseek</a:t>
            </a:r>
            <a:r>
              <a:rPr lang="en-US" dirty="0">
                <a:latin typeface="Courier New" panose="02070309020205020404" pitchFamily="49" charset="0"/>
                <a:cs typeface="Courier New" panose="02070309020205020404" pitchFamily="49" charset="0"/>
              </a:rPr>
              <a:t>()</a:t>
            </a:r>
          </a:p>
          <a:p>
            <a:pPr lvl="3"/>
            <a:endParaRPr lang="en-US" dirty="0"/>
          </a:p>
          <a:p>
            <a:r>
              <a:rPr lang="en-US" dirty="0"/>
              <a:t>These are convenient and portable</a:t>
            </a:r>
          </a:p>
          <a:p>
            <a:pPr lvl="1"/>
            <a:r>
              <a:rPr lang="en-US" dirty="0"/>
              <a:t>They are buffered*</a:t>
            </a:r>
          </a:p>
          <a:p>
            <a:pPr lvl="1"/>
            <a:r>
              <a:rPr lang="en-US" dirty="0"/>
              <a:t>They are </a:t>
            </a:r>
            <a:r>
              <a:rPr lang="en-US" u="sng" dirty="0"/>
              <a:t>implemented</a:t>
            </a:r>
            <a:r>
              <a:rPr lang="en-US" dirty="0"/>
              <a:t> using lower-level OS calls</a:t>
            </a:r>
          </a:p>
        </p:txBody>
      </p:sp>
      <p:sp>
        <p:nvSpPr>
          <p:cNvPr id="4" name="Slide Number Placeholder 3"/>
          <p:cNvSpPr>
            <a:spLocks noGrp="1"/>
          </p:cNvSpPr>
          <p:nvPr>
            <p:ph type="sldNum" sz="quarter" idx="10"/>
          </p:nvPr>
        </p:nvSpPr>
        <p:spPr/>
        <p:txBody>
          <a:bodyPr/>
          <a:lstStyle/>
          <a:p>
            <a:fld id="{1A9C8370-147A-427D-9F53-B1233595F5E1}" type="slidenum">
              <a:rPr lang="en-US" smtClean="0"/>
              <a:t>5</a:t>
            </a:fld>
            <a:endParaRPr lang="en-US"/>
          </a:p>
        </p:txBody>
      </p:sp>
      <p:pic>
        <p:nvPicPr>
          <p:cNvPr id="7" name="Picture 6">
            <a:extLst>
              <a:ext uri="{FF2B5EF4-FFF2-40B4-BE49-F238E27FC236}">
                <a16:creationId xmlns:a16="http://schemas.microsoft.com/office/drawing/2014/main" id="{605BE694-7527-4047-9EC7-097B735C2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3200" y="1362456"/>
            <a:ext cx="3657600" cy="2057400"/>
          </a:xfrm>
          <a:prstGeom prst="rect">
            <a:avLst/>
          </a:prstGeom>
        </p:spPr>
      </p:pic>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42ED8758-4B68-4740-AA0B-D1FE3C4A6392}"/>
                  </a:ext>
                </a:extLst>
              </p14:cNvPr>
              <p14:cNvContentPartPr/>
              <p14:nvPr/>
            </p14:nvContentPartPr>
            <p14:xfrm>
              <a:off x="2202527" y="4402481"/>
              <a:ext cx="3322800" cy="1713600"/>
            </p14:xfrm>
          </p:contentPart>
        </mc:Choice>
        <mc:Fallback>
          <p:pic>
            <p:nvPicPr>
              <p:cNvPr id="6" name="Ink 5">
                <a:extLst>
                  <a:ext uri="{FF2B5EF4-FFF2-40B4-BE49-F238E27FC236}">
                    <a16:creationId xmlns:a16="http://schemas.microsoft.com/office/drawing/2014/main" id="{42ED8758-4B68-4740-AA0B-D1FE3C4A6392}"/>
                  </a:ext>
                </a:extLst>
              </p:cNvPr>
              <p:cNvPicPr/>
              <p:nvPr/>
            </p:nvPicPr>
            <p:blipFill>
              <a:blip r:embed="rId4"/>
              <a:stretch>
                <a:fillRect/>
              </a:stretch>
            </p:blipFill>
            <p:spPr>
              <a:xfrm>
                <a:off x="2193167" y="4393121"/>
                <a:ext cx="3341520" cy="1732320"/>
              </a:xfrm>
              <a:prstGeom prst="rect">
                <a:avLst/>
              </a:prstGeom>
            </p:spPr>
          </p:pic>
        </mc:Fallback>
      </mc:AlternateContent>
    </p:spTree>
    <p:extLst>
      <p:ext uri="{BB962C8B-B14F-4D97-AF65-F5344CB8AC3E}">
        <p14:creationId xmlns:p14="http://schemas.microsoft.com/office/powerpoint/2010/main" val="1446275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C to POSIX</a:t>
            </a:r>
          </a:p>
        </p:txBody>
      </p:sp>
      <p:sp>
        <p:nvSpPr>
          <p:cNvPr id="3" name="Content Placeholder 2"/>
          <p:cNvSpPr>
            <a:spLocks noGrp="1"/>
          </p:cNvSpPr>
          <p:nvPr>
            <p:ph idx="1"/>
          </p:nvPr>
        </p:nvSpPr>
        <p:spPr/>
        <p:txBody>
          <a:bodyPr/>
          <a:lstStyle/>
          <a:p>
            <a:r>
              <a:rPr lang="en-US" dirty="0"/>
              <a:t>Most UNIX-</a:t>
            </a:r>
            <a:r>
              <a:rPr lang="en-US" dirty="0" err="1"/>
              <a:t>en</a:t>
            </a:r>
            <a:r>
              <a:rPr lang="en-US" dirty="0"/>
              <a:t> support a common set of lower-level file access APIs: </a:t>
            </a:r>
            <a:r>
              <a:rPr lang="en-US" dirty="0">
                <a:solidFill>
                  <a:srgbClr val="FF0000"/>
                </a:solidFill>
              </a:rPr>
              <a:t>POSIX</a:t>
            </a:r>
            <a:r>
              <a:rPr lang="en-US" dirty="0"/>
              <a:t> – Portable Operating System Interface</a:t>
            </a:r>
          </a:p>
          <a:p>
            <a:pPr lvl="1"/>
            <a:r>
              <a:rPr lang="en-US" b="1" dirty="0">
                <a:solidFill>
                  <a:srgbClr val="669900"/>
                </a:solidFill>
                <a:latin typeface="Courier New" panose="02070309020205020404" pitchFamily="49" charset="0"/>
                <a:cs typeface="Courier New" panose="02070309020205020404" pitchFamily="49" charset="0"/>
              </a:rPr>
              <a:t>open</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read</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write</a:t>
            </a:r>
            <a:r>
              <a:rPr lang="en-US" dirty="0">
                <a:latin typeface="Courier New" panose="02070309020205020404" pitchFamily="49" charset="0"/>
                <a:cs typeface="Courier New" panose="02070309020205020404" pitchFamily="49" charset="0"/>
              </a:rPr>
              <a:t>()</a:t>
            </a:r>
            <a:r>
              <a:rPr lang="en-US" dirty="0"/>
              <a:t>, </a:t>
            </a:r>
            <a:r>
              <a:rPr lang="en-US" b="1" dirty="0">
                <a:solidFill>
                  <a:srgbClr val="669900"/>
                </a:solidFill>
                <a:latin typeface="Courier New" panose="02070309020205020404" pitchFamily="49" charset="0"/>
                <a:cs typeface="Courier New" panose="02070309020205020404" pitchFamily="49" charset="0"/>
              </a:rPr>
              <a:t>close</a:t>
            </a:r>
            <a:r>
              <a:rPr lang="en-US" dirty="0">
                <a:latin typeface="Courier New" panose="02070309020205020404" pitchFamily="49" charset="0"/>
                <a:cs typeface="Courier New" panose="02070309020205020404" pitchFamily="49" charset="0"/>
              </a:rPr>
              <a:t>()</a:t>
            </a:r>
            <a:r>
              <a:rPr lang="en-US" dirty="0"/>
              <a:t>, </a:t>
            </a:r>
            <a:r>
              <a:rPr lang="en-US" b="1" dirty="0" err="1">
                <a:solidFill>
                  <a:srgbClr val="669900"/>
                </a:solidFill>
                <a:latin typeface="Courier New" panose="02070309020205020404" pitchFamily="49" charset="0"/>
                <a:cs typeface="Courier New" panose="02070309020205020404" pitchFamily="49" charset="0"/>
              </a:rPr>
              <a:t>lseek</a:t>
            </a:r>
            <a:r>
              <a:rPr lang="en-US" dirty="0">
                <a:latin typeface="Courier New" panose="02070309020205020404" pitchFamily="49" charset="0"/>
                <a:cs typeface="Courier New" panose="02070309020205020404" pitchFamily="49" charset="0"/>
              </a:rPr>
              <a:t>()</a:t>
            </a:r>
          </a:p>
          <a:p>
            <a:pPr lvl="2"/>
            <a:r>
              <a:rPr lang="en-US" dirty="0"/>
              <a:t>Similar in spirit to their </a:t>
            </a:r>
            <a:r>
              <a:rPr lang="en-US" dirty="0">
                <a:latin typeface="Courier New" panose="02070309020205020404" pitchFamily="49" charset="0"/>
                <a:cs typeface="Courier New" panose="02070309020205020404" pitchFamily="49" charset="0"/>
              </a:rPr>
              <a:t>f*()</a:t>
            </a:r>
            <a:r>
              <a:rPr lang="en-US" dirty="0"/>
              <a:t> counterparts from the C std lib</a:t>
            </a:r>
          </a:p>
          <a:p>
            <a:pPr lvl="2"/>
            <a:r>
              <a:rPr lang="en-US" dirty="0"/>
              <a:t>Lower-level and unbuffered compared to their counterparts</a:t>
            </a:r>
          </a:p>
          <a:p>
            <a:pPr lvl="2"/>
            <a:r>
              <a:rPr lang="en-US" dirty="0"/>
              <a:t>Also less convenient</a:t>
            </a:r>
          </a:p>
          <a:p>
            <a:pPr lvl="1"/>
            <a:r>
              <a:rPr lang="en-US" dirty="0"/>
              <a:t>You will have to use these to read file system directories and for network I/O, so we might as well learn them now</a:t>
            </a:r>
          </a:p>
        </p:txBody>
      </p:sp>
      <p:sp>
        <p:nvSpPr>
          <p:cNvPr id="4" name="Slide Number Placeholder 3"/>
          <p:cNvSpPr>
            <a:spLocks noGrp="1"/>
          </p:cNvSpPr>
          <p:nvPr>
            <p:ph type="sldNum" sz="quarter" idx="10"/>
          </p:nvPr>
        </p:nvSpPr>
        <p:spPr/>
        <p:txBody>
          <a:bodyPr/>
          <a:lstStyle/>
          <a:p>
            <a:fld id="{1A9C8370-147A-427D-9F53-B1233595F5E1}" type="slidenum">
              <a:rPr lang="en-US" smtClean="0"/>
              <a:t>6</a:t>
            </a:fld>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AC8A9F08-D146-4958-9D5A-CC5E7F01BF69}"/>
                  </a:ext>
                </a:extLst>
              </p14:cNvPr>
              <p14:cNvContentPartPr/>
              <p14:nvPr/>
            </p14:nvContentPartPr>
            <p14:xfrm>
              <a:off x="713442" y="3321603"/>
              <a:ext cx="3491280" cy="1132200"/>
            </p14:xfrm>
          </p:contentPart>
        </mc:Choice>
        <mc:Fallback>
          <p:pic>
            <p:nvPicPr>
              <p:cNvPr id="5" name="Ink 4">
                <a:extLst>
                  <a:ext uri="{FF2B5EF4-FFF2-40B4-BE49-F238E27FC236}">
                    <a16:creationId xmlns:a16="http://schemas.microsoft.com/office/drawing/2014/main" id="{AC8A9F08-D146-4958-9D5A-CC5E7F01BF69}"/>
                  </a:ext>
                </a:extLst>
              </p:cNvPr>
              <p:cNvPicPr/>
              <p:nvPr/>
            </p:nvPicPr>
            <p:blipFill>
              <a:blip r:embed="rId4"/>
              <a:stretch>
                <a:fillRect/>
              </a:stretch>
            </p:blipFill>
            <p:spPr>
              <a:xfrm>
                <a:off x="704082" y="3312243"/>
                <a:ext cx="3510000" cy="1150920"/>
              </a:xfrm>
              <a:prstGeom prst="rect">
                <a:avLst/>
              </a:prstGeom>
            </p:spPr>
          </p:pic>
        </mc:Fallback>
      </mc:AlternateContent>
    </p:spTree>
    <p:extLst>
      <p:ext uri="{BB962C8B-B14F-4D97-AF65-F5344CB8AC3E}">
        <p14:creationId xmlns:p14="http://schemas.microsoft.com/office/powerpoint/2010/main" val="14728923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ourier New" panose="02070309020205020404" pitchFamily="49" charset="0"/>
                <a:cs typeface="Courier New" panose="02070309020205020404" pitchFamily="49" charset="0"/>
              </a:rPr>
              <a:t>open()</a:t>
            </a:r>
            <a:r>
              <a:rPr lang="en-US" dirty="0"/>
              <a:t>/</a:t>
            </a:r>
            <a:r>
              <a:rPr lang="en-US" dirty="0">
                <a:latin typeface="Courier New" panose="02070309020205020404" pitchFamily="49" charset="0"/>
                <a:cs typeface="Courier New" panose="02070309020205020404" pitchFamily="49" charset="0"/>
              </a:rPr>
              <a:t>close()</a:t>
            </a:r>
          </a:p>
        </p:txBody>
      </p:sp>
      <p:sp>
        <p:nvSpPr>
          <p:cNvPr id="3" name="Content Placeholder 2"/>
          <p:cNvSpPr>
            <a:spLocks noGrp="1"/>
          </p:cNvSpPr>
          <p:nvPr>
            <p:ph idx="1"/>
          </p:nvPr>
        </p:nvSpPr>
        <p:spPr>
          <a:xfrm>
            <a:off x="396875" y="1362075"/>
            <a:ext cx="8366125" cy="2286000"/>
          </a:xfrm>
        </p:spPr>
        <p:txBody>
          <a:bodyPr/>
          <a:lstStyle/>
          <a:p>
            <a:r>
              <a:rPr lang="en-US" dirty="0"/>
              <a:t>To open a file:</a:t>
            </a:r>
          </a:p>
          <a:p>
            <a:pPr lvl="1"/>
            <a:r>
              <a:rPr lang="en-US" dirty="0"/>
              <a:t>Pass in the filename and access mode</a:t>
            </a:r>
          </a:p>
          <a:p>
            <a:pPr lvl="2"/>
            <a:r>
              <a:rPr lang="en-US" dirty="0"/>
              <a:t>Similar to </a:t>
            </a:r>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p>
          <a:p>
            <a:pPr lvl="1"/>
            <a:r>
              <a:rPr lang="en-US" dirty="0"/>
              <a:t>Get back a “file descriptor”</a:t>
            </a:r>
          </a:p>
          <a:p>
            <a:pPr lvl="2"/>
            <a:r>
              <a:rPr lang="en-US" dirty="0"/>
              <a:t>Similar to </a:t>
            </a:r>
            <a:r>
              <a:rPr lang="en-US" dirty="0">
                <a:solidFill>
                  <a:srgbClr val="0066FF"/>
                </a:solidFill>
                <a:latin typeface="Courier New" panose="02070309020205020404" pitchFamily="49" charset="0"/>
                <a:cs typeface="Courier New" panose="02070309020205020404" pitchFamily="49" charset="0"/>
              </a:rPr>
              <a:t>FILE*</a:t>
            </a:r>
            <a:r>
              <a:rPr lang="en-US" dirty="0"/>
              <a:t> from </a:t>
            </a:r>
            <a:r>
              <a:rPr lang="en-US" b="1" dirty="0" err="1">
                <a:solidFill>
                  <a:srgbClr val="669900"/>
                </a:solidFill>
                <a:latin typeface="Courier New" panose="02070309020205020404" pitchFamily="49" charset="0"/>
                <a:cs typeface="Courier New" panose="02070309020205020404" pitchFamily="49" charset="0"/>
              </a:rPr>
              <a:t>fopen</a:t>
            </a:r>
            <a:r>
              <a:rPr lang="en-US" dirty="0">
                <a:latin typeface="Courier New" panose="02070309020205020404" pitchFamily="49" charset="0"/>
                <a:cs typeface="Courier New" panose="02070309020205020404" pitchFamily="49" charset="0"/>
              </a:rPr>
              <a:t>()</a:t>
            </a:r>
            <a:r>
              <a:rPr lang="en-US" dirty="0"/>
              <a:t>, but is just an </a:t>
            </a:r>
            <a:r>
              <a:rPr lang="en-US" dirty="0" err="1">
                <a:solidFill>
                  <a:srgbClr val="0066FF"/>
                </a:solidFill>
                <a:latin typeface="Courier New" panose="02070309020205020404" pitchFamily="49" charset="0"/>
                <a:cs typeface="Courier New" panose="02070309020205020404" pitchFamily="49" charset="0"/>
              </a:rPr>
              <a:t>int</a:t>
            </a:r>
            <a:endParaRPr lang="en-US" dirty="0">
              <a:solidFill>
                <a:srgbClr val="0066FF"/>
              </a:solidFill>
              <a:latin typeface="Courier New" panose="02070309020205020404" pitchFamily="49" charset="0"/>
              <a:cs typeface="Courier New" panose="02070309020205020404" pitchFamily="49" charset="0"/>
            </a:endParaRPr>
          </a:p>
          <a:p>
            <a:pPr lvl="2"/>
            <a:r>
              <a:rPr lang="en-US" dirty="0"/>
              <a:t>Defaults:  </a:t>
            </a:r>
            <a:r>
              <a:rPr lang="en-US" b="1" dirty="0">
                <a:solidFill>
                  <a:schemeClr val="accent1"/>
                </a:solidFill>
                <a:latin typeface="Courier New" panose="02070309020205020404" pitchFamily="49" charset="0"/>
                <a:cs typeface="Courier New" panose="02070309020205020404" pitchFamily="49" charset="0"/>
              </a:rPr>
              <a:t>0</a:t>
            </a:r>
            <a:r>
              <a:rPr lang="en-US" dirty="0"/>
              <a:t> is </a:t>
            </a:r>
            <a:r>
              <a:rPr lang="en-US" dirty="0" err="1">
                <a:latin typeface="Courier New" panose="02070309020205020404" pitchFamily="49" charset="0"/>
                <a:cs typeface="Courier New" panose="02070309020205020404" pitchFamily="49" charset="0"/>
              </a:rPr>
              <a:t>stdin</a:t>
            </a:r>
            <a:r>
              <a:rPr lang="en-US" dirty="0"/>
              <a:t>, </a:t>
            </a:r>
            <a:r>
              <a:rPr lang="en-US" b="1" dirty="0">
                <a:solidFill>
                  <a:schemeClr val="accent1"/>
                </a:solidFill>
                <a:latin typeface="Courier New" panose="02070309020205020404" pitchFamily="49" charset="0"/>
                <a:cs typeface="Courier New" panose="02070309020205020404" pitchFamily="49" charset="0"/>
              </a:rPr>
              <a:t>1</a:t>
            </a:r>
            <a:r>
              <a:rPr lang="en-US" dirty="0"/>
              <a:t> is </a:t>
            </a:r>
            <a:r>
              <a:rPr lang="en-US" dirty="0" err="1">
                <a:latin typeface="Courier New" panose="02070309020205020404" pitchFamily="49" charset="0"/>
                <a:cs typeface="Courier New" panose="02070309020205020404" pitchFamily="49" charset="0"/>
              </a:rPr>
              <a:t>stdout</a:t>
            </a:r>
            <a:r>
              <a:rPr lang="en-US" dirty="0"/>
              <a:t>, </a:t>
            </a:r>
            <a:r>
              <a:rPr lang="en-US" b="1" dirty="0">
                <a:solidFill>
                  <a:schemeClr val="accent1"/>
                </a:solidFill>
                <a:latin typeface="Courier New" panose="02070309020205020404" pitchFamily="49" charset="0"/>
                <a:cs typeface="Courier New" panose="02070309020205020404" pitchFamily="49" charset="0"/>
              </a:rPr>
              <a:t>2</a:t>
            </a:r>
            <a:r>
              <a:rPr lang="en-US" dirty="0"/>
              <a:t> is </a:t>
            </a:r>
            <a:r>
              <a:rPr lang="en-US" dirty="0" err="1">
                <a:latin typeface="Courier New" panose="02070309020205020404" pitchFamily="49" charset="0"/>
                <a:cs typeface="Courier New" panose="02070309020205020404" pitchFamily="49" charset="0"/>
              </a:rPr>
              <a:t>stderr</a:t>
            </a:r>
            <a:endParaRPr lang="en-US" dirty="0">
              <a:solidFill>
                <a:srgbClr val="0066FF"/>
              </a:solidFill>
              <a:latin typeface="Courier New" panose="02070309020205020404" pitchFamily="49" charset="0"/>
              <a:cs typeface="Courier New" panose="02070309020205020404" pitchFamily="49" charset="0"/>
            </a:endParaRPr>
          </a:p>
        </p:txBody>
      </p:sp>
      <p:sp>
        <p:nvSpPr>
          <p:cNvPr id="5" name="Slide Number Placeholder 4"/>
          <p:cNvSpPr>
            <a:spLocks noGrp="1"/>
          </p:cNvSpPr>
          <p:nvPr>
            <p:ph type="sldNum" sz="quarter" idx="10"/>
          </p:nvPr>
        </p:nvSpPr>
        <p:spPr/>
        <p:txBody>
          <a:bodyPr/>
          <a:lstStyle/>
          <a:p>
            <a:fld id="{1A9C8370-147A-427D-9F53-B1233595F5E1}" type="slidenum">
              <a:rPr lang="en-US" smtClean="0"/>
              <a:t>7</a:t>
            </a:fld>
            <a:endParaRPr lang="en-US"/>
          </a:p>
        </p:txBody>
      </p:sp>
      <p:sp>
        <p:nvSpPr>
          <p:cNvPr id="4" name="Rounded Rectangle 3"/>
          <p:cNvSpPr/>
          <p:nvPr/>
        </p:nvSpPr>
        <p:spPr bwMode="auto">
          <a:xfrm>
            <a:off x="2103120" y="4114800"/>
            <a:ext cx="4937760" cy="2560320"/>
          </a:xfrm>
          <a:prstGeom prst="roundRect">
            <a:avLst>
              <a:gd name="adj" fmla="val 4620"/>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E2661A"/>
                </a:solidFill>
                <a:latin typeface="Courier New" panose="02070309020205020404" pitchFamily="49" charset="0"/>
                <a:cs typeface="Courier New" panose="02070309020205020404" pitchFamily="49" charset="0"/>
              </a:rPr>
              <a:t>#include </a:t>
            </a:r>
            <a:r>
              <a:rPr lang="en-US" sz="1600" dirty="0">
                <a:solidFill>
                  <a:srgbClr val="D94B7B"/>
                </a:solidFill>
                <a:latin typeface="Courier New" panose="02070309020205020404" pitchFamily="49" charset="0"/>
                <a:cs typeface="Courier New" panose="02070309020205020404" pitchFamily="49" charset="0"/>
              </a:rPr>
              <a:t>&lt;</a:t>
            </a:r>
            <a:r>
              <a:rPr lang="en-US" sz="1600" dirty="0" err="1">
                <a:solidFill>
                  <a:srgbClr val="D94B7B"/>
                </a:solidFill>
                <a:latin typeface="Courier New" panose="02070309020205020404" pitchFamily="49" charset="0"/>
                <a:cs typeface="Courier New" panose="02070309020205020404" pitchFamily="49" charset="0"/>
              </a:rPr>
              <a:t>fcntl.h</a:t>
            </a:r>
            <a:r>
              <a:rPr lang="en-US" sz="1600" dirty="0">
                <a:solidFill>
                  <a:srgbClr val="D94B7B"/>
                </a:solidFill>
                <a:latin typeface="Courier New" panose="02070309020205020404" pitchFamily="49" charset="0"/>
                <a:cs typeface="Courier New" panose="02070309020205020404" pitchFamily="49" charset="0"/>
              </a:rPr>
              <a:t>&gt;    </a:t>
            </a:r>
            <a:r>
              <a:rPr lang="en-US" sz="1600" i="1" dirty="0">
                <a:solidFill>
                  <a:srgbClr val="5A5A5A"/>
                </a:solidFill>
                <a:latin typeface="Courier New" panose="02070309020205020404" pitchFamily="49" charset="0"/>
                <a:cs typeface="Courier New" panose="02070309020205020404" pitchFamily="49" charset="0"/>
              </a:rPr>
              <a:t>// for open()</a:t>
            </a:r>
          </a:p>
          <a:p>
            <a:r>
              <a:rPr lang="en-US" sz="1600" dirty="0">
                <a:solidFill>
                  <a:srgbClr val="E2661A"/>
                </a:solidFill>
                <a:latin typeface="Courier New" panose="02070309020205020404" pitchFamily="49" charset="0"/>
                <a:cs typeface="Courier New" panose="02070309020205020404" pitchFamily="49" charset="0"/>
              </a:rPr>
              <a:t>#include </a:t>
            </a:r>
            <a:r>
              <a:rPr lang="en-US" sz="1600" dirty="0">
                <a:solidFill>
                  <a:srgbClr val="D94B7B"/>
                </a:solidFill>
                <a:latin typeface="Courier New" panose="02070309020205020404" pitchFamily="49" charset="0"/>
                <a:cs typeface="Courier New" panose="02070309020205020404" pitchFamily="49" charset="0"/>
              </a:rPr>
              <a:t>&lt;</a:t>
            </a:r>
            <a:r>
              <a:rPr lang="en-US" sz="1600" dirty="0" err="1">
                <a:solidFill>
                  <a:srgbClr val="D94B7B"/>
                </a:solidFill>
                <a:latin typeface="Courier New" panose="02070309020205020404" pitchFamily="49" charset="0"/>
                <a:cs typeface="Courier New" panose="02070309020205020404" pitchFamily="49" charset="0"/>
              </a:rPr>
              <a:t>unistd.h</a:t>
            </a:r>
            <a:r>
              <a:rPr lang="en-US" sz="1600" dirty="0">
                <a:solidFill>
                  <a:srgbClr val="D94B7B"/>
                </a:solidFill>
                <a:latin typeface="Courier New" panose="02070309020205020404" pitchFamily="49" charset="0"/>
                <a:cs typeface="Courier New" panose="02070309020205020404" pitchFamily="49" charset="0"/>
              </a:rPr>
              <a:t>&gt;   </a:t>
            </a:r>
            <a:r>
              <a:rPr lang="en-US" sz="1600" i="1" dirty="0">
                <a:solidFill>
                  <a:srgbClr val="5A5A5A"/>
                </a:solidFill>
                <a:latin typeface="Courier New" panose="02070309020205020404" pitchFamily="49" charset="0"/>
                <a:cs typeface="Courier New" panose="02070309020205020404" pitchFamily="49" charset="0"/>
              </a:rPr>
              <a:t>// for close()</a:t>
            </a:r>
          </a:p>
          <a:p>
            <a:r>
              <a:rPr lang="en-US" sz="1600" dirty="0">
                <a:latin typeface="Courier New" panose="02070309020205020404" pitchFamily="49" charset="0"/>
                <a:cs typeface="Courier New" panose="02070309020205020404" pitchFamily="49" charset="0"/>
              </a:rPr>
              <a:t>  ...</a:t>
            </a:r>
          </a:p>
          <a:p>
            <a:r>
              <a:rPr lang="en-US" sz="1600" dirty="0">
                <a:solidFill>
                  <a:srgbClr val="0066FF"/>
                </a:solidFill>
                <a:latin typeface="Courier New" panose="02070309020205020404" pitchFamily="49" charset="0"/>
                <a:cs typeface="Courier New" panose="02070309020205020404" pitchFamily="49" charset="0"/>
              </a:rPr>
              <a:t>  </a:t>
            </a:r>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dirty="0">
                <a:solidFill>
                  <a:srgbClr val="0066FF"/>
                </a:solidFill>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open</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"foo.txt"</a:t>
            </a:r>
            <a:r>
              <a:rPr lang="en-US" sz="1600" dirty="0">
                <a:latin typeface="Courier New" panose="02070309020205020404" pitchFamily="49" charset="0"/>
                <a:cs typeface="Courier New" panose="02070309020205020404" pitchFamily="49" charset="0"/>
              </a:rPr>
              <a:t>, O_RDONLY);</a:t>
            </a:r>
          </a:p>
          <a:p>
            <a:r>
              <a:rPr lang="en-US" sz="1600" dirty="0">
                <a:solidFill>
                  <a:srgbClr val="E2661A"/>
                </a:solidFill>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err="1">
                <a:solidFill>
                  <a:srgbClr val="669900"/>
                </a:solidFill>
                <a:latin typeface="Courier New" panose="02070309020205020404" pitchFamily="49" charset="0"/>
                <a:cs typeface="Courier New" panose="02070309020205020404" pitchFamily="49" charset="0"/>
              </a:rPr>
              <a:t>perror</a:t>
            </a:r>
            <a:r>
              <a:rPr lang="en-US" sz="1600" dirty="0">
                <a:latin typeface="Courier New" panose="02070309020205020404" pitchFamily="49" charset="0"/>
                <a:cs typeface="Courier New" panose="02070309020205020404" pitchFamily="49" charset="0"/>
              </a:rPr>
              <a:t>(</a:t>
            </a:r>
            <a:r>
              <a:rPr lang="en-US" sz="1600" dirty="0">
                <a:solidFill>
                  <a:srgbClr val="D94B7B"/>
                </a:solidFill>
                <a:latin typeface="Courier New" panose="02070309020205020404" pitchFamily="49" charset="0"/>
                <a:cs typeface="Courier New" panose="02070309020205020404" pitchFamily="49" charset="0"/>
              </a:rPr>
              <a:t>"open failed"</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b="1" dirty="0">
                <a:solidFill>
                  <a:srgbClr val="669900"/>
                </a:solidFill>
                <a:latin typeface="Courier New" panose="02070309020205020404" pitchFamily="49" charset="0"/>
                <a:cs typeface="Courier New" panose="02070309020205020404" pitchFamily="49" charset="0"/>
              </a:rPr>
              <a:t>exit</a:t>
            </a:r>
            <a:r>
              <a:rPr lang="en-US" sz="1600" dirty="0">
                <a:latin typeface="Courier New" panose="02070309020205020404" pitchFamily="49" charset="0"/>
                <a:cs typeface="Courier New" panose="02070309020205020404" pitchFamily="49" charset="0"/>
              </a:rPr>
              <a:t>(EXIT_FAILURE);</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close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FE4EDB65-CEF1-41AF-B2CA-D9B96FE2FEE2}"/>
                  </a:ext>
                </a:extLst>
              </p14:cNvPr>
              <p14:cNvContentPartPr/>
              <p14:nvPr/>
            </p14:nvContentPartPr>
            <p14:xfrm>
              <a:off x="3154320" y="2994120"/>
              <a:ext cx="3776760" cy="3401280"/>
            </p14:xfrm>
          </p:contentPart>
        </mc:Choice>
        <mc:Fallback>
          <p:pic>
            <p:nvPicPr>
              <p:cNvPr id="8" name="Ink 7">
                <a:extLst>
                  <a:ext uri="{FF2B5EF4-FFF2-40B4-BE49-F238E27FC236}">
                    <a16:creationId xmlns:a16="http://schemas.microsoft.com/office/drawing/2014/main" id="{FE4EDB65-CEF1-41AF-B2CA-D9B96FE2FEE2}"/>
                  </a:ext>
                </a:extLst>
              </p:cNvPr>
              <p:cNvPicPr/>
              <p:nvPr/>
            </p:nvPicPr>
            <p:blipFill>
              <a:blip r:embed="rId4"/>
              <a:stretch>
                <a:fillRect/>
              </a:stretch>
            </p:blipFill>
            <p:spPr>
              <a:xfrm>
                <a:off x="3144960" y="2984760"/>
                <a:ext cx="3795480" cy="3420000"/>
              </a:xfrm>
              <a:prstGeom prst="rect">
                <a:avLst/>
              </a:prstGeom>
            </p:spPr>
          </p:pic>
        </mc:Fallback>
      </mc:AlternateContent>
    </p:spTree>
    <p:extLst>
      <p:ext uri="{BB962C8B-B14F-4D97-AF65-F5344CB8AC3E}">
        <p14:creationId xmlns:p14="http://schemas.microsoft.com/office/powerpoint/2010/main" val="3316374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Reading from a File</a:t>
            </a:r>
          </a:p>
        </p:txBody>
      </p:sp>
      <p:sp>
        <p:nvSpPr>
          <p:cNvPr id="3" name="Content Placeholder 2"/>
          <p:cNvSpPr>
            <a:spLocks noGrp="1"/>
          </p:cNvSpPr>
          <p:nvPr>
            <p:ph idx="1"/>
          </p:nvPr>
        </p:nvSpPr>
        <p:spPr/>
        <p:txBody>
          <a:bodyPr/>
          <a:lstStyle/>
          <a:p>
            <a:r>
              <a:rPr lang="en-US" sz="2200" dirty="0" err="1">
                <a:latin typeface="Courier New" panose="02070309020205020404" pitchFamily="49" charset="0"/>
                <a:cs typeface="Courier New" panose="02070309020205020404" pitchFamily="49" charset="0"/>
              </a:rPr>
              <a:t>ssize_t</a:t>
            </a:r>
            <a:r>
              <a:rPr lang="en-US" sz="2200" dirty="0">
                <a:latin typeface="Courier New" panose="02070309020205020404" pitchFamily="49" charset="0"/>
                <a:cs typeface="Courier New" panose="02070309020205020404" pitchFamily="49" charset="0"/>
              </a:rPr>
              <a:t> read(</a:t>
            </a:r>
            <a:r>
              <a:rPr lang="en-US" sz="2200" dirty="0" err="1">
                <a:latin typeface="Courier New" panose="02070309020205020404" pitchFamily="49" charset="0"/>
                <a:cs typeface="Courier New" panose="02070309020205020404" pitchFamily="49" charset="0"/>
              </a:rPr>
              <a:t>int</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fd</a:t>
            </a:r>
            <a:r>
              <a:rPr lang="en-US" sz="2200" dirty="0">
                <a:latin typeface="Courier New" panose="02070309020205020404" pitchFamily="49" charset="0"/>
                <a:cs typeface="Courier New" panose="02070309020205020404" pitchFamily="49" charset="0"/>
              </a:rPr>
              <a:t>, void* </a:t>
            </a:r>
            <a:r>
              <a:rPr lang="en-US" sz="2200" dirty="0" err="1">
                <a:latin typeface="Courier New" panose="02070309020205020404" pitchFamily="49" charset="0"/>
                <a:cs typeface="Courier New" panose="02070309020205020404" pitchFamily="49" charset="0"/>
              </a:rPr>
              <a:t>buf</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size_t</a:t>
            </a:r>
            <a:r>
              <a:rPr lang="en-US" sz="2200" dirty="0">
                <a:latin typeface="Courier New" panose="02070309020205020404" pitchFamily="49" charset="0"/>
                <a:cs typeface="Courier New" panose="02070309020205020404" pitchFamily="49" charset="0"/>
              </a:rPr>
              <a:t> count);</a:t>
            </a:r>
          </a:p>
          <a:p>
            <a:pPr lvl="3"/>
            <a:endParaRPr lang="en-US" sz="1400" dirty="0">
              <a:latin typeface="Courier New" panose="02070309020205020404" pitchFamily="49" charset="0"/>
              <a:cs typeface="Courier New" panose="02070309020205020404" pitchFamily="49" charset="0"/>
            </a:endParaRPr>
          </a:p>
          <a:p>
            <a:pPr lvl="1">
              <a:spcBef>
                <a:spcPts val="1200"/>
              </a:spcBef>
            </a:pPr>
            <a:r>
              <a:rPr lang="en-US" dirty="0"/>
              <a:t>Returns the number of bytes read</a:t>
            </a:r>
          </a:p>
          <a:p>
            <a:pPr lvl="2"/>
            <a:r>
              <a:rPr lang="en-US" dirty="0"/>
              <a:t>Might be fewer bytes than you requested (</a:t>
            </a:r>
            <a:r>
              <a:rPr lang="en-US" b="1" dirty="0">
                <a:solidFill>
                  <a:srgbClr val="FF0000"/>
                </a:solidFill>
              </a:rPr>
              <a:t>!!!</a:t>
            </a:r>
            <a:r>
              <a:rPr lang="en-US" dirty="0"/>
              <a:t>)</a:t>
            </a:r>
          </a:p>
          <a:p>
            <a:pPr lvl="2"/>
            <a:r>
              <a:rPr lang="en-US" dirty="0"/>
              <a:t>Returns </a:t>
            </a:r>
            <a:r>
              <a:rPr lang="en-US" b="1" dirty="0">
                <a:solidFill>
                  <a:schemeClr val="accent1"/>
                </a:solidFill>
                <a:latin typeface="Courier New" panose="02070309020205020404" pitchFamily="49" charset="0"/>
                <a:cs typeface="Courier New" panose="02070309020205020404" pitchFamily="49" charset="0"/>
              </a:rPr>
              <a:t>0</a:t>
            </a:r>
            <a:r>
              <a:rPr lang="en-US" dirty="0"/>
              <a:t> if you’re already at the end-of-file</a:t>
            </a:r>
          </a:p>
          <a:p>
            <a:pPr lvl="2"/>
            <a:r>
              <a:rPr lang="en-US" dirty="0"/>
              <a:t>Returns </a:t>
            </a:r>
            <a:r>
              <a:rPr lang="en-US" b="1" dirty="0">
                <a:solidFill>
                  <a:schemeClr val="accent1"/>
                </a:solidFill>
                <a:latin typeface="Courier New" panose="02070309020205020404" pitchFamily="49" charset="0"/>
                <a:cs typeface="Courier New" panose="02070309020205020404" pitchFamily="49" charset="0"/>
              </a:rPr>
              <a:t>-1</a:t>
            </a:r>
            <a:r>
              <a:rPr lang="en-US" dirty="0"/>
              <a:t> on error (and sets </a:t>
            </a:r>
            <a:r>
              <a:rPr lang="en-US" dirty="0" err="1">
                <a:latin typeface="Courier New" panose="02070309020205020404" pitchFamily="49" charset="0"/>
                <a:cs typeface="Courier New" panose="02070309020205020404" pitchFamily="49" charset="0"/>
              </a:rPr>
              <a:t>errno</a:t>
            </a:r>
            <a:r>
              <a:rPr lang="en-US" dirty="0"/>
              <a:t>)</a:t>
            </a:r>
          </a:p>
          <a:p>
            <a:pPr lvl="3"/>
            <a:endParaRPr lang="en-US" dirty="0"/>
          </a:p>
          <a:p>
            <a:pPr lvl="3"/>
            <a:endParaRPr lang="en-US" dirty="0"/>
          </a:p>
          <a:p>
            <a:pPr lvl="3"/>
            <a:endParaRPr lang="en-US" dirty="0"/>
          </a:p>
          <a:p>
            <a:pPr lvl="1"/>
            <a:r>
              <a:rPr lang="en-US" dirty="0"/>
              <a:t>There are some surprising error modes (check </a:t>
            </a:r>
            <a:r>
              <a:rPr lang="en-US" dirty="0" err="1">
                <a:latin typeface="Courier New" panose="02070309020205020404" pitchFamily="49" charset="0"/>
                <a:cs typeface="Courier New" panose="02070309020205020404" pitchFamily="49" charset="0"/>
              </a:rPr>
              <a:t>errno</a:t>
            </a:r>
            <a:r>
              <a:rPr lang="en-US" dirty="0"/>
              <a:t>)</a:t>
            </a:r>
          </a:p>
          <a:p>
            <a:pPr lvl="2"/>
            <a:r>
              <a:rPr lang="en-US" dirty="0">
                <a:solidFill>
                  <a:schemeClr val="accent1"/>
                </a:solidFill>
                <a:latin typeface="Courier New" panose="02070309020205020404" pitchFamily="49" charset="0"/>
                <a:cs typeface="Courier New" panose="02070309020205020404" pitchFamily="49" charset="0"/>
              </a:rPr>
              <a:t>EBADF</a:t>
            </a:r>
            <a:r>
              <a:rPr lang="en-US" dirty="0">
                <a:latin typeface="Courier New" panose="02070309020205020404" pitchFamily="49" charset="0"/>
                <a:cs typeface="Courier New" panose="02070309020205020404" pitchFamily="49" charset="0"/>
              </a:rPr>
              <a:t>:  </a:t>
            </a:r>
            <a:r>
              <a:rPr lang="en-US" dirty="0"/>
              <a:t>bad file descriptor</a:t>
            </a:r>
          </a:p>
          <a:p>
            <a:pPr lvl="2"/>
            <a:r>
              <a:rPr lang="en-US" dirty="0">
                <a:solidFill>
                  <a:schemeClr val="accent1"/>
                </a:solidFill>
                <a:latin typeface="Courier New" panose="02070309020205020404" pitchFamily="49" charset="0"/>
                <a:cs typeface="Courier New" panose="02070309020205020404" pitchFamily="49" charset="0"/>
              </a:rPr>
              <a:t>EFAULT</a:t>
            </a:r>
            <a:r>
              <a:rPr lang="en-US" dirty="0">
                <a:latin typeface="Courier New" panose="02070309020205020404" pitchFamily="49" charset="0"/>
                <a:cs typeface="Courier New" panose="02070309020205020404" pitchFamily="49" charset="0"/>
              </a:rPr>
              <a:t>: </a:t>
            </a:r>
            <a:r>
              <a:rPr lang="en-US" dirty="0"/>
              <a:t>output buffer is not a valid address</a:t>
            </a:r>
          </a:p>
          <a:p>
            <a:pPr lvl="2"/>
            <a:r>
              <a:rPr lang="en-US" dirty="0">
                <a:solidFill>
                  <a:schemeClr val="accent1"/>
                </a:solidFill>
                <a:latin typeface="Courier New" panose="02070309020205020404" pitchFamily="49" charset="0"/>
                <a:cs typeface="Courier New" panose="02070309020205020404" pitchFamily="49" charset="0"/>
              </a:rPr>
              <a:t>EINTR</a:t>
            </a:r>
            <a:r>
              <a:rPr lang="en-US" dirty="0">
                <a:latin typeface="Courier New" panose="02070309020205020404" pitchFamily="49" charset="0"/>
                <a:cs typeface="Courier New" panose="02070309020205020404" pitchFamily="49" charset="0"/>
              </a:rPr>
              <a:t>:  </a:t>
            </a:r>
            <a:r>
              <a:rPr lang="en-US" dirty="0"/>
              <a:t>read was interrupted, please try again  (ARGH!!!! 😤😠)</a:t>
            </a:r>
          </a:p>
          <a:p>
            <a:pPr lvl="2"/>
            <a:r>
              <a:rPr lang="en-US" dirty="0"/>
              <a:t>And many others…</a:t>
            </a:r>
          </a:p>
          <a:p>
            <a:pPr lvl="1"/>
            <a:endParaRPr lang="en-US" dirty="0"/>
          </a:p>
          <a:p>
            <a:pPr lvl="2"/>
            <a:endParaRPr lang="en-US" dirty="0"/>
          </a:p>
          <a:p>
            <a:pPr lvl="2"/>
            <a:endParaRPr lang="en-US" dirty="0"/>
          </a:p>
          <a:p>
            <a:pPr lvl="1"/>
            <a:endParaRPr lang="en-US" dirty="0"/>
          </a:p>
          <a:p>
            <a:endParaRPr lang="en-US" dirty="0"/>
          </a:p>
        </p:txBody>
      </p:sp>
      <p:sp>
        <p:nvSpPr>
          <p:cNvPr id="5" name="Slide Number Placeholder 4"/>
          <p:cNvSpPr>
            <a:spLocks noGrp="1"/>
          </p:cNvSpPr>
          <p:nvPr>
            <p:ph type="sldNum" sz="quarter" idx="10"/>
          </p:nvPr>
        </p:nvSpPr>
        <p:spPr/>
        <p:txBody>
          <a:bodyPr/>
          <a:lstStyle/>
          <a:p>
            <a:fld id="{1A9C8370-147A-427D-9F53-B1233595F5E1}" type="slidenum">
              <a:rPr lang="en-US" smtClean="0"/>
              <a:t>8</a:t>
            </a:fld>
            <a:endParaRPr lang="en-US"/>
          </a:p>
        </p:txBody>
      </p:sp>
      <p:sp>
        <p:nvSpPr>
          <p:cNvPr id="4" name="Rounded Rectangle 3"/>
          <p:cNvSpPr/>
          <p:nvPr/>
        </p:nvSpPr>
        <p:spPr bwMode="auto">
          <a:xfrm>
            <a:off x="756459" y="1362075"/>
            <a:ext cx="7955280" cy="457200"/>
          </a:xfrm>
          <a:prstGeom prst="roundRect">
            <a:avLst/>
          </a:prstGeom>
          <a:solidFill>
            <a:schemeClr val="bg1">
              <a:lumMod val="95000"/>
            </a:schemeClr>
          </a:solidFill>
          <a:ln w="19050" cap="flat" cmpd="sng" algn="ctr">
            <a:solidFill>
              <a:schemeClr val="tx1"/>
            </a:solidFill>
            <a:prstDash val="solid"/>
            <a:round/>
            <a:headEnd type="none" w="med" len="med"/>
            <a:tailEnd type="triangle" w="med" len="med"/>
          </a:ln>
          <a:effectLst/>
        </p:spPr>
        <p:txBody>
          <a:bodyPr rot="0" spcFirstLastPara="0" vertOverflow="overflow" horzOverflow="overflow" vert="horz" wrap="square" lIns="91440" tIns="45720" rIns="0" bIns="45720" numCol="1" spcCol="0" rtlCol="0" fromWordArt="0" anchor="ctr" anchorCtr="0" forceAA="0" compatLnSpc="1">
            <a:prstTxWarp prst="textNoShape">
              <a:avLst/>
            </a:prstTxWarp>
            <a:noAutofit/>
          </a:bodyPr>
          <a:lstStyle/>
          <a:p>
            <a:r>
              <a:rPr lang="en-US" sz="2200" dirty="0" err="1">
                <a:solidFill>
                  <a:srgbClr val="0066FF"/>
                </a:solidFill>
                <a:latin typeface="Courier New" panose="02070309020205020404" pitchFamily="49" charset="0"/>
                <a:cs typeface="Courier New" panose="02070309020205020404" pitchFamily="49" charset="0"/>
              </a:rPr>
              <a:t>ssize_t</a:t>
            </a:r>
            <a:r>
              <a:rPr lang="en-US" sz="2200" dirty="0">
                <a:latin typeface="Courier New" panose="02070309020205020404" pitchFamily="49" charset="0"/>
                <a:cs typeface="Courier New" panose="02070309020205020404" pitchFamily="49" charset="0"/>
              </a:rPr>
              <a:t> </a:t>
            </a:r>
            <a:r>
              <a:rPr lang="en-US" sz="2200" b="1" dirty="0">
                <a:solidFill>
                  <a:srgbClr val="669900"/>
                </a:solidFill>
                <a:latin typeface="Courier New" panose="02070309020205020404" pitchFamily="49" charset="0"/>
                <a:cs typeface="Courier New" panose="02070309020205020404" pitchFamily="49" charset="0"/>
              </a:rPr>
              <a:t>read</a:t>
            </a:r>
            <a:r>
              <a:rPr lang="en-US" sz="2200" dirty="0">
                <a:latin typeface="Courier New" panose="02070309020205020404" pitchFamily="49" charset="0"/>
                <a:cs typeface="Courier New" panose="02070309020205020404" pitchFamily="49" charset="0"/>
              </a:rPr>
              <a:t>(</a:t>
            </a:r>
            <a:r>
              <a:rPr lang="en-US" sz="2200" dirty="0" err="1">
                <a:solidFill>
                  <a:srgbClr val="0066FF"/>
                </a:solidFill>
                <a:latin typeface="Courier New" panose="02070309020205020404" pitchFamily="49" charset="0"/>
                <a:cs typeface="Courier New" panose="02070309020205020404" pitchFamily="49" charset="0"/>
              </a:rPr>
              <a:t>int</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fd</a:t>
            </a:r>
            <a:r>
              <a:rPr lang="en-US" sz="2200" dirty="0">
                <a:latin typeface="Courier New" panose="02070309020205020404" pitchFamily="49" charset="0"/>
                <a:cs typeface="Courier New" panose="02070309020205020404" pitchFamily="49" charset="0"/>
              </a:rPr>
              <a:t>, </a:t>
            </a:r>
            <a:r>
              <a:rPr lang="en-US" sz="2200" dirty="0">
                <a:solidFill>
                  <a:srgbClr val="0066FF"/>
                </a:solidFill>
                <a:latin typeface="Courier New" panose="02070309020205020404" pitchFamily="49" charset="0"/>
                <a:cs typeface="Courier New" panose="02070309020205020404" pitchFamily="49" charset="0"/>
              </a:rPr>
              <a:t>void*</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buf</a:t>
            </a:r>
            <a:r>
              <a:rPr lang="en-US" sz="2200" dirty="0">
                <a:latin typeface="Courier New" panose="02070309020205020404" pitchFamily="49" charset="0"/>
                <a:cs typeface="Courier New" panose="02070309020205020404" pitchFamily="49" charset="0"/>
              </a:rPr>
              <a:t>, </a:t>
            </a:r>
            <a:r>
              <a:rPr lang="en-US" sz="2200" dirty="0" err="1">
                <a:solidFill>
                  <a:srgbClr val="0066FF"/>
                </a:solidFill>
                <a:latin typeface="Courier New" panose="02070309020205020404" pitchFamily="49" charset="0"/>
                <a:cs typeface="Courier New" panose="02070309020205020404" pitchFamily="49" charset="0"/>
              </a:rPr>
              <a:t>size_t</a:t>
            </a:r>
            <a:r>
              <a:rPr lang="en-US" sz="2200" dirty="0">
                <a:latin typeface="Courier New" panose="02070309020205020404" pitchFamily="49" charset="0"/>
                <a:cs typeface="Courier New" panose="02070309020205020404" pitchFamily="49" charset="0"/>
              </a:rPr>
              <a:t> count);</a:t>
            </a:r>
          </a:p>
        </p:txBody>
      </p:sp>
      <mc:AlternateContent xmlns:mc="http://schemas.openxmlformats.org/markup-compatibility/2006">
        <mc:Choice xmlns:p14="http://schemas.microsoft.com/office/powerpoint/2010/main" Requires="p14">
          <p:contentPart p14:bwMode="auto" r:id="rId3">
            <p14:nvContentPartPr>
              <p14:cNvPr id="10" name="Ink 9">
                <a:extLst>
                  <a:ext uri="{FF2B5EF4-FFF2-40B4-BE49-F238E27FC236}">
                    <a16:creationId xmlns:a16="http://schemas.microsoft.com/office/drawing/2014/main" id="{1648CDBE-4974-4B01-80FC-7AE9E03A680F}"/>
                  </a:ext>
                </a:extLst>
              </p14:cNvPr>
              <p14:cNvContentPartPr/>
              <p14:nvPr/>
            </p14:nvContentPartPr>
            <p14:xfrm>
              <a:off x="48240" y="948600"/>
              <a:ext cx="5410080" cy="5385600"/>
            </p14:xfrm>
          </p:contentPart>
        </mc:Choice>
        <mc:Fallback>
          <p:pic>
            <p:nvPicPr>
              <p:cNvPr id="10" name="Ink 9">
                <a:extLst>
                  <a:ext uri="{FF2B5EF4-FFF2-40B4-BE49-F238E27FC236}">
                    <a16:creationId xmlns:a16="http://schemas.microsoft.com/office/drawing/2014/main" id="{1648CDBE-4974-4B01-80FC-7AE9E03A680F}"/>
                  </a:ext>
                </a:extLst>
              </p:cNvPr>
              <p:cNvPicPr/>
              <p:nvPr/>
            </p:nvPicPr>
            <p:blipFill>
              <a:blip r:embed="rId4"/>
              <a:stretch>
                <a:fillRect/>
              </a:stretch>
            </p:blipFill>
            <p:spPr>
              <a:xfrm>
                <a:off x="38880" y="939240"/>
                <a:ext cx="5428800" cy="5404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E08C55CE-C0CB-4773-BA9A-509B5FF1E279}"/>
                  </a:ext>
                </a:extLst>
              </p14:cNvPr>
              <p14:cNvContentPartPr/>
              <p14:nvPr/>
            </p14:nvContentPartPr>
            <p14:xfrm>
              <a:off x="6065995" y="1894249"/>
              <a:ext cx="2971800" cy="2556000"/>
            </p14:xfrm>
          </p:contentPart>
        </mc:Choice>
        <mc:Fallback>
          <p:pic>
            <p:nvPicPr>
              <p:cNvPr id="11" name="Ink 10">
                <a:extLst>
                  <a:ext uri="{FF2B5EF4-FFF2-40B4-BE49-F238E27FC236}">
                    <a16:creationId xmlns:a16="http://schemas.microsoft.com/office/drawing/2014/main" id="{E08C55CE-C0CB-4773-BA9A-509B5FF1E279}"/>
                  </a:ext>
                </a:extLst>
              </p:cNvPr>
              <p:cNvPicPr/>
              <p:nvPr/>
            </p:nvPicPr>
            <p:blipFill>
              <a:blip r:embed="rId6"/>
              <a:stretch>
                <a:fillRect/>
              </a:stretch>
            </p:blipFill>
            <p:spPr>
              <a:xfrm>
                <a:off x="6056635" y="1884889"/>
                <a:ext cx="2990520" cy="2574720"/>
              </a:xfrm>
              <a:prstGeom prst="rect">
                <a:avLst/>
              </a:prstGeom>
            </p:spPr>
          </p:pic>
        </mc:Fallback>
      </mc:AlternateContent>
    </p:spTree>
    <p:extLst>
      <p:ext uri="{BB962C8B-B14F-4D97-AF65-F5344CB8AC3E}">
        <p14:creationId xmlns:p14="http://schemas.microsoft.com/office/powerpoint/2010/main" val="1105868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lstStyle/>
              <a:p>
                <a:r>
                  <a:rPr lang="en-US" dirty="0"/>
                  <a:t>One way to </a:t>
                </a:r>
                <a:r>
                  <a:rPr lang="en-US" dirty="0">
                    <a:latin typeface="Courier New" panose="02070309020205020404" pitchFamily="49" charset="0"/>
                    <a:cs typeface="Courier New" panose="02070309020205020404" pitchFamily="49" charset="0"/>
                  </a:rPr>
                  <a:t>read()</a:t>
                </a:r>
                <a:r>
                  <a:rPr lang="en-US" dirty="0"/>
                  <a:t> </a:t>
                </a:r>
                <a14:m>
                  <m:oMath xmlns:m="http://schemas.openxmlformats.org/officeDocument/2006/math">
                    <m:r>
                      <a:rPr lang="en-US" i="1" dirty="0" smtClean="0">
                        <a:latin typeface="Cambria Math" panose="02040503050406030204" pitchFamily="18" charset="0"/>
                      </a:rPr>
                      <m:t>𝑛</m:t>
                    </m:r>
                  </m:oMath>
                </a14:m>
                <a:r>
                  <a:rPr lang="en-US" dirty="0"/>
                  <a:t> bytes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l="-2112" t="-6557" b="-21311"/>
                </a:stretch>
              </a:blipFill>
            </p:spPr>
            <p:txBody>
              <a:bodyPr/>
              <a:lstStyle/>
              <a:p>
                <a:r>
                  <a:rPr lang="en-US">
                    <a:noFill/>
                  </a:rPr>
                  <a:t> </a:t>
                </a:r>
              </a:p>
            </p:txBody>
          </p:sp>
        </mc:Fallback>
      </mc:AlternateContent>
      <p:sp>
        <p:nvSpPr>
          <p:cNvPr id="3" name="Content Placeholder 2"/>
          <p:cNvSpPr>
            <a:spLocks noGrp="1"/>
          </p:cNvSpPr>
          <p:nvPr>
            <p:ph idx="1"/>
          </p:nvPr>
        </p:nvSpPr>
        <p:spPr>
          <a:xfrm>
            <a:off x="396875" y="1362075"/>
            <a:ext cx="8366125" cy="914400"/>
          </a:xfrm>
        </p:spPr>
        <p:txBody>
          <a:bodyPr/>
          <a:lstStyle/>
          <a:p>
            <a:r>
              <a:rPr lang="en-US" dirty="0"/>
              <a:t>Which is the correct completion of the blank below?</a:t>
            </a:r>
          </a:p>
          <a:p>
            <a:pPr lvl="1"/>
            <a:r>
              <a:rPr lang="en-US" dirty="0"/>
              <a:t>Vote at </a:t>
            </a:r>
            <a:r>
              <a:rPr lang="en-US" dirty="0">
                <a:hlinkClick r:id="rId3"/>
              </a:rPr>
              <a:t>http://PollEv.com/justinh</a:t>
            </a:r>
            <a:r>
              <a:rPr lang="en-US" dirty="0"/>
              <a:t> </a:t>
            </a:r>
          </a:p>
        </p:txBody>
      </p:sp>
      <p:sp>
        <p:nvSpPr>
          <p:cNvPr id="5" name="Slide Number Placeholder 4"/>
          <p:cNvSpPr>
            <a:spLocks noGrp="1"/>
          </p:cNvSpPr>
          <p:nvPr>
            <p:ph type="sldNum" sz="quarter" idx="10"/>
          </p:nvPr>
        </p:nvSpPr>
        <p:spPr/>
        <p:txBody>
          <a:bodyPr/>
          <a:lstStyle/>
          <a:p>
            <a:fld id="{1A9C8370-147A-427D-9F53-B1233595F5E1}" type="slidenum">
              <a:rPr lang="en-US" smtClean="0"/>
              <a:t>9</a:t>
            </a:fld>
            <a:endParaRPr lang="en-US"/>
          </a:p>
        </p:txBody>
      </p:sp>
      <p:sp>
        <p:nvSpPr>
          <p:cNvPr id="4" name="Rounded Rectangle 3"/>
          <p:cNvSpPr/>
          <p:nvPr/>
        </p:nvSpPr>
        <p:spPr bwMode="auto">
          <a:xfrm>
            <a:off x="182880" y="2377440"/>
            <a:ext cx="5212080" cy="4297680"/>
          </a:xfrm>
          <a:prstGeom prst="roundRect">
            <a:avLst>
              <a:gd name="adj" fmla="val 2998"/>
            </a:avLst>
          </a:prstGeom>
          <a:solidFill>
            <a:schemeClr val="bg1">
              <a:lumMod val="95000"/>
            </a:schemeClr>
          </a:solidFill>
          <a:ln w="25400" cap="flat" cmpd="sng" algn="ctr">
            <a:solidFill>
              <a:schemeClr val="tx1"/>
            </a:solidFill>
            <a:prstDash val="solid"/>
            <a:round/>
            <a:headEnd type="none" w="med" len="med"/>
            <a:tailEnd type="triangle" w="med" len="med"/>
          </a:ln>
          <a:effectLst/>
        </p:spPr>
        <p:txBody>
          <a:bodyPr vert="horz" wrap="square" lIns="91440" tIns="0" rIns="91440" bIns="45720" numCol="1" rtlCol="0" anchor="t" anchorCtr="0" compatLnSpc="1">
            <a:prstTxWarp prst="textNoShape">
              <a:avLst/>
            </a:prstTxWarp>
            <a:noAutofit/>
          </a:bodyPr>
          <a:lstStyle/>
          <a:p>
            <a:r>
              <a:rPr lang="en-US" sz="1600" dirty="0">
                <a:solidFill>
                  <a:srgbClr val="0066FF"/>
                </a:solidFill>
                <a:latin typeface="Courier New" panose="02070309020205020404" pitchFamily="49" charset="0"/>
                <a:cs typeface="Courier New" panose="02070309020205020404" pitchFamily="49" charset="0"/>
              </a:rPr>
              <a:t>char* </a:t>
            </a:r>
            <a:r>
              <a:rPr lang="en-US" sz="1600" dirty="0" err="1">
                <a:latin typeface="Courier New" panose="02070309020205020404" pitchFamily="49" charset="0"/>
                <a:cs typeface="Courier New" panose="02070309020205020404" pitchFamily="49" charset="0"/>
              </a:rPr>
              <a:t>buf</a:t>
            </a:r>
            <a:r>
              <a:rPr lang="en-US" sz="1600" dirty="0">
                <a:latin typeface="Courier New" panose="02070309020205020404" pitchFamily="49" charset="0"/>
                <a:cs typeface="Courier New" panose="02070309020205020404" pitchFamily="49" charset="0"/>
              </a:rPr>
              <a:t> = ...;  </a:t>
            </a:r>
            <a:r>
              <a:rPr lang="en-US" sz="1600" i="1" dirty="0">
                <a:solidFill>
                  <a:srgbClr val="5A5A5A"/>
                </a:solidFill>
                <a:latin typeface="Courier New" panose="02070309020205020404" pitchFamily="49" charset="0"/>
                <a:cs typeface="Courier New" panose="02070309020205020404" pitchFamily="49" charset="0"/>
              </a:rPr>
              <a:t>// buffer of size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n;</a:t>
            </a:r>
          </a:p>
          <a:p>
            <a:r>
              <a:rPr lang="en-US" sz="1600" dirty="0" err="1">
                <a:solidFill>
                  <a:srgbClr val="0066FF"/>
                </a:solidFill>
                <a:latin typeface="Courier New" panose="02070309020205020404" pitchFamily="49" charset="0"/>
                <a:cs typeface="Courier New" panose="02070309020205020404" pitchFamily="49" charset="0"/>
              </a:rPr>
              <a:t>int</a:t>
            </a:r>
            <a:r>
              <a:rPr lang="en-US" sz="1600" dirty="0">
                <a:solidFill>
                  <a:srgbClr val="0066FF"/>
                </a:solidFill>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result;       </a:t>
            </a:r>
            <a:r>
              <a:rPr lang="en-US" sz="1600" i="1" dirty="0">
                <a:solidFill>
                  <a:srgbClr val="5A5A5A"/>
                </a:solidFill>
                <a:latin typeface="Courier New" panose="02070309020205020404" pitchFamily="49" charset="0"/>
                <a:cs typeface="Courier New" panose="02070309020205020404" pitchFamily="49" charset="0"/>
              </a:rPr>
              <a:t>// result of read()</a:t>
            </a:r>
          </a:p>
          <a:p>
            <a:endParaRPr lang="en-US" sz="1600" i="1" dirty="0">
              <a:solidFill>
                <a:srgbClr val="5A5A5A"/>
              </a:solidFill>
              <a:latin typeface="Courier New" panose="02070309020205020404" pitchFamily="49" charset="0"/>
              <a:cs typeface="Courier New" panose="02070309020205020404" pitchFamily="49" charset="0"/>
            </a:endParaRPr>
          </a:p>
          <a:p>
            <a:r>
              <a:rPr lang="en-US" sz="1600" dirty="0">
                <a:solidFill>
                  <a:srgbClr val="E2661A"/>
                </a:solidFill>
                <a:latin typeface="Courier New" panose="02070309020205020404" pitchFamily="49" charset="0"/>
                <a:cs typeface="Courier New" panose="02070309020205020404" pitchFamily="49" charset="0"/>
              </a:rPr>
              <a:t>while</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&gt; </a:t>
            </a:r>
            <a:r>
              <a:rPr lang="en-US" sz="1600" dirty="0">
                <a:solidFill>
                  <a:schemeClr val="accent1"/>
                </a:solidFill>
                <a:latin typeface="Courier New" panose="02070309020205020404" pitchFamily="49" charset="0"/>
                <a:cs typeface="Courier New" panose="02070309020205020404" pitchFamily="49" charset="0"/>
              </a:rPr>
              <a:t>0</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result = </a:t>
            </a:r>
            <a:r>
              <a:rPr lang="en-US" sz="1600" b="1" dirty="0">
                <a:solidFill>
                  <a:srgbClr val="669900"/>
                </a:solidFill>
                <a:latin typeface="Courier New" panose="02070309020205020404" pitchFamily="49" charset="0"/>
                <a:cs typeface="Courier New" panose="02070309020205020404" pitchFamily="49" charset="0"/>
              </a:rPr>
              <a:t>read</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fd</a:t>
            </a:r>
            <a:r>
              <a:rPr lang="en-US" sz="1600" dirty="0">
                <a:latin typeface="Courier New" panose="02070309020205020404" pitchFamily="49" charset="0"/>
                <a:cs typeface="Courier New" panose="02070309020205020404" pitchFamily="49" charset="0"/>
              </a:rPr>
              <a:t>, </a:t>
            </a:r>
            <a:r>
              <a:rPr lang="en-US" sz="1600" b="1" dirty="0">
                <a:solidFill>
                  <a:srgbClr val="FF0000"/>
                </a:solidFill>
                <a:latin typeface="Courier New" panose="02070309020205020404" pitchFamily="49" charset="0"/>
                <a:cs typeface="Courier New" panose="02070309020205020404" pitchFamily="49" charset="0"/>
              </a:rPr>
              <a:t>______</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(result == </a:t>
            </a:r>
            <a:r>
              <a:rPr lang="en-US" sz="1600" dirty="0">
                <a:solidFill>
                  <a:schemeClr val="accent1"/>
                </a:solidFill>
                <a:latin typeface="Courier New" panose="02070309020205020404" pitchFamily="49" charset="0"/>
                <a:cs typeface="Courier New" panose="02070309020205020404" pitchFamily="49" charset="0"/>
              </a:rPr>
              <a:t>-1</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if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errno</a:t>
            </a:r>
            <a:r>
              <a:rPr lang="en-US" sz="1600" dirty="0">
                <a:latin typeface="Courier New" panose="02070309020205020404" pitchFamily="49" charset="0"/>
                <a:cs typeface="Courier New" panose="02070309020205020404" pitchFamily="49" charset="0"/>
              </a:rPr>
              <a:t> != </a:t>
            </a:r>
            <a:r>
              <a:rPr lang="en-US" sz="1600" dirty="0">
                <a:solidFill>
                  <a:schemeClr val="accent1"/>
                </a:solidFill>
                <a:latin typeface="Courier New" panose="02070309020205020404" pitchFamily="49" charset="0"/>
                <a:cs typeface="Courier New" panose="02070309020205020404" pitchFamily="49" charset="0"/>
              </a:rPr>
              <a:t>EINTR</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a real error happened,</a:t>
            </a:r>
          </a:p>
          <a:p>
            <a:r>
              <a:rPr lang="en-US" sz="1600" i="1" dirty="0">
                <a:solidFill>
                  <a:srgbClr val="5A5A5A"/>
                </a:solidFill>
                <a:latin typeface="Courier New" panose="02070309020205020404" pitchFamily="49" charset="0"/>
                <a:cs typeface="Courier New" panose="02070309020205020404" pitchFamily="49" charset="0"/>
              </a:rPr>
              <a:t>      // so return an error result</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i="1" dirty="0">
                <a:solidFill>
                  <a:srgbClr val="5A5A5A"/>
                </a:solidFill>
                <a:latin typeface="Courier New" panose="02070309020205020404" pitchFamily="49" charset="0"/>
                <a:cs typeface="Courier New" panose="02070309020205020404" pitchFamily="49" charset="0"/>
              </a:rPr>
              <a:t>// EINTR happened, </a:t>
            </a:r>
          </a:p>
          <a:p>
            <a:r>
              <a:rPr lang="en-US" sz="1600" i="1" dirty="0">
                <a:solidFill>
                  <a:srgbClr val="5A5A5A"/>
                </a:solidFill>
                <a:latin typeface="Courier New" panose="02070309020205020404" pitchFamily="49" charset="0"/>
                <a:cs typeface="Courier New" panose="02070309020205020404" pitchFamily="49" charset="0"/>
              </a:rPr>
              <a:t>    // so do nothing and try again</a:t>
            </a:r>
          </a:p>
          <a:p>
            <a:r>
              <a:rPr lang="en-US" sz="1600" dirty="0">
                <a:latin typeface="Courier New" panose="02070309020205020404" pitchFamily="49" charset="0"/>
                <a:cs typeface="Courier New" panose="02070309020205020404" pitchFamily="49" charset="0"/>
              </a:rPr>
              <a:t>    </a:t>
            </a:r>
            <a:r>
              <a:rPr lang="en-US" sz="1600" dirty="0">
                <a:solidFill>
                  <a:srgbClr val="E2661A"/>
                </a:solidFill>
                <a:latin typeface="Courier New" panose="02070309020205020404" pitchFamily="49" charset="0"/>
                <a:cs typeface="Courier New" panose="02070309020205020404" pitchFamily="49" charset="0"/>
              </a:rPr>
              <a:t>continue</a:t>
            </a:r>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bytes_left</a:t>
            </a:r>
            <a:r>
              <a:rPr lang="en-US" sz="1600" dirty="0">
                <a:latin typeface="Courier New" panose="02070309020205020404" pitchFamily="49" charset="0"/>
                <a:cs typeface="Courier New" panose="02070309020205020404" pitchFamily="49" charset="0"/>
              </a:rPr>
              <a:t> -= result;</a:t>
            </a:r>
          </a:p>
          <a:p>
            <a:r>
              <a:rPr lang="en-US" sz="1600" dirty="0">
                <a:latin typeface="Courier New" panose="02070309020205020404" pitchFamily="49" charset="0"/>
                <a:cs typeface="Courier New" panose="02070309020205020404" pitchFamily="49" charset="0"/>
              </a:rPr>
              <a:t>}</a:t>
            </a:r>
          </a:p>
        </p:txBody>
      </p:sp>
      <p:sp>
        <p:nvSpPr>
          <p:cNvPr id="6" name="TextBox 5"/>
          <p:cNvSpPr txBox="1"/>
          <p:nvPr/>
        </p:nvSpPr>
        <p:spPr>
          <a:xfrm>
            <a:off x="5486399" y="3108960"/>
            <a:ext cx="3566160" cy="2862322"/>
          </a:xfrm>
          <a:prstGeom prst="rect">
            <a:avLst/>
          </a:prstGeom>
          <a:noFill/>
        </p:spPr>
        <p:txBody>
          <a:bodyPr wrap="square" rtlCol="0">
            <a:spAutoFit/>
          </a:bodyPr>
          <a:lstStyle/>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A.</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FF9900"/>
                </a:solidFill>
                <a:latin typeface="Calibri" panose="020F0502020204030204" pitchFamily="34" charset="0"/>
                <a:ea typeface="CMU Bright" panose="02000603000000000000" pitchFamily="2" charset="0"/>
                <a:cs typeface="Calibri" panose="020F0502020204030204" pitchFamily="34" charset="0"/>
              </a:rPr>
              <a:t>buf</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B.</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00B050"/>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00B050"/>
                </a:solidFill>
                <a:latin typeface="Calibri" panose="020F0502020204030204" pitchFamily="34" charset="0"/>
                <a:ea typeface="CMU Bright" panose="02000603000000000000" pitchFamily="2" charset="0"/>
                <a:cs typeface="Calibri" panose="020F0502020204030204" pitchFamily="34" charset="0"/>
              </a:rPr>
              <a:t> + </a:t>
            </a:r>
            <a:r>
              <a:rPr lang="en-US" sz="2400" b="1" dirty="0" err="1">
                <a:solidFill>
                  <a:srgbClr val="00B050"/>
                </a:solidFill>
                <a:latin typeface="Calibri" panose="020F0502020204030204" pitchFamily="34" charset="0"/>
                <a:ea typeface="CMU Bright" panose="02000603000000000000" pitchFamily="2" charset="0"/>
                <a:cs typeface="Calibri" panose="020F0502020204030204" pitchFamily="34" charset="0"/>
              </a:rPr>
              <a:t>bytes_left</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C.</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FF3399"/>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FF3399"/>
                </a:solidFill>
                <a:latin typeface="Calibri" panose="020F0502020204030204" pitchFamily="34" charset="0"/>
                <a:ea typeface="CMU Bright" panose="02000603000000000000" pitchFamily="2" charset="0"/>
                <a:cs typeface="Calibri" panose="020F0502020204030204" pitchFamily="34" charset="0"/>
              </a:rPr>
              <a:t> + </a:t>
            </a:r>
            <a:r>
              <a:rPr lang="en-US" sz="2400" b="1" dirty="0" err="1">
                <a:solidFill>
                  <a:srgbClr val="FF3399"/>
                </a:solidFill>
                <a:latin typeface="Calibri" panose="020F0502020204030204" pitchFamily="34" charset="0"/>
                <a:ea typeface="CMU Bright" panose="02000603000000000000" pitchFamily="2" charset="0"/>
                <a:cs typeface="Calibri" panose="020F0502020204030204" pitchFamily="34" charset="0"/>
              </a:rPr>
              <a:t>bytes_left</a:t>
            </a:r>
            <a:r>
              <a:rPr lang="en-US" sz="2400" b="1" dirty="0">
                <a:solidFill>
                  <a:srgbClr val="FF3399"/>
                </a:solidFill>
                <a:latin typeface="Calibri" panose="020F0502020204030204" pitchFamily="34" charset="0"/>
                <a:ea typeface="CMU Bright" panose="02000603000000000000" pitchFamily="2" charset="0"/>
                <a:cs typeface="Calibri" panose="020F0502020204030204" pitchFamily="34" charset="0"/>
              </a:rPr>
              <a:t> - n</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D.</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err="1">
                <a:solidFill>
                  <a:srgbClr val="00B0F0"/>
                </a:solidFill>
                <a:latin typeface="Calibri" panose="020F0502020204030204" pitchFamily="34" charset="0"/>
                <a:ea typeface="CMU Bright" panose="02000603000000000000" pitchFamily="2" charset="0"/>
                <a:cs typeface="Calibri" panose="020F0502020204030204" pitchFamily="34" charset="0"/>
              </a:rPr>
              <a:t>buf</a:t>
            </a:r>
            <a:r>
              <a:rPr lang="en-US" sz="2400" b="1" dirty="0">
                <a:solidFill>
                  <a:srgbClr val="00B0F0"/>
                </a:solidFill>
                <a:latin typeface="Calibri" panose="020F0502020204030204" pitchFamily="34" charset="0"/>
                <a:ea typeface="CMU Bright" panose="02000603000000000000" pitchFamily="2" charset="0"/>
                <a:cs typeface="Calibri" panose="020F0502020204030204" pitchFamily="34" charset="0"/>
              </a:rPr>
              <a:t> + n - </a:t>
            </a:r>
            <a:r>
              <a:rPr lang="en-US" sz="2400" b="1" dirty="0" err="1">
                <a:solidFill>
                  <a:srgbClr val="00B0F0"/>
                </a:solidFill>
                <a:latin typeface="Calibri" panose="020F0502020204030204" pitchFamily="34" charset="0"/>
                <a:ea typeface="CMU Bright" panose="02000603000000000000" pitchFamily="2" charset="0"/>
                <a:cs typeface="Calibri" panose="020F0502020204030204" pitchFamily="34" charset="0"/>
              </a:rPr>
              <a:t>bytes_left</a:t>
            </a:r>
            <a:endParaRPr lang="en-US" sz="2400" b="1" dirty="0">
              <a:latin typeface="Calibri" panose="020F0502020204030204" pitchFamily="34" charset="0"/>
              <a:ea typeface="CMU Bright" panose="02000603000000000000" pitchFamily="2" charset="0"/>
              <a:cs typeface="Calibri" panose="020F0502020204030204" pitchFamily="34" charset="0"/>
            </a:endParaRPr>
          </a:p>
          <a:p>
            <a:pPr>
              <a:spcBef>
                <a:spcPts val="1800"/>
              </a:spcBef>
              <a:tabLst>
                <a:tab pos="460375" algn="l"/>
              </a:tabLst>
            </a:pPr>
            <a:r>
              <a:rPr lang="en-US" sz="2400" b="1" dirty="0">
                <a:solidFill>
                  <a:srgbClr val="4B2A85"/>
                </a:solidFill>
                <a:latin typeface="Calibri" panose="020F0502020204030204" pitchFamily="34" charset="0"/>
                <a:ea typeface="CMU Bright" panose="02000603000000000000" pitchFamily="2" charset="0"/>
                <a:cs typeface="Calibri" panose="020F0502020204030204" pitchFamily="34" charset="0"/>
              </a:rPr>
              <a:t>E.</a:t>
            </a:r>
            <a:r>
              <a:rPr lang="en-US" sz="2400" b="1" dirty="0">
                <a:latin typeface="Calibri" panose="020F0502020204030204" pitchFamily="34" charset="0"/>
                <a:ea typeface="CMU Bright" panose="02000603000000000000" pitchFamily="2" charset="0"/>
                <a:cs typeface="Calibri" panose="020F0502020204030204" pitchFamily="34" charset="0"/>
              </a:rPr>
              <a:t>	</a:t>
            </a:r>
            <a:r>
              <a:rPr lang="en-US" sz="2400" b="1" dirty="0">
                <a:solidFill>
                  <a:srgbClr val="996633"/>
                </a:solidFill>
                <a:latin typeface="Calibri" panose="020F0502020204030204" pitchFamily="34" charset="0"/>
                <a:ea typeface="CMU Bright" panose="02000603000000000000" pitchFamily="2" charset="0"/>
                <a:cs typeface="Calibri" panose="020F0502020204030204" pitchFamily="34" charset="0"/>
              </a:rPr>
              <a:t>We’re lost…</a:t>
            </a:r>
            <a:endParaRPr lang="en-US" sz="2400" b="1" dirty="0">
              <a:latin typeface="Calibri" panose="020F0502020204030204" pitchFamily="34" charset="0"/>
              <a:ea typeface="CMU Bright" panose="02000603000000000000" pitchFamily="2" charset="0"/>
              <a:cs typeface="Calibri" panose="020F0502020204030204" pitchFamily="34" charset="0"/>
            </a:endParaRPr>
          </a:p>
        </p:txBody>
      </p:sp>
      <mc:AlternateContent xmlns:mc="http://schemas.openxmlformats.org/markup-compatibility/2006">
        <mc:Choice xmlns:p14="http://schemas.microsoft.com/office/powerpoint/2010/main" Requires="p14">
          <p:contentPart p14:bwMode="auto" r:id="rId4">
            <p14:nvContentPartPr>
              <p14:cNvPr id="9" name="Ink 8">
                <a:extLst>
                  <a:ext uri="{FF2B5EF4-FFF2-40B4-BE49-F238E27FC236}">
                    <a16:creationId xmlns:a16="http://schemas.microsoft.com/office/drawing/2014/main" id="{1D3B5B53-AFEF-48E1-86DC-F9E434BD2E48}"/>
                  </a:ext>
                </a:extLst>
              </p14:cNvPr>
              <p14:cNvContentPartPr/>
              <p14:nvPr/>
            </p14:nvContentPartPr>
            <p14:xfrm>
              <a:off x="57600" y="1796400"/>
              <a:ext cx="8922960" cy="4634280"/>
            </p14:xfrm>
          </p:contentPart>
        </mc:Choice>
        <mc:Fallback>
          <p:pic>
            <p:nvPicPr>
              <p:cNvPr id="9" name="Ink 8">
                <a:extLst>
                  <a:ext uri="{FF2B5EF4-FFF2-40B4-BE49-F238E27FC236}">
                    <a16:creationId xmlns:a16="http://schemas.microsoft.com/office/drawing/2014/main" id="{1D3B5B53-AFEF-48E1-86DC-F9E434BD2E48}"/>
                  </a:ext>
                </a:extLst>
              </p:cNvPr>
              <p:cNvPicPr/>
              <p:nvPr/>
            </p:nvPicPr>
            <p:blipFill>
              <a:blip r:embed="rId5"/>
              <a:stretch>
                <a:fillRect/>
              </a:stretch>
            </p:blipFill>
            <p:spPr>
              <a:xfrm>
                <a:off x="48240" y="1787040"/>
                <a:ext cx="8941680" cy="4653000"/>
              </a:xfrm>
              <a:prstGeom prst="rect">
                <a:avLst/>
              </a:prstGeom>
            </p:spPr>
          </p:pic>
        </mc:Fallback>
      </mc:AlternateContent>
    </p:spTree>
    <p:extLst>
      <p:ext uri="{BB962C8B-B14F-4D97-AF65-F5344CB8AC3E}">
        <p14:creationId xmlns:p14="http://schemas.microsoft.com/office/powerpoint/2010/main" val="29156917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rgbClr val="CC0000"/>
          </a:solidFill>
          <a:prstDash val="solid"/>
          <a:round/>
          <a:headEnd type="none" w="med" len="med"/>
          <a:tailEnd type="triangle" w="med" len="med"/>
        </a:ln>
        <a:effectLst/>
      </a:spPr>
      <a:bodyPr vert="horz" wrap="square" lIns="91440" tIns="45720" rIns="91440" bIns="45720" numCol="1" rtlCol="0"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sz="2000" smtClean="0">
            <a:solidFill>
              <a:srgbClr val="C00000"/>
            </a:solidFill>
            <a:latin typeface="Calibri" charset="0"/>
            <a:ea typeface="Calibri" charset="0"/>
            <a:cs typeface="Calibri" charset="0"/>
          </a:defRPr>
        </a:defPPr>
      </a:lstStyle>
    </a:spDef>
    <a:lnDef>
      <a:spPr bwMode="auto">
        <a:xfrm>
          <a:off x="0" y="0"/>
          <a:ext cx="1" cy="1"/>
        </a:xfrm>
        <a:custGeom>
          <a:avLst/>
          <a:gdLst/>
          <a:ahLst/>
          <a:cxnLst/>
          <a:rect l="0" t="0" r="0" b="0"/>
          <a:pathLst/>
        </a:custGeom>
        <a:noFill/>
        <a:ln w="25400" cap="flat" cmpd="sng" algn="ctr">
          <a:solidFill>
            <a:srgbClr val="CC0000"/>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Narrow" pitchFamily="34" charset="0"/>
          </a:defRPr>
        </a:defPPr>
      </a:lstStyle>
    </a:lnDef>
    <a:txDef>
      <a:spPr>
        <a:noFill/>
      </a:spPr>
      <a:bodyPr wrap="none" rtlCol="0">
        <a:spAutoFit/>
      </a:bodyPr>
      <a:lstStyle>
        <a:defPPr>
          <a:defRPr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Theme-333-Sp18" id="{44FC5006-834D-4A11-9A19-A28E77026514}" vid="{707A0DD7-2910-4516-9D32-A0CE1886E1F8}"/>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UWTheme-333-Sp19</Template>
  <TotalTime>6584</TotalTime>
  <Words>4212</Words>
  <Application>Microsoft Office PowerPoint</Application>
  <PresentationFormat>On-screen Show (4:3)</PresentationFormat>
  <Paragraphs>758</Paragraphs>
  <Slides>40</Slides>
  <Notes>21</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Arial</vt:lpstr>
      <vt:lpstr>Arial Narrow</vt:lpstr>
      <vt:lpstr>Calibri</vt:lpstr>
      <vt:lpstr>Calibri Light</vt:lpstr>
      <vt:lpstr>Cambria Math</vt:lpstr>
      <vt:lpstr>CMU Bright</vt:lpstr>
      <vt:lpstr>Courier New</vt:lpstr>
      <vt:lpstr>Roboto Regular</vt:lpstr>
      <vt:lpstr>Times New Roman</vt:lpstr>
      <vt:lpstr>Wingdings</vt:lpstr>
      <vt:lpstr>UWTheme-333-Sp18</vt:lpstr>
      <vt:lpstr>Custom Design</vt:lpstr>
      <vt:lpstr>POSIX I/O, System Calls CSE 333 Winter 2020</vt:lpstr>
      <vt:lpstr>Administrivia</vt:lpstr>
      <vt:lpstr>Lecture Outline</vt:lpstr>
      <vt:lpstr>Remember This Picture?</vt:lpstr>
      <vt:lpstr>We Need To Go Deeper…</vt:lpstr>
      <vt:lpstr>From C to POSIX</vt:lpstr>
      <vt:lpstr>open()/close()</vt:lpstr>
      <vt:lpstr>Reading from a File</vt:lpstr>
      <vt:lpstr>One way to read() n bytes</vt:lpstr>
      <vt:lpstr>One method to read() n bytes</vt:lpstr>
      <vt:lpstr>Other Low-Level Functions</vt:lpstr>
      <vt:lpstr>C Standard Library vs. POSIX</vt:lpstr>
      <vt:lpstr>Lecture Outline</vt:lpstr>
      <vt:lpstr>What’s an OS?</vt:lpstr>
      <vt:lpstr>OS: Abstraction Provider</vt:lpstr>
      <vt:lpstr>OS: Protection System</vt:lpstr>
      <vt:lpstr>System Call Trace (high-level view)</vt:lpstr>
      <vt:lpstr>System Call Trace (high-level view)</vt:lpstr>
      <vt:lpstr>System Call Trace (high-level view)</vt:lpstr>
      <vt:lpstr>System Call Trace (high-level view)</vt:lpstr>
      <vt:lpstr>System Call Trace (high-level view)</vt:lpstr>
      <vt:lpstr>“Library calls” on x86/Linux</vt:lpstr>
      <vt:lpstr>“Library calls” on x86/Linux:  Option 1</vt:lpstr>
      <vt:lpstr>“Library calls” on x86/Linux:  Option 2</vt:lpstr>
      <vt:lpstr>“Library calls” on x86/Linux:  Option 3</vt:lpstr>
      <vt:lpstr>Details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System Calls on x86/Linux</vt:lpstr>
      <vt:lpstr>strace</vt:lpstr>
      <vt:lpstr>If You’re Curious</vt:lpstr>
      <vt:lpstr>C Standard Library vs. POSIX</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CSE333 Wi20 Lec07 - POSIX I/O, System Calls</dc:title>
  <dc:creator>Justin Hsia</dc:creator>
  <cp:lastModifiedBy>Justin Hsia</cp:lastModifiedBy>
  <cp:revision>100</cp:revision>
  <cp:lastPrinted>2019-04-17T02:23:54Z</cp:lastPrinted>
  <dcterms:created xsi:type="dcterms:W3CDTF">2018-04-05T06:16:50Z</dcterms:created>
  <dcterms:modified xsi:type="dcterms:W3CDTF">2020-01-23T00:11:51Z</dcterms:modified>
</cp:coreProperties>
</file>