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notesSlides/notesSlide3.xml" ContentType="application/vnd.openxmlformats-officedocument.presentationml.notesSlide+xml"/>
  <Override PartName="/ppt/ink/ink6.xml" ContentType="application/inkml+xml"/>
  <Override PartName="/ppt/notesSlides/notesSlide4.xml" ContentType="application/vnd.openxmlformats-officedocument.presentationml.notesSlide+xml"/>
  <Override PartName="/ppt/ink/ink7.xml" ContentType="application/inkml+xml"/>
  <Override PartName="/ppt/notesSlides/notesSlide5.xml" ContentType="application/vnd.openxmlformats-officedocument.presentationml.notesSlide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notesSlides/notesSlide6.xml" ContentType="application/vnd.openxmlformats-officedocument.presentationml.notesSlide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notesSlides/notesSlide7.xml" ContentType="application/vnd.openxmlformats-officedocument.presentationml.notesSlide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29"/>
  </p:notesMasterIdLst>
  <p:handoutMasterIdLst>
    <p:handoutMasterId r:id="rId30"/>
  </p:handoutMasterIdLst>
  <p:sldIdLst>
    <p:sldId id="257" r:id="rId2"/>
    <p:sldId id="258" r:id="rId3"/>
    <p:sldId id="301" r:id="rId4"/>
    <p:sldId id="303" r:id="rId5"/>
    <p:sldId id="304" r:id="rId6"/>
    <p:sldId id="260" r:id="rId7"/>
    <p:sldId id="282" r:id="rId8"/>
    <p:sldId id="284" r:id="rId9"/>
    <p:sldId id="323" r:id="rId10"/>
    <p:sldId id="324" r:id="rId11"/>
    <p:sldId id="259" r:id="rId12"/>
    <p:sldId id="325" r:id="rId13"/>
    <p:sldId id="287" r:id="rId14"/>
    <p:sldId id="288" r:id="rId15"/>
    <p:sldId id="289" r:id="rId16"/>
    <p:sldId id="290" r:id="rId17"/>
    <p:sldId id="262" r:id="rId18"/>
    <p:sldId id="261" r:id="rId19"/>
    <p:sldId id="263" r:id="rId20"/>
    <p:sldId id="264" r:id="rId21"/>
    <p:sldId id="265" r:id="rId22"/>
    <p:sldId id="267" r:id="rId23"/>
    <p:sldId id="266" r:id="rId24"/>
    <p:sldId id="298" r:id="rId25"/>
    <p:sldId id="294" r:id="rId26"/>
    <p:sldId id="295" r:id="rId27"/>
    <p:sldId id="302" r:id="rId28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E2661A"/>
    <a:srgbClr val="4B2A85"/>
    <a:srgbClr val="00CC99"/>
    <a:srgbClr val="0066FF"/>
    <a:srgbClr val="0099FF"/>
    <a:srgbClr val="D94B7B"/>
    <a:srgbClr val="5A5A5A"/>
    <a:srgbClr val="FFC000"/>
    <a:srgbClr val="D6D6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6" autoAdjust="0"/>
    <p:restoredTop sz="94615"/>
  </p:normalViewPr>
  <p:slideViewPr>
    <p:cSldViewPr snapToGrid="0">
      <p:cViewPr varScale="1">
        <p:scale>
          <a:sx n="83" d="100"/>
          <a:sy n="83" d="100"/>
        </p:scale>
        <p:origin x="85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1485" y="3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55957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6T00:36:36.54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26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0-01-16T00:38:04.297"/>
    </inkml:context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10782 838 124 0,'9'-2'46'0,"-18"-6"-24"0,3 5-6 15,0 0 18-15,-3 3-3 16,-3 3-1-16,-9 2-8 16,-9 6-3-16,-2 2-11 15,-7 6-1-15,-3 2 0 0,3-3-3 16,7 4-3-16,2-4-3 16,12-2 1-16,9-3-1 0,15 3-2 15,12 0 0-15,15 2 0 16,5 6 3-16,7 5 0 15,-3 3 1-15,-4 3 0 16,-5-4 0-16,-6-2 2 16,-9 0 8-16,-12-2 5 15,-9-1 2-15,-12-4 1 16,-9-4-5-16,-12-5 0 16,-5-2-6-16,-4-3-2 15,3-6-11-15,4-2-4 16,2-2-17-16,12 2-8 15,6-3-25-15,6-5-12 16</inkml:trace>
  <inkml:trace contextRef="#ctx0" brushRef="#br0" timeOffset="1">10969 812 168 0,'-6'-27'66'0,"6"27"-36"0,3 3-35 15,0 16-4 1,0 7 8-16,0 8 10 16,-3 3 9-16,0 14-8 15,0 4-6-15,-3 9 0 0,0-3-3 0,0-6 2 16,0 1 0-16,0-6 3 15,0-8-45-15,0-7-18 16,0-6-16 0</inkml:trace>
  <inkml:trace contextRef="#ctx0" brushRef="#br0" timeOffset="2">10767 1106 208 0,'-9'-11'77'0,"9"8"-42"0,15-2-43 0,-6 2 10 16,2-2 1-16,10-3 3 15,6-2-3-15,6 2 0 0,3 0-1 16,5 2-4-16,-2 4 1 0,3-1-32 16,5 6-13-16,1-3-34 15</inkml:trace>
  <inkml:trace contextRef="#ctx0" brushRef="#br0" timeOffset="3">11371 1037 172 0,'-30'-6'66'0,"21"6"-36"0,-6 3-40 16,6 0 9-16,-2 5 4 0,-13 2 7 15,0 9 2-15,0 5 3 16,0 15-8-16,3 1-6 0,4 2-4 15,5-2 4-15,6-3 1 16,6-5-3-16,6-6-1 16,3-7-2-16,8-3 3 15,1-8 0-15,0-11 1 16,0-5-3-16,0-5 0 16,0-3 2-16,-3-11 0 15,0-7 1-15,-7 0 0 16,1 5 0-16,-3 2 0 15,0 6 6-15,-3 8 4 16,0 5-5-16,-3 8-1 16,3 5-4-16,3 11-1 15,0 5 1-15,3 0 0 0,3 0 0 16,3 1 0-16,0-4 0 16,3-2 2-16,5-3-28 15,4-5-11-15,3-5-42 16</inkml:trace>
  <inkml:trace contextRef="#ctx0" brushRef="#br0" timeOffset="4">11737 1079 172 0,'-24'-8'66'0,"18"8"-36"0,-12 0-35 15,10 5 10-15,-7 3-10 16,-6 6 1-16,0 4 4 0,0 6 2 15,0 8 0-15,6-1-2 0,6 1 1 16,6 0-4-16,6 0 2 16,6-6-1-16,6-5 0 15,12-2-9-15,3-6-3 16,3-10-22 0,2-6-40-16,1-8 10 15</inkml:trace>
  <inkml:trace contextRef="#ctx0" brushRef="#br0" timeOffset="5">11928 762 112 0,'3'18'44'0,"0"9"-24"15,-1 12-21-15,4-15 9 0,0 8 15 16,0 10 7-16,-3 11-9 15,3 8-2-15,-3 0-7 16,0 0-2-16,0-8-6 16,0-6-3-16,0-2 2 0,0-5-29 15,-3-8-9-15,3-6-43 16</inkml:trace>
  <inkml:trace contextRef="#ctx0" brushRef="#br0" timeOffset="6">12291 1061 44 0,'3'-11'16'0,"0"8"-8"0,0 1-5 0,-3 2 4 15,-3 0 16-15,-6 2 8 16,-6 4-3-16,-6 2-2 15,-6 2-12-15,-6 3-4 16,1 1-6-16,2 1-3 16,3 1 0-16,-3 11-4 0,10-1 0 15,5-2-1-15,3 3 3 16,3-1 0-16,3-2 3 0,9 0 1 16,6-1 3-1,6-4 1-15,9 2 3 0,5-5 1 16,4-3 1-16,3-2-6 15,-4-1-2-15,-2-2-29 16,-3 0-12-16,-3-5-29 16</inkml:trace>
  <inkml:trace contextRef="#ctx0" brushRef="#br0" timeOffset="7">9847 1053 80 0,'-48'-3'30'0,"27"3"-16"0,-11-3-6 0,11 3 11 0,-9 0 4 16,-6 0 3-1,-8 0-9-15,-10 0-3 0,-8 0-10 16,-16 0-3-16,-14 6-1 15,-9 2 0-15,-9 0 2 0,-3 5-3 16,-12 5 0-16,0 3 1 16,-3 6 0-16,-6 10-3 15,-9 3 2-15,-6 5 1 16,-12 2 0-16,-6 9 0 16,-2 5 2-16,-4 15-1 15,4-2 2-15,5 3-4 16,12-11-2-16,15-5 2 15,18-5 2-15,15-6 0 16,18-5 2-16,11-3-4 16,16 3-2-16,11-8-9 15,9-8-5-15</inkml:trace>
  <inkml:trace contextRef="#ctx0" brushRef="#br0" timeOffset="8">6424 1918 104 0,'-24'10'41'0,"9"9"-22"0,-15 21-22 0,16-19 6 16,-4 16 8-16,-3 3 5 15,-3-1-2-15,6-2 2 0,3-5-9 16,3-3-2-16,6-5-3 15,6-3-2-15,6-2 3 0,9-9 2 16,15-5 2-16,9-10-8 16,11-5-4-16,13-12-19 15,8 1-8-15,10-21-27 16</inkml:trace>
  <inkml:trace contextRef="#ctx0" brushRef="#br0" timeOffset="9">11987 1521 124 0,'-9'-8'46'0,"12"11"-24"0,-3-3-28 0,0 0 15 15,6 10 2-15,0 6 12 16,0 11 8-16,3 15-10 15,3 6-4-15,0 7-10 16,0 9-7-16,6 2-1 0,8 16-1 16,-5-13 0-16,0-11-3 15,0-8-1-15,3-5-6 16,-4-11-3-16,1-10-5 16,0-5-2-16,0-9-13 15,-3-2-35 1,0-8 6-16,0-5 33 15,-4-6 17-15</inkml:trace>
  <inkml:trace contextRef="#ctx0" brushRef="#br0" timeOffset="10">12344 2053 160 0,'-6'-11'60'0,"3"9"-32"0,0 2-22 16,3 0 15-16,0 0-13 16,0 0-2-16,3 5-4 0,3 5 1 15,0 17-2-15,3 2-3 0,0 3-1 16,0-1 2-16,3 1 2 15,-3-5 2-15,-9-1 1 16,0-5 9-16,-9-2 6 16,-3-3 1-16,-9-6 3 15,-6 1-11-15,-2-3-4 16,-4-6-12-16,6 1-3 16,0-3-25-16,7-5-9 15,20 0-54 1</inkml:trace>
  <inkml:trace contextRef="#ctx0" brushRef="#br0" timeOffset="11">12508 1344 96 0,'-12'-14'35'0,"12"14"-18"0,0 0-20 15,12 0 8-15,12 0-6 16,9 0 0-16,11 0 3 16,10 0-3-16,14 0-2 15,22 0 2-15,20-2 2 16,15-3 2-16,26 2 1 15,19-2 0-15,24 5 0 16,11 0 0-16,18 2 0 0,15 1 2 16,15 2 3-16,21 6 0 15,6 2 2-15,15 8-6 16,5 6-3-16,13 2-1 16,2 13 1-16,-2 3-1 15,-6 19-1-15,-19-1 3 0,-5 6-7 16,-24-6 1-16,-18 3 10 15,-27 6 4-15,-8-1-2 16,-25-5-1-16,-20-7 0 16,-21-4 0-16,-21-10-4 15,-12-5-3-15,-20-11-9 16,-22-5-3-16,-14-8-60 16</inkml:trace>
  <inkml:trace contextRef="#ctx0" brushRef="#br0" timeOffset="12">19306 2188 176 0,'12'-6'66'0,"9"9"-36"0,18 13-37 0,-18-8 8 0,9 8-5 16,8 5 0-1,1 5-8-15,-3 1-3 0,-7 2 8 16,-5-3-1-16,-12-2 3 0,-9-5 5 16,-12-3 2-16,-12-6 4 15,-5 1 3-15,-16-3-26 16,0 0-55 0,1-3-4-16</inkml:trace>
  <inkml:trace contextRef="#ctx0" brushRef="#br0" timeOffset="13">940 12036 96 0,'-6'-14'35'0,"6"9"-18"0,0 2-13 16,0 3 10-16,0 0-4 16,3 3 0-16,0 8 0 15,-3 7 1-15,0 14-3 16,0 10-3-16,0 14 0 16,-3 10-1-16,0 3-2 15,3 2 1-15,-6-7 0 0,3-1-1 16,3-15-2-16,0-3 1 15,0-11-1-15,0-7-25 16,0-9-49 0,0-5-4-16</inkml:trace>
  <inkml:trace contextRef="#ctx0" brushRef="#br0" timeOffset="14">1258 11991 148 0,'-6'0'57'0,"6"15"-30"0,6 15-32 0,-6-7 12 16,-6 14-4-16,0 14 1 0,0 15 0 16,-5-3 2-16,2 3-3 15,0-2 0-15,6-6 1 0,-3-2-5 16,3-11-1-16,0-8-37 15,0-11-49 1,0-2 15-16</inkml:trace>
  <inkml:trace contextRef="#ctx0" brushRef="#br0" timeOffset="15">964 12485 204 0,'-24'-2'77'0,"24"-1"-42"0,6-5-45 0,3 8 9 16,0 0-2-16,3-3 3 15,2 1-1-15,10-1 0 16,0 3 1-16,6 0 0 0,14 3 2 16,1-1-34-16,0-2-13 15,-4 0-29 1</inkml:trace>
  <inkml:trace contextRef="#ctx0" brushRef="#br0" timeOffset="16">1368 12469 164 0,'-5'0'63'0,"5"3"-34"15,3 2-36-15,-1 1 10 0,4-4-5 16,9 1-2-16,6 0 5 15,-6-1 3-15,6-2-1 16,3 0 0-16,-1-2 3 0,1-1-1 16,0-2 0-16,-9-6-1 15,0 6 0-15,-3-11-5 16,-3 3 1-16,-9-6 2 16,-3 3 3-16,-3 3-2 15,-12 2-2-15,6 4 0 16,-9 9 1-16,-9 9-1 15,4 5-1-15,2 2 1 16,3 1 1-16,3 2-1 0,6 5-1 16,3 6 1-16,6-5-1 15,3-1-3 1,12-2 2-16,6-3 1 0,3-8 0 16,6 0-29-16,2-7-10 15,10-6-34 1</inkml:trace>
  <inkml:trace contextRef="#ctx0" brushRef="#br0" timeOffset="17">1845 12438 164 0,'-9'-11'63'0,"0"11"-34"0,-3-5-23 0,12 5 17 0,-9 0-8 16,-6 2 2-16,-6 6-8 15,-5 6-3-15,2 4-3 16,0 9-3-16,6 4 1 0,3-2-4 15,6 1 0-15,3-4 2 16,6-5 0-16,9 0-2 16,6-5 2-16,3-8 1 15,0-8 0-15,3-5-9 16,-3-8-2-16,-1-1-1 16,-2-7 2-16,-3 0 6 15,-3-3 4-15,-3 3 1 16,-3 5-1-16,-3 6 7 15,0 2 3-15,0 5-3 16,0 6-2-16,0 5-2 0,0 8-3 16,0 5-2-1,6 0-1-15,-3 0 2 0,6-2 2 16,6-4-7-16,3-1-1 16,-1-6-34-1,4-6-57-15,0-4 12 16</inkml:trace>
  <inkml:trace contextRef="#ctx0" brushRef="#br0" timeOffset="18">2047 12483 120 0,'-9'5'46'0,"12"8"-24"0,-3 3-28 0,0 5 8 15,0 6 2-15,0 10 2 0,0 2 6 16,0 12 5-16,0-4-9 15,3-2-4-15,0-5-3 16,-3-6 1-16,3-5-1 16,-3-7 2-16,0-1 2 0,0-8 0 15,-3-8 2-15,0-5-9 16,-3-5-3-16,0-11-6 16,0-18-1-16,0-9-1 15,3 4 1-15,3-9 7 16,0-2 2-16,3 2 3 15,6 3 2-15,3-5-1 16,9 5-1-16,12 3 3 0,0 5 2 16,-1 13 2-16,1 5 3 15,3 14 8 1,-1 13 3-16,-2 8-6 0,-9 2-4 16,-3 1 7-16,-9 5 5 15,-3 7-3-15,-9-4 0 16,-15-6-2-16,3-2-2 15,-6-4-41-15,0-1-18 16,-3-6-25 0,3-6-46-16,-11-15 26 15</inkml:trace>
  <inkml:trace contextRef="#ctx0" brushRef="#br0" timeOffset="19">2501 12747 56 0,'6'6'22'0,"9"12"-12"0,14 11-12 0,-11-18 4 0,6-1 0 16,12-2 3-16,20-2 11 16,4-4 5-16,11-2-5 15,4-16-1-15,14-2-7 16,9-6 0-16,6-5-7 16,1-3-3-16,8-5 5 15,-3-5 3-15,0-6-3 16,-12-5-2-16,-6-5 0 15,-5-3 1-15,-7 6 3 16,-11 7 4-16,-13 0 5 16,-11 6 1-16,-12 8-4 15,-7 4-1-15,-2 7-6 0,-9 2-1 16,-3 5 3-16,-6 0-3 16,0 5 0-16,-3 1-1 0,-3 4-2 15,3-2 1-15,0 3 1 16,-3 2-6-16,3-2-1 15,-3 2 2-15,0 1 1 16,3-1 4-16,0 1 1 16,-3-4-1-16,3 4-2 15,0-1 3-15,-6 0 0 16,-6 1-8-16,-9-1-2 16,-6 3 6-16,-6 3 5 15,1-1-2-15,-1 1 1 0,3 0 1 16,3-1 2-16,3-2-3 15,6 3 0-15,7-3-3 16,5 0-3-16,9-3-1 16,8-2 0-16,10-3-2 15,9 0-1-15,3-2 4 16,2 4 3-16,1 4-4 16,-6 7 1-16,-6 3 3 15,-7 5 4-15,-5-2 12 16,-6 4 5-16,-6 4-11 15,-6 2-3-15,0-2-7 16,0-3-1-16,0-3-85 16</inkml:trace>
  <inkml:trace contextRef="#ctx0" brushRef="#br0" timeOffset="20">1388 11707 20 0,'-3'3'11'0,"3"-3"-6"0,0 0 0 0,0-3 6 15,0 0-4-15,3-4-2 16,-3-4 4-16,0-2 4 16,0-8-3-16,0-6 2 15,0-2-1-15,0-5 3 16,0-9-7-16,0-7-2 15,0-6-3-15,0-2 1 16,0-8-4-16,6-3 0 16,-6-7 1-16,3-1 0 15,6-3 0-15,0-2 0 0,-3 0 4 16,9-8 2-16,-3 0-2 16,9-2-3-16,5 2 0 15,1 3-1-15,0-6 2 16,0-2 1-16,5 5 3 15,1-5 3-15,6-3-4 16,0 0-1-16,5 2 0 16,7 4 0-16,11-1 2 15,4 3 3-15,5-2-4 16,1 2-3-16,8-3-1 16,12 3 1-16,13 0 1 0,2 0 1 15,12 3 0-15,3 10 0 0,0-2 2 16,-6 10 1-16,0 6 1 15,-9 7 0-15,-6-2 2 16,9-3-3-16,-17 8 1 16,-10 8-3-16,-11 3 0 15,-4 7-1-15,-8 6 0 16,-7 5-2-16,1 6-2 16,-7 2 1-16,-5-3-1 15,-9 4 0-15,-9 4 2 16,-10 0 1-16,-2 4 1 15,-6-7-22-15,0 6-8 16,-3 0-11-16,-3 3-3 0</inkml:trace>
  <inkml:trace contextRef="#ctx0" brushRef="#br0" timeOffset="21">3758 7934 64 0,'-3'0'24'0,"6"0"-12"0,-3-3-12 0,0 3 7 15,2 0-2-15,4 0 2 16,3 0 0-16,9 0 3 16,3-2-1-16,6 2 0 0,0-3-5 15,5 1-1-15,4-1-1 16,0 0-2-16,3 1 1 16,-4 2 1-16,-2 2 8 15,-6 1 5-15,-9 2 10 16,-6 0 5-16,-7 9-8 15,-7 2 0-15,-7 2-13 16,-3 1-3-16,0-1-2 0,0 1-5 16,-3-1 1-16,3-2-7 15,-3 0-3-15,3 0-38 16</inkml:trace>
  <inkml:trace contextRef="#ctx0" brushRef="#br0" timeOffset="50">22194 7278 44 0,'0'-2'19'0,"0"2"-10"0,3 0-4 0,-3 0 6 16,0 0-2-16,0 0 2 15,0 0 7-15,0 0 3 16,0 0-2-16,0 0 1 16,0-3-7-16,0 0-3 15,0 1-1-15,0-9 1 16,0-7-1-16,0-1 0 16,-6-2-5-16,-9 0-1 15,0-6 1-15,-3-12 2 0,-3-1 1 16,-5 0-8-16,-7-2-1 15,-12 2-2-15,-5 1-1 16,-1-4 1-16,-18 3 3 16,-2 3-2-16,-15 3 1 15,-4 2 2-15,-11-7 0 16,3-1 2-16,-6 3 1 0,3 2 10 16,-4 6 3-1,10 3-5-15,0 2-4 0,6 0 2 16,8 6 4-16,10 2-1 15,11 5 1-15,13 3-7 16,8 0-4-16,9 3-10 16,6 3-5-16,9-1-42 15,7 0-58 1,5 1 19-16</inkml:trace>
  <inkml:trace contextRef="#ctx0" brushRef="#br0" timeOffset="51">20589 6233 104 0,'-26'-5'41'0,"8"8"-22"0,-3-1-22 0,12 3 6 16,-6 3 1-16,-9 8 2 15,0 5 6-15,-11-2 3 16,2-3-6-16,3-3-1 15,3 0-4-15,7 1-3 16,2-4 0-16,3 1-4 0,6-3 0 16,6 0 2-16,9 0 0 15,18-1-2-15,5 1 0 0,7 3-7 16,12 2-2 0,8 0-42-16</inkml:trace>
  <inkml:trace contextRef="#ctx0" brushRef="#br0" timeOffset="52">22792 8998 12 0,'0'0'8'0,"3"0"-4"0,-3 16-7 0,0-11 2 16,0 6 18-16,-3 5 9 16,-3 8-2-16,-6 18 0 15,-3 3-4-15,-3 5-1 16,-2 14-4-16,-16-4 1 15,-3 1 2-15,-5 3 3 16,-13-1-2-16,-3-2 0 16,-5-5 1-16,-6 2 0 15,2-3-11-15,1-7-3 0,-7-6 0 16,10-5-1-16,5-7 0 0,10-7-6 16,8-4 1-16,9-6-7 15,6-2 0-15,7-3-28 16,5-3-9-16,6-5-33 15</inkml:trace>
  <inkml:trace contextRef="#ctx0" brushRef="#br0" timeOffset="53">21991 9749 164 0,'-18'3'63'0,"-2"5"-34"0,-10 5-38 0,18-2 7 16,-6 10 3-16,-3 6 4 16,-3-1 11-16,1 0 7 15,-4 1-12-15,6-3-1 0,3-3-3 16,6-5-3-16,3 0-1 16,6-6-3-16,6 1-3 15,6-3 2-15,6-3 2 16,9-2 0-16,9-1 2 15,2 1-13-15,4 0-3 16,-3-1-32 0,-3 4-54-16,-7-4 10 15</inkml:trace>
  <inkml:trace contextRef="#ctx1" brushRef="#br1">8403 92 0 0,'0'0'0'0,"0"0"0"0,0 0 0 0,0 0 0 0,0 0 160 0,0 0-32 16,-6 0 25-16,6 0 6 0,0 0-139 0,-9 0-28 16,3 5-6-16,1-5-1 0,-1 0-5 0,0 6 0 15,0-4-1-15,0 4 0 0,-3 2 21 0,0 2 13 16,0-2-1-16,0 5-1 0,-3 6 45 0,0-6 8 16,3 6 3-16,-3 2 0 0,3 5-21 0,0 1-4 15,4-3-1-15,-1 5 0 0,0-3-33 0,6 1-8 16,0-4 0-16,3 4 0 0,3-9-9 0,2 1-1 15,1 2 0-15</inkml:trace>
  <inkml:trace contextRef="#ctx1" brushRef="#br1" timeOffset="733.964">8650 320 288 0,'0'0'12'0,"0"0"4"0,0 0-16 0,0 0 0 0,-3 0 0 0,0-8 0 16,-3 3 112-16,6 5 20 0,0 0 4 0,-3 0 1 16,1-8-70-16,-4 8-15 0,0 0-2 0,0 2-1 15,0 4-8-15,0-6-1 0,-3 5-1 0,0 3 0 16,3-3-14-16,-3 3-2 0,0 5-1 0,3-5 0 15,0 3-22-15,0 2 0 0,0 0 0 0,0 0 0 16,0 1 0-16,6-1 8 0,0-5-8 0,3 5 0 16,-3-2 0-16,3-3 8 0,3-3-8 0,0 0 0 15,3 3 12-15,0-8-1 0,0 3-1 0,0-1 0 16,3-4-10-16,-3 2 12 0,3-3-12 0,-3-2 12 16,0 2-12-16,-1-2-11 0,1 0 3 0,-3-3 0 15,0 2-13-15,0-2-3 0,-3 3 0 0,3-3 0 16,-3 3 13-16,0-6 3 0,0 3 0 0,0 0 0 15,-3-2-17-15,0-1-3 0,0 6-1 0,0-3 0 0,0 3 29 0,0-1 0 16,0 6 0-16,0 0 0 16,0 0-12-16,0 0 3 15,0 0 1-15,0 0 0 0,0 0 8 0,-3 6 0 0,0 2 0 16,3 2 0-16,0-2 0 0,0 0 11 16,0 0-3-16,0 3 0 0,3-6-8 0,3 3 0 0,-6-8 0 0,3 8 0 0,0-3 0 0,3 0 0 15,-6-5 0-15,6 3-448 0</inkml:trace>
  <inkml:trace contextRef="#ctx1" brushRef="#br1" timeOffset="1118.981">8799 328 759 0,'0'0'16'0,"0"0"4"0,-3 8 1 0,3 2 1 0,0-5-22 0,0 9 0 0,0-9 0 0,0 3 0 16,3 0 24-16,0 0 1 0,0 2 0 0,0-4 0 16,3 2 15-16,-3-6 4 0,-3-2 0 0,6 6 0 15,-6-6-14-15,9 5-2 0,-3-5-1 0,0 0 0 16,-6 0-27-16,9 0 0 0,0-5 0 0,0-1 0 16,-3 4-35-16,0-6-12 0,2 2-2 0,-2-2-1 15,0 3-55 1,0-5-11-16,-3 2-3 0,3 0 0 0,-3 2 43 15,0-2 9-15,-3-2 2 0,3 5 0 0,-3 2 65 0,0 3 0 0,0 0 16 0,0 0-4 16,0 0 52-16,0 0 11 0,0 0 1 0,0 0 1 16,-3 3 2-16,0 7 0 0,3-2 0 0,-3 5 0 15,0-2-14-15,0 2-2 0,3 0-1 0,0 1 0 0,0-9-21 16,0 6-4-16,3-1-1 0,3-5 0 0,-3 3-24 0,3 0-4 16,0-2-8-16,0-1 11 15,0-3-38-15,0-2-7 0,3 0-2 16</inkml:trace>
  <inkml:trace contextRef="#ctx1" brushRef="#br1" timeOffset="1335.966">9055 140 576 0,'0'0'51'0,"0"0"-41"0,0 0-10 0,0 0 0 16,0 0 43-16,0 0 6 0,0 0 2 0,0 0 0 15,0 0-14-15,6 10-2 0,-3-2-1 0,0 3 0 16,0 5 21-16,0 0 4 0,0 0 1 0,-3 2 0 16,3 3-28-16,0 3-4 0,0-8-2 0,-3 2 0 15,3 1-11-15,3-1-3 0,-6 1 0 0,3-3 0 16,0 2-12-16,0-4 0 0,-3-1-12 0,3-5-351 16,-3 2-70-16</inkml:trace>
  <inkml:trace contextRef="#ctx1" brushRef="#br1" timeOffset="1594.988">8984 320 1263 0,'-6'-6'56'0,"6"6"12"0,-6 0-55 0,6 0-13 0,0 0 0 0,0 0 0 0,0 0 46 0,0 0 6 16,0 0 2-16,0 0 0 0,9-5-20 0,0 3-4 15,3-6-1-15,0 5 0 0,-4 0-5 0,4-2 0 16,0 2-1-16,0-2 0 0,3 5-23 0,-3 0 8 16,6-5-8-16,-3 5 0 0,0 0 0 15,-4 0 0-15,4 0 0 0,-3 0-492 16,0 0-92-16</inkml:trace>
  <inkml:trace contextRef="#ctx1" brushRef="#br1" timeOffset="1873.963">9204 338 403 0,'0'0'17'0,"0"0"5"15,0 0-22-15,-3 3 0 0,3-3 0 0,-6 5 0 0,6-5 183 0,0 0 32 0,0 0 6 0,-6 5 2 16,3 3-179-16,0 0-35 0,0 3-9 0,0-3 0 16,3 2 15-16,0-2 1 0,0 6 0 0,0-6 0 15,0 2 27-15,3 3 5 0,0-5 2 0,0 0 0 16,0 3-18-16,3-6-3 0,0 3-1 0,0-5 0 15,3-1-16-15,0 1-3 0,0 2-1 0,0-10 0 16,3 2 0-16,-3-2-8 0,-1 0 12 0,1-3-4 0,0 0 3 0,-3-3 0 16,0 3 0-16,0-2 0 15,-3 2-11-15,3-3 12 0,-6 1-12 16,3 4 12-16,-6-7-12 0,0 5 0 0,0 3 0 16,-3-6 0-16,-3 3 0 0,0 0 0 0,3 3 0 15,0 5 12-15,-2-8-12 0,-1 8-16 0,3-2 4 16,0 4 1-16,-3-2-25 0,3 3-4 0,0 2-2 0,3 0 0 15,0-2-98-15,3-3-19 0</inkml:trace>
  <inkml:trace contextRef="#ctx1" brushRef="#br1" timeOffset="2431.977">9389 307 403 0,'0'0'36'0,"0"5"-36"0,3 5 0 0,-3 1 0 15,3-6 121-15,-3 8 18 0,2-5 3 0,-2 3 1 16,0 2-60-16,0-2-12 0,0-1-3 0,0 4 0 16,0-9-32-16,0 6-6 0,-2-1-2 0,2-5 0 15,0-5-19-15,0 0-9 0,0 0 8 0,0 0-8 16,0 0 8-16,0 0-8 0,0 0 8 0,0 0-8 15,0 0 0-15,0 0-17 0,0 0 2 0,0 0 1 16,0 0 2-16,2-5 0 0,-2-5 0 0,3-1 0 16,3 0 12-16,-3 3-12 0,-3-5 12 0,3 0-12 15,3 0-12-15,-3 2-1 0,3 3-1 0,0-5 0 16,0 2 26-16,0 3 0 0,0 1 9 0,-3-1-9 0,-3 8 0 16,0 0-12-16,0 0 0 0,0 0 0 0,0 0 22 0,6 8 5 15,-3-6 1-15,0 9 0 0,0-3 8 16,0 2 1-16,-3 3 1 0,0-5 0 0,-3 3-3 0,3-3-1 15,0 0 0-15,0-3 0 0,-3 0-11 0,3-5-3 16,0 0 0-16,0 0 0 0,0 0-8 0,0 0 0 16,-6 8 0-16,6-8-11 0,0 0 11 0,0 0 0 15,0 0 8-15,3-8-8 0,3 3 8 0,3-3-8 16,-3 3 8-16,0-6-8 0,3 3 0 0,0 0 0 16,0 3-10-16,-1-3 10 0,1 3 0 0,-3 5 0 0,3-5 8 0,-9 5-8 15,6 5 0-15,0-2 0 16,0 2 0-16,-3 0 0 0,0 3-10 0,0 3 10 15,0-6-8-15,0 3 8 0,-3-8 0 0,0 5 0 0,0-5 9 0,3 8-9 32,-3-8-16-32,6 8-9 0,-6-8-3 15,0 0-534-15</inkml:trace>
  <inkml:trace contextRef="#ctx1" brushRef="#br1" timeOffset="2803.982">9731 296 1040 0,'0'0'46'0,"0"0"10"0,0 0-45 0,0 0-11 0,0 0 0 0,-6-3 0 16,3-2 26-16,3 5 3 0,0 0 1 0,-6 0 0 0,3 0-22 16,-3 5-8-16,0-5 0 0,0 6 0 0,0 2 9 0,0-3-9 15,0 3 8-15,0 5-8 0,0-5 26 0,0 2 0 16,3-2 0-16,0 3 0 0,0-3-10 0,3 5-1 16,-2-8-1-16,2 3 0 0,2 0-14 0,1-2 0 15,-3-6 8-15,0 0-8 0,0 0 0 0,9 5 9 16,-9-5-9-16,6 0 8 0,3 0-8 0,0 0 0 15,-3-3 9-15,0 1-9 0,0-6 0 0,3 2 0 16,-3-2 0-16,0 3 0 0,0-3-16 0,0 3 1 16,-3-6 1-16,0 3 0 0,0 0 14 15,0 3 0-15,0-5 0 0,-3 7-9 0,3-5 9 0,-3 3 0 16,0-1 0-16,0 6 0 0,0 0 0 16,0 0 0-16,0 0 0 0,0 0 0 0,0 0 11 0,0 0 4 15,0 8 1-15,0 3 0 0,0 2-16 0,0-5 11 0,0 3-11 16,-3 2 10-16,6 0 9 0,-3-5 1 0,3 3 1 15,-3-1 0-15,3 1-9 0,-3-3-1 0,3 2-1 0,0-2 0 16,3-2-10-16,-3-6 0 0,-3 0 0 0,5 5 0 31,1-5-52-31,3 0-7 0,-3-3-1 0,0 1 0 0</inkml:trace>
  <inkml:trace contextRef="#ctx1" brushRef="#br1" timeOffset="3023.964">9886 100 864 0,'0'0'76'0,"3"-3"-60"0,-3 3-16 0,0 0 0 0,0 0 55 0,0 0 8 16,0 0 1-16,0 0 1 0,0 0-41 0,0 0-8 15,6 3-1-15,-3 0-1 0,-3 5-5 0,3 0-1 16,0 0 0-16,-3 5 0 0,-3 3 31 0,3-3 5 16,0 5 2-16,0 4 0 0,0 4 12 0,-3-5 2 15,3 6 1-15,-3-1 0 0,6 1-45 0,-6-4-8 16,3 1-8-16,-3-3 9 0,6 1-9 0,0-4 0 15,-6-5 0-15,3 6-11 0,3-11-1 0,3 2 0 16,-4 1 0-16,-2-6-444 16,0-5-90-16</inkml:trace>
  <inkml:trace contextRef="#ctx1" brushRef="#br1" timeOffset="3248.968">9814 280 1396 0,'-9'-5'62'0,"9"5"13"0,0 0-60 0,0 0-15 0,0 0 0 0,0 0 0 16,0 0 40-16,0 0 4 0,0 0 2 0,0 0 0 15,0 0-46-15,9 0 0 0,-6-6 0 0,6 6 0 16,-3 0 32-16,3 0 6 0,0 0 2 0,0 0 0 16,0 0-11-16,3 6-1 0,-6-6-1 0,6 0 0 15,-1 0-27-15,4 0-14 0,-3 0 2 0,0 0 0 16,0 0-24-16,0 0-4 0,3 5 0 0,-3-5-697 15</inkml:trace>
  <inkml:trace contextRef="#ctx1" brushRef="#br1" timeOffset="3399.979">10052 325 1321 0,'0'8'28'0,"-3"-3"7"0,3 3 1 0,-3-3 2 16,3 3-30-16,-3 3-8 0,6 0 0 0,-6-1 0 0,3 3 25 0,-3-5 4 15,6 3 1-15,-3 2 0 0,3-5-19 0,-3 5-11 16,0-7 12-16,0-1-12 0,0-5 10 0,3 8-10 15,-3-8 8-15,0 0-439 16,0 0-88-16</inkml:trace>
  <inkml:trace contextRef="#ctx1" brushRef="#br1" timeOffset="3577.976">10055 262 1267 0,'0'0'112'0,"0"0"-89"0,3 0-23 15,0-6 0-15,3 4 42 0,-3-4 4 0,3 6 1 0,0 0 0 16,0-5-47-16,3 2 0 0,-3 3 0 0,0 0-10 16,0 3-10-16,0 2-1 0,0-5-1 0,0 6 0 31,0-4-98-31,-3 4-20 0</inkml:trace>
  <inkml:trace contextRef="#ctx1" brushRef="#br1" timeOffset="3765.983">10308 288 403 0,'0'0'36'16,"-6"5"-36"-16,3-2 0 0,3-3 0 16,0 0 171-16,-3 3 27 0,-3-1 6 0,1 4 0 15,2-1-153-15,-3 3-31 0,0-3-7 0,0 3-1 0,0-3-12 0,0 8 9 16,0-5-9-16,0 0 8 0,0 3-8 0,0 2 0 16,0-5 0-16,6 3-11 0,-3 2 11 0,3-2 0 15,0-1 0-15,0 3 0 0,0-7 0 0,0 2 0 16,6-3 8-16,0 0-8 0,0 3 0 0,3-5-15 15,0-1 3-15,3-2-336 16,-3 0-68-16</inkml:trace>
  <inkml:trace contextRef="#ctx1" brushRef="#br1" timeOffset="4118.979">10433 320 172 0,'-3'-6'8'0,"0"4"1"0,3 2-9 0,-6-3 0 0,6 3 0 16,-6-2 0-16,3-4 219 0,3 6 41 0,0 0 9 0,0 0 2 15,0 0-211-15,-11 6-41 0,-1-1-9 0,3 3-2 16,0-3-8-16,3 6 0 0,0-1 0 0,-3-2 0 16,3 3 12-16,0 2 0 0,0-5 0 15,3 2 0-15,-3 1 22 0,6 0 5 0,0-6 1 0,0 3 0 16,0-3-27-16,6-2-5 0,-6 2 0 0,6-5-8 16,0 5 16-16,0-5-3 0,0-5-1 0,3 5 0 15,3-8-12-15,-3 3-16 0,0-3 3 0,3 3 1 31,-1-3-12-31,-2 2-3 0,0-4 0 0,0 2 0 0,0 0 4 0,0 0 1 0,-3 3 0 16,0-1 0-16,-3 1 22 0,3 2 0 0,-6 3-9 0,0 0 9 16,0 0 0-16,0 0 9 0,0 0-1 0,0 8 0 15,0-2 16-15,0 2 4 0,0 2 0 0,0-2 0 16,0 5-4-16,0 1-1 0,-3-9 0 0,0 6 0 16,3-1-8-16,0-5-2 0,0 9 0 0,3-9 0 15,-3-5-13-15,0 0 0 0,0 0 0 0,3 8 0 16,3-6-40-16,-6-2-12 0,6 3-1 15</inkml:trace>
  <inkml:trace contextRef="#ctx1" brushRef="#br1" timeOffset="4342.966">10648 60 576 0,'0'0'12'0,"0"6"4"0,0 2 0 0,0 2 0 0,0 3-16 16,0 1 0-16,-3-1 0 0,3 5 0 0,0 4 77 0,-3-4 13 0,0 3 2 0,3 0 1 16,0 3-5-16,0-3-2 0,-3-2 0 0,3 0 0 15,0-1-41-15,0-2-8 0,0 2-1 0,3-4-1 16,-3-4-25-16,0 3-10 0,3-5 8 0,-3 6-8 31,3-12-39-31,-3-2-13 0,0 0-2 0,0 0-1 0</inkml:trace>
  <inkml:trace contextRef="#ctx1" brushRef="#br1" timeOffset="4561.972">10782 31 1036 0,'0'0'23'0,"0"0"5"0,0 0 0 0,0 0 1 0,3 8-29 0,0 6 0 0,-3-9 0 0,0 8 0 0,0 0 0 0,0 0 0 16,0 3 0-16,0 0 0 0,0 5 57 0,0-2 6 15,0 2 1-15,0 0 0 0,0 3-36 0,0-5-8 16,0 2 0-16,3-3-1 0,-6-4-9 0,3 1-2 16,3 1 0-16,-3-3 0 15,0 1-46-15,2-1-10 0,1-8-1 0,-3 3-1 0</inkml:trace>
  <inkml:trace contextRef="#ctx1" brushRef="#br1" timeOffset="4783.983">10847 267 403 0,'3'0'36'0,"-3"0"-36"0,0 0 0 0,6 2 0 0,-3 4 130 0,6-6 19 0,-6 8 4 0,3-3 1 16,0 3-65-16,0 3-13 0,-3-4-2 0,3 4-1 16,3-3-23-16,-3 0-5 0,0 2-1 0,-1-2 0 15,1-2-20-15,0-4-5 0,0 4-1 0,0-1 0 16,-6-5-18-16,9 3 0 0,-9-3 8 0,6 2-8 31,0-2-125-31,3 0-29 0,0-2-6 0,-9 2 0 0</inkml:trace>
  <inkml:trace contextRef="#ctx1" brushRef="#br1" timeOffset="4931.964">11133 230 403 0,'-3'5'36'15,"-3"-5"-36"-15,3 5 0 0,0 9 0 0,0-6 196 0,-3 5 33 16,0 0 7-16,3 6 0 0,-6 2-168 0,0 2-33 15,0-4-7-15,-3 5-2 0,0 0 2 0,1-3 0 16,-1 3 0-16,3-9 0 0,0 4-2 16,0 0 0-16,0-6 0 0,6 0 0 15,0-5-11-15,0 3-3 0,0-4 0 0,0-1-476 16,3-6-96-16</inkml:trace>
  <inkml:trace contextRef="#ctx1" brushRef="#br1" timeOffset="6181.968">11835 240 1141 0,'0'0'24'0,"0"0"6"0,0 0 1 0,0 0 2 0,0 0-33 0,0 0 0 0,-6-2 0 0,-3-1 0 16,3 3 10-16,1 0-10 0,-4 0 8 0,0 3-8 15,0-1 10-15,-3 1-10 0,3 2 12 0,3 1-12 16,0 2 18-16,0-3-3 0,-3 8-1 0,0 3 0 16,0 0-5-16,3 0-1 0,-3 2 0 0,3 1 0 15,3-6-8-15,0 0 0 0,0 0 0 0,6 1 8 0,0-9-8 0,3 3-17 16,0 0 4-16,3-3 1 15,0 0 12-15,-3-5 0 0,-6 0 0 0,6 0-9 0,3-5 9 0,0 0 0 16,0 0 0-16,-3-3 0 16,0 0-18-16,3 0-8 0,0-6-2 0,0 4 0 15,-3-3-24-15,-1 5-4 0,1-6-2 0,0 1 0 16,0 3 10-16,-3 2 3 0,0-5 0 16,0 5 0-16,-3 2 29 0,3-2 7 0,-6 3 1 0,3 5 0 0,0 0 32 0,0 0 6 15,0 0 2-15,0 0 0 0,0 5 9 0,0 3 3 16,-3 0 0-16,0 3 0 0,0-1 2 0,3 4 1 15,-3-4 0-15,3 3 0 0,-3-2-28 16,6 0-6-16,0-1-1 0,3-2 0 0,-3 3-12 16,0-3-10-16,3-3 2 0,-6-5-520 15</inkml:trace>
  <inkml:trace contextRef="#ctx1" brushRef="#br1" timeOffset="6392.975">11972 74 518 0,'0'0'23'0,"0"0"5"0,0 0-28 0,-3 10 0 0,0-4 0 0,3 1 0 16,3 7 98-16,-3-1 14 0,-3 5 4 0,3 4 0 16,0 1-70-16,-3 1-14 0,3 3-2 0,0 2-1 15,0-3-1-15,0 1 0 0,0-9 0 0,3 3 0 16,-3-2-17-16,3-3-11 0,-3-3 12 0,3 0-12 15,3-2 0-15,-3-3-12 0,0 2 0 0,0-7-493 16</inkml:trace>
  <inkml:trace contextRef="#ctx1" brushRef="#br1" timeOffset="6622.977">12062 105 1054 0,'0'0'47'0,"0"6"9"0,0 2-44 0,-3 2-12 16,3-2 0-16,0 5 0 0,-3 6 0 0,3-6 0 16,3 6 0-16,0 2 0 0,-3 5 0 0,0-7 12 0,-3 7-12 0,3-5 12 15,0-2 16-15,3 2 3 16,-3-2 1-16,2-1 0 0,1-5-12 0,0 1-1 16,0-1-1-16,0-5 0 15,6 2-99-15,-3-2-20 0</inkml:trace>
  <inkml:trace contextRef="#ctx1" brushRef="#br1" timeOffset="6883.024">12213 307 864 0,'0'0'76'0,"0"0"-60"0,-3 13-16 0,0-8 0 16,-3 6 47-16,3-1 6 0,0-2 2 0,-2 3 0 15,2 2-25-15,0 0-5 0,3-5-1 0,0 3 0 0,0-1 13 0,0 1 3 16,3-3 0-16,2 2 0 15,1-7 12-15,3 2 4 0,-3 1 0 0,3-4 0 0,3 1-14 0,-3-3-2 16,3-3-1-16,-3 1 0 0,0 2-24 0,3-6-5 16,-3-2-1-16,0-2 0 0,0 2-9 0,-4 0 10 15,1 3-10-15,-3-9 10 0,0 6-10 0,-3-2 0 16,-3 2 0-16,0-5 0 0,-3 7-13 0,4-7 1 16,-7 5 1-16,0 3 0 0,0-3-7 0,-3 3-2 15,0-1 0-15,3 4 0 16,0 2-16-16,0 0-3 15,0 2-1-15,3 4 0 0,6-6-115 0,0 0-23 0</inkml:trace>
  <inkml:trace contextRef="#ctx1" brushRef="#br1" timeOffset="7115.965">12505 235 806 0,'0'0'72'0,"0"0"-58"0,0 0-14 0,-3 3 0 16,-3-1 44-16,3 1 7 0,-3 2 1 0,-3 1 0 16,0 2-52-16,0-3 0 0,0 3-9 0,1 2 1 15,-1 1 8-15,3 0 14 0,-3 2-3 0,0 0-1 16,3-5 42-16,3 2 9 0,0 4 2 0,0-6 0 16,3 2-20-16,3 3-4 0,0-5-1 0,3 6 0 15,3-9-38-15,-3 3-8 0,6-8-2 0,-3 5 0 16,2-2-40-16,1 2-8 0,-3-5-2 15</inkml:trace>
  <inkml:trace contextRef="#ctx1" brushRef="#br1" timeOffset="7485.987">12654 256 864 0,'-6'0'76'0,"0"0"-60"15,0 6-16-15,0-6 0 0,0 5 101 0,0-5 18 16,0 8 3-16,-3-3 1 0,3 0-99 0,0 6-24 15,-3 0 0-15,3 2 0 0,1-8 0 0,-4 8 0 16,6 0-9-16,-3 1 9 0,3-6 0 0,3 2 0 16,0-2 0-16,0 0 0 0,0-8 9 0,3 8 3 15,3-3 0-15,0 1 0 0,2-4-12 0,1 1 0 0,0-3 0 16,0-3 8-16,0 1-8 0,0 2 0 16,0-8 0-16,0 2 8 0,-3 1-8 0,3-3 0 0,-6 3 0 0,3-3-11 15,-3 0-7-15,0 3-2 0,0-1 0 16,0-2 0-16,-3 3 20 0,0-3 0 0,-3 3-8 0,3 5 8 15,0 0-12-15,0-8 2 0,0 8 0 16,0 0 0-16,0 0 10 0,0 0 0 0,0 0 0 0,0 0-8 16,0 8 17-16,0 0 4 15,-3 2 1-15,3-2 0 0,3 3 6 0,-3 0 2 0,0-1 0 0,0 3 0 16,3-5 2-16,0 3 0 0,3-3 0 0,0 5 0 16,0-8-13-16,2 3-3 0,1-2 0 0,0-6 0 15,0 0-8-15,0 2-12 0,0-2 2 0,0-2-417 16,0-4-83-16</inkml:trace>
  <inkml:trace contextRef="#ctx1" brushRef="#br1" timeOffset="7702.986">12847 31 1036 0,'0'0'23'0,"0"0"5"0,0 0 0 0,0 0 1 0,0 0-29 16,0 0 0-16,6 8 0 0,-6 6 0 0,3-1 0 0,-3 0 0 15,3 0 0-15,0 8 0 0,-3 3 57 0,0 3 6 16,0-1 1-16,0-2 0 0,0 2-40 0,0 1-7 16,0-6-1-16,3 0-1 0,-3 3-7 0,0-6 0 15,0-4-8-15,0 4 12 0,0-5-26 0,0 1-6 0,0-1 0 0,-3-5-558 16</inkml:trace>
  <inkml:trace contextRef="#ctx1" brushRef="#br1" timeOffset="11283.973">12675 235 576 0,'0'0'51'0,"0"0"-41"16,0 0-10-16,0 0 0 0,9-8 120 0,0 5 21 0,2 1 5 0,1-6 1 15,0 5-102-15,3 1-20 0,3-9-4 0,-3 8-1 16,0-2-6-16,3 2-2 0,-3 1 0 0,-1-1 0 15,-2 3-4-15,0 0-8 0,0-5 11 0,0 5-11 16,-3 0 0-16,-3 5-22 0,0-5 3 0,-6 0 1 16</inkml:trace>
  <inkml:trace contextRef="#ctx1" brushRef="#br1" timeOffset="11763.976">12895 320 633 0,'0'0'28'0,"0"0"6"0,0 0-34 0,0 0 0 15,3 2 0-15,3 4 0 0,-6-6 121 0,3 8 18 16,9-3 3-16,-6 0 1 0,3 0-102 0,-3-5-20 0,3 3-4 0,-1-3-1 16,1 0 24-16,0-3 4 0,3 3 0 0,-3 0 1 15,0-5-19-15,0-3-4 16,3 3-1-16,-3-3 0 0,0 3-21 0,0-6 0 16,3 1 0-16,-6 4 0 15,2-7-23-15,-2 8-9 0,0-3-1 0,-3 3-1 16,0-3-21-16,-3-3-4 0,0 6-1 0,-3 2 0 15,-3-8 7-15,3 9 1 0,-5 2 0 0,2-5 0 0,-6 10 52 0,3-5 23 0,-3 5-2 0,0 3 0 16,3-3 21-16,-3 3 4 0,-3 6 1 0,3-7 0 16,0 7-1-16,0-1 0 0,4 0 0 0,-1 0 0 15,0 1 15-15,3 1 3 0,3-7 1 0,0 6 0 16,0-4-28-16,3 1-5 0,3-1-2 16,3-4 0-16,3 2-6 0,0 0-2 15,0-3 0-15,5-2 0 0,1-1-22 0,0-2-10 16,6 0 1-16,-3 0-504 15,3-2-101-15</inkml:trace>
  <inkml:trace contextRef="#ctx1" brushRef="#br1" timeOffset="12186.986">13285 283 864 0,'0'0'38'0,"-6"-3"8"0,-3-2-37 0,3-1-9 0,-3 4 0 0,0-3 0 0,0 5 126 0,0-6 23 15,-3 6 5-15,3 6 1 0,-2-6-126 0,-1 5-29 16,-3 3 0-16,3 0 0 0,3 2 0 0,-3 4-15 15,3-1 4-15,3 0 1 0,0 0 10 0,0 0 16 16,6-2-4-16,-3 2-1 0,3-2-2 0,3-1 0 16,0-2 0-16,3 3 0 0,0-3-9 0,3-3 0 15,3 3 0-15,0-8 0 0,0 0 28 0,-3 0 3 16,3 0 1-16,0 0 0 0,-4-5-21 0,1 0-11 16,0 2 12-16,0-8-12 0,-3 3 12 0,0 0-4 15,3-2 0-15,-3-1-8 0,0-2 0 0,-3 2 0 16,0-2 0-16,0 0 0 0,0 0 0 15,0-8-14-15,-3 5 1 0,0 0 0 16,-3-3-22-16,3-5-4 0,-3 9-1 0,0-7 0 16,0 4-2-16,-3 5-1 15,3-3 0-15,-3 5 0 0,3 1 35 16,0 4 8-16,0 4 0 0,-3 2 0 16,6 0 49-16,0 0 12 0,0 0 3 0,-3 2 0 0,3 9-52 15,-3 2-12-15,3 0 0 0,3 6 0 16,0-1 18-16,3 4 1 0,-3 4 0 15,3-7 0-15,0 7-7 0,0-7 0 0,3 2-1 0,0 0 0 16,-3-3-11-16,3-4 0 0,0-1 0 0,0 0 0 16,0-2-85-16,-1-1-19 15,13 1-4-15,-6-6-1 0</inkml:trace>
  <inkml:trace contextRef="#ctx1" brushRef="#br1" timeOffset="12357.968">13502 0 1036 0,'0'0'23'0,"0"0"5"0,12 2 0 16,-3 9 1-16,0-6-29 0,3 6 0 0,0 2 0 0,-3 5 0 0,3 6 57 0,-6-3 6 15,2 11 1-15,-2-5 0 0,-3 4 15 0,-3-4 3 0,3 5 1 0,-6-1 0 16,-3-4-13-16,-2-1-2 0,2 1-1 0,-3-1 0 16,-3-7-39-16,0 2-8 0,-6-3-2 0,3-2-564 15,-3 0-113-15</inkml:trace>
  <inkml:trace contextRef="#ctx1" brushRef="#br1" timeOffset="13616.983">8332 92 288 0,'0'0'25'0,"0"0"-25"0,0 0 0 0,0 0 0 15,0 0 152-15,0 0 26 16,-6 5 5-16,3 1 1 0,-3 2-99 0,3-3-19 0,-6 3-4 0,3 5-1 15,-6 0-13-15,0 1-4 0,0-1 0 0,1-3 0 16,-4 12-14-16,3-9-3 0,3 8-1 0,0 3 0 16,3 2 6-16,0 1 0 0,0-1 1 0,6 1 0 15,0 4-6-15,6-1-2 0,0-1 0 0,3-3 0 16,6 1-17-16,0-1-8 16,2-7 8-16,-2 2-8 0,6-3 0 0,-6-2 0 15,3-3-12-15,3-2-713 0</inkml:trace>
  <inkml:trace contextRef="#ctx1" brushRef="#br1" timeOffset="18532.964">215 12962 622 0,'0'0'28'0,"0"2"5"0,-9 3-33 0,6 1 0 16,-6-1 0-16,3 3 0 0,0-3 68 0,-3 6 6 16,0-1 2-16,-3 4 0 0,-3 2-20 0,3 2-3 15,1 3-1-15,-1 6 0 0,-3 4 13 0,0 4 3 0,3-1 0 0,-3 9 0 16,3 4-17-16,0 3-3 16,3 6-1-16,0 5 0 0,6 5-11 0,6-5-1 15,6 2-1-15,0-7 0 0,0 0-25 0,12-4-9 0,-6-4 0 16,6-6 9-1,6-2-29-15,-7-8-5 0,10-3-2 0,-6-11-671 0</inkml:trace>
  <inkml:trace contextRef="#ctx1" brushRef="#br1" timeOffset="19414.049">536 13152 910 0,'0'0'40'0,"0"0"9"0,0 0-39 0,-9 0-10 0,0 0 0 0,3 0 0 0,0 0 32 0,-2 0 5 16,-1-3 1-16,6 3 0 0,-6 3-11 0,0 0-3 16,0-1 0-16,0 4 0 0,-3-1 8 0,3 3 2 15,0 2 0-15,6 4 0 0,-9-4-10 0,6 3-1 16,3 3-1-16,-3 0 0 0,6-3-11 0,-3 3-3 15,3 0 0-15,0-3 0 0,3 1-8 0,3-6-17 16,-3 2 4-16,6-2 1 0,3-3 12 0,-3-2 0 16,3-6 0-16,-3 3 0 0,3-2 0 0,3-4 0 15,-3 1 8-15,-3-5-8 0,-1-1 0 0,4 0-12 16,-3-4 1-16,0-1 1 16,-6-5-16-16,6 2-3 0,-6 0-1 15,3-2 0-15,-3 0-10 0,0 0-1 31,-3-3-1-31,0 6 0 0,0-4-3 0,0 4-1 0,-3-3 0 0,0 2 0 16,3 1 1-16,0-1 0 0,-6 3 0 0,3 6 0 0,-3-3 54 0,3 5 11 0,0 0 3 0,-3 2 0 0,3 1 57 0,3 5 11 0,0 0 2 0,0 0 1 16,0 0-34-16,0 8-6 0,0 3-2 0,0-1 0 15,0 6-20-15,0 0-4 0,3 2 0 0,3 4-1 16,-3 1 1-16,0 1 0 0,3-3 0 0,-3 3 0 16,3 0-16-16,-3-3-2 0,6-5-1 0,-6 3 0 15,3-4-9-15,-3-1-16 0,6-4 4 0,0 1 1 31,-6-1-143-31,3-2-29 0</inkml:trace>
  <inkml:trace contextRef="#ctx1" brushRef="#br1" timeOffset="19572.986">649 13096 691 0,'0'0'61'0,"0"0"-49"0,0 0-12 0,0 0 0 0,0 0 148 0,0 6 28 16,0 2 4-16,3 0 2 0,3-3-144 0,-3 3-29 15,0 2-9-15,3 1 0 0,3 0 0 0,-6-1 0 16,3 1 0-16,-3-1 0 0,6-2 0 16,0 0 0-16,-6-2 0 0,6-1 0 15,-6-3-105-15,3 1-17 0</inkml:trace>
  <inkml:trace contextRef="#ctx1" brushRef="#br1" timeOffset="19733.987">801 13126 576 0,'0'5'51'0,"-6"3"-41"0,3 2-10 0,0 1 0 16,-3 5 129-16,3 0 24 0,-6 2 5 0,3 1 1 15,1-1-123-15,-4 3-24 0,3-2-4 0,3-1-8 16,-6 1 17-16,6-3-2 0,-6-3-1 0,9 0 0 16,-6 1-14-16,3-4 9 0,3-2-9 0,0 0-360 15,0-8-76-15</inkml:trace>
  <inkml:trace contextRef="#ctx1" brushRef="#br1" timeOffset="20125.975">893 13131 460 0,'0'-3'41'0,"3"1"-33"0,-6-6-8 0,3 8 0 0,0 0 169 0,0 2 32 16,0-2 7-16,0 0 0 0,0 11-166 0,-6-3-34 15,6-8-8-15,0 10 0 0,-2 4 29 0,2-1 4 16,-3-3 1-16,3 1 0 0,-6 0-14 0,3-3-4 16,3-1 0-16,0-7 0 0,-6 6 0 0,6-6 0 15,0 0 0-15,0 0 0 0,0 0-16 0,0 0 0 16,0 0 0-16,0 0 0 0,0 0 0 0,0 0 0 16,6-6 0-16,-3-1 0 0,3 1 0 0,-1-4 0 15,1-1-13-15,3-2 5 0,-6 2-14 16,3 3-2-16,6-2-1 0,-3 2 0 0,3-3 2 0,-9 3 1 15,6 3 0-15,-3 2 0 0,0 1 22 0,3 2 15 16,-3 2-3-16,0 1 0 0,3 0 20 16,-3 5 3-16,-3 2 1 0,3 1 0 15,-4-1-4-15,1 4 0 0,3-4 0 16,-6 1 0-16,0 2-10 0,0-2-2 16,0-4-1-16,0 1 0 0,0 3-19 0,3-6 0 15,-3 3 0-15,0-8 0 0,6 6-38 0,-6-6-11 16,0 0-3-16</inkml:trace>
  <inkml:trace contextRef="#ctx1" brushRef="#br1" timeOffset="20469.975">1185 13149 172 0,'0'0'16'0,"0"-2"-16"0,0-4 0 0,0 6 0 0,0 0 184 0,0 0 33 16,0 0 7-16,0 0 2 0,0-2-161 0,0 2-32 15,-9 0-6-15,0 2-2 0,6 1 4 0,-6 2 1 16,0 1 0-16,4 4 0 0,-1 1 20 0,0 2 4 15,3-2 1-15,-3 2 0 0,0-3-5 0,6 1-1 16,0 2 0-16,0-5 0 0,0 3-25 0,0-3-4 16,0-8-2-16,0 5 0 0,0-5-18 0,0 0 10 15,12 3-10-15,-3-3 8 0,-6 0-8 0,5-3 0 16,1-2 0-16,0-1 8 0,3 1-8 0,-3-3 0 16,-6 0 0-16,6-2 0 0,-6 2 0 0,3 0-16 15,-3-3 4-15,3 3 1 0,-3 3 2 0,-3-3 0 0,0 3 0 16,0 5 0-16,0 0 9 0,0 0 11 15,0-6-3-15,0 6 0 0,0 0 2 0,0 0 0 16,0 0 0-16,-3 6 0 0,-3 2-10 0,6 0 12 16,-3 2-12-16,3-2 12 0,0 0-3 15,3 0 0-15,-3 0 0 0,6-3 0 16,-3 3-9-16,6-2 0 0,-9-6 0 0,0 0-11 16,3 7-22-16,3-1-5 0,-6-6-1 0,0 0 0 15</inkml:trace>
  <inkml:trace contextRef="#ctx1" brushRef="#br1" timeOffset="20932.973">1337 13091 691 0,'0'0'30'0,"0"0"7"0,-6 5-29 0,6 3-8 0,0 0 0 0,-3 6 0 0,3-4 61 0,0 1 11 15,-6 5 3-15,3-3 0 0,3-3-38 0,0 1-7 16,-3-3-2-16,3 0 0 0,-6 0 5 0,6-3 1 15,-3 0 0-15,3-5 0 0,0 6 6 0,0-6 2 16,0 0 0-16,0 0 0 16,0 0-59-16,0 0-12 0,0 0-3 0,9-8 0 0,-6 2 10 0,0-4 2 15,6-1 0-15,-3 3 0 16,0-2-44-16,0 2-8 0,3-3-1 0,-3 3-1 16,0-2 14-16,3-1 4 0,-6 6 0 0,3 0 0 0,-6 5 65 15,3 0 14-15,-3 0 2 0,8 0 1 0,-5 5 37 0,3 3 7 16,-6 0 2-16,0 0 0 0,0 5-15 0,0-5-2 0,0 2-1 0,0 1 0 15,-6-6-9-15,6 3-1 0,0-8-1 0,0 6 0 16,0-6-9-16,0 0-2 0,0 0 0 16,0 0 0-16,0 0-20 0,0 0-12 0,0 0 12 0,9-3-12 15,0-2 0-15,0-3 0 0,-6 2 0 0,6-2 0 16,0-2-25-16,3 2 1 0,-3 0 0 0,-6 3 0 16,6 2 8-16,-3-2 1 0,-6 5 1 0,0 0 0 15,3 2 14-15,6 1 13 16,-9 2-2-16,9 1-1 0,-9 4 10 15,0 1 3-15,0 2 0 0,0-2 0 0,0-3-13 16,0 2-2-16,0 1-8 0,0-3 12 0,0-8-12 16,0 0 0-16,0 8 0 0,0-8 0 15,0 0-120-15,3 5-28 0</inkml:trace>
  <inkml:trace contextRef="#ctx1" brushRef="#br1" timeOffset="21060.964">1590 13157 230 0,'0'0'20'0,"0"0"-20"0,0 0 0 0,0 0 0 0,0 0 247 0,0 0 45 15,0 0 8-15,6 8 3 0,-6-8-226 0,0 11-45 16,6 2-8-16,-6-2-3 0,3-1-13 0,-3-2-8 16,6 0 8-16,-6 0-8 0,3 0 0 0,0 0 0 15,-3-8 0-15,0 0 0 16,0 0-101-16,0 0-25 0</inkml:trace>
  <inkml:trace contextRef="#ctx1" brushRef="#br1" timeOffset="21251.976">1614 12977 403 0,'0'0'36'0,"0"0"-36"0,-3-2 0 0,3 2 0 15,-6-3 272-15,6 3 48 0,0 0 10 0,0 0 2 16,0 0-264-16,0 0-53 0,0 0-15 0,6 5 0 31,-3-2-15-31,0 5-9 0,3-3-1 0,3 1-1 16,-6 2-20-16,6-1-4 0,-1 1-1 15,1 0 0-15</inkml:trace>
  <inkml:trace contextRef="#ctx1" brushRef="#br1" timeOffset="21466.984">1855 13028 864 0,'0'0'76'16,"0"0"-60"-16,-6 0-16 0,0 0 0 0,3 0 127 0,-3 2 22 15,0 1 5-15,-6 2 1 0,3 3-126 0,0 0-29 16,3 3 0-16,-9-1 0 0,7-2 8 0,2 3 0 15,0 2 0-15,3-2 0 0,-9 2 49 0,6 0 11 16,6 0 1-16,-3 1 1 0,3-4-34 0,0 3-8 16,0-2 0-16,9 0-1 0,-9-4-27 0,12-1 0 15,-3 2-12-15,3-3 12 16,-4-2-145-16,7-1-22 0,6-4-4 16,0-1-1-16</inkml:trace>
  <inkml:trace contextRef="#ctx1" brushRef="#br1" timeOffset="21781.965">2045 13089 460 0,'0'0'41'0,"-3"-3"-33"0,-3-2-8 0,0 2 0 15,4 3 219-15,-4 0 41 0,0 0 9 0,0 3 2 16,3 2-219-16,-6 3-44 0,0 2-8 0,6-2 0 16,-6 3-12-16,0-3 2 0,6 5 0 0,-6 0 0 15,3-5 42-15,3 0 8 0,0 3 1 0,0-3 1 16,3 0-5-16,3-3-1 0,0 0 0 0,-3-5 0 15,9 3-24-15,-9-3-4 0,3 0-8 0,6 0 11 16,0-3-11-16,0 1 0 0,-3-4 0 0,3 1-11 16,0-3-5-16,-3 3-2 0,0-6 0 0,0 3 0 15,-4 0 4-15,4 0 1 0,0 3 0 0,-3 2 0 16,0-2 13-16,-3 5 0 0,0 0 0 0,0 0-9 16,0 0 9-16,0 0 8 0,0 0-8 0,3 8 11 0,-3 3 9 0,0-3 1 15,0 0 1-15,0 2 0 16,0 3-10-16,6-2-1 15,-6 0-1-15,0-4 0 0,0 1-10 0,3-2 8 0,-3-6-8 16,0 0 8-16,6 8-24 0,-6-6-4 0,12 4-2 0,-12-6 0 16,0 0-146-16,3-3-28 0</inkml:trace>
  <inkml:trace contextRef="#ctx1" brushRef="#br1" timeOffset="22044.965">2230 12853 345 0,'0'0'15'0,"0"0"4"0,0 0-19 0,0 0 0 0,0 0 0 0,0 0 0 16,0 0 174-16,0 11 31 0,0-6 7 0,0 6 0 15,0-1-108-15,0 3-21 0,-6 1-5 0,6 1-1 16,-3 4 3-16,3-1 0 0,-3 1 0 0,3 0 0 16,0-1-35-16,0-2-6 0,0 2-2 0,0 1 0 15,-6-3-24-15,6-3-5 0,0 0 0 0,6-2-8 16,-12 2 0-16,6-5-12 0,0 3 0 0,6-3 0 31,-6-3-173-31,0-5-35 0,0 0-6 0,0 0-2 0</inkml:trace>
  <inkml:trace contextRef="#ctx1" brushRef="#br1" timeOffset="22229.972">2295 12885 806 0,'0'0'72'0,"0"0"-58"15,0 0-14-15,0 0 0 0,0 0 130 0,0 5 23 16,-6 3 5-16,6 3 1 0,-5-1-123 0,2 3-24 16,-3 3-4-16,3 0-8 0,0 3 49 0,-3-1 4 15,3 6 1-15,-3-5 0 0,3-1-22 0,3-2-4 16,0 5 0-16,3-5-1 0,-3-3-16 0,6 0-3 16,3 3-8-16,-6-5 12 15,6-1-94-15,-1-2-19 0,4 6-4 0,-3-9-1 0</inkml:trace>
  <inkml:trace contextRef="#ctx1" brushRef="#br1" timeOffset="22431.975">2435 13054 1209 0,'0'0'53'0,"0"0"12"0,0 0-52 0,0 0-13 0,0 0 0 0,6 8 0 16,-6-3 95-16,6 3 16 0,-6-8 3 0,6 8 1 15,-6 3-91-15,3-1-24 0,3-2 8 0,-3-2-8 16,0 2 0-16,0-3 0 0,3 0 0 0,-6-5 0 15,0 0 0-15,6 8 0 0,3-5 0 0,-6-1 0 32,-3-2-88-32,9 0-20 0,0-2-5 0</inkml:trace>
  <inkml:trace contextRef="#ctx1" brushRef="#br1" timeOffset="22574.975">2623 13020 748 0,'0'0'67'15,"-6"2"-54"-15,3 6-13 0,-3 0 0 0,-6 3 147 16,3 2 26-16,-3 3 6 0,3 5 1 0,-3 3-105 15,0 0-21-15,-2 2-4 0,2 1-1 0,0-1 7 0,0-2 0 16,-3 2 1-16,6-2 0 0,3 0-21 0,-3-3-5 16,0-2-1-16,0-3-575 15,6-1-115-15</inkml:trace>
  <inkml:trace contextRef="#ctx1" brushRef="#br1" timeOffset="23356.981">852 13721 576 0,'-6'-3'25'0,"3"3"6"0,-6-2-31 0,6-1 0 0,-3 0 0 0,3 3 0 15,-6-2 149-15,6 2 24 0,-6 0 5 0,0 2 1 16,6 1-142-16,-6 2-28 0,0 1-9 0,-2 1 0 15,5 1 8-15,3 3-8 0,-6 2 8 0,0-2-8 16,6-1 26-16,-3 4 0 0,3-4 0 0,3 3 0 16,-6-2-1-16,12 0 0 0,-6-1 0 0,3-2 0 15,3 0-13-15,6-3-2 0,-3 1-1 0,0-4 0 16,2 1-9-16,-2-3 0 0,0-3 0 0,-3 1 0 16,3-4-9-16,3 1-4 0,-3-3-1 0,0 3 0 31,0-3-22-31,0 0-5 0,-6-3-1 0,3 3 0 0,-3 0 10 15,6 1 1-15,-9 1 1 0,3 1 0 0,3 0 21 0,-6 5 9 16,0 0-8-16,0 0 8 0,0 0 0 16,0 0-8-16,0 0 8 0,0 0 0 0,0 0 0 15,3 10 0-15,-1-2 9 0,4 3-9 16,-3-1 16-16,3-2-3 0,-6 3-1 0,3-3 0 0,3 0-12 16,-6-8 0-16,0 8 0 0,3-3-350 0,6 0-73 0</inkml:trace>
  <inkml:trace contextRef="#ctx1" brushRef="#br1" timeOffset="23533.964">1024 13604 864 0,'0'0'76'0,"0"8"-60"0,0 3-16 0,0 2 0 0,3 3 74 0,-3 5 12 0,6 0 2 0,-6 3 1 15,0 0-47-15,3 0-10 0,0 0-1 0,3-6-1 16,-6 3-18-16,3-2-3 0,3-6-1 0,-3 0 0 15,3 1-8-15,-6-4 8 0,6-2-8 0,0 0 8 32,-6-8-32-32,0 0-6 0,3 3-2 0,6-1 0 0</inkml:trace>
  <inkml:trace contextRef="#ctx1" brushRef="#br1" timeOffset="23738.987">1206 13591 288 0,'0'0'25'0,"0"0"-25"0,0 0 0 0,0 8 0 0,0 0 228 0,0 5 41 16,0 3 8-16,3 0 2 0,-3 3-199 0,0-1-39 16,0 3-8-16,0 0-1 0,0 1-4 0,0-1 0 15,0 0 0-15,0 0 0 0,0-2-1 0,0-3-1 16,0 2 0-16,0-5 0 0,0 3-12 16,6-5-2-16,-3-1-1 0,-3-2 0 15,9 3-107-15,0-3-20 0</inkml:trace>
  <inkml:trace contextRef="#ctx1" brushRef="#br1" timeOffset="24073.997">1411 13790 1094 0,'0'0'97'0,"0"0"-77"0,-3-3-20 0,3 3 0 15,0 0 80-15,0 0 12 0,0 0 2 0,0 0 1 16,-6 3-85-16,3 2-10 0,3 0-16 0,-5 3 4 15,2 0 12-15,0 0 0 0,3 3 0 0,0-1 0 16,0 1 60-16,0-3 7 0,0 2 1 0,6 1 1 16,-1-3-25-16,4 0-6 0,-6-3-1 0,9-2 0 15,-3 2-22-15,0-5-5 0,0-3-1 0,3-2 0 16,-3 0-9-16,0 0 0 0,0-6 0 0,3 0 8 16,-3 1-8-16,-6-1-12 0,6 1 2 0,-7-1 1 15,4 0 9-15,-6 6 0 0,0-3 0 0,0 0 0 16,0 0 0-16,-8 0 0 0,2 0 0 0,0 3 0 15,-3 0 0-15,-3 0-13 0,3 2 1 0,0 0 1 16,-3 3-9-16,3 0-3 0,-3 0 0 16,3 3 0-16,0 0-24 15,0-1-5-15,0 4 0 0,6-4-413 0,-2 3-83 16</inkml:trace>
  <inkml:trace contextRef="#ctx1" brushRef="#br1" timeOffset="24273.965">1742 13750 1364 0,'0'0'60'0,"0"0"13"0,0 0-58 0,0 0-15 15,0 0 0-15,0 0 0 0,0 0 18 0,0 0 1 0,0 0 0 0,-6 5 0 16,-3 1-19-16,0-1 0 0,3 3 0 0,-3 0-9 16,3 0 47-16,0 5 10 0,-3-3 1 0,3 1 1 15,3 2 3-15,3 1 1 0,-6-4 0 0,6 3 0 16,0 1-39-16,6-4-15 0,-3-2 11 0,6 0-11 15,-3-3 0-15,6 3 0 0,-3-5 0 0,3 0-10 32,0-6-171-32,0 0-35 0</inkml:trace>
  <inkml:trace contextRef="#ctx1" brushRef="#br1" timeOffset="24603.965">1941 13795 864 0,'0'0'38'0,"-3"-5"8"16,0 2-37-16,-3 0-9 0,3 3 0 0,-3-2 0 15,0-1 186-15,6 3 35 0,0 0 7 0,-9 0 2 16,4 3-178-16,-1-1-35 0,0 4-7 0,3-1-2 16,-3 0-8-16,3 1 0 0,-6 1 0 0,6 1 8 15,3 0 18-15,0-2 3 0,0 2 1 0,0 0 0 0,0-8-14 0,3 5-4 16,6 0 0-16,-9-5 0 0,3 5-12 0,6-2 0 16,0 0 0-16,-1-3 0 0,1-3-9 0,3 0-5 15,-3 1-1-15,-6-1 0 0,6-2-6 0,0 0-2 16,-6-1 0-16,3 4 0 0,0-6 23 0,0 5-11 15,-6 3 11-15,0 0-8 0,3-3 8 0,-3 3 0 16,0 0 0-16,0 0 0 0,6 6 8 0,-6-6 4 16,0 0 1-16,6 8 0 0,-3-3 1 0,0 3 0 15,0-3 0-15,3 0 0 0,-6-5-14 0,3 8 11 16,3-5-11-16,-6-3 10 0,0 0-10 0,3 5 0 16,6-5 0-16,-7 0 0 15,-2 0-24-15,6 0-6 0,0-5-2 0,0 2 0 16,3-2-139-16,-6 0-28 0</inkml:trace>
  <inkml:trace contextRef="#ctx1" brushRef="#br1" timeOffset="24798.972">2090 13570 1472 0,'0'-5'65'0,"0"2"14"0,0 0-63 0,0 1-16 0,0 2 0 0,0 0 0 16,0 0 40-16,0 0 4 0,0 10 2 0,0 4 0 15,0 4-32-15,3 1-6 0,0-1-8 0,-3 3 11 16,3 1 11-16,0-1 2 0,3 3 1 0,-6-3 0 15,0-3-8-15,0 1-1 0,3-3-1 0,3-1 0 16,-6-4-15-16,0 2 0 0,3 1 8 0,0-4-8 16,3-2-124-16,-6 0-27 0,0-8-5 15,0 0-2-15</inkml:trace>
  <inkml:trace contextRef="#ctx1" brushRef="#br1" timeOffset="25687.978">2036 13710 1324 0,'-8'0'118'0,"8"0"-94"16,0 0-24-16,0 0 0 0,-6 0 125 0,6 0 21 15,0 0 4-15,0 0 1 0,0 0-123 0,0 0-28 16,0 0 0-16,8 3 0 0,1 0-17 0,0-1-5 16,0-2-1-16,0 3 0 15,3 0-7-15,0-3-2 0,0 2 0 0,-3 1 0 16,0-1-3-16,3-2-1 0,0 3 0 0,2 0 0 15,-5-1-45-15,3 4-10 0,0-4-1 0,0 4-1 16,3-1 58-16,-3 0 12 0,-9 1 3 0,6-1 0 0,0 5 35 0,-6-4 7 0,3 2 2 0,3-3 0 16,-3 0 16-16,0 0 4 0,-6-5 1 0,8 3 0 15,4-3-5-15,-3 0-2 0,-6 0 0 0,6-3 0 16,0-2-8-16,-6 3-2 16,3-4 0-16,0 1 0 0,0 0-4 0,3-3-2 0,-9 2 0 0,3-1 0 15,0-1 1-15,-3 2 0 0,-3-2 0 0,0 3 0 16,3 0 1-16,-9-1 0 0,3-1 0 0,0 1 0 15,0 1-12-15,3 5-1 0,-9 0-1 0,6 5 0 16,-3 1-10-16,6 1-9 0,-9-1 9 0,7 2-13 16,2 0 13-16,-6 2-11 0,6 1 11 0,-3-1-10 15,6 1 10-15,-3 0 0 0,3-1 0 0,3 1 0 16,3-3 0-16,-3 0-8 0,6 0 8 0,-1-3 0 16,-2 3-28-16,3-3 0 15,0-2 0-15,3-1 0 0,3 1-22 16,-3-3-5-16,-3-3-1 0,0 3 0 15,3-2 8-15,0-1 2 0,0 0 0 0,-4-2 0 16,1 2 26-16,0-2 6 0,0 0 1 0,-6 0 0 16,0-1 32-16,3 1 6 0,3 2 2 15,-9 3 0-15,0-8 27 0,-6 3 6 16,6 5 0-16,0 0 1 0,-3-3-19 0,-3-2-4 0,0 5-1 16,6 0 0-16,-6 0-22 0,-3 3-5 0,3 2-1 15,0 0 0-15,3 1-9 0,-2 2 0 0,2 0 0 16,-3 2 0-16,6 1 0 15,0-1 0-15,0-2 0 0,0-8 0 16,0 6 0-16,6-1 0 0,-3 3 0 16,-3-8 0-16,8 2 0 0,-2 1 0 15,0-3 0-15,0-3 0 0,3 1 0 16,-3-3 0-16,3-1 0 0,0 1 0 0,-3-3 0 16,0 0-9-16,0-3 9 0,3 1 0 15,-9-1-16-15,6 1 4 0,0-4 1 16,-6 1 0-16,3 3 11 0,-3-4 0 0,0 1 0 15,-3-3 0-15,3 0 0 0,-6 3 0 0,3-5 0 16,0 2 0-16,-3 0 0 0,3 0 0 16,-3 3 0-16,3 0 0 15,0 2 8-15,0 3-8 0,3 8 10 0,0 0-10 16,0-5 30-16,0 5 0 0,0 0 0 0,0 0 0 16,0 10-18-16,0 4-4 0,0-1-8 0,0 5 12 15,3 1 0-15,3-1-1 0,0 4 0 16,-6-4 0-16,9 3-2 0,-9 0 0 15,6-5 0-15,0 0 0 16,3 0-9-16,-6-3 0 0,6-2-10 16,0-3 10-16,-1 0-43 0,-2 0-2 15,0-6-1-15,3 4 0 0,-3-6-118 16,3-3-23-16</inkml:trace>
  <inkml:trace contextRef="#ctx1" brushRef="#br1" timeOffset="25782.966">2685 13430 460 0,'3'-16'20'0,"3"11"5"0,-6-6-25 0,0 3 0 0,0 0 0 0,3 0 0 0,0 3 190 0,3 0 33 0,-6-1 6 0,0 6 2 0,0 0-207 0,0 0-42 0,0 0-8 0,0 0-2 0,0 0-3 0,0 0-1 0,0 0 0 0,0 0 0 0,0 0 32 0,0 8 0 0,0-2 0 0,0-6 0 0,0 8 26 0,0-8-2 0,0 0 0 0,0 0-361 16,0 5-73-16</inkml:trace>
  <inkml:trace contextRef="#ctx1" brushRef="#br1" timeOffset="26354.964">2665 12954 288 0,'0'0'25'0,"0"0"-25"0,0 0 0 0,0 0 0 0,2 0 167 0,4-3 28 0,-6 3 5 0,6-3 2 15,3 6-113-15,-3 0-22 0,0-3-5 0,3 8-1 16,0 2-1-16,3 6 0 0,3 0 0 0,-3 8 0 15,0 2 12-15,6 6 1 0,-7 2 1 0,7 3 0 16,-6 0-14-16,3 6-2 0,0-1-1 0,-3 0 0 16,0 1-19-16,0-1-4 0,3 3-1 0,-6-5 0 15,-4-6-12-15,4 3-2 0,-3-5-1 0,-3-3 0 16,0 0-10-16,-3-2-8 0,0-6 9 0,-6 3-9 16,0-1 11-16,-3-4-11 0,4-1 12 0,-10-2-12 15,6 0-24-15,-3 0-12 0,3 0-3 0,-3-3-573 16,0 0-116-16</inkml:trace>
  <inkml:trace contextRef="#ctx1" brushRef="#br2" timeOffset="33852.966">14636 14888 115 0,'6'-3'10'0,"-3"0"-10"16,0-5 0-16,0 3 0 0,3 0 216 0,-6 0 40 15,3-1 9-15,-3 4 2 0,0-4-147 0,-3 4-30 16,3-1-6-16,-6 3 0 0,3 0-18 0,-3 5-3 16,0-5-1-16,0 3 0 0,-3 0-6 15,0 2 0-15,0 0-1 0,1 1 0 0,2-6-38 0,0 5-7 16,3 0-2-16,3-5 0 0,0 0-8 16,0 0 0-16,0 8 0 0,3 0 0 0,3 0 0 0,3 0 0 15,-1 0 0-15,1 0 0 0,3 0 0 0,0 2 0 16,0-2 0-16,-3 3-11 0,3 2 11 0,-3-2 0 15,-3-1 0-15,0 1-8 16,0-3 8-16,-3 0 0 0,-3 0 8 0,3 0-8 0,-6-3 29 0,0 3 2 16,0 0 0-16,-6-3 0 0,3 0 1 15,-3 1 1-15,0-1 0 0,-3-3 0 0,3 1-17 16,-3-3-4-16,0 0-1 0,0-3 0 16,4 3-11-16,-1-2 0 0,0-1-12 0,0-2 12 15,3 0-103-15,0-1-13 0,3-2-2 16</inkml:trace>
  <inkml:trace contextRef="#ctx1" brushRef="#br2" timeOffset="34085.967">14910 14676 345 0,'0'0'31'0,"0"0"-31"0,0 0 0 0,0 8 0 15,0 0 228-15,0 2 40 0,0 1 8 0,0 5 2 0,0-3-158 0,0 3-32 16,0 3-7-16,-3-1-1 0,3 1-1 0,0 2-1 16,0 0 0-16,0 0 0 0,0 0-41 0,0 3-8 15,3-3-1-15,0 0-1 0,0 1-27 0,0-4 0 16,0-5 0-16,0 3 0 16,0-3-123-16,0-2-29 0,6 8-7 0,0-9-1 0</inkml:trace>
  <inkml:trace contextRef="#ctx1" brushRef="#br2" timeOffset="34305.965">14806 14906 230 0,'0'0'20'0,"0"0"-20"0,-3-2 0 0,3 2 0 16,0 0 242-16,0 0 44 0,0 0 9 0,0 0 1 15,0 0-180-15,0 0-36 0,6-6-7 0,3 4-1 16,0-1-32-16,3-2-7 0,0 2-1 0,-1-2 0 16,7 2-16-16,-3-2-4 0,3 2-1 0,0 1 0 31,3-4-84-31,0 4-17 0,-7 2-3 0</inkml:trace>
  <inkml:trace contextRef="#ctx1" brushRef="#br2" timeOffset="34757.983">15065 14901 172 0,'0'0'16'0,"0"0"-16"16,0 0 0-16,0 0 0 0,0 0 213 0,0 0 40 16,0 0 8-16,0 0 2 0,6 8-135 0,-3 2-28 15,3-4-4-15,0 2-2 0,0 2-10 0,-3-2-1 16,3 0-1-16,-3 0 0 0,3 3-36 16,-4-6-7-16,-2-5-2 0,6 8 0 0,-6-8-20 15,3 8-4-15,-3-8-1 0,0 0 0 16,0 0-12-16,0 0 11 0,0 0-11 0,0 0 10 15,0 0-2-15,0 0 0 0,0 0 0 0,0 0 0 0,0 0 0 0,0 0-8 0,0 0 12 16,-3-3-4-16,0 1 0 0,3-4-8 0,0-2 12 0,0 0-4 16,0 0-8-16,3 0 0 0,0-2 0 0,0 2-11 15,0 3 11-15,0-3 0 0,0 0-9 16,3 3 9-16,-3-1 0 0,3 1 0 0,0 2-9 16,0 1 9-1,0-1-28-15,-6 3-1 0,6 0-1 0,0 3 0 16,-6-3-108-16,6 2-22 0,-3 1-4 0</inkml:trace>
  <inkml:trace contextRef="#ctx1" brushRef="#br2" timeOffset="35074.981">15246 14925 921 0,'0'0'82'0,"0"0"-66"0,0 0-16 0,0 0 0 0,0 0 111 0,0 0 18 16,0 0 4-16,3 10 1 0,-3 1-65 0,3-1-13 15,0 1-2-15,0-3-1 0,0 3 7 0,0-1 0 16,0-2 1-16,0 0 0 0,3-3-34 0,0 3-7 15,0-2-2-15,0-1 0 0,0-2-18 0,3-1 10 16,-3-2-10-16,3 0 8 0,-3 0-19 0,3 0-4 16,-3-2-1-16,0-1 0 15,3-5-20-15,-4 3-5 0,1-3-1 0,0 0 0 0,-3 0 21 16,0 0 4-16,0-5 1 0,0 5 0 0,-3-3 8 0,0 3 8 16,0 0-12-16,0 3 12 0,-3 0-8 0,3 5 8 15,0-6 0-15,0 6 0 0,0 0-9 0,0 0 9 16,0 0 0-16,0 0-9 0,0 0 9 15,0 0 14-15,3 8-3 0,0 0-1 0,0 0 30 16,-3-3 5-16,0 3 2 0,3 0 0 0,0 0-33 16,3 0-6-16,-6-8-8 0,6 6 11 15,0-1-31-15,3 0-5 0,0 0-2 0,3 1 0 16,-3-4-171-16,0 1-34 0</inkml:trace>
  <inkml:trace contextRef="#ctx1" brushRef="#br2" timeOffset="35297.971">15601 14935 115 0,'0'0'0'0,"0"0"10"0,-3-5-10 0,3 0 0 0,-6-1 0 0,3 1 0 16,-3 3 202-16,0-1 38 0,0 0 8 0,-3 1 2 0,3 4-151 16,0-2-31-16,-3 3-5 0,3 0-2 0,-3 2 3 0,3 3 0 15,0 0 0-15,0 0 0 0,3 2 1 0,0-2 1 16,0 3 0-16,0-1 0 16,3 1-14-16,3-3-2 0,0 2-1 0,0 1 0 0,3-3-21 0,0 0-4 15,3-3 0-15,0 0-1 0,3 1-15 0,0-1-8 16,0-2 8-16,-3-1-8 15,3 1-17-15,0-3-8 0,0-3-2 16,-1 3 0-16,1-5-60 0,0 2-12 16,0-5-2-16</inkml:trace>
  <inkml:trace contextRef="#ctx1" brushRef="#br2" timeOffset="35475.973">15726 14724 403 0,'0'0'36'16,"-3"-8"-36"-16,3 2 0 0,0 6 0 0,0 0 238 0,0 0 41 0,0 0 8 0,0 0 1 15,0 0-153-15,0 0-31 0,0 0-7 0,0 0-1 16,3 8-44-16,0 0-10 0,0 3-2 0,0 5 0 16,0 0 9-16,0 0 2 0,-3 2 0 0,0 1 0 15,3 2-26-15,-1 0-5 0,4-3 0 0,-3 4-1 16,0-1-10-16,0-3-1 16,3 1-8-16,0-3 12 0,0 0-34 0,0-3-7 15,0 0-2-15,0-2 0 0,-3-3-146 0,0-1-30 0</inkml:trace>
  <inkml:trace contextRef="#ctx1" brushRef="#br2" timeOffset="35733.98">15660 14835 1324 0,'-3'-8'118'0,"3"8"-94"15,-3-5-24-15,3 5 0 0,0 0 96 0,-3-3 14 16,3-2 3-16,0 5 1 0,3-6-46 0,-3 1-8 16,6 0-3-16,0 2 0 0,0 0-20 0,3 1-4 15,0-1-1-15,0 3 0 0,3 0-32 0,3 0 0 16,0 3 0-16,-4-1 0 16,7 1-151-16,-3-3-33 0,3 5-8 0,0-5 0 15</inkml:trace>
  <inkml:trace contextRef="#ctx1" brushRef="#br2" timeOffset="35984.964">15982 14795 691 0,'0'0'61'0,"0"0"-49"0,-6 0-12 0,0 0 0 16,0 0 225-16,-3 0 43 0,0 0 8 0,0 3 1 15,0-1-195-15,0-2-39 0,0 6-8 0,0-4-2 16,0 4-5-16,3 2 0 0,-3-6-1 0,4 3 0 16,2 1 2-16,3-6 1 0,-3 5 0 0,6 3 0 15,2-3-22-15,-2 3-8 0,3-2 0 0,3 1 9 16,0 4-9-16,3 0-17 0,0-1 4 0,-3 1 1 15,0-1 12-15,3 1 12 0,-3 2-3 0,-3-5 0 16,-3 3 13-16,0-3 2 16,-3 0 1-16,0 2 0 0,-3-2 21 15,-3 3 4-15,0-3 1 16,-3 0 0-16,0 0-20 0,0-1-4 16,0-1-1-16,-3-1 0 0,3 0-26 0,0-2 0 15,0 0 8-15,0-3-8 0,9 0-96 0,0 0-20 16,0 0-5-16,0 0-1 0</inkml:trace>
  <inkml:trace contextRef="#ctx1" brushRef="#br2" timeOffset="36679.971">16544 14906 1148 0,'-12'-8'51'0,"12"8"10"0,0 0-49 0,-3-2-12 15,-3-1 0-15,0 3 0 0,-3-3 86 0,1 1 14 16,2 4 4-16,-3 1 0 0,-3 0-36 0,0-1-6 16,3 6-2-16,0 3 0 0,0-3-16 0,0 5-3 15,0 0-1-15,3-2 0 16,-3 5 0-16,6-3 0 0,-3 3 0 0,6 0 0 0,3-3-20 0,0 0-5 16,0 0-1-16,0-5 0 0,6 3-3 0,-3-3-1 15,3-3 0-15,-3 0 0 0,-6-5-10 0,12 3 12 16,0-3-12-16,-3 0 12 0,0-3-12 0,0 1 0 15,0-4 9-15,0 1-9 0,-1 0-14 0,-2-3-7 16,3 0-2-16,0-3 0 16,-3 3-15-16,0-2-3 0,-3-1-1 0,0 1 0 0,3-1 14 0,-3 1 4 0,-6-1 0 0,0 0 0 15,6 3 15-15,0-2 9 0,-6 2-10 16,0 0 10-16,0 3 0 0,0-1 8 16,-3 1 1-16,6 5 0 0,-6-3 6 0,6 3 1 15,0 0 0-15,-3 3 0 0,-3 0 15 16,3 5 3-16,6-3 1 0,0 3 0 0,-3 2-35 0,0-2 0 0,3 3 0 15,0-3 0-15,3 3 0 0,0-4 0 16,-3 4 8-16,9 0-8 16,0-3-25-16,-3 2-9 0,-9-10-2 15</inkml:trace>
  <inkml:trace contextRef="#ctx1" brushRef="#br2" timeOffset="36959.967">16675 14919 345 0,'6'3'31'16,"-3"2"-31"-16,-3-5 0 0,3 6 0 0,-6 2 204 0,6 2 34 16,3-2 7-16,-3 0 2 0,-3 3-97 0,-3-1-19 15,0-2-4-15,6 0-1 0,0 3-61 0,0-3-12 16,-3-8-2-16,9 5-1 0,-3 3-18 0,-6-8-3 16,0 0-1-16,0 0 0 0,12 3-7 0,-12-3-1 15,0 0-1-15,0 0 0 0,6-3 3 0,-3 0 1 0,-6-5 0 0,0 0 0 16,3 3-11-16,0-3-1 0,0-5-1 0,-3 0 0 15,0-1-10-15,0 4 0 0,6-1 9 0,-3-2-9 16,-9 0 0-16,9 2 9 0,3 1-9 0,0-1 0 16,-3 0 0-16,3 4-16 0,3-1 2 0,0 2 0 15,6-2-6-15,-6 6 0 0,-3-4-1 0,3 4 0 32,8 2-132-32,-5 0-27 0,-9 0-4 0,6 0-542 0</inkml:trace>
  <inkml:trace contextRef="#ctx1" brushRef="#br2" timeOffset="37274.965">16851 14890 403 0,'0'0'17'0,"0"0"5"0,0 0-22 0,3 8 0 0,3 0 0 0,-3 0 0 16,-3-8 261-16,6 8 48 0,-3 0 10 0,3 0 1 16,5 3-204-16,1-6-40 0,-12-5-9 0,9 5-2 15,0 0-27-15,0-2-6 0,-9-3 0 0,0 0-1 0,9 0-3 0,3-3 0 16,-3 3 0-16,0 0 0 0,-3-8-15 0,0 6-3 16,6-3-1-16,-6-1 0 0,-3 1-9 0,3-3 0 15,0 3 0-15,-1-1-11 16,-5-1-12-16,3 1-2 0,-3-2-1 0,0 3 0 15,6-3-10-15,-6 3-1 0,-6-3-1 0,3 3 0 16,1-1-41-16,-4 1-8 0,-6 2-1 0,3 1-1 16,0 2 17-16,0 2 3 0,-3 1 1 0,3 2 0 15,-6 1 52-15,3 4 16 0,0-2 0 0,0 0 0 0,-5 3 53 0,8-3 19 16,6 5 3-16,-3-3 1 0,-3 1 36 16,3-1 7-16,6 1 1 0,6 0 1 15,-3-1-29-15,6-2-5 0,-3 0-2 16,6 3 0-16,2-1-42 0,4-2-9 15,-6-2-2-15,6-1 0 0,3 0-32 0,-3 0-11 16,-3-5 0-16</inkml:trace>
  <inkml:trace contextRef="#ctx1" brushRef="#br2" timeOffset="38098.971">17678 14893 925 0,'0'-8'40'0,"-3"5"10"0,0 1-40 16,0 2-10-16,-3-3 0 0,0 0 0 0,0 3 69 0,1 0 12 16,-1 3 3-16,-3 0 0 0,3-1-32 0,0 4-5 15,-3-1-2-15,3 3 0 0,-3 0 10 0,3 2 1 16,0 4 1-16,0-1 0 0,0 0 3 0,3 0 1 15,0 1 0-15,3-1 0 0,0 0-26 0,3-2-6 0,3 2-1 0,0-3 0 16,3 1-15-16,3-3-3 0,0-3-1 0,3 1 0 16,0 1-9-16,-1-1 0 0,1-6 0 15,0 2 0 1,-3 1-37-16,3-3-3 0,0 0-1 16,-3-3 0-16,0 1-165 0,0-1-33 15</inkml:trace>
  <inkml:trace contextRef="#ctx1" brushRef="#br2" timeOffset="38390.979">17777 14938 115 0,'0'0'10'0,"-6"3"-10"0,3 2 0 0,-3 3 0 16,3-3 219-16,0 3 41 0,-3 0 9 0,3 0 2 16,0 0-125-16,3 2-25 0,-3-2-5 15,3 0 0-15,3 3-32 0,0-3-7 0,3 0-1 0,0 0 0 0,3 0-27 0,0-3-5 16,-1-2-2-16,4-1 0 0,3 4-18 0,-3-6-3 15,0 0-1-15,3-3 0 0,-3 0-8 0,0-2-1 16,0 0-1-16,0-1 0 0,-4-2 7 16,-2 1 2-16,0-1 0 0,-3 0 0 15,0-3-5-15,0 3-1 0,-6-2 0 0,0-1 0 0,0 6-4 16,-3-3-1-16,0 0 0 0,1 0 0 0,-4 3-8 16,0-1 0-16,-3-2 9 0,3 0-9 0,0 6 0 0,0-4-16 15,0 1 2-15,3 3 1 16,-3 4-43-16,3-2-9 0,0 3-2 15</inkml:trace>
  <inkml:trace contextRef="#ctx1" brushRef="#br2" timeOffset="38992.971">18009 14919 57 0,'0'0'0'0,"0"0"0"0,0 0 0 0,0 0 0 0,0 0 27 0,0 0 0 0,0 0 0 0,0 0 0 16,0 0 12-16,0 0 2 0,3-5 1 0,-3 5 0 15,0 0 54-15,0 0 12 0,0 0 1 0,0-5 1 16,0 5-14-16,0 0-4 0,0 0 0 0,0 0 0 16,0 0-28-16,0 0-7 0,0 0-1 0,0 0 0 15,0 0-17-15,0 0-4 0,0 0-1 0,0 0 0 0,3 5 24 0,0 6 5 16,0-1 1-16,3 4 0 0,-3 4 19 0,-1 3 4 15,1 0 1-15,-3 3 0 16,3 0-28-16,0 0-4 0,-3 0-2 0,3-1 0 0,0-1-26 0,0 1-6 16,-3-4-1-16,3-3 0 0,-3-3-12 0,3 0-9 15,-6 1 12-15,3-7-12 0,0-7 11 0,0 0-11 16,0 0 10-16,0 0-10 0,0 0 15 16,0 0-3-16,0 0-1 0,0 0 0 15,0 0-3-15,0-5-8 0,-3 0 12 16,3-6-4-16,-6 3-8 0,6-5-17 15,-3 0 4-15,0-3 1 0,0-2-11 0,0 2-1 16,1-6-1-16,-1 1 0 0,0 0-4 16,3 0-1-16,0-3 0 15,3 0 0-15,0-2 4 0,2 2 1 16,1 0 0-16,3 6 0 0,3-1 25 16,0 6 0-16,-3 0 0 0,0 2 11 15,0 1 14-15,-3 4 3 0,0 1 1 16,-6 5 0-16,9 0-4 0,-9 0-1 0,0 0 0 15,6 8 0-15,0 0-11 0,-3 0-2 0,-3 0-1 16,0 2 0-16,0 4 6 0,0-4 2 16,-3 1 0-16,0 2 0 0,0-2-3 0,-3-1-1 15,-3 1 0-15,0 2 0 0,3-5-14 16,-3 0 0-16,0 0 0 0,3 0 0 0,0-3-13 16,0 0-9-16,-3 1-2 0,3-1 0 15,0-2-112-15,6-3-22 0,0 0-5 16</inkml:trace>
  <inkml:trace contextRef="#ctx1" brushRef="#br2" timeOffset="39126.963">18232 14933 230 0,'0'0'20'0,"0"0"-20"0,0 0 0 0,0 0 0 0,3 8 329 0,3-3 62 0,-6-5 12 0,6 5 2 0,-3 6-281 0,0-3-56 15,-3-8-11-15,3 8-2 16,-3 0 7-16,3 2 2 0,0-2 0 0,-3-8 0 0,0 0-26 0,3 8-5 16,-3 0-1-16,0-8 0 0,0 0-32 0,3 8 0 15,-3-8 0-15,3 8 0 16,-3-8-48-16,3 10-11 0,-3-10-1 0</inkml:trace>
  <inkml:trace contextRef="#ctx1" brushRef="#br2" timeOffset="39324.991">18220 14912 1209 0,'-6'-14'108'0,"3"9"-87"0,0-8-21 0,3 5 0 0,0-3 183 0,0 3 32 0,6-5 6 0,-3 5 2 15,3-2-124-15,0 2-25 0,0-3-5 0,0 3-1 16,0 3-50-16,3 2-10 0,0-2-8 0,0 5 9 31,0 0-120-31,-4 0-24 0,-5 0-5 0,9 3-449 0,-9-3-91 16</inkml:trace>
  <inkml:trace contextRef="#ctx1" brushRef="#br2" timeOffset="39610.976">18339 14827 172 0,'0'0'16'0,"0"0"-16"0,0 0 0 0,0 8 0 0,0 0 258 16,3 0 49-16,0 0 9 0,-3 0 3 15,3-3-182-15,3 3-36 0,0 2-7 0,0-2-2 0,3 0-24 16,-3-2-6-16,3 1-1 0,0-1 0 0,3-1-28 0,-1-2-5 16,1 2-2-16,-3-2 0 0,3-1-11 0,0-2-3 15,0 0 0-15,-3 0 0 0,3 0-12 0,-3-2 0 16,0-1 0-16,0 0 0 0,-3-2 0 0,0 0-10 16,-1-1 0-16,-2 1 0 15,3 0-18-15,-6 5-3 0,0 0-1 0,0-8 0 16,0-3-31-16,0 11-6 0,-6-8-2 0,-2 3 0 15,-1 0-51-15,0 0-10 0,-3 2-3 0,0 3 0 16,3 0 18-16,-3 3 3 0,3-3 1 0,-3 5 0 0,3 3 136 0,-3 0 27 16,3 2 6-16,3-2 0 0,-2 5 54 0,2-2 10 15,0-3 3-15,3 3 0 0,0-4-19 0,0 4-4 16,6 0-1-16,0-1 0 0,0-2-43 16,3 3-9-16,0-1-2 0,2 1 0 0,1-3-33 15,3-3-12-15,0 3 9 0,0-3-9 16,3 1-57-16,3-4-17 0,-3 1-3 0</inkml:trace>
  <inkml:trace contextRef="#ctx1" brushRef="#br2" timeOffset="40080.977">18786 14896 57 0,'-9'-11'0'0,"3"6"0"0,0-1 0 0,-3 1 0 0,0 0 264 0,0 5 47 0,3 0 9 0,-3 0 3 15,-3 3-233-15,3 2-46 0,-3 0-10 0,3 0-2 16,-3 6 28-16,4 2 4 0,-1-2 2 0,0 2 0 15,0 0 11-15,3 3 3 0,3-3 0 0,0 1 0 16,3-1-18-16,3-3-3 0,0 4-1 0,0-4 0 16,6-4-30-16,0 1-5 0,-3-1-2 0,3-1 0 15,2-2-8-15,1-1-1 0,0-4-1 0,-3 2 0 16,3-3-11-16,0-2 0 0,0-1 0 0,-3-1 8 16,3-1-27-1,-3 0-5-15,0-6-2 0,0 4 0 0,-1-3 7 16,-5-1 2-16,3-2 0 15,-3 1 0-15,0-1 2 0,-3-3 1 0,0 1 0 16,0-3 0-16,-3-1-5 0,3 4-1 0,-3-1 0 16,-3-2 0-16,0 3-7 0,3-4-1 15,-5 4-1-15,5 2 0 0,-6 3 10 16,6 0 3-16,0 2 0 0,0 0 0 16,-3 6 31-16,3-3 6 0,3 6 2 15,0 2 0-15,0 0 23 0,0 0 5 0,0 0 1 16,3 8 0-16,3 7-7 0,0 1-1 15,3 5 0-15,-3-2 0 0,2 7-1 0,1 1-1 16,0-1 0-16,0 1 0 0,0-1-25 16,-3 3-5-16,3-2 0 0,3-1-1 15,0-5-11-15,0 3 0 0,0-5-10 16,3-1 10-16,-1-2-121 0,4 0-19 0</inkml:trace>
  <inkml:trace contextRef="#ctx1" brushRef="#br2" timeOffset="40872.995">19336 14679 633 0,'0'0'56'0,"0"0"-44"0,0 0-12 0,0 0 0 0,0 0 167 0,6 8 31 16,-6 2 6-16,3-2 2 0,0 5-83 0,0 1-17 16,-3 1-3-16,0 4-1 0,0 0-28 0,0-1-6 15,0 1 0-15,0-4-1 0,0 1-39 0,3 0-7 16,0-3-1-16,-3 1-1 0,3-1-11 0,0-3-8 15,0 1 9-15,0-3-9 0,-3 0 0 0,3-3 0 16,-3-5 0-16,0 0-10 16,0 0-29-16,0 0-5 0,0 0-2 0,0 0 0 15,0 0 2-15,3-8 0 0,0 0 0 0,0 0 0 16,0-2 4-16,0-1 0 0,0-2 1 0,0 5 0 16,-3-3-21-16,6 4-5 0,-3-4-1 0,6 0 0 15,-3 6-16-15,3 0-3 0,-1-1-1 0,1 4 0 0,0-1 86 0,0 3 18 0,0 0 3 0,0 3 1 16,-3 5 46-16,0-3 10 0,-3 0 2 0,3 3 0 15,-3 3 6-15,0-1 2 0,-6 1 0 0,3 2 0 16,3-2-21-16,-6-1-4 0,-6 4-1 0,-3-4 0 16,0 1-23-16,0-1-5 0,-3 1-1 0,3-3 0 15,1 3-21-15,-1-4-12 0,3 1 12 16,-3-2-12-16,3 2-12 0,0-3-10 16,0-2-2-16,0-1 0 15,0 1-172-15,3 0-34 0</inkml:trace>
  <inkml:trace contextRef="#ctx1" brushRef="#br2" timeOffset="41029.965">19509 14845 1566 0,'0'0'69'0,"0"0"15"0,0 0-68 0,0 0-16 0,9 8 0 0,-3-2 0 0,3 2 61 0,0 2 9 15,-3-2 2-15,0 0 0 0,2 0-40 0,-2 0-8 16,-3 2-2-16,3-2 0 0,0 3-22 0,-3-6 9 15,3 3-9-15,3-5 0 16,-3-1-88-16,0 4-24 0,0-4-4 0</inkml:trace>
  <inkml:trace contextRef="#ctx1" brushRef="#br2" timeOffset="41228.97">19726 14835 633 0,'-3'18'56'0,"0"-10"-44"0,0 0-12 0,0 5 0 0,0 3 185 0,-6 5 35 16,3-2 8-16,0-1 0 0,-2 4-64 0,-1-4-14 0,-3 3-2 0,0-2-1 16,3-1-42-16,0-2-8 0,0 0-1 0,3 0-1 15,0-5-58-15,0 2-11 0,0-3-2 16,3 1-1 0,0 0-89-16,3-3-18 0,0-1-3 0</inkml:trace>
  <inkml:trace contextRef="#ctx1" brushRef="#br2" timeOffset="41922.97">20143 14829 1141 0,'0'0'50'0,"0"0"11"0,0 0-49 0,6-2-12 0,0-3 0 0,-6 5 0 16,0 0 109-16,0 0 19 0,6-3 4 0,-6 3 1 0,9 3-33 0,0 2-6 15,-3 3-2-15,0 2 0 0,2 1-17 0,-2 0-4 16,0 4-1-16,0 1 0 16,0-2-30-16,3 4-7 0,-3-5-1 15,-3 0 0-15,3 1-20 0,0-1-12 0,-3-2 12 0,3-1-12 16,-3-2 10-16,0-3-10 0,3 1 8 0,-3-4-8 15,0 1 9-15,-3-3-9 0,3 3 10 0,3-3-10 0,0-3 11 16,0 3-11-16,-3-3 12 0,3 1-12 0,0-4 8 0,-1-2-8 16,-2 3 0-16,0-3 0 0,0-2 0 15,0 2-17-15,0-3 3 0,0 0 1 0,-3 1 1 0,0-1 1 16,0 1 0-16,0 2 0 0,-3-3 11 0,0 3 0 16,3 0 0-16,-3-2 0 0,3 2 0 0,-3 0 0 15,3 0 0-15,0 3 8 0,0-1-8 0,0 1 0 16,0 0 0-16,0 5 0 15,0 0-44-15,0 0-8 0,0 0 0 16,6 2-1-16,3-2-147 0,0 3-28 16,-9-3-7-16,15 5-1 0</inkml:trace>
  <inkml:trace contextRef="#ctx1" brushRef="#br2" timeOffset="42308.979">20482 14829 1638 0,'0'0'36'0,"0"0"7"0,0 0 1 0,0 0 3 0,0 0-38 0,0 0-9 0,0 0 0 15,0 0 0-15,0 0 18 0,0 0 2 0,-3-2 0 0,-3 2 0 16,0 5 7-16,-3-2 1 0,0 2 1 0,1 3 0 16,-1 3 7-16,0 2 0 0,3-3 1 0,0 4 0 15,0-1-3-15,3 3-1 0,0-3 0 16,3 0 0-16,0 0-13 0,3-2-2 0,-3 0-1 0,3-1 0 0,-3-2-17 0,6 0 10 16,-3 0-10-16,0-3 8 0,3 1-8 0,0-1 0 15,0-5 0-15,0 0-11 0,-1 3-7 0,4-6-2 16,0 0 0-16,-3 1 0 15,-6 2-11-15,6-3-2 0,3-2-1 0,-6-1 0 0,-3 6 22 0,6-10 12 16,-3 2-12-16,-3-3 12 0,3 1 0 0,0 2 0 16,0 2 0-16,-3-4 0 15,0-1-14-15,0 11 1 0,0 0 0 0,0 0 0 16,3-10-7-16,-3 10 0 0,0 0-1 16,0 0 0-16,0 0 21 0,0 0 0 0,0 0-9 0,0 0 9 15,0 0 11-15,0 0 5 0,3 2 2 16,0 4 0-16,0 2-5 0,3 2-1 15,0-2 0-15,0 3 0 0,0-3-12 0,3 0 0 16,-3-3 0-16,3 3 0 0,-3-3-12 0,2 3-8 16,-2-3-1-16,3 1-1 0,0-6-125 15,-3 2-25-15</inkml:trace>
  <inkml:trace contextRef="#ctx1" brushRef="#br2" timeOffset="42515.964">20705 14634 172 0,'0'0'16'0,"0"0"-16"0,0 8 0 0,-3 2 0 0,3 1 216 16,-3 2 41-16,3 3 8 0,-2 0 2 16,-1 5-100-16,0 0-20 0,-3 3-4 0,3 0-1 0,0 0-62 15,0 2-12-15,0 0-2 0,0-2-1 16,3 0-41-16,-3-3-8 0,3 0-1 0,0-2-1 0,3-3-14 0,3 0 0 15,-3-3 0-15,0 0 0 16,3 0-150-16,-3-5-33 0</inkml:trace>
  <inkml:trace contextRef="#ctx1" brushRef="#br2" timeOffset="42928.966">20869 14885 172 0,'0'3'16'0,"3"2"-16"0,-3 3 0 0,0 0 0 15,0 0 288-15,0 0 56 0,-3 2 10 0,6 4 2 16,-3-1-204-16,3-3-42 0,3 4-8 0,0-4-2 16,-3 3-60-16,3-5-13 0,3 0-3 0,0 0 0 15,-3 0-13-15,3-3-3 0,0-2-8 0,-3 2 12 16,3-2-12-16,-4-3 8 0,1-3-8 0,3 3 0 15,0-5 0-15,-3 2 0 0,0 1-13 0,0-3 4 16,0-3-4-16,0 0-1 0,0 2 0 0,-3-7 0 16,0 3 14-16,0-4-11 0,-3 4 11 0,3-1-10 15,-3 1-9-15,0-1-1 0,-3 0-1 16,3 3 0-16,0 3-14 16,0 0-2-16,0-3-1 0,0 5 0 0,0 3 38 15,0 0 0-15,0 0 0 0,0 0 0 16,0 0 33-16,-3 3 8 0,-3 2 2 15,3 1 0-15,3 1-6 0,0 1-1 0,0 3 0 0,0-3 0 16,0 2 15-16,6 1 2 0,-3 0 1 0,3-3 0 0,0 2-20 0,0-2-4 0,-3 3-1 0,6-3 0 0,-3 2-29 0,3-2 0 16,-3-3 0-16,2 3 0 15,1-2-113-15,-9-6-29 0,9 2-6 0</inkml:trace>
  <inkml:trace contextRef="#ctx1" brushRef="#br2" timeOffset="43296.963">21197 14930 806 0,'0'0'36'0,"0"0"7"0,0 0-35 0,0 0-8 0,0 0 0 0,0 0 0 16,0 0 144-16,0 0 26 0,0 0 6 0,6-5 0 15,-6 5-67-15,5 0-13 0,-5 0-4 0,6 0 0 16,3-3 5-16,-3 3 1 0,-6 0 0 0,9 3 0 16,3-3-35-16,0 0-7 0,-3 0-2 0,0 0 0 15,3 0-27-15,-3 0-6 0,3 0-1 0,-6-3 0 16,3 3-12-16,-3-3-8 0,-1 1 10 0,-5 2-10 15,9-3 0-15,-9 3 0 0,9-5 0 0,-3 0 0 16,-6 5 0-16,3-8-12 0,-3 8 1 0,0 0 0 16,3-6-13-16,-3-2-2 0,-3 3-1 15,-3 0 0-15,0 0-21 0,-3 2-4 16,0-2 0-16,-2 5-1 0,-1-3-11 0,0 3-3 16,0 3 0-16,-3 2 0 0,-3 0 26 0,6 0 5 15,-3 3 0-15,3 3 1 0,-2 2 44 0,2 0 9 0,0 1 2 16,3-4 0-16,0 1 52 0,3 2 10 15,0-2 2-15,0 2 1 0,3 0-6 16,3 0-2-16,3-2 0 0,3-3 0 0,0 0-37 16,3 0-8-16,3 0-2 0,3-3 0 0,5 0-16 0,4-2-3 0,3 0-1 0,3-3 0 15,3 0-111-15,-1 0-23 0</inkml:trace>
  <inkml:trace contextRef="#ctx1" brushRef="#br2" timeOffset="58251.967">6817 9943 403 0,'18'-8'17'16,"-18"8"5"-16,0 0-22 0,0 0 0 0,0 0 0 0,0 0 0 0,6 0 93 0,-6 0 15 16,-6 0 2-16,0 5 1 15,6 3-58-15,-3 0-11 0,-9 2-2 0,-3 4-1 16,3 2 11-16,0 5 2 0,-3 0 1 0,-3 5 0 16,-5 1 3-16,2-1 0 0,6 1 0 0,-6-1 0 0,3 1-35 0,0-1-6 15,3-2-2-15,4 0 0 16,2-6-13-16,0-2-13 0,0 0 2 0,3-5 1 15,3 2-114-15,0-5-24 0</inkml:trace>
  <inkml:trace contextRef="#ctx1" brushRef="#br2" timeOffset="58438.969">6582 9972 921 0,'0'0'82'15,"0"0"-66"-15,0 0-16 0,0 0 0 0,6 8 148 0,0 2 27 0,2 3 5 0,-5 3 0 16,6 3-145-16,0 2-35 0,0 0 0 0,0 3 0 16,-3 2 0-16,3 4 0 0,6-4 0 0,-6 3 8 15,0-2-8-15,3-1 0 0,3-2 0 0,-1 0 0 16</inkml:trace>
  <inkml:trace contextRef="#ctx1" brushRef="#br2" timeOffset="60746.968">5504 9937 288 0,'0'-8'25'0,"0"8"-25"15,0 0 0-15,3-2 0 0,0-6 91 0,3 3 13 0,-3-1 2 0,6 4 1 16,-3-6-83-16,0 2-16 0,6 1-8 0,-9 0 8 15,6-1-8-15,-3-1 0 0,3 1 0 0,-3-2-11 16,2 3 11-16,1-3 11 0,0 3-3 0,0-3 0 16,0 0 32-16,0 0 7 0,3 0 1 0,-3 3 0 15,0-3-29-15,3 0-6 0,-3 3-1 0,3-3 0 16,-3 0-12-16,2 0 0 0,-2 0 8 0,3 0-8 16,0 0 0-16,0 0 8 0,0-3-8 0,0 4 0 15,0-4 0-15,0 3 0 0,0-3 0 0,-6 1 0 16,8-1 0-16,-2 3 0 0,0-5 0 0,0 2 0 15,0 1 9-15,0-1-9 0,0 1 8 0,0-1-8 16,0 1 14-16,3-4-2 0,-4 1-1 0,1 0 0 16,0 0-11-16,0 2 0 0,0-2 0 0,0 2 0 15,0-5 12-15,0 3 0 0,3 0 0 0,-3 0 0 0,3-1-12 16,-4 1 0-16,1 0 0 0,0 0 0 16,3 0 0-16,0 2 0 0,-3-2 0 0,3 0 0 0,0-3 0 0,0 2-17 15,-1-1 4-15,4-1 1 0,-3 2 12 0,0-1 0 16,3-1 0-16,-3 0 0 0,3 0 23 0,0 0 7 15,-4-2 2-15,4 4 0 0,0-2-32 0,-3 1 0 16,0-1 0-16,3 0 0 0,0 0 0 0,-1-3 0 16,1 4 0-16,0-4 0 0,0 0 8 0,0 4-8 15,3-1 0-15,0 0 0 0,-10-3 0 0,10 1 0 16,3-1 0-16,-3 3 0 0,-6-2 0 0,3 2 0 16,-3-2 0-16,5 2 0 0,-2-3 8 0,0 1-8 15,-3 2 0-15,0-3 0 0,6 3 0 0,0 3 0 16,-10-3 0-16,7 0 0 0,0 0 0 0,-3-2 0 0,0-1 0 15,-3 4 0-15,3-1 0 0,0 0 0 0,0 0 0 16,-1 0 0-16,-2-2 16 0,0 2-4 0,6 0 0 0,-3-3 0 16,-6 1 5-16,9 2 1 0,3-5 0 0,-4 2 0 15,1 1-6-15,-3-1-2 0,0 1 0 0,3-1 0 16,6-2-10-16,-6 5 0 0,-6-2 0 0,5 2 0 16,4 0 0-16,-3 3 0 0,-6-1 0 0,3 1 8 15,0 0-8-15,0 2 0 0,-1-2 0 0,1 0 0 16,-3 0 0-16,0-1 0 0,3 1 0 0,-3 3 0 15,-3-1 0-15,3-2 0 0,6 0 0 0,-3-3 8 16,-4 2-8-16,1-1 0 0,6 1 0 0,0-2 0 16,0 1 0-16,0 1 0 0,-3-4 0 0,3 5 0 15,5-6 0-15,-5 6 0 0,-6-3 0 0,0 0 0 16,9 3 0-16,-6-3 0 0,-3 3 0 0,0 2 8 16,-1 1-8-16,1-1 8 0,0-2-8 0,-3 2 8 0,0 1-8 15,3-4 0-15,-3 4 0 0,3-3 8 0,-3-1-8 0,3 4 12 16,0-3-12-16,-3 2 12 0,-1-2-12 0,1 2 10 15,0 1-10-15,0-1 10 0,0 0-10 0,0 3 12 16,0-5-12-16,0 5 12 0,0-2-12 16,-3 2 8-16,3-3-8 0,0 3 8 15,-3 0 2-15,3-2 0 0,0-1 0 16,-3 3 0-16,-1 0 1 0,4-2 0 0,0-1 0 16,0 3 0-16,-3-2-2 0,3-1 0 15,-3 0 0-15,3 3 0 0,0-2-1 0,-6-1-8 16,3 1 12-16,0-1-4 0,3 3-8 15,-3-2 0-15,0 2 9 0,3 0-9 16,-6 0 0-16,3 0 0 0,-4 0 0 0,4 3 0 16,3-1 0-16,-3 1 8 0,3-3-8 0,0 3 0 15,-3-3 0-15,3 0 8 0,-3 0-8 16,3 0 0-16,0 0 0 0,-3 0 0 16,3 0 0-16,-3 0 0 0,3 0 8 0,-3 3-8 15,-3-3 10-15,3 3-10 16,-1 0 0-16,1 2 0 0,-3-2 0 15,0-1 0-15,-3 6 0 0,6-2 0 16,-3-4 0-16,-3 6 0 0,6-5 0 0,-3 0 0 0,3 2 0 16,-6 3 0-16,6-5 8 0,-6 5-8 15,0 0 0-15,0 0 0 0,0 0 0 0,0 0 0 16,0 0 0-16,0 0 0 0,0 0 0 0,-9 3 0 0,-3 2 0 16,-6 0 0-16,1 6-12 0,-4-1-3 0,-3 3 0 15,0 3 0-15,-3-2 7 0,1 1 8 0,2-1-13 16,0 2 5-16,3-3 8 0,0 0 0 15,3-2 0-15,1-1-8 0,2-2 8 0,3 3 0 0,-3-6 0 16,6 0 0-16,0 1 0 0,3-4 0 16,3 1 0-16,0-3 0 0,3 0 0 0,0 0 0 15,0 0 0-15,3-5 0 0,3-3 0 0,0 0 0 0,6 0 0 16,0-3-8-16,0 1-3 0,3-4 0 0,2 4 0 0,1-3 0 16,3-1-1-16,0 1 0 0,-3-3 0 0,3 3 0 0,0 0 12 15,-1 0-12-15,1-1 12 0,0 1-12 0,0 0 12 16,-3 2-8-16,-3 1 8 0,-1 4-8 0,-2-2 8 15,0 3 0-15,-3 3 0 0,-3-1 0 0,3 3 0 0,-9 0 12 16,0 0-2-16,3 5-1 0,0 6 2 0,0 2 0 16,-6 0 0-16,0 6 0 0,0-1 12 0,-3 3 2 15,-6 3 1-15,3 0 0 0,0 0-6 0,3 0 0 16,0-3-1-16,-2 3 0 0,2-3-10 0,0 3-1 16,3-6-8-16,0 1 12 0,0-3-3 0,3-1-1 15,0-1 0-15,0-4 0 0,3 3-37 16,0-5-8-16,0 3-2 0,0-3 0 0</inkml:trace>
  <inkml:trace contextRef="#ctx1" brushRef="#br2" timeOffset="62896.977">5406 11141 403 0,'0'0'36'0,"0"0"-36"0,0 0 0 0,0 0 0 15,6 5 126-15,-3 1 18 0,-3 2 4 0,0-3 1 16,-3 3-66-16,0-3-14 0,3 3-2 0,-3 0-1 15,3-3-34-15,-6 3-6 0,6-2-2 0,-6-1 0 16,0-2-12-16,0 2-4 0,6-5 0 0,-6 0 0 16,0 3 4-16,0-3 0 0,-3 0 0 0,3-3 0 15,6 0-4-15,-9 1-8 0,6-4 12 0,0 1-4 16,1 0-8-16,-1-3 8 0,3 0-8 0,3 0 8 16,-1-3-8-16,4 1 0 0,3-1 9 0,-6 3-9 15,6-2 0-15,0 4 0 0,0 1 0 0,-3 0 0 16,3 5 0-16,-3 0 0 0,3 0 0 0,0 5-8 15,-3 0 17-15,0 3 4 0,-3-2 1 0,3 1 0 16,-3 1 21-16,0-2 4 0,-3-6 1 0,0 8 0 0,0-3-16 0,-6 3-4 16,3-3 0-16,-3-2 0 15,0-1-6-15,-3-2-2 0,3 0 0 0,-3 0 0 16,0 0 23-16,0-2 4 0,3-1 1 0,-3 1 0 16,3-1-23-16,0-5-4 0,3 3-1 15,0-1 0-15,3-2-12 0,0 3 0 0,0 0 0 0,0 5 0 0,0-5 0 0,0 5 0 16,0 0 0-16,0 0-10 0,0 0 10 0,0 0 0 15,0 0-9-15,0 0 9 0,0 0-10 0,6 5 10 16,-3 0-13-16</inkml:trace>
  <inkml:trace contextRef="#ctx1" brushRef="#br2" timeOffset="66329.967">5287 11186 403 0,'0'0'36'0,"0"0"-36"0,0 0 0 0,0-5 0 0,3 0 101 0,-3 5 14 0,0 0 2 0,3-6 1 16,-3 6-64-16,6-5-13 0,-6 5-2 0,6-3-1 16,-6 3 1-16,6 0 0 0,-6 0 0 0,6 0 0 15,0 3-7-15,0 2-2 0,-1 1 0 0,1-1 0 16,-3 5 22-16,3 1 5 0,-3 0 1 0,0 2 0 16,0 0-20-16,3 3-4 0,-6 0-1 0,3-3 0 15,-3 3-14-15,3 0-3 0,-3-3-1 0,0 6 0 16,0-4-15-16,-3 1 8 0,3-2-8 0,-3 1 0 15,0-4 10-15,0 2-10 0,3-2 10 0,-3-1-10 16,0 1 11-16,0 0-11 0,3-1 12 0,-6-2-12 16,0 0 12-16,3 3-4 0,-2-3 0 0,2-3-8 15,-3 3 12-15,0 0-4 0,0 0 0 0,-3 2-8 16,3-4 16-16,0 1-4 0,-3 1-1 0,3 0 0 16,0 0-2-16,-3 0 0 0,3 0 0 0,-3 0 0 15,0 0 5-15,0 0 1 0,0 0 0 0,0-3 0 16,1 3-15-16,2 0 0 0,-3-3-12 0,0 3 12 0,3-2 0 15,-3 2 0-15,-3-3 0 0,6 3 0 0,-6-3 0 16,3 0 0-16,0 1 0 0,0-1 0 0,3 0 0 16,-6 1 0-16,4-1 0 0,-4 0 0 0,3 3 0 0,0-5 0 15,-3 2 0-15,3 0 0 0,-3 1 0 0,3-4 0 16,0 3 0-16,-6 1 0 0,3-1 0 0,0-2 0 16,7 2 0-16,-1 0 9 0,-6 1-9 0,3-4 0 15,-3 4 0-15,3-1-11 0,0 0 11 0,0 0 0 0,-3 1 0 0,0-1 0 16,3 0 0-16,0-2 0 0,0 2 0 15,-2-2 0-15,5 2 0 0,-6 0 8 0,3 1-8 0,-3-4 0 16,0 1 0-16,3 0 8 0,-3-1-8 0,3 4 0 16,-3-4 0-16,3 1 9 0,0-3-9 0,-3 3 0 15,4-1 8-15,-4-2-8 0,3 0 0 0,-6 3 0 16,3-3 8-16,0 0-8 0,0 2 0 0,-3-2 0 16,0 3 9-16,0-3-9 0,1 0 0 0,2 3 9 15,-6-1-9-15,6 1 0 0,-3 0 0 0,0-1 8 16,0-2-8-16,0 3 10 0,3 0-10 0,-8-1 10 15,11 1-10-15,-6 0 0 0,0-3 0 0,0 2 8 16,3 1 0-16,-3-3 0 0,0 0 0 0,3 0 0 16,-2 0 2-16,5-3 0 0,-3 3 0 0,0-2 0 15,0 2 0-15,3-3 0 0,-3 3 0 0,3-3 0 0,-3 1-10 16,3 2 0-16,-6-6 9 0,7 4-9 0,-4-1 0 16,3 0 8-16,-6 3-8 0,9-2 0 0,-9-1 0 0,3 0 0 15,-3 1 0-15,0-1 0 0,0 3 0 0,6 0 0 16,-2-2 0-16,2-1 0 0,-6 3 0 0,3-3 0 15,0 1 0-15,0-1 0 0,-3 0 14 0,3 1-2 16,0 2 0-16,3-3 0 0,-5 0-12 0,5 3 0 16,-3-2 0-16,0-1-10 0,-3 0 10 0,3 3 0 15,0-2 10-15,-3-1-10 0,3 1 12 0,0-1-4 16,-2 0-8-16,-1 3 12 0,3-2-3 0,-3-1-1 16,3 0 0-16,0-2 0 0,-6 0 0 0,6-1 0 15,0 1 0-15,-5 2 0 0,5-2-8 0,-3 3 8 0,0-4-8 16,0 1 8-16,0 0 0 0,3 2 0 0,3-2 0 0,-3-1 0 15,3 4 0-15,-5-1 0 0,-1-2 0 0,3 0 0 16,-3 2 4-16,3-2 0 0,0-1 0 0,-3 4 0 16,9-1-12-16,-9-2 0 0,3 2 0 0,-2-2 0 15,5 0 0-15,-3 2 0 0,3-2-9 0,-6-1 9 16,0 4 0-16,0-1 0 0,3 0 0 16,0-2 9-16,0 2-1 0,0 1-8 0,4-4 12 0,-1 4-4 15,-6-3-8-15,3-1-11 0,0 4 3 0,0-4 0 16,0 1 8-16,3 2 0 0,-6-2 0 0,3 0 0 15,-2 2 0-15,5-5 12 0,-3 3-2 0,3 0-1 16,0 2-9-16,-3-2 0 0,3-3 0 0,-6 2 0 16,3 4 0-16,0-3-11 0,0-1 3 0,-2 1 0 15,2-3 8-15,-3 3 0 0,6-3 0 0,-6 2 0 0,0 1 0 16,3-3 0-16,3 3 0 0,-6 0 0 0,3-1 0 16,3 1 0-16,-5 0 0 0,2-3 0 0,3 3 0 0,-3-3 0 15,3 0 0-15,0 2 0 0,-3-2 0 0,3 1 0 16,-9-1 0-16,6 0 0 0,-3 0 0 0,4 0 0 15,-4 2 0-15,6-1 0 0,-3 1 0 0,-3-2 0 16,3 0 0-16,-6 0 0 0,3 3 0 0,0-3 0 16,4 0 0-16,-4 0 0 0,6 0 0 0,-6 3 8 15,3 0 0-15,0-3 0 0,3 3-8 0,-3-1-12 16,0 1 4-16,3 0 0 0,-3-3 8 0,4 2 0 16,-4-1 0-16,3-1 0 0,0 0 0 0,-3 0 0 15,3 0 0-15,0 0-8 0,0 0 8 0,0-3 0 0,0 3 0 0,3-2 0 16,-3-1 0-16,3 1-10 0,-3 2 10 15,3-3 0-15,-2-2-8 0,-1 5 8 0,6-3 0 0,-6 1 0 16,0-1-9-16,0 1 9 0,0-1 0 0,0 0-9 16,3-2 9-16,-3 3 0 0,-6-1 0 0,9 0-8 15,-3 4 8-15,0-4 0 0,1-2 0 0,-1 2 0 16,3 1 0-16,-3-1 0 0,0-2 0 0,-3 2 0 16,3 1 0-16,-3-1 0 0,12 0 0 0,-9-2 0 15,0 0 0-15,0 2 0 0,6 1 0 0,-6-1 0 16,-3-2 9-16,6 0 4 0,3 0 1 0,-5-1 0 15,-1 1-25-15,6 0-5 0,-6 0 0 0,3-1-1 16,0 1 17-16,0 0 0 0,-3 0 0 0,3-1 0 16,3 1-8-16,-3 0 8 0,0 0 0 0,3 0 0 15,-6 2 0-15,6-2 0 0,-3-1 0 0,3 4 0 0,-6-1 0 16,6 1 0-16,0-3 0 0,0-1 0 16,0 4 0-16,3-1-8 0,-6 1 8 0,6-4 0 0,-2 1 0 0,2 0-10 15,0 0 10-15,2-3-8 0,-2 0 8 0,0 3 0 16,6-1 0-16,-6-1 0 0,0-4 0 0,3 6 0 15,0-3 0-15,0 0 0 0,0 0 0 0,6 0-8 16,-9 0 8-16,3 1 0 0,3 1 0 0,0 1-10 16,0-3 10-16,-3 0 0 0,6 3 0 0,-3 0-8 15,6-3 8-15,-3 0 0 0,-6 3 0 0,6-3 0 16,3-3 0-16,0 4 0 0,-4-1 0 0,1 0 0 16,0 0 0-16,0 0 0 0,3 0 0 0,-3 3 0 15,0 0-8-15,6 0 8 0,-3-3 0 0,3 2 0 0,-6-4 0 16,3 5 0-16,2-1 0 0,1 1 0 0,-3-3 0 15,0 3 0-15,0 0 0 0,3 0 0 0,-3-1 0 0,6 4 0 16,-6-3 0-16,-4-1 0 0,4 4 0 0,6-3 0 16,-6 5 0-16,0-3 0 0,6 0 0 0,-9 1 0 15,6 2 0-15,0 0 0 0,0-3 0 0,2 4 0 16,1-1 0-16,3 0 9 0,0-3-9 0,0 3 8 16,3 0-8-16,2 0 0 0,-2 0 0 0,3 3-11 15,3-3 11-15,-6 3 0 0,2-3 0 0,-2 3 0 16,3-1 0-16,0-2 0 0,2 3 0 0,1 0 0 15,0-3 0-15,-3 3 0 0,3-1 0 0,-1 1 0 16,-2 0 0-16,3 2 0 0,0 0 0 0,-4 1 0 16,4-1 0-16,0 0 0 0,-6 3 0 0,3 0 0 15,-1 0 0-15,-2 0 0 0,0 0 0 0,3-2 8 16,0 2-8-16,-1 0 0 0,1 2 0 0,-3 1 0 16,0 0 0-16,0 2 8 0,-1-2-8 0,4 5 0 0,-3-3 0 0,3 3 0 15,-6 0 0-15,-1 0 0 0,-2 0 0 0,0 2 0 16,0 1 0-16,-3-6 0 0,3 6 0 0,-3-3 0 15,0-3 0-15,-1 0 8 0,7 0-8 0,-12 1 9 16,6-1-9-16,-3-2 10 0,3-1-10 0,-9 1 0 16,3 0 0-16,0 2 0 0,0-5 0 0,-3 3 0 15,-1-6 0-15,-5 3 0 16,0 0-44-16,6 0-12 0,-6 0-1 0,0 0-1 16,0 0-123-16,0 0-25 0,0 0-5 0</inkml:trace>
  <inkml:trace contextRef="#ctx1" brushRef="#br2" timeOffset="66697.966">3873 9485 691 0,'0'0'61'0,"0"0"-49"0,0 0-12 0,0 0 0 15,0 0 87-15,0 0 14 0,0 0 3 0,0 0 1 16,0 0-57-16,0 0-11 0,0 0-2 0,0 0-1 15,0 0 5-15,0 0 1 0,0 0 0 0,0 0 0 16,3 8 25-16,-3 2 6 0,3 1 1 0,3 2 0 16,0 0-34-16,-3 1-6 0,6-1-2 0,0 3 0 15,0-3-17-15,0-2-3 0,2 2-1 0,1 0 0 16,6 0 6-16,-9 1 1 0,3-1 0 0,0-3 0 16,6 1-16-16,-9-3 0 0,3 0 0 0,-3-3 0 0,2 0 0 15,-2 1 0-15,-9-6 0 0,0 2 0 0,0-2 0 0,0 0 0 16,0 0 0-16,0 6-10 0,-14-1 41 0,5 0 8 15,3-2 1-15,-9 2 1 0,-6 0-19 0,6-2-4 16,-6 0-1-16,6-1 0 0,0 1 7 0,-5 0 0 16,5-1 1-16,0 1 0 0,0 0-15 0,0-1-10 15,0 4 12-15,3-1-12 0,3-3 0 0,-3 4 0 16,4-4-15-16,-1 4-910 0</inkml:trace>
  <inkml:trace contextRef="#ctx1" brushRef="#br1" timeOffset="109779">21491 7485 115 0,'0'0'10'16,"0"0"-10"-16,3-6 0 0,0 1 0 16,-3 5 145-16,3-3 27 0,-3 3 6 0,0 0 1 0,0 0-83 0,0 0-16 15,0 0-3-15,0 0-1 0,6 6-17 0,-3 2-4 16,-3 2-1-16,0 6 0 0,0 3-17 0,0 2-3 15,0 3-1-15,-3 2 0 0,0 3 5 0,0 0 1 16,0 3 0-16,3-3 0 0,-3 0-5 0,0 0-1 16,0 0 0-16,3-2 0 0,0-6-14 0,-3 3-3 15,3-6-1-15,-3 1 0 0,3-3 1 16,0-3 0-16,0-2 0 0,3-3 0 0,-3 2 0 0,3-5 0 16,-3-5 0-16,6 6 0 0,0-4 0 0,3-2 1 15,0-2 0-15,3-1 0 0,0 0-5 0,3 1-2 16,0-4 0-16,2 1 0 0,4 3-10 0,0-1 0 15,-3 0 0-15,3 6 0 0,0 0-8 0,-3-1-4 0,-7 3-1 16,4 1 0 0,0 2-76-16,0-3-15 0,-3 0-4 0</inkml:trace>
  <inkml:trace contextRef="#ctx1" brushRef="#br1" timeOffset="110034.999">21947 7813 1540 0,'0'0'68'0,"0"0"15"0,0 0-67 0,0 0-16 0,-3 2 0 0,0 4 0 0,0 2 22 0,3 2 1 16,-3-2 0-16,3 5 0 0,0 1-15 0,-3-1-8 15,3-3 8-15,0 4-8 0,0-1 0 0,0-3 0 16,0 1 0-16,0 0-8 16,0-3-20-16,3-1-4 0,-3-7-1 0</inkml:trace>
  <inkml:trace contextRef="#ctx1" brushRef="#br1" timeOffset="110204.999">21905 7519 1670 0,'0'0'148'0,"-3"-3"-118"0,3 3-30 0,0 0 0 15,0 0 24-15,0 0 0 0,0 0-1 0,0 0 0 32,6 3-93-32,0 5-18 0,-3-5-4 0,6-1-595 0</inkml:trace>
  <inkml:trace contextRef="#ctx1" brushRef="#br1" timeOffset="110418.013">22161 7440 1324 0,'0'0'118'0,"-6"2"-94"0,0 4-24 0,3-1 0 16,0 5 100-16,0 4 15 0,0-1 3 0,3 5 1 16,-3-2-98-16,3 6-21 0,3-1 0 0,-3 5 0 15,-3-2 8-15,0 2 4 0,3 1 0 0,0 2 1 0,3 0-1 16,-3-2-1-16,0-4 0 0,3 4 0 0,0-3-11 0,0-1 0 15,0-1 0-15,0-4 0 16,3-2-132-16,-3 0-28 16</inkml:trace>
  <inkml:trace contextRef="#ctx1" brushRef="#br1" timeOffset="110609.998">21985 7723 1094 0,'-12'-6'97'0,"9"6"-77"0,-2-2-20 0,2 2 0 16,3 0 176-16,0 0 32 0,0 0 7 0,0 0 1 15,0 0-160-15,6-5-31 0,-1-1-6 0,4 1-2 16,3 0 6-16,0 2 1 0,0 0 0 0,3-2 0 16,3 2-24-16,0 1 0 0,3-1 0 0,-1 1-12 31,1-1-52-31,0 0-12 0,0 3-1 0,-3-2-735 0</inkml:trace>
  <inkml:trace contextRef="#ctx1" brushRef="#br1" timeOffset="110943.998">22268 7744 1036 0,'0'0'92'16,"0"0"-73"-16,0 0-19 0,0 0 0 16,-3 8 150-16,3-8 26 0,0 0 6 0,0 0 1 15,0 8-125-15,3 0-25 0,3-3-5 0,0 0 0 16,0-2-20-16,0 2-8 0,3-2 0 0,3 0 8 0,-3-3 4 0,3 2 0 15,-3-2 0-15,-1 0 0 0,4 0-12 0,0 0 0 16,-3-2 0-16,0-1 0 0,0-2-27 0,0 2 3 16,-6-2 0-16,3-1 0 15,-3 1-15-15,-3 5-2 0,3-5-1 0,-3 0 0 16,-3-3-1-16,3 2 0 0,-3 1 0 16,-3 2 0-16,0 1 15 0,-3-1 2 0,-3 3 1 0,3 0 0 0,-3 5 13 0,-3 1 2 15,4-1 1-15,-1 0 0 0,0 1 17 0,0 4 4 16,0 1 1-16,3 2 0 0,0-2 2 0,0 2 0 15,3 0 0-15,0 0 0 0,3 0 25 0,3 1 4 16,-3-1 2-16,6-3 0 0,3 1-24 0,0 0-5 16,0 2-1-16,3-3 0 0,-3-2-16 0,3 0 10 0,6-2-10 0,-3-1 8 31,0 0-32-31,0 0-6 0,2-5-2 0,-2 0-673 0</inkml:trace>
  <inkml:trace contextRef="#ctx1" brushRef="#br1" timeOffset="111228.998">22509 7813 864 0,'0'0'76'0,"0"0"-60"0,-3 8-16 0,0 0 0 15,3 2 112-15,0 3 20 0,0 1 4 0,0-1 1 16,3 0-105-16,-3 0-22 0,0 1-10 0,3-1 10 16,-3-3 7-16,3-2 2 0,-3-8 0 0,0 11 0 15,0-11 7-15,0 0 2 0,0 0 0 0,0 0 0 16,3 5-16-16,-3-5-4 0,0 0 0 0,0 0 0 0,0 0-8 0,0 0 8 15,3-2-8-15,-3-4 8 0,0-2 2 0,3-2 0 16,-3-1 0-16,3-2 0 0,-3 0 21 0,3-3 4 16,0-3 1-16,0 1 0 0,3 2-7 15,-3 0-1-15,6 0 0 0,-3 3 0 16,3 0 12-16,0 2 3 0,0 1 0 16,0 2 0-16,2 0-30 0,1 5-5 0,0-2-8 15,0 2 11-15,0 0-39 0,0 6-7 0,6 0-1 0,-6 2-544 16,3 3-108-16</inkml:trace>
  <inkml:trace contextRef="#ctx1" brushRef="#br1" timeOffset="111579.998">22887 7800 691 0,'0'0'30'0,"-6"-3"7"0,0 3-29 0,0 0-8 0,-3-3 0 0,4 3 0 16,-4 3 141-16,0 0 27 0,0-1 6 0,-3 3 1 15,3 1-139-15,0 2-27 0,-3 2-9 0,0 1 0 16,0 2 11-16,3 0-3 0,-3 1-8 0,3 1 12 15,1 4 11-15,-1-3 1 0,3 0 1 0,0 0 0 16,6-3-5-16,-3-3 0 0,3 1-1 0,3-3 0 16,-3-8-7-16,6 5 0 0,3 0-1 0,0-5 0 15,-9 0 0-15,14 0 0 0,-2-5 0 0,3 0 0 16,0-3-11-16,-3 0 0 0,0-5 0 0,-3 2 0 16,3 1-24-16,-3-4 2 0,0 1 1 0,-6 3 0 15,3-4 11-15,-3 1 10 0,-1 0-13 0,-2 0 5 16,3 2 18-16,0 3 4 0,-3 3 1 0,0 5 0 0,0-5 5 15,0 5 2-15,0 0 0 0,0 0 0 0,0 0-3 16,-3 7-1-16,3 1 0 0,0 3 0 0,0 2-5 0,0 0-1 16,3 1 0-16,0 2 0 0,0-3 7 0,3 0 1 15,0-2 0-15,0-1 0 0,0-2-33 0,3 0-7 16,0-3 0-16,-3 1-1 16,3-4-38-16,0 1-7 0,-3-3-2 0</inkml:trace>
  <inkml:trace contextRef="#ctx1" brushRef="#br1" timeOffset="111816.015">23054 7543 172 0,'0'-8'16'0,"0"8"-16"0,0-5 0 0,0 5 0 16,0 0 281-16,0 0 54 0,0 0 10 0,0 0 3 16,0 0-260-16,0 0-51 0,3 10-10 0,0 3-3 15,-3 3 16-15,3 3 4 0,0 2 0 0,0 8 0 16,0 3-4-16,3 0-1 0,-3 2 0 0,3 3 0 15,-3 0-28-15,3-3-11 0,0-2 8 16,3 0-8-16,-4-6-13 0,4-2-8 0,-3-5-2 0,0-1 0 31,6-2-46-31,-3-3-10 0,0-2-1 0</inkml:trace>
  <inkml:trace contextRef="#ctx1" brushRef="#br1" timeOffset="112088.019">23527 7733 1591 0,'-9'-10'70'0,"9"10"15"0,-6-6-68 0,0 4-17 15,3-3 0-15,-3 5 0 0,1 0 19 0,-4 0 0 16,0 2 0-16,0 1 0 0,-3 5-19 0,0 0 0 16,0 0 8-16,0 2-8 0,0 1 28 0,0-3 1 15,3 0 1-15,0 5 0 0,3-2-2 0,3-1-1 16,3 3 0-16,3-2 0 0,0 2-27 0,3 3 0 15,0-3 0-15,3 3 0 0,0-3 0 0,0 1 0 16,0-1 0-16,0 0-11 0,-3 0 11 0,0 0 0 16,-3-2 0-16,-3 0 0 0,-3-1 0 0,0 1 0 15,-6-1 8-15,0 1-8 0,0-3 8 16,-6 0-8-16,0 0 10 0,-2-3-845 0</inkml:trace>
  <inkml:trace contextRef="#ctx1" brushRef="#br1" timeOffset="113954.999">20819 8117 460 0,'0'0'41'16,"-6"-3"-33"-16,0 3-8 0,0-2 0 0,0 2 125 0,-3 0 23 15,0 0 5-15,0 0 1 0,0 2-110 0,0 6-21 16,0-2-5-16,0 2-1 0,0 2 22 0,-3 3 4 16,0 6 1-16,1 2 0 0,-1 5 7 0,0 4 1 15,3 1 1-15,0 4 0 0,0 2-14 0,3 0-3 16,0 3-1-16,3-1 0 0,3 1-16 0,3 0-3 15,3-3-1-15,3-3 0 0,3 0-15 0,3-2 0 16,0-3-9-16,5-5 9 16,4 0-27-16,0-6 1 15,0 1 0-15,3-3-654 0</inkml:trace>
  <inkml:trace contextRef="#ctx1" brushRef="#br1" timeOffset="115432.031">21045 8429 115 0,'0'0'0'0,"0"0"10"0,0 0-10 0,0 0 0 0,0-2 0 0,0 2 0 16,0 0 172-16,0 0 33 0,0 0 7 0,0 0 0 15,0 0-129-15,0 0-27 0,-3-6-4 0,3 6-2 16,-9 0-5-16,9 0-1 0,-6 3 0 0,0 2 0 15,0 1-14-15,0-1-3 0,0 0-1 0,0 0 0 16,0 1-6-16,6-6 0 0,0 0-1 0,0 5 0 16,0 3-19-16,0-8 0 0,0 0 8 0,6 8-8 15,0 0 0-15,3 0 0 0,0 0 0 0,0 0 0 16,-3-3 0-16,3 0 0 0,-3 3 0 0,3 0 0 16,-3 0 0-16,0 0 0 0,-3 0 0 0,0-3 0 15,-3 6 0-15,-3-3 0 0,0 0 0 16,-3 2 0-16,0-2 16 0,-3 0-1 0,-3-3 0 15,0 1 0-15,0-4 0 0,0 1 0 16,0-3 0-16,0 0 0 0,0 0-6 16,-2-3-1-16,2 1 0 0,3-4 0 0,0 1-8 0,0 0-11 0,3-1 3 0,0 1 0 15,6-3-28-15,0-2-6 0,3 2-1 0,3-3-375 16,0 1-75-16</inkml:trace>
  <inkml:trace contextRef="#ctx1" brushRef="#br1" timeOffset="115654.998">21167 8294 964 0,'0'0'43'0,"0"0"9"0,0 0-42 0,0 0-10 0,3-5 0 0,-3 5 0 16,0 0 0-16,6 3 10 0,-6-3-10 0,6 5 10 16,0 0-10-16,0 6 0 0,-3-1 0 0,3 6 0 15,-3 0 35-15,-1 3 8 0,1 2 1 0,0 3 1 16,-3-3-5-16,3 3-2 0,-3-3 0 0,3 3 0 15,-6-3-27-15,3 0-11 0,3-3 8 0,-3-2-8 16,3-2-14-16,-3-1-8 0,0 0-2 0,0-5-526 16</inkml:trace>
  <inkml:trace contextRef="#ctx1" brushRef="#br1" timeOffset="115842.998">21137 8461 1436 0,'0'0'64'0,"0"0"12"0,0 0-60 0,0-8-16 15,3 3 0-15,0 2 0 0,3-5 16 0,3 3 1 16,0-3 0-16,0 3 0 0,0-1-17 0,3 4 0 16,2-1 8-16,1-2-8 0,0 2-14 0,0 3-6 15,3 0-2-15</inkml:trace>
  <inkml:trace contextRef="#ctx1" brushRef="#br1" timeOffset="116194.998">21390 8440 633 0,'0'0'56'0,"-6"2"-44"0,-3 4-12 0,0-4 0 16,3 1 105-16,0 2 19 0,0-2 4 0,0 5 1 15,0 0-101-15,1 0-28 0,-4 2 8 0,3 1-8 16,3 2 10-16,-3-2-2 0,3-1 0 0,-3 1 0 15,6 2 7-15,3-2 1 16,-3-3 0-16,3 0 0 0,3 0 0 0,-6-8 0 16,6 5 0-16,0-3 0 0,0 1-16 0,2-3 0 15,-2-3 0-15,0 1 0 0,3-3-16 16,-3-1 0-16,0 1 0 0,3-3 0 0,0 0-2 16,-3 0 0-16,0-2 0 0,0-1 0 0,-3 0 0 0,0 3 0 0,0 1 0 0,-3 1 0 15,3 1 18-15,-3 5 0 0,0-8-8 0,0 8 8 16,0 0 25-16,0 0 9 0,0 0 2 0,0 0 0 0,0 0 0 0,0 0 0 15,0 0 0-15,-3 8 0 0,0 3-12 0,0-4-3 16,3 4 0-16,0-3 0 0,0 0-9 16,3 3-1-16,0-4-1 0,0 1 0 0,0 0-10 15,3-2 0-15,-3-1 0 0,3-2 8 16,0 2-26-16,0-5-6 0,0 5 0 0,0-5-384 16,-1 0-76-16</inkml:trace>
  <inkml:trace contextRef="#ctx1" brushRef="#br1" timeOffset="116594.002">21536 8313 460 0,'0'0'20'0,"0"0"5"0,0 0-25 0,0-3 0 0,0 1 0 0,0 2 0 0,0 0 112 0,0 0 18 15,0 0 3-15,0 0 1 0,3 5-79 0,0 5-16 16,0-2-3-16,0 6-1 0,-3-4 1 0,3 6 0 16,-3 0 0-16,0 2 0 0,0 1-4 0,3-1 0 15,-3 4 0-15,0-1 0 0,0-3-20 0,0 3-12 16,-3-2 12-16,3-3-12 0,3 2 0 0,-3-4-9 16,-3 1-1-16,3-1 0 15,0-4-40-15,0-2-8 0</inkml:trace>
  <inkml:trace contextRef="#ctx1" brushRef="#br1" timeOffset="116829.01">21476 8453 576 0,'0'0'51'0,"0"0"-41"0,0 0-10 0,0 0 0 15,0 0 193-15,0 0 37 0,0 0 7 0,0 0 2 16,0 0-187-16,0 0-36 0,0 0-8 0,3-3-8 15,-3 3 29-15,6-2 0 0,-3-1 0 0,6 0 0 16,0 1-17-16,-3-1-3 0,3 1-1 0,3 2 0 16,-3 0-8-16,3-3 0 0,0 3 0 0,0-3 0 31,-1 3-129-31,1 0-19 0,3-2-3 0</inkml:trace>
  <inkml:trace contextRef="#ctx1" brushRef="#br1" timeOffset="116947.999">21694 8461 1062 0,'0'0'47'0,"-3"8"9"16,0 2-44-16,0 1-12 0,0 2 0 0,0 1 0 0,0 1 47 0,3-1 7 16,0-1 2-16,0 0 0 0,-3-2-29 0,6 2-6 15,0-5-1-15,-3 0 0 16,3 0-36-16,-3-8-8 0,0 0-2 0</inkml:trace>
  <inkml:trace contextRef="#ctx1" brushRef="#br1" timeOffset="117120">21691 8363 1580 0,'0'0'70'0,"0"0"14"0,0 0-67 0,0 0-17 0,0 0 0 0,0 0 0 16,0 0 8-16,0 0-8 0,0 0 12 0,3 8-12 16,3 0 0-16,0-3-16 0,0 1 2 0,-1-1 0 15,1 0-2-15,0 0 0 0,0 1 0 0,3 2 0 31,0-3-124-31,3 0-26 0</inkml:trace>
  <inkml:trace contextRef="#ctx1" brushRef="#br1" timeOffset="117331.001">21902 8461 1350 0,'0'0'29'0,"0"0"7"0,-6 0 0 0,0 0 3 0,0 3-31 0,0-3-8 0,-3 2 0 0,3 1 0 16,0 2 20-16,-3 0 4 0,3 1 0 0,-2 2 0 0,-1-3-10 15,0 6-2-15,3-1 0 0,0 1 0 0,3 2 2 16,-3-2 0-16,6-1 0 0,0 1 0 0,0-3-14 0,3 2 11 16,0 1-11-16,0-6 10 0,6 3-26 0,0-3-6 15,0-2-1-15,2 2 0 16,-2-5-45-16,3 3-10 0,0-3-2 0,0-3 0 0</inkml:trace>
  <inkml:trace contextRef="#ctx1" brushRef="#br1" timeOffset="117651.999">21991 8466 806 0,'0'0'72'0,"0"0"-58"16,-9 0-14-16,3 3 0 0,0-3 128 0,1 3 22 0,-1-1 5 15,0 1 1-15,0 2-116 0,3 3-22 0,-3-3-5 0,3 3-1 16,-3 0-12-16,3 5 0 0,0-2 8 0,0 0-8 16,0 2 20-16,3 0 2 0,-3-2 0 0,6-1 0 15,-3-2-4-15,3 0-1 0,0 0 0 0,-3-8 0 16,6 5-17-16,0-2 0 0,-6-3 8 0,9 3-8 15,-3-3 0-15,0-3 0 0,3 0-11 0,-4-2 11 32,1 0-31-32,0-1 1 0,-3-1 0 0,3-1 0 0,0 0-3 15,-3 0-1-15,0-3 0 0,0 3 0 0,0-2 18 0,-3 2 3 0,0 0 1 0,0 2 0 16,3 1 12-16,-3 5 0 0,0-5 0 0,0 5 0 16,0 0 12-16,0 0-2 0,0 0 0 0,0 0 0 15,0 0-10-15,0 8 0 0,0 2 0 0,0 1 8 16,0 0-8-16,0-1 0 0,3 3 0 0,-3 1 0 15,3-1 0-15,0-3 0 0,0-2 0 0,0 3 8 16,3-3-8-16,-3-3 0 0,3 0 0 0,0-2-395 16,0 2-76-16</inkml:trace>
  <inkml:trace contextRef="#ctx1" brushRef="#br1" timeOffset="117891.999">22158 8350 403 0,'0'0'17'0,"0"0"5"0,0 0-22 0,0 5 0 0,-3 3 0 0,3 0 0 15,-3 0 134-15,3 3 22 16,0-1 5-16,0 3 1 0,0 1-87 0,-3-1-18 0,3 0-3 0,-3 6-1 16,3-4-13-16,0 4-4 0,0-1 0 0,0-2 0 15,0 3-22-15,3-6-5 0,0 0-1 0,0 1 0 31,0-4-36-31,0-2-8 0,0 0-2 0,-3-8 0 16,0 0-58-16,0 0-11 0,0 0-2 0,0 0-314 0</inkml:trace>
  <inkml:trace contextRef="#ctx1" brushRef="#br1" timeOffset="118106.999">22244 8302 874 0,'-3'-5'39'16,"3"5"8"-16,0 0-38 0,3-8-9 0,-3 8 0 0,0 0 0 15,0 0 60-15,0 0 9 0,0 0 3 0,3 8 0 16,3-3-39-16,-3 6-7 0,3-1-2 0,-3 6 0 0,-3 0 16 0,0 5 2 16,0 0 1-16,3 1 0 0,-3-1-25 15,0 3-5-15,-3-3-1 0,3 0 0 0,-3-3-12 16,3 1 0-16,-3-3 0 0,3 0 0 0,6-6-16 0,-3-2 1 16,-3 0 0-16,0-8 0 15,0 0-41-15,6 3-8 0,-6-3-1 0</inkml:trace>
  <inkml:trace contextRef="#ctx1" brushRef="#br1" timeOffset="118307.017">22411 8448 1234 0,'0'0'55'0,"-3"5"11"0,3-5-53 0,3 8-13 0,-3 0 0 0,0 0 0 16,3 0 46-16,0 0 6 0,0 0 2 0,0 2 0 15,0-2-29-15,3 3-5 0,-3-6-2 0,3 3 0 16,0-3-8-16,-3 1-2 0,-3-6 0 0,9 5 0 15,0-2-8-15,-3-1 0 0,-1-2 0 16,4-2 0 0,0-1-40-16,0-2-8 0,-3 2 0 0,3-2-579 0</inkml:trace>
  <inkml:trace contextRef="#ctx1" brushRef="#br1" timeOffset="118416.997">22542 8437 403 0,'0'0'17'0,"0"0"5"0,-3 8-22 0,0 0 0 0,0 5 0 0,-3-2 0 16,3 5 144-16,0 2 25 0,-6 3 5 0,3 6 1 15,0-3-99-15,-3 5-19 0,0 0-4 0,1 0-1 16,2 3-8-16,-3-3-3 0,0 0 0 0,3-8 0 16,0-2-29-16,3-1-12 0,0-5 8 0</inkml:trace>
  <inkml:trace contextRef="#ctx1" brushRef="#br1" timeOffset="119282.002">23105 8517 345 0,'0'0'31'0,"0"0"-31"0,-3-6 0 0,-3 1 0 16,0 2 120-16,0 1 17 0,0-1 4 0,-3 0 1 16,3 3-86-16,0 0-18 0,-3 3-3 0,3-3-1 15,0 5-19-15,-3 1-4 0,3 2-1 0,0-1 0 16,0 4 9-16,-3 2 1 0,3 1 1 0,0-1 0 16,3 3 9-16,1-3 2 0,-1 3 0 0,3-3 0 15,0 0-13-15,3-5-3 0,-1 0 0 0,4 0 0 16,-3-3-16-16,3 1 10 0,3-6-10 0,0 0 8 15,0-3-8-15,-3 0 12 0,3 1-12 0,0-4 12 16,0 1-2-16,-3 2 0 0,3-5 0 0,-3 1 0 16,0-1-30-16,0-3-7 15,0 0-1-15,-3 1 0 0,0 2 28 0,0-3 0 0,-3 3 0 0,0-2 0 0,3 2 0 16,-3 3 0-16,0-1 0 0,-3 4 0 0,3 2 0 0,0 0 8 16,0 0 0-16,0 0 0 0,0 0 0 0,0 0 0 15,3 5 0-15,-3 6 0 0,2 2-8 0,1-3 0 16,-3 1 0-16,3 2 8 0,-3 0 1 0,3-2 1 15,3-3 0-15,-3 0 0 16,0-3-35-16,-3-5-7 0,0 0-2 0,6 8-526 0</inkml:trace>
  <inkml:trace contextRef="#ctx1" brushRef="#br1" timeOffset="119513.006">23218 8268 518 0,'0'0'46'0,"0"0"-37"0,0 0-9 0,0 0 0 0,0 0 140 0,0 8 27 0,0 0 5 0,0 5 0 15,-3 3-108-15,3 2-23 0,3 3-4 0,-3 3-1 16,0 3 1-16,0-1 0 0,-3 3 0 0,0 0 0 16,3 1-14-16,-3-1-3 0,3-6-1 0,3 1 0 15,0-3-19-15,0-2 10 0,0-3-10 0,0-3 8 16,3 0-24-16,0-2-6 0,-1-3-1 0,4-3-615 15</inkml:trace>
  <inkml:trace contextRef="#ctx1" brushRef="#br1" timeOffset="119755.06">23369 8289 633 0,'0'0'28'0,"0"0"6"0,0 0-34 0,0 0 0 0,0 0 0 0,0 0 0 0,0 0 147 0,6 8 22 16,-3-3 5-16,0 8 1 0,0-2-129 0,-3 5-26 16,0 0-4-16,0 2-2 0,0 1 22 0,0-1 5 15,-3 1 1-15,3-1 0 0,0 1 10 0,-3-1 3 16,6 1 0-16,-3-6 0 0,0 6-32 0,0-6-7 16,3 3 0-16,0-3-1 0,0-2-31 0,0-1-7 15,0-2-1-15,3-3-470 16,-6-5-94-16</inkml:trace>
  <inkml:trace contextRef="#ctx1" brushRef="#br1" timeOffset="121200.998">23584 8506 673 0,'0'0'29'0,"0"0"7"0,0 0-28 0,0 0-8 0,0 0 0 0,0 0 0 16,0 0 57-16,-6 5 11 0,3 1 1 0,-3 1 1 15,0 1-10-15,0-2-1 0,3 4-1 0,0-2 0 16,0 3-26-16,0-1-4 0,3 1-2 0,0 0 0 16,0 2 3-16,0-3 1 0,3 1 0 0,0 0 0 15,0-4-22-15,6 1-8 0,0-2 0 0,0-1 9 16,0 0-1-16,0-2 0 0,-3 0 0 0,3-3 0 16,2-3-8-16,-2 0 12 0,0 3-12 0,0-2 12 15,0-6-4-15,3 0 0 0,-6 0 0 0,3 0 0 0,-6-3 4 16,0 3 1-16,0-5 0 0,-3 3 0 0,0 2 9 0,-3-3 2 15,-3 0 0-15,3 4 0 0,-3-1 1 0,-3 0 1 16,-3 0 0-16,3 2 0 0,-3-2-11 0,3 3-3 16,3 0 0-16,-2 0 0 0,2 2-12 0,0-2-8 15,0 2 8-15,-3 3-13 16,6-3-25-16,3 3-5 0,0 0-1 0,0 0-654 0</inkml:trace>
  <inkml:trace contextRef="#ctx1" brushRef="#br1" timeOffset="121449.997">23855 8435 842 0,'0'0'37'0,"0"0"8"0,0 0-36 0,0 0-9 0,-6 0 0 0,-3 5 0 16,6-3 44-16,-3 4 8 0,0-1 0 0,0 3 1 15,-3 0-18-15,0 2-4 0,3 1-1 0,-3 2 0 16,3 1 8-16,-3-1 2 0,3 0 0 0,0 3 0 16,0 0 3-16,3-3 1 0,0 0 0 0,3-2 0 15,3 2-32-15,3-2-12 0,0-3 8 0,0-3-8 16,3 0-20-16,0 0-8 0,3-2-3 0,0 0-586 16</inkml:trace>
  <inkml:trace contextRef="#ctx1" brushRef="#br1" timeOffset="121819.001">24018 8485 1227 0,'-9'0'54'0,"9"0"12"0,-8 0-53 0,-1 0-13 16,0 0 0-16,3 2 0 0,-3 1 34 0,3 2 4 16,-3 1 1-16,0-1 0 0,0 3-23 0,3 2-5 15,-3-2-1-15,0 6 0 0,3-1 6 0,0 0 0 16,3 0 1-16,-3 1 0 0,3-1 25 0,0-3 5 15,6 1 1-15,-3 0 0 0,3-4-23 0,3 1-4 16,0-2-1-16,0-1 0 0,3 0-20 0,0-5 0 0,0 0 0 0,3 0 0 16,-3-2-13-16,3-4-7 0,-3 1-2 0,3-3 0 31,-3 0-41-31,-1 0-8 0,-2 0-1 0,0-2-1 16,0 2 19-16,-3-3 4 0,3 1 1 0,-3 2 0 0,-3-3 39 0,3 3 10 0,-3 0 0 0,0 3 0 15,0 5 30-15,0 0 8 0,3-5 2 0,-3 5 0 16,0 0-32-16,0 0-8 0,0 0 0 0,0 10 0 15,0-2 0-15,0 5 11 0,3 1-11 0,-3-1 12 16,3 0-1-16,-3-2 0 0,0-1 0 0,0 1 0 16,6-3-11-16,-3 0 0 0,0 0-12 0,3-3 12 15,0 0-123 1,0-2-17-16,6 0-3 0,-12-3-1 0</inkml:trace>
  <inkml:trace contextRef="#ctx1" brushRef="#br1" timeOffset="122023.002">24123 8292 1191 0,'0'0'26'0,"0"0"6"0,0 0 0 0,0 8 2 0,0 0-34 0,-3 2 0 0,3 1 0 0,0 2 0 0,0 3 13 0,3 2-4 16,-6 3-1-16,3 3 0 0,3 0 18 0,-6 0 3 15,0 2 1-15,3-2 0 0,3 3-11 0,-3-6-3 16,0 0 0-16,0-3 0 0,3 1-8 0,0-3-8 15,-3-3 12-15,0-2-12 16,5-1-102-16,-2 1-27 0,3 2-6 0,-6-13-1 0</inkml:trace>
  <inkml:trace contextRef="#ctx1" brushRef="#br1" timeOffset="122503.003">23998 8466 576 0,'0'0'25'0,"0"0"6"0,0 0-31 0,0 0 0 0,5-5 0 0,1 2 0 16,3-2 221-16,-3 2 39 0,3 1 7 0,0-1 1 15,3 0-209-15,3 1-43 0,-3-1-8 0,3 1-8 16,0 2-20-16,0 0-12 16,-4-3-1-16,1 6-1 0,0-3 3 0,0 2 1 0,-3-2 0 0,3 3 0 15,-6-3-138-15,3 2-27 0,-3 1-5 0,-6-3-2 16,0 0 87-16,0 0 18 0,0 0 3 0,6 5 1 0,-3 1 77 0,0-1 16 15,-3-5 0-15,3 5 0 0,0 3 154 16,0 0 24-16,-3-3 5 0,3 3 1 0,0-2-44 0,3-1-8 16,0 0-1-16,-1 1-1 0,4-4-74 0,-3 1-16 15,3-1-2-15,0-2-1 0,0 3-19 0,0-3-4 16,0-3-1-16,-3 1 0 0,3-1-5 0,-3 1-8 16,0-4 11-16,0 4-11 15,-3-4 14-15,-3 6-4 0,3-5-1 0,0-3 0 16,0 3 0-16,-3-3 0 0,-3 3 0 15,0-1 0-15,0 1-9 0,-3 0-16 0,0-1 4 16,-3 1 1-16,3 2-34 0,-3 1-7 0,0 2-2 0,-3 5 0 16,3-2 16-16,0 2 3 15,0 3 1-15,0 0 0 0,3 2-2 0,-2 1 0 0,2-3 0 0,0 5 0 0,3-2 28 0,3 2 8 0,0-2 0 0,3 2 0 16,-3 0 0-16,6-2 0 0,0 2 0 0,0-5 0 16,2 0-10-16,1 0 10 0,3-3-8 0,-3 0 8 15,6-2-21-15,-3-3 1 0,3 0 0 0,-3 0-484 16</inkml:trace>
  <inkml:trace contextRef="#ctx1" brushRef="#br1" timeOffset="122899.011">24536 8511 918 0,'-3'-13'40'0,"3"13"9"0,-3-5-39 0,0-1-10 0,-3 1 0 0,0 0 0 16,0 0 72-16,-2 5 13 0,2-3 3 0,-3 6 0 16,0-3-43-16,-3 5-8 0,3 3-1 0,3 0-1 15,-3 0-35-15,-3 5 0 0,6 0 0 0,-3 0 0 16,3 3 16-16,3-3-4 0,3 1-1 0,0-1 0 0,3-3 25 0,-3 1 6 15,6 0 1-15,3-3 0 0,-3 0-16 0,6-1-3 16,-3-4-1-16,3 2 0 0,0-2-12 0,0-3-3 16,-6 3 0-16,6-6 0 0,2-2-8 0,-2-1-17 15,-3-1 4-15,0-4 1 0,3-2-5 0,-3 2-1 16,0-2 0-16,-3-3 0 16,0 0-19-1,0 3-4-15,-3-6-1 0,0 1 0 0,-3 2 18 16,-3-3 3-16,3-2 1 0,-6 3 0 0,0-1-52 15,-3-2-9-15,-3 3-3 0,3-1 0 16,0-2 20-16,0 2 4 0,-3 1 1 0,0 2 0 16,6 3 59-16,-2 0 19 0,2 5 0 0,0 0 0 0,0 2 44 0,0 1 9 0,6 5 1 0,0 0 1 0,-3 3-19 0,-3 2-4 0,6 3-1 0,0 0 0 15,3 2-18-15,0 4-3 0,3 4-1 16,-6 1 0-16,3 2 14 0,3 5 2 16,3-2 1-16,0 3 0 0,-1 2-22 0,4 0-5 15,-3 0-1-15,0-3 0 0,6-2-17 0,-6-3-14 16,3 1 2-16,-3-4 1 15,0-5-44-15,3 1-9 0,-3-4-1 16</inkml:trace>
  <inkml:trace contextRef="#ctx1" brushRef="#br1" timeOffset="123386">24801 7990 1256 0,'0'0'56'0,"0"0"11"0,0 0-54 0,0 0-13 0,9 3 0 0,-3 2 0 16,3 0 27-16,0 6 2 0,0 2 1 0,0 3 0 15,3 5 21-15,-3 3 4 0,0 8 1 0,2 2 0 16,-5 6-15-16,0 2-2 0,-3 3-1 0,-3 3 0 16,0-1-5-16,-3 1-1 0,-3 0 0 0,0-3 0 15,-5 0-32-15,2-3 0 0,-6-8-12 0,0 1 3 16,3-1-8-16,-6-5-2 0,0 0 0 0,-3-2 0 15,4-6-73-15,-7-3-16 0,3 1-2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6T00:49:54.91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13578 8271 864 0,'0'0'76'0,"0"0"-60"0,0 0-16 0,0 0 0 0,0 0 116 16,0 0 21-16,0 0 4 0,9 0 1 0,3-3-98 0,3 3-20 15,0-2-4-15,5-1-1 0,7 0 17 0,0 1 4 16,6-4 1-16,2 1 0 0,7 0 14 0,3-3 2 15,2 3 1-15,7-1 0 0,3 1-7 0,-1 2-2 16,7 1 0-16,-4 2 0 0,1 2-10 0,2-2-3 16,-2 3 0-16,-4-3 0 0,1 5-20 0,-7 1-4 15,-2-4 0-15,-3 3-1 0,-7-2-11 0,1 0 10 16,-3-1-10-16,-6 1 10 0,-4-3-10 16,-2 0 0-16,-3-3 0 0,-3 3 8 0,-3-2-8 0,3-1-17 15,-4 0 4-15,-2 3-623 16,0-5-125-16</inkml:trace>
  <inkml:trace contextRef="#ctx0" brushRef="#br0" timeOffset="26343.012">5163 7027 1148 0,'0'0'25'0,"0"0"6"0,0 0 1 0,0 0 0 0,0 0-32 0,0 0 0 0,0 0 0 0,0 0 0 16,6-2 16-16,3-1-4 0,0 0 0 0,6 1 0 16,-6-4 31-16,9 4 5 0,6-3 2 0,-7 2 0 15,7-2 6-15,6-1 2 0,3 4 0 0,5-1 0 16,1-2-5-16,6 2-1 0,2 3 0 0,4-3 0 15,3 3-16-15,2 0-4 0,4 0-1 0,-1 3 0 16,1-3-14-16,-4 0-2 0,4 0-1 0,-10 0 0 0,1 0-14 16,-3 3 0-16,-4-3-9 0,-5 2 9 0,3-2 0 15,-10 3 0-15,-2 0 8 0,-3-1-8 16,0 1-33-16,-6 2-14 0,-4-2-2 0,-2 2-760 16</inkml:trace>
  <inkml:trace contextRef="#ctx0" brushRef="#br0" timeOffset="28106.007">8286 5617 748 0,'0'0'33'0,"0"0"7"0,0 0-32 0,0 0-8 0,0 0 0 0,0 0 0 0,0 0 73 0,0 0 13 15,0 0 2-15,6 5 1 0,-3 1-23 0,3 2-5 0,-1 5-1 0,-2 3 0 16,0 0-2-16,0 5-1 0,-3-3 0 0,0 3 0 15,3 1-29-15,-3 1-5 0,3-1-2 0,-3-1 0 16,3 0-13-16,0-3-8 0,0-2 8 0,-3 0-8 16,3-3 0-16,0 1 8 15,0-4-8-15,-3 1 0 16,0-3-26-16,3-3-10 0,-3-5-1 0,0 0-1 16,0 0-42-16,0 0-8 0,0 0-1 0</inkml:trace>
  <inkml:trace contextRef="#ctx0" brushRef="#br0" timeOffset="28446.999">8321 5675 172 0,'0'0'16'15,"0"0"-16"-15,0-2 0 0,0 2 0 0,6-6 176 0,-6 6 32 16,0-8 6-16,0 8 2 0,6-5-148 0,-6 5-30 16,0 0-6-16,0 0 0 0,6 0 19 0,-6 0 4 15,9 5 1-15,-3 3 0 0,3 0 20 0,-3 6 4 16,3-1 0-16,0 0 1 0,-3 3-41 0,0 2-8 15,3-2-1-15,-3 0-1 0,0 3-11 0,3-3-3 16,-4-3 0-16,4 0 0 0,-3-2 4 0,3-1 1 16,-3-2 0-16,3-3 0 0,-3 3-21 0,-3-8 0 15,-3 0 0-15,6 0 0 0,0 0 14 0,0 0 8 16,0-8 2-16,0 0 0 0,-3-2 12 0,3-3 4 16,-3 2 0-16,0-5 0 0,3 0-21 0,-3 0-4 15,-3-5-1-15,3 5 0 0,-3-2-4 0,0 2-1 0,0 3 0 16,0-6 0-16,3 3-9 0,0 3 8 15,-3-3-8-15,0 3 8 0,0 0-8 0,0 5 0 0,0 0 0 16,-3 3 0-16,0-3 0 0,3 2-14 0,0 6 3 16,0 0 1-1,0 0-34-15,0 0-8 0,0 0 0 0,0 0-1 16,3 8-80-16,3 0-16 0,-3 3-3 0,0 2-1 0</inkml:trace>
  <inkml:trace contextRef="#ctx0" brushRef="#br0" timeOffset="28792">8690 5694 403 0,'0'0'36'0,"0"0"-36"0,0 0 0 0,0 0 0 16,-3 2 112-16,0 4 15 0,1-1 3 0,-1 3 1 0,0-5-44 0,0 5-9 16,-3 0-2-16,6 2 0 0,-3 1-19 0,0-1-4 15,0 4-1-15,0-1 0 0,3 0-17 0,-3-2-4 16,3 2-1-16,3 0 0 0,0 0 10 0,3-2 1 15,-3-1 1-15,3-2 0 0,3 0-24 0,-1-2-5 16,1-4-1-16,0-2 0 0,0 0 0 0,0-2 0 16,0 2 0-16,0-8 0 0,0 2 15 0,-3-2 2 15,0 0 1-15,0 1 0 0,0-1-18 0,-3-3-3 16,3 0-1-16,-3 3 0 0,-3-2-8 0,0 2 0 16,0 3 0-16,-3-6 0 0,3 1 0 0,-3 4 0 15,-3 1 9-15,0 0-9 0,0-1 0 0,3 1 0 16,-3 0 0-16,-3 2 0 0,6 0-10 0,-3 1 10 15,0 2-12-15,0 0 12 16,-3 2-52-16,9-2-3 0,-3 6-1 0,0-1 0 16,3-5-38-16,0 0-8 0,0 0-2 0,0 0-500 0</inkml:trace>
  <inkml:trace contextRef="#ctx0" brushRef="#br0" timeOffset="29212.005">8967 5667 1350 0,'0'0'29'0,"0"0"7"0,-6 0 0 0,0 3 3 0,6-3-31 0,-6 3-8 0,-3 2 0 0,4 0 0 15,-1 1 0-15,0 1 0 0,0 4 0 0,0-3 0 16,0 3 0-16,0-1 12 0,0 3-2 0,3 3-1 0,0-2 1 0,0-1 0 16,6 0 0-16,-3 3 0 0,3-3-2 0,3 0 0 15,-3 1 0-15,3-4 0 0,0-2 12 0,3-3 1 16,-3 1 1-16,3 2 0 0,-1-8-13 0,1-6-9 15,0 4 12-15,0-4-12 0,0-2 18 0,-3 0-3 16,-3 1-1-16,0-4 0 0,3-2-14 0,0-1 8 16,0-1-8-16,-6-1 0 0,0-3 0 15,0 3 0-15,0 0 0 0,0 1 0 0,-3-4 0 16,0 1-8-16,-3-1 8 0,0 1 0 0,3-1-10 0,-6 3 2 16,3-2 0-16,0 2 0 0,0 0 8 0,0 5 0 15,0 1 0-15,3 2 0 0,3 8 18 0,0 0-1 16,0 0 0-16,0 0 0 0,0 0-1 0,0 8-1 15,3 0 0-15,3 5 0 0,-3-3 13 0,3 9 4 0,0 2 0 0,3-8 0 16,-3 3-32-16,3 3 0 0,0-3 0 16,0-1 0-16,0 4 0 0,-3-8-13 0,6-1 1 0,-3 1 0 31,0-1-25-31,-3-2-5 0,2 0-1 0,1-2-450 16,0 1-91-16</inkml:trace>
  <inkml:trace contextRef="#ctx0" brushRef="#br0" timeOffset="29547.013">9199 5681 230 0,'0'0'20'0,"0"0"-20"0,0 0 0 0,0 0 0 16,0 0 264-16,0 0 48 0,0 0 9 0,0 0 3 15,0 0-236-15,0 0-46 0,0 0-10 0,9 8-1 16,-9-8-1-16,6 2 0 0,-6-2 0 0,9 3 0 16,0-3 2-16,0-3 0 0,0 1 0 0,-3 2 0 0,-6 0-9 0,6-6-2 15,3 4 0-15,-3-4 0 0,-3 4-12 0,0-4-9 16,3 1 12-16,-6 2-12 0,0 3 0 0,3-5 0 15,-3-3 0-15,0 3 0 0,0 0-15 0,-3 2-3 16,0-2-1-16,0-1 0 16,-3 4-15-16,0-1-3 0,0 3-1 0,-3-5 0 15,3 2-2-15,-3 3-1 0,-3 0 0 0,3 0 0 16,0 3 11-16,3 2 2 0,-3 3 1 0,1 0 0 0,-1 0 17 0,0 3 10 16,3-1-12-16,3 1 12 0,-3-1 0 0,3 1 0 15,0-1 12-15,3 1-3 0,-3 0 18 0,3-1 3 16,3-2 1-16,0 0 0 0,3 3-3 0,0-3 0 15,3-3 0-15,0 0 0 0,2 0-16 0,1-2-3 16,0 0-1-16,0-6 0 0,0 0-20 0,3 3-4 0,3-7 0 16</inkml:trace>
  <inkml:trace contextRef="#ctx0" brushRef="#br0" timeOffset="30008.113">9741 5551 172 0,'0'0'16'0,"0"0"-16"15,0 0 0-15,0 0 0 0,-3 0 180 0,-3-3 34 16,6 3 6-16,-6 0 2 0,0 0-173 0,0 3-34 16,0 0-7-16,-3-1-8 0,4 4 34 0,-1-4 1 15,-3 3 0-15,3 3 0 0,0 0 4 0,0 3 1 16,0 0 0-16,0-1 0 0,3 1-18 0,0 2-3 16,0 0-1-16,0 3 0 0,3-3 2 0,3-2 1 15,-3 2 0-15,3 0 0 0,0-2 4 0,3-3 1 16,0 0 0-16,3-3 0 0,-3 0 2 0,3-2 1 15,0 0 0-15,2-3 0 0,1-3-10 0,-6 0-3 16,3-2 0-16,0 0 0 0,0-1-8 0,-3 1-8 16,0-3 9-16,0 0-9 0,0 3 10 0,-3-6-10 15,0 3 10-15,-3 1-10 0,0-1 9 0,0 0-9 0,-3 0 8 0,0-3-8 16,0 3 8-16,-3 0-8 0,3 3 0 0,-3 0 8 16,0-3-8-16,0 5-17 0,3 3 4 0,-3-8 1 31,0 8-20-31,6 0-4 0,0 0-1 0,-3 3 0 15,3-3-95-15,-3 5-18 0</inkml:trace>
  <inkml:trace contextRef="#ctx0" brushRef="#br0" timeOffset="30568.009">9702 5400 172 0,'3'13'8'0,"-3"-5"1"0,3-2-9 0,-3 4 0 0,3 1 0 0,0 2 0 15,0 6 233-15,0-4 45 0,3 4 9 0,-3-1 1 0,6 4-177 0,-3-4-36 16,0 1-7-16,3 2-2 0,-3-3-32 0,3 1-6 15,-3-1-2-15,0-4 0 0,0 1-18 16,0-1-8-16,3-1 8 0,-3-2-8 0,0-1 0 0,-3 1 0 16,2-3 8-16,-2-3-469 15,-3-5-94-15</inkml:trace>
  <inkml:trace contextRef="#ctx0" brushRef="#br0" timeOffset="31012.013">9923 5617 1357 0,'0'0'60'0,"0"0"12"0,0 0-57 0,6 5-15 0,3 1 0 0,0-6 0 16,-1 2 16-16,1-2 0 0,0-2 0 0,0 2 0 16,0-3-5-16,0 0-1 0,-3 1 0 0,0-1 0 15,0-2 16-15,0 2 3 0,-6 3 1 0,6-5 0 16,3-6-17-16,-6 3-3 0,0 0-1 0,0 0 0 16,0-2-17-16,-3 2-4 0,-3 0-1 0,0 0 0 15,0-2-21-15,0 4-4 0,-3 1-1 0,0 2 0 16,-3-2 5-16,0 0 1 15,0 2 0-15,0 3 0 0,-3 3 12 0,0 2 2 0,0-2 1 0,1 2 0 0,2 0 40 0,0 6 8 16,6-3 2-16,-3 5 0 0,3-2-20 0,-3 2-3 16,3 3-1-16,0-3 0 0,0 3 8 0,3-3 2 15,0-2 0-15,0-1 0 0,3 1 25 0,0-3 5 16,3 0 0-16,0 0 1 0,0-6-13 16,6 1-4-16,-3 5 0 0,5-8 0 0,-2 0-9 15,0 0-3-15,3-6 0 0,0 4 0 16,0-1-61-16,0 1-13 0,-3-9-2 0,3 3-684 15</inkml:trace>
  <inkml:trace contextRef="#ctx0" brushRef="#br0" timeOffset="31228.052">10223 5323 1292 0,'-6'-13'57'0,"6"13"12"0,-6-5-55 0,3 2-14 0,-2-2 0 0,-1-3 0 15,0 5 62-15,0 1 10 0,0 2 1 0,0-6 1 16,3 6-47-16,-3 6-10 0,3-4-1 0,-3 4-1 15,3 2-7-15,0 2 0 0,0 3-8 0,0 3 12 16,0 3 4-16,3 5 0 0,-3-6 0 0,6 6 0 16,-3 2-16-16,3-2 9 0,0 0-9 0,0 0 8 15,0-3-8-15,3 0 0 0,-3 0 0 0,3-2 0 16,-3-6 0-16,0 0 0 0,0 1-10 0,3-4 10 16,-3-5-60-16,-3 3-5 0,0-8-2 0,0 0-618 15</inkml:trace>
  <inkml:trace contextRef="#ctx0" brushRef="#br0" timeOffset="31382.998">10048 5487 1695 0,'-6'6'75'0,"6"-6"16"0,0 0-73 0,0 0-18 16,0 0 0-16,12 0 0 0,0-6 39 0,2 4 4 15,1-3 1-15,3 5 0 0,0-6-22 0,0 1-4 16,0 0-1-16,0 2 0 0,0 0-17 0,-4 1 0 15,4-4 0-15</inkml:trace>
  <inkml:trace contextRef="#ctx0" brushRef="#br0" timeOffset="35212.008">10619 5421 172 0,'0'0'16'0,"0"0"-16"0,0 0 0 0,0 0 0 0,0-8 112 0,0 6 19 16,0 2 4-16,0 0 1 0,-3-3-83 0,3-5-16 15,0 6-3-15,0 2-1 0,-3-3 1 0,3 3 0 16,0 0 0-16,0 0 0 0,0 0 16 0,0 0 3 16,0 0 1-16,0 0 0 0,0 0 2 0,0 0 0 15,0 0 0-15,6 3 0 0,-3 2 12 0,3 3 2 16,-3 2 1-16,3 4 0 0,-3-1-33 0,0 0-6 16,0 6-2-16,0-6 0 0,-3 0 4 0,3 0 1 0,-3 0 0 15,3-2 0-15,-3 0-35 0,3-3 0 0,0 2 0 0,-3-5 0 16,0 1 0-16,0-6 0 0,0 0 0 0,0 0 10 15,0 0-1-15,0 0 0 0,0 0 0 0,0 0 0 16,0 0-9-16,0 0 0 0,0-6 9 0,0-2-9 16,3 1 0-16,0-4-10 0,-3 0 1 0,3-4 0 15,-3 1 9-15,3-2 0 0,0 1-9 0,0 1 9 16,0-2-39-16,3 3-3 16,-3 0-1-16,3 2 0 0,0 1 32 0,0 2 11 15,2 0 0-15,-2 3-9 0,3 5 9 16,-3-6 8-16,0 12-8 0,3-6 11 0,0 5 22 15,0 3 5-15,0 5 1 0,0-5 0 0,-3 5-21 0,0 3-4 16,-3 0-1-16,3 3 0 0,0-6-5 0,-3 3 0 0,0-3-8 0,-3 3 12 0,3-3-12 0,3-2 8 16,-6 2-8-16,3-5 0 0,-6 0 0 0,6 0 0 15,-3-8 0-15,0 0 0 16,0 0-28-16,0 0-11 0,0 0-2 0,0 0-1 16,8-3-128-16,-2-2-26 0</inkml:trace>
  <inkml:trace contextRef="#ctx0" brushRef="#br0" timeOffset="35577.004">10902 5384 172 0,'0'0'16'0,"0"0"-16"0,0 0 0 0,0 6 0 15,0 2 237-15,0-8 45 0,0 0 9 0,3 10 1 16,3-5-179-16,-3 3-36 0,0 0-7 0,3-2-2 16,-3-1-20-16,3 0-5 0,0 0-1 0,0 1 0 15,-3-4-12-15,3 1-2 0,3-3-1 0,-9 0 0 16,6 0-15-16,-1 0-2 0,1-3-1 0,-6 3 0 15,3-2-9-15,3-4 0 0,-3 1 0 0,3-3 0 16,-3 6-11-16,0-4-4 0,0 1-1 0,-3-3 0 16,3 3-8-16,-3 2-3 0,-3-5 0 0,3 3 0 15,-3 0 7-15,3 5 2 0,-6-3 0 0,6 3 0 16,-6-3 1-16,-3 3 0 0,3 3 0 0,-2 0 0 16,2 2 7-16,0 0 2 0,0 3 0 0,0 0 0 15,0 3 8-15,3-1 14 0,0 1-3 0,3-1-1 16,-6 4 20-16,6-1 4 0,0-3 1 0,3 1 0 0,0-3 4 0,0 0 1 15,3 0 0-15,0 0 0 0,0-3-21 0,0-2-4 16,0-1-1-16,-1-2 0 0,4 0-14 16,0-2 0-16,0-1 0 0,0-2-10 15,0-1-113-15,0-1-22 0,0 1-5 16</inkml:trace>
  <inkml:trace contextRef="#ctx0" brushRef="#br0" timeOffset="35881.02">11078 5363 1360 0,'0'0'60'0,"0"0"13"0,0 0-58 0,0 0-15 16,0 8 0-16,0-3 0 0,3 1 61 0,0 2 10 16,-3-3 1-16,3 3 1 0,0-3-13 0,-3-5-4 0,0 0 0 0,6 5 0 15,-1-2-19-15,1 2-4 0,3-5-1 0,0 0 0 16,0 0-19-16,0-5-4 0,-3 2-1 16,3-2 0-16,0-3-8 0,-3 3 0 0,0 0 0 0,0-1 0 31,-3-2-23-31,3 3-3 0,-6 0-1 0,0 5 0 15,0-8-9-15,0 8-3 0,0 0 0 0,-6-5 0 0,0 2 11 0,6 3 3 0,-6-3 0 0,-3 6 0 16,3 0 9-16,0 4 3 0,-3-1 0 0,3 2 0 16,0 2 13-16,0 1 0 0,3 2 0 0,-3 0 0 15,6-2 0-15,-3-1 13 0,0 1-4 0,3 0-1 16,3-3 10-16,-3 0 2 0,3 5 0 0,3-8 0 16,3-2-9-16,0 2-2 0,-3-5 0 0,6 0 0 15,3 0-9-15,-3-8 0 0,6 3 0 0,-3-1 0 16,-1-1-75-16,1-4-7 15,0 0-2-15,0 1-595 0</inkml:trace>
  <inkml:trace contextRef="#ctx0" brushRef="#br0" timeOffset="36252.998">11375 5323 115 0,'0'0'10'0,"0"0"-10"0,0 0 0 0,0 0 0 0,-9 3 209 0,0 2 40 16,1 1 8-16,-1-1 2 0,0 3-148 0,0 0-30 16,3 2-5-16,-3 4-2 0,0-1-22 0,3 0-5 15,0 0-1-15,0 3 0 0,-3 0 1 0,6-3 0 16,0 1 0-16,3-7 0 0,3 4 5 0,0-3 2 15,-3-3 0-15,6 3 0 0,3-8-24 0,0 3-5 16,0-3-1-16,0 0 0 0,0-3-15 0,3-5-9 16,-6 3 10-16,3-6-10 0,-1 1 0 0,1-3 0 0,-6-1 0 0,3 1 0 15,0-3-16-15,-3 3-4 0,0-3 0 0,0 3 0 32,-3-3-10-32,0 0-2 0,-3 0-1 0,0 0 0 0,-3 3 7 0,3-5 2 0,-3 2 0 0,3 3 0 15,-6-3 24-15,1 2-10 0,2 1 10 0,0 0 0 16,0 5 0-16,0-5 12 15,3 8 0-15,0-1 0 0,3 6 26 0,0 0 5 16,0 0 1-16,0 0 0 0,3 11-14 0,0-3-2 16,0 2-1-16,3 6 0 0,0 3-4 0,-3-1-1 0,5 3 0 0,-2 3 0 15,0-3-13-15,3 1-9 0,0-4 12 0,0 1-12 16,0-1 0-16,0-2 0 0,0-5 0 0,3-1-12 16,-3-2-17-16,3 0-3 0,-3-3-1 0,0 1 0 15,0-6-119-15,-1 0-24 16,1-3-5-16</inkml:trace>
  <inkml:trace contextRef="#ctx0" brushRef="#br0" timeOffset="36586.004">11554 5313 633 0,'0'0'56'0,"0"0"-44"15,0 0-12-15,0 0 0 0,0 0 158 0,0 0 30 16,0 0 5-16,0 0 2 0,0 0-107 0,0 0-22 16,6 5-4-16,-3 0-1 0,-3-5 11 0,9 6 1 15,-3-1 1-15,3 0 0 0,-3-2-38 0,3 0-8 16,-4-1-2-16,4-2 0 0,-3 0-14 0,3 0-2 15,0-2-1-15,-3-4 0 0,3 4 8 0,-3-1 2 16,0-2 0-16,0-1 0 0,-3 1-19 0,3-3-17 16,-3 3 3-16,0-3 1 0,0 3 23 0,-3-3 5 15,0 2 1-15,-3 1 0 0,0 0-16 0,0 0 0 0,-6 2 0 0,0 0 0 16,3 1-15-16,0 4-5 0,-3 1-2 16,3 0 0-16,-3 2 10 0,3 3 3 0,-3 2 0 0,3 1 0 15,1 2 9-15,-1 0-10 0,3-2 10 0,3 2-10 16,0 0 10-16,0-2 0 0,0 0 8 0,3 2-8 15,0-5 9-15,2 2-9 0,1-2 12 0,3-2-12 16,0-1 8-16,3 0-8 0,0-2 0 0,3-3 0 16,0 0-16-1,-3-5-11-15,3 2-1 0,0-2-1 0,2-1-56 0,1-7-11 0,0 5-3 16,0-5-385-16,0 2-78 0</inkml:trace>
  <inkml:trace contextRef="#ctx0" brushRef="#br0" timeOffset="36917.004">11917 5226 115 0,'0'0'0'0,"-6"0"10"0,3 0-10 0,-6 0 0 0,3 0 0 0,-6 2 0 0,3 1 230 16,3 5 44-16,-2-3 9 0,-1 3 1 0,0 3-195 0,0-3-39 16,0 5-8-16,3 0-2 0,-3 0 0 0,6 3-1 15,-3-3 0-15,6 1 0 0,-3-1 5 16,3 3 0-16,0-11 1 0,6 3 0 0,0 0 3 0,0-3 0 16,0-2 0-16,3-1 0 0,0-2-22 0,0-2-4 15,0-1-1-15,2-5 0 0,-2-2-7 0,3 2-2 16,-3-6 0-16,0 1 0 0,0 0-12 0,-3-3 9 15,0 0-9-15,0 3 8 0,-3-6-8 0,0 4 0 16,3-1 0-16,-6 0 0 0,0-3 0 0,-3-2 8 16,0 0-8-16,0 2 0 0,0 1 9 0,-3-1-9 15,-3-2 10-15,0 0-10 0,0 3 8 0,3 2-8 0,-3 2 0 0,0 7 0 16,3-4 15-16,0 8-3 16,1-5-1-16,2 8 0 0,0 3 13 0,0 2 4 15,0 3 0-15,6 5 0 0,3 9-7 0,-1 1-1 16,4 9 0-16,0-3 0 0,0 6 2 0,3-1 0 0,0-2 0 15,0 0 0-15,0-6-22 0,0-2 9 0,3 0-9 16,0-3 0-16,-4-5 0 16,4 0-11-16,3-6 0 0,0-2-970 0</inkml:trace>
  <inkml:trace contextRef="#ctx0" brushRef="#br0" timeOffset="38024.004">12364 4847 687 0,'0'0'30'0,"0"0"7"0,0 0-29 0,0 0-8 0,0 0 0 0,0 0 0 16,0 0 92-16,0 0 18 0,0 0 3 0,0 0 1 15,0 5-48-15,2 6-10 0,-2 0-1 0,3 7-1 16,0-5 1-16,0 9 0 0,-3 1 0 0,3 1 0 16,0 5-11-16,-3-2-3 0,3-6 0 0,-3 3 0 0,3-3-9 0,0 0-3 15,-3-2 0-15,3-4 0 0,-3-1-4 0,0-4-1 16,0 1 0-16,0-3 0 0,3-3-12 0,-3-5-2 16,-3 5-1-16,3-5 0 0,0 0 0 0,0 0 0 15,0 0 0-15,0 0 0 0,0 0-9 0,3-5 12 16,-3-6-12-16,0 1 12 0,3-3-12 0,0-1 0 15,0 4 0-15,3-9 0 0,-3 1-21 0,3 2 3 16,-3-5 1-16,6 2 0 0,-3 3 3 0,0 3 1 16,3 3 0-16,-3-1 0 0,3 6 0 0,-3 2 0 15,3 3 0-15,0 3 0 0,-1 2 13 0,-2 3 13 16,3 5-2-16,0 3-1 0,0 3-1 0,-3-4 0 16,3 4 0-16,-6-1 0 0,0-4-9 0,0 2 0 15,3-3 0-15,-3-3 8 0,3 1-8 0,-6-3 0 16,3 0 0-16,0-6 0 15,-3-2-60-15,0 0-12 0,0 0-1 0,0 0-423 16,6-2-84-16</inkml:trace>
  <inkml:trace contextRef="#ctx0" brushRef="#br0" timeOffset="38332">12676 4993 460 0,'0'5'41'0,"0"-5"-33"0,3 5-8 0,0 3 0 15,0 0 200-15,3 3 39 0,0-6 7 0,0 3 2 16,0-5-157-16,3 5-31 0,0-3-7 0,0 0-1 15,0 0-14-15,-4-2-3 0,4 0-1 0,0-3 0 16,-3-3-8-16,3 0-2 0,-3 1 0 0,0-4 0 16,-3 1-12-16,3 0-4 0,-3-3 0 0,0 3 0 0,0-3-8 0,0 2 8 15,-3-1-8-15,-3 1 8 0,0 1-17 0,0 2-4 16,-3-5-1-16,0 6 0 16,0-1-12-16,-3-2-2 0,-3 5-1 0,3 0 0 0,0 5 7 0,1-5 2 15,-4 5 0-15,3 3 0 0,3 0 20 0,0 3-11 16,-3 2 11-16,3-2-8 0,3 2 16 0,0 3 4 15,3-3 1-15,0 0 0 0,3 0 11 16,3 1 3-16,-3-1 0 0,6-8 0 16,-3 3-10-16,6 0-1 0,0-3-1 0,-1 1 0 15,1-4-15-15,0-2 0 0,0 0 0 0,0-2 0 16,3-4-16-16,-3 1-10 0,0 0-2 0,0-3 0 16,0 0-142-16,-3 0-29 0</inkml:trace>
  <inkml:trace contextRef="#ctx0" brushRef="#br0" timeOffset="38564.318">12938 5011 460 0,'0'0'41'0,"0"6"-33"0,0 1-8 0,-3-1 0 16,0 7 172-16,3-8 33 0,-3 3 7 0,3 0 0 16,-3 0-111-16,3 0-22 0,-3 0-5 0,3-5-1 15,0-3-7-15,0 0-2 0,0 0 0 0,0 0 0 16,0 0-4-16,0 0-2 0,0 0 0 0,0 0 0 16,0 0-22-16,0 0-4 0,0 0 0 0,0 0-1 15,0 0-17-15,0 0-3 0,0-8-1 0,-3-3 0 16,3 3-10-16,3-2 10 0,-3 2-10 0,3-3 10 15,-3 6-10-15,3-6 0 0,3 1 0 0,-3 4 0 16,3-2-13-16,0 3 1 0,-3 0 1 0,3-1 0 16,3 1-33-16,-3 3-6 0,0-1-2 0,3 3 0 15,0 0-128-15,-4 0-25 0</inkml:trace>
  <inkml:trace contextRef="#ctx0" brushRef="#br0" timeOffset="38852.003">13093 4995 288 0,'9'3'25'0,"-9"-3"-25"16,0 0 0-16,3 5 0 0,6-5 225 0,-3 3 40 15,0 0 8-15,-1-3 2 0,1 0-173 0,0 0-34 16,-6 0-8-16,9 0 0 0,0-3-27 0,0 0-5 16,-3-2 0-16,0 2-1 0,-6 3-12 0,3-5-3 15,6-3 0-15,-6 0 0 0,0 3-4 0,-3 5-8 16,3-8 11-16,0 3-11 0,-3-1 9 0,0 1-9 16,0 0 0-16,0 5 9 0,-3-3-9 0,3-2 8 15,-6 5-8-15,0 0 8 0,0 0-8 0,0 0 0 0,0 0 0 16,0 5 8-16,0 3-8 0,0-5-9 0,-3 5 9 0,0 2-13 15,0 1 2-15,1 2 1 0,2 3 0 0,0 0 0 16,-3-3 24-16,6 0 5 16,6 3 1-16,-3 0 0 0,0-3 28 0,3 0 5 0,3-2 2 0,0 0 0 15,6-3-16-15,-4-3-3 0,4 0-1 0,3 0 0 16,0-2-23-16,3-3-12 0,0 0 12 0,0-3-12 31,0-4-78-31,-1 4-22 0</inkml:trace>
  <inkml:trace contextRef="#ctx0" brushRef="#br0" timeOffset="39879">7994 5884 453 0,'0'0'20'0,"-6"3"4"0,0 0-24 0,-3 5 0 16,0-3 0-16,-3 0 0 0,3 0 74 0,0-2 10 16,-5 2 1-16,2 1 1 0,0-4-4 0,0 4-1 15,0-1 0-15,-3-2 0 0,3-1-41 0,0 1-8 0,-3-3-1 16,3 0-1-1,-2 2-48-15,2 1-10 0,0 0-1 0</inkml:trace>
  <inkml:trace contextRef="#ctx0" brushRef="#br0" timeOffset="40271.002">7205 6006 1256 0,'-9'5'28'0,"-3"-2"5"0,3 2 2 0,0-2 0 0,-5 2-35 0,-1 1 0 16,3-1 0-16,-3 0 0 0,0 3 48 0,0-3 4 15,3 3 0-15,-3-2 0 0,3-4-34 0,1 6-6 16,-1-8-2-16,0 5 0 0,3 3-19 0,-3-8-4 15,3 3-1-15,-3 2 0 16,6-2-95-16,-3 2-19 0</inkml:trace>
  <inkml:trace contextRef="#ctx0" brushRef="#br0" timeOffset="40593.999">6437 6231 288 0,'0'0'25'0,"-9"5"-25"16,-3 1 0-16,3-1 0 0,-2 0 185 0,-1 3 32 15,-3-3 7-15,3 6 0 0,0-6-161 0,-3 6-33 16,0-3-6-16,0 0-2 0,0 0-22 0,3 0 0 16,7-1 0-16,-1 1-348 15,0-2-68-15</inkml:trace>
  <inkml:trace contextRef="#ctx0" brushRef="#br0" timeOffset="40947.998">6032 6416 57 0,'0'11'0'0,"-9"-1"0"0,3 4 0 0,1-1 0 0,-4-3 154 0,3 4 26 16,-3-1 4-16,3-3 2 0,-6 1-96 0,3 0-19 15,3-3-4-15,3-1-1 0,0 4-33 0,3-11-6 16,0 0-2-16,0 0 0 0,0 0-7 0,6 3-2 16,0-3 0-16,3 0 0 0,6-6 8 0,-3 1 2 15,3 0 0-15,-1 0 0 0,1-3-26 0,6 0 0 16,-6 0 0-16</inkml:trace>
  <inkml:trace contextRef="#ctx0" brushRef="#br0" timeOffset="42143.003">13304 5297 936 0,'0'0'41'0,"-3"0"9"0,3 0-40 0,0 0-10 16,0 0 0-16,0 0 0 0,0 0 64 0,0 0 10 15,0 0 2-15,0 3 1 0,0-3-33 0,3 10-6 16,-3-2-2-16,0 3 0 0,3 2 0 0,0 0 0 16,3 3 0-16,-3 0 0 0,0 5-13 15,0-8-3-15,3 6-1 0,0 2 0 0,-3 0-5 0,0 3-1 16,0-8 0-16,0 5 0 15,0 3-56-15,0-6-11 0,0 1-2 0</inkml:trace>
  <inkml:trace contextRef="#ctx0" brushRef="#br0" timeOffset="42442.004">13560 6033 1292 0,'-9'5'57'0,"6"0"12"0,0 3-55 0,3 0-14 0,-3 3 0 0,3 2 0 16,3 0 36-16,0 0 5 0,0 3 1 0,0 3 0 15,0-1-18-15,0-2-4 0,3 3-1 0,-3-1 0 0,0-2-11 0,0 0-8 16,3 0 12-16,-3 0-12 16,3-1 9-16,0 1-9 0,0 0 0 0,0-3 9 15,0 1-37-15,0-1-7 0,0-3-1 0</inkml:trace>
  <inkml:trace contextRef="#ctx0" brushRef="#br0" timeOffset="42713.013">13760 6681 925 0,'3'10'40'0,"-3"-4"10"0,5 2-40 0,-5-1-10 0,3 4 0 0,0 2 0 15,0 3 71-15,0-3 12 0,0 3 2 0,3 3 1 16,-3-1-34-16,3 1-8 0,-3 2 0 0,0-2-1 16,3-4-21-16,-3 1-4 0,0 0-1 0,0 0 0 15,0-3-7-15,0 0-2 0,0 1 0 0,0-4 0 32,0 4-35-32,-3-7-7 0,6 4-2 0,-6-3 0 0</inkml:trace>
  <inkml:trace contextRef="#ctx0" brushRef="#br0" timeOffset="43029.006">13890 7218 633 0,'0'0'56'0,"0"0"-44"15,0 0-12-15,0 0 0 0,0 5 131 0,0 0 24 16,0 3 5-16,0 0 0 0,0 0-112 0,0 3-22 16,0-3-5-16,3 2-1 0,0 4 12 0,0-1 3 15,-3 3 0-15,3-3 0 0,-3 0-5 0,3 3-1 0,0-3 0 0,0 0 0 16,-3-2-17-16,3 0-3 0,3-3-1 0,-3 2 0 15,0-2-8-15,3-3-17 0,-3-2 4 0,-3-3-662 16</inkml:trace>
  <inkml:trace contextRef="#ctx0" brushRef="#br0" timeOffset="43467.998">13819 7490 738 0,'0'0'32'0,"0"0"8"0,0 0-32 0,0 0-8 16,0 0 0-16,0 0 0 0,0 0 83 0,0 0 15 15,0 0 3-15,0 0 1 0,0 0-30 0,0 0-7 16,0 0-1-16,6 3 0 0,0 5-22 0,3 0-5 16,-3 0-1-16,0 0 0 0,3 2 2 0,-3-2 0 15,0 3 0-15,3-1 0 0,-1-2-3 0,-2 0-1 16,3 3 0-16,-3-6 0 0,3 3-6 0,-3-5 0 0,3 2-1 0,0-2 0 15,-9-3-27-15,9 2 8 0,0-2-8 0,-9 0 0 16,0 0 16-16,9-2-1 0,0-6-1 16,3 0 0-16,-6 0 1 0,3 0 0 0,0-3 0 0,-1-2 0 15,1 0-4-15,-3 0-1 0,0-1 0 0,0 1 0 16,0-3-10-16,3 0-14 0,-6 1 3 0,0-1-566 16,3 3-114-16</inkml:trace>
  <inkml:trace contextRef="#ctx0" brushRef="#br0" timeOffset="47056.778">15977 10655 1267 0,'-9'-3'28'0,"9"3"5"0,-3 0 2 0,0 0 1 0,3 0-36 0,0 0 0 0,0 0 0 0,0 0 0 15,0 0 0-15,9 0 0 0,6 3 0 0,3-1 0 16,3-2 58-16,5 3 5 0,4 0 1 0,6-3 0 16,9 0 0-16,5 0 0 0,1 0 0 0,5-3 0 15,1 3-52-15,-1 0-12 0,4 0 0 0,3 0 0 16,5 0 54-16,-6 3 8 0,-2-1 2 0,0 1 0 15,-4 0-52-15,-2-3-12 0,-7 2 0 0,-5 1 0 0,0 0 0 0,-4-1 0 16,-2 1 0-16,-9-3 0 16,-6 5-48-16,0-2-13 0,5-1-3 0,-8 1-477 15,-12 0-96-15</inkml:trace>
  <inkml:trace contextRef="#ctx0" brushRef="#br0" timeOffset="54017.785">18370 9594 622 0,'0'0'28'0,"0"-5"5"0,0 5-33 0,3-8 0 0,-3 2 0 0,0-2 0 15,3 3 100-15,0 2 12 0,-3 3 4 0,0 0 0 16,0 0-22-16,0 0-4 0,0 0-1 0,3 8 0 0,0 3-22 0,0 2-5 16,0 3-1-16,-3 0 0 0,0 5-17 0,3 0-4 15,-3 3-1-15,0-3 0 0,0 3-15 0,-3 0-2 16,3-6-1-16,0-2 0 0,0 0-21 0,0 0 0 16,0-3 0-16,0-2 0 0,0-3-12 0,0 0-8 15,0-8 0-15,0 0-1 16,0 0-45-16,0 0-9 0,0 0-1 0,0 0-612 15</inkml:trace>
  <inkml:trace contextRef="#ctx0" brushRef="#br0" timeOffset="54241.777">18394 9544 230 0,'0'0'10'0,"0"0"2"0,0-8-12 0,0 2 0 15,0 6 0-15,0-8 0 0,3-2 274 0,0 2 52 16,0 0 10-16,0 0 3 0,3 0-195 0,3 3-40 0,0-1-7 0,0 1-1 15,3 3-52-15,-3-1-11 0,2 3-1 0,4 3-1 16,3 4 2-16,-6-1 1 0,0 2 0 0,-6 0 0 16,3 5 24-16,-6 0 5 0,3 3 1 0,-3 0 0 31,-3 2-103-31,0-2-20 0,0 0-4 0,-3 0-1 0,-9 0 24 0,3-3 4 0,-6 3 0 16,3-5 1-16,-3 2 14 0,0-3 2 0,3-2 1 0,4-2 0 15,-4-1-40-15,0 0-8 16,3-2-2-16,0-1-435 0,3-2-87 0</inkml:trace>
  <inkml:trace contextRef="#ctx0" brushRef="#br0" timeOffset="54625.791">18585 9686 979 0,'0'0'87'0,"0"0"-70"15,0 0-17-15,-3 11 0 0,3 0 105 0,0-1 18 16,0 3 3-16,3-2 1 0,0 2-73 0,-3 0-14 16,2 1-4-16,1-1 0 0,0 0-7 0,0-2-1 15,3-1-1-15,0-2 0 0,0 0 3 0,0 0 1 16,0-3 0-16,0 1 0 0,3-4-10 0,0 1-1 16,-3-6-1-16,0 1 0 0,3-1-9 0,0 0-2 15,0-2 0-15,-3 0 0 0,3-3-8 0,-3-3 0 16,-1 1 0-16,1-1 0 0,0-2-9 0,-3 2-1 15,0 1 0-15,0-1 0 0,0 1 10 0,-3 2 0 0,0 0 0 0,0 2-8 16,0-2 8-16,0 3 0 0,0 5 0 0,0 0 0 16,0 0 8-16,0 0 1 0,0 0 0 0,0 0 0 15,0 0-9-15,3 8 0 0,-3-8 0 0,3 11 0 16,0-3 0-16,0 2 0 0,0-2 0 0,3 0 8 16,-3-3-8-16,0 3 0 0,3-2 0 0,-3-1 0 15,-3-5-16-15,6 5-6 0,0-2-1 0,0-1 0 16,0-2-165-16,0 0-34 0</inkml:trace>
  <inkml:trace contextRef="#ctx0" brushRef="#br0" timeOffset="54909.777">18951 9671 576 0,'0'0'51'0,"0"0"-41"0,0 0-10 0,0 0 0 0,-3-3 217 0,-3 0 42 15,6 3 8-15,0 0 1 0,0 0-193 0,0 0-39 16,-6 0-8-16,-3 3-2 0,3 2-26 0,0-2 8 15,0 2-8-15,-3 0 0 0,0 3 44 0,3 0 3 16,0-2 1-16,3 2 0 0,-3-1-9 0,6 1-2 16,-3 3 0-16,3-3 0 0,0 0-26 0,3-3-11 15,0 3 8-15,3 0-8 0,0 0 0 0,0 0 0 16,3 0-12-16,0 2 12 0,-3-2-9 0,0 0 9 16,3 0 0-16,-3 0 0 0,-3 0-12 0,0-3 12 15,-3-5-12-15,3 8 12 0,-3 0 17 0,0-2 11 0,0-6 1 0,-6 5 1 16,-3-3-30-16,0 4 0 0,0-4 0 0,0-4 0 31,0-4-32-31,0 4-8 0,-3 2-3 0,3-3 0 16,0-2-127-16,3 0-26 0,-2-1-4 0</inkml:trace>
  <inkml:trace contextRef="#ctx0" brushRef="#br0" timeOffset="55294.778">19052 9551 1443 0,'0'0'64'15,"0"0"13"-15,0 8-61 0,3 0-16 0,-3 3 0 0,3 2 0 0,0 3 39 0,0 3 5 16,-3-4 0-16,3 1 1 0,-3 0-17 0,3 0-3 16,-3 0-1-16,0 2 0 0,-3-4 14 0,3-1 2 15,-3-3 1-15,3 1 0 0,0 0-8 0,0-3-1 16,0-8-1-16,3 8 0 0,0 2-22 0,-3-10-9 15,0 0 8-15,0 0-8 0,0 0-11 0,0 0-7 16,0 0-2-16,0 0 0 0,6-3 0 0,0 1 0 16,-3-3 0-16,3-1 0 15,0-2-12-15,-1 0-4 0,1 3 0 0,0-3 0 0,0 0 17 0,0 0 3 16,0 0 1-16,3 0 0 0,-3 0 15 0,0 6 0 16,0-1 0-16,-6 3 0 0,6 0 24 0,3 5 8 15,-6 1 2-15,3 2 0 0,0 0 7 0,0 0 2 16,0 2 0-16,0 1 0 0,0-1-12 0,-3 4-3 0,3-7 0 15,-4 4 0-15,1-3-28 0,3 0 0 16,-3-3 0-16,3 1 0 16,0-1-27-16,0-3-8 0,0 1-1 0,0-3-822 0</inkml:trace>
  <inkml:trace contextRef="#ctx0" brushRef="#br0" timeOffset="55893.777">19722 9723 633 0,'0'0'56'0,"0"0"-44"15,0 0-12-15,0 0 0 0,0-5 134 0,0 0 25 16,-3-3 5-16,0 5 0 0,3 3-92 0,-3-2-18 16,-3-1-4-16,3 3-1 0,-3 0-13 0,0 0-4 15,0 3 0-15,0 2 0 0,0 0-12 0,0 3-2 16,-3 0-1-16,6 3 0 0,-6-1-17 0,3 1 8 15,3-1-8-15,-3 1 0 0,3 2 20 0,3 0-2 0,0-2-1 0,3-3 0 16,0 0-5-16,0 0 0 0,-3-8-1 0,0 0 0 16,6 5-11-16,3-2 0 0,0-3 0 0,0 0 0 15,-3-3 8-15,3 1-8 0,-3-1 8 0,3-2-8 16,-3-6 12-16,3 3-2 0,-3-5-1 0,0 2 0 16,-1 1 5-16,-2-1 1 0,0-2 0 15,0 2 0-15,-3 1-15 0,3-4 0 0,-3 1-12 16,0 3 12-16,0-4 0 0,-3 4 9 0,0-3 1 15,0 2 0-15,0-2-10 0,-2 0 0 0,-1-1 0 0,3 4 8 16,0-3-8-16,0 5 0 0,0 0 0 0,3 8 0 16,0-6 9-16,0 6 0 0,0 0 0 0,0 0 0 15,0 0-9-15,0 8 0 0,3 0 0 0,0 3-11 0,0 2 23 16,0 0 4-16,3 3 0 0,-3 0 1 0,2 3-2 0,-2-4-1 16,0-1 0-16,3 2 0 0,0-1 6 0,0-1 0 15,0-4 1-15,-3-2 0 0,0 5-21 0,3-5-20 16,0 3 4-16,0-6 1 15,0 0-29-15,-3-2-5 0,3 2-2 0,0-2-501 16,-6-3-101-16</inkml:trace>
  <inkml:trace contextRef="#ctx0" brushRef="#br0" timeOffset="56262.776">19918 9692 230 0,'0'0'20'0,"0"0"-20"16,0 0 0-16,0 0 0 0,0 0 274 0,0 8 50 15,6-3 11-15,-3 0 1 0,-3-5-243 0,0 0-49 0,0 0-9 16,6 8-3-16,0-3 18 0,0-2 3 0,0 2 1 0,3-2 0 16,-3-3 18-16,3 3 3 0,-3-3 1 0,2-3 0 15,-8 3-52-15,0 0-11 0,9-3-1 0,0 1-1 16,-3-4-11-16,3 1 12 0,-6 0-12 0,3 0 12 16,-3 2-12-16,-3 3 0 0,3-8 0 0,0 3 0 15,-3-1-20-15,0 6 4 0,-3-5 1 0,0 0 0 16,0 2-6-16,-6-2-2 0,3 2 0 0,-3 1 0 15,0 2 3-15,0 0 1 0,-2 0 0 0,-1 2 0 16,6 4 7-16,-3-1 0 0,-3 0 1 0,0 0 0 16,3 3 11-16,0 0-8 0,-3 3 8 0,3-1-8 15,0-2 8-15,3 3 0 0,3-3 10 0,0 0-10 16,3 0 32-16,0 0 0 0,3-3 0 0,0 3 0 0,0 0-4 0,3 0-1 16,3-3 0-16,3 0 0 15,-3-2-17-15,0 2-10 0,6-5 12 0,0 3-12 16,-3 0-20-16,0-3-12 0,2 0-1 0,-2 0-1 15,0 0-160-15,0-3-32 0</inkml:trace>
  <inkml:trace contextRef="#ctx0" brushRef="#br0" timeOffset="56524.781">20174 9676 403 0,'0'0'36'0,"0"0"-36"15,0 0 0-15,0 0 0 0,-3 0 188 0,-3 0 32 16,3 2 5-16,-3-2 2 0,0 3-151 0,0 2-31 15,0 1-5-15,0-1-2 0,0 3-8 0,0 0-2 16,0 0 0-16,1 2 0 0,-1-2 51 0,0 3 9 0,6-3 3 0,-3 2 0 16,3-2-39-16,0 3-7 0,3-3-1 0,3 0-1 15,0-3-15-15,-1 3-2 0,1-3-1 0,3 1 0 16,-3 2-16-16,3-6-9 0,0-2 10 0,3 0-10 16,-3 3 0-16,3-3-21 0,-3-3 3 0,0 1 1 31,3-4-35-31,-3 4-8 0,-3-6 0 0,3 0-1 15,-4 0-27-15,4 0-4 0,-3 0-2 0,0-3 0 16,0 1-37-16,-3-1-7 0,3 1-2 0,-3-1-355 0</inkml:trace>
  <inkml:trace contextRef="#ctx0" brushRef="#br0" timeOffset="56720.791">20263 9544 910 0,'0'0'40'0,"0"0"9"0,0 0-39 0,0 0-10 0,0 0 0 0,0 0 0 0,0 0 96 0,0 0 18 15,6 5 3-15,-3 0 1 0,0 3-43 0,3 0-9 16,0 3-2-16,0-1 0 0,0 3-15 0,0 3-3 15,0-3-1-15,-3 6 0 0,0 0 2 0,0-4 0 16,0 1 0-16,0 0 0 0,0-3-15 0,0 1-2 16,-3-1-1-16,0 0 0 0,3 0-12 0,-3-2-2 15,-3-1-1-15,0-2 0 16,3-8-46-16,3 8-8 0,-3-8-3 0,0 0 0 16,0 0-145-16,0 0-28 0,0 0-7 0,0 0-1 0</inkml:trace>
  <inkml:trace contextRef="#ctx0" brushRef="#br0" timeOffset="57080.778">20528 9668 1443 0,'0'0'32'0,"0"0"6"0,0 0 2 0,-6-3 0 0,-3-2-32 0,9 5-8 0,-6 0 0 0,-3 0 0 16,4 0-9-16,-4 3-4 0,-3-1-1 0,3 6 0 15,0 0 14-15,-3 0-12 0,6 3 12 0,-3-3-12 16,0 0 61-16,3 2 13 0,3 1 2 0,0-1 1 15,0 1 5-15,0-1 1 0,6 1 0 0,-3 0 0 16,0-3-31-16,3-1-5 0,0 1-2 0,3-2 0 16,0-4-22-16,0 1-11 0,3 2 10 0,-3-5-10 15,0-2 9-15,3-1-9 0,0-2 8 0,0-1-8 16,-3 1 8-16,3 0-8 0,-4 0 0 0,4-3 8 16,-3 0-16-16,0 0-4 0,-3 0-1 0,0 0 0 0,0 3 13 15,0-3 0-15,-3 8 0 0,3-6 0 0,-3-2 0 0,0 8 13 16,0 0-2-16,0 0-1 0,0 0-2 15,0 0-8-15,0 0 12 0,0 0-4 0,0 0-8 0,0 0 0 16,-3 11 0-16,3-3 0 0,0 5 11 0,3-5-3 16,0 3-8-16,0-3 12 0,0 2-12 0,0-2-13 15,3-3 2-15,-3 1 1 16,3-1-38-16,-6-5-7 0,0 0-1 0,9 0-512 16,-3 3-101-16</inkml:trace>
  <inkml:trace contextRef="#ctx0" brushRef="#br0" timeOffset="57364.776">20662 9718 115 0,'0'0'10'0,"0"5"-10"15,0 3 0-15,0-2 0 0,0 2 248 0,0-3 47 0,3 3 9 0,-3-8 3 16,0 0-207-16,0 5-40 0,3 6-9 0,-3-11-2 16,0 0 6-16,0 0 1 0,0 0 0 0,0 0 0 15,0 0 11-15,0 0 2 0,0 0 1 0,0 0 0 16,0 0-26-16,0 0-6 0,0 0-1 0,0 0 0 15,0 0-14-15,3-6-3 0,-3-2-1 0,3 1 0 16,-3 1-5-16,3 1-1 0,0 0 0 0,-3-3 0 16,0 0 2-16,3 0 0 0,0 3 0 0,0 2 0 15,-3 3-15-15,3-5 0 0,0-1 0 0,-3 6 0 16,6-2 0-16,0-1-12 0,0 3 12 0,-6 0-10 16,0 0-10-16,6 3-1 0,0-3-1 0,3 0 0 15,0 5-186-15,-4-2-36 0,-5-3-8 0,15 5-2 0</inkml:trace>
  <inkml:trace contextRef="#ctx0" brushRef="#br0" timeOffset="57730.776">20894 9673 345 0,'-3'-2'31'0,"3"2"-31"16,-6 2 0-16,3-2 0 0,0 0 240 0,0 0 41 16,1 3 9-16,-1-3 2 0,0 0-196 0,3 0-40 15,-3 2-7-15,-3 6-1 0,-3-2-48 0,3 2 0 16,0 2 0-16,0-2 0 0,-3 3 8 0,3-3 3 15,3 2 0-15,0-2 0 0,-3 0 20 0,6 0 4 16,-3 3 1-16,3-1 0 0,0 1-15 0,3-6-2 16,0 0-1-16,3 1 0 0,6-4-9 0,-3 4-1 15,-9-6-8-15,0 0 12 0,0 0-12 0,6-6 8 0,3 4-8 16,0-4 0-16,0-2 0 0,-3 1 8 0,-4 1-8 0,4-2 0 16,0 0 0-16,-3 3 0 0,0-3 0 0,-3 3 0 15,0-3 0-15,0 3 0 0,3-3 0 0,-3 8 9 16,0 0-1-16,0-6-8 15,0 6 12-15,0 0-4 0,0 0-8 0,0 0-14 0,0 0 3 0,0 0 1 16,0 0 0-16,3 8 0 0,0-2 0 0,0 2 0 16,3-1 19-16,-3 1 4 0,0 0 1 0,0 0 0 15,3 0 5-15,0-2 1 0,0-1 0 0,0 0 0 16,0 0-12-16,0-2-8 0,-6-3 9 0,9 3-9 16,-9-3-43-16,9-3-14 0,-3 3-3 0,0-5-1 15,3-1-134-15,-3-1-26 0</inkml:trace>
  <inkml:trace contextRef="#ctx0" brushRef="#br0" timeOffset="57926.776">21049 9554 403 0,'0'-5'36'0,"-3"2"-36"15,3-2 0-15,-3 0 0 0,3-1 230 0,0 6 39 16,0 0 8-16,0 0 2 0,0 0-173 0,0 0-34 16,0 0-8-16,0 11 0 0,3-1-16 0,0 4-2 15,-3 2-1-15,0-1 0 0,3 4 3 0,0-1 0 16,-3-2 0-16,0 0 0 0,3 3 4 0,0-3 2 15,0-3 0-15,-3 0 0 0,3 0-28 0,-3 1-6 16,3-4 0-16,-3 1-1 0,0-3-30 0,0 0-5 16,0 0-2-16,0-8 0 15,0 0-113-15,0 0-22 0,0 0-5 0</inkml:trace>
  <inkml:trace contextRef="#ctx0" brushRef="#br0" timeOffset="58250.776">20945 9633 1947 0,'0'0'43'0,"0"0"9"0,0 0 1 0,0 0 2 0,9 3-44 0,-3 0-11 0,-6-3 0 0,9 0 0 16,0 0 15-16,0 0 1 0,0 2 0 0,-1 1 0 16,4-3 26-16,-3 0 6 0,3 0 0 0,0 0 1 15,0 0-27-15,0 0-6 0,0 0 0 0,0 0-1 16,0-3-51-16,3 3-11 0,-4-2-1 0,1 2-1 15,-3 0-43-15,0 0-8 0,0-3-1 0,0 3-1 16,-3 3 36-16,-6-3 7 0,0 0 2 0,0 0 0 16,6 8 68-16,0-3 13 0,-6 3 4 0,3-3 0 0,0 3 42 0,0 0 9 15,0 0 1-15,0 3 1 0,-3-3-8 0,3 0-1 16,0-1-1-16,-3 4 0 0,3-3-33 0,0 0-6 16,0 0-2-16,-3-3 0 0,0-5-21 0,3 8-9 15,-3-8 8-15,0 0-8 16,3 5-33-16,-3-5-12 0,0 0-3 0,0 0-592 15,0 0-118-15</inkml:trace>
  <inkml:trace contextRef="#ctx0" brushRef="#br0" timeOffset="58645.776">21222 9596 1036 0,'0'0'92'0,"0"0"-73"0,0 0-19 0,0 0 0 15,0 0 245-15,0 0 46 0,0 0 9 0,9 0 1 16,-3 0-240-16,3-2-48 0,0 2-13 0,-1-3 0 15,-2 3 0-15,0 0-8 0,0 3 0 0,3-3 0 16,0 0-11-16,0 2-1 0,0 1-1 0,-3 0 0 16,6 2-71-16,-3-2-15 15,0-1-2-15,0 1-1 0,0-3-30 0,-3 3-5 0,-6-3-2 0,3 2 0 16,2 4 21-16,-2-1 4 0,-3-5 1 0,3 8 0 16,-3 0 153-16,0 0 32 0,-3 2 5 0,0 1 2 15,1-1 45-15,-1 1 10 0,0 0 2 0,0-1 0 16,3 3-47-16,0-2-9 0,3-3-1 0,0 0-1 15,0-3-14-15,2 3-2 0,-2-3-1 0,6-2 0 0,0 0-12 0,0-1-2 16,-9-2-1-16,9-2 0 0,3-1-30 0,0-2-8 16,-3-1 0-16,0 1 0 0,-3 0 52 0,3 0 10 15,-6-3 2-15,3 0 0 0,-3 0-52 0,-3 2-12 16,3-1 0-16,-6-1 0 0,0 0 0 0,0 0 0 16,-3 0 0-16,3 0 0 0,-6 0 0 0,3 3 0 15,-3-3 0-15,0 5 0 16,0-2-40-16,0 5-12 0,0-3-1 0,0 3-1 15,0 0-103-15,3 0-21 0,-3 3-4 0,4-1-522 0</inkml:trace>
  <inkml:trace contextRef="#ctx0" brushRef="#br0" timeOffset="58912.789">21543 9663 1796 0,'0'0'40'0,"0"8"8"0,6-1 1 0,-3 1 1 0,0 0-40 0,0 3-10 0,0-3 0 0,0 2 0 16,0-2 26-16,0-2 3 0,-3-6 1 0,0 8 0 15,0-8-12-15,0 0-2 0,0 0-1 0,0 0 0 16,0 0 39-16,0 0 8 0,0 0 2 0,0 0 0 16,3-6-52-16,0 1-12 0,3 0 0 0,0-1 0 15,0-4 0-15,-3 2 0 0,6-5 0 0,0 5 0 16,0-3 0-16,0 3 0 0,-1-2 0 0,1 2 0 16,3 2-48-16,-3 4-13 0,3-1-3 0,-3 6 0 15,3 2 52-15,0 0 12 0,-3 3 0 0,0 3 0 16,0 2 48-16,-3 0 13 0,3 3 3 0,-1-3 0 15,1 1-52-15,0-1-12 0,0 0 0 0,-3-2 0 0,0-1 0 16,3-4 0-16,-3 4 0 0,3-2-970 16</inkml:trace>
  <inkml:trace contextRef="#ctx0" brushRef="#br0" timeOffset="59832.776">22234 9618 1040 0,'0'0'46'0,"0"0"10"0,9 5-45 0,-9-5-11 0,3 8 0 0,3 0 0 16,-3 0 101-16,3 2 19 0,-3 1 3 0,0-1 1 15,0 1-48-15,-3 0-8 0,2 2-3 0,-2-3 0 16,0-2-34-16,0 0-7 0,0 0-2 0,-2 0 0 15,2-3 2-15,0-5 0 0,-6 6 0 0,3-4 0 16,0 1 2-16,3-3 1 0,0 0 0 0,-3 0 0 0,3 0 1 0,-3 0 0 16,-3-3 0-16,6 3 0 0,-3-2-8 0,3-4 0 15,-3 1-1-15,3 0 0 0,3-3-19 0,-3-3 0 16,3 1 0-16,0-1 0 0,0 1 0 0,3 2-17 16,0-3 3-16,2 1 1 0,1-1 0 0,0 3 0 15,0 0 0-15,3 3 0 0,-3-1 13 0,0 6 0 16,0-2-10-16,0 4 10 0,0 4 0 0,0 2 0 15,0-3 8-15,-3 3-8 0,0 3 12 0,0 2-2 16,-3-3-1-16,-3 1 0 0,3 2-1 0,-3 0-8 16,0-2 12-16,0 0-4 0,0-1-8 0,0-2-16 15,0-8 4-15,0 0 1 16,0 5-42-16,0-5-9 0,0 0-2 0,0 0 0 16,0 0-148-16,0 0-29 0</inkml:trace>
  <inkml:trace contextRef="#ctx0" brushRef="#br0" timeOffset="60185.777">22499 9583 1191 0,'0'0'52'0,"0"0"12"0,0 0-51 0,0 0-13 0,0 0 0 0,0 0 0 15,3 8 86-15,0 0 14 0,0 0 4 0,3 0 0 16,0 3-37-16,-3-4-7 0,0 1-2 0,2 0 0 16,1 0-6-16,0 0 0 0,-3-2-1 0,6-1 0 15,-6 0-20-15,6 0-4 0,-3-2-1 0,0 0 0 16,-6-3-14-16,9 0-2 0,-9 0-1 0,6 0 0 15,3-3-21-15,-3 0-4 0,0 1 0 0,0-4-1 16,0 1-27-16,-3-3-4 0,-3 3-2 0,0-3 0 16,0 0-39-16,-3 0-8 0,0 0-2 0,0 0 0 15,-3 3-104-15,0 0-21 0,-3-3-4 0,0 2 0 16,0 4 138-16,0-1 28 0,0 6 6 0,3-3 0 0,-3 5 119 0,3 0 23 16,0 1 5-16,3-1 1 0,-3 3 33 0,4 2 7 15,2-2 2-15,0 3 0 0,0-3-27 0,2 3-6 16,4-1-1-16,-3 1 0 0,3-3-23 0,0 2-5 15,3-2 0-15,0 3-1 0,0-3-45 0,3-3-9 16,-3 0-1-16,0 1-1 16,0-1-34-16,0 0-6 0,0-5-2 0,0 0 0 15,2-3-94-15,1 1-19 0,0-1-4 0,-3-2-1 0</inkml:trace>
  <inkml:trace contextRef="#ctx0" brushRef="#br0" timeOffset="60498.777">22698 9618 1328 0,'0'0'59'0,"0"0"12"0,0 0-57 0,0 0-14 0,0 0 0 0,0 0 0 16,0 0 53-16,6 2 8 0,-6-2 2 0,6 6 0 16,3-1-16-16,3-3-3 0,-3 4-1 0,0-1 0 15,-9-5 3-15,9 3 1 0,0-1 0 0,3 1 0 16,-7-3-18-16,4 0-3 0,0 0-1 0,-3 0 0 16,3-3-16-16,-6 1-9 0,3-4 10 0,-6 6-10 15,6-5 0-15,-3 2-15 0,0-4 2 0,-3 1 0 16,0 1 0-16,0-3 0 0,-3 3 0 0,0 2 0 15,0-2 5-15,-3 2 8 0,0 3-13 0,-3 0 5 16,0 0-5-16,0 3-1 0,0 2 0 0,4 0 0 0,-4 3 14 0,0 0 0 16,3 0 0-16,0 3 0 0,0 2 20 0,3-2 0 15,3-1 0-15,-3 3 0 0,3-2 8 0,3 0 1 16,0-3 1-16,3-1 0 0,0 1-20 0,3 0-10 16,0 0 10-16,0-2-10 15,2-1-23-15,4-3-10 0,-3 1-3 0,3-3 0 16,0-5-120-16,0 2-25 0,-3 1-5 0</inkml:trace>
  <inkml:trace contextRef="#ctx0" brushRef="#br0" timeOffset="60848.776">22972 9641 403 0,'-12'-2'17'0,"6"2"5"0,3 2-22 0,-3 4 0 16,0-4 0-16,0 1 0 0,0 5 191 0,0 0 33 0,3 0 8 15,-3 2 0-15,3-2-174 0,1 0-35 0,2 3-7 0,-3-3-2 16,3 2 48-16,0-2 10 0,0 0 1 0,5 0 1 15,-5-8 2-15,3 5 1 0,3 1 0 0,3-4 0 16,-3 1-44-16,3-6-9 0,0 1-1 0,-3-1-1 16,3-2-22-16,-3 2 8 0,0-2-8 0,0-3 0 15,0-3 0-15,0 1-16 0,0-3 2 0,-3-1 1 16,3 1-7-16,-6 3-2 0,3-4 0 0,-3 1 0 31,-3 0-6-31,3-3 0 0,-3 3-1 0,0-3 0 0,-3 0 16 0,3 0 3 0,0 0 1 0,0 3 0 16,-3 0 22-16,3 0 5 0,0-1 1 0,0 6 0 15,0 0-19-15,3 3 0 0,-3 0 0 0,3 5 0 16,0 0 0-16,0 0 0 0,0 0 0 0,3 10 0 16,0 4 55-16,0-1 7 0,-3 5 2 0,3 1 0 15,-3 2-73-15,3 0-15 0,0 0-2 0,0 1-1 0,-3-1 7 16,3-5 0-16,0 0 1 0,0-3 0 16,0 0-28-16,0-5-5 0,3 3-2 0,-3-6-445 15,3 0-89-15</inkml:trace>
  <inkml:trace contextRef="#ctx0" brushRef="#br0" timeOffset="61516.775">23142 9641 288 0,'0'0'12'0,"0"0"4"0,0 0-16 0,0 0 0 16,0 0 0-16,9 6 0 0,-3-4 285 0,-1 1 55 16,1-3 10-16,0 0 2 0,3 3-268 0,-3-1-53 15,-6-2-11-15,6 0-3 0,-3-2 31 0,3 2 7 0,0-3 1 0,0 0 0 16,0-2-21-16,0 0-4 15,-3-1-1-15,0 1 0 0,-3-3-19 0,3 3-11 0,-3-3 12 0,0 0-12 16,0 3 0-16,0-3 0 0,-3 3 0 0,0-1-9 16,0 4 9-16,-3-4-12 0,-3 1 12 0,0 2-12 15,3 6-7-15,-3-3-1 0,-3 5-1 0,3 1 0 16,3 2 12-16,-2 2 9 0,-1 3-12 0,3 1 12 16,3-1-11-16,0 3 11 0,-3-3-10 0,3 0 10 15,3 3-16-15,-3-3 4 0,6 1 0 0,-3-1 0 16,3-5 12-16,3 2 0 0,3-2 0 0,0-3 0 15,2 1-12-15,1-4 0 0,0 1 0 0,0-3 0 16,6-3-11-16,-3 1-1 0,0-4-1 0,3-1 0 16,-3-1-38-16,2 0-7 0,-2 2-2 15,-3-4 0-15,3 5-10 0,-3-3-2 0,-3 0-1 0,0-3 0 16,0 3 54-16,-3 0 11 0,-3 0 3 0,0 0 0 0,0 0 65 16,-3 0 14-16,0 0 2 0,-3 3 1 0,-3 0 1 15,0 2 0-15,3 1 0 0,-6 2 0 0,3 0-20 0,0 2-4 16,0 4-1-16,-3-1 0 0,6 3-22 0,-3 2-5 15,0 1-1-15,0 2 0 0,-3-2 1 0,6-1 0 16,-3 1 0-16,6 0 0 0,0-4 25 0,3 4 5 16,-3-3 0-16,3 0 1 0,-3-8-4 0,6 5-1 15,-3 0 0-15,6-2 0 0,-3 0-30 0,0-3-10 16,3-3 0-16,0 0 0 0,-3-2 0 0,3 0 0 16,-3-3 0-16,3-3-9 0,-3 3 1 0,3-2 0 15,-6-3 0-15,3 2 0 0,-3 0 8 0,0-2 16 16,-3 0-4-16,2 0-1 0,-2 0-11 15,0-6 0-15,-5 3 0 0,2 0 8 0,-3 0-8 0,3 1-11 16,-3 1 3-16,0 1 0 0,0-3-2 0,3 3 0 0,-3 0 0 16,3 2 0-16,-3 3 10 0,3 6 0 0,3 2 0 0,0 0 0 15,0 0 49-15,-3 5 12 0,3 5 3 0,0 4 0 32,-3 2-72-32,3 2-15 0,0 3-2 0,3 3-1 0,-3-5 26 0,3 2 0 0,3 0 0 0,-3 0 0 15,3-5 0-15,0 2 0 0,3-4 0 0,-3-1 0 16,0-2-23-16,3-4 1 0,-1 1 0 0,1-2 0 15,0-4-140-15,0 1-28 0</inkml:trace>
  <inkml:trace contextRef="#ctx0" brushRef="#br0" timeOffset="61913.779">23740 9401 1497 0,'0'0'32'0,"0"8"8"0,3 2 0 0,-3 1 4 0,3 7-36 0,-3-2-8 16,0 3 0-16,0 4 0 0,0-1 53 0,0 4 9 16,-3-5 2-16,3-2 0 15,0 2 0-15,-3-5 0 0,3 0 0 0,-3-3 0 16,3 0-52-16,-3-2-12 0,3-3 0 0,0 0 0 0,3 0 54 0,-3-8 8 15,0 0 2-15,0 0 0 16,0 0-103-16,0 0-20 0,0 0-4 0,0 0-1 0,0 0 52 0,6-3 12 0,0-2 0 0,-3-1 0 16,0-2 0-16,3 0 0 0,3-2 0 0,-3-1 0 31,0-2-54-31,0 2-8 0,0 4-2 0,2-1 0 16,1 0 0-16,0 2 0 0,-3 1 0 0,0 2 0 0,0 3 103 0,0 3 20 0,-6-3 4 0,9 5 1 15,-6 1-52-15,3 4-12 0,-3 1 0 0,3-1 0 16,-3 6 54-16,3-2 8 15,-3-1 2-15,0 0 0 0,-3-5-103 0,3 3-20 0,0-4-4 16,-3-1-1-16,0-6-51 0,6 2-10 0,-6-2-3 0,6 3 0 16</inkml:trace>
  <inkml:trace contextRef="#ctx0" brushRef="#br0" timeOffset="62265.775">24050 9612 1497 0,'0'0'32'0,"0"0"8"0,0 0 0 0,0 0 4 15,0 0-36-15,5 3-8 0,1 0 0 0,3-1 0 16,-3 1 53-16,0 0 9 0,0-3 2 0,0 2 0 0,-6-2 0 0,9 3 0 16,-3-3 0-16,3 2 0 0,0-4 0 0,0-1 0 15,0 1 0-15,0-1 0 0,0 0-52 0,-3-2-12 16,2 0 0-16,-5-1 0 0,6-2 0 0,-3 3 0 16,-3 0 0-16,0-3 0 0,-3 3 0 0,0 5 0 15,0-8 0-15,-3 0 0 0,0 0 0 0,-3 3 0 16,0-3 0-16,0 2 0 15,-2 4-48-15,-1-1-13 0,3 3-3 0,0 3 0 16,-3-3 0-16,0 8 0 0,0-6 0 0,-3 6 0 16,6 0 52-16,0 5 12 0,-3-2 0 0,6 2 0 0,3 0 48 0,0 1 13 15,3-1 3-15,0 0 0 0,0-2-52 0,3-1-12 0,0-2 0 16,0-3 0-16,3 3 54 0,0-2 8 0,0-1 2 0,3-2 0 16,-3 2-52-16,0-5-12 0,2 0 0 0,-2 0 0 31,0 0-100-31,0-3-22 0,3 1-5 0,0-1-1 0,-6-2-51 15,3-1-10-15,0-2-3 0,-3 3-384 0</inkml:trace>
  <inkml:trace contextRef="#ctx0" brushRef="#br0" timeOffset="67240.795">24457 9530 986 0,'0'0'44'0,"0"0"8"0,0-2-41 16,0 2-11-16,0 0 0 0,0 0 0 0,0 0 92 0,-3-3 16 15,3 3 3-15,0 0 1 0,0 0-28 0,0 0-6 16,0 0-1-16,0 0 0 0,-3 5-28 0,3-5-5 15,-3 8-2-15,0 3 0 0,0-1-10 0,0 4-1 16,3-1-1-16,-3 3 0 0,0 0-11 0,3-3-3 16,-2 3 0-16,2-3 0 0,0 0 3 0,0 0 0 15,0-5 0-15,0 0 0 0,0-8-11 0,0 0-8 16,0 0 9-16,0 8-9 0,0-8 0 0,0 0 0 16,0 0 0-16,0 0 0 0,0 0 12 0,0 0-3 15,2-5-1-15,-2 0 0 0,3-3-8 0,-3-3 0 0,3 3 0 0,-3-5 0 16,3 0 0-16,3-1 0 0,0-1 0 0,0-1 0 15,-3 0 0-15,3 0 0 0,3 3 0 16,0 0 0-16,0-3 0 0,0 5 0 0,0 3 0 0,3 3 0 16,-3-3-8-16,3 3 8 0,-3-1 0 0,-1 6 0 15,1 3-10-15,0 0 10 0,0-1-13 0,-3 1 5 32,3 5-120-32,-3-3-24 0,0 0-5 0,0 1-359 0,-3-1-71 15</inkml:trace>
  <inkml:trace contextRef="#ctx0" brushRef="#br0" timeOffset="67603.799">24657 9565 633 0,'0'0'56'15,"0"0"-44"-15,0 0-12 0,0 5 0 0,-3 0 187 0,3 3 35 16,0 0 7-16,0 0 2 0,3 3-114 0,0-3-22 15,0 0-5-15,3-1-1 0,0 4-57 0,3 0-11 16,-7-3-2-16,7 0-1 0,-3-1-8 0,3-4-2 16,0 2 0-16,-3-5 0 0,3 3-8 0,0-6 10 15,0-2-10-15,0 0 10 0,-3-3-10 0,0 0 8 16,0 0-8-16,3 0 8 0,-3-3-8 0,-3-2 0 16,0 3 0-16,0 2 0 0,-3-3-8 0,0 1 8 15,-6 2-10-15,3 0 10 0,0 0-21 0,-3 0 1 16,0 0 1-16,-3 3 0 0,3 5 6 0,-3-3 1 15,0 3 0-15,-3 3 0 0,3 2 4 0,0 3 8 0,-3 0-13 0,3 2 5 16,-2 4 8-16,2-1-8 0,0 3 8 0,0 0-8 16,3 2 8-16,0-2 0 0,3 2 0 0,0-2 0 15,0 3 17-15,6-6-1 0,3 3 0 0,0-3 0 16,0 0 3-16,3 1 0 0,0-6 0 0,0 2 0 16,5-2-19-16,-2 0 8 0,3-3-8 0,0 1-552 15,0-4-114-15</inkml:trace>
  <inkml:trace contextRef="#ctx0" brushRef="#br0" timeOffset="77721.778">18156 9694 756 0,'0'0'33'0,"0"0"7"0,0 0-32 0,0 0-8 0,0 0 0 0,-3-2 0 15,0-4 68-15,0 1 12 0,3 5 3 0,0 0 0 16,0 0-19-16,-3-3-4 0,-6-2-1 0,3 5 0 16,-3-2-18-16,-3-1-3 0,-3 0-1 0,1 3 0 15,-4 0 12-15,-3 0 3 0,0 0 0 0,0 0 0 0,-3 3-22 16,1 2-4-16,-4-5-1 0,0 5 0 0,3-2-37 0,3 0-8 16,-3-1-2-16,-2 1-462 15,-1 2-92-15</inkml:trace>
  <inkml:trace contextRef="#ctx0" brushRef="#br0" timeOffset="78107.776">17382 9697 806 0,'-45'-3'36'0,"27"3"7"0,1 0-35 0,-1 6-8 0,3-4 0 0,0 1 0 16,6 0 132-16,-9 2 24 0,-3 0 4 0,4 3 2 0,5-3-142 16,-3 3-20-16,-6-2-20 0,6-1 4 15,3 3-89-15,3-6-19 0</inkml:trace>
  <inkml:trace contextRef="#ctx0" brushRef="#br0" timeOffset="78452.786">16808 9856 1054 0,'0'0'47'0,"0"0"9"0,0 0-44 0,-6 5-12 0,-6 6 0 0,0-1 0 15,9-5 64-15,-6 6 12 0,-9-3 1 0,3 5 1 16,0-2-22-16,3-1-5 0,-6 4-1 0,-2-4 0 16,2 6-20-16,6-3-4 0,0-2-1 0,3-1 0 15,-3 4-25-15,0-6 0 0,6 0 0 0,0-3-715 16</inkml:trace>
  <inkml:trace contextRef="#ctx0" brushRef="#br0" timeOffset="78992.807">16450 9925 57 0,'0'0'0'0,"0"0"0"16,0 0 0-16,0 0 0 0,0 0 0 0,0 0 0 0,0 0 254 0,6 5 46 16,-3 0 8-16,3 3 3 0,-6 3-190 15,-3-1-37-15,3 1-8 0,-3 2-2 0,0 3-6 0,0 0-2 16,-6 0 0-16,6 0 0 0,-3-1-20 0,3-1-4 15,-5 2-1-15,2-3 0 0,3-3-23 0,0 1-5 16,-3-1-1-16,3-2 0 0,3 0-12 0,0-2 9 16,0-6-9-16,0 0 8 0,0 0-8 0,0 0 0 15,0 0 9-15,6 0-9 0,0 0 8 0,3-3-8 16,5 0 10-16,-2 1-10 0,3-1 0 0,-3 0 0 16,3-2 0-16,0 2 0 0,3 1-12 0,-3-1-8 15,-6 1-1-15,5 2-808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6T00:51:37.52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354 3913 124 0,'0'0'46'0,"0"0"-24"0,0 3-8 15,0-3 15-15,0 0-5 16,0 0 0-16,0 0-2 16,0 0 1-16,0 0-13 15,0-3 3-15,3 1 1 0,0-4-7 16,3 1-2-16,-3 0-1 15,3-3 0-15,0-3-2 0,0 1 1 16,2-1-4-16,1 0 0 16,-3-5-1-16,0 3 0 15,3-3 2-15,-6 3 0 16,6 3 0-16,-6 2 0 16,3 2-3-16,-6 9-2 15,3 8 0 1,3 4 1-16,-6 7 2 15,0 1 3-15,0 4 2 16,0-1-1-16,0 1-2 16,0-1 5-16,0 1 1 15,3-1-2-15,-3-2-3 16,3-3 0-16,-3-2 1 0,0-6 3 16,0 0 2-16,0-5-10 15,0 0-5-15,0-3-34 16,0 1-15-16</inkml:trace>
  <inkml:trace contextRef="#ctx0" brushRef="#br0" timeOffset="1">345 4186 128 0,'-9'-11'49'0,"3"22"-26"0,6-6-12 16,0-5 15-16</inkml:trace>
  <inkml:trace contextRef="#ctx0" brushRef="#br0" timeOffset="2">336 4188 282 0,'9'-2'36'0,"6"-1"-19"0,3-2-8 0,2-1-4 16,10 4-3-16,0-1-2 15,3 1 1-15,-4-1 1 16,-2 3-1-16,-3 0 2 16,-6 0-4-16,0 0 0 15,-6 0-26-15,-3 0-9 16,-3 0-55-1</inkml:trace>
  <inkml:trace contextRef="#ctx0" brushRef="#br0" timeOffset="3">547 3654 64 0,'-9'-13'27'0,"9"7"-14"0,-20-4-2 0,20 7 12 16,-12 0-3-16,3-2-2 15,0 3-6-15,-9-1 0 16,3 3-5-16,-9 3-2 16,0 4 0-16,4 7-1 0,-7 2-2 15,3 15 1-15,-6 6 0 0,6 11 10 16,-5-3 3-16,11 5-1 15,0 6-1-15,9-1-8 16,9 4-2-16,6-4 0 16,12-7 0-16,3-9 0 15,14-4 2-15,13-11 1 16,6-8 1-16,11-14 0 16,-2-18 0-16,-1-10-2 15,-2-6 1-15,-7-2 9 16,-14-1 5-16,-12-7 2 0,-12-3 3 15,-15-5-3-15,-9-6-2 16,-6 3-7-16,-6 6-1 16,0 4-10-16,-6 4-4 15,3 7-11-15,1 8-3 16,-1 11-32-16,3 8-12 16,0 7-46-1,9 9-36-15,6 5 59 16</inkml:trace>
  <inkml:trace contextRef="#ctx0" brushRef="#br0" timeOffset="4">327 4590 132 0,'-3'-7'49'0,"3"4"-26"0,0-2-14 16,3 2 16-16,6-2-3 16,0-3 1-16,0-3-10 15,6 1-5-15,3-1-5 16,-1 3 0-16,4 3 0 0,0 2-6 15,0 3-2-15,-6 5 2 16,0 6 3-16,-6 2 3 0,-9 3 1 16,-9 5-2-16,0 8-2 15,-9 0 1-15,3-2 1 16,-9 2-3-16,3-8 0 16,1-2 1-16,5-3 2 15,-3-3-1-15,6-3-1 16,3 1 3-16,3-3 0 15,3-3-1-15,6 1 1 16,6-4 0-16,6-2 1 16,6 0 0-16,-1-2 0 15,10 2 2-15,-6 0 1 16,3 0-6-16,-3 0 0 16,-4-3-1-16,-2 3 2 15,0 0-19-15,-6 0-6 0,-3 0-28 16,-3-3-54-1,0 1 14-15</inkml:trace>
  <inkml:trace contextRef="#ctx0" brushRef="#br0" timeOffset="5">455 4350 96 0,'-30'-8'35'0,"15"8"-18"0,-5 0-11 16,11 0 9-16,-6 2-4 0,-3 1 1 15,-3 2-3-15,-3 6 0 16,-3 2-1-16,4 3 0 15,2 0-4-15,-6 5-3 16,6 8 0-16,0 6 1 0,0 10 3 16,10 10 0-16,2 3 2 15,9 3 0-15,9 0 1 16,2-3-2-16,19-7 1 16,0-4 2-16,6-10 2 15,11-8 1-15,13-8 2 0,-1-13 2 16,4-13 2-1,-1-16-1-15,-2-11-1 0,-6-7 3 16,-7-9 0-16,-14-10 5 16,-12-1 2-16,-12 1 0 15,-12 3 1-15,-6 7-4 16,-12 3 0-16,-9 5-12 16,-9 6-4-16,-2 5-18 15,-1 8-8-15,0 8-23 16,4 10-11-16,5 11-41 15,3 5-15-15,9 6 7 16</inkml:trace>
  <inkml:trace contextRef="#ctx0" brushRef="#br0" timeOffset="6">369 5339 96 0,'-3'-2'35'0,"-3"2"-18"0,3-3-11 16,3 3 11-16,0 0 0 15,-3 0-1-15,3 0 0 16,-6 0 3-16,3 0-5 16,3-3 2-16,0 3 0 15,0-5-9-15,0 0-2 0,0-6 1 16,9 1 1-16,-6 2 3 15,6 0-7-15,3-3-2 16,0 1-1-16,2 2 0 16,7 2-3-16,-9 1 2 15,9 2 1-15,-3 3 0 16,-3 3-3-16,0 2 0 16,-3 1 4-16,-10 4 3 15,-2 1 1-15,-2-1 0 16,-10 1 1-16,-3 0 3 15,3-1-6-15,0-2-2 16,0 0-1-16,3 0 0 0,3-3-3 16,3 0 2-1,3 1-1-15,3-1-2 0,12 0-2 16,6 1 1-16,0 2 3 16,0 2 3-16,-1 3-2 15,1 1 0-15,-3-1 5 16,-6 0 2-16,-3-2 6 15,-9 7 12 1,-9 3-7-16,-3-2-4 16,-9-3-1-16,-9-3-5 15,1-2-2-15,-1-3-2 16,0-3-3-16,3 0-4 16,4-2 0-16,5-3-18 15,3 0-8-15,6 0-75 16,9 0 9-1</inkml:trace>
  <inkml:trace contextRef="#ctx0" brushRef="#br0" timeOffset="7">601 5143 88 0,'-12'-21'35'0,"3"13"-18"0,-3-15-5 0,6 15 13 0,-6 0 4 15,-6-3 5-15,4 3-10 16,-7 0-2-16,-6 3-15 15,3 2-5-15,-6 3-1 16,1 3-1-16,-10 13 2 0,0 5-1 16,3 3-1-16,-2 8-2 15,-13-3 1-15,9 5 1 16,4 3 2-16,5 5-3 16,3 6-2-16,3 16 2 15,16-4 2-15,8 1-2 16,15-3-2-16,11-2-1 0,22-6 3 15,0-10 6-15,17-8 7 16,16-11 5-16,11-8 4 16,-3-10-7-16,3-9-1 15,1-15 2-15,-1-10 0 16,-18-12-2-16,-8-7 2 16,-21-8 5-16,-16 2 4 15,-20 1-8-15,-15-4-2 16,-14 4 3-16,-10 2 3 15,-9 8-10-15,-2 5-6 16,-1 9-9-16,-15 4-5 16,13 16-36-16,5 17-15 15,3 7-73-15</inkml:trace>
  <inkml:trace contextRef="#ctx0" brushRef="#br0" timeOffset="8">14641 4276 48 0,'3'2'19'0,"0"-2"-10"0,0 3 7 0,0 0 11 15,-3-3-8-15,6 2-3 16,0 1-5-16,-3 0-2 16,3-1-3-16,0 1-1 15,-3-1 1-15,3 1 1 16,-3-3 1-16,-3 0 2 15,6 3-1-15,-3-1 2 16,3 1-6-16,0 0-3 0,0-1-1 16,0 1 1-16,0 0 1 15,0-1-4-15,5 1 1 0,1 0 0 16,3-1 2-16,-3 1-3 16,3-1 0-1,0 4-1-15,6-1 0 0,0 0 4 16,2 6 1-16,1-3 1 15,3 5 0-15,0-2-2 16,3-3-2-16,-1 0 1 16,4 0 1-16,-3-1-1 15,0 1-1-15,5 0-2 16,-2-2-1-16,0-1-1 16,0 0 3-16,2 0 4 15,1 1 6-15,-3-1-7 16,2 0-3-16,1 1-3 15,0-1 3-15,0 0 0 0,-1 1 3 16,4-1-1-16,-3 0 2 16,2 0-4-16,-2 1 0 15,0-1 1-15,0 3 0 16,-1 0 0-16,4 0 0 16,3 0 0-16,-4 0 2 15,1 0-3-15,0 0 0 16,-4-1 1-16,4 7 2 15,0 4-3-15,0-2 0 16,-1 0 1-16,1 0 2 16,0 2-1-16,-1-2-1 15,1 0 1-15,0 0-1 0,2 0-3 16,-5 2 2-16,3 1 1 16,0 2 0-16,-4-2 0 15,1-4 2-15,3 1-6 16,-4-2-1-16,-2-1 13 15,0 0 6-15,-6 0-2 16,-1-2-2-16,-5-1-1 16,0-2-1-16,-3 0-7 15,-3-2-2-15,0-1 2 16,-3-2 1-16,-3-1 0 16,-3 1 1-16,-6-3-7 15,5 2 1-15,1 1-34 16,-6-3-13-16,0 0-28 15</inkml:trace>
  <inkml:trace contextRef="#ctx0" brushRef="#br0" timeOffset="9">16921 4913 104 0,'0'-10'41'0,"0"7"-22"0,3 0-20 0,-3 3 9 16,0 0 1-16,0 0 5 15,0 0-6-15,0 0 0 16,0 0-6-16,3 3-4 16,0 2 1-16,0 3-2 0,3 3 1 15,0 2 2-15,0 3 0 16,-3 0 0-16,3 2 0 16,0-2-3-16,0 3 0 0,0 2 4 15,-3-3 1 1,0-2 0-16,0-2 1 0,-3-7 4 15,-6 1 4-15,-3-5 7 16,-3-6 3-16,-12-5 3 16,-6-2 0-16,-2-1-5 15,-1 3-1-15,0 0-10 16,3 3-5-16,7 0-5 16,2 2 1-16,0 3-26 15,6 8-9-15,3 11-55 16</inkml:trace>
  <inkml:trace contextRef="#ctx0" brushRef="#br0" timeOffset="10">10254 4874 40 0,'0'13'16'0,"3"-26"-8"0,0 18-5 16,-3-5 11 0,9 5-1-16,0 0-2 15,0 1-2-15,0-1 1 16,2 0 1-16,4 3-1 16,0 0-1-16,3 0-3 15,3 3 1-15,6-1 0 16,8 1 3-16,-2-1-1 15,0 1 0-15,3 0-3 16,-1-3-1-16,4-3-1 16,0 0 0-16,-1 0-2 15,1-2-2-15,-3 0 3 0,0-3 0 16,5 2 1-16,1 1-2 16,0-3-2-16,-7 0 1 0,1 0-1 15,0 0 0-15,-1-3 0 16,1 1 2-16,0-1 3 15,0 0-2-15,-1 1 0 16,1-1-1-16,9 1-2 16,-1-1 3-16,-2 0 0 15,-3 1-4-15,2-1 1 16,1-2-2-16,-3-1 0 16,-1 1 2-16,1 2 0 15,0 1 0-15,0-1 0 16,-1 0 2-16,7 1 1 15,-3-1-1-15,-1 1-2 0,4-1-2 16,-1 0-1-16,1 1 4 16,3-4 1-16,-1 4 0 15,4-1-2-15,3 0 1 16,-4 3-1-16,-2-2-3 16,2-1 2-16,1 0 1 15,-3 1 0-15,2-1 0 16,-2 1 0-16,-3-1 0 15,5 0 0-15,-2 1 0 16,-4-1 0-16,1 0 2 16,3 1 1-16,-1-1-4 15,-2 0-1-15,-3-2 3 0,-1 2 1 16,1 1 0 0,6-6 1-16,-4 3-4 0,1-1 0 15,-3 4 1-15,-4-1 0 16,4 0-3-16,0 1 0 15,-4 7 4-15,-2-2 3 16,-3-1 3-16,-1 1 1 16,-2 2 0-16,-3 0 0 15,0 3-7-15,0 3 0 16,2 0-1-16,-5-1 0 16,-3 1 0-16,-3-1 2 15,-3 1-1-15,-3-3 2 16,-3-3 0-16,0 0 3 15,-1 1-1-15,-2-4 0 0,0 1-3 16,-6-3-2-16,0 0-15 16,0 0-5-16,0 0-39 15,0 0-42 1,0 0 28-16</inkml:trace>
  <inkml:trace contextRef="#ctx0" brushRef="#br0" timeOffset="11">13787 4897 100 0,'0'-5'38'0,"3"8"-20"0,3-1-21 0,-6-2 6 15,0 0 1 1,0 0 5-16,3 3-1 0,3 0 1 15,-3 5-5-15,0 2-3 16,3 3 2-16,-3 3 2 16,0 3-4-16,0 5-3 15,0 2 3-15,0-2 1 16,-3 0 8-16,3-6 6 16,0-2 3-16,-3-3 1 15,0-2-11-15,-3 0 10 0,-6-9 7 16,-3-2-8-16,-3-10 0 0,-12 2-6 15,3-8-2-15,1 3-6 16,-1 2-1 0,3 0-3-16,6 3-1 0,0 3-23 15,3 3-12-15</inkml:trace>
  <inkml:trace contextRef="#ctx0" brushRef="#br0" timeOffset="12">387 5921 96 0,'0'-5'38'0,"0"5"-20"0,0 0 1 0,0 0 16 16,0 0 0-16,0 0 4 16,3 5-4-16,2 1-1 15,-5 7-19-15,0 5 4 0,0 4 2 16,-8 1-5-16,-1 4-1 16,0-1-9-16,0 1-2 0,3-1-2 15,-3-5 1-15,0-2-2 16,0-3 2-16,6-6-2 15,-3 1 2-15,6-3-2 16,6-3-1-16,-3-5 5 16,6-2 1-16,9-1-2 15,-3-5-1-15,6-3 1 16,5 3 0-16,-5 0-2 16,3 3-2-16,-3-3 1 15,-3 3-1-15,0 0-18 16,-10-1-5-16,4 1-33 15,-3 2-12-15,-6 1-39 16</inkml:trace>
  <inkml:trace contextRef="#ctx0" brushRef="#br0" timeOffset="13">482 6027 108 0,'-3'-10'41'0,"3"7"-22"0,0 0-20 0,0 3 9 15,0 0 17-15,9 6 10 16,0 2 3-16,0 5-1 16,-6 11-9-16,6-1-3 15,-1 1-14-15,-8 0-2 0,6 0 1 16,0-3-4-16,-3 0-1 0,3-2-5 16,-6-3 0-1,3-1 0-15,3-1 2 0,-6-6-19 16,0 0-8-16,0-3-29 15,0-5-11 1,0 0-19-16</inkml:trace>
  <inkml:trace contextRef="#ctx0" brushRef="#br0" timeOffset="14">244 5866 140 0,'-42'13'52'0,"33"0"-28"0,-12 8-15 0,12-5 16 15,0 8-5-15,6 13-2 16,-6 5-6-16,9 9-2 15,9 2-6-15,3 2-1 0,9 9 3 16,9-9 3-16,12-7 2 16,8-11 1-16,10-11 2 15,2-12-1-15,7-22 0 16,-4-11 1-16,1-13 4 16,-13-2-4-16,-11-11 2 0,-12-3 13 15,-12-2 6 1,-18-5-10-16,-6 4-2 15,-9 9-13-15,-12 5-6 0,3 8-3 16,-6 8-1-16,4 5-27 16,2 8-9-16,-3 5-61 15,15 14-28-15,3 5 11 16</inkml:trace>
  <inkml:trace contextRef="#ctx0" brushRef="#br0" timeOffset="15">398 8583 156 0,'0'-5'60'0,"6"5"-32"0,-6 2-20 0,0-2 18 16,0 6-2-16,-6 2 1 15,3 5-6-15,-2 8 1 16,-4 0-11-16,3 3-3 0,-3-3 0 15,-3-2-1-15,3 2 2 0,0-5-6 16,3-3-1-16,3 0 4 16,0 3 5-1,3 0-3-15,0-5-3 16,3-6 1-16,6 5-1 16,0-7 1-16,0-3 0 15,3-5 0-15,3-3-5 16,-1 5 1-16,7 1 0 15,0-1 2-15,0-2-6 16,-3 2 1-16,-6 0-28 16,0-5-9-16,0 3-29 15,-4 2-53-15,1-2 24 16</inkml:trace>
  <inkml:trace contextRef="#ctx0" brushRef="#br0" timeOffset="16">541 8607 144 0,'-3'-5'55'0,"6"10"-30"0,3-2-27 0,-6-3 11 16,0 10 14-16,0 6 7 16,0 8-2-16,0 2-2 15,0 1-14-15,0 10-3 0,-6-6-2 16,3 4-3-16,3-9-1 15,0-4-1-15,0 1-2 0,0-7 1 16,0-3-1-16,0 1 0 16,0-4 0-16,0-2-18 15,0-3-8-15,0 1-13 16,0-4-6-16,0-2-26 16,0 0-19-1,-6-2 39-15</inkml:trace>
  <inkml:trace contextRef="#ctx0" brushRef="#br0" timeOffset="17">506 8549 64 0,'-24'-35'24'0,"9"22"-12"0,-3 0 3 15,15 8 15-15,-6-1-1 0,-3 1 1 16,-6 2-11-16,1 1-1 15,-4 2-5-15,6 5 0 16,-12 6-7-16,3 7-4 0,-3 8 1 16,4 17 2-16,5 7 2 15,-3 14 1-15,9 2 2 16,12 5-5-16,0 3-1 16,21-8 2-16,0-7 1 15,17-14 1-15,4-6 2 16,15-12-1-16,2-17 2 15,7-26 3-15,-4-13 3 16,1-13-5-16,-4-19-2 16,-14 3 12-16,-9-13 5 0,-22-4 2 15,-8 7 2-15,-18 7-11 16,-8 3-2-16,-10 10-10 16,-9 11-5-16,-3 8-18 15,-5 5-7-15,8 13-53 16,3 17-24-16,7 4-28 15</inkml:trace>
  <inkml:trace contextRef="#ctx0" brushRef="#br0" timeOffset="18">2423 868 208 0,'-3'5'77'0,"-12"0"-60"0,15 3 30 0,-6-8 45 16,6 3-50-16,-6-3 33 15,3 3-45-15,-3-9 5 16,3 4-22-16,3-12 4 16,0 4-10-16,0-17 2 15,6 1-5-15,3-16 0 16,6 5-2-16,-3-16 1 16,2 2-2-16,4-17 2 15,-6-12-2-15,3 6-1 16,-6 5 1-16,3 6-1 15,-3 7 0-15,-6 6 2 0,3 8 3 0,0 7 2 16,0 4 1 0,-3 7-4-16,0 8-1 15,3 5-1-15,0 6-2 0,-1 5-2 16,1 3-1-16,3 2-1 16,3 3 3-16,-6 0 0 15,3 0 1-15,6 2 0 16,-6 6 0-16,6 8 0 15,0 10 2-15,6 17-1 16,-1 4-1-16,4 3-2 16,0 1 1-16,0-12 1 31,3 4 0-31,-1-4 0 16,1-7 0-16,-6 0 2 15,0-9-1-15,-9-7 4 31,3-3-3-31,0 3 1 16,-7-11-1-16,-2 6-2 16,0-9 1-16,-3 6-1 0,0-8 0 15,0-13 8-15,-3 5 7 0,0 5-16 16,-6-5-6-16,0 6 1 16,-3-6 2-16,-2-3 12 15,-13-2 4 1,0-1-3-16,3-2-3 15,-6-2 1-15,3 2-2 16,-2-8 0-16,-4 3-3 16,3-6-2-16,-3 1 1 15,1-3 1-15,-10-1-1 16,-3 4-1-16,-8 2 1 16,-7-3 1-16,4 9-1 15,5-3-1-15,6 2-2 16,1 6-1-16,8-1 2 15,-3 1 0-15,12 3 1 0,3-1 0 16,7-2 0-16,-1 2 2 16,9 0-8-16,3 1-1 15,6-1-7-15,3-2-4 16,9-1 10-16,8-2 4 16,7-5 11-16,15 3 6 15,17-12-15-15,-5 4-8 16,-4-8 11-16,1-4 8 15,3 1-4-15,-1-2-2 16,27-1-2-16,-23 0-1 16,0 6 0-16,-13-1 0 15,-5 9-3-15,-9 2 2 16,-7 3 3-16,-8 2 1 16,0 3-1-16,-9 3 1 0,0 5 0 15,-6 5 1 1,-3 3-2-16,-9 0-2 0,6 2 1 15,-6 6 1-15,3 3 1 16,-27 5 1-16,10 15-2 16,-22 1 1-16,3 5-2 15,1 0 2-15,-1 3 4 16,6-1-3-16,-11 9 2 16,8-3-3-16,-12 5 3 15,7-10-4-15,-4-3-1 16,12-8 0-16,6-3-1 0,4-8-9 15,8-12-24 1,-3 2 18-16,6-6-66 16,9-2 45-16,3-5-39 15,6 2 44-15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6T00:52:09.15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14480 9723 68 0,'-6'-5'27'0,"6"3"-14"0,0-1-7 16,0 3 11-16,0 0-3 15,0 0 2-15,0 0 0 16,0 0-1-16,0 0-5 15,0 0-2-15,0 0-2 16,0 0-1-16,0 0-3 16,0 3-2-16,0-3 1 0,0 2 1 15,-3 1 3-15,3-1-2 16,-3 6 0 0,3 0 3-16,0 0-3 0,0 0 0 15,0 5 1-15,-3-2 2 16,3 2-3-16,0 0-2 15,0-2 0-15,-3 0-1 16,0-1 2-16,3 3 3 16,-3 1-2-16,0 2-2 15,0 2 0-15,0 1 1 16,0 2-1-16,-3 5-1 16,3 6 1-16,-3 2 1 15,3-2-3-15,0-3-2 16,-3 0 2-16,0 3 0 15,0-3 5-15,0-2 2 16,-2-4-5-16,2 1-2 16,-3 3 0-16,3-1 0 0,0 1 1 15,0-1 2-15,0 1-1 16,3 4-1-16,-3 1 3 16,3 2 0-16,0-2-1 15,0-3-2-15,0 0-2 16,0 1 1-16,0-1 3 15,0-3 1-15,0-2-4 16,0 0 1-16,0 0 0 16,0-1 2-16,0 1-1 15,0 0 2-15,0 0 0 16,0 2 1-16,0 3-2 0,0 0-2 16,-3 3 1-16,3 0 1 15,-3-3-1-15,0 0-1 16,4 0 1-16,-4-5-1 15,0 0 0-15,0-3 2 16,0 3-3-16,-3 2-2 16,3 1 4-16,0 2 1 15,-3-3 0-15,0 6 1 16,3 5-2-16,0-2-1 16,0-1 1-16,0-5-1 15,0 0-3-15,0 0 2 16,0-2 1-16,0-4 2 0,0 1-1 15,0-3 2 1,-2 1-2-16,2-1-1 0,-3 0 1 16,0 3-1-16,0 0 0 15,-3-1 0-15,-3-1 2 16,3 4 1-16,0 3 3 16,0-5 1-16,0 0 1 15,0 0 2-15,1-3 1 16,-1-3 1-16,-3-2-6 15,0 3-2-15,-3-1 0 16,-3 1 2-16,0-3-1 16,1-1 0-16,-1-4-1 15,0 0 0-15,0-3-2 16,-6 2 1-16,3-2-2 0,1 0 2 16,-1 0-2-16,-3 0-1 15,-3 0 1-15,0-3-1 16,1 3 2-16,2 0 1 15,3-3 1-15,0 1 2 16,-5-1-1-16,5 0 2 16,0 0-4-16,0-2 0 15,0 0-1-15,0-1 1 16,-2 4-2-16,-1-4-1 16,0 4 1-16,-3-4 1 15,1 1 1-15,-1 0 1 16,0-1 0-16,3 1 2 15,3-1 1-15,4-2 1 16,5 0-2-16,0 0-1 0,3 0-6 16,3 0 1-16,3 0 0 15,0 0 0-15,3-2 0 16,0-1 2-16,3 1-6 16,0-1-1-16,6-5-1 15,0 0 2-15,6-3-5 16,6 1 1-16,3-1-1 15,2 1 1-15,1-4 2 16,-3 4 4-16,0 2 1 16,-6 0 1-16,0-3-3 15,0 3 2-15,-1 3 1 16,1 0 0-16,-3 0 0 16,3 2 0-16,-6-2 0 0,-3 2 2 15,-3 0-3-15,-3 3 0 16,0-2 1-16,-3 7 0 15,-6-5 0-15,-9 8 0 16,0 3 0-16,-5-1 0 16,-7 1 0-16,0-1 2 15,-3 4-1-15,1-1-1 16,-1 0 1-16,0 0-1 16,3-2 0-16,4-3 0 15,2 0 0-15,3 0 2 16,6-3-1-16,3 0-1 15,3-2-2-15,6 2-1 16,3 0-1-16,9 1 0 16,6 2 3-16,6 0 0 0,3 2 1 15,2 1 0-15,7 2-3 16,0 3 2-16,0 5 1 16,-4-2 0-16,-5 2 0 15,-3-5 2-15,-6-3-12 16,-3 0-6-16,3-2-27 15,-3-1-10-15,8-2-49 16</inkml:trace>
  <inkml:trace contextRef="#ctx0" brushRef="#br0" timeOffset="1">4729 9017 44 0,'3'-3'16'0,"-3"6"-8"0,0 0-12 0,0-3 2 16,0 5 1-16,3 0 0 16,0 6 3-16,-3 2 1 15,0 3 5-15,0 0 5 16,3 8-5-16,-3 5 0 16,0 0-2-16,0 5-1 15,0 1-3-15,0-1 1 16,0-2 0-16,0 2 1 15,0 6 2-15,-3 2 3 16,0 3 2-16,0 8 3 16,0 3-5-16,3-3-1 15,-3-8-4-15,3-3-1 16,0 0-1-16,-3 6-2 16,3-1-2-16,-3 4 1 15,3-1 10-15,0 0 3 16,0 3-5-16,-3-5-4 0,0-6-5 15,0 0 1-15,0 1 1 16,0-1 0-16,0 3 2 0,0-3 8 16,-3 3 3-16,3 0-4 15,0 3-1-15,0-6-4 16,0-5-3-16,0-2 0 16,0 2-1-16,0 0 0 15,0 3 0-15,3-1 0 16,-3 1 2-16,3-3 1 15,0 3 1-15,0-3 2 0,0 2 1 16,3-4-1-16,0-3-1 16,3-3-1-16,0-6 0 15,0-1-2-15,3-4 1 16,0 1 0-16,0-3 3 16,3-1-1-16,0 4 2 15,2-1-4-15,1 1 0 16,0 0-1-16,0 2-2 15,0 0 3-15,3-3 2 16,6 1-2-16,2-3 0 16,4 8-3-16,3-6-1 15,-3 3 5-15,-1-5 5 0,1 0-3 16,3-3-1-16,0 0 0 16,2-2 1-16,-2 0-5 15,-3-1-1-15,3-2 2 16,2 0 1-16,7 0-1 15,0-3-2-15,-1 1 3 16,4-1 0-16,0 0-1 16,-1 0-2-16,-2-2 3 15,-3 0 0-15,-4-1-1 16,4-2 1-16,3 0 0 16,2 3 3-16,1 0-8 15,-3-1 0-15,-7 1 2 16,4 2 2-16,9-5-3 15,-4 3-1-15,-2-3 3 16,-6 0 3-16,-3 0-3 0,2 5-1 16,4-5 0-1,3 6 0-15,-4-1 0 0,1-3 0 16,-6 1 0-16,-6 0 2 16,-7-1-1-16,1 1 2 15,-3-3-4-15,-3 0 0 16,3 0 1-16,-3 0 2 15,3 0-1-15,-3 0-1 16,-1 0 1-16,4 0-1 16,-3 0 0-16,0 0 0 15,0 0 0 1,-3 0 0 0,0 0 0-16,-3 0 0 0,-3 0-5 15,0 0-1-15,-1 0-2 16,-5 0 2-16,3-5 4 15,-3 5 1-15,3-6-2 16,0 4 2-16,-3-3 3 16,-3-1 1-16,-3 1-4 15,-2 0-1-15,-4-3 3 16,0 0 1-16,-6-3 2 16,3 3 0-16,-3 0-7 15,3 3 0-15,0 0 1 16,3-1 3-16,4 4-2 15,-1-1 0-15,3 3-1 16,3 0 0-16,3 0 0 0,0 0 0 16,9 5 0-16,6 1-2 15,2 2 5-15,7 0 3 16,0 0-3-16,3 5-3 16,3 0 1-16,2 0 2 15,4-2-2-15,-3-1 0 16,-3 1 1-16,-7 0 2 15,-2-1-3-15,-6-2-2 16,-6 0 4-16,-9 0 1 16,-6 0 4-16,-9 0 3 15,-9 0 0-15,-2 0 0 16,-1 0-5-16,0 2-3 16,0-2 0-16,3 0 1 0,1 0-1 15,2-3-1-15,3 1-10 16,6-4-6-16,3 4-39 15,0-1-14-15,6 0-28 16</inkml:trace>
  <inkml:trace contextRef="#ctx0" brushRef="#br0" timeOffset="2">9601 7091 72 0,'0'0'30'0,"0"0"-16"0,0 0-14 0,0 0 7 0,0 2-4 16,0 1-2-16,-3 0 2 16,0-1 0-16,0 1-1 15,0 0-2-15,0-3 3 16,0 0 2-16,3 0 7 16,0 0 2-16,0 0-5 15,0 0-1-15,0 0-2 16,0 0-1-16,0 0-1 15,3 2 0-15,3 1 2 16,3 2 3-16,6 1 2 16,9-1 3-16,9 0-7 15,2-2 2-15,10-3 4 0,18 0-5 16,2 0 0-16,7 0-2 16,2-3-1-16,3 1 1 15,13-1 3-15,-7 0-6 0,0 3-2 16,1-2-1-16,-10-1 2 15,-3 0-3 1,1 1 0-16,-10-1 3 0,-8 0 1 16,-12 3 3-16,-10-2 3 15,-5-1 0-15,-6 3 0 16,-6-3-3-16,-3 3-1 16,0-2-3-16,-6-1 1 15,0 0-2-15,-3 1-1 16,-3-1 1-16,0 3-1 15,0 0-11-15,-3-2-3 16,0-1-24-16,-3 0-8 16,-3 1-40-16</inkml:trace>
  <inkml:trace contextRef="#ctx0" brushRef="#br0" timeOffset="3">10694 6953 92 0,'-12'-37'35'0,"9"37"-18"0,0-2-18 15,3 2 7-15,0 0 0 16,0 0 3-16,9 2-2 16,0 1-2-16,6 0 0 0,5-1-1 15,10 3-2-15,9 9 1 16,0 2-2-16,-4-1-1 15,-5 4 1-15,-3-1-1 16,-3 4 6-16,-9-1 4 16,-7 0 12-16,-5-3 8 15,-9-2-4-15,-8 0-3 16,-13-3-13-16,0 3-4 16,0 0 0-16,0 0-3 0,4 0 0 15,-1 0-3-15,3 0-1 16,0 2 1-16,6 1 2 15,0-3-45-15,6 5-21 16,6 5-16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6T00:52:18.2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6529 7945 96 0,'-3'0'35'0,"6"0"-18"0,-3 3-5 0,0-3 13 0,0 0-7 16,0 0-3-16,0 0 0 15,0 0 1-15,0 0-9 16,0 0 0-16,0 0 3 0,6 3-4 16,0-3 2-16,0 0-3 15,0 0 2-15,3 0-2 16,0 0 0-16,0 0-1 16,3-3 0-16,0 3 0 15,6-3 2-15,-3 3-1 16,2 0 0-16,1-2-3 15,0-1 1-15,0 3 0 16,0 0 1-16,0 0 0 0,3-2 0 16,-1 2 0-16,-2-3 2 15,0 3-1 1,0 0 0-16,0-3-1 0,3 1 2 16,0-1-3-16,-1 0 0 15,4 1 1-15,0-1 0 16,-3 0 2-16,6 1 1 15,-4-1-1-15,1 0-1 16,3 1-3-16,0-1 1 16,3 0-2-16,-1-4-1 15,1 7 1-15,0 0 1 16,-3-3-1-16,-1 0-1 16,1 1 3-16,0-1 0 0,0 3-1 15,-3 0 1-15,-1 0 0 16,1 0 1-16,0 0-2 15,0 0-2-15,3-5 3 16,-1 2 0-16,1 0 1 16,3 1 0-16,3-4-5 15,0 4 1-15,-4-1 0 16,-2 3 2-16,3-3-1 16,-3 3-1-16,5-2-2 15,-2 2 1-15,6 0 1 16,-3 0 2-16,-1-5-1 15,1 2 2-15,3 0-2 16,3 1-1-16,-1-1 1 16,1 0 1-16,0 3-1 15,-1 0 2-15,1-2-2 0,0 2-1 16,-1 0 3-16,1-3 0 16,0 0-4-16,-1 3 1 15,4 0 0-15,0 0 0 16,-1 0 0-16,-2-2 2 15,-3 2-1-15,-3 0 2 16,2 0-2-16,1 0-1 16,0-3 1-16,0 0-1 15,-1 3 2-15,1 0 1 16,3-2-4-16,2 2-1 16,-2 0 3-16,-3 0 1 15,-4-3 0-15,-2 3-2 0,3 0 1 16,-3 0-1-1,2 0 0-15,7 3 2 0,3-3-3 16,-3 0 0-16,-1 0 1 16,7 0 0-16,0 0 0 15,-1 0 0-15,-5 0 0 16,0 2 2-16,-1-2-1 16,1 0 2-16,0 3-2 15,-1-3-1-15,1 0-2 16,0 0-1-16,5 0 2 15,1 0 2-15,0 0-2 0,-4 0 0 16,1 3 3 0,0 2 3-16,-1-5-2 0,1 0-2 15,3 0 0-15,-7 0-1 16,4 0 0-16,3 0 2 16,-1 0-3-16,1 0 0 15,-6 0 1-15,-7 5 2 16,4-2-3-16,0 0 0 15,0-1 1-15,-1 1 0 16,4 0 0-16,0-1 2 16,8 1-3-16,10-3 0 15,-1 8 3-15,-2-3 1 16,6 0-1-16,2-2-2 16,1 0 5-16,8-3 1 0,0 0-2 15,-5 0-1-15,-4 0-1 16,1-6 1-16,-4 1 0 15,-2 2 3-15,0-5-3 16,-1 3-2-16,-2 0 0 16,-4 5-1-16,-5 0 2 15,-3-3 1-15,2 3-4 16,1 0-1-16,0 0 3 16,2-2 1-16,7-1-3 15,2 0 1-15,-2 1 0 16,-6-1 2-16,-4 0-1 15,-5 1-1-15,0-1 1 0,-1 0 1 16,-2 1-10 0,3-3-2-16,-4 2-11 15,1-2-4-15,-9-1-22 0,-3 1-9 16,0 0-40 0,-4-3-46-16,-2-5 46 15</inkml:trace>
  <inkml:trace contextRef="#ctx0" brushRef="#br0" timeOffset="1">8792 7961 64 0,'3'-2'24'0,"-3"2"-12"0,0-3-3 15,0 3 11-15,0 0 4 16,0 0 5-16,0 0-2 16,0 0-2-16,0 0 2 0,0 0 0 15,0 0-14-15,3 3 3 16,0-1 4-16,0-2-7 0,3 0-2 16,-1 0-4-16,4 0-2 15,0 0 1-15,0 0 3 16,3 0 0-16,3 0 0 15,3 3-5-15,0-3-1 16,3 0 1-16,2 0 2 16,4 0-1-16,0 0 0 15,3 0-1-15,0 3 2 16,-4-3-5-16,4 0-1 16,0 0 0-16,0 2 2 15,2-2-1-15,1 0-1 16,0 0 1-16,0 0 1 0,2 0-1 15,4 3 2-15,0 0-4 16,-1-1-2-16,-2-2 4 16,0 3 1-16,0-3 2 15,-1 2 0-15,1-2-2 16,0 0-2-16,2 0 3 16,1 0 0-16,3 0-4 15,-1 0 1-15,1 0-2 16,0 0 0-16,-4 0 2 15,1 0 0-15,0 3-3 16,0 0 2-16,-1-1 3 16,7-2 1-16,-6 0-1 15,-1 3-2-15,1-3 1 16,3 3-1-16,-1-3 0 0,-2 0 2 16,-3 2-3-16,-1 1 0 15,1-3 3-15,0 0 1 16,0 0-4-16,-1 0 1 15,1 0 0-15,0 0 0 16,2 0 0-16,1 0 0 16,-3 0 2-16,0 0 1 15,-4 3-4-15,-2-3-1 16,0 5 3-16,0-2 1 16,-4-1-3-16,1-2 1 15,0 0 0-15,0 0 2 16,3 0 1-16,2 0 3 15,1 0-3-15,3 0 0 16,2 0-1-16,1 0-2 0,-3 0 3 16,0 0 2-16,-1 0 0 15,1 0 0-15,0 0-3 16,-1 0 1-16,1 0-2 16,0 0-1-16,0 0 1 15,-1 0 1-15,4 0-1 16,0 0-1-16,2 0 1 15,-5 0 1-15,0 0 1 16,3 3 1-16,-4-3 2 16,1 0 3-16,9 0 0 15,-7-3 2-15,-2 3-2 16,0-2 2-16,-1-1-4 16,4 3-2-16,0-3-5 0,0 3 0 15,-4 0 0-15,-5-2 2 16,-3 4 1-16,-6-2 3 15,-3 0-5-15,2 0-1 16,13 0 0-16,-12-2 2 16,-3 2-1-16,3-3-1 15,-4 0-2-15,10 1-1 16,-9-1-5-16,6 0-2 16,-3 1-20-16,6 2-5 15,-7 0-20-15,7 0-7 16,-3 0-66-1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6T00:52:31.6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479 328 100 0,'6'0'38'0,"-3"0"-20"0,0 3-8 0,0 2 14 0,0 0 0 15,-3-5 1-15,0 0 1 16,0 0 3-16,0 3-15 16,0 0 7-16,-3-3 3 0,-3-3-6 15,-3 0 0-15,-3 1-9 16,1 2-1-16,-10 0-4 16,0 2-3-16,-9 1 0 15,0 0 1-15,1-1-3 16,-4 1 0-16,3 0 1 15,3-3 2-15,4 0-1 16,-1 0 2-16,0 0-4 0,3 0 0 16,3 0 1-16,3 0 0 15,-3 0 0-15,7 0 2 16,-7 0-1-16,6 0-1 16,3 0 1-16,0 0 1 15,6 0-3-15,-6 0 0 16,3 0 1-16,3 2 0 15,0-2 0-15,3 6 0 16,-6-1-3-16,3 0 2 16,3 0-1-16,0 3 0 15,0 6 2-15,0 7 0 16,0 8 0-16,0 8 2 16,0 8-3-16,0 3 0 15,0-1-1-15,0 1-2 16,0-1 3-16,0 9 0 0,3 2-2 15,3 14 2-15,-6-1 1 16,0 0 2-16,0-2-1 16,0 5-1-16,0 8-2 15,3-2 1-15,0-1-1 16,0-7 0-16,0-4 2 16,6 6 0-16,-9 6 0 15,3-1 2-15,3-5-3 16,-6-5 0-16,0-8 3 15,0 2 1-15,0 1-4 0,0 5-1 16,3-1 3-16,-3 4 1 16,0-6 0-16,0-5-2 15,0 2-2-15,0-2 1 16,3 5 1-16,-3-5 2 16,0-5-1-16,0 2-1 15,0-5 1-15,0-5-1 16,0-1-3-16,0 3 2 15,0-2 3-15,0 5 3 16,-3-3-4-16,0-5-3 16,3 0 1-16,-6-2 2 15,6-1-2-15,-3-8 0 16,3-2 1-16,-6 0 2 16,3 0-1-16,0-1 2 0,3 1-4 15,-3 0-2-15,3 0 2 16,-3 5 2-16,3-3-2 15,0 0 0-15,0-2 3 16,0-3 1-16,0 0-1 16,0 3 1-16,0-5-4 15,0-1 0-15,0 0 1 16,0 1 2-16,3-1-1 16,0 1-1-16,0-3 1 15,-3-1 1-15,3 4-3 16,-3 2 0-16,0 3 1 15,0-6 0-15,0 1 2 16,0-3 1-16,0 2-1 0,-3-5-2 16,0-5 3-16,0 8 0 15,3-6-1-15,0-2-2 16,0-5 1-16,0-3 1 16,0 0-3-16,0 2 0 15,0-2 1-15,0 0 0 16,0-3-3-16,0 1 2 15,0-1 1-15,0-5 2 16,0 0 1-16,0 0 3 16,6 3-3-16,3-3-2 15,-6 0 0-15,6 0-1 16,3 0 0-16,6 0 0 16,-1 0 2-16,4 0 3 0,6-3-2 15,3 0-2-15,6 1 0 16,-7-1-1-16,4 0-3 15,6 1 2-15,-3-3 3 16,-1 2 1-16,-2-5-6 16,0 5 0-16,2 3 3 15,-11 3 2-15,3-3-9 16,-9 3-3-16,-3 5-24 16,3-3-8-16,-9 3-68 15</inkml:trace>
  <inkml:trace contextRef="#ctx0" brushRef="#br0" timeOffset="1">15791 1757 124 0,'-3'3'46'0,"-3"2"-24"0,0 11-10 0,0-6 13 16,-3 9 0-16,-6 2 0 16,-3 3-1-16,-3 8 0 15,-2-3-13-15,-7-3 4 0,0 3 3 16,0-8-6-16,7-2 1 16,2-3-6-16,3-3-2 15,6-2-7-15,3-1-1 16,6 1 1-16,9 2 1 0,6 0-2 15,9 0 2-15,6 1 1 16,2-4 2-16,4 3-3 16,0 1 0-16,0-4-15 15,2 1-6-15,1-1-25 16,-3-2-7-16,-1-2-32 16</inkml:trace>
  <inkml:trace contextRef="#ctx0" brushRef="#br0" timeOffset="2">15645 2101 124 0,'-9'0'46'0,"9"-3"-24"0,3 3-15 0,-3 0 13 15,6 0-4-15,6-2 1 16,9-1-3-16,11-5-1 16,10-3-7-16,18-4-2 0,14-7 2 15,12 1 1-15,1 0 1 16,-4 0-4-16,3 2-3 15,-2-2 0-15,-10 5 1 16,-2 0-1-16,-10 1 2 0,-2-4-13 16,-7 1-3-16,-5 2-58 15,-4 2-38 1,-8-7 40-16</inkml:trace>
  <inkml:trace contextRef="#ctx0" brushRef="#br0" timeOffset="3">17157 1778 96 0,'-9'3'35'0,"12"-1"-18"0,-3 1-5 15,0-3 16-15,3 3-10 16,3 2 0-16,0 0-1 0,3-2-2 16,3 0-7-16,3-3 1 0,0-3 2 15,2-2 0 1,1-1 1-16,0-2-6 0,0 0-4 15,-3 0 1-15,-6 1 0 16,-3-1 1-16,-6 2 0 16,-3-2-2-16,-3 0 1 15,-6 6-7-15,-6 2 1 16,-3 2-1-16,0 6-1 16,1 3 1-16,-1 5 3 15,0 5 0-15,6 0 1 16,6 3-5-16,6-3 1 15,3 0 4-15,9 0 2 16,3 1 0-16,6-6-2 0,3-9 3 16,2-1 0-1,4-6-21-15,3-8-8 16</inkml:trace>
  <inkml:trace contextRef="#ctx0" brushRef="#br0" timeOffset="4">17437 1730 104 0,'0'3'38'0,"3"2"-20"0,6 6-17 0,-3-3 8 16,3 2 10-1,0 4 5-15,0 2-6 0,2-1-3 16,4 1-8-16,0 0-5 15,0-3-1-15,0-2 5 0,3-3 6 16,-6-3 0-16,0-5 1 16,0-2-1-16,-4-9 2 15,1-2-3-15,0-6-1 16,-3-2-6-16,0 0-3 16,0 2 0-16,-3 1 1 15,0 2-3-15,0 3-2 16,-3 2-16-16,3 3-7 15,0 3-12-15,6 5-1 16,-3 5 1-16,3 1-6 16,3-1 18-1,0 0 14-15,0-2 8 0,0-1 4 16,-1 1 2-16,1 0 12 16,0-1 6-16,0-2-2 15,3 0 2-15,0 0-5 16,0 0-1-16,-3-2-4 15,0-1 1-15,0 0-6 16,-4-2-1-16,1-5-2 16,-3-1 1-16,-3 0 2 0,-3 1-2 15,-3 2-2-15,-3 0-3 16,-3 3 1-16,1 2-4 16,-4 6 1-16,-3 5-3 15,0 5 2-15,0 0 3 0,3 0 1 16,3 3 3-16,0 3 1 15,6-1-1-15,3 1 1 16,3-1-2-16,3-2 2 16,6-3-7-16,3-5 1 15,3-2-39 1,0-6-38-16,11-6 19 16</inkml:trace>
  <inkml:trace contextRef="#ctx0" brushRef="#br0" timeOffset="5">18008 1712 96 0,'-9'8'35'0,"12"-3"-18"0,-6 6-18 0,3-3 9 0,0 2 8 16,-3 1 5-16,0 2-9 16,3-2-4-16,0-1-5 15,0-2 0-15,0 0-2 16,0-3 10-16,0-5 6 0,3-2-3 15,0-6 0-15,3-3-8 16,3-2-2-16,0-3 0 16,3 3 0-16,0-3-2 15,0 3-2-15,6 2 1 16,-3 3 1-16,0 6-6 16,-3 4 1-16,-1 4 3 15,1 2 4-15,0-1-1 0,-3 4 0 16,0 2 1-16,0 0 0 15,3-2-2-15,-3 0-2 16,3-1-17-16,0-2-9 16,3-5-55-1</inkml:trace>
  <inkml:trace contextRef="#ctx0" brushRef="#br0" timeOffset="6">18636 1635 124 0,'0'5'46'0,"0"1"-24"0,0 4-26 0,0 1 8 0,0 2 2 16,0-2 4-16,0-1-5 15,0 1-1-15,3 0-4 16,0-1-1-16,0 1-59 15,3-1-24-15</inkml:trace>
  <inkml:trace contextRef="#ctx0" brushRef="#br0" timeOffset="7">18654 1426 176 0,'-6'-8'68'0,"9"8"-36"0,0-2-62 0,3 2 2 16,0 0 1-16,6-3 3 16,6-2-28-16,3-3-11 15</inkml:trace>
  <inkml:trace contextRef="#ctx0" brushRef="#br0" timeOffset="8">18967 1249 128 0,'-9'-13'49'0,"3"15"-26"0,-9 6-18 0,9-5 13 16,-6 2-6-16,-3 6-2 16,0 2-10-16,1 13-2 0,2 12 0 15,3 9-1-15,3 3 1 16,3-2 4-16,3 5 3 16,0-8-2-16,6-5 0 0,3-6-52 15,3-5-41 1,-1-2 27-16</inkml:trace>
  <inkml:trace contextRef="#ctx0" brushRef="#br0" timeOffset="9">18684 1598 212 0,'12'-13'79'0,"12"8"-42"0,20-3-43 0,-23 2 14 16,12-4-9-16,9-1 0 15,2-5-89 1,10-2-40-16</inkml:trace>
  <inkml:trace contextRef="#ctx0" brushRef="#br0" timeOffset="10">17252 2051 160 0,'-3'-3'63'0,"3"6"-34"0,0 2-36 0,3 3 10 16,3 2 10-16,0 14 8 15,0 3 1-15,-3 7-1 16,0 3-11-16,-3-2-2 15,0 9-1-15,0-1-1 0,0-6 1 16,0-8-2-16,0-3 0 16,0-10-3-16,0-2 1 15,3-7 0-15,-3-7 1 16,3-10-2-16,3-9-2 16,0-4 1-16,0 1-1 15,0 1-3-15,3 3 2 16,0 2-4-16,0 5 1 15,3 3 0-15,0 6 2 16,2 7 3-16,-2 3 2 16,0 2-1-16,0 6 1 0,0-2-2 15,-3 1 2-15,0 1-26 16,3-5-10-16,-3-3-117 31,9-16 52-31</inkml:trace>
  <inkml:trace contextRef="#ctx0" brushRef="#br0" timeOffset="11">17601 2268 172 0,'0'2'66'0,"3"3"-36"0,5 3-40 0,-2-2 11 16,0-1 1-16,3 3 6 16,0 0 2-1,0-3 4-15,3-2-7 16,0-1-2-16,0-2-1 0,0-2 2 15,-3-1 1-15,0-2-3 0,-3-3-3 16,0-3-9-16,-9 1-3 16,-6-1-1-16,-3 3 0 15,0 0 0-15,-3 6 2 16,-3 4 6-16,0 4 2 16,0 4 6-16,4 3 2 15,2 3-2-15,3 3-1 16,3 2-1-16,6 0 1 15,6-2-2-15,6-3 2 0,2-1-7 16,7-4-1-16,6-6-36 16,0-13-50-1,6-10 12-15</inkml:trace>
  <inkml:trace contextRef="#ctx0" brushRef="#br0" timeOffset="12">17895 2199 180 0,'-12'-6'68'0,"6"6"-36"0,-5 3-24 16,5 0 16-16,-3 2-10 16,-3 6-1-16,0 5-5 15,0 5 0-15,0 2-5 16,3 9-2-16,3-3 0 0,3-2-4 0,3-3 2 16,3-1 1-1,3-7 0-15,3-8-5 0,3-2 1 16,0-9-11-16,0-10-3 15,-3-6 4-15,0 3 4 16,-3-2 8-16,-3-3 6 16,-3 2 0-1,0 3 3-15,0 3 2 0,0 2 2 16,0 3-3-16,0 6 0 16,0 4-7-16,2 6-1 15,1 3 0-15,3 2 2 16,0 3 1-16,3 5 1 15,3-2-11-15,6-9-5 0,3-2-36 16,0-8-14-16,3-8-14 16</inkml:trace>
  <inkml:trace contextRef="#ctx0" brushRef="#br0" timeOffset="13">18133 2212 192 0,'-23'-5'71'0,"20"5"-38"0,-9 5-28 15,6 0 17-15,-3 3-14 16,0 3-4-16,0 5-3 16,0 2-1-16,0 3 0 15,3 3-5-15,3 0 1 0,6-3 2 16,3-2 3-16,3-6 0 16,3-3-1-16,0-2 3 15,0-16 0-15,0-2 1 16,-6-3 0-16,3-3 0 0,-6-3 0 15,-3-5 0-15,-3 1 0 16,0-4-2-16,0-5 1 16,-3 3-2-16,0 3 2 15,0 2-2-15,3 6-1 16,0 2 5-16,0 5 4 16,3 6-7-16,0 5-1 15,6 10-1-15,0 4 2 16,0 1-3-16,0 7 0 15,3 1 3-15,-1 1 1 16,-2 0-4-16,0-3 1 0,3-5-27 16,0 0-11-1,0-5-32-15,0-3-42 16,3-6 31-16</inkml:trace>
  <inkml:trace contextRef="#ctx0" brushRef="#br0" timeOffset="14">18258 2283 192 0,'-3'3'71'0,"6"-3"-38"0,0 3-32 16,0-1 14-16,3-2-2 15,0 0 5-15,3 0-6 0,0-2 1 16,0-4-8 0,0-2-1-16,0 1 2 0,0-1-1 15,-3 0 0-15,-3 0-3 0,-3 0-2 16,-3 0 1-16,-3 0-1 15,-3 3 4 1,-3 2 5-16,-3 3-14 0,0 5-6 16,3 6 1-16,0 2 3 15,4 3 2-15,2 0 3 16,3 2-1-16,6 4-1 16,3-4 3-16,2-2 2 15,4-5-7-15,0-4-3 16,3-7-26-16,0-2-10 15,3-3-10 1,0-6-35-16,6 0 21 16</inkml:trace>
  <inkml:trace contextRef="#ctx0" brushRef="#br0" timeOffset="15">18437 2225 124 0,'-6'-8'49'16,"-6"11"-26"-16,6 0-18 0,6-1 11 0,0 6-5 15,0 3 1-15,0-1 4 16,0 4 2-16,0-1-9 15,6 0-1-15,-6-2-1 0,3-1-1 16,-3-2 1-16,0-3 2 16,0-5 20-1,0-2 2-15,0-4-5 16,0-1-3-16,0-4-9 16,6-2-4-16,-3-1-8 15,3 1-3-15,0 3-3 16,3-1 0-16,0 3-4 15,3 3-2-15,3 2-33 0,2 3-11 16,7 0-52 0</inkml:trace>
  <inkml:trace contextRef="#ctx0" brushRef="#br0" timeOffset="16">19006 2183 140 0,'-3'-5'55'0,"3"-3"-30"0,0 2-3 0,-3 4 20 0,0 2-5 16,-3 0 1-16,-3 0-18 15,-3 5-4-15,-9 3-10 16,-3 3-4-16,0 7-1 0,4 3-4 16,2 3 2-16,6-3-1 15,3-2 0-15,6 2 0 16,3-5 0-16,12-3 0 16,3-8 0-16,0-2 0 0,-1-6 0 15,1-2 0 1,0-3-2-16,-3 0 3 0,0-2 0 15,-3-1 3-15,-3 0 1 16,0 3-4-16,-3 0-1 16,0 3-2-16,0 3 0 15,-3 2-2-15,3 5 1 16,3 5-2-16,0 6 2 16,0 8 5-16,0 3 2 15,-1-1 6-15,-2 3 5 16,-3 0 8-16,-3-2 5 15,-5-6-6-15,-4-3 1 16,-3-2-10-16,-9-5-4 16,-6-3-9-16,0-6-3 15,1-2-25-15,2-5-10 16,6-3-28-16,3-2-12 0,9-6-10 16</inkml:trace>
  <inkml:trace contextRef="#ctx0" brushRef="#br0" timeOffset="17">19104 2183 192 0,'-3'0'71'0,"6"3"-38"0,-3 2-41 16,0 0 10-16,0 6 10 15,0 5 6-15,0 2-4 16,3 1-1-16,0-1-7 15,3-2-4-15,3-3 1 0,0 0 0 0,5-5 1 16,-2-2 0-16,0-6 0 16,0-3-2-16,0-5-2 15,0-5-4-15,-3-3-2 16,-3-3 5-16,-3 4 2 16,0-1 1-16,-3 3-2 15,0 2-2-15,0 3 1 16,3 3-1-16,-3 2 0 15,3 6 8-15,0 5 4 16,0 2-8-16,0 3 0 16,3 1-2-16,0-1 0 0,0 0-7 15,5-2-3-15,4-3-38 16,3-3-19-16,0-5-18 16</inkml:trace>
  <inkml:trace contextRef="#ctx0" brushRef="#br0" timeOffset="18">19464 2204 184 0,'-9'-5'71'0,"3"5"-38"0,-6 2-25 15,6 1 16-15,-3 2-10 16,-3 3-3-16,0 3-2 16,4 2-1-16,-1 3-4 15,3 2-3-15,0-2 0 0,3-2-4 16,3-1 2-16,3-3 3 15,3-2 1-15,3-5-4 0,2-3 1 16,1-5-7 0,-3-3-3-16,0-3 3 0,0 1 2 15,-3-1 0-15,-3 3 4 16,0 3 2-16,0 2 4 16,-3 3 2-16,0 5 1 15,3 3-2-15,0 3 1 16,0 0-4-16,3-1-2 15,0 3 2-15,3-2 0 16,0-3-15-16,0-3-6 16,0-7-42-1,2-4-58-15,4-4 22 16</inkml:trace>
  <inkml:trace contextRef="#ctx0" brushRef="#br0" timeOffset="19">19589 2225 148 0,'-3'6'57'0,"6"1"-30"0,0 7-23 16,0-6 15-16,0 2 9 16,0 1 4-16,-3-1-12 15,0 1-4-15,0-3-10 16,0-3-2-16,0 0 0 0,0-5 6 16,0 0 4-16,-3 0 1 15,0-2 4-15,0-3-9 16,0-3-3-16,0-3-4 15,3 0-3-15,0 1-2 16,0 2-1-16,3 3-1 0,3-1 0 16,0 1 0-16,3 2 0 15,0 1-17-15,3 2-7 16,2-3-25-16,4 0-9 16,12 1-24-1</inkml:trace>
  <inkml:trace contextRef="#ctx0" brushRef="#br0" timeOffset="20">19898 2233 200 0,'-2'-5'77'0,"2"5"-42"0,-6-3-30 0,3 3 19 0,0 0-4 16,-3 0 3-16,-3 0-15 15,-3 0-7-15,-3 6-1 16,-6 1-6-16,3 7 2 0,3 2 2 15,0-1 1-15,7 7-4 16,2 4 1-16,3-2 0 16,6-6-1-16,9-4-1 15,-1-6 1-15,4-3 3 16,0-8 1-16,0-7 3 16,-3-6 3-16,0-5 0 15,-3-3 0-15,-3-3-3 16,-3-2 1-16,0-5-4 15,-6-3 0-15,0 0-1 0,0 5-2 16,0 8 5-16,0 3 1 16,0 8 2-16,0 7 0 15,0 9-5-15,3 16-1 16,3 4-4-16,0 9 1 16,6 5 3-16,0 0 3 15,3 6 0-15,0-4-1 16,5-4-35-16,4-9-14 15,-3-10-39 1</inkml:trace>
  <inkml:trace contextRef="#ctx0" brushRef="#br0" timeOffset="21">19455 1342 164 0,'0'-3'63'0,"3"6"-34"0,-3 2-27 0,0 0 14 0,3 6 3 16,0 5 5-16,-3 5-6 16,3 8-3-16,-3 3-8 15,0 2-5-15,0-2-1 0,0-3 1 16,0 0 1-16,0-3-4 16,0-7 1-16,0-3-22 15,0-3-8-15,0-2-97 31,6-11 26-31,0-8 48 16,3-6 30-16</inkml:trace>
  <inkml:trace contextRef="#ctx0" brushRef="#br0" timeOffset="22">19532 1400 156 0,'-12'-14'57'0,"12"12"-30"0,9-1-5 0,-9 3 20 15,0 0-16-15,0 0-7 16,0 0-11-16,3 8-6 15,0 5-1-15,0 3 1 16,0 5 3-16,0 6 2 0,0 2 1 16,0-3-7-16,0-2 0 15,0-3-14-15,0-2-7 16,0-3-38-16,0-6-15 16,0-2-6-1</inkml:trace>
  <inkml:trace contextRef="#ctx0" brushRef="#br0" timeOffset="23">19363 1482 228 0,'-18'-11'88'0,"15"11"-48"0,-6 0-27 15,9 0 24-15,0 0-8 16,0 0-2-16,6 3-13 15,6-1-6-15,3-2-5 16,3 0-5-16,8 0-1 0,-2-2-5 16,3-1-2-16,0-2-17 15,0 0-8-15,-4-1-23 16,-2 1-11-16,-3 0-25 16</inkml:trace>
  <inkml:trace contextRef="#ctx0" brushRef="#br0" timeOffset="24">19413 1577 220 0,'-15'0'85'0,"18"0"-46"0,0 0-30 0,0 0 19 16,3 0-12-16,6-3-2 15,3 3-8-15,3 0-4 16,0-2-1-16,3-1-12 0,2 3-3 15,1-3-28-15,0 1-13 16,0-1-42 0</inkml:trace>
  <inkml:trace contextRef="#ctx0" brushRef="#br0" timeOffset="25">19747 1469 192 0,'3'5'71'0,"0"13"-38"0,0-4-23 16,0-4 20-16,0 1-18 0,0 2-4 15,0 0-5-15,0 3-3 16,-3-3 1-1,0 1-19-15,0-7-8 0</inkml:trace>
  <inkml:trace contextRef="#ctx0" brushRef="#br0" timeOffset="26">19762 1394 196 0,'-15'-8'74'0,"15"8"-40"0,9 0-68 0,-6 0-53 16,9 3-8-16,2-3 44 15,1 3 26-15</inkml:trace>
  <inkml:trace contextRef="#ctx0" brushRef="#br0" timeOffset="27">19884 1572 176 0,'-3'18'66'0,"0"-10"-36"0,0 3-22 16,3-6 16-16,0-2-10 16,0-1-3-16,0-2-9 15,0 0-3-15,3-2 0 16,3-4 2-16,-3-4 2 0,3-9-6 16,-1-2 0-16,1 0 1 0,0 5 3 15,3 3 2 1,3 2 1-16,-3 3-2 15,3 3-2-15,-3 13 3 0,0 5 0 16,0 0 1 0,-3 1 0-16,0 2-2 0,0-3-2 15,0 0-21-15,0-2-11 16,0-3-59 0</inkml:trace>
  <inkml:trace contextRef="#ctx0" brushRef="#br0" timeOffset="28">20131 1461 152 0,'-15'-3'57'0,"9"6"-30"0,-6-1-14 0,6 1 19 0,0 5-14 16,-3 0-2-16,0 10-12 15,3 1-5-15,0-1 0 16,3 1-2-16,0-1 1 0,6 1 2 16,3-3 0-16,6 2 2 15,3-10 1-15,3-3-12 16,0-2-4-16,6-3-21 16,-1-5-5-16</inkml:trace>
  <inkml:trace contextRef="#ctx0" brushRef="#br0" timeOffset="29">20229 1291 132 0,'-3'-2'49'0,"3"4"-26"0,3 9-16 0,0-3 15 0,0 8-2 16,3 10 0-16,-3 3-8 16,0 6-5-16,3 2-4 15,0-6-5-15,-3 4 1 0,3-9-10 16,0-2-3-16,-1-5-48 15</inkml:trace>
  <inkml:trace contextRef="#ctx0" brushRef="#br0" timeOffset="30">20321 1556 144 0,'-6'2'55'0,"9"4"-30"0,-3 10-21 0,3-8 13 15,0 2-4-15,0 1 2 16,3-1-8-16,0 1-2 16,3-3-3-16,0-3-4 0,0-5 1 15,3-3-6-15,0-4 0 16,3-4-6-16,-4 0-2 16,-2-10 6-16,0-3 3 15,-3 3 10-15,-6 5 5 16,3 6 13-16,-6 7 8 15,3 11-13-15,0 3-5 16,0 2-5-16,3 3 0 16,-3 0-4-16,3 0 0 15,0 5-1-15,3-8-2 16,0 0-28-16,3 0-14 16,3-10-40-16,0-6-22 15,6-2 52 1</inkml:trace>
  <inkml:trace contextRef="#ctx0" brushRef="#br0" timeOffset="31">20580 1506 124 0,'-15'2'49'0,"6"19"-26"0,0-5-16 16,6-8 13-16,0 5-8 16,0 3 1-16,0 0-2 15,3 5 1-15,0-2-6 0,6-1-2 16,3-4 0-16,3-4 0 15,3-5 2-15,0-10-1 16,0-3 2-16,-6-2-9 0,3-6 0 16,-6-5 0-16,0-11 3 15,-6 0 4-15,-3 0 2 16,0-2-3-16,-3-3-3 16,-6 5 2-16,6 6 0 15,0 5 5-15,0 5 5 16,3 2-1-16,0 4 3 15,3 5-10-15,3 10-6 16,3 11-2-16,0 5 2 16,0 3 0-16,-3 7 3 15,6 1-1-15,-3 0-1 16,0-6-21-16,0-4-9 0,0-4-34 16,3-5-46-1,5-2 25 1</inkml:trace>
  <inkml:trace contextRef="#ctx0" brushRef="#br0" timeOffset="32">20777 1566 184 0,'-3'6'71'0,"9"-4"-38"0,0 4-25 16,-4-1 16-16,4-2-3 15,0-1-1-15,3-2-10 16,0-2-4-16,0-4-4 15,3 1-4-15,0-8-1 0,-3 2-3 0,-3-5-1 16,-6 3-3-16,-3 0 1 16,0 2 5-16,-3 3 2 15,-3 3-5-15,0 13 0 16,-3 3 3-16,0 4 2 16,3 1 6-16,3 0 2 15,3 0 4-15,3 3 4 16,3-4-10-16,3 1-2 15,6-2-24-15,6-7-8 16,6-4-47 0,3-6-35-16,3-2 45 15</inkml:trace>
  <inkml:trace contextRef="#ctx0" brushRef="#br0" timeOffset="33">20982 1532 132 0,'-24'19'52'0,"21"-12"-28"0,-6 9-26 16,6-8 11-16,0 3 7 16,3 2 7-16,0 6-6 15,3-1 1-15,3-5-11 16,3 1-4-16,3-6 0 0,3-3-2 16,0-10 2-16,0-3-2 15,-3-6 2-15,0-2-4 16,-4-2 0-16,-5-6-1 15,-3-5 0-15,-3-3 2 16,-3-2 0-16,-2 0 2 16,-1 4 3-16,0 7-2 0,0 4-2 15,3 3 6-15,0 6 3 16,3 4-8-16,0 9 0 16,3 8 0-16,3 4 1 15,3 9 1-15,3 8 2 16,3 0-3-16,0-1-2 15,-1-1-3-15,4-4 1 16,0-7-32-16,0-4-15 16,6-4-40-1</inkml:trace>
  <inkml:trace contextRef="#ctx0" brushRef="#br0" timeOffset="34">21431 1275 144 0,'-6'14'55'0,"6"-6"-30"0,-3 13 1 0,1-5 25 16,-1 7-12-16,0 9-2 16,0 8-20-16,0 0-5 15,3-1-8-15,0-7-3 0,0 2 0 16,3-5-28-16,-3-5-11 16,6 0-133-1,-1-11 72 1</inkml:trace>
  <inkml:trace contextRef="#ctx0" brushRef="#br0" timeOffset="35">21303 1543 220 0,'0'-3'82'0,"3"8"-44"0,12-2-38 16,-9-3 18-16,3 3-8 15,0-3 0-15,9 0-24 16,3 0-10-16,3-8-35 16,-1 2-14-16,1 1-4 15,-3 0 1-15</inkml:trace>
  <inkml:trace contextRef="#ctx0" brushRef="#br0" timeOffset="36">21542 1553 156 0,'-6'11'57'0,"9"2"-30"0,-3 3-16 16,3-8 18-16,0 2-4 15,0 1 3-15,-3 0-16 0,5 2-5 16,-2-3-4-16,0 1-3 0,6-8-13 16,6-6-6-1,-3-5-10-15,0-3-3 16,-3-2 5-16,0 0 3 15,0 0 12-15,-3 2 4 16,-3 6 10-16,0 0 6 16,0 5 5-16,3 2 2 15,-3 6 7-15,3 3 4 16,0-1-6-16,0 1 1 16,2-3-8-16,1 0 0 15,-3-3-6-15,6-2-2 0,-3-3 4 16,0 0 2-16,-3-6-4 15,0 1-2 1,-3-3-7-16,0 0-1 0,-3-2-37 16,0-4-13-16,3 4-41 15</inkml:trace>
  <inkml:trace contextRef="#ctx0" brushRef="#br0" timeOffset="37">21827 1601 176 0,'-6'21'66'0,"6"-10"-36"0,0 2-33 0,0-8 11 16,0 6-13-1,6-1-4-15</inkml:trace>
  <inkml:trace contextRef="#ctx0" brushRef="#br0" timeOffset="38">21792 1408 260 0,'-3'-3'96'0,"3"3"-52"0,0 3-51 16,9-1-24-16,-1 4-19 15,4-1-50-15,0-2-19 0</inkml:trace>
  <inkml:trace contextRef="#ctx0" brushRef="#br0" timeOffset="39">22059 1479 124 0,'-14'-16'46'0,"14"16"-24"0,-9-2-4 0,6 2 18 15,-6 8-14-15,3-1-4 0,-9 12-9 16,6-3-4-1,-3 2-2-15,0 1 11 0,3 2 5 16,0-2-1-16,6-1 2 0,6 1-11 16,3-4-5-16,6-1-12 15,3-9-5-15,3-2-37 16,12-6-15-16,-4-5-22 16</inkml:trace>
  <inkml:trace contextRef="#ctx0" brushRef="#br0" timeOffset="40">22167 1516 236 0,'0'16'90'0,"6"-13"-48"0,3 2-31 0,-7-2 21 16,4-3-13-16,6 2-3 15,3 1-7-15,0 0-4 16,-3-3-2-16,0-8 0 0,0-6 0 15,-3 1-6-15,6 0 0 16,-9-3-6-16,-6 3-1 16,0 0-6-16,0 2-1 15,-9 3-6-15,-9 3-2 16,0 2 8-16,0 6 5 16,0 2 5-16,-3 8 3 15,9 8 6-15,-2 6 4 16,-1-3 16-16,12 0 9 15,3-3-3-15,3 0 0 0,12-3-9 16,5-7-1-16,4-3-9 16,3-5-3-16,3-6-28 15,6-5-10-15,5-5-96 16</inkml:trace>
  <inkml:trace contextRef="#ctx0" brushRef="#br0" timeOffset="41">22568 1548 160 0,'-3'-3'63'0,"3"3"-34"0,3 3-5 16,0 2 24-16,-3 3-6 16,0 5 0-16,0 6-15 0,-3 5-5 15,0 2-12 1,-2-2-6-16,-4-3-1 0,-12 0-44 0,6-5-19 15,-9 0-58 1</inkml:trace>
  <inkml:trace contextRef="#ctx0" brushRef="#br0" timeOffset="43">20524 2066 204 0,'-9'-2'77'0,"9"-1"-42"0,0 3-30 16,0 0 17-16,0 8-1 16,3 3 2-16,0 7-4 15,0 3 1-15,0 6-11 0,0 5-1 16,0-1-1-16,-1 1-3 16,1-5-1-16,0-6-6 0,0 0-2 15,0-5-49-15,0-11-92 31</inkml:trace>
  <inkml:trace contextRef="#ctx0" brushRef="#br0" timeOffset="44">20535 2059 224 0,'-5'-8'85'0,"8"8"-46"0,2-11-28 0,1 8 21 0,0 1-15 16,6-1-2 0,3 0-11-16,3 3-3 0,0 3-1 15,0 2 0-15,0 6 2 0,-4 0 1 16,-5 2 1-16,-9 3 4 16,-3-3 5-16,-3 3-5 15,-5-3 0-15,-4-2-6 16,0-1-2-16,0-2-16 15,3-3-4-15,3 1-17 16,3-1-6-16,6 0-24 16,3 1-53-1,3-1 22-15</inkml:trace>
  <inkml:trace contextRef="#ctx0" brushRef="#br0" timeOffset="45">20735 2286 140 0,'-6'11'55'0,"6"-6"-30"0,0 3-3 0,0-3 20 16,0 0-3-16,0 1 2 15,0-1-12-15,0-2-3 16,0-3-15-16,0 0 2 0,0-3 3 16,3-2-8-16,0-6-2 15,0-5-4-15,0-2-2 16,3-3-6-16,0-6-1 15,0 3-6-15,0-2 1 16,0-1 4-16,0 4 2 16,0 1 1-16,-3 7 4 15,-1 4-2-15,1 3-1 0,3 5 5 16,0 9 1-16,3 4 0 16,0 6 1-16,0 3 2 15,3 4 2-15,0 4-1 16,0-1-1-16,-3 1-3 15,0-3 1-15,0-6-9 16,-3-2-3-16,0-5-94 16,0-6-11-1</inkml:trace>
  <inkml:trace contextRef="#ctx0" brushRef="#br0" timeOffset="46">20753 2212 264 0,'-6'-5'99'0,"12"5"-54"0,-3 0-46 0,3 0 18 15,0-3-12-15,6 3-3 16,-1 0-15-16,7 0-4 16,6 0 9-16,0 0-38 0,0 0-16 15</inkml:trace>
  <inkml:trace contextRef="#ctx0" brushRef="#br0" timeOffset="47">21050 2056 180 0,'-11'3'68'0,"11"4"-36"0,0 7-24 0,0-4 16 0,2 4 5 15,-2 1 5-15,6 4-16 16,-3 2-8-16,0 0-6 16,0 0-6-16,0 1 1 0,0-7-6 15,-3-1-3-15,0-4-45 16,0-2-21-16,3-5-14 16</inkml:trace>
  <inkml:trace contextRef="#ctx0" brushRef="#br0" timeOffset="48">20943 2066 272 0,'-9'-2'104'0,"9"4"-56"0,0 1-38 0,0-3 23 15,0 0-9-15,6 0-2 16,3 0-12-16,6 0-4 15,3-3-4-15,3 1-4 0,0-1 1 16,-4 1-15-16,7-4-6 16,-3 1-22-16,-3 2-10 15,-3 3-35-15,0 0-49 16,-6 6 43-16</inkml:trace>
  <inkml:trace contextRef="#ctx0" brushRef="#br0" timeOffset="49">20967 2291 208 0,'-12'6'79'0,"12"-4"-42"0,3-2-19 16,-3 0 23-16,3 3-10 16,3 0-3-16,3-1-8 15,3 1-2-15,6 0-10 16,3-3-3-16,-7 0-1 0,10 0-2 0,-6-3-2 15,0 0-19 1,0 1-8-16,-3-1-32 16,-6 0-13-16,6-2-35 15</inkml:trace>
  <inkml:trace contextRef="#ctx0" brushRef="#br0" timeOffset="50">21232 2061 176 0,'-3'3'66'0,"3"-1"-36"0,3 4-26 15,0-1 15-15,-3 3 13 16,3 5 7-16,0 3-16 15,0 3-6-15,-3 2-10 16,6 0-3-16,-6 3 2 0,0-3-3 16,0-3 0-16,0 1-1 15,0-6-2-15,0-2-39 16,0-3-19-16,-6-3-50 16</inkml:trace>
  <inkml:trace contextRef="#ctx0" brushRef="#br0" timeOffset="51">21253 2096 108 0,'-9'-3'44'0,"6"0"-24"0,-3 6 9 0,6-3 25 0,0 0-9 16,0 0-2-16,0 0-13 15,0-3-6-15,3-2-14 16,3 0-2-16,3-1 2 0,3-2-8 15,0 3-1-15,3 0-1 16,-4 2 2-16,4 3-1 16,-3 3-1-16,-3 2-2 15,-3 6 1-15,3-1 3 16,-6 6 3-16,-3 3 0 16,-3-3 2-16,-6-3-6 15,0-3-3-15,0-2-2 16,-3 0 3-16,3 0-9 0,-2-2-1 15,8-1 8-15,-3-3 4 16,3 1-3-16,3 0 0 16,0-3 1-16,3 2 0 15,0 4 3-15,3-1 3 16,2 3 2-16,1 3 1 16,0 2 7-16,0 0 2 15,0 0-4-15,3 0-3 16,0 1-5-16,0-4-2 15,-3-2-3-15,0 0-1 16,-6-3-39-16,6-2-18 16,-3 0-67-16</inkml:trace>
  <inkml:trace contextRef="#ctx0" brushRef="#br0" timeOffset="52">21476 2278 144 0,'-9'3'55'0,"6"-1"-30"0,0 1 1 0,3-3 25 16,0 0-7-16,0 0-2 0,0 0-12 16,3 3-6-1,0-1-14-15,3 1-2 0,0 0 2 0,3-3-6 16,6 0-2-1,-3 0-1-15,3 0-1 16,0 0 0-16,-1 2 0 0,1 1-9 16,-3-3-4-16,0 0-13 15,-3 0-6-15,-3 0-27 16,0 0-13-16,3-3-19 16</inkml:trace>
  <inkml:trace contextRef="#ctx0" brushRef="#br0" timeOffset="53">21789 2008 164 0,'0'-2'63'0,"3"4"-34"0,6 4-25 15,-9-4 13-15,5 3-2 16,-2 3 4-16,0 3 0 15,3 2 1-15,-3 3-11 16,-3-3 3-16,6 6 2 0,-6-3-5 16,0 5-3-16,0-3-1 0,0 4 1 15,0-4-3-15,0 1 0 16,0-3-10-16,0-3-5 16,0-3-23-16,0-2-8 15,0-2-17 1,3-4-47-16,-3 1 21 15</inkml:trace>
  <inkml:trace contextRef="#ctx0" brushRef="#br0" timeOffset="54">21952 1955 184 0,'0'-2'71'0,"0"2"-38"16,0 0-17-16,0 0 24 0,6 8-17 16,-3 2-2-16,0 3-4 15,3 6-2-15,-3-1-7 16,-3-2-1-16,9 8 0 0,-6-3-1 16,0 6-1-16,0-3-3 15,0 2 1-15,-3 8-4 16,0-4 0-16,0-7-30 15,0-4-12-15,0-6-35 16,0-2-54 0,0-3 34-16</inkml:trace>
  <inkml:trace contextRef="#ctx0" brushRef="#br0" timeOffset="55">21821 2204 200 0,'-6'-3'74'0,"6"3"-40"0,0-2-5 0,0 2 28 16,0 0-16-16,0 0-4 16,3-3-15-16,-3 0-6 15,9-2-9-15,-3 3-5 0,12-4 1 16,-3 4-4-16,6-4-2 0,6-4-34 15,-7 4-15-15,-2 1-68 16,3 0-41 0,9-3 73-16</inkml:trace>
  <inkml:trace contextRef="#ctx0" brushRef="#br0" timeOffset="56">22137 2254 200 0,'-6'0'77'0,"6"0"-42"0,0 3-12 0,0-3 26 0,0 0-12 16,6 3-1-16,0-3-21 16,3 0-7-16,6 0-5 15,2-3 2-15,4 0 1 0,0-2-2 16,9 0-1-16,3 2-1 16,-4 0 1-16,-2 1 0 15,-3 2 3-15,-6 0-5 16,-6 0-3-16,-3 0-19 15,-3 0-7-15,-6-3-58 16,0 3-26-16,-6 3 9 16</inkml:trace>
  <inkml:trace contextRef="#ctx0" brushRef="#br0" timeOffset="57">17580 2709 152 0,'-3'-2'57'0,"6"2"-30"0,-12 2-10 0,6 1 20 15,-6 0-10-15,-3 2-1 16,-3 0-13-16,3 3-3 16,3 0-6-16,0 0-5 0,3-3 0 15,6 3-1-15,9 0-2 16,3 5 0-16,3 1 3 16,0 2 0-16,0-1 3 15,0 1 1-15,-9-2 3 16,-3 4 10-16,-6-5 5 15,-3 1-5-15,-12-7-1 16,0-1-14-16,-3-4-5 16,0 1-18-16,4-3-9 15,2-3-21-15,3 1-9 16,6-4-28-16</inkml:trace>
  <inkml:trace contextRef="#ctx0" brushRef="#br0" timeOffset="58">17714 2707 176 0,'-6'2'68'0,"-12"6"-36"0,3 6-26 16,9-6 17-16,-3 2-8 16,-3 3 0-16,3 14-7 15,0-1 0-15,3 1-5 0,3-1-4 0,6-2-2 16,3-6-1-16,0-2 3 15,3-5-5-15,6-6 0 16,-3-5-6-16,3-5-3 16,0-3 9-16,-3-8 2 15,-3 0 4-15,-3-5 2 16,-9-3 5-16,0 6 6 16,6 2-1-1,-6 3 1-15,0 2-1 0,3 6 2 16,-3-1-9-16,3 6-3 15,6 0-2-15,0 6 2 16,0 4-1-16,2 1 2 16,1 5-2-16,0-3 2 15,0 0-15-15,0-2-7 16,0 2-34-16,0-5-16 0</inkml:trace>
  <inkml:trace contextRef="#ctx0" brushRef="#br0" timeOffset="59">17836 2731 156 0,'-3'0'57'0,"6"2"-30"0,3 6-21 16,-3-3 15-16,3 3 11 16,0 3 7-16,3 5-14 15,-1 5-4-15,1-2-13 0,0-4-3 0,0-1 1 16,3-6-8-1,-3 2 8-15,0-7 5 16,3-11-1 0,-3-3 0-16,0 1-6 0,-3-4-3 15,0-1 0-15,0-4-1 16,-3 1-5-16,0 2-1 16,0 2-19-16,0 4-7 15,2 2-21-15,1 3-8 16,0 2 10-1,0 3 3-15,3 3 25 16,0 2 18-16,0 0 9 16,0 1 18-16,0 1 9 15,0-1-5-15,0-1-3 16</inkml:trace>
  <inkml:trace contextRef="#ctx0" brushRef="#br0" timeOffset="60">18101 2760 268 0,'12'-3'14'0,"-4"-2"-5"0,1-3-3 15,-3 0-2-15,0 0-7 16,-3 0 0-16,-9 0-6 15,-3 0 1-15,0 3-3 16,-2 2 0-16,-1 3 3 16,-3 5 3-16,3 3 7 15,0 3 4-15,3 2 8 16,3 0 5-16,0 6 2 16,6 5-1-16,3-3-10 15,3 0-4-15,3-2-6 16,3-6-1-16,6 0-26 0,6-5-9 15,-1-5-50 1</inkml:trace>
  <inkml:trace contextRef="#ctx0" brushRef="#br0" timeOffset="61">18306 2691 220 0,'-18'0'85'0,"12"3"-46"0,-6 4-37 0,9-1 19 15,-3-1-9-15,3 3-2 16,0 3-8-16,3 2-1 16,3 5-1-16,0 6 0 0,3 0 0 15,-3 0 6-15,0-6 4 0,-3 3 6 16,-3-5 4-16,-3-2-8 16,0-4-2-16,-3-2-24 15,1-3-8-15,-1-2-200 31,-15-6 107-31</inkml:trace>
  <inkml:trace contextRef="#ctx0" brushRef="#br0" timeOffset="62">18565 2736 148 0,'-6'8'57'0,"9"2"-30"0,-3 9-29 16,3-6 11-16,0 8 3 16,0 0 4-16,6-2-4 15,6 2-2-15,-3-8-5 16,0 1-4-16,-1-6 2 0,-2-1-2 15,0-4 2-15,0-3-2 0,0-3 2 16,-3-2-7-16,0-8-1 16,0-8-1-16,-3 0 4 15,0 2 1-15,0 1 3 16,-3 2 1-16,0 5 1 16,0 1 2-16,0 2 3 15,3 2-2-15,0 4-2 16,-3 2 0-16,6 5 1 15,0 3 6-15,0 5 2 16,3 6-7-16,0-1-4 16,0 1-5-16,0-1 1 15,-4-2-37-15,1-3-14 16,3-2-38-16</inkml:trace>
  <inkml:trace contextRef="#ctx0" brushRef="#br0" timeOffset="63">18967 2731 164 0,'0'-6'63'0,"0"6"-34"0,0 3-3 16,0 0 23-16,-3-1-11 15,-3 1-2-15,-3 2-17 16,0 3-6-16,0 0-8 0,3 0-4 0,-3 0 0 15,6 0-4-15,3 5 0 16,3 3-1-16,3-3 3 16,3 3 0-1,3-3 3-15,-3 3-1 0,-3-5 2 16,0-3 9-16,-6 2 4 16,-6-4-1-16,-3 1-1 15,-6-1-13-15,0-1-3 16,-3-2-21-16,0-3-8 15,4 0-24-15,2 0-10 16,0 2-40 0</inkml:trace>
  <inkml:trace contextRef="#ctx0" brushRef="#br0" timeOffset="64">19122 2884 216 0,'-3'3'82'0,"6"-3"-44"0,-3 0-40 16,0 0 14-16,0 5 11 15,0-2 10-15,0 2-17 16,0 0-6-16,-3 0-7 16,0-2-11-16,3 0-5 0,0-3-24 15,0 0-11-15,0 0-28 16,-6-3-39-1,9 0 38-15</inkml:trace>
  <inkml:trace contextRef="#ctx0" brushRef="#br0" timeOffset="65">19193 2437 184 0,'3'-5'68'0,"-3"7"-36"0,0 4-20 0,0-1 19 16,-3 5-5-16,-3 6 2 16,-3 11-12-16,-3 2-4 15,3 0-7-15,0-3-4 0,3-2 0 16,0-3-48-16,4-2-18 16,4-3-35-1</inkml:trace>
  <inkml:trace contextRef="#ctx0" brushRef="#br0" timeOffset="66">9350 394 96 0,'3'-2'35'0,"-3"2"-18"0,3 0-11 15,-3 0 11-15,0 0-7 16,0 0-3-16,0 0-4 15,2 0-3-15,4 0-2 16,-3 0 1-16,-3 0 3 16,0 0 3-16,3 0-2 15,-3 0-2-15,0 0 0 0,0 0-1 16,0 0-3-16,0 0 0 16,0 0 4-16,0 0 1 15,0 0 6-15,0 0 3 16,0 0-4-16,0 0 1 15,0 0-1-15,0 0 1 16,0 0-4-16,0 0 4 0,0 0 2 16,0 0-3-16,-3 0-2 15,-3 0 2-15,-2 0 0 16,-4 0 3-16,0 0 1 16,-6 0-1-16,-6 0 1 15,-6 2-6-15,1 1-1 16,-1 0-2-16,0-1 1 0,3-2-4 15,-3 3 0-15,4 0 1 16,-1-1 0-16,3 1 0 16,3-1 0-1,3-2 0-15,0 0 0 0,4 0 0 16,2 3 2-16,3-3-3 16,0 0 0-16,3 3-1 15,3-3 0-15,0 2 2 16,-3 1 0-16,3 0-3 15,3 2 2-15,0 3 1 16,0 3 2-16,0-1-3 16,0 6-2-16,0 2 2 0,0 4 2 15,0 7-2-15,0 5 0 16,0 1-1-16,0 4 0 16,0-4 4-1,0-1 1-15,0 0-4 16,0 6 1-16,0 2-2 0,0 3 0 15,0 6 4-15,0 2 3 16,0 2-7-16,0-7-3 16,0-6 3-16,0 3 0 15,-3 3 2-15,3 2 2 16,0 6-3-16,0-4-2 16,0 4 2-16,0 0 2 15,0-9-2-15,0-2 0 16,3 0 1-16,0 5 2 15,-3 1-1-15,6-4-1 0,-6 4 1 16,3 2 1-16,0-3-3 16,-3 0-2-16,0-8 2 15,0 1 2-15,0 2 0 16,0 0-1-16,3 0 1 16,-3-3-1-16,3 0 0 15,-3 1 0-15,3-4 2 16,-3 1 1-16,0-3-1 15,3-2 1-15,0-4-7 16,0-2 1-16,-3 3 1 16,0 5 1-16,0 3 3 15,0 2 1-15,0 6-4 16,0-3 1-16,0 0 0 16,0 2 0-16,0-10 2 0,0 0 1 15,0 1-1-15,0-1-2 16,0 0 1-16,3 0 1 15,0-3-3-15,0 3 0 16,-3 0 1-16,0 0 0 16,0 3 0-16,0 2 0 15,0-7 0-15,0-4 0 16,0-2 0-16,0 3 0 16,0 0 0-16,0 2 0 15,3 3 0-15,0 0 0 16,0 6 0-16,0-6 2 15,-3 0 1-15,3 0 1 0,0 3-2 16,-3-9-2-16,0 1-2 16,0-3-1-16,3-2 4 15,-3 2 1-15,2 8 0 16,-2 0-2-16,0-3 1 16,0 1-1-16,3 2 0 15,-3 2 2-15,0-4-1 16,0 2 2-16,0 0-2 15,0-5-1-15,0-6-2 16,0 0 1-16,3 4 1 16,-3-1 0-16,0 2 0 15,0 1 0-15,0 0 0 0,0 8 2 16,-3-6-1-16,0-2-1 16,1 0 3-16,-1-9 0 15,0-2-1-15,0 1 1 16,0-6-7-16,3-3 1 15,0 3 3 1,0-3 0-16,-3 3 0 16,3-3-2-16,-3 0-1 15,3-2 2-15,-3-1 2 16,0 1 0-16,0 0 2 16,3-4-4-16,0 1 0 15,0-2 3-15,0-6 1 16,6 2-1-16,0 1 1 0,0-3-4 15,0 3 0-15,-1-3 1 16,1 0 2-16,0 0-3 16,3 0 0-16,0 0 1 15,6 0 0-15,3-3 6 16,3 0 4-16,12-2 1 16,11-3 1-16,4 0-2 15,2 0 1-15,4-2-4 16,3-1-2-16,-10-5-5 15,-5 6 0-15,-3-1-24 16,-4 3-12-16,-2 5-78 16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6T00:53:58.73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F0"/>
    </inkml:brush>
    <inkml:brush xml:id="br2">
      <inkml:brushProperty name="width" value="0.05292" units="cm"/>
      <inkml:brushProperty name="height" value="0.05292" units="cm"/>
      <inkml:brushProperty name="color" value="#FFC000"/>
    </inkml:brush>
  </inkml:definitions>
  <inkml:trace contextRef="#ctx0" brushRef="#br0">21465 4598 1090 0,'0'0'48'0,"0"0"11"0,0 0-47 0,0 8-12 16,-3 2 0-16,3 4 0 0,3 4 47 0,-3-5 7 15,3 6 2-15,0-1 0 0,-3 9-17 0,3 7-3 16,0-5-1-16,0 3 0 0,0 0-18 0,-3 0-3 16,0-1-1-16,3-4 0 0,-3-6 8 0,0-2 2 15,0-1 0-15,0 1 0 0,0-6-7 0,0 0 0 16,0-2-1-16,0-1 0 0,0-7-15 0,-3 2 11 16,0-2-11-16,3-3 10 0,0 0 16 0,-3-6 3 15,3-9 1-15,-3-1 0 0,3-3-30 0,-3 1 0 16,3-3 0-16,-3-6 0 0,3 1 0 15,0-4 0-15,0 1 9 0,0 3-9 0,3-8 0 16,0 4 0-16,-3 1 0 0,3 3 0 0,3-1 0 16,0 4 10-16,0 1-2 0,-4 4-8 0,7-3 0 0,0 5 0 0,0 8-10 0,0-5 10 15,-3 5 0-15,3 2 0 0,3-1 0 0,-3 7 0 16,3 2 14-16,-3 3 10 0,-6 1 3 0,0 4 0 16,6 4-15-16,-6-1-4 0,3 3 0 0,-6-3 0 15,0 0 12-15,0 3 1 0,0 0 1 0,0-3 0 16,-6 3 2-16,-3-3 0 0,0 3 0 0,3-3 0 15,-3-2-33-15,0-1-7 0,0-2 0 0,0-2-1 16,0-4 27-16,3 1 6 0,0-3 0 0,3-3 1 16,0 1-78-16,0-6-16 15,3 2-3-15,0-4-1 0,0-1-9 0,6 6-2 0,-3-8 0 0,-3 2-584 16</inkml:trace>
  <inkml:trace contextRef="#ctx0" brushRef="#br0" timeOffset="573.999">21646 4566 57 0,'0'0'0'0,"0"0"0"16,0 0 0-16,0 0 0 0,3 0 200 0,-3 0 36 15,0 0 6-15,0 0 2 0,6 3-107 0,-3 5-21 16,0-3-4-16,0 6 0 0,0 2-39 0,3 3-7 16,-3-3-2-16,0 0 0 0,3 0-26 0,0 6-6 15,-3-3 0-15,3 0-1 0,-6-3-9 0,3 0-2 16,-3 0 0-16,0-2 0 0,3-1-4 0,-3-4-2 16,0 2 0-16,0-6 0 0,0-2-5 0,0 0-1 15,0 0 0-15,0 0 0 0,0 0 7 0,0 0 1 0,0-8 0 0,0 0 0 16,3-2-4-16,0-3 0 0,-3 2 0 0,3-2 0 15,0 0-12-15,3-1 8 0,-3-1-8 16,3-1 0-16,3 0 0 0,-3 3 0 16,2-1 0-16,-2 1 0 0,3 3 0 0,0-1 0 15,0 3 0-15,0 3-10 16,3-3-45-16,-3 2-9 0,3 6-1 0,-3-5-1 16,3 3-46-16,-3 4-8 0,-3 3-3 0,3 1 0 15,-4-6 2-15,4 2 0 0,-3 4 0 0,0-6 0 0,0 5 45 16,-3-2 10-16,0 2 2 0,0 0 0 0,0-2 39 0,-3 2 8 0,3 0 1 0,-3 3 1 15,0 0 92-15,0 3 19 0,0-6 3 0,0 3 1 16,0 0-2-16,0 3 0 0,0-3 0 0,3-3 0 16,0 3-29-16,0-3-5 0,0 0-2 0,0 1 0 15,0-4-22-15,0 4-5 0,3-4-1 0,0 4 0 16,0-6 6-16,-3 0 0 0,3 0 1 0,3 0 0 0,-6-6-33 16,6 4-8-16,-3-4 0 0,0 1 0 0,-1 0 0 0,1-3-12 15,0 0 2-15,-3 3 1 0,0-6 0 0,0 0 0 16,0 6 0-16,0-5 0 0,-3-1-13 0,0 6-2 15,-3-3-1-15,3 8 0 0,-6-8 15 0,0 3 10 16,-3-1-12-16,1 6 12 0,-4-2 0 0,3 4 0 16,-3 1 0-16,3 2 0 0,0 0-14 0,0 1-2 15,3-6-1-15,-3 8 0 0,3-6 43 0,-3 9 9 16,3-6 1-16,0 6 1 0,0-1-8 0,0 4-1 16,3-6-1-16,0 2 0 0,0-2-5 0,0 3-1 15,3-3 0-15,0 5 0 0,3-11-12 0,3 9-9 16,0-6 12-16,0 3-12 15,3-2-15-15,0 1-9 0,3-4-3 0,0 2 0 16,0 1-29-16,0-4-7 0,0-2-1 0</inkml:trace>
  <inkml:trace contextRef="#ctx0" brushRef="#br0" timeOffset="1184.999">22179 4627 576 0,'0'0'25'0,"0"0"6"0,0 0-31 0,0 0 0 15,0 0 0-15,0 0 0 0,-3 8 143 0,0 0 22 16,3 2 5-16,-3 4 1 0,3-1-110 0,-3 5-21 16,3 4-5-16,-3-1-1 0,6 5-12 0,-3 1-2 15,-3-1-1-15,0 1 0 0,3-4-9 0,-3-1-2 16,3 1 0-16,-3-7 0 0,3 0-8 0,-3-3 8 15,3 1-8-15,0-6 8 0,-3-1-8 0,3-7 0 0,0 0 9 0,0 0-9 16,0 6 14-16,0-6-2 0,0 0 0 0,0 0 0 16,-3-6 1-16,0-1 0 0,3-1 0 0,0-3 0 15,0-2 0-15,-3-3 0 0,3-3 0 0,-3-2 0 16,3 3 4-16,0-1 1 0,0-7 0 0,3 2 0 16,0-3 0-16,0 6 0 0,3-3 0 0,-3 3 0 15,3 3-9-15,-3-1-1 0,6 3-8 0,-3-5 12 16,0 5 28-16,3 3 6 0,0 0 1 0,0 5 0 15,0-3-24-15,-3 3-5 0,3 6-1 0,0-1 0 16,-3 0-17-16,0 6 0 0,-1 0 0 0,1 7 0 16,0 1 0-16,-3 2 8 0,0 0-8 0,-3 1 0 15,0 4 0-15,-3-5 0 0,-3 1 0 0,0-1 0 16,0 0 0-16,1 0 10 0,-1 1-2 0,-3-1 0 16,0-3-19-16,3 1-4 0,-3-1-1 0,6-4 0 15,-3-4-28-15,6-2-7 0,0 0-1 0,0 0 0 16,0 0-48-16,0 0-11 0,0 0-1 0,0 0-336 15,6-5-68-15</inkml:trace>
  <inkml:trace contextRef="#ctx0" brushRef="#br0" timeOffset="1498.999">22337 4593 172 0,'0'0'8'0,"0"0"1"0,0 0-9 0,0 0 0 16,0 0 0-16,0 0 0 0,0 0 256 0,3 5 48 15,-3 3 11-15,3-3 1 0,-3 6-202 0,3-6-41 16,-3 3-8-16,0 5-1 0,0-5-24 0,3 5-5 15,-3-2-1-15,0 2 0 0,0-2-13 0,-3 5-2 0,3-8-1 16,0 2 0-16,-3-2-10 0,0 0-8 0,3 0 12 0,0-3-12 16,0-5 9-16,0 0-9 0,0 0 0 0,0 0 9 15,0 0-9-15,0 0-12 0,0 0 2 0,0 0 1 16,0 0 37-16,0 0 7 16,-3-5 1-16,3-3 1 0,3 0-17 0,-3-5-4 0,0 2-1 0,3 1 0 15,0-4-3-15,0 4 0 0,0-1 0 0,0 1 0 16,3-1-12-16,-3 3 0 0,3-5 0 0,0 5 0 15,-3 3 0-15,3-6 0 0,-1 3 0 0,1 3 0 16,0 2-14-16,0 1-2 0,3-1-1 0,0 3 0 16,-3 0-43-1,0 0-9-15,3 0-2 0,3-5 0 0,0 5-118 16,-3 0-24-16,0 5-5 0</inkml:trace>
  <inkml:trace contextRef="#ctx0" brushRef="#br0" timeOffset="1770">22548 4590 979 0,'0'0'43'0,"0"0"9"0,0 0-41 0,0 0-11 15,0 0 0-15,0 0 0 0,0 0 67 0,-3 5 11 16,-3 1 2-16,0-1 1 0,0 0-21 0,0 6-5 16,0-9-1-16,4 9 0 0,-4-6-16 0,6 3-3 15,0 0-1-15,-3 3 0 0,3-3-16 0,3 5-3 16,-3-8-1-16,3 6 0 0,2-3-1 0,1 0 0 16,0-3 0-16,3 3 0 0,-3-6-13 0,3 1 0 15,3 0 8-15,0-3-8 0,-3-3 0 0,0 0 11 16,3 1-11-16,-3-6 10 0,0 3-1 0,0-3 0 15,-3 0 0-15,-1 0 0 0,1 0 1 0,-3 0 0 16,-3 3 0-16,0-3 0 0,0 2 2 0,-3-4 1 16,-3 2 0-16,3 0 0 0,-2 3-4 0,-1-3-1 0,-3 0 0 15,0 2 0-15,0-1-8 0,0 1 0 0,3 1 0 0,-3 5 0 32,3-8-24-32,3 8-3 0,3 0-1 0,0 0 0 15,0 0-148-15,0 0-31 0</inkml:trace>
  <inkml:trace contextRef="#ctx0" brushRef="#br0" timeOffset="2083.034">22795 4545 115 0,'0'0'10'0,"0"0"-10"16,0 0 0-16,0 0 0 0,-3 5 179 0,0-2 33 16,-3 0 8-16,3-3 0 15,-3 7-113-15,3-7-23 0,-2 6-5 0,2 2-1 0,0-6-15 0,0 9-3 16,-3-6-1-16,3 8 0 0,0 3-19 0,0-2-3 16,0 1-1-16,0-1 0 0,3-1-16 0,3 3-4 15,-3 0-1-15,3-3 0 0,3 0-15 0,0 0 8 16,0-2-8-16,0-1 0 0,-1-2 0 0,4-2-8 15,0-4-1-15,-3 1 0 16,3-3-43-16,0-3-8 0,0 1-1 0,3-6-1 0</inkml:trace>
  <inkml:trace contextRef="#ctx0" brushRef="#br0" timeOffset="2335.998">22941 4556 748 0,'0'0'67'0,"-9"0"-54"0,3-3-13 0,0 6 0 16,6-3 143-16,-6 0 25 0,3 0 6 0,3 0 1 15,-6 0-90-15,0 7-17 0,1-7-4 0,2 6-1 16,-3 2-42-16,3-3-8 0,3 3-1 0,0 0-1 16,-3 2-11-16,3 4 0 0,0-1 0 0,3 0 0 15,-3 0 0-15,3 1 0 0,0-1-9 0,3-8 9 0,-4 6 0 0,7-3 0 16,-3 0-8-16,3-3 8 15,0 3-28-15,0-8-1 0,0 0-1 0,3 0 0 16,-3 0-42-16,0-5-8 0,-3-1-1 0,0 4-511 16</inkml:trace>
  <inkml:trace contextRef="#ctx0" brushRef="#br0" timeOffset="3533.998">22905 4608 655 0,'0'0'28'0,"0"0"8"0,0 0-36 0,0 0 0 15,0 0 0-15,0 0 0 0,0 0 72 0,0 0 8 16,-3 6 2-16,3-6 0 0,0 0-10 0,0 0-3 16,-6 2 0-16,6-2 0 0,-2 6-16 0,2-6-3 15,0 0-1-15,0 8 0 0,0-8-14 0,0 0-3 0,0 0-1 0,2 5 0 16,4 0-8-16,0 3-2 0,0-8 0 0,3 5 0 16,-3-2-21-16,0 2 9 0,3-5-9 0,0 0 0 15,-3 0 13-15,3-5-4 0,0 2-1 0,-3 3 0 16,3-2-8-16,-9 2 0 0,3-3 0 0,6-5 0 15,-3 3 0-15,0-3 8 0,-6 3-8 0,3-3 12 16,-1 2-12-16,1-1 0 0,-3 1 0 0,0 1 8 16,0-3-8-16,0 3-11 0,-3-3 3 0,1 2 0 15,-1 1 8-15,0 3 0 0,3-4 0 0,-6 1 0 16,3 2 0-16,0 1 0 0,-3-1 0 0,0 3-12 16,0 0 3-16,-3 0 0 0,3 0 0 0,-3 3 0 15,0-1 9-15,0 6 0 0,0-8 0 0,0 8 0 16,3 0-16-16,-3 3 0 0,-3-6-1 0,7 3 0 15,-4 3 17-15,3-4 8 0,0 7-8 0,0-6 12 0,3 2 10 16,-3-2 2-16,6 5 0 0,-3-5 0 0,0 3 4 16,3-3 0-16,0 2 1 0,3 1 0 0,3 0-13 15,0-3-4-15,0-1 0 0,3 4 0 0,3-6-12 0,-1 3 9 16,1-5-9-16,3 0 8 0,0 4-8 0,0-7 0 16,-3 3-10-16,3 0 10 15,-3-3-64-15,3-3-6 0,-4 0-2 0</inkml:trace>
  <inkml:trace contextRef="#ctx0" brushRef="#br0" timeOffset="4134.033">23200 4550 115 0,'-9'-8'0'0,"9"8"10"0,0 0-10 0,0 0 0 16,-3-5 0-16,3 0 0 0,0 5 243 0,0 0 46 15,-3-6 10-15,3 6 1 0,0 0-164 0,0 0-32 16,-6-2-8-16,3 2 0 0,-3 0-43 0,0 2-8 15,0 1-1-15,-3 5-1 0,1-3-16 0,-1 3-3 16,-3 0-1-16,6 0 0 0,-6 3-2 0,6-3 0 16,-3 0 0-16,6 0 0 0,-6 2-1 0,6 1-1 15,3-6 0-15,0 3 0 0,3 0-19 0,3 0 0 0,0 2 8 0,0-4-8 16,0 2 0-16,3-3 0 0,0 3 0 0,0-3 0 16,3 0 0-16,-3 3 0 0,-1-2 0 0,-2 2 0 15,0 0 8-15,-3-1-8 0,3 4 0 0,-6-6 0 16,0 3 19-16,-3-5-3 0,0 2-1 0,0 0 0 15,-3 1 10-15,0 2 3 0,-2-8 0 0,-1 2 0 16,3 4-16-16,-3-6-4 0,3 0 0 0,-3-3 0 16,3 0-8-16,0 1-11 0,0 2 3 0,3-8 0 31,0 2-44-31,-3 6-9 0,3-7-2 0,3 7 0 16,0-6-105-16,3-2-20 0,-3 3-5 0</inkml:trace>
  <inkml:trace contextRef="#ctx0" brushRef="#br0" timeOffset="4435.999">23286 4550 172 0,'0'0'16'0,"0"0"-16"15,0 0 0-15,0 0 0 0,-3 0 282 0,-3-8 54 16,1 8 10-16,5 0 2 0,-3 0-204 0,-3 0-42 16,6 0-8-16,-6 3-2 0,-3 2-48 0,3-2-11 15,0 2-1-15,0 3-1 0,0 3-15 0,0-6-4 16,3 3 0-16,0 0 0 0,3 0-12 0,0 0 0 15,3 0 0-15,0 5 0 0,0-8 0 0,3 8 0 16,0-2-10-16,0 0 10 0,3-3 0 0,-3 2 0 16,0-2 0-16,0 3 0 0,-3-1 0 0,0 1 0 15,0 2 0-15,-3-8 0 0,-3 3 0 0,3-2 9 16,-3 1 0-16,-3 1 0 0,0-2 7 0,0-1 2 16,-3 0 0-16,3-2 0 0,0 0-10 0,3-3-8 15,-6 0 9-15,3-3-9 0,3 0-12 0,-3-2-9 0,3 2-2 0,0 1 0 31,3-6-65-31,0 2-14 0,0-1-2 0,3 1-649 0</inkml:trace>
  <inkml:trace contextRef="#ctx0" brushRef="#br0" timeOffset="4738.011">23385 4611 691 0,'0'0'61'0,"0"0"-49"0,0 0-12 0,0 0 0 16,-6 0 162-16,0 3 30 0,3-3 5 0,-3 8 2 15,0-8-108-15,0 8-22 0,0 0-4 0,3 2-1 16,0-2-16-16,3 3-4 0,-3-1-1 0,0 3 0 16,6-2-35-16,0 2-8 0,-3-2 0 0,6 2 0 0,0 0 0 0,0-5 0 15,3 0-8-15,0 0 8 0,3-3 0 0,0 1 15 16,-1-6-3-16,1 0 0 0,-3 0-3 0,0-8-1 16,0 2 0-16,0-1 0 0,3-7 18 0,-3 4 3 15,0 2 1-15,-3-5 0 0,-3-3-10 0,0 5-3 16,-3 1 0-16,0 2 0 0,-3-6 1 0,-3 1 0 15,0 3 0-15,0-1 0 0,0 6-8 0,0-3-2 16,-3 0 0-16,3 0 0 0,-3 3-8 0,0 2-17 16,0-2 4-16,3 2 1 15,-3 3-90-15,3 0-18 0,1 3-3 0,5-3-673 0</inkml:trace>
  <inkml:trace contextRef="#ctx0" brushRef="#br0" timeOffset="5001.999">23533 4648 576 0,'0'13'25'0,"6"-7"6"0,-3 4-31 0,3 1 0 0,-3-1 0 0,0 4 0 16,3-4 175-16,-3 1 29 0,0-3 5 0,3 0 2 15,-6 2-119-15,0-10-24 0,0 0-5 0,0 0-1 16,0 0-18-16,0 0-3 0,0 0-1 0,0 0 0 16,0 0 2-16,0 0 0 0,0 0 0 0,0 0 0 15,0-8-14-15,0 3-4 0,-3-3 0 0,3-2 0 16,0 2 8-16,-3-8 0 0,3 5 1 0,0-2 0 15,0 2-12-15,3 3-2 0,0-5-1 0,3 5 0 16,-3-2-7-16,3 2-2 0,0 0 0 0,0 5 0 16,3-2-9-16,-3 2 0 0,0 1 0 0,3-1 0 15,3 6-29-15,0-3-5 0,-4 5-1 16,4-3-887-16</inkml:trace>
  <inkml:trace contextRef="#ctx0" brushRef="#br0" timeOffset="6071.998">24108 4537 748 0,'0'0'33'0,"-6"-5"7"0,-3 5-32 0,3-3-8 15,0 3 0-15,-3 0 0 0,0 0 198 0,0 3 38 16,-3 2 7-16,4-2 1 0,-4-1-148 0,3 6-29 16,0-2-7-16,3 1 0 0,0-1-37 0,0 2-7 15,0-3-2-15,6 3 0 0,0-8-14 0,3 8 0 0,0 0 0 0,0-3-10 16,6 0 10-16,0 1 0 15,0-1-9-15,3 3 9 0,-1-5 0 0,1 2-11 0,0 0 11 0,0 3-8 16,0 0 8-16,-3 3 0 0,0-6 0 0,-3 5 0 16,0-2 0-16,-3 0 14 0,-3 0-2 15,0 0 0-15,-3 3 42 0,-3-3 8 16,-3 0 2-16,0 2 0 0,-3 3-3 16,-3-5 0-16,0 0 0 0,1 0 0 15,-1-2-25-15,0-1-6 0,0-2-1 0,0-1 0 16,3-2-29-16,-3 0 0 0,6-2 0 0,-3-1 0 15,3-2-25-15,3-1-11 0,1 1-3 0,2 0 0 0,3-3-114 0,0 2-23 16,0-1-5-16,3 1-394 0,5-4-78 0</inkml:trace>
  <inkml:trace contextRef="#ctx0" brushRef="#br0" timeOffset="6302.999">24185 4389 403 0,'3'-5'36'0,"-3"-3"-36"16,3 2 0-16,0-2 0 0,-3 0 204 0,3 1 35 15,-3 1 6-15,3 6 2 0,-3 0-123 0,0 0-25 16,0-8-5-16,0 8-1 0,0 0-26 0,0 0-6 16,0 14-1-16,0-1 0 0,3 8-26 0,-3-3-6 15,3 9 0-15,-3 2-1 0,0 0-4 0,-3 3-1 16,3-3 0-16,0 3 0 0,0-3-7 0,0 0-2 16,3-3 0-16,0-4 0 0,-3 1-13 0,3 4 0 15,-3-11 0-15,3 2 0 16,0 1-88-16,-3-3-20 0,3-1-4 0,-3-9-693 0</inkml:trace>
  <inkml:trace contextRef="#ctx0" brushRef="#br0" timeOffset="6498.999">24120 4608 1440 0,'0'0'128'0,"0"0"-103"0,0 0-25 0,0 0 0 15,0-2 116-15,3-3 19 0,3-1 3 0,-3 4 1 16,3-1-70-16,0-2-13 0,0 2-4 0,3 0 0 16,-1 1-29-16,4 2-7 0,0 0 0 0,0-6-1 15,3 4-39-15,3 2-8 0,0 0-2 0,3-3 0 16,-1 3-143-16,1-3-29 0,-3 3-6 0</inkml:trace>
  <inkml:trace contextRef="#ctx0" brushRef="#br0" timeOffset="6868.998">24492 4553 979 0,'-12'-3'43'0,"6"3"9"16,3 0-41-16,-3 3-11 0,-3-3 0 0,3 3 0 0,0-3 159 0,-3 2 29 15,-3 3 7-15,4-2 1 0,-1 2-129 0,0 3-26 16,0 3-5-16,0 0 0 0,0-1-7 0,3 3-1 16,0 3 0-16,0-3 0 0,3 3-10 0,0 3-2 15,6-6-1-15,0 6 0 0,3-6 1 0,0-5 1 16,-3 0 0-16,3 2 0 0,3-7-31 0,0 2-6 0,0 0-2 15,3-5 0-15,-4-5-2 0,4 0 0 0,-3 2 0 0,3-7 0 16,0-1 8-16,-3 1 0 0,0-4 1 0,0 4 0 16,-3-1 0-16,0-2 0 0,-3 2 0 0,0-2 0 15,0 5 15-15,0-5 8 0,-3 0 0 0,0 2-8 16,0 1 37-16,0 4 1 0,0 1 0 0,0 5 0 16,0 0 6-16,0 0 0 0,0 0 1 0,0 0 0 15,0 0 3-15,0 0 0 0,0 8 0 0,0 2 0 16,3 6-48-16,0 0-16 0,0 5 0 0,0-7 0 15,3 4 16-15,0-2 0 0,-3 0 0 0,2-3 0 16,4 0-12-16,-3 1 0 0,0-7 1 0,0 1 0 16,0 0-48-16,0-2-9 15,3-1-3-15,-3-5 0 0,0 0-125 0,0-3-26 0</inkml:trace>
  <inkml:trace contextRef="#ctx0" brushRef="#br0" timeOffset="7073">24697 4299 1152 0,'0'0'51'0,"0"0"10"0,0 0-49 0,0 0-12 15,0 0 0-15,0 0 0 0,-3 10 159 0,0 1 29 16,-3 10 5-16,3-2 2 0,0 7-108 0,0 6-22 16,3 2-4-16,-3-5-1 0,3 6-20 0,0-1-4 15,0-5 0-15,3 3-1 0,-3-3-16 0,3-2-3 16,0-1-1-16,0 1 0 15,-3-6-52-15,3-3-11 0,0-2-1 0,0-3-1 16,0-2-136-16,0 0-27 0,0-4-6 0</inkml:trace>
  <inkml:trace contextRef="#ctx0" brushRef="#br0" timeOffset="7305.013">24540 4571 1152 0,'0'0'102'16,"0"0"-82"-16,0 0-20 0,0 0 0 0,3-5 170 0,-1 2 30 0,4-4 5 0,0 1 2 16,3-2-113-16,0 3-22 0,3-3-5 0,0 3-1 15,3-3-26-15,0 0-4 0,3 5-2 0,0-5 0 16,-1 6-34-16,4-1-20 0,-3-5 2 0,6 8 1 31,-3-3-179-31,-3 6-36 0,8-3-8 0,-5 8 0 0</inkml:trace>
  <inkml:trace contextRef="#ctx0" brushRef="#br0" timeOffset="7614.011">24834 4585 1724 0,'0'0'38'0,"0"0"8"0,0 8 2 0,-3 0 0 0,6-1-39 0,0 1-9 0,-6-2 0 0,3-6 0 0,0 8 75 0,0-8 13 15,0 0 2-15,6 5 1 0,0 0-43 0,-6-5-9 16,6 8-2-16,3-8 0 0,0 0-16 16,3 0-3-16,-3-5-1 0,0 2 0 0,0-2-5 0,-3 0 0 15,0-1-1-15,-1 4 0 0,4-6-11 0,-3 0 0 16,-6 0-10-16,0 3 10 0,3-3-22 15,-6 2 2-15,0-2 0 0,-3 3 0 16,0 2-15-16,1-4-2 0,-4 1-1 0,0 6 0 16,-6-5-2-16,3 5-1 0,0 5 0 0,0-2 0 15,0 2 25-15,0 6 6 0,-3-3 1 0,1 5 0 0,2 0 9 16,3 6 0-16,-3-6 0 16,3 5-8-16,0 4 24 0,0-4 4 0,6-2 2 15,0 3 0-15,3-1 25 0,3-5 5 16,3 3 0-16,3-3 1 0,3 1-20 15,0 1-4-15,3-9-1 0,-1 2 0 0,-2-3-16 16,3 3-4-16,6-8-8 16,0 0 12-16,-3 0-92 0,3 0-18 0,-1-11-4 15</inkml:trace>
  <inkml:trace contextRef="#ctx0" brushRef="#br0" timeOffset="9014.006">21212 5275 403 0,'-12'0'36'0,"12"0"-36"0,0 0 0 0,0 0 0 15,0 0 91-15,0 0 11 0,0 0 2 0,0 0 1 16,0 0-48-16,0 0-9 0,0 0-3 0,0 0 0 16,12 0-11-16,-3 0-2 0,0 0-1 0,3 0 0 15,-1 0-1-15,4 0 0 0,0-2 0 0,3 2 0 16,0 2 0-16,3-2 0 0,0 0 0 0,2 0 0 16,-2 0 4-16,3 0 1 0,3-2 0 0,3 2 0 15,2 0 1-15,4-3 0 0,0 0 0 0,5 1 0 16,4 2-8-16,3 0-2 0,-1-3 0 0,1 3 0 15,6-5-11-15,5 2-3 0,1 3 0 0,2-3 0 16,1 1 1-16,2 2 0 0,1 0 0 16,-1 0 0-16,4 0 7 0,-1-6 0 0,3 6 1 0,-2 0 0 15,-1 6-21-15,1-6-10 0,5-8 1 0,1 8 0 16,-4 0 25-16,3-3 6 0,1 1 1 16,-1 2 0-16,7 0-5 0,-4 0-1 0,0-6 0 0,1 4 0 0,2-1-1 0,1 0-1 15,-1 3 0-15,3-5 0 0,1 0 9 0,-1 2 3 16,-6 3 0-16,4 0 0 0,-1-5-11 15,-2 2-1-15,2 3-1 0,-9 0 0 0,-2-3-14 16,-1 3 0-16,1 0 0 0,-1-2 0 16,-5 2 0-16,-4 0 0 0,-2 0 0 0,-4 0 0 15,-5 2-15-15,0-2 4 0,-7 0 1 16,-2 3-602-16,-3 0-121 0</inkml:trace>
  <inkml:trace contextRef="#ctx0" brushRef="#br0" timeOffset="11765.024">22980 5397 172 0,'0'0'16'0,"0"0"-16"0,0 0 0 0,0 0 0 0,0 0 133 0,0 0 24 15,0 0 5-15,0 0 1 0,0 0-90 0,0 0-17 16,0 0-4-16,0 0-1 0,0 0-10 0,0 0-1 16,3 8-1-16,0 0 0 0,-3 0 1 0,0 5 0 15,0 0 0-15,0 6 0 0,0 2-7 0,-3 8-1 16,3 5 0-16,0 9 0 0,-3 4-15 0,0 12-3 16,0 7-1-16,-3 5 0 0,3 6-13 15,-3 8 0-15,-3 2 8 0,3 8-8 16,-3-2-27-16,0-1-8 0,0-2-1 0,3-8-1 15,0-2 5-15,-3-6 2 0,4-13 0 0,-1-3 0 0,0-5 43 0,3-3 9 0,0 0 2 16,0-5 0-16,6-5-10 0,-3-8-2 0,0-1 0 16,6-4 0-16,-3-1-12 0,0-5 0 0,3-2 8 0,-1-6-8 31,-2-2-68-31,3-1-17 0</inkml:trace>
  <inkml:trace contextRef="#ctx0" brushRef="#br0" timeOffset="18360.999">21310 5579 172 0,'0'0'16'0,"0"0"-16"16,0 0 0-16,0 0 0 0,0 0 92 0,0 0 16 0,0 0 4 0,0 0 0 15,0 0 12-15,0 0 4 0,0 0 0 0,0 0 0 16,0 0-59-16,0 0-11 0,0 0-2 0,0 0-1 16,0 0-7-16,3 8-2 0,-3 6 0 0,0-1 0 15,0 3-9-15,0 5-1 0,-3 0-1 0,3 6 0 16,0-1-21-16,0-2-4 0,-3-3-1 0,0 3 0 15,3 0-9-15,-3-3 0 0,3 0 0 0,0-5 8 16,0 0-8-16,0 0 0 0,3-9 0 0,-3 4 8 16,0-11-32-16,0 0-6 15,3 3-2-15,-3-3-635 0</inkml:trace>
  <inkml:trace contextRef="#ctx0" brushRef="#br0" timeOffset="18693.999">21310 5609 172 0,'0'0'16'0,"0"0"-16"16,0 0 0-16,0 0 0 0,0 0 194 0,0-6 36 15,0 4 7-15,0-6 2 0,0 2-134 0,3 4-26 16,0-4-6-16,0 1-1 0,0 0-32 0,3 0-8 15,0-1 0-15,0 6-1 0,3-2-19 0,0 2-4 16,-3 2-8-16,2 1 12 0,1 2-12 0,0 1 0 16,-3 1 8-16,0 1-8 0,0 6 0 0,0-6 9 15,-3 2-9-15,-3 3 8 0,3 1 0 0,0-4 0 16,-6 3 0-16,0-2 0 0,0 2-8 0,0 0 10 16,-3-2-10-16,-3 2 10 15,3-2 2-15,-3-1 1 0,3-2 0 0,-2 0 0 0,2 0-13 0,-3-2 0 0,3-4 0 0,0 3 0 31,3-5-18-31,3 0-6 0,-6 0-2 0,6 0 0 16,0 0-46-16,0 0-10 0,0-7-2 0</inkml:trace>
  <inkml:trace contextRef="#ctx0" brushRef="#br0" timeOffset="19211.029">21474 5937 230 0,'0'10'20'0,"0"-4"-20"16,-3-1 0-16,3 0 0 0,0-2 157 0,-3 2 27 15,0-2 6-15,3-3 1 0,0 0-99 0,0 0-19 16,0 2-4-16,0-2-1 0,0 0-31 0,0 0-6 16,0 0-2-16,0 0 0 0,0 0 4 0,0-5 1 0,-3-3 0 0,3 0 0 15,3-2-14-15,-3-1-2 0,3-2-1 0,-3 2 0 16,3 1-7-16,0-4-2 0,0-1 0 0,0-4 0 16,0 3-8-16,0-5 0 0,0 2 0 0,0 1 8 15,0-6-8-15,2 3 0 0,-2 2 0 0,0-2 0 16,0 0 0-16,0 3 0 0,0 4 0 0,0-4 8 15,0 5-8-15,0-1 0 0,0 4 0 0,0 2-11 16,0 0 11-16,-3 3 0 0,0 5 0 0,0 0-8 16,0 0 8-16,0 0 0 0,0 0 0 0,0 0 0 15,0 0 8-15,0 0-8 0,3 10 10 0,3 1-10 16,-3 5 0-16,0-3 0 0,-3 3 0 0,6 5 0 16,-3-3 23-16,3 6-2 0,-3 0 0 0,0-3 0 15,0 3-33-15,0-5-8 0,0 2 0 0,3 0-1 16,-3-5 37-16,3-3 8 0,-3 0 2 0,0 0 0 15,3 1-26-15,-6 2-17 0,3-11 2 0,0 3 1 16,3-3-127-16,-6-5-26 0</inkml:trace>
  <inkml:trace contextRef="#ctx0" brushRef="#br0" timeOffset="19422.002">21447 5818 1083 0,'0'0'48'0,"0"0"10"0,0 0-46 0,0 0-12 16,0 0 0-16,0 0 0 0,0 0 78 0,0 0 14 15,0 0 2-15,0 0 1 0,0 0-60 0,0 0-12 0,0 0-3 0,6 5 0 16,0-5-4-16,0 0 0 0,0 0-1 16,0 3 0-16,3-1-15 0,0-2 0 0,-1 0 8 0,4 0-8 15,3-2-11-15,0-1-5 0,-3-2 0 0,0 2-436 16,-3-2-86-16</inkml:trace>
  <inkml:trace contextRef="#ctx0" brushRef="#br0" timeOffset="19630.998">21727 5601 460 0,'0'0'41'0,"0"0"-33"0,0 0-8 0,0 5 0 15,0 3 130-15,-3-3 24 0,0 6 5 0,3 2 1 16,0 0-70-16,0 0-14 0,0 3-2 0,0 3-1 0,3 2-41 16,0 3-9-16,-3-3-2 0,0 0 0 0,0 3-13 0,0-3-8 15,-3-5 8-15,3 3-8 0,0-4 0 0,0-1-12 16,0-1 2-16,0-5-396 16,-3 5-79-16</inkml:trace>
  <inkml:trace contextRef="#ctx0" brushRef="#br0" timeOffset="19907.013">21628 5651 345 0,'0'0'31'0,"0"0"-31"0,-3 0 0 0,3 0 0 15,0 0 178-15,0 0 30 0,0 0 5 0,0 0 2 16,-2-3-119-16,-1 1-24 0,0-1-5 0,3 3-1 15,3-3-30-15,-3-5-7 0,5 6-1 0,-2-1 0 16,9-5-4-16,0 3 0 0,-3 0-1 0,6-1 0 16,0 4-10-16,0 2-1 0,-3-8-1 0,3 8 0 15,-3-3-11-15,-1 0 0 0,1 3 0 0,0 0 0 16,-3 3-21-16,3 0 0 0,-12-3 0 0,9 2 0 16,-3 4-107-16,-6-6-20 15,6 2-5-15</inkml:trace>
  <inkml:trace contextRef="#ctx0" brushRef="#br0" timeOffset="20116.998">21649 5929 576 0,'0'0'51'0,"0"0"-41"16,0 0-10-16,0 0 0 0,0 0 156 0,0 0 28 15,6 8 7-15,0-6 1 0,0 4-136 0,3-4-28 16,0 1-4-16,0 0-2 0,3-1 4 0,3 1 1 16,-3-1 0-16,3 1 0 0,-1 2-27 0,1-2 8 15,-3 0-8-15,0-1 0 16,0 1-127-16,-3 0-30 0</inkml:trace>
  <inkml:trace contextRef="#ctx0" brushRef="#br0" timeOffset="20389.005">21902 5683 403 0,'0'0'36'0,"0"0"-36"0,0 0 0 0,0 8 0 15,3 0 148-15,-3 5 22 0,0 0 5 0,0 0 1 0,0 3-112 0,0 0-21 16,0 2-5-16,0 4-1 0,0-4-17 16,0 1-3-16,-3-1-1 0,3 1 0 15,0-3-16-15,0 5 0 0,0-8 0 0,0-2 0 16,0-1-106-16,0-2-25 0</inkml:trace>
  <inkml:trace contextRef="#ctx0" brushRef="#br0" timeOffset="20747.009">21905 5669 1134 0,'3'-10'24'0,"-3"10"6"0,3-8 1 0,0 0 1 0,0 0-32 0,3 0 0 16,0-2 0-16,0 2 0 0,0 0 77 0,0 0 9 0,0 2 2 0,3 4 0 15,0-1-52-15,0 3-11 0,0 3-1 0,-3 2-1 16,-6-5-23-16,6 11 8 0,-1-6-8 0,1 6 0 15,-6-1 0-15,0 3-15 0,0 1 3 0,0-4 0 16,-3 3 12-16,-2-2-11 0,2 2 11 0,-3 0-10 31,0-2-15-31,0 2-3 0,0-2-1 0,-3 2 0 16,3-5-1-16,-3 0 0 0,6-3 0 0,-3 0 0 0,6-5 51 0,0 0 11 0,0 0 1 0,0 0 1 16,0 0-15-16,0 6-3 0,0-6-1 0,0 0 0 15,3 8-3-15,0 0 0 0,3-3 0 0,0 3 0 16,0-3 5-16,3 6 1 0,-3-3 0 0,6 2 0 15,-3 1-26-15,-1-1-6 0,-2 4-1 0,0-4 0 16,3 1 38-16,-3-1 7 0,-3 1 2 0,0-3 0 16,3 0-19-16,-3-3-3 0,3 0-1 0,-6-5 0 0,0 0-9 15,0 0 0-15,3 6 0 0,-3-6-11 16,0 0-123-16,0 0-25 0</inkml:trace>
  <inkml:trace contextRef="#ctx0" brushRef="#br0" timeOffset="20990.998">22149 5921 288 0,'0'0'12'0,"0"0"4"15,0 0-16-15,0 0 0 0,-6 5 0 0,6-5 0 0,0 0 232 0,0 0 44 0,0 8 9 0,0-8 2 16,6 5-183-16,0 1-36 0,0-1-7 0,-3 0-1 15,3-2-36-15,0-1-6 0,3 1-2 0,3-3 0 16,-3 3-16-16,0-1 10 0,0-2-10 0,3 3 8 16,-3-3-24-16,-3 0-4 0,0 0-2 0,2 0-441 15,-2 0-88-15</inkml:trace>
  <inkml:trace contextRef="#ctx0" brushRef="#br0" timeOffset="21274.999">22370 5614 1134 0,'0'0'50'0,"0"0"10"0,0 0-48 0,0 0-12 15,0 0 0-15,0 0 0 0,3 5 30 0,0 3 3 16,-3-5 1-16,3 2 0 0,-3 6 1 0,3-1 0 16,0 1 0-16,-1 5 0 0,-2 2-20 0,0 1-4 15,0 2-1-15,0 0 0 0,0-2-10 0,-2 10 0 16,2-8 0-16,0 0 0 16,-3 0-31-16,3-5-1 0,0-3-1 0,0-2-366 15,3-3-73-15</inkml:trace>
  <inkml:trace contextRef="#ctx0" brushRef="#br0" timeOffset="21502.999">22495 5534 864 0,'0'0'38'0,"0"0"8"0,0 0-37 0,0 0-9 0,-3 3 0 0,0 2 0 16,0-2 144-16,0 5 28 0,3 0 4 0,0 3 2 15,0 2-122-15,0 3-24 0,0 10-4 0,0-10-2 16,0 5 8-16,3 3 2 0,-3 0 0 0,0 2 0 16,3-2-36-16,-3 0 0 0,0 0 0 0,0 2 0 15,3-5-24-15,-3 0-11 0,3 1-2 0,-3-9-452 16,3 0-91-16</inkml:trace>
  <inkml:trace contextRef="#ctx0" brushRef="#br0" timeOffset="21712.017">22358 5799 1580 0,'0'0'35'0,"0"0"7"0,0 0 2 0,0 0 0 0,0 0-36 0,0 0-8 15,0 0 0-15,6-3 0 0,0-2 36 0,0 2 4 0,3-2 2 0,2 0 0 16,1 0-10-16,0-1-1 0,3 4-1 0,0-1 0 31,6-2-49-31,-3 2-9 0,-3 3-3 0,-1-3-495 0,1 1-99 0</inkml:trace>
  <inkml:trace contextRef="#ctx0" brushRef="#br0" timeOffset="21946.998">22620 5881 1540 0,'0'0'68'0,"0"0"15"0,0 0-67 0,0 0-16 0,0 0 0 0,0 0 0 0,0 0 52 0,9 5 8 15,-3-2 0-15,2 0 1 0,1-3-29 0,3 2-5 16,0 1-2-16,3 0 0 0,-3-3-16 0,0 0-9 15,3 2 10-15,-6-2-560 16,3 6-112-16</inkml:trace>
  <inkml:trace contextRef="#ctx0" brushRef="#br0" timeOffset="23103.02">23700 5683 633 0,'0'0'28'0,"0"0"6"0,0 0-34 0,0 0 0 0,0 0 0 0,0 0 0 15,0 0 153-15,0 0 24 0,0 0 5 0,0 0 1 16,0 0-107-16,0 0-20 0,6 2-5 0,0 4-1 16,0-4 0-16,0 6 0 0,3 3 0 0,-3-6 0 15,3 6-5-15,0-1-1 0,0-2 0 0,0 3 0 16,-1-3-8-16,1 2-1 0,0 1-1 0,-3-3 0 15,3 0-6-15,0 2-2 0,-3 1 0 0,0-8 0 16,-6-3-26-16,6 5-14 0,0 0 2 0,-6-5 0 16,0 0 12-16,0 0 10 0,6 3-2 0,-6-3 0 15,0 0 3-15,0 0 0 0,0 0 0 0,0 0 0 16,3-3-11-16,3-5 0 0,0 3 0 0,0-8 0 0,0-3 0 16,0 3 10-16,3-3-10 0,0-5 10 0,2-3-10 15,4-3 0-15,0 1 0 0,3-1 0 0,0-7 0 0,0 5 0 16,0 0 0-16,2 0 0 0,-2 5 0 0,-3 3 0 15,0-1 11-15,-3 7-11 0,0-1 8 0,-3 2-8 16,0 4 0-16,-3 2 9 0,0 0-19 0,-3 0-4 16,0 3-1-16,0 0 0 15,3 2-154-15,-3 3-31 0</inkml:trace>
  <inkml:trace contextRef="#ctx0" brushRef="#br0" timeOffset="188156.056">7032 16560 345 0,'0'0'31'0,"0"0"-31"0,0 0 0 0,0 0 0 16,0 0 94-16,0 0 13 0,0 0 2 0,0 0 1 15,0 0-60-15,0 0-12 0,6 6-2 0,-6-6-1 16,0 0-2-16,0 0 0 0,6 0 0 0,-6 0 0 16,0 0 3-16,6 0 1 0,3-3 0 0,0 3 0 15,0-3-13-15,-3 1-4 0,3-4 0 0,0 4 0 16,3-4-6-16,-3 1-2 0,-3 2 0 0,3-4 0 16,6-1-12-16,-7 0 0 0,-2 0 0 0,3 0 0 15,3 0 0-15,0 0 0 0,-3 0 0 0,3 0 0 16,-3 0 0-16,3 3 0 0,6-3 0 15,-3 3-10-15,-6-1 10 0,2 1 0 0,4 0 0 0,-3-1-8 16,0 6 8-16,-3-2 0 0,3 2 0 16,0 0-8-16,0 2 8 0,-3 4 0 0,-3-1 0 0,3 3 0 15,5-3 0-15,-5 6 0 0,-6-1 0 0,6 1 0 0,-3 2 0 16,3-2 11-16,0 2-3 0,-3-2 0 0,3-1-8 0,-3 1 12 16,6-3-12-16,-3 0 12 0,-6-3-12 0,9 3 0 15,3-3 0-15,-4 0 0 0,-5 1 0 0,6-4 15 16,3 1-3-16,0-3 0 0,-6-3 0 0,3 1 0 15,-3-1 0-15,3-2 0 0,3 0-12 0,0-1-13 16,-7 1 2-16,7 0 1 0,3-1 10 0,-6-2 0 16,-6 3 0-16,3 0 0 0,6-3 0 0,-3 3 0 15,-3 2 0-15,3-2 0 0,-6 2 0 0,2-2 11 0,7 2-3 16,-3 3 0-16,-6-3-8 0,3 1-14 0,6 2 3 0,-3 0 1 16,-3 2 10-16,0 1 0 0,3-3 0 0,0 5 0 15,0 1 0-15,-1 2 11 0,-2-3-3 0,6-2 0 16,6 2 9-16,-6-3 2 0,0 1 0 0,0 0 0 15,6-1-5-15,-4 1-1 0,-5 0 0 0,3-3 0 16,3 0-5-16,0 0-8 0,3-3 11 0,-3-2-11 16,-1 2 10-16,4-2-10 0,0 0 8 0,0-1-8 15,0-2 0-15,-3 3 0 0,0-3 0 0,-1 3 0 16,1-3 0-16,0 3 0 0,-3-1 0 0,3 4 0 16,-3-4 0-16,0 6 0 0,0 0 0 0,-1 0 0 15,-2 3 0-15,3 2 0 0,0 1-11 0,0 1 11 16,-3 1 17-16,3 0 9 15,-3 3 2-15,0 0 0 0,2 2-11 16,1 0-1-16,0-2-1 0,0 2 0 16,-3 0-5-16,3-5-1 0,-3 0 0 0,0 0 0 15,0 2-1-15,2-2 0 0,-2-5 0 0,3 0 0 0,0 2-8 0,0-2 0 0,0-6-10 0,0 0 10 0,0-2 0 0,3 2 0 16,-1-2 13-16,1-3-4 0,0-2-9 0,0-1 0 16,3 3 0-16,0-3 0 0,-1-2 0 0,-2 0-9 15,0 5 9-15,0 0-13 0,0-2 13 0,0 4 0 16,0 1 0-16,-3 2-9 0,-4 1 9 0,4 2 0 15,0 0 0-15,-3 2-8 0,3 4 8 0,-3-1 0 16,0-2 0-16,0-1 0 0,3 3 0 16,-3 1 0-16,2-1 8 0,1 0-8 0,-3 1 8 0,3-1-8 15,3 0 8-15,-3 1-8 16,0-4 0-16,3 3 9 0,-4-2-9 16,4 0 0-16,-3-3 8 0,3 0-8 15,0 0 0-15,3-3 0 0,-3 3 9 0,-1-3-9 16,4-2 0-16,-3 0 9 15,3 0-9-15,-3-3 0 16,3 0 0-16,-3 0 8 0,2-3-8 0,1 3 0 16,-3-2 0-16,3-1 8 15,-3 0-8-15,3 4 0 0,-4-1 0 0,1 0 0 16,-3 0 0-16,3 5 8 16,-3 0-8-16,0 1 8 0,0 2-8 0,0 0 0 15,-4 0-12-15,4 5 12 0,0 0 0 0,-3 1 0 16,3 2 0-16,0 2 8 0,0 1 11 15,0-1 1-15,-3-2 1 0,0 0 0 16,2 5-21-16,1-5 0 0,-3 0 0 16,3 0-8-16,0-2 8 0,0-1 0 0,0 0 0 15,0 0 8-15,-1-2-8 0,4-3 11 16,-3 0-11-16,0-3 12 0,3 1-12 16,-3-3 0-16,3 5 0 0,3-6 0 0,-4 1 0 0,4-3 0 15,-3 3 0-15,0-1 0 0,3 1 0 0,0-3-12 0,-1 0 2 16,4 0 1-16,-3 3 9 0,0 0 0 15,0 2 8-15,0 0-8 0,-4 3 0 16,4 0-12-16,-3 0 2 0,0 3 0 0,0 0 10 16,0 2 0-16,-3 0 0 0,0 3 0 15,2-2 0-15,-2 1 0 0,0 1 8 0,3 0-8 0,-3 0 13 16,6 0-1-16,-3-2-1 0,-1 1 0 0,7-4-11 16,0 0 0-16,-3-1 0 0,3-2 0 0,0 0 0 15,-1-2 8-15,-2 2-8 0,3-3 0 0,0 0 0 16,0-2 0-16,-7 0-12 0,4 0 12 0,0-1 0 15,0 1 0-15,-3 0 0 0,3-1 12 16,-3 1-12-16,2 2 0 0,1-2 0 0,0 3 0 16,0-1 0-16,0 0 0 0,-3 3 0 0,-1 0 0 0,7 0 0 15,-3 3 0-15,0 0 0 0,0-1-11 16,3 1 11-16,-4-1 0 0,4 1 0 16,-3 0 8-16,0 2-8 0,3-2 0 0,-3-1 0 15,-1-2 8-15,1 3-8 0,-3-3 0 16,3-3 0-16,0 3 0 0,3-2 0 0,-1-1 0 0,1 0 0 15,0 1 0-15,0-4 0 0,-3 4-8 16,2 2 8-16,1 2 0 0,-3-4 0 0,0 4 0 16,0 4 0-16,0-1 0 0,-1 0 0 0,-2 1 0 0,0 4 0 15,0 1 11-15,3 2 2 0,-3 0 1 0,0-2 0 0,2-1 0 16,4-2-2-16,3 3 0 0,0-8 0 0,6 2 0 16,-4 0-12-16,7-2 0 0,0-6 0 0,2-2-852 0</inkml:trace>
  <inkml:trace contextRef="#ctx0" brushRef="#br0" timeOffset="189332.045">12173 16671 172 0,'0'0'16'0,"0"0"-16"0,0 0 0 0,0 0 0 16,0 0 132-16,0 0 23 0,6-2 5 0,-6 2 0 15,3-3-78-15,-3 3-16 0,3-3-3 0,3 1-1 16,0-3-18-16,3 2-3 0,-3-5-1 0,3 3 0 16,3 2-9-16,-4 0-3 0,1-5 0 0,0 3 0 15,3-3-14-15,-3 0-3 0,6-2-1 0,-3-1 0 16,0 1 10-16,0-1 1 0,3 3 1 0,-3-3 0 0,-1 1 6 0,1-1 2 16,0 3 0-16,0 3 0 0,0-3-6 0,0 8 0 15,0 3-1-15,0 2 0 0,0 0 1 16,-3 3 0-16,0 0 0 0,0 3 0 0,2-1-12 0,-2 1-3 15,-3 0 0-15,3-4 0 16,3 4-95-16,-3-3-19 0,15-5-4 0,-9-6-1 0</inkml:trace>
  <inkml:trace contextRef="#ctx0" brushRef="#br0" timeOffset="191645.06">6390 16465 633 0,'0'0'28'0,"0"0"6"0,0 0-34 0,0 0 0 0,0 0 0 0,0 0 0 16,0 0 55-16,0 0 4 0,0 0 1 0,0 0 0 15,0 0 8-15,0 0 3 0,0 0 0 0,0 0 0 16,0 0-23-16,0 0-5 0,0 0-1 0,0 0 0 16,0 0-2-16,0 0-1 0,0 0 0 0,0 0 0 15,6 0-19-15,-1-5-4 0,1-1-1 0,-6 6 0 16,0 0-15-16,0-5 9 0,3-3-9 0,0 3 8 15,-3 0-8-15,0 5 0 0,3-6 0 0,3 1 0 16,-3 0 0-16,-3 5 0 0,3-6 0 0,0 1 0 16,-3 5 0-16,3-5-11 0,-3 5 3 0,0 0 0 15,0 0-1-15,0 0 0 0,0 0 0 0,0 0 0 16,0 0-4-16,0 0-1 0,0 0 0 0,0 0 0 16,0 0 2-16,0 0 1 0,0 0 0 0,3 3 0 15,3 4 11-15,-3-1 8 0,-3 2-8 0,0-3 11 0,0 3-11 0,0 0 0 16,3 2 0-16,0 1 0 0,-3 0 12 0,6-1 1 15,-6 1 0-15,0 2 0 0,0-2-13 0,0-1 9 16,0 1-9-16,0-1 8 0,0-2-8 16,3 0 0-16,-3 0 0 0,0 0 8 0,3 0-8 15,-3-3-17-15,0-5 4 0,0 8-396 16,0-2-79-16</inkml:trace>
  <inkml:trace contextRef="#ctx0" brushRef="#br0" timeOffset="191833.05">6384 16711 576 0,'0'0'51'0,"0"0"-41"0,0 0-10 0,0 0 0 15,0 0 84-15,3-3 14 0,3 1 3 0,-1-3 1 16,4-1-70-16,-9 4-15 0,9-1-2 0,-3-2-1 16,3 2 30-16,-3 0 5 0,0 1 2 0,3-1 0 15,0 3 4-15,0 3 1 0,-3-3 0 0,3 2 0 16,0 1-32-16,0-3-7 0,-3 3-1 0,3-3 0 15,-1 5-16-15,1-2-17 0,-3-3 3 0,0 2-404 16,0 1-81-16</inkml:trace>
  <inkml:trace contextRef="#ctx0" brushRef="#br0" timeOffset="192430.046">6384 16261 115 0,'0'0'10'0,"-6"0"-10"0,-3 0 0 0,0 0 0 15,6 6 64-15,-12-4 12 0,3-2 1 0,3 6 1 16,0-1-33-16,3 0-6 0,-6 0-2 0,3 3 0 16,0 0-10-16,3 6-3 0,1-4 0 0,-4 3 0 15,3 3 12-15,0 0 1 0,3 0 1 0,-3 5 0 16,3 3 26-16,0 0 4 0,3 5 2 0,0 0 0 16,3 3-24-16,0-1-5 0,0 1-1 0,6 0 0 15,3-6-25-15,-1 1-6 0,1-6-1 0,3 0 0 16,3-2-8-16,0-3 8 0,0-6-8 0,0 1 8 0,3-3 12 15,2-3 1-15,-2-2 1 0,3-6 0 0,-3 0 14 0,0-5 2 16,3 0 1-16,-4-5 0 16,1-5-13-16,3 2-2 0,-3-3-1 0,0-2 0 15,-3-3-3-15,-1 1 0 16,-2-4 0-16,0 1 0 0,-6-1-8 16,-6 1-3-16,0-1 0 0,-3 1 0 15,-6 2 7-15,-3 0 2 0,-6-2 0 0,0 5 0 0,3-1-18 0,-8 4 0 0,-1 2-8 0,0 0 8 16,0 6-40-16,0 2-3 0,0 0 0 0,1 0 0 15,-1 2-69-15,0 4-15 0</inkml:trace>
  <inkml:trace contextRef="#ctx0" brushRef="#br0" timeOffset="203304.047">1332 12875 345 0,'0'0'31'0,"0"0"-31"0,-9 5 0 0,1 0 0 0,-4-2 28 0,0 2-1 16,-3 3 0-16,3-3 0 0,0 3-9 0,-6 0-2 16,6 3 0-16,-6-3 0 0,4 2-6 0,-1 1-2 15,0 0 0-15,-3-1 0 0,6 3-8 0,0-2 0 16,-6 5 0-16,6-3 0 0,-3 0 0 0,1 0 0 16,-1 1 0-16,3-4 0 0,0 6 25 0,0-3 3 15,-6 1 1-15,6-1 0 0,0 0-8 0,-3 0-1 16,3 1-1-16,1-1 0 0,2 0-3 0,-3 3 0 15,3 0 0-15,-3-3 0 0,3 3-16 0,0 0 0 0,-3 0 0 0,3-1 0 16,0 1 0-16,0 3 0 0,0-1 0 16,3 1 0-16,-2-1 0 0,-1 4 0 0,0-4 0 0,6 1 0 15,-6 2 0-15,0 3 0 0,6-1 0 0,-6 1 0 16,3 0 0-16,3 0 0 0,0-3 0 0,-6 3 0 16,3 0 0-16,3-1 0 0,-3-1 0 0,0 1 0 15,6 1 0-15,-9 0 0 0,9 5 0 0,-6-2 0 16,3-1 0-16,3 1 0 0,-3-1 8 0,-3 3-8 15,6 0 0-15,-3 3 0 0,3-3 8 0,-5 3-8 16,5-3 0-16,-3 0 0 0,3 3 0 0,-6-6-9 16,6 3 9-16,0 0 11 0,0-2-3 0,0-1 0 15,6 1-8-15,-6 2 0 0,0-5 0 0,3 2 0 16,-3-2 0-16,5-3 0 0,-2 0 0 0,3 3 0 16,-3-3 0-16,0-2 0 0,3 2 0 0,-3-2 0 15,3-1 0-15,-3 3 0 0,0-2 0 0,3 2 0 0,3-3 0 16,0 4-11-16,-6-4 3 0,0 3 0 0,6-2 20 0,0 2 4 15,-6 0 0-15,3-2 1 0,3 2-3 0,0-3-1 16,-6 1 0-16,6-1 0 0,-1 1-5 0,-2-3-8 16,3 0 11-16,0 2-11 0,0-5 19 0,0 3-3 15,0 0-1-15,3 0 0 0,-3 0-6 0,3 0-1 16,-3-3 0-16,3 0 0 0,0 3 2 0,-1-3 0 16,4 3 0-16,-3-3 0 0,-3 1 6 0,6-1 0 15,0 0 1-15,-3 3 0 0,6-5 1 0,-3 2 0 16,2-3 0-16,-5 1 0 0,6 0-10 0,3-1-8 15,-3 1 12-15,3-1-12 0,-6 4 12 0,5-4-12 16,4 1 12-16,-3 2-12 0,3-2 0 0,3 2 0 16,-3 3 0-16,2 0 0 0,-5-3 0 0,3 3 0 0,3-3 0 15,-6-3 0-15,2 4 0 0,4-4 0 0,-6 1 0 0,3-3 0 16,3 2 0-16,-4-2 0 0,4 0 0 0,-3 3 0 16,3-6 13-16,-3 6-4 0,2-3-1 0,4 0 0 15,-6 0-8-15,6-1 0 0,-3 1-12 0,5 3 12 16,-8-3 0-16,3 0 0 0,3 2 0 0,-7-2 0 15,4 0 0-15,3 0 0 0,0 3 0 0,0 2 0 16,-7-2 0-16,4-1 0 0,0-2 0 0,3 0 0 16,5 3 0-16,-11-3 0 0,6 0 0 0,-3-1 0 15,0 4 0-15,-4 0 0 0,4-6 0 0,0 3 0 16,-3-3 0-16,3 0 0 0,-1 1 0 0,-2-4 0 16,0 1 0-16,3 2 0 0,-3-2 8 0,2 0-8 15,4-1 0-15,-6 4 0 0,3-4 0 0,-3 1 0 0,2 0 0 16,4 2 0-16,-9-3 0 0,3 1 0 0,3 0 0 15,-4-1 0-15,4-2 0 0,-3 0 0 0,3 0 0 0,3 0 0 16,-7 3 0-16,4 0 0 16,3 2 0-16,0-2 0 0,-4-1 0 0,1 1 0 15,0 2 0-15,0-2 0 16,0-1 0-16,2-2 0 0,-11 6 0 16,9-4 0-16,-3 1 0 0,0 0 0 0,-1-3 0 0,1 2 0 15,3 1 0-15,-3 0 0 0,-3-1 0 0,3 4 0 0,-4-1 0 0,7 0 0 0,-6 3 0 0,3-3 0 16,3 1 0-16,-7-1 0 0,1 0 0 0,0-2 0 15,0 2 0-15,0 1 0 0,0-4 0 0,-1 3 0 16,7-2 0-16,-12 2 0 0,6-2 0 0,3 2 0 16,-9-2 0-16,5 0 0 0,-5-3 0 0,6 5 0 0,0-2 0 0,-3-1 0 15,0 1 0-15,6-3 0 0,-10 5 0 0,7-2 0 16,0-3 0-16,0 2 0 0,3 1 0 0,-3 0 0 16,-1-1-9-16,-2-2 9 0,6 3 0 0,-3 2 0 15,3-2 0-15,-3 0 0 0,2-3 8 0,-2 5-8 16,0-2 0-16,3 2 0 0,-3-3 0 0,3 4 0 15,-4-1 0-15,4-2 0 0,0 2 0 0,0-2 0 16,0-1-8-16,2 4 8 0,-5-4 0 0,3 1 0 16,-3 0 0-16,6-1 0 0,-6 3 0 0,2-2 0 15,-2-3 0-15,0 3 0 0,0 2 0 0,3-2 0 16,-4-1 0-16,-2 1 0 0,6-3 0 0,-3 5 0 16,0-5 0-16,0 3 0 0,-3 0 0 0,2-1 0 15,1 1 0-15,0-1 12 0,0-2-3 0,0 3-1 0,-3-3 0 16,-1 0 0-16,4 3 0 0,0-1 0 0,-9-2 4 15,6 3 0-15,-6-6 0 0,3 3 0 0,3 3 4 0,-4-3 2 16,-2 0 0-16,3 0 0 0,0 0-18 0,0 0 0 16,0 0 0-16,0 0 0 0,0 3 0 0,-1-3 0 15,1 0 0-15,3 0 10 0,-3 0-10 0,-3 0 0 16,3 0 9-16,-3 0-9 0,0 0 0 0,0 0 0 16,3 0 0-16,-4 0 0 0,1 0 0 0,-3 0 0 15,3 0 0-15,0 0 0 0,0 0 0 0,-3 0 0 16,0 2 0-16,0-2 0 0,-9 0 0 0,9 3 0 15,0-3 0-15,3 0 0 0,-10 3 0 0,7-3 0 16,-9 0 0-16,9 2 0 0,-6 1 0 0,-3-3 0 16,6 0 0-16,-6 0 0 0,9 5 0 0,-3-2 0 15,0 0 0-15,0-3-8 0,-6 0 8 0,9 2-10 0,0 1 10 0,0-1-10 16,0 1-3-16,0-3-1 16,-3 3 0-16,3-1 0 0,3-4-2 0,-1 2 0 15,1 2 0-15,0 1 0 0,0 2-1 16,3-2-1-16,-6 0 0 0,3-1 0 0,3 4-2 0,-3-4 0 0,3 1 0 0</inkml:trace>
  <inkml:trace contextRef="#ctx0" brushRef="#br0" timeOffset="203909.045">5711 16005 518 0,'0'0'23'0,"0"0"5"0,0 0-28 0,0 0 0 0,0 0 0 0,0 0 0 16,0 0 94-16,0 0 14 0,0 0 2 0,0 0 1 15,0 0-67-15,0 0-14 0,0 0-2 0,0 0-1 16,0 0-16-16,0 0-3 0,0 0-8 0,3 8 12 16,-3 0 8-16,3 2 2 0,0-2 0 0,0 5 0 15,3 1-6-15,-6-1-2 0,6-3 0 0,0 4 0 16,0-1-3-16,0 0-1 0,3-2 0 0,-4-1 0 16,7-2-10-16,-9 3 0 0,3-3-12 0,3 0 12 15,0 0 0-15,0-1 0 0,-6 1 0 0,3 0 0 16,0-2 0-16,0 2 0 0,-6-8 0 15,3 5 0-15,-3 3 0 0,0-8 0 0,-3 5 0 16,0 0 0-16,0 1 0 0,-9-1 0 0,3 0 0 16,-3-2 0-16,3 2 12 0,-6 0-4 0,1 1 0 0,-4-1 0 0,0-2 2 0,0 2 0 15,-3 3 0-15,3 0 0 0,-3 0-2 0,4-3 0 16,-7 3 0-16,3 0 0 0,3 0-8 0,-3 0 0 16,3 0 0-16,0 0-384 15,4 2-75-15</inkml:trace>
  <inkml:trace contextRef="#ctx0" brushRef="#br0" timeOffset="206254.048">2502 15208 741 0,'0'0'32'0,"0"0"8"16,0 0-32-16,0 0-8 0,0 0 0 0,0 0 0 16,0 0 55-16,0 0 9 0,0 0 1 0,0 0 1 0,0 0 9 0,0 0 1 15,0 0 1-15,6 8 0 0,-3 3 16 0,-3-1 3 16,6-2 1-16,-6 3 0 0,0-3-29 0,0 2-7 15,3-2-1-15,-3 3 0 0,0 0-40 0,3-1-9 16,-3 1-2-16,3-3 0 0,-3 0-9 0,0-1 0 16,0 4 0-16,0-3 0 15,0-3-26-15,0-5-7 0,0 0-2 0,0 0 0 16,-3 6-130-16,3-6-27 0,0 0-4 0</inkml:trace>
  <inkml:trace contextRef="#ctx0" brushRef="#br0" timeOffset="206425.069">2526 15105 691 0,'0'0'61'16,"0"0"-49"-16,0 0-12 0,0 0 0 0,0 0 75 0,0 0 12 0,0 0 2 0,0 0 1 16,0 0-60-16,0 0-12 0,0 0-2 0,0 0-1 15,0 0-15-15,0 0 0 0,0 0 0 0,0 0-317 16,3 8-62-16</inkml:trace>
  <inkml:trace contextRef="#ctx0" brushRef="#br0" timeOffset="206761.059">2621 15224 1177 0,'0'0'52'0,"0"0"11"0,0 8-51 0,-3 3-12 15,3-1 0-15,0 1 0 0,0-3 11 0,3 2-1 16,-3-2 0-16,0 3 0 0,3-3 18 0,-3-3 3 15,-3 3 1-15,3-3 0 0,0-5-22 0,0 0-10 16,-3 3 10-16,3-3-10 0,0 0 24 0,0 0 0 16,0 0-1-16,0 0 0 0,0 0-23 0,0 0 0 15,0 0 0-15,0 0 8 0,0-5-22 0,3-3-4 16,-3-3-1-16,3 1 0 0,-3-4 9 0,6 4 2 16,3-1 0-16,0 1 0 0,-6-4 8 0,6 6 0 15,0-2 0-15,-3 5 0 0,3-1 0 0,0 1 0 16,0 2 0-16,0 3 0 0,-1 3 0 0,-2 0 0 15,3 2 0-15,-3 0 0 0,0 3 12 0,3 3 4 16,-3-3 0-16,3 5 1 0,-9-3-5 0,3 4 0 0,0-4-1 0,3 4 0 16,-6-1-11-16,0-3 12 15,3 4-12-15,3-4 12 16,-6 1-27-16,0-3-5 0,0 0 0 0,0-8-1 16,3 5-122-16,-3-5-24 0</inkml:trace>
  <inkml:trace contextRef="#ctx0" brushRef="#br0" timeOffset="207023.051">2952 15221 230 0,'0'0'20'0,"-3"-5"-20"0,3 0 0 0,0 2 0 0,-3 1 166 0,0-4 29 16,3 4 5-16,0 2 2 16,-9-3-149-16,9 0-29 0,-9 3-7 0,6 0-1 0,-6 3 19 0,3 0 3 15,0 2 1-15,0 3 0 0,3 0-6 0,-6 0-1 16,3 2 0-16,0 1 0 0,6 0-11 0,-6 2-2 15,3 0-1-15,3 3 0 0,0-6-6 0,0 1 0 16,3 2-1-16,3-5 0 0,-3 3 1 0,6-3 0 16,0 0 0-16,-3-3 0 0,3 0-12 0,6-2 0 15,-3 0 9-15,3-3-9 0,0 0-12 0,-4-3-8 16,7 0 0-16,-9 1-391 16,3-1-77-16</inkml:trace>
  <inkml:trace contextRef="#ctx0" brushRef="#br0" timeOffset="207259.073">3080 14978 115 0,'0'0'10'0,"0"0"-10"0,0 0 0 0,0 0 0 16,0 0 180-16,0 8 35 0,0 3 6 0,6-3 2 15,-6 5-154-15,0 0-30 0,3 3-7 0,-3 2 0 16,0 1 0-16,0 2 1 0,-3 0 0 0,3 0 0 15,0 3-9-15,0-3-1 0,0-2-1 0,0-1 0 16,0-4-22-16,0 2 0 0,3-1 0 0,3-1 0 16,-4-1-12-16,1-5 0 0,0 2 0 0,3-2-342 15,0 0-69-15</inkml:trace>
  <inkml:trace contextRef="#ctx0" brushRef="#br0" timeOffset="207565.044">3196 15198 748 0,'0'0'67'0,"0"0"-54"16,0 0-13-16,0 0 0 0,0 0 92 0,0 8 15 15,0 2 3-15,0 1 1 0,0-1-79 0,0 1-16 16,0 0-4-16,0-1 0 0,0 1 23 0,0-1 4 16,3 1 1-16,0-3 0 0,3 0-16 0,3 2-4 15,-6-4 0-15,2-1 0 0,7 0-20 0,-9 0 0 16,6-5 0-16,-3 0 0 0,6 0-12 0,-9-2-3 15,3-1-1-15,6-2 0 16,-3 0-10-16,-6-3-2 0,3 2-1 0,0-4 0 0,0 2 7 0,-3-3 2 0,3 3 0 0,-3 0 0 16,0-2 20-16,3-1 0 0,-6 1 0 0,0 4 0 15,0-2 0-15,0 8 0 0,0 0 0 16,0 0 0-16,0 0 10 0,0 0 0 0,0 0 0 0,0 0 0 16,0 0 2-16,3 8 0 0,-3 3 0 0,6-3 0 15,-6 0-12-15,0 2 12 0,2-2-12 0,4 0 12 16,-3 0-12-16,6-2 0 0,-6-1-12 0,0 0 12 31,6-2-127-31,-3-1-17 0</inkml:trace>
  <inkml:trace contextRef="#ctx0" brushRef="#br0" timeOffset="207961.047">3550 15184 576 0,'0'0'51'0,"0"0"-41"0,-9 0-10 0,3 0 0 0,0 3 100 0,0 2 19 16,-3 1 3-16,6 2 1 0,-9 0-107 0,6 2-16 15,3 1-15-15,-9-1 3 0,10 4 25 0,-4-4 5 16,6 3 1-16,-6 1 0 0,6-1 13 0,-3-3 4 16,6 1 0-16,-3-3 0 0,6-3-5 0,-6 3-1 15,6-3 0-15,-1 1 0 0,4-6-13 0,0 2-2 16,-9-2-1-16,6 0 0 0,9-2-14 0,-9-4 0 16,0 1 0-16,3-3 0 0,-9 3 0 0,3-3 0 15,3-3 0-15,-6 1 0 16,3 2-29-16,0-5-3 0,3-1 0 0,-6-1 0 0,0 1 32 0,0 1 0 15,0-5 0-15,3 2 0 0,-6 0-16 0,3 0-3 0,0-3-1 16,0 4 0-16,-6-4 7 0,6 6 1 0,-3-3 0 16,0 0 0-16,3 3 0 0,0 0 0 0,0 2 0 15,0 3 0-15,-6 0 35 0,6 3 7 0,0 5 2 0,0 0 0 16,0 0-8-16,0 0-2 0,0 0 0 0,6 10 0 16,-6 4 0-16,0-1 0 0,6 0 0 0,0 3 0 15,-3 2-8-15,3 4-2 0,-3-1 0 0,0 0 0 16,-3 3-12-16,3-3 9 0,3-3-9 0,0-2 8 15,-6 3-8-15,3-3 8 0,3-3-8 0,-6 3 8 32,5-3-54-32,1 0-11 0,-6-5-3 0,3 3 0 0</inkml:trace>
  <inkml:trace contextRef="#ctx0" brushRef="#br0" timeOffset="208308.068">3699 15211 961 0,'0'0'42'0,"0"0"10"0,0 0-42 0,0 0-10 15,0 0 0-15,0 0 0 0,0 0 34 0,6 5 5 16,3-2 1-16,-9-3 0 0,0 0-16 0,3 2-4 16,3 1 0-16,-6-3 0 0,0 0 20 0,8 0 3 15,-2 0 1-15,0 0 0 0,-6 0-26 0,0 0-5 16,6 0-1-16,-6 0 0 0,6-3-12 0,-6 3 9 16,9-2-9-16,-9 2 8 0,0-5-8 0,0 5 0 15,0 0 0-15,0 0 0 0,0-8 0 0,0 2 0 16,0-2 0-16,-6 3-11 0,0 2 11 15,3 1-12-15,-3-1 12 0,0-2-12 0,0 2 2 0,1 1 0 16,2 2 0-16,-6 0 0 0,-3 2 10 0,6 1 0 0,-3 2 8 16,3-2-8-16,3 2 11 0,-3 3-3 0,6-3 0 0,-6 3 0 15,3 0-8-15,3 0 8 0,0 3-8 0,3-3 8 16,3 0 10-16,-6-3 2 0,3 3 0 0,3-3 0 16,0 6-20-16,3-3 0 0,-3-3 0 0,0 3 0 15,3-3 0-15,0-2-12 0,-1 5 1 0,4-6 1 31,0-2-51-31,3 0-11 0,6-5-1 0,-6 0-1 0</inkml:trace>
  <inkml:trace contextRef="#ctx0" brushRef="#br0" timeOffset="208563.045">3996 15129 460 0,'0'0'41'0,"0"0"-33"0,0 0-8 0,0 0 0 15,-9-3 200-15,4 3 37 0,5 0 8 0,-6 0 2 0,0 3-186 0,-3 2-37 16,3-2-7-16,0 2-1 0,3 0-16 0,-3 1 0 15,6-6 0-15,-3 8 0 0,3 0 10 0,0 0-1 16,3-3 0-16,3 3 0 0,0 0 12 0,0 0 3 16,3 0 0-16,0 2 0 0,-6-2 6 0,2 3 2 15,1-3 0-15,0-3 0 0,-6-5 0 0,0 8 0 16,0-8 0-16,0 8 0 0,0 2 9 0,0-2 3 16,0-2 0-16,-6-1 0 0,0-2-13 0,1 2-3 15,-4 0 0-15,6-2 0 0,-9-1-28 0,6 1-21 16,-3 0 3-16,3-1 1 15,-3-2-159-15,3 0-31 0,-9 0-6 0,6-2-2 0</inkml:trace>
  <inkml:trace contextRef="#ctx0" brushRef="#br0" timeOffset="210245.046">4627 15187 694 0,'0'0'31'0,"0"0"6"0,0 0-29 0,0 0-8 16,-3-3 0-16,3 3 0 0,-5 0 64 0,-1 0 12 15,-3 0 3-15,3 0 0 0,3 0-13 0,-6 3-2 16,3 0-1-16,0-1 0 0,0 1-15 0,0 0-4 16,6-3 0-16,-3 5 0 0,-3-2-32 0,6-3-12 15,0 0 9-15,0 0-9 0,0 8 0 0,0-1 0 0,3 1 0 0,0-2 0 16,3-1 0-16,3 3 0 16,-3-3 0-16,3 3-11 0,0 0 19 0,0 0 3 0,0 0 1 0,-1 3 0 15,-5-3-1-15,3 2 0 0,-3-2 0 0,0 0 0 16,-3 0 9-16,-3-3 3 0,0 3 0 0,0-3 0 15,-3 3 1-15,-2-2 0 0,2-1 0 0,0-2 0 16,-3-1-14-16,-6 1-2 0,9 0-8 0,-6-3 12 16,3 0-25-16,0 0-6 0,-3-3-1 0,6 0 0 31,3 1-60-31,-6-1-13 0,0-2-3 0,6-1-504 0</inkml:trace>
  <inkml:trace contextRef="#ctx0" brushRef="#br0" timeOffset="210485.045">4746 15044 1148 0,'0'0'51'0,"0"0"10"0,0 0-49 0,0 0-12 16,0 0 0-16,0 0 0 0,0 0 19 0,-5 6 1 16,5 4 0-16,-3-2 0 0,0 5-7 0,0 0-1 15,3 1 0-15,-3-1 0 0,0 3 36 0,3 0 6 16,0 2 2-16,0 1 0 0,0-3-18 0,0 2-3 15,0-5-1-15,0 3 0 0,0 0-25 0,0-3-9 16,0 1 0-16,3-1 9 0,0 0-9 0,-3 0 0 16,3-5 0-16,0 0 0 15,-3 0-64-15,3 0-4 0,-3-8-2 0,5 5-566 0</inkml:trace>
  <inkml:trace contextRef="#ctx0" brushRef="#br0" timeOffset="210712.047">4645 15208 979 0,'0'0'87'0,"0"0"-70"0,0 0-17 0,0 0 0 16,0 0 72-16,0 0 10 0,0 0 2 0,0 0 1 16,0-5-50-16,3 0-11 0,-3 5-1 0,6-3-1 15,0-2 10-15,0 2 3 0,3 0 0 0,-3 1 0 16,3-1-15-16,3 3-2 0,-3-2-1 0,6-1 0 15,-6 3-17-15,2 0 0 0,-2 0-13 0,3 0 5 16,-3 3-72-16,0-1-13 0,3-2-3 16,-6 3-1-16</inkml:trace>
  <inkml:trace contextRef="#ctx0" brushRef="#br0" timeOffset="210997.045">4800 15221 759 0,'0'0'33'0,"0"8"8"0,3 0-33 0,-3-2-8 16,0 2 0-16,3 2 0 0,0-2 42 0,0 5 6 16,-3-2 2-16,0 0 0 0,3-4 6 0,-3 4 2 15,3-6 0-15,0 1 0 0,-3-6-2 0,0 8 0 16,0-8 0-16,0 0 0 0,0 0-17 0,0 0-4 16,0 0-1-16,0 0 0 0,0 0-12 0,0 0-2 0,0 0-1 15,0 0 0-15,0 0-3 0,0 0 0 0,0 0 0 0,6-8 0 16,-6 0-4-16,0 0 0 0,0-3-1 0,3 1 0 15,3 2-11-15,0-3 8 0,0 3-8 0,-3-2 8 16,6 2-8-16,-3-3 0 0,5 3 0 0,-8 3 0 16,3-1 0-16,0 4-9 0,3-3 9 0,0 5 0 31,-3 0-60-31,6 2-6 0,-6 1-1 0,3-1-377 0,-3 4-75 0</inkml:trace>
  <inkml:trace contextRef="#ctx0" brushRef="#br0" timeOffset="211326.048">4985 15232 345 0,'0'0'15'0,"0"0"4"0,0 0-19 0,0 0 0 0,0 0 0 0,0 0 0 16,0 0 136-16,0 5 23 0,0-5 5 0,0 0 0 0,3 8-94 0,3 0-19 15,-6-2-4-15,6 1-1 0,-4 1-18 0,1 0-3 16,-3 0-1-16,3-2 0 0,3 2-12 0,-3-3-4 16,-3-5 0-16,6 5 0 0,0 0-8 0,-6-5 0 15,0 0 0-15,3 0 0 0,-3 0 28 0,6-2 3 16,6-1 1-16,-12 3 0 15,3-5-52-15,3 0-9 0,0-1-3 0,-3 1 0 0,3 0 20 0,-6 5 3 16,6-8 1-16,-3 2 0 0,0-2 8 0,0 1-8 16,-3-1 8-16,3 0-8 0,0 2 0 0,-3 6 0 15,0 0 0-15,0 0 0 0,0 0 8 0,0 0 0 16,0 0 0-16,0 0 0 0,0 0 0 0,0 0 0 16,0 8 0-16,0 3 0 0,0-3 0 0,0 0 0 0,0 2 0 0,6-2 0 15,-6 0 0-15,0 3 0 0,3-6 0 0,0 0 0 31,0 1-49-31,3-1-8 0,-6-5-2 0,11 5 0 0</inkml:trace>
  <inkml:trace contextRef="#ctx0" brushRef="#br0" timeOffset="211539.054">5291 15214 925 0,'0'0'40'0,"0"0"10"0,-3-3-40 0,-3 3-10 0,-3 0 0 0,3 0 0 16,0 0 16-16,-2 5 0 0,2 0 1 0,0 1 0 15,-3 2-17-15,3 0 0 0,-3 2 0 0,3 1 0 16,-3-1 40-16,3 1 10 0,3 0 2 0,0-1 1 16,0 3 0-16,3-2 0 0,3-3 0 0,0 2 0 15,0-2-27-15,3 3-6 0,3-6 0 0,0 3-1 16,0-2-19-16,3-4 10 16,0 1-10-16,2-1 8 0,-2-2-25 0,3-2-6 15,0-1-1-15,0-2-593 0</inkml:trace>
  <inkml:trace contextRef="#ctx0" brushRef="#br0" timeOffset="211757.05">5413 15055 288 0,'-9'-5'12'0,"9"5"4"0,0 0-16 0,0 0 0 16,0 0 0-16,0 0 0 0,0 0 188 0,0 7 34 15,0 4 7-15,-6 0 2 0,12 4-172 0,-6-1-35 0,0 4-6 0,0 1-2 16,0 5 16-16,-6-3 4 0,12 0 0 0,-6 0 0 15,0-2-16-15,0-1-4 0,0 3 0 16,3-2 0-16,0-3-16 0,-6 0 0 16,3-1 0-16,0 1 0 0,0-2 0 0,0-4-12 15,-3 1 1-15,3-3-585 0</inkml:trace>
  <inkml:trace contextRef="#ctx0" brushRef="#br0" timeOffset="211920.047">5279 15198 403 0,'0'0'36'0,"0"0"-36"0,0 0 0 0,0 0 0 0,0 0 180 0,9 0 30 16,0 0 6-16,0 0 0 0,3 0-155 0,-3 0-31 16,3-3-6-16,3 3-2 0,-3 0 27 0,3-3 6 15,-1 3 1-15,4 0 0 0,0-2-24 0,-3-1-4 16,3 3 0-16</inkml:trace>
  <inkml:trace contextRef="#ctx0" brushRef="#br0" timeOffset="213194.044">5762 15319 172 0,'0'0'8'0,"0"0"1"0,0 0-9 0,0 0 0 0,0 0 0 0,2 8 0 16,4-2 137-16,-3 2 26 0,3-1 5 0,-6 7 0 15,0-4-64-15,3 4-12 0,-3-1-4 0,3 0 0 16,-3 3-11-16,3-3-2 0,-3 0-1 0,0 1 0 16,0-1-35-16,0 0-7 0,0-2-2 0,0-1 0 15,0-2-11-15,0 0-3 0,0-8 0 0,-3 8 0 16,3-3-4-16,0-5-2 0,0 0 0 0,0 0 0 15,0 0-10-15,0 0 0 0,0 0 0 0,0 0 0 16,0 0 0-16,0 0 8 0,0 0 0 0,0 0 0 16,-6-2-8-16,6-4 0 0,-6-2 0 0,3 0 8 15,0 1-8-15,3-4 0 0,-3 0 0 0,3-2 8 16,0-3-8-16,0 3 0 0,-2 0 0 0,2 0-11 16,2-3 11-16,-2 0 0 0,3 0 0 0,-3 0 0 15,3 0 0-15,6 0 0 0,-9 0 8 16,6 3-8-16,0 3 0 0,0-4 0 0,0 1 0 15,0 3 0-15,3 2 8 0,-3 0 3 0,0 2 1 0,3 1 0 0,-9 5 0 0,9 0 1 16,-3 3 0-16,3 2 0 0,-3-2-13 0,6 5 0 16,-9 0 8-16,2 0-8 0,-2 2 0 0,0 3 0 15,-3 1 0-15,0-1 0 0,-3 0 0 0,-2 0 14 16,-1-2-2-16,-3-1-1 0,3 1-11 0,-3 0 0 16,0-1 9-16,-3-2-9 0,0-3 16 0,3 1-2 15,-3-1 0-15,3-2 0 0,0 2-26 0,3-5-6 16,-3 3-1-16,3-6 0 15,1 3-35-15,5 0-7 0,0 0-2 0,0 0-408 0,-3-5-81 0</inkml:trace>
  <inkml:trace contextRef="#ctx0" brushRef="#br0" timeOffset="213569.045">6056 15237 1054 0,'0'0'47'0,"0"0"9"0,-3 0-44 0,-3 3-12 0,0 0 0 0,0-3 0 16,3 2 0-16,-9 4 8 0,4-4-8 0,-1 4 8 16,0-1 2-16,0 0 0 0,0 0 0 0,-3 3 0 15,3 0 11-15,3 3 3 0,-3-1 0 0,6 1 0 16,-3-3-13-16,6 3-3 0,-6-1 0 0,6 1 0 16,6-6 20-16,-6 3 3 0,3 0 1 0,3-3 0 15,0 0-32-15,3 1 0 0,-9-6-8 0,6 0 8 0,6 0 0 0,-3-3 0 16,-3 0 8-16,3-2-8 0,0 0 0 0,-3 0-13 15,-1-1 1-15,4-2 0 16,-3 0-13-16,-6 0-3 16,6 1 0-16,-3 1 0 0,-3-2 20 0,0 0 8 0,3 3-8 0,-3 5 8 0,0-5 0 15,0 5 14-15,-3-5-2 0,3 5 0 0,0 0 8 16,0 0 2-16,0 0 0 0,0 0 0 0,0 0 6 16,0 0 0-16,0 5 1 0,0 3 0 0,0 0 1 0,0 0 0 15,3 0 0-15,0-1 0 0,0 1-12 0,0 0-2 16,3 0-1-16,-3-2 0 0,0-1-15 0,0 0 0 15,3 0 0-15,-6-5-10 16,0 0-46-16,3 8-10 0,-3-8-2 0</inkml:trace>
  <inkml:trace contextRef="#ctx0" brushRef="#br0" timeOffset="213758.045">6208 15221 288 0,'0'0'25'0,"0"0"-25"0,0 6 0 0,0 2 0 16,0-3 160-16,0 3 28 0,0 3 4 0,0-4 2 16,0 4-119-16,0-3-24 0,0 0-5 0,0 3-1 15,0-4-12-15,0 1-2 0,-3 0-1 0,3-2 0 16,0-1-16-16,3 0-3 0,-3-5-1 0,0 5-388 16,0-5-78-16</inkml:trace>
  <inkml:trace contextRef="#ctx0" brushRef="#br0" timeOffset="213916.046">6229 15208 576 0,'0'0'51'0,"0"0"-41"0,0 0-10 0,0 0 0 0,0 0 171 0,0 0 32 16,0 0 6-16,0 0 2 15,0 0-211-15,0 0-48 0,0 0-6 0,0 0-2 16,0 0-52-16,6 0-12 0,-6 0-1 0</inkml:trace>
  <inkml:trace contextRef="#ctx0" brushRef="#br0" timeOffset="214146.046">6309 15266 115 0,'-3'6'10'0,"3"-4"-10"15,3 6 0-15,0 0 0 0,0 0 212 0,-3 0 41 0,0 3 8 0,3-3 2 16,0 0-150-16,-3 0-29 0,0-3-7 16,0 0-1-16,3-2-53 0,-3-3-11 0,0 0-3 0,0 0 0 15,0 0 3-15,0 0 1 0,0 0 0 0,0 0 0 16,0 0 21-16,0 0 4 0,0 0 1 0,0-6 0 15,-3 1-29-15,0-3-10 0,3 3 0 0,0-3 9 16,0 0 2-16,0 0 0 0,3 3 0 0,0 0 0 16,3-1-3-16,0-2 0 0,3 3 0 0,-3 0 0 15,3-1-8-15,-3 4-11 0,0-3 3 0,3 2 0 16,3 3 8-16,-4 0 0 0,1 0 0 0,0 3 0 16,3-1-14-16,-6 3-1 0,3 1 0 0,3-1-684 15</inkml:trace>
  <inkml:trace contextRef="#ctx0" brushRef="#br0" timeOffset="-195919.683">1782 8837 115 0,'0'0'10'0,"0"0"-10"0,0 0 0 0,0 0 0 16,0 0 76-16,0 0 12 0,0 0 4 0,0 0 0 15,0 0-56-15,0 0-10 0,0 0-2 0,0 0-1 16,6-5 7-16,-6 5 2 0,0 0 0 0,3-5 0 15,6 2-32-15,-9 3-13 0,0 0 1 0,0-5 0 16,9-3 12-16,-6 5 0 0,3-2 12 0,0-1-12 16,-6 6 0-16,5-5 0 0,-2 0 0 0,3 2 0 0,-6 3 0 0,6-5 0 15,3 0 0-15,0 2 0 0,-3-2 0 0,0-1 13 16,-6 6-4-16,9-5-1 0,-3 2-8 0,0 1 0 16,-6 2 0-16,9-3 0 0,-3 0 0 0,-6 3-11 15,9-5 3-15,-6 5 0 0,-3 0 8 0,9-2 0 16,-9 2 0-16,9-3-8 15,-9 3 8-15,3 0 0 0,-3 0 0 0,9 3 0 0,-1-1 0 16,1 1 0-16,-9-3 0 0,3 5 0 16,6-2 0-16,0-1 0 0,-6 6 0 0,6-2 0 0,0 2 0 15,-6 0 16-15,6-3-4 0,0 3-1 0,0-3-2 16,3 3 0-16,-3 0 0 0,3 0 0 0,-1-3-9 0,1 3 12 16,3-5-12-16,-6 2 12 0,6 0-12 0,-3 1 10 0,-3-1-10 15,6 0 10-15,-9-2-10 0,9-3 10 0,-3 0-10 0,-1 0 10 16,1 0 2-16,3-3 0 0,-3 1 0 0,-3-1 0 15,0-2 11-15,3 2 2 0,0-2 1 0,0-1 0 16,-3 1-26-16,3 0-9 16,-4 0 0-16,4-1 0 0,3 1 9 0,-9-3 0 15,3 3 0-15,6-3 0 16,-12 2 0-16,6 1 8 0,0 0-8 16,0-3 0-16,3 3 0 0,-9-1 0 0,6 1 0 0,0 0 0 0,-1-1 0 15,-2 1 0-15,3 3 0 0,0-4 0 0,-3 4 0 0,0-1 0 0,3 3 0 0,-3 0-8 16,0-3 8-16,3 3 0 0,0 3 0 0,-3-3 0 15,6 3 0-15,-3 2 0 0,-3 0 0 0,3 0 0 16,5 1 0-16,-2 2 0 0,-9 0 8 0,3-3-8 16,6 3 0-16,0 0 0 0,-3 0 0 0,0 0 0 15,3 0 8-15,6 0-8 0,-9-3 10 0,6 0-10 0,-4 3 0 0,4-5 0 16,0 2 0-16,0-2 0 0,0-1 0 0,-3-2 0 16,3 0 9-16,-3 0-9 0,0-5 0 0,-1 2 8 15,4-2-8-15,-6 0 0 0,6-3 0 0,-3 3 8 16,-3-1-8-16,6-2 0 0,-3 0 0 0,0 3 8 15,0-3-8-15,2-2 0 0,-2 2 0 0,3-3 0 16,0 3 0-16,0 0 0 0,0 0 0 0,0 0 0 16,0 3 0-16,0 0 0 0,-1-1-11 0,-2 1 11 15,3 3-8-15,0-1 8 0,-9 0 0 0,9 3-8 16,-6 3 8-16,-3 0 0 0,3 2 0 0,-3-3 11 16,0 4-1-16,3 2 0 0,0-3-10 0,-1 3 0 0,1 0 0 15,0 0 0-15,-3 0 0 0,3 0 0 0,0-3 0 0,0 3 0 16,3 2 0-16,-6-4 0 0,6-4 0 0,-3 4-11 15,0-1 11-15,3-2 0 0,-3 2 0 0,2-2 0 16,1-3 0-16,-3 0 8 0,3 2-8 0,0-2 0 16,3-2 8-16,-3 2-8 0,0 0 8 0,0-3-8 15,3-2 0-15,-7 2 0 0,13 0 0 0,-9-2 0 16,3 0 0-16,0-1 0 0,0-1 0 0,3 1 0 16,3-2-10-16,-4 0 0 0,1 0 0 0,3 3 0 15,0-3 10-15,-6 0-10 0,3 0 10 0,0 0-10 16,-4 3 10-16,1 0 0 0,6 0 0 0,-9-1 0 15,3 4 0-15,0-4 0 0,-3 4-11 0,0-1 11 16,0 3 0-16,2 0 0 0,-5 3 0 16,0-1 0-16,3 1 0 0,-3 2 12 0,3 1-1 15,0-1 0-15,0 0-11 0,0 0 12 0,3 1-12 16,-6 2 12-16,2 0-12 0,4-1 0 0,0 1 0 0,3-2 0 0,0 2 0 0,6-3 0 16,-9 3 10-16,3-3-10 0,-1 0 0 0,4-2 0 15,-6 2 0-15,6-5 0 0,-3 0 0 0,0 0 0 16,0 0 0-16,2 0 0 0,-5-2 0 0,3-1 0 15,0-2 0-15,0 2 0 0,0-2 0 0,0 0 0 16,-1-3 0-16,4 2 0 0,0-2 0 0,0 0 0 16,-6 1 0-16,6 1 0 0,2-2 0 0,-2 0-9 15,0 0 9-15,3 3 0 0,-3 0-16 0,0 2 3 16,-1 1 0-16,-2-4 0 0,-3 4 13 0,3-1-12 16,0 3 12-16,-3 0-12 0,-3-3 12 0,0 3 0 15,-1 3 0-15,1 0-9 0,-3 2 9 0,3-2 0 0,-3 2 0 0,3 0 0 16,0 0 9-16,0 3-9 0,0-2 12 0,3 2-12 15,-3 2 11-15,2-2-11 0,-2-3 10 0,3 1-10 16,0-1 14-16,3-2-3 0,-3 2-1 0,0 0 0 16,3-2-10-16,-1 0 0 0,-2-1-12 0,0-2 12 15,0 0 0-15,3 0 0 0,0 0 0 0,-3-2 12 16,0-1-12-16,2 0 8 0,1 1-8 0,-3-4 8 16,6 1-8-16,-3 0-11 0,-3-3 3 0,6 2 0 15,-4-1 8-15,4 1-12 0,3-2 12 0,-9 3-12 16,3-3 0-16,0 3-1 0,3 0 0 0,-7-1 0 15,1 4 3-15,6-1 1 0,-6 0 0 0,0 3 0 16,-3 0 9-16,3 3 0 0,-3 0 0 0,0-1-8 16,2 1 24-16,-2 2 4 0,0 0 2 0,0 1 0 15,3-1-1-15,-3 3 0 0,0-3 0 0,3 1 0 0,3-1-2 16,-7 0-1-16,4 0 0 0,0 3 0 0,0-2-18 16,3-1 10-16,0 0-10 0,0-2 8 0,0 2-8 0,-1-2 8 15,4-1-8-15,-3 1 8 0,3-3 1 0,3 0 0 16,0-3 0-16,-4 1 0 0,4 2-9 0,-3-3-11 15,0 1 3-15,0-4 0 0,0 1 8 0,2 0-13 16,-8-1 5-16,6 1 8 0,0 0-12 0,-3-3 12 16,3 0-10-16,-1 0 10 0,4 0-10 0,0 3 10 15,-3-1-10-15,0 1 10 0,0 3-9 0,-4-4 9 16,1 6-8-16,3 0 8 0,-3 0 0 0,6 3 0 16,-9 0 0-16,3-1 0 0,-1 3 23 0,4 1 3 15,-3-1 1-15,3 0 0 0,0 1-3 0,0-1 0 0,2 0 0 0,1 3 0 16,0 0-9-16,3 0-3 0,0-3 0 0,-1 3 0 15,4-2-12-15,-3-1 0 0,3 0 8 0,0 3-539 16</inkml:trace>
  <inkml:trace contextRef="#ctx0" brushRef="#br0" timeOffset="-184313.685">20837 5664 867 0,'0'0'19'0,"0"0"4"0,0 0 1 0,0 0 0 0,0 0-24 0,0 0 0 16,0 0 0-16,0 0 0 0,0 0 76 0,0 0 9 16,0 0 3-16,0 0 0 0,0 0-28 0,0 0-6 15,0 0-1-15,0 0 0 0,0 0-17 0,0 0-4 16,0 0-1-16,0 0 0 0,0 0-23 0,0 0-8 15,0-5 0-15,3 0 9 0,-3-1 5 0,3 1 1 16,0 2 0-16,0-5 0 0,3 3-15 0,-6-3 0 16,3 3 8-16,-3 0-8 0,3 2 0 0,-1-2 0 15,1-1 8-15,-3 6-8 0,3-5 0 0,-3 5 0 16,0-5 0-16,0 5 0 0,3-6 0 0,-3 6 0 16,0 0 8-16,0 0-8 0,0 0 0 0,6-5 0 15,-6 5-12-15,0 0 12 0,0 0-11 0,0 0 11 16,0 0-10-16,0 0 10 0,0 0 0 0,0 0 0 15,0 0 0-15,0 0 0 0,0 0 0 0,0 0 0 0,0 0-9 0,6 3 9 16,-3 2 0-16,-3-5 0 0,0 0 0 0,3 5 0 16,0 3 0-16,-3 0 0 0,0 3 0 0,0-6 0 15,0 6-12-15,0-1 4 0,-3 1 0 0,3 2 0 16,-3 3 8-16,0 3 14 0,0-4-3 0,0 1-1 16,0 3-10-16,0-6 0 0,3 3 0 0,-3 0 0 15,3 0-16-15,0-3-6 0,0-5-1 0,0 0 0 16,-3 2-22-1,3-4-5-15,0-6-1 0,3 8-543 0</inkml:trace>
  <inkml:trace contextRef="#ctx0" brushRef="#br0" timeOffset="-184042.686">20816 5884 230 0,'0'0'10'0,"0"0"2"0,-6 2-12 0,6-2 0 15,-6 0 0-15,0 0 0 0,3 3 168 0,3-3 30 16,-6 3 6-16,6-3 2 0,-3 2-113 0,3-2-22 16,0 0-5-16,0 0-1 0,0 0-16 0,0 0-3 15,0 0-1-15,0 0 0 0,0 0-19 0,3 6-4 16,-3-6-1-16,6 2 0 0,3 4 11 0,0-4 1 16,0 1 1-16,0-1 0 0,3 4-6 0,0-6-2 15,-1 0 0-15,4 2 0 0,-6 1-15 0,3-3-3 0,-3 0-8 16,0 3 12-16,0-3-12 0,3 0 0 15,-3 5 0-15,-3-5 0 16,3-5-141-16,-3 5-31 0,-6 0-7 0,0 0-1 0</inkml:trace>
  <inkml:trace contextRef="#ctx0" brushRef="#br0" timeOffset="-183459.685">20923 5503 230 0,'0'0'20'0,"-3"-8"-20"16,0 3 0-16,0-1 0 0,0 1 144 0,-3 0 24 16,0-1 4-16,0 1 2 0,0 2-81 0,0 1-16 15,-3-6-3-15,3 5-1 0,1 1-20 0,-4-4-4 16,0 6-1-16,0-2 0 0,0 2-15 0,3 2-3 0,-6 4-1 15,3-6 0-15,0 5-11 0,-3 3-2 0,3-3-1 0,-3 6 0 16,-3-3-4-16,4 2-1 0,-1 3 0 0,0 3 0 16,0-3-10-16,0 6 0 0,3-3 9 0,0 5-9 15,0 3 0-15,0 2 0 0,3 3 0 0,0 6 0 16,6-1 0-16,-3 3 0 0,3-2 0 0,3 2 0 16,0-3 0-16,6-2 0 0,0 0 0 0,3-6 0 15,3 1 0-15,0-4 0 0,3-4-12 0,0-3 4 16,-4-3 8-16,7-5 0 0,6-3 10 0,-3-2-10 15,0-6 11-15,2-5-11 0,1-5 12 0,-3 0-12 16,3-6 13-16,-3-5-4 0,-1-5-1 0,-2-2 0 16,0 1-8-16,-6-1-17 0,0-4 4 0,-3 1 1 15,-3-3 12-15,-6 3 0 0,0 2 0 0,-6-3 0 16,0 4 12-16,-6-1 6 0,-3 3 1 0,0-3 0 16,-3 3-31-16,0 2-5 0,-3 4-2 0,3-1 0 15,1 5 19-15,-1 6 0 0,0-5 11 0</inkml:trace>
  <inkml:trace contextRef="#ctx0" brushRef="#br0" timeOffset="-173084.686">7425 7768 576 0,'0'0'12'0,"0"0"4"0,0 0 0 0,0 0 0 0,-6 0-16 0,6 0 0 16,0 0 0-16,0 0 0 0,-6-5 54 0,6 5 8 15,0 0 2-15,0 0 0 0,3-5 0 0,-3 5 0 16,0 0 0-16,0 0 0 0,0 0-52 0,0 0-12 16,-8-3 0-16,-1 0 0 0,9 3 54 0,-3-2 8 15,-9-1 2-15,3 3 0 0,9 0-52 0,-6 5-12 0,-3-2 0 0,0 0 0 16,-3 2 0-16,3 0 0 0,3 0 0 0,0 1 0 15,-6-1 0-15,3 0 0 0,9 3 0 16,0-2 0-16,-3 2 0 0,-3-3 0 0,6-5 0 0,3 8 0 16,0-3 0-16,-3 3 0 0,0 0 0 0,3 0 0 15,9 2 0-15,-6-2 0 0,-6-2 0 0,3 2 0 16,6 0 0-16,0-1 0 0,-6 1 0 0,-3 0 0 16,0 0 0-16,3 0 0 0,3-2 0 0,0-1 0 15,-9 3 0-15,6-3 0 0,3-2 0 0,-3 2 0 16,-6 0 54-16,3-5 8 0,0 0 2 0,0 0 0 15,0 0-52-15,0 0-12 0,-6 3 0 0,6-3 0 16,0 0 0-16,-3 5 0 0,-9 0 0 0,9-2 0 16,3-3 0-16,0 0 0 0,-9 3 0 0,6-1 0 15,3-2 0-15,0 0 0 0,0 0 0 0,-6 0 0 16,-3 3 0-16,9-3 0 0,0 0 0 0,0 0 0 0,-6 3 0 16,6-3 0-16,0 0 0 0,0 0 0 0,-9-3 0 0,9 3 0 15,6 0 0-15,3 0 0 0,-3 0 0 0,-6 0 0 16,0 0 0-16,0 0 0 0,12 3 0 0,-12-3 0 15,0 0 0-15,0 0 0 0,9 0 0 0,-9 0 0 16,0 0 0-16,0 0 0 0,0 0 0 0,0 0 0 16,0 0 0-16,0 0 0 0,-6 0 0 0,6 0 0 15,0 0 0-15,0 0 0 0,-6 2 0 0,6-2 0 16,0 0 0-16,0 0 0 0,0 0 0 0,0 0 0 16,0 0 0-16,0 0 0 0,0 0 0 0,0 0 0 15,0 0 0-15,0 0 0 0,6 0 0 0,-6 0 0 16,0 0 0-16,0 0 0 0,9 0 0 0,-9 0 0 15,0 0 0-15,-3 0 0 0,3 0 0 0,0 0 0 0,0 0 0 0,0 0 0 16,0 0 0-16,0 0 0 0,12 0 0 0,-6 3 0 16,-6-3 0-16,0 0 0 0,9 0 0 0,0 5 0 15,-3-2 0-15,-6-3 0 0,6 5 0 0,-3 3 0 16,3 0 0-16,0 0 0 0,-9 0 0 0,3 0 0 16,3 0 0-16,-3 0 0 0,-3 5 0 0,0-2 0 15,0-3 0-15,-3 2 0 0,3 3 0 0,-3-2 0 16,-3 0 0-16,0-1 0 0,9-2 0 0,-3 3 0 15,-6-1 54-15,3 1 8 0,6-3 2 0,-3-3 0 16,-3 3-52-16,6-8-12 0,0 0 0 0,6 8 0 16,-3 0 0-16,-3-8 0 0,0 0 0 0,9 5 0 15,6-2 0-15,-6-1 0 0,-9-2 0 0,9 3 0 16,3 0 0-16,0-3 0 0,-4-3 0 0,4 3 0 16,-3 0 0-16,0 3 0 0,3-3 0 0,-6 0 0 15,-6 0-151-15,9 2-33 0,9 4-6 0,-18-6-2 0</inkml:trace>
  <inkml:trace contextRef="#ctx0" brushRef="#br0" timeOffset="-171386.685">1594 12573 115 0,'0'0'10'0,"0"0"-10"0,0 0 0 0,0 0 0 15,0 0 164-15,0 0 32 0,0 0 5 0,0 0 2 16,0 0-116-16,0 0-23 0,0 0-5 0,0 0-1 15,0 0-10-15,0 0-1 0,0 0-1 0,0 0 0 16,0 0-2-16,0 0-1 0,0 0 0 0,0 0 0 16,0 0-27-16,0 0-4 0,0 0-2 0,0 0 0 15,0 0-10-15,0 0 10 0,0 0-10 0,3-3 10 16,6-5 6-16,-6 6 0 0,3-1 1 0,0-2 0 16,0 2-2-16,3 3-1 0,-9 0 0 0,9-2 0 15,3 2-6-15,-3-3 0 0,-6 3-8 0,6 3 12 16,-9-3-12-16,9 2 0 0,0 1 0 0,-9-3 0 15,0 0 0-15,0 0 0 0,2 5 0 0,-2-5 0 0,0 0 0 0,0 0 0 16,3 8 8-16,-3 3-8 0,-3-3 0 0,1-3 0 16,-4 3 8-16,3-3-8 0,-3 3 12 0,3 0-1 15,-3 0 0-15,0 3 0 0,0-1 7 0,3-2 2 16,-3 3 0-16,3-1 0 0,3 1-3 0,-3-3 0 16,-3 2 0-16,3-2 0 0,3 0-5 0,0 3 0 15,0-3-1-15,0-3 0 16,0-5-2-16,3 8 0 0,3-3 0 0,-3 1 0 0,-3-6-9 15,3 5 0-15,6-3 9 0,-3 4-9 0,-6-6 0 0,6 0 8 16,0 2-8-16,3 1 0 0,2 0 0 0,-8-3 0 16,-3 0 0-16,6 0-12 15,3 0-12-15,-6 0-2 0,6 0-1 0,0-3-757 0</inkml:trace>
  <inkml:trace contextRef="#ctx0" brushRef="#br0" timeOffset="-170965.681">1773 12771 1036 0,'0'0'23'0,"0"0"5"0,0 0 0 0,0 0 1 0,0 0-29 16,0 0 0-16,0 0 0 0,0 0 0 0,0 0 57 0,0 0 6 16,0 0 1-16,-3 0 0 0,0-5-52 0,-3 3-12 15,3 2 0-15,3 0 0 0,-9 0 54 0,9 0 8 16,-3 2 2-16,-6 1 0 0,9-3-1 0,-6 2 0 16,-3 4 0-16,3-1 0 0,0 0-37 0,3 1-7 15,3 2-2-15,-9-1 0 0,9 1-17 0,-2 0 0 16,2 3 0-16,0 0 0 0,0-1 11 0,2 3-11 15,1 1 10-15,3-1-10 0,-3 0 10 0,3 0-10 16,-3-2 10-16,6 2-10 16,-6 0-16-16,3-2-8 0,-6-1-3 0,0 1 0 0,3-3 27 0,3 0 0 0,-12-3 0 15,3 3 0-15,3-3 46 0,-6 3 14 0,3-2 4 0,-3-1 0 16,0 0-64-16,-3 1-8 0,0 1-4 0,-2 1-1 16,-4 0-3-16,3-2 0 0,3-4 0 0,-3 4-540 15,3-4-109-15</inkml:trace>
  <inkml:trace contextRef="#ctx0" brushRef="#br0" timeOffset="-160880.686">3014 7310 172 0,'0'0'16'0,"0"0"-16"16,0 0 0-16,0 0 0 0,0 0 85 0,0 0 15 15,0-5 2-15,3 3 1 0,3-4-59 0,-6 1-12 16,0-3-3-16,3 3 0 0,0-1-16 0,-3 6-3 15,6-5-1-15,-6 0 0 0,3 0-9 0,3-1 12 0,-6 1-12 0,3 0 12 16,0-1-12-16,0 4 10 16,0-6-10-16,-3 8 10 0,0 0-10 0,0 0 0 15,0 0 0-15,3-6 0 0,-3 6 0 0,6-5 0 16,-3 0 0-16,-3 5 0 0,0 0 0 0,0 0 0 16,0 0 0-16,0 0 0 0,0 0 0 0,0 0 0 0,0 0 0 15,0 0 0-15,6 5 0 0,-6 0 13 0,0-5-3 0,0 0-1 16,0 8 0-16,3-2 0 0,-3-6 0 0,3 8 0 15,-3 0-9-15,0 0 0 0,0-8 0 0,6 7 8 16,-6 4-8-16,3-3 0 0,3 0 0 0,-4 0 8 16,1 2-8-16,0-2 0 0,0-2 9 0,0 2-9 15,3 0 0-15,-6-1 0 0,0 7 0 16,9-4 0-16</inkml:trace>
  <inkml:trace contextRef="#ctx0" brushRef="#br0" timeOffset="-160637.682">2993 7443 518 0,'0'0'23'0,"0"0"5"0,0 0-28 0,0 0 0 16,0 0 0-16,0 0 0 0,0 0 40 0,0 0 2 15,0 0 1-15,0 0 0 0,0 0 17 0,9 0 3 16,3 0 1-16,-3 0 0 0,3 0-21 0,-3 0-4 15,-3 0-1-15,9 0 0 0,-6 0-26 0,3 0-4 16,-3 0-8-16,-4 2 11 0,10-2-11 0,-6 3-9 16,-3-3 9-16,9 0-13 0,-9 3 13 0,3-3 0 0,6-3 0 0,-9 3-464 15</inkml:trace>
  <inkml:trace contextRef="#ctx0" brushRef="#br0" timeOffset="-160113.65">3014 7123 57 0,'0'0'0'0,"0"0"0"16,-9 2 0-16,3 1 0 0,0 2 48 0,-3 0 4 16,-3-2 0-16,7 2 1 0,-4 3-28 0,0 0-5 15,3 3-2-15,-9 2 0 0,9 3 37 0,-9 0 7 16,6 0 2-16,3 5 0 0,-9-3-9 0,9 6-2 15,0-3 0-15,3 1 0 0,-3-1-27 0,6 0-6 16,6-3 0-16,-6 1-1 0,9-3 10 0,-3 0 3 0,3 0 0 0,3-6 0 16,3 1-4-16,6-6-1 0,-3 0 0 0,2-5 0 15,10 0 8-15,-3-5 1 16,9 0 1-16,-6-6 0 0,5 1-3 0,1-4-1 0,0-2 0 0,-1 1 0 16,-2-4-33-16,-3-2 0 0,-3 2 0 0,-1-2 0 15,-2-3 0-15,-3 3 0 0,-6 0 0 0,0 3 0 16,-3-1 58-16,-3 0 5 0,-9 1 1 0,0 2 0 15,-9 0 0-15,3 0 0 0,-6 0 0 0,-3 3 0 16,0-3-52-16,-6 3-12 0,3 3 0 0,4-1 0 16,-7 3 0-16,3 0 0 0,6-2 0 0,-6 4 0 15,0 1 0-15,6-3 0 0,3 5 0 0,0 1 0 16,4-1-100-16,5 3-22 0,0 0-5 0,0 0-1 16</inkml:trace>
  <inkml:trace contextRef="#ctx0" brushRef="#br0" timeOffset="-157377.646">3574 7300 230 0,'0'0'20'0,"0"0"-20"16,0 0 0-16,0 0 0 0,0 0 134 0,0 0 22 16,0 0 5-16,0 0 1 0,0 0-68 0,0 8-14 15,3 0-2-15,-3 0-1 0,0 2-33 0,-3-2-6 16,3 3-2-16,0-1 0 0,0 4 11 0,3-1 1 16,-3 0 1-16,0-2 0 0,0-1-2 0,0 1-1 0,0-1 0 0,0-2 0 15,0 0-31-15,0-8-7 0,0 8 0 0,0-8-8 16,0 0 12-16,0 0-12 0,0 0 12 0,0 0-12 15,0 0 13-15,0 0-4 0,0 0-1 0,0 0 0 16,0 0-8-16,0 0 12 0,3-8-12 0,-3 0 12 16,3-2-12-16,0-1 0 0,-3 1 0 0,6-4 0 15,-3 1 0-15,3 0 0 0,-6 0-12 0,5-1 12 16,1 1-18-16,3 0 4 0,-9 2 1 0,6 3 0 16,0 6 13-16,-6 2 0 0,0 0 0 0,0 0 0 15,9 0 0-15,0 2 0 0,-6 4 0 0,6 2 0 16,-6 0 0-16,3 2 0 0,-3 3 0 0,0 1 0 15,0-1 0-15,3-3 0 0,-6 4 0 0,6-4 0 16,-6 1 0-16,3-1 0 0,-3-2 0 0,3 0 0 16,-3-8-36-16,0 0-4 0,3 6 0 0,-3-6-1 15,6 2-95-15,-6-2-18 0,0 0-4 0,9-5-1 0</inkml:trace>
  <inkml:trace contextRef="#ctx0" brushRef="#br0" timeOffset="-157124.684">3773 7340 115 0,'0'0'10'0,"0"5"-10"0,-6 0 0 0,3 0 0 0,3 3 188 0,-6-2 35 16,3 2 7-16,3-3 2 0,0 5-153 0,0 1-31 15,0-3-5-15,0 3-2 0,0-1-13 0,0-2-4 16,3 0 0-16,3 0 0 0,-6 0 24 0,0-8 5 16,9 5 1-16,-6 0 0 0,3 1-11 0,0-4-3 15,3-2 0-15,-3 0 0 0,0 0-12 0,0-2-4 16,3-4 0-16,-3 1 0 0,-3 0-3 0,3-3-1 0,0 3 0 0,-6-3 0 15,3 0 10-15,-3 0 2 0,0 0 0 0,0 0 0 16,-3 0-32-16,3 0 0 16,0 3 0-16,-6-3 0 15,0 0-25-15,0 0-5 0,3 3-1 0,-3-1 0 16,3 4-16-16,-6-1-3 0,6-2-1 0,3 5-415 0,0 0-83 0</inkml:trace>
  <inkml:trace contextRef="#ctx0" brushRef="#br0" timeOffset="-156874.665">3901 7070 518 0,'0'0'46'0,"0"0"-37"0,0 0-9 0,0 0 0 16,0 0 190-16,-3 5 36 0,0 6 7 0,3-1 2 0,0 3-182 0,0 3-36 16,0 3-7-16,0 2-2 0,0 3 7 0,0 2 1 15,0 3 0-15,-6-2 0 0,6 2 12 0,-3 0 2 16,3-5 1-16,0-3 0 0,0 0-31 0,-3-5 0 15,3 0 0-15,0 0 0 16,0-3-24-16,3 0-4 0,0-2 0 0,-3-1-416 16,0 1-82-16</inkml:trace>
  <inkml:trace contextRef="#ctx0" brushRef="#br0" timeOffset="-156704.684">3788 7273 1443 0,'0'0'32'0,"0"0"6"0,0 0 2 0,0 0 0 0,0 0-32 0,0 0-8 0,0 0 0 0,0 0 0 15,9-2 0-15,-3-4 0 0,6 4 0 0,-3-1 0 16,-3 1 31-16,3 2 1 0,0 0 0 0,2 0 0 16,-2 0-32-16,3 0 0 0,3 0 0 0,-6 0 0 15,6 2-81 1,-3-2-16-16,12 5-3 0,-3-5-1 0</inkml:trace>
  <inkml:trace contextRef="#ctx0" brushRef="#br0" timeOffset="-156204.67">4187 7281 172 0,'0'3'16'0,"-3"0"-16"15,-3-1 0-15,0 4 0 0,3-1 165 0,-3 3 31 16,0 0 5-16,0 2 2 0,3 1-154 0,-3-1-30 16,0 1-7-16,3 2 0 0,-3 1-2 0,6-1 0 15,0 0 0-15,0 0 0 0,0-2 17 0,0-1 3 16,3-2 1-16,3 0 0 0,-3-2-9 0,6 1-2 15,-3-4 0-15,3 0 0 0,-3-3-4 0,3 0-2 16,-3-3 0-16,3 0 0 0,-3-4 14 0,3 1 4 0,-3-4 0 16,0-1 0-16,0 1-23 0,-3-1-9 0,3-2 8 0,-3-3-8 15,-1 0 8-15,1-3-8 0,-3 4 8 0,0-1-8 32,0 0-16-32,0 0-8 0,-3-3-1 0,1 4-1 15,-1-4-8-15,-3 0-2 0,3-2 0 0,0 5 0 0,0 1-10 16,-3 1-2-16,0 1-1 0,6 0 0 0,-3 8 40 0,0-3 9 0,0 2 0 0,3 6 0 15,0 0 37-15,0 0 7 0,0 0 2 0,3 11 0 16,0 0-16-16,0 2-3 0,-3 3-1 0,3 5 0 16,0 5 11-16,3 1 3 0,-3-1 0 0,3 1 0 15,-3-1-30-15,3 1-10 0,-1-6 0 0,1 0 9 16,0-3-9-16,-3-2 0 0,3 0 0 0,0-5 0 16,0-1-23-16,0-2-6 0,-3 3-2 0</inkml:trace>
  <inkml:trace contextRef="#ctx0" brushRef="#br0" timeOffset="-155893.651">4395 7355 1220 0,'0'0'54'0,"0"0"11"0,0 0-52 16,0 0-13-16,6 6 0 0,0-4 0 0,3 1 0 0,-3-3 0 15,-6 0 0-15,6 3 0 0,3-3 0 0,-3 0 0 16,-6 0 0-16,3-6 0 0,3 4 28 0,0-1 4 15,-3 0 0-15,-3 3 0 0,6-5-17 0,0-3-3 0,-6 3-1 16,3 0 0-16,-3-1-11 0,-3 1 12 16,3 0-12-16,0 5 12 0,0 0-21 0,-6-6-4 15,3 4-1-15,3 2 0 0,-6-3 14 0,0 3-11 0,-3 0 11 0,-3 5-10 32,3-2-16-32,0 2-3 0,0 1-1 0,0 4 0 0,0-2 30 0,0 5 0 0,3-2 0 0,0 2 0 15,-2 0 0-15,5 1-9 0,0-1 9 0,3 0 0 16,0 0 20-16,0 1 10 0,6-6 2 0,0 2 0 15,2-2-32-15,-2-3 0 0,3 1 0 0,6-1 0 16,-3 0 0-16,0-2 0 0,0-3-8 0,3 0 8 16,0-3-45-16,0-2-3 0,-1 0 0 0,4-3-484 15</inkml:trace>
  <inkml:trace contextRef="#ctx0" brushRef="#br0" timeOffset="-155643.652">4666 7125 918 0,'-12'-10'40'0,"9"4"9"0,-3 4-39 0,-3-4-10 16,3 1 0-16,0-3 0 0,-8 3 60 0,8 2 9 16,-3 1 3-16,-3-1 0 0,3 3-20 0,0 0-4 15,3 3-1-15,0 2 0 0,0 0-25 0,3 6-5 16,3-1-1-16,-6 4 0 0,6-1-5 0,-3 3-2 16,3 5 0-16,3 3 0 0,3-1 10 0,-3 1 1 15,3 0 1-15,-6 0 0 0,6 0-9 0,-3 0-3 16,0-3 0-16,0-3 0 0,3 1 4 0,-6-3 1 15,3-3 0-15,0-3 0 0,0 1-14 0,-3 0-10 16,3-3 2-16,0-1 0 16,-3-1-33-16,0-6-7 0,0 0 0 0,0 0-1 0</inkml:trace>
  <inkml:trace contextRef="#ctx0" brushRef="#br0" timeOffset="-155468.673">4452 7284 1422 0,'0'0'63'0,"0"0"13"0,0 0-61 0,0 0-15 0,0 0 0 0,3-5 0 16,6-3 36-16,3 2 5 0,-3 4 1 0,8-3 0 15,-2-1-18-15,0 4-3 0,-3-4-1 0,3 6 0 16,3-2-20-16,-6 2 8 0,3 0-8 0,-6 0 0 16,2 0 0-16,1 2 0 0,-3-2 0 0,0 6-488 15,0-1-98-15</inkml:trace>
  <inkml:trace contextRef="#ctx0" brushRef="#br0" timeOffset="-155257.672">4708 7292 230 0,'-3'5'20'0,"0"1"-20"15,0-1 0-15,0 3 0 0,3 0 260 0,0 0 47 16,0 2 9-16,3 3 3 0,-3 1-248 0,3-1-50 15,-6 0-9-15,3-2-3 0,0-1 17 0,3 1 3 16,-3-3 1-16,0 2 0 0,0-10 2 0,3 8 1 16,-3 0 0-16,0-8 0 0,0 0-33 0,3 6-16 15,-3 1 2-15,0-7 0 0</inkml:trace>
  <inkml:trace contextRef="#ctx0" brushRef="#br0" timeOffset="-155105.684">4681 7242 576 0,'-3'0'51'0,"3"-3"-41"0,0 3-10 0,0 0 0 15,0-5 173-15,0 5 33 0,0 0 6 0,9-6 2 16,0 1-214-16,-6 2-45 0,-3 3-8 0,9-2-2 16,0-1-117-16,0 1-24 0,-9 2-5 15</inkml:trace>
  <inkml:trace contextRef="#ctx0" brushRef="#br0" timeOffset="-154842.683">4815 7300 576 0,'0'0'25'0,"3"13"6"0,0 0-31 0,3 1 0 16,-6 1 0-16,0-1 0 0,0 2 184 0,0-6 30 16,0 3 6-16,-6-2 2 0,6 0-119 0,0-11-24 15,-3 7-5-15,3-7-1 0,0 0-39 0,0 0-8 16,-3 8-2-16,3-8 0 0,0 0-6 0,0 0-2 16,0 0 0-16,0 0 0 0,0 0-3 0,3-5-1 15,0 0 0-15,-3 0 0 0,6-6-12 0,-6 0 8 16,6-2-8-16,0 0 0 0,3-3 0 0,-6 0 0 15,6 3 0-15,-3 0 0 0,5-1 0 0,-11 9 0 16,6 0 0-16,0 2 0 0,3-2 0 16,-3 5 0-16,-6 0 0 0,9 0 0 0,0 3 0 0,0 5 11 15,-3-1-11-15,0 1 10 0,0 6-1 0,-3-4 0 16,0 1 0-16,0-1 0 0,0-2-9 0,0 0 0 0,0 0 0 16,-3-8 0-1,0 0-41-15,0 0-1 0,6 8 0 0,-6-8-487 0,0 0-98 0</inkml:trace>
  <inkml:trace contextRef="#ctx0" brushRef="#br0" timeOffset="-154490.682">5050 7284 1036 0,'-6'3'92'0,"6"-1"-73"0,0-2-19 0,0 0 0 16,0 3 84-16,6 2 12 0,-6-5 4 0,6 6 0 15,0-1-53-15,0-3-11 0,-6-2-1 0,6 8-1 0,3-5 2 0,-9-3 1 16,0 0 0-16,9 3 0 0,0-3 7 0,0 0 2 15,-3 0 0-15,3-3 0 0,-7-2-14 0,7-1-2 16,-6 4-1-16,3-1 0 0,0-5-29 0,-3 3 0 16,3 0 0-16,0-1-10 0,-6 1 10 0,3 0 11 15,0-1-3-15,0 1 0 0,-3-3-20 0,0 0-5 16,0 3-1-16,-3 2 0 0,3 3-4 0,-3-2-1 16,-3-1 0-16,6 3 0 15,0 0-33-15,-6 3-8 0,0-1 0 0,-3 6-1 16,3 0 31-16,0 0 6 0,1 5 2 0,-1 1 0 0,3-4 26 0,-3 3 0 15,3 1 0-15,3-1 0 0,-3 0 25 0,6-2 4 16,0-1 1-16,0 1 0 0,0-3-6 0,3 2-2 16,-1-2 0-16,1-2 0 0,3-1-22 0,0-2 0 15,3 2 0-15,0-5 0 16,0 0-42-16,3 0-13 0,-9-3-2 0,9 1-619 0</inkml:trace>
  <inkml:trace contextRef="#ctx0" brushRef="#br0" timeOffset="-154078.683">5383 7260 1033 0,'-14'-2'45'0,"14"2"11"0,0 0-45 0,-6 0-11 0,0 2 0 0,-3 1 0 16,3-1 50-16,-3 4 8 0,0-1 2 0,0 3 0 15,0 5-36-15,6 0-6 0,-6 1-2 0,3-1 0 16,-3 3 3-16,3 0 0 0,3 2 0 0,3-2 0 16,-3-3 24-16,3-2 5 0,3-1 0 0,3 1 1 15,-3-3-17-15,0 0-3 0,3-3-1 0,3 0 0 0,-3-2-16 16,0-3-3-16,3 0-1 0,0 0 0 15,0-3 6-15,-3 1 1 0,-3-3 0 0,6-3 0 0,-3 2-24 0,0-4-5 16,3-1-1-16,-6-2 0 0,2 0 15 0,-2-3 0 16,0 3 0-16,0-3-9 0,-3 0-8 15,0 0-2-15,0-3 0 0,0 1 0 16,-3-3-19-16,-3 2-4 0,4-2-1 0,-1 3 0 16,0-1 11-16,-9 3 1 0,3-2 1 0,9-1 0 15,0 6 2-15,-6 0 0 0,0-1 0 0,3 4 0 0,0-1 28 0,0 3-9 16,3 3 9-16,0 5 0 0,0 0 0 0,0 0 14 15,0 0-2-15,0 0 0 0,0 0 13 0,6 8 3 16,-3 3 0-16,-3 4 0 0,0 1 19 0,6 5 4 16,0 3 1-16,3 0 0 0,-3 3-36 0,3-1-6 15,-4 3-2-15,4 0 0 0,3-2-8 0,-9-4 10 16,6 1-10-16,0-3 10 0,-3 1-2 0,0-6-8 16,3-1 12-16,0-4-4 15,-3 2-43-15,3-2-9 0</inkml:trace>
  <inkml:trace contextRef="#ctx0" brushRef="#br0" timeOffset="-151131.662">2785 9128 806 0,'0'0'17'0,"0"0"4"0,0 0 1 0,0 0 2 0,0 0-24 0,0 0 0 0,0 0 0 0,0 0 0 16,0 0 0-16,0 0 0 0,0 0 0 0,0 0 0 15,0 0 56-15,0 0 6 0,6-3 2 0,-6-2 0 16,0 0 0-16,0 5 0 0,0 0 0 0,0 0 0 16,0-3 0-16,0 3 0 0,3-8 0 0,0 6 0 15,-3-4-52-15,3 1-12 0,0-3 0 0,0 3 0 16,-3 5 0-16,6-5 0 0,-6-3 0 15,0 2 0-15,3 4 0 0,3-4 0 0,-6 1 0 0,0 5 0 32,0 0-48-32,0 0-13 0,0-5-3 0,0 5 0 0,0 0 52 0,0 0 12 0,0 0 0 0,0 0 0 15,0 0 0-15,0 0 0 0,0 5 0 0,0 0 0 16,0-5 0-16,0 11 0 0,-6 0 0 0,6 2 0 16,6-3 48-16,-6 1 13 0,0 2 3 0,0-2 0 0,3 2-52 0,-3 0-12 15,3-2 0-15,-3 2 0 0,0-2 0 0,6-1 0 16,-6 1 0-16,0-1 0 0,0 1 0 0,0-3 0 15,3 0 0-15,-3 0 0 0,0-3 0 0,0 3 0 16,0 0 0-16,0-8-441 16,0 0-91-16</inkml:trace>
  <inkml:trace contextRef="#ctx0" brushRef="#br0" timeOffset="-150970.684">2746 9308 1036 0,'0'0'46'0,"0"0"10"0,0 0-45 0,0 0-11 0,0 0 0 0,0 0 0 16,0 0 0-16,15 0 0 0,-6-3 0 0,-3 3 0 16,9 0 0-16,-6 0 0 0,3 3 0 0,-3-3 0 15,-3 0 0-15,3 3 0 0,-1-6 0 0,4 6 0 16,-3-1 53-16,-3 1 9 0,6 0 2 0,-3-1 0 31,-3 4-103-31,3-4-20 0,-3 1-4 0,3 0-436 0</inkml:trace>
  <inkml:trace contextRef="#ctx0" brushRef="#br0" timeOffset="-150505.682">2824 8964 345 0,'0'0'0'0,"0"0"14"0,-3-3-4 0,-6-4 2 0,3 4-12 0,-3 0 0 16,-3 3 0-16,0-2 0 0,3 2 53 0,-6 0 9 16,0 2 2-16,0 6 0 0,1-3 0 0,2 3 0 15,0 3 0-15,0-3 0 0,-3 5-52 0,9 3-12 16,-9 0 0-16,3 2 0 0,0 6 54 0,0 3 8 15,3 2 2-15,1 0 0 0,-4 3 0 0,6-1 0 0,6-2 0 0,0 1 0 16,6-1-52-16,-3-5-12 0,6-1 0 0,2-2 0 16,7-2 54-16,-6-6 8 0,6-2 2 0,3-3 0 15,3 0-52-15,6-8-12 0,-4-6 0 0,4-2 0 16,0 3 54-16,3-5 8 0,-4-6 2 0,-5 0 0 16,3-3 0-16,3 1 0 0,-6-3 0 0,-4-1 0 15,-2 1-52-15,0 0-12 0,-6 0 0 0,-3-3 0 16,-6 0 0-16,0 1 0 0,-3 4 0 0,-3-2 0 15,0-3 54-15,-6 3 8 0,0 2 2 0,0 3 0 16,0 1-52-16,0 1-12 0,3 4 0 0,-9-1 0 16,9 6-48-16,-8 0-13 15,8 2-3-15,-3 3 0 0,0 3-51 0,0-1-10 0,6 1-3 0,-6 2 0 0</inkml:trace>
  <inkml:trace contextRef="#ctx0" brushRef="#br0" timeOffset="-149706.663">3291 9210 806 0,'0'13'36'0,"-3"-7"7"0,3-1-35 0,0 3-8 15,-6 0 0-15,6 5 0 0,-3-2 53 0,0-1 9 16,0 1 2-16,3-1 0 0,-3-2 0 0,3 3 0 15,-3-3 0-15,3-3 0 0,0 0-52 0,0-5-12 0,0 0 0 0,0 8 0 16,-6-2 54-16,6-6 8 16,0 0 2-16,0 0 0 0,0 0 0 0,0 0 0 0,0 0 0 15,0 0 0-15,0 0-52 0,0 0-12 0,0-8 0 0,0 0 0 16,6-3 0-16,-6 3 0 0,0-2 0 0,0-1 0 16,3 1 0-16,0-1 0 0,0 0 0 0,3 1 0 15,0 2 0-15,3 0 0 0,-3-3 0 0,3 3 0 31,-3 3-48-31,3-3-13 0,3 3-3 0,-3 0 0 0,-4 2 52 0,4 0 12 0,0 1 0 0,0 2 0 16,0 0 0-16,0 2 0 0,-3 1 0 0,3 2 0 16,-3 3 0-16,0-3 0 0,0 3 0 0,3 0 0 15,-9 0 0-15,3 3 0 0,-3-3 0 0,0 2 0 16,0-2 0-16,-3 3 0 0,3-3 0 0,0 2 0 16,0-2 0-16,-6 0 0 0,6-8 0 0,0 6 0 15,6 2-105-15,-6-8-19 0,0 0-3 0,0 0-1 16</inkml:trace>
  <inkml:trace contextRef="#ctx0" brushRef="#br0" timeOffset="-149409.684">3562 9223 1036 0,'0'0'46'0,"0"0"10"0,0 0-45 0,-6 6-11 16,6-6 0-16,-3 8 0 0,0 0 0 0,-3-1 0 15,3 1 0-15,-3 3 0 0,-3 0 53 0,6-3 9 16,3 2 2-16,0-2 0 0,-3 3 0 0,3-3 0 15,0 0 0-15,3 2 0 0,3-2-52 0,0-3-12 16,0 3 0-16,-3-5 0 0,3 2 54 0,0-2 8 16,3-6 2-16,-3 3 0 0,3-2-52 0,3-1-12 0,-9 0 0 0,3-5 0 15,5 3 0-15,-2 0 0 0,-3-1 0 0,-3 1 0 16,3-3 0-16,0 3 0 0,-3-3 0 0,-3 0 0 16,0 3 0-16,-3-3 0 0,3 0 0 0,-6 3 0 15,0-3 0-15,0 0 0 0,-3 2 0 16,6 1 0-16,-8 0 0 0,5 2 0 15,-3 1 0-15,0-1 0 16,9 3-48-16,0 0-13 0,0 0-3 0,0 0 0 0,0 0-51 16,0 0-10-16,0 0-3 0,0 0 0 0</inkml:trace>
  <inkml:trace contextRef="#ctx0" brushRef="#br0" timeOffset="-149039.684">3675 9223 1036 0,'0'0'23'0,"3"8"5"0,0 3 0 0,3-1 1 0,0-2-29 0,-6 3 0 0,3-3 0 0,-3 0 0 15,3 2 57-15,0-2 6 0,0-2 1 0,0 2 0 0,3 0 0 0,-3-3 0 16,-3-5 0-16,6 3 0 0,-6-3-52 0,6 2-12 16,-1 1 0-16,4-6 0 0,-6 1 54 0,3-1 8 15,-6 3 2-15,12 0 0 0,-3-5-52 0,-6 2-12 16,3-2 0-16,0-1 0 0,0 4 0 0,-3-1 0 16,3-2 0-16,-6 5 0 0,0 0 0 0,0 0 0 15,0 0 0-15,6-3 0 16,-6 3-48-16,0 0-13 0,0 0-3 0,6 8 0 0,-6-3 52 0,9 3 12 15,-6-2 0-15,0-1 0 0,0 0 0 0,3 0 0 16,0-2 0-16,3 0 0 0,-4-1 48 0,1-2 13 16,3-2 3-16,-3 2 0 0,0-3-52 0,3-2-12 15,-3 0 0-15,3-1 0 0,0 1 54 0,-3-3 8 0,0 0 2 16,-3 3 0-16,3-3-52 0,0 3-12 0,-6-3 0 0,0 0 0 16,-6 2 0-16,6 1 0 0,0 0 0 0,-3-1 0 15,0 1 0-15,0 0 0 0,0 0 0 0,3 5 0 16,0 0 0-16,0 0 0 0,0 0 0 0,0 0 0 31,0 0-151-31,0 0-33 0,0 10-6 0,3-2-2 0</inkml:trace>
  <inkml:trace contextRef="#ctx0" brushRef="#br0" timeOffset="-148572.67">4288 9279 1267 0,'0'0'56'0,"0"0"12"0,0 0-55 0,0 0-13 0,6-5 0 0,0 2 0 0,0 0 0 16,-3-2 0-16,3 0 0 0,-6 5 0 0,0 0 0 0,0 0 0 16,-3-3 0-16,3 3 0 0,-3-5 54 0,3 5 8 15,-9 0 2-15,0 0 0 0,0 2-52 0,0 1-12 16,-3 2 0-16,0 3 0 0,3 3 0 0,-2-3 0 16,2 5 0-16,-3-2 0 0,3-1 0 0,3 1 0 15,0 2 0-15,0 0 0 0,3 1 0 0,3-4 0 16,3-2 0-16,0 3 0 0,0-1 0 0,3-2 0 15,-6-8 0-15,0 0 0 0,9 3 0 0,0-3 0 16,0-5 0-16,0-1 0 0,0 1 0 0,2-3 0 16,-5 0 0-16,3 0 0 0,0-2 54 0,0 2 8 15,0-3 2-15,0 3 0 0,-6-5-52 0,3 2-12 16,0 3 0 0,0-5 0-16,-6 3 0 0,3-4 0 0,-3 1 0 15,3 0 0-15,-3 0 0 0,3-1 0 0,-3-4 0 0,0 2 0 16,0 3 0-16,0 0 0 0,0-6 0 0,0 3 0 0,0 0 0 0,0 3 0 0,0 0 0 0,3 5 0 15,-3 3 0-15,0-1 0 0,0 6 0 0,0 0 0 16,0 0 0-16,0 0 0 0,0 0 0 0,3 11 0 16,-3-3 0-16,0 5 0 0,3 3 0 0,-3 0 0 15,6 2 0-15,0-2 0 0,-6 3 0 0,6-3 0 16,-3-1 0-16,8 1 0 0,-8-2 0 0,0-4 0 16,6 6 0-16,-3-5 0 0,3-1 0 0,-6 1 0 15,3-3-48-15,0 0-13 0,3-3-3 0,-6 0-409 16,-3-5-83-16</inkml:trace>
  <inkml:trace contextRef="#ctx0" brushRef="#br0" timeOffset="-148221.684">4479 9263 806 0,'0'0'36'0,"0"0"7"0,-3-3-35 0,3 3-8 16,0 0 0-16,0 0 0 0,-3-5 53 0,3 5 9 16,0 0 2-16,0 0 0 0,0 0 0 0,3 0 0 15,3 3 0-15,5-1 0 0,-2-2-52 0,-3 3-12 16,3 0 0-16,0-1 0 0,3 1 54 0,-3 0 8 15,3-1 2-15,3 1 0 0,-6-3-52 0,3 0-12 16,-3 0 0-16,-3-3 0 0,3 3 0 0,-1-2 0 16,1-1 0-16,-9 3 0 0,3-5 0 0,3-1 0 15,-6 6 0-15,0 0 0 0,0-2 0 0,0-1 0 0,0-2 0 16,-6 0 0-16,0-1 0 0,3 4 0 16,-3-1 0-16,-2 0 0 0,-1 1 0 0,0-4 0 15,0 6 0-15,0-2 0 0,-3 2 0 0,3 2 0 16,-3-2 0-16,0 3 0 0,3 2 0 0,0 1 0 15,0-1 0-15,3 3 0 0,-3 0 0 0,4 0 0 0,-1-3 0 0,3 3 0 16,3 0 0-16,3 2 0 0,-3-2 0 0,6 0 0 16,-1-2 0-16,4 2 0 0,-3 0 0 0,9-1 0 15,-6-1 0-15,3 2 0 0,0-3 0 0,0 0 0 16,3-2 0-16,0 0 0 0,-3 2 0 0,2-3 0 16,1-2-48-16,0 0-13 0,0 0-3 15,0 0-537-15</inkml:trace>
  <inkml:trace contextRef="#ctx0" brushRef="#br0" timeOffset="-147949.678">4937 9075 1036 0,'-9'-13'46'0,"9"10"10"0,0-2-45 0,0 5-11 16,-9-3 0-16,6-2 0 0,0 0 53 0,-3 5 9 16,-3-3 2-16,0 3 0 0,0 0-52 0,1 3-12 15,-1-3 0-15,0 5 0 0,3-2 0 0,-6 2 0 16,3 3 0-16,0 0 0 0,3 3 54 0,0-1 8 15,3 3 2-15,0 3 0 0,0 0-52 0,3-3-12 16,0 6 0-16,3-3 0 0,0 2 0 0,0-2 0 16,3 0 0-16,-3 0 0 0,3 0 54 0,0-3 8 15,-6 0 2-15,0-2 0 0,6 2-52 0,-3-2-12 0,3-1 0 16,0 1 0-16,-6-3 0 0,0-3 0 0,0 3 0 16,3-3 0-1,-6 0-48-15,3-5-13 0,0 0-3 0,0 0 0 16,0 0 0-16,0 0 0 0,-6 0 0 0,0 0-341 0,0-2-69 0</inkml:trace>
  <inkml:trace contextRef="#ctx0" brushRef="#br0" timeOffset="-147770.686">4711 9221 1267 0,'0'0'28'0,"0"0"5"0,0 0 2 0,9-3 1 0,0 0-36 0,3 1 0 0,-4-1 0 0,7 3 0 16,-3-2 0-16,3-1 0 0,0 0 0 0,6 1 0 15,-9-1 0-15,3 3 0 0,0-3 0 0,-1 3 0 16,1-2 0-16,0 2 0 0,0 0 0 0,0 2 0 0,-3-2 0 0,0 3 0 16,9-3 0-16,-7 0 0 0</inkml:trace>
  <inkml:trace contextRef="#ctx0" brushRef="#br0" timeOffset="-147619.686">5014 9213 1267 0,'0'0'56'0,"0"0"12"0,0 0-55 0,0 0-13 15,0 0 0-15,3 8 0 0,0-3 54 0,0 3 8 16,-3 0 2-16,6-3 0 0,-6 0-52 0,0 1-12 16,0-6 0-16,3 8 0 0,-3-8 0 0,3 5 0 15,-3-5 0-15,0 8 0 0,0-8 0 0,0 5 0 0,0-5 0 16,0 6 0-16</inkml:trace>
  <inkml:trace contextRef="#ctx0" brushRef="#br0" timeOffset="-147183.676">5071 9139 1267 0,'0'0'28'0,"0"0"5"0,0 0 2 0,0 0 1 0,3-3-36 0,-3 3 0 0,6-5 0 0,0 5 0 16,-6 0-44-1,0 0-16-15,6-3-4 0,-6 3 0 0,9 0 52 0,-9 0 12 0,0 0 0 0,3 5 0 16,3 1 0-16,3-1 0 0,-3 3 0 0,-4 0 0 15,1 2 0-15,3-2 0 0,0 3 0 0,-3-3 0 16,3 3 0-16,-6-1 0 0,3-2 0 0,0 3 0 16,-3-3 48-16,0-1 13 0,0 1 3 0,-3 0 0 0,0-2 0 15,3 2 0-15,0-8 0 0,0 5 0 0,0-5 0 0,0 0 0 16,0 0 0-16,0 0 0 0,0 0-52 0,0 0-12 16,0 0 0-16,0 0 0 0,0 0 0 0,0 0 0 15,0 0 0-15,0 0 0 0,0 0 0 0,3-5 0 16,3-1 0-16,0-2 0 0,3 0 0 0,0 0 0 15,0-2 0-15,0-1 0 0,3 3 0 0,0-2 0 16,0 2 0-16,3 0 0 0,-4 0 0 0,1 5 0 16,3 1 0-16,-3 2 0 0,-3 0 0 0,0 2 0 15,0 4 0-15,0 2 0 0,0 0 0 0,-3-1 0 16,-6 1 0-16,6 0 0 0,-3 3 54 0,3-3 8 16,-6 0 2-16,6 2 0 0,-6-4-52 0,0 2-12 0,0 2 0 0,0-2 0 15,0 0 0-15,0 0 0 0,0-8 0 0,0 5 0 31,-6 1-151-31,6-6-33 0,0 0-6 0,6 5-2 0</inkml:trace>
  <inkml:trace contextRef="#ctx0" brushRef="#br0" timeOffset="-146819.655">5485 9234 1497 0,'0'0'32'0,"0"0"8"0,0 0 0 0,0 0 4 0,0 0-36 0,0 0-8 0,0 0 0 0,6-3 0 15,-6 3 0-15,6-2 0 0,-6 2 0 0,9-6 0 16,-9 1 53-16,8 2 9 0,-2 3 2 0,3-2 0 15,-3-1-52-15,3 1-12 0,-3 2 0 0,3-3 0 16,-3 0 54-16,6 1 8 0,-9-1 2 0,3 0 0 16,3 1-52-16,-3-1-12 0,0 0 0 0,0 1 0 0,-3-1 0 0,3-2 0 15,0 2 0-15,-6 3 0 0,0 0 0 0,0-5 0 16,0 5 0-16,-6-5 0 0,6-1 0 0,-6 1 0 16,6 5 0-16,-6-3 0 0,-3-2 0 0,0 5 0 15,0 0 0-15,-3 0 0 16,-3 0-48-16,3 0-13 0,-3 5-3 0,3 1 0 0,1-1 52 0,-4 0 12 15,3 0 0-15,3 1 0 0,0 4 0 0,3-2 0 16,-3 0 0-16,3 0 0 0,3 3 0 0,0-3 0 16,3 0 0-16,6 2 0 0,-3 1 48 0,9-3 13 15,-9 0 3-15,9 0 0 0,-3 0 0 0,6-3 0 16,-3 3 0-16,2-3 0 0,1-2-52 0,6 2-12 16,-9-2 0-16,6-1 0 0,0-4 0 0,0 2 0 15,-4-3 0-15,4 3 0 16,6-3-100-16,-9 1-22 0,0-1-5 0,0 0-1 0</inkml:trace>
  <inkml:trace contextRef="#ctx0" brushRef="#br1" timeOffset="-139267.676">6327 17198 403 0,'-9'-5'17'0,"9"5"5"0,-6-3-22 0,0 0 0 0,6 3 0 0,0-2 0 15,-6-4 215-15,3 4 38 0,3-4 8 0,3 1 2 16,3-3-163-16,-6 0-33 0,6 0-7 0,6 3 0 16,-3-3-20-16,3 0-3 0,0 3-1 0,0 2 0 15,0 1-23-15,0 2-5 0,2 0 0 0,-8 5-8 16,6 0 0-16,-3 3 0 0,-3 0 0 15,-3 3 0-15,0 2 0 0,-3 3-9 0,-3 2 9 0,-3 1 0 16,0-1-13-16,-3 1 2 0,-3-3 1 0,3 2 0 16,-5-5 2-16,2 1 0 0,3-4 0 0,0 4 0 15,-3-4 8-15,3-2 0 0,0 0 0 0,3-3 0 16,6-5 19-16,0 0-1 0,0 0 0 0,0 0 0 16,0 0 4-16,9 0 1 0,0-2 0 0,0 2 0 0,6-6-4 15,0 4-1-15,-3-4 0 0,5 4 0 16,-5-1-18-16,3 0 8 0,0 3-8 0,0 0 0 15,-3 0 0-15,0 0 0 0,3 0-10 0,-3 3 10 16,-1 0-76-16,1-1-8 16,-3 1-2-16,0 0-644 0</inkml:trace>
  <inkml:trace contextRef="#ctx0" brushRef="#br1" timeOffset="-138828.663">6351 16976 57 0,'-21'-3'0'0,"12"3"0"0,0 0 0 0,-6 3 0 0,0-3 0 0,1 2 0 16,2-2 216-16,-9 6 37 0,3-1 8 0,-3 3 2 15,0 2-159-15,0 1-32 0,7 2-7 0,-1 6-1 16,0-1-4-16,0 3-2 0,0 6 0 0,6 2 0 16,3 0 11-16,3 6 3 0,3 2 0 0,0-3 0 0,9 6-15 15,3-6-2-15,3 3-1 0,3-5 0 0,6-3-14 0,-1-3-4 16,4-4 0-16,6-4 0 15,3-5-19-15,2-5-4 0,1-8-1 0,3-2 0 16,-4-9 34-16,4-2 6 0,-3-6 2 16,2-2 0-16,-2-3-16 0,-3-5-3 0,-3-3-1 15,-4 1 0-15,-5-1-6 0,-9-2-2 16,-3-1 0-16,-6 1 0 0,-9 2-26 16,-3 3 8-16,-9-3-8 0,-3 3 0 0,0 3 0 15,-5 2 0-15,-4 3 0 0,0 2 0 0,0 6-32 0,3 2-9 16,-2 1-2-16,2 4 0 0,-3 1-85 0,6 5-16 0,3 0-4 0</inkml:trace>
  <inkml:trace contextRef="#ctx0" brushRef="#br1" timeOffset="-136564.674">6925 17267 1033 0,'0'0'45'0,"0"0"11"0,-3 0-45 0,3 0-11 0,0 0 0 0,0 0 0 0,0 0 66 0,0 0 11 15,0 0 3-15,0 0 0 0,0 0-21 0,6-6-4 0,-6 6-1 0,3-5 0 16,3 0-10-16,-6 5-3 0,6-8 0 0,3 3 0 16,-3-1-22-16,0 1-5 0,3 0-1 0,-3-1 0 15,0 1-13-15,0 0 0 0,3 0 8 0,0-1-8 16,0 1 0-16,3 2-13 0,-1-2 2 0,1 5 1 15,-3-3 10-15,3 3 0 0,6 0 0 0,-3 3 0 16,-3 2 0-16,3-2 0 16,3 2 0-16,2 1 0 0,-2-1 8 0,0 0 3 0,0 0 1 0,0 1 0 15,3-4 12-15,0 1 2 0,-4 0 1 0,1-3 0 16,6 0-17-16,-3 0-10 0,-3-3 12 0,-3 0-12 16,-1-2 15-16,4 0-4 0,0 2-1 0,0-2 0 15,-6 0-10-15,0-1 10 0,9-2-10 0,-3 3 10 16,-7 2-10-16,1-2 8 0,6 0-8 0,-3 2 8 15,3 1-8-15,-3 4-12 0,-3 1 2 0,3-1 1 0,8 1 9 16,-5 2 0-16,-3 1 0 0,3-1-8 0,0 0 16 16,0 1 3-16,-3-1 1 0,0-2 0 15,2 2 10-15,1 0 2 0,-3-2 1 16,3-1 0-16,-3-2-10 0,0 0-3 16,6-2 0-16,2 2 0 0,-5-3-1 15,3-2-1-15,0 0 0 0,0-3 0 16,0 2-10-16,2 1 8 15,1-3-8-15,6 0 8 0,-3 3-8 16,0 0 0-16,-4 2 0 0,-2-2 0 16,3 5-10-16,0 0 10 0,-3 0 0 15,0 2-9-15,-1 1 9 0,4 0 0 16,-3 2-9-16,0 0 9 0,0 3 0 16,3-3 0-16,2 1 0 0,1-1 0 15,-3 3 8-15,0-3 4 0,3-2 0 0,-1 2 0 16,4-2-3-16,-3-1 0 15,0-2 0-15,2-2 0 0,-2 2-9 16,0-6 12-16,3 1-12 0,-3 0 12 16,-1 0-12-16,7-3 0 0,0 2 9 0,0-2-9 15,-1 0-14-15,1 3-7 0,0 0-2 16,-3 0 0-16,-1 2 8 16,1 0 2-16,-3 1 0 0,0 4 0 0,-4 1 13 15,4 0 0-15,-3 2 0 0,3 0-9 0,-3 3 19 16,2 0 4-16,-5 0 1 0,3 0 0 15,3 0 6-15,3 0 2 0,-4 0 0 16,1 0 0-16,3-3-3 16,0 0 0-16,0 1 0 0,-1-4 0 15,-2-2-20-15,0 0 0 16,3 0 0-16,-1-2 0 0,-2-1 0 16,0 0 0-16,3-2 0 0,0 0 0 0,-1-3 0 15,1 2 0-15,3 1 8 0,-3 3-8 16,-4-4 0-16,4 4 0 0,-3 2 0 15,-3 2 0-15,0 4-12 0,-4-1-6 16,4 0-2-16,-3 3 0 0,3 0 20 16,-3 3 0-16,2-4 8 0,4 1-8 15,-3-2 15-15,3-1-3 0,0 3-1 16,5-5 0-16,-2-1-3 16,3 1-8-16,0-3 12 0,2 0-4 15,1-3-8-15,0 1 0 0,-3-4 9 0,2-2-9 16,1 3 0-16,0-3-20 15,2 3 4-15,1 0 1 0,0-1-6 0,-3 1-2 16,-1 0 0-16,1 2 0 0,-3 0 23 0,-1 1 0 16,-2 2 12-16,-3 2-4 0,3 4 12 15,0-1 3-15,-4-2 0 0,7-1 0 0,0 4-7 16,0-4-2-16,-1 1 0 16,4-1 0-16,0 1 1 0,2-3 0 15,-2 0 0-15,0 0 0 0,0-3-7 16,-4 1-8-16,4-3 11 0,3-1-11 15,-4 1 8-15,1 0-8 0,0-1 0 16,-3 4 0-16,-1-4 0 0,4 4 0 16,-6-1 0-16,0 3-9 0,-7 3 9 0,4 5 0 15,-3-3 0-15,3 6 0 16,-3-3 10-16,-1 2 4 0,4 1 1 16,0-1 0-16,3-2-4 0,3 0-1 0,-1-3 0 15,7 1 0-15,-3-4-1 0,2 1 0 16,-2 0 0-16,3-6-1109 0</inkml:trace>
  <inkml:trace contextRef="#ctx0" brushRef="#br1" timeOffset="-133477.682">15144 13666 345 0,'0'0'15'0,"0"0"4"0,0-6-19 0,0 1 0 15,0 0 0-15,0 5 0 0,3-5 128 0,-3-1 21 16,0 6 5-16,0 0 1 0,3-5-84 0,-3 5-17 15,0 0-3-15,0 0-1 0,0 0-3 0,0 0-1 16,0 0 0-16,0 0 0 0,0 0-22 0,0 0-5 16,-3 8-1-16,3 3 0 0,0 2-7 0,0 0-2 15,-3 0 0-15,3 6 0 0,-3-3-9 16,3 2 10-16,0 3-10 0,0 0 10 0,0 1-10 16,0 1 0-16,0-1 0 0,0 1 0 0,-3 1 12 15,3 3-4-15,0-1 0 0,0 1 0 0,0-1 8 0,0 1 0 16,-3-1 1-16,0 0 0 0,3 1 0 0,-3-1 0 15,0 1 0-15,0-1 0 0,3 1-3 0,-3 2-1 16,0 0 0-16,0 3 0 0,3-3-13 0,-3 3 0 0,0-1 0 16,-3-2 0-16,3 3 9 0,0-3-1 0,0-2 0 0,0 2 0 15,-3-5-8-15,3 2 10 0,-3 1-10 0,0-1 10 16,3 0 1-16,-3 1 0 0,3-3 0 0,-3 0 0 16,0-1 1-16,3 1 0 0,-3 0 0 0,3 0 0 15,1 0-1-15,-1-1 0 0,-3 1 0 0,0 0 0 16,3 0-11-16,-3 0 10 0,3-1-10 0,-3 1 10 15,0 0-10-15,0-3 0 0,0 6 0 0,0-6 8 16,0 0 2-16,-3 0 0 0,3 3 0 0,0-3 0 16,3 0-10-16,-3-2 0 0,3 2 0 0,-6 0 0 15,3-2 0-15,0 2 0 0,6 0 0 0,-6 0 8 16,4 0 1-16,-1-2 0 0,-3 2 0 0,3-2 0 16,0-1-9-16,0 3 0 0,-3-5 0 15,3 3 8-15,0-1-8 0,-3 1 0 16,-3-1 0-16,3 3 8 0,-3-2-8 0,3 2 0 15,-3 0 0-15,0 0 0 0,0 1 0 0,0-1 8 0,0-3-8 0,0 3 0 16,1-2 8-16,-1 2-8 0,0-2 0 0,0-1 8 0,0-5 0 0,0 6-8 16,0-6 12-16,0 3-4 0,-3-3 0 0,3 3-8 15,-3-3 12-15,0 3-4 0,0 0-8 0,4-3 0 16,-7 3 0-16,3-3 8 0,0 3-8 0,-3 0 0 16,0 0 0-16,-3 3 0 0,3-4 0 0,-3 4 0 15,1-3 0-15,-1 2 0 0,3-4 0 0,0 2 0 0,-3 2 0 16,3 1 0-16,-3-6 0 0,1 3 8 15,2 0-8-15,0-3 0 0,0 0 0 0,-3 0 0 0,3 3 0 16,-3-3 0-16,3 1 0 0,0-4 0 16,1 3 0-16,2-2 0 0,-3 2 0 0,0 0 0 0,-6 1 0 0,6-1 0 15,-3 0 0-15,3 0 0 0,-2 1 0 0,-1-1 0 16,3 3 0-16,-3 0 0 0,0-3 0 0,0-3 0 16,3 1 8-16,1 0-8 0,-1 2 8 0,0-5-8 15,0 0 0-15,0 2 0 0,3 1 0 0,-3-1 0 16,3-2 0-16,0 3 0 0,-2-1 0 0,2 1 0 15,0 0 0-15,0-1 0 0,-3-2 0 0,3 3 0 16,-3-1 0-16,3-2 0 0,-3-2 0 0,0 1 0 16,1 4 0-16,-1-3 0 0,-3-3 0 0,3 3 0 15,0 3 0-15,-3-3 0 0,3-3 0 0,0 3 0 16,1-3 0-16,-1 1 0 0,0-1 0 0,3 0 0 16,0-2 0-16,-3 2 0 0,3-2 0 0,0 2 0 0,-6-2 0 15,4 2 0-15,-4-2 0 0,0-1 0 0,-3 4 18 0,3-1 2 16,-3 0 0-16,0 0 0 0,1 1-20 15,-4-1 0-15,3 0 0 0,-3 1 0 0,0 2 18 0,1-3 3 16,-1 0 1-16,0 0 0 0,-3 1-22 0,6-1 8 16,3 0-8-16,1 1 0 0,-4-4 0 0,3 1 0 15,0 0 0-15,3 2 0 0,0-5-16 0,6 2 0 16,0 1-1-16,3 0 0 16,0-3-102-16,6 0-20 0,0 0-4 0,0 0-618 0</inkml:trace>
  <inkml:trace contextRef="#ctx0" brushRef="#br1" timeOffset="-133078.683">13221 16714 518 0,'0'0'46'0,"0"0"-37"0,0 0-9 0,-6 5 0 15,-3 0 142-15,3 3 26 0,-3 0 6 0,0 3 1 16,-3 2-99-16,-3 0-19 0,0 0-4 0,1 3-1 16,-1 0-12-16,-3 0-4 0,0 0 0 0,3-3 0 15,-6 3 29-15,6-3 6 0,-3 1 1 0,1 1 0 0,2-1-24 0,0-1-4 16,3 0 0-16,-3-2-1 0,6-1-18 0,0-2-3 15,0 0-1-15,3 0 0 0,3 0 6 0,-3-5 1 16,6-3 0-16,0 0 0 0,0 0-7 0,0 0-1 16,0 0 0-16,9 8 0 0,-3 0-11 0,6-3-9 15,0 0 12-15,0 0-12 0,6 1 10 0,-3-1-10 16,3-2 8-16,2 2-8 0,-2-2 0 16,3 2 0-16,-6 0 0 0,3 3 0 0,-3 0-12 0,3 3-7 15,-4-3-1-15,4 2-608 16,-3-2-122-16</inkml:trace>
  <inkml:trace contextRef="#ctx0" brushRef="#br1" timeOffset="-105791.683">20706 6609 288 0,'0'0'25'0,"0"0"-25"0,0 0 0 0,0 0 0 15,9 0 75-15,-9 0 9 0,0 0 3 0,0 0 0 16,0 0-68-16,0 0-19 0,6 0 0 0,-6 0 8 15,6-3-8-15,-6 3 0 0,6 0 0 0,-6 0-11 16,0 0 11-16,0 0 0 0,0 0 0 0,0 0 0 16,0 0 17-16,0 0 6 0,0 0 1 0,0 0 0 15,0 0 52-15,0 0 10 0,0 0 2 0,0 0 1 16,0 0-3-16,0 0-1 0,0 0 0 0,2-8 0 16,-2 3-33-16,0-6-6 0,6 3-2 0,0 0 0 15,0 0-11-15,-3 3-2 0,6 2-1 0,-3 1 0 0,0-1-19 0,0 6-11 16,0-1 12-16,0 6-12 0,-3 0 0 0,-3 3 0 15,3 0 0-15,-6 2 0 0,3 3-14 0,-3-3 3 16,-3 3 1-16,0 0 0 0,0-3 10 0,-3 3 0 16,0-3 10-16,3 0-10 15,3-2 8-15,-3-1-8 0,-3 1 0 16,7 0 9-16,-4-4 23 0,6-1 5 16,0-6 1-16,0 0 0 0,0 0-10 0,0 0-3 0,3 8 0 15,0 0 0-15,-3-8-9 0,8 2-1 0,1 4-1 0,0-4 0 16,3 3-14-16,0-2 0 0,-3 0 0 0,3-1 0 15,0 4-27-15,0-1-8 0,-3-2-1 0,3 2-1 16,-3-5-158-16,-4 3-31 0</inkml:trace>
  <inkml:trace contextRef="#ctx0" brushRef="#br1" timeOffset="-105347.662">20706 6455 306 0,'0'0'13'0,"-9"3"3"0,6 0-16 0,-6-1 0 0,0 1 0 0,3-3 0 0,-3 2 44 0,0 4 4 15,0-4 2-15,0 4 0 0,0-1 21 0,0 6 4 16,1-3 1-16,-1 2 0 0,0 3-24 0,3 3-5 15,-3 3-1-15,6 2 0 0,-3 3-3 0,3 0-1 16,0 2 0-16,3 6 0 0,3-3 3 0,0 0 1 16,6 3 0-16,0-6 0 15,3 1-1-15,2-4 0 0,1-4 0 0,6-1 0 16,0-2 0-16,0-8 0 0,0-2 0 0,5-6 0 16,1-3 14-16,0-2 2 0,3-9 1 0,-3-1 0 15,-1-4-32-15,-2-2-6 0,0-3-2 16,-3 0 0-16,-3-2-11 0,-3-3-3 0,-3 0 0 0,-7-1 0 15,1 7-8-15,-6-4 0 0,-6 3 0 0,1 6 0 0,-7-3 0 0,-3 5 0 0,0 0 0 16,-3 5 0-16,0 3 0 0,0-2-11 16,-3 5 11-16,1-3-8 0,2 5-5 0,0-2-1 0,3-1 0 0,3 6 0 31,3 0-122-31,0 0-24 0,-6 3-4 0,15-3-2 0</inkml:trace>
  <inkml:trace contextRef="#ctx0" brushRef="#br1" timeOffset="-104675.685">21215 6423 403 0,'0'0'36'0,"0"0"-36"0,0 0 0 0,0 0 0 0,0 0 118 0,0 0 17 0,0 6 3 16,0-1 1-16,3 3-57 0,-3 0-11 0,0 3-3 0,0 2 0 15,3 0-3-15,0 3-1 0,-3 0 0 0,0 5 0 16,0 0-1-16,0 3-1 0,0-6 0 0,0 6 0 15,3-3-6-15,-3 1-2 0,3-1 0 0,-3-11 0 16,3 6-37-16,0-5-7 0,-3-3-2 0,6 0 0 16,-1-3 12-16,1-2 1 0,-6-3 1 0,9 0 0 15,0-6 15-15,0 4 3 0,0-6 1 0,3 0 0 16,-3-3-22-16,0 1-5 0,0-6-1 0,0 2 0 16,0-1-4-16,3-4-1 0,-3 1 0 0,-1 2 0 15,1 0-8-15,-3 0 0 0,0 0 0 0,0 0-11 16,-3 3 11-16,3 2 0 0,-6-2 0 0,3 3 0 15,0-1 0-15,-3 3 0 0,-3 0 8 0,3 0-8 0,0 3 0 0,0 0 0 16,-3-1 0-16,3 6 0 0,0 0 0 0,0 0 0 16,-6 0 0-16,6 0-8 0,-3 6 8 0,0 2-8 15,0 5 8-15,0 0-8 0,0 3 0 0,3 0 0 16,0 0 0-16,0 2 0 0,0 3 8 0,3 0 0 16,0-5 0-16,0 3 0 0,3-3 0 0,0 0 0 15,0-3 0-15,0 3 0 0,3-11 0 0,-3 6-10 16,0-6 10-16,3 0-10 15,3-2-146-15,-3-1-30 0,-3-4-6 0,3-3 0 0</inkml:trace>
  <inkml:trace contextRef="#ctx0" brushRef="#br1" timeOffset="-104453.673">21625 6429 1335 0,'0'0'59'0,"0"0"13"0,-2 5-58 0,-1 0-14 0,-3 1 0 0,3-1 0 15,-3 6 28-15,6-1 4 0,-3 3 0 0,0 3 0 16,0 0 16-16,3 3 3 0,0-1 1 0,0 3 0 16,0 0-7-16,0 1-1 0,0-1 0 0,6 0 0 15,-3 0-28-15,3-2-7 0,-3-1-1 0,3-2 0 16,-1-5-8-16,-2-1-11 0,-3 3 3 0,3-7 0 31,0 2-144-31,-3-8-29 0,0 0-6 0,0 0-1 0</inkml:trace>
  <inkml:trace contextRef="#ctx0" brushRef="#br1" timeOffset="-104259.679">21495 6495 806 0,'0'0'72'0,"-3"-8"-58"16,0 5-14-16,3 3 0 0,0 0 197 0,0 0 37 15,0-5 7-15,3 2 2 0,0-2-155 0,-1 0-30 16,4 0-6-16,3 2-2 0,0 0-24 0,3 1-5 15,-3-1-1-15,6 0 0 0,3 1-20 0,-3 2 0 16,-3-3 0-16,3 0 0 16,2 1-23-16,-2-1-9 0,0 3-1 0,0-3-519 15,0-2-104-15</inkml:trace>
  <inkml:trace contextRef="#ctx0" brushRef="#br1" timeOffset="-104074.682">21837 6442 403 0,'0'0'36'0,"0"0"-36"0,0 0 0 0,-3 8 0 16,0-3 190-16,3 1 31 0,-3 1 7 0,3 4 0 15,0 5-147-15,0-5-29 0,0 4-7 0,0 4-1 16,0 5-11-16,0-3-2 0,0 3-1 0,0-3 0 16,0 3-18-16,0-3-3 0,0-3-1 0,0 1 0 15,0-1-22-15,3-2-5 0,-6-2-1 0,6-4-636 16</inkml:trace>
  <inkml:trace contextRef="#ctx0" brushRef="#br1" timeOffset="-103824.673">21709 6506 1854 0,'-12'-3'82'0,"12"3"17"0,0 0-79 0,0 0-20 16,0 0 0-16,0 0 0 0,9-3 12 0,-3-2-2 16,6 5 0-16,0-8 0 0,0 3-10 0,2 2 12 15,1 0-12-15,0 1 12 0,3-4-12 0,0 4 0 0,0-1 0 16,-3 1 0 0,0-1-32-16,-1 3 2 0,1-3 0 0,-3 6 0 15,0 0-163-15,-3-3-33 0</inkml:trace>
  <inkml:trace contextRef="#ctx0" brushRef="#br1" timeOffset="-103644.615">21733 6828 979 0,'-3'-2'43'0,"3"2"9"0,0 0-41 0,-3 0-11 0,3 0 0 0,0 0 0 16,0 0 152-16,9-6 28 0,0 4 5 0,2-4 2 15,1 1-109-15,0 0-22 0,0 0-4 0,3-3 0 16,0 2-27-16,0 1-5 0,-3 2 0 0,3 1-1 15,-1 2-19-15,1-3 0 0,-3 0-13 0,0 3 5 16,0 0-169-16,-3-2-34 0,9-1-6 16,-18 3-2-16</inkml:trace>
  <inkml:trace contextRef="#ctx0" brushRef="#br1" timeOffset="-103369.684">22057 6468 1587 0,'0'0'35'0,"0"0"7"0,0 0 2 0,0 0 0 0,-3 8-35 0,0 3-9 15,0-3 0-15,3 3 0 0,0 2 13 0,-3 3 1 0,0 2 0 0,0 1 0 16,0 2 14-16,0-5 2 16,-3 8 1-16,0-3 0 0,3-3-2 0,0 3 0 0,0-2 0 0,3-3 0 15,-3-3-8-15,3 0-1 0,0-2-1 0,0-1 0 16,0-2-5-16,3 0-1 0,-3-8 0 0,3 6 0 15,3-1 8-15,3-3 2 0,0-2 0 0,3 3 0 16,3-3 1-16,-3 0 1 0,0-3 0 0,0 1 0 16,3-1-15-16,0 3-10 0,-1-2 12 0,1 2-12 15,-3 0-8-15,0 0-9 0,0 0-2 0,0 0 0 32,0 0-173-32,0 0-34 0</inkml:trace>
  <inkml:trace contextRef="#ctx0" brushRef="#br1" timeOffset="-103165.685">22313 6752 1594 0,'0'0'71'0,"-3"0"14"0,0 0-68 16,3 0-17-16,0 0 0 0,0 0 0 0,0 0 48 0,0 0 5 15,0 0 2-15,0 0 0 0,0 0-9 0,0 0-2 16,0 0 0-16,9 0 0 0,-9 0-21 0,9 0-5 15,3 0-1-15,0 2 0 0,-3-2-27 0,0 3-6 16,0-3 0-16,0 0-570 16,-1 0-114-16</inkml:trace>
  <inkml:trace contextRef="#ctx0" brushRef="#br1" timeOffset="-102924.677">22477 6455 403 0,'0'0'36'0,"0"0"-36"0,-3 8 0 0,0-3 0 15,3 3 232-15,-3 3 39 0,3 2 8 0,0-2 1 16,-3 5-192-16,3 2-38 0,0-2-8 0,0 5-2 16,0 0-17-16,3 1-4 0,-3-1-1 0,3-3 0 15,0-2-8-15,0 0-2 0,0-3 0 0,3-2 0 16,-3 2-19-16,0-5-4 0,6-3-1 0,-3 1-464 15,-6-6-92-15</inkml:trace>
  <inkml:trace contextRef="#ctx0" brushRef="#br1" timeOffset="-102730.685">22611 6349 979 0,'0'0'43'16,"0"0"9"-16,0 0-41 0,-3 3-11 0,-3 0 0 0,6-3 0 0,-3 5 184 0,0 6 34 15,-3-1 7-15,3 6 2 0,3 0-169 0,-3 5-34 16,0 6-6-16,3-4-2 0,0 4 21 0,-3-1 4 16,0 1 1-16,3 2 0 0,-3-5-13 0,3 2-2 15,0 1-1-15,0-6 0 0,3 0-26 0,0-3 8 16,0-2-8-16,3-2 0 16,-3-1-25-16,0-5-11 0,3 0-1 0,-3-3-564 0,-3-5-113 0</inkml:trace>
  <inkml:trace contextRef="#ctx0" brushRef="#br1" timeOffset="-102522.672">22474 6614 2001 0,'0'0'44'0,"-6"0"8"0,3-3 3 0,3 3 2 0,0 0-45 0,0 0-12 0,0 0 0 0,0 0 0 15,0 0 11-15,0 0 0 0,6 0 0 0,3 0 0 16,0 0 7-16,6 0 2 0,-1 0 0 0,-2 0 0 15,0-2-20-15,0 2 0 0,3 0 0 0,3 0-623 16,-3-3-128-16</inkml:trace>
  <inkml:trace contextRef="#ctx0" brushRef="#br1" timeOffset="-102310.682">22685 6775 2026 0,'0'0'90'15,"0"0"18"-15,0 0-86 0,0 0-22 0,0 0 0 0,0 0 0 0,0 0 33 0,0 0 3 16,0 0 0-16,6 0 0 0,3-2-7 0,0 2-1 16,0 0 0-16,0 0 0 0,3 0-8 0,0-3-1 15,0 3-1-15,-1 0 0 0,4-3-18 0,-3 3-19 16,3 0 4-16,0-2-1003 0</inkml:trace>
  <inkml:trace contextRef="#ctx0" brushRef="#br1" timeOffset="-99238.686">23682 6659 115 0,'0'-13'0'0,"0"13"10"0,0-6-10 0,0-1 0 0,3-1 0 0,3 0 0 0,-6 0 241 0,6 2 47 16,-3 4 8-16,3-1 3 0,-6 3-235 0,6 0-46 15,0 3-10-15,3-1-8 0,-3 4 49 0,0 2 3 16,0 2 1-16,0 1 0 0,0 2 23 0,0 0 4 16,0 0 0-16,0 1 1 0,0-4-17 0,-1 4-3 15,1-4-1-15,-3 1 0 0,3-1-24 0,0 1-4 16,3-6-2-16,-3 3 0 0,0-3-11 0,0 1-3 16,0-4 0-16,0 4 0 0,0-6 2 0,0-6 0 15,3 1 0-15,0 0 0 0,-3-6 4 0,3 3 1 16,-3-5 0-16,3-3 0 0,2-5-10 0,1 0-1 15,0-3-1-15,0-5 0 0,3 0 4 0,0-3 1 16,3-2 0-16,-3-1 0 0,0 1 3 0,-4-1 1 16,4 1 0-16,0 0 0 0,-6 5 2 0,0 2 1 0,3 1 0 15,-6 2 0-15,0 8-31 0,0 0-7 0,-3 5-1 16,0-2 0 0,0 8-55-16,-3-3-11 0,0 3-2 0</inkml:trace>
  <inkml:trace contextRef="#ctx0" brushRef="#br1" timeOffset="-95237.613">11685 7332 57 0,'0'0'0'0,"0"0"0"0,0 0 0 0,0 0 0 0,0 0 0 0,0 0 0 0,0 0 172 0,0 0 28 15,0 0 7-15,0 0 1 0,0 0-138 0,0 0-27 16,0 0-6-16,0 0-1 0,-3-3-6 0,3 3-2 15,0 0 0-15,0 0 0 0,0 0 29 0,0 0 6 16,0 0 1-16,0 0 0 0,0 0-36 16,0 0-8-16,-3-8 0 0,3 8-1 0,0 0-31 15,3-5-5-15,0-3-2 0,3 3 0 0,-3-1 67 16,3 1 12-16,-6 5 4 0,3-8 0 0,6 3-52 0,-3-1-12 16,0 1 0-16,2 2 0 0,-2 3 0 0,3 0 0 15,0 0 0-15,-3 0 0 0,0 3 0 0,0 0 0 16,3-1 0-16,-3 4 0 0,0 4 0 0,-6-2 0 0,3 0 0 15,-6 3 0-15,0-1 0 0,0 4 0 0,-6-1 0 16,0 0 0-16,3 0 0 0,-3 0 0 0,-3-2 0 16,3 2 0-16,1-5 23 0,-1 3 1 0,-3-3 1 0,3 0 0 15,0 0-9-15,0-3-1 0,3 0-1 0,3 0 0 16,-6-2-1-16,9-3 0 0,0 0 0 0,0 0 0 16,0 0 5-16,0 0 1 0,0 0 0 0,0 0 0 15,9-3-19-15,-3 3 0 0,6-2-13 0,-3-1 5 16,6 1 8-16,-3 2 0 0,-1-6 0 0,4 4 0 15,0-1 0-15,0 0 0 0,0 3 0 0,0 0 0 16,0 0 0-16,-3 3 0 0,0-3 0 0,-3 3 0 16,-1-3 0-16,1 2 0 0,-9-2 0 0,0 0 0 15,6 3 0-15,-6-3 0 0,0 0 0 0,0 0 0 16,0 0-53-16,0 0-9 0,0 0-2 0,0 0-640 16</inkml:trace>
  <inkml:trace contextRef="#ctx0" brushRef="#br1" timeOffset="-94584.683">11801 7160 806 0,'-3'0'17'0,"3"0"4"0,-3-3 1 0,0 0 2 0,-6 1-24 0,3-4 0 0,-3 4 0 0,3-1 0 0,0 0 56 15,-3 1 6-15,0 2 2 0,3-5 0 0,1 2-52 0,-1 0-12 16,-3 1 0-16,0 2 0 0,0 0 54 0,0 0 8 15,-6 2 2-15,3 4 0 0,0-1 0 0,0 5 0 16,3 1 0-16,-3 5 0 0,1 0-52 0,2 2-12 16,0 6 0-16,0 3 0 0,0 4 0 0,3 1 0 15,3 0 0-15,3 0 0 0,0 2 54 0,3-2 8 16,0-3 2-16,3-3 0 0,6-2-52 0,-3-5-12 16,3-1 0-16,2-5 0 0,4-2 0 0,0-3 0 15,0-6 0-15,3-2 0 0,6-7 0 0,-1-4 0 16,4-2 0-16,-3-3 0 0,3-5 54 0,-3 2 8 15,-1-7 2-15,-2 2 0 0,-3 0-52 0,0-2-12 16,-3-3 0-16,-6 2 0 0,-4 1 0 0,1 2 0 0,-6 3 0 16,-3-1 0-16,-3 1 0 0,-3 3 0 0,-2 2 0 0,-4 3 0 15,0-1 0-15,0 4 0 0,-6 2 0 0,0 3 0 16,3-1 0-16,-3 1 0 0,3 2 0 0,1 3 0 16,-1 3 0-16,3 0 0 0,3 2 0 0,0 0-577 15,3 1-119-15</inkml:trace>
  <inkml:trace contextRef="#ctx0" brushRef="#br1" timeOffset="-93964.684">12224 7363 1036 0,'3'6'23'0,"0"2"5"0,-3-3 0 0,0 5 1 0,3 1-29 0,-3 0 0 0,0-1 0 0,0 3 0 16,0-2 57-16,0 0 6 0,0-3 1 0,0 2 0 16,-3-2-52-16,3 0-12 0,-3-3 0 0,3-5 0 15,0 6 0-15,0-6 0 0,-3 5 0 0,3-5 0 16,0 0 54-16,0 0 8 0,0 0 2 0,0 0 0 16,0 0-52-16,0 0-12 0,-3-8 0 0,3 0 0 15,3 3 0-15,-3-6 0 0,3 1 0 0,3 2 0 16,-3-3 0-16,2-2 0 0,1 0 0 0,3 2 0 15,-3-2 0-15,3 2 0 0,0 3 0 16,3 0 0-16,-3 3 0 0,3 0 0 0,-3 2 0 16,0 6 0-16,0-1 0 0,0 4 0 0,0 2 0 0,-1 2 0 0,-2-2 0 0,0 5 0 15,-3-2 0-15,0 2 0 0,3 0 54 0,-6-2 8 16,0 0 2-16,0-1 0 16,-3 1-103-16,3-3-20 0,3 0-4 0,-3-3-1 15,0-5 0-15,0 0 0 0,0 0 0 0,0 0-537 0</inkml:trace>
  <inkml:trace contextRef="#ctx0" brushRef="#br1" timeOffset="-93662.621">12545 7379 1267 0,'0'0'28'0,"-3"6"5"0,0-1 2 0,0 3 1 0,0 2-36 0,-3 1 0 0,3 0 0 0,3-1 0 15,0 3 0-15,0 1 0 0,0-7 0 0,3 4 0 16,0-3 58-16,3 0 5 0,0-3 1 0,0-2 0 15,3 0-52-15,0-1-12 0,0-2 0 0,3-2 0 16,-3-4 54-16,0 4 8 0,0-1 2 0,-1-5 0 16,-2 3-52-16,0-1-12 0,0 1 0 0,0-3 0 15,-6 3 0-15,3-3 0 0,-6 0 0 0,3 0 0 16,-3 3 0-16,0 0 0 0,-3-3 0 0,3 0 0 16,-3 2 0-16,1 1 0 0,-1-3 0 0,-3 3 0 15,0 0 0-15,3-1 0 0,0 4 0 0,0-4 0 0,3 4 0 0,3 2 0 16,0 0 0-16,-3-6 0 15,3 6-100-15,3-8-22 0,6 0-5 16,-3 1-1-16</inkml:trace>
  <inkml:trace contextRef="#ctx0" brushRef="#br1" timeOffset="-93480.685">12736 7091 1267 0,'0'0'56'0,"0"0"12"0,0 0-55 0,-3 5-13 16,0 3 0-16,0 0 0 0,0 3 0 0,0 4 0 15,3 1 0-15,0 6 0 0,0 1 0 0,0 1 0 16,3-3 0-16,0 3 0 0,-3 0 54 0,3-3 8 16,0 3 2-16,0-6 0 0,0 4-52 0,0-4-12 15,0-2 0-15,-1 0 0 0,1-3 0 0,0-2 0 0,3-1 0 0,-3-2 0 32,3 0-48-32,-6-8-13 0,0 0-3 0,0 0 0 0</inkml:trace>
  <inkml:trace contextRef="#ctx0" brushRef="#br1" timeOffset="-93284.667">12605 7316 1728 0,'0'0'38'0,"0"0"8"0,0 0 2 0,9-3 0 0,-1-2-39 0,1 2-9 0,6-5 0 0,0 6 0 15,3-1 0-15,0-2 0 0,0-1 0 0,3 1 0 16,-4 2 0-16,1 1 0 0,0-1 0 0,-3 0 0 15,0 1-49-15,0-1-12 0,0 1-3 0,0 2-640 16</inkml:trace>
  <inkml:trace contextRef="#ctx0" brushRef="#br1" timeOffset="-92789.685">13224 7297 806 0,'0'0'17'0,"0"0"4"0,0 0 1 0,-9 0 2 0,3 0-24 0,-3 0 0 0,0 0 0 16,0 6 0-16,-3-4 107 0,0 3 17 0,0 3 3 0,3 0 1 15,0 3-103-15,1 2-25 0,-1 0 0 0,0 3 0 16,0 0 0-16,0-3 0 0,3 1 0 0,0-1 0 15,6 0 0-15,-3-2 0 0,3-1 0 0,3 1 0 16,3-3 56-16,0-3 7 0,0 0 1 0,3-2 0 16,0 0-52-16,3-3-12 0,-1-3 0 0,1-2 0 15,0-1 54-15,0-2 8 0,0 0 2 0,0 1 0 16,0-4-52-16,-3 0-12 0,0-2 0 0,0 0 0 16,-3-3 0-16,0 3 0 0,-3 0 0 0,0-6 0 15,0 3 0-15,-3-2 0 0,0-1 0 0,-3 1 0 16,3 2 0-16,-3 3 0 0,0-3 0 0,0 0 0 15,0-3 0-15,0 3 0 0,-3 1 0 0,3 1 0 0,0 4 0 16,3-1 0-16,0 3 0 0,0 8 0 0,0 0 0 16,0 0 0-16,0 0 0 0,0 0 0 0,0 0 0 0,0 8 0 15,3-3 0-15,0 9 0 0,0-1 0 0,0 3 0 16,3 2 0-16,0 1 0 0,-3-1 0 0,3 1 0 16,-1 2 0-16,1-2 0 0,0 2 0 0,-3-5 0 15,3-1 0-15,0 1 0 0,3-2 0 0,-3-1 0 16,0-3 0-16,0-2 0 0,-3 0 0 0,3 0 0 15,0-3 0-15,0-2-509 16,-6-3-105-16</inkml:trace>
  <inkml:trace contextRef="#ctx0" brushRef="#br1" timeOffset="-92467.685">13414 7350 1267 0,'0'0'56'0,"0"0"12"0,0 0-55 0,0 0-13 0,0 0 0 0,0 0 0 15,0 0 54-15,0 0 8 0,0 0 2 0,6 0 0 16,0 0 0-16,3 0 0 0,0 3 0 0,-3-3 0 15,-6 0-52-15,9-3-12 0,3 3 0 0,-3 0 0 16,0-3 0-16,-3 1 0 0,0 2 0 0,-6 0 0 16,6-5 0-16,-6 5 0 0,5-3 0 0,-5 3 0 15,3-5 54-15,-3 5 8 0,0-8 2 0,0 2 0 16,-3-2-52-16,3 8-12 0,-5-5 0 0,-1 0 0 16,0 2 0-16,0-2 0 0,0 5 0 0,-3 0 0 15,0 0 0-15,0 3 0 0,3 2 0 0,-3 0 0 16,0 0-48-16,3 3-13 0,-3 0-3 15,6 3 0-15,-3-3 52 0,3 5 12 0,0-2 0 0,0-1 0 16,3 1 0-16,3 2 0 0,0-2 0 0,3-1 0 0,0 1 0 16,0-3 0-16,0 2 0 0,0-2 0 0,3 0 0 0,0-3 0 15,0 3 0-15,3-2 0 0,-3-4 0 0,0 1 0 16,0-3 0-16,2 3 0 16,-2-6-105-16,3 3-19 0,3-5-3 0,3-3-1 0</inkml:trace>
  <inkml:trace contextRef="#ctx0" brushRef="#br1" timeOffset="-92215.684">13840 7157 1497 0,'0'0'32'0,"-3"-5"8"0,0-3 0 0,0 0 4 0,-3 0-36 0,3 0-8 16,-3-3 0-16,0 3 0 0,0-2 53 0,-3 5 9 16,0-1 2-16,3 1 0 0,-3 2-52 0,1 1-12 0,-4 2 0 15,3 2 0-15,0 1 0 0,0 2 0 0,0 3 0 0,0 3 0 16,3 2 0-16,0 3 0 0,0 0 0 0,0 5 0 15,3 0 0-15,0 3 0 0,3 0 0 0,0 0 0 16,0-1 0-16,3 1 0 0,-3 0 0 0,0-3 0 16,3 0 0-16,0 0 0 0,0-5 0 0,0 0 0 15,0 0 0-15,0-3 0 0,0-2 0 0,-3-1 0 16,3 1 0-16,-3-6 0 0,0-5 0 0,0 8 0 16,0-8-100-16,0 0-22 15,0 0-5-15,0 0-1 0</inkml:trace>
  <inkml:trace contextRef="#ctx0" brushRef="#br1" timeOffset="-92055.67">13524 7377 1497 0,'0'0'66'15,"0"0"14"-15,0 0-64 0,0-8-16 0,0 8 0 0,3-3 0 0,0-2 0 0,3-1 0 16,3 4 0-16,3-1 0 0,0-2 55 0,6 0 7 16,-3 2 2-16,3-2 0 0,-1 5-52 0,4-3-12 15,-6-2 0-15,3 2 0 0,-3 3 0 0,0 0 0 16,-3 0 0-16,0-3 0 15,0 3-151-15,-1 0-33 0,1-2-6 0,-3 2-2 0</inkml:trace>
  <inkml:trace contextRef="#ctx0" brushRef="#br1" timeOffset="-91917.652">13870 7318 1267 0,'0'0'56'0,"0"0"12"0,-3 6-55 0,0 2-13 16,3 0 0-16,0 2 0 0,0 1 105 0,0 2 19 0,0-2 3 0,0-1 1 15,-3 3-103-15,3 1-25 0,0-4 0 0,0 1 0 16,0-1 0-16,0 1 0 0,-3-3 0 0,3 0 0 15,0 0 0-15,0-8 0 0,-3 5 0 0,3-5-507 16,0 0-106-16</inkml:trace>
  <inkml:trace contextRef="#ctx0" brushRef="#br1" timeOffset="-91583.685">13944 7316 1267 0,'0'0'28'0,"0"0"5"16,6 8 2-16,0-3 1 0,3 3-36 0,-3 0 0 0,-3 2 0 0,3-2 0 16,0 6 0-16,-3-4 0 0,-3 1 0 0,3-1 0 0,-3-2 58 15,0-2 5-15,0 2 1 0,0-8 0 0,0 0 0 0,0 0 0 16,0 0 0-16,0 0 0 0,0 0 0 16,0 0 0-16,0 0 0 0,0 0 0 0,0 0-52 0,0 0-12 15,0 0 0-15,0 0 0 0,6-3 0 0,0-2 0 16,-3-3 0-16,6-3 0 15,-1 3-48-15,1-2-13 0,3-1-3 0,-3 3 0 0,3 3 52 0,-3-1 12 16,0-2 0-16,0 6 0 0,0 2 0 0,-9 0 0 16,6 5 0-16,0 0 0 0,-3 3 0 0,3 0 0 15,-6 3 0-15,3-1 0 0,-3 1 0 0,3-3 0 16,-3-3 0-16,0-5 0 0,0 8 0 0,0-8 0 16,6 8 0-16,-6-8 0 15,3 3-105-15,-3-3-19 0,6 2-3 0,-1 1-1 0</inkml:trace>
  <inkml:trace contextRef="#ctx0" brushRef="#br1" timeOffset="-90912.685">14245 7353 1497 0,'0'0'32'0,"0"0"8"0,0 0 0 0,0 0 4 0,6 0-36 0,-6 0-8 0,0 0 0 0,6 0 0 16,3 0 0-16,-4 2 0 0,1 1 0 0,3 0 0 16,-3-1 53-16,0-2 9 0,3 0 2 0,0 0 0 15,-3 0-52-15,0 0-12 0,3-2 0 0,0-1 0 16,0 0 54-16,0 1 8 0,0-4 2 0,-3 1 0 15,3 0-52-15,-3 2-12 0,-1-2 0 0,-2 0 0 16,3-1 0-16,-3 1 0 0,-3 5 0 0,0 0 0 16,3-8 0-16,-3 8 0 0,0 0 0 0,-6-5 0 15,-3 2-48-15,4 3-13 0,-4 0-3 0,0 6 0 0,-3-1 52 0,3 0 12 16,0 0 0-16,0 6 0 16,0 0-54-16,0-1-8 0,3 1-2 0,3-3 0 0,0 2 52 15,3 1 12-15,-3-3 0 0,6 2 0 0,0-2 0 0,3-2 0 16,-3 2 0-16,6-1 0 0,3-1 0 0,0-1 0 15,0-2 0-15,3-1 0 0,3-2 0 0,-4 0 0 16,1-2 0-16,-3-1 0 0,3 0 0 0,0-2 0 16,0 0 0-16,3 0 0 15,-6-1-54-15,2 1-8 0,1-3-2 0,-3 0 0 0,3 0 52 0,-6 0 12 16,0 0 0-16,-3-2 0 0,3 4 0 0,-6-2 0 16,0 0 0-16,-3 1 0 0,-3 1 48 0,0 4 13 15,0-4 3-15,-6 4 0 0,3 2-52 0,0 0-12 16,-3 2 0-16,-3 4 0 0,3-1 0 0,-3 3 0 0,1 2 0 0,2 4 0 15,0-4 0-15,3 3 0 16,0-2 0-16,3 2 0 0,0-2 54 0,3 2 8 0,3-2 2 16,3-1 0-16,0 1-52 0,3-3-12 0,0-3 0 0,-1 0 0 15,1-2 0-15,3-3 0 0,-3 0 0 0,3-3 0 16,0-2 54-16,0 0 8 0,-3-3 2 0,3 0 0 16,-3 0-52-16,-3-3-12 0,3-2 0 0,-6 0 0 15,3 0 0-15,-4-1 0 0,4-1 0 0,-6 1 0 16,0-4 0-16,0 2 0 0,-3-3 0 0,0 1 0 15,1 2 0-15,-1 0 0 0,-3 0 0 0,-3-2 0 16,0 2-48-16,3 0-13 0,-3 3-3 0,3 0 0 16,-3 2 52-16,6 3 12 0,-3 0 0 0,3 3 0 15,3 5 0-15,0 0 0 0,0 0 0 0,0 0 0 16,0 5 0-16,3 6 0 0,-3-3 0 0,6 5 0 16,-6 3 0-16,6 2 0 0,3 1 0 0,-3-1 0 0,6 3 0 0,-3 1 0 15,0-1 0-15,2 0 0 0,-2-3 48 0,3-2 13 16,-3-2 3-16,0-1 0 0,0-3-52 0,-3-2-12 15,0 3 0-15,0-6 0 0,-6-5 0 0,0 0 0 16,0 0 0-16,0 0-577 16,0 0-119-16</inkml:trace>
  <inkml:trace contextRef="#ctx0" brushRef="#br1" timeOffset="-90673.685">13819 7157 1728 0,'0'0'38'0,"0"0"8"0,0 0 2 0,0 0 0 0,0 0-39 0,0 0-9 0,0 0 0 0,0 0-766 16</inkml:trace>
  <inkml:trace contextRef="#ctx0" brushRef="#br1" timeOffset="-88908.669">10798 8885 518 0,'0'0'46'0,"0"0"-37"0,0 0-9 0,0 0 0 16,0 0 136-16,0 0 24 0,0 0 6 0,0 0 1 15,0 0-113-15,0 0-22 0,0 0-5 0,0 0-1 16,0 0 5-16,6-3 1 0,-6 3 0 0,6-3 0 16,-6 3-15-16,6-2-2 0,3-4-1 0,-3 4 0 15,0-3 30-15,-1 2 7 0,1-2 1 0,0-1 0 16,3 1-23-16,-3 0-4 0,3-1-1 0,-3 1 0 15,3-3-10-15,0 3-2 0,0-3-1 0,-3 0 0 16,6 0 1-16,-3 0 0 0,0 3 0 0,0-3 0 16,0 0 0-16,2 0 1 0,-2 0 0 0,0 0 0 15,3 0-13-15,-3 0 11 0,0 0-11 0,3 3 10 16,-6 0-10-16,3 0 0 0,0-1 9 0,0 4-9 16,0-4 0-16,0 6 8 0,0 0-8 0,-1 3 0 0,1-3 8 0,-3 0-8 15,3 3 10-15,0 2-10 0,0 0 9 0,0 0-9 16,0 1 8-16,3 2-8 0,-3-3 9 15,3 3-9-15,0 0 10 0,0 0-10 0,-1 0 11 16,1 0-11-16,-3-3 12 0,3 3-12 0,0-5 10 16,0 2-10-16,3-3 8 0,0 1-8 0,-3-3 8 15,6 0-8-15,-4 0 0 0,1-3 8 16,0-2-8-16,3 3 8 0,-6-4-8 0,3 1 8 16,0-3-8-16,0 3 0 0,-4-3 9 0,1 0-9 0,0 0 0 0,0 0 8 15,-3 0-8-15,3 0 0 0,-3 3 0 0,0 0 0 16,0-1 0-16,0 1 0 0,0 2 0 0,0 3 0 15,0 0 0-15,2 0 0 0,-2 0 0 0,0 6 0 0,3-4 0 0,0 6 0 16,-3-3 0-16,3 3 0 16,0 3 0-16,0-3 0 0,3 0 0 0,0 2 0 15,-1-2 0-15,1 3 8 0,0-3-8 0,0-3 0 0,0 3 0 0,0-5 0 16,0-1 0-16,3-2 0 0,-4 3 0 0,1-3 8 16,0-3-8-16,0 1 0 0,3-1 0 0,-3-5 8 15,0 3-8-15,-3-3 0 0,3-3 0 0,-1 3 0 16,-2-2 0-16,3 2 8 0,-3-3-8 0,3 1 0 15,-3 2 0-15,0 0 0 0,0 3 0 0,0-1 0 16,2 1 16-16,-2 2-2 0,0 1 0 0,-3-1 0 16,3 6-14-16,-3-1-16 0,3 1 3 0,0 2 1 15,3-2 12-15,-3 5 0 0,0 0 0 0,-1 0-9 16,4 0 9-16,0 2 0 0,-3 1 0 0,6-1 0 16,-6-2 0-16,6 0 0 0,-3 0 10 0,0 0-10 0,-4-3 8 15,1 1-8-15,0-1 0 0,3-2 0 0,0-6 0 16,0 3 8-16,0-3-8 0,0 1 0 0,3-1 0 15,-4 0 9-15,4-2-9 0,-3 0 8 16,6 0-8-16,-3-3 0 0,0 0 0 0,-3 0 8 0,5 0-8 16,1 0 0-16,-3 0 0 0,0-3 0 0,3 1 0 15,-3 2 0-15,0-3 0 0,-1 3 0 0,-2 0 0 16,3 0 0-16,-3 1 0 0,0 4 0 0,0 0 0 16,0 1 0-16,-3-1 0 0,-1 6 0 0,4-1 0 0,-3 1 0 15,0 0 0-15,3 4 0 0,-3 1 0 0,3 0-12 16,0 3 2-16,-3 0 1 0,6 2 9 0,-1 0 0 15,-2 0 0-15,3 0 0 0,-3-2 0 0,3 0 0 0,0 2 0 0,3-3 0 16,-4 1 0-16,1-3 0 0,0 0 0 16,3 0 0-16,0 0 0 0,-3-3 0 0,2 0 8 15,-2-2-8-15,0-3 0 0,3-3 0 0,-3 3 0 0,0-2 0 16,3-1 0-16,-4-2 0 0,4 2 0 0,-3-2 8 16,3 0-8-16,-3 2 0 0,0-5 0 0,3 3 8 15,-4-1-8-15,1 1 8 0,3 0-8 0,-3-1 8 16,0 1-8-16,0 0 0 0,0 0 0 0,-1 2-8 15,1-2 8-15,0 5 0 0,0-3 0 0,0 3 0 16,-3-3 0-16,3 3-8 0,-4 3 8 0,4 0 0 16,0-1 0-16,-3 1 0 0,0 5 0 0,3-3 0 15,0 3 0-15,2 3 0 0,-2-3 0 0,0 2 0 16,3 1 0-16,3-3 0 0,-6 2 9 0,6 1-9 16,-4-3 12-16,4 0-12 0,0 0 12 0,0-3-12 0,-3 0 0 15,2-5 0-15,-2 3 0 0,3-3-9 0,-3-3 9 0,0 1 0 16,0-1 0-16,-1-5 0 0,1 3 0 0,3-3 0 15,0 0 8-15,-3 0-8 0,3 0 8 0,-1-3-8 16,1 1 8-16,0-1-8 0,3 1 0 0,0-1 0 16,-4-2 0-16,1 5 0 0,3-3 0 0,-3 3 0 15,-3 0 0-15,2 1 0 0,-2-1 0 0,3 2 0 16,-3 1 0-16,0 2-8 0,0 1 8 0,-1 2 0 16,7 0 0-16,-3 2 0 0,-3-2 0 0,6 6 0 15,-1-1 9-15,7 0-9 0,-3 3 13 0,3 0-4 16,-1 3-1-16,1-3 0 0,0 2 0 0,0-2-8 15,-1 0 12-15,1-3-4 0,3 3-8 0,-3-5 0 0,-1 0 0 16,4 2 0 0,0-2-63-16,0-1-5 0,-4-2 0 0</inkml:trace>
  <inkml:trace contextRef="#ctx0" brushRef="#br1" timeOffset="-87580.674">11604 9152 1497 0,'0'0'32'0,"0"0"8"0,0 0 0 0,0 0 4 0,0 0-36 0,0 0-8 16,0-5 0-16,3-1 0 0,-3 6 0 0,3-5 0 16,0 0 0-16,3 2 0 0,-3 0 53 0,6 3 9 15,-3 0 2-15,3 0 0 0,-3 6-52 0,3 2-12 0,-3 0 0 0,0 0 0 16,-3 0 0-16,0 5 0 0,-3-3 0 0,0 1 0 16,-3 2 0-16,0 0 0 0,-3 1 0 0,0-4 0 31,0 1-48-31,0-3-13 0,3 0-3 0,-3 0 0 0,-3-3 52 0,3 0 12 15,6-5 0-15,-3 5 0 0,-3 1 48 0,6-6 13 0,0 0 3 0,0 0 0 16,0 0-52-16,0 0-12 0,0 0 0 16,0 0 0-1,0 0-48-15,0 0-13 0,0 0-3 0,9 2 0 0,0 1 52 0,0 0 12 0,0-1 0 0,3-2 0 16,-3 3 0-16,3 0 0 0,-3-1 0 16,0-2 0-16,0 3 0 0,0-3 0 0,-3 0 0 0,2 0 0 15,-8 0-156-15,6 0-29 0,6-3-6 16,-12 3-1-16</inkml:trace>
  <inkml:trace contextRef="#ctx0" brushRef="#br1" timeOffset="-87176.684">11670 8948 1036 0,'0'0'23'0,"-9"3"5"0,0-3 0 0,0 0 1 0,0-3-29 0,-3 6 0 16,0 0 0-16,1 2 0 0,-4-3 57 0,3 4 6 15,0 2 1-15,-3 2 0 0,3 1 0 0,3 2 0 16,-3 0 0-16,0 6 0 0,3 2-52 0,0 3-12 16,4 0 0-16,-1 2 0 0,6 3 54 0,0 0 8 15,0 3 2-15,6-3 0 0,-1 3-52 0,4-3-12 16,3-3 0-16,3-2 0 0,0-3 0 0,6-5 0 15,0-2 0-15,6-4 0 0,-1-5 54 0,4-5 8 0,3-2 2 0,-3-4 0 16,2-7-52-16,-2 0-12 0,3-6 0 0,-6 1 0 16,-4-3 0-16,1 0 0 0,-3-3 0 0,-6 0 0 15,0 0 0-15,-6 3 0 0,-3-3 0 0,-3 3 0 16,-3 0 0-16,-3 0 0 0,-3 0 0 0,-3-1 0 16,-3 1 0-16,-3 3 0 0,0 2 0 0,-3 0 0 15,0 0 0-15,1 3 0 0,-4 5 0 0,3 0 0 16,3 0 0-16,0 3 0 0,0-1 0 0,3 6 0 15,3 0-48-15,9 0-13 0,-3 6-3 0,-3 2-742 16</inkml:trace>
  <inkml:trace contextRef="#ctx0" brushRef="#br1" timeOffset="-86707.68">12230 9184 1267 0,'0'0'56'0,"0"0"12"0,3 8-55 0,0 2-13 0,-3 1 0 0,0-1 0 15,3 4 54-15,-3-4 8 0,0 3 2 0,0 1 0 16,2-4-52-16,-2 1-12 0,0-1 0 0,0-2 0 16,0 3 54-16,0-6 8 0,0-5 2 0,0 0 0 15,0 0 0-15,0 0 0 0,0 0 0 0,0 0 0 16,0 0-52-16,0 0-12 0,0 0 0 0,0 0 0 16,0 0 0-16,0-5 0 0,0-3 0 0,0 0 0 15,3 0 0-15,3-5 0 0,-3 0 0 0,6-1 0 16,0 1 0-16,0 3 0 0,0-4 0 0,0 4 0 15,3-1 0-15,0 1 0 0,-3 4 0 0,0 1 0 16,3 5 0-16,-3 0 0 0,-1 3 0 0,-2 2 0 0,3 3 0 16,-3 0 0-16,-3 5 0 0,0-2 0 0,3 2 0 15,-6-3 0-15,3 1 0 0,-3 0 0 0,0-1 0 0,0 1 0 16,0-6 0-16,0-5 0 16,0 0-48-16,0 8-13 0,0-8-3 0,0 0 0 15,0 0-102-15,6 0-21 0,0 0-4 0,3-5-1 0</inkml:trace>
  <inkml:trace contextRef="#ctx0" brushRef="#br1" timeOffset="-86470.685">12539 9189 1267 0,'0'0'28'0,"-3"8"5"0,-3-5 2 0,0 5 1 0,3-1-36 0,0 1 0 16,-3 3 0-16,3-3 0 0,3 0 0 0,-3 2 0 16,0 1 0-16,3 0 0 0,0-3 58 0,3 2 5 0,0-2 1 15,3-3 0-15,-6-5 0 0,6 8 0 0,0-2 0 0,3-4 0 16,-3 1 0-16,0 0 0 0,3-6 0 0,-3 3 0 15,3 0-52-15,-3-5-12 0,0 2 0 0,3 0 0 16,-6-2 0-16,0 0 0 0,0-3 0 0,0 2 0 16,-3 6 0-16,0-2 0 0,-3-6 0 0,0 3 0 15,0-1 0-15,0 1 0 0,0 2 0 0,0 1 0 16,-3-4 0-16,3 4 0 0,-3-1 0 0,0 0 0 16,3 1-202-16,3 2-43 0,0 0-9 0,0 0-2 15</inkml:trace>
  <inkml:trace contextRef="#ctx0" brushRef="#br1" timeOffset="-86123.681">12658 9215 1267 0,'0'0'56'0,"0"0"12"0,6 8-55 0,-3 0-13 0,3 0 0 0,-3 0 0 0,-3 0 105 15,3 0 19-15,3-3 3 0,-3 3 1 0,3 0-103 0,-3-2-25 16,3-1 0-16,-6-5 0 0,0 0 0 16,9 5 0-16,-9-5 0 0,6 0 0 0,-6 0 0 0,12 0 0 15,-3-3 0-15,-3 3 0 0,2-2 0 0,1-3 0 16,0-1 0-16,-3 1 0 0,3 0 0 0,-3-1 0 15,0 4 0-15,-6 2 0 16,6-6-46-16,0 4-14 0,-6 2-4 0,0 0 0 0,0 0 52 0,0 0 12 16,0 0 0-16,9 2 0 0,-9-2 0 0,3 8 0 15,3-2 0-15,-3-1 0 0,3 3 0 0,0-3 0 16,-3 3 0-16,3-3 0 0,-6-5 48 0,6 3 13 16,3 0 3-16,-3-3 0 0,-1 0 0 0,1 0 0 0,3-3 0 15,-3 0 0-15,0-2 0 0,0-3 0 0,0 3 0 0,0-3 0 16,-3 0-52-16,0 0-12 0,0 0 0 0,0-2 0 15,-3 2 0-15,0-3 0 0,0 6 0 16,-3-1 0-16,0 1 0 0,-3-3 0 0,3 6 0 16,0-1 0-1,-3 0-151-15,0 1-33 0,0 2-6 0,6 0-2 16</inkml:trace>
  <inkml:trace contextRef="#ctx0" brushRef="#br1" timeOffset="-85487.685">13441 9223 1267 0,'0'0'56'0,"0"0"12"0,0 0-55 0,0 0-13 0,0 0 0 0,-6-2 0 16,0-1 0-16,0 0 0 0,-3 3 0 0,3 0 0 16,-3 3 0-16,3 2 0 0,-3-2 0 0,1 0 0 15,-1 5 0-15,0-3 0 0,3 3 0 0,-3 2 0 16,3 1 54-16,3 0 8 0,-3-1 2 0,6 1 0 16,-3-1-52-16,3-2-12 0,0 0 0 0,0 0 0 15,3 0 0-15,3-3 0 0,-3-2 0 0,3 2 0 16,-6-5 54-16,9 0 8 0,-3 0 2 0,3-2 0 15,0-4-52-15,-3 1-12 0,2 2 0 0,-2-4 0 16,3-1 0-16,0-3 0 0,-3 3 0 0,0-5 0 16,-3 2 0-16,3 1 0 0,-3-1 0 0,0 0 0 15,0-2 0-15,-3 0 0 0,0 0 0 0,-3-3 0 0,3 3 0 16,-3-1 0-16,0-1 0 0,-3 1 0 0,0 1 0 0,0 0 0 16,3 2 0-16,-3-2 0 0,0 0 0 0,3 5 0 15,0 3 0-15,3 5 0 0,-3-6 0 0,3 6 0 16,0 0 0-16,0 0 0 0,3 6 0 0,-3 4 0 15,3 3 0-15,3 1 0 0,-3 2 0 0,3-1 0 16,0 7 0-16,0-4 0 0,0 1 0 0,0-1 0 16,0 1 0-16,0-6 0 0,0 0 0 0,0 0 0 15,0-2 0-15,3-3 0 0,-3 2 0 0,3-2 0 16,-3 0 0-16,3-2-509 16,-1-4-105-16</inkml:trace>
  <inkml:trace contextRef="#ctx0" brushRef="#br1" timeOffset="-85139.679">13626 9263 1267 0,'0'0'56'0,"0"0"12"0,0 0-55 0,0 0-13 0,0 0 0 0,0 0 0 15,0 0 54-15,0 0 8 0,9 5 2 0,-1 1 0 16,-2-4 0-16,3 1 0 0,3 2 0 0,-3-2 0 16,3-6-52-16,-3 3-12 0,0 0 0 0,0 0 0 15,-3-2 54-15,-6 2 8 0,9 0 2 0,-9 0 0 16,6-6-52-16,0 4-12 0,-6 2 0 0,0 0 0 15,3-8 0-15,-3 2 0 0,0 6 0 0,0-5 0 16,-6-3 0-16,3 3 0 0,-3 2 0 0,-3-2 0 16,3 0 0-16,-3 2 0 0,-3 0 0 0,0 1 0 15,0 2 0-15,-3 0 0 0,3 0 0 0,1 2 0 16,2 1-48-16,-3 0-13 0,0 5-3 0,3-3 0 0,3 0 52 16,0 3 12-16,3 3 0 0,0-3 0 0,3 2 48 15,3 1 13-15,0-3 3 0,3 2 0 16,3-2-52-16,3 3-12 0,-3-3 0 0,3 2 0 15,-4-2 0-15,7 0 0 0,0-2 0 0,-3 1 0 0,6-4 0 16,-3-3 0-16,3 0 0 0,3-3 0 16,-1-2-202-16,1 0-43 0,18-11-9 15,-6-2-2-15</inkml:trace>
  <inkml:trace contextRef="#ctx0" brushRef="#br1" timeOffset="-84931.67">14054 9104 1958 0,'-9'-8'43'0,"0"0"9"15,0 3 1-15,3 0 3 0,-5-3-45 0,2 0-11 0,0 3 0 0,0-1 0 0,0 4 0 0,0-1 0 0,0 3 0 0,0 3 0 16,0 2 0-16,0 3 0 0,0 3 0 0,0-1 0 16,0 3 0-16,3 3 0 0,0 0 0 0,1 3 0 15,2-1 53-15,0 3 9 0,0-2 2 0,3-1 0 16,0 1-52-16,3-1-12 0,-3 1 0 0,3-1 0 16,0-2 0-16,-3-2 0 0,5 1 0 0,-2-1 0 15,-3-4 0-15,6-2 0 0,-6 3 0 0,3-3 0 16,0-3-151-16,-3-5-33 15,0 0-6-15,0 0-590 0</inkml:trace>
  <inkml:trace contextRef="#ctx0" brushRef="#br1" timeOffset="-84730.684">13733 9250 1958 0,'0'0'43'0,"0"0"9"16,0 0 1-16,0 0 3 0,0 0-45 0,0 0-11 0,6 0 0 0,3 0 0 0,3-3 0 0,-1 3 0 15,1 0 0-15,0 0 0 0,0 0 0 0,0 0 0 16,3 0 0-16,0-2 0 0,0-1 53 0,0 3 9 16,2 0 2-16,1 0 0 15,-3 0-103-15,3 0-20 0,-3 0-4 0,0 0-1 16,0 0-153-16,0 0-31 0,11-3-7 0,-5 1-1 0</inkml:trace>
  <inkml:trace contextRef="#ctx0" brushRef="#br1" timeOffset="-84558.678">14123 9245 1497 0,'0'0'66'0,"0"0"14"0,0 0-64 0,0 5-16 15,-6 3 0-15,6-3 0 0,-3 3 106 0,3 0 18 0,0 3 3 0,0-1 1 16,0-2-103-16,0 5-25 0,0-5 0 0,3 3 0 16,-3-3 0-16,0-3 0 0,0-5 0 0,0 5 0 15,0-5 0-15,0 8 0 0,0-8 0 0,0 0-575 16,0 0-120-16</inkml:trace>
  <inkml:trace contextRef="#ctx0" brushRef="#br1" timeOffset="-84306.684">14194 9255 1267 0,'0'0'56'0,"0"0"12"0,0 0-55 0,3 8-13 0,0 0 0 0,3 0 0 16,-3 3 54-16,-3-1 8 0,3-2 2 0,-3 0 0 16,0 0 0-16,0 0 0 0,0-3 0 0,0-5 0 0,0 0-52 15,0 0-12-15,0 0 0 0,0 0 0 0,0 0 54 16,0 0 8-16,0 0 2 0,0 0 0 0,9-2-52 0,0-4-12 15,0 1 0-15,0 0 0 0,3-3 0 0,2 2 0 16,-5-2 0-16,3 3 0 0,0-3 0 0,0 0 0 16,0 6 0-16,0-4 0 0,0 4 0 0,0-1 0 15,-3 3 0-15,-3 3 0 0,3-1 0 0,-3 4 0 16,-4-1 0-16,1 0 0 0,-3-5 0 0,3 8 0 16,0-3 0-16,3 3 0 15,0-2-48-15,-3-1-13 0,3 0-3 0,-3 1 0 16,-3-6-102-16,6 0-21 0,-6 0-4 0,15 0-1 0</inkml:trace>
  <inkml:trace contextRef="#ctx0" brushRef="#br1" timeOffset="-83961.684">14581 9242 1497 0,'0'0'66'0,"0"0"14"0,0 0-64 0,0 0-16 0,0 0 0 0,0 0 0 16,0 0 55-16,0 0 7 0,3 5 2 0,-3-5 0 15,0 0-52-15,9 3-12 0,-3 2 0 0,0-5 0 16,0 0 54-16,3 0 8 0,-3 0 2 0,3 0 0 15,-3-5-52-15,3 2-12 0,-4 1 0 0,1-1 0 16,0-2 0-16,0 2 0 0,-3-2 0 0,3 2 0 16,-3 0 0-16,-3 3 0 0,0 0 0 0,0 0 0 15,0-8-48-15,-3 3-13 0,3 0-3 0,-6 0 0 16,3-1 0-16,-3 4 0 0,0-1 0 0,-3 3 0 16,4 0 52-16,-4 3 12 0,-3-1 0 0,3 4 0 15,-3-1-54-15,3 0-8 0,0 3-2 0,3 0 0 0,-3 0 103 0,3 0 20 16,3 0 4-16,0 2 1 0,3-2 0 15,0 0 0-15,3 3 0 0,3-3 0 0,0-3 0 0,0 3 0 16,6-3 0-16,-3 1 0 0,3-1 0 0,0-2 0 16,0-3 0-16,0 0 0 0,-1 0-52 0,-2 0-12 15,3 0 0-15,0 0 0 0,-3-6 0 0,0 4 0 16,3-4 0-16,-3 1 0 16,-3-3-48-16,3 3-13 0,-3-3-3 0,-3 0 0 15,0 0-102-15,0-3-21 0,-3 3-4 0,-3 1-1 0</inkml:trace>
  <inkml:trace contextRef="#ctx0" brushRef="#br1" timeOffset="-83766.674">14075 9118 2188 0,'-12'-8'97'0,"9"5"20"0,3 3-93 0,0 0-24 0,0 0 0 0,0 0 0 15,9 3 0-15,0-1 0 0,0-2 0 0,6 3 0 16,-3 0 0-16,-3-3 0 0,3 2 0 0,-1-2 0 16,1-2-200-16,-3 2-45 0,12-6-9 15,-9-4-2-15</inkml:trace>
  <inkml:trace contextRef="#ctx0" brushRef="#br2" timeOffset="-78857.658">10807 10229 1234 0,'0'0'27'0,"0"0"5"0,0 0 2 0,0 0 2 0,0 0-36 0,0 0 0 15,-3 8 0-15,3-3 0 0,0 3 36 0,3-3 0 16,0 3 0-16,0 0 0 0,3-3 0 0,3 1 1 16,0-1 0-16,-1 0 0 0,1-2 22 0,3 0 4 15,0-3 1-15,0 0 0 0,3-3-52 0,0 0-12 16,3-2 0-16,0 0 0 0,-1-1 54 0,1-2 8 16,0 1 2-16,0-4 0 0,3 0-52 0,0 3-12 15,-3-2 0-15,2-1 0 0,1 1 0 0,0-1 0 16,3-2 0-16,-3 2 0 0,0 1 0 0,-4-4 0 0,-2 4 0 15,3 2 0-15,0-5 0 0,0 5 0 0,0 0 0 0,0 3 0 16,-4-3 0-16,4 5 0 0,0-2 0 0,-3 2 0 16,3 3 0-16,-3 3 0 0,0-1 0 0,-3 4 0 15,0-1 0-15,-1 3 0 0,1 0 0 0,0 0 0 16,3 2 0-16,-3 1 0 0,-3-1 0 0,6-2 0 16,-3 3 0-16,3-3 0 0,0 0 0 0,2 0 0 15,1 0 0-15,0-3 0 0,3-2 0 0,0 2 0 16,-3-5 54-16,-1 0 8 0,7 0 2 0,0-3 0 15,-3 1-52-15,0-1-12 0,0-2 0 0,-1-1 0 16,1 1 0-16,-3 0 0 0,0-3 0 0,0 3 0 16,0-3 0-16,0 0 0 0,-4-3 0 0,4 3 0 15,-3 3 0-15,3-3 0 0,0 3 0 0,-3 2 0 0,3 3 0 16,0 0 0-16,-1 0 0 0,-2 3 0 0,0-1 0 16,0 4 0-16,0-1 0 0,0 0 0 0,3-2 0 0,0 2 0 15,-1 0 0-15,1 1 0 0,0-1 0 0,3-2 0 16,0-1 0-16,0 1 0 0,-4 0 0 0,1-3 0 15,3 0 0-15,-3 0 0 0,3-6 0 0,3 4 0 16,-3-6 0-16,-1 2 0 0,4-1 0 0,3-1 0 16,-6-3 0-16,3 3 0 0,-1-2 0 0,1 2 0 15,0 0 0-15,-3 2 0 0,0-2 0 0,0 3 0 16,-1 0 0-16,-2 2 0 0,0 1 0 0,0-1 0 16,-3 3 0-16,0 3 0 0,0-1 0 0,-1 3 0 15,1 1 0-15,3-1 0 0,0 3 0 0,0-3 0 16,3 3 0-16,0-2 0 0,2 1 0 0,-2 1 0 15,3 0 0-15,-3-2 0 0,9 2 33 0,-4-3 4 16,4 0 1-16,3 0 0 0,-3-2-30 0,0 0-8 0,-4-3 0 0,4 0 0 16,-3 0 0-16,3-3 0 0,-1 0 0 0,1-2 8 15,3 2-8-15,-3-2 0 0,-1-3 8 0,1 3-8 16,3-3 0-16,0 3 8 0,-1-3-8 0,1 3 0 16,-3-3 0-16,3 0 0 0,-4-3 0 0,4 3 0 15,-3-2 0-15,3-1 0 0,-1 0 0 0,-2 1 0 16,3 2 0-16,0 3-12 0,-4-3 12 0,1 2-12 15,-3 4 12-15,0-1 0 0,0 6 0 0,-4-1 0 16,-2 1 0-16,0 2-8 0,3 3 8 0,-3 3 0 16,-3-3 0-16,2 2 0 0,1 1 0 0,0-1 0 15,0 1 0-15,0-3 0 0,0 3 0 0,-1-3 0 16,4-1 0-16,-6-1 0 0,3-1 0 0,0 0 11 16,0-2-11-16,2 0 0 0,-2-3 0 0,0 0 0 0,0-3 0 0,0 3 0 15,-3-5 0-15,-1 2 0 0,1-2 0 0,0-1 0 16,0 1 0-16,0-3 0 0,3 3 0 0,-3-3 0 15,2 0 0-15,4 0 0 0,0 0 0 16,0 0 0-16,-3 0 0 0,3 6 0 0,-4-1 0 16,4 0 0-16,-3 3 0 0,3 3 0 0,0 2 0 0,-4 1 0 15,-2 2 0-15,3 2 0 0,0 1 0 0,0-1 0 16,0 1 0-16,2 2-11 0,1 0 11 0,0 1 0 16,6-4 0-16,0 3 0 0,-1-2 0 0,4-3 0 15,3 0 0-15,0-3 0 0,-4 0 0 0,4-2 0 16,0-3 0-16,-1 0 11 0,1-3-11 0,0 1 0 15,0-4 0-15,-1 1 0 0,4-3 0 0,-3-2 0 16,-3 2 0-16,2-3 0 0,-2 3 0 0,3 0 0 16,-4 0 0-16,4 3 0 0,-6 0 0 0,0-1 0 0,-4 4 0 15,1 2 0-15,0 0 0 0,3 0 0 0,-3 0 0 0,5 2 0 16,1 1 0-16,0 0-12 0,3 2 2 0,-4-2-1017 16</inkml:trace>
  <inkml:trace contextRef="#ctx0" brushRef="#br2" timeOffset="-76924.685">10336 10033 1036 0,'0'0'23'0,"0"0"5"0,0 0 0 0,0 0 1 0,0 0-29 0,-2-3 0 0,-1-2 0 0,0 2 0 16,0-2 57-16,0 0 6 0,0 0 1 0,3 5 0 0,6-6 0 0,0 1 0 15,-3 0 0-15,2-3 0 0,1 0-52 0,3 3-12 16,3-1 0-16,-3 1 0 0,3 2 0 16,0 1 0-16,0 4 0 0,0 1 0 0,-3 5 0 0,0-3 0 15,0 0 0-15,-3 3 0 0,-3 0 0 0,2 3 0 16,-8-3 0-16,1 2 0 0,-1 4 0 0,0-4 0 16,-3-2 0-16,-3 3 0 0,3-1 0 0,0-2 0 15,-3 0 0-15,3 0 0 16,-3 0-48-1,3 0-13-15,0-3-3 0,3 1 0 0,0-1 52 16,3-5 12-16,0 0 0 0,3 8 0 16,3-3 0-16,0 0 0 0,6 1 0 0,-3-1 0 15,6 0 0-15,-3 3 0 0,0-2 0 0,-1 4 0 0,4-2 0 0,-3 0 0 0,-3 0 0 0,3 0 0 0,-3 2 0 0,-6-2 0 0,0 0 0 0,-3 0 0 16,-3 0 48-16,0 3 13 0,-3-6 3 0,0 3 0 16,-6-3 0-16,0 1 0 0,0-4 0 0,0 1 0 15,-2 0-52-15,2-1-12 0,0 1 0 0,0-1 0 31,0 1-100-31,0-3-22 0,3 0-5 0,0-3-1 0</inkml:trace>
  <inkml:trace contextRef="#ctx0" brushRef="#br2" timeOffset="-76371.683">10509 9816 806 0,'-3'-3'17'0,"-3"1"4"0,-3-1 1 0,3-2 2 0,-3 2-24 0,-3 1 0 16,4-1 0-16,-1 3 0 0,-3 0 56 0,-3 3 6 0,3-3 2 0,0 2 0 15,0 1-52-15,0 2-12 0,3-2 0 0,-3 5 0 16,0 0 0-16,1 0 0 0,-1 5 0 0,0 0 0 16,0 3 54-16,0 2 8 0,0 6 2 0,0 0 0 15,3 3-52-15,0 2-12 0,0 0 0 0,3 0 0 16,0 5 54-16,3-5 8 0,3 0 2 15,0 3 0-15,3 0-52 0,3-3-12 0,3-3 0 0,0 1 0 16,3-6 0-16,3-2 0 0,3-3 0 16,0-3 0-16,0 0 54 0,5-5 8 0,1-3 2 0,3-5 0 15,3-2-52-15,3-4-12 0,-1-4 0 0,1-4 0 16,0-4 0-16,-1-3 0 0,-2-6 0 0,0 3 0 16,-3-2 0-16,-3 0 0 0,-1-1 0 0,-5 1 0 15,-3-1 54-15,-3-2 8 0,-6 0 2 0,-3 3 0 16,-6-1-52-16,0 1-12 0,-6 4 0 0,-3-1 0 15,0-1 54-15,-3 3 8 0,1-1 2 0,-4 7 0 0,3-1-52 16,0 3-12-16,-3 2 0 0,3 3 0 0,3 5 0 16,-3 1 0-16,3-1 0 0,1 6 0 15,-1-1-151-15,6 4-33 0,-6 2-6 0,12-8-2 0</inkml:trace>
  <inkml:trace contextRef="#ctx0" brushRef="#br2" timeOffset="-69582.677">7702 8827 806 0,'0'0'17'0,"0"0"4"0,0 0 1 0,0 0 2 0,-6-3-24 0,3 3 0 0,3 0 0 0,0 0 0 0,0 0 56 0,0 0 6 16,0 0 2-16,0 0 0 0,6-5 0 0,-3 2 0 15,6 0 0-15,0-2 0 0,0 2-52 0,0-2-12 16,3 2 0-16,0-2 0 0,6 5 54 0,-4-3 8 15,-2-2 2-15,6 3 0 0,0-1-52 0,0 0-12 16,3 1 0-16,-3-1 0 0,3 0 0 0,2 1 0 16,-2-1 0-16,0 3 0 0,3-3 0 0,-3 3 0 15,-1 3 0-15,4 0 0 0,-6-1 0 0,3 1 0 16,0 2 0-16,0 1 0 0,-1-1 0 0,-2 0 0 16,-3 0 0-16,0 3 0 0,0-2 54 0,-3 2 8 0,0 0 2 15,-3 2 0-15,3-2-52 0,-3 0-12 0,0 3 0 0,-1-1 0 16,1 1 0-16,0-1 0 0,0 4 0 0,-3-4 0 15,0 1 0-15,-3 5 0 0,3-1 0 0,-3-1 0 16,0 2 0-16,0-1 0 0,0 4 0 0,0-1 0 16,0-2 0-16,0 0 0 0,0 3 0 0,0-1 0 15,0-2 0-15,0 0 0 0,0 0 0 0,3 0 0 16,0 2 0-16,0-2 0 0,-3-3 0 0,3 3 0 16,-3 0 0-16,3-3 0 0,-4 1 0 0,1-1 0 15,3 0 0-15,-3 0 0 0,0 3 0 0,0-3 0 16,0 1 0-16,3 1 0 0,-3 1 0 0,3 0 0 15,-3-3 0-15,3 1 0 0,0-1 0 0,-3 0 0 16,6 3 0-16,-3 0 0 0,-3 0 0 0,3 0 0 16,0 0 0-16,0 2 0 0,0-5 0 0,0 3 0 0,3 3 0 0,-6-3 0 15,3-1 0-15,2 1 0 0,1 0 0 0,0-3 0 16,0 3 0-16,0 0 0 0,3-3 0 0,-3 1 0 16,3-1 0-16,0-3 0 0,0 1 54 0,3 0 8 15,0-1 2-15,-1 1 0 0,1 2-52 0,0-2-12 16,3-1 0-16,-3 1 0 0,6 2 0 0,-3-5 0 15,-1 0 0-15,4 0 0 0,3 0 0 0,3 0 0 16,-3 0 0-16,0-3 0 0,2 3 0 0,1 0 0 16,-3-3 0-16,3 3 0 0,-1-3 54 0,1 1 8 15,0-1 2-15,0 0 0 0,-3 3-52 0,5-3-12 16,-2-2 0-16,0 2 0 0,0-2 0 0,-3 0 0 16,5 2 0-16,-2-5 0 0,3 0 0 0,-6 0 0 0,0 0 0 15,-1 3 0-15,4 2 0 0,-3-3 0 0,-3 1 0 16,-3 0 0-16,0-1 10 0,-1 1-1 0,-5-3 0 0,3 3 0 15,-6-1-9-15,0 1 12 0,0 0-12 0,-3-1 12 16,-6-2-12-16,6 0 8 0,-6 0-8 0,0 0 8 16,0 0-8-16,6 3 0 0,-6-3 9 0,0 0-9 15,0 0 0-15,9 3 0 0,-9-3 0 0,0 0 0 32,0 0-85-32,6 5-12 0,-6-5-3 0,3 5 0 15,0 0-86-15,-3-5-18 0,0 0-3 0,0 0-1 0</inkml:trace>
  <inkml:trace contextRef="#ctx0" brushRef="#br2" timeOffset="-69199.654">9574 9803 1036 0,'0'0'46'0,"0"0"10"0,-8-5-45 0,2-1-11 16,-3 4 0-16,3-1 0 0,6 3 104 0,0 0 20 16,-9 0 3-16,3 0 1 0,6 0-103 0,0 0-25 15,0 0 0-15,-6 5 0 0,6 3 0 0,3-3 0 16,0 3 0-16,0 0 0 0,6 3 56 0,0 0 7 16,6-4 1-16,-4 4 0 0,7 2-52 0,3-2-12 0,0-1 0 0,0 4 0 15,3-4 0-15,-4 3 0 0,4 1 0 0,-6-1 0 16,3 0 0-16,-3 0 0 0,-3 1 0 0,0-4 0 15,-3 3 0-15,-4-2 0 0,-2 0-9 0,3-3 9 16,-6-1 0-16,-3 4 10 0,-3-3 0 0,-6-3 0 16,0 3 30-16,1 0 7 0,-7 0 1 0,-3 0 0 15,0 0-16-15,0 0-2 0,0 0-1 0,-3 0 0 16,4 0-19-16,-1 0-10 0,3-3 10 0,0 3-10 16,0 2 0-16,3-2 0 0,0-2-13 0,6 2 4 15,0-3-124-15,0 3-25 16,3-3-5-16,3-5-1 0</inkml:trace>
  <inkml:trace contextRef="#ctx0" brushRef="#br2" timeOffset="-65914.684">7937 10361 806 0,'0'0'17'0,"0"0"4"0,0 0 1 0,0 0 2 0,6 8-24 0,-3 0 0 0,-3-8 0 0,9 5 0 16,0-2 0-16,0 2 0 0,0-2 0 0,-3-1 0 15,0-2 56-15,3 0 6 0,0-2 2 0,3 2 0 16,-3-3-52-16,0 1-12 0,-1-1 0 0,1 0 0 16,0-2 0-16,-3 2 0 0,-3-2 0 0,3 2 0 15,-3 1 0-15,0-4 0 0,-3 4 0 0,3-3 0 16,0-1 0-16,-3 1 0 0,-6 0 0 0,6 2 0 15,-3-2-48-15,0 2-13 0,-9-2-3 0,0 5 0 0,3-3 52 0,-2 3 12 16,-1 0 0-16,0 3 0 16,-6-1 0-16,6 1 0 0,0 2 0 0,3 1 0 15,-6-1 0-15,3 3 0 0,3 0 0 0,1 0 0 0,-1 2 48 0,0 1 13 16,0 2 3-16,3-2 0 0,0 2 0 0,3 0 0 16,0-5 0-16,0 3 0 0,6-1 0 0,0 1 0 15,0-3 0-15,3-3 0 0,0 3-52 0,6-3-12 16,-3-2 0-16,2-3 0 0,-2 0 0 0,6 0 0 15,3-3 0-15,0 3 0 0,0-2 0 0,-3-4 0 16,3 1 0-16,-6 0-441 16,-1 0-91-16</inkml:trace>
  <inkml:trace contextRef="#ctx0" brushRef="#br2" timeOffset="-65391.685">8149 10332 1036 0,'0'0'23'0,"0"0"5"0,0 0 0 0,3 8 1 0,-3 0-29 0,0 0 0 0,-3 2 0 0,3 1 0 15,0 0 0-15,0-4 0 0,0 4 0 0,-3 0 0 16,-3-3 57-16,6 0 6 0,0-3 1 0,-3 3 0 16,0-3-52-16,3-5-12 0,0 0 0 0,0 0 0 15,0 0 0-15,0 0 0 0,0 0 0 0,0 0 0 16,0 0 0-16,0 0 0 0,0 0 0 0,0 0 0 15,6-8 0-15,0 0 0 0,-3 0 0 0,0-2 0 16,3-1 0-16,0 3 0 0,0-2 0 0,-1 2 0 16,1 0 0-16,-3 0 0 0,3 2 0 0,-3 4 0 0,3-3 0 15,0-1 0-15,0 1 0 0,-6 5 0 0,6 0 0 16,0 0 0-16,3 0 0 0,-9 0 0 0,6 3 0 0,0 2 0 16,0 0 0-16,0 3 0 0,-3 3 0 0,0-6 0 15,0 6 0-15,0-4 0 0,-3 1 0 0,0 0 0 16,0-2 0-16,0-6 0 0,0 8 54 0,0-8 8 15,0 0 2-15,0 0 0 0,-3 5-52 0,3-5-12 16,0 0 0-16,0 0 0 0,0 0 0 0,0 0 0 16,0 0 0-16,3-5 0 0,0-1 0 0,0 1 0 15,3 0 0-15,0-3 0 0,-3 0 0 0,6 0 0 0,-4 3 0 16,1-1 0-16,0 1 0 0,3 0 0 0,-3 5 0 16,0-3 0-16,0 3 0 0,3 0 0 0,-9 0 0 0,6 5 0 15,-3 3 0-15,3 0 0 0,0 5 0 0,-3-2 0 16,0 2 0-16,-3 1 0 0,3-1 0 0,-3-3 0 15,0 4 0-15,3-4 0 0,0 1 0 0,-3-3 0 16,3 0 0-16,-3-8 0 0,3 8 0 0,-3-8 0 31,0 0-48-31,6 2-13 0,-6-2-3 0,6 3-341 0,0-6-69 0</inkml:trace>
  <inkml:trace contextRef="#ctx0" brushRef="#br2" timeOffset="-64978.686">8515 10377 806 0,'0'0'17'0,"0"0"4"0,0 0 1 0,0 0 2 0,3 11-24 0,-3-4 0 0,-3 4 0 0,3 0 0 16,0 2 56-16,0 3 6 0,0 0 2 0,0 2 0 0,0 1 0 0,0-1 0 15,0-2 0-15,-3 3 0 0,3-4 0 0,-3 1 0 16,3 0 0-16,-3-5 0 0,0-1-52 0,0 1-12 16,6-3 0-16,-6 0 0 0,3-8 0 0,0 0 0 15,0 0 0-15,0 0 0 0,0 0 0 0,0 0 0 16,0 0 0-16,0 0 0 0,-3-3 0 15,0-2 0-15,3-3 0 0,0 0 0 0,0 0 0 0,0-2 0 16,3-4 0-16,0 1 0 0,-3-3 0 0,3 0 0 16,-3-2 0-16,0 2 0 0,0-3 0 0,3 1 0 15,0-1 0-15,0 1 0 0,0 2 0 0,3 0 0 16,0 3 0-16,0 0 0 0,-3 2 0 0,6 0 0 0,0 4 0 16,-1-4 0-16,4 6 0 0,0-1 0 0,0 6 0 0,0-2 0 15,-3 4 0-15,3 1 0 0,-6 2 0 0,3 3 0 16,-3-2 0-16,-3 4 0 15,0-2 0-15,0 3 0 0,-6-1 54 0,-3-2 8 16,0 3 2-16,-3-1 0 0,-3 1-52 16,3-3-12-16,-3 2 0 0,0-2 0 0,3-2 0 0,-3 2 0 15,3-3 0-15,1 0 0 0,-4 0 0 0,3-2 0 0,0 0 0 0,3-1 0 16,0-2-48 0,3 0-13-16,3 0-3 0,0 0-409 0,0-8-83 0</inkml:trace>
  <inkml:trace contextRef="#ctx0" brushRef="#br2" timeOffset="-64774.685">8741 10194 1267 0,'0'0'28'0,"0"0"5"0,0 0 2 0,-3 8 1 16,0-2-36-16,0 4 0 0,-3-2 0 0,3 5 0 0,-3-2 0 0,3 2 0 15,-3 0 0-15,3 3 0 0,0-2 0 0,3 1 0 16,-3 1 0-16,3 0 0 0,0 0 58 0,0-3 5 15,0 3 1-15,3-3 0 0,-3 3-52 0,0-5-12 16,3-1 0-16,-3 1 0 0,0 0 0 0,0-6 0 16,0 3 0-16,0-8-441 15,3 8-91-15</inkml:trace>
  <inkml:trace contextRef="#ctx0" brushRef="#br2" timeOffset="-64347.683">8610 10300 1267 0,'0'-2'28'0,"-3"2"5"0,3 0 2 0,0 0 1 0,0 0-36 0,0 0 0 0,3-6 0 0,-3 6 0 16,0 0 58-16,6-2 5 0,3-1 1 0,0 0 0 15,0 3-52-15,3-2-12 0,0 2 0 0,3 0 0 16,-4 0 54-16,1 0 8 0,3 0 2 0,0 0 0 15,-3 2-52-15,3-2-12 0,-3 0 0 0,0 3 0 16,0 0 0-16,-3-1 0 0,-1-2 0 0,1 3 0 16,-9-3-100-16,9 3-22 0,-3-3-5 0,0 0-1 15,-6 0 0-15,0 0 0 0,0 0 0 0,6 0 0 16,-6 0 0-16,0 0 0 0,0 0 0 0,6 0 0 0,0 0 103 0,-6 0 25 16,0 0 0-16,0 0 0 0,3-3 97 0,-3 3 25 15,9-3 5-15,-9 3 1 0,3 0 0 0,-3 0 0 16,6 0 0-16,-3 3 0 0,3 2-103 0,-3 1-25 15,6-1 0-15,-3 0 0 0,0 3 56 0,0 0 7 16,3 0 1-16,-1 0 0 0,-2 0-52 0,0 0-12 16,3 0 0-16,-3 0 0 0,3 0 0 0,0-3 0 15,-6 3 0-15,3-3 0 0,0-2 0 0,-3 5 0 16,-3-8 0-16,3 2 0 16,-3-2-151-16,3 3-33 0,-3-3-6 0,9 0-2 0</inkml:trace>
  <inkml:trace contextRef="#ctx0" brushRef="#br2" timeOffset="-64176.684">9098 10324 1497 0,'0'0'32'0,"0"0"8"0,-6 5 0 0,0 3 4 0,0-2-36 0,-3 2-8 0,1 5 0 0,-4 0 0 16,-3 3 0-16,0 0 0 0,0 5 0 0,0-3 0 16,-3 4 53-16,3-1 9 0,-3-5 2 0,7 2 0 15,-4 1 0-15,3-3 0 0,-3-1 0 0,6 1 0 16,0-2-52-16,0-1-12 0,3-3 0 0,0 1 0 15,0-3-100-15,3 0-22 0,-3 2-5 16,6-10-1-16</inkml:trace>
  <inkml:trace contextRef="#ctx0" brushRef="#br2" timeOffset="-63258.685">7967 11017 1267 0,'0'0'28'0,"0"0"5"0,0 0 2 0,0 0 1 0,0 0-36 0,0 0 0 15,-3 8 0-15,3 3 0 0,-6-3 58 0,3 0 5 16,6 0 1-16,-3 0 0 0,0-1 0 0,0 4 0 15,0-3 0-15,3 0 0 0,-3-3-52 0,0 3-12 16,0-3 0-16,3 3 0 0,0-2 0 0,-3-6 0 16,0 5 0-16,6 0 0 15,-6-5-100-15,0 0-22 0,0 0-5 0,0 0-1 0</inkml:trace>
  <inkml:trace contextRef="#ctx0" brushRef="#br2" timeOffset="-63080.686">8036 10893 1267 0,'-3'-13'28'0,"3"13"5"0,0 0 2 0,0 0 1 0,0 0-36 0,-3-8 0 0,3 8 0 0,0 0 0 16,0 0 0-16,0 0 0 0,0 0 0 0,0 0 0 16,0 0 0-16,0 0 0 0,3 8 0 0,-3-3 0 15,0-5-44-15,6 8-16 16,0 8-4-16,-6-16 0 0</inkml:trace>
  <inkml:trace contextRef="#ctx0" brushRef="#br2" timeOffset="-62794.645">8077 11049 1267 0,'-3'5'28'0,"-3"1"5"0,3 2 2 0,-3-1 1 0,6 1-36 0,-3 0 0 0,0 0 0 0,0-2 0 0,3-6 0 15,0 0 0-15,0 0 0 0,0 0 0 0,0 0 0 0,0 0 0 16,0 0 0-16,0 0 0 0,0 0 58 0,0 0 5 15,0 0 1-15,3-6 0 0,0-2-52 0,3 0-12 16,0-2 0-16,0-1 0 0,3 3 0 0,-3-2 0 16,0-1 0-16,3 1 0 0,-3-1 0 0,3 3 0 15,0 0 0-15,-3 3 0 0,6 0 0 0,-3 2 0 16,-3 0 0-16,3 1 0 0,-1 2 0 0,4 2 0 16,-6 1 0-16,3 5 0 0,0-3 0 15,0 6 0-15,-3-3 0 0,0 0 0 0,-3 2 0 0,3-2 0 16,0 0 0-16,-3 3 0 0,0-3 0 0,0-1 0 15,-3-1 0-15,3 2 0 0,-3-8 0 0,3 5 0 0,-3-5 0 16,0 0-663-16</inkml:trace>
  <inkml:trace contextRef="#ctx0" brushRef="#br2" timeOffset="-62562.684">8440 10986 1267 0,'-6'-6'28'0,"3"6"5"0,-2-2 2 0,-1 2 1 0,0 0-36 0,0 0 0 0,0 2 0 0,-3 1 0 16,3 2 0-16,-3 0 0 0,0-2 0 0,0 5 0 16,0-3 0-16,3 3 0 0,0 3 0 0,0-3 0 15,0 2 0-15,3-2 0 0,0 3 0 0,3-3 0 0,3 2 58 0,0-2 5 16,6 0 1-16,-3 0 0 16,3 0-52-16,0-3-12 0,3 1 0 0,0-4 0 0,0-2 0 0,3 3 0 15,-3-3 0-15,-1-3 0 0,4-2 0 0,0 2 0 16,-3-2 0-16,0-3-441 15,3-2-91-15</inkml:trace>
  <inkml:trace contextRef="#ctx0" brushRef="#br2" timeOffset="-62359.683">8574 10835 1036 0,'0'0'46'0,"-6"5"10"0,3 0-45 0,3 3-11 15,0 0 0-15,0 5 0 0,0 1 0 0,-3-1 0 0,3 3 0 0,0 0 0 16,-3-1 53-16,6 1 9 0,-3 0 2 0,3-3 0 16,-6 1-52-16,3-1-12 0,0-5 0 0,3 0 0 15,0 0 0-15,0 0 0 0,-3-8 0 0,3 5 0 16,3 0 0-16,-6-5 0 0,0 0 0 0,0 0-560 16</inkml:trace>
  <inkml:trace contextRef="#ctx0" brushRef="#br2" timeOffset="-62016.684">8655 10970 1036 0,'0'0'23'0,"0"0"5"0,0 0 0 0,0 0 1 0,0 0-29 0,-3 8 0 0,-3 0 0 0,6 2 0 16,-3 1 57-16,0-1 6 0,0 3 1 0,0-2 0 16,0 0-52-16,3 2-12 0,3-3 0 0,0 1 0 0,-3-3 54 0,3 0 8 15,0 0 2-15,-3-8 0 0,6 5-52 0,-6-5-12 16,9 3 0-16,-3-1 0 0,3-2 0 0,0 0 0 15,-1-2 0-15,-2-1 0 0,3-2 0 0,0 0 0 16,-6-1 0-16,3 1 0 16,0-3-48-16,0 3-13 0,-3-3-3 0,3 0 0 0,-3 0 52 0,3 0 12 15,-3 0 0-15,-3 3 0 0,0-3 0 0,3 3 0 16,-3 5 0-16,0 0 0 0,0 0 0 0,0 0 0 16,0 0 0-16,0 0 0 0,0 0 48 0,0 0 13 15,0 0 3-15,0 0 0 0,0 7-52 0,0-1-12 16,0 2 0-16,3 0 0 0,0-3 0 0,-3 3 0 15,3-3 0-15,0 3 0 0,0-3 0 0,0 1 0 0,3-1 0 0,0-2 0 16,0 2 0-16,-3-5 0 16,6 3 0-16,-4-1 0 0</inkml:trace>
  <inkml:trace contextRef="#ctx0" brushRef="#br2" timeOffset="-61622.677">8997 10991 1267 0,'0'0'28'0,"-6"-5"5"0,6 5 2 0,-6-3 1 0,-3 0-36 0,0 3 0 0,0-2 0 0,0 4 0 16,0 1 58-16,1 2 5 0,-1 0 1 0,0 3 0 16,0 0-52-16,0 3-12 0,0-1 0 0,0 1 0 15,3 0 0-15,3-1 0 0,-3 3 0 0,6-2 0 16,0 0 0-16,3-1 0 0,-3-2 0 0,3 0 0 16,3 0 0-16,0-3 0 0,0 1 0 0,3-4 0 15,-9-2 0-15,6 0 0 0,3 0 0 0,-3-2 0 0,0-4 54 0,3 1 8 16,-1 0 2-16,1-3 0 0,-3-3-52 0,0 6-12 15,0-6 0-15,0 1 0 0,0-3 0 0,0 2 0 16,-3-2 0-16,0-1 0 0,3 1 0 0,-3 0 0 16,-3-3 0-16,0 0 0 0,0 0 0 15,-3 1 0-15,3-1 0 0,-6 2 0 16,3 1 0-16,3 0 0 16,-3 0 0-16,0 5 0 0,0 0 0 0,3 8 0 0,0 0 0 15,0 0 0-15,0 0 0 0,0 0 0 0,0 0 0 0,0 0 0 0,0 5 0 0,3 3 0 16,0 0 0-16,0 3 0 0,3 2 0 0,0 3 0 15,-3 0 0-15,0-1 0 0,3 1 0 0,0-2 0 16,0 1 0-16,0 1 0 0,3-2 0 0,-6-1 0 16,6 0 0-16,-3-2 0 0,0-3 0 0,-1-1 0 15,1 4 0-15,0-3-509 16,0-3-105-16</inkml:trace>
  <inkml:trace contextRef="#ctx0" brushRef="#br2" timeOffset="-61277.684">9199 11017 1267 0,'0'0'56'0,"0"0"12"0,0 0-55 0,0 0-13 0,0 0 0 0,0 0 0 16,0 0 0-16,0 0 0 0,0 0 0 0,0 0 0 15,3 6 0-15,-3-6 0 0,6 7 0 0,-6-7 0 16,6 3 54-16,0 0 8 0,3-1 2 0,-3-2 0 16,0-2-52-16,0 2-12 0,0-6 0 0,0 6 0 15,0-5 0-15,0 3 0 0,-3-4 0 0,0 4 0 0,0-4 0 0,3 1 0 16,-3 0 0-16,-3-1 0 0,0 1 0 15,0 0 0-15,0 0 0 0,0-3 0 0,-3 2 0 0,0 4 0 16,0-4 0-16,-3 4 0 0,0-1 0 0,0 0 0 16,-3 3 0-16,0 0 0 0,3 0 0 0,-3 3 0 15,-3 0 0-15,3-1 0 0,-3 6 0 0,4 0 0 16,-4 0 0-16,0 0 0 16,6 3 0-16,-3-1 0 0,3 1 0 0,0-1 0 0,3 4 54 15,0-4 8-15,3-2 2 0,0 3 0 0,3-3-52 0,0 0-12 16,3 0 0-16,3 0 0 0,3-3 0 0,-3 0 0 15,6-2 0-15,-4-1 0 0,1 4 32 0,3-4 4 0,-3-2 1 16,3 0 0 0,0 0-134-16,-3-2-27 0,12-4-6 0,-7 4-1 0</inkml:trace>
  <inkml:trace contextRef="#ctx0" brushRef="#br2" timeOffset="-61095.665">9384 11107 1036 0,'0'0'23'0,"0"0"5"0,0 0 0 0,0 0 1 0,0 0-29 0,0 6 0 0,0-6 0 0,0 7 0 15,0-1 0-15,0-6 0 0,0 0 0 0,0 0 0 16,0 0 31-16,0 0 0 0,6 2 0 0,-6-2 0 16,6 6 1-16,-6-6 1 0,6-3 0 0,0 0 0 0</inkml:trace>
  <inkml:trace contextRef="#ctx0" brushRef="#br2" timeOffset="-60855.68">9497 10687 1267 0,'-3'-8'56'0,"3"8"12"0,0 0-55 0,0 0-13 16,0 0 0-16,0 0 0 0,0 0 0 0,-3 5 0 15,0 3 0-15,0 2 0 0,3 1 0 0,-3 2 0 16,3 0 0-16,-3 1 0 0,0 2 54 0,0-3 8 16,0 0 2-16,0 3 0 0,3-3-52 15,-3 3-12-15,3-3 0 0,0 0 0 0,0-2 0 0,3 0 0 16,0-1 0-16,0-2 0 0</inkml:trace>
  <inkml:trace contextRef="#ctx0" brushRef="#br2" timeOffset="-57754.685">5901 7250 806 0,'0'0'17'0,"0"0"4"0,0 0 1 0,0 0 2 0,-6-3-24 0,0 0 0 0,6 3 0 0,-8-2 0 16,2-1 56-16,6 3 6 0,0 0 2 0,0 0 0 15,-3-5 0-15,3 5 0 0,3-6 0 0,3 4 0 0,-6 2-52 0,11-3-12 16,1-2 0-16,3 0 0 0,3 2 0 0,-3 0 0 16,0 3 0-16,0 0 0 0,-3 0 0 0,0 3 0 15,-3 2 0-15,2 0 0 0,-5 3 0 0,0 0 0 16,0 0 0-16,-3 0 0 0,0 0 0 0,-3 0 0 15,-3 3 0-15,0-3 0 0,-3 0 0 0,0 2 0 16,6-5 0-16,-9 3 0 0,3-2 0 0,1 2 0 16,2-3 0-16,0-2 0 0,3-3 0 0,0 0 0 15,0 0 0-15,0 0 0 0,0 0 0 0,0 0 0 16,0 7 0-16,3 1 0 0,3 0 0 16,-1-2 0-16,1-1 0 0,0 0 0 0,0 3 0 15,-3 0 0-15,-3-8 0 0,3 5 0 0,-3-5 0 0,3 8 0 0,-3 0 0 16,-3 0 0-16,0-2 0 0,0-1 0 0,-3 0 0 0,-3-2 0 15,3-1 0-15,-2 1 0 0,-1 0 0 0,0-1 0 16,0 1 0-16,3 0 0 0,0-3 0 0,-3 0 0 16,6 2 0-16,3-2 0 0,0 0 0 0,0 0-560 15</inkml:trace>
  <inkml:trace contextRef="#ctx0" brushRef="#br2" timeOffset="-56958.655">6026 7072 576 0,'-9'-2'25'15,"7"2"6"-15,-1 0-31 0,-3-3 0 0,-3 0 0 0,3 1 0 0,-3-4 57 0,3 4 6 16,-3-1 1-16,0 1 0 0,-3-4 0 0,3 4 0 16,-3-1 0-16,3 3 0 0,0-3 0 15,-3 3 0-15,4 0 0 0,2 3 0 0,-9 0-52 0,3-1-12 16,3 4 0-16,-6 1 0 0,3 7 0 0,-6-1 0 15,0 0 0-15,3 6 0 0,1-1 0 0,-1 3 0 16,0 3 0-16,0 3 0 0,3 2 0 0,0 5 0 16,6-2 0-16,-3 2 0 0,3 1 54 0,6-1 8 15,0-2 2-15,6 0 0 0,3-1-52 0,-3-2-12 16,6-2 0-16,6-3 0 0,3 2 0 0,0-7 0 16,2-6 0-16,7-3 0 0,0-2 54 0,12-5 8 15,-10-3 2-15,4-3 0 0,3-5-52 0,-4-2-12 16,1-3 0-16,-3-3 0 0,0-3 0 0,-4 1 0 15,-2-1 0-15,0-2 0 0,-6 0 0 0,-6 0 0 0,0-6 0 0,-6 3 0 16,-4-2 54-16,1 0 8 0,-6-1 2 16,-3 1 0-16,-5-1-52 0,-1 1-12 0,-3 2 0 0,0 3 0 15,-3 2 0-15,0 3 0 0,3 0 0 0,0 6 0 16,3-1 0-16,0 3 0 0,0 3 0 0,0 0 0 31,4 2-48-31,-4 3-13 0,3 0-3 0,0 5-477 0,6-5-96 0</inkml:trace>
  <inkml:trace contextRef="#ctx0" brushRef="#br2" timeOffset="-54806.683">6631 7316 345 0,'0'0'0'0,"0"0"14"0,-6 0-4 0,6 0 2 0,-3 0-12 0,-3 0 0 16,-3 0 0-16,3 0 0 0,0-3 0 0,-3 3 0 0,-3 3 0 0,3-1 0 15,-3 1 104-15,3 0 20 0,-3 5 3 0,1-3 1 16,-1 0-103-16,0 3-25 0,-3 0 0 0,6 3 0 16,-3-1 0-16,3 1 0 0,0-3 0 0,3 2 0 15,0 1 0-15,0-3 0 0,3 0 0 0,3 2 0 16,3-4 56-16,0 2 7 15,-3-8 1-15,6 5 0 0,3-2-52 0,0-3-12 0,0 0 0 16,0 0 0-16,3-6 0 0,-3 1 0 0,0 0 0 0,0-1 0 16,0-4 0-16,-1 2 0 0,1 0 0 0,0-3 0 15,-6-2 0-15,3 0 0 0,0 2 0 0,3-2 0 16,-6 0 0-16,0 2 0 0,-3-2 0 0,0 2 0 16,0-2 0-16,0 0 0 0,-3 0 0 0,0 0 0 15,0-1 0-15,-3 4 0 0,3-4 0 16,-6 1 0-16,3-3 0 15,0 3 0-15,0 3 0 0,1-1 0 0,-1 3 0 0,3 0 0 0,0 3 0 0,3 5 0 0,0 0 54 0,0 0 8 16,0 0 2-16,0 0 0 16,0 0-52-16,0 0-12 0,0 5 0 0,0 6 0 0,-3-1 0 15,6 4 0-15,0 1 0 0,0 1 0 16,0 0 0-16,0 0 0 0,-1 3 0 0,1-1 0 16,3 3 0-16,0-2 0 0,-3-1 0 0,3-2 0 0,0 3 54 0,0-6 8 15,-3 3 2-15,3-3 0 16,-3-2-103-16,3-1-20 0,0-2-4 0,-3 0-1 0,3-3 52 0,0 1 12 15,6-4 0-15,0 1 0 0</inkml:trace>
  <inkml:trace contextRef="#ctx0" brushRef="#br2" timeOffset="-54431.68">6714 7350 806 0,'0'0'36'0,"0"0"7"0,-3-3-35 0,3 3-8 0,0 0 0 0,0 0 0 16,0 0 53-16,0 0 9 0,0 0 2 0,9 3 0 31,-3 2-103-31,3-2-20 0,-3 0-4 0,-6-3-1 0,9 2 103 0,0-2 20 0,6 3 4 0,-4 0 1 16,-2-3-52-16,0-3-12 0,0 3 0 0,3 0 0 15,-3-3 54-15,-9 3 8 0,0 0 2 0,6-2 0 16,3-4-52-16,-6 4-12 0,-3 2 0 0,3-8 0 16,-3 0 0-16,0 3 0 0,0-1 0 0,-3 4 0 15,0-4 0-15,0-2 0 0,-6 3 0 0,3 3 0 16,-3-1 0-16,-3 3 0 0,0-3 0 0,0 3 0 15,1 3 0-15,-4 2 0 0,0-2 0 0,3 2 0 16,-3 3 0-16,3 0 0 0,-3 0 0 0,3 2 0 16,3 1 0-16,0 0 0 0,3-1 0 0,1 3 0 15,-4-2 0-15,6 0 0 0,3-1 0 0,-3 1 0 0,3-1 0 16,3-2 0-16,0 0 0 0,8 0 0 0,-2 0 0 0,6 0 0 16,0-3 0-16,0-2 0 0,0 2 0 0,3-2 0 15,3 0 0-15,-1-3-560 16</inkml:trace>
  <inkml:trace contextRef="#ctx0" brushRef="#br2" timeOffset="-54174.676">7193 7173 576 0,'-9'-5'12'0,"3"-3"4"0,6-6 0 0,-3 6 0 0,-6-2-16 0,1 5 0 0,2-6 0 0,0 3 0 16,0 0 54-16,-3 5 8 0,-9-2 2 0,6 3 0 15,0-1 0-15,0 3 0 0,-3 0 0 0,3 3 0 16,-3 2-52-16,4 3-12 0,-1 0 0 0,0 0 0 16,0 2 54-16,3 3 8 0,0-2 2 0,3 8 0 15,0-1-52-15,3 1-12 0,0 2 0 0,3 0 0 16,3 3 0-16,0 0 0 0,0-3 0 0,3 0 0 16,0 0 0-16,0 0 0 0,-3-5 0 0,6 0 0 15,-3 0 54-15,-3-3 8 0,0-2 2 0,3-1 0 16,0-4-52-16,-3 1-12 0,-3-7 0 0,3 6 0 15,0-1-48-15,-3-5-13 0,0 0-3 0,0 0 0 0</inkml:trace>
  <inkml:trace contextRef="#ctx0" brushRef="#br2" timeOffset="-53978.673">6860 7228 1267 0,'0'0'28'0,"0"0"5"0,0 0 2 0,0 0 1 0,6-2-36 0,0-1 0 16,3-2 0-16,3 0 0 0,0-1 0 0,2 1 0 16,1 0 0-16,0-1 0 0,6-2 58 0,0 3 5 15,-3 0 1-15,8 2 0 0,1 3-52 0,0 0-12 16,-6-2 0-16,0 2 0 0,3 2 0 0,-4 1 0 16,-5 0 0-16,-3 2-663 0</inkml:trace>
  <inkml:trace contextRef="#ctx0" brushRef="#br2" timeOffset="-53618.678">7286 7255 1036 0,'0'0'23'0,"0"0"5"0,-3 5 0 0,3-5 1 0,11 5-29 0,-5 3 0 16,-9 3 0-16,3-3 0 0,9 5 108 0,-9-2 16 15,0 2 4-15,0-2 0 0,-3-1-103 0,6 3-25 16,-3-5 0-16,0 3 0 0,-6-1 0 0,6-2 0 16,6 0 0-16,-3 0 0 0,-9-2 0 0,6-1 0 15,0-5 0-15,0 5 0 16,0 3-97-16,0-8-25 0,0 0-5 0,0 0-1 0</inkml:trace>
  <inkml:trace contextRef="#ctx0" brushRef="#br2" timeOffset="-53385.683">7294 7183 1267 0,'6'0'28'0,"-6"0"5"0,0 0 2 0,0 0 1 0,9-2-36 16,-9 2 0-16,0 0 0 0,0 0 0 0,6 0 0 0,-6 0 0 0,0 0 0 0,0 0 0 15,0 0-44-15,6 5-16 0,12 8-4 16,-18-13 0-16</inkml:trace>
  <inkml:trace contextRef="#ctx0" brushRef="#br2" timeOffset="-53123.686">7425 7258 1036 0,'0'0'23'0,"0"7"5"0,3 1 0 0,0 3 1 0,-6 0-29 0,3 2 0 15,6-3 0-15,-3 4 0 0,-3-4 57 0,-3 1 6 16,3-3 1-16,0 0 0 0,0-8-52 0,0 8-12 15,-3-3 0-15,3-5 0 0,6 5 54 0,-6-5 8 16,0 0 2-16,0 0 0 0,0 0-52 0,0 0-12 16,0 0 0-16,0 0 0 0,0 0 0 0,0 0 0 15,3-8 0-15,-3 3 0 0,0-3 0 0,0-3 0 16,6 1 0-16,0 2 0 0,-3-3 0 0,3 1 0 16,3-1 0-16,3 1 0 0,-3-4 0 0,3 4 0 0,-3-1 0 15,6 3 0-15,-1 0 0 0,1 3 0 0,-9 0 0 0,3-1 0 16,12 6 0-16,-6 3 0 0,-12 0 0 15,3-1 0-15,3 1 0 0,0 2 0 0,0 3 0 0,-6 3 0 16,-6 2 54-16,9-2 8 0,0-1 2 16,-6 1 0-16,-9-1-52 0,6 4-12 0,6-4 0 0,-6 1 0 15,-3-1 0-15,3-2 0 0,3-2 0 0,6 2-509 16,-3-1-105-16</inkml:trace>
  <inkml:trace contextRef="#ctx0" brushRef="#br2" timeOffset="-52755.645">7744 7258 1036 0,'0'0'46'15,"0"0"10"-15,6 0-45 0,-6 0-11 0,0 0 0 0,0 0 0 0,12 5 0 0,-3-3 0 16,-9-2 0-16,6 6 0 0,3 2 53 0,-1-6 9 16,-8-2 2-16,9 6 0 0,0-1 0 0,0-2 0 15,0-1 0-15,-9-2 0 0,0 0-52 0,9 0-12 16,3-2 0-16,-3-1 0 0,-3-2 0 0,0 2 0 15,3-2 0-15,-3 2 0 0,0-2 0 0,-3-1 0 16,-3 6 0-16,3-7 0 0,0 1 0 0,0-2 0 16,-9 6 0-16,3-1 0 0,3 3 0 0,-3-5 0 15,-6-3 0-15,0 5 0 0,9 3 0 0,-6-3 0 16,-6 3 0-16,0 0 0 16,0 0-48-16,0 0-13 0,3 3-3 0,-3 2 0 0,-5 1 52 0,5-1 12 15,6 3 0-15,3 0 0 0,-9 2 0 0,6 1 0 0,3-3 0 0,3 3 0 16,0-1 0-16,3-2 0 0,-3 3 0 0,6-1 0 15,6-2 48-15,-3 0 13 0,-6 3 3 0,6-3 0 16,5 0-52-16,-2-3-12 0,0 0 0 0,0 0 0 16,0-2 0-16,3 2 0 0,0-5 0 0,0-2-663 15</inkml:trace>
  <inkml:trace contextRef="#ctx0" brushRef="#br2" timeOffset="-52354.685">8173 7226 806 0,'-24'-6'36'0,"24"6"7"0,0 0-35 0,-6-2-8 0,-6-3 0 0,-3 5 0 16,-3 0 53-16,3 5 9 0,0-3 2 0,0 4 0 16,-5-1 0-16,5 0 0 0,6 3 0 0,-3 3 0 15,-3-1-52-15,6 6-12 0,3-5 0 0,3 5 0 0,-3-3 0 16,0 0 0-16,3-2 0 0,6-1 0 0,3 1 0 16,0 0 0-16,-6-11 0 0,6 8 0 0,9-6 54 0,-6 1 8 15,0-1 2-15,0-2 0 0,3-2-52 0,3-1-12 16,-4-2 0-16,-2 0 0 0,0-3 0 0,0-3 0 15,3 0 0-15,-6 1 0 0,-12-3 0 0,6-1 0 16,12 1 0-16,-6 0 0 0,-9 2 0 0,3-2 0 16,3 0 0-16,3 0 0 0,6-3 0 0,-12 0 0 15,-9 0 0-15,3 0 0 0,12 3 0 0,-9-3 0 16,-6-2 0-16,0-1 0 0,12 6 0 0,-6 0 0 16,-6-3 0-16,0 3 0 0,6 2 0 0,3 3 0 0,-3 3 0 15,0-1 0-15,-6 4 0 0,9 2 0 0,0 0 0 16,0 0 0-16,-3 8 0 0,0 0 0 0,9 2 0 0,-3 3 0 15,-3 3 0-15,3 3 0 0,6 2 0 0,0 3 0 16,3 2 0-16,-3 1 0 0,-6-3 0 16,9-3 0-16,9 0 54 0,-3 3 8 0,-3-3 2 0,-1 0 0 15,7-2-52-15,-3-4-12 16,3 4 0-16,-3-3 0 0,0 2 0 0,0-2 0 0,2-3 0 0,-5 1 0 16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6T01:01:07.50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8116 4961 88 0,'15'-5'33'0,"-9"2"-18"0,3-2 2 0,-3 5 14 16,0-3-1 0,0 3 2-16,-3-3-12 0,3 3-4 15,-1 0-9-15,1 0-3 0,3 0 0 16,3 0 2-16,3 0 3 15,0 0 2-15,6-2 3 16,6-1-3-16,2 0 1 16,7 1-3-16,3-1 0 15,8 1-3-15,10-1 1 16,0 0-2-16,8 3 2 16,4 0-6-16,5 0-3 15,12 0 3-15,-5 0 3 16,5 0-1-16,3 0-2 15,9 0 0-15,1 0 1 16,-1 0-1-16,0 0 2 0,-3 0 0 16,7 0 1-16,-7 0-2 15,-3 0-2-15,0 0 1 16,-2 0-1 0,8 0 0-16,-9 0 2 0,-2 0-1 15,-4 0-1-15,3 0 1 16,3 0 1-16,1 0-1 15,-13 0 2-15,-2 0-2 16,-4 0 2-16,15 0-4 16,-5-2 0-16,-1-4 1 15,-3 4 2-15,-11-1-1 16,-9 0-1-16,-4 3 1 16,1 0-1-16,-4 0 0 15,-8-2 0-15,-6 2 0 0,-18 0 0 16,-4 0 0-16,4 2 0 15,9 1 0-15,-6 0 2 16,-3-3-3-16,-6 0 0 16,3 2 1-16,-7-2 2 15,-2 0-3-15,-6 0 0 16,0 0-4-16,0 0 1 16,0 0 2-16,0 0 1 15,-3 0-2-15,0 3 2 16,-5-3-1-16,-4 0-2 15,0 3 0-15,0-3 0 16,-6 0-2-16,-3 0-1 0,0 0-1 16,-3-3 0-16,1 0-11 15,-1 1-5-15,-6-4-60 16</inkml:trace>
  <inkml:trace contextRef="#ctx0" brushRef="#br0" timeOffset="1">5032 8340 104 0,'-3'2'38'0,"3"-2"-20"0,0 0 12 0,0 0 21 15,0 0 6 1,0 0 5-16,0 0-10 0,0 0-4 16,0 0-27-16,0 0-4 15,0 0-2-15,0 0-4 0,0 0 1 16,0 0-5-16,0 0-2 16,0 0 0-16,0 0 1 15,6 0-1-15,3 0 2 16,0-2-2-16,3-1 2 15,0 0-4-15,0-2 0 16,0 2-1-16,0 1 1 16,0 2 0-16,-1-5 1 15,4-1-5-15,0 6-1 16,0-2 1-16,0 4 0 16,3-4 1-16,3-1 2 0,-3 0-3 15,2 1 0-15,1-4 1 16,0 6 2-16,0 0-1 15,0-5-1-15,-3 0 3 16,-1 2 2-16,-2 0-2 16,-3 1 0-16,3-1-1 15,-6 3 1-15,0-2 0 16,-3 2 3-16,0 0-5 16,-3 0-1-16,0-3-5 15,0 0 1-15,-3 1-27 16,0-1-9-16,0-2-33 15,0-3-11-15,-6-3-46 16</inkml:trace>
  <inkml:trace contextRef="#ctx0" brushRef="#br0" timeOffset="2">5327 7760 88 0,'-3'0'33'0,"3"0"-18"0,0 0-9 0,0 0 11 0,0 0-3 15,0 0 2 1,3-2-3-16,-3-1 2 0,3 0-6 15,0-2-3-15,0 0 3 16,3-3 2-16,0 0-6 16,0-5 1-16,3 2 1 0,0 0-1 15,2-7-1-15,1-3-1 16,0 0 2-16,0 2-3 16,3 1 0-16,-3-1 1 15,-3 1 2-15,0-1 1 16,3 0 3-16,0-4-3 15,-3-4 1-15,0 3-5 16,2 1-2-16,1-4 2 16,0 1 0-16,-3-3-1 15,0 2 1-15,-3 1-2 0,3-1-1 16,-3-2 3-16,3 5 2 16,-3 0 2-16,0 1 1 15,0-1 0-15,0 0 0 16,0 0-2-16,0 3 1 15,0-8-4-15,-1 2-2 16,1 4 0-16,0-1-1 16,0 0 0-16,0 3 2 15,0 0 1-15,-3 0 3 16,0 2 1-16,0 0 3 16,0 4-1-16,0-1 0 15,0-3-1-15,0 3 0 16,-3-2-2-16,0-1 1 0,3 1-6 15,0-1-1-15,0 3 0 16,0-5 2-16,-3 3-3 16,3-1 0-16,-3 3 1 15,0-5 2-15,0-3-3 16,0 3 0-16,0 3 3 16,0 2 3-16,-3 0-2 15,3 0-2-15,0 0-3 16,-3 0 1-16,0 0 1 15,3 1 2-15,-3-1-1 16,3 2-1-16,0 1 1 16,-3 3-1-16,0-1 0 15,0 3 2-15,0 0-1 0,3 5 2 16,-3 1 0-16,3 2 1 16,-3 2-5-16,0 4 1 15,0 7-2-15,0 3 0 16,-3 2 0-16,0 1 0 15,-3-3 4-15,1 2 1 16,2-2-1-16,0 3 1 16,-3-6-4-16,3-2-2 15,3-6 2-15,0 0 0 16,3-2-2-16,-3-3 2 16,3 0-1-16,3-6-2 15,0-1 0-15,3-4 3 16,0-2-2-16,0-3 1 15,0-3 2-15,2-2 0 16,1 0 0-16,0 2 0 0,0 4-3 16,0-12 0-16,0 14 2 15,-3-3 2-15,0 5-2 16,3 1-2-16,0 7-1 16,3 1 3-16,0 7 0 15,-3 3 1-15,0 2 0 16,0 4 0-16,-4 1-3 15,4 1 2-15,-3-2 1 16,3-1 2-16,0-3-45 16,3-2-21-16,0-2-53 15</inkml:trace>
  <inkml:trace contextRef="#ctx0" brushRef="#br0" timeOffset="3">5366 7747 100 0,'-3'0'38'0,"3"0"-20"0,-3 3 1 0,3-3 18 16,0 0-5-16,0 0 1 15,0 0-7-15,-3 0-2 16,3 0-13-16,0 0-7 0,0 0 0 16,0-3-3-16,3 0 2 15,0 1 0-15,3-4 1 16,0 1 0-16,2 0 2 15,1-6-1-15,0 3 2 16,3 0-4-16,0 0 0 16,3 1 1-16,3-4 0 0,6 0-2 15,0-2 1-15,-1-3-2 16,1 0 2-16,0 0-4 16,3 1 0-16,-3-1 1 15,5 3 0-15,-2-3 0 16,0 2 2-16,-3 1 3 15,3 0 2-15,-1-6 1 16,4 4 0-16,-3-4 0 16,3 3 2-16,2 0 1 15,1 0 1-15,-3 1-6 16,-3 1-4-16,-1 1 1 0,1 0 0 16,-3 0-1-16,3 2 1 15,0 0-4-15,-4-2 0 16,1 0 1-1,0 2 2-15,3 1-1 0,-3-3-1 16,-1 2 1-16,-2 0-1 16,0 3 0-16,0 1 2 15,3-4-3-15,3 0 0 16,-1-2 1-16,1 3 0 16,-3-1 0-16,3-2 0 15,0 0 0-15,-7-1 0 16,4-2 0-16,-3 3 2 15,0 3-3-15,0-1-2 0,-3 0 2 16,-1 1 2 0,1-9 0-16,0 6 2 0,0-5-2 15,0 2-1-15,0 2 1 16,0 1-1-16,-1 0 0 16,-2 0 0-16,6-3 0 15,3 0 0-15,0 0-3 16,-3 0 2-16,-4 3 1 15,4 0 2-15,-3 0-1 16,0-1 2-16,-3 1 0 16,0 3 1-16,3-4-5 15,-3-2-1-15,2 1-2 16,-2 1 3-16,3 1 0 0,-3 0 3 16,-3-3-1-16,0 3-1 15,0 0 3-15,0-1 0 16,-3 1-1-16,0 0-2 15,-1 0 1-15,1-6-1 16,0-2 2-16,0 2 1 16,0 1 3-16,-3 2 1 15,0 0-3-15,0-2-1 16,0-1-1-16,-3 1 1 16,0 2-4-16,0 0 0 15,0 0 1-15,0 3 2 16,0 0-3-16,0-1 0 15,0 1-1-15,0 0 0 0,0 5 4 16,-3 0 1 0,0-3-1-16,0 3-4 15,0 1 1-15,0 1 1 16,0 4 0-16,0-1 0 16,0 0 2-16,-3 3-6 15,0 6 1-15,-3 2-1 16,-3-1 2-16,-3 4-1 15,0 2-1-15,0 0 3 16,0 6 2-16,0-6 0 16,3-2-1-16,1-1-2 15,2-2 1-15,-3-2-1 16,6-4-2-16,0 1 0 16,3-3 0-16,0 0-2 0,0-3 1 15,0-2-2 1,3-3 2-16,3-3 1 0,0-2-1 15,2 3 1-15,1-6 3 16,0 5 0-16,3-2 1 16,-3 2-3-16,0 3 2 15,0 3-1-15,0 8-2 16,0-1 3 0,0 6 0-16,0 3 3 15,-3 2-3-15,0 3 0 16,0 0 3-16,0 0 1 15,0-3-1-15,-3-2 1 16,-1-1-7-16,1-2-1 16,0-3-49-16,-3-5-21 0</inkml:trace>
  <inkml:trace contextRef="#ctx0" brushRef="#br0" timeOffset="4">4330 10435 108 0,'0'-8'44'15,"0"11"-24"-15,3 5-26 0,3 0 8 0,0 8 9 16,0 13 5-16,0 5 5 15,0 8 2-15,-1 3-10 16,-2 6-5-16,3 2-5 16,0 2 0-16,-3 1 2 0,3-3-2 15,-3-8-2-15,0-6-18 16,0-10-9 0,0-7-44-16</inkml:trace>
  <inkml:trace contextRef="#ctx0" brushRef="#br0" timeOffset="5">4226 10737 212 0,'-3'-3'82'0,"6"3"-44"0,3 0-42 0,0 0 13 16,5 0 1-16,7-2 4 15,9-1-5-15,3-2-3 16,6 2-3-16,5 0-25 0,1 1-9 16,-3 2-67-1</inkml:trace>
  <inkml:trace contextRef="#ctx0" brushRef="#br0" timeOffset="6">4583 10798 108 0,'3'13'44'0,"0"3"-24"0,3 8-13 0,-3-14 15 15,0 3-2 1,0-2 0-16,0 0 1 0,0 2-1 16,0 0-11-16,-3 0-1 0,0-7 2 15,0-1 0-15,-3-10 9 16,0-3-4 0,0-6-4-16,0-2-1 15,0-5-6-15,3 0-1 16,3 0-1-16,0 2-2 15,3 4-8-15,3-1-5 16,2 2-22-16,1 7-10 16,6 1-9-1,-3 4-38-15,0-1 15 16</inkml:trace>
  <inkml:trace contextRef="#ctx0" brushRef="#br0" timeOffset="7">4770 10790 44 0,'0'13'19'0,"3"-5"-10"0,-3 2 5 0,3-4 9 0,0-1 4 16,3 0 3 0,3 1-7-16,0-4 4 15,6-2-6-15,-3-2-9 16,0-4-3-16,0-2-5 16,-3 0-3-16,0 1 2 0,-4-4 0 15,-2 3 3-15,-3 0-3 16,-3 0-2-16,-5 0-5 15,-7 3 0-15,0 5-3 16,0 5 2-16,-3 6 1 0,3 5-1 16,0 2 1-1,3 3 0-15,3 1 7 16,6-1 3-16,3 5 1 0,6 1 1 16,3-9-7-16,12-2 0 15,0-3-30-15,6-7-13 16,3-4-22-1</inkml:trace>
  <inkml:trace contextRef="#ctx0" brushRef="#br0" timeOffset="8">5113 10742 140 0,'-24'-5'55'0,"12"7"-30"0,-3 1-29 0,6 2 10 16,-3 3 1-16,-6 6 4 0,-3 7-4 15,4 3-2-15,2-1-2 16,6 4 2-16,6-1 1 0,6-2 0 16,6-5-1-16,3-11-1 15,3-3 2-15,-1-10-5 16,1-3-3-16,3-6-2 16,0 1 3-16,-3-3-2 15,-3-2-1-15,-3-1 5 16,0 1 1-16,-3 2-3 15,0 3 1-15,-3 2 0 16,-3 3 0-16,3 8-3 16,-1 5 2-16,4 9-1 0,0 4 0 15,3 1 2-15,3 2 2 16,0 3 1-16,3-1 1 16,0-1-7-16,-3-7 0 15,3-1-37 1,3-6-50-16,-1-11 11 15</inkml:trace>
  <inkml:trace contextRef="#ctx0" brushRef="#br0" timeOffset="9">5342 10433 128 0,'-6'-11'49'0,"6"14"-26"0,0 2-34 0,0 3 8 0,0 8 5 15,3 15 6-15,0 4 8 16,3 10 2-16,0 0 4 16,0 2 1-16,0 4-12 15,0-4-4-15,0-2-1 0,-1 0-3 16,-2-5-2-16,0-8-29 16,0-3-14-16,-3-5-33 15</inkml:trace>
  <inkml:trace contextRef="#ctx0" brushRef="#br0" timeOffset="10">5196 10713 216 0,'0'-5'82'0,"6"5"-44"0,9-3-31 0,-6-2 20 16,3-1-1-16,5 1 4 15,7-3-21-15,6 0-7 16,3 3-2-16,0 0-19 0,-1-1-7 16,7 4-35-16,-9 2-16 15,-3 0-12 1</inkml:trace>
  <inkml:trace contextRef="#ctx0" brushRef="#br0" timeOffset="11">5514 10745 160 0,'0'2'63'0,"3"4"-34"0,0 2-25 16,3-6 15-16,0 4 4 15,3-1 3-15,3 0-7 16,3-2-1-16,0-1-11 16,0-2-2-16,3-2 1 0,-3-4-3 15,-4 1-2-15,1 0-3 16,-3-3 1-16,-6-3-6 15,-3 3-3-15,-6-2-1 16,0 2 1-16,-3 5-1 16,-5 6 2-16,-4 2 3 15,0 3 1-15,3 3 3 16,3 2 3-16,3 5 4 0,3 4 2 16,0-1 1-16,6 0 0 15,6 3-7-15,6-6 0 16,6 3-19-16,3-10-5 15,9-11-55 1,5-3-33-16,4-5 47 16</inkml:trace>
  <inkml:trace contextRef="#ctx0" brushRef="#br0" timeOffset="12">5884 10739 160 0,'-24'-5'60'0,"12"8"-32"0,-12 2-33 0,15 0 10 15,-6 6-1-15,-3 5 2 0,0 5 2 16,7 3 2-16,2 0-5 16,9-1 4-16,3 4 3 0,3-3 0 15,3-3 3-15,2-8-4 16,4-16 1-16,3-4-3 16,0-4 0-16,0-8-1 15,-3-2 2-15,-3-3-3 16,-3 1 1-16,-3-12-5 15,-3 1 0-15,-6-3-1 16,-3 0 1-16,0-8 2 16,-3 5 4-16,0 6 0 15,0 7 2-15,3 9-4 0,0 4-2 16,3 12-7-16,3 12-3 16,6 12 2-16,3 9 3 15,3 4-1-15,3 4-2 16,0 1-3-16,2 0 1 15,-2-3-28-15,6 0-11 16,3 3-65 0</inkml:trace>
  <inkml:trace contextRef="#ctx0" brushRef="#br0" timeOffset="13">6562 10694 140 0,'-9'-15'55'0,"6"12"-30"0,-3 6-27 0,3-3 11 16,-3 0-6-16,-3 2-2 16,-8 11-3-16,-4 1-1 0,-3 4 2 15,0 6 2-15,3 5 4 0,3 0 2 16,10-2 1-16,5-1 0 16,6 3 2-16,2-5-1 15,4-13 2-15,6-3-2 16,0-8 2-16,0-8-4 15,0 0 1-15,-3-3 1 16,0-5 5-16,-3-2-4 16,0-1 2-16,-3 1-5 15,-3-1 1-15,0 3-3 16,-3 0 0-16,0 6-6 0,3 2 1 16,-3 3-5-16,2 2 1 15,-2 3 2-15,6 8 1 16,0 2-2-16,3 4 0 15,0 2 2-15,0-1 2 16,0 1-16-16,0-2-6 16,0-4-34-1,6-2-57-15,6-3 18 16</inkml:trace>
  <inkml:trace contextRef="#ctx0" brushRef="#br0" timeOffset="14">6803 10663 80 0,'-3'0'33'0,"0"2"-18"0,-3 1 13 16,3 0 19-16,-3 5-9 15,-2 2-4-15,-1 1-12 16,0-1-3-16,0-2-11 15,3 0-5-15,0 0-2 0,6 3-1 16,6-1 2-16,6 4-3 16,3-1-2-16,2 3 4 15,-2 0 1-15,0-1-3 16,-6-1 1-16,-3-1 6 0,-9-3 6 16,-6 1 0-1,-6-3 3-15,-6-3-8 0,1 1-4 16,-4-4-11-16,0 1-5 15,3-3-35 1,3 0-14-16,6 2-23 16</inkml:trace>
  <inkml:trace contextRef="#ctx0" brushRef="#br0" timeOffset="15">7190 10745 116 0,'-3'0'44'0,"3"2"-24"0,3 4-8 0,-3-1 13 16,3 3 6-16,0 8 4 15,3 8-6-15,0 2-1 16,0 11-15-16,0 0 3 0,-3 0 2 15,-3-2-10-15,-3-6-2 16,-3-3-6-16,-3 1-1 16,-3-6-23-16,-6-8-12 15,-5-5-43-15,-1-3-44 16,0-7 43-16</inkml:trace>
  <inkml:trace contextRef="#ctx0" brushRef="#br0" timeOffset="16">7086 10657 208 0,'15'-15'79'0,"-12"15"-42"0,0-6-37 15,3 4 16-15,0-1-14 16,0 3 0-16,0 0-33 16,0 0-14-16,3 3-41 15,0 2-16-15</inkml:trace>
  <inkml:trace contextRef="#ctx0" brushRef="#br0" timeOffset="17">7300 10763 132 0,'0'13'49'0,"0"1"-26"0,3 7-20 0,0-11 12 15,0 6 6-15,0 0 5 16,3 5-10-16,3-2-2 15,0 2-8-15,3 0 5 0,0-8 2 16,0-2 0-16,3-3 2 16,-3-11-2-16,0-5 2 15,-1 0-6-15,1-5-3 0,-3-5-3 16,0-1 0-16,0-2-4 16,-3 0 0-16,-3 0 3 15,0 5 1-15,-3 3-4 16,3 2 1-16,-3 3-5 15,0 3 1-15,0 5-3 16,0 5 2-16,3 8 1 16,0 3-1-16,3 3 4 15,0-1 0-15,3 3-2 16,3-2 0-16,0 2-27 16,2 0-10-16,1-5-44 15,3-5-27-15,6-14 49 16</inkml:trace>
  <inkml:trace contextRef="#ctx0" brushRef="#br0" timeOffset="18">7768 10750 236 0,'-15'-11'90'0,"9"9"-48"0,-6-1-38 0,9 3 21 16,-3 0-10-16,-3 0 0 15,3 0-12-15,0 3-1 16,6-1-2-16,3 4-3 0,6 4 2 15,3 4 1-15,0 4 0 16,0 3 0-16,-3 0 0 16,-3-2 4-16,-6-1 5 15,-3 4-3-15,-9-4 2 16,-3 1-1-16,-6-1 1 0,0-5-4 16,0-10-3-16,7 0-14 15,-1-3-4 1,6-8-29-16,3-3-10 0,6-7-53 15</inkml:trace>
  <inkml:trace contextRef="#ctx0" brushRef="#br0" timeOffset="19">7937 10417 168 0,'-3'-6'63'0,"9"9"-34"0,-3 5-38 0,3 0 9 15,-3 10 11-15,3 14 9 16,-3 5 6-16,3 3 4 16,0 2-16-16,-3 3-1 0,3 0 0 15,0 0-3-15,0-5 0 16,-3 0-17-16,-3-3-6 16,0-6-39-16,0-4-17 15</inkml:trace>
  <inkml:trace contextRef="#ctx0" brushRef="#br0" timeOffset="20">7842 10689 208 0,'27'-16'77'0,"-3"14"-42"0,11-6-39 16,-14 5 13-16,3 0-5 15,3 1 0-15,6-1-24 16,-1 0-12-16,1 1-54 16,3-1-22-16</inkml:trace>
  <inkml:trace contextRef="#ctx0" brushRef="#br0" timeOffset="21">8539 10358 172 0,'-3'-2'66'0,"6"4"-36"0,3 6-42 0,0 0 10 15,-1 8 11-15,-2 11 8 16,0 10 6-16,0 8 1 16,0 0-13-16,0 0-2 0,3-3 1 15,-3 0-6-15,0-2-2 16,0-3-12-16,-3-5-6 15,0-6-47 1,0-5-54-16,0-7 28 16</inkml:trace>
  <inkml:trace contextRef="#ctx0" brushRef="#br0" timeOffset="22">8366 10671 272 0,'12'-6'101'0,"-3"4"-54"0,18-1-57 15,-7 0 16-15,7 1-6 16,6-1 0-16,6 0-29 16,5 1-10-16,1 2-67 15,-3 0-29-15</inkml:trace>
  <inkml:trace contextRef="#ctx0" brushRef="#br0" timeOffset="23">8833 10687 228 0,'-15'-3'88'0,"18"13"-48"0,0-2-49 0,0-2 12 16,3-1 4-16,0 0 5 15,3-2 3-15,3 0 1 16,3-6-8-16,3 0-5 0,0 1 0 15,-3-6-2-15,-1 0 2 16,-2 0 0-16,-3 0 1 16,-3 0-7-16,-6 0-2 15,-6-3-9-15,-3 3-4 16,-6 3 1-16,1 5 2 0,-1 3 4 16,0 2 5-16,-3 3 3 15,3 5 4-15,3 3 9 16,3 0 5-16,6 3 2 15,0 2-1-15,6 0-6 16,3 0-2-16,3-2-6 16,3-4-2-16,3-1-20 15,9-4-7-15,6-4-32 16,2-6-13-16,4-3-11 16</inkml:trace>
  <inkml:trace contextRef="#ctx0" brushRef="#br0" timeOffset="24">9262 10687 236 0,'-6'-3'90'0,"3"16"-48"0,0-5-49 0,0 0 16 15,-3 0 3-15,-3 3 7 16,-3 2-10-16,-3 3-5 16,1-1-2-16,-4 1-2 0,-3 0 2 15,3-3-19-15,0-2-6 16,3-3-32-16,3-3-13 15,3-5-19 1</inkml:trace>
  <inkml:trace contextRef="#ctx0" brushRef="#br0" timeOffset="25">9006 10742 172 0,'-3'-8'66'0,"6"8"-36"0,0 0-20 0,-3 0 17 0,6 3 4 15,3-1 4-15,3 4-6 16,3 2-1-16,2 2-15 15,4 1-6-15,3 2-2 0,0 0-3 16,0-2-2-16,0-1-37 16,-1-2-15-16,1-5-56 15,0-3-30 1,6-3 66-16</inkml:trace>
  <inkml:trace contextRef="#ctx0" brushRef="#br0" timeOffset="26">9509 10382 204 0,'-6'-24'77'0,"6"22"-42"0,0 2-43 0,0 0 10 15,3 5 1 1,0 6 5-16,3 7 9 0,0 9 4 16,0 12-10-16,0 6 4 0,0 6 5 15,-3-4-7-15,0 1 0 16,0-3-7-16,-3-3-2 15,0-5-7-15,0-5 0 16,0 0-28-16,0-6-11 16,0-5-26-16,0-5-7 15</inkml:trace>
  <inkml:trace contextRef="#ctx0" brushRef="#br0" timeOffset="27">9250 10657 232 0,'-6'-8'88'0,"12"6"-48"0,18-1-47 15,-9 3 14-15,17 0 8 16,13-2 10-16,6-1-9 16,11 0-1-16,4 1-9 15,-1-1-8-15,1 0-2 0,-7-5-91 16,-2 0-64-1,-1 1 56-15</inkml:trace>
  <inkml:trace contextRef="#ctx0" brushRef="#br0" timeOffset="28">4791 10440 64 0,'0'-2'24'0,"3"2"-12"0,0 0-3 16,-3 0 9-16,0 0-2 15,0 0 3-15,0-3-4 16,0 1-1-16,0-1-4 16,0-2-1-16,0-1-1 15,-3-2 0-15,3 0-4 16,-3 0-1-16,3 1-1 0,-3-4-2 15,0 0 3-15,0 1 0 0,0-1 1 16,0 1-2-16,0-4-2 16,-3-1 1-16,0 1 1 15,3-2-1-15,0 1 2 16,-3-1-2 0,1 0-1-16,-1 0-2 0,3 0 1 15,0-2 1-15,0 2 0 16,-3-6 0-16,3 1 0 15,-3 0 0-15,3 3 0 16,0-1-3-16,0 1 2 16,0-4 1-16,3 1 2 15,0 3-1-15,0-1 2 0,0 1 0 16,0 2 1-16,0 3-5 16,0-1-1-16,0 1 1 15,0 0 0-15,0-3 3 16,0 0 1-16,0 0-4 15,0 0-1-15,0 1-2 16,0-1 3-16,3 0 0 16,-3-3 3-16,0 3 1 15,0-5 1-15,3-3-5 16,0 1-1-16,-3 1 1 16,0 4 0-16,0-1 1 15,0 1 0-15,0 2 2 16,3 0 3-16,-3-2-7 0,0 2 0 15,3 0 0 1,-3 3 1-16,0-1 1 0,0 1 0 16,0 3 2-16,0-1 1 15,0-2-4-15,0 0-1 16,0 2 3-16,0-5 3 16,0 0-1-1,0 0-4-15,0 3 0 16,0-3 5-16,0 3 2 15,0 0-2-15,3 0-1 16,0-3-1-16,-3 2-2 16,0-7 1-1,0 0-1-15,3 3 0 0,-3 2-3 16,0 0 2-16,0 3 1 16,3-1 0-16,-3 1 0 15,3 0 0 1,0 0 0-16,0-1 2 0,-3 4-1 15,3-1-1-15,0 1 1 16,-1-1-1-16,-2 1 0 16,0-1 0-16,3 3-3 15,-3 0 2-15,0 0 1 16,0 0 2-16,0 0-3 16,3 0 0-16,0 0 1 15,0-2 2-15,0-1-1 16,-3 1-1-16,0-1 1 0,3 0-1 15,0-2 0-15,-3 0 2 16,0 2 1-16,0-2 3 16,0 3-5-16,0-1-1 15,0 0 0-15,3 1 2 16,-3-1-1-16,3 1-1 16,0-4-2-16,0-1 1 15,0-1 1-15,0 0 0 16,-3 3 0-16,3-1 0 15,0 1 0-15,-3 0 2 16,6 0-1-16,-6-1 2 16,6 1-4-16,0 0 0 15,-3-3 1-15,3 6 0 0,-3-1-3 16,3 0 2-16,0 1 1 16,0 2 2-16,0 0-1 15,0 0-1-15,0 0 1 16,0 3-1-16,0-1 0 15,-1-1 0-15,-2-7 2 16,3 4 1-16,-3-1-4 16,0 3 1-16,0 0-2 15,0 0 0-15,0 3 2 16,0 0 2-16,-3-1-1 16,0 4-1-16,0-1 3 15,0 1 0-15,-3-1-4 0,0 3-1 16,-3 0 1-1,-6 5 0-15,-2 3-2 16,-1 0 2-16,0 0 1 0,-3 0 2 16,3 0-3-16,3-3 0 15,3 0 1-15,0-2 0 16,0 0 0-16,6-1 2 16,0-2-3-16,3-2-2 15,3-1-1-15,6-2 3 16,6-3-2-16,0-3 1 15,3 1 2-15,0-1 0 16,-3 3-3-16,0 0 2 16,-1 3-1-16,-2 0 0 0,-3 2 0 15,-3 3-2 1,0 3 3-16,0 5 0 0,-3 2 1 16,0 3 0-16,0 1 0 15,-3-1 0-15,3 0 0 16,0 0 0-16,0-2 2 15,0-1 1-15,0 1-1 16,3 0 1-16,0-1-24 16,0 1-11-16,3-1-38 15</inkml:trace>
  <inkml:trace contextRef="#ctx0" brushRef="#br0" timeOffset="29">5333 11057 56 0,'-3'-3'24'0,"3"6"-12"0,0-3-8 0,0 0 10 16,0 0-10-16,0 5-2 15,0 3 0-15,3 0 3 16,0 8-2-16,0 3 0 16,0-1-1-16,3 1-2 15,0 4 1-15,0 4 1 16,0 2-1-16,0 3-1 16,0 13 3-16,-1-3 0 15,1 3-1-15,0 0 1 16,-3-3-2-16,-3-2-1 0,0 0 3 15,-3-1 0 1,-3-2-1-16,0-2 1 0,-2 2 7 16,-4 3 3-16,0-3-2 15,0-3-1-15,-6 0-6 16,3-7-3-16,0-1 0 16,-3-2 1-16,0 0-1 15,1 0-1-15,-1 0 3 0,-3-3 0 16,0-3 1-16,-3 1 0 15,3-3 2-15,1-3-1 16,-1 0 2-16,3 0-4 16,0 1-2-16,0-1-3 15,0 0 1-15,0 0 3 16,1 0 1-16,-1 1-4 16,0-1 1-16,0 3 0 0,3 0 0 15,-3 5 0-15,3-3 2 16,-2 1-1-16,2 2 2 15,0-2-4-15,-3-1-2 16,3 3 2-16,-3 3 2 16,0 0 0-16,0 0-1 15,1-1-2-15,-4 1 1 16,-3 0 1-16,3 3 0 16,3-1 0-16,-3 0 0 15,4 4 0-15,-1 4 0 16,3-5 4-16,0 0 2 0,0-2-7 15,0-1-1-15,3-5-2 16,0 0 2-16,0 6 5 16,1 2 3-16,-1-3-7 15,0 1-4-15,3-1 0 16,0 3 3-16,0-2 1 16,-3 2 3-16,0 3-1 15,-3 0-1-15,0-1-2 16,3-2-1-16,1 0 2 15,-1 1 2-15,3-1 0 16,0-5 2-16,0 2-4 16,-3 0 0-16,0-2 1 15,3 0 2-15,-3 0-1 0,0 0-1 16,0-1 1-16,-2 1-1 16,-1 0 0-16,-3-3 0 15,0 8 0-15,3 6 2 16,3-6-3-16,0-5 0 15,0-3 1-15,0 3 2 16,1-1-1-16,-4-1-1 16,0-1-2-16,0 13 1 15,3-5 1-15,-3 0 2 16,3-2-1-16,0-1-1 16,0 1 1-16,3-3-1 15,0-1 0-15,1 7 2 0,-4 1-3 16,0 1-2-1,-3 0 2-15,3-6 0 0,0 1 1 16,3 2 2-16,0-3-1 16,0 1 2-16,0 2-2 15,0-3-1-15,3-2-2 16,-2 0 1-16,2 0 1 16,0 0 2-16,0-1-3 15,0 1 0-15,0 3 5 16,0 2 2-16,0-5-2 15,3-1-1-15,-3 1-1 16,0-3-2-16,3 0-2 16,-3 3 1-16,0-3 1 15,0 6 0-15,0-1 0 0,0-2 2 16,0 0-3-16,-6 0 0 16,3-3 3-16,-5 0 1 15,2 0-4-15,3-2 1 16,0-1-2-16,0-2 0 15,0 0 4-15,3 5 3 16,-3 8-4-16,3-5-1 16,-3-3 0-16,0 1 2 15,0-1-1-15,3-3-1 16,-3 1 1-16,0-1-1 16,1 6 0-16,2 3 2 15,-3-6-3-15,3 0-2 16,-3-3 4-16,3 1 1 0,-3-1 0 15,3-2 1-15,0 3-4 16,0-1 0-16,0 1 1 16,0-3 2-16,0 2-3 15,0 3 0-15,3 3 3 16,-6-3 3-16,3 1-2 16,0-1-2-16,0 0-5 15,-2 3 0-15,-1 0 4 16,0 5 4-16,0 0-1 15,3-3-2-15,0-2 0 16,0-3 1-16,0-2 3 16,3-3 2-16,-3-1-6 15,3-1 0-15,0-1-1 16,0-5 2-16,-3 5 1 0,0-2 3 16,3-3-8-16,-3 0-3 15,3-1 5-15,0-1 1 16,0-4-2-16,0-2 1 15,0-2-5-15,0-4-1 16,3-4-4-16,0-6 1 16,0-5 3-16,3-6 1 15,-3-4 3-15,0 2 1 16,0-1 3-16,0 7 1 16,0 1-4-16,3 1 1 15,-3 8-2-15,0 5 0 16,0 0 2-16,0 3 0 0,0 2-3 15,0 3 2-15,0 6 1 16,0 7 0-16,0 5 0 16,0 14 0-16,-3 2 2 15,0 3 3-15,0 1-2 16,0-4 0-16,3 0-1 16,0-7 1-16,0-6-2 15,3-5-1-15,3-3 3 16,0-5 0-16,0-3 1 15,0-10 2-15,0 0-3 16,3-3 0-16,0 5-1 16,6-7-2-16,-3 4-2 15,6-4-1-15,-3-1-12 16,2-2-2-16,4-6-63 16</inkml:trace>
  <inkml:trace contextRef="#ctx0" brushRef="#br0" timeOffset="30">2740 16462 80 0,'0'-2'33'0,"3"4"-18"0,0-2-18 0,-3 0 8 15</inkml:trace>
  <inkml:trace contextRef="#ctx0" brushRef="#br0" timeOffset="31">2758 16465 142 0,'12'3'8'16,"0"-1"-6"-16,3 1-4 15,0-3 1-15,0 3 2 16,-1-3 0-16,4 0 2 16,0 2 0-16,3-2 3 15,3 0 3-15,0-2 2 16,2-1-5-16,-8 0-2 15,3 3 2-15,3-2 1 16,0-1-1-16,3 0 1 16,-4 3-2-16,1-2 0 0,-3-1-3 15,3 3 1-15,3 0 0 0,-4 0 1 16,1 0 0-16,0 0-2 16,0 0 1-16,0 0 0 15,0-5 1-15,2 5-7 16,1-3 0-16,-3 3 3 15,0-2 4-15,0-1-3 16,2-2-3-16,1 5 1 16,0 0 2-16,0 0-2 15,-1 0 0-15,4 0 1 16,-3 0 2-16,0 0-1 16,0 0-1-16,-1 0 1 15,-2 0 1-15,0 0-3 16,3 0 0-16,0 0 1 15,2-3 0-15,-5 3 0 16,0-5 2-16,0 5-3 16,0 0 0-16,-1 0 1 0,-2 0 0 15,0 0 2-15,0 0 3 16,-3 0 0-16,3 0 0 16,2 0-3-16,1 0 1 15,0-6-4-15,-3 6 0 16,0-2 1-16,-3-1 0 15,-1 3 0-15,-2 0 0 16,0 0 2-16,-3 0 1 16</inkml:trace>
  <inkml:trace contextRef="#ctx0" brushRef="#br0" timeOffset="32">4610 17066 48 0,'-9'-3'19'0,"12"3"-10"0,6 0-6 0,-9 0 7 15</inkml:trace>
  <inkml:trace contextRef="#ctx0" brushRef="#br0" timeOffset="33">4627 17063 117 0,'12'0'24'16,"6"-5"-9"-16,0 5-5 15,3-6-4-15,0-2 1 16,8 1-2-16,1-4 2 15,3 3-2-15,3-11 0 16,-1 1 1-16,1-3 1 16,6-3-3-16,0 0-1 15,-1-2-1-15,1-3-2 0,-3 2 1 0,2-5-1 16,-2 3 0 0,0 0-3-16,-1 0 2 0,1-3 3 15,-3 6 3-15,-1-1-4 16,4 1-1-16,0 0 0 15,-6 2 2-15,-4-3-1 16,1 1 2-16,-3-1-2 16,0-4-1-16,-1-9 1 15,1 5 1-15,0-2-1 16,-3-2-1-16,0 7 1 16,-1 0 1-16,1 3 1 15,0-3 3-15,0-2-5 16,0 2-1-16,-3 1 2 15,-1-1 3-15,1 0-2 16,0-5-2-16,0 3 0 0,0-1 1 16,0 1-1-16,-4-3-1 15,1 5 1-15,-3 0-1 16,0 3 6-16,0 0 6 16,0 0-6-16,-3-3-1 15,0 6-3-15,-3-3 1 16,2 2 0-16,1-5 1 15,-3-5-5-15,0 6 1 16,0-1-2-16,0 3 0 16,-3 0 4-16,0 2 1 15,0 3-1-15,3 3-2 16,-3 5 1-16,-3 3-1 0,0 0 0 16,0 5 2-16,-3 0-6 15,0 3 1-15,-3 2-6 16,0 6 1-16,-3 5-1 15,-9 2 1-15,3 3 2 16,0 3 2-16,3-2-1 16,3-1 4-16,0-3 0 15,0-2 1-15,3-2 2 16,3-4 1-16,0-2 1 16,3-5 2-16,6-6-3 15,3-2-2-15,0-3 0 16,0 0 1-16,6-2-1 15,-3-1-1-15,0 1 5 16,-3 2 4-16,-1 8-3 0,1 3-1 16,0 2-2-1,3 6-3-15,0 2 3 0,0 3 0 16,0 5-1-16,0 3-2 16,-3 0-8-16,2 0-5 15,7 2-70 1</inkml:trace>
  <inkml:trace contextRef="#ctx0" brushRef="#br0" timeOffset="34">4860 17058 64 0,'6'-6'24'0,"-3"6"-12"0,5-2-5 0,-2 2 7 0,0-3-5 16,3 0-1-1,3-2 2-15,3 0 4 0,3-3-8 16,0 5-1-16,0-2-1 15,0 0 2-15,2 2-1 16,4-2 2-16,0-1-2 16,3 4 0-16,0-3-1 15,-1-3 0-15,4-3-2 16,0-2 1-16,3 0-2 16,-1-1-1-16,1 1 3 0,3 0-2 15,0-6 2-15,-1 3 0 16,7 1 3-16,-6-7-3 15,-1 4 0-15,1-3-1 16,-3 0 1-16,3-1 2 16,-4 1 2-16,1-5-1 15,3 5-1-15,-1-3-3 16,4-3-2-16,-3 9 3 16,3-3 0-16,-1 2 1 0,-2-7 0 15,3 7 0-15,-4-5 2 16,1 1 1-16,0-1 1 15,-3-11-2-15,-1 4 1 16,4-1-2-16,3-3 2 16,-4 6-4-16,-2-2-2 15,6 1 0-15,-3 1-1 16,-1 6 0-16,-5-4 2 16,0 9 1-16,-3-6 1 15,-1 3-2-15,1-3-2 16,3 0 1-16,-3-2 1 15,0 4-1-15,-1-15 2 0,1 6 0 16,3-1 1 0,-3 3-2-16,0-3 1 0,-7 6 0 15,1-1 3 1,-3 1-1-16,0 2 2 0,0-3-4 16,0 1 0-16,-1-1-1 15,1 1-2-15,0-1 1 16,0 1 1-16,0-6-3 15,0 1 0-15,3-1 1 16,-4-3 0-16,1 6 0 16,0-2 0-16,-3-1 0 15,-3 3 2-15,0 5 1 16,-3-3 1-16,0 1-5 0,0 2 1 16,0 3 0-16,-3 2 0 15,0 4-3-15,-1 1 2 16,-2 4 3-16,0 2 1 15,0 0-4-15,-3 5-1 16,-3 1-6-16,-3 4 0 16,-5 4-1-16,-7 1 1 15,0 1 5-15,-3 0 3 16,3 0-1-16,0 0 0 16,3-2-1-16,3-1-2 15,4 0-2-15,-1-2 1 16,3-1-4-16,6-2 1 15,3 0 4-15,3 0 2 0,6-2-3 16,2-6-1-16,4-3 3 16,-3 1 1-16,0-1 2 15,0 3 0-15,-3 0 0 16,0 3 0-16,0 2 0 16,0 6 2-16,-1 5 1 15,1 2 3-15,-3 4-3 16,0-1-2-16,0 0 2 15,-3 0 2-15,0 1-11 16,0-1-3-16,0 0-45 16,3 0-56-1,0 0 22-15</inkml:trace>
</inkml:ink>
</file>

<file path=ppt/ink/ink17.xml><?xml version="1.0" encoding="utf-8"?>
<inkml:ink xmlns:inkml="http://www.w3.org/2003/InkML">
  <inkml:definitions/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6T01:01:28.32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 1437 160 0,'-3'-3'60'0,"3"6"-32"0,0 13-11 0,0-11 20 15,0 1 1-15,0-6 2 16,0 0-9-16,0 0-2 15,0 0-16-15,3 5 5 0,3-2 3 16,0-1 2-16,6-7 1 16,3 2-9-16,0 1-2 15,3-1-7-15,0 0-4 16,2 1-4-16,1 2 1 16,0 0 1-16,0 0 0 15,-3 0 0-15,-3 0 2 16,0-3-19-16,-4 0-6 15,-5-7-85 1,0 2-34 0</inkml:trace>
  <inkml:trace contextRef="#ctx0" brushRef="#br0" timeOffset="1">429 1252 192 0,'-6'-5'71'0,"9"7"-38"0,-3 1-36 15,0-3 13-15,3 5 19 0,0 6 11 16,0 7-5-16,0 6-1 15,0 16-19-15,0-3 0 0,-3 0-1 16,3 0-5-16,-3-3-3 16,0 1-3-16,0-4-3 15,0-4 1-15,3-6 1 16,-3-2-14-16,0-6-7 16,0-3-28-16,0-2-10 15,0-8-41 1,0-8-37-16,0-5 54 15</inkml:trace>
  <inkml:trace contextRef="#ctx0" brushRef="#br0" timeOffset="2">396 1239 140 0,'-9'-11'52'0,"6"1"-28"0,0 2-28 16,3 5 74-1,0-2-27-15,6-1-17 16,3-2-13-16,6 3-10 16,9 0-3-16,6 0 3 0,2 2-2 15,4 11-1-15,3 5-2 16,-3 6 1-16,5 7 3 15,-5 6 1-15,-3 5 14 16,-13 8 8-16,-5-3 10 16,-12 0 3-16,-9-4-9 0,-8-1-3 15,-7 0-6-15,-9-6-3 16,0-4-7-16,-9-6-2 16,4-5-6-16,-1-3-4 15,3-5-32-15,6-3-15 16,4-7-70-1,8-9-66-15,6-5 62 16</inkml:trace>
  <inkml:trace contextRef="#ctx0" brushRef="#br0" timeOffset="3">1920 1495 108 0,'0'-13'44'0,"3"-11"-24"0,-3-7-6 0,0 23 17 16,0 0 3-16,-3 0 4 15,-6 2-6-15,-6 4-2 16,0 2-16-16,-2 2-9 0,-4 14-1 16,3 5-5-16,0 3 0 0,3 0 1 15,3 3 0-15,3-6-3 16,6 3 2-16,6-11 1 15,3-3 0-15,3-2 0 16,0-5 0-16,3-6 4 16,3-5 2-16,-3-2-2 15,3-1-1-15,-3-2 5 16,0-16 3-16,-4 2-2 16,-2-2 0-16,0 0-1 15,-3 0 2-15,-3 0-1 16,-3 3 0-16,0-6 1 15,0 8 1-15,-3 5-1 16,4 9-8 0,-4-3-3-16,6 5-5 0,0 8 1 15,3 5 1-15,-3 6-1 16,5 4 1-16,1 9 3 16,0 8 0-16,0 10 1 15,-3-5 0-15,3-2 0 16,0-3-3-16,0-6 2 15,0-2-10-15,3-6-3 16,0-4-24-16,3-7-10 16,0-4-61-1</inkml:trace>
  <inkml:trace contextRef="#ctx0" brushRef="#br0" timeOffset="4">2045 1403 204 0,'-3'2'77'0,"6"1"-42"0,3 13-39 16,-3-11 15-16,3 0 5 15,0-2 5-15,0 0-9 16,6-3-2-16,6-3-6 16,0 3-3-16,-4-5 0 0,1-3 3 15,-3 0 5-15,-3 0-7 16,-3 0-1-16,-3 0-1 15,-3 0 2-15,-9 0-1 16,-6 3 2-16,-3 2-4 0,-2 6 0 16,-1 2-4-16,0 3 1 15,3 13 2 1,3 1 1-16,3-1 1 0,6 0 0 16,6-3 0-16,6-2 0 15,6 0 0-15,6-3 2 16,9-2-1-16,0-3-1 15,-1-5-28-15,4-6-11 16,-3-2-63 0</inkml:trace>
  <inkml:trace contextRef="#ctx0" brushRef="#br0" timeOffset="5">2432 1112 212 0,'-15'-11'79'0,"9"8"-42"16,-6 3-26-16,9 3 21 0,-8 2-19 15,2 3-5-15,-6 6-7 16,3 9-4-16,0 6 2 16,0 9 0-16,3 1 1 0,6 9 0 15,0 2 0-15,0-8 0 16,9-5 0-16,0-5 0 15,-3-5 0-15,0-6 2 16,0-5 1-16,-3-6-30 16,-6-2-14-16,0-5-59 15</inkml:trace>
  <inkml:trace contextRef="#ctx0" brushRef="#br0" timeOffset="6">2227 1363 232 0,'-9'-3'88'0,"12"3"-48"0,0-2-45 0,0 2 17 16,3 0 2-16,3-3 3 15,3 0-8-15,2 1-5 16,13-1-3-16,-3 1-4 0,0-1 2 16,0 3-48-16,-1 0-19 15</inkml:trace>
  <inkml:trace contextRef="#ctx0" brushRef="#br0" timeOffset="7">2518 1345 240 0,'-3'7'90'0,"1"1"-48"0,2 3-53 16,0-3 11-16,0 5-3 16,0 8 3-16,0-2 1 15,0-1-1-15,0 1 1 16,0-3-4-16,0 0 2 0,0-3-76 15,-3-3-55 1,0-2 47-16</inkml:trace>
  <inkml:trace contextRef="#ctx0" brushRef="#br0" timeOffset="8">2486 1302 220 0,'0'-5'82'0,"0"2"-44"0,3 3-62 0,-3 0 7 16,3 0-52-16,3 3-18 16,0 0 25-16,8-1 13 15</inkml:trace>
  <inkml:trace contextRef="#ctx0" brushRef="#br0" timeOffset="9">2635 1416 180 0,'-3'24'68'0,"3"-8"-36"0,-3 0-29 0,3-11 17 15,0 0-6-15,0 0 0 0,0-5-4 16,0 0 1-16,0 0-6 16,3-2 1-16,0-6 1 0,3-5-1 15,-4-3-1-15,4 0-3 16,3 0 1-16,0 3-4 16,0 2-2-16,0 6 2 15,0 5 2-15,0 5 2 16,-3 6 3-16,3 5-3 15,-3 2 0-15,0-2 1 16,0 3 2-16,0-4-5 16,3-1-3-16,0-4-32 15,0-2-13-15,5-3-47 16,1-5-28-16,0-2 57 16</inkml:trace>
  <inkml:trace contextRef="#ctx0" brushRef="#br0" timeOffset="10">2888 1368 188 0,'-6'0'71'0,"6"3"-38"0,0 0-41 0,0-3 10 16,3 5 8-16,3 0 7 15,-1 0-4-15,1 6-2 16,3-8-6-16,3-3-2 0,0 0 3 16,0 0-1-16,0 0 0 15,3-3-1-15,-3-2 2 16,-3-1-3-16,0-1 0 0,-9-4-1 15,-3 0-2-15,0 1 1 16,-3-1-1 0,-3-2-3-16,-3 5 2 0,-3 5-4 15,0 3-1-15,0 8 0 16,0 6 2-16,3-1 2 16,1 5 3-16,2 9 0 15,3-3 2-15,3-3-2 16,6-3-1-16,3 1 1 15,6-3-1-15,2-6-36 16,4-2-15-16,12-8-38 16</inkml:trace>
  <inkml:trace contextRef="#ctx0" brushRef="#br0" timeOffset="11">15 2196 228 0,'-9'0'85'0,"9"0"-46"0,3 3-35 0,-3-3 21 0,6 0-1 15,3 0 5-15,3 0-6 16,0 0-4-16,0 0-11 16,0 0-7-16,0 0-4 0,3-3 4 15,-1 1 3-15,1 2-28 16,0 0-10-16,0 0-19 15,-3 0-5-15,0 0-44 16</inkml:trace>
  <inkml:trace contextRef="#ctx0" brushRef="#br0" timeOffset="12">399 2064 160 0,'0'-2'60'0,"0"2"-32"0,0 0-17 0,0 0 18 0,0 5-13 16,-3 3-1-16,0 2-7 15,0 6-3-15,0 11-2 16,0 4-5-16,3 6-1 0,3 6 6 15,0-4 3-15,6-4-1 16,3-3 0-16,3-1-3 16,6-9 1-16,0-9 2 15,-1-3 2-15,-2-4 3 16,0-4 4-16,0 1 1 16,0-11 3-16,-3-11-8 0,0-4-1 15,-3-4-5 1,-1-2-1-16,-2-5-3 0,-3-1-3 15,0-2 2-15,0 0 0 16,-3 5 1-16,0 6 0 16,-3 2 0-16,0 6 0 15,0 4 4-15,0 4 2 16,0 2 2-16,-3 8 0 16,0 13-4-16,0 6-3 15,0 7 2-15,3 11 2 16,3 6-2-16,0 9 0 15,3-7 1-15,3-5 2 16,3-5-3-16,0-1-2 16,0 0-9-16,6-13-5 0,3-7-26 15,-1-1-13 1,1-16-69-16</inkml:trace>
  <inkml:trace contextRef="#ctx0" brushRef="#br0" timeOffset="13">1730 2207 148 0,'-6'-3'57'0,"3"3"-30"0,3 3-21 0,0-3 17 16,0 5-10-16,-3 3 0 15,0 6-3-15,3 9 1 16,0 4-6-16,3-1-3 0,3-5-1 15,3 1-4-15,3-7 2 16,-1-1 3-16,1 2 1 16,0-11 3-16,0 3 3 15,-3-11-4-15,3-2-3 16,-3-8 1-16,-3-6 2 16,0 1-2-16,3-4-2 0,-9 1 4 15,0 3 1 1,0 2 2-16,0 3 0 0,0 2-4 15,0 0-1-15,6 6 1 16,0 5 0-16,0 5-2 16,0 6 1-16,3 5-2 15,-1 5-1-15,-2 0 1 16,3 0-1-16,-3-7-14 16,3-1-5-16,0-5-21 15,3-3-10-15,0-2-17 16,-3-3-28-16,0-8 29 15</inkml:trace>
  <inkml:trace contextRef="#ctx0" brushRef="#br0" timeOffset="14">1977 2228 124 0,'-6'0'49'0,"6"0"-26"0,0 37-20 0,0-37 10 16,0 3 5-16,0 5 3 15,0 5 3-15,0 6 0 16,0-1-13-16,0-2 2 0,0-3 1 15,0-2-5-15,0-3-1 16,3-3-2-16,-3 0 1 16,3-7 11-1,0-9-9-15,3-5-5 16,0-2 0-16,0-1-1 16,0 1-4-16,2-1-1 0,1 3-2 15,3 6 3-15,0-1-2 16,0 6-1-1,6 21 3-15,3-14 2 0,-3 19 9 16,-3-15 3-16,-1 10-6 16,-5 0-2-16,0-1-3 15,-3 1 1-15,0 0-7 16,-3 8-1-16,0-13-20 16,0 7-9-16,0-10-26 15,3-3-10-15,3-5-12 16</inkml:trace>
  <inkml:trace contextRef="#ctx0" brushRef="#br0" timeOffset="15">2417 2218 188 0,'-15'-8'71'0,"12"5"-38"0,-3 0-39 0,3 3 12 16,-2-2 2-16,-7 2 7 15,-6 0-1-15,0 2 2 16,3 4-9-16,0 4-6 0,0 4-4 16,0 15-3-16,0-6 1 15,7 1 1-15,5 0-1 16,3 8 4-16,6-14 0 16,-1-4 3-16,13-4 1 0,-6-5 10 15,3 1 3-15,0 2 4 16,0-16 0-16,-3-11-7 15,-3-5 0-15,0-2-8 16,-3-3-1-16,-3-6-9 16,0 4-4-16,-3-12-4 15,0 4-2-15,-3 4 5 16,0 6 4-16,-3 5 6 16,0 3 4-16,0 5 1 15,3 6 0-15,0 4-6 16,0 6-1-16,0 6-2 15,6 12 0-15,3 3 0 0,0 6 0 16,0 5 9 0,3-1 4-16,0 12-7 0,-1-1-2 15,1-10 1-15,0-3 3 16,0-5-25-16,0-8-13 16,0-3-58-1,6-8-37-15,-3-15 59 16</inkml:trace>
  <inkml:trace contextRef="#ctx0" brushRef="#br0" timeOffset="16">2581 2175 184 0,'-33'3'68'0,"33"2"-36"0,3-2-42 0,3 0 9 15,0 2 11-15,0 0 7 0,6 0 6 16,0 1 1-16,0 2-13 15,0-3-2-15,3 0 1 0,-1-2-4 16,-2-3 2-16,0 0-1 16,-3-3 1-16,0 1 2 15,-3-4 1-15,-3-2-5 16,-3 0-2-16,-3 0-4 16,-3-2-1-16,-3 2-4 15,-3 0 1-15,-6 3-3 16,-2 2 0-16,-1 3 1 15,0 5 2-15,3 6-3 16,0 2 0-16,3 3 6 0,3 3 2 16,3 7 7-16,7-2 3 15,2 0-6-15,2-3-3 16,7-3-1 0,6-4-1-16,6-4-9 0,3-2-2 15,3-8-40-15,0-3-19 16,8-10-24-1</inkml:trace>
  <inkml:trace contextRef="#ctx0" brushRef="#br0" timeOffset="17">2995 2022 196 0,'0'-16'74'0,"0"11"-40"0,-6-9-7 16,3 9 27-16,-6 0-6 16,-3 0-1-16,-3-1-20 15,-3 1-6-15,0 5-13 16,0 3-10-16,4 5-3 0,-4 7-3 15,3 9 0-15,3 5 2 16,6 6 4-16,3 2-1 0,3 0-1 16,3 3 0-1,3 5 3-15,0-1-5 16,0-9 2-16,-3-3-11 0,0-6-6 16,0-5-6-16,-3-2-3 15,0-6-55 1,0-5-52-16,0-8 40 15</inkml:trace>
  <inkml:trace contextRef="#ctx0" brushRef="#br0" timeOffset="18">2724 2191 256 0,'-6'-2'96'0,"6"2"-52"0,6 0-54 0,-3 0 14 16,3 0 3-16,6 0 5 0,3 0-3 15,2 0-1-15,4 0-4 16,3 0-3-16,3 2 0 0,0 1-15 16,-1-1-3-16,1-2-33 15,3 0-15-15,-3 0-30 16</inkml:trace>
  <inkml:trace contextRef="#ctx0" brushRef="#br0" timeOffset="19">3048 2178 220 0,'-21'3'82'0,"21"-1"-44"0,0 6-49 16,3-3 13-16,-3 6 16 15,0 2 9-15,0 3-6 16,-3 5-4-16,3 3-10 0,-3-3-5 0,3-2 1 16,0-3-33-1,0-3-12-15</inkml:trace>
  <inkml:trace contextRef="#ctx0" brushRef="#br0" timeOffset="20">3010 2114 252 0,'-15'-2'96'0,"15"2"-52"0,3 0-56 0,-3-3 15 16,0 3-12-16,6-2 1 0</inkml:trace>
  <inkml:trace contextRef="#ctx0" brushRef="#br0" timeOffset="21">3024 2109 221 0,'15'0'-121'0</inkml:trace>
  <inkml:trace contextRef="#ctx0" brushRef="#br0" timeOffset="22">3129 2167 188 0,'0'19'71'0,"0"-3"-38"15,3 8-23-15,0-14 20 0,-3 11-1 16,3 0 3-16,0-2-13 15,0-3-4-15,0-3-9 16,0-2-2-16,-1-3 0 0,-2 0 0 16,0-3 2-16,3-13-8 15,0-8 0-15,3-2-2 16,0-4-5-16,0 1 1 16,0 0 4-16,6 0 2 15,3 8-1-15,0 5 0 16,-3 2 6-16,0 9 5 15,0 5 7-15,0 5 5 16,-1 11-1-16,-2 0-2 16,-3 0-5-16,-3-3-2 15,0-3-9-15,0 1 0 16,-3-6-32-16,3-2-12 16,0-3-40-16,3-3-15 15,6-8-1 1</inkml:trace>
  <inkml:trace contextRef="#ctx0" brushRef="#br0" timeOffset="23">3438 2186 228 0,'-3'5'88'0,"6"-2"-48"0,6 7-49 16,-3-4 14-16,3 2 8 15,0 0 6-15,6 0 6 16,0-1 2-16,0 1-14 15,2-8-3-15,1-5 0 0,0 2-6 16,-3-2-2-16,0-3-1 16,-3-2 1-16,-6-1-1 15,0-2-1-15,-6 2-6 16,-6 1-4-16,-6-1-5 0,0 3-2 16,-9 3 8-1,-3 5 2-15,-2 8 5 16,2 8 1-16,0 5 9 0,6 8 7 15,6 8 8-15,9-5 6 16,6-1-5-16,9-1-2 16,9-4-8-16,6-5-4 15,2-5-12-15,7-5-4 16,6-9-72-16,5-10-33 16</inkml:trace>
  <inkml:trace contextRef="#ctx0" brushRef="#br0" timeOffset="24">941 0 332 0,'-6'14'123'0,"9"-4"-95"0,-3 1-8 0,0-3-9 15,0 0-10-15,0 2 2 16,-3 1-2-16,3 2-1 0,-3 3 1 16,0 0-1-16,-3 8 2 0,0-1 1 15,-3 1 1-15,0 0-2 16,-3-3 1-16,0 0 13 16,1 1 7-16,2-4-11 15,0 1-7-15,0-1-17 16,0 1-7-16,0 2 21 15,0 0 11-15,3 0-5 16,0 0-4-16,0 1-2 16,0-1-2-16,3 0-3 15,-3 0 0-15,3 3-1 16,-3 0 3-16,3-1 0 16,0 1 3-1,0-3-1-15,-3 3-1 16,0-3-8-16,0-2-3 0,1-1 6 15,-1 1 2-15,0-3 16 16,0-3 6-16,3 0-5 16,0-2-3-1,0-1-6-15,0-2-4 16,-3 0-3-16,3-2-1 0,0-1-45 16,3 0-17-16,0-5 32 15,0 0 19-15</inkml:trace>
  <inkml:trace contextRef="#ctx0" brushRef="#br0" timeOffset="25">941 6750 200 0,'0'-5'74'0,"3"2"-58"0,0 3 20 0,-3 0 5 0,0 0-8 16,0 0-2-16,0 0-6 15,3 0-4-15,-3 0-11 16,0 0 5-16,0 0 2 0,-3 3 4 15,0-1 2-15,0 4-21 16,0-4-8-16,-3 4 2 16,0 4 1-16,-3-2 3 15,0 3 0-15,-3 5 0 16,0 5 0-16,0 5 0 16,-2 1 0-16,-1-1-3 15,0 3 2-15,0 0 1 16,0 0 2-16,0 3-3 15,0 3-2-15,0-1 2 16,3 3 2-16,1 5 13 16,-1 3 6-1,0-2-8-15,-3-1-4 0,6-5-1 16,0-3 2-16,0-2-4 16,0-3-1-16</inkml:trace>
  <inkml:trace contextRef="#ctx0" brushRef="#br0" timeOffset="26">563 7636 428 0,'-9'11'162'0,"3"-1"-126"0,3-2-10 15,3-2-14-15,0 2-12 16,0 0 0-16,-3-3 0 16,0 3 0-16,0 0 0 15,0-6-7-15,0 4-3 0,-3-6-43 0,3 5-20 16,0-5 38-16,3-8 19 15</inkml:trace>
  <inkml:trace contextRef="#ctx0" brushRef="#br0" timeOffset="27">682 7406 148 0,'0'-3'55'0,"3"1"-43"0,-6 4 12 0,3-2 5 0,0 3 22 32,0 0-22-17,0-3-8-15,0 5-4 16,0-2-2-16,-3-1-4 16,0 1-1-16,0 0-6 15,0-1 4-15,0 4 4 0,3-6 20 31,-12 10-15-15,3 1-5 0,3 7-8-16,3 1-4 15,-3-1 1 1,3-2-1-16,0 0 0 0,-3 0 2 0,3 0 1 16,-3 0 1-16,4 0 0 15,-4-3 0-15,3 0-2 16,-3-2-2-16,3-3-2 15,0-1 1 1,0-1-10-16,0-1-5 0,0-5-87 16,3 0-36-1,3-5 72-15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6T01:01:14.58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17501 1727 144 0,'3'-19'55'0,"0"16"-30"0,3 3-1 15,-3 3 22-15,-3-3-17 16,3 5-5-16,0 3-4 15,0 3-1-15,0 10-10 16,-3 5 3-16,-3 11 2 0,0 3-1 16,0 5 2-16,0-3-6 15,0-2-3-15,0-5-3 16,3-6 0-16,0-8-22 16,3-5-9-16,0-6-28 15,3-7-12-15,0-6-33 16</inkml:trace>
  <inkml:trace contextRef="#ctx0" brushRef="#br0" timeOffset="1">17668 1682 236 0,'-6'2'88'0,"6"1"-48"0,-3 18-31 0,3-10 19 15,-3 2-3-15,0 11 0 16,3 7-12-16,0 6-3 16,0 3-6-16,0 2-5 0,3-2 0 15,0-3-1-15,0-5 0 16,0-6-25-16,3-7-9 16,-3-3-26-16,0-6-9 0,0-2-24 15</inkml:trace>
  <inkml:trace contextRef="#ctx0" brushRef="#br0" timeOffset="2">17441 1854 200 0,'-26'-6'77'0,"14"9"-42"0,6-3-4 0,6 0 29 15,0 0-8 1,0 0-3-16,3-3-22 16,3 1-8-16,9-6-12 0,5-3 4 15,10 0 2-15,3 4-9 0,0-4-4 16,5 3-9-16,4 0-3 16,-6 5-22-16,-4 1-8 15,-2 2-24-15,-9 2-9 16,-6 1-39-1</inkml:trace>
  <inkml:trace contextRef="#ctx0" brushRef="#br0" timeOffset="3">17438 1975 248 0,'-17'-8'93'0,"14"8"-50"0,9 6-30 16,-3-4 22-16,2 4-9 15,7-4-3-15,6-2-9 16,9 0-1-16,3-2-8 16,0-1-5-16,5-2-1 0,7-1-28 15,-3 1-13-15,-4-6-51 16,1 6-63 0,3 0 46-16</inkml:trace>
  <inkml:trace contextRef="#ctx0" brushRef="#br0" timeOffset="4">18013 1991 196 0,'-3'0'74'0,"3"13"-40"0,3-2-22 0,0-8 19 0,0 2-3 16,-3 5 3-16,0 1-13 16,0 2-5-16,0 3-8 15,0 0-4-15,0 0 0 0,0 0-1 16,0-3 0-16,0 0-33 16,-3 0-13-16,0-2-30 15,0-6-50 1,0 1 33-16</inkml:trace>
  <inkml:trace contextRef="#ctx0" brushRef="#br0" timeOffset="5">18022 1779 228 0,'-6'-5'88'0,"9"5"-48"0,0 0-58 0,-3 0 9 15,12 3-37-15,3 2-10 16,2 0-22-16,10-2-6 16</inkml:trace>
  <inkml:trace contextRef="#ctx0" brushRef="#br0" timeOffset="6">18433 1634 204 0,'-21'-16'77'0,"12"8"-42"0,-12-5-26 0,12 5 22 16,-3 8-2-16,-3 3 5 0,0 2-18 16,-2 8-7-16,-1 8-6 15,3 6-5-15,3 7 1 0,6 16-1 16,3 3-2-16,3 0 3 16,3 0 0-16,3-5 1 15,-3-6 2-15,0-5-17 16,0-2-4-16,-3-14-40 15,0-5-16-15,-3-6-19 16</inkml:trace>
  <inkml:trace contextRef="#ctx0" brushRef="#br0" timeOffset="7">18120 1909 264 0,'-6'-3'101'0,"12"1"-54"0,12-6-50 0,-3 3 16 15,9-1-3-15,2 1 4 16,4 0-13-16,3-1-2 16,0 4 0-16,-1 2-40 0,1 2-14 15,-3 4-57 1</inkml:trace>
  <inkml:trace contextRef="#ctx0" brushRef="#br0" timeOffset="8">18718 1893 164 0,'-6'-8'63'0,"6"6"-34"0,0-4-12 16,-3 6 22-16,0-2-2 16,-3 2 2-16,-5 0-17 15,-4 5-8-15,-3 6-8 16,0 2-7-16,-3 16 0 0,-3 3 1 15,3 2 0-15,7 3-3 16,5-3 0-16,6-2-1 16,6-5 0-16,3-6 3 15,6-5 2-15,2-6 2 16,4-4 3-16,0-9 3 0,3-8 5 16,-3-4-6-1,-3-7 0-15,-3-15-2 0,-6-2-1 16,-3-6-3-16,-6-3 1 15,-3 0 0-15,0 3 1 16,0 3-5-16,0 5-1 16,0 8 1-16,3 2 0 15,0 9-2-15,0 7 2 16,3 6 1-16,6 10 0 16,3 6-3-16,0 10 2 15,3 16 1-15,2 5 2 16,1 1-1-16,0 4 2 0,-3-4-4 15,0-6 0 1,0-5-21-16,3-6-8 0,0-7-45 16,0-6-18-16,2-5-3 15</inkml:trace>
  <inkml:trace contextRef="#ctx0" brushRef="#br0" timeOffset="9">18882 1946 240 0,'-3'5'90'0,"9"-2"-48"0,3 5-40 16,-3-3 19-16,3 1-2 16,0-4 1-16,9-2-9 0,-1 0-4 15,1-2-4 1,0-1 0-16,-3-2 0 0,0-3-1 16,-3 0 1-16,-6-3-2 15,-3 1 2-15,-3-4-4 0,-6 1-2 16,-6 3-3-16,-6 2-1 15,0 2-1-15,-3 9 0 16,1 5 2-16,-4 8 2 16,3 5 4-16,3 5 2 15,6 4 6-15,3 1 5 16,6 1-5-16,9-3 0 16,3-2-4-16,6-4-1 15,9-1-8-15,3-7-4 16,2-4-11-16,7-8-5 15,6-9-35-15,5-9-16 0,-2-7-20 32</inkml:trace>
  <inkml:trace contextRef="#ctx0" brushRef="#br0" timeOffset="10">19409 1615 216 0,'-27'-29'82'0,"18"29"-44"16,-12-5-22-16,12 5 22 0,-2 3-20 15,-7 5-5-15,0 5-8 16,0 5-4-16,3 6 0 16,0 0 7-16,3 8 5 0,6 13-4 15,6 2-1-15,3 12-4 16,0-7-1-16,3-1-6 16,0-4-2-16,3-4-20 0,-3-9-9 15,0-7-26 1,0-4-12-16</inkml:trace>
  <inkml:trace contextRef="#ctx0" brushRef="#br0" timeOffset="11">19004 1883 280 0,'-3'-3'107'0,"6"6"-58"0,3-6-42 0,3 0 23 15,9-2 1-15,15-3 6 16,5 0-22-16,1-2-11 0,6 2-3 16,-7 0-26-16,-2 2-11 0,3 4-111 15</inkml:trace>
  <inkml:trace contextRef="#ctx0" brushRef="#br0" timeOffset="12">20007 1851 260 0,'-9'-3'96'0,"9"3"-52"15,3 0-34-15,-3 0 25 0,6 0-19 16,0 0-4-16,6 0-9 16,6-2-3-16,0-1 0 15,6 0-3-15,2 1 0 0,4 2-34 16,-3 0-15-16,-3 0-55 16,-6 5-35-1,-6 0 64-15</inkml:trace>
  <inkml:trace contextRef="#ctx0" brushRef="#br0" timeOffset="13">20076 1951 228 0,'-6'-2'88'0,"9"4"-48"0,6-4-49 0,-3 2 12 15,5 0-2-15,7 0 1 16,6-3-9-16,3 0-3 15,3 1-37-15,2 2-14 16</inkml:trace>
  <inkml:trace contextRef="#ctx0" brushRef="#br0" timeOffset="14">20781 1592 172 0,'0'-3'66'0,"0"3"-36"0,15 8-20 0,-9-5 20 0,-3-1-7 16,6 6 1-16,0 0-11 15,0 0-3-15,0 3-6 16,0-1-5-16,-1 1 0 0,1-1-28 16,0-2-13-16,-3 0-53 15</inkml:trace>
  <inkml:trace contextRef="#ctx0" brushRef="#br0" timeOffset="15">20960 1605 184 0,'-3'0'68'0,"6"0"-36"0,-3 0-40 0,0 0 10 15,3 2 12-15,3 1 10 16,0 5-12-16,0 0-4 15,2 3-5-15,1-1-7 0,3 3 0 16,0-2-139 0,3 7 41-1</inkml:trace>
  <inkml:trace contextRef="#ctx0" brushRef="#br0" timeOffset="16">21174 1914 152 0,'3'16'57'0,"0"8"-30"0,3 10-18 0,0-23 16 16,-3 2-14-16,3-2-4 16,-3 2-33-1,0-2-13-15,0-3-33 0,0 0-12 16</inkml:trace>
  <inkml:trace contextRef="#ctx0" brushRef="#br0" timeOffset="17">21204 1671 160 0,'-3'-8'60'0,"9"8"-32"0,3-3-55 0,3 6 2 16,5-3-36-16,1 5-14 0</inkml:trace>
  <inkml:trace contextRef="#ctx0" brushRef="#br0" timeOffset="18">21516 1623 132 0,'-35'-2'49'0,"29"-6"-26"0,-6 2-3 16,6 4 19-16,-3 2-4 16,-3 2 0-16,0 4-20 15,3 2-7-15,0 5-5 16,0 11-3-16,9 7 1 0,0 1-4 15,0 5 2-15,9-2-1 16,-3-4 0-16,0 4-20 16,-3-6-8-16,0-5-47 15,-6 5-33 1,-3-5 44-16</inkml:trace>
  <inkml:trace contextRef="#ctx0" brushRef="#br0" timeOffset="19">21311 1811 244 0,'9'-8'90'0,"9"3"-48"0,11 0-42 0,-14 2 16 16,6 3-9-16,3-3 1 16,6 1-117-16,0-4-53 0</inkml:trace>
  <inkml:trace contextRef="#ctx0" brushRef="#br0" timeOffset="20">22225 1846 100 0,'-3'-3'38'0,"0"3"-20"0,-3-3-1 0,-3 3 16 16,-6 3-6-16,-3 2-3 15,-3 3-8-15,-2 3-2 16,2 5-8-16,0 5-4 0,-3 8 1 16,6 0-2-16,6-3-1 15,6-2 5-15,12-3 4 16,0-5-5-16,6-2 0 0,3-7 0 15,-3-7 2-15,6-5-3 16,0-8 0-16,-3-8-1 16,-4-3-2-16,-2-2 1 15,-3-6-1-15,-6-3 0 16,-3 1 2-16,0-6 3 16,-3 3 2-16,-3 6 3 15,4 4 1-15,-1 3 1 16,0 8 2-16,0 6-3 15,3 2-1-15,0 5-9 16,3 8-2-16,0 9-3 16,3 4 0-16,3 9 3 15,3 2 2-15,2 0-2 0,4 0 0 16,0 5-1-16,0 3-2 16,0-5-41-16,0-5-18 15,-3-6-36 1</inkml:trace>
  <inkml:trace contextRef="#ctx0" brushRef="#br0" timeOffset="21">22326 1901 168 0,'-3'3'66'0,"9"-1"-36"0,6 1-40 0,-6 0 11 16,3-1 8-16,0-2 6 0,3 0-5 15,5-2-3-15,-2-1-4 16,-3-2 0-16,-3 0 2 16,3-3-2-16,-6 0-2 0,-6 0 4 15,-3 0 1-15,-12 5-5 16,6-5 0-16,-6 3-3 16,-3 2-2-16,-2 3 7 15,2 6 5-15,-3 4-4 16,6-2 0-16,3 5 2 15,6 1 1-15,3 7 1 16,3 5 2-16,6 1-3 16,6-6-2-16,3 0-7 15,9-5-1-15,3-6-23 0,2-4-8 16,1-6-58 0,3-3-27-1,6-10 57-15</inkml:trace>
  <inkml:trace contextRef="#ctx0" brushRef="#br0" timeOffset="22">22790 1605 156 0,'-21'-16'57'0,"13"16"-30"0,-10-19-12 0,9 25 18 15,3-1-10-15,-3 3-3 16,0 3-7-16,0 4-3 0,0 12-6 15,0 7 2-15,9 3 0 0,-3 6 0 16,3-4-1-16,3 4-3 16,3 2 1-16,0-6-11 15,0-7-4-15,-3-3-27 16,3-5-13-16,-3-8-36 16</inkml:trace>
  <inkml:trace contextRef="#ctx0" brushRef="#br0" timeOffset="23">22522 1856 212 0,'9'-8'79'0,"3"3"-42"0,9-6-41 0,-3 11 13 15,9-2-12-15,-3-1 0 16,5 0-85-16,-2 3-36 15,0 3 58-15</inkml:trace>
  <inkml:trace contextRef="#ctx0" brushRef="#br0" timeOffset="24">22877 1859 260 0,'0'13'96'0,"0"0"-52"0,0 3-47 0,0-8 19 0,0 3-8 15,0-1 1 1,0 3-14-16,0-2-4 16,9 5-53-16,-4-3-22 0,-10 0-12 15</inkml:trace>
  <inkml:trace contextRef="#ctx0" brushRef="#br0" timeOffset="25">22856 1814 200 0,'-12'-5'74'0,"12"5"-40"0,0 0-42 0,0 0-29 15,12 0-20 1,3 0-16-16,0 5-3 16</inkml:trace>
  <inkml:trace contextRef="#ctx0" brushRef="#br0" timeOffset="26">22984 1909 200 0,'0'21'77'0,"0"-10"-42"0,3 13-30 0,-3-11 17 16,0-3-1-16,0 1 2 15,0-3-4-15,6-3-1 16,-6-5-10-16,0 0-1 0,3-13 0 16,3 0-1-1,0-3-8-15,0-5-1 16,2 0-6-16,4-1 1 15,6 4 4-15,0 5 4 0,-3 2 1 16,0 6-1-16,-6 5 3 16,9 8 0-16,-6 5-1 15,-4 3 1-15,1 0 0 16,0 2 3-16,-3 6-5 16,0-3-1-16,-3-5-31 15,6-3-12-15,0-5-71 16</inkml:trace>
  <inkml:trace contextRef="#ctx0" brushRef="#br0" timeOffset="27">23281 1851 224 0,'-3'0'85'0,"6"3"-46"0,6 2-43 0,-9-5 15 16,6 5 3-16,6-5 5 15,3 3-9-15,3-3-3 16,0 0-5-16,0-3-2 0,-3 3 3 16,2-8-2-16,-2 0 2 15,-6 0-7-15,0 0 1 16,0 0-8-16,-9-5-3 16,-3 3-1-16,-3 2-1 15,-9 5 6-15,-3 3 6 16,-2 5 12-16,-1 3 6 15,3 3 0-15,0 2 2 16,9 3-3-16,-3 0 2 16,12 0-8-16,6 2-2 0,6 3-10 15,6-5-2-15,3-3-25 16,3-2-11-16,8-3-29 16,4-16-45-1,-3 0 30-15</inkml:trace>
  <inkml:trace contextRef="#ctx0" brushRef="#br0" timeOffset="28">23642 1801 120 0,'-21'-8'46'0,"6"8"-24"0,3 2-6 15,3 1 16-15,-12 2-6 16,6 3-3-16,-3 5-9 16,1 3-1-16,8 3-8 0,-3-1 1 0,12 6 4 15,0 3-2-15,6-4 3 16,6 1-4-16,5-5 1 15,1-6-3-15,0-5 2 16,3-19-4 0,0-2-2-16,3-3 0 0,-9-5 1 15,-4-3 1-15,-5-2 3 16,-3-6-3-16,-6-5 0 16,-3 0 1-16,-2 5 0 15,-4-7-5-15,0 1-1 16,3 9-2-16,0 6 3 15,6 4 4-15,-3 6 3 16,3 13-2 0,3 5 2-16,3 6 0 15,3 5 2-15,-3 7 0 16,6 6 0-16,3 3 0 0,-3 5-4 16,0-2-3-16,-1-4 0 15,1-4-1-15,0-6-47 16,0-5-18-1,-3-3-49-15</inkml:trace>
  <inkml:trace contextRef="#ctx0" brushRef="#br0" timeOffset="29">23889 1486 160 0,'-3'-6'63'0,"-3"12"-34"0,6-6-21 0,0 5 16 15,0 6 5-15,0 7 5 16,-3 1-18-16,0-1-9 16,-3 1-5-16,-3-1-9 0,9-2 0 15,-3 0-48-15,3-5-18 16,0-3-9-1</inkml:trace>
  <inkml:trace contextRef="#ctx0" brushRef="#br0" timeOffset="30">23948 1488 196 0,'-9'6'74'0,"9"-1"-40"0,0 32-40 0,0-24 12 0,0 3 2 16,-3 0 5-16,-3 0-15 15,6 0-8-15,-3 0-79 16,0 0-34-16</inkml:trace>
  <inkml:trace contextRef="#ctx0" brushRef="#br0" timeOffset="31">17516 2674 148 0,'0'-24'55'0,"0"37"-30"0,0-23-3 0,0 18 20 0,0-8-5 16,0 5-2 0,3 0-15-16,0 8-7 0,0 6-8 15,0 7 1-15,-3 14 0 0,0-3-2 16,3 0-1-16,0-3-1 15,0-4-2-15,0-4 1 16,0-5 1-16,0-5-19 16,0-3-6-16,3-5-32 15,-1-5-13-15,1-6-21 16</inkml:trace>
  <inkml:trace contextRef="#ctx0" brushRef="#br0" timeOffset="32">17662 2639 208 0,'-3'-2'77'0,"-6"2"-42"0,12 2-39 0,-3-2 28 15,3 16 0 1,0 11 4-16,0-1 0 16,0 3-15-16,0 14-3 15,3-4 0-15,0-4-8 0,-1-4-1 16,1-4-1-16,0-6 2 15,-3-2-32-15,0-6-14 16,-3-3-66 0,0-4-36-16</inkml:trace>
  <inkml:trace contextRef="#ctx0" brushRef="#br0" timeOffset="33">17346 2753 304 0,'-12'-5'115'0,"18"5"-62"0,3-3-57 16,-3 3 21-16,9-2 0 15,9-4 4-15,6 1-13 16,2 0-4-16,4 2-3 16,3 0-1-16,-4 1 2 0,1 2-23 15,0 0-8-15,-9 0-21 16,-4 2-7-16,-5 1-18 15,-6 0-5-15,-6 2-3 16</inkml:trace>
  <inkml:trace contextRef="#ctx0" brushRef="#br0" timeOffset="34">17409 2846 192 0,'-3'5'71'0,"6"-5"-38"0,0 13-23 0,6-7 17 16,2-4 4-16,7 1 4 16,6-3-11-16,9-5-1 15,3-1-14-15,-1 1-8 0,10 0-1 16,-3-1-2-16,-4 1 0 0,1 0-40 16,-3-1-19-1,-6 1-51-15</inkml:trace>
  <inkml:trace contextRef="#ctx0" brushRef="#br0" timeOffset="35">17950 2846 216 0,'-3'24'82'0,"3"-3"-44"0,-3 5-33 0,3-15 17 16,0 2-14 0,0 3-2-16,0 0-6 0,0-3-3 15,0 0-69-15,0-2-31 16,0-3 21 0,0-8 11-16</inkml:trace>
  <inkml:trace contextRef="#ctx0" brushRef="#br0" timeOffset="36">17930 2602 168 0,'0'-5'66'0,"8"2"-36"0,4 1-70 0,-6 2-7 15,6 2-16-15,3 9-2 0</inkml:trace>
  <inkml:trace contextRef="#ctx0" brushRef="#br0" timeOffset="37">18364 2568 152 0,'-9'-21'57'0,"-9"13"-30"0,-5 0-7 15,14 5 19-15,0-2 5 16,-3 0 3-16,0 2-21 15,0 6-10-15,0 2-10 16,0 8-9-16,0 16-3 0,3 6 3 16,0 7 1-16,3 6 4 15,3 5 3-15,3-3-2 0,0-5-2 16,0-6 0-16,0-7 1 16,0-5-14-16,0-6-7 15,-3-5-54 1,-2-3-67-16,-1-5 32 15</inkml:trace>
  <inkml:trace contextRef="#ctx0" brushRef="#br0" timeOffset="38">18004 2793 260 0,'9'-8'96'0,"3"3"-52"0,26-1-29 0,-23 4 24 0,6-1-17 16,9-2-2-16,3 2-14 15,8-2-4-15,-2 2-2 16,0 3-36-16,-6 0-15 0,-7 0-78 16</inkml:trace>
  <inkml:trace contextRef="#ctx0" brushRef="#br0" timeOffset="39">18468 2803 176 0,'0'19'66'0,"0"5"-36"0,3 13-7 0,-3-21 26 16,3 0-16-16,-3-1-6 16,0 1-16-16,3-5-7 15,-3-1-3-15,0-2 1 0,0-2 1 16,0-1-1-16,0-5 1 16,0 0-11-16,0-5-4 15,3-1-1-15,0-12 0 0,0-6-1 16,3 0 1-16,6 0 5 15,3 3 4-15,0 3 5 16,-3 4 4 0,3 4 7-16,-1 5 2 0,1 5 8 15,3 5 4-15,0 8-3 16,0 11 0-16,-3 0-3 16,0 0-3-16,-6-1-9 15,0-1-3-15,-3-1-1 16,-4 3 0-16,1-6-33 15,0-2-13-15,0-5-52 16,9-11-64 0</inkml:trace>
  <inkml:trace contextRef="#ctx0" brushRef="#br0" timeOffset="40">19087 2859 160 0,'0'-21'60'0,"3"18"-32"0,-3-2-4 0,0 5 22 15,-3-3-3-15,-3 1 1 0,-2-1-22 16,-1 3-8-16,-15 3-9 15,3 7-8-15,-3 11-1 16,3 0 0-16,3 3-1 0,4 0 1 16,2-3 0-16,6-2 0 15,6-1 3-15,3-4 0 16,3-4 1-16,6-5 2 16,5-5 1-16,-2-2 1 15,0-6 0-15,0-3-2 16,-3-10 1-16,0-5 2 15,-3-3 4-15,0-3-4 16,-3-3-3-16,-3 1-4 16,-3-3 1-16,0-3-1 0,-3 8 0 15,0 3 4-15,0 6 3 16,0 7 2 0,0 2 3-16,0 7-5 0,0 1-3 15,3 19-6 1,3 3 2-16,3 8 3 15,0 3 0-15,3 4 2 16,0 14-2-16,2-5-1 16,1 0-2-16,-3-6 1 15,0-5-32-15,0-5-15 16,0-5-51 0,0-6-44-16,0-5 54 15</inkml:trace>
  <inkml:trace contextRef="#ctx0" brushRef="#br0" timeOffset="41">19227 2822 160 0,'0'0'60'0,"6"0"-32"0,12 0-20 16,-12 3 16-16,3-3 1 16,0 0 4-16,3 0-15 15,0-3-8-15,3 0-4 16,-3-2 0-16,-1 0 1 0,-2-1 1 15,-3 1 0-15,-3-3 0 16,-3 0 0-16,-3 0-2 16,-6 0-2-16,-2 3-8 15,-10 2-5-15,-3 3 4 16,0 6 3-16,0 2 1 0,3 2 4 16,4 1 0-16,5 2 1 15,0 13 0-15,6-2 0 16,3 0 6-16,3-3 4 15,6-2-3-15,9-1-2 16,2-4-5-16,4-4-2 16,3-2-37-16,3-5-14 15,0-6-35 1</inkml:trace>
  <inkml:trace contextRef="#ctx0" brushRef="#br0" timeOffset="42">19713 2473 252 0,'-21'-40'93'15,"18"21"-50"-15,-15 4-35 0,12 12 24 0,-3 0-16 16,-3 3-1-16,-3 3-9 16,0 18-4-16,0 0-1 15,1 8-4-15,2 8 2 0,3 6 3 16,6 7 1-16,0 0-1 15,3 14-2-15,3-11 1 16,3-6-1-16,0-7-7 16,0-6-3-16,0-7-47 15,-4-9-22-15,-2-2-31 16</inkml:trace>
  <inkml:trace contextRef="#ctx0" brushRef="#br0" timeOffset="43">19364 2705 244 0,'0'-5'90'0,"15"3"-48"0,21-1-29 0,-15 3 24 16,8 0-6-16,7 0-1 16,6 0-16-16,5 0-7 15,1 0-4-15,-6 0-75 0,-7-5-31 16,-11-14-17-1</inkml:trace>
  <inkml:trace contextRef="#ctx0" brushRef="#br0" timeOffset="44">20061 2674 180 0,'-9'0'68'0,"6"0"-36"0,0 0-13 0,3 0 23 15,0 0-12-15,0 0-3 16,6 0-13-16,3 0-4 15,3 0-6-15,3 0-3 0,5-6 0 16,4 4-1-16,3-1 2 16,3-5-19-16,-3 6-8 15,2-1-36-15,-5-5-13 16,-3 8-15 0</inkml:trace>
  <inkml:trace contextRef="#ctx0" brushRef="#br0" timeOffset="45">20088 2769 208 0,'-6'-3'79'0,"9"6"-42"0,3-3-37 16,-1 0 18-16,7 0-12 16,6 0-1-16,3 3-10 15,6-1-2-15,0-2-58 16,-1 0-24-16,13 0 14 15,-3-2 8-15</inkml:trace>
  <inkml:trace contextRef="#ctx0" brushRef="#br0" timeOffset="46">20722 2499 132 0,'0'-5'52'0,"0"2"-28"0,0 8-17 16,3 1 15-16,0-1 0 16,2 6 2-16,1-1-9 0,0 3-2 15,0-2-7 1,-3 5-6-16,6-3-3 0,-6-2 2 0,0-1 2 16,-3-10-141-1,3 0 46 1</inkml:trace>
  <inkml:trace contextRef="#ctx0" brushRef="#br0" timeOffset="47">20766 2491 132 0,'0'3'49'0,"3"-3"-26"0,0 2-18 0,-3-2 11 0,3 8-3 15,6 0 0-15,0 0-5 16,3 3-3-16,0 2-2 15,0-2-11-15,0-1-3 0,0 6-60 16</inkml:trace>
  <inkml:trace contextRef="#ctx0" brushRef="#br0" timeOffset="48">20992 2740 108 0,'-3'10'41'0,"3"4"-22"0,0 7-7 0,3-11 16 16,-3 4-3-16,0 12 3 16,0-2-16-16,3-3-5 15,0-2-4-15,0-3-25 0,0-6-9 16,0-5-40 0</inkml:trace>
  <inkml:trace contextRef="#ctx0" brushRef="#br0" timeOffset="49">20989 2597 176 0,'-5'-3'68'0,"5"1"-36"0,0-1-42 0,0 3 9 0,5 0-13 16,4-3-2-16,3 3-53 15,6 0-22-15</inkml:trace>
  <inkml:trace contextRef="#ctx0" brushRef="#br0" timeOffset="50">21275 2541 128 0,'-18'-10'49'0,"3"5"-26"0,4-1-18 0,5 4 13 16,0-1 12-16,-3 6 6 15,0-1-19-15,3 4-9 16,-3 4-6-16,3 11-2 15,0 3 0-15,3 8-3 0,3 5 2 16,0 3 1-16,0-1 2 16,6 1-1-16,-3-3 2 15,-3-5-24-15,0-3-11 16,-3-5-49 0</inkml:trace>
  <inkml:trace contextRef="#ctx0" brushRef="#br0" timeOffset="51">21067 2724 244 0,'3'-5'90'0,"12"-1"-48"0,6-2-45 16,-13 8 19-16,4-2-12 15,3 2 0-15,0 0-26 16,6 2-11-16,0 1-69 15,6 0-31-15</inkml:trace>
  <inkml:trace contextRef="#ctx0" brushRef="#br0" timeOffset="52">21513 2761 104 0,'-3'13'38'0,"3"-2"-20"16,3 7 5-16,0-10 18 0,0 3-6 16,3 5-1-16,0 2-17 15,0-2-5-15,-3-3-8 16,3 1-1-16,-3-4 1 0,0-2-2 15,0-3-2-15,-3-5 1 16,0-5 1-16,0-3-6 16,3-8 1-16,-3 0-4 15,3-5 2-15,0 0 1 16,3 0 2-16,0 0-1 16,3 2-1-16,0 6 5 15,3 2 3-15,0 6 5 0,-1 5 5 16,-2 8-6-16,0 3 0 15,0 2 0-15,-3 3 0 16,-3 2-2-16,0 3-1 16,-3 1-6-16,0-4 1 15,0-5-22-15,0 1-8 16,0-1-25 0,0-3-52-16,0-4 16 15</inkml:trace>
  <inkml:trace contextRef="#ctx0" brushRef="#br0" timeOffset="53">21769 2793 112 0,'-9'2'44'0,"6"4"-24"0,0 2-8 16,3-3 13-16,0 3 9 15,0 5 3-15,0 11-13 16,0-3-4-16,3-2-12 15,3-1-3-15,0-2-1 0,6-3 2 16,0-5 3-16,3-3 0 16,3-5 2-16,-3-2-2 15,0-3 0-15,-3-9-3 16,-7-4 1-16,-5-1-11 16,0 1-2-16,-2-1 9 15,-7-2 5-15,-3 3-6 16,-3 2 0-16,3 2-18 0,0 4-6 15,3 2-25-15,3 0-9 16,3 0-35 0</inkml:trace>
  <inkml:trace contextRef="#ctx0" brushRef="#br0" timeOffset="54">21933 2528 224 0,'0'3'85'0,"3"0"-46"0,-3 4-32 0,0 1 18 0,0 11-9 16,0 5-1-16,0 7-9 15,0 9-2-15,0-3-2 16,3 3-2-16,0 2 1 0,0-5-4 16,3-8 2-16,0-2-23 15,-3-9-10-15,0-4-64 16,6-6-39-1,-6-6 62-15</inkml:trace>
  <inkml:trace contextRef="#ctx0" brushRef="#br0" timeOffset="55">21811 2724 244 0,'-3'-3'90'0,"9"1"-48"0,9-4-34 0,-3 4 21 16,3-1-6-16,2 0-2 15,13-2-11-15,3 0-6 16,-3 2-3-16,0 1-34 0,-7-1-15 16,1-2-73-1</inkml:trace>
  <inkml:trace contextRef="#ctx0" brushRef="#br0" timeOffset="56">22558 2743 108 0,'-6'-6'41'0,"6"6"-22"0,-6-2-11 0,3 2 11 16,-3 0 0-16,-6 2 1 0,0 1-9 16,-5 5-4-16,-4 2-4 15,-3 6-3-15,3 3 1 0,6 13 1 16,0-3 1-16,9 0-1 15,3-5-2-15,9-3 5 16,6-5 1-16,3-6 4 16,3-5 1-16,3-5 3 15,-3-7 2-15,0-9-9 16,-4-5-4 0,-2-6 0-16,-6-2 0 0,3 0 1 15,-6 0 0-15,-3-3 2 16,-3-2 1-16,0-1-3 15,-3 3-1-15,0 3 3 0,0 8 1 16,0 3 3-16,3 4 1 16,1 6-3-1,-4 3 0-15,6 5-10 0,0 3 0 16,6 5 0-16,-1 8 3 16,4 2 0-16,0 9 2 15,0 7-2-15,0 3-1 16,0 5 1-16,0-2 1 15,3-3-1-15,-3-5-1 16,0-6-17-16,-3-7-9 16,9-6-37-16,-3-2-15 15,2-6-8-15</inkml:trace>
  <inkml:trace contextRef="#ctx0" brushRef="#br0" timeOffset="57">22731 2774 208 0,'-3'0'77'0,"9"3"-42"0,6 2-43 15,-6 1 12-15,3-4 7 16,2 1 5-16,1-1-4 16,0-2-2-16,-3-2-5 15,6-1-4-15,-3-2 2 0,0-3-4 0,-3 0 0 16,-6 0-4-16,-3 0 1 15,-6 0-5-15,-3 0-1 16,-6 0 5-16,-6 3 4 16,0 5-3-16,3 3 1 15,1 5-1-15,-1 5 2 16,3 3 3-16,3 0 4 16,6 7 0-16,3 4 0 15,3-3-3-15,6-3 1 16,6-3-4-16,6-2 0 15,3-5-26-15,2-6-9 16,7-2-50 0</inkml:trace>
  <inkml:trace contextRef="#ctx0" brushRef="#br0" timeOffset="58">23147 2526 148 0,'-8'-16'55'0,"8"8"-30"0,-9-3 1 16,9 1 25-16,-6 2 1 15,-9 0 2-15,6 2-22 16,-3 9-8-16,0 2-15 0,0 6-8 15,0 5-2-15,-3 5 1 16,6 8 0-16,6 3-3 16,0 5 0-16,0 5 2 0,3 1 2 15,3-6-5-15,0 2-1 16,0-7-20 0,-3-6-7-16,0-4-23 0,0-6-10 15,0-6-29 1</inkml:trace>
  <inkml:trace contextRef="#ctx0" brushRef="#br0" timeOffset="59">22847 2695 220 0,'6'-5'85'0,"9"-1"-46"0,8-2-30 15,-11 8 19-15,3 0-8 16,3 0-1-16,3 0-11 15,0 3-5-15,9 0-2 16,-10-1-23-16,4 4-10 0,-6-1-46 16,0-2-55-1,3 2 37-15</inkml:trace>
  <inkml:trace contextRef="#ctx0" brushRef="#br0" timeOffset="60">23177 2705 192 0,'-9'6'74'0,"9"4"-40"0,-3 6-33 0,3-5 14 15,0 2-2-15,0 0 3 16,0 1-12-16,0-4-1 16,3 1-3-16,0-3-22 0,0-3-10 15,3-2-59 1</inkml:trace>
  <inkml:trace contextRef="#ctx0" brushRef="#br0" timeOffset="61">23139 2616 220 0,'0'-16'85'0,"5"16"-46"0,1 0-57 0,-3 0 11 0,3 0-44 15,0-3-17-15,0 3-4 16,3 0-2-16</inkml:trace>
  <inkml:trace contextRef="#ctx0" brushRef="#br0" timeOffset="62">23261 2663 164 0,'0'21'63'0,"0"-10"-34"0,9 7-19 15,-7-7 17-15,1 5 0 0,0 2 1 16,0-2-7-1,-3 0 0-15,0-3-12 16,6-2-3-16,-6-3-2 0,3-3 0 16,-3-5 0-16,0 0-5 15,0-2-1-15,6-6-6 16,-3-3 0-16,6-5-3 0,-6 0 2 16,6 0 5-16,3 1 4 15,-3 1 1-15,3 4-1 16,3 4 5-16,-3 6 4 15,0 6 1-15,-1 7 4 16,-2 3-5-16,3 2-1 16,-3 6-4-16,0-5-3 15,-3 2-7-15,0-3-4 16,0 1-52-16,-3-9-21 0,9-10-15 31</inkml:trace>
  <inkml:trace contextRef="#ctx0" brushRef="#br0" timeOffset="63">23573 2705 172 0,'-3'3'66'0,"6"2"-36"0,3 3-22 16,-3-2 16-16,0 2 1 15,6 0 4-15,0-3-13 16,3 0-4-16,0-2-8 15,-3-1 4-15,6-2 2 0,-4-2-10 16,1-4-2-16,-3-1-4 0,0-1-1 16,-3 0-10-1,-6-3-1-15,-3 3 0 0,-6-5 3 16,-3 2 2-16,0 9 3 16,-2-1 8-16,-1 6 6 15,3 2 2-15,-3 3 4 16,3 5 1-16,0 3 1 15,3 3 0-15,6-1 0 16,3-2-6-16,3 5-2 16,6-2-11-16,6-6-3 15,3-3-41-15,9-10-19 16</inkml:trace>
  <inkml:trace contextRef="#ctx0" brushRef="#br0" timeOffset="64">23886 2668 164 0,'-27'-2'63'0,"15"2"-34"0,-6 5-27 15,6 0 12-15,0 9-5 16,-6 4 0-16,9 6 8 16,-2 0 4-16,11 13-11 15,0 0 1-15,0-5 0 0,11-9-9 16,4-1 0-16,0-9 2 15,6-5 2-15,0-8-5 16,-3-11 0-16,9-7-3 0,-7-4 0 16,-11-7 6-1,-3-2 2-15,-6-1 0 16,0-8-1-16,-3 0-1 0,-6-4 0 16,0-1-5-16,-2-3 1 15,-1 6 0-15,0 7 2 16,3 9 3-16,0 7 4 15,3 6-6-15,3 5-2 16,0 5-1-16,3 14 0 16,3 7 2-16,3 9 1 15,0 7-1-15,9 3 1 16,-3 0 0-16,0 3 1 16,-1 2-2-16,-2-7 1 15,9-6-24-15,-6 0-11 16,0-5-148-1,9-19 64-15</inkml:trace>
  <inkml:trace contextRef="#ctx0" brushRef="#br0" timeOffset="65">24142 2327 160 0,'0'3'63'0,"-3"5"-34"0,-3 5-19 0,3-5 17 15,-6 8-11-15,6 8-2 16,-3-3-8-16,0 0-4 16,0-3-1-16,3-4-17 0,-3-1-6 15,6-5-64 1</inkml:trace>
  <inkml:trace contextRef="#ctx0" brushRef="#br0" timeOffset="66">24189 2351 164 0,'-9'16'63'0,"6"-6"-34"0,-3 22-30 15,3-16 15-15,-3 3-12 16,6-4-1-16,0-1-76 16,0-1-32-16</inkml:trace>
  <inkml:trace contextRef="#ctx0" brushRef="#br0" timeOffset="67">5345 6657 12 0,'0'0'5'0,"3"0"-2"0,0 0-2 0,-3 0 3 16,3 0 13-16,0 0 6 15,3 0-3-15,-3 0 1 16,3 3-14-16,-3-1-5 15,3-2-1-15,-4 0-1 16,1 3 4-16,0-3 2 16,3 3-2-16,-6-3-3 15,3 2 6-15,-3-2 3 16,3 0 8-16,-3 0 3 0,0 0 3 16,3 0 2-16,-3 0-3 15,0 0-2-15,0 0-11 16,0 0 7-16,0 0 3 0,0 0-4 15,3 0 1-15,-3 0-1 16,0 0 2-16,0 0-4 16,0 0 2-16,0-2-3 15,-3 2 0-15,-3 0-5 16,-6 0 0-16,1 0-3 16,-7 5 0-16,-6 3-1 15,0 0 0-15,0-3-2 16,0 0 1-16,1-2-4 15,-1 0 0-15,3 2 1 16,0-3 0-16,3 4 0 0,3-6 0 16,3 0-3-16,4 0 2 15,2 0 1-15,0 0 2 16,3 0-6-16,0 2 1 16,0 1 1-1,0 0-1-15,0 2 1 16,-3 3 0-16,6 3 0 15,0 4 0-15,-6 7 0 16,3 9 0-16,-3 14 0 16,3 3 0-16,-3 13-2 15,3-3 5-15,0 5 1 16,0 6 0-16,0 3-2 0,0 2 1 16,0 0-1-16,3-5 0 15,0-6 0-15,0-2 0 16,0-3 0-16,0-5-3 15,0-3 2-15,0-10 3 16,0-3 1-16,0-8 1 16,0-2 0-16,0-6 0 15,0-3 2-15,0-2-5 16,0-2-3-16,0-4 1 16,0-2 2-16,0-3 0 15,0 3 2-15,0-2-2 16,0-1 2-16,0-3-2 0,0-2 2 15,0 0-2 1,0 6-3-16,0-6 1 16,9 2-1-16,-3 1-2 15,6 0 3-15,0-1 0 16,3 1-2-16,3 0 0 16,2-1 2-16,4 4 0 15,6-6 1-15,0 8 0 16,3-3 0-16,2 0 0 15,1 0 0-15,-3-2 0 16,-4 0-3-16,1 2 2 16,-3-5 3-16,-9 5 3 15,-3 1-2-15,-3-4-2 16,-3 1-3-16,-3-6-43 16,-12-10-105-1</inkml:trace>
  <inkml:trace contextRef="#ctx0" brushRef="#br0" timeOffset="68">5503 8681 124 0,'14'3'46'0,"-14"-1"-24"0,-11-4 3 0,8 2 20 0,8 2-11 16,-7-2-2-16,-1 0-10 15,0 0-2-15,-3 0-11 16,-3 0-3-16,-6 0 0 0,-3 0 8 16,-6 0 3-16,0 0-6 15,1 3-4-15,-7 0-4 16,3-1-3-16,0 6 1 16,0 0-1-16,1 3 0 15,2-6 0-15,3 3-3 16,6-3 0-16,0 3 2 15,6-3 0-15,3-2-2 16,0 2 0-16,0-2-1 16,3 0 3-16,0 2-2 0,3 3 1 15,0 2 2-15,0 4 0 16,0 7-3-16,0 8 2 16,0 8-6-16,0 11 0 15,0 10 7-15,0 5 5 16,0 11-2-16,-3-2-2 15,0 5 0-15,3-1-1 16,0 1 0-16,-3-11 2 16,3-2-1-16,0-9 2 15,0-7-2-15,0-6-1 16,0-10 7-16,0-6 3 16,0-4-3-16,0-4 1 15,-2-2-5-15,-1-3-2 0,-3 0-3 16,0 1-1-16,0-1 4 15,3-3 1-15,0 1-3 16,0 0 1-16,0-3 0 16,0 0 0-16,3-3 0 15,0 0 2-15,0 0-1 16,0 1-1-16,-3-1 1 16,3 0-1-16,0 1-3 15,0-1 2-15,0 0 1 16,0 0 2-16,0-2-6 15,0-3 1-15,0 0 1 16,0 0 3-16,9 3 0 16,0-1-1-1,3 1 1-15,2 0 1 16,4-3 1-16,6 0-1 16,3 0 1-16,0 0-2 0,0 2 2 15,2-2 0-15,1 3 1 16,-3 0-2-16,-3-1 1 15,-4-2-2-15,-2 0 2 16,-3 0 0-16,-3 0 1 16,0 0-18-16,-3-2-5 15,-3-1-29-15,0-2-11 16,0-6-51 0</inkml:trace>
  <inkml:trace contextRef="#ctx0" brushRef="#br0" timeOffset="69">8807 6054 92 0,'11'-3'35'0,"-5"-10"-18"0,0 5-11 0,-3 8 9 0,-3-3 7 16,0 1 6-16,0-1 0 15,-3 0 3-15,0 1-8 16,-3-1-4-16,-3-2-11 16,-2-3-1-16,-10-3 3 0,0 1-4 15,-6 2 2-15,-6 0-3 16,-5 0 2-16,-4 2-2 16,-6 1 2-16,-2 0-4 15,-7 2 0-15,-2 1-3 16,-7 4-1-16,1 4 1 15,-1-1 2-15,-2 3-1 16,-4 5-1-16,-2 3-2 16,-3 10-1-16,2 3 2 15,1 1 2-15,8 1 0 16,4 1-1-16,2 0-4 0,7 0 0 16,8 2 2-16,6 3 1 15,7 3-2-15,8 2 2 16,9 6-1-16,9-1-2 15,9 1 0-15,12 0 0 16,12-4 3-16,8-1 2 16,19-1-2-16,20-2 0 15,19-6 3-15,17-5 1 16,27-5 1-16,5-5 2 16,16-11-1-16,6-8 2 15,-3-8-4-15,2-6 0 0,-8-1 5 16,-12-1 5-1,-6 0-3-15,-12-8 0 0,-15-5-4 16,-24-5-1-16,-20-9 10 16,-16-4 7-16,-17-6-5 15,-18-3 1-15,-27 1-11 16,-24-4-2-16,-20-9-1 16,-24 1 2-16,-25 7-3 15,1 7 0-15,-3 8-1 16,6 8-2-16,6 7-15 15,8 9-5-15,16 8-32 16,14 5-12-16,19 8-59 16</inkml:trace>
  <inkml:trace contextRef="#ctx0" brushRef="#br0" timeOffset="70">5854 13494 80 0,'-9'-3'30'0,"6"3"-16"0,0 3-1 0,3-3 14 0,-3 0 0 16,3 0 2-16,0 0-3 16,0 0-1-16,0 0-3 15,0 0-2-15,0 0-10 16,0 0-2-16,9 0-1 0,6 0 3 16,6 0 1-16,2 0 3 15,1 0 2-15,12 2-1 16,12-2 1-16,11-2-2 15,21-1-1-15,7 0-3 16,8-2-1-16,12-3-1 16,3 3 0-16,9-3 0 15,0 3 2-15,9-1-5 16,-14 4-1-16,-10 2 0 16,-9 0 0-16,-12 0 0 15,-5 0 0-15,-7-3 2 16,-8 3 3-16,-10 0 2 0,-11 0 3 15,-9 0-3 1,-7 0 1-16,-5 0-1 0,-3-3 1 16,-3 3-2-16,-3-2 1 15,0-1-6-15,-3 1-3 16,0 2 1-16,0 0 0 16,0 0-4-16,-4-3 1 15,1 3 0-15,0 0 0 16,-3 0-3-16,0-3 2 15,-3 3 1-15,0 0 0 16,0 0 0-16,0 0 0 0,0 0-16 16,0 0-6-16,0 0-33 15,-3 3-13 1,0 2-81 0</inkml:trace>
  <inkml:trace contextRef="#ctx0" brushRef="#br0" timeOffset="71">5916 14851 124 0,'-6'-5'46'0,"6"5"-24"0,0 2-19 0,0-2 10 16,0 3-2-16,0 2 3 16,3 1 6-16,3-1 4 15,3 0-12-15,0 3 6 0,6 0 3 16,3 0 2-16,12 0 1 15,14-3-5-15,28 1 1 16,11 2-7-16,21-3-3 16,12-3-3-16,3 4 0 0,3-1-4 15,-5-2 0-15,2-1-1 16,-9-2 1 0,-18 6 4-16,-9-4 6 15,-11-2 4-15,-10 0 4 0,-11 0-5 16,-6-2 1-16,-10-1-6 15,-8 0 1-15,-6 1-5 16,-6-1 1-16,-3 0-3 16,-3 3 0-16,0 0-8 15,-4-2 0-15,4-4-63 16,0 4-182 15,-3 4 90-31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6T00:41:08.33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5381 8194 52 0,'0'0'19'0,"0"3"-10"0,2-1-11 0,-2-2 6 16,0 0-3-16,0 0 2 15,0 0-4-15,0 0 0 16,3 3 1-16,0 0 2 15,-3-3 3-15,3 2 2 16,-3-2 3-16,0 0 1 16,3 3-1-16,0 0-1 15,3-1-1-15,0 1 0 16,0 0-4-16,3-3-1 16,3 0-1-16,0 0-2 15,0 0 3-15,0 0 0 16,0 0-1-16,3 0-2 15,-1 2 1-15,4 1 1 16,-3-3-1-16,3 3 2 0,3-1-4 16,0 1 0-16,0-1-1 15,2-2 0-15,-2 0 2 16,0 0 2-16,3 0 1 16,0 0 3-16,2 0-1 15,1 0 2-15,3 0-6 16,0 0-1-16,-3 0 0 15,-4 0 2-15,1 0-3 16,-3 3 0-16,0 0 3 16,-3-3 1-16,0 0-1 0,-1 0-2 15,1 2 1 1,0 1 1-16,0-3-1 16,3 0 2-16,-3 0 0 0,3 0-4 0,-4 0 1 15,1 0-2-15,3 0 0 16,6 0 2-16,-3 0 0 15,2 0 0-15,1 0 0 16,0 3 0-16,-3-3 2 16,-3 0 1-16,0 2 3 15,-1-2-3-15,1 0 0 16,0 0 1-16,0 0 0 16,3 0-2-16,0 3 1 15,-1-3-4-15,4 0 0 0,-3 0 1 16,3 0 2-16,0 0-1 15,2 0-1-15,1 0-2 16,0 0 1-16,0 0 1 16,-4-3 0-16,1 3 0 15,0 0 2-15,0 0-1 16,0 0-1-16,-1 0 3 16,1 0 0-16,3 0-4 15,0 0-1-15,-4 0 1 16,-2 0 0-16,3 0-2 15,3 0 2-15,3 0 3 16,-1 0 1-16,1 0-4 16,-3 0 1-16,3 3 0 15,-4-3 0-15,1 0 0 16,0 0 2-16,0 0-1 0,2 0-1 16,-2 0 1-16,0 0-1 15,0 0-3-15,2 0 2 16,10-3 1-16,0 1 2 15,-4-1-1-15,-2 0 2 16,-6 3-4-16,0 0-2 16,2 0 4-16,1 0 1 15,0 0 0-15,-3 0-2 16,2-2 1-16,-2-1-1 16,3 0-3-16,0 1 2 15,2-1 1-15,1 3 2 16,0-2-1-16,-3-1-1 15,-7 3 1-15,1 0-1 16,0 0-3-16,-9 0 0 0,-3 0 2 16,5 0 0-16,-2 0 3 15,6 0 1-15,-3 0-1 16,3-3-2-16,-3 3 1 16,5-2-1-16,-2 2 0 15,9-3 2-15,-6 0-3 16,6 3 0-16,-4 0 1 15,4 0 0-15,-6 0 0 16,6 0 0-16,-7 0-3 16,7-2 2-16,-6 2 1 0,3-3 2 15,-4 3-1 1,7-3-1-16,-6 1 1 0,9 2-1 16,-7 0-3-16,7 0 2 15,-6 0 1-15,3 0 2 16,-4 0-1-16,4 0 2 15,-6 0-2-15,9-3-1 16,-7 3 1-16,4-3-1 16,-6 1 0-16,6-1 2 15,-6 1 1-15,5-1 1 16,-2 0-2-16,6 1 1 16,-6-1-7-16,5 0 1 15,-5-2 3-15,6 5 4 16,-7 0-1-16,7 0-2 0,-6 0 0 15,0 0-1-15,-3 0-5 16,-1 0 1 0,-2 0 4-16,0 0 4 15,-3 0-1-15,3 0-2 0,-4 0 0 16,1 0-1-16,-3 0-14 16,-3 0-3-16,-3 0-40 15,-9 0-28 1,0 0 30-16</inkml:trace>
  <inkml:trace contextRef="#ctx0" brushRef="#br0" timeOffset="1">5321 8366 32 0,'0'0'13'0,"3"5"-6"0,0-7-4 0,-3 2 4 16,3 0-3-16,3 0-3 15,0 0 0-15,0 0 1 16,0 0-1-16,0 0 2 15,0 0 7-15,0 0 3 16,3 2-4-16,2-2-1 16,1 0-4-16,3 0-3 15,6 0 4-15,-3 0 1 16,0 3 2-16,-3-3 0 16,2 3-2-16,-2-3-1 15,0 2-3-15,0 1 1 16,0 0-2-16,0-1 2 15,0 1 0-15,0 0 3 16,0-3-3-16,-1 2-2 16,1 1 0-16,0-3-1 15,-3 0 0-15,0 3 2 0,-3-1-1 16,0 1 2-16,0-1-2 16,0 1 2-16,0 0 0 15,3-3 3-15,-1 0-5 16,4 0-1-16,3 0 0 15,6 0 2-15,0 0 1 16,0 0 3-16,-1 0-5 16,-2 0-1-16,-3 2 0 15,-3-2 0-15,0 3 0 0,0 0 2 16,-3-3 1-16,3 2-1 16,-3-2 1-16,-1 3-2 15,4 0-1-15,0-3 1 16,3 0-1-16,-3 0 0 0,0 0 0 15,3 0 2-15,-3 0 1 16,2 0-1-16,1 0 1 16,3 0-2-16,9-3-1 15,0 0 1-15,-1 3-1 16,1 0 0-16,-3 0 2 16,0-2 1-16,-3 2 1 15,-1 0-5-15,1 0 1 16,3 2 0-16,0-2 2 15,0 0-1-15,-1 0-1 16,1 0 1-16,0 0-1 16,0 0 0-16,-1 0 0 0,1 0 0 15,0-2 2-15,0 2-1 16,0 0-1-16,-1 0 1 16,-2 0-1-16,-3 0 4 15,0 0 2-15,3 0-2 16,0 0-1-16,-1 0-1 15,4 0-2-15,0 0 1 16,3 0 1-16,-6 0-1 16,-1-3 2-16,1 0-4 15,0 3 0-15,3-2 1 16,0 2 2-16,-1 0-3 16,1 0 0-16,6 0 1 0,-6-3 0 15,-4 3 0-15,-2 0 2 16,3 0-1-16,0 3-1 15,3-3 1-15,-1 0-1 16,1 0 0-16,3 0 0 16,-6 0 0-16,0-3 2 15,2 0-3-15,1 1 0 16,6-1 1-16,3 3 2 16,-1-2-3-16,-2 2 0 15,-3-3 1-15,-3 0 0 16,5 3 0-16,-2-2 2 15,3-1-6-15,0 0 1 16,-4 1 3-16,-2-1 4 0,-3 0-1 16,0 1-2-1,3-1-3-15,5 0 1 16,4 1 1-16,0 2 0 0,0 0 0 16,-4 0 2-16,-5-3-3 15,6 0 0-15,0 1 1 16,-13 2 0-16,-2 0 0 15,3 0 0-15,-3 0 0 16,6-3 0-16,-3 1 0 16,5-1 0-16,-2 0 0 15,9-2 0-15,-6 0 0 16,8-1 0-16,-2 4 0 0,3-1 2 16,-3 0-1-16,5 1-1 15,-5-1-2 1,0-2-1-16,-6 0 2 0,5-1 2 15,-5 4 0-15,9-1 2 16,-6 0-2-16,8 1-1 16,-5-1-2-16,3 0 1 15,-3 3-1-15,5-2 0 16,-5-1 4-16,6 0 1 16,-7 1-1-16,4-1-2 15,-6 1 1-15,12-1-1 16,-7 0-3-16,13 3 2 15,-9 0 1-15,8 0 0 16,-8 0 0-16,9-2 2 16,-10 2-1-16,-2-3-1 0,-3 3-2 15,-3-3 1-15,-7 3 3 16,1-2 1-16,-6-1-15 16,0 0-6-16,-3 1-57 15</inkml:trace>
  <inkml:trace contextRef="#ctx0" brushRef="#br0" timeOffset="2">5425 9311 56 0,'27'0'22'0,"-12"-3"-12"0,9 3-5 16,-12 3 6-16,2-1-2 16,7 1 0-16,3 0-5 15,6-1-1-15,0-2 3 0,2 0 1 16,4 0-1-16,6 0 1 15,5 0-4-15,1 0 0 16,0 3 1-16,2 0 2 16,4-3-1-16,-4-3 2 15,1 3-4-15,3-3 0 16,2 1-1-16,4 2-2 16,-10 0 1-16,4 2-1 15,-1-2 2-15,1-2 1 16,3 2-4-16,5-3 1 15,4 3-2-15,-7 0 0 16,1 0 4-16,-1 0 1 16,1 0-4-16,-4-3 1 15,10 3 2-15,-1 0 1 16,-2 0-1-16,-4 0 1 16,1 0-2-16,-1 0 2 0,1 0-2 15,-1-2-1-15,7 2 1 0,-1-3-4 16,-8 3 2-16,-4 0 1 15,4 0 2-15,6 0 1 16,-10-3 1-16,16-2-5 16,-1 2 1-16,0 1 0 15,-8-1 0-15,-3 1 2 16,-1-1 1-16,1-2 3 16,-1-1 1-16,7 1-1 15,8 2 1-15,-2 1-6 16,-13-1-1-16,4 0 0 15,-22 3 0-15,-5 0 0 0,12-2 0 16,-6-1 0-16,17 3 0 16,-8 0 0-16,5 0 0 15,-5 0 0-15,8 0 2 16,-8 0-1-16,15-3-1 16,-10 1 5-16,10 2 4 15,-10 0-5-15,10 0-2 16,-13 0-1-16,7 0-1 15,-6 0 0-15,5 0 2 16,-8 0-1-16,8 0-1 16,-8 0 1-16,2 0 1 15,-8 0-1-15,-3 0 2 16,-6 0-4-16,-4 2 0 0,-2-2-43 31,-12 3-53-31,-3 0 19 0</inkml:trace>
  <inkml:trace contextRef="#ctx0" brushRef="#br0" timeOffset="3">5491 9438 44 0,'3'0'16'0,"3"0"-8"0,2 0-3 0,-2 0 8 16,0 0-5-16,3 0 0 15,3 0-2-15,0 0 1 0,3-3-4 16,0 3-2-16,0 0 2 16,3 0 2-16,0 0 0 15,2 0 0 1,1 0 1-16,0 0 1 0,3 0-1 15,3 0 1-15,5-3-4 16,4 3 0 0,0 0 1-16,-3 0 0 0,-4 0 2 15,4 0 1-15,0 0-3 16,0-2-3-16,2 2 2 16,-2 0 0-16,-3-3 1 15,3 0 2-15,2 1-1 16,1-1 0-16,6 3-3 15,-7 0-4-15,-2 0 1 0,-3 0 1 16,0 0 0-16,-1 0-3 16,1 0 2-16,3 0 3 15,0-2 1-15,-1 2-1 0,1 0-2 16,6 0 3-16,2 0 0 16,4 0-4-16,-3 0-1 15,-4 0 1-15,1 0 0 16,6 0 3-16,-1 0 3 15,4 0 0-15,-6 0 2 16,2 0-4-16,1-3 0 16,3 3-1-16,-1 0-2 15,-2 0 3-15,-6 0 2 16,-1 0-4-16,1 0-3 16,0 0-2-16,5 0 3 15,-5 0 0-15,0 0 3 16,5 0 1-16,4 0 3 0,0 0-3 15,-4 3-2-15,-5-1 0 16,-3 1 1-16,8-1-1 16,-5-2-1-16,6 0 1 15,-7 0-1-15,1 0 0 16,6 0 2-16,2 0-3 16,1 0 0-16,-6 3 1 15,-4 0 2-15,1-1-3 16,3 1 0-16,-1-3 1 15,1 0 2-15,0 0-1 16,2-3 2-16,7 1-2 16,0 2 2-16,-1 0-4 15,-11 2-2-15,-3-2 6 0,-4 0 3 16,4 0-1-16,-15 0 0 16,-3 0-3-16,9 0 1 15,-4 0-4-15,10-2 0 16,-6-1 1-16,12 0 2 15,-7 3-1-15,7 0-1 16,-6 0 1-16,6-2 1 16,-7 2-1-16,7-3-1 15,-6 1 1-15,5 2-1 16,-5 0-3-16,9-3 2 16,-6 3 1-16,14 0 0 15,-11 0 0-15,8-3 2 0,-8 1-1 16,9-1 2-1,-7 0-2-15,4 3-1 0,-9 0 1 16,5-2 1 0,-5 2-3-16,3 0 0 0,-6 0-1 15,-1 0 0-15,-5 0-3 16,-6 2-1-16,-3 1-77 16</inkml:trace>
  <inkml:trace contextRef="#ctx0" brushRef="#br0" timeOffset="4">7007 11123 64 0,'-3'0'24'0,"3"0"-12"0,3 0-14 0,-3 0 6 15,0 3-3-15,0-3-1 16,0 0 3-16,0 0 2 16,0 0 0-16,0 0 0 15,3 3 1-15,0-1 3 16,0 1-4-16,-3-3-1 16,3 3 2-16,0-3 3 15,0 0 2-15,0 0 1 16,3 0-4-16,-3 0 0 15,3 0-5-15,0 0 0 0,0 2-1 16,0 1-2-16,3 0 1 16,0-3 3-16,6 0 2 0,-3 0 0 15,5 0 1 1,-2 0-4-16,6 0-2 0,-3 0 0 16,3 0 1-16,-3 0-1 15,3 2 2-15,-4-2-2 16,7 0 2-16,-6 0-2 15,6 0-1-15,-3 0 1 16,5 0-1-16,-5 0 0 16,6-2 0-16,-6 2 4 15,12-3 2-15,-7 0-2 16,10 1-1-16,-6-1 1 0,3 3 0 16,-4 0-5-16,10-3 1 15,-6 3 4-15,6-2 2 16,-4-1-2-16,4 0-1 15,-6 1-1-15,8-1-2 16,-5 0 5-16,6 1 4 16,-6-1-5-16,-1 3-2 15,-2 0-4-15,0 0 1 16,-6 0 1-16,8 0 2 16,-5 0-3-16,3-2-2 15,-3-1 4-15,2 0 3 16,-5 1-3-16,9-1-3 0,-6 0 1 15,8 1 2-15,-5-1 0 16,3 0 2-16,-7 1 0 16,7 2 1-16,-9 0 0 15,9 0 0-15,-7 0-2 16,7 0-2-16,-6 0 1 16,3-3-1-16,-4 3 0 15,7-3 2-15,-6 1-1 16,6 2 2-16,-7 0 0 15,4 0 3-15,-6 0-5 16,0 0-1-16,-3 0 0 16,-1 0 0-16,-5 0 0 15,6 0 2-15,-6 0-1 16,6-3-1-16,-6 1 1 16,-1-1-1-16,1 3 0 0,-6 0 0 15,0 0-47-15,-3 0-18 16,-3 0-18-1</inkml:trace>
  <inkml:trace contextRef="#ctx0" brushRef="#br0" timeOffset="5">3770 16356 96 0,'-3'-3'38'0,"3"3"-20"0,3 0-8 0,-3 0 14 15,3 0-11-15,0 0-2 16,3 0-5-16,-3 0-1 16,6 0-3-16,-3 0 3 0,6 0 1 15,-3 0 0-15,2 0 1 16,1 0-2-16,6 0 2 16,-3 0 0-16,6 0 1 0,-3 0-2 15,9 0 1-15,-4 0-4 16,7-2-2-1,-3-1 4-15,12 0 4 0,-7 1-3 16,10-1-1-16,-6 0 0 16,8 1-1-16,-5-1 4 15,9 0 3-15,-10 1-9 16,13-1 0-16,-9 0-2 16,14 1 2-16,-11-1-3 15,9 1-2-15,-10-1 4 16,10 0 3-16,-10 1-1 15,7 2-2-15,-6 0-3 16,11-3 1-16,-8 3 1 16,2 0 2-16,-5 0 1 15,6 0 1-15,-7 0-5 0,7 0 1 16,-9 0 2 0,8 0 3-16,-11 0-2 0,6 0 0 15,-10 0 3-15,4 0 1 16,-6 0-3-16,2 0-1 15,-5 0-1-15,0 0-2 16,-6 0 1-16,0 0 1 16,-7 0-3-16,-2 3 0 15,0-3-26-15,-3 2-11 16,-3-2-36-16,-6 3-42 16,-3 0 35-1</inkml:trace>
  <inkml:trace contextRef="#ctx0" brushRef="#br0" timeOffset="6">3803 16496 84 0,'0'-10'33'0,"0"10"-18"0,6 13-9 0,-3-11 9 15,0 1-2-15,0 0 0 16,3-1-1-16,-1 1 0 16,4 2-2-16,0 1 1 15,3-4-4-15,-3 1-2 16,6 0-2-16,0-1 4 0,6-2 3 0,-3 0-1 15,5-2 2-15,-2-1-4 16,6 0 1-16,-3 1-1 16,12-1 1-1,-7 0-4-15,10 3-1 0,-6 0-1 16,3 0 1-16,-7 0-2 16,10 0 2-16,-6 0-2 15,5 0 2-15,-5 0-2 16,6-2-1-16,-3-1 1 15,5 0 1-15,-5 1 1 16,3-1 1-16,-7 0-2 16,7 3-2-16,-6 0 1 15,6 3 1-15,-7-3-3 0,7-3 0 16,-6 1 1 0,2-1 0-16,-2 0 2 15,6 1 1-15,-6-1-4 0,5 1 1 16,-5-1 0-16,3 3 2 15,-6 0-1-15,2 0 2 16,-5 0-2-16,6 0-1 16,-6 0 1-16,8 0 1 15,-8 0 3-15,3-3 4 16,-3 1-4-16,2-1-1 16,-2 3-2-16,3-3 1 15,-3 3-2-15,3-2 2 16,-4 2-2-16,1 0-1 15,-3 0-2-15,-3-3 1 0,-3 3-1 16,-3-3-2-16,-4 1-30 16,1-1-15-16,-3 0-46 15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6T01:01:35.28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9899 6715 52 0,'6'-3'22'0,"-3"1"-12"0,3 2-1 0,-3-5 9 0,-3 5-8 16,0 0-3-1,0 0 0-15,0 0 2 0,3 2 5 16,-3 3 1-16,0 3-6 16,0 0-1-16,-3 0 0 15,0 0 0-15,0 3 2 16,-3-1 4-16,0 4-8 16,0 4-3-16,-3 6-2 15,-6 13 3-15,0 5 2 0,-6 6 0 16,1 8-1-16,-4 2-3 15,0 0-2-15,-6-2 1 16,-3 2 1-16,7-3 1 16,2-10 3-16,3-8-3 15,3-5-2-15,6-8 0 16,0-6-1-16,3-4-27 16,3-4-9-16,4-7-33 15</inkml:trace>
  <inkml:trace contextRef="#ctx0" brushRef="#br0" timeOffset="1">12492 6660 96 0,'-3'0'35'0,"3"8"-18"0,0-1-20 16,-3 12 21-16,-6 5-2 15,0 5 1-15,-3 8 2 16,-9 18-5-16,-9 4 2 15,-3 9-7-15,1 4-3 16,-1-3-3-16,3 7 4 0,3-7 5 16,4-8-4-1,-1-8-2-15,6-8-3 0,3-5-3 16,3-9-2-16,3-4-1 16,3-6-25-16,12-18-64 31</inkml:trace>
  <inkml:trace contextRef="#ctx0" brushRef="#br0" timeOffset="2">11694 8088 152 0,'0'-10'57'0,"3"-3"-30"0,0 5-5 0,-3 8 20 0</inkml:trace>
  <inkml:trace contextRef="#ctx0" brushRef="#br0" timeOffset="3">11703 8067 348 0,'6'16'38'0,"0"10"-21"16,-3 6-5-16,3 13-2 0,-3-5-4 15,0-3-1-15,-1-5-2 16,1-3-3-16,0-3-2 16,0-7 1-16,-3-3-26 15,3-6-11-15,0-2-25 16,-3 0-9-16,0-8-12 16</inkml:trace>
  <inkml:trace contextRef="#ctx0" brushRef="#br0" timeOffset="4">11715 8065 236 0,'-6'-14'90'0,"9"22"-48"0,-3-13-29 0,3 2 22 16,6 1-5-16,-1-1 2 15,7-5-14-15,3 0-5 16,6 0-8-16,9 0-4 0,0 0 0 16,-1 0-12-16,-2 3-5 15,-6 2-30-15,-3 1-12 16,-6 4-54 0,-7 6-32-16,-8 6 67 15</inkml:trace>
  <inkml:trace contextRef="#ctx0" brushRef="#br0" timeOffset="5">11735 8236 232 0,'-3'3'88'0,"6"-3"-48"0,6 0-40 16,0 0 16-16,3 0-7 15,6 0 2-15,3-3-6 16,12 3-3-16,-1-2-1 15,1-3-48-15,0-1-18 0,-3-2-33 16</inkml:trace>
  <inkml:trace contextRef="#ctx0" brushRef="#br0" timeOffset="6">12206 8083 168 0,'-15'-5'66'0,"9"5"-36"0,0-3-26 0,3 3 15 16,-3-3 9-16,-6 6 4 16,0 2-14-16,-3 3-6 15,0 8-7-15,1 8-6 0,-1 5-2 16,6 11 4-16,3-1 1 16,6-1 0-16,9-4 1 15,3-5-2-15,3-8-1 0,2-5 14 16,4-8 5-16,0-8 4 15,0-8 3-15,0-16-10 16,-3 0-2-16,-6-5-2 16,-4-5 0-16,-2 0-9 15,-3 2-3-15,-6 3-4 16,0 2 0-16,-3 6-11 16,1 0-2-16,-4 2-25 15,0 14-10-15,3 10-28 16,0 1-54-1,6 2 32-15</inkml:trace>
  <inkml:trace contextRef="#ctx0" brushRef="#br0" timeOffset="7">12402 8083 152 0,'-12'5'57'0,"-6"6"-30"0,-5 10-21 0,17-5 17 15,-3 5 1-15,3 11 3 16,3 5-12-16,3 0-4 16,9-3-7-16,9-5 2 0,2-5 3 15,4-8 10-15,3-8 6 16,9-8 6-16,-3-16 4 16,-1-8-8-16,-8-2-2 15,-9-6 3-15,-6 0 5 0,-9 1-1 16,-9 2 1-1,-9-1-7-15,-6 4-4 0,-3 5-17 16,-5 8-7-16,2 2-33 16,3 6-13-16,6 5-43 15,6 5-20-15</inkml:trace>
  <inkml:trace contextRef="#ctx0" brushRef="#br0" timeOffset="8">12971 8199 132 0,'0'-5'52'0,"-6"3"-28"16,0-1-11-16,6 3 17 0,-3 0-11 16,-3 3-3-16,-3 4-9 15,-3 4-5-15,0 8-1 16,0 4-1-16,3 1 0 0,0 0 0 16,3 0 0-16,6-3-5 15,3-3 1-15,3-4 4 16,3-4 2-16,0-4 4 15,0-6 3-15,0-6-6 16,0-2-2-16,0-2 1 16,-3-6 1-16,-3-3 1 0,-3 1 0 15,0 2 0-15,0 3 0 16,0 2-2 0,0 3 1-16,-3 6-2 0,3 7 2 15,0 8-2-15,0 0-1 16,3 3-2-16,3 0-1 15,-3-3-5-15,3 1-38 16,0-4-10 0</inkml:trace>
  <inkml:trace contextRef="#ctx0" brushRef="#br0" timeOffset="9">13048 8234 68 0,'-18'2'27'16,"33"-2"-14"-16,-9 6-7 0,-3 4 11 0,-3 9 15 16,0-3 9-16,0 0-15 15,0 0-4-15,0-3-10 16,3-3-2-16,-3-2-6 16,0 0-3-16,0-3 0 0,0-5 1 15,0 0 3-15,0-2-4 16,0-3-3-1,3-9-2-15,0-7 3 16,3 3 0-16,0 2 1 16,0 3 2-16,3 5 5 15,0 2 6-15,0 4 4 0,3 2 4 16,-1 10-2-16,-2 6 0 16,0 0-6-1,0 0 0-15,-3 0-13 16,0-3-4-16,-3-2 2 0,3-1 0 15,0-5-42-15,0 1-20 16,6-6-32 0</inkml:trace>
  <inkml:trace contextRef="#ctx0" brushRef="#br0" timeOffset="10">13364 8244 152 0,'-6'-2'57'0,"0"-1"-30"0,0 3-27 0,3 0 10 0,-3 3-4 15,-6-1-1-15,0 9-6 16,-6 5 1-16,0 0 0 16,3 2-3-16,4 1 2 0,2 2-1 15,6 0 0-15,6-2 0 16,9-3 0-16,2-3 4 16,1-5 1-16,3-6 14 15,0-4 6-15,-3-6-5 16,0-8 0-16,-6-8-7 15,0-5 1-15,-3-3-3 16,-3-2 0-16,-6-3-5 16,-3 2-1-16,0-7-1 15,0 8-2-15,-3 5 3 16,3 7 0-16,0 7 5 0,0 4 3 16,3 8-9-16,0 9-2 15,3 9-1-15,0 12 0 16,6 5 1-16,3 7 2 15,3 4-1-15,0-9-1 16,3-2 1-16,-1-3-1 16,4-8-64-16,0-8-27 15,-3-7-3 1</inkml:trace>
  <inkml:trace contextRef="#ctx0" brushRef="#br0" timeOffset="11">13867 7975 212 0,'-3'15'79'16,"6"-1"-42"-16,0 25-30 0,-3-20 20 0,0 7-1 15,0 6 2-15,0 2-13 16,0 6-4-16,0-5-7 16,0-4-5-16,0-7 0 0,0-3-8 15,0-5-4-15,0-3-44 16,0-2-20-16,0-11-22 15</inkml:trace>
  <inkml:trace contextRef="#ctx0" brushRef="#br0" timeOffset="12">13861 7975 156 0,'-9'-3'57'0,"9"0"-30"0,0 3-10 0,0 0 20 16,0 0-4-16,0 0 1 16,3-2-11-16,3-1-3 15,3-2-12-15,6-1-3 0,2 1 1 16,1 0-3-16,0 5 0 15,3 0-1-15,-3 5-2 16,-3 3 1-16,-3 3 1 0,-9 4 3 16,-6 7 2-1,-3-1-1-15,-6 0 1 0,-9-2-6 16,3-1-1-16,0-2 0 16,3-3 2-16,6-2-3 15,3-3-2-15,3 0-7 16,6 0-2-16,9 2 5 15,3 1 1-15,0 5 4 16,3-3 1-16,0 3 7 16,-3 2 4-16,-3 6 14 15,-6-5 8-15,-6-1 0 16,-3-2 1-16,-3 0-14 16,-6-6-4-16,-6-2-9 15,-3-2-4-15,0-1-23 16,3-5-11-16,3 0-26 0,1-3-9 15,5 1-61 1,6-4-32-16,3-7 80 16</inkml:trace>
  <inkml:trace contextRef="#ctx0" brushRef="#br0" timeOffset="13">14111 8369 184 0,'0'8'71'0,"-3"-8"-38"0,3 5 1 0,0-5 29 0,0 0-15 15,0 0-4-15</inkml:trace>
  <inkml:trace contextRef="#ctx0" brushRef="#br0" timeOffset="14">14117 8374 512 0,'6'-21'15'0,"0"-3"-6"0,6-8-11 15,5-5-3-15,-2-2-9 16,0-9-2-16,-3 3 2 15,-3 5 3-15,0 9 7 16,0 4 4-16,-3 6 7 16,0 8 4-16,0 5-4 15,0 8-2-15,0 8-2 16,3 8-3-16,-1 5 3 16,4 5 2-16,-3 9 2 15,3 2 1-15,-3 5-4 0,0 0-1 16,0-5-3-16,3-2-1 15,-9-9-17-15,0-2-5 16,0-8-38-16,-3-3-13 16,-3-5-43-1</inkml:trace>
  <inkml:trace contextRef="#ctx0" brushRef="#br0" timeOffset="15">14123 8229 264 0,'-3'-3'99'0,"9"6"-54"0,3-3-44 0,-3 0 21 16,11 0-5-16,4 0 1 0,6-3-9 15,3 0-5-15,3 1-3 16,-1-1-19-16,1-2-8 0,-3-1-46 16,-3-2-18-16,-1 1-9 15</inkml:trace>
  <inkml:trace contextRef="#ctx0" brushRef="#br0" timeOffset="16">14504 8027 236 0,'-15'16'88'0,"15"-2"-48"0,0-4-49 16,0-5 14-16,0 6 21 0,0 8 15 15,0 7-1 1,0 3-1-16,0 13-22 15,0-2-10-15,0-3-3 0,3-5-1 0,0-6 1 16,0-4-18-16,0-7-7 16,-3-4-37-16,3-3-12 15,-3-8-48 1,3-5-24-16,-3-6 71 16</inkml:trace>
  <inkml:trace contextRef="#ctx0" brushRef="#br0" timeOffset="17">14492 8027 200 0,'-6'-18'77'0,"6"13"-42"15,3-6-12-15,0 8 24 0,0-2-7 16,3 0 2-16,3-3-15 16,3 3-7-16,2 2-11 15,1 0-8-15,3 9-2 0,3 2 3 16,-3 5 1-16,-3 3-4 15,-3 0 1-15,-9 2-7 16,-3 1 0-16,-9-1-10 16,-3-2-4-16,-6 0-5 15,-3-3 1-15,0-2 12 16,3-1 4-16,4-2 4 16,2 0 1-16,3-3 7 0,3 3 3 15,6 3 8-15,6 0 5 16,9 2 11-16,2 0 3 15,7 5-6-15,3 4-4 16,0-1-2-16,-3 0-1 16,-4 0-7-16,-2-2-3 15,-3-6-27-15,-3 0-12 16,-3-2-49-16,-3-6-20 16,-3-2-35-1</inkml:trace>
  <inkml:trace contextRef="#ctx0" brushRef="#br0" timeOffset="18">15212 8207 76 0,'-9'-2'30'0,"3"2"-16"0,-3 2-6 16,6 1 11-16,-3 2-5 16,-3 1 0-16,0 2-8 15,-2 5-4-15,-1 8 3 16,3 0 1-16,3 3 0 16,6 0 1-16,3-6-4 15,6-2 0-15,0-3 3 16,3-5 1-16,-1-2-3 0,4-6 2 15,-3-6 0-15,0-2-2 0,-3 0-3 16,-3 0 4-16,0-5 1 16,-3 0-2-16,-3 2-1 15,0-2 3-15,-3 3 3 16,0 2-2-16,0 8-2 16,0 5-2-16,3 3 0 15,0 3-4-15,3-1 0 16,3 3-1-16,0 3-2 15,6-3 0-15,0 1 0 16,3-4 0-16,0-2 0 16,-4-3-35-1,1-5-53-15,3-5 12 0</inkml:trace>
  <inkml:trace contextRef="#ctx0" brushRef="#br0" timeOffset="19">15334 8244 124 0,'0'0'46'0,"0"3"-24"0,3 18-17 16,0-8 11-16,-3 3-3 15,3 0 2-15,0 0-2 16,0-3 2-16,0-2-8 16,-3-1-2-16,0-2-1 0,0 0 4 15,0-2 3-15,0-1 5 16,0-5 2-16,0 0 4 15,0-3 3-15,0-2-11 16,0-3-5-16,3 0-9 0,0-5-2 16,3-6 1-16,0 4 0 15,0 1-4-15,3 4-1 16,0-1-13-16,0 6-3 16,0 0-12-16,2 2-7 15,1 0-6 1,-3 9-41-16,0-1 11 15,0-3 37-15,-3 1 23 16,0 0 79 15,0 10-21-31,0-2-7 16,0-1-7-16,3-2-2 0,0 0-4 16,0-5-1-16,3-1-2 15,-1-2-2-15,1 0-8 16,-3-2-3-16,3-6-1 0,-3 0 0 15,0-5 2-15,-3 2-1 16,-3 0 2-16,-3 1-4 16,-3 2 0-16,-6 0-6 15,0 3 0-15,-6 2-6 16,0 3 1-16,1 11 2 16,-1 4 3-16,3 4 0 15,0 0 1-15,3-4 6 16,6 1 2-16,3 0 0 15,3-3-1-15,9 1-3 16,6-4-2-16,5-2-17 0,1-3-6 16,3-7-55-1</inkml:trace>
  <inkml:trace contextRef="#ctx0" brushRef="#br0" timeOffset="20">16135 8218 132 0,'-6'-3'49'0,"3"3"-26"0,-6 0-14 16,6 0 14-16,-3 0-9 15,-3 3-3-15,-3 2-9 16,-6 1-1-16,-2 7-1 16,-1 0-3-16,3 6 0 0,3-1-1 15,3 1 0-15,6-4 0 16,3 1 3-16,9-2-2 15,6-4 1-15,0-2 6 16,3-3 2-16,0-2 6 0,0-3 3 16,-1-5 0-16,-2-3 1 15,0-8-4-15,0-5-2 16,-3-3-4-16,-3 0-1 16,-3-5-1-16,-3 0 0 15,-3 0-2-15,0-3 1 16,-3 0-2-16,-3 3-1 15,0 3-2-15,3 2-1 16,0 3 2-16,3 8 0 16,0 2-2-16,0 6 2 15,0 5-1-15,3 8 0 16,3 5 6-16,3 5 2 16,0 6 0-16,3 5 1 15,0 3-4-15,0 0 0 0,0 7-1 16,0-7-2-16,3-5-10 15,-3-4-4-15,0-7-37 16,3-2-17-16,5-6-13 16</inkml:trace>
  <inkml:trace contextRef="#ctx0" brushRef="#br0" timeOffset="21">16266 8202 96 0,'-3'-3'35'0,"6"6"-18"0,-3 0-16 16,0-3 8-16,3 2 12 16,0 4 9-16,3-1-5 0,0 0 0 15,3 1-5-15,2-1-3 16,1 0-9-16,0-2 1 0,0-3 4 16,0 0-1-16,0-3 1 15,-3-2-5-15,-3 0-3 16,0-3 0-16,-6 0-1 15,-3 0-2-15,-3 0-2 16,-3 3-6-16,-3-1-1 16,-3 4-6-16,0 4 1 15,0 4 1-15,4-1 5 16,-1 3 3-16,3 2 2 0,3-2 1 16,3 8 0-1,3 3 0-15,3-1 2 16,6-2-1-16,3 0-1 15,5-3-2-15,1-2-1 0,0-3-34 16,12-6-15-16,3-4-24 16</inkml:trace>
  <inkml:trace contextRef="#ctx0" brushRef="#br0" timeOffset="22">16641 7972 108 0,'-24'-19'41'0,"18"14"-22"0,-6 2-9 0,6 3 12 15,-3 3-6-15,0 5-1 16,-3 3-3-16,4 4 2 16,2 4-7-1,3 2 2-15,0 3 2 0,3 2-6 0,3 4-1 16,0-1 0-16,3 2 0 15,-1 4-5-15,1-6 1 16,-3-5-20-16,-3-6-7 16,3-5-50-1</inkml:trace>
  <inkml:trace contextRef="#ctx0" brushRef="#br0" timeOffset="23">16388 8149 176 0,'-3'-2'68'0,"9"-1"-36"0,3 0-33 15,3 3 12-15,3-2-1 16,8-1 4-16,1 0-10 16,0 1-2-16,0-1-2 15,0 3-14-15,2 0-3 0,1 0-44 16,-3 0-40-1,0-3 31-15</inkml:trace>
  <inkml:trace contextRef="#ctx0" brushRef="#br0" timeOffset="24">16724 8120 184 0,'-3'8'71'0,"3"3"-38"0,0 4-32 0,3-7 16 16,-3 3-11-16,3 5-1 15,0-3-3-15,0-2 1 16,0-1-64-1,0 3 34-15</inkml:trace>
  <inkml:trace contextRef="#ctx0" brushRef="#br0" timeOffset="25">16721 8094 92 0,'-3'-6'35'0,"6"6"-18"0,6-2-60 0,-3 2-9 0</inkml:trace>
  <inkml:trace contextRef="#ctx0" brushRef="#br0" timeOffset="26">16837 8181 148 0,'-3'34'55'0,"0"-20"-30"0,0-1-16 15,3-3 16-15,-3 1-10 16,0-3-3-16,3-3 1 15,0 0 4-15,0-5-11 16,0-10-4-16,3-1-3 16,3-2-3-16,0-5-4 0,3-1-2 15,3 3 5-15,6 3 2 16,-3 0 3-16,3 7 0 16,-3 6 17-16,-3 6 9 15,-1 7-7-15,-2 0-3 16,0 0-9-16,-3-2-5 15,0 2-10 1,0-2-5-16,0-1-40 0,0-2-15 16,0-10-16-1</inkml:trace>
  <inkml:trace contextRef="#ctx0" brushRef="#br0" timeOffset="27">17078 8149 148 0,'0'-2'55'0,"15"2"-30"15,-3 2-29-15,-12-2 21 16,9 5 0-16,0 1 2 16,0-1 2-16,0-2-12 15,0-1-5-15,0 1-3 0,0-3-1 16,0 0 2-16,0-3-1 16,-1-2 2-16,-2 0-9 15,0-3-3-15,-6 0 2 16,0 0 2-16,-3 0 0 15,-3 3 4-15,-2-1-2 16,-7 4 1-16,-6 2 2 16,3 5 0-16,3 6 0 15,0 2 2-15,3 3 5 16,3 5 4-16,3 0-6 16,6-2-3-16,3 4-1 0,12 1 1 15,0-5-12-15,3-3-6 16,3-8-35-1,3-3-48-15,2-10 23 16</inkml:trace>
  <inkml:trace contextRef="#ctx0" brushRef="#br0" timeOffset="28">17450 8152 164 0,'-5'-13'63'0,"-1"7"-34"0,-6 4-30 0,3 4 12 16,-9 4-10-16,-3 2-2 15,0 5-5-15,3 0 1 16,0 6 3-16,7 4 1 0,2 6 1 0,6-5 0 16,3-3 0-16,3-2 6 15,3-6 6-15,8-5 0 16,4-3 3-16,0-5-6 16,-3-8-3-16,0-7-3 15,-3-4-3-15,-3-2 1 16,-3-6-1-16,0-2-3 15,-3-2 0-15,-3-9-3 16,-3 5 1-16,0 1 7 16,-6 5 4-16,9 3 1 15,-9 4 1-15,3 4-7 0,0 7-2 16,3 1-3-16,-6 12 7 16,0 6 3-1,3 16-3-15,3 3 0 16,6 7 1-16,3 6 0 15,6 10 0-15,3 0 2 16,0-5-3-16,0-5-2 16,3-3-22-16,-4-8-9 15,4-8-62 1</inkml:trace>
  <inkml:trace contextRef="#ctx0" brushRef="#br0" timeOffset="29">11491 8120 64 0,'-6'-3'27'0,"3"6"-14"0,-14 0-2 0,14-1 12 16,-6 1 1-16,0-3 1 15,0 0-10-15,3 0-2 16,-3-3 4-16,0 1 1 16,0-1-9-16,-3 0 1 0,0 1 3 15,-3-1 2-15,-2 3 3 16,-1 0-4-16,-3 0 0 15,-9-3-2-15,0 1 2 16,1-3 2-16,-4-1-1 16,-6 1 1-16,-3-6 0 0,1-4-4 15,-4-1-2-15,0-3-4 16,1-2-1-16,-4-6-3 16,4-2-2-16,-1-5 1 15,0-3 1-15,-5 0-3 16,2 0-2-16,0 2-1 15,4 4 3-15,2-4-5 16,3 4 0-16,7 4-4 16,5 3 1-16,3 6-4 15,6 5 1-15,3 5-7 16,3 13-1-16,0 8 6 16,4 11 4-16,5 5 3 15,0 0 3-15,3-2-1 16,0 12 4-16,0-7 0 15,0-8 3-15,0-8-6 16,0-19 1-16,0-2 3 16,0-6-2-16,0-5 1 15,0-5-1-15,0-3 0 16,0 1 2-16,0-12 2 16,0 9-3-16,0 2 0 15,0 3 3-15,3 5 1 16,0 3-1-16,3 5-2 15,5 2-2-15,7 4-1 16,6 7-1-16,0 0 3 16,12 1-29-16,-1-4-12 15,10-4-33-15</inkml:trace>
  <inkml:trace contextRef="#ctx0" brushRef="#br0" timeOffset="30">13688 7977 80 0,'-6'0'33'0,"3"0"-18"0,-3 3-5 0,3-3 14 0,-3 2-7 15,-3-2 1-15,-3 0 0 16,-2-2 1-16,-4-1-2 16,0 1 0-16,-6-4-9 15,-3 1 8-15,0-3 4 0,1 0-6 16,-1 0-3-16,0 0-6 16,0-5-4-16,-5-3 4 15,-1-5 1-15,3 0-2 16,0-3-3-16,1 0 0 15,2 0-1-15,0 1 2 16,0-1 1-16,3-5-4 16,1 0-1-16,-4 2 3 15,3 3 1-15,3 3 2 0,3 0 0 16,3 2 0-16,3 4 2 16,1 1-3-16,2 1-2 15,3 2-5 1,0 4 0-16,3 1-3 0,0 4 2 15,0 2-2-15,3 2 0 16,-3 9 4-16,0 2 3 16,0 6 1-16,0 2 2 15,0 0-2-15,0-3 2 16,0 1-2-16,0-3-1 16,0-6 3-16,3-2 0 15,-3-2-1-15,3-6 1 16,0 0 2-16,0-6 2 0,0-2-3 15,0-2-3-15,0-9 2 16,0-2 0-16,0-3 1 16,0 1 0-16,3 1-5 15,0 1 1-15,0 5 2 16,3 3 1-16,0 2 1 16,6 4 2-16,0 1-1 15,3 6 0-15,-1 3 1 16,1 2 1-16,3 3 1 15,0 3 0-15,3 2-4 16,0 0-3-16,0 3-9 16,-4-3-3-16,1 1-47 15,3-4-21-15,6-10-26 16</inkml:trace>
  <inkml:trace contextRef="#ctx0" brushRef="#br0" timeOffset="31">992 10295 100 0,'0'-13'38'0,"0"16"-20"0,0 4-28 16,3 4 6-16,0 15 11 16,3 25 7-16,-6 23 2 15,0 18 1-15,0 28-7 16,0 1-2-16,0 14-2 15,3 3 1-15,6-14-4 16,0-18 3-16,3-16 3 0,-1-13-16 16,-2-19-5-16,0-13-54 15</inkml:trace>
  <inkml:trace contextRef="#ctx0" brushRef="#br0" timeOffset="32">1004 10287 88 0,'0'-8'33'0,"0"0"-18"0,12 6-20 16,-6 2 4-16,6-6 2 16,8 1 1-16,4 0 8 15,6-1 4-15,9 1-3 16,8 3-1-16,10 2-2 0,11 0 0 16,10 0 4-16,23-6 3 15,12 4-8 1,12-4-2-16,18 4-3 0,15-1 1 15,11 0-2-15,16 1 2 16,-1-4 0-16,7 4 1 0,-1-4 0 16,10 1 2-16,-10-3 1 15,13-2 3-15,-4-1 4 16,15-2-8-16,-2 2-3 16,2-7-2-16,-8 2 1 15,-4 0-1-15,-6 3 2 16,-11 2 2-16,2 3 4 0,-5 0 5 15,-12 3 1 1,5 0-11-16,-2 2-1 0,0 0-3 16,-7 1 0-16,-2-1 0 15,0 3 0-15,-7 0 2 16,1 0 3-16,3 3 2 16,-6 5 1-16,-3-3-4 15,8-5-3-15,31 8 2 16,-22-8 0-16,-2 0-1 15,-18 3 1-15,-9-3 2 16,-15 0 4-16,-6 0-2 16,-6-3 1-16,-18 8-3 15,-5-2 0-15,-7 0-6 16,-12-1 1-16,-8 1 0 0,-4-6 2 16,-5 3 1-16,-12-2 1 15,-10 2-2 1,-8-6-2-16,-6 4 3 0,-3-1 0 15,-3 0-4 1,-3 1 1-16,-3-1 0 16,0 0 2-16,0 3-1 0,0 0-1 15,0-2-2-15,-1 2 1 16,1 0 1-16,-6 0 0 16,6 8-3-16,0 8 2 15,-6 10-4-15,-3 14-1 16,-6 5 0-16,-5 23 4 15,-4 22-1-15,0 14 1 0,3-1 2 16,3 5 0-16,3 9 0 16,9-9 0-16,6-7 0 15,3-3 0-15,3-6 0 16,3-4 0-16,-3-14 2 16,-3-14 1-16,0-4 1 15,-3-11 0-15,-1-8-2 16,1-10-2-16,0-4-6 15,0-4-4-15,-3-6-23 16,0-2-9-16,-3-3-64 16</inkml:trace>
  <inkml:trace contextRef="#ctx0" brushRef="#br0" timeOffset="33">1114 11607 36 0,'9'0'13'0,"12"0"-6"0,-9 0-6 0,-3 6 3 16,2-6 6-16,7 0 4 15,9 2 6-15,9 1 4 16,-3-6-3-16,14 3-3 15,-2 3-6-15,11 0 0 0,7-1-5 16,5 1-2-16,7-3 0 16,2 3 1-1,6-1 1-15,1-2 3 0,8 0-5 16,3 3 4-16,7 0 1 0,2-3-5 16,6 0-3-16,3 0-1 15,0 2-1-15,3-2 0 16,3 0 0-16,6-2 0 15,0-1 2-15,3 0 1 16,0-2 3-16,0 0 1 16,0-1 3-16,0 1-3 15,6 2-2-15,-3-5-5 16,6 3 0-16,-3 3 2 16,-3 4 3-16,3-7-4 0,0 5-3 15,-6 0 1 1,-3-3 2-16,3 1 0 15,0 2 2-15,-3-3-4 0,0 0 0 16,-3 9-1-16,0-6 0 16,24-3 2-16,-3 0 2 15,-6 9 1-15,-3-6 1 16,-9-3-2-16,6 0-2 16,-9 3 5-16,-3 0 4 15,0-5-3-15,6 2-1 16,-9 3 0-16,6-2-1 15,-3-1 0-15,3 3 2 0,-3 0-3 16,-3 0-2 0,0 0 2-16,-3 0 0 0,-3 3 1 15,1-3 2-15,-7 0 1 16,6-3 1-16,-9 3 0 16,6 3 0-16,-9-6 0 15,4 3 2-15,-1-3-5 16,-15 6-1-16,-2 0-2 15,-1-1 1-15,-12-4-7 16,-2 2 1-16,-7-3-32 16,-8-5-14-16,-12-2-61 15</inkml:trace>
  <inkml:trace contextRef="#ctx0" brushRef="#br0" timeOffset="34">12048 10631 100 0,'-3'0'38'0,"3"0"-20"0,-3-3-17 0,0 3 11 16,0 0-8-16,-3 0 0 16,-3 0-2-16,-3 0-2 15,0 3 1-15,-5-3-1 16,-4 0 2-16,0 0 1 15,0 0-4-15,-3 0 1 16,0 0 0-16,1 0 2 16,2 0-3-16,0 3-2 15,3-3 2-15,3 0 0 16,3 2 1-16,0 1 2 16,3 0-1-16,3-3-1 15,1 2-4-15,2 1 0 16,-3-1 2-16,3 4 1 15,3 7-2-15,0 3 2 16,0 2 3-16,0 1 1 16,-3 7-4-16,0 6-1 0,3 16-2 15,0 2 3-15,-3 3 2 16,0 5 4-16,0-8-2 16,3-7 0-16,0-4 1 15,0-4 2-15,0-3 6 16,0-6 2-16,0-5-3 15,0-5-1-15,0-3-4 16,0-2 1-16,0-3-4 16,0 0 7-16,-3-3 3 0,0 0-6 15,0-2-4-15,0 0-2 16,0-1-1-16,3-2 2 16,0 0 3-16,0 0-2 15,0 0-2-15,0 0 0 0,0 0 1 16,0 0-3-16,6 0 0 15,3 0 1 1,6-2 0-16,8-1-3 0,4 0 2 16,3 1 1-16,6-1 2 15,-4 3-3-15,-2 0 0 16,-6 0-1-16,-3 3-2 16,-3-1-2-16,-3 1-1 15,-3 2-69 1</inkml:trace>
  <inkml:trace contextRef="#ctx0" brushRef="#br0" timeOffset="35">11994 12681 52 0,'0'0'22'0,"0"0"-12"0,0 3 1 0,0-3 10 15,0 0 0-15,0 0 2 16,0 0-4-16,0 0-2 15,-3 0-3-15,0 0 1 16,0 0-6-16,1 0-3 16,-4 0-3-16,0 0 0 0,-6-3 2 15,-3 1-2-15,-3 2-2 16,0 0 0-16,-3 0-1 16,0 0 0-16,-2 2 0 15,2-2 0-15,3 0 0 16,3 3 0-16,0-3 0 15,3 0 0-15,3 0 0 16,3 3 4-16,0-3 5 0,3 2-10 16,0 1-1-16,3-3 1 15,0 8 0 1,3 0-4-16,3 8 1 0,0 0 4 16,0 0 4-16,0 5-6 15,-3 3 0-15,0 10-2 16,-3 0 2-16,-3 3 3 15,0 6 2-15,0-1-4 16,0 6 1-16,0-1 0 16,0-7 2-16,3-3-1 15,0-5 2-15,0-3 2 16,0-8 4-16,0-2-2 0,-3-4-2 16,0-1-5-16,0-1 0 15,3-3 0-15,-3 6 0 16,0-5 0-1,3 0 2-15,-3-4 1 16,3 1-1-16,0-2-2 16,0-1 3-16,0 0 4 15,0-5 8 1,0 0-4 0,3 0-3-16,3 0-2 15,3 3-9-15,3-3 0 16,6 0-1-16,3 0 2 0,3 0 1 15,3 3 1-15,2-1 2 16,1 1 1-16,-3 0-1 16,-3-1 1-16,-6 1-9 15,-1-1-3-15,-5 1-147 32,-3-11 65-32</inkml:trace>
  <inkml:trace contextRef="#ctx0" brushRef="#br0" timeOffset="36">16370 10102 64 0,'3'-5'24'0,"0"7"-12"0,0-4 1 0,-3 2 11 16,0 0 3-16,0 0 3 16</inkml:trace>
  <inkml:trace contextRef="#ctx0" brushRef="#br0" timeOffset="37">16379 10097 263 0,'0'0'40'0,"-3"2"-20"0,0 1-10 0,-3-1-4 15,0 1-3-15,-3 0 0 16,3-3 1-16,0 2 0 16,0-2-2-16,0 3-2 15,3-3 1-15,0 0 1 16,3 0-3-16,3-3 0 16,0 1 1-16,3-6 0 15,0 0 0-15,0 3 0 16,0 7-3-16,0-7 2 15,-3 2 1-15,0 1 0 16,-3 7 0 0,-6 6 13-16,-6 2-1 15,-3 0 4-15,-3 5-9 16,-2 1-4-16,-4 2-5 16,0 0 1-16,3 1 5 15,0-4 2-15,6-2-2 16,3-3-3-16,4-2-3 15,-1-1 1-15,6 1 1 16,3-3 2-16,3 0-1 16,6 2 2-16,5-2-4 15,4 3-2-15,3-1 2 16,3 4 0-16,0-1-4 0,0 0 1 16,-1 0 4-16,-2-2 4 15,-3 0-6-15,-3-4-3 16,3 1-19-16,-6-2-10 15,0-1-22-15,-3-2-7 16,0-3-16 0</inkml:trace>
  <inkml:trace contextRef="#ctx0" brushRef="#br0" timeOffset="38">16284 10327 80 0,'-9'-3'30'0,"9"3"-16"0,-3-3-3 15,3 3 10 1,0 0 4-16,0 0 4 0,0 0-9 16,3 0-2-16,6 0-1 15,3 0-2-15,5 0-7 16,13-2-1-16,9-1 3 0,6 0-2 15,8-4 1-15,1-1-3 16,2 2 1-16,1 1-2 16,-1 2 0-16,-2 3-6 15,-9-2-1-15,-7 2 1 16,-5-3 2-16,-6 3-2 16,-6 0-2-16,-6 0-29 0,-4 0-14 15,-2-8-38 1</inkml:trace>
  <inkml:trace contextRef="#ctx0" brushRef="#br0" timeOffset="39">17200 10186 128 0,'-3'3'49'0,"6"2"-26"0,0-2-20 0,0 2 10 16,0 1 7-1,3 7 5-15,0 3-9 0,3-3-2 16,0 0-8-16,0 0-4 15,0 1-1-15,0-4-1 0,0 1 0 16,0-1-3-16,-3-2 2 16,0 0-41-1,0-2-56-15,-3-1 11 16</inkml:trace>
  <inkml:trace contextRef="#ctx0" brushRef="#br0" timeOffset="40">17415 10200 116 0,'-6'8'44'0,"6"2"-24"0,-18 17-15 0,12-9 13 0,-6 6 10 16,-3 8 4-16,-3 0-10 16,0 5-3-16,1 2-11 15,2-2-5-15,0-2-2 0,3-9-1 16,3-5 0-16,0-5-49 15,3-3-59 1,3-5 19-16</inkml:trace>
  <inkml:trace contextRef="#ctx0" brushRef="#br0" timeOffset="41">17459 10327 128 0,'-3'-6'49'0,"6"9"-26"0,-3-3-27 0,3 0 10 16,3 3 21-16,-6-3 23 15,12 5-12 1,0 0-20-16,6-2-8 0,3-3-4 16,0-3-1-16,0 1 2 15,-1-4-4-15,-2 1-2 16,0-6 2-16,-3-4 0 15,-3-1-4-15,-6 2-1 16,-3 1-10-16,-6 3-5 16,-6-4 0-16,-6 9 0 15,-6 3 7-15,0 2 6 0,0 2 5 16,1 6 2-16,2 3 3 16,0 5 3-16,3-3 0 15,3 3 0-15,3 0-1 16,6 2 0-16,6 1-4 15,3 2-1-15,6-3-1 16,6-2-2-16,6-3-10 16,0-2-6-16,2-6-45 15,1-2-53 1,0-6 27-16</inkml:trace>
  <inkml:trace contextRef="#ctx0" brushRef="#br0" timeOffset="42">17948 10165 132 0,'-3'-8'52'0,"-3"3"-28"0,3 5-22 0,0 3 12 16,0-3 6-16,-6 2 5 16,-3 4 0-16,-6 2 0 15,-3 2-14-15,3 1-4 0,3 5-3 16,9 0-9-16,3 5-2 15,9 0 4-15,3 3 3 16,0 2 1-16,0 1-1 0,0-1-2 16,0 3 1-16,-6 3 10 15,-6-6 3 1,-3-2 3-16,-12-3 1 0,-6-2-8 16,-5-3-5-16,-1-6-53 15,-6 1-21-15,6-6-22 16</inkml:trace>
  <inkml:trace contextRef="#ctx0" brushRef="#br0" timeOffset="43">16599 12097 128 0,'-6'0'49'0,"6"2"-26"0,0 4-16 16,-3-1 13-16,-3 3 1 15,-6 3 4-15,-3 2 4 16,-8 0 5-16,-1 3-19 16,-3 0-4-16,3-3-3 0,0 5-7 15,7-2 0-15,5 3-1 16,6-3 4-1,6 0 2-15,3-1-2 16,9 1-3-16,5-2 0 16,4-1-1-16,-3 0-5 0,3 0 1 15,-3 1-14 1,-3-4-3-16,0 1-18 16,-3-3-7-16,-1-3-36 15</inkml:trace>
  <inkml:trace contextRef="#ctx0" brushRef="#br0" timeOffset="44">16531 12300 156 0,'-15'-15'57'0,"12"15"-30"0,3 0-27 0,0 5 13 0,0 0 4 15,3 0 4-15,3-5-2 16,3 8 1-16,6-5-11 16,8 2-1-16,10 1-1 0,6-4-1 15,5 1 1-15,13-3-4 16,-3 3 0-16,-1-3-3 16,-5 0-1-16,-1 0 1 15,-5 2 2-15,-6 1-1 16,-9-3 2-16,-4 0-9 15,-5 0-3-15,-3 0-44 16</inkml:trace>
  <inkml:trace contextRef="#ctx0" brushRef="#br0" timeOffset="45">17281 12226 100 0,'-3'-2'38'0,"9"4"-20"0,-3 1-8 0,0 2 12 16,0 6 12-16,-3 7 6 0,3 4-13 16,-3 1-3-16,3-1-14 15,0-4-4-15,-3-2-2 0,0 0-2 16,0-3 1-16,0-5 0 15,0-3 1-15,0 1 0 16,0-6 2-16,0-3-1 16,3-2 0-16,0-3-3 15,3-3 1-15,5-7-4 16,1-6 0-16,9 3 1 16,-3-1 0-16,3 7-5 15,0 4 1-15,0 6 2 16,-4 7 1-16,4 9 1 15,0 5 0-15,-3 2 4 16,-3 1 5-16,-3-1-3 16,-3-2-1-16,0 0-2 0,-3-3 0 15,0-2-2-15,-4-3-1 16,1 0-35-16,9-8-62 31,3-3-22-31,3-5 38 16</inkml:trace>
  <inkml:trace contextRef="#ctx0" brushRef="#br0" timeOffset="46">17790 12234 160 0,'-21'0'60'0,"18"3"-32"0,-3 5-28 0,3 3 10 0,-3 7-2 16,0 1 0-16,0 2-2 15,6-3 1-15,3-2-4 16,3 0 0-16,9-3 3 15,6-2 12-15,3-6 6 0,-1-5-1 16,-2-5-2-16,-3-3 8 16,-6-3 4-16,-3-7 0 15,-6-3 0-15,-6-1-1 16,-12-1 0-16,-6 4-15 16,-3 3-8-16,1 3-23 15,-1 5-11-15,0 5-47 16,3 3-21-16,9 11-42 15</inkml:trace>
  <inkml:trace contextRef="#ctx0" brushRef="#br0" timeOffset="47">11006 10911 112 0,'0'0'44'0,"0"0"-24"0,9 3-15 0,-6 0 11 16,3-1-1-16,0 1 1 15,-3 5 5-15,3 3 3 16,0 2-12-16,3-3 4 0,0 9 2 16,0-1-4-16,0 1 2 15,0-1-7-15,-1-2-1 16,-2-2-2-16,0-4-1 15,0-2-1-15,0-3 2 16,-3 1 1-16,0-12 3 16,3-2-3-1,0-2 1-15,0-6 1 0,6-13-4 16,6-3-1-16,0-2-2 16,3-3 1-16,-1 2-4 15,1 6-2-15,0 3 2 16,0 5 0-16,0-1 1 15,-3 6 0-15,-4 3 0 16,1 3 0-16,-3-6-11 16,-3 11-5-16,3-6-25 15,-6 8-9-15</inkml:trace>
  <inkml:trace contextRef="#ctx0" brushRef="#br0" timeOffset="48">11039 13052 88 0,'-6'-8'33'0,"6"8"-18"0,3-3-5 16,-3 3 12-16,0 0-8 15,0 0-1-15,0 0-3 16,6 3 1-16,0 2 0 0,0 1 1 15,3 1-6 1,0 4 7-16,0 0 4 0,0-1-7 0,-3-2-3 16,-1 0-2-16,1 0-1 15,0-3 2-15,0 1 3 16,-3-1 2-16,-3-5 1 16,3 3-4-16,-3-3-3 15,0 0 0-15,3 2 1 16,-3-2 1-16,3 0 1 15,0-2-2-15,3-1 1 16,0-2-2-16,0-6 0 16,6-2-3-16,3-6 1 15,0-2-4-15,3-5 0 16,5-6 1-16,4 3 0 16,0 0 2-16,0 2 1 0,-3 3-4 15,-1 3-1-15,4 3-2 16,-3 2 3-16,-3 0-9 15,-3 5-3-15,-3 3-42 16,2 1-16-16,1-7-17 16</inkml:trace>
  <inkml:trace contextRef="#ctx0" brushRef="#br0" timeOffset="49">15135 15558 68 0,'0'-6'27'0,"3"9"-14"0,-3 0 9 16,0-3 17-16,0 0-7 15,0 0-3-15,0 0-9 16,0 0 0-16,0 0-7 15,0 0-3-15,0 0-5 16,3 5 1-16,-3-5 0 0,6 2 0 16,0-2 1-16,2 0 0 15,4 3 1-15,0-3-2 16,0 0 1-16,0 0 0 16,0 0 1-16,3-3-4 15,-3 3-3-15,0 0 0 0,0 0-1 16,0 0 0-16,2 0 2 15,1 0-3-15,0 0 0 16,3 0 1-16,0 0 0 16,3 0 4-16,0 0 5 15,-1 0-3-15,-2 0 2 16,0 0-7-16,0 0-1 16,-3 3 2-16,0 0 3 15,0-1-4-15,0 1-3 16,-1-3 3-16,1 0 1 15,0 3 0-15,3-1 1 16,-3-2-2-16,3 0-1 0,3 0 5 16,-4 0 1-16,1-2 0 15,-3 2 1-15,0 0-4 16,0 0-2-16,0 0 0 16,0-3-1-16,3 3-3 15,-1 0 2-15,1 0 3 16,0 0 1-16,3-3-1 15,0 3-2-15,-3 0-2 16,0 0 1-16,-1 0 3 16,1 0 3-16,-3 3-4 15,3-3-1-15,0 0 0 16,-3 0 2-16,0 3-3 16,3-1 0-16,-4-2 3 15,4 0 3-15,0 0 0 16,-3 0 0-16,3 0-3 0,-3-2 1 15,0-1-2-15,-3 0-1 16,2 1 1-16,1 2-1 16,0 0 0-16,0 0 0 15,3 0 0-15,0-3 0 16,3 0 0-16,-1 3 2 16,1 0-3-16,0-2 0 15,0-1 1-15,-3 3 0 16,0 0 2-16,-3 0 1 15,2 3-4-15,-2-3-1 16,0 0 3-16,0 0 1 16,0 0-3-16,0 0 1 15,3 0 0-15,0 0 0 16,-1 0 2-16,1 0-3 16,-3 0-2-16,0-3 2 15,0 3 2-15,0 0 0 16,0 0-1-16,0 0-2 15,-1 0 1-15,1-2 1 16,3 2 2-16,0 0-1 16,0-3-1-16,0 3 1 15,3 0 1-15,-4 0-3 16,1 0 0-16,0 0 1 16,-3 0 0-16,0 0-3 15,0 0 2-15,3 3 1 0,0-3 0 16,2 0 2-1,-2 0 1-15,0 2-4 0,3-2 1 16,-3-2-2-16,0 2 0 16,0 0 4-16,-1 0 3 15,4-3-4-15,3 3-3 16,0 0-2-16,3 0 3 16,-1 3 0-16,1-3 1 15,-3 2 0-15,0-2 0 16,-3 3-3-16,-3-1 2 15,2 1 3-15,-2 0 1 0,3-3-1 16,-3 0-2 0,3 2 1-16,-3-2 1 0,-1 0-3 15,-2 0 0-15,3 0 1 16,0-2 2-16,-3 2-3 16,0-3 0-16,0 0 1 15,0 1 0-15,-1 2 0 16,1 0 0-16,0 0 0 15,3 0 0-15,0 0-3 16,0 0 2-16,0 0 3 16,0 0 1-16,-1 0-4 15,1 0 1-15,0 0 0 16,-3 0 2-16,0 2-3 16,-3-2-2-16,3 3 2 15,-3-3 2-15,-1 3 0 16,-2-3-1-16,3 0 1 0,0 0-1 15,0 2 0-15,-3-2 0 16,0 0-3-16,0 0 2 16,-3-2 1-16,-3-1 0 15,0-2-91 1,0 0-79-16,-3-1 46 16</inkml:trace>
  <inkml:trace contextRef="#ctx0" brushRef="#br0" timeOffset="50">15540 14901 100 0,'0'0'38'0,"0"0"-20"0,0 3-6 0,0-3 13 0,0 0-7 15,0 3 0-15,0 2-5 16,0 8 2-16,0 8-8 15,-3 0 9-15,0 1 6 0,3-1-7 16,-3 0-1-16,6-2-8 16,0 2-4-16,-3-5-1 15,0-3 1-15,0 3-1 16,0-3 2-16,3-3-2 16,-3-2 2-16,0 0-4 15,0-2-2-15,0-4-45 16,0-4-68-1</inkml:trace>
  <inkml:trace contextRef="#ctx0" brushRef="#br0" timeOffset="51">15513 15266 52 0,'-15'-2'19'0,"15"2"-10"0,0 0 7 0,0 0 13 0</inkml:trace>
  <inkml:trace contextRef="#ctx0" brushRef="#br0" timeOffset="52">15498 15264 167 0,'0'0'20'0</inkml:trace>
  <inkml:trace contextRef="#ctx0" brushRef="#br0" timeOffset="53">15507 15269 204 0,'3'3'10'0,"-3"2"-2"16,0-2 0-16,0-1-4 16,0-2 2-16,0 3 0 0,0 0-2 15,-3-1-1-15,0-2 5 16,0 0 3-16,0 0-6 15,0 0-3-15,3-2 1 16,0-1 0-16,0 0-4 16,0 1-1-16,0-1 1 15,3 0 0-15,0 3-2 0,6 0 0 16,-3 3-1-16,0 0 3 16,0-1 0-1,0 1 3-15,-3 2 1 0,5 1 1 16,-8-4 9-16,0 1 3 15,-3 0-1-15,-5-3 3 16,-1 0-8 0,0 0-5-16,0 0-1 15,3-3-3-15,0 0-1 16,3 1-2-16,0-4 1 16,3 1-1-16,3 2 0 0,0 1 0 15,6-1-2 1,0 0 3-16,0 3 0 0,3 3-2 15,-1 0 2-15,-2-1 1 16,0 4 2-16,-3-1 1 16,-3 0 3-16,-3 1 3 15,-6-4 2-15,0 1-1 16,-3-3 1-16,0 0-6 16,1 0-1-16,-1-3 0 15,3 1 0-15,0-4-2 16,0 1-2-16,3 0-2 15,3-1 1-15,3 1-1 16,3 0 0-16,3 2-3 16,3 3 1-16,-1 0 0 15,1 3-1-15,-3 2 4 0,0 0 2 16,-3 1 2 0,-3-1 3-16,-3 0 3 0,0-2 5 15,-6 0-6 1,0-3-2-16,0 0-1 0,-6-3-1 15,3 0-5-15,1-2 1 16,-1 0 0-16,3-1 2 16,0 1-6-16,3 0 1 15,3 2-1-15,0 0-1 16,0 3-1-16,6 3 1 16,0 0 3-16,3 2 1 0,-6 0 1 15,0 1 2 1,-1-1-1-16,-2 0-1 15,0-2-57-15</inkml:trace>
  <inkml:trace contextRef="#ctx0" brushRef="#br0" timeOffset="54">15903 14941 68 0,'0'-21'27'0,"0"21"-14"0,0-3 7 16,0 3 16-16,0-2-4 15,-3-1-1-15,0 3-9 16,0-3-1-16,-3 3-8 16,0 0 0-16,-3 3-8 15,-3 8-1-15,0 7 2 0,0 1-3 16,-3 2 0-16,0 3-1 16,-2 2 1-16,-1 3-2 15,6 3 2-15,3 0-2 16,9-1-1-16,9-2 1 15,6 1-1-15,5-4 0 0,4-5 0 16,3-2-18-16,3-3-8 16,6-6-37-1,-7-2-37-15,-2-8 31 16</inkml:trace>
  <inkml:trace contextRef="#ctx0" brushRef="#br0" timeOffset="55">15971 15031 104 0,'12'-3'41'0,"-24"9"-22"0,6-1-9 0,6 0 14 15,0 3 2-15,-3 5 4 16,0-2-7-16,0 0-4 16,0-1-11-16,0 1-3 15,0 2 1-15,0 0-1 16,3-2-3-16,0-3 2 15,0-3-3-15,3 0-1 16,0-2 5-16,6-6 1 16,6 3 0-16,0-2-1 0,0 2-6 15,0 0-1-15,0 0 1 16,0-3 0 0,-1 0-8-16,-2 3-2 0,0 0-27 15,-3 0-11-15,0-2-29 16</inkml:trace>
  <inkml:trace contextRef="#ctx0" brushRef="#br0" timeOffset="56">16120 15052 92 0,'-3'-8'35'0,"6"8"-18"0,-3 0-16 0,0 0 11 16,0 0 12-16,0 6 9 16,0 4-4-16,0 1 0 15,0 2-10-15,0 5-4 16,0 4-8-16,0-1-5 0,0 0 1 16,0 0-2-16,3-2 2 15,0-4-2-15,-3 1 2 16,0-2-2-16,0-4 2 15,3-2-33-15,-3-3-12 16,0-5-41 0</inkml:trace>
  <inkml:trace contextRef="#ctx0" brushRef="#br0" timeOffset="57">16230 15081 80 0,'-12'0'33'0,"12"-2"-18"0,0 2 11 0,0 0 33 16,6-3-16-1,0 0-14-15,3-2-12 16,3 2-10-16,0-2-5 0,3-3 1 16,3 6-2-16,-1-1-1 15,1 3-2-15,0 3-1 16,-3 2 2-16,-3 5 0 15,3 1 3-15,-12 2 1 16,-6 6-1-16,-6 2-2 16,-3 0 3-16,-3 0 2 15,-3-2 0-15,0-1 0 0,3-2-1 16,4-3 0-16,-1-2 4 16,3-3 3-16,3 0-4 15,3-3-2-15,3-2-5 16,6-1 0-16,6-2 2 15,6 0 3-15,5 0-4 16,4 0-1-16,6 0 0 16,-6 3 0-16,-1 0 2 15,1-3 1-15,-9 0-23 16,-3 0-9-16,-3 0-57 16,-3 0-37-1,0 0 49-15</inkml:trace>
  <inkml:trace contextRef="#ctx0" brushRef="#br0" timeOffset="58">16647 15055 100 0,'12'-5'38'0,"-12"5"-20"0,-12 0-4 0,9 0 15 15,0 0-10-15,0 2-3 16,0 6-9-16,0 0-5 16,-3 0-1-16,0 3 1 0,3-1 3 15,0 1 0-15,3-1 0 16,0-2-6-16,3 0 1 15,0-3-2-15,3 1-2 16,9-6 9 0,-3-3 0-16,0-2 2 15,-3 0-4-15,-3-1-2 16,-1 1 2-16,-5-3 2 0,-2 0 2 16,-1 0 1-1,-6-2 0-15,3 4 2 0,0-2-5 16,0 6-3-16,9-4-1 15,-6 4 1-15,6-1-6 16,0 3-1-16,6 0 2 16,0 0 3-16,-1 0-1 15,4 0-2-15,0 0 2 16,0 0 0-16,0 0 1 16,0 3 0-16,0-1 0 15,-3 4 2-15,-3-1-3 16,-3 3-2-16,-3 2 10 15,-3-2 5-15,-3 6 6 16,-3 4 1-16,-3-2-6 16,3 0 0-16,-3 0-8 0,0-3-1 15,3 0-2-15,0-2-2 16,3-1-4-16,1-2-2 16,2 0-30-16,8-5-82 31,4-3-10-31,3 0 62 15</inkml:trace>
  <inkml:trace contextRef="#ctx0" brushRef="#br0" timeOffset="59">16816 15208 88 0,'-5'3'35'15,"2"0"-18"-15,-3 2-7 0,3 0 12 0,0 0-6 16,3 3 1-16,0 0-6 15,3 0 1-15,3 0-1 16,2-3 3-16,4 1-7 16,0-4 7-16,3-2 3 0,6-2-7 15,-3-4-1-15,-3-1-1 16,0-1 2-16,-6 0 4 16,-3 0 3-16,-9-3-3 15,-3 3 2-15,-6 0-5 16,-3 0 1-16,-3-2-14 15,0 7-5-15,3 6-4 16,0-1-1-16,3 1-29 16,3 0-12-16,7 2-39 15</inkml:trace>
  <inkml:trace contextRef="#ctx0" brushRef="#br0" timeOffset="60">17123 15097 184 0,'-3'-3'68'0,"0"1"-36"0,0-1-37 0,3 3 49 15,0 0-8-15</inkml:trace>
  <inkml:trace contextRef="#ctx0" brushRef="#br0" timeOffset="61">17126 15087 384 0,'15'-3'12'0,"0"0"-7"0,3 3-5 15,0 0-3-15,-4 3-1 16,-2 5 0-16,0 0 5 15,-6 2 3-15,-6 4-1 16,-6 4-2-16,-6 1 0 0,0-3 1 16,0-1-1-16,-2 1-1 15,-7-3 3-15,3 1 2 16,3-4-2-16,3-2-2 16,3 0 0-1,3-3-1-15,15-2 2 16,3 0 1-16,6-3 3 15,3 0-1-15,6-3 2 16,-1 0-6-16,4 1-3 16,0-1 1-16,0 3 0 15,-4 0-21-15,-5 0-10 16,-3 0-42 0,-3 0-56-16,-3 0 28 15</inkml:trace>
  <inkml:trace contextRef="#ctx0" brushRef="#br0" timeOffset="62">17421 14938 144 0,'-3'14'55'0,"3"-12"-30"0,0-12-18 0,0 15 15 15,3 0 0-15,3-2 4 16,3 10-8-16,2 3 0 15,4 5-11-15,3 6 5 0,0 7 1 16,0-2 2-16,-3 2 1 16,-3 3 0-16,-9 0 0 15,-3-2-4-15,-6 4 0 16,-9-2-14-16,-3-2-3 0,-3-6-77 16,-9-3-77-1,7-4 40-15</inkml:trace>
  <inkml:trace contextRef="#ctx0" brushRef="#br0" timeOffset="63">18948 15555 80 0,'-3'0'33'0,"3"3"-18"0,0-3 2 16,0 0 34-1,-6 2-10-15,0 1-5 0,0-3-3 16,3 2-19-1,-3 1 5-15,3-3 2 0,0 3-3 0,0-3 2 16,0 2-2-16,3 1-2 16,0-3-2-16,0 0 1 15,0 0-6-15,6-3 6 16,6 3 2 0,0-2-4-16,3 2 0 15,3-3-4-15,5 0 2 16,4 1-4-16,3 2-2 15,3 0 0-15,-1 0 1 16,7 2-1-16,0 1 2 16,5-3-2-16,1 0 2 15,3 0-4-15,2 0 0 0,4 0 1 16,-7 0 0-16,1 3-2 16,0-1 1-16,-1 1 0 15,-2-3 1-15,-3 0 0 16,-7 3 2-16,-2-1-1 15,-3 1 2-15,-3-6 0 16,-3 3 3-16,-1-2-3 16,-2 2-2-16,-3-3-5 15,-3 3 0-15,-3-3 0 16,0 3 2-16,-3-2-3 16,0 2 0-16,-3-3-8 15,-4 3-2-15,1-3-18 16,-3 1-7-16,0-1-38 15,-3 1-18-15,1-1-48 16</inkml:trace>
  <inkml:trace contextRef="#ctx0" brushRef="#br0" timeOffset="64">19022 15089 140 0,'-6'-2'52'0,"6"7"-28"0,0-8-15 16,0 3 14-16,0 0 2 15,0-2 2-15,0 2-8 16,0 0-1-16,6-3-11 16,3 0 2-16,0 1 2 0,3-1-6 15,0 0-3-15,3 3-1 16,0 3 1-16,-4 2-3 15,1 3-2-15,-3 0 2 16,-3 0 2-16,-3 0 0 16,-3 3-1-16,-3-1 1 15,-3 3 1-15,0-2-1 0,0-3-1 16,0 0-2-16,0-3 1 16,3 0-4-16,3 1-1 15,3-1 0-15,6 0 4 16,0 3-4-16,3 0 2 15,0 0 2-15,0 3 3 16,0-1 2-16,-6 1 3 16,-3-1 6-16,-3 1 4 15,-6 0 5-15,-3-3 4 16,-6 0-9-16,-3-3-2 16,-3-3-6-16,1 1 0 0,2-3-12 15,0-3-2-15,3 1-26 16,3-1-9-16,6 1-34 15,3-1-57 1,9 0 29-16</inkml:trace>
  <inkml:trace contextRef="#ctx0" brushRef="#br0" timeOffset="65">19266 15129 124 0,'-3'0'49'0,"3"3"-26"0,-3-9-9 0,3 6 15 0,0 0-3 15,3-2 2-15,0 2-7 16,0 0-1-16,3-3-11 15,3 0-3-15,3 1 0 0,0 2-1 16,3 0 2-16,0 0-2 16,-3 2 0-16,-4 1-3 15,-2 2 1-15,-9 3 0 16,-3 0 3-16,1 0-3 16,-4 0-2-16,0 0 0 15,0 0-1-15,3-3 0 16,3 0 0-16,3 1-7 15,3-1 0-15,3 3 3 16,12 3 2-16,-1-1 2 16,-2 1 2-16,0-1 8 15,-3 1 3-15,-3-1 2 0,-3 1 4 16,-6 0 0-16,-3-3 1 16,-9 0-9-16,0-3-4 15,-3-3-7-15,0-2-2 16,1-2-21-16,2-3-10 15,0-1-19-15,3 1-7 16,0 0-45 0</inkml:trace>
  <inkml:trace contextRef="#ctx0" brushRef="#br0" timeOffset="66">19549 15113 64 0,'-3'-3'24'0,"0"3"-12"0,0-2 10 0,3 2 15 15,0 0-2-15,0 0 2 16,-3-3-6-16,0 0-1 16,0 3-2-16,0 0 2 15,0-2-16-15,0 2 3 16,0-3 3-16,3 0-5 0,0 1 2 15,6-1-8-15,3 1-1 16,3-4 0-16,3 4 0 16,3-4-7-16,3 6 0 15,-1 0 1-15,-2 3 1 16,-3 2-4-16,0 3-1 16,-6-3 3-16,-3 3 3 15,-6 0-1-15,-6 0 0 0,0 3-1 16,-3-3 1-16,0 0-2 15,3-3-1-15,0-5-4 16,6 5 0-16,6 1-5 16,3-1 1-16,6 3 2 15,3 0 3-15,0 0 2 16,3 0 3-16,-4 0 8 16,-2 0 3-16,-6-1 2 15,-3 1 1-15,-6 3 3 16,-6-3 2-16,-6 0-7 15,-3-3-3-15,-5 0-11 16,-4-2-5-16,0-3-30 16,0 0-13-16,3 0-52 15,0 3-24-15</inkml:trace>
  <inkml:trace contextRef="#ctx0" brushRef="#br0" timeOffset="67">17903 15007 100 0,'0'0'38'0,"0"3"-20"0,-3 2-17 0,3 0 11 0,-6 1-2 15,0-1 2-15,-6 3-6 16,-6 3-2-16,-3 2-4 15,1 0-1-15,-1 0 3 16,0 3 1-16,0-3-4 16,3 1 1-16,3-1 4 15,0-3 5-15,4-2-5 16,5 0-2-16,0-2 1 0,6-1-2 16,3 0-1-16,6 0-2 15,2 1 1-15,4-1 1 16,0 0 0-16,3-2 2 15,3 0 1-15,0 2-6 16,-3-3-2-16,-4 1-38 16,1 0-34-16,0-3 20 15</inkml:trace>
  <inkml:trace contextRef="#ctx0" brushRef="#br0" timeOffset="68">17784 15129 88 0,'-3'3'35'0,"3"-3"-18"0,0 2-18 16,6 1 7-16,-6-3 2 0,9 2 3 15,3 1 0 1,0 0 1-16,-1-1-2 16,7 1 1-16,0-3-2 0,6-3 2 15,0-2-4-15,0-3 1 16,2-2-5-16,1-4-2 0,3-2 2 16,-3-7 0-16,0-6 3 15,-4 5-3-15,-2 0-2 16,-3-3 4-16,0 1 4 15,-6-3-3-15,0 0 2 16,-3 0-3-16,-3-6 0 16,-3 1-6-16,-3 0 1 15,0-1 6-15,0-5 4 16,-3 1-5-16,3-4-3 16,3 4 1-16,3-1 2 0,2 3-2 15,7 0-2-15,6 3 2 16,3 2 2-16,3-3-2 15,9-2-2-15,-1 3-3 16,1 0 1-16,3-1 1 16,5 3 0-16,1 6 0 15,0 2 0-15,-1 6 0 16,-8 4 2-16,0 1-14 16,-7 3-7-16,-2-1-72 15</inkml:trace>
  <inkml:trace contextRef="#ctx0" brushRef="#br0" timeOffset="69">19010 13954 64 0,'-3'0'24'0,"3"3"-12"0,-3-1 1 0,3-2 14 16,0 0-2-16,0 0 3 15,3 6-14-15,0-1-3 16,3 0-5-16,0-2 1 16,3 0-4-16,0-1 5 0,3-2 4 0,0 0-6 15,0-2-1-15,0-1 1 16,-1-2 3-16,-2-1-2 15,0 1-2 1,-3 0-2-16,0-3-3 0,-3 0 1 16,-3 3 1-16,-3-3-1 15,0 2-1-15,-3 1-4 16,-3 0 0-16,-3 2 0 16,1 3 2-16,-4 3-4 15,0-1 2-15,0 4 0 16,3 2-1-16,0 0 1 15,3 2 0-15,0 3 3 16,3 1 2-16,0-1-2 16,3 5 0-16,3-2 1 0,6 3 2 15,3-3-1-15,3-3 2 16,3-3 2-16,3-2 2 16,3-2-19-16,0-9-6 15,-7 0-41 1,13-2-29-16,0-5 32 15</inkml:trace>
  <inkml:trace contextRef="#ctx0" brushRef="#br0" timeOffset="70">19222 13936 80 0,'-6'-3'30'0,"9"6"-16"15,-3 2-17-15,3 0 8 0,-3 3 7 16,2 5 4-16,1 3 1 16,3 0 0-16,0 3-3 15,0-1-1-15,3 1-5 16,0-3-3-16,0-3-2 16,0-3 0-16,0-2-2 15,-3-2 4-15,0-4 4 0,0-2 4 16,-3-8 2-16,0 0-6 15,-3-5-3-15,0 0-1 16,0-3-1-16,0 0 0 16,0 0 0-16,0 3-2 15,0 0-2-15,0 2 5 16,0 3 1-16,0 0-7 0,0 3-4 16,3 0-11-16,0-1-2 15,3 1-15-15,0 3-7 16,6-1-27-1</inkml:trace>
  <inkml:trace contextRef="#ctx0" brushRef="#br0" timeOffset="71">19522 13907 136 0,'-6'-6'52'0,"3"6"-28"0,-3 0-26 0,3 0 9 0,0 3-1 16,-6 0 1-16,0 2 3 15,-2 5 1-15,-1 4-5 16,0 1-8-16,0 4-2 0,0 2 2 16,6 6 3-16,3-4 0 15,3-4-1-15,0-3 1 16,3-3-1-16,3-5 0 16,0-3 2-16,0-5 1 15,0-10 1-15,0-1-2 16,0-2-2-16,0 0 1 15,-3-1 1-15,-3 1 3 16,0 3 2-16,0-1-3 16,0 3-3-16,0 3 2 15,0 2 0-15,0 3-6 16,0 3 0-16,3 5-1 0,0 0-1 16,3 5 4-16,2 0 0 15,1 3-2 1,0-3 2-16,0-2-10 0,0-3-5 15,0 0-32 1,0-6-36-16</inkml:trace>
  <inkml:trace contextRef="#ctx0" brushRef="#br0" timeOffset="72">19600 13700 108 0,'-3'5'44'0,"3"-2"-24"0,0 8-19 16,0-3 11-16,0 5-4 16,0 11 1-16,0-1-3 15,0 4 1-15,0 2-4 16,0 3 0-16,3 0-1 15,0-6 1-15,-1 3 0 0,1-5-12 16,0 2-7-16,3-2-44 16</inkml:trace>
  <inkml:trace contextRef="#ctx0" brushRef="#br0" timeOffset="73">19677 13917 116 0,'-3'3'44'0,"3"2"-24"0,0 6-24 0,0-3 8 15,0 2-4-15,3 1 2 16,0 2 1-16,3 0 3 16,0-2-1-16,0-1 2 15,3-2-2-15,0-2 0 0,0-4-1 16,-1-2 0-1,1-2-2-15,-3-6-2 0,0 0 3 0,0-3-2 16,0-2 2-16,-3 0-2 16,0-1-1-16,-3 4 3 15,0 2 0-15,3 3 1 16,0 2 0-16,-3 3-5 16,3 5-1-16,0 3 5 15,0 5 3-15,3 1-3 16,3-1-2-16,3 3 0 15,0-3-1-15,-3-2-7 16,0-3 0-16,3-3-48 16,-1-8-33-1,7-2 31-15</inkml:trace>
  <inkml:trace contextRef="#ctx0" brushRef="#br0" timeOffset="74">20043 13872 152 0,'-12'-5'57'0,"6"5"-30"0,-6 2-34 0,6 1 8 16,-3 2-5-16,0 3 3 15,-2 3-2-15,2 0 1 16,0 2 2-16,3 3 0 0,3-1 0 16,3 1 2-16,6-2 1 15,3-4-1-15,0-2 1 16,0-5-4-16,2-3 0 0,-2-3 1 15,0-2 2-15,0-3 1 16,-3-3 1 0,0 1 0-16,-3-1 0 0,0 1 0 15,0 2 0-15,-3 0 0 16,0 2 2-16,0 4-8 16,0 2 0-16,3 5 0 15,3 3 1-15,0 3-2 16,0 2 2-16,3 0 3 15,3 0 3-15,0-2-9 16,0-3-4-16,-1-3-18 16,-2-5-53-1,3-3 1-15</inkml:trace>
  <inkml:trace contextRef="#ctx0" brushRef="#br0" timeOffset="75">20234 13711 120 0,'-3'-16'46'0,"6"16"-24"0,-6 2-21 0,3-2 8 16,0 8-3-16,0 8-1 15,0 0 5-15,0 8 4 16,0 2-7-16,0 1-4 0,3 2 0 16,-3 3-2-16,3-3 2 15,-3-3-7-15,0 1 1 16,0-3-54-16,3-6-35 15,-3 3 38-15</inkml:trace>
  <inkml:trace contextRef="#ctx0" brushRef="#br0" timeOffset="76">20114 13862 168 0,'-14'-3'66'0,"28"0"-36"0,-8 1-31 16,0 2 15-16,0 0-6 16,3 0 1-16,6-3-5 15,0 0-3-15,3 6 0 16,6 0-17-16,-3-1-4 0,2 4-36 16,-2-4-36-16,-3 1 26 15</inkml:trace>
  <inkml:trace contextRef="#ctx0" brushRef="#br0" timeOffset="77">20341 13896 104 0,'-3'3'38'0,"3"-3"-20"0,3 2-17 0,-3-2 8 15,3 3 10-15,3 0 5 16,3-1-6-16,-1 1 0 16,7-3-5-16,-3 0 0 15,0 0-7-15,0 0-2 0,-3-3 2 16,0 1-3-16,0-1-2 15,-3-2 0-15,-3-1 1 0,0 1-1 16,-6 2-1-16,0 1-4 16,-3-1-2-16,-3 3-2 15,-3 0 2-15,-3 5 2 16,3 1-1-16,0 2 1 16,3 2 0-16,0 1 3 15,4-1 0-15,2 4-2 16,3-1 2-16,3-3 1 15,2 1 2-15,4-3-10 16,0 0-4-16,3-3-38 16,3-2-33-1,6-3 26-15</inkml:trace>
  <inkml:trace contextRef="#ctx0" brushRef="#br0" timeOffset="78">20635 13864 116 0,'-3'-5'46'0,"3"-3"-24"0,0 11-8 0,0-6 15 15,-3 3-1-15,-3 3 1 16,-2-1-14-16,-4 1-6 16,0 2-6-16,0 3-7 0,3 0-2 15,3 0 3-15,3 3 1 16,6 2-1-16,3 3 2 15,3 2 1-15,3 1 2 0,-3 2-3 16,0-5 0 0,-3 0 5-16,-6-3 2 15,-3 3 6-15,-6-6 5 0,-3 1-9 16,-3-8-2-16,-3-3-4 16,-3 0 1-16,3-6-22 15,0-2-7-15,4 0-44 16,8 0-40-1,6-2 38-15</inkml:trace>
  <inkml:trace contextRef="#ctx0" brushRef="#br0" timeOffset="79">21079 13700 104 0,'-3'5'41'0,"6"3"-22"0,-9 14-16 0,6-12 10 16,-3 9-2-16,0 2 1 15,0 3-4-15,0 2-3 16,0 3 0-16,0 0-1 0,0 0-16 16,3 0-6-16,-3-2-40 15,3-1-17 1</inkml:trace>
  <inkml:trace contextRef="#ctx0" brushRef="#br0" timeOffset="80">20948 13864 176 0,'3'-2'66'0,"0"2"-36"0,9 0-35 15,-3 0 10-15,9-3-5 16,2 0 0-16,1 3-11 0,3 0-3 15,0 0-31-15,-3-2-12 16,3 4 2-16,-4 1 3 16</inkml:trace>
  <inkml:trace contextRef="#ctx0" brushRef="#br0" timeOffset="81">21219 13888 108 0,'-18'5'44'0,"3"3"-24"0,9 8-19 0,6-5 8 15,0 2-1-15,6 0 0 16,0 0 7-16,3 1 4 15,3-4 6-15,0-2 2 16,3-3-14-16,5-5 1 0,4-5 2 0,0-5-4 16,-3-4 1-1,-6-2 3-15,-6 1 4 0,-6-1 1 16,-9 2-1-16,-6-1-6 16,-6 1-4-16,0 4-25 15,-6 2-12-15,3 3-49 16,4 2-21-1,2-8 7-15</inkml:trace>
  <inkml:trace contextRef="#ctx0" brushRef="#br0" timeOffset="82">21865 13621 100 0,'0'-6'38'0,"3"9"-20"0,-3-3-6 15,0-5 16-15,3 7-3 16,-3-2 9 0,0 16-10-16,3 0-13 15,-3 3-6-15,0 2-2 0,0-3 2 0,0 1 2 16,0 5-6 0,-3 2 0-16,3-5-1 0,0-2 0 15,0-3-49 1,0-3-59-16,-3 0 21 15</inkml:trace>
  <inkml:trace contextRef="#ctx0" brushRef="#br0" timeOffset="83">21835 13986 64 0,'0'5'27'0,"0"0"-14"0,3 1 0 0,-3-6 11 15,0 0-1-15,0 5 0 16,0-2-3 0,0-1-1-16,-3 1-8 0,0-3-2 15,0 0-5 1,0 0-1-16,0-3 3 0,0 1-3 0,3-1-2 15,0 0-5-15,3 1 0 16,3-1 0-16,0 3 2 16,0 0-1-16,0 0-1 15,-6 3 5-15,0-3 1 16,0 0 0-16,0 2-2 16,0 1 5-16,-3 0 4 15,0-3-3-15,-3 0 2 16,0-3-7-16,3 0-3 15,0-2-2-15,0 2 0 16,3 1 3-16,0-1 0 16,-3 3 1-16,3 0 2 0,-3 3-3 15,0-1 0-15,0 1-8 16,0 0-4-16,0-3-24 16</inkml:trace>
  <inkml:trace contextRef="#ctx0" brushRef="#br0" timeOffset="84">22121 13724 36 0,'-3'-3'16'0,"3"3"-8"0,0 0 12 0,-6 0 14 0,0 3-5 15,0 0-2-15,0 2-13 16,0 0-6-16,0 6-5 16,-3 7-3-16,0 6 1 15,3 0-1-15,3 0 0 16,3 2 2-16,3-2-1 15,3 0 2-15,6-6 7 16,6-4 3-16,3-4 5 16,0-7 3-16,2-6-11 15,1-5 1-15,-3-5 0 0,-3 0 5 16,-6-14 4-16,-3 3 7 16,-9 1 4-16,-6-1-6 0,-3 0-3 15,-3 3-6-15,-6 2 0 16,-6 3-9-16,3 3-4 15,1 5-27-15,5 0-9 16,3 3-32-16,3 5-11 16,6 3-22-1</inkml:trace>
  <inkml:trace contextRef="#ctx0" brushRef="#br0" timeOffset="85">22540 13790 152 0,'0'3'57'0,"15"-9"-30"0,6 1-27 0,-9 5 10 15,-3 0-2-15,3 0 2 16,0 0-5-16,3-2-3 16,2 2-1-16,1 0-6 0,-3 0-1 15,0 0-61 1,-3 0-32-16,-3 0 44 0</inkml:trace>
  <inkml:trace contextRef="#ctx0" brushRef="#br0" timeOffset="86">22514 13936 104 0,'0'0'38'0,"6"0"-20"0,0 0-21 15,11 0 21 1,1-3-7-16,-3 0-4 16,9 1-3-16,0 2-53 15,-3 0-24-15</inkml:trace>
  <inkml:trace contextRef="#ctx0" brushRef="#br0" timeOffset="87">22531 13780 104 0,'-5'2'41'0,"5"-2"-22"0,-6 5-7 0,6-5 13 16,0 0-5-16,0 0-1 15,0 0-9-15,0 0-2 16,0 0-4-16,0 0 6 0,6 0 3 16,-1 0 0-16,7-2 4 15,3-1-2 1,3 1-4-16,0-1 0 15,3 0-4-15,0 1-2 16,-1-1-2-16,1 3 0 0,3-3-2 16,0 3 2-1,-3 0-2-15,0 0-1 0,-4 0 1 16,-2 0-1-16,-3 0 2 16,-3 0 1-16,-3 0-21 15,-3 0-8-15,-3 0-49 16,-3 0-45-1,-9 3 38-15</inkml:trace>
  <inkml:trace contextRef="#ctx0" brushRef="#br0" timeOffset="88">22514 13949 76 0,'0'-3'30'0,"0"3"-16"0,3 3 3 0,-3-3 16 15,0 0-8-15,0 0-5 16,3 0-7-16,3 0-1 15,5 0-3-15,4 0 2 16,0-3-6-16,0 1 4 0,0-1 3 0,3 0-6 16,6 1-1-16,-1-1-5 15,1 0-1-15,-3 3 3 16,6 0 1 0,-12 0-1-16,3 0 1 0,-1 0 0 15,-2 0-1 1,-3-2-17-1,-9-1-7-15</inkml:trace>
  <inkml:trace contextRef="#ctx0" brushRef="#br0" timeOffset="89">23073 13761 132 0,'-3'0'49'0,"3"0"-26"0,0-3-9 16,0 3 15-16,0 0-10 16,3-2-1-16,0-1-8 15,0 0-4-15,0-2-3 16,-3-3-5-16,6 0-1 0,0 0 2 16,-3-2 2-16,3-6 0 15,-6-8 2-15,6 6-4 16,-3 4 0-16,0 4-1 0,0 2 0 15,0 2 0-15,0 12-2 16,0 10 0 0,0 0 3-1,-3-1 0-15,0 12 1 16,0-6 2-16,-3 13 3 16,0-2-4-16,0-3-1 15,0 0 4-15,3-2 2 16,0-3-2-16,0-3-3 15,0-3-3-15,0-2 1 16,0-5-32-16,0-3-13 16,0 0-28-1</inkml:trace>
  <inkml:trace contextRef="#ctx0" brushRef="#br0" timeOffset="90">22981 14041 132 0,'0'11'52'0,"0"-19"-28"0,0 13-13 16,6-2 18-16,3 0-6 15,6-1 1-15,0-7-7 16,5 2-2-16,4 1-9 15,3-1-2-15,0 0 0 0,0 1 0 16,-1 2 0-16,-2 0-2 0,0 0 1 16,-6 0-4-1,-6 0 0-15,3 0-155 16,-15 0 49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6T00:41:32.00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6711 8541 72 0,'-3'0'30'0,"3"0"-16"0,0 0-6 0,0 0 11 15,0 0-7-15,0 0 1 16,6 0-6-16,0 0-2 15,0 0-2-15,3 0 0 16,3 0-2-16,3 0 2 0,0 0-2 16,2 2 2-16,1 1-2 15,3 0 2-15,6-1 0 16,3 4 1-16,5-4 0 16,10-2 0-16,12 0 0 15,8 0 2-15,3 0-3 16,4 0 0-16,5 0 1 0,1-2-2 31,2 2-2-31,9-6 5 16,-5 6-3-16,8-2 1 15,-9 2-1-15,10-3-2 16,-13 3 1-16,6-3 1 16,-8 3-1-16,5-2 4 15,-9 2-3-15,4-3 1 0,-10 3-1 16,4 0 7-16,-7 3-5 0,1-3 5 15,-7 0-5-15,-2 0 5 16,-7 0-6-16,-2-3 8 16,-3 3-7-16,-4-3 5 15,-5 6-5-15,-6-3 0 16,-3 0-2-16,-7 0 3 16,-2 0-3-16,-3 0-5 15,-3 0 1-15,-6 0-63 16,3 0 36-16,-3 0-77 15,3 3 61-15</inkml:trace>
  <inkml:trace contextRef="#ctx0" brushRef="#br0" timeOffset="1">10009 8520 68 0,'0'0'27'0,"0"0"-14"0,3 0-11 15,-3 0 11-15,0 0-8 0,3 0 4 16,3 0-5-16,6 0 9 15,6 0-7-15,6 0 8 16,2 2-8-16,13-2 8 16,6 3-8-16,11-3 5 15,1 3-6-15,14-3 4 16,-5 0-5-16,14 0-2 16,-6 0-1-16,13 0 3 15,-10 0-2-15,-8 0 1 16,-13 0-1-16,-2 0-2 15,-7 0 1-15,1 0-1 16,-3 0 0-16,-1 0 0 16,-5 0 0-16,0 0-7 15,-7 2 4-15,-2-2-65 16,-3 3 38-16</inkml:trace>
  <inkml:trace contextRef="#ctx0" brushRef="#br0" timeOffset="2">13302 8524 36 0,'6'0'13'0,"-6"0"-6"0,20-4 0 0,-12 0 14 16,3 8-12-16,4-4 3 16,2 0-8-16,3 0 0 15,3 0-2-15,6-4-2 16,-1 2 1-16,10-2-1 15,-3 4 0-15,7-4 4 16,4 8-2-16,6-4 4 16,-4 4-4-16,13-4-1 0,5 0 4 15,0 2 1-15,0 2 2 16,0-4 2-16,0 0-3 16,-1 0 1-16,5 0-3 15,-2 4 0-15,-1-4-3 16,-5 3 1-16,-1-3-2 15,-1 0 2-15,0 0-2 16,0 0 2-16,1 0 2 0,-4 0 2 16,-2 0-1-16,-1 0-1 15,1 0-1-15,4 0 0 16,2 0-2-16,7 0-2 0,-1 0 3 16,-4 0-4-16,3 0 0 15,-3 0 1-15,6 0 0 16,5 0 0-16,1 3 2 15,-3 1-1-15,-1-1 2 16,1 1-2-16,3-2-1 16,0 2 1-16,16 2-1 15,-8 2 2-15,-5 2 1 16,-9-3 1-16,-1-1 0 0,1-2-2 16,0 3 1-16,-3-1 4 15,-3 2 4-15,-2-2-4 16,-7-2-2-16,3-4-2 15,-3 0 0-15,4 0-2 16,2 0-1-16,-2 2 1 16,-4 2-1-16,1 0 0 15,-3-1 2-15,-1-3-1 16,-2 0-1-16,-1 0 1 16,10 0-1-16,-4 0-3 15,-2 0 2-15,0 0 1 16,-4 0 2-16,-2-3-1 0,5-1-1 15,2 0 1 1,-1 2 1-16,2-2 1 0,0 4 3 16,-2-4-3-16,-6 4-2 15,0 0 2-15,-1-2 2 16,7-2-2-16,-9-3-2 16,6 1 0-16,6 2-1 15,-4 4-3-15,-2 0 2 16,2 0 1-16,-2 0 2 15,2-4 3-15,-1 2 2 16,-4-2-3-16,-1 0-3 16,1 1 0-16,-2 0 1 15,-8 3 1-15,-4 0 1 16,-3 0-5-16,6 3 1 0,-10 0-57 31,1 1 30-31,-3 0-83 16,0-2 62-16</inkml:trace>
  <inkml:trace contextRef="#ctx0" brushRef="#br0" timeOffset="3">19458 8542 72 0,'-9'3'27'0,"9"-3"-14"0,3 0-15 16,-3 0 54-16,0 3-22 15,0-3-9-15,0 5-8 16,0-5-5-16,-3 2 2 15,3-2-5-15,0 0-1 0,0 0 2 16,0 3 1-16,0-3 3 16,0 0 6-16,0 3 4 15,0-1 1-15,-3 1-1 16,3 0-6-16,0-3-1 16,-3 2-2-16,3-2 3 15,0 0-5-15,0 0-1 16,0 0-4-16,0 0-1 15,0 0 5-15,3-2 3 0,0-1-9 16,3-2 0-16,0-3-4 16,3 0 0-16,0-3 4 15,5-2 3-15,1 2-4 16,6-4-3 0,-3-1-2-1,0 5 3-15,0 1 0 16,-3 2 1-16,5 0 0 15,-5 2 0-15,3 1 0 16,-3 2 0-16,0 1-3 16,0 2 2-16,0 2 3 15,3 4 1-15,-7-1-6 16,10 6 0 0,0-1 3-16,-3 1 0 0,3-1 0 15,-3 1 1-15,-3 0-1 16,-1-4 0-16,1 1 2 15,0-5-1-15,6 0 2 16,0-3-2-16,0-6-1 16,-3 1 3-16,2-3 0 15,1-2-1-15,0-1-2 16,0 0 1-16,0 1 1 16,-3 2-1-16,2 0-1 15,-2-5-2-15,0 10 1 16,0-2-1-16,6-3 0 15,3 5 0-15,-9 1-2 0,5 4 3 16,1 4 0 0,3 1 1-16,0 1 2 15,-3 0 1-15,-1 0-4 16,4 0 1-16,-6 0-2 16,-3-3 0-16,3 1 6 15,-3-4 2-15,2-2-2 16,1 0-3-16,3-2 2 15,-3-4 0-15,6-1-4 16,5-4 1-16,-5-2 0 16,0 5 0-16,0-3-3 0,-9 1 2 15,5 4 3-15,-5-2 1 16,9 6-4-16,-15 2-1 16,6 0 1-16,-3-3 2 15,3 8-2-15,-4 1-2 16,4 2 2-16,-3 0 2 15,3-1 0-15,0 4-1 16,3 0-2-16,0-1 1 16,-1 3 3-16,1-2 3 15,0-3-2-15,6 0 0 16,-6-3-1-16,3-5 1 16,-1-2-2-16,1-1 2 15,3-2 0-15,0-3 3 16,5 0-5-16,4-11-1 31,-3 3-2-31,0-2-2 0,-9 5 3 31,2 5 0-31,-2 0-4 16,0 2 3-16,0 1 1 16,0 2 1-16,2 6 2 15,1 2-1-15,0 6-1 0,0 0-2 16,-3-1 4-1,-1 1-2-15,1-1 3 16,3 1-2-16,6-3 2 0,-4-3-4 16,-5 0 0-16,3-5 3 15,0-2 1 1,0-1-1-16,2-2 1 0,-2 0-2 0,3-6-3 31,0 0 1-31,-1-2-1 16,1 3 0-16,3-6 2 15,0 2 0-15,5 4 0 16,-5 5 0-16,-3 2 4 16,3 6-2-16,-4 2 4 15,-2 3-4-15,3 2 4 16,-3 1-4-16,0 0 1 16,2 2-1-16,4-3-2 15,-3 1 1-15,0-3 1 16,-4 3-1-16,4-6 4 15,-6 3-3-15,6-8-1 16,2 2 0-16,-2-7-1 16,0 0 0-16,0-6-5 15,0 1 3-15,5-1-3 16,-2 3 2-16,0 0 0 16,5 3 1-16,-5 0 6 15,3 5-2-15,0 2 4 16,-1 4-4-16,-2-1-40 15,0 3 20-15,-3-3 146 16,-1 0-69-16</inkml:trace>
  <inkml:trace contextRef="#ctx0" brushRef="#br0" timeOffset="4">19711 8735 104 0,'-6'-5'41'0,"6"8"-22"0,-3-6-7 0,3 3 13 16,-3 0-5-16,-3 0 1 0,-3 3-6 15,-3-1-1-15,0 6-8 16,-3 3-4-16,-3 13 1 0,-2 2 2 16,-1 9 4-16,0 4 2 15,3 9 3-15,3 2-9 16,9 3-3-16,6-3-7 15,9-2 1-15,6-6 2 16,6-7 1-16,6-6-4 16,5-5-1-16,4-6-24 15,3-2-10-15,-4-5-34 16</inkml:trace>
  <inkml:trace contextRef="#ctx0" brushRef="#br0" timeOffset="5">19785 9026 104 0,'-6'6'41'0,"0"15"-22"0,12 8-11 16,-3-21 26 0,0 8-1-16,-3 0-13 15,0 0-6-15,3-1-9 16,0-1-2-16,-3-4 1 0,0 1 6 16,0-3 6-16,0-11-2 15,0 6 0-15,0-6-2 0,0-2 2 16,0-3-7-1,3-5-4-15,3-6-5 0,0-2 1 16,3 0 1-16,3 2 0 16,0 1 0-1,0 2 0-15,0 5 0 0,-1 3 0 16,4 6 0-16,0 2 0 16,3 8 2-16,-3 8 3 15,-3 5 7-15,-6-3 2 16,3 1-7-16,-3-6-2 15,-3 5-3-15,3-4-2 16,0-4 1-16,-3-2 1 16,11-13-56-1,1-3-59 1</inkml:trace>
  <inkml:trace contextRef="#ctx0" brushRef="#br0" timeOffset="6">20151 9016 136 0,'-6'0'52'0,"3"2"-28"0,0-2-15 16,0 3 16-16,0 0-5 15,-3 7 0-15,0 9-5 16,1 2-1-16,-1 0-8 16,0 0 0-16,6 3 1 0,3-5-3 15,6 5-1-15,5-9 1 0,4 1 0 16,3-5 0-1,3-3 2-15,3-8-1 16,-6-3 2-16,-4-5-2 0,-2 0 2 16,-6-2 0-16,-6-4 1 15,-9-1-2-15,-6-7 1 16,-3 7-2-16,1-1 2 16,-4-3-9-16,0 6 0 15,3 0-22-15,6-1-9 31,6 1-74-15</inkml:trace>
  <inkml:trace contextRef="#ctx0" brushRef="#br0" timeOffset="7">20377 8833 168 0,'-8'-5'63'0,"8"8"-34"0,3 5-25 0,-3-6 15 0,0 6 4 16,-3 5 6-16,0 9-12 16,3 4-4-16,0 6-8 15,3 2-4-15,0 3 0 0,-1-2-1 16,1-4 2-16,3-7-3 16,0 0 0-16,0-6-39 15,-3-2-15-15,6-5-37 16</inkml:trace>
  <inkml:trace contextRef="#ctx0" brushRef="#br0" timeOffset="8">20235 8971 252 0,'-9'-5'96'0,"21"7"-52"0,5-4-40 0,-8-4 21 15,6 1-14-15,6-3-1 16,3 0-11-16,6 3-1 16,-1 0 0-16,1 2-12 0,-3 0-6 15,0 3-38-15,0 0-17 0,-1 0-19 32</inkml:trace>
  <inkml:trace contextRef="#ctx0" brushRef="#br0" timeOffset="9">20997 8947 116 0,'-9'-3'44'0,"0"3"-24"0,0 0-10 0,3 0 12 15,0 0-4-15,-3 3 0 16,-6 2-10-16,0 3-3 16,-3 11-3-16,0 2-2 0,1 0 1 15,5 3-1-15,3 0 2 16,3 2-1-16,3-2-1 15,9 0 5-15,-3-6 1 16,12-4 4 0,0-4 1-16,-1-5 1 15,1-10-2-15,0 0 1 0,-3-6-4 16,0-7-2 0,-3-9-2-16,-3 1 0 0,-3-3-2 15,-3 0-1-15,0-3 1 16,-3 3 1-16,-6-11-3 15,-6 11 0 1,9 5 1-16,-6 3 0 16,9 8 0-16,-6 2 0 15,9 11 0-15,-3 0 0 16,3 8 0-16,0 3 0 16,6 7 2-16,0 6 3 15,0 5 4-15,0 11-2 16,3 5-2-16,0-8-2 15,3-3-3-15,0-2 3 0,3-6 0 16,0-4-15-16,-1-1-6 16,1-11-51-1,0-4-57-15,-3-9 32 16</inkml:trace>
  <inkml:trace contextRef="#ctx0" brushRef="#br0" timeOffset="10">21101 9011 148 0,'0'0'57'0,"3"2"-30"0,0 1-21 0,0-1 15 0,3 4-2 16,3 2 3-16,5 5-6 15,4-5-1-15,0 2-9 16,3-7-4-16,-3 8-1 0,-3-11-1 15,3 5 0-15,-3-8 2 16,-1 1 3-16,-2-6-2 16,-3 0 0-16,-6 0 1 15,-3 0 2-15,-3-3-5 16,-3 1-1-16,-3-1-2 16,-3 3 0-16,-2 3 2 15,-4 2 0-15,-6 3-5 16,3 3 1-16,-3 2 4 15,6 3 4-15,3 0 3 16,4 13 1-16,2-2-2 16,6-1-1-16,3-2-3 0,6 3 1 15,3-1 0-15,8-2 1 16,4-3-2-16,3 1-2 16,0-1-24-16,0-8-9 15,2-5-49 1,4-3-40-16,0 1 44 15</inkml:trace>
  <inkml:trace contextRef="#ctx0" brushRef="#br0" timeOffset="11">21568 8844 132 0,'-3'-19'52'0,"3"-2"-28"0,-9 11-6 16,6 10 20-16,-3-3-1 15,-3 0 2-15,-3 1-12 16,-2 2-5-16,-1 0-12 16,0 10-2-16,0-2-1 0,0 8-1 15,3 0 1-15,3 5-2 16,3 3 0-16,3 5-1 15,0 5 0-15,3 6-2 16,3-3 1-16,3-5-2 16,0-3 2-16,0 0-4 0,0-8-2 15,-3-2-16-15,0-6-5 16,-3-5-30-16,-3-3-10 16,0-2-33-1</inkml:trace>
  <inkml:trace contextRef="#ctx0" brushRef="#br0" timeOffset="12">21262 8997 172 0,'-9'-5'66'0,"12"5"-36"0,-3 0-13 0,0 0 22 16,0 0-13-16,6 0-3 0,5-3-2 15,1 3 1-15,9 0-12 16,0-5-6-16,6 5 0 0,0 0-1 15,2 0 1-15,-2 0-42 32,0 0 21-32,0-3-113 15,-3 3 73-15,-1-2-59 0</inkml:trace>
  <inkml:trace contextRef="#ctx0" brushRef="#br0" timeOffset="13">21669 8952 140 0,'-3'6'52'0,"3"7"-28"0,3 11 0 16,-3-8 22-16,0 7-12 0,0 1-2 16,0-3-17-16,0 3-4 15,0-3-7-15,0-2-3 0,6-3 0 16,-6-6-85-1,3 1 46-15,-3-6-77 16,3 0 65-16,-3-7-8 16</inkml:trace>
  <inkml:trace contextRef="#ctx0" brushRef="#br0" timeOffset="14">21631 8921 208 0,'-18'-6'77'0,"9"6"-42"0,15-2-43 0,-9-1 4 16,6 6-1-16,0-3-59 16,3 0 35-16,6 0-67 15,0 2 54-15,-1 1-1 0</inkml:trace>
  <inkml:trace contextRef="#ctx0" brushRef="#br0" timeOffset="15">21753 8971 164 0,'0'13'63'0,"6"0"-34"0,0 16-16 16,-3-13 19-16,0-2-3 15,-3 1 1-15,0 1-13 16,0-5-3-16,0 2-8 16,0 0-4-16,0-2 1 0,0-3 2 15,0 0-2 1,0 0-2-16,0-3 2 0,0-5 0 15,0-3-4-15,5-2-1 16,-2-6 1-16,0-4-2 0,0-4-1 16,0 1 5-1,6 4-1-15,0-2-2 16,3 1 1-16,-3 1 1 16,0 1 0-16,3 5 2 15,0 0-1-15,0 6 2 0,0 4 0 16,0 4 3-16,-1 1 3 15,-2 7 29 1,-3 2-21-16,6 2 4 16,-3 1-13-16,-3-3-3 15,0-1-3-15,-3-1-6 16,3-1 2-16,-3-5-19 16,0 2 12-16,0-4-56 15,3 2 36-15,-6-8-104 16,0 0 75-16,0-6-53 15,6 1 64-15</inkml:trace>
  <inkml:trace contextRef="#ctx0" brushRef="#br0" timeOffset="16">22080 8963 192 0,'12'0'74'0,"-12"0"-40"0,0 11-27 0,0-6 38 15,3 5-27-15,-3 6 19 16,9 3-22-16,-6 2 3 15,0 3-10-15,0 0-3 16,0-3-3-16,-3 0-17 16,3-3 8-16,-3-2-78 15,3 0 46-15,0-8-93 16,-3 0 75-16</inkml:trace>
  <inkml:trace contextRef="#ctx0" brushRef="#br0" timeOffset="17">22038 8780 268 0,'-3'-5'101'0,"3"5"-54"0,6 3-57 16,-3-3 3-1,6 2 1-15,3-2-58 16,3 0 36-16,0-5-89 15,6 2 65-15</inkml:trace>
  <inkml:trace contextRef="#ctx0" brushRef="#br0" timeOffset="18">22268 8764 184 0,'-3'11'71'0,"3"-11"-38"0,3 42-25 0,-3-26 31 31,0 0-22-31,0 8 10 0,6 2-17 0,-3 6 2 16,5 3-8-16,-5 2 2 15,3-3-3-15,-3-5-37 16,3-5 18-16,0-3-105 16,0-2 66-16</inkml:trace>
  <inkml:trace contextRef="#ctx0" brushRef="#br0" timeOffset="19">22175 8944 236 0,'0'-2'90'0,"0"2"-48"0,9 2-27 16,-6-2 32 0,3 3-27-16,6-3 0 15,3 3-14-15,6-3-3 16,3 0-2-16,-1-3-37 15,1 3 20-15,0-3-99 16,0 3 64-16,0-2-72 16,-3-1 70-16</inkml:trace>
  <inkml:trace contextRef="#ctx0" brushRef="#br0" timeOffset="20">22521 8963 200 0,'0'11'77'0,"0"-11"-42"0,6 23-15 0,-3-12 40 15,2 2-34-15,-2 6 1 16,0 2-17-16,0 0-4 16,0-2-4-16,0-4-35 15,3-1 19-15,-3-4-123 16,0-2 76-16</inkml:trace>
  <inkml:trace contextRef="#ctx0" brushRef="#br0" timeOffset="21">22458 8886 272 0,'-12'-5'101'16,"12"5"-54"-16,3-3-50 0,-3 1 14 16,6 4-9-16,0-2-36 15,3 0 18-15,9 0-108 16,-6 3 69-16</inkml:trace>
  <inkml:trace contextRef="#ctx0" brushRef="#br0" timeOffset="22">22658 8963 156 0,'-6'13'60'0,"6"-13"-32"0,6 24-31 0,-6-11 24 16,2 3-13-16,-2 3 18 15,3 2-14-15,0 0 7 16,0-3-11-16,0-2 6 15,6 0-7-15,6-5 9 16,0-1-9-16,-3-4 7 16,6-4-7-16,-6-4 7 15,9 2-8-15,-4-11 3 16,-5 0-5-16,-12-10 2 16,6 5-3-16,-15-5-4 15,0 3 0-15,-8-3-6 16,-4 5 4-16,0 0-19 15,3 8 13-15,0 0-38 16,3 3 26-16,6-6-79 16,3 8 57-16,6-2-54 15,3 5 56-15</inkml:trace>
  <inkml:trace contextRef="#ctx0" brushRef="#br0" timeOffset="23">22869 8979 160 0,'3'13'63'0,"-3"-13"-34"0,12 19-12 16,-6-6 44-1,0 0-34-15,-3 3 16 16,0 2-26-16,0-2-2 0,-3-2-10 0,0-4-1 16,0 1-2-16,0-6 3 15,0 3-3-15,0-5 4 16,0-1-4-16,0-12-7 15,6-1 2-15,-6-10-5 16,3 2 4-16,-1-4 2 16,7 7 2-16,0-3 0 15,3 6 0-15,6 0 8 16,0 7-4-16,-3 1 12 16,0 13-9-16,-3 0 7 15,0 3-7-15,-1 4 2 16,4 4-5-16,-3-1 2 15,0-2-3-15,-6-2-6 16,0-4 1-16,3 1-41 16,-3-1 24-16,-3-4-89 15,3 2 60-15,-3-6-78 16,0 3 73-16</inkml:trace>
  <inkml:trace contextRef="#ctx0" brushRef="#br0" timeOffset="24">23330 8939 212 0,'9'-8'79'0,"-9"8"-42"0,9-2-12 0,-9-1 54 31,0 6-44-31,-3-3 28 0,3 2-37 15,-6 1 3-15,-3 2-17 0,0 0-3 16,-3 3-5-16,-2 0-7 16,5 3 1-16,0-3-8 15,3 5 6-15,3-2-3 16,3 2 4-16,6 5 2 16,6 1 1-16,-1 2 0 15,1-2 0-15,3-1 4 16,-3-2-2-16,-6 0 8 15,-3-3-6-15,-9 0 8 16,3 1-8-16,-9-7-10 16,-3 1 3-16,3-5-44 15,1 0 27-15,-7-6-94 16,6 3 64-16,0-8-105 16,3 3 88-16</inkml:trace>
  <inkml:trace contextRef="#ctx0" brushRef="#br0" timeOffset="25">23452 8688 176 0,'-3'-3'66'0,"3"3"-36"0,3-3-15 0,-3 1 29 15,0 4-24-15,6-2 1 16,-3 3-13-16,6 2 10 16,3 6-10-16,0 2 18 15,3 3-14-15,0 5 18 16,0 3-17-16,8 18 15 15,-2 3-15-15,-9 8 17 16,-3-2-17-16,-12 4 13 16,0-5-15-16,-12-2 6 15,0-8-10-15,-8-3-35 16,2-5 15-16,0-6-121 16,0-2 74-16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6T00:42:03.29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5631 9337 345 0,'0'0'15'16,"0"0"4"-16,0 0-19 0,0 0 0 0,0 0 0 0,0 0 0 0,0 0 164 0,0 0 30 16,0 0 6-16,0 0 0 0,0 0-152 0,-3 5-30 15,3 3-6-15,0 3-2 0,0 0 3 0,0 2 1 16,-6 5 0-16,6-2 0 0,0 3 6 0,-3-1 2 16,0 3 0-16,3-2 0 0,-3-3-11 0,0 0-3 15,0 2 0-15,3-2 0 0,0-5-8 0,0-1-14 16,0 1 3-16,0-3-357 15,0-3-72-15</inkml:trace>
  <inkml:trace contextRef="#ctx0" brushRef="#br0" timeOffset="196.002">5687 9345 1036 0,'0'0'92'0,"0"0"-73"0,0 0-19 0,0 0 0 16,-3 5 76-16,0 1 11 0,3 4 2 0,0-2 1 15,0 5-72-15,0 1-18 0,0 2 0 0,0 2 0 16,0 1 0-16,-3-4 0 0,3-1 0 0,0 2 0 16,0 2 0-16,0-5 0 0,0 1 0 0,0-4 0 15,0 1 0-15,0-1 0 0,0-4 0 0,0 2-406 16,0-3-75-16</inkml:trace>
  <inkml:trace contextRef="#ctx0" brushRef="#br0" timeOffset="454.02">5520 9417 1620 0,'-6'0'36'0,"0"0"7"0,4 0 1 0,-7 0 1 0,3 2-36 0,6-2-9 16,0 0 0-16,0 0 0 0,0 0 38 0,0 0 6 15,0 0 0-15,0 0 1 0,6 0-9 0,3 0-1 16,2 0-1-16,1-2 0 0,0-1 6 0,3 3 0 15,0-3 1-15,0 1 0 0,0-1-25 0,0 3-6 16,3 0-1-16,-4 3 0 0,-2-1-22 0,6-2-5 16,-9 0-1-16,6 3 0 15,-9 0-115-15,3-1-23 0,3 1-5 16,-12 2-1-16</inkml:trace>
  <inkml:trace contextRef="#ctx0" brushRef="#br0" timeOffset="614.001">5470 9589 748 0,'0'0'33'0,"0"0"7"0,0 0-32 0,0 0-8 0,0 0 0 0,0 0 0 16,0 0 199-16,0 0 37 0,0 0 8 0,0 0 2 15,9 0-196-15,0 0-39 0,0 0-11 0,2-3 0 16,7-2 12-16,-6 5 0 0,6 0-1 0,-9 0 0 16,9-3-3-16,-3 3-8 0,0 3 12 0,0-1-4 15,-1-2-20-15,1 0-5 0,0 0-1 0,0 0-721 16</inkml:trace>
  <inkml:trace contextRef="#ctx0" brushRef="#br0" timeOffset="917.007">5907 9538 1249 0,'0'0'55'0,"0"0"12"0,0 0-54 0,0 8-13 0,3 0 0 0,-3 0 0 16,0 0 64-16,0 3 11 0,0-3 1 0,0 5 1 15,6-3-33-15,-6-2-8 0,0 5 0 0,0-2-1 16,3-3-11-16,-3 3-3 0,0-11 0 0,0 10 0 15,0-10-13-15,3 8-8 0,-3 0 8 0,0-8-8 32,0 0-118-32,0 0-28 0</inkml:trace>
  <inkml:trace contextRef="#ctx0" brushRef="#br0" timeOffset="1055.998">5898 9424 1591 0,'0'0'70'0,"0"0"15"0,0 0-68 0,0 0-17 0,0 0 0 0,6 0 0 16,-6 0 0-16,3 0 0 0,-3 0 0 0,9 0 0 15,-3 3-76-15,3 0-10 0,-6-3-2 0</inkml:trace>
  <inkml:trace contextRef="#ctx0" brushRef="#br0" timeOffset="1356.999">6038 9623 1227 0,'-6'13'54'0,"6"-8"12"0,0 1-53 16,-6 2-13-16,6 2 0 0,-3-2 0 0,0-3 47 0,0-2 6 15,3-3 2-15,0 0 0 0,0 0-39 0,0 0-7 16,0 0-1-16,0 0-8 0,0 0 16 0,0 0-4 16,0 0-1-16,6-8 0 0,-3-2 8 0,3-1 1 0,0-2 1 0,0 2 0 15,0 3-10-15,0-5-3 0,3 0 0 0,-3 0 0 16,3-3-8-16,-3 2 0 0,3 1-12 0,0 3 12 15,0-1-11-15,0 0 11 0,0 4-8 0,-3 1 8 16,2 4 0-16,-2-1 16 0,3 6-3 0,0 2 0 16,-3 0 31-16,0 6 7 0,0-1 1 15,0 6 0-15,-3 0-31 0,0-3-5 0,0 6-2 0,0-3 0 16,0 0-14-16,0-3 8 0,-3 0-8 0,3 0 0 16,-3-2 0-16,0-1-10 0,3-2 0 0,0-2 0 15,0 2-42-15,-3-8-9 0,0 0-2 16</inkml:trace>
  <inkml:trace contextRef="#ctx0" brushRef="#br0" timeOffset="1625">6446 9538 1335 0,'-9'-2'59'0,"6"-1"13"0,-3-2-58 0,0 2-14 15,3 3 0-15,-3 0 0 0,0-3 13 0,6 3 0 16,-9 0 0-16,4 0 0 0,-4 0-29 0,0 6-5 15,0-4-2-15,0 4 0 0,0 2 9 0,-3-1 2 16,3 1 0-16,3 3 0 0,0 2 27 0,3-2 5 16,-3 2 2-16,0 0 0 0,12 3-22 0,-6-3 0 15,0 1 0-15,0-1 0 0,9-3 8 0,3-2-8 16,-3 0 8-16,0 0-8 0,3 0 0 0,3-3 0 0,0-2 0 16,-1 0 0-16,-2-3 0 0,3 0 11 15,0 0-11-15,0-6 12 0,-6 4-20 0,6-6-4 16,0 0-1-16,-3 3-385 0,0-3-77 0</inkml:trace>
  <inkml:trace contextRef="#ctx0" brushRef="#br0" timeOffset="1862.005">6559 9263 288 0,'0'0'12'0,"0"0"4"15,0 0-16-15,0 0 0 0,3 5 0 0,0 3 0 16,0 0 175-16,0 3 32 0,0 2 6 0,0 3 2 0,-3 2-121 0,3 4-24 16,0 1-5-16,-3 4-1 0,0 2 16 15,-3 0 4-15,3 0 0 0,0 0 0 0,0 0-38 16,0-2-7-16,0-6-2 0,3 3 0 0,-3-3-15 0,3-2-3 16,-3-4-1-16,3-1 0 15,3-4-62-15,-3-2-12 0,3 0-2 0</inkml:trace>
  <inkml:trace contextRef="#ctx0" brushRef="#br0" timeOffset="2191">6693 9533 345 0,'0'0'31'15,"-3"5"-31"-15,-3 6 0 0,3-3 0 0,0 2 205 0,3 4 35 0,0-1 8 0,-3 0 0 16,0 3-198-16,3 0-40 15,3 0-10-15,-3-3 0 0,0 3 23 0,3-3 2 0,6-2 1 0,-3-1 0 16,0-5 29-16,0 3 5 0,6 0 2 16,-3-2 0-16,-3-1-42 0,3-2-9 0,3-3-2 15,-3-3 0-15,-3-2-9 0,5-1 8 0,1-2-8 0,3 0 8 16,-6 1-8-16,3-4 0 0,-3-2 0 0,3-1 8 16,-3 1-8-16,-3 0 0 0,0 2 0 0,0-2 0 15,-3 0 0-15,3 0 0 0,-6 2 0 0,0 3 0 16,6 0 0-16,-6 3 0 0,0 5 0 0,-3-3 8 15,3 3 5-15,0 0 1 0,-3 6 0 0,-3 2 0 16,0 2-14-16,3 1 0 0,3 2 8 0,-3-2-8 16,0 2 0-16,3 0 0 0,6-5 0 0,-3 0-10 15,3 0-14-15,-3 0-2 0,6-3-1 0,-3 0-449 16,5-2-91-16</inkml:trace>
  <inkml:trace contextRef="#ctx0" brushRef="#br0" timeOffset="2613">7065 9530 1184 0,'0'0'52'0,"0"0"12"0,0 0-52 0,-6 0-12 16,-3 0 0-16,3 0 0 0,0 0 41 0,0 3 6 15,-2 2 1-15,-1 1 0 0,0 4-48 0,3 1-23 16,-6-1 3-16,6 4 0 0,0-1 8 0,0 3 1 16,0-3 1-16,3 0 0 0,0 0 26 0,6-2 4 15,0-1 2-15,0-2 0 0,-3 3-7 0,6-3-2 16,0-3 0-16,3 1 0 0,0-4-4 0,0-2-1 15,3 0 0-15,0-2 0 0,2-4 9 0,-5 1 2 16,0-3 0-16,0-3 0 0,6 1 5 0,-3-3 0 0,-6 2 1 16,3-2 0-16,3-3-13 0,-3 0-4 0,-6 0 0 0,-3 0 0 15,-3 3 8-15,6-5 0 0,-3-1 1 0,0 0 0 16,-9 1-17-16,3-1 8 0,9-2-8 0,-6 0 0 16,-6 3 0-16,3-1 0 0,3 1 0 0,3-1 0 15,-3 3 0-15,0 3 0 0,0 2 0 0,0 1 0 16,6 2 16-16,-3 3-4 0,-3 2-1 0,3 3 0 15,0 0 12-15,0 0 2 0,-3 8 1 0,0 2 0 16,3 6-26-16,0 3 0 0,3 2 0 0,-3 3 0 16,-3 2 0-16,6 1 0 0,0-1 0 0,0 1 0 15,-6 2 0-15,6-5 0 0,6-1 0 0,0-1 0 16,-9-4 0-16,3 1 0 0,6-4 0 0,3-1 0 0,-3-1-19 0,-3-3-2 16,0-2-1-16,5-2 0 15,7 2-143-15,-9-3-29 0,-9-5-6 0,0 0 0 0</inkml:trace>
  <inkml:trace contextRef="#ctx0" brushRef="#br0" timeOffset="2940.001">7327 9557 1605 0,'0'0'71'0,"0"0"15"0,6 5-69 0,-6-5-17 16,0 0 0-16,0 0 0 0,9 3 9 0,-3 2-1 15,-6-5-8-15,6 5 12 0,0-2 0 0,0 0-1 16,6-3 0-16,-6-3 0 0,-6 3 25 0,6-5 6 15,6-1 1-15,-6-2 0 0,-1 3-1 0,1-3 0 16,3 3 0-16,0-3 0 0,-3 0-27 0,0 0-6 0,-3 0-1 0,3 0 0 16,3-2-8-16,-9-1 0 0,-3 3 0 0,0 3 8 15,9 0-8-15,-9-1 0 0,-6 1-10 0,3 2 10 16,6 3-22-16,-6-2 2 0,-6 2 0 0,-3 5 0 16,1 0 0-16,2 6 0 0,0-1 0 0,0 4 0 15,-9-1 10-15,6 3 10 0,9 0-13 0,0-1 5 16,-6 4 8-16,3-3-8 0,9 0 8 0,0 0-8 15,3-1 29-15,3 1 7 0,-3-2 0 0,9-1 1 16,6-3-1-16,0 1-1 0,-9-6 0 0,9 1 0 16,6-4-27-16,-1-2 0 0,-5-2-12 0,6-4-580 15,6 1-117-15</inkml:trace>
  <inkml:trace contextRef="#ctx0" brushRef="#br0" timeOffset="3596.999">8443 9170 345 0,'0'0'15'0,"0"0"4"0,0 0-19 16,0 0 0-16,0 0 0 0,-3 8 0 0,0 0 257 0,0 0 48 15,-2 0 10-15,-4 0 1 0,-3 3-222 0,3-1-45 16,-3 1-9-16,-3-1-1 0,-3 1-27 0,3 0-4 16,0-1-8-16,0 3 11 0,-2-2-2 0,2-3 0 15,0 3 0-15,0-1 0 0,0-2 4 0,0 3 1 16,0-6 0-16,3 3 0 0,3 0 3 0,1 0 1 16,-1 0 0-16,3 0 0 0,0 0-18 0,0-3 0 15,0 3 0-15,0-3 0 0,0 3 0 0,6-3 0 16,0 3 0-16,0 0 0 0,0 0 9 0,6-3-1 15,0 3-8-15,3 3 12 0,3 2 5 0,2 0 1 16,4 1 0-16,0-1 0 0,3 0-3 0,0 3-1 0,-3-3 0 0,3 0 0 16,-1 3 2-16,-2-2 1 15,0-4 0-15,0 3 0 0,0-2 0 0,-3 0 0 0,0-4 0 0,0 4 0 16,-4-3-17-16,4-3 0 0,-3 1 0 0,0-1-9 31,-3-2-101-31,0-1-20 0,0-2-4 0</inkml:trace>
  <inkml:trace contextRef="#ctx0" brushRef="#br0" timeOffset="4007.016">8744 9477 230 0,'0'0'20'0,"0"0"-20"0,0 0 0 0,0 0 0 0,-6 0 301 0,0 0 56 16,0 0 11-16,-3 0 3 0,0 3-246 0,-3-3-49 15,0 3-9-15,1-3-3 0,-4 5-51 0,3-2-13 16,3-1 0-16,-3 1 0 0,0 2 0 0,3-2 0 16,0-1 0-16,3 4 0 0,3-1 9 0,-3-2 3 15,6-3 0-15,0 0 0 0,3 5-12 0,3 0 0 16,-6-5 0-16,6 8 8 0,6 3 0 0,-3-3-8 15,6 0 12-15,-3 2-4 0,0 1 9 0,0-3 2 16,-3 2 0-16,2-2 0 0,-2 3 5 0,0-1 0 16,-3-2 1-16,-3 3 0 0,0 0-17 0,-3-3-8 15,-3-1 8-15,0 1-8 0,-6 0 21 0,0-2-1 0,0-1 0 0,-2 0 0 16,-1-2-9-16,0 2-3 0,-6-5 0 0,0 0 0 16,6 0-8-16,-3 0 0 0,0-5 0 0,0 2-11 31,1-2-40-31,5 0-8 0,-3-3-1 0,3 2-1 0,6-2-101 15,-3 1-20-15,0-4-4 0</inkml:trace>
  <inkml:trace contextRef="#ctx0" brushRef="#br0" timeOffset="4227.001">8890 9279 1652 0,'0'0'36'0,"0"0"8"0,0 0 2 0,0 0 0 0,0 0-37 0,0 0-9 15,0 0 0-15,3 8 0 0,0 0 0 0,-3 0 0 16,0 5 0-16,0 0 0 0,0 3 8 0,3 5-8 16,-3 3 12-16,0-3-4 0,0 6 46 0,0-3 9 15,0-1 1-15,3 1 1 0,-3 0-17 0,3-3-4 16,0 0-1-16,-3-2 0 0,3-3-34 0,0 0-9 16,0-3 0-16,0 3 0 15,0-3-142-15,0 0-33 0,-3-2-6 0</inkml:trace>
  <inkml:trace contextRef="#ctx0" brushRef="#br0" timeOffset="4430">8759 9446 403 0,'0'0'36'0,"0"0"-36"0,0 0 0 0,6 0 0 16,0 0 284-16,3-3 51 0,0 3 9 0,3 0 3 15,2-3-240-15,-2 1-48 0,3 2-10 0,0 0-1 16,0 0-32-16,3 2-5 0,3-2-2 0,-3 0 0 16,-1 0-9-16,1 0 0 0,3 0-10 0,-3 0-538 15,0 0-107-15</inkml:trace>
  <inkml:trace contextRef="#ctx0" brushRef="#br0" timeOffset="4878.004">9268 9440 403 0,'-9'0'36'0,"3"0"-36"0,3 0 0 0,-3 0 0 0,0 3 313 0,0 0 56 16,3-1 11-16,-3 1 3 0,-3-3-291 0,3 3-57 16,-3-1-12-16,1 4-3 15,-1-1-38-15,-3 0-8 0,0 0-2 0,0 3 0 0,0 3 7 0,0 2 1 16,-3 0 0-16,0 1 0 0,6-1 20 0,3 3 0 16,-3 0 0-16,4 2 0 0,2-5 0 0,0 3 0 15,6-3 0-15,2 1 0 0,-2-1 0 0,6-3 0 16,3-2 0-16,0-2 0 0,0 2 0 0,3-6 8 15,0-2 0-15,0-2 0 0,-3-1 13 0,3-2 3 16,-4-1 0-16,1-2 0 0,0-2-13 0,-3-3-3 16,0-1 0-16,0 1 0 0,0 0 0 0,-3-3 0 15,-3-2 0-15,3-1 0 0,-3 1 4 0,-3-4 0 16,0 4 0-16,0-3 0 0,-3 0-12 0,-3-1 0 0,3 4 0 0,-3-3-11 16,0 2 11-16,0-2-8 0,0 5 8 0,0-2-8 15,-3 4 0-15,6 1 0 0,-3 5 0 0,0-2 0 16,3 4 8-16,-3 1 0 0,6 5 0 0,0 0 0 15,0 0 0-15,0 0 11 0,-3 8-3 0,0 0 0 16,3 5 5-16,0 3 1 0,3 3 0 0,0 2 0 16,3 0 18-16,0 5 4 0,-3 1 1 0,6-1 0 15,-3 1-6-15,3-4-2 0,-3 1 0 0,3-3 0 16,0 3-17-16,0-5-3 0,0-3-1 0,-3 0 0 16,0-3 9-16,3-3 2 0,0 1 0 0,-3-3 0 15,2 0-45-15,1 0-9 0,0-6-1 0,0 1-610 16,0-3-122-16</inkml:trace>
  <inkml:trace contextRef="#ctx0" brushRef="#br0" timeOffset="5047">9542 9549 2012 0,'0'0'44'0,"0"0"10"0,0 0 2 0,-6 5 0 0,6-5-45 0,-3 13-11 15,0-2 0-15,0 2 0 0,3 0 0 0,0 1 0 16,3-1 0-16,-3 0 0 0,-3-2 0 0,3 2 0 15,6-3 10-15,-6 1-10 0,0-3 0 0,0-8 0 16,0 0-12-16,3 5 3 0,3 3-12 0,-6-8-3 0,0 0 0 0,0 0-840 16</inkml:trace>
  <inkml:trace contextRef="#ctx0" brushRef="#br0" timeOffset="5208">9509 9372 1965 0,'0'0'87'0,"0"0"18"0,-3-6-84 0,3 6-21 0,0 0 0 0,0 0 0 16,0 0 17-16,6-2-1 0,0-1 0 0,0 0 0 15,3 3-88-15,-3 0-19 0,6 0-3 16,-3 3-1-16,0 2-67 0,-1-2-14 0,4 2-2 0</inkml:trace>
  <inkml:trace contextRef="#ctx0" brushRef="#br0" timeOffset="5509.034">9768 9438 1728 0,'0'0'38'0,"0"0"8"0,0 0 2 0,0 0 0 0,0 0-39 16,0 0-9-16,0 0 0 0,0 8 0 0,-3 2 0 0,0 1 0 15,0 2 0-15,3 0 0 0,-3 6 37 0,-3-1 6 16,3 1 1-16,-3-1 0 0,3 4-18 0,3-1-3 16,-3-5-1-16,3 2 0 0,3-2 5 0,0 0 1 15,0-3 0-15,3-2 0 0,0-1-10 0,3-2-2 16,-3 0 0-16,6-3 0 0,0-2-1 0,0-3-1 15,3-3 0-15,-1-2 0 0,-2-3 17 0,3 3 3 16,0-6 1-16,-6 1 0 0,-6-4-9 0,6-1-2 16,0-1 0-16,-3 2 0 0,-6-1-24 0,3-1 0 15,0 0 0-15,-3 0 0 0,-3 5 16 0,-3-4 12 0,0-1 1 16,-3 5 1-16,3-2-30 0,-6 2-21 0,3 3 3 0,-3 0 1 16,0 0 17-16,3 3 0 0,-5 0 0 0,5 2 0 31,0 3-55-31,0 3-7 0,0 2-2 0,3 0 0 15,0 1-153-15,3 2-31 0</inkml:trace>
  <inkml:trace contextRef="#ctx0" brushRef="#br0" timeOffset="5781">10080 9644 864 0,'0'0'38'0,"0"0"8"0,0 0-37 0,0 0-9 15,0 8 0-15,0-8 0 0,-2 5 186 0,2-5 35 16,0 0 7-16,0 0 2 0,0 0-171 0,2 8-35 15,-2-8-6-15,0 0-2 0,0 0-16 0,0 0-9 16,0 0 1-16,0 0-762 0</inkml:trace>
  <inkml:trace contextRef="#ctx0" brushRef="#br0" timeOffset="6381.998">10268 9223 1036 0,'0'0'46'0,"0"0"10"0,0 6-45 0,3 4-11 15,0 3 0-15,0 1 0 0,-3 4 53 0,3 1 9 16,0 5 2-16,-3-1 0 0,0 4 0 0,0 2 0 15,-3 3 0-15,0-3 0 0,0 0-15 0,3 3-2 16,3-9-1-16,-3 1 0 0,3-3-1 0,0-2 0 16,-3-6 0-16,3 0 0 0,0-2-25 0,0 0-6 15,-3-6-1-15,0-5 0 0,0 0-13 0,0 0 0 16,0 0 8-16,0 0-8 0,0 0-11 0,6-5-5 16,0-3 0-16,0 0-1 15,0-6-27-15,-3 1-4 0,3 0-2 0,-3-3 0 16,3 0 8-16,-4 0 2 0,4-2 0 0,0 5 0 15,0-6-19-15,-3 6-3 0,3 0-1 0,-3 2 0 0,0 3 102 0,3 3 20 0,-3 0 4 0,3-1 1 16,0 6-52-16,3 0-12 0,-3 0 0 0,3 3 0 16,-3 2 0-16,0 1 0 0,6-1 0 0,-3 3 0 15,0 2 54-15,-4 1 8 0,4 5 2 0,-3 0 0 16,0 0-20-16,0-3-3 0,-3 3-1 0,3 0 0 16,-3-3 3-16,-3 0 0 0,0-2 0 0,0-4 0 15,0 4-35-15,0-3-8 0,-3 0 0 0,3-3 0 16,0-5-23-16,0 0-6 0,0 0-2 0,0 0-839 15</inkml:trace>
  <inkml:trace contextRef="#ctx0" brushRef="#br0" timeOffset="6795.001">10601 9213 1728 0,'0'0'38'0,"0"0"8"0,0 0 2 0,0 0 0 0,0 0-39 0,0 0-9 16,0 0 0-16,0 0 0 0,6 5 0 0,3 0 0 0,-6 1 0 0,6-1 0 16,-3 0 53-16,3 3 9 15,3 3 2-15,0-1 0 0,0 1-52 0,3 0-12 0,3 2 0 0,2 0 0 16,-2-2 0-16,6 2 0 0,0 0 0 0,0-2 0 15,-4-3 0-15,4 2 0 0,0-2 0 0,-3 0 0 16,-6 0 0-16,3 0 0 0,-6 0 0 0,-3 0 0 16,2-3 0-16,-5 0 0 0,-6 6 0 0,0-3 0 15,-3 0 0-15,-3 0 0 0,1 0 0 0,-7 0 0 16,0 5 68-16,-3 0 12 0,-3-2 1 0,0 2 1 16,0-3-41-16,3 4-8 0,-5-1-1 0,2 3-1 15,-3-3 0-15,3 0 0 0,3 3 0 0,0-3 0 16,0 1-31-16,0-4 0 0,4 3 0 0,2-5 0 15,3 0 0-15,0 0 0 0,3-2 0 0,3-6 0 16,0 5-93-16,0-5-19 0,0 0-3 0,0 0-866 16</inkml:trace>
  <inkml:trace contextRef="#ctx0" brushRef="#br0" timeOffset="7500.02">10024 9655 288 0,'0'0'12'0,"0"0"4"0,0 0-16 0,0 0 0 16,0 0 0-16,0 0 0 0,6 5 287 0,-3 3 54 15,3-3 11-15,-6-5 3 0,0 0-234 0,3 5-46 16,-3 3-10-16,0-8-1 0,0 0-34 0,0 6-6 16,0-6-2-16,0 0 0 0,-3 8 11 0,3-8 3 15,0 0 0-15,0 0 0 0,0 0-11 0,0 0-1 16,0 0-1-16,0 0 0 0,0 0-23 0,0 0 9 0,0 0-9 0,0 0 0 16,0 0 0-16,0 0 0 0,0 0 0 0,0 0 0 15,0 0 0-15,3-6 0 16,-3 6 0-16,0 0 0 0,3-5 0 0,-3 5 0 0,0 0 0 0,0 0 0 15,0 0 23-15,0 0-3 0,0 0 0 0,0 0 0 16,0 0 13-16,0 0 3 0,0 0 0 0,0 0 0 16,0 0-7-16,0 0-1 0,0 0 0 0,0 0 0 15,0 0-17-15,0 0-11 0,0 0 12 0,0 0-12 16,0 0 0-16,0 0 0 0,0 0 0 0,0 0 0 16,3-5-11-16,0-1-9 0,-3 6-1 0,0 0-1 15,3-5-14-15,-3 5-4 0,6-5 0 16,-6 5 0-16,0 0-118 0,0 0-24 0</inkml:trace>
  <inkml:trace contextRef="#ctx0" brushRef="#br0" timeOffset="10374">14763 9379 1040 0,'0'0'46'0,"-6"6"10"0,3 2-45 0,3-3-11 15,-3 6 0-15,3-1 0 0,-6 6 23 0,6 0 2 16,-3-3 1-16,3 3 0 0,-3 0-26 0,0 2 0 16,0-2 0-16,3 0 0 0,0-3 8 0,-3 1-8 15,3-1 8-15,-3-3-8 0,3 1 0 0,0-3 0 16,0-3 0-16,0-5-510 0</inkml:trace>
  <inkml:trace contextRef="#ctx0" brushRef="#br0" timeOffset="10575.999">14807 9348 633 0,'0'0'56'0,"0"0"-44"0,0 0-12 0,0 0 0 16,0 0 156-16,0 0 30 0,0 8 6 0,0 2 0 15,0 1-153-15,0 5-31 0,3 0-8 0,0-1 0 16,-6 1 20-16,3 0 2 0,0-3 1 0,3 3 0 16,0 0 13-16,-3 0 4 0,3 0 0 0,0-3 0 15,-3 3-40-15,3-3 0 0,-3-2 0 0,3-3 0 16,-3 0-44-16,3 0-4 0,-3-8-1 0</inkml:trace>
  <inkml:trace contextRef="#ctx0" brushRef="#br0" timeOffset="10824">14635 9477 518 0,'-18'0'46'0,"12"0"-37"0,-3 0-9 0,0 0 0 0,0 0 235 0,3 0 45 15,-3-2 8-15,6 2 3 0,-3 0-191 0,6 0-39 16,0 0-7-16,0 0-2 0,0 0-12 0,9-6-2 15,0 1-1-15,3 3 0 0,0-4 7 0,3 1 0 16,0 0 1-16,3 2 0 0,-1 0-23 0,1 1-5 16,0-1-1-16,3 0 0 0,-3 1-16 0,3 2-12 15,-4-3 1-15,1 0 1 16,-3 3-106-16,-3 0-20 0,0 0-5 0,0 0-637 0</inkml:trace>
  <inkml:trace contextRef="#ctx0" brushRef="#br0" timeOffset="10989.004">14605 9578 1533 0,'0'0'68'0,"-9"3"14"0,9-3-66 0,0 0-16 0,0 0 0 0,0 0 0 15,-3 8 43-15,3-8 5 0,0 0 0 0,6 5 1 16,3 3-32-16,0-3-6 0,6-8-2 0,0 3 0 16,2 3 1-16,4-6 0 0,-3 1 0 0,3-1 0 15,0-2-10-15,3 2-11 0,-1 1 3 0,-2-1-775 16</inkml:trace>
  <inkml:trace contextRef="#ctx0" brushRef="#br0" timeOffset="11893.009">15063 9562 1249 0,'0'0'55'0,"0"0"12"0,0 0-54 0,0 0-13 15,0 0 0-15,0 0 0 0,0 8 48 0,0 0 6 16,0 0 2-16,0 2 0 0,0 4-14 0,0-4-2 16,0 3-1-16,0-2 0 0,0 2 1 0,0 1 0 15,-3-7 0-15,3 1 0 0,3 3-18 0,-3-3-3 16,0 0-1-16,3 2 0 0,-3-2-18 0,3-2-11 15,-3-6 2-15,0 8-519 16,0-8-104-16</inkml:trace>
  <inkml:trace contextRef="#ctx0" brushRef="#br0" timeOffset="12063.001">15028 9520 1540 0,'0'0'68'0,"0"0"15"0,0 0-67 0,0 0-16 0,3-6 0 16,-1 1 0-16,1 2 0 0,-3 3 0 0,3-2 0 0,6 2 0 31,-3 2-42-31,-3 1-12 0,-3-3-2 0,9 0-367 0,0 3-73 0</inkml:trace>
  <inkml:trace contextRef="#ctx0" brushRef="#br0" timeOffset="12383.001">15167 9567 1314 0,'0'0'58'0,"0"8"12"0,0 3-56 0,0-3-14 0,0 5 0 0,0 0 0 0,3 0 42 0,-3 1 6 16,0 2 0-16,3-3 1 0,-3 0-23 15,3-2-5-15,-3-1-1 0,0-2 0 0,3 0-10 0,-3 0-2 16,3-3-8-16,-3-5 12 0,0 0 8 0,0 0 0 16,0 0 1-16,0 0 0 0,0 0-13 0,0 0-8 15,0 0 8-15,0 0-8 0,3-5 12 0,0 0-3 16,0-6 0-16,3 3 0 0,-3 0-21 0,0-2-5 15,0-1-1-15,3 1 0 0,-3-4 9 0,3 1 9 16,-3 0-13-16,3 0 5 0,0 2 8 0,0 0-8 16,3 1 8-16,0 2-8 0,0 3 8 0,-3-1 9 15,3 1-1-15,-1 2-8 0,1 6 17 0,0 0-3 16,0 2-1-16,0 0 0 0,0 3 16 0,-3 3 3 16,-3-1 1-16,3 1 0 0,0 0-21 0,0 2-12 15,-6-5 12-15,3 2-12 0,3-2 8 0,-6 0-8 16,0 0 0-16,0 0 0 0,6 0 0 0,-6-3 0 0,0-5-15 0,0 0-789 15</inkml:trace>
  <inkml:trace contextRef="#ctx0" brushRef="#br0" timeOffset="12831.002">15641 9594 230 0,'0'0'10'0,"0"0"2"0,0 0-12 0,3-5 0 16,-3-1 0-16,3 1 0 0,-3 5 172 0,0-3 31 15,0 3 6-15,-3-5 2 0,0 0-108 0,0 2-22 16,-3-2-4-16,0 2-1 0,-3-2-39 0,0 5-8 0,0 2-1 0,0 4-1 16,-3-1 0-16,0 0 0 15,-3 3 0-15,4 0 0 0,-1 3-5 0,0 2-1 16,3-2 0-16,0 2 0 0,3 3-8 0,0-3-1 0,0 0-1 0,3 0 0 15,3 3 9-15,3-2 1 0,0-4 1 0,0 1 0 16,6-1-5-16,3-2-1 0,0 0 0 0,0 0 0 16,2-3 4-16,1-2 1 0,3 0 0 0,-3-3 0 31,0-3-41-31,3 0-8 0,0-2-1 0,-3 0-735 0</inkml:trace>
  <inkml:trace contextRef="#ctx0" brushRef="#br0" timeOffset="13136.998">15691 9353 1234 0,'0'0'55'0,"0"0"11"0,0 0-53 0,0 0-13 16,0 0 0-16,0 0 0 0,0 0 52 0,6 5 8 16,-6-5 2-16,6 6 0 0,0 2-17 0,0 5-3 15,-3 0-1-15,0 8 0 0,0 0 15 0,-3 6 2 16,0-1 1-16,-3 3 0 0,0 3-26 0,3 0-5 16,-3-3 0-16,3-3-1 0,-3 1-19 0,3-3-8 15,0-6 8-15,3 1-8 0,-3-6 0 0,0 0 0 0,6 0-12 0,-3-2 12 31,0 0-134-31,3-1-19 0,0-5-4 0,0 1-1 0</inkml:trace>
  <inkml:trace contextRef="#ctx0" brushRef="#br0" timeOffset="13601.003">15852 9596 633 0,'0'0'56'0,"0"0"-44"0,0 0-12 0,0 0 0 0,0 0 126 0,0 8 23 16,0-2 5-16,-3 2 1 0,6 0-83 0,-3 5-17 15,-3-3-3-15,3 1-1 0,0 2 11 0,0-2 2 16,0-1 1-16,3 1 0 0,0 0-10 0,0-1-3 16,3 1 0-16,0-3 0 0,3-3-31 0,-3 3-6 15,3-6-2-15,0 1 0 0,0 0-2 0,0-3-1 16,-1 0 0-16,1-3 0 0,0-2-10 0,0 2-9 16,0-5 9-16,0 3-13 0,0-3-3 0,-3 3 0 15,-3-6 0-15,3 3 0 0,-3 0-6 0,-3-2-2 0,3 4 0 16,0-2 0-16,-3-2 12 0,0 2 1 15,0 0 1-15,-3 3 0 0,0-3 20 0,3 2 4 16,0 6 1-16,0 0 0 0,0 0-15 0,0 0 0 0,0 0 0 0,0 0 0 16,0 0 0-16,0 6-8 0,0-6 8 0,0 10 0 15,3-2-8-15,0 0 8 0,-3 3 0 0,3-3 0 16,0 0 0-16,3 2 0 0,0-2 0 0,0-2 0 16,0-1-24-16,0 0 1 0,2 0 1 0,-2-2-470 15,0 0-93-15</inkml:trace>
  <inkml:trace contextRef="#ctx0" brushRef="#br0" timeOffset="14053.011">16257 9573 230 0,'0'0'20'0,"0"0"-20"0,-6-3 0 0,-3 3 0 0,3 0 199 0,-3 3 35 16,-3-1 7-16,3 1 2 0,0 5-177 0,0 0-35 15,0 0-7-15,1 0-2 0,-1 0-3 0,0 2-1 16,0 6 0-16,0-3 0 0,6-2 26 0,-3 2 4 16,3 0 2-16,0 3 0 0,0-5 3 0,6 2 1 15,0 0 0-15,0 0 0 0,3-2-28 0,0-6-6 16,3 3 0-16,0-2-1 0,0-1 7 0,2-2 2 16,1-6 0-16,3 0 0 0,-3 1-18 0,3-1-10 15,-3-2 12-15,0-3-12 0,-6-3 15 0,3 3-4 16,3-2-1-16,-6-4 0 0,3 1-10 0,-3 0 0 0,-1-3 9 0,1 0-9 15,-3-2 0-15,0-1 0 0,-6 1 0 16,3-1 0-16,-3-2 0 0,0 2-15 0,-3 1 3 0,1-1 0 16,-1 1 4-16,0-3 8 15,0 5-13-15,-3 0 5 16,3 3-16-16,3 2-2 0,0 1-1 0,0 2 0 0,-3 5 27 0,6 3 0 0,0 0 12 0,0 0-4 16,0 0 8-16,0 0 1 0,0 0 1 0,0 11 0 15,-3 2-18-15,0 3 0 0,6 0 0 0,0-1 0 16,-3 7 23-16,6 1-3 0,0 1 0 0,-3 3 0 15,3-6 19-15,-3 3 3 0,0-3 1 0,3 0 0 16,0-3-33-16,0-2-10 0,0-2 0 0,-4-1 0 16,4 0-20-16,0-2-10 0,6-3-2 0,-3-3-835 15</inkml:trace>
  <inkml:trace contextRef="#ctx0" brushRef="#br0" timeOffset="14415">16438 9628 1094 0,'0'0'48'0,"0"0"11"0,0 0-47 0,0 0-12 16,0 0 0-16,9 5 0 0,-3 1 61 0,0-1 11 15,3-2 1-15,0-1 1 0,0 1-53 0,0 2-10 16,0-2-3-16,3-3 0 0,0 0 58 0,0 0 11 16,-3-3 3-16,2 1 0 0,4-1-6 0,0 3-1 15,-6-5 0-15,0 2 0 0,0-2-39 0,0-1-8 16,3 1-2-16,-6-3 0 0,-6 0-12 0,3 0-4 0,9-2 0 0,-9 5 0 15,-6-3-8-15,3 0-11 16,0 2 3-16,0 1 0 0,-3-3-4 0,0 3 0 0,-3 0 0 0,-3 2 0 16,3 0-8-16,-6 1-1 0,0 2-1 15,0 0 0-15,-3 2 1 0,3 1 0 0,-2 5 0 0,-1-3 0 16,0 3 21-16,0 3-9 0,0-1 9 0,0 3 0 16,3 1-12-16,0 2 4 0,3-3 8 0,0 0-13 15,3 0 23-15,1 0 5 0,5 1 1 0,0-1 0 16,3 0 26-16,2-2 6 0,1-1 0 0,3 1 1 15,0-1-36-15,6 1-13 0,-3-3 9 0,6 0-9 16,6-3 8-16,-3 1-8 0,-4-1 0 0,10-5-601 16,6 2-127-16</inkml:trace>
  <inkml:trace contextRef="#ctx0" brushRef="#br0" timeOffset="15066">17322 9287 1036 0,'-17'0'23'0,"17"0"5"0,0 0 0 0,0 0 1 0,0 0-29 0,0 0 0 15,0 0 0-15,9 0 0 0,-1 3 57 0,-2 2 6 16,-6-5 1-16,6 5 0 0,3-2 0 0,-3 2 0 15,-6 3 0-15,0 0 0 0,9-3-52 0,-6 3-12 0,0 0 0 16,-3 3 0-16,0-3 54 0,0 0 8 0,3-1 2 0,-3-1 0 31,-6-4-103-31,6-2-20 0,3 6-4 0,-3-6-1 16,-3 5 0-16,3-5 0 0,0 0 0 0</inkml:trace>
  <inkml:trace contextRef="#ctx0" brushRef="#br0" timeOffset="15269">17459 9274 1555 0,'0'0'34'0,"0"0"7"0,0 0 2 0,0 0 1 0,0 0-36 0,0 0-8 0,-3 5 0 0,3-5 0 16,6 5 0-16,0 3 0 0,-12-3 0 0,6 3 0 15,0 3-18-15,0-3 4 0,0 0 1 0,0 0 0 0,0 5 61 16,0-5 13-16,6 0 3 0,-6 0 0 0,-3 0-52 15,3-3-12-15,6 3 0 0,0-5-765 16</inkml:trace>
  <inkml:trace contextRef="#ctx0" brushRef="#br0" timeOffset="22019.017">17620 9573 172 0,'-9'-6'8'0,"9"6"1"0,-6 6-9 0,6-6 0 16,0 0 0-16,0 0 0 0,-12 0 216 0,12 0 40 16,0 0 9-16,0 0 2 0,-6 8-185 0,3-3-37 15,3-5-7-15,-3 8-2 0,3 0 20 0,0 0 3 16,-3 0 1-16,6 0 0 0,0-1-10 0,0 4-2 15,-6-6 0-15,3 6 0 0,3-3-7 0,-3 0-1 16,-3 0-1-16,0 0 0 0,3 0-24 0,0-3-5 16,0-5-1-16,-3 8 0 0,-2 2 15 0,2-4 2 15,3-6 1-15,0 0 0 0,-9 5 1 0,6 0 0 16,3-5 0-16,0 0 0 0,0 0-16 0,0 0-4 0,0 0 0 16,0 0 0-16,0 0-8 0,0 0 10 15,0 0-10-15,0 0 10 0,0 0-2 0,0 0 0 0,0 0 0 0,0 0 0 16,6 3 0-16,-6-3 0 0,0 0 0 0,0 0 0 15,0 0-8-15,0 0 12 0,0-5-12 0,0-1 12 16,-3 1-12-16,3 2 0 0,9-2 0 0,-6 0 0 16,-6-3 0-16,6 3 0 0,2-3 0 15,1-3 0-15,0 3 0 0,0 0-11 0,0-2 11 16,0 2-8-16,0-3 8 0,-3 3 0 0,-3 0 0 0,3 0-8 16,6 0 8-16,-6 3 0 0,-6 0 0 0,3 5-8 15,6-5 8-15,3 5-8 0,-9 0 8 0,0 0-8 16,0 0 8-16,0 0 0 0,6 2-9 0,-6-2 9 0,0 8 0 15,0 0-9-15,9 0 9 0,-6 0 0 0,-3 2 0 16,0-2 0-16,3 3 0 0,-3-3 0 0,0 3 0 0,0-4 0 16,-3 1 0-16,3 0 0 0,6 0 0 0,-6-8 0 15,-6 6 9-15,6-6-9 0,6 5 9 0,-6-5-9 16,0 0 10-16,0 0-10 0,0 0 12 0,0 0-4 16,0 0-8-16,0 0 12 0,-3-3-12 0,3-2 8 15,3 0-8-15,0-3 0 0,-3-3 0 0,3 3 0 16,3-5 0-16,0 2-10 0,0 1-5 0,-3-1-1 15,5 3 0-15,-2-2 0 0,0 2 8 0,0 0 8 16,-6 8-13-16,3-3 5 0,6 1 8 0,-9 2-8 16,0 0 8-16,0 0-8 0,0 0 8 0,6 5 0 15,0 0 0-15,0 3 0 0,0 3 10 0,-3-1 4 16,3 1 1-16,-3-3 0 0,0 2-15 0,0-2 0 0,6 0 0 0,-6 0 0 16,0 0 0-16,0 0 8 0,0 0-8 15,-3-8 0-15,6 5 0 0,-6-5 0 0,6 6-12 0,-6-6 12 31,9 2-55-31,-9-2-4 0,0 0-1 0,6 3-519 0,2-6-104 0</inkml:trace>
  <inkml:trace contextRef="#ctx0" brushRef="#br0" timeOffset="22227.999">17912 9567 1411 0,'0'0'62'0,"0"0"14"0,0 0-61 0,0 0-15 15,0 0 0-15,3 6 0 0,0-1 33 0,3 0 4 16,-3 3 1-16,3 0 0 0,-3 3-12 0,0-1-2 16,3 1-1-16,0-1 0 0,-1 1 10 0,1-3 3 15,0 3 0-15,0-4 0 0,0 1-20 0,0 0-4 16,0-2-1-16,0-1 0 0,3 3-11 0,0-5 0 16,-3-1 0-16,0 3 0 15,-6-5-197-15,9 0-35 0</inkml:trace>
  <inkml:trace contextRef="#ctx0" brushRef="#br0" timeOffset="22480.016">18126 9549 172 0,'0'0'8'0,"-6"5"1"0,3 0-9 0,0 3 0 0,-3 6 0 0,0-1 0 15,0 0 264-15,0 0 50 0,3 6 10 0,-5-1 3 16,-1-2-236-16,0 5-47 0,-3 1-10 0,3-1-2 16,-3 2 31-16,3 1 5 0,-3 0 2 0,3-3 0 15,0 3-13-15,0-3-2 0,0 0-1 0,3-2 0 16,0-1-20-16,1 1-4 0,2-6-1 0,0-2 0 16,0-1-41-16,3 1-9 0,0-3-2 0,0-8 0 15,0 0-141-15,0 0-29 0,0 0-6 0</inkml:trace>
  <inkml:trace contextRef="#ctx0" brushRef="#br0" timeOffset="22963.003">18183 9750 1357 0,'0'0'60'0,"0"0"12"16,0 0-57-16,0 0-15 0,0 0 0 0,0 0 0 15,3 0 34-15,3 0 4 0,0 0 1 0,0 0 0 16,2 0 5-16,1-3 0 0,0 1 1 0,3 2 0 0,0-3-2 0,0 0-1 16,0 1 0-16,3 2 0 0,0 0-17 0,-3-3-3 15,0 0-1-15,-1 1 0 0,4 2-21 0,-3 0 0 16,-3 0-12-16,3 0 4 16,-3 0-172-16,3 2-33 0</inkml:trace>
  <inkml:trace contextRef="#ctx0" brushRef="#br0" timeOffset="26491.011">18504 9266 230 0,'0'-6'20'0,"0"6"-20"16,0 0 0-16,0 0 0 0,3-2 162 0,-3 2 28 16,0 0 6-16,0 0 0 0,3-6-100 0,-3 6-21 0,0 0-4 0,0 0-1 15,0 0-20-15,0 0-4 0,0 0-1 0,3 8 0 16,0 3 16-16,-3 2 3 0,0 6 1 0,0 2 0 16,0 3 15-16,0 5 2 0,0 0 1 0,0 3 0 15,-3-1-40-15,3 1-8 0,0-3-2 0,0-2 0 16,3-1-21-16,-3-5-12 0,6-2 12 0,-3-3-12 15,-3 2 12-15,3-7-4 0,0-3 0 0,-3 0-8 16,3 0 17-16,0-3-3 0,-3-5-1 0,0 0 0 16,0 0-5-16,0 0 0 0,0 0-8 0,0 0 12 15,0 0-12-15,-3-8 0 0,3 0 0 0,0 0 0 16,-3-5-13-16,3 2-6 0,3-2-1 0,-3 0 0 16,0-3-22-16,0-2-5 0,0 2-1 0,3 0 0 15,0 0 4-15,0 3 0 0,3 5 0 0,-3-3 0 0,-3 11 16 0,3-5 4 16,0-6 1-16,0 3 0 0,3 6 23 0,-6 2 0 15,0 0-9-15,9 0 9 0,0 2 0 0,-4 1 16 16,1 0-4-16,3 2 0 0,0 3 18 0,-3 2 3 16,0 4 1-16,3-1 0 0,-6 0-20 0,3 3-4 15,0 0-1-15,-3-3 0 0,3 3 4 0,-3-5 1 16,0 2 0-16,-3-3 0 0,3 1-4 0,-3-3-1 16,0 0 0-16,0-8 0 0,0 5-9 0,0-5 0 15,0 0 0-15,0 0-11 16,0 0-100-16,0 0-20 0,0 0-4 0</inkml:trace>
  <inkml:trace contextRef="#ctx0" brushRef="#br0" timeOffset="26880">18748 9546 1342 0,'0'0'60'0,"3"3"12"0,-3 2-58 0,3 3-14 0,-3 0 0 0,3 3 0 15,0-1 10-15,3-5-1 0,-6-5 0 0,3 8 0 16,3-2 8-16,-6-6 2 0,0 0 0 0,9 2 0 16,-3 1 28-16,-6-3 5 0,9 0 2 0,-3-3 0 15,3 1-23-15,-3-1-5 0,0-2-1 0,-3-3 0 16,3 3-25-16,-3-1-9 0,0-2 0 0,-1 3 0 16,1-3-17-16,-3 0-3 0,-3 0-1 0,3 3 0 15,-2-3-5-15,-1 3-1 0,0-1 0 0,-3 4 0 0,0-4 14 0,0 4 2 16,0-4 1-16,0 6 0 0,-3 6 19 0,3-1 0 15,-3 0 8-15,3 1-8 0,0 2 22 0,-3 2-2 16,3-2 0-16,0 3 0 0,0-1 10 0,3 1 2 16,0-1 0-16,0 4 0 0,3-4-11 15,0 3-1-15,0-5-1 0,3 3 0 0,3-3 1 16,0 3 0-16,3-6 0 0,0 3 0 0,0-3-20 0,3-2 10 16,0-1-10-16,3 1 8 15,-3-3-112-15,3 0-24 16,-4-5-4-16</inkml:trace>
  <inkml:trace contextRef="#ctx0" brushRef="#br0" timeOffset="27191">18989 9538 1404 0,'-15'-2'31'0,"10"2"6"0,-1-3 2 0,-3 3 0 0,3 3-31 0,-3-1-8 0,6 1 0 16,-3 5 0-16,-3-3 0 0,3 3 9 15,-3 3-9-15,3-1 10 0,-3 6-10 0,3-3 0 0,0-2 0 0,3 2 8 16,-3-2 33-16,3 2 7 0,0-2 0 0,3-4 1 15,3 1 10-15,-3-8 1 0,3 11 1 0,6-8 0 16,-3-1-38-16,3 1-8 0,-9-3-2 0,9-3 0 16,0 3-13-16,0-2 9 0,0-6-9 0,3 2 8 15,-3 1-8-15,0-3-17 0,0 3 4 0,-1-3 1 16,1 0-13-16,-3 0-3 0,-3-3 0 16,0 4 0-16,0-1 12 0,0 0 3 0,-3 0 0 0,0 0 0 15,0 3 13-15,0 5 0 0,0 0 0 0,0 0 10 16,-6-3 11-16,6 3 3 0,0 0 0 0,-3 5 0 0,-3 3-10 0,3 0-2 15,0 3 0-15,3-3 0 0,-3 2-1 0,3 1-1 16,0-1 0-16,6 1 0 0,-3-1-10 0,3-2 0 16,-6-8 9-16,6 6-9 0,0 2-16 0,-6-8-7 15,0 0-1-15,9 0-520 16,3 0-104-16</inkml:trace>
  <inkml:trace contextRef="#ctx0" brushRef="#br0" timeOffset="27610.007">19150 9565 1162 0,'-9'-8'52'0,"9"8"10"0,0 0-50 0,-6-6-12 16,0 1 0-16,0 0 0 0,0 5 56 0,0-3 8 15,0 1 1-15,0 2 1 0,1 0-10 0,5 0-1 16,-6 2-1-16,0 4 0 0,3 1-24 0,0 4-5 0,0-3-1 0,3 3 0 16,0 2 13-16,3 0 3 0,0 3 0 0,-3 0 0 15,3 0-16-15,3 0-4 0,-3-1 0 0,0-1 0 16,5-4-20-16,-2 1 0 0,-3-1 0 0,0-4 0 15,-3-6 0-15,0 0-8 0,0 0 0 0,9 2 0 16,0-2-4-16,0-2 0 0,-3-1 0 0,0-2 0 31,3-3-19-31,-3-3-4 0,0 1-1 0,0-4 0 0,-3-1 11 0,3-1 1 0,-3-3 1 0,0 1 0 16,3-1 13-16,-6-2 10 0,0 2-13 0,0-2 5 16,0 0-11-16,0 0-1 0,-6 2-1 0,3 1 0 15,3-1 21-15,-3 1-11 0,0 2 11 0,0 3-8 16,3-1 21-16,-3 4 5 0,3-3 1 0,-3 5 0 0,0 0 21 0,3 8 4 15,0 0 0-15,0 0 1 0,0 0-14 16,0 0-3-16,-3 8-1 0,3 2 0 0,0 1-11 16,0 5-3-16,0 0 0 0,0 2 0 0,0 3 11 0,3 3 3 15,-3 0 0-15,3 2 0 0,0 1-11 0,0-3-3 16,0-3 0-16,3-3 0 0,-6 4-24 0,3-7-5 16,3 1 0-16,-3-5-1 15,0-1-63-15,3-2-12 0,0 0-2 0</inkml:trace>
  <inkml:trace contextRef="#ctx0" brushRef="#br0" timeOffset="27979.014">19323 9567 1504 0,'0'0'67'0,"0"0"13"0,0 0-64 0,3 8-16 15,-3-8 0-15,3 6 0 0,3 2 26 0,0-3 2 0,0-3 0 0,2 4 0 16,-2-6-8-16,0 0-2 0,3 2 0 0,0-2 0 15,-3 3 31-15,3-6 7 0,0-2 0 0,0 0 1 16,0 0-19-16,-3 2-4 0,0-5-1 0,0 3 0 16,0-3-19-16,-3 2-4 0,0 1-1 0,-3 5 0 15,-3-5-32-15,0-3-6 0,0 3-2 16,-3-1 0-16,0 1 20 0,-3 2 11 0,0 1-12 0,-3-1 12 16,3 3-12-16,-3 0 12 0,3 0-12 0,-3 3 12 15,0-1 0-15,4 4-8 0,-1-1 8 0,0 3 0 16,0 0 0-16,0 2-10 0,3-2 10 0,3 0-8 0,-3 3 17 15,6-3 4-15,0 2 1 0,3 1 0 16,-3 0 2-16,6-4 1 0,0 4 0 0,0-3 0 0,0 3-7 16,3-3-2-16,0-1 0 0,0 4 0 0,-1-6-16 0,4-2-4 15,0 0-1-15,0-1 0 16,0-2-53-16,0 0-10 16,0 0-3-16,0-2-450 0,-3-4-91 15</inkml:trace>
  <inkml:trace contextRef="#ctx0" brushRef="#br0" timeOffset="28241">19483 9557 403 0,'0'0'36'0,"0"0"-36"16,0 0 0-16,0 0 0 0,0 8 163 0,0 2 25 15,0-2 6-15,0 3 1 0,0-1-99 0,3 1-19 16,-6-3-4-16,3 2-1 0,0-4 14 0,3 2 2 16,-3 0 1-16,0-8 0 0,0 0-21 0,3 8-4 15,-3-8 0-15,3 5-1 0,-3-5-25 0,0 0-5 0,0 0-1 0,0 0 0 16,0 0-32-16,6 0 0 0,0-3 0 0,0-2 0 15,-3 0 13-15,0-3-4 0,0 0-1 0,-3 0 0 16,6-3-8-16,-3 1 0 0,-6-1 0 0,3-2 0 16,0-3 0-16,0 3 8 0,0 0-8 0,0 2 8 15,3 3-8-15,0 0 0 0,0-5 0 0,0 5 0 16,0 3 0-16,3-3 0 0,0 2 0 0,0 1 0 16,0 0 0-16,0 2 0 0,3 1 0 0,0 2 0 15,-3 0-52-15,3 0-13 0,-1 2-3 0,-2 1-784 16</inkml:trace>
  <inkml:trace contextRef="#ctx0" brushRef="#br0" timeOffset="28677">19716 9663 518 0,'0'0'46'0,"0"0"-37"0,0 0-9 0,0 0 0 15,0 0 196-15,0 0 36 0,0 0 8 0,0 0 2 16,0 0-133-16,0 0-26 0,0 0-6 0,0 0-1 16,0 0-22-16,0 0-5 0,0 0-1 0,0 0 0 15,0 0-16-15,0 0-4 0,0 0-1 0,0 0 0 16,0 0-1-16,0 0 0 0,0 0 0 0,0 0 0 16,0 0-26-16,0 0-12 0,0 0 0 0,0 0 1 15,0 0 11-15,0 0 16 0,0 0-4 0,0 0-1 16,0 0-25-16,0 0-5 0,0 0-1 0,0 0 0 15,0 0 20-15,0 0-10 0,0 0 10 0,0 0-8 16,0 0 8-16,0 0 0 0,0 0 8 0,0 0-8 16,0 0-63-16,0 0-17 0,0-6-3 0,0 1-1 0</inkml:trace>
  <inkml:trace contextRef="#ctx0" brushRef="#br0" timeOffset="29491.006">19885 9247 518 0,'0'0'46'0,"0"0"-37"16,3-5-9-16,-3 5 0 0,0 0 182 0,0 0 34 16,3-3 8-16,6 3 0 0,0 0-152 0,-3 3-30 15,-6-3-6-15,6 8-2 0,0 5 38 0,0 0 7 16,-6 6 1-16,3-1 1 0,-3 9 8 0,0-1 2 16,0 3 0-16,0 0 0 0,0 1-27 0,0-4-6 15,3 0-1-15,0 1 0 0,-3-3 0 0,0 0 0 16,3-3 0-16,3-3 0 0,-3-2-45 0,0-3-12 0,0-2 0 0,0 0 0 15,0-6 9-15,-3-5-9 16,0 0 10-16,0 0-10 0,0 5 8 0,0-5-8 0,0 0 0 0,0 0 9 16,0 0-17-16,0 0-4 0,6-8-1 0,-3-2 0 31,0-4-11-31,0 4-3 0,0-3 0 0,-1-1 0 0,1 1 3 0,0-3 1 0,0 3 0 0,0 0 0 16,3 0-17-1,-3 2-4-15,3 0-1 0,3 1 0 0,-3 2 19 0,0 3 4 0,3-3 1 0,-3 5 0 16,3 3 10-16,-3 0 3 0,0-3 0 0,3 6 0 15,-3 0 8-15,3-1 8 0,-9-2-8 0,6 6 11 16,0-1 13-16,2 0 4 0,-5 6 0 0,3-3 0 16,-3 5 0-16,3-5 1 0,-3 2 0 0,-3-2 0 15,0 6-17-15,0-4-3 0,3 1-1 0,-3-1 0 0,-3-2-8 16,3 0 0-16,3 0 0 0,0 0 0 16,0-3-16-16,-3-5-8 0,0 0-1 0,0 0-1 15,0 0-168-15,6 3-34 0,-6-3-6 0,15-3-2 0</inkml:trace>
  <inkml:trace contextRef="#ctx0" brushRef="#br0" timeOffset="29982.004">20254 9215 979 0,'0'0'43'0,"0"0"9"16,0 0-41-16,0 0-11 0,0 0 0 0,0 0 0 0,0 0 80 0,0 0 13 15,0 0 3-15,0 0 1 0,0 0-29 0,9 6-7 16,-9-6-1-16,3 8 0 0,0 0 19 0,-3 2 3 16,6-2 1-16,-6 3 0 0,3-3-23 0,0 2-4 15,0 1 0-15,0-1-1 0,0-2-31 0,0 0-7 16,0 3-1-16,0-3 0 16,-3-3-36-16,0-5-7 0,0 0-1 0,3 5-1 15,-3-5-135-15,0 0-26 0,0 0-6 0,0 0 0 0</inkml:trace>
  <inkml:trace contextRef="#ctx0" brushRef="#br0" timeOffset="30175">20394 9186 1314 0,'0'0'28'0,"0"0"7"0,0 0 1 0,0 0 1 0,3 6-29 0,0 2-8 0,-3 2 0 0,0-2 0 16,0 3 62-16,3-1 11 0,-3 3 3 0,0-2 0 15,0 0-3-15,3 2 0 0,0-3 0 0,0 1 0 16,-6-3-38-16,6 0-8 0,0-3-2 0,0 3 0 16,0 0-25-16,3-3-20 0,-3-2 3 0,6 0-830 15</inkml:trace>
  <inkml:trace contextRef="#ctx0" brushRef="#br0" timeOffset="31054.999">19668 9671 57 0,'0'0'0'0,"0"0"0"0,0 0 0 0,0 0 0 0,0 0 0 0,6 0 0 15,-6 0 233-15,0 0 42 0,0 0 8 0,6 0 1 16,-6 0-160-16,6 0-33 0,-6 0-7 0,0 0 0 16,0 0 14-16,3 2 3 0,3 3 1 0,-6-5 0 15,0 0-37-15,0 0-7 0,0 0-2 0,0 0 0 16,0 0-27-16,0 0-5 0,0 0-2 0,0 0 0 0,3 6-11 0,-3-6-3 16,0 0 0-16,0 0 0 0,-6 5-8 15,6-5 0-15,-6 3 0 0,6-3 0 0,0 0-12 0,0 0 3 16,-6 0 0-16,6 0 0 0,-3-3-6 0,3 3-1 15,0 0 0-15,0 0 0 0,0 0-2 0,0 0-1 16,0 0 0-16,0 0 0 0,0 0-3 0,0 0-1 16,0 0 0-16,0 0 0 15,0 0-117-15,0 0-24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6T00:42:49.2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12057 8162 795 0,'0'0'35'0,"0"0"8"0,0 0-35 0,0 0-8 16,0 0 0-16,0 0 0 0,0 0 31 0,6-2 4 15,-3-1 1-15,0 0 0 0,-3 3-15 0,0 0-2 16,0-2-1-16,3-3 0 0,-3 5 6 0,0-3 2 16,0-2 0-16,0-1 0 0,3 4 35 0,-6-4 7 15,0 1 2-15,3 5 0 0,-3-3-29 0,0 1-5 16,-3-1-2-16,-3 0 0 0,3 1 7 0,-3 2 2 0,0 2 0 0,-3 1 0 15,0 2-9-15,3 1-2 0,-2-1 0 0,-1 3 0 16,0 3-9-16,0 2-3 0,0-3 0 0,0 6 0 16,0-3-9-16,3 3-3 0,-3 0 0 0,3 3 0 15,3 2 12-15,-3 0 3 0,4 0 0 0,2 0 0 16,3-2 13-16,3 2 2 0,2-2 1 0,1 4 0 16,3 1-15-16,3-5-4 0,0-1 0 0,3 3 0 15,-3-5-12-15,3 0-8 0,6-5 10 0,-6-1-10 16,2 1 0-16,1-3 0 0,3-5 0 0,-6-1 0 15,3-4-38-15,0-1-1 0,-3-2 0 0,-1-3 0 16,1 0-179-16,0-3-36 0,0-10-7 16,-6 2-359-16</inkml:trace>
  <inkml:trace contextRef="#ctx0" brushRef="#br0" timeOffset="307.001">12087 8387 403 0,'0'0'36'0,"0"0"-36"16,-6 0 0-16,0 0 0 0,0 0 198 0,6 0 33 15,0 0 6-15,0 0 2 0,-3 0-155 0,3 0-32 16,0 0-5-16,0 0-2 0,0 0-9 0,0 0-3 16,3-2 0-16,3-4 0 0,0 1 0 0,3 2 0 0,0 1 0 15,0-1 0-15,-1-2-14 0,4 5-3 0,-3-3-1 0,0 3 0 16,3-2-15-16,-6 2 0 0,-6 0 0 0,0 0 0 15,6 5 0-15,-3 0 0 0,3 3 0 0,-3 0 0 16,0 3 21-16,0-1-1 0,-3 3-1 0,0 1 0 16,-6 2-1-16,6-3 0 0,3 0 0 0,0 0 0 15,-3 0 1-15,0 1 0 0,0-1 0 0,0-3 0 16,0-2-10-16,0 0-1 0,-3 0-8 0,3-8 12 16,0 0-20-16,0 0-5 0,0 0-1 0,0 0-554 15,0 0-112-15</inkml:trace>
  <inkml:trace contextRef="#ctx0" brushRef="#br0" timeOffset="722.006">12262 8382 345 0,'0'0'15'0,"0"0"4"0,0 0-19 0,0 0 0 16,0 0 0-16,0 0 0 0,0 0 234 0,3 8 43 15,-3-3 9-15,6 1 2 0,-3-1-190 0,0-3-38 16,3 4-7-16,0-4-1 0,3 1-6 0,0 0-1 16,-3-1 0-16,3 1 0 0,0 0-12 0,0-3-2 15,0 0-1-15,0-3 0 0,-1 3-21 0,-2-3-9 16,3 1 8-16,-9 2-8 0,6-3 0 0,0 0 0 16,0-2 0-16,-6 5 0 0,3-5-12 0,0 0 12 15,0-3-10-15,-3 8 10 0,0-6-17 0,0 1 2 0,-3 0 1 16,0-1 0-16,0 4 4 0,-3-4 1 0,3 4 0 0,-6-1 0 15,3 1-2-15,0-1 0 0,-5 3 0 0,2 0 0 16,0 0-5-16,0 3-2 0,-3-1 0 0,0 1 0 16,6 2 9-16,-3 0 9 0,0 1-13 0,0 2 5 15,3-3 8-15,0 3 0 0,3-3 0 16,-3 6-8-16,3-3 22 0,0 2 5 0,6-2 1 0,0 0 0 16,0 3 13-16,0-1 3 0,0-2 1 0,6 0 0 15,-3 0-9-15,3 0-3 0,-3-3 0 0,6 1 0 16,0-4-16-16,0 1-9 0,3-3 10 0,0 0-10 15,-1-3-96-15,-2-2-26 0,3-3-5 0</inkml:trace>
  <inkml:trace contextRef="#ctx0" brushRef="#br0" timeOffset="1086.001">12468 8348 460 0,'0'0'41'0,"0"0"-33"16,0 0-8-16,0 0 0 0,0 0 227 0,0 8 43 15,-3-1 9-15,3 4 1 0,-3-3-225 0,3 3-46 16,3 2-9-16,-3 0 0 0,0 0 24 0,0 1 7 16,0-4 1-16,0 1 0 0,6-1 27 0,-6-2 5 15,0 3 2-15,0-3 0 0,3-3-38 0,-3-5-7 16,0 0-1-16,0 0-1 0,3 5-19 0,-3-5-16 16,0 0 4-16,0 0 0 15,0 0-20-15,6-5-4 0,-3-3-1 0,0 0 0 0,0 0 10 0,-1 0 3 16,1-2 0-16,0-4 0 0,0 4 12 0,0-1 2 15,-3-2 1-15,6 2 0 0,-3 1 9 0,3-1 0 16,-3 3 0-16,0-2 0 0,3 2 0 0,0 3 17 0,0 2-2 0,0-2-1 16,0 5 30-16,3 0 7 0,-3 0 1 15,3 5 0-15,0-2-23 0,0 4-4 0,0 1-1 0,-3 0 0 16,0 3-10-16,-1 0-2 0,-2-1-1 0,3 1 0 16,-6-1-3-16,0 4-8 0,3-7 12 0,0 4-4 15,-3-3 4-15,0 3 0 0,0-4 0 0,3-1 0 16,-3-6-103-16,0 0-20 15,0 0-4-15,0 0-666 0</inkml:trace>
  <inkml:trace contextRef="#ctx0" brushRef="#br0" timeOffset="1473.003">12724 8350 1558 0,'0'0'69'0,"0"0"15"0,0 0-68 0,0 0-16 16,0 6 0-16,3 1 0 0,0-1 21 0,3 2 1 15,-3-3 0-15,-3 3 0 0,6 0 16 0,-1-3 3 16,-5-5 1-16,6 5 0 0,-6-5 2 0,6 6 0 16,0-6 0-16,3 2 0 0,-9-2-9 0,0 0-2 15,9-2 0-15,0-1 0 0,-3 0-22 0,0 1-11 16,-3-3 10-16,-3 5-10 0,6-6-10 0,-3 1-8 16,0 0-2-16,-3-1 0 15,0 1-10-15,-3 0-2 0,0-1-1 0,-3 4 0 16,0-1-5-16,0 1-1 0,-3 2 0 0,0 0 0 0,-3 0 15 0,0 2 2 0,1 1 1 0,2-1 0 15,-6 4 13-15,6-1 8 0,0 0-10 0,3 1 10 16,-3 2-8-16,3-3 8 0,0 3 0 0,3 0-9 16,0-3 38-16,6 3 8 0,-3 0 2 0,3 3 0 15,3-4-21-15,0 1-4 0,3-2-1 16,0-1 0-16,0 0-2 0,0 3-1 0,3-5 0 0,-3-1 0 16,2 4-10-16,1-4 0 0,0-2 0 0,0 0 0 31,-3 0-38-31,0 0-10 0,0-2-1 0,0-1-1 0,0 0-132 0,-3 1-26 15</inkml:trace>
  <inkml:trace contextRef="#ctx0" brushRef="#br0" timeOffset="1752.036">12858 8371 954 0,'0'0'42'16,"0"0"9"-16,0 0-41 0,0 0-10 0,0 0 0 0,0 0 0 0,0 0 52 15,3 6 8-15,-3 2 1 0,3 0 1 0,0 2 1 0,-3-2 0 16,0 3 0-16,0-1 0 0,0-2-11 0,0 3-3 15,0-1 0-15,0 1 0 0,0-3-3 0,0 0-1 16,-3-3 0-16,0 0 0 0,3-5-19 0,0 0-4 16,0 0-1-16,0 0 0 0,0 0-21 0,0 0 9 15,0 0-9-15,0 0 0 0,0 0 8 0,0 0-8 16,6-5 0-16,-6 0 0 0,3-3 8 0,-3 0-8 16,3 3 0-16,-1-6 0 0,1 3 9 0,0-2-9 15,0-1 0-15,3 3 9 0,0-3-9 0,0 4 0 16,0-1 0-16,3 2 0 0,-3 4 8 0,0-4-8 15,0 6 12-15,0-2-4 0,0-1-8 0,-3 3 10 16,3 3-10-16,-6-3 10 0,0 0-26 0,6 5-6 16,0 0-1-16,0 1-525 0,-6-6-106 0</inkml:trace>
  <inkml:trace contextRef="#ctx0" brushRef="#br0" timeOffset="1914">13054 8374 403 0,'0'0'17'0,"0"0"5"0,0 0-22 0,0 0 0 0,0 8 0 0,3-3 0 16,-3 3 282-16,3 0 52 0,0 0 10 0,0 0 3 16,0 0-274-16,-3 3-54 0,0-3-11 0,0 2-8 15,0-2-12-15,0-3-8 0,0 3-2 0,0-2 0 16,0-6-15-16,0 0-3 0,0 0-1 0,0 0-626 16</inkml:trace>
  <inkml:trace contextRef="#ctx0" brushRef="#br0" timeOffset="2085.002">13081 8289 1324 0,'-12'-2'118'0,"12"2"-94"0,0 0-24 0,0 0 0 0,0 0 110 0,0 0 18 16,0 0 3-16,0 0 1 0,6-3-115 0,0 0-17 16,3 1-14-16,-3 2 2 15,-6 0-33-15,6 0-7 0,3 0-2 0,6 0 0 16,-4 0-40-16,4 0-8 0,-3 0-2 0,0 0-488 0</inkml:trace>
  <inkml:trace contextRef="#ctx0" brushRef="#br0" timeOffset="2254">13254 8279 1220 0,'0'0'54'0,"-6"5"11"0,0-2-52 0,-3-1-13 0,3 4 0 16,-3 2 0-16,-3 2 47 0,3-2 6 0,-3 3 2 0,3-1 0 16,-3 4-37-16,6-1-7 0,-3 0-2 0,3 0 0 15,0 0 15-15,3 1 4 0,3-1 0 0,0-2 0 16,6 2-5-16,-3-5-1 0,3 2 0 0,3 1 0 15,3-3-9-15,0-3-1 0,3-2-1 0,3 2 0 16,-3-2-11-16,0-3-16 0,2-3 4 0,-2 0 1 16,0 1-105-16,0-4-20 0</inkml:trace>
  <inkml:trace contextRef="#ctx0" brushRef="#br0" timeOffset="2605.002">13459 8117 172 0,'0'0'16'0,"0"0"-16"16,0 0 0-16,0 0 0 0,0 0 202 0,0 0 38 15,6 3 7-15,-3 2 1 0,0 6-110 0,0 2-22 16,0 0-5-16,-3 3-1 0,0 0-35 0,-3 5-7 15,3 0-2-15,0 1 0 0,-3 4-18 0,0-5-3 16,0 3-1-16,0-5 0 0,0 2 1 0,0-3 0 16,0 1 0-16,0-3 0 0,3-3-29 0,-3 0-7 15,3-2-1-15,-3 2 0 0,0-5 4 0,3 0 1 0,0-3 0 0,0 0 0 16,0-5-13-16,0 0 0 0,0 0 0 0,0 0-10 16,0 0 10-16,6 3 0 0,3 0 0 0,0-6-8 15,3 0 8-15,0 3 8 0,0-5-8 0,2 2 11 16,-5 3-11-16,0-2-16 0,3 2 4 0,0-3 1 31,0 3-40-31,0-2-8 0,0-1-1 0,0 0-514 0,0 3-102 0</inkml:trace>
  <inkml:trace contextRef="#ctx0" brushRef="#br0" timeOffset="2817.001">13742 8313 1818 0,'0'0'40'0,"0"0"8"0,0 0 1 0,0 0 3 0,3 8-42 0,-3 3-10 16,0-3 0-16,-3 2 0 0,3 1 24 0,0-1 2 15,-3 1 1-15,3 0 0 0,-3-1 4 0,3 1 1 16,-3-1 0-16,3-2 0 0,0-2-11 0,0-1-1 16,0 0-1-16,0-5 0 0,0 0-31 0,0 0-5 15,0 0-2-15,0 0-591 16,0 0-118-16</inkml:trace>
  <inkml:trace contextRef="#ctx0" brushRef="#br0" timeOffset="2974.001">13724 8199 1803 0,'0'0'80'0,"0"0"16"0,0 0-76 0,0 0-20 0,0 0 0 15,0 0 0-15,0 0 0 0,0 0 0 0,0 0-8 0,0 0 8 31,0 0-117-31,6 6-18 0,3-6-3 0,-3 2-517 0</inkml:trace>
  <inkml:trace contextRef="#ctx0" brushRef="#br0" timeOffset="3249.016">13849 8289 1418 0,'0'14'63'0,"0"-6"13"16,0 2-61-16,-3 3-15 0,0-2 0 0,3 0 0 16,-3 2 104-16,0-3 17 0,0 4 4 0,3-4 1 15,-3-2-83-15,3 0-17 0,0-3-3 0,0-5-1 0,0 0-14 0,0 0-8 16,0 0 8-16,0 0-8 0,0 0 0 0,0 0 9 15,0 0-9-15,9-5 0 0,-3 0 0 0,0-3-12 16,0-3 0-16,0 3 0 0,3-2-11 0,0-1-1 16,-1-2-1-16,1 2 0 15,0-2-4-15,0 0-1 0,0 2 0 0,0 1 0 0,0 2 14 0,0 2 4 16,0 1 0-16,0 3 0 0,0 2 30 0,-3 5 6 16,0 0 2-16,0 6 0 0,-3-1-6 0,3 4 0 15,-6 1-1-15,0 1 0 0,3 3-1 0,-3-3 0 16,-3 0 0-16,3-1 0 0,3 1-10 0,-3-2-8 15,0-4 9-15,-3 3-9 0,3-2-9 0,0-3-8 16,0 0-2-16,0-8 0 16,0 0-156-16,0 0-31 0,0 0-6 0,0 0-2 0</inkml:trace>
  <inkml:trace contextRef="#ctx0" brushRef="#br0" timeOffset="3498.005">14179 8136 403 0,'0'0'17'0,"0"0"5"0,0 0-22 0,6 5 0 0,-3 1 0 0,3 1 0 15,-3 4 282-15,3 2 52 0,-3 1 10 0,0 1 3 16,3 1-239-16,-6 3-48 0,0 2-10 0,3-3-2 16,-3 4 12-16,0-4 3 0,0-2 0 0,0 0 0 15,0 0-15-15,-3-3-2 0,3 3-1 0,-3-6 0 16,3 1-33-16,0 0-12 0,0-1 0 0,0-2 9 15,0-3-102-15,0-5-21 0,3 6-4 0,-3-6-1 16,0 0-84-16,0 0-17 0,0 0-3 16,0 0-1-16</inkml:trace>
  <inkml:trace contextRef="#ctx0" brushRef="#br0" timeOffset="3771.01">14358 8319 633 0,'0'0'28'0,"0"0"6"0,0 0-34 0,6-3 0 15,-6 3 0-15,3-5 0 0,-3 5 198 0,0 0 33 16,0 0 6-16,-6-3 2 0,3-2-183 0,-3 5-36 16,-3 0-7-16,-3 0-1 0,3 2 0 0,-3 1 1 15,3 0 0-15,-3 2 0 0,-3 0 38 0,4 0 7 16,-1 1 2-16,3-1 0 0,0 0-46 0,3 1-14 0,3-1 8 0,-3 0-8 16,6-5 11-16,0 8-2 0,0-8 0 0,0 5 0 15,0-5 12-15,6 8 3 0,0-2 0 0,3-1 0 16,0 3 3-16,3-5 1 0,-1 2 0 0,4-3 0 15,-3 1-13-15,3 0-3 0,0-1 0 0,0 1 0 16,0-3-12-16,-3 0-16 0,0-3 3 0,3 1 1 31,-1 2-138-31,-2-6-27 0,12-1-6 0,-12-1-1 0</inkml:trace>
  <inkml:trace contextRef="#ctx0" brushRef="#br0" timeOffset="4086.027">14492 8305 1094 0,'0'0'97'0,"0"0"-77"0,0 0-20 0,0 0 0 0,3 8 115 16,0 0 19-16,3-3 4 0,0 3 1 0,0-2-89 0,0-1-18 16,-1 0-3-16,1 1-1 0,3-4 16 0,0 1 4 15,-9-3 0-15,9 2 0 0,0-2 0 0,0 0 0 16,0-2 0-16,0 2 0 0,0-5-24 0,3 2-5 16,-6-2-1-16,3-1 0 0,-6 1-18 0,3 0 0 15,-3-3 0-15,0 3 0 0,-3-1-12 0,0 1 12 16,-3-3-13-16,3 3 5 0,-6-3 8 0,0 2-10 15,0 1 10-15,0 0-10 0,0 2-6 0,-3 3-2 16,-3-2 0-16,0 4 0 0,3 1-4 0,-3 0-1 16,0 4 0-16,3 1 0 0,0-2 7 0,4 4 0 15,-4 1 1-15,3-1 0 0,3 1 15 0,0 0 0 16,3-1 0-16,0 1-9 0,0-3 9 0,6 2 0 16,-3-2 0-16,6 0 8 0,-4 0-8 0,4 0 0 15,3-3-11-15,0 1 11 16,0-1-53-16,3-2-5 0,-3-1-1 0,3-2-698 0</inkml:trace>
  <inkml:trace contextRef="#ctx0" brushRef="#br0" timeOffset="4474.001">14840 8311 115 0,'0'0'10'0,"-6"-6"-10"0,-3 4 0 0,3-4 0 16,-3 4 297-16,0 2 58 0,0-3 11 0,0 0 2 15,1 6-264-15,-1 0-52 0,0 2-12 0,0 3-1 16,0-3-39-16,0 6-13 0,3-1 0 0,-3 4 0 15,3-1 13-15,0 0 0 0,3 0 12 0,0 3-12 16,3-3 28-16,3 1-2 0,0-4 0 0,0 1 0 0,3 2-2 0,-3-5 0 16,6-3 0-16,0 1 0 0,0-1 1 0,0-3 0 15,0-2 0-15,0-2 0 0,2-1-25 0,1-5-12 16,-3 3 0-16,3-3 1 0,-3-3 11 0,3 1 0 16,-3-3 0-16,-3-1 0 0,3 1 0 0,-3-3 0 15,0 0-12-15,0 1 4 0,-3-4 8 0,0 1 11 16,-3-1-3-16,0 0 0 0,-3-4-8 0,0 4 0 15,0-2 0-15,-3 2 0 0,3 4-20 0,-3-4 3 16,3 6 1-16,0-3 0 0,0 3 16 0,0 2 0 16,3 3 0-16,-3 3 0 0,3 5 0 0,0 0 0 15,0 0 0-15,3 8 0 0,-3 5 48 0,3 0 12 16,0 3 4-16,3 3 0 0,0 2-36 0,-3 0-6 16,3 3-2-16,0 0 0 0,-3-3 4 0,3 0 1 15,3 0 0-15,-3 0 0 0,-1-2-12 0,1-3-2 0,0 0-1 16,0-3 0-16,0-3-21 0,3-2-4 0,3 0-1 0,0-5 0 15</inkml:trace>
  <inkml:trace contextRef="#ctx0" brushRef="#br0" timeOffset="5039.003">15164 8020 1728 0,'0'0'38'0,"0"0"8"0,0 0 2 0,0 0 0 0,0 0-39 0,3 7-9 0,-3 4 0 15,0 0 0-15,0 2 53 0,0 3 9 0,0 0 2 0,0 5 0 16,0 0-29-16,-3 3-6 0,3-3-1 0,0 3 0 16,0 0 11-16,0-3 1 0,-3 0 1 0,3-3 0 15,0 1 0-15,0-3 0 0,0-3 0 0,3 0 0 16,0-2-21-16,0-3-4 0,-3 0 0 0,3 0-1 16,0-3-15-16,-3-5 9 0,3 5-9 0,-3-5 8 15,0 0-8-15,3 6 10 0,-3-6-10 0,6 2 10 16,-6-2-2-16,9 3 0 0,-3-1 0 0,3 1 0 15,-3 0 0-15,3-1-8 0,-3 1 12 0,3-3-4 16,3 3-8-16,-3-1 8 0,0 1-8 0,0 0 8 16,2-1 25-16,-2 1 5 0,0 0 1 0,0-3 0 15,0 0-83-15,3 0-16 0,-3-3-3 0,0 0-1 16,0 1-51-16,3-1-10 0,-6-2-3 0,3-1-819 16</inkml:trace>
  <inkml:trace contextRef="#ctx0" brushRef="#br0" timeOffset="5230.002">15492 8252 403 0,'0'0'36'0,"0"0"-36"15,0 0 0-15,0 0 0 0,0 0 355 0,0 0 64 16,0 0 13-16,3 8 2 0,-3 0-344 0,-3 0-69 16,3 0-13-16,0 3-8 0,0-1 28 0,0 4 2 15,-3-4 0-15,3 3 0 0,0-2 27 0,3-1 6 16,-3 1 1-16,3 0 0 0,0-3-40 0,0 0-8 0,-3-3-2 0,3 3 0 31,-3-8-88-31,3 2-18 0,-3-2-3 0,0 0-863 0</inkml:trace>
  <inkml:trace contextRef="#ctx0" brushRef="#br0" timeOffset="5406">15507 8141 1958 0,'0'0'43'0,"0"0"9"0,0 0 1 0,0 0 3 0,0 0-45 0,0 0-11 0,0 0 0 0,0 0 0 16,0 0 0-16,0 0 0 0,6 0 0 0,3 0 0 16,-3 0-49-16,0 3-12 0,2 0-3 0,-2-1 0 15,3 1-51-15,-3 2-10 0,3-2-3 0,0 2-512 16</inkml:trace>
  <inkml:trace contextRef="#ctx0" brushRef="#br0" timeOffset="5638.004">15688 8199 403 0,'0'0'17'0,"0"0"5"0,0 0-22 0,0 0 0 16,0 0 0-16,0 0 0 0,0 0 333 0,-3 8 63 15,-3-2 12-15,0 2 2 0,1 0-257 0,-4-1-51 16,3 1-10-16,-3 0-3 0,3 0-74 0,0 0-15 16,-3 0 0-16,3 3 0 0,3-6 44 0,0 3 16 15,3 0 4-15,3 0 0 0,0 2-52 0,3-2-12 16,0 3 0-16,3 0 0 0,0-4 0 0,0 1 0 16,3 0 0-16,-4 3 0 0,1 0 0 0,0-4 0 15,-3 1 0-15,0 3 0 0,-3-3 0 0,-3 0 0 16,3 0 0-16,-6-3 0 0,0 0 0 0,0 1 0 0,-6-4 0 0,0 4 0 15,3-4 0-15,-3 4 0 0,-2-6 0 0,2-3 0 16,0 0 0-16,0 1 0 0,0-1 0 16,3-2 0-1,-3-3-202-15,3 2-43 0,0-1-9 0,3-4-565 0</inkml:trace>
  <inkml:trace contextRef="#ctx0" brushRef="#br0" timeOffset="5996.002">15909 8030 1267 0,'0'0'28'0,"0"0"5"0,6 0 2 0,2 0 1 0,-8 0-36 0,6-3 0 15,-6 3 0-15,9 0 0 0,0 3 58 0,-3 0 5 16,0 2 1-16,-3 3 0 0,3 3 51 0,-3 4 10 16,-3 1 3-16,0 5 0 0,3 1-38 0,-3-1-7 15,-3 5-2-15,3 3 0 0,-3-2-27 0,-3 2-6 16,3-5 0-16,-3 2-1 0,3-5-38 0,0 1-9 0,0-4 0 0,3 1 0 15,-3-6 0-15,3 0 0 0,0 0 0 0,3-5 0 32,-3-2-203-32,0-6-42 0,0 0-9 0,0 0-2 0</inkml:trace>
  <inkml:trace contextRef="#ctx0" brushRef="#br0" timeOffset="6166.008">15807 8234 2023 0,'0'0'89'0,"0"0"19"0,0 0-86 0,6 0-22 0,0-3 0 0,6 3 0 16,3 0 23-16,3-2 0 0,3-1 0 0,0 0 0 15,-1 3 0-15,4-2 0 0,0-1 0 0,0-2 0 0,-3 2-23 0,0 0 0 16,-1 1 0-16,1-4-968 16</inkml:trace>
  <inkml:trace contextRef="#ctx0" brushRef="#br0" timeOffset="6793.002">16209 8419 1710 0,'0'0'37'0,"-6"0"8"0,-3 0 2 0,9 0 1 0,0 0-38 0,0 0-10 16,0 0 0-16,0 0 0 0,0 0 38 0,0 0 6 15,0 0 0-15,9 5 1 0,3-2 7 0,0 0 2 16,3-1 0-16,0 1 0 0,9-3 16 0,-3 0 3 0,-7 3 1 0,7-1 0 16,3 1-25-16,-3 0-5 0,0 2 0 15,0-3-1-15,-4 1-43 0,-2 0-12 0,3-3-1 0,-6 0 0 32,3 0-148-32,-3 0-30 0,3-3-5 0,-3 0-2 0</inkml:trace>
  <inkml:trace contextRef="#ctx0" brushRef="#br0" timeOffset="7154.013">16772 8067 1728 0,'15'0'38'0,"-15"0"8"0,0 0 2 0,0 0 0 0,6 0-39 0,-6 0-9 15,0 0 0-15,0 8 0 0,-3 3 53 0,3-1 9 16,3 3 2-16,-3 3 0 0,-6 6 20 0,3-4 5 15,3 6 1-15,0 2 0 0,-12-2-53 0,9 0-10 16,3-3-3-16,0 0 0 0,0-2-24 0,0-1 0 0,0-2 8 16,3-3-8-16,6 1-15 0,-3-1-5 0,-3-3 0 0,6 1-1 31,3-3-197-31,-4-5-39 0,-8-3-8 0,0 0-489 0</inkml:trace>
  <inkml:trace contextRef="#ctx0" brushRef="#br0" timeOffset="7475.001">16742 8027 1958 0,'-6'0'43'0,"6"0"9"16,0 0 1-16,6-2 3 0,0-3-45 0,0-1-11 0,0 1 0 0,9 0 0 0,6 2 0 0,-4 0 0 15,-2 1 0-15,0 2 0 0,9 0 53 0,-3 2 9 16,-3 1 2-16,0 5 0 0,-1-3 0 0,1 1 0 16,-3 1 0-16,0 1 0 0,-6 3-52 0,3 0-12 15,0-1 0-15,-3 3 0 0,-9 1 0 0,0-1 0 16,0 0 0-16,-6 0 0 0,-3 1 0 0,-3-4 0 16,0-2 0-16,0 3 0 0,0-1 16 0,-3-4 1 15,-5-1 0-15,8 3 0 0,0-6-31 0,0 1-6 16,-3 0-2-16,3-1 0 15,3 1-100-15,0 0-20 0,0-3-4 0,-3 2-477 16,3 1-95-16</inkml:trace>
  <inkml:trace contextRef="#ctx0" brushRef="#br0" timeOffset="7892.008">17069 8231 1728 0,'-17'5'76'0,"14"1"16"16,6 2-73-16,-3 2-19 0,-9 1 0 0,6-1 0 0,3 4 55 0,0-1 7 16,-3 0 2-16,3 0 0 0,-3 1-52 15,3-1-12-15,6-3 0 0,-3 1 0 0,-3 0 54 0,3-3 8 16,6-3 2-16,0 0 0 0,-4 0-52 0,1-2-12 15,6-3 0-15,3 0 0 0,-3-3 0 0,3 1 0 16,-6-6 0-16,6 3 0 0,0-3 0 0,0 0 0 16,-15-3 0-16,9 0 0 0,5 4 0 0,-2-4 0 15,-12 0 0-15,3 1 0 0,0-1 0 0,3 1 0 16,0-4 0-16,-6 6 0 0,-6-2 0 0,6 2 0 16,9 0 0-16,-9 0 0 0,-3 5 0 15,3 3 0-15,0 0 0 0,0 0 0 0,0 0 0 0,3 6 0 16,3 2 0-16,0 0 0 0,3 0 0 0,-6 2 0 15,-3 1 0-15,3-1 0 0,9 1 54 0,-6-1 8 16,-3 1 2-16,0-3 0 0,3 3-52 0,0-6-12 0,-3 3 0 16,-3-8 0-1,3 5-48-15,6-2-13 0,-1-1-3 0,-8-2-614 0,0 0-123 16</inkml:trace>
  <inkml:trace contextRef="#ctx0" brushRef="#br0" timeOffset="8176.003">17501 8197 1958 0,'-9'-8'43'0,"9"8"9"0,0-8 1 0,0 5 3 0,-6 1-45 0,6 2-11 0,0 0 0 0,0 0 0 15,-6-3 53-15,-3 3 9 0,9 0 2 0,-3 3 0 16,-3-1-52-16,0 4-12 0,-3-1 0 0,4 0 0 16,5-5 54-16,-3 8 8 0,-3 0 2 0,3 5 0 15,9-5-52-15,-6 5-12 0,3-2 0 0,0 0 0 0,0 2 0 0,2-3 0 16,4 4 0-16,0-1 0 15,-6-3 0-15,6 1 0 0,0 0 0 0,0 2 0 0,-9-3 0 16,3-2 0-16,3 3 0 0,-6 0 0 0,0-6 0 16,-6 3 0-16,3 0 0 0,-3-3 0 15,0-2 0-15,-3-1 0 0,-3 1 0 0,3 0 0 0,0-1 0 0,1-4 0 16,-1-1 0-16,0 0 0 16,3-2-100-16,0 2-22 0,0-5-5 0,0 0-513 15,-3 1-102-15</inkml:trace>
  <inkml:trace contextRef="#ctx0" brushRef="#br0" timeOffset="8610.01">17683 7996 806 0,'0'0'36'0,"6"2"7"0,5 1-35 0,-5 2-8 0,-6-5 0 0,3 11 0 15,6 2 156-15,-3 3 28 0,-9 0 7 0,6 5 1 16,3 3-52-16,-3 2-9 0,-6-2-3 0,0 5 0 16,3-2-51-16,3-1-10 0,-3-2-3 0,-6 0 0 15,0-6-51-15,3 1-13 0,6-1 0 0,-6-4 0 16,-3-1 54-16,0-3 8 0,6 1 2 0,0-3 0 16,-3-3-52-16,3-5-12 0,0 0 0 0,3 5 0 15,-3-5 0-15,0 0 0 0,0 0 0 0,0 0 0 16,12-2-48-16,-6-3-13 0,-6-1-3 0,6-2 0 15,3 0 52-15,0 0 12 0,0-2 0 0,-3-3 0 16,3-1-54-16,0 1-8 0,0 0-2 16,3 0 0-16,0 2 0 15,-3 3 0-15,5-2 0 0,-2 4 0 0,-6 1 52 0,6 2 12 0,-3 3 0 16,3 3 0-16,-3 0 48 0,-3 2 13 0,0 6 3 0,0-1 0 16,0 3 0-16,0 3 0 0,0 0 0 0,-3-3 0 0,3 3 0 0,-6 0 0 15,0-3 0-15,0 1 0 0,3-1-52 0,-3 0-12 16,3-2 0-16,-3-3 0 15,0 2-100-15,3-5-22 0,-3-5-5 0,6 6-1 0</inkml:trace>
  <inkml:trace contextRef="#ctx0" brushRef="#br0" timeOffset="9890.019">18314 8091 115 0,'0'0'10'0,"0"0"-10"16,0-5 0-16,0-1 0 0,0 1 167 0,0-3 31 15,-3 3 6-15,0 2 2 0,0-2-63 0,3 5-13 16,-6-3-2-16,0 1-1 0,0 4-30 0,-3 1-5 16,-3 0-2-16,3 2 0 0,-3 3-22 0,0 5-5 15,-3 0-1-15,1 3 0 0,2 5-40 0,0-2-8 0,3 2-2 16,-3 3 0-16,6 2 18 0,0-2 3 0,6 3 1 0,0-4 0 15,3 1-34-15,6-3 0 0,3 0 0 0,6-2 0 16,0 0-12-16,-1-4-2 0,1-4-1 0,3 2-574 31,0-2-115-31</inkml:trace>
  <inkml:trace contextRef="#ctx0" brushRef="#br0" timeOffset="10088.002">18534 8049 2163 0,'0'0'48'0,"0"0"9"0,0 0 3 0,0 0 0 0,9 2-48 0,0 4-12 0,-3 2 0 0,0 2 0 0,3 6 8 0,-3 0 0 16,3 5-8-16,-4 0 12 0,-2 3 4 0,-3 2 0 16,0 4 0-16,-3-1 0 0,0-3 38 0,1 1 8 15,-4-4 2-15,0 4 0 0,3-3-52 0,-6-3-12 16,0 0 0-16,0-2 0 15,0-4-166-15,-3 1-33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6T00:44:15.71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11947 10425 132 0,'-6'-8'52'0,"-6"8"-28"0,6-3-11 0,12 3 19 16,-9 0-1-16,0 0 2 0,3 3-14 15,-3-3-4-15,0 2-9 16,3 4-2-16,0 2 2 0,-3-1-3 15,0 9 0-15,0 11 1 16,0-3 2-16,0-3-3 16,0 3 0-16,3-3-1 15,0-5 1-15,0-3 2 16,3-3 2-16,-3-2-1 16,0-2-1-16,0-1 5 15,0-5 4-15,3-3-5 16,-3-5-1-16,3-2-2 15,0-6 1-15,-3-5-4 16,0 0-2-16,3-1 0 16,-3 1 1-16,0 3 3 15,3-1 2-15,0 1-3 0,3 4-3 16,0 7 2-16,3 4 0 16,3 6-1-1,0 4 1-15,3 4 2 16,-1 2-2-16,7 1 0 15,-3 1-1-15,0 1-2 16,0-3 1-16,-3 1-1 16,-3-6-5-16,0 0-1 15,-1-3-26-15,1-2-11 16,-3-3-31-16,0 0-13 16,-3 0-12-1</inkml:trace>
  <inkml:trace contextRef="#ctx0" brushRef="#br0" timeOffset="1">12015 10480 132 0,'-6'-2'49'0,"3"12"-26"0,0-15-16 0,3 10 13 15,0 0-8-15,0 1-2 16,-3-1 1-16,0 3 3 16,3 0-8-16,0 2 6 0,0 1 3 15,0 0-1-15,0 2 2 16,3 0 0-16,0 3-1 16,3 2-1-16,0 1 1 15,3-1-2-15,0-2 0 0,3 3-3 16,3-1 1-16,-3 1 0 15,3 2 1 1,3 0 0-16,2 0 0 0,10 1-2 16,6-4 1-16,3-2 0 15,2-3 1-15,4-2-4 16,0-1-3-16,2-4 0 16,7-1-1-16,8-2-2 15,-2-1-2-15,-7 1 1 16,-2-3 1-16,0 0-3 15,-4 0 0-15,1-3 1 16,-7 1 2-16,-5-4-3 16,-3 4 0-16,-3-4 3 15,-3 4 3-15,-4-4-7 0,1 1-3 16,-6 0-8-16,-3 0-5 16,-3-1-39-16,0 1-15 15,3 2-58 1</inkml:trace>
  <inkml:trace contextRef="#ctx0" brushRef="#br0" timeOffset="2">13227 10652 116 0,'3'-3'44'0,"0"6"-24"0,0-3-2 0,-3 0 20 15,3 3-1 1,3-1 0-16,0 6-7 0,-1 0-4 16,1 0-14-16,3 0-1 15,0 3 2-15,-3-1-5 0,6 1-2 16,-3 0-6-16,-3-1 0 15,0-2-18-15,0 0-5 16,0-3-24-16,0 1-10 16,-3-4-32-1</inkml:trace>
  <inkml:trace contextRef="#ctx0" brushRef="#br0" timeOffset="3">13376 10671 196 0,'0'2'74'16,"0"1"-40"-16,6 10-35 0,-4-5 12 0,1 0 1 16,3 0 5-16,-3 3-7 15,3-1-1-15,0 1-5 16,0-1-7-16,0 1-3 0,3-3-35 16,0 0-15-16</inkml:trace>
  <inkml:trace contextRef="#ctx0" brushRef="#br0" timeOffset="4">14269 10644 88 0,'5'-2'35'0,"-5"2"-18"0,0 5-5 16,-3-3 20-1,3 1-18-15,-5 5 13 16,-1 3-16-16,-6 2 6 0,3 0-10 0,-6-2 0 16,3 2-4-16,0-5-2 15,3 2 0-15,-3-2-54 16,6 0 29-16,-3-2-63 15,6-1 49-15</inkml:trace>
  <inkml:trace contextRef="#ctx0" brushRef="#br0" timeOffset="5">14349 10668 192 0,'-3'3'71'0,"3"-3"-38"0,-3 5-41 0,0 0 15 16,0 3-7-16,-6 3 14 16,3-1-8-16,-6 1-3 15,6 0-1-15,-3-1-86 16,6 1 46-16,-3-1-71 16,3 1 63-16</inkml:trace>
  <inkml:trace contextRef="#ctx0" brushRef="#br0" timeOffset="6">14691 10888 76 0,'-3'0'30'0,"3"2"-16"0,3-2-14 0,-3 0 7 16,0 0-6-16,0 0-3 15,0 0 3-15,0 0 3 16,0 0-3-16,0 0-1 16,0 0 11-16,0 0 7 0,0 0 4 15,3 3 2-15,-3-3-9 16,0 0-4-16,0 0-4 15,0 0-2-15,0 0-3 16,0 0-4-16,0 0 1 0,0 0-1 16,0 0 0-16,0 0 4 15,0 0 3-15,0 0-4 16,0 0-1-16,0 0 0 16,0 0 2-16,0 3-1 15,0-3-1 1,0 0 7-1,0 0 5-15,0 0-8 0,0 0-2 16,0 0-2 0,0 0 2-16,0 0-3 0,0 0 0 15,0 0 1-15,0 0 2 16,3 5-1-16,-3-5 2 16,0 0-2-16,3 2-1 15,-3-2 3-15,3 3 0 16,3-3-1-16,-3 0 1 15,0 3-4-15,3-3 0 16,0 2 1-16,0-2 2 16,0 0-1-16,0 0 2 15,-3 0 0-15,3 0 3 16,0 0-3-16,0 0 0 16,0 0 1-16,-3 0 0 0,2 0-2 15,-2 0 1-15,3 0-2 16,-6 0-1-16,0 0 1 15,6 0-1-15,-3 0-3 16,6 0 5 0,-3-2 2-16,0 2-6 15,0 0 0-15,0 0 0 16,-3 0 3 0,6-3 0-16,-3 3-1 15,0 0 1-15,0 0-1 16,3 0 0-16,-6 0 0 15,0 0 0-15,0 0 0 0,0 0 0 16,0-3 0-16,0 3 0 16,-3 0 0-16,0 0 0 15,3 0 0-15,-3 0 0 16,0 0 0-16,3 0 0 16,-3 0 0-16,0 0 0 15,6 0 0-15,-6 0 2 16,0 0-1-16,3 0-1 15,-3 0-2-15,5 0 1 16,-5 0 3-16,3 0 1 16,0 0-4-16,3 0-1 15,-3 0 1-15,0 0 0 16,0 0 1-16,0 0 0 16,0 0-3-16,3 0 2 0,-3 0 1 15,0 0 2-15,3 0-1 16,0 0-1-16,-3 0 1 15,3 0 1-15,0 0 1 16,0 0 1-16,0 0-7 16,0 0 0-16,0 0 1 15,0-2 1-15,-3 2 1 16,0 0 2-16,0 0-1 16,0 0 2-16,0 0-4 15,-3 0 0-15,0 0 1 16,3 0 0-16,0 0 0 15,0 0 0-15,-3 0 2 0,0 0 1 16,3 0-1-16,-1 0-2 16,-2 0-4-16,3-3 0 31,6 1-88-15</inkml:trace>
  <inkml:trace contextRef="#ctx0" brushRef="#br0" timeOffset="7">15453 10771 96 0,'-3'13'38'0,"3"3"-20"0,-3 11-1 15,3-11 14-15,-3 7-10 16,0 7-4-16,0-1-8 0,3 0-1 16,-3-3-5-1,3 1-2-15,0-6 2 0,0-3-2 0,3-2-1 16,0-3-19-16,3-5-10 16,0 0-38-1</inkml:trace>
  <inkml:trace contextRef="#ctx0" brushRef="#br0" timeOffset="8">15647 10933 92 0,'-9'15'35'0,"6"4"-18"0,-6 0-2 0,6-12 13 16,0 4-4-16,0 2-2 0,3 0-12 15,3 1-4-15,3-1-4 16,0-2 3-16,3-1 1 0,0-2 2 16,6-5 2-16,-4-1-3 15,4-4 1-15,0-1-5 16,3-2-2-16,-3-1 2 16,-3-1 2-16,-3-4-2 15,-9-2-2-15,0-3 0 16,-6 0-1-16,-3 3-3 15,0-3 2-15,3 5-1 16,0 1-2-16,0 2-17 16,3 5-55-1</inkml:trace>
  <inkml:trace contextRef="#ctx0" brushRef="#br0" timeOffset="9">15843 10978 112 0,'-12'29'44'0,"6"-19"-24"0,0-2-13 0,6-3 13 16,0 3-8-16,0 0 1 16,3 3-4-16,3 0 2 15,3-4-6-15,3 1 4 0,0-2 1 16,0-1 1-16,0-5 1 0,0 0 2 15,0-3 2 1,0-2-9-16,-4 0-2 0,1-3 1 16,-3-3 3-16,-6 1-4 15,-3-1-1-15,-3-5-2 16,0 3 1-16,-2 2-2 16,-1 1-1-16,-3 2-6 15,3 3-1-15,0-1-17 16,3 4-4-16,0-6-19 15,3 5-52 1,6-5 12-16</inkml:trace>
  <inkml:trace contextRef="#ctx0" brushRef="#br0" timeOffset="10">16066 10774 124 0,'-3'0'46'0,"3"0"-24"0,3 5-19 0,-3 0 10 16,0 3 5-16,3 6 6 15,-3 4 0-15,0 9 1 16,0 2-14-16,0 0 2 0,0 3 1 16,0-6-5-16,0 0-1 15,0-2-4-15,0-3-3 16,0-2 0-16,0-3 1 15,0-3-19-15,0-2-8 0,0-3-45 16,3-3-43 0,0 3 34-16</inkml:trace>
  <inkml:trace contextRef="#ctx0" brushRef="#br0" timeOffset="11">16263 11001 108 0,'-6'-2'44'0,"6"7"-24"0,-3-8-21 0,0 6 9 15,-9-3-3 1,-3 0 2-16,-3 5-2 16,0-2 0-16,1 2-6 0,-1 3-1 15,0-5 1-15,3 2 2 16,6-2-2-16,0-3 2 15,6 5 4 1,3 0 9-16,3 1 3 16,3-1-2-16,3 0-1 15,3 3-8-15,6-3-2 0,0 1 2 16,-1-4-1-16,1 1 0 16,-3 0-6-16,3-3-1 15,-3 0-46 1,3 0-50-16,0 0 19 15</inkml:trace>
  <inkml:trace contextRef="#ctx0" brushRef="#br0" timeOffset="12">16546 10948 132 0,'0'0'49'0,"3"6"-26"0,3 12-5 16,-4-10 18-16,-2 0-5 16,0 0 2-16,3 0-15 15,-3 3-5-15,0-3-8 16,0 2-2-16,0-2 1 0,-3-3-57 16,6 3 28-16,0-2-36 15,-3-1-15-15,0 3-8 16</inkml:trace>
  <inkml:trace contextRef="#ctx0" brushRef="#br0" timeOffset="13">16691 10930 140 0,'0'21'52'0,"3"-18"-28"0,-3 26-6 0,0-21 20 0,-3 0-10 16,3 0-1-16,0 0-14 15,-3-3-3-15,3 3-6 16,-3-3-5-16,6-2 0 0,-3-3 1 16,0 0 0-16,0 0 0 15,3-3 2-15,3-2-8 16,0-8-3-16,0-9-6 15,3 4-2-15,3-1 5 16,0 4 3-16,0-1 16 31,3 8-4-31,-3 0 17 16,3 2-11-16,-3 4 18 0,2 4-15 16,-2 1 13-1,3 5-14-15,-3 3 4 0,0 7-10 16,-6-5 0-16,3 1-3 0,-3-4 1 15,0 3-2-15,-3-5-31 16,3 3 16-16,-3-6-91 16,0 1 58-16,-3-4-68 15,0 3 67-15</inkml:trace>
  <inkml:trace contextRef="#ctx0" brushRef="#br0" timeOffset="14">16534 10782 228 0,'-6'-8'85'0,"12"8"-46"0,6 0-50 15,-6 0 13-15,2 0-11 16,-2 0-87-1,3 0 52-15,0 0-68 0</inkml:trace>
  <inkml:trace contextRef="#ctx0" brushRef="#br0" timeOffset="15">17305 10663 100 0,'0'5'38'0,"3"16"-20"0,-3 11-19 0,3-19 7 16,0 6 15-16,-3 7 9 15,0 1 7-15,-3 15 2 16,0-8-21-16,3 3-8 16,0-2-7-16,0-6-3 0,0-3 3 15,0-5-2-15,3-5 2 0,0-2-35 16,0-4-13-16</inkml:trace>
  <inkml:trace contextRef="#ctx0" brushRef="#br0" timeOffset="16">17495 10890 132 0,'-6'3'49'0,"9"0"-26"0,-9 18-27 0,6-5 8 15,-6-3 2-15,3 3 4 16,0 0-1-16,6-1 0 15,3 1-5-15,3 0-1 0,3-5 1 16,0-3 13-16,3-3 6 16,3-2-5-16,-3-3 0 15,-1-3-7-15,-2-2-1 16,-3-3 2-16,-3-8 3 16,-3-5-8-16,-6 2-2 15,-3 1-3-15,-6 4 1 16,0 1-2-16,1 0 2 15,-1 5-18-15,0 3-4 16,6 2-24-16,0 0-8 0,3 1-35 16</inkml:trace>
  <inkml:trace contextRef="#ctx0" brushRef="#br0" timeOffset="17">17873 10885 148 0,'0'-5'57'0,"-3"2"-30"0,3 0-5 16,-6 1 29 0,3 4-28-16,-6-2-2 0,-6 0-11 15,-2 3-5 1,2 2-2-16,-6 3 0 0,3 13-4 15,0 6 0-15,6-3-4 0,3-3 1 16,3 0 2-16,6-5-8 16,3 2 6-16,9-2-5 15,12-2-21-15,0-4-11 16,0-5-40-16,2-5-16 16,1-2 49-16,-3-1 23 15</inkml:trace>
  <inkml:trace contextRef="#ctx0" brushRef="#br0" timeOffset="18">18067 10951 160 0,'-3'-50'60'0,"-12"50"-32"0,6-3-11 0,0 3 20 15,0 0-15-15,0 3-4 16,-6-1-11-16,0 9-5 16,3 8-1-16,-3-4-1 0,4 4 0 0,2-3 0 15,3 2 0-15,3 1-3 16,3-3 2-16,3 0 1 15,3-6 0-15,3-4 0 16,0-1 2-16,-1-3-6 16,7-4-1-16,-3-1-3 15,-3-2 2-15,0-3 4 16,0-3 1-16,-3 1 1 16,-3-6 2-16,-3 5 1 15,0 9 3 1,3 2-1-16,-3 0-3 15,3 5-1-15,-3 3 2 0,6 2 2 16,0-2-2 0,0 3 0-16,3-3-3 0,0 0-1 15,0 0-15-15,-1-3-4 16,1-5-67 0,3 0-35-16,0-5 57 15</inkml:trace>
  <inkml:trace contextRef="#ctx0" brushRef="#br0" timeOffset="19">18180 10729 160 0,'-3'13'60'16,"3"-13"-32"-16,6 13-28 0,-6-5 28 15,3 5-17-15,-3 11 24 16,3 5-20-16,0 8 4 15,0 0-11-15,0 3-10 16,3-5 1-16,2-6-101 16,1-3 55-16</inkml:trace>
  <inkml:trace contextRef="#ctx0" brushRef="#br0" timeOffset="20">18823 10882 112 0,'-9'-5'44'0,"3"2"-24"0,0 1-4 16,3 2 16-16,-6 0-6 16,-3 2-1-16,-6 4-14 0,-3 2-4 15,0 7-5 1,1 12-4-16,-1-1 1 0,3-2-1 0,3 0-2 16,6-3 3-16,3-2 2 15,6 5 2-15,3-14 1 16,3 1 6-16,6-6 6 15,6-2-4-15,6-3 1 16,0-8-8-16,-4-6-1 16,1-1 0-16,-3-9 0 15,-3-3 0-15,0-2 0 16,-6-3-5-16,0-2-1 0,-3 2-2 16,-3-2 0-1,-3 2 3-15,0 6 2 0,-3 2-2 16,0 8 0-16,-3 3 1 15,0 8 0-15,3 2 0 16,-3 8 0-16,0 3 0 16,0 5 0-16,6 3 0 15,0 5 2-15,6 3 1 16,-3 13 1-16,0 0-2 16,6-2-2-16,0-1 1 15,0-5 1-15,0-5-1 16,-1-6 2-16,1-2-37 15,0-5-15-15,0-3-43 16</inkml:trace>
  <inkml:trace contextRef="#ctx0" brushRef="#br0" timeOffset="21">18998 10978 204 0,'-6'21'77'0,"6"-13"-42"0,0 2-41 0,0-2 14 16,0 0-3-16,0 0 2 16,0 0-1-16,0 0-1 15,0 0-3-15,3 0-19 0,0-3-9 16,0 0-63 0</inkml:trace>
  <inkml:trace contextRef="#ctx0" brushRef="#br0" timeOffset="22">19004 10843 160 0,'-6'-8'63'0,"9"8"-34"0,3-3-91 16,-3 3-17-16,0 0 27 15,3 3 15-15</inkml:trace>
  <inkml:trace contextRef="#ctx0" brushRef="#br0" timeOffset="23">19099 11028 148 0,'-2'18'57'0,"2"-18"-30"0,2 11-23 0,-2-8 33 16,3 2-22-16,-3-2 29 15,0-1-25-15,0-2 17 16,0 0-21-16,0-2 3 15,3 2-10-15,0-8-1 16,0 2-4-16,0-7-2 16,3 0 0-16,-3-8-1 15,3 5 0-15,0-3-3 16,3 9 2-16,3-1-4 16,0 3 3-16,0 0-14 15,0 3 8-15,0 5-27 16,0 3 20-16,-1-1-22 15,1 4 21-15,0-1-5 16,0 5 12-16,-3 1 6 16,0 0 2-16,-3-3 1 15,3 2 0-15,-3-5 6 16,0 3-3-16,0-5 8 16,0 2-7-16,3-5 5 15,0 0-5-15,0-5-2 16,-1 0-1-16,-2-6 1 15,3 3-1-15,-6-5 4 16,3 5-3-16,-9-5 1 0,3 2-1 0,-6 1-2 16,0-1 1-16,-6 3-1 15,7 5 0-15,-7 3 0 16,3 6 0-16,-3 7 4 16,3 3-2-16,-3 0 1 15,6 0-1-15,-3 2 1 16,6 1-2-16,3-1-1 15,6-2 1-15,9-3-39 16,6-2 21-16,6-6-88 16,-1 0 59-16</inkml:trace>
  <inkml:trace contextRef="#ctx0" brushRef="#br0" timeOffset="24">19626 10903 140 0,'-38'-10'52'0,"38"10"-28"16,-18 0-30-16,9 0 11 16,3 3-5-16,-6 2 18 15,3 5-10-15,-6 4 19 16,6 4-15-16,0 1 5 16,3-1-10-16,0 1 2 15,6-1-5-15,3 1 0 16,6-3-2-16,3-3-13 15,3 0 7-15,6-2-52 0,3-3 31 16,3-6-67-16,-1-2 53 16</inkml:trace>
  <inkml:trace contextRef="#ctx0" brushRef="#br0" timeOffset="25">19736 10745 148 0,'-8'-19'57'0,"8"19"-30"0,-3 0-32 0,0 3 18 16,6 2-9-16,-6 3 16 16,3 5-11-16,-3 6 14 15,6-1-14-15,-3 14 7 16,0 0-9-16,0 5-2 16,0 0-3-16,0-3-2 15,0-5 1-15,0-2-17 16,0-3 9-16,-3-6-89 15,3-2 52-15</inkml:trace>
  <inkml:trace contextRef="#ctx0" brushRef="#br0" timeOffset="26">19564 10866 232 0,'-6'-5'88'0,"6"5"-48"0,3 0-47 0,-3 0 18 16,6 0-9-1,6 0 1-15,6 0-1 0,2 0-37 16,4 0 19-16,3 0-94 16,0 3 60-16</inkml:trace>
  <inkml:trace contextRef="#ctx0" brushRef="#br0" timeOffset="27">19847 10975 176 0,'-42'24'68'0,"42"-24"-36"0,-9 13-37 0,6-5 25 16,6 2-13-16,-3 1 17 16,3 2-14-16,6-2 13 15,3-1-13-15,6-4 4 16,0 2-9-16,-1-8-2 15,4 0-2-15,0-3 18 16,-3 0-10-16,-3-5 25 16,0 1-19-16,-6-4 6 15,-3 3-12-15,-9-11-1 16,0 4-5-16,-6-7-26 16,0 4 12-16,-9-1-77 15,6 9 49-15,-3-1-100 16,3 1 79-16</inkml:trace>
  <inkml:trace contextRef="#ctx0" brushRef="#br0" timeOffset="28">20028 10954 172 0,'0'5'66'0,"0"-5"-36"0,12 34-33 0,-6-23 26 15,0-3-14-15,0 0 20 16,3 0-16-16,-6-3 9 15,3 3-13-15,-3-3 0 16,0 1-6-16,-3-6 9 16,0 2-6-16,-3-4 10 15,0 2-9-15,0-6 3 16,6 1-6-16,0-11 0 16,3 3-2-16,0-6-2 15,3 4 1-15,0-1-4 16,2 5 2-16,1 1-4 15,0 2 3-15,0-3-14 16,0 6 8-16,0-1-42 16,0 4 27-16,0-4-62 15,0 6 48-15,0-2-55 16,2 2 52-16</inkml:trace>
  <inkml:trace contextRef="#ctx0" brushRef="#br0" timeOffset="29">20335 10888 184 0,'-3'0'71'0,"3"0"-38"0,0 5-23 15,0 0 33 1,3 3-25-16,-3 5 16 16,3 9-20-16,0-7 1 0,3 4-9 0,0-3-1 15,0 0-3-15,0-3-2 16,2-3 1-16,-2-2-32 16,3 0 17-16,-3-5-63 15,3 2 43-15,3-7-72 16,0 2 60-16</inkml:trace>
  <inkml:trace contextRef="#ctx0" brushRef="#br0" timeOffset="30">20558 10848 160 0,'-12'3'63'0,"12"-3"-34"0,-18 15-19 0,6 1 35 16,6 3-26-16,-11 10 31 15,2 0-29-15,-9 8 19 16,3 0-24-16,-6 0-6 15,3-2-6-15,-5-4-21 16,8-2 9-16,0-2-122 16,6-6 71-16</inkml:trace>
  <inkml:trace contextRef="#ctx0" brushRef="#br0" timeOffset="31">19650 10853 88 0,'-15'0'35'0,"15"0"-18"0,21 0-7 0,-12-2 25 15,0 2-19-15,3-3 10 16,0 3-16-16,3-3-1 15,0 1-5-15,-1-1-3 16,1 3 0-16,-3-3-17 16,3 6 9-16,-3-3-65 15,0 0 39-15</inkml:trace>
  <inkml:trace contextRef="#ctx0" brushRef="#br0" timeOffset="32">13480 11097 100 0,'3'-3'38'0,"-3"-2"-20"0,15 5-6 0,-15 0 16 0,0 0-5 15,0 0 1-15</inkml:trace>
  <inkml:trace contextRef="#ctx0" brushRef="#br0" timeOffset="33">13492 11097 274 0,'-12'13'22'0,"-3"0"0"0,0 3-11 15,-3 0-2-15,-3 0-3 16,0 2-1-16,-5 1-3 16,-4-1-2-16,6-2 1 15,0-3-1-15,6 1-3 16,6-4 2-16,1 1-1 15,2-3 0-15,3 0 0 0,3 0 0 16,3 2 0-16,27 22 0 31,2 2 2-15,1-7 0-16,-3-1 0 16,3-2 2-16,-1-5 1 15,-5-4 1-15,-3-1 2 16,-3-4-3-16,-3-2-2 15,-3 0-9-15,0-3-3 16,-1 1-45 0,1-6-57-16,0-3 19 15</inkml:trace>
  <inkml:trace contextRef="#ctx0" brushRef="#br0" timeOffset="34">14218 11139 124 0,'-6'3'49'0,"-9"5"-26"0,9-16-12 0,12 10 15 15,-9 4-3-15,3-4 3 16,9 6-11-16,3 0-7 16,0 3-8-16,3 2-3 0,0 0 2 15,2 0 0-15,7 1 1 16,3-4 2-16,-3 1-1 16,-3-1 2-16,-3-2 0 15,-1 0 1-15,-2 0-2 16,-3-3-2-16,0 1-2 15,-3-1 1-15,-3 0 5 16,0 1 2-16,-3 2-5 16,-3-1 0-16,-3 9-1 0,-3 6 2 15,0 1 5-15,-6-2 4 16,-6 1 5-16,-3-1 4 16,1 0-6-16,2-2-3 15,0-1-6-15,3-2-4 16,3 0 0-16,3-3-1 15,3-2-18-15,3-3-5 16,3-6-38-16,0-2-13 16,3 0-10-1</inkml:trace>
  <inkml:trace contextRef="#ctx0" brushRef="#br0" timeOffset="35">14786 11454 76 0,'3'0'30'0,"3"2"-16"0,15-2-1 0,-12 3 14 16,6 0-4-16,0-1-1 15,6 1-8-15,0 0-1 16,2-3-6-16,-2 2 1 16,0 1-5-16,-3 0-4 0,-3-3 0 15,-3 0-15-15,-3 0-4 16,-6-3-43 0</inkml:trace>
  <inkml:trace contextRef="#ctx0" brushRef="#br0" timeOffset="36">15468 11282 88 0,'0'-5'33'0,"3"5"-18"0,-3 0 0 0,0 0 13 15,3 2-4-15,0 6-2 16,3 5 1-16,0 16 2 15,0 6-7-15,0 5 0 0,-3-6-11 16,3 6 2-16,-6-3 2 0,6-8-6 16,0-3-3-16,-3-5 1 15,0-2 0-15,0-6-28 16,0-2-12-16,5-3-53 16</inkml:trace>
  <inkml:trace contextRef="#ctx0" brushRef="#br0" timeOffset="37">15676 11533 120 0,'-6'3'46'0,"4"-3"-24"0,-1 8-28 0,3-3 6 16,-3 3 7-1,0 3 8-15,0 4 1 0,-3-1 0 16,12-1-6-16,-3 0-2 15,3 0-4-15,2-2 2 0,1-6 0 16,12 1 11-16,-3-6 6 16,-3 0-3-16,0-3-2 15,-3-5-4-15,-3-8-1 16,-3 3-1-16,0 0 0 16,-3-1-4-16,-3 1 0 15,-6 3-7-15,0-1-1 16,-3 0-13-16,0 3-7 15,0 1-33-15,3 1-14 16</inkml:trace>
  <inkml:trace contextRef="#ctx0" brushRef="#br0" timeOffset="38">15873 11528 116 0,'-12'8'44'0,"6"2"-24"0,0-2-15 16,3 3 13-16,0 5 7 16,3 0 5-16,0-3-12 15,6 0-3-15,3-2-9 16,3-1 5-16,0-2 2 0,3-2 5 0,6-6 3 16,5-3 0-1,-5-2-1-15,-3-3-6 0,-3 0-1 16,-6-5-6-16,0-1 1 15,-12 1-3-15,-6 0 0 16,-3 0-1-16,-3 2 0 16,0 3-13-16,0 0-4 15,0 3-23-15,1 2-9 16,2 3-42 0</inkml:trace>
  <inkml:trace contextRef="#ctx0" brushRef="#br0" timeOffset="39">16075 11303 60 0,'-3'3'24'0,"3"2"-12"0,3 6 14 15,0-4 18-15,0 9-6 16,0 11 0-16,0 2-6 16,0 0 0-16,0 0-16 15,-3 3-4-15,3 0-8 16,0-6-3-16,0-2 0 0,0-3-6 16,-3-2 1-16,0-4-49 15,0-1-59 1,0-4 19-16</inkml:trace>
  <inkml:trace contextRef="#ctx0" brushRef="#br0" timeOffset="40">16117 11546 112 0,'-30'8'44'0,"24"-2"-24"0,-6-1-19 0,9-2 11 15,3-3-6-15,0 2-1 16,3 6 4-16,3 0 4 0,0 0-3 16,3 0 2-16,6 0-7 15,6 0-1-15,3 0 2 0,0-3-3 16,-1 0 0-16,1-2-1 15,0 0-2-15,-3-1-32 16,0-2-56 0,-4-5 6-16</inkml:trace>
  <inkml:trace contextRef="#ctx0" brushRef="#br0" timeOffset="41">16566 11517 140 0,'0'3'52'0,"0"0"-28"0,3 2-24 0,-3 0 13 15,3 6 17-15,-3-3 13 16,0 5-13-16,3 3-5 16,0-3-15-16,0 0-6 0,0 1-1 15,-3-4-9-15,0 1-1 16,0-3-47-16,0-3-19 15,0 0-12 1</inkml:trace>
  <inkml:trace contextRef="#ctx0" brushRef="#br0" timeOffset="42">16709 11525 140 0,'0'3'52'0,"3"2"-28"0,-3 8-11 16,0-7 30 0,0 4-11-1,-3 1-16-15,0 5-10 16,3-11-4-16,0 0 0 0,0-2-1 16,0-3-1-16,3-8-6 15,3 0-1 1,0-2-2-16,3-1 3 0,0 0 2 15,3 3 2-15,0 3 1 16,0 0 7-16,0 5 6 16,0 5 3-16,0 0 3 15,-4 9-1-15,-2-4-1 16,0 6-6 0,-3-3-6-16,0-2-3 15,-3 0-29-15,0-4-14 16,-3-1-58-1</inkml:trace>
  <inkml:trace contextRef="#ctx0" brushRef="#br0" timeOffset="43">16599 11324 236 0,'-6'-2'88'0,"12"2"-48"0,3 0-58 16,-3 0 9-16,6 0-41 15,3-3-15-15,3-2-13 16,0-1-4-16</inkml:trace>
  <inkml:trace contextRef="#ctx0" brushRef="#br0" timeOffset="44">16269 11494 108 0,'-9'0'41'0,"6"5"-22"0,-15 0-7 16,12 0 13-16,-6 1-2 15,-3 2-2-15,-3 2-9 16,1-2-3-16,2 0-5 15,0 3-9-15,3-6-5 0,3 0-63 16</inkml:trace>
  <inkml:trace contextRef="#ctx0" brushRef="#br0" timeOffset="45">17263 11295 104 0,'-3'-5'38'0,"3"2"-20"0,0 0-15 0,0 3 12 0,0 0 4 15,0 0 3-15,0 0-3 16,3 3-1-16,0 2-2 16,0 3 3-16,0 6-11 15,-3 12 7-15,0 3 2 0,0 3-1 16,-3 0 3-16,0 2-6 15,0 0 0-15,0-2-8 16,0-5-3-16,0-4 3 16,0-1 4-16,3-6-12 15,0-3-4-15,0 0-24 16,0-5-7-16,3 0-21 16,0-3-51-1,-3-5 17-15</inkml:trace>
  <inkml:trace contextRef="#ctx0" brushRef="#br0" timeOffset="46">17424 11515 124 0,'-3'5'49'0,"6"6"-26"0,0-1-7 0,0-2 16 15,-3 5-9-15,0 1 0 16,0 1-14-16,3 1-3 0,-3 0-4 16,3-3-2-16,0-2 1 0,-3 0-129 31</inkml:trace>
  <inkml:trace contextRef="#ctx0" brushRef="#br0" timeOffset="47">17447 11343 92 0,'0'-6'35'0,"3"4"-18"0,0-1-60 16,0 3-9-16</inkml:trace>
  <inkml:trace contextRef="#ctx0" brushRef="#br0" timeOffset="48">17546 11303 108 0,'-3'11'41'0,"3"-1"-22"0,3 9-11 0,0-6 13 16,-3 11 5-16,3 7 5 15,-3 1-6-15,0 3-3 16,0-4-12-16,0-2-4 0,0-2-2 15,6-3-2-15,-6-3 1 16,0-5-2-16,0-3-5 16,0-5 0-16,6-3-7 15,-3-5-3-15,0-2 1 16,2-14 0-16,4-3-1 16,0 1 1-16,0-1 5 15,3 3 4-15,0 3 3 16,0 5 1-16,0 3 4 15,0 2 2-15,3 6 11 16,-3 2 6-16,-3 6 1 16,-1-1 1-16,-2 6-3 15,-3-3 1-15,-6 1-11 16,-3-1-4-16,-2-3 1 16,-1 1 2-16,-3 0-9 0,0-3 0 15,0-3-20-15,0 0-8 16,0-2-15-16,3-3-7 15,3-3-32 1,0 0-24-16,9-7 46 16</inkml:trace>
  <inkml:trace contextRef="#ctx0" brushRef="#br0" timeOffset="49">17742 11525 132 0,'6'8'49'0,"-3"0"-26"0,6 5-14 0,-3 3 14 15,-3-3 4-15,0 1 6 16,0 2-3-16,0-3 0 16,0 0-17-16,0 0-1 0,-3-2 1 0,0-3-5 15,0-3-2 1,0 0-1-16,0-5-1 0,0 0 0 16,0-2 0-16,0-4-11 15,0-2-3-15,0-5 3 16,6-5 3-16,3-3 1 15,3 2-1-15,0 3 0 16,2 3 0-16,1 2-13 16,0 3-6-16,0 6-35 15,0-4-56 1,3 4 18-16</inkml:trace>
  <inkml:trace contextRef="#ctx0" brushRef="#br0" timeOffset="50">18013 11517 136 0,'-21'-2'52'0,"18"-1"-28"0,0 3-11 0,0 3 17 16,-3-1-9-16,0 4 1 15,-3 2-13-15,1 5-3 16,-4 3-4-16,3 2-2 0,3 1 1 16,0-1-1-16,3 1 0 15,3-3 0-15,3-1 0 16,3-4 4-16,3-3 5 15,0-5-5-15,0-3-2 16,-1-3-4-16,4-2 1 16,-3-3 1-16,0 0 0 15,-3-11 2 1,0 6-1-16,-3 0 2 0,3 2-7 16,-3 3 1-16,0 6 3 15,-3 2 2-15,6 10 4 16,-3-2 1-16,3 3-6 15,0-1-2-15,0 1 2 16,0-3 1-16,-3 0-14 16,3-3-6-16,0-2-35 15,0-3-56 1,2-3 21-16</inkml:trace>
  <inkml:trace contextRef="#ctx0" brushRef="#br0" timeOffset="51">18141 11557 132 0,'3'11'49'0,"0"7"-26"0,-3 6-5 0,0-16 20 15,0 0-4-15,0 2 1 16,0-2-14-16,0 0-5 16,0-2-9-16,0-1-5 0,0-3 1 15,0 1 0-15,0-3 1 16,0 0-2-16,0 0-2 15,0-3 1-15,0-2-1 16,0 0-5-16,3-6 1 16,3 3 0-16,3-5 2 0,0 0 1 15,0 2 1-15,0 3-3 16,0 0 2-16,-1 3-15 16,1 3-6-16,0 2-20 15,0 0-6-15,0 0-30 16</inkml:trace>
  <inkml:trace contextRef="#ctx0" brushRef="#br0" timeOffset="52">18311 11557 152 0,'0'3'57'0,"3"-3"-30"0,3 2-16 16,0 4 15-16,0 2-3 15,-1 2-2-15,1 1-9 16,0-1-5-16,0 1-4 15,0-1-3-15,0-2 3 0,0 0-2 0,0-2-1 16,0-1-21-16,0-2-11 16,3-6-13-1,0 0-49-15,0-5 10 16</inkml:trace>
  <inkml:trace contextRef="#ctx0" brushRef="#br0" timeOffset="53">18495 11586 188 0,'-21'42'71'0,"4"-31"-38"0,2 18-17 0,9-13 22 16,-3 5-7-16,0 3 2 15,0 2-24-15,0 4-7 16,3-4-2-16,0-2-19 0,3-3-4 0,0-8-62 16,6-5-50-1,-3-8 43-15</inkml:trace>
  <inkml:trace contextRef="#ctx0" brushRef="#br0" timeOffset="54">19034 11531 152 0,'-18'-3'57'0,"9"0"-30"0,-6 6-18 16,6 2 14-16,-5 0-13 15,-4 3-3-15,0 11-5 16,3-1-2-16,0 4 1 16,3 1-4-16,6 4 0 0,3-1 2 15,6-2 2-15,3-3 2 16,6-5 1-16,6-8-2 16,0-3 1-16,0-7-4 15,-1-6 0-15,1-5 1 16,0-3 0-16,-3-5 4 0,-3-6 5 15,-6-2-5 1,-3-3-2-16,-3 1-1 0,0-14-1 16,-3 5-3-16,0 5 0 15,-3 9 6-15,3 5 3 16,0 8 3-16,0 2 2 16,0 16-8-16,3 9-1 15,0 4 4-15,3 6 4 16,3 2 3-16,0 9 5 15,3-4-8-15,0-1-1 16,0-4-5-16,0 1-3 16,0-4-3-16,0-2 1 15,-3-5-30-15,2-2-14 16,-2-6-39 0,0-3-37-16,6-5 47 0</inkml:trace>
  <inkml:trace contextRef="#ctx0" brushRef="#br0" timeOffset="55">19213 11615 164 0,'3'11'63'0,"0"-6"-34"0,-3 3-19 16,0 0 20-16,0 3-9 16,0 2 0-16,0 0-14 15,0 3-5-15,0-3-1 16,0-2-15-16,0-1-5 0,3-4-65 15,-3-6-36 1,5-3 54-16</inkml:trace>
  <inkml:trace contextRef="#ctx0" brushRef="#br0" timeOffset="56">19219 11544 116 0,'-3'-3'44'0,"9"0"-24"0,-1 3-54 0,-5 0-6 15,3 3-1-15,3 0 4 16</inkml:trace>
  <inkml:trace contextRef="#ctx0" brushRef="#br0" timeOffset="57">19290 11639 112 0,'6'29'44'0,"-3"-18"-24"0,-3 5 5 0,0-8 22 0,0-1-5 16,0 1-3-1,0-2-10-15,0-1-6 0,0-5-13 16,0 0 2-16,0 0 4 0,0-3-8 15,3-2-4-15,0-3-3 16,3-2-1-16,0-1-9 16,0 0-2-16,0 1 1 15,6-1 4-15,-1 6-2 16,4 2 1-16,-3 3 4 16,0 3 1-16,-3 0 2 15,0-1 0-15,0 1 2 16,0-1 1-16,0 1-4 15,0-3 1-15,0 0-2 0,0-3-2 16,0 1-11-16,-1-1-2 16,-2-2-3-1,3 2 11-15,-3-7 5 16,-3-4 0-16,-3 4 3 16,-3-1-1-16,-3 3 0 15,0 8 2-15,-3 3-3 0,1 5 2 16,-1 3 5-16,0 2 2 15,3 0 6-15,0 3 5 16,3 0-7-16,3 0-3 16,3-3-4-16,6 0-3 15,3-2-13-15,3-6-6 16,-1-5-125 0,4 3 79-16</inkml:trace>
  <inkml:trace contextRef="#ctx0" brushRef="#br0" timeOffset="58">19656 11568 148 0,'-33'0'57'0,"33"0"-30"0,-20 31-29 16,14-20 24 0,3-3-13-16,-3 2 29 15,0 4-21-15,3 2 14 16,6-1-18-16,9 4-7 15,-1-1-4-15,7-2-16 16,3-2 8-16,0-6-35 16,0-1 23-16,0-7-80 15,0 0 55-15</inkml:trace>
  <inkml:trace contextRef="#ctx0" brushRef="#br0" timeOffset="59">19841 11337 228 0,'-3'0'88'0,"3"0"-48"0,0 6-47 0,0 2 29 16,0 5-15-16,0 13 24 15,3 1-18-15,0 5 12 16,3 2-15-16,0 0-1 16,-1 1-5-16,-2-1-12 15,0-5 5-15,0 0-66 16,0-5 39-16,0-5-109 15,3-1 78-15</inkml:trace>
  <inkml:trace contextRef="#ctx0" brushRef="#br0" timeOffset="60">19736 11573 244 0,'-14'3'90'0,"14"-3"-48"0,3-3-49 15,-3 0 11 1,6 6-5-16,2-6-4 0,4 3 3 16,6-5-17-16,3 2 11 0,3-2-25 15,0 5 18-15,-1-3-2 16,-2 3 11-16,-3 0 14 16,-3 3-3-16,-3 5 22 15,-3 3-15-15,-6 2 14 16,3 3-15-16,-6 0 4 15,0-1-10-15,0 1 4 16,6 3-5-16,3-6 7 16,3 0-7-16,2-5 8 15,1 0-8-15,0-8 5 16,0 3-5-16,0-9 11 16,3 4-8-16,-6-6 12 15,-3 3-11-15,-9-6 14 16,0 3-13-16,-6-5-2 15,0 5-4-15,-6-8-29 16,0 5 14-16,-3-2-63 16,3 3 41-16,-3-1-103 15,6 3 77-15</inkml:trace>
  <inkml:trace contextRef="#ctx0" brushRef="#br0" timeOffset="61">20177 11642 228 0,'6'13'85'0,"-6"-13"-46"0,9 16-35 0,-6-11 34 31,0 3-23-31,-3 0 15 16,3 0-17-16,-3-3-1 0,3 0-7 0,-3-5 12 16,0 0-9-16,0 0 14 15,0 0-13-15,0-2-2 16,3-1-4-16,0-2-7 15,3 0 2-15,0-6-6 16,0 3 5-16,3 0-3 16,-1 3 3-16,4 0-11 15,3 2 7-15,-3-2-38 16,0 5 25-16,-3-3-66 16,3 3 48-16,-3-3-79 15,0 1 66-15</inkml:trace>
  <inkml:trace contextRef="#ctx0" brushRef="#br0" timeOffset="62">20439 11597 196 0,'0'0'74'16,"0"0"-40"-16,6 16-24 0,-3-11 35 16,3 3-26-16,-3 0 18 15,3 2-22-15,0 1 1 16,3 2-10-16,-3-2-8 15,3 2 1-15,-4-2-46 16,4-1 25-16,0-5-105 16,0 3 71-16</inkml:trace>
  <inkml:trace contextRef="#ctx0" brushRef="#br0" timeOffset="63">20683 11583 220 0,'-12'22'85'0,"12"-22"-46"0,-27 31-26 0,12-12 51 16,4-1-37-16,-16 17 26 16,6 5-32-16,-9 2-6 15,6 0-10-15,-2 1-46 16,5-9 23-16,0 0-139 16,9-5 87-16</inkml:trace>
  <inkml:trace contextRef="#ctx0" brushRef="#br0" timeOffset="64">8497 13129 100 0,'-3'0'38'0,"3"2"-20"0,3 6-12 16,-3 3 11-16,3 5 4 0,-3 2 2 16,3 3-8-16,-3 1-2 15,3-4-5-15,0 1-3 16,0-1-2-16,0-5-3 0,0 6 3 15,0-6-4-15,0-2 0 16,0-1 3-16,-3-2 1 16,3-3 3-16,-3 1 3 15,0-6 2-15,0-3 1 16,0 3 0-16,0-3 0 16,3-2-2-16,-3-3-1 15,3 0-3-15,0-2-1 16,0-4-3-16,3-1-2 15,0-7 1-15,2-1-1 0,1-1-3 16,6 0 2-16,-3 5 1 16,0 4 2-16,0 4-6 15,0 3 1-15,0 5-1 16,0 6 2-16,0 5-1 16,0 8-1-16,-4 2 3 15,-2 1 2-15,0 2 2 16,0-2 1-16,-3-3-2 15,0-1 1-15,0-4-2 16,-3 0-1-16,3-4 3 16,-3-1 0-16,0-6 3 15,0 0 1-15,3-3-3 16,0-5-1-16,6-2 1 0,0-4 0 16,0-4-5-1,3-1-1-15,3 6 1 0,0 0 0 16,2 2-2-16,1 6 2 15,0 8 1-15,-3 5 0 16,0 7 0-16,-3 1 2 16,0 3-3-16,-3-1 0 15,0 4 1-15,-3-4 2 16,0 1-1-16,-1-4-1 16,1-1 3-16,0-1 0 15,3-2-34-15,0-4-14 16,3-4-18-16,3-3-41 15,3-10 19 1</inkml:trace>
  <inkml:trace contextRef="#ctx0" brushRef="#br0" timeOffset="65">9208 13203 160 0,'-3'-19'60'0,"0"14"-32"0,-8-8-22 15,8 13 17-15,-3-3-5 16,-3 0-1-16,-3 9-7 15,-3-1-4-15,-3 11-3 16,-3 5-3-16,0 5 1 0,3 4-6 16,4-1 1-16,5-6 0 15,6-1 2-15,3-4 1 16,6-2 3-16,3-3-1 16,2-5 2-16,4-2 0 0,0-4 3 15,-3-4-5 1,3-6-3-16,-3 0 3 0,0-6 3 15,0-1-1-15,-3-4-2 16,-3 0-3-16,-3 4 1 16,-3 1 1-16,3 4 2 15,-3 2-1-15,3 5-1 16,0 6-4-16,2 5-2 16,1 2 0-16,0 4 4 15,3-1 1-15,0 3 3 16,3-3-3-16,0 0 0 15,3-2-34-15,0-3-15 16,9-3-27-16</inkml:trace>
  <inkml:trace contextRef="#ctx0" brushRef="#br0" timeOffset="66">9530 13166 192 0,'-18'-19'71'0,"9"17"-38"0,-6-1-34 15,9 3 15-15,-3 0-12 16,-3 3-1-16,-3 7-1 16,-5 9 0-16,2-1 0 15,0 6 0-15,3 2 2 0,0-2-3 16,9 0-2-16,6-3 2 0,12 0 2 16,0-2 0-16,6-3 2 15,9-6-9 1,2-2-1-16,1 0-18 0,3-8-7 15,0-5-16 1,-4 0-34-16,-2-6 18 16</inkml:trace>
  <inkml:trace contextRef="#ctx0" brushRef="#br0" timeOffset="67">9679 13248 80 0,'-9'-21'33'0,"6"13"-18"0,-3 0-9 0,6 8 16 15,-6 2-6 1,3 4-4-16,0 4 0 15,0 1-5-15,3 5 1 16,0 0 8-16,0 2 5 0,0 1-11 16,3-4-6-16,-3 1-2 0,3-5 0 15,0-3 1-15,0 0 5 16,0-3 3-16,0 0 13 16,-3-5 8-16,3-2-9 15,0-4-3-15,0-2-7 16,0-2-3-16,6-3-9 15,-3-3 0-15,2 3-3 16,7-1 0-16,-3 4-7 16,3-1-4-16,0 3-31 15,3 3-13-15,3 2-18 16,-3 1-23 0,-1-1 33-16</inkml:trace>
  <inkml:trace contextRef="#ctx0" brushRef="#br0" timeOffset="68">9896 13258 156 0,'-6'8'60'0,"3"-2"-32"0,-6 4-31 0,6-2 13 16,0 3-7-16,0 2 0 15,3 3 1-15,0 2 0 16,3-2-2-16,6-3 5 0,9 1 5 16,6-4 5-16,3-5 4 15,2-5-2-15,1-2 0 16,-3-1 1-16,-6-5 0 15,-3-2 6-15,-10-4 4 16,-8 1-5-16,-5-3-1 0,-7 0-13 16,-6 1-4-16,-3-1-18 15,0 2-8 1,6 4-43-16,3 2-18 0,6 3-37 16</inkml:trace>
  <inkml:trace contextRef="#ctx0" brushRef="#br0" timeOffset="69">10804 12970 156 0,'-3'-3'60'0,"3"6"-32"0,0 2-37 16,0 0 9-16,0 6 7 16,0 10 4-16,-3 6 2 15,0 12 2-15,0 4-8 16,3-1-2-16,0-2 1 0,-3 5-1 16,0-8 0-16,0-3-12 15,0-5-3-15,-3-5-72 16</inkml:trace>
  <inkml:trace contextRef="#ctx0" brushRef="#br0" timeOffset="70">10670 13145 204 0,'-9'-8'77'0,"9"8"-42"0,3 0-28 0,0 0 18 16,3 0-7-16,3 0 2 16,6-3-7-16,0-2-3 15,5-1-5-15,7 1-4 0,6 0 0 0,3-1-19 16,-4 4-5-16,-2-1-44 16,0 3-61-1,0 3 26-15</inkml:trace>
  <inkml:trace contextRef="#ctx0" brushRef="#br0" timeOffset="71">10929 13224 144 0,'-6'5'55'0,"9"0"-30"0,3 1-21 16,0-4 15-16,3 4-5 16,0-1 2-16,5-2-3 15,4-3 0-15,0 2-7 16,3-2-2-16,0-2 0 0,-3-1 0 0,-3 0 0 15,0-2 0-15,-4 0 0 16,-2-3-2-16,-6-5 1 16,-3 2-2-16,-6-2 2 15,-6 2-4-15,1 3 0 16,-10 0-1-16,0 6-2 16,0 7 0-16,3 8 0 15,0 0 0-15,3 3 0 16,7 8 5-16,2-5 1 15,6 2 0-15,3 0 1 16,5-3 0-16,7-2 1 16,9 0-5-16,0-5 1 0,3-3-27 15,8-3-9-15,1-10-48 16</inkml:trace>
  <inkml:trace contextRef="#ctx0" brushRef="#br0" timeOffset="72">11438 13163 244 0,'-15'-11'93'0,"9"11"-50"0,0 3-46 16,3 5 16-16,-3 5-12 15,-6 3-2-15,-9 3 2 16,-2 4 1-16,-1-1 0 16,3-1-4-16,3 3-1 0,0-6-18 15,-3 1-7-15,3-3-42 16,7-6-49-1</inkml:trace>
  <inkml:trace contextRef="#ctx0" brushRef="#br0" timeOffset="73">11238 13145 236 0,'-3'0'90'0,"6"2"-48"0,6 6-53 0,-3 0 13 16,3 5-4-16,3 3 3 15,0 3 0-15,3 2 2 16,3 0-2-16,0 0 2 0,-4 3 0 0,1-6-30 16,3-2-14-16,6-2-52 15</inkml:trace>
  <inkml:trace contextRef="#ctx0" brushRef="#br0" timeOffset="74">11652 12978 216 0,'-3'0'82'0,"3"2"-44"0,0 9-49 16,3-3 13-16,-3 8-4 16,0 5 3-16,0 5 0 15,0 12 2-15,0 1-2 16,0-2 2-16,6 0 0 0,-6 3-1 15,0-6-2-15,6-5-54 16,0-5-64-16,3-3 24 16</inkml:trace>
  <inkml:trace contextRef="#ctx0" brushRef="#br0" timeOffset="75">11459 13131 228 0,'3'0'85'0,"20"0"-46"0,7 0-46 0,-12 0 14 15,9-5-7-15,6 0 2 16,5-3-36-16,7-3-17 16,9 1-36-16,-1-1-15 0</inkml:trace>
  <inkml:trace contextRef="#ctx0" brushRef="#br0" timeOffset="76">12325 13118 128 0,'6'-3'49'0,"-3"3"-26"0,-3-2 4 15,0 2 21-15,0 0-8 16,-3 2-1-16,-3 1-18 16,-6 0-7-16,0 2-9 15,0 0-4-15,0 1 0 0,3-1-6 16,6 5 1-16,6 6 0 15,6 0 2-15,3 3-1 16,0 2 1-16,0-3 2 0,-3 1 2 16,-3-3-3-16,-3-3 0 15,-6 0 7-15,-6 0 6 16,-6 1-2 0,-3-9 2-16,-3 0-5 0,3-2-2 15,1-3-11-15,2-3-4 16,3 1-33-16,6-6-86 31</inkml:trace>
  <inkml:trace contextRef="#ctx0" brushRef="#br0" timeOffset="77">12393 13200 140 0,'0'19'55'0,"3"-1"-30"0,-3 6-29 15,0-13 10-15,3 2 1 16,0 0 4-16,3 0-2 16,0 0 0-16,3-2-5 15,0-3 2-15,3-3 0 0,0-2-2 16,0-3-3-16,-3-5-5 16,0-3 0-16,-1-6 4 15,1 1 2-15,6-5 2 16,-6-9 0-16,-3 3-5 15,0 1 1-15,0 4 0 16,-3 6 2-16,0 5-1 16,-3 8 2-16,0 8-4 15,0 5 0-15,3 3 5 0,0 5 2 16,0-2-2-16,3-3-1 16,3-1-1-16,0 1-2 15,3-5 1-15,0-1 1 16,0-4-39-16,2-6-16 15,4-3-21 1</inkml:trace>
  <inkml:trace contextRef="#ctx0" brushRef="#br0" timeOffset="78">12765 12965 108 0,'-6'-3'41'0,"6"6"-22"0,0 2-25 15,0 0 6-15,0 6 14 16,0 2 10-16,0 6 3 16,0 4 4-16,0 1-15 15,0 8-7-15,0 0-5 16,0-6-1-16,0-2 2 0,0-6 0 16,0-2 0-16,0 0-1 15,0-5 0-15,0-3 0 16,0-3 0-16,-3-5-2 15,3-3 1-15,0-2-2 16,3-6-1-16,3-7-2 0,0 2-1 16,6 3-1-16,6 2 0 15,3 3 0-15,0 6 3 16,0 4-5 0,-1 6 2-16,-2 5 6 0,0 3 4 15,-3 3 5-15,-6-1 4 16,-3-2 7-16,-6 0 6 15,-6 0-9-15,-6-3-3 16,0-2-5-16,-6-3-2 16,0-3-8-16,-2 0-2 15,2-2-22-15,0-3-8 16,3-3-24-16,3 1-10 16,6-4-25-1</inkml:trace>
  <inkml:trace contextRef="#ctx0" brushRef="#br0" timeOffset="79">13084 13134 224 0,'3'-5'85'0,"0"5"-46"0,-3 0-32 16,0 0 18-16,0 0 0 16,-3 2 4-16,0 1-15 15,-3 2-8-15,0 3-4 16,0 0-5-16,0 8 0 0,3 0-1 15,3 0 0-15,3 5 0 16,6-3 3-16,3 1 0 16,0-1 1-16,0 1 0 15,-3-1 0-15,-3-2 0 0,-6-2 2 16,-6-1 3 0,-3-3 2-16,0-2-1 0,-6-2-1 15,-6-1-3-15,3-5-2 16,-3 0-8-16,3-3-5 15,1-2-24-15,2-3-9 16,3-3-18-16,3 1-5 16,9-3-12-1</inkml:trace>
  <inkml:trace contextRef="#ctx0" brushRef="#br0" timeOffset="80">13307 12967 200 0,'-3'-5'74'0,"6"5"-40"0,0 0-44 16,-3 0 9-16,3 5-2 15,-3 6 1-15,3 5 19 16,-3 8 9-16,0 5-13 16,0 5-5-16,0 3-1 0,0 3-2 15,0-3 0-15,-3 2-3 16,3-7 1-16,-3-3-9 15,3-5-1-15,0-3-75 16,0-2-53 0,0-6 49-16</inkml:trace>
  <inkml:trace contextRef="#ctx0" brushRef="#br0" timeOffset="81">13197 13182 224 0,'3'-6'85'0,"6"6"-46"0,6-10-46 0,-6 10 16 15,9-3-6-15,2 0 1 16,4 1-9-16,-3-1-2 16,3 0-42-16,-3 1-18 15,5-1-15-15,1 1-2 16</inkml:trace>
  <inkml:trace contextRef="#ctx0" brushRef="#br0" timeOffset="82">13542 13160 160 0,'-3'19'60'0,"0"-1"-32"0,0 4-26 15,3-9 14-15,0 0-8 16,-3 0-2-16,0 1-3 16,3 1-3-16,0-1 1 15,0-4-8-15,0 1 0 0,0-3-70 16</inkml:trace>
  <inkml:trace contextRef="#ctx0" brushRef="#br0" timeOffset="83">13512 13018 204 0,'-3'-8'77'0,"9"5"-42"0,3-2-61 0,-3 5 5 15,3-3-8-15,3 0 3 16,3 1-8-16,3-1-1 16,3 0-1-16,0-5 0 15,2 1 22-15,1 1 10 16,-6-2 45-16,0 3 21 16,-3 2-20-16,-3 3-9 15,-3 3-16-15,0 5-4 16,-3 8-7-16,-6 10 3 0,0 6 1 15,0 8-8-15,-3-1 0 0,0 1 0 16,0-3 1-16,0 0 1 16,0-5 0-16,-6 0-44 15,6-9-62 1,3-4 11-16</inkml:trace>
  <inkml:trace contextRef="#ctx0" brushRef="#br0" timeOffset="84">13578 13126 160 0,'0'-3'60'0,"9"3"-32"0,6 0-33 0,-6 0 10 15,6 0-5-15,2-2 2 16,4 2-6-16,6 0-1 15,0-3-25-15,0 3-8 16,-1-3-7-16,-2 1-2 16,-3 2 26-16,-3 0 11 15,-3 2 41-15,-3 4 19 16,-3 2-8-16,-3 2-1 16,0 9-20-16,-6 5-5 15,0-1-8-15,0 6 0 16,0-5-5-16,0 0-4 0,3-3 0 15,2-2 3-15,4-6 1 0,3-2 3 16,0-9 1-16,0-2-12 16,3-2-4-16,0-6-1 15,-3-3 1-15,0-2 3 16,0-3 2-16,-3-8 4 16,-3-2 2-16,-1 5 0 15,1-1-2-15,0 9-2 16,-3 5-1-16,-3 8 8 15,6 11 4-15,0 2-2 16,-3 6-2-16,3-4 0 16,0 1-1-16,0 3-2 15,0-3-2-15,6-3 1 16,-3 3-1-16,0-3-9 16,0-2-4-16,0-9-59 15,12-2-28-15,2-5 49 16</inkml:trace>
  <inkml:trace contextRef="#ctx0" brushRef="#br0" timeOffset="85">14271 12991 200 0,'-2'-8'77'0,"-1"8"-42"0,6 3-45 0,-3-3 9 15,0 5 6-15,0 6 7 16,0 5 0-16,0 7 1 15,2 6-7-15,1 6-4 0,0 7-1 0,0-2-1 16,0 0 0-16,0-6 0 16,0-2 2-16,0-3-1 15,3-5-1-15,-3-6-48 16,0-2-22-16,3-3-14 16</inkml:trace>
  <inkml:trace contextRef="#ctx0" brushRef="#br0" timeOffset="86">14111 13145 196 0,'-3'-3'74'0,"9"3"-40"0,3 0-42 0,-3 0 12 15,3 3-2 1,8-1 3-16,4-2-2 0,3 0 0 15,6 0-1-15,3-2-26 0,2-4-9 16,1 1-47 0</inkml:trace>
  <inkml:trace contextRef="#ctx0" brushRef="#br0" timeOffset="87">14563 13197 192 0,'-6'22'74'0,"6"-9"-40"0,0 8-38 0,0-10 13 15,-3 2-7-15,0 3 1 16,0-3-2-16,0 3-1 0,3-3 1 16,0 0 1-16,-3 0-87 15</inkml:trace>
  <inkml:trace contextRef="#ctx0" brushRef="#br0" timeOffset="88">14545 13049 316 0,'-23'-13'118'0,"20"13"-64"0,6 0-67 16,-3 0 15-16,3 0-12 16,2 3 1-16,1-1-8 15,3 1-4-15,3 2 11 0,6 1-46 0,3 1-19 16,6 1-21-1</inkml:trace>
  <inkml:trace contextRef="#ctx0" brushRef="#br0" timeOffset="89">14721 13227 176 0,'-24'13'66'0,"18"-3"-36"0,-3 12-37 0,6-12 10 15,0 3-1-15,3 1 3 16,0-1 2-16,6 0 1 15,3 0-4-15,3-2 2 0,3-3 3 16,3-3-3-16,6-2-1 0,-1-6 2 16,-2-2 0-1,-3-3 8-15,-3-3 2 0,-3-2 5 16,-6 0 3-16,-6-3-2 16,-9-3-2-16,-3-2-7 15,-3 3-1-15,-3-1-21 16,0 1-9-16,4 4-25 15,2 4-9-15,3 2-37 16,6 5-43 0,9 1 46-16</inkml:trace>
  <inkml:trace contextRef="#ctx0" brushRef="#br0" timeOffset="90">15013 13152 172 0,'-3'22'66'0,"9"-1"-36"0,0 8-35 0,-3-16 10 16,0 3 3-16,-3 3 5 16,0-4 7-16,0 1 4 15,0 0-12 1,0-3 0-16,0-2-1 0,0-3-4 0,0-3 1 16,0 0 6-16,3-10 8 15,-1-3-8 1,4-5-9-16,3-3-5 15,3-5-6-15,6-3-1 16,3 3 1-16,3 2 4 16,0 9-1-16,-1 2-1 0,1 16 0 15,0 2 3-15,-3 6 9 16,0 0 4-16,-3 3-3 16,-4 2-1-16,-2 0-4 15,0-5-1-15,-3 0-32 16,0-3-13-16,6-5-74 15</inkml:trace>
  <inkml:trace contextRef="#ctx0" brushRef="#br0" timeOffset="91">10744 13526 60 0,'-3'0'24'0,"3"0"-12"0,0 0-3 16,0 0 9-16,0 0 5 15,0 0 6-15,0 0-5 16,0 0 0-16,0 0-9 15,0 0-2-15,0 0-5 16,0 0-3-16,0 2-2 16,0-2-3-16,0 3 1 0,-6-1 1 0,0 1 3 15,0 0-7 1,3-3-3-16,0 0 3 0,1 0 0 16,-1 0 2-16,3 0 2 15,-3 2 5-15,3 1 6 16,-3-3-5-16,9 0 5 15,2 0-1 1,1 0 2-16,6-3 2 16,6 1-5-16,9-4-1 15,9 1-6-15,-1 0-1 16,7 0-1-16,6 2-2 16,-1 0 1-16,1 1 1 0,8-1-1 15,4 0-1 1,-4 1-2-16,-2-1-1 0,-4 0 2 15,-2 1 2-15,0-1 2 16,-13 0 1-16,-2 1-5 16,-9-1 1-16,-6 3 0 15,-3 0 2-15,-7 0 3 16,-2 0 2-16,-3 0-3 16,-6 0-1-16,-3 0 3 15,-3 3 3-15,-3-1-9 16,-2 4-2-16,-4-1 3 15,-6 0 1-15,0 1 2 16,-6-1 2-16,-6 0-3 16,-8 3 0-16,-4 0 1 15,3 0 0-15,4 0-2 0,-1 0 1 16,6 0-2-16,4 0-1 16,2-3 1-16,6 0 1 15,3 1-3-15,6-1-2 16,3 0-1-16,6 3 3 15,9 0 0-15,6-3 1 16,3 1-5-16,6-1-1 16,6 6 3-16,-1-3 3 15,1-1-4-15,0 1 1 16,-6 0 1-16,-6 3 1 16,-3-3 3-16,-9-3 3 0,-9 0-2 15,-6 1-2-15,-3-1 6 16,0 0 3-16,0-2-5 15,3 2-3-15,3-2-1 16,0 0-1-16,3-1-3 16,3 1 0-16,3 2-29 15,6 0-12-15,3 1-70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6T00:45:12.10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2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T" name="resolution" value="1" units="1/dev"/>
        </inkml:channelProperties>
      </inkml:inkSource>
      <inkml:timestamp xml:id="ts1" timeString="2020-01-16T00:45:24.499"/>
    </inkml:context>
    <inkml:brush xml:id="br1">
      <inkml:brushProperty name="width" value="0.05292" units="cm"/>
      <inkml:brushProperty name="height" value="0.05292" units="cm"/>
      <inkml:brushProperty name="color" value="#00B0F0"/>
    </inkml:brush>
    <inkml:brush xml:id="br2">
      <inkml:brushProperty name="width" value="0.05292" units="cm"/>
      <inkml:brushProperty name="height" value="0.05292" units="cm"/>
      <inkml:brushProperty name="color" value="#FFC000"/>
    </inkml:brush>
    <inkml:brush xml:id="br3">
      <inkml:brushProperty name="width" value="0.05292" units="cm"/>
      <inkml:brushProperty name="height" value="0.05292" units="cm"/>
    </inkml:brush>
  </inkml:definitions>
  <inkml:trace contextRef="#ctx0" brushRef="#br0">17072 1172 57 0,'0'0'0'0,"0"0"0"0,0 0 0 0,0 0 0 15,3-5 0-15,-3 5 0 0,9-5 93 0,-9 5 14 16,0-3 2-16,3-2 1 0,0-3-12 0,-3 8-2 16,0 0-1-16,0 0 0 0,6-11-4 0,0 6-1 15,-6 5 0-15,0 0 0 0,0 0-18 0,0 0-3 0,0 0-1 0,0 0 0 16,-3 5-9-16,6 6-3 0,0-3 0 0,0 5 0 15,-6 5-30-15,3 4-6 0,3-4-2 0,3 8 0 16,-9 1 6-16,3-1 0 0,3 6 1 0,-3-5 0 16,0 4-13-16,-3 4-4 0,0-11 0 0,3 2 0 15,6 0 4-15,-3-4 1 0,-6-4 0 0,6 1 0 16,0-6-13-16,-3-5 0 0,3 5 0 0,-3-8 0 16,-3 3 0-16,3-8 8 0,0 0-8 0,0 0 12 15,-3-8-12-15,0-2 0 0,6-3-9 16,-3-1 9-16,-3-2-40 15,3-7-1-15,0 1-1 0,0-4 0 0,-3-6 25 16,3 6 5-16,-3-1 0 0,6-4 1 0,3 4-10 16,-6-5-3-16,3 6 0 0,3 5 0 0,3-8 24 15,0 8 16-15,-6 2-2 0,3 3-1 0,6 3-1 16,-3 0-1-16,0 2 0 0,-6 3 0 0,3 3 14 16,2-3 3-16,4 8 1 0,0 0 0 0,-12 0-5 0,9 8 0 0,3 5-1 0,-3-2 0 0,-6 2-12 0,3 0-3 15,-3 8 0-15,-3-7 0 0,0 4-8 0,-3 1 0 16,-3-4 0-16,-3 4 8 0,0-6 4 0,0 6 0 15,-6-6 0-15,0 0 0 0,4 0-4 0,-1-5-8 16,-6 3 12-16,3-3-4 0,0-8-8 0,3 5 0 16,3-5 0-16,0 0 8 15,0-5-53-15,3 0-11 0,3-3-3 0,0 0-469 16,0 2-95-16</inkml:trace>
  <inkml:trace contextRef="#ctx0" brushRef="#br0" timeOffset="351.977">17385 1180 1036 0,'0'0'46'0,"0"0"10"0,0 0-45 0,3 8-11 0,-6 3 0 0,6-3 0 16,0 5 91-16,3-8 16 0,-6 8 3 0,0-5 1 15,3 3-55-15,0-3-12 0,0 5-1 0,0-8-1 16,-6 3 9-16,3-8 1 0,0 0 1 0,3 8 0 15,-3-8-24-15,0 0-5 0,0 0 0 0,0 0-1 16,0 0-11-16,0 0-1 0,0 0-1 0,0 0 0 0,0 0-2 0,0 0-8 16,-3-3 12-16,6-2-4 0,0-3-8 0,0-2 0 15,-6 2 0-15,3-6 8 0,6 1 0 0,-3 0-8 16,0 0 12-16,0 0-4 0,0-1 8 0,3 1 0 16,0 0 1-16,2 0 0 0,-2 7-5 0,0 1-2 15,0-3 0-15,3 3 0 0,-9 5-10 0,6 0 0 16,3 0 0-16,0 0 0 15,-3 0-21-15,0 5-7 0,3-2 0 0,0 2-1 16,3 0-55-16,-3 1-10 0,-3-4-2 0,3 4-1 16,5-6-134-16,-5 5-26 0</inkml:trace>
  <inkml:trace contextRef="#ctx0" brushRef="#br0" timeOffset="683.979">17617 1180 576 0,'15'0'25'0,"-15"0"6"0,0 0-31 0,0 0 0 15,0 0 0-15,0 0 0 0,0 0 234 0,0 5 41 0,0-5 8 0,3 8 1 16,3-2-179-16,-6-6-36 0,0 0-7 0,0 0-2 15,12 8-1-15,-3-8-1 0,-3 5 0 0,-6-5 0 16,9 0-40-16,0 0-8 0,3 0-2 0,-4-5 0 16,-2 5-8-16,6-6 8 0,0 4-8 0,-3-4 8 15,-3 1-8-15,3 2 0 0,-3-7 0 0,3 2 0 16,-3 3-8-16,-3-3-4 0,0 0-1 0,0 2 0 16,0 1-2-16,0-3 0 0,-6 3 0 0,3-3 0 15,-6-3-1-15,3 3 0 0,-6 3 0 0,0 2 0 16,3-2 4-16,-3 5 1 0,-6 0 0 0,3 0 0 15,-3 5 11-15,-2 3-10 0,5-2 10 0,0 2-10 16,-3 5 10-16,0-5 0 0,6 2 8 0,-3 4-8 16,0-1 19-16,3 0-1 0,6 0 0 0,0 1 0 15,-3-1 16-15,6-5 3 0,-3 2 1 0,6 3 0 0,6 1-11 0,-3-9-3 16,0 8 0-16,3-5 0 0,6-3-14 0,0 3-10 16,-6-2 12-16,6-6-12 0,3 2 0 0,5 4 0 15,-5-6 0-15,0 0 0 16,3-6-88-16,-3 4-22 0,3-4-4 0,0 1-738 15</inkml:trace>
  <inkml:trace contextRef="#ctx0" brushRef="#br0" timeOffset="1184.019">17954 1127 460 0,'0'0'20'0,"0"0"5"0,0 0-25 0,0 0 0 0,-3 8 0 0,0 3 0 15,3-3 219-15,-3 5 38 0,6 0 8 0,-3 6 2 16,-3-4-153-16,3 4-30 0,-3 5-7 0,0-3-1 16,3 5-25-16,-3-4-6 0,0 1-1 0,3 4 0 15,0-9 3-15,-3 4 0 0,3 1 0 0,0-1 0 16,0-4-47-16,3-5 0 0,-3 0-10 0,3 1 2 15,0-9 8-15,-3-5 12 0,0 0-2 0,0 0-1 16,0 0-41-16,0 0-8 0,0 0-1 0,0 0-1 16,0-5 10-16,3-6 1 0,-3-2 1 0,0-3 0 15,-3 3 11-15,3-6 3 0,-3-5 0 0,3 3 0 0,0 0 16 16,-3-3-12-16,3 3 12 0,0-3-10 0,0 3 10 0,3-5 0 16,0 5 0-16,3-3-8 0,0 3 8 0,-1-3 0 15,4 8 0-15,0-3-8 0,0 1 8 0,-3 5 16 16,3 5-4-16,3 2-1 0,-3-2 13 0,3 3 4 15,-3 0 0-15,0 5 0 0,3 5-4 0,0 3 0 16,-4 3 0-16,-2 2 0 0,0 3 6 0,-3 0 1 16,-3 5 0-16,-3-3 0 0,0-2-23 0,-3 3-8 15,-2-1 0-15,-1 1 0 0,0-6 0 0,-3 0 0 16,3-5 0-16,-3 5 0 0,3-7 0 0,0 2 0 16,0-3 0-16,0 3 0 15,3-8-25-15,-3 0-8 0,3 0-2 0,6 0 0 16,-3 0-64-16,0-5-13 0,0 2-2 0,3-8-613 0</inkml:trace>
  <inkml:trace contextRef="#ctx0" brushRef="#br0" timeOffset="1470.977">18177 1135 1594 0,'0'0'35'0,"0"0"7"0,0 0 2 0,3 11 1 0,3 2-36 0,0 0-9 0,0 0 0 0,-3 1 0 16,0-1 42-16,0 0 6 0,-1-5 2 0,1 3 0 15,0 2-5-15,0-5-1 0,-3-8 0 0,0 5 0 16,0-5-5-16,0 0-2 0,0 0 0 0,0 8 0 16,0-8-13-16,0 0-4 0,0 0 0 0,0 0 0 15,0 0-6-15,0 0-2 0,0 0 0 0,0 0 0 0,-3 0-12 0,3-8-18 16,0-3 4-16,3 3 1 0,0 1 13 0,3-9-9 16,-6 2 9-16,6 1-8 0,0 0 8 0,3 5-13 15,-3-5 5-15,3 0 8 0,-3 5-10 0,3 2 10 16,0 1 0-16,-3-3-9 0,0 3 9 0,3 5-10 15,-3 0 10-15,3 0-10 16,0-5-34-16,-1 5-6 0,1 5-2 0,0-5 0 16,-3 5-140-16,3-5-28 0,0 0-5 0</inkml:trace>
  <inkml:trace contextRef="#ctx0" brushRef="#br0" timeOffset="1752.976">18507 1122 691 0,'0'0'61'0,"0"0"-49"16,-3 5-12-16,-3-5 0 0,0 0 164 0,-3 8 31 15,3-8 5-15,0 5 2 0,0 1-110 0,1 2-21 16,-1-3-5-16,0 8-1 0,0-5-13 0,0 0-2 0,3 3-1 0,3 2 0 16,0-5-2-16,0 5-1 0,0-2 0 0,3-4 0 15,0 1-16-15,3 3-3 0,3-3-1 0,-3-3 0 16,-6-5-12-16,11 8-2 0,1-3-1 0,0-5 0 16,-3 0-11-16,3 0 8 0,3 0-8 0,-3-5 8 15,-3 5-8-15,0-8 0 0,3 3 0 0,-3-3-11 16,-1 3 11-16,-2-3 0 0,0-3 0 0,-3 3 0 15,0-2 0-15,0 2-8 0,-3 0 8 0,-3-5-8 16,0 2 0-16,0 3 0 0,-6-5 0 0,1 5 0 16,-1-5-7-16,0 7-1 0,3 1 0 0,-3-3 0 15,0 3-28-15,-3 5-7 0,3 0-1 16,0 0 0-16,0 0-123 0,3 0-25 0</inkml:trace>
  <inkml:trace contextRef="#ctx0" brushRef="#br0" timeOffset="2003.977">18817 1064 1728 0,'0'0'38'0,"0"0"8"0,0 0 2 0,0 0 0 0,0 0-39 0,-3 5-9 16,-6-5 0-16,3 0 0 0,-3 5 11 0,3-2 0 15,-3 2 0-15,0 0 0 0,-3 9 8 0,3-6 1 16,0 5 1-16,-3 0 0 0,4-2 27 0,-1 2 6 15,0 0 1-15,6 0 0 0,0 1-28 0,3-1-6 16,3 0-1-16,0 0 0 0,6-7-20 0,0 7 0 0,-1-5 0 0,1 0 8 16,3 2-18-16,0-7-3 0,0 2-1 0,3-5 0 31,-3 5-43-31,3-5-9 0,0-5-2 0,-3 0-782 0</inkml:trace>
  <inkml:trace contextRef="#ctx0" brushRef="#br0" timeOffset="2349.977">18936 1146 1472 0,'0'0'65'0,"0"0"14"15,0 0-63-15,0 0-16 0,0 0 0 0,0 0 0 16,9 0 22-16,0 8 2 0,3-8 0 0,-1 5 0 0,-2-5 33 0,3 0 7 16,-3 0 2-16,3 3 0 0,0-6-2 0,0 3 0 15,0 0 0-15,3-5 0 0,0 5-64 0,-3-8-17 16,-4 2-2-16,1 1 0 0,3 0 31 0,-3 2 5 15,-3-7 2-15,0 2 0 0,-3 2-19 0,0 4 0 16,0-9 0-16,-3 3 0 0,0 0 0 0,0 3 0 16,-6-3 0-16,0-3 0 0,0 3 40 0,-6 3 4 15,0-3 0-15,0 8 1 16,-2 0-87-16,-4 0-18 0,6 8-3 0,-6-3-1 0,3 3 36 0,-3 3 8 16,3-3 0-16,3 5 1 0,1 0 28 0,-1 1 6 15,3-1 1-15,0 0 0 0,6 0 13 0,-3 1 3 16,6-4 1-16,0 3 0 0,0 1-7 0,6-6-2 15,3 5 0-15,3 0 0 0,-3-8-24 0,5 3 0 16,-2 3 0-16,6-9 0 16,6 4-148-16,-3-6-24 0,0 5-6 0,0-10-1 0</inkml:trace>
  <inkml:trace contextRef="#ctx0" brushRef="#br0" timeOffset="2620.977">19317 1061 1843 0,'-12'3'81'0,"6"-6"18"0,0 3-79 0,-3 0-20 0,3 0 0 0,-3 8 0 16,3-8 21-16,-3 0 1 0,0 0 0 0,3 5 0 16,-3-5-22-16,3 8-8 0,4-8 0 0,-4 5 0 15,0 3 8-15,6 0 0 0,-3-2 10 0,6 2-10 16,0 2 0-16,0-2 0 0,5-3 0 0,1 3 0 0,-3 3 0 0,6-3 0 16,-3-3 11-16,3 8-11 0,-6-5 13 15,0-2-4-15,3 7-1 0,-6-5 0 0,-3-8-8 0,6 8 0 16,-6 2 0-16,-3-2 8 0,3-8 45 0,-6 11 9 15,-3-3 2-15,0-8 0 0,0 5-48 0,0-2-16 16,0 2 9-16,0-5-9 0,3 0 0 0,0 0-12 16,-2-5 0-16,2 2 1 15,3-2-103-15,-3-1-21 0,6 4-4 0,-3-4-682 0</inkml:trace>
  <inkml:trace contextRef="#ctx0" brushRef="#br0" timeOffset="2880.992">19486 971 1760 0,'-14'0'39'0,"5"0"8"0,0 5 1 0,0-5 1 0,-3 0-39 0,3 8-10 15,-3 0 0-15,3 3 0 0,-3-3 0 0,3 0 0 0,-3 2 0 0,3 3 8 16,3-5-8-16,1 3 0 0,2 2 0 0,6-5 8 16,-3 5 11-16,2-5 1 0,4 3 1 0,3 2 0 15,3 0 7-15,3 1 2 0,-3-1 0 0,0 0 0 16,-3 0-30-16,3 1 0 0,0-1 0 0,-6-8 0 15,0 8 57-15,-3-7 6 0,0 1 1 0,-3-1 0 16,-6-4-52-16,0 4-12 0,3-1 0 0,-6-5 0 16,0 0 0-16,0 0 0 0,-3 0 0 0,3-5 0 15,3-1-48-15,-3 4-13 0,3-4-3 16,0-1-546-16,0 1-110 0</inkml:trace>
  <inkml:trace contextRef="#ctx0" brushRef="#br0" timeOffset="3202.984">19632 1095 1728 0,'0'0'38'0,"-3"0"8"0,-3 6 2 0,0-6 0 0,-3 8-39 0,1 0-9 16,2 2 0-16,-3-2 0 0,0 3 0 0,0-3 0 16,0 5 0-16,0-5 0 0,0 2 53 0,6-2 9 15,0 6 2-15,0-1 0 0,6 0 0 0,0-8 0 16,3 8 0-16,0-7 0 0,3 2-52 0,3-3-12 15,-3 3 0-15,3-3 0 0,2-5 54 0,1 0 8 16,-3 0 2-16,0 0 0 0,0-5-52 0,0 0-12 16,-3 2 0-16,3-2 0 0,0-3 0 0,-3 2 0 15,-3-1 0-15,0-4 0 0,0 3 0 0,-3-3 0 0,-1 4 0 0,1-7 0 16,-3 1 0-16,-5 5 0 0,-1-5 0 0,0 0 0 16,0 2 0-16,-6-2 0 0,0 5 0 0,0-3 0 31,0 3-48-31,0 3-13 0,-3-3-3 0,3 8 0 15,0 0-102-15,1-5-21 0,2 2-4 0,0 3-1 0</inkml:trace>
  <inkml:trace contextRef="#ctx0" brushRef="#br0" timeOffset="3456.977">19781 1087 1728 0,'0'0'38'15,"6"8"8"-15,-3-2 2 0,0 2 0 0,3 5-39 0,0 0-9 0,0-8 0 0,3 9 0 0,-6-1 53 0,3-5 9 16,-3 2 2-16,0-2 0 0,-3-8-52 0,0 0-12 15,6 8 0-15,-6-8 0 0,0 0 0 0,0 0 0 16,0 0 0-16,0 0 0 0,0 0 54 0,0 0 8 16,0 0 2-16,0 0 0 0,0 0-52 0,0 0-12 15,0-2 0-15,3-4 0 0,0-2 0 0,0-2 0 16,0-3 0-16,3-1 0 0,-1 6 0 0,4-5 0 16,0 0 0-16,3-6 0 0,3 6 0 0,0 0 0 15,3 0 0-15,-3 5 0 0,0-3 0 0,2 3 0 16,-2 3 0-16,3 0 0 0,-3 2 0 15,0 3 0-15,3 0 0 0,0 0 0 0,-3 0 0 16,-1 0 0-16,1 3 0 0</inkml:trace>
  <inkml:trace contextRef="#ctx0" brushRef="#br0" timeOffset="4184.978">20871 979 1497 0,'0'0'32'0,"-6"0"8"0,-3-3 0 0,3 3 4 0,-3 0-36 0,0 0-8 0,-6 0 0 0,0 0 0 15,3 8 53-15,0-8 9 0,-3 6 2 0,0-6 0 16,1 7 0-16,2-1 0 0,0-4 0 0,6 4 0 16,0-1-36-16,12 3-8 15,9 5 0-15,3 0-1 16,-1-2-19-16,10 10 0 15,9-2 0-15,-3 7 0 0,-9-13 35 16,-7 6 9-16,-5-6 3 0,-6-5 0 16,-3 0-38-16,-6 3-9 0,-3-3 0 15,-3-1 0-15,-3-1 53 0,-5-1 9 16,2-5 2-16,-3 0 0 0,-3 0 0 0,3 0 0 16,0-5 0-16,0 5 0 0,1-8-52 15,-1 3-12-15,3-3 0 0,0 2 0 0,0-2-100 16,3 3-22-16,3-8-5 0,0 5-1 0,3 3-102 15,3-3-21-15,3-3-4 0,3-2-1 0</inkml:trace>
  <inkml:trace contextRef="#ctx0" brushRef="#br0" timeOffset="4374.977">20999 783 1958 0,'0'0'43'0,"0"0"9"0,0 0 1 0,0 0 3 0,0 0-45 0,3 11-11 0,-1-3 0 0,-4-3 0 16,-1 8 0-16,0 0 0 0,3 9 0 0,-3 1 0 15,-3 4 53-15,3-1 9 0,-3 6 2 0,3 2 0 16,-3-2-52-16,3 0-12 0,3-6 0 0,0 1 0 16,0-1 0-16,3 1 0 0,-3-9 0 0,6-2 0 15,-3 3-100-15,3-6-22 0,-6-2-5 16,3 2-1-16</inkml:trace>
  <inkml:trace contextRef="#ctx0" brushRef="#br0" timeOffset="4870.978">20823 971 2203 0,'-12'-8'48'0,"12"8"11"0,0 0 1 0,0 0 2 0,-6-5-50 0,6 5-12 16,9-5 0-16,0 5 0 0,0-8 8 0,3 2-8 15,6 6 11-15,2-8-11 0,-5 8 0 0,6-5-9 16,0 5-1-16,0 0 0 0,0-5 10 0,0 5 0 15,-4 0 0-15,7 0 0 0,-3 0 0 0,0 5 0 16,3-5 0-16,-4 0 0 16,4 0-104-16,-3 0-20 0,0 0-3 0,-3 0-1 31,-6 0 0-31,0 0 0 0,-3 5 0 0,2-2 0 0,-5 2 97 0,0-5 19 16,0 6 12-16,-6-6-13 0,0 0 65 0,0 0 14 0,-3 5 2 15,0-2 1-15,-6 7-2 0,-2-2-1 0,-1-3 0 16,-3 3 0-16,0 11-2 0,0-6 0 0,3 3 0 0,-3 0 0 0,0 5-51 0,3-3-13 0,3-4 0 0,4 2 0 15,-1 2 54-15,6-5 8 0,-3 1 2 0,6-4 0 16,0 3-52-16,3-5-12 0,2-2 0 16,1 2 0-16,0-3 0 0,3-5 0 15,0 0 0-15,3 0 0 0,0-5 0 16,-3-1 0-16,6 4 0 0,-3-4 0 0,2-2 0 16,-2-2-12-16,-3 2 3 0,0 0 0 15,-3-5 1-15,-3 2 0 0,3 3 0 0,-3-2 0 16,0 7 8-16,-6 3 0 0,0 0 0 0,0 0 0 15,0 0 0-15,0 0 0 0,0 0 0 0,6 3 0 0,-3 2 0 0,-3 0 16 0,3 8-4 0,-3-7-1 16,-3 2-11-16,9 5 10 0,-3-8-10 0,6 3 10 0,-6-3-10 16,6 3 0-16,-4-2 0 15,1 2 0-15,3-8-86 0,0 0-22 0,-3 0-5 0,3-8-467 16,0 8-94-16</inkml:trace>
  <inkml:trace contextRef="#ctx0" brushRef="#br0" timeOffset="5075.977">21641 725 1555 0,'-8'-3'68'0,"8"3"16"0,0 0-68 0,0 0-16 15,0 0 0-15,0 8 0 0,0 5 92 0,-3 1 14 0,-3-1 3 0,3 5 1 16,0 4-85-16,3 1-17 0,-3 9-8 0,3-5 8 16,0 2 19-16,0 3 3 0,0-1 1 0,3 4 0 15,-6-6 7-15,6-3 2 16,0 1 0-16,3-1 0 0,-3-7-32 0,0 2-8 0,-6-8 0 0,6 0 0 31,0 1-136-31,-1-7-28 0,1-1-5 0</inkml:trace>
  <inkml:trace contextRef="#ctx0" brushRef="#br0" timeOffset="5296.977">21445 905 1958 0,'0'0'87'0,"-3"0"17"16,0-5-83-16,3 5-21 0,0 0 0 0,6 0 0 0,3-8 65 0,6 8 9 16,-3 0 2-16,6 0 0 0,-1-6-76 0,1 6 0 15,3-5-14-15,0 2 2 0,3 3 20 16,3-5 4-16,5 0 0 0,4 2 1 0,-6 3 4 0,0-5 1 16,-4 0 0-16,-2 5 0 15,0 0-38-15,-3 0-7 0,0-3-1 0,-6 3-1 16,-7 3-164-16,1-3-33 0</inkml:trace>
  <inkml:trace contextRef="#ctx0" brushRef="#br0" timeOffset="5681.979">21903 934 1036 0,'0'0'92'0,"0"0"-73"0,-3 5-19 0,6 1 0 16,3-6 202-16,0 8 37 0,0-3 7 0,0 0 2 15,3 3-180-15,-3 0-36 0,3 3-8 0,-3-4 0 16,3-1 18-16,0 2 4 0,3-3 1 0,-3 3 0 16,0-8 10-16,0 0 3 0,5 5 0 0,-5-5 0 15,-9 0-44-15,9-5-8 0,6 0-8 0,0-3 12 16,-3 2 8-16,-3 4 3 0,0-4 0 0,0-1 0 16,0 1-23-16,-9-2 0 0,-6 3-10 0,3-3 10 15,9-2-26-15,-6 2 2 0,-6 2 0 0,0-2 0 31,-3 3-14-31,0-3-2 0,-3 3-1 0,0 5 0 0,-3 0 15 0,0 0 3 0,-3 5 1 0,-2-2 0 16,-7 7 6-16,9-2 0 0,3 3 1 16,3 2 0-16,-6 0 6 0,6 8 1 0,-2-7 0 15,2 4 0-15,3 1 26 0,0-6 6 0,6 8 0 0,0-8 1 16,-3 6 20-16,9-6 4 0,3 6 1 0,9-6 0 16,-3 3-20-16,2-3-4 0,4-2-1 15,0 2 0-15,3-5-14 0,3-3-3 0,3-2-8 16,2 2 12-16,1-5-96 0,6-5-20 0,3 2-4 15</inkml:trace>
  <inkml:trace contextRef="#ctx0" brushRef="#br0" timeOffset="6954.979">16799 1826 806 0,'14'5'17'0,"-14"-5"4"0,0 0 1 0,0 0 2 0,0 0-24 0,0 0 0 0,0 0 0 0,0 0 0 16,0 0 56-16,0 0 6 0,0 0 2 0,0 0 0 15,0-5-52-15,6-1-12 0,3 6 0 0,0-2 0 16,-3-1 54-16,3 0 8 0,9 3 2 0,-6 0 0 15,3-5 0-15,-3 5 0 0,3 0 0 0,-1-5 0 16,-2 2-52-16,9 3-12 0,0 0 0 0,9 0 0 16,9 0 54-16,-4 0 8 0,1-5 2 0,0 5 0 15,8 0 0-15,1-5 0 0,3 2 0 0,-4 3 0 16,1-5-52-16,11 5-12 0,7-6 0 16,-1 4 0-16,4-4 54 0,-1 1 8 0,7 2 2 15,-1 3 0-15,7-5-52 0,-1 0-12 0,0 2 0 0,1-2 0 0,2-3 0 0,1 8 0 16,5-5 0-16,0-3 0 0,4 3 0 0,-1 5 0 15,6-6 0-15,3-2 0 0,1 3 0 0,2 5 0 16,0-8 0-16,6 3 0 0,6-3 0 0,-9 8 0 16,18-5 0-16,3-3 0 0,-2 8 54 0,-10-6 8 15,18 1 2-15,0 2 0 0,-9 3-52 0,-36-5-12 16,6 5 0-16,3-5 0 0,1 2 0 0,2 3 0 16,-3 0 0-16,0-5 0 0,-2 5 54 0,17 0 8 15,-9 0 2-15,3 0 0 16,-20 0-77-16,-7 0-15 0,-3 0-4 0,7 0 0 15,-10-5 0-15,-2 2 0 0,-7 0 0 0,7 1 0 16,-13 2-128-16,1-6-25 0</inkml:trace>
  <inkml:trace contextRef="#ctx0" brushRef="#br0" timeOffset="8710.978">19472 1746 748 0,'0'0'67'0,"0"0"-54"15,0 0 31-15,0 0 7 0,0 0 1 0,0 0 0 16,0 0-29-16,0 0-6 0,-3 3-1 0,3 2 0 16,0-5 24-16,0 8 4 0,0 3 0 0,-3 2 1 15,3 0 7-15,0 6 0 0,-6 2 1 0,6 5 0 16,3 6-2-16,-3 2-1 0,-3 6 0 0,6 5 0 15,0 5-10-15,-3 3-3 0,-3 8 0 0,3 8 0 16,3 2-17-16,-3 1-3 0,-6 7-1 0,0 1 0 16,0 4-7-16,3-4-1 0,-3 2-8 0,0 0 12 15,-3-6-12-15,0 1 11 0,3-5-11 0,0-1 10 16,0-2 5-16,0-6 1 0,0-4 0 16,3-1 0-16,0-5 2 0,-3 0 1 15,0-3 0-15,0-3 0 0,3-2-11 0,0-5-8 16,0-5 9-16,3 2-9 0,-5-11 10 0,5 0-10 0,0-2 10 0,0-3-10 0,0-2 0 0,0-3 0 15,3-3-11-15,-1 0 11 16,-2-2-55-16,3-6-3 0,0 3-1 16,-3-8-725-16</inkml:trace>
  <inkml:trace contextRef="#ctx1" brushRef="#br0">25076 9999 0,'0'0'16</inkml:trace>
  <inkml:trace contextRef="#ctx0" brushRef="#br1" timeOffset="42945.978">17394 2119 1263 0,'0'0'56'0,"0"0"12"0,0 0-55 0,0 0-13 0,0 0 0 0,0 0 0 0,0 0 52 0,0 0 8 16,6 6 2-16,0 2 0 0,-3-3-13 15,0 3-2-15,-3 5-1 0,0 6 0 0,3-6 8 0,0 8 2 16,-9 3 0-16,6 5 0 0,3 8-28 0,0-5-4 16,-6-6-2-16,0 3 0 0,3 0-22 0,0-2 8 15,0-6-8-15,0-3 0 0,-3-2 0 0,3 0-12 16,3-3 2-16,-3 1 0 15,0-6-62-15,0-3-12 0,3 3-2 0,-3-8-674 0</inkml:trace>
  <inkml:trace contextRef="#ctx0" brushRef="#br1" timeOffset="43187.984">17385 2146 864 0,'0'0'38'0,"0"0"8"0,0 0-37 0,-3-8-9 0,-3 8 0 0,6 0 0 16,0 0 226-16,0 0 43 0,-3-5 9 0,3 5 2 16,6-8-191-16,0 2-37 0,-6 6-8 0,3-5-2 15,0-3-17-15,6 0-3 0,6 3-1 0,0 5 0 16,-3-5-2-16,2-3-1 0,4 8 0 0,-3-6 0 16,0 1-18-16,3 2-16 0,0 3 4 0,3 0 0 15,-7-5-165-15,-2 5-33 0,6 5-6 16,-3-2-508-16</inkml:trace>
  <inkml:trace contextRef="#ctx0" brushRef="#br1" timeOffset="43335.978">17394 2387 2138 0,'-21'0'95'0,"15"0"19"0,6 0-91 0,0 0-23 15,0 0 0-15,0 0 0 0,12-6 0 0,-3-2 0 16,3 3 0-16,0 0 0 0,0 2 0 0,3-2-8 15,2 0 8-15,-5 2-12 0,0-2-6 0,3-3-2 16,0 8 0-16,3-6-594 16,-3 1-119-16</inkml:trace>
  <inkml:trace contextRef="#ctx0" brushRef="#br1" timeOffset="43708.977">17831 2178 403 0,'-11'-6'36'0,"5"6"-36"0,-3 0 0 0,0 0 0 16,3 0 284-16,0 6 51 0,-6-6 9 0,3 2 3 15,6 9-269-15,-3-6-54 0,-3 3-10 0,0-3-2 16,3 9 16-16,-3-1 4 0,3 0 1 0,3 8 0 16,-6-2 13-16,6-3 2 0,6 7 1 0,-3 4 0 15,0-6-14-15,6 5-3 0,3 4-1 0,3-9 0 16,0-3-31-16,3-5 0 0,0 1 0 0,0-1 0 15,3-8 0-15,3 3 0 0,-4-8 0 0,1 0 0 16,3 0 12-16,0-10-3 0,-3-1-1 0,0-2 0 0,-1-3 5 16,1 0 1-16,-3-3 0 0,0 1 0 0,-6-1-14 15,3 4 9-15,-9-4-9 0,3-2 8 0,-6 2 3 0,-3-2 0 16,0 8 0-16,-6-6 0 0,0 6-1 0,0-5 0 16,-3 4 0-16,0 1 0 0,-3 0 2 0,1 0 0 15,2 2 0-15,-3 3 0 0,3 0-12 0,0 3 10 16,0-3-10-16,3 3 10 15,0 5-29-15,6-6-5 0,-6 4-2 0,9 2 0 16,0 0-128-16,0 0-26 0,0 0-4 0,0 0-624 0</inkml:trace>
  <inkml:trace contextRef="#ctx0" brushRef="#br1" timeOffset="44013.979">18242 2114 1551 0,'0'0'68'0,"-6"11"16"0,0-9-68 0,0 9-16 0,-3 5 0 0,3 2 0 16,-2-5 23-16,2 6 1 0,0 7 0 0,0-7 0 16,0 7-16-16,3-4-8 0,0 4 8 0,3-2-8 15,-3 2 53-15,6 1 7 0,3-9 0 0,3 3 1 16,-3-2 2-16,9-6 0 0,-1 0 0 0,4-7 0 16,0 2-13-16,3-6-2 0,0-4-1 0,3-4 0 15,-4-2-24-15,4-5-5 0,0 0-1 0,-3-6 0 16,3-7-5-16,-6 5 0 0,-1 2-1 0,-5 1 0 15,-3-9 17-15,-3 6 4 0,-3 3 1 0,-6-1 0 16,-3-2-20-16,-3 2-4 0,-3 6-1 0,1-5 0 0,-7 4 1 16,3 1 0-16,-3 0 0 0,3 5 0 0,-3-5-21 15,3 8-4-15,-3-3 0 0,4 8-1 16,-1-6-143-16,3 6-28 0</inkml:trace>
  <inkml:trace contextRef="#ctx0" brushRef="#br1" timeOffset="45300.979">20760 2088 288 0,'0'0'12'0,"0"0"4"0,0 0-16 0,0 0 0 16,0 0 0-16,0 0 0 0,0 0 242 0,0 0 46 15,0 0 8-15,0 0 3 0,0 0-220 0,0 0-44 0,-3-6-9 0,3 6-2 16,-3-2 8-16,3-4 2 0,0 6 0 0,0 0 0 15,-3 0-4-15,3-8-1 0,0 3 0 0,3-3 0 16,-3 8 8-16,3-10 2 0,0 7 0 0,0-8 0 16,0 9-29-16,0-9-10 0,3 3 0 0,-3-5 9 15,0 2-9-15,0 3 0 0,3 1 0 0,0 1 8 16,-3-2-8-16,0-2 0 0,0 2 0 0,3 2 0 16,-3-1 0-16,0 1 0 0,0 4 0 0,0 2 0 15,6-6 0-15,-6 6 0 0,0-5 0 0,0 5 0 16,0 0 0-16,0 0 0 0,-3 0 0 0,0 0 8 15,9 0-8-15,-9 0 0 0,0 0 9 0,0 0-9 16,3 5 13-16,-3-5-1 0,0 0-1 0,3 6 0 16,0 2 20-16,0-1 4 0,-3 4 1 0,0 2 0 15,3-5-25-15,-3 0-11 0,0 11 10 0,0-9-10 0,0 3 22 16,0 1-2-16,0 7 0 0,-3-8 0 0,3 0 0 0,0 1 0 16,0 4 0-16,0-5 0 0,-3 1 0 0,0-7 0 15,3 4 0-15,0 2 0 0,3-5-20 0,-3 5 0 16,0-7 0-16,0-1 0 0,0 3 0 0,3 0 0 15,-3 3 0-15,0-4-8 0,-3-1 8 0,3 2 16 16,3-3-4-16,-3-2-1 0,0 2-11 0,0-5 0 16,0 5 0-16,0-5 0 0,0 0 0 0,0 0 0 15,-3 8 0-15,3-8-11 0,0 0 11 0,0 0 0 16,-3 5-9-16,3-5 9 16,0 0-36-16,0 0-4 15,0 0 0-15,0 0 0 0,0 0-10 0,0 0-2 0,0 0-1 16,0 0 0-16,0 0-133 0,0 0-26 0,0 0-6 0,0 0-418 0</inkml:trace>
  <inkml:trace contextRef="#ctx0" brushRef="#br1" timeOffset="45654.979">20737 2405 518 0,'0'0'46'0,"0"0"-37"16,0 0-9-16,0 0 0 0,0 0 188 0,0 0 36 16,0 0 8-16,0 0 0 0,0 0-175 0,0 0-35 15,0 0-7-15,0 0-2 0,3-5 47 16,0 5 8-16,2-6 3 0,1 4 0 15,0 2 25-15,6-3 4 0,0 1 2 0,3 2 0 0,-3 0-46 16,3 0-10-16,0 0-2 0,0-6 0 0,0 12-34 16,-1-6-10-16,1 0 0 0,0 0 0 0,-3-6 24 0,3 12 1 15,-6-6 0-15,3 0 0 0,-3 0-25 0,-9 0 0 16,0 0 0-16,9 0 0 0,-9 0-15 0,0 0 2 16,0 0 0-16,0 0 0 15,0 0-105-15,0 0-21 0,0 0-4 0</inkml:trace>
  <inkml:trace contextRef="#ctx0" brushRef="#br1" timeOffset="47883.983">6181 8570 921 0,'0'0'82'0,"0"0"-66"0,-3 5-16 16,3-5 0-16,0 0 144 0,0 0 24 0,0 0 6 0,0 0 1 15,0 0-129-15,3-5-26 0,3 0-4 0,3-1-2 16,0-2 6-16,3 0 0 0,3-2 1 0,0-1 0 16,3 1 66-16,2-4 13 0,7 1 2 0,3-3 1 15,0 0-29-15,-1-2-6 0,4-1 0 0,3 1-1 0,-3-3-27 0,5 0-4 16,1-3-2-16,0 0 0 0,-1 3-10 15,1-3-3-15,3 0 0 0,-3 0 0 0,-4 3-21 16,1 0 0-16,-3 0-10 0,-1 2 10 0,-5-2-12 0,0 5 12 16,-3 0-12-16,0 3 12 15,2 0-46-15,-8 0-2 0,-6 5-1 0,3 0 0 16,3 0-112-16,-6 3-23 0,-12 5-4 0</inkml:trace>
  <inkml:trace contextRef="#ctx0" brushRef="#br1" timeOffset="48792.994">6538 7723 403 0,'0'0'36'0,"0"0"-36"0,0 0 0 0,0 0 0 16,0 0 168-16,0 0 26 0,0 0 6 0,0 0 0 15,6-2-108-15,-6 2-21 0,0 0-5 0,3-3-1 16,-3-2-7-16,3 2-2 0,0-2 0 0,0-1 0 0,-3 1-39 0,3 0-8 15,0 0-1-15,0-1-8 0,0-2 11 16,3 3-11-16,-6 0 10 0,3-1-10 0,0 1 8 0,0 0-8 16,0-3 0-16,0 3 0 0,3-1 0 0,-3 4 0 15,-3 2 0-15,0 0 0 0,0-6 0 0,0 6 0 16,0 0 0-16,0 0 0 0,0 0 0 0,0 0 0 16,0 0 0-16,0 0 0 0,0 0 0 0,0 0 0 15,6 6 8-15,-6 2-8 0,0-3 10 0,3 5-10 16,-3 4 10-16,3-4-10 0,-3 4 9 0,0-1-9 15,0 0 8-15,0 5-8 0,0-2 37 0,0 3 3 16,0-1 0-16,0-2 0 0,0 0-25 0,3-3-5 16,-3 1-1-16,0-1 0 0,3-3-1 0,-3 1-8 15,0 0 12-15,0-3-4 0,0-1-19 16,0-7-4-16,0 6-1 0,-3 2 0 16,3-8-142-16,0 0-29 0</inkml:trace>
  <inkml:trace contextRef="#ctx0" brushRef="#br1" timeOffset="49018.012">6509 7996 460 0,'0'0'20'0,"0"0"5"0,0 0-25 0,0 0 0 0,0 0 0 0,0 0 0 16,0 0 200-16,0 0 34 0,0 0 7 0,0 0 2 15,0 0-164-15,0 0-33 0,0 0-6 0,0 0-2 16,3-3 39-16,0-2 8 0,3-1 2 0,-1 1 0 15,4 3-16-15,0-1-3 0,0 0-1 0,3-2 0 0,0 2-22 16,3 1-4-16,0 2-1 0,3-3 0 0,-3 3-14 0,-1 0-3 16,1 0-1-16,0 0 0 15,-3 3-38-15,0-3-8 0,-3 2-2 0,0 1 0 16,-9-3-34-16,6 0-8 0,0 0 0 0,-6 0-822 16</inkml:trace>
  <inkml:trace contextRef="#ctx0" brushRef="#br2" timeOffset="53489.997">17510 3307 748 0,'0'0'33'0,"-3"-5"7"0,3 5-32 0,-9-3-8 0,3 1 0 0,0-1 0 0,6 3 189 0,0 0 36 16,-3-5 7-16,3-1 2 0,3 4-131 0,-3 2-27 15,0-8-4-15,0 8-2 0,0 0-15 0,0 0-3 16,0 0-1-16,3 8 0 0,-3 0-15 0,3 5-4 16,6 6 0-16,-3-1 0 0,-6 9 0 0,3-6-1 15,0 5 0-15,-3 3 0 0,3-2-31 0,-3-1 0 0,0 1-8 16,3-9 8-16,-3 3-22 15,3-2 2-15,-6-6 1 0,6 0 0 16,0 1-17-16,0-7-3 0,-9-1-1 0,3-1 0 16,3-5-164-16,0 0-34 0,0 0-6 0,0 0-2 0</inkml:trace>
  <inkml:trace contextRef="#ctx0" brushRef="#br2" timeOffset="53935.978">17486 3294 1076 0,'0'0'48'15,"0"0"9"-15,-3 0-45 0,-3-8-12 0,3 3 0 0,0 0 0 0,3-3 60 0,0 0 9 16,0 2 3-16,0 1 0 0,0 0 16 0,0 2 4 16,0-7 1-16,3 2 0 0,6 0-27 0,-3 2-6 15,0-7 0-15,3 5-1 0,3 3-15 0,3-3-4 16,0 3 0-16,-3-3 0 0,-6 5-25 0,5 3-6 15,7 3-1-15,-9-1 0 0,-9-2-8 0,6 8 8 16,6 3-8-16,-6 2 8 0,-6-5 8 0,0 11 2 16,-3-6 0-16,-3 5 0 0,0-2-10 0,-6 3-8 15,-3-1 12-15,4 1-12 0,-1-6 0 0,0 3 0 0,0-3 0 16,0-2 0-16,3 2 0 0,3-8 0 16,3 3 0-16,3-8 0 0,-3 5 0 0,3-5 0 0,6 3 0 0,0 2-12 15,-6-5 12-15,12 0-12 0,6 0 12 16,0 6-12-16,-1-6 12 0,-2 5 0 15,6 3 0-15,-3 0 10 0,6 0-10 0,-9 2 0 0,0-2 0 0,-1 3-11 16,-2 0 23-16,-6-1 4 0,-3 3 0 0,-3-2 1 16,0-1 15-16,-3 1 2 0,-6 2 1 0,0 1 0 15,-2-9-14-15,-1 5-2 0,0 1-1 0,-3-3 0 16,-6 3-3-16,0-9-1 0,6 3 0 0,0 1 0 16,-2-4 4-16,2 1 1 0,6 0 0 0,0 2 0 15,-3-5-44-15,3 0-9 0,0 0-2 0,3 3 0 16,6-3-32-16,0 0-8 0,-6 2 0 0,6-2-576 15,6-2-114-15</inkml:trace>
  <inkml:trace contextRef="#ctx0" brushRef="#br2" timeOffset="54319.04">17814 3662 1440 0,'0'0'64'0,"0"0"12"0,0 0-60 0,0 0-16 15,-3 2 0-15,3-2 0 0,0 0 128 0,0 0 24 16,0 0 4-16,0 0 0 0,-6-2-93 0,0-1-19 16,6-7-4-16,0 2-1 0,0 0-2 0,0-5 0 15,6-1 0-15,-3-2 0 0,3 1-20 0,0 1-4 0,0-7-1 0,2 3 0 16,-2-1-12-16,3-2-8 0,-3-3 8 0,0 3-13 16,3-6-1-16,-3 1 0 0,0 2 0 0,0 3 0 15,-3-5-7-15,3 7-2 0,-3-2 0 0,0 8 0 16,0-3 38-16,3 8 7 0,-3-5 2 0,3 7 0 15,-3 4-8-15,-3 2-2 0,0 0 0 0,9 0 0 16,-3 8-5-16,0-3-1 0,3 8 0 0,-4 6 0 16,4 2 9-16,-3 5 2 0,3 1 0 0,0-3 0 15,-3 5 2-15,0 2 1 0,0-7 0 0,3 0 0 16,-3 0-22-16,3-3-16 0,-3 3 2 0,0-6 1 16,3 4 13-16,-3-9 0 0,0 5 0 0,0-4 0 15,2-1-36-15,-2 0-5 0,-3-8-1 0,6 3 0 16,-3-3-161-16,0-2-32 0,-6-3-6 0,0 0-2 0</inkml:trace>
  <inkml:trace contextRef="#ctx0" brushRef="#br2" timeOffset="54493.977">17805 3490 2311 0,'0'0'51'0,"0"0"10"0,-3 0 3 0,3 0 0 0,0 0-51 0,0 0-13 16,0 0 0-16,0 0 0 0,6-8 18 0,3 5 1 15,0 1 0-15,2-6 0 0,4 5 1 0,3 0 1 16,0-5 0-16,0 6 0 0,3-1-1 0,3-2-1 16,-1 0 0-16,4 2 0 15,0 3-40-15,-3-5-8 0,0 2-2 0,-4-2-698 16,7 5-140-16</inkml:trace>
  <inkml:trace contextRef="#ctx0" brushRef="#br2" timeOffset="54708.977">18314 3286 1555 0,'0'0'138'0,"-3"8"-110"0,0 5-28 0,0 6 0 15,6-1 124-15,-3 6 19 0,0 3 4 0,3 2 1 16,-3 0-120-16,0 3-28 0,0 5 0 0,-3-11 0 16,3 3 16-16,0 0 0 0,0-8 0 0,0 3 0 15,0-3 20-15,0-2 3 0,0 2 1 0,0-8 0 16,0 1-29-16,3-4-11 0,-3 1 8 0,0-6-8 15,0-5-117-15,0 0-29 0,0 0-6 0,0 0 0 16,0 0-56-16,3-8-12 0</inkml:trace>
  <inkml:trace contextRef="#ctx0" brushRef="#br2" timeOffset="54991.978">18305 3410 288 0,'3'-10'25'0,"-3"2"-25"16,3-5 0-16,3 0 0 0,0-9 328 0,3 6 61 15,2 1 12-15,4-1 3 0,-3 0-245 0,6 3-49 16,0 2-10-16,0 3-1 0,3 0-38 0,-4 8-7 15,4 0-2-15,-6 0 0 0,0 3-41 0,-6 2-11 16,0 6 0-16,-3-1 0 0,0 1 0 0,0 5 0 16,-6 0 0-16,-3 5 0 15,-6-3-48-15,-3-4-8 0,0 4-1 0,-3-2-1 16,0 2 6-16,0-7 0 0,1 0 1 0,2-1 0 0,0 3 39 0,0-5 12 0,0 0 0 16,0-2 0-16,3-1 20 0,3 0 12 0,0 3 1 15,0-3 1-15,3-2 20 0,3 8 4 0,0-6 1 0,3 3 0 16,3 5-15-16,0-5-2 0,3 3-1 0,3 2 0 15,0 0-1-15,3 0-1 0,3 3 0 0,2 0 0 16,1-3-9-16,-3 3-2 0,-3-3 0 0,0-2 0 16,3 2-28-16,3-5 0 0,-6 3 0 0,5-3 0 31,-2-3-115-31,-3-2-25 0,0 2-6 0</inkml:trace>
  <inkml:trace contextRef="#ctx0" brushRef="#br2" timeOffset="58623.984">19998 3424 633 0,'0'0'56'0,"-6"-6"-44"16,0-2-12-16,1 3 0 0,-1-5 214 0,3 7 41 16,0-10 8-16,0 5 1 0,3 3-108 0,0-6-21 0,3 3-5 0,0-5-1 15,6 0-55-15,2-1-11 16,-2 1-3-16,6 0 0 0,3 0-14 0,0-1-3 0,0 1-1 0,-3 3 0 16,3 2-30-16,-1 8-12 0,-2 0 8 0,3 0-8 15,-6 5 17-15,0 3-1 0,0 2-1 0,-3 6 0 31,-3 5-35-31,-3 3-8 0,0-3 0 0,-6 9-1 16,-6-1 1-16,-3 2 1 0,0 1 0 0,-3-5 0 16,0-1 2-16,0-2 0 0,-2 2 0 0,-1-2 0 15,0 0 25-15,3-5 0 0,0-4 0 16,0 1 0-16,6-3 0 0,-3-2 12 16,3-6 0-16,3 1-1 0,3-1 17 0,3-5 4 15,0 0 1-15,0 0 0 0,0 0 3 0,0 0 1 16,9 3 0-16,3-6 0 0,0 0-17 0,3 1-3 15,3 2-1-15,0-8 0 0,3 2 0 0,-1 6 0 16,1 0 0-16,3 0 0 0,-6 0-16 0,3 0 10 0,0 6-10 0,-3-4 8 16,-1 4-23-16,1-1-5 0,-3 3 0 0,0-3-1 0,-3-2-168 15,0 2-34-15</inkml:trace>
  <inkml:trace contextRef="#ctx0" brushRef="#br2" timeOffset="58960.977">20924 3302 2026 0,'0'0'90'0,"0"0"18"16,0 11-86-16,-6 2-22 0,3 0 0 0,3 3 0 15,-3 2 11-15,3 4-3 0,0 1 0 0,-3-4 0 16,3-1 4-16,0 4 0 0,3-9 0 0,-3 5 0 0,0-4-2 0,0 1 0 15,0-4 0-15,3 2 0 0,0-5-19 0,3 3-4 16,-3-3-1-16</inkml:trace>
  <inkml:trace contextRef="#ctx0" brushRef="#br2" timeOffset="59146.984">20802 3463 2476 0,'-9'-8'110'0,"9"8"22"0,0 0-105 0,0 0-27 16,0 0 0-16,0 0 0 0,0 0 14 0,0 0-2 0,3-5-1 0,6-3 0 16,0 6-11-16,3-1 0 0,3-5 0 0,0 5 0 15,5 1 24-15,1-4 4 0,0-2 0 0,3 8 0 16,-3 0-28-16,0 0-20 0,-1 0 3 0,-2 0-749 16,3 3-150-16</inkml:trace>
  <inkml:trace contextRef="#ctx0" brushRef="#br2" timeOffset="59739.979">21665 3326 748 0,'0'0'67'0,"0"0"-54"0,0 0-13 0,0 0 0 16,0 0 245-16,0 0 47 0,0 0 8 0,0 0 3 16,0 0-206-16,0 0-41 0,0-5-8 0,0-3-1 15,3 2-7-15,0-4-2 0,0 2 0 0,0 0 0 16,0 0-20-16,0 3-4 0,0-9-1 0,3 4 0 15,0 2-13-15,0 0 0 0,-3 3 0 0,0-9 0 16,3 6 30-16,0-2 3 0,-6 2 1 0,0 0 0 16,0 3-34-16,3-3 0 0,0 5 0 0,-3 3 0 15,0-3 13-15,0 3-4 0,0 0-1 0,0 0 0 16,0 0-8-16,0 0 0 0,3 8 0 0,0 6 0 16,-3 4 22-16,0 1-1 0,0 2 0 0,3 0 0 15,-3 3-29-15,0 2-7 0,0 1-1 0,0-3 0 16,6-1 16-16,-6 1 0 0,0 0 0 0,0 0 0 0,3 0 28 15,-3-3 4-15,3 3 2 0,-3-6 0 16,0 3-34-16,0-2-19 0,0 2 3 0,0-8 0 16,0 0-10-16,0 1-2 0,3-1 0 0,-3-3 0 15,-6-2-132-15,6 0-26 0,0 0-6 0</inkml:trace>
  <inkml:trace contextRef="#ctx0" brushRef="#br2" timeOffset="59954.994">21564 3717 2257 0,'-6'-5'100'0,"6"5"20"0,0 0-96 0,0 0-24 15,6 0 0-15,3-5 0 0,0 2 0 0,3 3 0 0,3-5 0 0,3 5 0 16,8-8 21-16,-2 3-1 0,0-1 0 0,3 1 0 16,3 2 24-16,-1 3 5 0,1-5 1 0,-3 5 0 15,0-3-29-15,-4 3-5 0,-2 0-2 16,-3 3 0-1,-3 2-133-15,0-5-26 0,-3 0-6 0</inkml:trace>
  <inkml:trace contextRef="#ctx0" brushRef="#br0" timeOffset="69506">573 11660 460 0,'0'0'41'0,"0"0"-33"0,0 3-8 0,0-3 0 0,0 0 72 0,0 0 12 15,-6 5 2-15,6-5 1 0,0 0-55 0,0 0-10 16,0 0-2-16,0 0-1 0,0 0 13 0,0 0 4 0,6 0 0 0,-6 0 0 15,9-3 5-15,0-2 2 0,-6 3 0 0,6-4 0 16,-6 4-14-16,6-4-2 0,-6 1-1 0,6 0 0 16,0-1-11-16,0 1-3 0,-6 0 0 0,3-3 0 15,3 3-12-15,-3-3 9 0,8 0-9 0,-2 0 8 16,-3-3 7-16,3 3 1 0,0-2 0 0,3 2 0 16,-3-3-16-16,0 3 0 15,0-2 0-15,6 2 0 0,-6 0 0 0,-1 0 0 0,7 3 0 16,0-3 0-16,-3 2-13 0,0 1-6 0,0 2-1 0,3-2 0 15,-1 2 20-15,-5 3 0 0,6 0 0 0,-3 3 0 16,-3 0-13-16,6-1 1 0,-6 1 0 16,3 2 0-16,0 1 12 0,2 2 16 15,-8 0-3-15,6-1-1 0,0 1 5 0,0 3 1 0,3-6 0 0,-6 3 0 16,6 0-18-16,-6 0 0 0,5-3 0 0,1-2 0 16,-3 2 15-16,3-2-1 0,3-3 0 0,-3 0 0 15,-3 0 2-15,2 0 0 0,1-3 0 0,3 1 0 0,-9-1-16 0,6 0 9 16,-3-2-9-16,3 0 8 0,0-1 0 0,-7 1 0 15,4-3 0-15,0 3 0 0,-3 0-8 0,6-1 0 16,-6-2 9-16,6 6-9 0,-6-3 0 0,0-1 0 16,5 4 0-16,-8 2 0 15,6 0 0-15,-3 2 0 0,6 1 0 0,0 0 0 16,-9 2 19-16,6 0-1 0,2 0 0 16,1 1 0-16,-3 2-18 0,3 0 8 0,0-1-8 15,-3-1 0-15,6 2 17 0,-3-3-3 0,-1-2-1 0,4 2 0 16,-6-5 1-16,6 3 0 0,-3-3 0 15,3 0 0-15,-1-3 2 0,1 0 0 0,0-2 0 16,3 0 0-16,-3 2 1 0,0-2 1 0,-1-3 0 0,1 0 0 16,-3 0-18-16,3 0 8 0,0 3-8 0,0-3 0 0,-6 0 0 0,8 3 0 0,-8-3 0 15,6 2 0-15,-3 1 0 0,0 0-14 0,-3-1 1 0,3 4 0 16,-1-1 13-16,-2 3 0 0,0 3 0 0,0-3 0 16,3 2 0-16,-6 1 0 0,6 0 0 0,3 2-9 15,-10-2 9-15,7 2 0 0,3 0 0 0,-3 3 0 16,3-2 9-16,3-1 4 0,-4 3 1 0,1-3 0 15,6 3-14-15,-3-3 0 0,3 1 0 0,2-1 0 16,-8-3 0-16,3 4 0 0,3-4-8 0,-3 1 8 16,-3 0 0-16,5-3 0 0,-5-3 10 0,3 0-2 15,-3-2-8-15,3 2 9 0,2-4-9 0,-2 1 10 16,3-2-10-16,-3 0 0 0,9-2 9 0,-10 2-9 16,4-3 0-16,-3 1 9 0,3-1-9 0,-3 3 0 15,-4 3 0-15,4-3 0 0,-6 3 0 0,0-1 0 16,0 6 0-16,-3 0 0 0,0 0 0 0,-4 6 0 15,7-1 0-15,-9 0 0 0,3 3 0 0,-3 0 0 16,6 3 0-16,-3-3 8 0,3 0 0 0,-6 2-8 0,6-2 16 0,-1 0-3 16,1 3-1-16,3-3 0 0,-6-1 0 0,6-1 0 15,3-1 0-15,0 0 0 0,-1-2 10 0,4 0 2 16,3-3 0-16,0 0 0 0,0-3-24 0,-1 0-15 16,4-2 3-16,3 0 0 0,-3-1-2 0,2-1 0 15,4 1 0-15,-6 1 0 0,-3-3 14 0,5 3 0 16,1-1-10-16,-3 4 10 0,-6 2 0 0,6 0-9 15,-4 0 9-15,1 2 0 0,0 4-8 0,0-4 8 0,0 1 0 16,2 2 0-16,7-2 0 0,-6 2 0 0,5-5 0 0,4 3 0 16,3-3 12-16,0 0-1 0,-1-3 0 15,4 3 0-15,-6-2-11 0,-1-1-16 0,7 3 4 0,-9-3-846 16</inkml:trace>
  <inkml:trace contextRef="#ctx0" brushRef="#br0" timeOffset="75236.978">597 12853 921 0,'0'0'82'0,"0"0"-66"16,0 0-16-16,0 0 0 0,0 0 80 0,0 0 12 15,0 0 2-15,0 0 1 0,0 0-68 0,0 0-14 16,0 0-2-16,0 0-1 0,0 0-10 0,9 3 12 15,0-3-12-15,0 0 12 0,0-5 7 0,3 2 1 16,0-2 1-16,0 0 0 0,2-6-8 0,1 0-1 16,6 1-1-16,-3-1 0 0,0-2-11 0,3-3 8 15,3 3-8-15,-4 0 8 0,7-1-8 0,-6 1-9 16,3 3 9-16,0-1-13 0,-4 3 13 0,1 0-12 16,0 0 12-16,-6 3-12 0,0-3 12 0,0 5-9 15,3 1 9-15,0 2-8 0,-7 2 8 0,1 1 0 16,6 0 0-16,-6-1-8 0,0 4 8 0,3 2-8 0,-3-1 8 15,6 1-8-15,-6 0 8 0,2 3 0 0,1 0 0 16,6-1 0-16,-9 1 18 0,6-1-1 16,3 1 0-16,0-1 0 0,-1-2 14 0,-2 3 2 15,3-3 1-15,0-3 0 0,0 0-26 16,0-2-8-16,-3 0 0 0,2-3 0 0,-5-3 17 16,3 0-3-16,3-2-1 0,-3 0 0 0,3 0-3 15,-1-3-1-15,1-6 0 0,0 4 0 0,-3-1-1 16,3-2-8-16,-6 2 12 0,3-2-4 0,2 0-8 15,-2 0 12-15,3 2-12 0,-3 3 12 0,-3 0-12 0,3 0 0 0,0 3 9 0,2 2-9 16,1-2 0-16,-6 5 0 0,3 3 0 0,0-1 0 16,-3 1 0-16,3 2 0 0,-1 3 0 0,4 0 0 15,-6 3 0-15,3-1 9 0,0 1-1 0,3 0-8 16,-3-1 20-16,2 1-4 0,1-3 0 0,-6 0 0 0,6-3-4 16,3 3 0-16,-3-5-1 0,-1 2 0 0,4-3-3 15,-3-2-8-15,6 0 12 0,-3-2-4 0,2-3 0 16,-5-1-8-16,0 1 12 0,0-3-4 0,3-3-8 0,0 1 10 15,-4-1-10-15,1-2 10 0,0 0-10 0,0 0 10 16,0-1-10-16,0 4 10 0,-4 2 0 0,4-3 0 16,-6 1 0-16,3 4 0 0,0 4-10 0,3-4 10 15,-3 6-10-15,2 0 10 0,-8 6-10 0,3-1 0 16,3 0 0-16,0 6 0 0,0-3 0 0,-3 5 0 16,3-2 0-16,-4 2 0 0,4-3 0 0,0 1 0 15,-3 0 0-15,3-1 0 0,3-2 0 0,-3 3 0 16,-1-6 0-16,7 3 0 0,3 0 0 0,-6 0 12 15,0-6-12-15,0 4 12 0,-4-6-12 0,4 0 0 0,0 0 0 16,0-3 0-16,0 0 0 0,-6-2 0 0,5 3 0 0,-2-6 0 16,0 2 0-16,3-2 0 0,0-2 8 0,0 2-8 15,0-3 0-15,-4 3 0 0,4-2 0 0,0 2 8 16,0-3-8-16,0 3 0 0,-3 3 0 16,-1 0 0-16,4 2 8 0,0 3 0 15,-9 3 0-15,6-1 0 0,3 4-8 0,-6 2 0 16,2-3 0-16,1 5 0 15,3 1 12-15,-6 0-4 0,3 2 0 0,0-3 0 16,3 4-8-16,-6-4 0 0,2 3 0 0,1-2 0 0,0-3 0 0,0 0 0 0,0-3 0 0,3 3 0 16,-6-3 0-16,5-2 0 0,1-3 0 0,0 3 0 15,-3-3 0-15,3 0 0 0,0-6 0 0,2 1 0 16,4-3 0-16,-6 3 0 0,0-3 0 0,0 0 0 16,2 0 0-16,-2-2 0 0,3 2 0 0,-3 0 8 15,0 0-8-15,0 0 0 0,2 2 0 0,-5-1-11 0,0 1 11 0,3 1 0 16,0 2 0-16,-3 3 0 0,-3 0 0 0,2 3 0 15,1 2 0-15,0 1 0 0,0 1 0 0,0 1 0 16,0 0 0-16,3 3 0 0,-1 2 0 0,1-2 0 16,0 2 0-16,-3-2 0 0,3-1 0 0,0 1 0 15,-1-3 0-15,-5 0 0 0,3 0 0 0,0-3 0 16,3 0 0-16,-3 0 0 0,0-5 0 0,2 0 0 16,4 0 0-16,-3-5-8 0,0 0 8 0,3 0 0 15,0-3 8-15,2-3-8 0,4 0 8 0,-3 1-8 16,3-3 8-16,-4 2-8 0,1-2 0 0,0 2 0 15,0-2 0-15,0 0-8 0,-1 2 8 0,1 1 0 16,-3-1 0-16,3 3 0 0,3 0 0 0,-7 3 0 0,1 2 0 16,0 1 0-16,0 4 0 0,3 3 0 0,-7 1 0 15,4 2 0-15,0 2 0 0,0 1 0 0,0 2 0 0,-3 0 0 16,2 3 0-16,-2-3 0 0,6 1 0 0,-9-1 0 16,3 0 0-16,2-2 0 0,1-1 8 0,0-2-8 15,0 0 0-15,0 0 0 0,0 0 0 0,-1-3-8 16,4-5 8-16,0 0-8 0,-3-2 8 0,3-1-8 15,2-2 8-15,-2-1 0 0,0-1 0 0,0-1 0 16,-4-3 0-16,4 0 0 0,-3-2 0 0,3 0 11 16,0 0-11-16,-4 0 0 0,4-1 0 0,-3 1 0 15,0-3 0-15,0 3 0 0,2 2 0 0,1 1 0 16,-3 2 0-16,0 3 0 0,0-1 0 0,-3 1 0 16,-1 2 0-16,1 3 0 0,-3 3 0 0,0 2 0 15,-3 3 0-15,3 0 0 0,-3 0 0 0,-1 3 0 0,4-1 0 16,0 1 8-16,0-1-8 0,0 1 8 15,0 2-8-15,0-5 0 0,-1 0 0 0,4 0 0 16,0-3 0-16,0-2 0 0,-3 2 0 0,0-2 0 16,3-3 0-16,-1-3 0 0,-2 1 0 0,3-1 0 0,0-2 0 15,3-3 0-15,-3 0 0 0,-1-3 0 0,1 3 0 0,3-2 12 16,0-1-12-16,0 1 12 0,-7-1-12 0,7 3 0 16,6 0 0-16,-3 3 8 0,-6-1 5 0,0 6 1 15,5 0 0-15,4 6 0 0,3-1 13 0,-6 6 2 16,-4-1 1-16,7 3 0 0,0 3-14 0,3-2-4 15,-4-1 0-15,4-3 0 0,3 1-12 0,3 0 8 16,-4-4-8-16,4-1 0 16,3-4 0-16,-1 1 0 0,4 0 0 0,-3-3-10 15,-7-3-103-15,4 0-21 0,3-2-4 0,-4-3-458 0,-8 3-91 0</inkml:trace>
  <inkml:trace contextRef="#ctx0" brushRef="#br0" timeOffset="78435.977">12325 8755 172 0,'0'0'16'0,"0"0"-16"0,0 0 0 0,0 0 0 0,-3-5 127 0,3 5 22 0,-3-3 5 0,3 3 1 16,0 0-76-16,0-8-15 0,0 8-4 0,0-5 0 16,0 5-28-16,6-5-7 0,-3-1-1 0,0 4 0 15,3-1 7-15,0 0 1 0,3 1 0 0,0-4 0 16,-1 4-7-16,4-1-1 0,0 1 0 0,-3-1 0 16,3 0-8-16,3 3-1 0,0-2-1 0,-3 2 0 15,3-6-2-15,0 6 0 0,2 0 0 0,4-2 0 16,-3-1-12-16,6 3 9 0,0 0-9 0,0 0 8 15,2 0-8-15,1 0 0 0,0 3 0 0,3-1 8 16,-4 1-8-16,4 2 0 0,-3 1 0 0,3 1 8 0,-3-4-8 16,-1 2 12-16,4 1-12 0,0-4 12 0,0 4-12 15,-1-1 0-15,1 0 9 0,0 3-9 0,-3-3 11 0,0 3-3 16,5 0 0-16,-5 3 0 0,3-3 4 0,-3 0 1 16,-1 2 0-16,4 1 0 0,-3 0-4 0,-3-1-1 15,3 1 0-15,-1-1 0 0,1 1-8 0,0 2 0 16,0 0 9-16,0 3-9 0,-4 0 8 15,4 3-8-15,0-4 8 0,-3 4-8 0,0 2 0 16,2 3 8-16,-2-3-8 0,3 0 0 16,-6 3 12-16,3-3-3 0,2 0 0 0,-2 3 0 0,-3-5-9 0,6 2 0 15,-3 0 0-15,2-2 8 0,4 2 0 0,-3 0-8 16,0 0 12-16,0 0-4 0,2 3 4 0,1 0 1 0,0 0 0 16,-6 0 0-16,2 2-5 0,-2 0 0 0,0-2-8 15,-3 3 12-15,-3 2-3 0,3-3-1 0,-4 1 0 0,1 2 0 16,-3 0-8-16,0-3 0 0,-3 4 9 0,0-1-9 15,0 2 0-15,-3-2 8 0,0 1-8 0,0 4 0 16,0-2 0-16,-4 2 9 0,4-2-9 0,0 2 0 16,-3-2 8-16,0 0-8 0,0-6 0 0,-3 3 0 15,3 0 20-15,-3-2-2 0,-3-1-1 0,0 1 0 16,0 2-17-16,0-3 0 0,0 6 0 0,-3 0 0 16,-3 2 0-16,-3 3 8 0,3 0-8 0,-3-2 10 15,-3 2 0-15,1-5 0 0,-1 5 0 0,0-3 0 16,0 6-10-16,-3-1 0 0,3-2 0 0,-3 3-11 15,0-3 11-15,0 3 0 0,0-6 0 0,4 1 0 16,-4-4 0-16,3 1 0 0,-3-3 0 0,0 0 8 16,3 0-8-16,-3 3 8 0,0-3-8 0,0 0 8 0,-2 3-8 15,2 0 0-15,-6 0 0 0,0-3 0 0,3 2 0 16,0-1 0-16,-5-1 0 0,-1 2 0 0,0-1 0 0,-3-1 0 16,3 0 0-16,-2 2 0 0,-1 4 8 0,-3-1-8 15,3 1 8-15,-6-1-8 0,4-2 0 0,-1 0 0 16,-6 2 0-16,6-5 0 0,1 0 0 0,-1 0 0 15,-3-2 0-15,3-1 0 0,-2-5 0 0,2 3 0 16,-3-3 0-16,0 1 0 0,1-1 0 0,-1 0 0 16,-3 0 0-16,0-2 8 0,-2-1-8 0,-1-2 0 15,0 5 0-15,-2-2 0 0,-1-1 0 0,3 1 0 16,-2-1 0-16,-1-2 0 0,-3 3 0 0,1-4 12 16,-4-1-4-16,3 2 0 0,-5-1-8 0,-1 1 0 15,4-2-11-15,-1-1 11 0,3 0 0 0,-2-2 0 0,-1 2 0 0,0 3 0 16,1-3 0-16,-1 0 0 0,-2 0 0 0,-1 1 0 15,3-1 0-15,1-3 0 0,-1 1 0 0,0 2 0 16,-5-5 8-16,2 3-8 0,1 2 0 0,-1-5 0 16,-2 2 0-16,2-2 0 0,0 3 0 0,1 0 0 15,-1-1 0-15,-2-2 0 0,-1 3 0 0,3-3 0 16,-5 2 0-16,2-2 0 0,1 0 0 0,-1 0 0 16,3 0 0-16,-2-3 0 0,-7 3 0 0,1-3 0 15,2 3 0-15,1 0 0 0,2-5 0 0,-2 2 0 16,-1-5 0-16,0 3 0 0,4-3 0 0,-4-3 0 15,7 3 8-15,2-2-8 0,3-1 9 0,1 3-9 16,-1-3 14-16,6-2-3 0,-2 0-1 0,2-1 0 16,0 1 9-16,4 3 1 0,-1-1 1 0,3 0 0 15,1 1-21-15,2 2 0 0,3 0-10 16,-3 2 10-16,6-2 0 0,1 3 0 0,5 0 0 0,-3-1 0 0,6 1 0 0,0-3 0 16,3 2 0-16,0 1-10 0,3-3-7 0,0 0-2 15,6-3 0-15,-3 3 0 0,6 0-2 0,0 0-1 16,0 0 0-16,0 0 0 15,6-7-14-15,0 1-4 0,3 1 0 0,3-3 0 16,3 3-15-16,0-3-3 0,0 0-1 0,6 0 0 16,0-3 25-16,2 3 5 0,-2-5 1 0,3 3 0 0,0-1 18 0,3-2 10 15,-1 2-10-15,4 1 10 0,0-4 0 0,-3 4 0 16,0 2 0-16,-4 0 0 0,-2 0 0 0,0 3 0 16,-3-1 0-16,0 4 0 0,-3-1 13 0,-6 3-4 15,-1 3-1-15,-2 2 0 0,-6-5-8 0,0 8 0 0,-3 0 0 0,-5 3 0 16,-7-1 0-16,-3 3 18 0,-9 1-3 0,0-1-1 15,-6 3 1-15,-2-3 0 0,-4 0 0 0,0 0 0 16,-2 3 5-16,-4 0 2 0,3-3 0 0,-2-2 0 16,2-1 0-16,0 1 0 0,4 0 0 0,-1-3 0 15,3 0 1-15,4-3 0 0,5 0 0 0,0 0 0 16,3-2 11-16,9 0 2 0,3-1 1 0,3 1 0 16,9-3-7-16,0 0-2 0,0 0 0 0,6 5 0 15,6 1 30-15,6-1 6 0,6 3 0 0,6 0 1 16,-1 0-128-16,7 0-25 15,-3 2-6-15,0 1-802 0</inkml:trace>
  <inkml:trace contextRef="#ctx0" brushRef="#br0" timeOffset="81917.986">850 8387 403 0,'0'0'36'0,"0"0"-36"0,0 0 0 0,0 0 0 16,0 0 110-16,0 0 15 0,0 0 3 0,0 0 1 15,0 0-66-15,0 0-14 0,0 0-2 0,0 0-1 0,6 6-21 0,-3-4-4 16,3 1-1-16,0 0 0 0,3-3-3 0,0 0-1 15,0 0 0-15,0-3 0 0,3-2-1 0,0 2-1 16,5-2 0-16,-5-3 0 0,6 0-14 0,-6 0 9 16,6-3-9-16,-6 3 8 0,6-5-8 0,-3 5 0 15,2-5 0-15,-5 2 8 0,6 1-8 0,-6-1 0 16,-3-2 0-16,3 5 0 0,0 0 0 16,3 0 0-16,-6 3 0 0,-3 0 0 0,9-1 0 15,-10 4 0-15,4 2 0 0,0 0-11 0,0 0 11 0,0 2 0 16,0-2 0-16,-3 3 0 0,3 2 0 0,6 3 0 15,-3 3 8-15,3 2-8 0,0-2 9 0,-1 4-9 16,7-1 12-16,-3 4-12 0,0-2 8 0,3 0-8 0,-6 0 0 16,3 0 0-16,-1 0 8 0,-2-3-8 15,3 0 0-15,0-2 0 0,3-3 8 0,-3-1-8 16,-6-1 0-16,8-1 0 0,-2 0 18 0,3-2-3 16,0 0-1-16,-9-6 0 0,6 3-14 0,-6-5 0 0,6-1 8 15,-4 1-8-15,4 0 0 0,0-3-10 16,-3-3 2-16,3 3 0 0,3-2 8 0,-3-1 11 15,2 1-3-15,-5-1 0 0,0 0 1 16,6-2 0-16,-6 3 0 0,0-4 0 0,6 4-1 16,-7 2 0-16,1-3 0 0,6 3 0 15,-9 0 3-15,6 3 0 0,-3 0 0 16,6 2 0-16,-3 1-1 0,2-1 0 16,1 3 0-16,-3 0 0 0,-3 3-10 0,3 2 12 15,3 0-12-15,-1 3 12 0,1-3-12 0,6 3 0 16,-6 0 0-16,3 0 0 0,0 0 0 15,-1 3 0-15,1-3 0 0,0 0 0 0,0-1 13 0,3-1 4 0,-7 2 1 0,1-3 0 0,9 0-27 0,-9-2-6 16,0 0-1-16,0-1 0 0,-4-2 16 0,7-2 8 0,-3-1 0 0,6 0-8 0,-6-2 0 0,3 0 0 16,-4-3 0-16,7 2 0 0,-6-4 0 0,3-1 0 15,-3-2 0-15,2 0 0 0,-2 0 0 0,3-1 0 16,3-1 0-16,-6 1 0 0,0 1 0 0,2 2 0 16,4 1 0-16,-6 2 0 0,3 3 13 0,-3 2-1 15,2 3 0-15,-2 3 0 0,0 2-12 0,3 3 0 16,-6 2 0-16,3 4 0 0,-1-1 0 0,4 3-12 15,-6 0 1-15,3 0 0 0,0-1 11 0,0 1 0 16,-1 3 8-16,4-6-8 0,0 6 0 16,0-6 0-16,0-5 0 0,0 2 8 0,2-4-8 15,-5-1 0-15,3 0 0 0,3-2 8 16,-6-3-8-16,2-3-13 16,4 1 3-16,-6-4 1 0,3 1 9 0,3-3-13 0,-10 0 5 0,7-2 8 15,0 2 0-15,-3-6 0 16,3 4 0-16,-3-3 0 15,-1-1-11-15,1 1 11 0,0 0-8 0,0 0 8 0,-3 2 0 16,3 0 0-16,-4 1 0 0,7 2 0 0,0 0 21 0,0 0 0 0,0 0 0 0,3 5 0 0,-4-2-21 0,1 5 0 0,3 0 0 0,-3 3 0 16,3-3 12-16,-1 2-3 0,-2 4 0 0,3-1 0 15,3 3 2-15,-4-3 0 0,4 3 0 0,-3-2 0 16,3-1-11-16,3 3 0 0,-4-6 0 0,4 4 0 16,-3-4 0-16,0 1 0 0,-1-6 0 0,-2 3 0 15,0-2 0-15,0 2 12 0,-3-6-12 0,2 4 12 16,-2-6-12-16,0 3 0 0,-3-3 0 0,3 0 0 0,-4-3 0 15,1 3 0-15,6 0 0 0,-3 0 0 0,3 3 0 16,-6 2 0-16,-1-2 0 0,1 0 0 0,-3 5 19 0,3 5 1 16,0-2 1-16,-3 2 0 0,2 0 9 0,1 3 2 15,-3 5 0-15,6-2 0 16,-6 0-14-16,6-1-2 0,-1 1-1 16,1-3 0-16,-3 2-7 0,3 1 0 15,3-6-8-15,-1 3 12 0,-2-3-12 0,3 1 0 0,0-4 0 16,0-2 0-16,-1 0 8 0,1 0-8 15,3-5 0-15,-6-3 0 0,3 0 0 0,-1-2 0 0,1-4 0 16,0 1 0-16,3 0 0 0,-4 2 0 0,-2 1 0 16,-3-1 0-16,6 1 0 0,-6 2 0 0,3 0 0 15,-10 2 0-15,7 4 24 0,0 2 0 16,-3 2-1-16,3 1 0 16,0 2-23-16,-1 3 0 0,1 3 0 15,0-1 0-15,3 1 29 0,0 0 2 0,3-1 0 16,2-2 0-16,1 3-15 15,0-3-2-15,3 0-1 0,2 0 0 0,1-3-13 16,0 0 9-16,2 0-9 0,-2 1 8 0,3-6-8 16,-3-3 0-16,-1 0 9 0,4 1-9 0,-3-1 0 15,2 0 8-15,1 1-8 0,-3 2 0 0,3 0 14 16,-7 0-2-16,1 5 0 0,0-2 0 0,0 5-26 0,-1 0-6 16,1 5 0-16,3-3-636 0,8 4-128 0</inkml:trace>
  <inkml:trace contextRef="#ctx0" brushRef="#br0" timeOffset="92045.979">6473 14616 230 0,'0'0'20'0,"0"0"-20"0,0-6 0 0,0 6 0 15,0 0 151-15,0 0 25 0,-6-2 6 0,6 2 1 0,0 0-117 0,0 0-23 16,0 0-5-16,0 0-1 0,0 0-13 0,0 0-2 15,0 0-1-15,6 5 0 0,3 0 30 0,-3 1 5 16,3-4 2-16,3 1 0 0,-6-1-4 0,5 4-1 16,1-4 0-16,3 1 0 0,-6 0-17 0,6-1-3 15,0-2-1-15,0 0 0 16,6 0-7-16,-3-2-1 0,2 2-1 0,1-6 0 16,-3 1 3-16,3 0 1 0,0-3 0 0,0 3 0 0,-1-3-27 0,-2 0-12 15,0 0 0-15,0-3 1 0,-3 1 11 0,0-1 14 16,0 3-3-16,-3-2-1 0,2-1-10 0,-2 0 0 15,-3 3-12-15,0 3 12 0,0-3 0 0,0 3 0 16,-3 0 0-16,0 2 0 0,3 0 0 0,-3 3 0 0,0 0 0 0,0 3 0 16,0 0 0-16,3 2 0 0,3 0 0 0,-4 3 8 15,-2-3 3-15,6 3 0 0,3 3 0 0,-3 0 0 16,0-1 6-16,0 1 2 0,6-1 0 0,0 1 0 16,-3-1 13-16,2 1 4 0,-2 0 0 0,3-3 0 15,9-1-36-15,-6-1 0 0,-6-4 0 0,3 1 0 16,2 0 13-16,1-3-4 15,-6 0-1-15,0-6 0 0,0 4-8 0,3-4 0 16,-3-1 0-16,-1-1-11 0,1 0 11 0,0-3 0 0,3 0 10 0,-6-2-10 16,0 0 0-16,3 0 0 0,6 0 0 15,-4 2 0-15,-2-2-10 16,-3 2 10-16,0 3-8 0,3 0 8 0,-3 0-11 16,0 8 11-16,-6-2-13 0,6 2 5 0,6 2 8 0,-4 1 0 0,-8 2 0 0,6 1-8 15,3 2 8-15,0 2 11 0,-3-2-3 0,0 3 0 0,0-3-8 16,3 2 0-16,0 1 0 0,-1-3 0 0,-5 0 9 0,6 0 0 15,3-3 0-15,-3-3 0 0,0 4-9 16,0-6 0-16,9 0 0 0,-7 0 0 0,1-3 11 0,3-2-3 16,0 0-8-16,6-3 12 0,6 0-12 0,-7-3 8 15,-5 1-8-15,3-1 0 0,3 0 0 0,0-2 0 16,-10 3 0-16,4-1 0 0,0 0 0 0,0 3-10 16,-3-2 10-16,-3 2-12 0,0 3 12 0,-1-1-10 15,1 1 10-15,0 2-10 0,-3 3 10 0,3 3 0 16,-3 0 0-16,0 2 0 0,3 3 0 0,-3-3 0 15,2 6-8-15,1-1 8 0,0 1 0 0,3 0 0 16,0-1 0-16,0-2 8 0,0 3 0 0,-1-1 1 0,4-2 0 16,3 0 0-16,-3 0-9 0,3-3 12 15,-3 1-12-15,2-1 12 0,-2 0-12 0,0-2 12 0,0-3-12 0,0 0 12 16,0 0-12-16,-1-3 8 0,-2 1-8 0,3-1 8 16,3-2-8-16,-3-1 0 0,0 1 0 0,-4 0 8 15,4-1-8-15,3 1 0 0,-3-3 0 0,0 3 0 16,0-3 0-16,-1 0 0 0,1 0 0 0,0 0 0 15,-3 3 0-15,3-3 0 0,-3 3 0 0,3-3 0 16,-4 2 0-16,1 4 0 0,0-4 0 0,0 4 0 16,-3 2 0-16,3 0 0 0,-3 2 0 0,2 4 0 15,1 2 0-15,-3 0 0 0,0 2 0 0,3 1 8 16,3 2 16-16,-3 0 4 0,0 1 0 0,-1-1 0 16,4 0-19-16,-3-2-9 0,0 2 10 0,3-3-10 15,0 1 0-15,2-3 0 0,-2-3 0 0,0 0 0 16,0 1 0-16,-3-6 0 0,6 0 0 0,-4 0 0 0,1-3 8 0,0-2-8 15,3-3 0-15,0 0 9 0,3 0-9 0,-1-3 0 16,1 1 9-16,3-1-9 0,-3-2 0 0,-1 0 0 16,4 2 0-16,-3 1 8 0,0 2-8 0,0-3 0 15,-1 6 0-15,1 0 0 0,0-1 0 0,-3 4 0 16,3-1 0-16,-1 6 0 0,1-1 0 0,3 4 0 16,0 1 0-16,-1 1 0 0,4 3 0 0,0 2 0 15,0 0 0-15,-1 1-1025 0</inkml:trace>
  <inkml:trace contextRef="#ctx0" brushRef="#br1" timeOffset="96333.978">4133 14772 896 0,'0'0'40'16,"0"0"8"-16,0 0-39 0,-6 2-9 0,0 1 0 0,6-3 0 0,-3 3 47 0,3-3 7 15,0 0 2-15,0 0 0 0,0 0-18 0,0 0-3 16,0 0-1-16,0 0 0 0,0 0 0 0,3-6 0 16,3-2 0-16,9 3 0 0,0-3 0 0,3-2 0 15,6-1 0-15,-3-2 0 0,8 2 0 0,1-5 0 16,6-2 0-16,6-1 0 0,2-2-14 0,7-3-4 16,-1 3 0-16,7-3 0 0,-3 1 0 0,2-1 0 15,1-3 0-15,-1 3 0 0,-2 3-16 0,-4-3 10 16,-2 3-10-16,-3 3 8 0,-7 2-8 0,-2 3 0 15,-6-1 9-15,-3 6-9 0,-4 1 0 0,-2 1-20 16,0-2 4-16,-6 6 1 0</inkml:trace>
  <inkml:trace contextRef="#ctx0" brushRef="#br1" timeOffset="97524.978">4461 14142 403 0,'0'0'36'0,"0"0"-36"16,0 0 0-16,0 0 0 0,0 0 113 0,0 0 16 0,0 0 3 0,0 0 1 15,0 0-50-15,0 0-11 0,0 0-1 0,0 0-1 16,0 0-13-16,0 0-2 0,0 0-1 0,0 0 0 16,0 0-16-16,0 0-3 0,0 0-1 0,0 0 0 15,0 0 3-15,0 0 1 0,0 0 0 0,0 0 0 16,0 0-22-16,6-3-5 0,-6 3-1 0,6-5 0 16,-6 0 2-16,3-1 1 0,0 1 0 0,-3 3 0 15,3-6-5-15,0 5 0 0,0-2-8 0,-3-1 12 0,0 1-12 16,-3 0 0-16,6-1 0 0,2 1 0 0,-5 0 0 0,0 0 0 15,3-3 8-15,3 2-8 0,-3 1 0 0,3 0 0 16,0 0 0-16,0-1 0 0,-3 1 0 16,-3 5-10-16,3-5 10 0,-3 5-8 0,6-6 8 0,-6 6 0 15,0 0 0-15,0 0 8 0,0 0-8 0,0 0 0 16,0 0 0-16,0 0 0 0,0 0 0 0,0 0 0 16,0 0 0-16,0 0 0 0,0 0 0 0,0 0 0 15,9 6 0-15,-9 2 0 0,3 2 8 16,-3-2-8-16,6 0 8 0,-6 3-8 0,0-1 19 15,0 1-1-15,0 2 0 16,0-2 0-16,3 2 9 0,-3 0 1 0,0-2 1 0,0 2 0 0,3-3-9 0,-3 4-3 0,3-4 0 16,-3 1 0-16,3-1-17 0,-3-2 8 0,0 0-8 15,3 0 0-15,-3 0 10 0,6-3-10 0,-6-5 8 0,0 0-8 16,0 6 0-16,0-6-14 0,0 0 2 0,0 0 0 31,0 0-126-31,0 0-25 0,0 0-5 0</inkml:trace>
  <inkml:trace contextRef="#ctx0" brushRef="#br1" timeOffset="98010.986">4407 14338 115 0,'0'0'10'0,"0"0"-10"16,0 0 0-16,0 0 0 0,0 0 186 0,0 0 35 0,0 0 7 0,0 0 2 15,0 0-113-15,0 0-22 0,0 0-5 0,0 0-1 16,6-3-26-16,3 0-6 0,-6 1-1 0,0-1 0 16,-3 3 12-16,9-2 3 0,6-4 0 0,-3 1 0 15,3 2-14-15,2-2-2 0,-2 2-1 0,0-2 0 16,3 5-22-16,-3 0-4 0,0-3 0 0,0 3-1 15,0 3-13-15,-3-3-2 0,-4 0-1 0,1 3 0 16,3-1-11-16,-6 1-9 0,-6-3 9 0,6 5-610 16,-6-5-114-1</inkml:trace>
  <inkml:trace contextRef="#ctx0" brushRef="#br1" timeOffset="99126.982">5925 16079 1422 0,'-6'0'63'0,"3"0"13"0,3 0-61 0,-3 0-15 16,0 2 0-16,3-2 0 0,0 0 43 0,0 0 5 16,0 0 2-16,0 0 0 0,0 0-36 0,0 0-14 15,12 0 11-15,0 0-11 0,0-2 46 0,3-1 3 0,0-2 1 0,6 0 0 16,-1-6 9-16,4 0 1 0,0-2 1 0,3 0 0 16,6-3-12-16,-1 3-2 0,1-6-1 0,6 1 0 15,5-1-18-15,-2-2-4 0,0 0-1 0,-3 2 0 16,2-2-12-16,-5 3-3 0,0-1 0 0,-7 6 0 15,1-3-8-15,-3 5 12 0,-3 1-12 0,-6 2 12 16,2 3-12-16,-8-1 0 0,0 1 9 0,0 2-9 16,-3-2 0-16,0 5-16 0,0 0 2 15,0 0-669-15,-3 0-133 0</inkml:trace>
  <inkml:trace contextRef="#ctx0" brushRef="#br1" timeOffset="99934.978">6184 15465 230 0,'0'0'20'16,"0"0"-20"-16,0 0 0 0,0 0 0 0,0 0 71 0,0 0 9 16,0 0 3-16,0 0 0 0,0 0-3 0,0 0-1 15,0 0 0-15,0 0 0 0,0 0 30 0,0 0 7 16,0 0 0-16,0 0 1 0,0 0-21 0,0 0-5 16,0 0-1-16,0 0 0 0,0 0-30 0,0 0-5 15,0 0-2-15,3-3 0 0,-3 3-37 0,3-5-7 16,0-3-1-16,-3 3-8 0,3-1 0 0,-3 6 0 15,3-5 0-15,0 0 0 0,0-3 8 0,-3 8-8 16,0 0 0-16,6-5 0 0,-3-1 0 0,-3 6 10 16,6-5-10-16,-3 0 8 0,-3 5-8 0,3-6 0 15,-3 6 0-15,3-5-11 0,-3 5 11 0,0 0 0 16,0 0 0-16,0 0 0 0,0 0 0 0,0 0 0 16,0 0 0-16,0 0 0 0,0 0 0 0,0 0 0 0,0 0 0 15,0 0 0-15,0 0 8 0,0 0-8 0,0 0 10 16,0 0-10-16,3 5 9 0,0 3-9 0,3-2 8 0,-3 2-8 15,0 0 16-15,0 2-1 0,3-2-1 0,-6 3 0 16,3 2-3-16,-3-3-1 0,3 4 0 0,-3-4 0 16,3 4-10-16,-3-4 0 0,0 3 0 0,3 1 8 15,-1-1-8-15,-2 0 0 0,0-2 0 0,0-1-11 16,0 1-10-16,0-3-3 0,0 2 0 0,0-2 0 31,0 0-14-31,0-3-3 0,0-5-1 0,-2 8 0 0,2 0-24 0,-3-2-5 16,3-6-1-16,0 8 0 0,0-8-127 0,0 8-25 0,-3 5-6 15,3-13-162-15</inkml:trace>
  <inkml:trace contextRef="#ctx0" brushRef="#br1" timeOffset="100231.977">6137 15735 1227 0,'0'0'54'0,"0"0"12"0,0 0-53 0,0 0-13 16,0 0 0-16,0 0 0 0,0 0 75 0,3-3 12 0,-3 0 2 16,0-2 1-16,5 0-43 0,1 0-9 15,0-1-2-15,3-2 0 0,3 3 20 0,0 0 3 0,3-3 1 0,0 3 0 16,-3-1-7-16,6 1-1 0,0 0 0 0,-1-1 0 15,-2 1-20-15,0 2-4 0,3 1 0 0,-3-1-1 16,0 1-19-16,0-1-8 0,-3 3 8 0,5-3-8 31,-11 3-17-31,3 0-9 0,0 0-2 0</inkml:trace>
  <inkml:trace contextRef="#ctx0" brushRef="#br2" timeOffset="105590.018">4127 15491 1364 0,'0'0'60'0,"0"0"13"0,0 0-58 0,-6 0-15 15,6 0 0-15,0 0 0 0,0 0 30 0,0 0 3 16,0 0 1-16,6 0 0 0,3-2-4 0,6-1-1 16,3-2 0-16,0-3 0 0,3-3 12 0,6 1 3 15,8-4 0-15,-5-1 0 0,6-4 5 0,8 1 2 16,4-1 0-16,3 0 0 0,-1 4-23 0,1-4-5 16,-1 1-1-16,-2 2 0 0,0 2-22 0,-4 1 0 0,-8 3 0 15,6-1 0-15,-7 3-14 0,-2 0-7 0,0 0-2 0,-3 0-559 16,-4 3-112-16</inkml:trace>
  <inkml:trace contextRef="#ctx0" brushRef="#br2" timeOffset="106389.99">7815 16145 403 0,'0'0'36'0,"-6"-3"-36"0,-3 3 0 0,1 0 0 0,-1-2 179 0,-3-1 29 16,3 3 5-16,0 0 2 0,0 0-119 0,0 3-24 16,9-3-5-16,-6 0-1 0,-6 2-13 0,6-2-2 15,6 0-1-15,0 0 0 0,0 0-6 0,0 0-2 16,0 0 0-16,0 0 0 0,6 0 10 0,0 0 1 16,3-2 1-16,3-1 0 0,9-2-11 0,3-3-3 15,-4 0 0-15,7-3 0 0,9-2 5 0,0 0 1 16,-1 2 0-16,7-5 0 0,3 0-30 0,2 1-7 15,4 1-1-15,2-2 0 0,-5 1 0 0,3 1 0 16,-7-2 0-16,1 3 0 0,-3 3-8 16,-4-1 8-16,-2 3-8 0,-3 0 8 0,-3 3-8 15,-4-3 0-15,1 5-12 0,-6-2 12 0,0 0-18 0,-3 2 4 0,-3 0 1 0,-4 3-661 16,-2-2-132 0</inkml:trace>
  <inkml:trace contextRef="#ctx0" brushRef="#br2" timeOffset="107817.985">7735 15412 1270 0,'12'-5'28'0,"-12"5"5"0,-3-6 2 0,3 6 1 0,6-8-28 0,0 3-8 0,-3-3 0 0,0 0 0 16,9-2 36-16,-3 2 5 0,0 2 2 0,-1 1 0 15,-2 3-20-15,0-1-4 0,6 0-1 0,-6 3 0 16,-6 0 0-16,6 3 0 0,6 0 0 0,-3 4 0 0,-3 1-18 0,-3 3 8 16,0 0-8-16,0 2 0 0,-3 0 0 0,-3 0 0 15,-6 3 0-15,3-3 0 16,3 3-36-16,-6 0-7 0,-9 0-1 15,3-3-1-15,3 0 16 0,1 1 3 0,-4-1 1 0,3-2 0 16,-3-1 25-16,6-2 8 0,3 3 0 0,-3-6 0 16,0 0 3-16,3-2 1 0,6-3 0 0,0 0 0 15,0 0 30-15,0 0 6 0,6 5 2 0,3-2 0 16,0-3-18-16,3 0-3 0,-3 0-1 0,6 0 0 16,3 0-11-16,-4 0-2 0,-2 0-1 0,0 0 0 0,6 2-14 15,-3-2 8-15,-3 0-8 0,0 3 0 16,3 0-24-16,-3-3-10 15,0 5-2-15,-4-5-692 0</inkml:trace>
  <inkml:trace contextRef="#ctx0" brushRef="#br2" timeOffset="108135.988">8360 15375 748 0,'0'0'67'0,"0"0"-54"16,-3 5-13-16,0 3 0 0,0 0 204 0,3 3 37 15,-3 2 8-15,-3 0 2 0,3 0-195 0,3 3-40 16,-3 0-7-16,-3 0-1 0,3-3-8 0,3 3 9 16,-3-3-9-16,3 1 10 0,-3-4-10 0,3 1 8 15,0-1-8-15,0-2-500 16,-3 0-106-16</inkml:trace>
  <inkml:trace contextRef="#ctx0" brushRef="#br2" timeOffset="108305.976">8202 15483 2026 0,'0'0'44'0,"0"0"10"0,0 0 2 0,0 0 1 0,6-2-45 0,-6 2-12 0,9-3 0 0,0 0 0 16,0 3-15-16,3-2-5 0,-3 2 0 0,3 0-1 15,0 0 13-15,0 0 8 0,-1-3-10 0,1 3 10 31,0-2-50-31,0 2-4 0,3-3-1 0</inkml:trace>
  <inkml:trace contextRef="#ctx0" brushRef="#br2" timeOffset="109191.979">8762 15449 1076 0,'0'0'48'0,"0"0"9"0,0 0-45 0,0 0-12 15,0 0 0-15,0 0 0 0,0 0 31 0,0 0 4 16,0 0 1-16,0 0 0 0,0 0-36 0,3-3 0 16,0-2 0-16,-3 2 0 0,3-2 18 0,0 0 10 15,0 2 1-15,-3-2 1 0,3 0-2 0,0-1-1 0,0 1 0 0,0 0 0 16,0-1-27-16,3 1 8 0,-6-3-8 0,3 3 0 16,0-3 0-16,0 3 0 0,-3 2 0 0,3-2 0 15,-3 5 0-15,0 0 0 0,0 0-11 0,0 0 11 16,0 0 0-16,0 0-8 0,0 0 8 0,0 0 0 15,0 0-17-15,0 0 1 0,0 0 1 0,0 0 0 16,0 0 15-16,0 5 0 0,0 3 0 0,0-3 0 16,0 3 9-16,2 0 5 0,-2 0 1 0,0 0 0 15,0 3 18-15,0-1 4 0,0 1 1 0,0-1 0 16,0 4-13-16,0-4-2 0,0 3-1 0,0-2 0 16,0 0-10-16,0-1-3 0,0 3 0 0,0-2 0 15,0 0-9-15,0-1 8 0,0-2-8 0,0 0 8 16,0 0-27-16,0 0-5 15,0-3-2-15,3 0-676 0</inkml:trace>
  <inkml:trace contextRef="#ctx0" brushRef="#br2" timeOffset="109388.978">8744 15634 172 0,'0'0'8'0,"0"0"1"0,0 0-9 0,0 0 0 15,0 0 0-15,0 0 0 0,0 0 308 0,0 0 60 16,0 0 12-16,0 0 3 0,0 0-302 0,6 3-60 16,3-3-12-16,0-3-9 0,6 1 40 0,-3-1 2 15,3 0 0-15,-4 1 0 0,4-1-6 0,-3 0 0 0,6 1-1 0,-6 2 0 16,0 0-43-16,3 0-9 0,-6 0-2 0</inkml:trace>
  <inkml:trace contextRef="#ctx0" brushRef="#br2" timeOffset="110761.978">4249 14835 1242 0,'0'0'55'0,"0"0"11"0,0 0-53 0,0 0-13 0,0-5 0 0,0 0 0 15,3-1 82-15,0 4 14 0,0-4 2 0,3 1 1 16,3 0-53-16,-3 0-10 0,3-3-3 0,3 2 0 15,-6 1-4-15,9 2-1 0,-9 1 0 0,6 2 0 16,0 0-15-16,-6 2-3 0,0 4-1 0,2 2 0 16,-2-6-9-16,3 6 0 0,-6 0 0 0,-3 3-11 15,0-1 11-15,-3 6 0 0,-3 0 0 0,-3 0 0 32,1 0-28-32,-1 0-3 0,0-3-1 0,-3 3 0 0,6-3 15 0,-6-2 2 0,3-1 1 0,3-2 0 15,-6 0 14-15,6 0 0 0,0-3-10 0,3-2 10 16,3-3-9-16,0 0 9 0,0 0-12 0,0 0 12 15,0 0 0-15,0 0 8 0,6 0 0 0,0-5 1 16,9 2-9-16,-9 0 12 0,9-2-12 0,-6 2 12 0,6-2-12 16,0 2 0-16,2 1 0 0,1 2 0 0,-3 0 0 15,3 2-11-15,-3 1 1 0,0 2 0 16,0-2-138-16,-9 2-27 0,17 3-5 0,-11 0-2 0</inkml:trace>
  <inkml:trace contextRef="#ctx0" brushRef="#br2" timeOffset="111058.986">4764 14764 748 0,'0'0'67'0,"-3"5"-54"0,0 0-13 0,0 6 0 15,3 0 202-15,-3 2 38 0,0 0 7 0,0 5 1 16,3-2-194-16,-5 3-39 0,5-3-15 0,0 0 11 16,0 0-11-16,0-3 0 0,5 0 0 0,-5-2 8 15,3-1-8-15,-3-2 0 0,3 0 0 0,-3 0-740 16</inkml:trace>
  <inkml:trace contextRef="#ctx0" brushRef="#br2" timeOffset="111226.977">4636 14925 633 0,'0'0'56'0,"0"0"-44"0,0 0-12 0,0 0 0 0,0 0 299 0,0 0 57 16,0 0 12-16,9-5 3 0,-3 2-290 0,3-2-57 15,6 2-12-15,-3-2-3 0,3 0-9 0,3 2 12 16,0-2-12-16,-1-1 12 0,4 1-23 0,-6 3-4 16,0-4-1-16,6 4-867 0</inkml:trace>
  <inkml:trace contextRef="#ctx0" brushRef="#br2" timeOffset="111876.009">5160 14862 748 0,'0'0'67'0,"0"0"-54"0,0 0-13 0,0 0 0 0,0 0 138 0,0 0 25 15,0 0 5-15,0 0 0 0,0 0-92 0,0 0-20 0,0 0-3 16,0 0-1-16,0 0-1 0,0 0-1 0,0 0 0 0,3-6 0 15,0 1-15-15,0-3-3 0,-3 0-1 0,3 3 0 16,0-3-14-16,0 0-2 0,0 0-1 0,3 0 0 16,-3 0-14-16,3 0 0 0,0 0 8 0,-6 0-8 15,0 0 0-15,3 3 0 0,0 0 0 0,-3 2 0 16,0 3 0-16,0 0 8 0,0 0-8 0,0 0 0 16,0 0 0-16,0 0 0 0,0 0 0 0,0 0 0 15,0 0 0-15,3 8 0 0,-3-8 0 0,0 11 0 16,3-1 0-16,0 1 8 0,-3 0-8 0,0-1 9 15,3 1-1-15,3 2-8 0,-3-3 12 0,-3 4-4 16,3-4-8-16,-3 4 0 0,3-1 9 0,-3 0-9 16,0-2 0-16,0-1 0 0,0 3 0 0,0-5 0 15,0 3-24-15,0-3-8 0,0 0-3 0,0-8-522 16,-3 5-105-16</inkml:trace>
  <inkml:trace contextRef="#ctx0" brushRef="#br2" timeOffset="112039.978">5116 15010 1872 0,'0'0'41'0,"0"0"9"0,0 0 2 0,0 0 0 0,0 0-42 0,0 0-10 15,0 0 0-15,0 0 0 0,6 0 12 0,2-3 1 16,-2 3 0-16,9-2 0 0,-6 2 14 0,3-3 2 16,0 3 1-16,0 0 0 0,3-3-5 0,3 3-1 15,-3 0 0-15,-1 3-639 0,-2-3-128 0</inkml:trace>
  <inkml:trace contextRef="#ctx0" brushRef="#br3" timeOffset="118815.012">13060 13764 230 0,'0'0'20'0,"0"0"-20"0,0 0 0 0,0 0 0 16,0 0 277-16,0 0 51 0,0 0 11 0,0 0 1 15,0 0-198-15,0 0-40 0,0 0-8 0,0 0-2 16,0 0-46-16,0 0-10 0,12-3-1 0,0 0-1 15,3 1 34-15,6-4 6 0,8 4 2 0,1-4 0 16,6-1-27-16,3-1-5 0,-1 0 0 0,4 0-1 16,3 0-22-16,2 0-4 0,4-3-1 0,-1 6 0 15,4-3-8-15,-3 3-8 0,-4-1 9 0,1 4-9 16,-4-6 0-16,1 3 8 0,0 2-8 0,-4-2 0 16,-5 2 0-16,0 0-12 0,-3 1 3 0,-1-1 0 15,-5 3-27-15,0-3-6 0,-3 3-1 16,-3 0 0-16,-7 0-28 0,1-2-5 0,-6-1-2 0,-3 3-537 15,-6 0-107-15</inkml:trace>
  <inkml:trace contextRef="#ctx0" brushRef="#br3" timeOffset="119129.976">13212 14089 1324 0,'-6'0'118'0,"0"0"-94"0,0 0-24 0,6 0 0 15,0 0 131-15,0 0 21 0,0 0 5 0,0 0 1 16,0 0-114-16,9-3-22 0,0 1-5 0,3-1-1 16,6-2 31-16,2 2 5 0,4-5 2 0,3 0 0 15,6 0-4-15,0-2-1 0,2-1 0 0,7 1 0 16,0-1-15-16,2 3-3 0,4 3-1 0,-1 0 0 15,-2-1-22-15,3 1-8 0,-4 2 0 0,4 1 9 16,-6-1 3-16,-1 0 1 0,-2 1 0 16,-6-1 0-1,3 0-45-15,-4 3-8 0,-5-2-3 0,0 2 0 16,-3 0-20-16,-6 0-4 0,-1 0-1 0,-5-3-582 0,-3 3-117 16</inkml:trace>
  <inkml:trace contextRef="#ctx0" brushRef="#br3" timeOffset="119597.977">13986 13316 1209 0,'-12'-13'53'0,"9"11"12"0,-3-4-52 0,0 4-13 0,0-4 0 0,3 6 0 16,3 0 215-16,0 0 40 0,0 0 8 0,0 0 1 16,0 0-186-16,0 0-38 0,0 0-7 0,0 0-1 15,6 6-1-15,3 4 0 0,3 1 0 0,6 2 0 16,0 0 9-16,5 6 3 0,1-3 0 0,3 2 0 15,3 3-27-15,-1 1-6 0,-2-1-1 0,3 0 0 16,0-3-9-16,-3 4 0 0,2-4 0 0,-2 1 0 16,0-1 0-16,0 1 0 0,-3-3 9 15,-4-1-9-15,-2 1 0 0,-3 0 0 16,-3 0 0-16,-3-3 0 0,0 0 0 0,-6 1 0 0,-6-1 0 0,-3 5 0 16,-3-2 0-16,-6 3 8 0,0 2 0 0,-6-2 0 15,-2 4 3-15,2-1 1 0,-3-4 0 0,0 3 0 0,0 0-4 16,0 1-8-16,1-1 12 0,-1 3-4 0,0-3 4 15,0-3 1-15,6 1 0 0,-2-1 0 16,8 1-33-16,0-3-8 0,0 0 0 0,6-3-1 16,3 0-136-16,0 0-27 0,0-2-6 0</inkml:trace>
  <inkml:trace contextRef="#ctx0" brushRef="#br3" timeOffset="122526.987">15787 12393 1497 0,'0'0'32'0,"0"0"8"0,0 0 0 0,0 0 4 0,0 0-36 0,0 0-8 0,0 0 0 0,0 0 0 16,0 0 0-16,3 5 0 0,-3 3 0 0,0 6 0 15,3-1 53-15,-1 0 9 0,1 6 2 0,0 2 0 16,0 3 0-16,-3-3 0 0,3 2 0 0,0 1 0 16,-3 0-43-16,6 0-8 0,-3 0-1 15,3-3-1-15,0-3-3 0,-3 1-8 0,0-3 12 0,0 0-4 32,6-3-48-32,-3-2-9 0,0 2-3 0,0-5-516 0,0-3-103 0</inkml:trace>
  <inkml:trace contextRef="#ctx0" brushRef="#br3" timeOffset="122743.977">15659 12626 1152 0,'0'0'51'0,"-3"-3"10"0,-3-2-49 0,3 2-12 15,3 3 0-15,0 0 0 0,0 0 131 0,0 0 23 16,0 0 5-16,3-5 1 0,0 0-77 0,3 2-15 15,3-2-4-15,2 0 0 0,4-3 0 0,0 2 0 16,3-2 0-16,3 0 0 0,0 3-51 16,0 0-13-16,-1 0 0 0,-2-1 0 15,3 1-100-15,0 2-22 0,0 3-5 0,-3-2-717 0</inkml:trace>
  <inkml:trace contextRef="#ctx0" brushRef="#br3" timeOffset="122970.983">15944 12562 1728 0,'0'0'38'0,"0"0"8"0,0 0 2 0,3 8 0 0,3-2-39 0,-3 2-9 0,3 0 0 0,0 2 0 16,0-2 30-16,0 3 4 0,0-1 1 0,0 3 0 15,0-2 16-15,3 0 3 0,-3-1 1 0,3 1 0 16,-3-1-65-16,3 1-13 0,-3-3-2 0,0 2-1 15,-1-4 26-15,1 2 0 0,3-3 0 0,-3 0 0 16,0-2-108-16,-3 2-16 0,-3-5-3 0,6 0-615 16</inkml:trace>
  <inkml:trace contextRef="#ctx0" brushRef="#br3" timeOffset="123166.981">16153 12586 1497 0,'0'0'32'0,"0"0"8"0,0 0 0 0,0 0 4 0,0 0-36 0,0 0-8 15,0 0 0-15,-3 8 0 0,3 3 0 0,-3 5 0 16,0 0 0-16,3 2 0 0,-3 3 53 0,-3 3 9 16,0 0 2-16,0 0 0 0,3-1 0 0,-3 1 0 15,0-3 0-15,0 1 0 0,3-1-52 0,0 0-12 16,0 0 0-16,0-2 0 0,0-4 0 0,0 1 0 16,3-2 0-16,0-1 0 15,3-5-151-15,0 0-33 0,-3-8-6 0,0 0-2 0</inkml:trace>
  <inkml:trace contextRef="#ctx0" brushRef="#br3" timeOffset="123606.994">16281 12637 1209 0,'0'0'108'0,"0"0"-87"0,3 7-21 0,-3 1 0 16,0 0 49-16,0 6 6 0,0 4 1 0,0 1 0 15,0 2-2-15,-3 3 0 0,0 2 0 0,0-2 0 16,0 2-16-16,0-2-3 0,3 3-1 0,-3-4 0 16,0-4 24-16,3-1 5 0,0-2 1 0,0 0 0 15,0-3-52-15,3 1-12 0,-3-4 0 0,3-2 0 16,-3-8 0-16,0 0 0 0,0 0 0 0,0 0 0 0,0 0 0 0,0 0 0 16,6-5 0-16,-3 0 0 15,0-6-48-15,-3 0-13 0,3-2-3 0,0 0 0 0,0-3 52 0,0-2 12 16,-6 2 0-16,0-3 0 0,3-2 0 0,-3 0 0 15,3-3 0-15,0 0 0 0,3 0 0 0,0-2 0 16,0 2 0-16,0 0 0 0,3 3 48 0,-1 3 13 16,4-1 3-16,0 3 0 0,-3 3-52 0,3 2-12 15,3 1 0-15,-3 2 0 0,-3 5 0 0,3 3 0 16,0 3 0-16,0 2 0 0,-3 0 0 0,0 3 0 16,-3 3 0-16,3 0 0 0,-6 4 54 0,0-1 8 15,-6 2 2-15,3-3 0 0,-3 3-52 0,0 0-12 16,-3-3 0-16,0 0 0 0,0 0 0 0,-3-2 0 15,3-3 0-15,0 0 0 16,3-3-48-16,0 0-13 0,6-5-3 0,-6 3 0 16,0 0-153-16,6-3-31 0,0 0-7 0,-3-14-1 15</inkml:trace>
  <inkml:trace contextRef="#ctx0" brushRef="#br3" timeOffset="123950.077">16427 12623 1267 0,'0'0'28'0,"5"-5"5"0,1 0 2 0,0-3 1 0,3 2-36 0,-3 1 0 0,3 3 0 0,0-1 0 15,0 0 109-15,0 3 15 0,3-2 4 0,-3 2 0 16,0 2-52-16,0 1-9 0,0 0-3 0,3-1 0 16,-1-2-51-16,1 5-13 0,-3-2 0 0,3 2 0 15,3-2 54-15,-6 0 8 0,0-1 2 0,0 1 0 16,6-3-52-16,-6 0-12 0,0-3 0 0,-3 3 0 0,-3-5 0 0,2 2 0 16,4 1 0-16,-6-1 0 0,-3-2 0 15,0 0 0-15,6-3 0 0,-9 2 0 0,-3 1 0 0,-3 0 0 16,9-1 0-16,-5 4 0 15,-4-1-48-15,0-2-13 0,0 2-3 0,0 1 0 0,0-1 52 0,-3 6 12 16,-3-1 0-16,0 1 0 0,6 2 0 0,-3 0 0 16,0 1 0-16,1 2 0 0,2 5 0 0,0-3 0 15,3-2 0-15,0 3 0 0,0 0 48 0,6 2 13 16,-3-3 3-16,3 4 0 0,0-4-52 0,3 1-12 16,3-1 0-16,0 1 0 0,3-3 0 0,0 0 0 15,2-3 0-15,7 0 0 0,-3-2 0 0,3 0 0 16,0-1 0-16,3-2 0 15,6 0-202-15,-7 0-43 0,4-5-9 0,3 0-2 0</inkml:trace>
  <inkml:trace contextRef="#ctx0" brushRef="#br3" timeOffset="124366.994">16888 12549 1497 0,'0'0'32'0,"0"0"8"0,-6 0 0 0,6 0 4 0,0 0-36 0,0 0-8 0,-9 0 0 0,-3 3 0 15,3 2 0-15,-3 0 0 0,3 3 0 0,-3 0 0 16,-8 3 53-16,5 2 9 0,12 0 2 0,-3 1 0 16,-6-1 0-16,6 0 0 0,6 0 0 0,3 0 0 15,-3 1-52-15,3-4-12 0,0 1 0 0,6-3 0 16,0 0 0-16,0-3 0 0,-9-5 0 0,12 3 0 0,5-1 0 0,-5-4 0 16,-3 2 0-16,0-3 0 15,3-2 0-15,0-3 0 0,-3-3 0 0,0 3 0 0,-6-5 0 16,3 2 0-16,6 1 0 0,-6-1 0 0,-6-2 0 0,3-3 0 15,0 3 0-15,0-3 0 0,-6 0 0 0,0 0 0 16,3-2 0-16,0 2 0 0,0-3 0 0,-3 1 0 16,-3 2 0-16,6 0 0 0,3-2 0 0,-3 2 0 15,-6 0 0-15,3 0 0 0,6 0 0 0,-3 6 0 16,-3-1 0-16,3 6 0 0,-3-1 0 0,3 6 0 16,0 0 0-16,0 0 0 0,0 0 0 0,0 8 0 15,3 6 0-15,0-1 0 0,-9 5 54 0,6 6 8 16,6 0 2-16,-3 2 0 0,0 4-52 0,0-4-12 0,0 0 0 15,3 1 0-15,0-3 0 0,2-3 0 16,-5 0 0-16,3 0 0 0,3-2 0 0,0-3 0 0,-6-1 0 0,6-1 0 31,3-4-202-31,0-2-43 0,6 5-9 0,-18-13-2 0</inkml:trace>
  <inkml:trace contextRef="#ctx0" brushRef="#br3" timeOffset="124720.988">17108 12581 1728 0,'0'0'38'0,"0"0"8"0,0 0 2 0,0 0 0 0,0 0-39 0,12 3-9 0,0-1 0 0,-3 1 0 15,-9-3 0-15,9 3 0 0,9-1 0 0,-6-2 0 16,-3 0 53-16,-1 0 9 0,7-2 2 0,0 2 0 0,3-3-52 16,-3 3-12-16,-6 0 0 0,3-3 0 15,6-2 54-15,-6 5 8 0,-12 0 2 0,6-5 0 0,2-1-52 0,1 1-12 16,-9 5 0-16,0 0 0 0,0-8 0 0,0 0 0 15,-6 3 0-15,0 0 0 16,-5 2-48-16,5-2-13 0,6 5-3 0,-12-3 0 0,-9-2 52 0,3 2 12 16,9 0 0-16,-3 3 0 0,-6 0 0 0,3 3 0 15,4 2 0-15,2 1 0 0,-3 2 0 0,3 2 0 16,-6 3 0-16,3 1 0 0,9 2 0 0,-3-1 0 16,-3 1 0-16,6 0 0 0,6 0 0 0,0 0 0 15,-3-3 0-15,3 0 0 0,0 1 0 0,9-4 0 16,0 1 0-16,0-3 0 0,-6 0 0 0,9-3 0 15,8-2 0-15,1-1 0 16,-6-2-105-16,3-2-19 0,6-1-3 0,-1-5-1 0</inkml:trace>
  <inkml:trace contextRef="#ctx0" brushRef="#br3" timeOffset="124935.991">17590 12256 1958 0,'-3'-3'43'0,"-3"0"9"0,6 3 1 0,-3-5 3 0,-2 2-45 0,-1 3-11 0,-3 0 0 0,3 0 0 16,6 0 0-16,-9 8 0 0,-3 3 0 0,6-1 0 16,3 4 0-16,0 1 0 0,-3 4 0 0,0 0 0 15,3 2 53-15,3 3 9 0,-3 2 2 0,3 0 0 16,0 1-52-16,6-1-12 0,0 1 0 0,0-1 0 16,-6-2 0-16,0-3 0 0,9-2 0 0,-3-1 0 15,0 1 0-15,-3-6 0 0,0 0 0 0,3 0 0 16,3-2-48-16,-6 0-13 0,-3-6-3 0,0 0-546 15,9 1-110-15</inkml:trace>
  <inkml:trace contextRef="#ctx0" brushRef="#br3" timeOffset="125102.004">17385 12549 1958 0,'9'-13'43'0,"-9"13"9"0,-6-5 1 0,6-3 3 0,9 5-45 0,-3-2-11 16,0 2 0-16,3 1 0 0,3-1 0 0,5-2 0 15,1-1 0-15,0 4 0 0,-3-1 0 0,6 0 0 16,9 1 0-16,-9-1 0 0,-7 0 0 0,4 1 0 0,6 2 0 0,-6-6 0 16</inkml:trace>
  <inkml:trace contextRef="#ctx0" brushRef="#br3" timeOffset="126292.991">18195 12316 1497 0,'0'0'66'0,"0"0"14"0,3-5-64 0,-3 5-16 15,0 0 0-15,0 0 0 0,0 0 55 0,0 0 7 16,0 0 2-16,0 8 0 0,3 0 0 0,-3 3 0 16,3 2 0-16,-3 5 0 0,0 1-52 0,-3 5-12 15,0-1 0-15,3 4 0 0,0-3 0 0,0 0 0 0,0-3 0 0,6 2 0 16,-3-1 0-16,-1-4 0 0,4 3 0 0,0-5 0 31,3 0-48-31,0-3-13 0,-3 1-3 0,0-4-742 0</inkml:trace>
  <inkml:trace contextRef="#ctx0" brushRef="#br3" timeOffset="126618.977">18409 12520 1267 0,'0'0'28'0,"0"0"5"0,0 0 2 0,0 0 1 0,0 0-36 0,-3 8 0 0,0 0 0 0,0 3 0 16,3 4 58-16,-3-1 5 0,0 2 1 0,3-3 0 0,-3 3 0 15,3-3 0-15,3 0 0 0,-3 0 0 16,6-2 0-16,-3 2 0 0,6-5 0 0,-3 0 0 0,3 0-52 0,0-3-12 16,3-2 0-16,2-3 0 0,-2-3 54 0,3-2 8 15,-3 0 2-15,3-3 0 0,-3 2-52 0,-3-2-12 16,0-2 0-16,-3-1 0 0,0 1 0 0,-3 2 0 16,-3-3 0-16,0 1 0 15,0-1-48-15,0-2-13 0,-6 2-3 0,3 1 0 0,-9-1 103 16,3 0 20-16,-6 4 4 0,3-1 1 0,0 0-52 0,0 2-12 15,0 4 0-15,1-4 0 0,-1 6 0 0,0 0 0 16,3 0 0-16,0 3 0 16,3 0-48-16,-3-3-13 0,6 2-3 15,3-2 0-15,0 0-102 0,0 0-21 0,0 0-4 0,0 0-1 16</inkml:trace>
  <inkml:trace contextRef="#ctx0" brushRef="#br3" timeOffset="126920.983">18588 12520 1728 0,'0'0'38'0,"0"8"8"0,5 0 2 0,-2 3 0 0,3-1-39 0,0 1-9 0,0-1 0 0,0-2 0 16,-3 3 0-16,0-3 0 0,0 0 0 0,-3-3 0 15,3 0 0-15,0 1 0 0,-3-1 0 0,0-2 0 16,0-3 53-16,0 0 9 0,0 0 2 0,0 0 0 16,0 0-52-16,0 0-12 0,0 0 0 0,0 0 0 15,0-8 0-15,3-6 0 0,-3 4 0 0,3-1 0 16,3-2 0-16,0 2 0 0,-3-2 0 0,6 0 0 15,-3 0 0-15,0-1 0 0,3 7 0 0,0-1 0 16,0 2 0-16,0 1 0 0,2 0 0 0,-2 2 0 0,-3 3 54 0,3 5 8 16,0 1 2-16,-3 2 0 0,0 2-52 0,0 1-12 15,-3 5 0-15,0-3 0 0,0 3 0 0,-3 0 0 16,3-3 0-16,0 3 0 0,-3-3 0 0,3 0 0 16,0 0 0-16,0-2 0 15,3-3-48-15,0 0-13 0,0 0-3 0,3-3-546 16,0-5-110-16</inkml:trace>
  <inkml:trace contextRef="#ctx0" brushRef="#br3" timeOffset="127307.979">19046 12451 1728 0,'0'0'38'0,"0"0"8"0,0 0 2 0,0 0 0 0,0 0-39 0,-6 6-9 15,0-4 0-15,-3 4 0 0,0 4 53 0,0-2 9 0,0 5 2 0,0-2 0 16,3 5-52-16,-3-3-12 0,4 0 0 0,-1 0 0 15,3 1 0-15,3-6 0 0,-3 2 0 0,6-2 0 16,0 3 54-16,3-3 8 0,-4-3 2 0,4 0 0 16,3-2-52-16,-3-3-12 0,0 0 0 0,3 0 0 15,-3 0 0-15,0-3 0 0,3 1 0 0,-6-1 0 16,-3 3 0-16,9-5 0 0,-6-1 0 0,3 1 0 16,0 2 0-16,-3-2 0 0,0 0 0 0,0 0 0 15,-3-1 0-15,6 1 0 0,-6 0 0 0,0 5 0 16,0 0-48-16,0 0-13 0,0 0-3 0,0 0 0 15,0 0 52-15,0 0 12 0,6 5 0 0,0 3 0 16,-3 5 0-16,0 3 0 0,0 3 0 0,0 4 0 0,-3-2 0 16,0 3 0-16,3 0 0 0,-6 0 0 15,3 0 48-15,-3-3 13 0,0-3 3 0,0 1 0 16,-6-1-52-16,0-4-12 0,0-4 0 0,0 1 0 16,-3-1 54-16,-6-2 8 0,0-2 2 0,0-1 0 0,1-2-52 15,-1-1-12-15,0-4 0 0,3-1 0 16,0 0-48-16,3-2-13 0,0 0-3 0,3-3-614 15,0 0-123-15</inkml:trace>
  <inkml:trace contextRef="#ctx0" brushRef="#br3" timeOffset="127575.978">19504 12237 1958 0,'0'0'43'0,"0"5"9"0,-3 6 1 0,0 2 3 0,0 3-45 0,3 5-11 0,3 0 0 0,-3 3 0 16,-3-3 53-16,3 6 9 0,0-3 2 0,0 2 0 15,-6 0-52-15,3-2-12 0,3 0 0 0,0-3 0 16,0-2 0-16,3-1 0 0,0-4 0 0,0 1 0 15,-3-1 0-15,0-1 0 0,3 0 0 0,3-5-646 16,3 0-132-16</inkml:trace>
  <inkml:trace contextRef="#ctx0" brushRef="#br3" timeOffset="127878.982">19650 12512 1728 0,'0'0'38'0,"-3"3"8"0,3-3 2 0,-3 5 0 0,-3 3-39 0,6 0-9 16,-3 3 0-16,3-1 0 0,0-2 53 0,0 3 9 16,0 2 2-16,3-3 0 0,0 1 0 0,3 0 0 15,0-3 0-15,0 2 0 0,0-2 0 0,3 0 0 16,0 0 0-16,0-3 0 0,0 1-52 0,0-4-12 16,0 1 0-16,3-1 0 0,-4-4 0 0,4-3 0 0,-3 2 0 0,3 0 0 15,-6-2 54-15,3 0 8 0,-3-3 2 0,-3 0 0 16,-3 8-52-16,0-8-12 0,0-5 0 15,-3 2 0-15,0-2 0 0,-6 2 0 0,0 1 0 0,0-1 0 16,-3 0 0-16,0 1 0 0,1 2 0 16,2 0 0-1,-3 0-48-15,0 0-13 0,0 3-3 0,3 2 0 16,0 3-51-16,0 0-10 0,0-2-3 0,3 4-819 0</inkml:trace>
  <inkml:trace contextRef="#ctx0" brushRef="#br3" timeOffset="128221.978">19823 12515 1497 0,'0'0'32'0,"0"8"8"0,3 5 0 0,0 0 4 0,-3-2-36 0,0-1-8 0,3 6 0 0,-3-3 0 16,0-2 53-16,0 0 9 0,-3-1 2 0,3-2 0 0,0 0-52 0,-3-3-12 16,3-5 0-16,0 0 0 0,0 0 54 0,0 0 8 15,0 0 2-15,0 0 0 0,0 0 0 0,0 0 0 16,0 0 0-16,3-5 0 0,0-5-52 0,3-1-12 15,-3 0 0-15,3 1 0 0,0-1 0 0,0-2 0 16,-1 0 0-16,1-3 0 0,3 0 0 0,0 3 0 16,3 0 0-16,-3-1 0 0,3 4 0 0,-3 2 0 15,3 0 0-15,-3 3 0 0,0-1 0 0,0 6 0 16,0 3 0-16,-1 0 0 0,-2 2 0 16,0 3 0-16,0 2 0 0,3 1 0 0,-6 0 54 0,3 2 8 15,-3-3 2-15,0 4 0 0,0-4-52 0,0 3-12 0,-3-5 0 16,3 0 0-16,0 0 0 0,0 0 0 0,-3-8 0 0,6 8 0 31,-3-3-48-31,3 3-13 0,-3-2-3 0,3-1 0 16,0-2-102-16,3-3-21 0,0 2-4 0,0-4-1 0</inkml:trace>
  <inkml:trace contextRef="#ctx0" brushRef="#br3" timeOffset="128621.012">20257 12523 1497 0,'3'-11'32'0,"-3"6"8"0,3 0 0 0,-3-3 4 0,0 2-36 0,3-2-8 0,-3 0 0 0,-3 3 0 15,3-3 53-15,-6 3 9 0,6 5 2 0,-3-3 0 16,-6 1 0-16,4 2 0 0,-4 2 0 0,3 6 0 16,-3-2-52-16,0 4-12 0,0 3 0 0,0 1 0 15,3-1 54-15,0 3 8 0,0-3 2 0,3 0 0 0,0 0-52 0,3 3-12 16,0-5 0-16,3 2 0 0,0-5 0 0,3 0 0 16,-3 0 0-16,3-3 0 0,0 0 0 0,0-2 0 15,0 0 0-15,3-6 0 0,0 0 0 0,0 1 0 16,2-1 0-16,-5-2 0 0,3 0 0 0,0-3 0 15,0 0 0-15,0-3 0 0,-3 3 0 0,0 0 0 16,3 0 0-16,-3 0 0 0,0-2 0 0,-3 2 0 16,3 0 0-16,-3 0 0 15,-3 3-48-15,3-1-13 0,-3 1-3 0,0 5 0 0,0 0 52 0,0 0 12 16,0 0 0-16,0 0 0 16,0 0-54-16,3 11-8 0,-3 2-2 0,3 5 0 0,-3-2 52 0,0 5 12 15,3 6 0-15,-3-1 0 0,0 1 48 0,0-1 13 16,6-2 3-16,-6 0 0 0,0 0 0 0,0-3 0 0,-3 3 0 0,0-6 0 15,0 1-12-15,-3-3-3 0,-3-3 0 0,-3 0 0 16,0-2-13-16,-3-1-2 0,-6-2-1 0,-2-3 0 16,-1 1-25-16,-3-1-8 0,0-2 0 0,-3-3-734 15,1-3-150-15</inkml:trace>
  <inkml:trace contextRef="#ctx0" brushRef="#br3" timeOffset="129249.991">20832 12496 230 0,'-3'0'20'0,"3"0"-20"0,0 0 0 0,0 0 0 0,0 0 378 0,3 8 71 16,-3 3 15-16,0-1 2 0,3 1-350 0,-3 2-71 15,-3 0-13-15,3 1-4 0,0-6-9 0,0 2-3 16,-3 1 0-16,0-3 0 0,0 0-2 0,3 0-1 16,0-3 0-16,0 3 0 0,0-8-13 0,0 5 11 15,0-5-11-15,3 5 10 16,-3-5-158-16,0 0-32 0</inkml:trace>
  <inkml:trace contextRef="#ctx0" brushRef="#br3" timeOffset="129407.977">20814 12417 864 0,'-3'-5'76'0,"3"2"-60"0,0-2-16 0,0 5 0 15,9-3 246-15,-3 0 46 0,0-2 10 0,3 2 2 32,0 3-346-32,0 0-69 0,-9 0-13 0,0 0-4 15,0 0-51-15,6 3-10 0,5 0-3 0,-2-1 0 0</inkml:trace>
  <inkml:trace contextRef="#ctx0" brushRef="#br3" timeOffset="129723.995">20972 12491 1958 0,'0'0'43'0,"3"5"9"0,-3 3 1 0,0 0 3 0,3 0-45 0,-3 0-11 0,0 0 0 0,0 3 0 16,0-4 17-16,0 1 2 0,0-8 0 0,0 0 0 16,0 0-19-16,0 0 10 0,-3 8-10 0,3-8 8 15,0 0 7-15,0 0 1 0,0 0 0 0,0 0 0 0,3-8-4 0,3 3 0 16,-3-3 0-16,3 3 0 0,-3-3-12 0,0 0 8 15,2-3-8-15,1 4 0 0,0-4 0 0,3 0-10 16,-3 1 0-16,3-1 0 0,0 3 1 0,0-2 0 16,0 4 0-16,-3 1 0 0,3 0 9 0,-3-1 0 15,3 4 0-15,0 2 8 0,-3 5 11 0,3-2 2 16,-1 5 1-16,-2 2 0 0,3 1 7 0,-3 2 2 16,0 3 0-16,0-3 0 0,0 3-18 15,-3-3-3-15,3 3-1 0,-3-3 0 0,3 1-9 0,-6-1 0 16,3-3 9-16,3-2-9 0,-3 0 0 0,0 0 0 0,3-2-10 15,-3-1 10 1,3-2-60-16,-3-3-4 0,6 2-2 0,0-4-894 0</inkml:trace>
  <inkml:trace contextRef="#ctx0" brushRef="#br3" timeOffset="129928.977">21403 12126 1958 0,'0'0'43'0,"0"0"9"0,0 0 1 0,0 0 3 0,0 0-45 0,6 0-11 0,-3 8 0 0,0 0 0 16,0 5 0-16,0 3 0 0,-3 2 0 0,3 6 0 15,3 0 53-15,-6 2 9 0,3 1 2 0,0 2 0 16,0 0-30-16,0-2-6 0,-3-1 0 0,0 3-1 0,0-2-19 0,3-4-8 16,-3 1 8-16,0-3-8 0,0-2 0 0,3-1-19 15,-3-2 3-15,0 0 1 16,0-5-133-16,-3-1-26 0,3-2-6 0</inkml:trace>
  <inkml:trace contextRef="#ctx0" brushRef="#br3" timeOffset="130104.976">21186 12396 2188 0,'0'0'48'0,"3"-6"11"0,3 1 1 0,3 3 1 0,6-1-49 0,3-2-12 15,0-1 0-15,5 4 0 0,7-4 0 0,3 1 0 16,0 2 0-16,2-2 0 0,1 0 0 0,0 2-13 0,-4-2 2 0,1 0-952 16</inkml:trace>
  <inkml:trace contextRef="#ctx0" brushRef="#br3" timeOffset="134282">22022 12420 1036 0,'6'-8'46'0,"-6"5"10"0,6 0-45 0,-3-2-11 0,3 2 0 0,0 1 0 16,0-1 104-16,0 3 20 0,3 0 3 0,0 0 1 16,0 0-52-16,0 5-9 0,0 1-3 0,3 2 0 15,-3 0-51-15,3 2-13 0,-4 1 0 0,1 2 0 16,0 3 54-16,0-3 8 0,-3 3 2 0,0 0 0 15,-3 0-52-15,-3-3-12 0,6-3 0 0,0 1 0 16,0 0 0-16,0-6 0 0,-6 3 0 0,0-8 0 16,6 3 0-16,-6-3 0 0,0 0 0 0,3 2 0 15,3-2 54-15,-6 0 8 0,0 0 2 0,6-2 0 16,-3-1-52-16,0-2-12 0,0-3 0 0,0 2 0 0,-3-4 0 16,0-1 0-16,6 1 0 0,-3-1 0 15,0-2 0-15,0-3 0 0,0 0 0 0,3 0 0 16,-1-2 54-16,1 2 8 0,-3 0 2 15,6 0 0-15,-3 0-52 0,0 0-12 16,0 3 0-16,0 0 0 0,3 2 0 16,-3 1 0-16,-3 2 0 0,3 2 0 0,0 4-48 15,-6 2-13-15,0 0-3 0,0 0 0 16,0 0-102-16,6 2-21 0,3 4-4 16,-6-1-589-16</inkml:trace>
  <inkml:trace contextRef="#ctx0" brushRef="#br3" timeOffset="134609.978">22421 12459 1728 0,'0'0'38'0,"0"0"8"0,0 0 2 0,0 0 0 0,0 0-39 0,3 8-9 0,0 0 0 0,-3-8 0 15,6 3 53-15,0 2 9 0,0-2 2 0,3-1 0 16,-3 1-52-16,3-3-12 0,0 0 0 0,0 0 0 16,0-5 0-16,0 2 0 0,0-2 0 0,0 2 0 15,-1-2 0-15,-2 0 0 0,3-1 0 0,0-2 0 16,-3 3 0-16,-3 0 0 0,0-3 0 0,0 2 0 15,-3 4 0-15,-3-3 0 0,3-3 0 0,-3 2 0 16,-3 1 0-16,0 2 0 0,0-2 0 0,-3 5 0 16,-2-3 0-16,2 3 0 0,-3 3 0 0,0 0 0 15,-3-1 0-15,0 4 0 0,3 2 0 0,3 0 0 16,-3-3 0-16,3 5 0 0,0 1 0 0,3 0 0 0,-2-1 0 16,5 1 0-16,0 2 0 0,3 3 0 0,0 0 0 15,0 0 0-15,3-3 0 0,2 3 0 0,1-3 54 0,3-2 8 16,0 2 2-16,3-3 0 15,0-2-52-15,3 3-12 0,-3-3 0 0,3 0 0 16,0-3-48-16,3-2-13 0,-1-1-3 0,-2-4 0 16,3-1-51-16,0-5-10 0,-3 3-3 0,0-3 0 0</inkml:trace>
  <inkml:trace contextRef="#ctx0" brushRef="#br3" timeOffset="134919.979">22645 12433 1267 0,'0'0'28'0,"0"0"5"0,0 0 2 0,0 0 1 0,0 0-36 0,0 0 0 15,0 0 0-15,0 0 0 0,0 0 58 0,0 0 5 0,3 8 1 16,0 2 0-16,-1 1 0 0,1 2 0 0,0-2 0 0,3 2 0 16,-3 0 0-16,-3-2 0 0,3 2 0 0,0 0 0 15,-3-2 0-15,3-1 0 0,0-4 0 0,-3-6 0 16,3 8-52-16,-3-8-12 0,0 0 0 0,0 0 0 16,0 0 0-16,0 0 0 0,0 0 0 0,0 0 0 15,0 0 0-15,0 0 0 0,0 0 0 0,3-3 0 16,0-5 54-16,0 0 8 0,0 0 2 0,-3-2 0 15,0-1-52-15,0 0-12 0,0 1 0 0,3-1 0 16,-6-2 0-16,6 2 0 0,0 1 0 0,3 2 0 16,-3-3 0-16,0 6 0 0,3-3 0 15,0 3 0-15,3-3 0 0,-3 5 0 16,3 1 0-16,0 2 0 0,-3 0-48 16,3 0-13-16,-3 5-3 0,-1-3 0 0,4 4 0 15,-3-4 0-15,0 4 0 0,0-1 0 0,3 0-153 0,-3 1-31 0,6 2-7 16,-12-8-1-16</inkml:trace>
  <inkml:trace contextRef="#ctx0" brushRef="#br3" timeOffset="135221.99">22883 12409 1497 0,'0'0'32'0,"0"0"8"0,0 0 0 0,0 0 4 0,0 0-36 0,3 11-8 0,0-1 0 0,0 1 0 15,0 5 53-15,0-1 9 0,3-4 2 0,-3 5 0 16,2 0 0-16,-2-3 0 16,3 3 0-16,0-3 0 0,0 0-52 0,3-2-12 0,-3-3 0 0,0 2 0 15,3-2 0-15,-3 0 0 0,-3-2 0 0,6 2 0 16,-3-6 0-16,0 4 0 0,-6-6 0 0,6 2 0 31,3 1-151-31,0-3-33 0,0-3-6 0,-3-2-488 0</inkml:trace>
  <inkml:trace contextRef="#ctx0" brushRef="#br3" timeOffset="135413.977">23142 12457 1497 0,'-6'-8'32'0,"6"8"8"0,0 0 0 0,0 0 4 0,0-3-36 0,0 3-8 0,0 0 0 0,0 0 0 0,-6 3 53 0,0-1 9 16,3 6 2-16,-3 3 0 0,-3 2-52 0,3 6-12 15,-3 2 0-15,0 5 0 0,-6 1 54 0,0 2 8 16,3 5 2-16,-5-2 0 0,2 0-52 0,0-3-12 16,3-3 0-16,3 1 0 0,0-1 54 0,0-5 8 15,3-2 2-15,0-3 0 0,0 0-52 0,3-6-12 16,0 1 0-16,3-3 0 16,0 0-100-16,0-8-22 0,0 0-5 0,0 0-1 15,0 0-51-15,6-6-10 0,6-12-3 0,0 2 0 0</inkml:trace>
  <inkml:trace contextRef="#ctx0" brushRef="#br3" timeOffset="135658.983">23374 12073 1728 0,'0'0'38'0,"0"0"8"0,0 0 2 0,0 0 0 0,0 0-39 0,0 0-9 0,0 0 0 0,3 11 0 15,-3 4 53-15,-3 4 9 0,0 5 2 0,-3 5 0 16,0 0-52-16,-3 5-12 0,3 6 0 0,-3 0 0 16,0-1 54-16,0-2 8 0,-3 0 2 0,6-2 0 15,0-3-52-15,3-3-12 0,3-3 0 0,-2-2 0 16,4 0 0-16,1-6 0 0,0 1 0 0,3-1 0 16,3-7-100-16,0 0-22 0,3-4-5 0,0-1-1 15</inkml:trace>
  <inkml:trace contextRef="#ctx0" brushRef="#br3" timeOffset="135977.983">23597 12380 1497 0,'0'0'32'0,"-6"-3"8"0,-3 1 0 0,3 2 4 0,0 0-36 0,0 5-8 16,0 0 0-16,-3 0 0 0,3 3 0 0,1 3 0 15,-4 0 0-15,0 2 0 0,3 0 53 0,0 3 9 16,3-3 2-16,3 3 0 0,0-3 0 0,3-2 0 15,0-1 0-15,3 1 0 0,0 0 0 0,0-4 0 16,3-1 0-16,2-1 0 0,1 0-52 0,0-5-12 0,0 0 0 0,0-5 0 16,0 0 54-16,0-6 8 0,0 3 2 0,-3-2 0 15,0 2-52-15,-3-3-12 0,-3 1 0 0,0-1 0 16,-3 3 0-16,0 0 0 0,-3-2 0 16,-3 2 0-16,0-3 0 0,-3 3 0 15,0 3 0-15,-3 2 0 0,0-2 0 0,0 0 0 0,-3 2 0 16,6 0 0-1,-3 3-48-15,3 0-13 0,1 0-3 0,-1 3 0 16,3-3-51-16,0 3-10 0,6-3-3 16,0 0-444-16,0 0-88 0</inkml:trace>
  <inkml:trace contextRef="#ctx0" brushRef="#br3" timeOffset="136312.983">23749 12380 1728 0,'0'0'38'0,"0"0"8"0,3 8 2 0,3 2 0 0,0-2-39 0,-3 6-9 0,3-1 0 0,-3 0 0 0,-3 3 53 0,3-3 9 15,-3 0 2-15,0 1 0 0,-3-1-52 0,3-3-12 16,-3 4 0-16,0-4 0 0,3-2 54 0,-3-3 8 16,0 3 2-16,3-8 0 0,0 0-52 0,0 0-12 15,0 0 0-15,0 0 0 0,0 0 54 0,0 0 8 16,0 0 2-16,0 0 0 0,0-2-52 0,0-6-12 16,6 0 0-16,-3-3 0 0,3 1 0 0,0-4 0 15,0 1 0-15,2 0 0 16,4 0-48-16,-3 0-13 0,0-1-3 0,3 4 0 0,-3-1 52 0,3 3 12 15,-3 0 0-15,-3 6 0 0,3-1 0 0,-3 3 0 16,0 3 0-16,-6-3 0 0,6 5 0 0,-3 3 0 0,0 2 0 16,0 1 0-16,-3 2 48 0,0 0 13 15,0 1 3-15,0-4 0 0,0 4-52 0,0-7-12 0,0 4 0 0,3-3 0 16,3-3 0-16,-4 3 0 0,4 0 0 0,3-3 0 31,0 1-48-31,0-4-13 0,0 1-3 0,3-3 0 16,3-3-153-16,0 1-31 0,9-6-7 0,-1-3-1 0</inkml:trace>
  <inkml:trace contextRef="#ctx0" brushRef="#br3" timeOffset="136711.978">24228 12369 1497 0,'0'0'32'0,"0"0"8"0,0-8 0 0,-3 3 4 0,0-3-36 0,-3 5-8 0,0-2 0 0,0 5 0 16,-3-2 104-16,0 4 20 0,0 1 3 0,-2 5 1 15,2 0-103-15,-3 2-25 0,-3 1 0 0,3 2 0 0,0 0 0 0,3 3 0 16,0-3 0-16,6 3 0 0,-3-2 56 0,3-1 7 15,3 0 1-15,3 0 0 16,0-2-52-16,3-1-12 0,3 1 0 0,0-3 0 0,0-5 54 0,3-1 8 16,-3 1 2-16,3-3 0 0,3 0-52 0,-3-3-12 15,-1-2 0-15,1 0 0 0,-3-1 0 0,3-2 0 16,-3 0 0-16,0-2 0 16,0-1-48-16,-3 1-13 0,0 2-3 0,-3-3 0 0,3 1 52 0,-3-1 12 15,-3 3 0-15,0 0 0 0,0 0 0 0,0 0 0 16,3 3 0-16,-3 5 0 15,0-5-54-15,0 5-8 0,0 0-2 0,0 0 0 0,0 0 52 0,-3 5 12 16,3 3 0-16,-3 5 0 0,0 0 0 0,0 6 0 16,0 5 0-16,-3 2 0 0,6 3 0 0,-3 3 0 15,0 0 0-15,3-3 0 0,0 0 0 0,0 0 0 0,0-5 0 0,0 0 0 16,-3 0 48-16,0-3 13 16,0-3 3-16,0-2 0 0,-3 0-30 15,0-5-6-15,0-1 0 0,0 3-1 0,-6-7-9 16,0 2-2-16,1-3 0 0,-4-5 0 0,0 0-16 15,0-3 0-15,-3 1 0 0,0-4 0 16,-3-2-25-16,3 3-6 0,-2-6-1 0,2 1 0 16,3-1-99-16,0-2-20 0,0 0-4 0</inkml:trace>
  <inkml:trace contextRef="#ctx0" brushRef="#br3" timeOffset="136929.991">24523 12303 1958 0,'0'0'87'0,"3"-5"17"0,-3 5-83 0,0 0-21 16,0 0 0-16,0 0 0 0,0 0 56 0,0 0 6 16,0 0 2-16,0 0 0 15,0 0-103-15,0 0-20 0,0 0-4 0,0 0-1 16,0 0-70-16,-3 5-14 0,0 6-4 0,3-11 0 0</inkml:trace>
  <inkml:trace contextRef="#ctx0" brushRef="#br3" timeOffset="137115.977">24511 12562 1324 0,'0'0'118'0,"0"0"-94"0,3 8-24 0,-3 0 0 16,-3 3 72-16,3 2 11 0,0 6 1 0,0-1 1 15,0 3 4-15,0 0 1 0,-6 6 0 0,0-3 0 16,0 0-15-16,-3-3-3 0,-3 0-1 0,3-5 0 16,-3 0-26-16,0 0-5 0,1-3 0 0,-4 0-1 15,0-2-78-15,0 2-15 0</inkml:trace>
  <inkml:trace contextRef="#ctx0" brushRef="#br3" timeOffset="138234.979">24425 12380 403 0,'0'0'36'0,"0"0"-36"0,0 0 0 0,0 0 0 0,0 0 190 0,3-3 31 16,2-2 7-16,1 2 0 0,-3-2-152 0,3 2-32 15,-3-2-5-15,0 2-2 0,3-2-13 0,-3 2-2 16,-3 3-1-16,6-5 0 0,-3 3 40 0,-3 2 8 16,6-3 2-16,-6 3 0 0,0 0-3 0,0 0-1 15,0 0 0-15,0 0 0 0,0 0-13 0,0 0-2 0,0 0-1 0,-6 0 0 16,-3 0-26-16,0 0-5 0,3 3 0 16,-3-3-1-16,-2 0-19 0,2 0 8 15,3-3-8-15,6 3 0 0,-9 0 9 0,9 0-9 0,-3-3 0 0,3 3 9 16,0 0-9-16,0 0 0 0,-3-5 0 0,3 5 8 15,0 0-8-15,0 0 0 0,0 0 0 0,0 0 0 16,0 0-12-16,0 0 12 0,0 0-10 0,0 0 10 16,0 0-25-16,0 0 1 0,0 0 0 0,0 0 0 15</inkml:trace>
  <inkml:trace contextRef="#ctx0" brushRef="#br3" timeOffset="140069.977">15685 13875 1213 0,'0'0'53'0,"0"0"12"0,0 0-52 0,0 0-13 15,0 0 0-15,0 8 0 0,3 0 93 0,-3 2 16 16,0 1 3-16,0 2 1 0,0 3-31 0,0 2-6 16,0-2-2-16,-3 3 0 0,3-3-30 0,-3 2-5 15,0-2-2-15,3-3 0 0,-3 1-28 0,3-1-9 16,0-3 0-16,0 1 0 0,0-3 0 0,0 0 0 0,3 0 0 0,-3-8-597 15,0 0-122 1</inkml:trace>
  <inkml:trace contextRef="#ctx0" brushRef="#br3" timeOffset="140255.977">15721 13729 1612 0,'0'0'144'0,"0"0"-116"0,0 0-28 0,0 0 0 16,0 0 63-16,0 0 6 0,0 0 2 0,-6 6 0 16,6-6-71-16,0 7-20 0,-3-1 0 0,3 2-1 15,0 0-13-15,0 0-2 0,0 0-1 0,3-1 0 16,0 1-117-16,0-2-23 0</inkml:trace>
  <inkml:trace contextRef="#ctx0" brushRef="#br3" timeOffset="140562.978">15807 13904 230 0,'-3'5'20'16,"3"3"-20"-16,0 0 0 0,0 5 0 0,-3-5 319 0,3 5 59 16,0-2 12-16,3 0 2 0,-3 4-281 0,0-4-57 15,3 0-11-15,-3-1-3 0,0-2-40 0,0 0 0 16,0-3 0-16,0-5 0 0,0 0 16 0,0 0 4 16,0 0 0-16,0 0 1 0,0 0 6 0,0 0 1 15,0 0 0-15,0 0 0 0,0 0-28 0,3-8 8 16,0-2-8-16,0 2 0 0,0-5 0 0,0-1-12 15,0 1 0-15,-3 0 1 0,3-6-3 0,0 6-1 16,3-3 0-16,3 1 0 0,-6 1 3 0,6 1 0 0,0 0 0 0,0 5 0 16,-3 0 12-16,3 0 0 0,0 3 0 0,0 5 0 15,0 2 0-15,-1 4 0 0,1 2 0 0,0 2-9 16,-3 3 24-16,3 3 5 0,-6 0 0 0,3 5 1 16,0 0-10-16,0-2-3 0,-3 0 0 0,0-1 0 15,0 1-8-15,-3-4 0 0,3 1-12 0,0-5 12 16,0-1-14-16,-3 1 5 0,3-3 1 0,0 3-551 15,-3-11-109-15</inkml:trace>
  <inkml:trace contextRef="#ctx0" brushRef="#br3" timeOffset="140775.983">16126 13655 1724 0,'0'0'38'0,"0"0"8"0,0 0 2 0,0 0 0 0,0 0-39 0,0 0-9 15,0 0 0-15,9 5 0 0,-3 1 16 0,3 4 2 16,-6 4 0-16,3 1 0 0,0 4 6 0,0-1 0 16,-3 9 1-16,-1-1 0 0,1 6 2 0,-3 0 0 15,0-3 0-15,0 0 0 0,0-2-11 0,0-1-3 16,0-2 0-16,0 0 0 16,0-6-78-16,0-2-16 0,3 0-3 0,-3-3-731 0</inkml:trace>
  <inkml:trace contextRef="#ctx0" brushRef="#br3" timeOffset="140953.98">16051 13838 1670 0,'0'0'74'0,"0"0"15"0,0-3-71 0,0 3-18 0,0 0 0 0,3-5 0 15,6 2 100-15,0 0 17 0,3 1 3 0,6-3 1 16,-3 2-89-16,3-2-17 0,3 2-4 0,2 0-1 15,-2 1-10-15,3-1 0 0,3 0 0 0,-3 3-950 16</inkml:trace>
  <inkml:trace contextRef="#ctx0" brushRef="#br3" timeOffset="141830.01">16659 13859 403 0,'0'0'36'0,"0"0"-36"0,0 0 0 0,0 0 0 16,-3 8 214-16,0 2 36 0,6 4 7 0,-3-4 2 15,0 3-195-15,0 1-38 0,6 2-8 0,-3-1-2 0,-3 4 33 0,-3-3 7 16,3 0 0-16,0 0 1 0,6-3 5 0,-6 0 1 15,-6 0 0-15,6-2 0 0,9-1-7 0,-6-2-2 16,-6-2 0-16,3-6 0 0,0 0-54 0,0 0-12 16,0 0-1-16,0 0-1 0,0 0 14 0,0 0 0 15,0 0 0-15,0 0 10 0,-6-6-10 0,6 1 10 16,6-3-10-16,0-2 10 0,-6-4-10 0,0 1 0 16,3 0 0-16,2 0 0 0,4-3 0 0,-3 0-14 15,-6 0 5-15,9 0 1 0,3 0-7 0,-3 3-1 16,-6-3 0-16,3 3 0 0,9 2 6 0,-6 1 1 15,-6 2 0-15,0 3 0 0,0 2 9 0,6 0 0 16,0 3-9-16,-9 0 9 0,0 0 0 0,3 11-11 16,6-1 11-16,-3 1-8 0,-12 2 8 0,6 0 9 15,6 1-1-15,-3-4-8 0,-3 3 19 0,-3-5-3 0,0 3-1 0,6-3 0 16,0 3 9-16,-3-4 1 0,-3-1 1 16,3-6 0-16,5 2-11 0,-5-2-3 0,-8 3 0 15,8-3 0-15,0 0-3 0,0 0-1 0,0 0 0 0,0-8 0 16,0 0-8-16,3 0 0 0,8-2 0 0,-2-4 0 15,-9 1 0-15,6 0 0 0,9 2 0 0,-3-2 0 16,-3 0 0-16,0 2-12 0,3 1 4 0,-3 4 8 16,3 1-10-16,-3 3 10 0,-3 2 0 0,3 2-9 15,2 3 9-15,-5 1 0 0,0 4 0 16,0 1 8-16,0 5 6 0,-3-3 2 0,-3 3 0 0,3 2 0 16,0-2-16-16,0 0 0 0,-3-3 8 0,0 1-8 15,0-4 0-15,0 1 0 0,0-3 0 0,0-8 0 16,-3 5-56-16,3-5-4 0,6 3 0 0,3-3-1 15,-9 0-162-15,6-6-32 0,9-7-6 16,0 3-2-16</inkml:trace>
  <inkml:trace contextRef="#ctx0" brushRef="#br3" timeOffset="142197.978">17132 13862 1220 0,'15'-3'54'0,"-15"3"11"0,-9-3-52 15,3 1-13-15,6 2 0 0,0 0 0 0,-6-3 54 0,-3 0 8 16,3 3 2-16,0 0 0 0,6 0-17 0,-6 6-3 15,-6-4-1-15,6 4 0 0,0 1-2 0,-3 1 0 16,1 3 0-16,-1 2 0 0,6-2-10 0,-3 5-3 0,0 0 0 0,3-1 0 16,-3 4 16-16,3-6 2 0,6 3 1 0,-3-3 0 15,-6-2-27-15,9 2-6 0,3-5-1 0,0 0 0 16,-6-8 2-16,6 5 0 0,3-2 0 0,3 0 0 16,-1-3-15-16,1-6 0 0,-3 1 8 0,3 0-8 15,9-6 0-15,-9 3 11 0,-6-2-11 0,3 2 10 16,6-3-19-16,-6 0-4 0,-6 1-1 0,0-1 0 15,0 1 1-15,0-1 0 0,-3 3 0 0,-3-2 0 16,-3 2 13-16,3 0 0 0,3 0 0 0,-3 3 0 16,3-3 0-16,0 8 0 0,0 0 0 0,0 0 10 15,-9 0-10-15,9 0 0 0,0 0 0 0,0 8 0 16,3-3 12-16,-3 5-4 0,-3 1 0 0,3 0 0 16,12-1 2-16,-6 3 0 0,-6-2 0 0,3 2 0 15,5 0-10-15,1-2 0 0,-6-3 0 0,0 3 8 16,6-4-8-16,0-1-9 0,3-1 9 0,-3-2-13 15,-9-3-135-15,6 0-26 0</inkml:trace>
  <inkml:trace contextRef="#ctx0" brushRef="#br3" timeOffset="142379.979">17325 13872 1749 0,'-6'0'38'0,"6"0"8"0,0 0 2 0,0 0 2 0,-5 5-40 0,2 3-10 15,3 0 0-15,3 3 0 0,0-1 19 0,-6 4 1 16,0-1 1-16,3 3 0 0,8-3-5 0,-5 0 0 16,-8-2-1-16,5-1 0 0,8 1-7 0,-5-3 0 0,-6 0-8 15,3-3 12-15,0 3-23 0,0-8-5 16,6 5 0-16,-6-5-814 0</inkml:trace>
  <inkml:trace contextRef="#ctx0" brushRef="#br3" timeOffset="142559.977">17308 13814 921 0,'0'0'40'0,"-6"-5"10"0,-6-1-40 0,9 4-10 0,3 2 0 0,0 0 0 16,-9-6 251-16,9 6 48 0,0 0 9 0,0 0 3 16,0 0-246-16,0 0-49 0,0 0-16 0,9 0 10 15,3 0-10-15,-6 3-9 0,-6-3 9 0,0 0-13 16,9 5-23-16,-4-2-5 0,4 0-1 0,0 2-818 15</inkml:trace>
  <inkml:trace contextRef="#ctx0" brushRef="#br3" timeOffset="142854.977">17400 13867 748 0,'9'10'33'0,"-9"-4"7"0,0 4-32 0,0 1-8 16,0-1 0-16,3 4 0 0,0 2 241 0,0-1 47 16,-6 1 8-16,6 3 3 0,0-3-207 0,3-3-42 15,-9 0-8-15,3-2-2 0,3-1-6 0,0 1-2 16,-3-6 0-16,0-5 0 0,-3 8-9 0,3-8-3 15,0 0 0-15,0 0 0 0,0 0-7 0,0 0-1 16,9-5-1-16,-3 0 0 0,-6-3-11 0,5 0 0 16,1-3 9-16,0 1-9 0,6-4 0 0,-6 1 0 15,0 0-10-15,0-3 10 0,9-3-16 0,-6 4 3 16,-3-4 1-16,3 3 0 0,6 0 3 0,-3 3 1 16,-3 0 0-16,0 0 0 0,2 5 8 0,1 2 11 15,3 4-3-15,-6 2 0 0,-9 0-8 0,9 5 0 0,3 3 0 16,-3 3 0-16,-9 4 32 0,3 1 4 0,9 0 0 0,-6 3 1 15,-6-1-26-15,0 1-11 0,3 2 8 0,0-3-8 16,3-2 9-16,0-2-9 0,-3-4 10 0,3 1-10 31,8-3-89-31,-2-6-24 0</inkml:trace>
  <inkml:trace contextRef="#ctx0" brushRef="#br3" timeOffset="144339.995">18096 13592 691 0,'0'0'61'0,"-3"-6"-49"0,0-2-12 0,0 0 0 0,0 1 117 0,0 1 21 16,1 1 4-16,-1 0 1 0,-6-1-65 0,3 4-13 15,0-4-2-15,0 4-1 0,-3-1 4 0,3 6 1 16,-3-1 0-16,-3 4 0 0,3 2-6 0,0 2-1 16,-3 1 0-16,0 5 0 0,0 2-16 0,1 3-4 15,-1 3-1-15,0 3 0 0,3-1-24 0,0 6-5 16,-3 0-1-16,6 2 0 0,3 0 6 0,-3 1 1 16,3-3 0-16,3-1 0 0,3 1-5 0,3-5-1 15,6-1 0-15,0-5 0 0,3 0-10 0,0-5 0 16,5 0 0-16,1-3 0 15,0-5-17-15,3 3-9 0,0-6-2 0,-3 0-594 16,5-2-119-16</inkml:trace>
  <inkml:trace contextRef="#ctx0" brushRef="#br3" timeOffset="144634.989">18299 13856 1645 0,'0'0'36'0,"0"0"7"0,0 0 1 0,0 8 4 0,-3 3-39 0,0-3-9 15,3 2 0-15,0 4 0 0,-3 4 39 0,3-5 5 16,0 3 2-16,0-3 0 0,0 3-27 0,0-3-6 16,-3 1-1-16,3-4 0 0,0 1-12 0,0-3 0 15,0 0 8-15,0 0-8 0,0-3 0 0,0-5-18 16,0 0 4-16,0 0-530 16,0 0-105-16</inkml:trace>
  <inkml:trace contextRef="#ctx0" brushRef="#br3" timeOffset="144814.977">18284 13764 2066 0,'0'0'92'0,"-3"0"18"0,0-3-88 0,3 3-22 0,0 0 0 0,0 0 0 16,0 0 8-16,0 0-8 0,0 0 10 0,0 5-10 15,0 1 0-15,0 2 0 0,3-3-13 0,-3 0 4 16,0-5-27-16,6 5-4 0,0 3-2 0,0-2-830 15</inkml:trace>
  <inkml:trace contextRef="#ctx0" brushRef="#br3" timeOffset="145164.976">18400 13867 1836 0,'0'0'81'0,"0"0"17"0,0 0-78 0,0 8-20 0,3 5 0 0,-3-2 0 0,3 2 20 0,0 0 1 16,0 0 0-16,-3 0 0 0,3 1-13 0,-3-1-8 15,0-5 8-15,3 2-8 0,-3 1 24 0,0-3 0 16,3-3 0-16,-3-5 0 0,0 6-1 0,0-6 0 16,0 0 0-16,0 0 0 0,0 0-23 0,0 0 0 15,0 0 0-15,0 0 8 0,6-3-20 0,0-2-3 16,-3-3-1-16,3 2 0 0,-3-2 1 0,0-2 0 16,0-1 0-16,0 1 0 0,3-4 15 0,-4 1 0 15,1 3-10-15,3-4 10 0,-3 4 0 0,3-1 18 0,0 1-3 16,3 2-1-16,-3 0-14 0,3 5-16 0,-3-2 3 15,0 5 1-15,-6 0 21 0,9 3 5 0,-3-1 1 0,0 6 0 16,0 3 1-16,0-1 1 0,-3 4 0 0,3-1 0 16,0 0 4-16,-3 3 1 0,0 0 0 0,0 0 0 15,-3-1-22-15,3-1 0 0,0 2 0 0,-3-3 0 16,3-3 0-16,-1 1 0 0,1-3 0 0,0 0-8 31,3-3-77-31,-6-5-15 0,0 0-4 0,0 0-474 0,6-5-95 0</inkml:trace>
  <inkml:trace contextRef="#ctx0" brushRef="#br3" timeOffset="145368.979">18766 13618 1324 0,'0'0'59'0,"0"0"12"0,0 0-57 0,0 0-14 0,0 0 0 0,0 0 0 0,-3 8 150 15,3 0 27-15,-3 3 6 0,0-1 1 0,3 6-136 0,0 3-26 16,0-1-6-16,0 3 0 0,0-2 24 15,0 5 6-15,0-1 1 0,3 1 0 0,-3 0-19 0,3 0-3 16,0 0-1-16,0-3 0 0,-3 0-24 0,6-3 0 16,-3-2-14-16,0 0 5 15,0 0-120-15,0-5-24 0,0-3-5 0,0 0-1 0</inkml:trace>
  <inkml:trace contextRef="#ctx0" brushRef="#br3" timeOffset="145547.976">18653 13793 1785 0,'0'0'159'0,"0"-3"-127"0,0 3-32 0,0 0 0 15,0 0 69-15,0 0 8 0,12-3 2 0,3-2 0 16,0 3-52-16,3-1-11 0,-4 0-1 0,4 1-1 16,0-1 18-16,0 0 4 0,0 1 1 0,0-1 0 15,3 0-57-15,-4 1-12 0,4-4-3 0,-6 1 0 16</inkml:trace>
  <inkml:trace contextRef="#ctx0" brushRef="#br3" timeOffset="147118.976">19370 13803 1000 0,'0'0'44'0,"0"0"10"15,0 0-43-15,0 0-11 0,0-8 0 0,-3 3 0 0,3-3 51 0,0 8 8 16,-3-5 1-16,-3 0 1 0,0 2-1 0,1 0 0 16,-1 1 0-16,-3 2 0 0,0 2 6 0,0 1 1 15,0 2 0-15,-3 3 0 0,3 0-12 0,-3 5-3 16,0-2 0-16,3 5 0 0,0 2-28 0,0 1-7 16,0-1-1-16,7-2 0 0,-1 3-4 0,0-6-2 15,3 3 0-15,0-3 0 0,6 0-2 0,-4-2-8 16,1-3 12-16,3 0-4 0,3-6 4 0,-3 4 0 15,0-6 0-15,3 0 0 0,0-6-12 0,0 1 12 16,0 2-12-16,0-4 12 0,0 1-20 0,-3-2-4 16,3 0-1-16,-3-2 0 15,0-1-11-15,0 1-3 0,-3-4 0 0,3 4 0 0,-4-1 27 0,4-2 0 0,-6 2 12 16,3 1-4-16,-3 2-8 0,3 0 0 0,-6 0 0 0,3 3 0 16,0 5 12-16,0 0-1 0,0 0-1 0,0 0 0 15,0 0 0-15,0 0 0 0,3 5 0 0,0 3 0 16,0 3 6-16,0-1 0 0,0 1 1 0,3-1 0 15,0 4-7-15,0-4-2 0,-3-2 0 0,3 3 0 16,0-3-8-16,0-1 0 0,-3-1 0 0,3-1 0 16,3 0-37-1,-3-2-7-15,-6-3 0 0,6 3-549 0,3-3-110 0</inkml:trace>
  <inkml:trace contextRef="#ctx0" brushRef="#br3" timeOffset="147419.978">19463 13809 1177 0,'0'0'52'0,"0"0"11"0,0 5-51 0,0 3-12 16,0 2 0-16,0 1 0 0,3 2 59 0,-3 0 9 15,3 3 1-15,3-2 1 0,-3-1-4 0,-1 0-1 16,1 0 0-16,3-2 0 0,-3-1 3 0,0-2 1 16,-3 0 0-16,3-2 0 0,3-1-23 0,-3 0-5 15,-3-5-1-15,0 0 0 0,3 0-24 0,-3 0-6 16,0 0-1-16,3-2 0 0,0-4-9 0,0 1 10 15,-3 0-10-15,3-3 10 0,0 2-10 0,0-4 0 16,-3-1 0-16,3 1 8 0,-3-1-8 0,3-2 0 16,3 0 0-16,-3-1 0 0,0 1 0 0,3 0 0 15,3 2 0-15,-3 1 0 0,3 2 14 0,0 0-2 16,0 3-1-16,0-1 0 0,-1 1-11 0,1 2 0 0,-3 3 0 0,3 0 8 31,-9 0-46-31,12 0-10 0,-12 0-1 0,12 6-1 16,0-4-186-16,-3 1-38 0</inkml:trace>
  <inkml:trace contextRef="#ctx0" brushRef="#br3" timeOffset="147854.977">19781 13774 748 0,'0'0'33'0,"0"0"7"0,-6-2-32 0,0 2-8 0,-3-3 0 0,0 3 0 16,0 3 161-16,3-1 31 0,-2 1 5 0,-1 2 2 15,0 3-127-15,0 0-24 0,3 3-6 0,-3-1-1 16,0 3 15-16,3 1 2 0,3 2 1 0,0 2 0 15,-3-2-10-15,6 0-1 0,0-3-1 0,0 0 0 0,6 0-21 16,-3-2-4-16,6 0-1 0,0-6 0 0,-3 0-10 0,6-2-3 16,-3-3 0-16,0 0 0 0,2-3-8 0,1 1 10 15,0-4-10-15,-3 1 10 0,0-3-10 0,3 0 0 16,-6-2-12-16,3 2 12 0,-3-3-13 0,0 0 5 16,0 4 8-16,-3-4-13 0,-3 3 13 0,0-3 0 15,0-2 0-15,0 3 0 0,-3 4 0 0,3-2 0 16,-3 0 0-16,3 3 0 0,0 0 0 0,-3 0 0 15,3 2 0-15,0 3 0 0,0 0 0 0,0 0 0 16,0 0 0-16,0 0 0 0,9 0-9 0,-3 5 9 16,-3 0-8-16,3 6 8 0,3 0 0 0,-3 5 0 15,0 5 0-15,-1 0 0 0,-2-3 0 0,3 6 12 16,-3-3-4-16,0 3 0 0,-9-3 9 0,3 3 3 0,0-5 0 0,-3-1 0 16,-2 1 6-16,-1-3 2 0,-3-3 0 0,3-3 0 15,-6 1-14-15,3-3-2 0,-3 0-1 0,0 0 0 16,0-6-11-16,3 1 0 0,-5-3 0 0,5 0 0 15,0-3-18-15,0-2-6 0,0 0 0 0,0-3-1 32,0 3-38-32,0-3-7 0,6-3-2 0,3 1 0 15,0 2-113-15,3-6-23 0</inkml:trace>
  <inkml:trace contextRef="#ctx0" brushRef="#br3" timeOffset="148150.98">20094 13764 1335 0,'0'0'29'0,"0"0"7"0,-3-3 0 0,0 0 2 0,3 3-30 0,-3 0-8 16,-3 0 0-16,0 0 0 0,0 0 52 0,0 3 10 15,-3 0 2-15,0-1 0 0,3 4 12 0,-3-1 4 16,3 0 0-16,-3 3 0 0,0 3-10 0,0-1-2 15,3 1 0-15,1 2 0 0,-1 3-36 0,3-3-7 16,3 3-1-16,0-3-1 0,0 1 3 0,6-1 1 16,2 0 0-16,1 0 0 0,3 0-15 0,0-5-4 15,3 3 0-15,0-3 0 0,0-3-8 0,3-2 12 0,0 2-12 16,-4-2 12 0,1-3-72-16,0-3-15 0,3 0-2 0,-6 1-567 0,3-3-112 0</inkml:trace>
  <inkml:trace contextRef="#ctx0" brushRef="#br3" timeOffset="148445.979">20442 13957 576 0,'0'0'51'16,"0"0"-41"-16,0 0-10 0,3 8 0 0,-3 0 195 0,0 5 37 16,0-3 7-16,0 4 1 0,0-1-107 0,-3 0-21 15,-3 6-5-15,-3-3-1 0,3-1-63 0,-3 1-13 16,-3-2-2-16,0-4-1 0,3 1-4 0,0-1-1 15,4-2 0-15,-4-2-898 0</inkml:trace>
  <inkml:trace contextRef="#ctx0" brushRef="#br3" timeOffset="149765.984">20960 13742 460 0,'0'0'41'0,"3"-2"-33"15,-3 2-8-15,0 0 0 0,0-5 150 0,0 5 28 16,0-6 6-16,0 6 0 0,0 0-67 0,0 0-13 16,0 0-4-16,-6-5 0 0,3 0-13 0,3 5-3 15,-9-3-1-15,0 3 0 0,3 0-40 0,0 3-8 16,-3-1-2-16,-3 4 0 0,3 2 1 0,0-1 0 0,-2 1 0 0,2 0 0 16,0 3-18-16,3 2-3 0,3 3-1 0,0 0 0 15,-6-3-3-15,6 3-1 0,6 0 0 0,0 2 0 16,0-2-8-16,3-2 8 0,3-4-8 0,3 1 8 15,-1-1-8-15,4 1 0 0,3-3 0 16,0-3 0-16,0-2 0 0,0-1-17 0,0 1 4 0,-3-6 1 31,-1 3-44-31,1-5-9 0,0 0-2 0,-3-3 0 16,3-3-162-16,-3-2-33 0</inkml:trace>
  <inkml:trace contextRef="#ctx0" brushRef="#br3" timeOffset="150118.011">21112 13594 1152 0,'0'0'102'16,"0"0"-82"-16,0 0-20 0,0 0 0 15,0 6 92-15,0 4 13 0,3-2 3 0,-3 5 1 0,0 6-57 0,0-1-12 16,0 1-3-16,0 5 0 0,-3 2 26 0,3-2 5 16,0-3 0-16,0 3 1 0,0-3-7 0,0-2-2 15,0-1 0-15,0 1 0 0,0-3-22 0,0-3-5 16,0-3-1-16,3-2 0 0,0 0-21 0,-3-8-11 15,0 0 10-15,0 0-10 0,0 0 9 0,0 0-9 16,0 0 8-16,0 0-8 0,0 0 0 0,3-5 8 16,3-6-8-16,-4 1 0 0,1-1 0 0,0 1 0 15,3-4-9-15,0 1 9 0,0-3-20 0,0 3 2 16,3 0 1-16,0-3 0 0,0 3-3 0,3 0-1 16,-6-1 0-16,6 4 0 0,3 4 21 0,0-2 0 0,-6 6 12 15,-4 2-4-15,1 0 13 0,-6 0 3 0,3 8 0 0,3 2 0 16,0 1-24-16,-3 5 8 0,-3 0-8 0,3-3 0 15,-6 3 8-15,3 0-8 0,-3 0 10 0,3-3-10 16,3 0 0-16,-3-2 0 0,3-3-11 0,0-3 11 31,0 3-154-31,-3-8-23 0,3 2-5 0,3 1-1 0</inkml:trace>
  <inkml:trace contextRef="#ctx0" brushRef="#br3" timeOffset="150489.977">21469 13742 403 0,'-6'-2'36'0,"3"-1"-36"0,-6 1 0 0,3-1 0 16,0 0 275-16,-3 3 48 0,3 0 9 0,-3 3 3 15,3 0-227-15,-3-1-44 0,0 3-10 0,1 3-2 0,2 3 9 16,-3-3 2-16,0 5 0 0,0 0 0 0,3 1-31 0,3-1-5 16,0 3-2-16,3 0 0 0,-3-3 17 0,3 0 3 15,3 3 1-15,0-3 0 0,6-2-34 0,0-1-12 16,-3-2 0-16,3-2 9 0,2-4-9 0,1 1 12 15,3-1-12-15,-3-2 12 0,3-2-12 0,-3-3 0 16,0-1 0-16,0-2 8 0,0-2-17 0,-3 2-4 16,0-3-1-16,-1 3 0 0,-2-5 6 15,-3 5 8-15,0-2-13 0,0-1 5 0,-3 0 8 16,0 1 0-16,-3 2 0 0,0 0 0 0,3 0 0 0,-3 3 0 16,-3-1 0-16,3 1 8 0,3 5-8 0,0 0 0 15,-2 0 8-15,2 0-8 0,-3 5 9 0,-3 3-9 0,3-2 12 16,3 4-12-16,-3-2 0 0,3 3 0 0,0-1 0 0,3 1 0 15,0-1 0-15,0 1 0 0,3 0 0 0,-1-1 0 16,1-2-16-16,0 0-3 0,3 0-1 0,0-3 0 31,-3-2-114-31,0 0-23 0,0-1-5 0,3-2-656 0</inkml:trace>
  <inkml:trace contextRef="#ctx0" brushRef="#br3" timeOffset="150797.983">21633 13756 1486 0,'0'0'66'0,"0"0"14"0,0 0-64 0,0 0-16 0,0 0 0 0,0 0 0 16,3 8 32-16,-1-3 4 0,4 3 1 0,-3 2 0 15,3 1 10-15,-3 0 1 0,0 2 1 0,0-3 0 16,3 4 22-16,-3-1 4 0,-3 0 1 0,3-5 0 0,-3 0-10 16,0 3-2-16,0-3 0 0,0-1 0 0,0-7-36 15,0 0-7-15,0 0-1 0,0 0-1 0,0 0 10 0,0 0 3 16,0 0 0-16,0 0 0 0,0 0-20 0,0-5-3 15,0-3-1-15,0 0 0 0,0 3-8 0,0-3 0 16,0-5 0-16,3 2 0 0,0 1 0 0,0-4 0 16,-3 4 0-16,3-1 0 0,3 1 0 0,0-1 0 15,3 3 0-15,-3 0 0 0,3 3 0 0,3 0 0 16,-6-1 12-16,3 4-4 0,3-1-8 0,-1 3 0 16,1 0 0-16,0 0-11 15,-3 3-84-15,0-3-17 0,0 2-3 0,3 1-561 16,-3 0-112-16</inkml:trace>
  <inkml:trace contextRef="#ctx0" brushRef="#br3" timeOffset="151373.977">21996 13526 576 0,'3'-3'51'0,"-3"-5"-41"0,0 0-10 0,3 0 0 15,-3 0 139-15,3 3 25 0,0 0 6 0,0-1 1 16,0 1-49-16,-3 5-10 0,3-3-1 0,-1-2-1 16,-2 5-23-16,0 0-5 0,6 3-1 0,-6-3 0 15,6 8-33-15,0 2-6 0,0 1-2 0,0 2 0 16,-3 3 0-16,0-3 0 0,0 3 0 0,0 0 0 15,-3 2-12-15,3-4-4 0,-3-1 0 0,3 3 0 16,-3-3-24-16,0-2 0 0,0-4 0 0,3 4-11 16,-3-3-2-16,0-8-1 0,0 8 0 0,0-8 0 15,0 0-129-15,0 0-25 0,0 0-6 0,0 0-622 16</inkml:trace>
  <inkml:trace contextRef="#ctx0" brushRef="#br3" timeOffset="151586.041">22124 13557 345 0,'0'0'15'0,"0"0"4"0,0 0-19 0,0-5 0 16,0-3 0-16,0 8 0 0,0 0 292 0,0 0 56 15,0 0 10-15,0 0 2 0,0 0-248 0,0 0-51 16,-6 5-9-16,-3 1-3 0,0 2-26 0,0-1-6 16,0 4-1-16,0 2 0 0,-3 1 25 0,3-4 5 15,0 3 1-15,0-5 0 0,0 6-23 0,1-4-5 16,2-2-1-16,-3 0 0 0,3 0-18 0,0 0 0 0,0-3-8 0,0-2 8 31,3-1-158-31,-3 1-26 0,3-3-4 0</inkml:trace>
  <inkml:trace contextRef="#ctx0" brushRef="#br3" timeOffset="151779.977">21903 13576 1796 0,'0'0'80'0,"0"0"16"0,0 0-77 0,0 0-19 0,0 0 0 0,0 0 0 15,9 0 26-15,0 0 2 0,-3 0 0 0,3 2 0 16,0 1 17-16,3 2 4 0,-3 1 1 0,0-1 0 16,3 0 6-16,0 1 2 0,-3 1 0 0,2-1 0 15,1-1-42-15,-3 0-8 0,3 1-8 0,-3-1 12 16,0 0-23-16,3-2-4 0,-3 2-1 0,0-2-658 16,0-3-132-16</inkml:trace>
  <inkml:trace contextRef="#ctx0" brushRef="#br3" timeOffset="152125.978">22311 13457 1594 0,'0'0'35'0,"0"0"7"0,0 8 2 0,3 0 1 0,-3 2-36 0,0 3-9 16,0 1 0-16,0 2 0 0,0-1 71 0,3 4 12 0,-3-3 2 0,0 0 1 15,0 0-26-15,3-3-4 0,-3 0-2 0,3 0 0 16,0-2-34-16,0-1-6 0,0 1-2 0,0-3 0 16,0-3-12-16,-3-5-16 0,0 0 3 0,6 5 1 15,-3 3-144-15,-3-8-29 0,0 0-6 0,0 0-1 16</inkml:trace>
  <inkml:trace contextRef="#ctx0" brushRef="#br3" timeOffset="152304.998">22442 13541 1872 0,'0'0'83'0,"0"0"17"0,-6 6-80 0,0-4-20 15,0 4 0-15,-3-1 0 0,3 3 28 0,-3 2 3 16,1 1 0-16,-4 0 0 0,3-3 4 0,-3-1 1 16,0 1 0-16,0 0 0 0,3 0 7 0,-3 0 1 15,3-2 1-15,0 1 0 0,-3-1-45 0,3-1-8 16,4 0-3-16,-1-2-657 15,-3 0-131-15</inkml:trace>
  <inkml:trace contextRef="#ctx0" brushRef="#br3" timeOffset="152484.977">22168 13592 1555 0,'0'0'138'0,"0"0"-110"0,0 0-28 0,6 0 0 15,0 0 124-15,3 2 19 0,-3-2 4 0,3 3 1 16,6 0-104-16,-3 2-20 0,0-2-4 0,3-1 0 15,-1 1 20-15,4 2 5 0,-3 0 1 0,3 1 0 16,-3-4-35-16,0 6-11 0,0-2 0 0,0-1-684 16,0 0-143-16</inkml:trace>
  <inkml:trace contextRef="#ctx0" brushRef="#br3" timeOffset="154322.004">23040 13724 748 0,'-6'-8'33'0,"4"3"7"0,-4 2-32 0,3 0-8 0,-6 1 0 0,3-4 0 16,-3 6 160-16,0-2 29 0,0 2 7 0,0 2 0 15,-3 4-116-15,0-1-24 0,-3 3-5 0,3 5-1 16,0 0 12-16,1 1 2 0,-4 4 1 0,3 3 0 15,3-2-5-15,0 2 0 0,3 0-1 0,0 0 0 0,0-2-32 0,3-1-7 16,9-2 0-16,-3-2-1 0,3-1-19 0,0-5 10 16,3 2-10-16,0-2 8 0,0-5 0 15,3 0 0-15,-3-6 0 0,2 0 0 0,-2 1-8 0,0-1 0 16,3-5 9-16,-3 0-9 16,0-3-9-16,0 4-7 0,0-7 0 0,-3 4-1 15,3-3 2-15,-3-1 1 0,0 1 0 0,0 0 0 16,-3 0 14-16,0-3 0 15,0 2 0-15,-3 1 0 0,0 0 0 0,0 2 0 16,0 1 0-16,0 2-9 0,-3 0 9 16,0 3 0-16,3-1 0 0,0 6 8 15,0 0 0-15,0 0 0 0,0 0 0 0,0 0 0 16,3 6-8-16,0 2 9 0,0 2-9 0,0 1 10 16,3 2 6-16,-1 0 0 0,4 3 1 0,0-3 0 0,-3 1-4 0,3 1-1 0,3-1 0 15,-3-1 0-15,-3-2-12 0,0-1 0 0,6-5 0 0,-3 1 0 0,0-1-16 0,0 0 0 0,0-2 0 0,-3 0 0 31,-1-1-116-31,4-2-22 0,-3-2-5 0,3-1-392 0,-3 0-78 0</inkml:trace>
  <inkml:trace contextRef="#ctx0" brushRef="#br3" timeOffset="154605.977">23201 13790 230 0,'0'0'20'0,"0"0"-20"0,0 0 0 0,0 0 0 16,0-5 279-16,0 5 51 0,0 0 10 0,0 0 3 15,0 0-215-15,6 5-42 0,3 0-9 0,0 3-1 16,-6 3-9-16,6-3-2 0,-3 5 0 0,-3-5 0 15,6 0-13-15,-6 3-4 0,0-4 0 0,0-1 0 16,-3-6-15-16,3 8-3 0,-3-8-1 0,0 0 0 0,0 0-1 16,0 0-1-16,0 0 0 0,0 0 0 15,0 0-3-15,0 0 0 0,0 0 0 0,0 0 0 0,0-8-6 0,-3 0-2 16,0 0 0-16,3 0 0 0,0-3-4 0,0 1-2 16,0-1 0-16,3-2 0 0,0 0-10 0,-3 2 12 15,3-2-12-15,3 0 12 0,0 2-12 0,0 1 8 16,2-1-8-16,-2 3 8 0,3-3 0 0,3 3-8 15,-6 3 12-15,6 0-4 0,-3 2-17 0,0 3-4 16,0 0-1-16,3 0 0 16,-3 6-122-16,3-1-25 0,0 0-5 0,-1 0-485 15,1-2-97-15</inkml:trace>
  <inkml:trace contextRef="#ctx0" brushRef="#br3" timeOffset="155012.978">23541 13695 864 0,'0'0'76'0,"-6"0"-60"0,0 0-16 0,-3-3 0 15,0 3 192-15,0 0 36 0,0 3 8 0,0-1 0 16,0 4-140-16,0-1-29 0,3 3-6 0,-3 3-1 16,3-1-21-16,0 3-5 0,0 1-1 0,0-4 0 15,3 3 3-15,3 1 0 0,0-1 0 0,0-3 0 16,3 1-13-16,0 0-3 0,6-1 0 0,-3 1 0 16,3-3-11-16,3-3-9 0,-3 0 12 0,3-2-12 15,0-3 0-15,0 0 0 0,0-3 0 0,-3-2 0 16,0 0 0-16,-1-3 0 0,4 0-10 0,-3 0 10 15,-3 0-33-15,0 0 1 0,0 0 0 0,0-2 0 16,-3 2 32-16,0 0 9 0,-3 0 1 0,0 0 0 0,3 0-10 0,0 0 12 16,-3 0-12-16,0 3 12 0,3-1-12 0,0 1 0 15,-3 5 0-15,0 0 0 0,9 0-17 0,-3 0 1 16,3 3 0-16,-3 2 0 0,0 3 16 0,0 3-8 16,0 4 8-16,-3 4 0 0,-3 2 0 0,0 3 0 15,-3 0 10-15,0 0-2 0,0-1 14 0,-6 4 3 16,-3-6 1-16,0 0 0 0,-3 0 6 0,0 1 0 15,0-7 1-15,-3 1 0 0,1 0-9 0,2-5-3 16,-3-1 0-16,0-2 0 0,0-2-6 0,3-1-2 16,-3-3 0-16,6-2 0 15,-2-2-33-15,2-1-8 0,0-5 0 16,0 3-1-16,0-6-99 0,6 3-19 0,0-5-4 0,0 3-461 16,3-4-92-16</inkml:trace>
  <inkml:trace contextRef="#ctx0" brushRef="#br3" timeOffset="155304.995">23752 13690 1976 0,'0'0'88'0,"0"0"17"0,6 2-84 0,0 3-21 0,3 3 0 0,-3 0 0 16,3 3 31-16,-1 2 1 0,1 0 1 0,-3 1 0 15,3 2 0-15,0-3 0 0,0 3 0 0,0-3 0 16,0 3 32-16,0-6 7 0,3 4 0 0,-3-7 1 15,0 4-31-15,3-3-6 0,-3-3-2 0,2-2 0 16,1 0-14-16,0-1-2 0,0-2-1 0,0-2 0 16,-3-1-17-16,3-2 10 0,0-1-10 0,-3-4 8 0,0-1-8 15,0 1 0-15,-6-4 0 0,3-2 0 0,2 1 0 0,-5 1 0 16,3-1 0-16,-3-1 0 0,3 0 0 0,-3 0-11 16,0 0 3-16,-3 5 0 15,3-2-25-15,-3 5-5 0,0 0-1 16,0 3 0-16,0 5-60 0,0 0-12 0,0 0-2 0,0 0-887 0</inkml:trace>
  <inkml:trace contextRef="#ctx0" brushRef="#br3" timeOffset="156572.98">24186 13348 172 0,'0'0'16'0,"0"0"-16"0,0 0 0 0,-3-5 0 0,-3 0 168 0,6 5 32 16,0-6 5-16,-2 4 2 0,-4-1-67 0,6 3-12 15,0 0-4-15,0 0 0 0,-3-5-16 0,3 5-4 16,0 0-1-16,0 0 0 0,6-6-25 0,-1 4-5 15,1-1-1-15,3 3 0 0,0 0-21 0,6 3-5 16,-3-1-1-16,0 6 0 0,6 0-4 0,-3 6-1 16,0-1 0-16,0 8 0 0,-1 3-20 0,-2 2-4 15,-3 1 0-15,0 2-1 0,-6 0-7 0,0 3-8 16,-3-1 11-16,-3-1-11 0,-6-4 12 0,0-2-4 16,0 2 0-16,-3-5-8 0,-2-2 11 0,-1-1-11 15,3-2 10-15,0-2-10 0,0-4 0 0,-3 1-21 16,6-1 3-16,-3-4 1 15,6-1-199-15,0-2-39 0,-9 2-8 0,15-5-1 0</inkml:trace>
  <inkml:trace contextRef="#ctx0" brushRef="#br3" timeOffset="162278.978">25053 13293 518 0,'0'0'46'0,"0"0"-37"0,0 0-9 0,0 0 0 0,0 0 189 0,0 0 36 16,0 0 7-16,0 0 2 0,-3-8-126 0,3 2-24 15,-3 4-6-15,-3-1-1 0,6 3-17 0,-6 0-4 16,-3 0-1-16,0 3 0 0,0-1-9 0,-3 4-2 0,3-4 0 0,0 4 0 15,-3-1-8-15,3 3-3 0,-3-3 0 0,4 3 0 16,-4 0-24-16,3 0-9 0,-3 0 0 0,3-3 9 16,3 1-9-16,3-1 0 0,-3 0 0 0,6 3 0 15,0-8 0-15,0 5 0 0,3 3 0 0,0 0 0 16,0-2 0-16,3 1 0 0,0 4 0 0,0 0 0 16,3-1-11-16,0 1 11 15,0 2-8-15,-1 0 8 0,-2-5 0 0,0 5 0 16,-3-2 0-16,0 0 0 0,-3-1 0 15,0-2 0-15,-3 3 0 0,0-3 0 0,-3 0 0 16,0-3 11-16,1 3-11 0,-4 0 12 0,0-6-2 0,-3 4 0 0,0-4 0 0,3 1 0 16,0 0-10-16,0-3 12 0,0 0-12 0,3-3 12 15,0 0-12-15,0 3 0 0,6 0 0 0,0 0 8 16,0 0-8-16,0 0 0 0,0 0 0 0,9-8 8 0,-3 6-8 16,3-1-9-16,3-2 9 0,-3 5-13 0,0 0 13 15,3 2 0-15,0 1-10 0,0 2 10 16,-1 3 0-16,-2 0 0 0,-3 0 0 0,0 0 0 0,3 3 12 0,-3-1 8 15,-6 4 0-15,0-1 1 0,3 3 14 0,-6-1 2 16,0-1 1-16,0 2 0 0,3-1-1 0,-3 1 0 16,0 0 0-16,3 0 0 0,0-3-18 0,3 1-4 15,3-4-1-15,0 3 0 0,3 1-14 0,6-6 0 16,-3-1 8-16,6-1-8 0,0-1 0 0,-1-2 0 16,4-3 0-16,-3 0-1140 0</inkml:trace>
  <inkml:trace contextRef="#ctx0" brushRef="#br3" timeOffset="164200.977">16552 14669 172 0,'0'0'8'0,"0"0"1"0,0 0-9 0,0 0 0 0,0 0 0 0,0 0 0 0,-3-6 269 0,3 6 52 16,0 0 11-16,0 0 1 0,0 0-166 0,0 0-34 15,0 0-6-15,0 0-2 0,0 0-36 0,0 8-7 16,0 3-2-16,0 2 0 0,0 0-16 0,-3 0-3 16,3 1-1-16,0 2 0 0,0-3-27 0,0 3-5 15,0-3-2-15,0 0 0 0,3-2-6 0,-3-1-2 16,3-2 0-16,0-3 0 15,-1 1-110-15,1-1-23 0,-3-5-4 0,0 0-545 16,0 0-110-16</inkml:trace>
  <inkml:trace contextRef="#ctx0" brushRef="#br3" timeOffset="164376.978">16557 14549 1382 0,'0'0'61'0,"0"0"13"0,0 0-59 0,0 0-15 0,0 0 0 0,0 0 0 16,0 0 107-16,0 0 18 0,0 0 4 0,0 0 1 16,0 0-109-16,0 0-21 0,0 0 0 0,0 0-10 15,9 3-9-15,0 2-1 0,-9-5-1 0,6 6-508 16,3-1-102-16</inkml:trace>
  <inkml:trace contextRef="#ctx0" brushRef="#br3" timeOffset="164714.983">16739 14650 1638 0,'-15'8'72'0,"12"-3"16"0,9 3-71 0,-6 3-17 16,-3 2 0-16,0 0 0 0,3 0 39 0,3 1 4 15,-3 2 1-15,-6-3 0 0,0-3-29 0,3 4-6 16,6-6-1-16,-3-8 0 0,-9 5 12 0,3 0 3 16,6-5 0-16,0 0 0 0,0 0 7 0,0 0 2 15,0 0 0-15,0 0 0 0,9-3-32 0,-3-2 8 16,-6 0-8-16,9-6 0 0,3 3-8 0,-6-5-5 15,-6 0-1-15,3 0 0 0,6-3 57 0,-3 0 11 16,-6 0 2-16,3 0 1 16,0 0-99-16,6 0-20 0,3 3-4 0,-3 0-1 0,-12 2 54 0,9 1 13 15,9 2 0-15,-4 0 0 0,-11 8 0 0,6-3 0 16,3 3 0-16,0 3-9 0,3 0 9 0,-6 4 0 0,0 1 8 16,0 6-8-16,6-1 20 0,-6 3 0 15,-6-3 0-15,0 6 0 0,9-4-12 0,-3 4-8 16,-6-6 10-16,0 3-10 0,0-3 0 0,3-2 0 15,-3-1 0-15,0-2 0 16,-3 0-24-16,3-2-10 0,0-6-2 0,0 0-1 16,0 0-150-16,0 0-29 0</inkml:trace>
  <inkml:trace contextRef="#ctx0" brushRef="#br3" timeOffset="164945.989">17046 14370 1209 0,'-6'0'108'0,"6"0"-87"15,0 0-21-15,0 0 0 0,-3 7 124 0,3 1 21 16,-3 3 4-16,6 2 1 0,6 3-102 0,-6 3-21 16,-6 4-4-16,6-1-1 0,3 1 26 0,-3 4 4 15,-6-3 2-15,3 2 0 0,6-2-16 0,-1 0-3 16,-5-6-1-16,0 3 0 0,0-2-34 0,0-1 0 16,6-2 0-16,-3-2 0 0,-6-1 0 0,6-5-11 15,9 2 11-15,-6-4-13 16,-6-6-158-16,0 0-31 0,15 2-6 0,-15-2-2 0</inkml:trace>
  <inkml:trace contextRef="#ctx0" brushRef="#br3" timeOffset="165169.003">16927 14560 1555 0,'0'0'68'0,"0"0"16"0,0 0-68 0,0 0-16 0,0 0 0 0,0 0 0 16,9-5 160-16,-4 2 28 0,-5 3 5 0,6-3 2 15,6 1-131-15,0-1-25 0,-3-2-6 0,3 0-1 16,3-1 10-16,3 4 2 0,0-4 0 0,-3 1 0 16,-1 0-33-16,7 2-11 0,12-5 0 0,-9 3-745 15,-6 0-156-15</inkml:trace>
  <inkml:trace contextRef="#ctx0" brushRef="#br3" timeOffset="165679.002">17915 14534 1566 0,'0'0'69'0,"0"0"15"0,0 0-68 0,-6 5-16 16,0 5 0-16,-3-2 0 0,0 0 45 0,0 6 6 15,0-4 1-15,3 3 0 0,-6 3-12 0,0-3-3 16,6 1 0-16,-2-1 0 0,-1 3-12 0,0-3-2 16,-3 0-1-16,3-2 0 0,6 2-10 0,-3-2-1 15,0-1-1-15,3-2 0 16,3 0-106-16,-3-3-22 0,-6 1-4 0,6-1-645 0</inkml:trace>
  <inkml:trace contextRef="#ctx0" brushRef="#br3" timeOffset="165977.979">17787 14534 921 0,'0'0'40'0,"0"0"10"0,-3-3-40 0,3 3-10 0,0 0 0 0,0 0 0 15,0 0 181-15,0 0 35 0,0 0 6 0,6 5 2 16,0 3-139-16,3 0-27 0,0 0-6 0,3 0 0 16,-4 5 9-16,4 0 3 0,0 1 0 0,0-1 0 15,0 3-38-15,3 0-7 0,-3-3-2 0,0 3 0 16,0-3-17-16,0 0 0 0,-1 0-11 0,-2-2 11 16,6 0-183-16,0-3-29 15,9 2-7-15,-9-5-1 0</inkml:trace>
  <inkml:trace contextRef="#ctx0" brushRef="#br3" timeOffset="166564.979">18343 14573 288 0,'0'0'25'0,"0"0"-25"16,0 0 0-16,0 0 0 0,0 0 220 0,0 0 40 15,0 0 7-15,0 0 1 0,0 0-89 0,0 0-19 16,0 0-3-16,0 0-1 0,0 0-45 0,0 0-10 16,0 0-1-16,6-2-1 0,3-1-37 0,0 0-7 15,0 1-2-15,3-1 0 0,0 3-20 0,0-3-4 16,0 1-1-16,0-1 0 0,6 3-16 0,-4-5-4 0,1 2-8 0,0 1 12 16,6-1-12-16,-6 0 0 0,-3 1 0 0,-3 2 0 31,3-3-41-31,-3 3-2 0,0 0 0 0,-4 0 0 15,-5 0-144-15,6 0-29 0,-6 0-5 0,0 0-590 0</inkml:trace>
  <inkml:trace contextRef="#ctx0" brushRef="#br3" timeOffset="166805.978">18370 14692 518 0,'0'0'23'0,"0"0"5"0,0 0-28 0,0 0 0 0,0 0 0 0,0 0 0 16,0 0 285-16,9 3 52 0,0-3 11 0,3 0 1 15,0 0-245-15,0 0-50 0,3-3-10 0,6 3-1 16,-4-2-10-16,4-1-1 0,-3-2-1 0,0 5 0 16,0-6-19-16,0 4-4 0,0-1-8 0,-4 1-604 15,-2 2-127-15</inkml:trace>
  <inkml:trace contextRef="#ctx0" brushRef="#br3" timeOffset="168414.982">19192 14404 403 0,'0'0'36'0,"0"0"-36"0,0 0 0 0,0 0 0 15,0 0 144-15,0 0 23 0,0 0 4 0,0 0 1 16,0 0-91-16,0 0-17 0,0 0-4 0,0 0-1 16,0 0-1-16,0 0 0 0,0 0 0 0,0 0 0 15,0 0 6-15,0 0 0 0,0 0 1 0,0 0 0 16,0 0-11-16,0 0-2 0,3-3-1 0,-3 3 0 15,6-5-25-15,-3 2-5 0,-3-5-1 0,3 3 0 16,0-3-12-16,0 3-8 0,-3-3 8 0,3 0-8 16,0 0 0-16,-3 0 0 0,3 0 0 0,-1 0 0 15,-2 0 0-15,0 0 0 0,3 3 0 0,-3-3 0 16,0 3 0-16,0 0 0 0,0 2 0 0,0-2 0 0,0 5 0 0,0 0 0 16,0 0 0-16,0 0 0 0,0 0 0 0,0 0-13 15,0 0 5-15,0 0 8 0,0 0-8 0,0 0 8 16,0 8 0-16,3 2 0 0,-3 1 0 0,3-1 0 15,-3 1 10-15,3 2-10 0,0 3 15 0,-3 0-4 16,0 0-1-16,0 2 0 0,3-2 5 0,-3 3 1 16,0-1 0-16,0-2 0 0,0 0-4 0,0 0-1 15,0 0 0-15,0-3 0 0,0-2-3 0,0-1 0 16,0 1 0-16,3-1 0 0,-3-2-8 0,0-8 0 16,0 0 0-16,0 8 0 15,0-8-53-15,0 0-3 0,0 0-1 0,0 0-527 16,0 0-104-16</inkml:trace>
  <inkml:trace contextRef="#ctx0" brushRef="#br3" timeOffset="168661.979">19126 14616 1796 0,'0'0'80'0,"0"0"16"0,0 0-77 0,0 0-19 0,0 0 0 0,0 0 0 16,0 0 11-16,0 0-2 0,0 0 0 0,6 2 0 15,3 1 38-15,0 0 7 0,0-1 2 0,3 1 0 16,0-1 19-16,3-2 4 0,0 0 1 0,-4 0 0 16,4 0-34-16,0 0-6 0,-3 0-2 0,3 0 0 15,0 0-24-15,-3 0-5 0,3 0-1 0,-3 0 0 16,0-2-111-16,-4 2-22 0,-2 0-5 0,0 2-527 16,0-2-106-16</inkml:trace>
  <inkml:trace contextRef="#ctx0" brushRef="#br3" timeOffset="169056.98">19573 14454 1335 0,'0'0'59'0,"0"0"13"0,0 0-58 0,0 0-14 0,0 0 0 0,0 0 0 15,0 0 75-15,0 0 12 0,0 0 2 0,0 0 1 16,0 0-23-16,0 0-5 0,0 0-1 0,-3 5 0 16,3-5-11-16,0 0-2 0,0 0-1 0,0 0 0 15,0 0-9-15,0 0-2 0,0 0 0 0,0 0 0 16,0 0-36-16,0 0 0 0,0 0 0 0,0 0 0 16,0 0-26-16,0 0 0 0,0 0 0 0,0 0 0 15,0 0-16-15,0 0-3 0,0 0-1 0,0 0 0 16,0 0-31-16,0 0-7 0,0 0 0 0,0 0-678 15</inkml:trace>
  <inkml:trace contextRef="#ctx0" brushRef="#br3" timeOffset="169433.978">19534 14661 957 0,'0'0'42'0,"0"0"10"0,0 0-42 0,0 0-10 0,0 0 0 0,0 0 0 15,0 0 81-15,0 0 15 0,0 0 2 0,0 0 1 16,6-6 10-16,-6 6 3 0,0 0 0 0,0 0 0 16,0 0-18-16,0 0-3 0,0 0-1 0,0 0 0 15,0 0-38-15,0 0-8 0,9 6-2 0,-3-1 0 16,0 3-2-16,-3 0-1 0,0 0 0 0,-3 5 0 16,0 0 3-16,-3-2 1 0,0-1 0 0,-3 1 0 15,0 2-35-15,0 0-8 0,-3 1 0 0,0-4 0 16,3-2-51-16,-3 3-12 0,-3-1-2 0,0 1-975 15</inkml:trace>
  <inkml:trace contextRef="#ctx0" brushRef="#br3" timeOffset="170498.978">16516 15404 1818 0,'0'0'40'0,"0"0"8"0,0 0 1 0,0 0 3 0,0 0-42 0,0 0-10 0,3 11 0 0,-3-6 0 16,3 6 53-16,0-4 9 0,-3 7 2 0,3-4 0 15,-6 3-11-15,3 3-1 0,3-2-1 0,-3-1 0 16,-3-3-28-16,0 1-6 0,3 0-1 0,0-3 0 16,0-1-16-16,0-7 8 0,0 6-8 0,0-6 0 15,0 0-56-15,0 0-19 0,0 0-3 0,0 0-556 16,0 0-111-16</inkml:trace>
  <inkml:trace contextRef="#ctx0" brushRef="#br3" timeOffset="170690.979">16531 15259 2052 0,'0'0'91'0,"0"0"18"0,0 0-87 0,0 0-22 15,0 0 0-15,0 0 0 0,0 0 0 0,0 0-8 16,0 0 0-16,0 0 0 16,0 0-40-16,0 0-7 0,9 5-1 0,-9-5-1 15,0 0-3-15,6 5-1 0,3 3 0 0,-4-3-687 0</inkml:trace>
  <inkml:trace contextRef="#ctx0" brushRef="#br3" timeOffset="171002.013">16668 15396 748 0,'0'0'33'0,"-3"8"7"0,-3 0-32 0,3 3-8 0,3 2 0 0,0 0 0 16,-3 0 252-16,0 0 48 0,9 1 9 0,-6-1 3 16,-6 0-244-16,6-2-48 0,-3-3-9 0,3 0-3 15,0-8 22-15,0 0 4 0,0 0 1 0,0 0 0 16,6 5-22-16,-6-5-4 0,0 0-1 0,0 0 0 15,6 0 0-15,-6 0 0 0,6-3 0 0,0-5 0 16,-3 3-8-16,3-3-11 0,2-2 3 0,-2-1 0 31,-3-2-27-31,3 2-5 0,3-2 0 0,-6 0-1 0,-3-1 17 0,6-1 3 0,6 1 1 0,0 1 0 16,-6 0 20-16,3 2-9 0,3 1 9 0,-3 4 0 16,3 1 9-16,0 2 9 0,-4 3 2 0,1 3 0 15,6 2 3-15,-6 3 1 0,-3 3 0 0,0 2 0 16,3 0-12-16,-3 1-1 0,0-1-1 0,-6 3 0 0,3-3-10 15,-3 0 0-15,3 0 0 0,-3-2 0 16,-3 0 0-16,3-3 0 0,3-3 0 0,-3-5 0 0,0 0-9 0,0 0-7 16,6 5-2-16,0-5 0 15,0 0-140-15,3-3-28 0,0-2-6 16,0-3-485-16</inkml:trace>
  <inkml:trace contextRef="#ctx0" brushRef="#br3" timeOffset="171184.98">17028 15177 1558 0,'9'-6'69'0,"-9"6"15"0,0 0-68 0,0 0-16 16,0 0 0-16,0 0 0 0,0 0 79 0,3 8 12 16,-3 3 2-16,3-1 1 0,3 4-48 0,-3 4-10 15,-6 1-1-15,6-1-1 0,0 6 1 0,-3 0 0 16,-3 0 0-16,3 2 0 0,-3-5-19 0,3 3-4 0,0-5-1 0,-3 2 0 16,0-5-11-16,3-1 0 0,3-1 0 15,-3-1 0 1,-3-5-74-16,3 2-17 0,3-2-3 0,0-2-782 0</inkml:trace>
  <inkml:trace contextRef="#ctx0" brushRef="#br3" timeOffset="171364.978">16897 15372 1976 0,'0'0'88'0,"0"0"17"16,0 0-84-16,6-2-21 0,-6 2 0 0,9-6 0 15,3 4 18-15,2-1-1 0,-2-2 0 0,0 2 0 16,3 0-17-16,0-2 8 0,0 0-8 0,0 0 0 0,3-1 16 0,0 1-4 16,2 2-1-16,-5 1-625 15,-3-4-125-15</inkml:trace>
  <inkml:trace contextRef="#ctx0" brushRef="#br3" timeOffset="171924.979">17826 15330 1980 0,'0'0'44'0,"0"0"8"0,0 0 3 0,0 0 0 0,0 0-44 0,0 0-11 16,0 0 0-16,0 0 0 0,11 3 26 0,-2-1 3 16,-3 6 1-16,3 0 0 0,-6 3-9 0,3-3-1 15,0 2-1-15,0 1 0 0,0-1 0 0,0-2 0 16,-3 3 0-16,3 0 0 0,-3-4-6 0,3 1-1 0,0 0 0 0,0-2 0 16,-3-1-12-16,3 0-16 0,-6-5 3 15,6 5 1 1,0-2-114-16,-6-3-22 0,6 3-5 0,-1-3-682 0</inkml:trace>
  <inkml:trace contextRef="#ctx0" brushRef="#br3" timeOffset="172135.977">18016 15269 1440 0,'0'0'128'0,"0"0"-103"0,0 0-25 0,0 0 0 15,0 0 116-15,0 0 19 0,3 8 3 0,-3 0 1 16,0 3-102-16,0 4-20 0,-3 4-4 0,-3 2-1 15,0 3 32-15,0 2 5 0,-3 1 2 0,3-3 0 16,-3 2 5-16,0 1 2 0,-2-1 0 0,2-2 0 0,0 0-25 16,3-3-5-16,-3 0 0 0,3 0-1 0,3-2-27 0,-3-3 0 15,6-3 0-15,0-3 0 16,0 1-104-16,0-3-20 0,0-3-4 0,0-5-525 16,0 0-105-16</inkml:trace>
  <inkml:trace contextRef="#ctx0" brushRef="#br3" timeOffset="172570.977">18406 15325 1440 0,'-3'-8'64'0,"3"8"12"0,0 0-60 0,0 0-16 0,0 0 0 0,0 0 0 0,0 0 157 16,0 0 29-16,9-3 6 0,0-2 0 0,0 2-121 0,3 1-25 16,0 2-5-16,2-3-1 0,-2-2-11 0,0-1-2 15,3 4-1-15,0-1 0 0,-3 0-26 0,0 1 0 16,0-1 0-16,0 0 0 15,0 1-106-15,-1-1-20 0,-2 6-4 0,-3-3-1 0</inkml:trace>
  <inkml:trace contextRef="#ctx0" brushRef="#br3" timeOffset="172755.996">18400 15401 2106 0,'0'0'46'0,"0"0"10"0,0 0 1 0,0 0 3 0,0 0-48 0,0 0-12 0,0 0 0 0,0 0 0 15,6 3 0-15,3 0 0 0,0-1 9 0,0-2-9 16,6 0 31-16,-1-2 1 0,1 2 1 0,0-3 0 16,0 0-4-16,0-2-1 0,0 2 0 0,3 1 0 31,0-1-81-31,-3 1-17 0,-4-1-3 0,1 0-891 0</inkml:trace>
  <inkml:trace contextRef="#ctx0" brushRef="#br3" timeOffset="174368.978">19192 15134 1324 0,'0'0'118'0,"0"0"-94"16,-6-2-24-16,3-1 0 0,-3 0 122 0,6 3 20 15,-3-2 4-15,3 2 1 0,0 0-66 0,3-6-13 16,0-2-2-16,0 0-1 0,3 0-8 0,3 1-1 16,0-1-1-16,3 0 0 0,-1-3-29 0,1 6-6 15,0 0 0-15,0-1-1 0,0 4-19 0,0 2 0 16,0 0 8-16,-3 2-8 0,0 4 0 0,0 1 0 0,-3 4 0 0,0 0 0 15,-3 4-22-15,-3 4 2 0,-3 0 0 0,-3 2 0 32,-3 3-24-32,0-3-4 0,-3 0 0 0,-3 3-1 0,3-3 37 0,-3-3 12 0,3 4 0 0,0-7-10 15,0 1 10-15,-2-3 0 0,2 3 0 0,3-5 0 16,-3 0 0-16,6-1 16 0,0-2-3 0,0-3 0 16,6 1 23-16,0-6 5 0,0 0 1 0,0 0 0 15,0 0-20-15,6 0-4 0,0 2-1 0,6-2 0 16,0-2-5-16,3 2 0 0,-1-3-1 0,1 0 0 15,3 1 4-15,0 2 1 0,0-3 0 0,0 3 0 16,-3 0-16-16,3 0-18 0,-1 0 4 0,-5 0 1 16,0 3-39-1,3-1-8-15,-6-2-2 0,0 3-611 0,0 0-123 0</inkml:trace>
  <inkml:trace contextRef="#ctx0" brushRef="#br3" timeOffset="174702.98">19894 15071 1209 0,'0'0'53'0,"0"0"12"0,0 0-52 0,0 0-13 0,0 0 0 0,-3 5 0 16,-3 0 170-16,3 6 31 0,3-1 7 0,-3 6 0 16,0 0-146-16,0 0-30 0,0 3-5 0,-3-1-2 15,6 3-6-15,-3-2-2 0,3-3 0 0,0 2 0 16,0-5-17-16,0 1 0 0,3-1 0 0,0-3 0 31,0 1-120-31,0 0-27 0,-3-3-5 0,6-1-2 0</inkml:trace>
  <inkml:trace contextRef="#ctx0" brushRef="#br3" timeOffset="174904.978">19739 15261 2041 0,'0'0'90'0,"0"0"19"0,0 0-87 0,0 0-22 15,0 0 0-15,0 0 0 0,6 0 19 0,0 0-1 16,3-2 0-16,0-1 0 0,3 3-18 0,0-3 0 16,6 1 0-16,0-1 0 0,0-2 8 0,-1 2-8 15,4 0 12-15,0 3-639 16,0-5-127-16</inkml:trace>
  <inkml:trace contextRef="#ctx0" brushRef="#br3" timeOffset="175653.978">20394 15126 921 0,'0'0'82'0,"0"0"-66"0,0 0-16 0,0 0 0 16,0 0 162-16,0 0 29 0,0 0 5 0,0 0 2 15,0 0-103-15,0 0-21 0,0 0-4 0,0 0-1 16,0 0-7-16,0 0-2 0,-6 0 0 0,6 0 0 15,0 0-12-15,-3-5-4 0,3 2 0 0,0-2 0 16,-6 0-36-16,6-1-8 0,3 1 0 0,0-3 0 16,-6 3 0-16,3-3 0 0,3 0 0 0,0 0 0 15,-3 3 8-15,0-3 0 0,6 0-8 0,-3 3 12 16,-3-1-12-16,0 6 0 0,3-5 0 0,-3 5 0 16,0 0 0-16,0 0 0 0,0 0 0 0,0 0 0 15,0 0 0-15,0 0-12 0,0 0 12 0,0 8-10 16,-3 0 10-16,3 3 9 0,0-1-1 0,0 3-8 0,-3 1 0 0,3 4 0 15,3 1 0-15,0-1 0 0,-6 1 11 0,3-1-11 16,0 1 10-16,0 2-10 0,0-5 15 0,0 0-3 16,0-1-1-16,3 1 0 0,-3-2 1 0,0-4 1 15,0 1 0-15,3 2 0 0,3-8-13 0,-6 3-8 16,0-3 8-16,-3 1-13 16,3-6-99-16,0 0-20 0,0 5-4 0,0-5-777 0</inkml:trace>
  <inkml:trace contextRef="#ctx0" brushRef="#br3" timeOffset="175880.98">20284 15404 1612 0,'0'0'72'0,"-6"0"14"0,3 3-69 0,3-3-17 0,0 0 0 0,0 0 0 16,0 0 103-16,0 0 17 0,0 0 3 0,0 0 1 15,0 0-93-15,6 5-19 0,0-2-3 0,6-3-1 16,0 0 39-16,3 0 7 0,0 0 2 0,3 0 0 15,2-3-8-15,-2 3 0 0,0-3-1 0,-3 6 0 16,6-3-35-16,-6 0-12 0,0 0 9 0,-1 0-9 31,-2-3-88-31,0 3-22 0,-3 3-5 0,-3-3-548 0,0 3-109 0</inkml:trace>
  <inkml:trace contextRef="#ctx0" brushRef="#br3" timeOffset="176522.979">20710 15190 230 0,'0'0'20'0,"0"0"-20"0,0 0 0 0,0 0 0 0,0 0 267 16,0 0 49-16,0 0 9 0,0 0 3 0,0 0-180 0,0 0-36 15,0 0-8-15,0 5 0 0,0-5-56 0,-3 8-12 16,0-3-1-16,0 1-1 0,3-6 5 0,0 0 1 15,-6 5 0-15,6-5 0 0,-6 2-12 0,6-2-1 16,0 0-1-16,-6 3 0 0,6-3-11 0,0 0-3 16,0 0 0-16,0 0 0 0,0 0-12 0,0 0 0 15,0 0-9-15,0 0 9 0,0 0-13 0,6-5 3 16,-3-3 1-16,-3 8 0 16,0 0-27-16,0 0-4 0,6-3-2 0,-6 3-865 0</inkml:trace>
  <inkml:trace contextRef="#ctx0" brushRef="#br3" timeOffset="176869.979">20689 15383 1292 0,'0'0'28'0,"0"0"7"0,0 0 1 0,0 0 0 15,0 0-36-15,0 0 0 0,0 0 0 0,0 0 0 0,0 0 42 0,0 0 2 16,0 0 0-16,0 0 0 0,0 0 64 0,0 0 12 16,0 0 4-16,0 0 0 0,0 0-22 0,6 5-4 15,-3 0-1-15,0 3 0 0,-3 3-24 0,3 0-5 16,-3 2 0-16,0 0-1 0,0 0-38 0,-3 0-7 15,0 1-2-15,-3-1 0 0,3 0-6 0,-3-2-2 16,0-1 0-16,-3 4 0 0,3-6-12 0,-3 2 9 16,0-2-9-16,3 0 8 15,-3-3-166-15,3 1-34 0,-11-4-6 0,5 1-2 0</inkml:trace>
  <inkml:trace contextRef="#ctx0" brushRef="#br3" timeOffset="177689.978">20320 15034 345 0,'0'0'31'0,"0"0"-31"0,0 0 0 0,0 0 0 0,9-6 175 0,-3 4 29 16,-6 2 5-16,6-6 2 0,3 1-142 0,-3 0-28 15,-6 5-5-15,0 0-2 0,0 0 11 0,0 0 3 16,6-3 0-16,-6 3 0 0,0 0-2 0,0 0 0 16,0 0 0-16,0 0 0 0,0 0-30 0,0 0-5 15,0 0-2-15,0 0 0 0,0 5 1 0,-3 1 0 16,0 2 0-16,0-3 0 0,0 0 11 0,-3 1 3 0,0-1 0 0,3 3 0 16,-3 0 9-16,3-3 3 0,-3 3 0 0,0-3 0 15,0 3-16-15,3 0-2 0,0-3-1 0,0 1 0 16,3-6-29-16,0 0-5 0,0 8-2 0,0-8-812 15</inkml:trace>
  <inkml:trace contextRef="#ctx0" brushRef="#br3" timeOffset="179655.993">16486 16230 921 0,'0'0'82'0,"0"0"-66"0,0 0-16 0,0 0 0 0,0 0 128 0,0 5 21 16,0 3 5-16,0 2 1 0,3-2-106 0,-3 3-21 15,0 2-4-15,3 3 0 0,0-3 38 0,0 3 8 16,3 0 2-16,-3 2 0 0,0-2 10 0,3 0 2 16,3 0 1-16,-6 0 0 0,3 0-33 0,0-3-6 15,3-2-2-15,-1-1 0 0,-2 1-36 0,0-3-8 16,0 0 0-16,0-3 0 0,-3 0 0 0,-3-5 0 16,0 0 8-16,0 0-8 0,6 0 8 0,-6 0-8 15,0 0 0-15,6-2 9 0,0-6-9 0,-3 2 12 16,0-2-12-16,0 1 12 0,0-4-12 0,3 0 8 0,-3-4-8 0,0 1 8 15,-3-2-8-15,0 3 0 0,6-3 0 16,-3 0 8-16,-6 3-8 0,6-3 0 0,3 0 0 0,-3 3 0 16,0 5 0-16,-3-2 0 0,3 2 0 0,0 2 0 15,0-1-12-15,0 1-5 0,-3 6-1 0,3-2 0 32,6-4-44-32,-3 1-9 0,-6 5-1 0,0 0-1 15,6 0-138-15,-1 0-27 0,-5 0-6 0,12 3 0 0</inkml:trace>
  <inkml:trace contextRef="#ctx0" brushRef="#br3" timeOffset="180044.977">16808 16282 1724 0,'-18'6'76'0,"15"-6"16"16,3 0-73-16,0 0-19 0,-3 8 0 0,0-3 0 0,3 0 19 0,0 3 0 16,3 0 0-16,0 0 0 15,-3 0 9-15,3-3 3 0,6 1 0 0,-3 2 0 0,-6-8 15 16,6 5 3-16,2 0 1 0,4-2 0 0,-3-1-13 0,-3 4-2 15,3-6-1-15,0 0 0 0,3-3-19 0,-3 0-4 16,-9 3-1-16,9-5 0 0,3 0-10 0,-3 0 0 16,-3-1 0-16,-3 1 0 0,3 0-20 0,-6-3 0 15,0 8 0-15,0 0 0 16,-3-6-10-16,0-1-2 0,3 1 0 0,-3 1 0 16,-3 0 0-16,0 2-1 0,0-5 0 0,0 5 0 0,-6 3 15 0,3-2 3 15,0 2 1-15,0 0 0 0,0 2 14 0,0 1 0 16,0 2 0-16,3 1-9 0,3-1 9 0,-6 3 12 15,1 0-2-15,2 2-1 0,0 1-1 0,3 0 0 16,-3-1 0-16,3 3 0 0,3-5 10 0,3 3 2 0,0-1 0 16,0 1 0-16,-3 0 2 0,3-3 1 0,9 0 0 0,-4 2 0 15,-2-2-15-15,0-3-8 0,6 1 10 0,0-4-10 16,0 4 0-16,0-4-10 0,-3-4 0 0,3 2 0 31,3 0-53-31,-6-3-10 0,-3 0-3 0,3-2-492 0,2 0-98 0</inkml:trace>
  <inkml:trace contextRef="#ctx0" brushRef="#br3" timeOffset="180355.977">16953 16354 518 0,'0'0'23'0,"0"0"5"0,0 0-28 0,0 0 0 0,0 0 0 0,0 0 0 16,6-3 202-16,-6 3 35 0,0 0 7 0,0 0 2 16,6 6-185-16,0-1-37 0,-6 3-7 0,3 2-1 15,0-2 32-15,0 3 8 0,0-1 0 0,-3 1 1 16,-3 0 10-16,3-3 1 0,3 0 1 0,-3-1 0 15,0 1-23-15,0-2-5 0,0-6-1 0,3 5 0 0,-3-5-28 16,0 0-12-16,0 0 8 0,0 0-8 0,0 0 9 0,0 0-9 16,0 0 10-16,0 0-10 0,6-3 15 0,-6 3-3 15,0-2-1-15,3-6 0 0,6 0-3 0,-6-3 0 16,0 1 0-16,0-1 0 0,3 0-8 0,0 1 0 16,0-1 0-16,-3 1 8 0,3-4-8 0,0 4 0 15,6-3 0-15,-4 5 0 0,-2 2 24 0,3-1-1 16,0 1 0-16,3 1 0 15,-6 5-43-15,0 0-9 0,3 0-2 0,0 3 0 16,3-1-2-16,-3 4-1 0,-6 1 0 0,3-1 0 16,6-1-193-16,-3 3-38 0,-9-8-8 0,3 11-348 0</inkml:trace>
  <inkml:trace contextRef="#ctx0" brushRef="#br3" timeOffset="180556.986">17233 16330 864 0,'-18'0'38'0,"15"0"8"0,3 0-37 0,0 0-9 0,0 0 0 0,0 0 0 16,0 5 179-16,3 3 33 0,0-2 8 0,0 2 0 15,-6 2-145-15,3-2-30 0,9 3-5 0,-3-3-2 16,-6 2 21-16,3-2 4 0,6-3 1 0,0 3 0 16,-6 3-42-16,3-3-8 0,0 0-2 0,3-6 0 15,3 1-12-15,-6 2 0 0,-6-5-9 0,0 0 9 16,12 3-132-16,-1-3-20 0,-11 0-4 0</inkml:trace>
  <inkml:trace contextRef="#ctx0" brushRef="#br3" timeOffset="180772.978">17403 16306 1490 0,'-15'0'66'0,"15"0"14"0,0 0-64 15,0 0-16-15,0 0 0 0,-3 8 0 0,3 0 23 0,-6 3 1 16,3-1 1-16,-3 4 0 0,-6 1-13 0,6 4-2 15,0 2-1-15,-3 3 0 0,-3 0 47 0,-2 0 8 16,5-1 3-16,-3 4 0 0,-3 2-11 0,3-3-1 0,3-2-1 0,3-3 0 16,3 3-35-16,-3-3-7 15,3-7-2-15,0-1 0 16,9 0-37-16,-3-8-7 0,-3 3-2 0,0-8 0 16,0 0-134-16,0 0-27 0,6-2-6 0,3-4-1 0</inkml:trace>
  <inkml:trace contextRef="#ctx0" brushRef="#br3" timeOffset="181089.977">17567 16055 1497 0,'0'0'133'0,"0"0"-106"16,0 0-27-16,0 8 0 0,0 0 86 0,-3 2 12 15,3 6 2-15,0 0 1 0,-6 3-83 0,3-1-18 16,3 3 0-16,-3 3 0 0,-3 0 10 0,3-3 6 16,3 0 0-16,3-2 1 0,-3-1 21 0,0-2 4 15,0 3 1-15,3-3 0 0,3-3-24 0,-3 0-5 16,-6 0-1-16,3-2 0 0,0-1-13 0,0-2-13 15,0 0 2-15,3 0 1 16,-3-8-40-16,6 6-8 0,-6-6-2 0,0 0-519 16,0 0-104-16</inkml:trace>
  <inkml:trace contextRef="#ctx0" brushRef="#br3" timeOffset="181511.984">17721 16314 748 0,'-15'6'33'0,"15"-6"7"0,0 7-32 0,-3 1-8 0,-5 3 0 0,5 0 0 15,0-4 150-15,3 1 28 0,0 3 6 0,0 0 0 16,-3-1-97-16,6-2-20 0,3 0-4 0,-3 0-1 0,-1 0-16 0,4-3-3 15,6 1-1-15,0-4 0 0,0 3-12 0,0-2-2 16,0-3-1-16,0-3 0 0,0 3-3 16,0-2-1-16,0-1 0 0,-3-2 0 15,2 0-11-15,-5-3-1 0,0 2-1 0,0-2 0 16,3-2-10-16,-6 2 10 0,0 0-10 0,0 0 10 0,-3-3-10 0,0 3 10 16,0-2-10-16,-3 2 10 0,-3 0-2 15,0-3-8-15,3 4 12 0,-3-1-4 16,-6 0-8-16,4 2 0 15,-1 1 9-15,-3 0-9 0,3-1 0 16,0 6 8-16,-3-2-8 0,3-1 0 0,3 1-8 16,0 4-7-16,-3 1-1 0,9-3 0 0,0 0-65 15,0 0-14-15,-3 2-2 0,3-2-445 0,0 0-89 16</inkml:trace>
  <inkml:trace contextRef="#ctx0" brushRef="#br3" timeOffset="181873.979">17876 16277 979 0,'0'0'87'0,"0"0"-70"0,0 0-17 0,0 0 0 0,6 5 159 0,-3 3 28 0,0 3 5 0,3 0 2 16,-6 2-141-16,3-3-28 0,0 1-5 0,-3 0-2 15,0-1-7-15,0 1-2 0,3-3 0 0,-6-3 0 16,0 3 22-16,3 0 4 0,0-8 1 0,0 0 0 16,0 0 20-16,-3 5 4 0,3-5 0 0,0 0 1 15,0 0-36-15,0 0-7 0,0 0-2 0,0 0 0 16,0 0-16-16,0 0 0 0,0 0 0 0,0 0 0 15,0 0 8-15,0-8-8 0,3 0 0 0,-3 0 0 0,3 3 0 16,3-3 0-16,0-3 0 0,-3 1 0 0,3 2 0 16,3 0-14-16,-3-5 4 0,3 2 1 0,0 3 9 15,-4 3-13-15,4-3 5 0,0 3 8 0,0-1 0 0,0-1 0 16,0 4 9-16,-3 3-1 0,6 0 5 0,-3 3 2 16,0 2 0-16,0 0 0 0,0 0 1 0,0 3 0 15,-3 3 0-15,0 0 0 0,-1-4-4 0,1 4 0 16,0 0 0-16,-3-1 0 0,0 1-12 0,-3-1 8 15,3-2-8-15,0 0 0 0,-3 0 0 0,0-8-16 16,0 0 1-16,3 5 1 16,-3-5-96-16,6 6-19 0,-6-6-4 0,0 0-1 15,0 0-77-15,6 2-15 0,6-2-3 0,-3-5-1 0</inkml:trace>
  <inkml:trace contextRef="#ctx0" brushRef="#br3" timeOffset="182293.98">18263 16314 1364 0,'3'-13'60'0,"-3"13"13"0,0 0-58 0,3-3-15 0,0-5 0 0,-3 3 0 16,0 5 73-16,3-5 12 0,-3 0 3 0,-3-1 0 16,0-2-21-16,3 8-4 0,0 0-1 0,-6 0 0 15,-3 0-4-15,0 3-1 0,0 0 0 0,0 5 0 16,0-1-13-16,0 4-4 0,1-3 0 0,2 5 0 16,0 0-21-16,0 1-5 0,0-1-1 0,0 0 0 15,6-2-1-15,0-1-1 0,3 1 0 0,0-3 0 16,0 2-11-16,6-2 0 0,-3-2 9 0,3-4-9 15,-1 1 0-15,1 0 9 0,0-3-9 0,3 0 0 16,-3-3 0-16,0-2 0 0,0 2 0 0,0 0 0 16,0-5 0-16,0 3-16 0,-3-3 5 0,0 3 1 15,0-3-3-15,-3 0-1 0,0 3 0 0,0-3 0 0,0 0 14 16,0 0 0-16,-3 0-10 0,0-3 10 0,0 3-16 0,-3 3 0 16,0-3 1-16,3 0 0 0,-3 0 4 0,3 3 1 15,0 5 0-15,-3-5 0 0,0-1 10 0,3 6-12 16,0 0 12-16,0 0-12 0,0 0 1 0,0 0 0 15,0 11 0-15,0 2 0 0,6 1 11 0,-3 1 0 16,0 4-9-16,3 2 9 0,-1 3 0 0,-2-3 0 16,0 0 0-16,3 3 0 0,-3 0 20 0,0 0 4 15,-3-1 2-15,3 1 0 0,-6 0 10 0,0 0 1 16,0-6 1-16,-6 4 0 0,4-4-14 0,-7 1-4 0,0-3 0 16,0-3 0-16,-6-3-20 0,-3 4 0 0,0-7 0 0,0-1 0 31,-5-4-35-31,2 1-8 0,-3-3-1 0</inkml:trace>
  <inkml:trace contextRef="#ctx0" brushRef="#br3" timeOffset="184069.978">18739 16222 1602 0,'0'0'71'0,"0"0"14"0,0 0-68 0,0 0-17 16,0 0 0-16,0 0 0 0,-3 0 43 0,3 0 5 16,0 0 0-16,0 0 1 0,0 0-18 0,0 0-4 15,0 0-1-15,6 0 0 0,0-3 16 0,3 3 3 0,0-3 1 0,3 1 0 16,0-4-7-16,3 4-2 0,-3-1 0 0,3-2 0 15,-1 2-12-15,4-2-2 0,-3 5-1 0,0 0 0 16,3-3-22-16,-3 1 0 0,-3-1 0 0,3 0 0 31,-3 3-16-31,-4-2-8 0,-2 2-2 0,0-3 0 0,0 3 11 0,-6 0 3 0,0 0 0 0,0 0 0 16,0 0 12-16,0 0-11 0,0 0 11 0,-6 8-10 16,-6 0 10-16,1 0 0 0,2 2 0 0,-3 4-8 15,0-1 8-15,0-3 0 0,0 4 0 0,-3-1 0 16,3 0 0-16,0 0 0 0,0 1 10 0,0-1-10 15,4 0 14-15,-1 0-3 0,-3-2-1 0,6-1 0 16,0 1-10-16,0 0 0 0,3-6 9 0,0 3-9 16,3-3 0-16,0-5 0 0,0 0 0 0,6 5 0 15,-6-5 0-15,12 0 0 0,-3 3 0 0,3-3 8 16,2-3-8-16,1 3 0 0,-3 0-8 0,6 0 8 0,0-2 0 0,0 2 0 16,0 2 0-16,0-2 8 0,-1 0-8 0,-2 0-12 15,0 0 4-15,0 3 0 16,-6 2-48-16,0-5-10 0,0 3-2 0,-9-3 0 15,0 0-9-15,0 0-3 0,0 0 0 0,0 0 0 16</inkml:trace>
  <inkml:trace contextRef="#ctx0" brushRef="#br3" timeOffset="184356.977">18754 16322 1803 0,'0'0'80'0,"0"0"16"0,0 0-76 0,0 0-20 0,-3-2 0 0,3 2 0 15,0 0 32-15,0 0 4 0,0 0 0 0,0 0 0 16,3-3 3-16,3 0 1 0,0-2 0 0,6 2 0 15,0-5 27-15,3 3 5 0,0 2 2 0,3-2 0 16,-1 0-44-16,-2 0-9 0,6 5-1 0,-3 0-1 16,3-3-43-16,-3 0-8 0,-3 1-1 0,2 2-661 15,-5 0-132-15</inkml:trace>
  <inkml:trace contextRef="#ctx0" brushRef="#br3" timeOffset="185217.988">19341 16208 979 0,'0'0'87'0,"0"0"-70"0,0 0-17 0,0 0 0 16,-3-2 211-16,3 2 38 0,0 0 8 0,0 0 2 0,6-6-184 0,2 1-37 16,1 5-7-16,3-2-2 15,0-1-16-15,6-2-3 0,-3 2-1 0,0-2 0 0,3 2 4 0,-3 0 1 16,-1-2 0-16,1 2 0 0,3 3-14 0,-3 0 0 15,3 0 8-15,-6 0-8 16,0 0-78-16,-3 3-18 0,3 0-4 0</inkml:trace>
  <inkml:trace contextRef="#ctx0" brushRef="#br3" timeOffset="185460.979">19418 16285 1267 0,'0'0'56'0,"0"0"12"0,0 0-55 0,0 0-13 0,0 0 0 0,0 0 0 15,0 0 136-15,0 0 25 0,6 0 5 0,3 0 1 16,3 0-99-16,-3-3-19 0,3 3-4 0,0-2-1 16,-1 2-12-16,4 0-4 0,0-3 0 0,0 6 0 15,0-3-28-15,0 2 0 0,0 1 0 0,-3 0-631 16,2 2-122-16</inkml:trace>
  <inkml:trace contextRef="#ctx0" brushRef="#br3" timeOffset="187139.995">20031 16087 172 0,'0'0'16'0,"0"0"-16"0,0 0 0 0,0 0 0 15,0 0 190-15,0 0 35 0,0 0 7 0,0 0 2 16,0 0-101-16,6 2-20 0,-6-2-4 0,0 0-1 16,0 0-22-16,0 0-5 0,0 0-1 0,3 0 0 15,3 0-16-15,-6 0-4 0,0 0-1 0,3-2 0 16,-3 2-15-16,6-8-4 0,-3 2 0 0,0-1 0 15,3 1-24-15,-3-2-4 0,0 0-2 0,0 0 0 16,0-2-10-16,0 2 0 0,-3 0 0 0,3 0 0 16,-3 0 0-16,0 3 8 0,3-3-8 0,0 3 0 15,-3-1 0-15,0 6 0 0,0-5 0 0,0 5 0 16,0 0 0-16,0 0 0 0,0 0 0 0,0 0 0 16,0 0-8-16,0 0 8 0,0 0-10 0,0 5 10 15,-3 6 0-15,3-1 0 0,-3 1 0 0,3 5 0 16,0 0 0-16,0 0 0 0,0 5 0 0,0 0 0 0,3-3 0 0,0 6 16 15,0-3-3-15,-3 3-1 16,3-3 2-16,0 1 0 0,0-1 0 0,-3 0 0 0,3-3-6 0,0-4-8 16,0-1 11-16,-3 0-11 0,2 0 0 0,-2-2 0 15,3-6 0-15,-3 3 0 0,0-3-13 16,0-5-10-16,0 0-1 0,0 0-1 16,0 0-168-16,0 0-34 0</inkml:trace>
  <inkml:trace contextRef="#ctx0" brushRef="#br3" timeOffset="187345.977">19984 16391 1555 0,'0'0'68'0,"-3"0"16"16,0-3-68-16,3 3-16 0,0 0 0 0,0 0 0 0,0 0 132 0,3-5 24 0,-3 5 4 15,11-3 0-15,-2-5-125 0,3 3-26 0,3 2-9 0,0-2 0 16,0 0 32-16,3 2-1 0,0 1 0 0,-3-1 0 15,-1 3-15-15,4 0-4 0,-3 0 0 0,-3 3 0 16,3 2-22-16,0-5-5 0,-6 3-1 0,3-1-656 16,-3-2-131-16</inkml:trace>
  <inkml:trace contextRef="#ctx0" brushRef="#br3" timeOffset="187885.977">20641 16026 172 0,'0'0'8'0,"0"0"1"0,0-3-9 0,0 3 0 0,0 0 0 0,0 0 0 15,-3-5 324-15,3 5 62 0,0 0 13 0,0 0 2 16,0 0-273-16,0 0-54 0,0 8-11 0,3 0-3 15,-3 2-12-15,0 1-4 0,-3 0 0 0,3 2 0 16,3 0-12-16,-3 3-4 0,0-3 0 0,3 3 0 0,-3 0-17 0,0 0-11 16,0 0 12-16,0-6-12 0,3 1 0 0,-3-1 0 15,3 1 0-15,-3-3-12 16,0-8-32-16,0 8-5 0,0 0-2 0,0-3-539 16,0-5-108-16</inkml:trace>
  <inkml:trace contextRef="#ctx0" brushRef="#br3" timeOffset="188065.98">20522 16171 864 0,'0'0'38'0,"0"0"8"0,-6-5-37 0,6 5-9 15,0 0 0-15,0 0 0 0,0-5 269 0,0 5 52 16,0 0 11-16,6 0 1 0,0-3-253 0,3 3-50 0,3-3-10 16,-3 1-3-16,3 2 24 0,3-3 5 0,0-2 1 0,0 0 0 15,-1 2-10-15,4 0-1 0,-3-2-1 0,3 2 0 31,3 1-91-31,0-1-17 0,3 0-4 0,-7-2-1 0</inkml:trace>
  <inkml:trace contextRef="#ctx0" brushRef="#br3" timeOffset="188957.976">21135 16028 57 0,'0'0'0'0,"0"0"0"16,0 0 0-16,-3-2 0 0,-2-3 281 0,2 2 51 15,0 0 11-15,0 1 1 0,3-4-205 0,-3 4-42 16,0-4-8-16,3 6-1 0,3-5-14 0,0 0-2 16,-3-3-1-16,6 3 0 0,-1-3-4 0,4 0-1 15,0 2 0-15,3-2 0 0,-3 3-14 0,3 0-2 16,-3 2-1-16,0 1 0 0,0 2-49 0,0 5 0 16,0-2 0-16,-3 4 0 0,-3 1 0 0,0 6 0 15,0-1 0-15,-3 3 10 0,-3 0-10 0,-3 5-12 0,3 0 2 16,-6 0 1-16,0-2-11 0,-3 2-3 0,0 3 0 0,3-3 0 15,-3 0 13-15,0 0 10 0,3-2-13 0,-3-4 5 16,4 1 8-16,-1-2 0 0,0-4 0 0,0 1 8 16,6-3-8-16,-3 2 0 15,3-7 0-15,3-3 0 0,0 0 12 0,0 0 2 16,0 0 0-16,0 0 0 0,0 0 0 16,0 0 0-16,0 0 0 0,0 0 0 0,9 0 6 15,3-3 2-15,0 3 0 0,-1 0 0 16,4-5 4-16,0 5 1 0,3-3 0 15,0 1 0-15,3-1-10 0,-6 3-1 0,-3 0-1 0,2 0 0 16,-2 0-31-16,0 0-7 0,-3-3-1 0,-3 3 0 0,0 3-116 0,3-3-23 0,-9 0-5 0</inkml:trace>
  <inkml:trace contextRef="#ctx0" brushRef="#br3" timeOffset="189503.054">21808 15983 1494 0,'0'0'66'0,"0"0"14"0,0 0-64 0,0 0-16 0,0 0 0 0,0 0 0 0,0 0 76 0,0 0 12 16,0 0 2-16,0 0 1 0,6 6-63 0,-3-1-12 15,-3 3-2-15,3 0-1 0,0 0 24 0,0 0 5 16,-3 5 1-16,0-2 0 0,0-1-21 0,3 1-4 15,-3-1-1-15,0 4 0 0,3-1-17 0,0-3 0 16,-3 4 0-16,3-6-9 16,-3 2-47-16,0-2-10 0,0-8-2 15,0 5-784-15</inkml:trace>
  <inkml:trace contextRef="#ctx0" brushRef="#br3" timeOffset="189795.978">21704 16097 806 0,'0'0'72'0,"0"0"-58"0,0 0-14 0,-6 0 0 0,3-5 271 0,3 5 51 0,0 0 10 0,0 0 3 15,6-5-241-15,0-3-48 0,6 5-10 0,3 0-1 16,-3-2 11-16,6 3 2 0,-1-4 1 0,4 4 0 16,3-4 0-16,-3 1 0 0,0 0 0 0,-3-1 0 15,-1 4-37-15,-2-1-12 0,0-2 8 0,0 2-8 16,-3 3-169-1,0-2-38-15</inkml:trace>
  <inkml:trace contextRef="#ctx0" brushRef="#br3" timeOffset="190511.979">22290 16010 288 0,'0'0'12'0,"0"0"4"0,0 0-16 0,0 0 0 0,0 0 0 0,0 0 0 0,0 0 287 0,0 0 54 15,0 0 11-15,0 0 3 0,0 0-252 0,0 0-51 16,0 0-9-16,0 0-3 0,0 0-8 0,0-5-1 16,0-1-1-16,0 1 0 0,0 0 5 0,0-3 1 15,3 3 0-15,0-1 0 0,-3 1-13 0,0 0-3 16,0-3 0-16,0 0 0 0,3 3-20 0,-3-1 9 0,0 1-9 0,0 0 0 15,0-1 12-15,0 1-4 0,0 5 0 0,0-5-8 16,0 5 0-16,0 0 0 0,0 0 0 0,0 0 0 16,0 0 12-16,0 0-12 15,0 0 12-15,0 0-12 0,0 0 8 0,0 0-8 16,0 0 0-16,0 0 0 0,0 5 0 0,0 0 0 16,-3 3 0-16,3 0 0 0,3 3 16 0,0-1-3 0,-3 4-1 15,3-1 0-15,0 0 1 0,0 3 0 0,0 0 0 0,-3 2 0 16,0-2 0-16,3 3 0 15,0-1 0-15,-3 1 0 0,0-3 3 16,3 0 0-16,-3-1 0 0,3-1 0 0,0 2-8 0,0-6-8 0,-3 1 11 0,3-1-11 16,0-2 0-16,0 0 0 0,-3-8-10 0,0 0 10 15,0 5-48-15,0-5-1 0,0 0-1 0,0 0 0 16,0 0-154-16,0 0-32 0,0 0-5 0,0 0-2 0</inkml:trace>
  <inkml:trace contextRef="#ctx0" brushRef="#br3" timeOffset="190731.977">22243 16269 2055 0,'0'0'91'0,"0"0"19"0,-3 0-88 0,3 0-22 16,0 0 0-16,0 0 0 0,0 0 8 0,0 0-8 16,0 0 8-16,9 0-8 0,3 0 11 0,-1 0-3 15,-2 0 0-15,6 3 0 0,-3-6 37 0,3 1 7 16,-3-1 2-16,6 3 0 0,-3 3 0 0,0-1 0 15,0-4 0-15,-1 2 0 0,1 2-40 0,-3 1-14 16,3-3 9-16,-6 0-9 16,3 0-24-16,-3 3-9 0,-9-3-3 0,9 0 0 15,-9 0-147-15,6 5-29 0,-6-5-7 0</inkml:trace>
  <inkml:trace contextRef="#ctx0" brushRef="#br3" timeOffset="191404.977">22656 16060 230 0,'0'0'10'0,"0"0"2"0,0 0-12 0,0 0 0 0,0 0 0 0,6 0 0 16,3-2 223-16,-3 2 41 0,-6 0 9 0,0 0 2 0,0 0-137 0,0 0-27 15,0 0-6-15,0 0-1 0,0 0-25 0,0 0-6 16,0 0-1-16,0 0 0 0,0 0 4 0,0 0 0 16,-3-6 0-16,3 6 0 0,-3-5-42 0,3 5-8 15,0 0-2-15,0 0 0 0,0 0-24 0,0 0 0 16,0 0 0-16,0 0 0 16,0 0-44-16,0 0-4 0,0 0 0 0,0 0-576 15,0 0-114-15</inkml:trace>
  <inkml:trace contextRef="#ctx0" brushRef="#br3" timeOffset="191663.977">22630 16224 403 0,'0'0'36'0,"0"0"-36"0,0 0 0 0,0 0 0 16,0 0 329-16,0 0 59 0,0 0 12 0,6 11 3 16,-3 2-275-16,-3-2-54 0,0-1-11 0,0 3-3 15,0-2-4-15,-3 2 0 0,-3 1-1 0,0-4 0 16,0 1 2-16,0-1 1 0,-3 1 0 0,0-1 0 16,0-2-47-16,-3 3-11 0,3-3 0 0,-3 0 0 15,3 0-200-15,-3 0-40 0</inkml:trace>
  <inkml:trace contextRef="#ctx0" brushRef="#br3" timeOffset="193634.977">16540 17052 172 0,'0'0'16'0,"0"0"-16"0,0 0 0 0,0 0 0 16,0 0 261-16,0 0 50 0,0 0 9 0,3 11 3 15,-3 2-206-15,0 0-41 0,3 1-8 0,0-1-1 16,-3 3 17-16,3 0 4 0,0 0 1 0,-3-1 0 16,2 1-46-16,-2-5-10 0,0-1-1 0,0 1-1 15,3-3-13-15,-3 0-2 0,0-3-1 0,0 3 0 16,-3-5-7-16,3-3 0 0,0 0-8 0,0 0 12 16,0 0-3-16,0 0-1 0,0 0 0 0,0 0 0 15,0 0-8-15,0-6 0 0,0-1 0 0,0-4 0 16,0 0 0-16,0 1 0 0,3-1 0 0,0 1-11 15,3-1 11-15,-3-2 0 0,3 5 0 0,-3-3 0 16,6 3 0-16,-3 0 0 0,0 3 0 0,0 0 0 16,3 2 0-16,0 1-8 0,-3-1 8 0,0 6-8 15,0-1-24-15,3 1-5 0,6-1-1 0,-6 1 0 16,-9-3-142-16,3 5-29 0,8 1-6 0,-5-4-1 0</inkml:trace>
  <inkml:trace contextRef="#ctx0" brushRef="#br3" timeOffset="194017.978">16772 17174 1324 0,'0'0'59'0,"0"0"12"0,-9 3-57 0,9-3-14 16,0 0 0-16,0 0 0 0,-6 5 107 0,6-5 18 15,6 3 4-15,0 2 1 0,-6-5-85 0,3 8-17 16,3-3-3-16,3 1-1 0,0-4 4 0,0 1 1 16,-9-3 0-16,8 5 0 0,7-2 3 0,-3-1 0 15,-12-2 0-15,9 0 0 0,3-2-13 0,0 2-3 0,-6-3 0 16,-6 3 0-16,6-3-16 0,3 1 0 0,-3-3 8 0,-6 5-8 15,3-8 0-15,0 2 0 0,3 1 0 0,-3 0 0 16,-6-1-23-16,3 1 2 0,0 0 0 0,0 5 0 16,-3-5 3-16,-3 2 1 0,0-2 0 0,0 2 0 31,0 0-14-31,0 1-2 0,-6 2-1 0,3-3 0 0,3 3 26 0,-3 0 8 0,-3 3 0 0,3-1 0 16,3 1 0-16,1 2 0 0,-7 3 0 0,3-3 0 15,3 3 8-15,0 0 3 0,3 0 0 0,-3 0 0 16,0 3-11-16,3-3 10 0,6 2-10 15,0-2 10-15,-6 3 12 0,9-3 2 16,0 0 1-16,3 2 0 0,3-2 1 0,-3 0 0 0,-1-3 0 16,7 3 0-16,0-2-16 0,0-4-10 0,-3 4 12 0,3-6-12 15,3 2-8-15,-6 1-9 0,0-3-2 0,-1-3 0 16,1 1-50-16,-3-4-11 0,0 1-1 0,0 0-488 16,-3-1-98-16</inkml:trace>
  <inkml:trace contextRef="#ctx0" brushRef="#br3" timeOffset="194230.977">17081 16994 576 0,'-12'-5'25'0,"12"5"6"0,0 0-31 0,0 0 0 15,0 0 0-15,-3-5 0 0,1-1 260 0,2 6 47 16,0 0 9-16,0 0 1 0,0 0-254 0,0 0-51 16,2 8-12-16,1 0 0 0,-6 5 34 0,3 3 6 15,3 0 2-15,0 3 0 0,0-1-2 0,0 3 0 16,-3 1 0-16,3-1 0 0,0 0-23 0,-3 0-5 0,-3 0 0 0,3-2-1 15,3-1-11-15,0-5 0 0,-3 3 0 0,0-5-11 16,0 0-7-16,3-4-2 0,-3-1 0 0,0-1 0 31,-3-2-149-31,3-3-31 0</inkml:trace>
  <inkml:trace contextRef="#ctx0" brushRef="#br3" timeOffset="194432.98">16959 17134 2095 0,'0'0'92'0,"0"0"20"0,0 0-89 0,0 0-23 0,0 0 0 0,0 0 0 15,0 0 11-15,3-2-3 0,3-4 0 0,0-1 0 0,3 1 17 0,0-2 3 16,-3 3 1-16,3 0 0 0,9-3 4 0,-3 5 1 16,-6-2 0-16,3 2 0 0,2 1-34 0,4-1 0 15,-3 3 0-15,3 0-9 16,-6-3-102-16,3 3-20 0,3 0-4 0,-3 3-765 15</inkml:trace>
  <inkml:trace contextRef="#ctx0" brushRef="#br3" timeOffset="194777.977">17236 17156 1965 0,'0'0'87'0,"-3"5"18"0,-3 3-84 0,3 0-21 0,9 2 0 0,-3 1 0 16,-3 2 17-16,0-2-1 0,6 2 0 0,0-5 0 15,3 2-16-15,-3-4-11 0,0 2 2 0,3-3 0 16,6 0 9-16,-6-2 0 0,-9-3 0 0,0 0 0 16,12 0 13-16,-4-3 2 0,-8 3 0 0,6-2 0 15,3-6-15-15,0 2-10 0,-3 1 2 0,0 0 0 16,-6 0-12-16,3-1-1 0,0-2-1 0,0 0 0 31,-6 0-4-31,3 1-1 0,0-1 0 0,3 0 0 0,-3 0 27 0,0 2-8 0,0-2 8 0,3 3 0 16,-3 5 12-16,0 0 8 0,0 0 2 0,0 0 0 15,0 0 6-15,0 0 0 0,0 0 1 0,0 8 0 16,3-3-2-16,-3 3-1 0,0 0 0 0,3 3 0 16,0-1-16-16,0 1-10 0,3-3 12 0,-3 0-12 15,-3 2 0-15,3-4 0 0,6 2 0 0,-3-3 0 0,-6-5-20 0,0 0-2 16,9 3 0-16,0-3 0 16,-3 0-106-16,0 0-22 0,-6 0-4 0,6-3-600 15</inkml:trace>
  <inkml:trace contextRef="#ctx0" brushRef="#br3" timeOffset="195049.979">17510 17156 345 0,'-12'5'31'0,"12"-5"-31"0,0 0 0 0,0 0 0 0,0 0 272 0,0 0 49 15,0 0 10-15,6 3 1 0,-6-3-244 0,3 7-50 16,0 1-10-16,3 0-1 0,3 3 20 0,-3 0 4 16,-6-4 1-16,3 4 0 0,3-6 0 0,0 3 0 15,-9 0 0-15,3-3 0 0,0-5-4 0,0 0 0 16,0 0 0-16,0 6 0 0,-6-1-10 0,6-5-2 0,0 0-1 0,0 0 0 15,-6 3-17-15,6-3-3 0,0 0-1 0,0 0 0 16,0 0 14-16,0 0 4 0,3-8 0 0,3 2 0 16,-3-1-32-16,3 1 0 0,-6-2 0 0,6 0 0 15,3 0 0-15,0 1 8 0,-7-1-8 0,4 2 9 16,6-2-9-16,0 0 0 0,-6 0 0 0,0 3 0 16,3 0-28-16,-3 2 3 0,3 1 0 0,-3 2 0 15,-6 0-112 1,6 0-23-16,6 0-4 0,-6 2-444 0,-6-2-88 0</inkml:trace>
  <inkml:trace contextRef="#ctx0" brushRef="#br3" timeOffset="195399.977">17754 17156 1440 0,'0'0'128'0,"0"0"-103"0,0 0-25 0,0 0 0 0,0 0 107 0,0 0 16 16,6 5 3-16,-3 3 1 0,3 0-100 0,-3 2-27 15,-3 1 8-15,3 0-8 0,3-1 36 0,-3 1 4 16,-6-1 1-16,3-2 0 0,3 3 19 0,-3-3 4 16,0-3 1-16,0-5 0 0,-3 8-22 0,3-8-5 15,0 0-1-15,0 0 0 0,0 0-25 0,0 0-4 16,0 0-8-16,0 0 11 0,0 0-11 0,0 0 8 16,0 0-8-16,6-5 8 0,0-1-8 0,-3 1 0 15,0-3 0-15,3-2 0 0,3-1-12 0,-3 3 12 16,0-5-12-16,-1 2 12 0,7 1-24 0,-3 2 4 15,-3 0 0-15,3 0 0 0,0 3 20 0,0 2 0 16,-3 3-9-16,3 0 9 0,0 5 0 0,0 0 11 16,0 3-2-16,0 3 0 15,0 0 7-15,0 2 2 0,-1-3 0 16,1 4 0-16,-3-4-5 0,3 1-1 16,-3 2 0-16,0-5 0 0,3 3-12 0,0-6 0 0,0 0 0 15,-3 0 0-15,3-2-145 0,0-3-32 0,0 0-7 0</inkml:trace>
  <inkml:trace contextRef="#ctx0" brushRef="#br3" timeOffset="196034.019">18590 16907 864 0,'0'0'38'0,"0"0"8"0,-5-3-37 0,-1 3-9 0,-3 0 0 0,3 0 0 16,-3 3 144-16,0 2 28 0,0 0 4 0,0 1 2 15,-3 2-100-15,3 2-20 0,0 4-4 0,3 1-1 16,-3 1-13-16,0 5-4 0,6 3 0 0,-3 5 0 16,6-2 16-16,0-1 4 0,0 1 0 0,3-3 0 15,3-1-23-15,3-1-4 0,3-4-1 0,3-2 0 16,0-6-16-16,6 1-4 0,0-3-8 0,0-3 12 0,-1-5 4 0,4-2 1 16,-3-4 0-16,3 1 0 15,-6-6 7-15,3-4 2 0,-4-1 0 0,1-3 0 0,-3-2-10 0,-3 0-3 16,0-6 0-16,-3 4 0 0,-3-4 0 0,-3 3 0 15,-3 1 0-15,-3-1 0 0,0 0 9 0,-3 3 2 16,0 2 0-16,-3 1 0 0,-3 2-24 0,0 0 0 16,-3 0 0-16,3 5 0 15,0 4-21-15,1-1-9 0,2 2-2 0,-3 4 0 0,3 2 7 0,0 2 1 16,3 1 0-16,-3 2 0 16,3 1-120-16,3-1-24 0,-3 3-5 0,6 2-1 0</inkml:trace>
  <inkml:trace contextRef="#ctx0" brushRef="#br3" timeOffset="196465.977">18915 17037 172 0,'0'0'8'0,"0"0"1"0,0 0-9 0,0 0 0 16,0 0 0-16,0 0 0 0,0 0 362 0,0 0 70 15,0 0 15-15,0 0 2 0,0 0-288 0,0 0-57 16,0 0-12-16,0 0-3 0,0 0-45 0,0 0-8 15,0 0-3-15,0 0 0 0,0 0-22 0,0 0-11 16,-3 0 10-16,3 0-10 16,0 0-165-16,0 0-39 0</inkml:trace>
  <inkml:trace contextRef="#ctx0" brushRef="#br3" timeOffset="196864.977">18936 17238 748 0,'0'0'33'0,"0"0"7"0,0 8-32 0,3-1-8 0,0-1 0 0,0 4 0 0,0 1 247 0,-3 2 47 15,3 3 10-15,0-3 1 0,-6 3-195 0,0 0-39 16,0 0-8-16,0-3-2 0,-3 3 0 0,0 0 0 0,-3 0 0 0,0-3 0 16,0 0-29-16,-3 0-7 0,0 1-1 0,-3-1-716 15,0-3-144-15</inkml:trace>
  <inkml:trace contextRef="#ctx0" brushRef="#br3" timeOffset="198118.978">15676 17587 1314 0,'0'0'58'0,"0"0"12"0,0 0-56 0,0 0-14 0,0 0 0 0,0 0 0 0,0 0 60 0,0 0 10 15,0 0 2-15,0 0 0 0,3-3 4 0,3-2 0 16,0 0 1-16,0 5 0 0,3-3-24 0,0 0-5 15,0 3 0-15,0 0-1 0,0 3-31 0,3 0-5 16,0 2-2-16,0-2 0 0,-3 2-9 0,-1 3 0 16,-2-3 0-16,0 3 0 0,0 0 0 0,0 0 0 15,-3 2 0-15,-3 1 0 0,0 2 0 0,-3-2 0 0,0-1 0 0,0 4 0 16,-3-1 24-16,3 0 0 16,0-2 0-16,0 2 0 0,-2-2 20 0,2-1 3 0,3 1 1 0,0-1 0 15,0 1-33-15,0-3-7 0,5-3 0 0,-2 3-8 16,3 0 8-16,-6-8-8 0,6 5 0 0,-6-5 0 15,6 8 0-15,-6-8 0 0,9 3 0 0,3-3 0 16,-3 3-13-16,3-3-7 0,-3-3 0 0,0 0-1 31,0 1-32-31,3-1-7 0,-6 0 0 0,3 1-1 0,-3-1-174 16,-1 0-34-16</inkml:trace>
  <inkml:trace contextRef="#ctx0" brushRef="#br3" timeOffset="198454.978">15906 17873 1335 0,'0'0'59'0,"0"0"13"0,0 0-58 0,0 0-14 16,-6 0 0-16,6 0 0 0,0 0 70 0,-3 0 11 15,-6 0 3-15,3 0 0 0,6 0-7 0,-3 0-1 16,-3 0 0-16,0 0 0 0,0 2 0 0,0 4 0 16,6-6 0-16,-6 5 0 0,0 3-14 0,0-3-3 15,3 3-1-15,0 0 0 0,0 5-19 0,0 0-4 0,-3 3-1 0,3 0 0 16,3 3-8-16,-3 2-2 0,0 0 0 0,3 0 0 16,0-2 1-16,-3-1 0 15,0 1 0-15,3-3 0 0,-3 2-10 0,0-2-3 0,-2 0 0 0,2 0 0 16,-3-3-12-16,0 0 8 0,-3-2-8 0,3 2 0 15,-3-2 0-15,-3-3-15 0,3-1 2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6T00:49:16.29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11369 12118 152 0,'-12'3'57'0,"9"2"-30"0,-2 0-29 16,5-2 11-16,0-1-8 15,0-2-3-15,2 6-2 16,4-1 3-16,0 0 0 16,3-2 5-16,0 0 2 0,0-1-2 15,6 1-3-15,3-3 2 0,0 0 2 16,0 0-2-16,0 0 0 15,-1 0 3-15,1-3 3 16,0 1-2-16,6-4 1 16,3 1 1-16,-4-3 5 15,1 0-8-15,0-2-1 16,3-1-1-16,0-2 2 16,5-6-1-16,-2 1 0 15,3-3-3-15,0-1 1 16,-1-1 0-16,-2 1 1 15,0-4 2-15,-3-1 1 16,-3 1-1-16,-4 0-1 0,4-6-1 16,-3 3 2-16,0 0-3 15,-3 0 0-15,-3-9 1 16,0 4 2-16,-4 0-3 16,1-1 0-16,0-7 1 15,0 0 0-15,-3 2-2 16,0-2 1-16,0-1-2 15,0-2 2-15,-3 3 0 16,0-3 3-16,0-3 1 16,3 3 1-16,-3-8-7 15,3 3 0-15,-1-3-1 0,1 0 2 16,0-2-1 0,0-1-1-16,0 3 3 15,-3 0 0-15,0-5-4 0,0 3-1 16,-3-4 1-16,0 4 2 15,0-11 0-15,-3 10-1 16,0 1 1-16,0 2 1 16,0-3 1-16,0 3 1 15,0 0 0-15,0 0 0 16,0 0-5-16,0-2-1 16,0 5 3-16,0-1 1 15,0-7 0-15,-3 3-2 16,0-1 1-16,0 0 1 15,0 6-3-15,0-8 0 16,0 8 1-16,0-1 2 0,-3-2-1 16,0 3-1-16,0 3 1 15,0 2-1-15,0 0-3 16,0 2 2-16,0 4 1 16,1-1 2-16,-1 0-1 15,0 3-1-15,3 0 1 16,-3 5-1-16,0-5 0 15,0 0 0-15,-3-5 0 16,0 2 2-16,3 1-3 16,0 2 0-16,0 2 3 15,0 1 1-15,0-1-4 16,0 1-1-16,3 2 1 16,0 3 2-16,0 0 0 15,-6 0-1-15,3 2 1 0,0-2-1 16,0-2-3-16,3-1 2 15,-5 0 1 1,2-2 0-16,-3-1 0 0,3 4 0 16,0-4 2-16,0 1 1 15,0 2-4-15,0 0 1 16,0 1 0-16,0-1 0 16,0 0 0-16,0-5 0 15,0 3 0-15,0-3 0 16,0-3-3-16,3-2 2 15,0 2 1-15,0-5 2 16,0 3-1-16,0-1-1 0,0 4 1 16,0-9 1-16,0 3-3 15,0 0-2-15,0 0 2 16,0 0 0-16,3 3 1 16,0-3 0-16,0 5 2 15,0 0 1-15,3 1 1 16,0 2 0-16,-3-3-2 15,0 3-2-15,3 0 1 16,0-3 1-16,0 0-1 16,0 3 2-16,3 3-4 15,0-6-2-15,0 3 2 16,3 0 0-16,0 0 3 0,0-3 1 16,3 1-1-1,0 2-2-15,3 2 1 0,-3 4-1 16,0-4 0-16,2 3 0 15,4 3 0-15,3 3 2 16,3-3-1-16,3 0-1 16,-1 2-2-16,1 3 1 15,6 1 1-15,-3-1 0 16,0 0 2-16,-1 5 1 16,1 1-1-16,-3-1-2 15,3 6 1-15,-4 3-1 16,1 2 0-16,-9-3 0 15,0 3 0-15,-3 5 2 16,-3 3 1-16,-3 0 1 16,0 0-2-16,0 0 1 0,-1 0-2 15,1 0-1-15,0 0-2 16,-3 0 1-16,0 0 1 16,0 0 2-16,-6 0-1 15,0 0-1-15,0 0 3 16,0 0 0-16,3 0-1 15,-3 0 1-15,0 0-2 16,0 0-1-16,0 0 1 16,0 0 1-16,0 0-3 15,0 0 0-15,0 0-1 16,0 0 0-16,0 0 4 16,0-2 1-16,-3 2 1 15,-3-8 0-15,0 3-2 0,-3-1-2 16,0 1-4-16,0 0 0 15,1-3 4-15,-7 3 2 16,-3-1-3-16,0 1 1 16,-3-3-2-16,0 0 0 15,-3 0 4-15,4 0 1 16,2 3-4-16,-3-3-1 16,3 3 1-16,0-1 2 15,3-2 0-15,3 3-1 16,0 0 1-16,7 0-1 15,-1 2 0-15,3 0 0 16,0 1-5-16,3-1-1 0,0 3 0 16,0 0 4-16,6 3-1 15,5 2 1-15,1 3 0 16,3 2 0-16,3 1 2 16,3 2 0-16,3 0 0 15,3 1 0-15,2-4-3 16,-2 4 0-16,0-1 2 15,0-3 0-15,2-2 1 16,-2 5 2-16,-3-5-1 16,-3 0-1-16,-6 0 3 15,-3-2 0-15,-3-1 1 16,-3 0 0-16,-3 0 2 16,-3 3 3-16,-3 3 2 15,-3 2 1-15,-3 3-4 16,-6 5-3-16,0 0 0 15,-3-2 1-15,0-1-3 0,3-2-2 16,0-2 2-16,4-1 0 16,2-3-4-16,-3 1 1 15,3-3 0-15,-3-3 0 16,3 0-7-16,0-2 0 16,3 0-24-16,0-3-7 15,3 0-13-15,18 0-61 16,6-6 6-1,3-17 5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6T00:49:16.29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1350 5773 260 0,'-3'0'96'0,"0"-5"-75"0,0 5 14 15,3 3 3-15,-6-1 11 16,3-2 9-16,-3 6-44 16,0-1-21-16,-2 0 1 0,-4 6 12 0,-3-1 11 15,0 1-8-15,0-1-2 16,0-2-5-16,0 0-2 16,3 0 1-16,3-2-1 15,3-4-16-15,3 1-4 16,3-3 16-16,6-3 11 15,6-2-4-15,0-3-1 16,3-3-2-16,0 1 2 16,3-1-1-16,0 1-1 15,-6 2 1-15,2 2 1 16,1 4-1-16,-3-1-1 0,-3 6-6 16,0-1-4-16,-3 4 12 15,-3 4 8-15,-3 3 4 16,-3 3 1-16,3-16 30 31,-12 40-27-15,3-3-8-16,3-8-9 15,-3-2-3-15,3-6-14 16,0-8-6-16,3 0 11 16,3-2-68-16,0-3-28 0</inkml:trace>
  <inkml:trace contextRef="#ctx0" brushRef="#br0" timeOffset="1">1326 5853 104 0,'6'0'41'0,"-6"-3"-32"0,0 0-13 15,3 1-9-15,-3 2 5 16,0 0 4-16</inkml:trace>
  <inkml:trace contextRef="#ctx0" brushRef="#br0" timeOffset="2">1341 5871 88 0,'0'-3'35'0,"3"3"-27"0,0-2 33 15,-3 2 13-15,0 0-4 16,0 0 0-16,3-3-15 16,-3 3-4-16,0 0-18 15,0 0 3-15,0 0 2 0</inkml:trace>
  <inkml:trace contextRef="#ctx0" brushRef="#br0" timeOffset="3">1297 5943 332 0,'-12'21'123'0,"9"-11"-95"0,-9 11-6 15,12-7-10-15,-9 2-8 0,0 7 2 16,0 6 1-16,-3 3 1 16,0 0-4-16,-9 0 6 0,4-1 5 15,-10 1-9-15,3-3-4 16,3 3-1-16,-6 0-1 15,7 2 0-15,-1 1 0 16,3-4 0-16,3 4 0 16,-6 2 0-16,6 3 0 15,0-3 0-15,0 0 0 0,1 0 0 16,2 0 0 0,3-3 0-16,-3 0 2 0,3 1-1 15,0 2-1 1,0 0-2-16,0-5 1 0,0 5 1 15,3-3 0-15,-3-2-3 16,3 0 2 0,3-3 1-16,-6 0 0 0,6 0 0 15,-5-3 2-15,2 1-3 16,0 2 0-16,0 0-6 16,3 3 0-16,-6-3 3 15,3 3 2-15,0-3 2 16,-3 3 0-16,3 2 0 0,0-2 0 31,-3 7 0-31,0-4 0 16,-3-1 0-16,3-5 0 0,-3 0 0 0,3 0 0 15,1 1 0-15,-1-1 0 16,0 8 6-16,0-6 4 16,3 1-12-16,-3 3-5 15,0 2 3-15,0-3 1 16,0-5 14-1,6 0-6-15,-9 0-2 16,3-7-9-16,0-1-4 16,3-3 6-16,0-2 3 15,6-3 2-15,-8 1-3 0,8-4 1 16,-9 1 1-16,6-1 0 16,3 1 0-1,0-1 0-15,-6 1 0 16,3 5 0-16,-3 0 0 15,6 0 0-15,-3 2 0 16,3 3 0-16,-6 3 0 16,6 0 0-16,-3 5 0 15,3 3 0-15,-3 5 0 16,6-3 0-16,-3 6 0 0,0-3 0 16,0 5 0-16,3-5 0 15,-3 11 0 1,0-8 0-16,0 10-3 15,6 0 2-15,-3 3 1 16,3-3 0-16,-6 3 11 0,0-8-6 31,0 6 11-31,3-4-9 16,3 17-6-16,-6-9-1 0,0 6 0 16,3-5 0-16,-3-1-11 15,0-7 6-15,0 0-1 16,3-6 4-16,-3 11 15 15,6-8-7-15,-6 10-3 16,2-2-1-16,4 3 0 16,0-6-1-16,0 0-1 15,3-5 1-15,0 8-1 16,3-3 0-16,3 9 2 16,0-4-1-16,-3 3-1 15,6-7 1-15,-12 2-4 16,8-8 2-16,-5 8-1 15,3-3 0-15,0 11 2 16,0-6 0-16,3 3 0 0,-3-5 0 16,-3-5 0-1,3-6 0-15,-3-2 2 16,0-6-1-16,-3 9-3 0,3-1 1 16,-1 11 1-1,1-5 0-15,0-1-11 16,0-7 6-16,3 0-12 15,-3-6 10-15,3 3 17 0,0-3-5 0,0 1 9 16,3-6-7-16,-3 5-4 16,-1 1-2-16,7 10-12 15,3-6 6-15,0 6-9 16,9-2 8-16,0-4 16 16,-7-2-5-16,4-2 12 15,-6-3-10-15,0-3-17 16,-3-3 5-16,-3-5-11 15,-1 0 8-15,-2-5 5 16,3-2 2-16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2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76C09FB-251A-402A-9E63-56D49F529C2A}" type="datetime1">
              <a:rPr lang="en-US" smtClean="0"/>
              <a:t>1/15/2020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1B13BC6-E514-43F3-BB09-49938EAD1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705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_preprocessor#Order_of_expansion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_preprocessor#Order_of_expansion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84E30EA-A896-4DEF-8A71-971FFE18DEF9}" type="datetime1">
              <a:rPr lang="en-US" smtClean="0"/>
              <a:t>1/15/2020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1B13BC6-E514-43F3-BB09-49938EAD11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144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2A94EEA-B9E2-47D1-A1C0-0F1B575293D0}" type="datetime1">
              <a:rPr lang="en-US" smtClean="0"/>
              <a:t>1/15/2020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1B13BC6-E514-43F3-BB09-49938EAD119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89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4/6/2018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337D74-6E90-4C54-8099-44E56A873B1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25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Removed comments!</a:t>
            </a:r>
          </a:p>
          <a:p>
            <a:r>
              <a:rPr lang="en-US" dirty="0">
                <a:hlinkClick r:id="rId3"/>
              </a:rPr>
              <a:t>https://en.wikipedia.org/wiki/C_preprocessor#Order_of_expansion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69D64EA-10D3-4E86-821D-70915A69F69F}" type="datetime1">
              <a:rPr lang="en-US" smtClean="0"/>
              <a:t>1/15/2020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1B13BC6-E514-43F3-BB09-49938EAD119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826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Removed comments!</a:t>
            </a:r>
          </a:p>
          <a:p>
            <a:r>
              <a:rPr lang="en-US" dirty="0">
                <a:hlinkClick r:id="rId3"/>
              </a:rPr>
              <a:t>https://en.wikipedia.org/wiki/C_preprocessor#Order_of_expansion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C976F5F-4D78-4CA8-B9CA-EE29FB31161B}" type="datetime1">
              <a:rPr lang="en-US" smtClean="0"/>
              <a:t>1/15/2020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1B13BC6-E514-43F3-BB09-49938EAD119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65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37D74-6E90-4C54-8099-44E56A873B11}" type="slidenum">
              <a:rPr lang="en-US" smtClean="0"/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4/6/2018</a:t>
            </a:r>
          </a:p>
        </p:txBody>
      </p:sp>
    </p:spTree>
    <p:extLst>
      <p:ext uri="{BB962C8B-B14F-4D97-AF65-F5344CB8AC3E}">
        <p14:creationId xmlns:p14="http://schemas.microsoft.com/office/powerpoint/2010/main" val="6959926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37D74-6E90-4C54-8099-44E56A873B11}" type="slidenum">
              <a:rPr lang="en-US" smtClean="0"/>
              <a:t>22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4/6/2018</a:t>
            </a:r>
          </a:p>
        </p:txBody>
      </p:sp>
    </p:spTree>
    <p:extLst>
      <p:ext uri="{BB962C8B-B14F-4D97-AF65-F5344CB8AC3E}">
        <p14:creationId xmlns:p14="http://schemas.microsoft.com/office/powerpoint/2010/main" val="7588614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6D7CDC8-A2DC-4429-BCB7-D306DB95C441}" type="datetime1">
              <a:rPr lang="en-US" smtClean="0"/>
              <a:t>1/15/2020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1B13BC6-E514-43F3-BB09-49938EAD119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126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280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2C76B665-F33E-48E5-B03D-32DBC08C8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85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2C76B665-F33E-48E5-B03D-32DBC08C85F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530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7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479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2C76B665-F33E-48E5-B03D-32DBC08C85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749066" y="27429"/>
            <a:ext cx="139493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Winter 2020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14066" y="27429"/>
            <a:ext cx="1915909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L05:  Modules, C Preprocessor</a:t>
            </a:r>
          </a:p>
        </p:txBody>
      </p:sp>
    </p:spTree>
    <p:extLst>
      <p:ext uri="{BB962C8B-B14F-4D97-AF65-F5344CB8AC3E}">
        <p14:creationId xmlns:p14="http://schemas.microsoft.com/office/powerpoint/2010/main" val="615354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7" Type="http://schemas.openxmlformats.org/officeDocument/2006/relationships/image" Target="../media/image10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0.xml"/><Relationship Id="rId5" Type="http://schemas.openxmlformats.org/officeDocument/2006/relationships/image" Target="NULL"/><Relationship Id="rId4" Type="http://schemas.openxmlformats.org/officeDocument/2006/relationships/customXml" Target="../ink/ink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customXml" Target="../ink/ink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customXml" Target="../ink/ink15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customXml" Target="../ink/ink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0.xml"/><Relationship Id="rId2" Type="http://schemas.openxmlformats.org/officeDocument/2006/relationships/hyperlink" Target="http://pollev.com/justinh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Binary_search_tree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ustomXml" Target="../ink/ink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customXml" Target="../ink/ink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>
                <a:ea typeface="CMU Bright" panose="02000603000000000000" pitchFamily="2" charset="0"/>
              </a:rPr>
              <a:t>Modules and The C Preprocessor</a:t>
            </a:r>
            <a:br>
              <a:rPr lang="en-US" sz="4000" dirty="0">
                <a:ea typeface="CMU Bright" panose="02000603000000000000" pitchFamily="2" charset="0"/>
              </a:rPr>
            </a:br>
            <a:r>
              <a:rPr lang="en-US" sz="2800" b="0" dirty="0">
                <a:ea typeface="CMU Bright" panose="02000603000000000000" pitchFamily="2" charset="0"/>
              </a:rPr>
              <a:t>CSE 333 Winter 2020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/>
              <a:t>Instructor:</a:t>
            </a:r>
            <a:r>
              <a:rPr lang="en-US" sz="2400" dirty="0"/>
              <a:t>	Justin Hsia</a:t>
            </a:r>
          </a:p>
          <a:p>
            <a:pPr algn="l"/>
            <a:endParaRPr lang="en-US" sz="2400" dirty="0"/>
          </a:p>
          <a:p>
            <a:pPr algn="l"/>
            <a:r>
              <a:rPr lang="en-US" sz="2000" b="1" dirty="0"/>
              <a:t>Teaching Assistants: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/>
              <a:t>Andrew Hu	Austin Chan	Brennan Stein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/>
              <a:t>Cheng Ni	Cosmo Wang	Diya Joy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 err="1"/>
              <a:t>Guramrit</a:t>
            </a:r>
            <a:r>
              <a:rPr lang="en-US" sz="2000" dirty="0"/>
              <a:t> Singh	</a:t>
            </a:r>
            <a:r>
              <a:rPr lang="en-US" sz="2000" dirty="0" err="1"/>
              <a:t>Mengqi</a:t>
            </a:r>
            <a:r>
              <a:rPr lang="en-US" sz="2000" dirty="0"/>
              <a:t> Chen	Pat </a:t>
            </a:r>
            <a:r>
              <a:rPr lang="en-US" sz="2000" dirty="0" err="1"/>
              <a:t>Kosakanchit</a:t>
            </a:r>
            <a:endParaRPr lang="en-US" sz="2000" dirty="0"/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 err="1"/>
              <a:t>Rehaan</a:t>
            </a:r>
            <a:r>
              <a:rPr lang="en-US" sz="2000" dirty="0"/>
              <a:t> </a:t>
            </a:r>
            <a:r>
              <a:rPr lang="en-US" sz="2000" dirty="0" err="1"/>
              <a:t>Bhimar</a:t>
            </a:r>
            <a:r>
              <a:rPr lang="en-US" sz="2000" dirty="0"/>
              <a:t>	</a:t>
            </a:r>
            <a:r>
              <a:rPr lang="en-US" sz="2000" dirty="0" err="1"/>
              <a:t>Renshu</a:t>
            </a:r>
            <a:r>
              <a:rPr lang="en-US" sz="2000" dirty="0"/>
              <a:t> Gu	Travis McGaha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/>
              <a:t>Zachary Keyes</a:t>
            </a:r>
          </a:p>
        </p:txBody>
      </p:sp>
    </p:spTree>
    <p:extLst>
      <p:ext uri="{BB962C8B-B14F-4D97-AF65-F5344CB8AC3E}">
        <p14:creationId xmlns:p14="http://schemas.microsoft.com/office/powerpoint/2010/main" val="2759145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91102-1870-4B3F-8366-CC185CD45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Module Conventions 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3B240-2642-41ED-B391-58A677BC7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Commenting:</a:t>
            </a:r>
          </a:p>
          <a:p>
            <a:pPr lvl="1"/>
            <a:r>
              <a:rPr lang="en-US" dirty="0"/>
              <a:t>If a function is declared in a header file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/>
              <a:t>) and defined in a C file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.c</a:t>
            </a:r>
            <a:r>
              <a:rPr lang="en-US" dirty="0"/>
              <a:t>), </a:t>
            </a:r>
            <a:r>
              <a:rPr lang="en-US" i="1" dirty="0">
                <a:solidFill>
                  <a:srgbClr val="FF0000"/>
                </a:solidFill>
              </a:rPr>
              <a:t>the header needs full documentation because it is the public specification</a:t>
            </a:r>
          </a:p>
          <a:p>
            <a:pPr lvl="2"/>
            <a:r>
              <a:rPr lang="en-US" dirty="0"/>
              <a:t>Don’t copy-paste the comment into the C file (don’t want two copies that can get out of sync)</a:t>
            </a:r>
          </a:p>
          <a:p>
            <a:pPr lvl="1"/>
            <a:r>
              <a:rPr lang="en-US" dirty="0"/>
              <a:t>If prototype and implementation are in the same C file:</a:t>
            </a:r>
          </a:p>
          <a:p>
            <a:pPr lvl="2"/>
            <a:r>
              <a:rPr lang="en-US" u="sng" dirty="0"/>
              <a:t>School of thought #1</a:t>
            </a:r>
            <a:r>
              <a:rPr lang="en-US" dirty="0"/>
              <a:t>:  Full comment on the prototype at the top of the file, no comment (or “declared above”) on code</a:t>
            </a:r>
          </a:p>
          <a:p>
            <a:pPr lvl="2"/>
            <a:r>
              <a:rPr lang="en-US" u="sng" dirty="0"/>
              <a:t>School of thought #2</a:t>
            </a:r>
            <a:r>
              <a:rPr lang="en-US" dirty="0"/>
              <a:t>:  Prototype is for the compiler and doesn’t need comment; comment the code to keep them together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i="1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5BD1BB-B942-460B-9F7F-53862B21FE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10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663CC4D-6F38-4072-BB22-043F48230F47}"/>
              </a:ext>
            </a:extLst>
          </p:cNvPr>
          <p:cNvGrpSpPr/>
          <p:nvPr/>
        </p:nvGrpSpPr>
        <p:grpSpPr>
          <a:xfrm>
            <a:off x="0" y="4178808"/>
            <a:ext cx="1554480" cy="2155317"/>
            <a:chOff x="0" y="4178808"/>
            <a:chExt cx="1554480" cy="2155317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7453D16-BDCF-4B4A-835B-BFA9572D7FD6}"/>
                </a:ext>
              </a:extLst>
            </p:cNvPr>
            <p:cNvSpPr txBox="1"/>
            <p:nvPr/>
          </p:nvSpPr>
          <p:spPr>
            <a:xfrm>
              <a:off x="0" y="5626239"/>
              <a:ext cx="15544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i="1" dirty="0">
                  <a:solidFill>
                    <a:srgbClr val="4B2A85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e.g.</a:t>
              </a:r>
              <a:r>
                <a:rPr lang="en-US" sz="2000" dirty="0">
                  <a:solidFill>
                    <a:srgbClr val="4B2A85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 333 </a:t>
              </a:r>
              <a:br>
                <a:rPr lang="en-US" sz="2000" dirty="0">
                  <a:solidFill>
                    <a:srgbClr val="4B2A85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sz="2000" dirty="0">
                  <a:solidFill>
                    <a:srgbClr val="4B2A85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project code </a:t>
              </a:r>
              <a:endParaRPr lang="en-US" sz="24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7" name="Connector: Elbow 6">
              <a:extLst>
                <a:ext uri="{FF2B5EF4-FFF2-40B4-BE49-F238E27FC236}">
                  <a16:creationId xmlns:a16="http://schemas.microsoft.com/office/drawing/2014/main" id="{F7F5E879-3DD7-4647-BC2E-2D34794FCB69}"/>
                </a:ext>
              </a:extLst>
            </p:cNvPr>
            <p:cNvCxnSpPr>
              <a:cxnSpLocks/>
            </p:cNvCxnSpPr>
            <p:nvPr/>
          </p:nvCxnSpPr>
          <p:spPr bwMode="auto">
            <a:xfrm rot="5400000" flipH="1" flipV="1">
              <a:off x="182880" y="4727448"/>
              <a:ext cx="1463040" cy="365760"/>
            </a:xfrm>
            <a:prstGeom prst="bentConnector2">
              <a:avLst/>
            </a:prstGeom>
            <a:noFill/>
            <a:ln w="3175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4EF0EE30-A317-4E9E-8A8E-5E739587E81E}"/>
              </a:ext>
            </a:extLst>
          </p:cNvPr>
          <p:cNvGrpSpPr/>
          <p:nvPr/>
        </p:nvGrpSpPr>
        <p:grpSpPr>
          <a:xfrm>
            <a:off x="8229600" y="365760"/>
            <a:ext cx="914400" cy="914400"/>
            <a:chOff x="8229600" y="365760"/>
            <a:chExt cx="914400" cy="914400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E17E23D6-21DC-46BB-B881-FCE04348960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9600" y="365760"/>
              <a:ext cx="914400" cy="914400"/>
            </a:xfrm>
            <a:prstGeom prst="rect">
              <a:avLst/>
            </a:prstGeom>
            <a:effectLst/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DE9EC74-FF8C-4D73-914E-0036CB164F47}"/>
                </a:ext>
              </a:extLst>
            </p:cNvPr>
            <p:cNvSpPr txBox="1"/>
            <p:nvPr/>
          </p:nvSpPr>
          <p:spPr>
            <a:xfrm>
              <a:off x="8229600" y="548640"/>
              <a:ext cx="914400" cy="548640"/>
            </a:xfrm>
            <a:prstGeom prst="rect">
              <a:avLst/>
            </a:prstGeom>
            <a:noFill/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  <a:effectLst>
                    <a:glow rad="101600">
                      <a:schemeClr val="bg1"/>
                    </a:glow>
                  </a:effectLst>
                  <a:latin typeface="Calibri" pitchFamily="34" charset="0"/>
                </a:rPr>
                <a:t>STYLE</a:t>
              </a:r>
            </a:p>
            <a:p>
              <a:pPr algn="ctr"/>
              <a:r>
                <a:rPr lang="en-US" sz="2000" b="1" dirty="0">
                  <a:solidFill>
                    <a:srgbClr val="FF0000"/>
                  </a:solidFill>
                  <a:effectLst>
                    <a:glow rad="101600">
                      <a:schemeClr val="bg1"/>
                    </a:glow>
                  </a:effectLst>
                  <a:latin typeface="Calibri" pitchFamily="34" charset="0"/>
                </a:rPr>
                <a:t>TIP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55838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Structuring Interfaces</a:t>
            </a:r>
          </a:p>
          <a:p>
            <a:r>
              <a:rPr lang="en-US" b="1" dirty="0">
                <a:solidFill>
                  <a:srgbClr val="4B2A85"/>
                </a:solidFill>
              </a:rPr>
              <a:t>C Preprocessor and Header Guards</a:t>
            </a:r>
          </a:p>
          <a:p>
            <a:r>
              <a:rPr lang="en-US" dirty="0"/>
              <a:t>Visibility of Symbols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extern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20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373D8-AAB4-43B1-8875-4B392708F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dirty="0"/>
              <a:t> and the C Preprocessor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7BC72-4826-4444-B95F-583337B6E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r>
              <a:rPr lang="en-US" dirty="0"/>
              <a:t>The C preprocessor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cpp</a:t>
            </a:r>
            <a:r>
              <a:rPr lang="en-US" dirty="0"/>
              <a:t>) is a </a:t>
            </a:r>
            <a:r>
              <a:rPr lang="en-US" i="1" dirty="0"/>
              <a:t>sequential</a:t>
            </a:r>
            <a:r>
              <a:rPr lang="en-US" dirty="0"/>
              <a:t> and </a:t>
            </a:r>
            <a:r>
              <a:rPr lang="en-US" i="1" dirty="0"/>
              <a:t>stateful </a:t>
            </a:r>
            <a:r>
              <a:rPr lang="en-US" dirty="0"/>
              <a:t>search-and-replace text-processor that transforms your source code before the compiler runs</a:t>
            </a:r>
          </a:p>
          <a:p>
            <a:pPr lvl="1"/>
            <a:r>
              <a:rPr lang="en-US" dirty="0"/>
              <a:t>The input is a C file (text) and the output is still a C file (text)</a:t>
            </a:r>
          </a:p>
          <a:p>
            <a:pPr lvl="1"/>
            <a:r>
              <a:rPr lang="en-US" dirty="0"/>
              <a:t>It processes the directives it finds in your code (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i="1" dirty="0">
                <a:solidFill>
                  <a:srgbClr val="E2661A"/>
                </a:solidFill>
              </a:rPr>
              <a:t>directive</a:t>
            </a:r>
            <a:r>
              <a:rPr lang="en-US" dirty="0"/>
              <a:t>)</a:t>
            </a:r>
          </a:p>
          <a:p>
            <a:pPr lvl="2"/>
            <a:r>
              <a:rPr lang="en-US" i="1" dirty="0"/>
              <a:t>e.g.</a:t>
            </a:r>
            <a:r>
              <a:rPr lang="en-US" dirty="0"/>
              <a:t>  #include "</a:t>
            </a:r>
            <a:r>
              <a:rPr lang="en-US" dirty="0" err="1"/>
              <a:t>ll.h</a:t>
            </a:r>
            <a:r>
              <a:rPr lang="en-US" dirty="0"/>
              <a:t>"	       is replaced by the post-processed content of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i="1" dirty="0"/>
              <a:t>e.g.</a:t>
            </a:r>
            <a:r>
              <a:rPr lang="en-US" dirty="0"/>
              <a:t>  #define PI 3.1415	            defines a symbol and replaces later occurrences</a:t>
            </a:r>
          </a:p>
          <a:p>
            <a:pPr lvl="2"/>
            <a:r>
              <a:rPr lang="en-US" dirty="0"/>
              <a:t>Several others that we’ll see soon…</a:t>
            </a:r>
          </a:p>
          <a:p>
            <a:pPr lvl="1"/>
            <a:r>
              <a:rPr lang="en-US" dirty="0"/>
              <a:t>Run automatically on your behalf by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dirty="0"/>
              <a:t> during compilation</a:t>
            </a:r>
          </a:p>
          <a:p>
            <a:pPr lvl="3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5DDC16-4451-4029-9267-D1D457389B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12</a:t>
            </a:fld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96E9ACEC-42C5-4677-BF5F-B50588B46995}"/>
              </a:ext>
            </a:extLst>
          </p:cNvPr>
          <p:cNvSpPr/>
          <p:nvPr/>
        </p:nvSpPr>
        <p:spPr bwMode="auto">
          <a:xfrm>
            <a:off x="1883664" y="3419856"/>
            <a:ext cx="2528456" cy="3657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ll.h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4902B70-85AE-460F-A1C5-43AB2745703B}"/>
              </a:ext>
            </a:extLst>
          </p:cNvPr>
          <p:cNvSpPr/>
          <p:nvPr/>
        </p:nvSpPr>
        <p:spPr bwMode="auto">
          <a:xfrm>
            <a:off x="1883664" y="4105656"/>
            <a:ext cx="2829793" cy="3657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PI 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3.1415</a:t>
            </a: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9FBDDD1A-0A98-4D2B-83BA-9D1D200796CF}"/>
                  </a:ext>
                </a:extLst>
              </p14:cNvPr>
              <p14:cNvContentPartPr/>
              <p14:nvPr/>
            </p14:nvContentPartPr>
            <p14:xfrm>
              <a:off x="3052299" y="3622788"/>
              <a:ext cx="4388400" cy="120348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9FBDDD1A-0A98-4D2B-83BA-9D1D200796C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42939" y="3613428"/>
                <a:ext cx="4407120" cy="1222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25488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Preprocessor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you think the preprocessor output will be?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13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82880" y="2834640"/>
            <a:ext cx="4206240" cy="731520"/>
          </a:xfrm>
          <a:prstGeom prst="roundRect">
            <a:avLst>
              <a:gd name="adj" fmla="val 15119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BAR 2 + FOO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verylong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182880" y="4023360"/>
            <a:ext cx="4206240" cy="2377440"/>
          </a:xfrm>
          <a:prstGeom prst="roundRect">
            <a:avLst>
              <a:gd name="adj" fmla="val 367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45720" tIns="0" rIns="4572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FOO 1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cpp_example.h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 = FOO;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comment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 = BAR;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verylong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z = FOO + BAR;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45920" y="64008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cpp_example.c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5920" y="356616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cpp_example.h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E7565E9D-1609-447B-8ADF-5DD13FCEFD27}"/>
                  </a:ext>
                </a:extLst>
              </p14:cNvPr>
              <p14:cNvContentPartPr/>
              <p14:nvPr/>
            </p14:nvContentPartPr>
            <p14:xfrm>
              <a:off x="204120" y="259920"/>
              <a:ext cx="8835480" cy="631728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E7565E9D-1609-447B-8ADF-5DD13FCEFD2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4760" y="250560"/>
                <a:ext cx="8854200" cy="633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978665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Preprocessor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manually run the preprocessor: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cpp</a:t>
            </a:r>
            <a:r>
              <a:rPr lang="en-US" dirty="0"/>
              <a:t> is the preprocessor (can also use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-P</a:t>
            </a:r>
            <a:r>
              <a:rPr lang="en-US" dirty="0"/>
              <a:t>” option suppresses some extra debugging annotations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14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82880" y="2834640"/>
            <a:ext cx="4206240" cy="731520"/>
          </a:xfrm>
          <a:prstGeom prst="roundRect">
            <a:avLst>
              <a:gd name="adj" fmla="val 15119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BAR 2 + FOO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verylong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182880" y="4023360"/>
            <a:ext cx="4206240" cy="2377440"/>
          </a:xfrm>
          <a:prstGeom prst="roundRect">
            <a:avLst>
              <a:gd name="adj" fmla="val 367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45720" tIns="0" rIns="4572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FOO 1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cpp_example.h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 = FOO;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comment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 = BAR;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verylong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z = FOO + BAR;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45920" y="64008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cpp_example.c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5920" y="356616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cpp_example.h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4754880" y="3474720"/>
            <a:ext cx="4206240" cy="2560320"/>
          </a:xfrm>
          <a:prstGeom prst="roundRect">
            <a:avLst>
              <a:gd name="adj" fmla="val 3671"/>
            </a:avLst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45720" tIns="0" rIns="4572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cpp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–P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cpp_example.c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out.c</a:t>
            </a:r>
            <a:endParaRPr lang="en-US" sz="1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754880" y="3474720"/>
            <a:ext cx="4206240" cy="2560320"/>
          </a:xfrm>
          <a:prstGeom prst="roundRect">
            <a:avLst>
              <a:gd name="adj" fmla="val 3671"/>
            </a:avLst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45720" tIns="0" rIns="4572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cpp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–P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cpp_example.c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out.c</a:t>
            </a:r>
            <a:endParaRPr lang="en-US" sz="1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cat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out.c</a:t>
            </a:r>
            <a:endParaRPr lang="en-US" sz="1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long 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verylong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char **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1;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 = 2 + 1;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verylong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z = 1 + 2 + 1;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 flipV="1">
            <a:off x="4389120" y="4538749"/>
            <a:ext cx="365760" cy="0"/>
          </a:xfrm>
          <a:prstGeom prst="straightConnector1">
            <a:avLst/>
          </a:prstGeom>
          <a:noFill/>
          <a:ln w="76200" cap="flat" cmpd="sng" algn="ctr">
            <a:solidFill>
              <a:srgbClr val="4B2A85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4389120" y="3291840"/>
            <a:ext cx="368531" cy="274320"/>
          </a:xfrm>
          <a:prstGeom prst="straightConnector1">
            <a:avLst/>
          </a:prstGeom>
          <a:noFill/>
          <a:ln w="76200" cap="flat" cmpd="sng" algn="ctr">
            <a:solidFill>
              <a:srgbClr val="4B2A85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31250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Using a Linked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15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365760" y="1371600"/>
            <a:ext cx="3749040" cy="2133600"/>
          </a:xfrm>
          <a:prstGeom prst="roundRect">
            <a:avLst>
              <a:gd name="adj" fmla="val 6498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dirty="0">
              <a:solidFill>
                <a:srgbClr val="0099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ll.h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1100" dirty="0">
              <a:solidFill>
                <a:srgbClr val="D94B7B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D94B7B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void*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implementation here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365760" y="4206240"/>
            <a:ext cx="3749040" cy="1737360"/>
          </a:xfrm>
          <a:prstGeom prst="roundRect">
            <a:avLst>
              <a:gd name="adj" fmla="val 746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void*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void*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element);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4572000" y="2011680"/>
            <a:ext cx="4206240" cy="3200400"/>
          </a:xfrm>
          <a:prstGeom prst="roundRect">
            <a:avLst>
              <a:gd name="adj" fmla="val 367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45720" tIns="0" rIns="4572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ll.h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hi =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bye =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"goodbye"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)hi);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)bye);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71600" y="35052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ll.c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59436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ll.h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52160" y="5217072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example_ll_customer.c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D25DF9E-4C48-455F-81A8-1742FD192980}"/>
              </a:ext>
            </a:extLst>
          </p:cNvPr>
          <p:cNvGrpSpPr/>
          <p:nvPr/>
        </p:nvGrpSpPr>
        <p:grpSpPr>
          <a:xfrm>
            <a:off x="183960" y="1744920"/>
            <a:ext cx="8745480" cy="2634120"/>
            <a:chOff x="183960" y="1744920"/>
            <a:chExt cx="8745480" cy="2634120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71C6B803-9192-4710-B954-B8055C05FB5E}"/>
                </a:ext>
              </a:extLst>
            </p:cNvPr>
            <p:cNvGrpSpPr/>
            <p:nvPr/>
          </p:nvGrpSpPr>
          <p:grpSpPr>
            <a:xfrm>
              <a:off x="183960" y="2076480"/>
              <a:ext cx="4402440" cy="2302560"/>
              <a:chOff x="183960" y="2076480"/>
              <a:chExt cx="4402440" cy="23025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">
                <p14:nvContentPartPr>
                  <p14:cNvPr id="16" name="Ink 15">
                    <a:extLst>
                      <a:ext uri="{FF2B5EF4-FFF2-40B4-BE49-F238E27FC236}">
                        <a16:creationId xmlns:a16="http://schemas.microsoft.com/office/drawing/2014/main" id="{1A454440-B8D4-41B7-9951-9EEF1003B7E9}"/>
                      </a:ext>
                    </a:extLst>
                  </p14:cNvPr>
                  <p14:cNvContentPartPr/>
                  <p14:nvPr/>
                </p14:nvContentPartPr>
                <p14:xfrm>
                  <a:off x="4085640" y="2135520"/>
                  <a:ext cx="500760" cy="2243520"/>
                </p14:xfrm>
              </p:contentPart>
            </mc:Choice>
            <mc:Fallback xmlns="">
              <p:pic>
                <p:nvPicPr>
                  <p:cNvPr id="12" name="Ink 11"/>
                  <p:cNvPicPr/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4079880" y="2125440"/>
                    <a:ext cx="516600" cy="2259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">
                <p14:nvContentPartPr>
                  <p14:cNvPr id="17" name="Ink 16">
                    <a:extLst>
                      <a:ext uri="{FF2B5EF4-FFF2-40B4-BE49-F238E27FC236}">
                        <a16:creationId xmlns:a16="http://schemas.microsoft.com/office/drawing/2014/main" id="{8CC0395E-BBA4-43E3-B55D-3ACA713BA83C}"/>
                      </a:ext>
                    </a:extLst>
                  </p14:cNvPr>
                  <p14:cNvContentPartPr/>
                  <p14:nvPr/>
                </p14:nvContentPartPr>
                <p14:xfrm>
                  <a:off x="183960" y="2076480"/>
                  <a:ext cx="309960" cy="2179800"/>
                </p14:xfrm>
              </p:contentPart>
            </mc:Choice>
            <mc:Fallback xmlns="">
              <p:pic>
                <p:nvPicPr>
                  <p:cNvPr id="13" name="Ink 12"/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173880" y="2068200"/>
                    <a:ext cx="330480" cy="219816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9A1968F5-C215-4859-BB29-A7706B2564C0}"/>
                    </a:ext>
                  </a:extLst>
                </p14:cNvPr>
                <p14:cNvContentPartPr/>
                <p14:nvPr/>
              </p14:nvContentPartPr>
              <p14:xfrm>
                <a:off x="1858680" y="1744920"/>
                <a:ext cx="7070760" cy="210744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9A1968F5-C215-4859-BB29-A7706B2564C0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849320" y="1735560"/>
                  <a:ext cx="7089480" cy="21261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006604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Compiling the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743200"/>
          </a:xfrm>
        </p:spPr>
        <p:txBody>
          <a:bodyPr/>
          <a:lstStyle/>
          <a:p>
            <a:r>
              <a:rPr lang="en-US" dirty="0"/>
              <a:t>Four parts:</a:t>
            </a:r>
          </a:p>
          <a:p>
            <a:pPr lvl="1">
              <a:spcBef>
                <a:spcPts val="1200"/>
              </a:spcBef>
              <a:tabLst>
                <a:tab pos="1312863" algn="l"/>
              </a:tabLst>
            </a:pPr>
            <a:r>
              <a:rPr lang="en-US" dirty="0"/>
              <a:t>1/2)	Compile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example_ll_customer.c</a:t>
            </a:r>
            <a:r>
              <a:rPr lang="en-US" dirty="0"/>
              <a:t> into an object file</a:t>
            </a:r>
          </a:p>
          <a:p>
            <a:pPr lvl="1">
              <a:spcBef>
                <a:spcPts val="1200"/>
              </a:spcBef>
              <a:tabLst>
                <a:tab pos="1312863" algn="l"/>
              </a:tabLst>
            </a:pPr>
            <a:r>
              <a:rPr lang="en-US" dirty="0"/>
              <a:t>2/1)	Compile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ll.c</a:t>
            </a:r>
            <a:r>
              <a:rPr lang="en-US" dirty="0"/>
              <a:t> into an object file</a:t>
            </a:r>
          </a:p>
          <a:p>
            <a:pPr lvl="1">
              <a:spcBef>
                <a:spcPts val="1200"/>
              </a:spcBef>
              <a:tabLst>
                <a:tab pos="1312863" algn="l"/>
              </a:tabLst>
            </a:pPr>
            <a:r>
              <a:rPr lang="en-US" dirty="0"/>
              <a:t>3)	Link both object files into an executable</a:t>
            </a:r>
          </a:p>
          <a:p>
            <a:pPr lvl="1">
              <a:spcBef>
                <a:spcPts val="1200"/>
              </a:spcBef>
              <a:tabLst>
                <a:tab pos="1312863" algn="l"/>
              </a:tabLst>
            </a:pPr>
            <a:r>
              <a:rPr lang="en-US" dirty="0"/>
              <a:t>4)	Test, Debug, Rinse, Repeat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16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320040" y="4206240"/>
            <a:ext cx="8503920" cy="2286000"/>
          </a:xfrm>
          <a:prstGeom prst="roundRect">
            <a:avLst>
              <a:gd name="adj" fmla="val 3671"/>
            </a:avLst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45720" tIns="0" rIns="4572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–Wall -g –c –o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example_ll_customer.o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example_ll_customer.c</a:t>
            </a:r>
            <a:endParaRPr lang="en-US" sz="1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–Wall –g –c –o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ll.o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ll.c</a:t>
            </a:r>
            <a:endParaRPr lang="en-US" sz="1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-g –o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example_ll_customer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ll.o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example_ll_customer.o</a:t>
            </a:r>
            <a:endParaRPr lang="en-US" sz="1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./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example_ll_customer</a:t>
            </a:r>
            <a:endParaRPr lang="en-US" sz="1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Payload: '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yo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!'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Payload: 'goodbye'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Payload: 'hello'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valgrind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–leak-check=full ./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example_ll_customer</a:t>
            </a:r>
            <a:endParaRPr lang="en-US" sz="1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 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4B76D618-EE87-4C08-9FE2-F9F69750056F}"/>
                  </a:ext>
                </a:extLst>
              </p14:cNvPr>
              <p14:cNvContentPartPr/>
              <p14:nvPr/>
            </p14:nvContentPartPr>
            <p14:xfrm>
              <a:off x="12600" y="2912760"/>
              <a:ext cx="6115680" cy="329112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4B76D618-EE87-4C08-9FE2-F9F69750056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40" y="2903400"/>
                <a:ext cx="6134400" cy="3309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6215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There’s a Problem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dirty="0"/>
              <a:t>What happens when we compile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foo.c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17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640080" y="2377440"/>
            <a:ext cx="2743200" cy="822960"/>
          </a:xfrm>
          <a:prstGeom prst="roundRect">
            <a:avLst>
              <a:gd name="adj" fmla="val 13486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pair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a, b;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3840480" y="2377440"/>
            <a:ext cx="4846320" cy="1097280"/>
          </a:xfrm>
          <a:prstGeom prst="roundRect">
            <a:avLst>
              <a:gd name="adj" fmla="val 746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pair.h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useful function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pair*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make_pair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b);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2468880" y="4023360"/>
            <a:ext cx="4206240" cy="2011680"/>
          </a:xfrm>
          <a:prstGeom prst="roundRect">
            <a:avLst>
              <a:gd name="adj" fmla="val 624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45720" tIns="0" rIns="4572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pair.h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util.h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do stuff here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54480" y="32004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pair.h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0" y="347472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util.h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46320" y="603504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foo.c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F04133F1-7DBB-4E6F-9A3A-20BE12A147C2}"/>
                  </a:ext>
                </a:extLst>
              </p14:cNvPr>
              <p14:cNvContentPartPr/>
              <p14:nvPr/>
            </p14:nvContentPartPr>
            <p14:xfrm>
              <a:off x="1679760" y="2489040"/>
              <a:ext cx="3533400" cy="196992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F04133F1-7DBB-4E6F-9A3A-20BE12A147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70400" y="2479680"/>
                <a:ext cx="3552120" cy="1988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734943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Problem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happens when we compile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foo.c</a:t>
            </a:r>
            <a:r>
              <a:rPr lang="en-US" dirty="0"/>
              <a:t>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foo.c</a:t>
            </a:r>
            <a:r>
              <a:rPr lang="en-US" dirty="0"/>
              <a:t> includes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pair.h</a:t>
            </a:r>
            <a:r>
              <a:rPr lang="en-US" dirty="0"/>
              <a:t> twice!</a:t>
            </a:r>
          </a:p>
          <a:p>
            <a:pPr lvl="1"/>
            <a:r>
              <a:rPr lang="en-US" dirty="0"/>
              <a:t>Second time is indirectly via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util.h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err="1"/>
              <a:t>Struct</a:t>
            </a:r>
            <a:r>
              <a:rPr lang="en-US" dirty="0"/>
              <a:t> definition shows up twice</a:t>
            </a:r>
          </a:p>
          <a:p>
            <a:pPr lvl="2"/>
            <a:r>
              <a:rPr lang="en-US" dirty="0"/>
              <a:t>Can see 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18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731520" y="1864456"/>
            <a:ext cx="6035040" cy="2468880"/>
          </a:xfrm>
          <a:prstGeom prst="roundRect">
            <a:avLst>
              <a:gd name="adj" fmla="val 3671"/>
            </a:avLst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45720" tIns="0" rIns="4572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–Wall –g -o foo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foo.c</a:t>
            </a:r>
            <a:endParaRPr lang="en-US" sz="1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file included from util.h:1:0,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from foo.c:2: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pair.h:1:8: error: redefinition of '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pair'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pair { 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a, b; };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^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file included from foo.c:1:0: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pair.h:1:8: note: originally defined here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pair { 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a, b; };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^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BC509A-A1D7-7F43-B6BD-8849EE9BE0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3079" y="3749792"/>
            <a:ext cx="2970416" cy="292608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E90B84B4-A7B1-4B32-A6CC-CED17EFDACA9}"/>
                  </a:ext>
                </a:extLst>
              </p14:cNvPr>
              <p14:cNvContentPartPr/>
              <p14:nvPr/>
            </p14:nvContentPartPr>
            <p14:xfrm>
              <a:off x="2349360" y="2795760"/>
              <a:ext cx="2216520" cy="9072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E90B84B4-A7B1-4B32-A6CC-CED17EFDACA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40000" y="2786400"/>
                <a:ext cx="2235240" cy="109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4298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Preprocessor Tricks:  Header Guards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standard C Preprocessor trick to deal with this</a:t>
            </a:r>
          </a:p>
          <a:p>
            <a:pPr lvl="1"/>
            <a:r>
              <a:rPr lang="en-US" dirty="0"/>
              <a:t>Uses macro definition (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</a:t>
            </a:r>
            <a:r>
              <a:rPr lang="en-US" dirty="0"/>
              <a:t>) in combination with conditional compilation (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ifndef</a:t>
            </a:r>
            <a:r>
              <a:rPr lang="en-US" dirty="0"/>
              <a:t> and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r>
              <a:rPr lang="en-US" dirty="0"/>
              <a:t>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19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530812" y="2743200"/>
            <a:ext cx="2743200" cy="2286000"/>
          </a:xfrm>
          <a:prstGeom prst="roundRect">
            <a:avLst>
              <a:gd name="adj" fmla="val 518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ifndef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PAIR_H_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PAIR_H_</a:t>
            </a:r>
          </a:p>
          <a:p>
            <a:endParaRPr lang="en-US" sz="16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pair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a, b;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#endif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PAIR_H_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3731212" y="2743200"/>
            <a:ext cx="4846320" cy="2286000"/>
          </a:xfrm>
          <a:prstGeom prst="roundRect">
            <a:avLst>
              <a:gd name="adj" fmla="val 746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ifndef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UTIL_H_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UTIL_H_</a:t>
            </a:r>
          </a:p>
          <a:p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pair.h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useful function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pair*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make_pair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#endif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UTIL_H_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5212" y="50292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pair.h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48732" y="50292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util.h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2468880" y="5806440"/>
            <a:ext cx="4206240" cy="1280160"/>
          </a:xfrm>
          <a:prstGeom prst="roundRect">
            <a:avLst>
              <a:gd name="adj" fmla="val 624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45720" tIns="0" rIns="4572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pair.h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util.h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do stuff here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46320" y="540633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foo.c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2DDD820-BA65-4430-A201-CB710136D28C}"/>
              </a:ext>
            </a:extLst>
          </p:cNvPr>
          <p:cNvGrpSpPr/>
          <p:nvPr/>
        </p:nvGrpSpPr>
        <p:grpSpPr>
          <a:xfrm>
            <a:off x="8229600" y="365760"/>
            <a:ext cx="914400" cy="914400"/>
            <a:chOff x="8229600" y="365760"/>
            <a:chExt cx="914400" cy="914400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26C2E807-D775-47DA-B895-83836877DE8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9600" y="365760"/>
              <a:ext cx="914400" cy="914400"/>
            </a:xfrm>
            <a:prstGeom prst="rect">
              <a:avLst/>
            </a:prstGeom>
            <a:effectLst/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3539D86-4EA4-4FE5-B64A-E462D09EB817}"/>
                </a:ext>
              </a:extLst>
            </p:cNvPr>
            <p:cNvSpPr txBox="1"/>
            <p:nvPr/>
          </p:nvSpPr>
          <p:spPr>
            <a:xfrm>
              <a:off x="8229600" y="548640"/>
              <a:ext cx="914400" cy="548640"/>
            </a:xfrm>
            <a:prstGeom prst="rect">
              <a:avLst/>
            </a:prstGeom>
            <a:noFill/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  <a:effectLst>
                    <a:glow rad="101600">
                      <a:schemeClr val="bg1"/>
                    </a:glow>
                  </a:effectLst>
                  <a:latin typeface="Calibri" pitchFamily="34" charset="0"/>
                </a:rPr>
                <a:t>STYLE</a:t>
              </a:r>
            </a:p>
            <a:p>
              <a:pPr algn="ctr"/>
              <a:r>
                <a:rPr lang="en-US" sz="2000" b="1" dirty="0">
                  <a:solidFill>
                    <a:srgbClr val="FF0000"/>
                  </a:solidFill>
                  <a:effectLst>
                    <a:glow rad="101600">
                      <a:schemeClr val="bg1"/>
                    </a:glow>
                  </a:effectLst>
                  <a:latin typeface="Calibri" pitchFamily="34" charset="0"/>
                </a:rPr>
                <a:t>TIP</a:t>
              </a: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600BDACF-7087-4A82-9988-D8257836A500}"/>
                  </a:ext>
                </a:extLst>
              </p14:cNvPr>
              <p14:cNvContentPartPr/>
              <p14:nvPr/>
            </p14:nvContentPartPr>
            <p14:xfrm>
              <a:off x="443160" y="3017520"/>
              <a:ext cx="8125920" cy="163980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600BDACF-7087-4A82-9988-D8257836A50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3800" y="3008160"/>
                <a:ext cx="8144640" cy="165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F6BE5043-8B0E-4901-9F8A-2429271B9A85}"/>
                  </a:ext>
                </a:extLst>
              </p14:cNvPr>
              <p14:cNvContentPartPr/>
              <p14:nvPr/>
            </p14:nvContentPartPr>
            <p14:xfrm>
              <a:off x="240840" y="1547640"/>
              <a:ext cx="8816760" cy="476676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F6BE5043-8B0E-4901-9F8A-2429271B9A8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31480" y="1538280"/>
                <a:ext cx="8835480" cy="4785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70570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Exercise 4 out today and due Friday morning</a:t>
            </a:r>
          </a:p>
          <a:p>
            <a:r>
              <a:rPr lang="en-US" dirty="0"/>
              <a:t>Exercise 5 will rely on material covered in Section 2</a:t>
            </a:r>
          </a:p>
          <a:p>
            <a:pPr lvl="1"/>
            <a:r>
              <a:rPr lang="en-US" dirty="0"/>
              <a:t>Released Thursday afternoon instead</a:t>
            </a:r>
          </a:p>
          <a:p>
            <a:pPr lvl="1"/>
            <a:r>
              <a:rPr lang="en-US" i="1" dirty="0"/>
              <a:t>Much</a:t>
            </a:r>
            <a:r>
              <a:rPr lang="en-US" dirty="0"/>
              <a:t> longer and harder than previous exercises!</a:t>
            </a:r>
          </a:p>
          <a:p>
            <a:r>
              <a:rPr lang="en-US" dirty="0"/>
              <a:t>Exercise 6 released on Friday (instead of Monday)</a:t>
            </a:r>
          </a:p>
          <a:p>
            <a:r>
              <a:rPr lang="en-US" i="1" dirty="0"/>
              <a:t>Both exercise 5 and 6 are due next Wednesday (1/22)</a:t>
            </a:r>
          </a:p>
          <a:p>
            <a:pPr lvl="3"/>
            <a:endParaRPr lang="en-US" dirty="0"/>
          </a:p>
          <a:p>
            <a:r>
              <a:rPr lang="en-US" dirty="0"/>
              <a:t>Homework 1 due in a week</a:t>
            </a:r>
          </a:p>
          <a:p>
            <a:pPr lvl="1"/>
            <a:r>
              <a:rPr lang="en-US" dirty="0"/>
              <a:t>Advice: be </a:t>
            </a:r>
            <a:r>
              <a:rPr lang="en-US" i="1" dirty="0"/>
              <a:t>sure</a:t>
            </a:r>
            <a:r>
              <a:rPr lang="en-US" dirty="0"/>
              <a:t> to read headers carefully while implementing</a:t>
            </a:r>
          </a:p>
          <a:p>
            <a:pPr lvl="1"/>
            <a:r>
              <a:rPr lang="en-US" dirty="0"/>
              <a:t>Advice: use </a:t>
            </a:r>
            <a:r>
              <a:rPr lang="en-US" dirty="0" err="1"/>
              <a:t>git</a:t>
            </a:r>
            <a:r>
              <a:rPr lang="en-US" dirty="0"/>
              <a:t> add/commit/push often to save your work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179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Preprocessor Tricks:  Constants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dirty="0"/>
              <a:t>A way to deal with “magic constants”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20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365760" y="2468880"/>
            <a:ext cx="4206240" cy="2834640"/>
          </a:xfrm>
          <a:prstGeom prst="roundRect">
            <a:avLst>
              <a:gd name="adj" fmla="val 518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endParaRPr lang="en-US" sz="1600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globalbuffer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circalc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rad,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float*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circumf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area)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circumf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rad *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2.0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 3.1415;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*area = rad * 3.1415 * 3.1415;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5029200" y="2468880"/>
            <a:ext cx="3749040" cy="2834640"/>
          </a:xfrm>
          <a:prstGeom prst="roundRect">
            <a:avLst>
              <a:gd name="adj" fmla="val 746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BUFSIZE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1000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PI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3.14159265359</a:t>
            </a:r>
          </a:p>
          <a:p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globalbuffer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[BUFSIZE];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circalc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rad,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float*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circumf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area)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circumf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rad *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2.0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 PI;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*area = rad * PI * PI;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5760" y="5303520"/>
            <a:ext cx="4206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Bad code</a:t>
            </a:r>
            <a:b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(littered with magic constants)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29200" y="5303520"/>
            <a:ext cx="3749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Better code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F4BDB45-7C19-4257-AC23-D510D647B6B2}"/>
              </a:ext>
            </a:extLst>
          </p:cNvPr>
          <p:cNvGrpSpPr/>
          <p:nvPr/>
        </p:nvGrpSpPr>
        <p:grpSpPr>
          <a:xfrm>
            <a:off x="8229600" y="365760"/>
            <a:ext cx="914400" cy="914400"/>
            <a:chOff x="8229600" y="365760"/>
            <a:chExt cx="914400" cy="914400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E35975E-2A01-4EB8-A69F-BD0A724BEC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9600" y="365760"/>
              <a:ext cx="914400" cy="914400"/>
            </a:xfrm>
            <a:prstGeom prst="rect">
              <a:avLst/>
            </a:prstGeom>
            <a:effectLst/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44670EA-1D45-4618-890F-9891C7CC7390}"/>
                </a:ext>
              </a:extLst>
            </p:cNvPr>
            <p:cNvSpPr txBox="1"/>
            <p:nvPr/>
          </p:nvSpPr>
          <p:spPr>
            <a:xfrm>
              <a:off x="8229600" y="548640"/>
              <a:ext cx="914400" cy="548640"/>
            </a:xfrm>
            <a:prstGeom prst="rect">
              <a:avLst/>
            </a:prstGeom>
            <a:noFill/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  <a:effectLst>
                    <a:glow rad="101600">
                      <a:schemeClr val="bg1"/>
                    </a:glow>
                  </a:effectLst>
                  <a:latin typeface="Calibri" pitchFamily="34" charset="0"/>
                </a:rPr>
                <a:t>STYLE</a:t>
              </a:r>
            </a:p>
            <a:p>
              <a:pPr algn="ctr"/>
              <a:r>
                <a:rPr lang="en-US" sz="2000" b="1" dirty="0">
                  <a:solidFill>
                    <a:srgbClr val="FF0000"/>
                  </a:solidFill>
                  <a:effectLst>
                    <a:glow rad="101600">
                      <a:schemeClr val="bg1"/>
                    </a:glow>
                  </a:effectLst>
                  <a:latin typeface="Calibri" pitchFamily="34" charset="0"/>
                </a:rPr>
                <a:t>TIP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6058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Preprocessor Tricks:  Macros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3474720"/>
          </a:xfrm>
        </p:spPr>
        <p:txBody>
          <a:bodyPr/>
          <a:lstStyle/>
          <a:p>
            <a:r>
              <a:rPr lang="en-US" dirty="0"/>
              <a:t>You can pass arguments to macros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Beware of operator precedence issues!</a:t>
            </a:r>
          </a:p>
          <a:p>
            <a:pPr lvl="1"/>
            <a:r>
              <a:rPr lang="en-US" dirty="0"/>
              <a:t>Use parentheses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21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365760" y="2011680"/>
            <a:ext cx="3840480" cy="1554480"/>
          </a:xfrm>
          <a:prstGeom prst="roundRect">
            <a:avLst>
              <a:gd name="adj" fmla="val 518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ODD(x) ((x) %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!= 0)</a:t>
            </a:r>
          </a:p>
          <a:p>
            <a:endParaRPr lang="en-US" sz="16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 ODD(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"5 is odd!\n"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4937760" y="2011680"/>
            <a:ext cx="3840480" cy="1554480"/>
          </a:xfrm>
          <a:prstGeom prst="roundRect">
            <a:avLst>
              <a:gd name="adj" fmla="val 746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endParaRPr lang="en-US" sz="16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 ((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%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!= 0) 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"5 is odd!\n"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190683" y="2271309"/>
            <a:ext cx="747077" cy="512148"/>
            <a:chOff x="4190683" y="2271309"/>
            <a:chExt cx="747077" cy="512148"/>
          </a:xfrm>
        </p:grpSpPr>
        <p:cxnSp>
          <p:nvCxnSpPr>
            <p:cNvPr id="9" name="Straight Arrow Connector 8"/>
            <p:cNvCxnSpPr>
              <a:stCxn id="4" idx="3"/>
            </p:cNvCxnSpPr>
            <p:nvPr/>
          </p:nvCxnSpPr>
          <p:spPr bwMode="auto">
            <a:xfrm flipV="1">
              <a:off x="4206240" y="2783457"/>
              <a:ext cx="731520" cy="0"/>
            </a:xfrm>
            <a:prstGeom prst="straightConnector1">
              <a:avLst/>
            </a:prstGeom>
            <a:noFill/>
            <a:ln w="762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4190683" y="2271309"/>
              <a:ext cx="7315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cpp</a:t>
              </a:r>
              <a:endParaRPr lang="en-US" sz="24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65760" y="4937760"/>
            <a:ext cx="8412480" cy="1554480"/>
            <a:chOff x="365760" y="4937760"/>
            <a:chExt cx="8412480" cy="1554480"/>
          </a:xfrm>
        </p:grpSpPr>
        <p:sp>
          <p:nvSpPr>
            <p:cNvPr id="6" name="Rounded Rectangle 5"/>
            <p:cNvSpPr/>
            <p:nvPr/>
          </p:nvSpPr>
          <p:spPr bwMode="auto">
            <a:xfrm>
              <a:off x="365760" y="4937760"/>
              <a:ext cx="3840480" cy="1554480"/>
            </a:xfrm>
            <a:prstGeom prst="roundRect">
              <a:avLst>
                <a:gd name="adj" fmla="val 5183"/>
              </a:avLst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600" dirty="0">
                  <a:solidFill>
                    <a:srgbClr val="E2661A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#define 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ODD(x) ((x) % </a:t>
              </a:r>
              <a:r>
                <a:rPr lang="en-US" sz="1600" dirty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!= 0)</a:t>
              </a:r>
            </a:p>
            <a:p>
              <a:r>
                <a:rPr lang="en-US" sz="1600" dirty="0">
                  <a:solidFill>
                    <a:srgbClr val="E2661A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#define 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WEIRD(x) x % </a:t>
              </a:r>
              <a:r>
                <a:rPr lang="en-US" sz="1600" dirty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!= 0</a:t>
              </a:r>
            </a:p>
            <a:p>
              <a:endPara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ODD(</a:t>
              </a:r>
              <a:r>
                <a:rPr lang="en-US" sz="1600" dirty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+ </a:t>
              </a:r>
              <a:r>
                <a:rPr lang="en-US" sz="1600" dirty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WEIRD(</a:t>
              </a:r>
              <a:r>
                <a:rPr lang="en-US" sz="1600" dirty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+ </a:t>
              </a:r>
              <a:r>
                <a:rPr lang="en-US" sz="1600" dirty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</p:txBody>
        </p:sp>
        <p:sp>
          <p:nvSpPr>
            <p:cNvPr id="7" name="Rounded Rectangle 6"/>
            <p:cNvSpPr/>
            <p:nvPr/>
          </p:nvSpPr>
          <p:spPr bwMode="auto">
            <a:xfrm>
              <a:off x="4937760" y="4937760"/>
              <a:ext cx="3840480" cy="1554480"/>
            </a:xfrm>
            <a:prstGeom prst="roundRect">
              <a:avLst>
                <a:gd name="adj" fmla="val 7463"/>
              </a:avLst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((</a:t>
              </a:r>
              <a:r>
                <a:rPr lang="en-US" sz="1600" dirty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+ </a:t>
              </a:r>
              <a:r>
                <a:rPr lang="en-US" sz="1600" dirty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 % </a:t>
              </a:r>
              <a:r>
                <a:rPr lang="en-US" sz="1600" dirty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!= 0);</a:t>
              </a:r>
            </a:p>
            <a:p>
              <a:endPara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600" dirty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+ </a:t>
              </a:r>
              <a:r>
                <a:rPr lang="en-US" sz="1600" dirty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% </a:t>
              </a:r>
              <a:r>
                <a:rPr lang="en-US" sz="1600" dirty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!= 0;</a:t>
              </a:r>
              <a:endPara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 flipV="1">
              <a:off x="4206240" y="5715000"/>
              <a:ext cx="731520" cy="0"/>
            </a:xfrm>
            <a:prstGeom prst="straightConnector1">
              <a:avLst/>
            </a:prstGeom>
            <a:noFill/>
            <a:ln w="762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4190683" y="5233881"/>
              <a:ext cx="7315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cpp</a:t>
              </a:r>
              <a:endParaRPr lang="en-US" sz="24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8513FEB5-9F44-4D02-B78B-D04D15450E21}"/>
                  </a:ext>
                </a:extLst>
              </p14:cNvPr>
              <p14:cNvContentPartPr/>
              <p14:nvPr/>
            </p14:nvContentPartPr>
            <p14:xfrm>
              <a:off x="986400" y="1765080"/>
              <a:ext cx="3240720" cy="437904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8513FEB5-9F44-4D02-B78B-D04D15450E2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7040" y="1755720"/>
                <a:ext cx="3259440" cy="4397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2463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Preprocessor Tricks:  Defining Tokens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Besides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</a:t>
            </a:r>
            <a:r>
              <a:rPr lang="en-US" dirty="0"/>
              <a:t>s in the code, preprocessor values can be given as part of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dirty="0"/>
              <a:t> command: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assert can be controlled the same way – defining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NDEBUG</a:t>
            </a:r>
            <a:r>
              <a:rPr lang="en-US" dirty="0"/>
              <a:t> causes assert to expand to “empty”</a:t>
            </a:r>
          </a:p>
          <a:p>
            <a:pPr lvl="1"/>
            <a:r>
              <a:rPr lang="en-US" dirty="0"/>
              <a:t>It’s a macro – see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22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640080" y="2377440"/>
            <a:ext cx="7863840" cy="457200"/>
          </a:xfrm>
          <a:prstGeom prst="roundRect">
            <a:avLst/>
          </a:prstGeom>
          <a:solidFill>
            <a:schemeClr val="tx1"/>
          </a:solidFill>
          <a:ln w="1905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bg1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bash$</a:t>
            </a:r>
            <a:r>
              <a:rPr lang="en-US" sz="2000" dirty="0">
                <a:solidFill>
                  <a:schemeClr val="bg1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gcc</a:t>
            </a:r>
            <a:r>
              <a:rPr lang="en-US" sz="2000" dirty="0">
                <a:solidFill>
                  <a:schemeClr val="bg1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-Wall -g -DTRACE -o </a:t>
            </a:r>
            <a:r>
              <a:rPr lang="en-US" sz="2000" dirty="0" err="1">
                <a:solidFill>
                  <a:schemeClr val="bg1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ifdef</a:t>
            </a:r>
            <a:r>
              <a:rPr lang="en-US" sz="2000" dirty="0">
                <a:solidFill>
                  <a:schemeClr val="bg1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ifdef.c</a:t>
            </a:r>
            <a:endParaRPr lang="en-US" sz="2000" dirty="0">
              <a:solidFill>
                <a:schemeClr val="bg1"/>
              </a:solidFill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640080" y="4846320"/>
            <a:ext cx="7863840" cy="457200"/>
          </a:xfrm>
          <a:prstGeom prst="roundRect">
            <a:avLst/>
          </a:prstGeom>
          <a:solidFill>
            <a:schemeClr val="tx1"/>
          </a:solidFill>
          <a:ln w="1905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bg1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bash$</a:t>
            </a:r>
            <a:r>
              <a:rPr lang="en-US" sz="2000" dirty="0">
                <a:solidFill>
                  <a:schemeClr val="bg1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gcc</a:t>
            </a:r>
            <a:r>
              <a:rPr lang="en-US" sz="2000" dirty="0">
                <a:solidFill>
                  <a:schemeClr val="bg1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-Wall -g -DNDEBUG -o faster </a:t>
            </a:r>
            <a:r>
              <a:rPr lang="en-US" sz="2000" dirty="0" err="1">
                <a:solidFill>
                  <a:schemeClr val="bg1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useassert.c</a:t>
            </a:r>
            <a:endParaRPr lang="en-US" sz="2000" dirty="0">
              <a:solidFill>
                <a:schemeClr val="bg1"/>
              </a:solidFill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1" name="Ink 10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6E3A75A2-4BFB-4DCA-9554-1AC60BE5C0D9}"/>
                  </a:ext>
                </a:extLst>
              </p14:cNvPr>
              <p14:cNvContentPartPr/>
              <p14:nvPr/>
            </p14:nvContentPartPr>
            <p14:xfrm>
              <a:off x="3683520" y="2464920"/>
              <a:ext cx="1317240" cy="277992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6E3A75A2-4BFB-4DCA-9554-1AC60BE5C0D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674160" y="2455560"/>
                <a:ext cx="1335960" cy="2798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1746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Preprocessor Tricks:  Conditional Compilation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dirty="0"/>
              <a:t>You can change what gets compiled</a:t>
            </a:r>
          </a:p>
          <a:p>
            <a:pPr lvl="1"/>
            <a:r>
              <a:rPr lang="en-US" dirty="0"/>
              <a:t>In this example,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TRACE</a:t>
            </a:r>
            <a:r>
              <a:rPr lang="en-US" dirty="0"/>
              <a:t> before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#ifdef</a:t>
            </a:r>
            <a:r>
              <a:rPr lang="en-US" dirty="0"/>
              <a:t> to include debug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 err="1"/>
              <a:t>s</a:t>
            </a:r>
            <a:r>
              <a:rPr lang="en-US" dirty="0"/>
              <a:t> in compiled code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23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1737360" y="2751723"/>
            <a:ext cx="5669280" cy="3474720"/>
          </a:xfrm>
          <a:prstGeom prst="roundRect">
            <a:avLst>
              <a:gd name="adj" fmla="val 437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TRACE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ENTER(f)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"Entering %s\n"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f);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EXIT(f)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"Exiting  %s\n"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f);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#else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ENTER(f) 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EXIT(f)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print n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ENTER(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"\n =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n);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EXIT(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77840" y="6226443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ifdef.c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FB417495-1B9C-43C8-B938-5FDD5A2D1706}"/>
                  </a:ext>
                </a:extLst>
              </p14:cNvPr>
              <p14:cNvContentPartPr/>
              <p14:nvPr/>
            </p14:nvContentPartPr>
            <p14:xfrm>
              <a:off x="1803000" y="1153635"/>
              <a:ext cx="6892560" cy="485100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FB417495-1B9C-43C8-B938-5FDD5A2D170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93640" y="1144275"/>
                <a:ext cx="6911280" cy="4869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53783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Polling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will happen when we try to compile and run?</a:t>
            </a:r>
          </a:p>
          <a:p>
            <a:pPr lvl="1"/>
            <a:r>
              <a:rPr lang="en-US" dirty="0"/>
              <a:t>Vote at </a:t>
            </a:r>
            <a:r>
              <a:rPr lang="en-US" dirty="0">
                <a:hlinkClick r:id="rId2"/>
              </a:rPr>
              <a:t>http://PollEv.com/justinh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A.</a:t>
            </a:r>
            <a:r>
              <a:rPr lang="en-US" b="1" dirty="0"/>
              <a:t>	</a:t>
            </a:r>
            <a:r>
              <a:rPr lang="en-US" b="1" dirty="0">
                <a:solidFill>
                  <a:srgbClr val="FF9900"/>
                </a:solidFill>
              </a:rPr>
              <a:t>Output "333"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B.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50"/>
                </a:solidFill>
              </a:rPr>
              <a:t>Output "334"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C.</a:t>
            </a:r>
            <a:r>
              <a:rPr lang="en-US" b="1" dirty="0"/>
              <a:t>	</a:t>
            </a:r>
            <a:r>
              <a:rPr lang="en-US" b="1" dirty="0">
                <a:solidFill>
                  <a:srgbClr val="FF3399"/>
                </a:solidFill>
              </a:rPr>
              <a:t>Compiler message </a:t>
            </a:r>
            <a:br>
              <a:rPr lang="en-US" b="1" dirty="0">
                <a:solidFill>
                  <a:srgbClr val="FF3399"/>
                </a:solidFill>
              </a:rPr>
            </a:br>
            <a:r>
              <a:rPr lang="en-US" b="1" dirty="0">
                <a:solidFill>
                  <a:srgbClr val="FF3399"/>
                </a:solidFill>
              </a:rPr>
              <a:t>	about EVEN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D.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F0"/>
                </a:solidFill>
              </a:rPr>
              <a:t>Compiler message </a:t>
            </a:r>
            <a:br>
              <a:rPr lang="en-US" b="1" dirty="0">
                <a:solidFill>
                  <a:srgbClr val="00B0F0"/>
                </a:solidFill>
              </a:rPr>
            </a:br>
            <a:r>
              <a:rPr lang="en-US" b="1" dirty="0">
                <a:solidFill>
                  <a:srgbClr val="00B0F0"/>
                </a:solidFill>
              </a:rPr>
              <a:t>	about BAZ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E.</a:t>
            </a:r>
            <a:r>
              <a:rPr lang="en-US" b="1" dirty="0"/>
              <a:t>	</a:t>
            </a: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24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640080" y="2377440"/>
            <a:ext cx="7863840" cy="731520"/>
          </a:xfrm>
          <a:prstGeom prst="roundRect">
            <a:avLst>
              <a:gd name="adj" fmla="val 12736"/>
            </a:avLst>
          </a:prstGeom>
          <a:solidFill>
            <a:schemeClr val="tx1"/>
          </a:solidFill>
          <a:ln w="1905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bg1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bash$</a:t>
            </a:r>
            <a:r>
              <a:rPr lang="en-US" sz="2000" dirty="0">
                <a:solidFill>
                  <a:schemeClr val="bg1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gcc</a:t>
            </a:r>
            <a:r>
              <a:rPr lang="en-US" sz="2000" dirty="0">
                <a:solidFill>
                  <a:schemeClr val="bg1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-Wall –DFOO -DBAR -o </a:t>
            </a:r>
            <a:r>
              <a:rPr lang="en-US" sz="2000" dirty="0" err="1">
                <a:solidFill>
                  <a:schemeClr val="bg1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condcomp</a:t>
            </a:r>
            <a:r>
              <a:rPr lang="en-US" sz="2000" dirty="0">
                <a:solidFill>
                  <a:schemeClr val="bg1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condcomp.c</a:t>
            </a:r>
            <a:endParaRPr lang="en-US" sz="2000" dirty="0">
              <a:solidFill>
                <a:schemeClr val="bg1"/>
              </a:solidFill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bg1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bash$</a:t>
            </a:r>
            <a:r>
              <a:rPr lang="en-US" sz="2000" dirty="0">
                <a:solidFill>
                  <a:schemeClr val="bg1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./</a:t>
            </a:r>
            <a:r>
              <a:rPr lang="en-US" sz="2000" dirty="0" err="1">
                <a:solidFill>
                  <a:schemeClr val="bg1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condcomp</a:t>
            </a:r>
            <a:endParaRPr lang="en-US" sz="2000" dirty="0">
              <a:solidFill>
                <a:schemeClr val="bg1"/>
              </a:solidFill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4114800" y="3291840"/>
            <a:ext cx="4389120" cy="3200400"/>
          </a:xfrm>
          <a:prstGeom prst="roundRect">
            <a:avLst>
              <a:gd name="adj" fmla="val 562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EVEN(x) !(x%2)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ifndef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DBAR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BAZ 333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EVEN(42) + BAZ;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0;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C9762B64-0F68-4808-9D87-6BB8CDAA52E9}"/>
                  </a:ext>
                </a:extLst>
              </p14:cNvPr>
              <p14:cNvContentPartPr/>
              <p14:nvPr/>
            </p14:nvContentPartPr>
            <p14:xfrm>
              <a:off x="357120" y="2397600"/>
              <a:ext cx="8020440" cy="321300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C9762B64-0F68-4808-9D87-6BB8CDAA52E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47760" y="2388240"/>
                <a:ext cx="8039160" cy="3231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839041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 and test a binary search tree</a:t>
            </a:r>
          </a:p>
          <a:p>
            <a:pPr lvl="1"/>
            <a:r>
              <a:rPr lang="en-US" dirty="0">
                <a:hlinkClick r:id="rId2"/>
              </a:rPr>
              <a:t>https://en.wikipedia.org/wiki/Binary_search_tree</a:t>
            </a:r>
            <a:endParaRPr lang="en-US" dirty="0"/>
          </a:p>
          <a:p>
            <a:pPr lvl="2"/>
            <a:r>
              <a:rPr lang="en-US" dirty="0"/>
              <a:t>Don’t worry about making it balanced</a:t>
            </a:r>
          </a:p>
          <a:p>
            <a:pPr lvl="1"/>
            <a:r>
              <a:rPr lang="en-US" dirty="0"/>
              <a:t>Implement key insert() and lookup() functions</a:t>
            </a:r>
          </a:p>
          <a:p>
            <a:pPr lvl="2"/>
            <a:r>
              <a:rPr lang="en-US" dirty="0"/>
              <a:t>Bonus: implement a key delete() function</a:t>
            </a:r>
          </a:p>
          <a:p>
            <a:pPr lvl="1"/>
            <a:r>
              <a:rPr lang="en-US" dirty="0"/>
              <a:t>Implement it as a C module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bst.c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bst.h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Implement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test_bst.c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/>
              <a:t>Contains main() and tests out your BST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655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Implement a Complex number module</a:t>
                </a:r>
              </a:p>
              <a:p>
                <a:pPr lvl="1"/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complex.c</a:t>
                </a:r>
                <a:r>
                  <a:rPr lang="en-US" dirty="0"/>
                  <a:t>, 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complex.h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lvl="1"/>
                <a:r>
                  <a:rPr lang="en-US" dirty="0"/>
                  <a:t>Includes a </a:t>
                </a:r>
                <a:r>
                  <a:rPr lang="en-US" dirty="0" err="1"/>
                  <a:t>typedef</a:t>
                </a:r>
                <a:r>
                  <a:rPr lang="en-US" dirty="0"/>
                  <a:t> to define a complex number</a:t>
                </a:r>
              </a:p>
              <a:p>
                <a:pPr lvl="2"/>
                <a:r>
                  <a:rPr lang="en-US" dirty="0"/>
                  <a:t>a + b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, where a and b are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double</a:t>
                </a:r>
                <a:r>
                  <a:rPr lang="en-US" dirty="0"/>
                  <a:t>s</a:t>
                </a:r>
              </a:p>
              <a:p>
                <a:pPr lvl="1"/>
                <a:r>
                  <a:rPr lang="en-US" dirty="0"/>
                  <a:t>Includes functions to:</a:t>
                </a:r>
              </a:p>
              <a:p>
                <a:pPr lvl="2"/>
                <a:r>
                  <a:rPr lang="en-US" dirty="0"/>
                  <a:t>add, subtract, multiply, and divide complex numbers</a:t>
                </a:r>
              </a:p>
              <a:p>
                <a:pPr lvl="1"/>
                <a:r>
                  <a:rPr lang="en-US" dirty="0"/>
                  <a:t>Implement a test driver in 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test_complex.c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lvl="2"/>
                <a:r>
                  <a:rPr lang="en-US" dirty="0"/>
                  <a:t>Contains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main()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91" t="-7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240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Resulting Memory Diagram</a:t>
            </a:r>
          </a:p>
        </p:txBody>
      </p:sp>
    </p:spTree>
    <p:extLst>
      <p:ext uri="{BB962C8B-B14F-4D97-AF65-F5344CB8AC3E}">
        <p14:creationId xmlns:p14="http://schemas.microsoft.com/office/powerpoint/2010/main" val="1285645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Code for Memory Diagram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640080" y="2926080"/>
            <a:ext cx="5486400" cy="374904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void*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hello =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"Hi there!"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goodbye =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"Bye 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bye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hello);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goodbye);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62051" y="2334873"/>
            <a:ext cx="22527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manual_list_void.c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114800" y="1371600"/>
            <a:ext cx="4389120" cy="1828800"/>
          </a:xfrm>
          <a:prstGeom prst="roundRect">
            <a:avLst>
              <a:gd name="adj" fmla="val 684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371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Resulting Memory Diagram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4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182880" y="2005872"/>
            <a:ext cx="7750233" cy="3301220"/>
            <a:chOff x="182880" y="2005872"/>
            <a:chExt cx="7750233" cy="3301220"/>
          </a:xfrm>
        </p:grpSpPr>
        <p:grpSp>
          <p:nvGrpSpPr>
            <p:cNvPr id="41" name="Group 40"/>
            <p:cNvGrpSpPr/>
            <p:nvPr/>
          </p:nvGrpSpPr>
          <p:grpSpPr>
            <a:xfrm>
              <a:off x="914400" y="3291840"/>
              <a:ext cx="2286000" cy="2015252"/>
              <a:chOff x="931025" y="3158837"/>
              <a:chExt cx="2286000" cy="2015252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931025" y="3158837"/>
                <a:ext cx="1463040" cy="735092"/>
                <a:chOff x="6400800" y="3474720"/>
                <a:chExt cx="1463040" cy="735092"/>
              </a:xfrm>
            </p:grpSpPr>
            <p:sp>
              <p:nvSpPr>
                <p:cNvPr id="15" name="TextBox 14"/>
                <p:cNvSpPr txBox="1"/>
                <p:nvPr/>
              </p:nvSpPr>
              <p:spPr>
                <a:xfrm>
                  <a:off x="7315200" y="3474720"/>
                  <a:ext cx="548640" cy="369332"/>
                </a:xfrm>
                <a:prstGeom prst="rect">
                  <a:avLst/>
                </a:prstGeom>
                <a:solidFill>
                  <a:srgbClr val="D6D6F5"/>
                </a:solidFill>
                <a:ln w="254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endParaRPr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7315200" y="3840480"/>
                  <a:ext cx="548640" cy="369332"/>
                </a:xfrm>
                <a:prstGeom prst="rect">
                  <a:avLst/>
                </a:prstGeom>
                <a:solidFill>
                  <a:srgbClr val="D6D6F5"/>
                </a:solidFill>
                <a:ln w="254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US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6400800" y="3840480"/>
                  <a:ext cx="914400" cy="365760"/>
                </a:xfrm>
                <a:prstGeom prst="rect">
                  <a:avLst/>
                </a:prstGeom>
                <a:noFill/>
              </p:spPr>
              <p:txBody>
                <a:bodyPr wrap="square" lIns="45720" tIns="0" rIns="45720" bIns="0" rtlCol="0" anchor="ctr" anchorCtr="0">
                  <a:noAutofit/>
                </a:bodyPr>
                <a:lstStyle/>
                <a:p>
                  <a:pPr algn="r"/>
                  <a:r>
                    <a:rPr lang="en-US" dirty="0">
                      <a:latin typeface="Calibri" panose="020F0502020204030204" pitchFamily="34" charset="0"/>
                      <a:ea typeface="CMU Bright" panose="02000603000000000000" pitchFamily="2" charset="0"/>
                      <a:cs typeface="Calibri" panose="020F0502020204030204" pitchFamily="34" charset="0"/>
                    </a:rPr>
                    <a:t>next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400800" y="3474720"/>
                  <a:ext cx="914400" cy="365760"/>
                </a:xfrm>
                <a:prstGeom prst="rect">
                  <a:avLst/>
                </a:prstGeom>
                <a:noFill/>
              </p:spPr>
              <p:txBody>
                <a:bodyPr wrap="square" lIns="45720" tIns="0" rIns="45720" bIns="0" rtlCol="0" anchor="ctr" anchorCtr="0">
                  <a:noAutofit/>
                </a:bodyPr>
                <a:lstStyle/>
                <a:p>
                  <a:pPr algn="r"/>
                  <a:r>
                    <a:rPr lang="en-US" dirty="0">
                      <a:latin typeface="Calibri" panose="020F0502020204030204" pitchFamily="34" charset="0"/>
                      <a:ea typeface="CMU Bright" panose="02000603000000000000" pitchFamily="2" charset="0"/>
                      <a:cs typeface="Calibri" panose="020F0502020204030204" pitchFamily="34" charset="0"/>
                    </a:rPr>
                    <a:t>element</a:t>
                  </a:r>
                </a:p>
              </p:txBody>
            </p:sp>
          </p:grpSp>
          <p:grpSp>
            <p:nvGrpSpPr>
              <p:cNvPr id="7" name="Group 6"/>
              <p:cNvGrpSpPr/>
              <p:nvPr/>
            </p:nvGrpSpPr>
            <p:grpSpPr>
              <a:xfrm>
                <a:off x="931025" y="4438997"/>
                <a:ext cx="1463040" cy="735092"/>
                <a:chOff x="6400800" y="3474720"/>
                <a:chExt cx="1463040" cy="735092"/>
              </a:xfrm>
            </p:grpSpPr>
            <p:sp>
              <p:nvSpPr>
                <p:cNvPr id="11" name="TextBox 10"/>
                <p:cNvSpPr txBox="1"/>
                <p:nvPr/>
              </p:nvSpPr>
              <p:spPr>
                <a:xfrm>
                  <a:off x="7315200" y="3474720"/>
                  <a:ext cx="548640" cy="369332"/>
                </a:xfrm>
                <a:prstGeom prst="rect">
                  <a:avLst/>
                </a:prstGeom>
                <a:solidFill>
                  <a:srgbClr val="D6D6F5"/>
                </a:solidFill>
                <a:ln w="254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endParaRPr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7315200" y="3840480"/>
                  <a:ext cx="548640" cy="369332"/>
                </a:xfrm>
                <a:prstGeom prst="rect">
                  <a:avLst/>
                </a:prstGeom>
                <a:solidFill>
                  <a:srgbClr val="D6D6F5"/>
                </a:solidFill>
                <a:ln w="254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US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6400800" y="3840480"/>
                  <a:ext cx="914400" cy="365760"/>
                </a:xfrm>
                <a:prstGeom prst="rect">
                  <a:avLst/>
                </a:prstGeom>
                <a:noFill/>
              </p:spPr>
              <p:txBody>
                <a:bodyPr wrap="square" lIns="45720" tIns="0" rIns="45720" bIns="0" rtlCol="0" anchor="ctr" anchorCtr="0">
                  <a:noAutofit/>
                </a:bodyPr>
                <a:lstStyle/>
                <a:p>
                  <a:pPr algn="r"/>
                  <a:r>
                    <a:rPr lang="en-US" dirty="0">
                      <a:latin typeface="Calibri" panose="020F0502020204030204" pitchFamily="34" charset="0"/>
                      <a:ea typeface="CMU Bright" panose="02000603000000000000" pitchFamily="2" charset="0"/>
                      <a:cs typeface="Calibri" panose="020F0502020204030204" pitchFamily="34" charset="0"/>
                    </a:rPr>
                    <a:t>next</a:t>
                  </a: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6400800" y="3474720"/>
                  <a:ext cx="914400" cy="365760"/>
                </a:xfrm>
                <a:prstGeom prst="rect">
                  <a:avLst/>
                </a:prstGeom>
                <a:noFill/>
              </p:spPr>
              <p:txBody>
                <a:bodyPr wrap="square" lIns="45720" tIns="0" rIns="45720" bIns="0" rtlCol="0" anchor="ctr" anchorCtr="0">
                  <a:noAutofit/>
                </a:bodyPr>
                <a:lstStyle/>
                <a:p>
                  <a:pPr algn="r"/>
                  <a:r>
                    <a:rPr lang="en-US" dirty="0">
                      <a:latin typeface="Calibri" panose="020F0502020204030204" pitchFamily="34" charset="0"/>
                      <a:ea typeface="CMU Bright" panose="02000603000000000000" pitchFamily="2" charset="0"/>
                      <a:cs typeface="Calibri" panose="020F0502020204030204" pitchFamily="34" charset="0"/>
                    </a:rPr>
                    <a:t>element</a:t>
                  </a:r>
                </a:p>
              </p:txBody>
            </p:sp>
          </p:grpSp>
          <p:cxnSp>
            <p:nvCxnSpPr>
              <p:cNvPr id="8" name="Straight Connector 7"/>
              <p:cNvCxnSpPr/>
              <p:nvPr/>
            </p:nvCxnSpPr>
            <p:spPr bwMode="auto">
              <a:xfrm flipH="1">
                <a:off x="2119745" y="3341717"/>
                <a:ext cx="1097280" cy="0"/>
              </a:xfrm>
              <a:prstGeom prst="line">
                <a:avLst/>
              </a:prstGeom>
              <a:noFill/>
              <a:ln w="31750" cap="flat" cmpd="sng" algn="ctr">
                <a:solidFill>
                  <a:schemeClr val="bg1"/>
                </a:solidFill>
                <a:prstDash val="solid"/>
                <a:round/>
                <a:headEnd type="triangle" w="med" len="med"/>
                <a:tailEnd type="oval" w="med" len="med"/>
              </a:ln>
              <a:effectLst>
                <a:glow rad="25400">
                  <a:schemeClr val="tx1"/>
                </a:glow>
              </a:effectLst>
            </p:spPr>
          </p:cxnSp>
          <p:cxnSp>
            <p:nvCxnSpPr>
              <p:cNvPr id="9" name="Straight Connector 8"/>
              <p:cNvCxnSpPr/>
              <p:nvPr/>
            </p:nvCxnSpPr>
            <p:spPr bwMode="auto">
              <a:xfrm flipH="1">
                <a:off x="2119745" y="4621877"/>
                <a:ext cx="1097280" cy="0"/>
              </a:xfrm>
              <a:prstGeom prst="line">
                <a:avLst/>
              </a:prstGeom>
              <a:noFill/>
              <a:ln w="31750" cap="flat" cmpd="sng" algn="ctr">
                <a:solidFill>
                  <a:schemeClr val="bg1"/>
                </a:solidFill>
                <a:prstDash val="solid"/>
                <a:round/>
                <a:headEnd type="triangle" w="med" len="med"/>
                <a:tailEnd type="oval" w="med" len="med"/>
              </a:ln>
              <a:effectLst>
                <a:glow rad="25400">
                  <a:schemeClr val="tx1"/>
                </a:glow>
              </a:effectLst>
            </p:spPr>
          </p:cxnSp>
          <p:sp>
            <p:nvSpPr>
              <p:cNvPr id="10" name="Freeform 9"/>
              <p:cNvSpPr/>
              <p:nvPr/>
            </p:nvSpPr>
            <p:spPr bwMode="auto">
              <a:xfrm>
                <a:off x="1690234" y="3707476"/>
                <a:ext cx="903336" cy="753687"/>
              </a:xfrm>
              <a:custGeom>
                <a:avLst/>
                <a:gdLst>
                  <a:gd name="connsiteX0" fmla="*/ 426739 w 903336"/>
                  <a:gd name="connsiteY0" fmla="*/ 0 h 753687"/>
                  <a:gd name="connsiteX1" fmla="*/ 665038 w 903336"/>
                  <a:gd name="connsiteY1" fmla="*/ 27709 h 753687"/>
                  <a:gd name="connsiteX2" fmla="*/ 681663 w 903336"/>
                  <a:gd name="connsiteY2" fmla="*/ 33250 h 753687"/>
                  <a:gd name="connsiteX3" fmla="*/ 703830 w 903336"/>
                  <a:gd name="connsiteY3" fmla="*/ 38792 h 753687"/>
                  <a:gd name="connsiteX4" fmla="*/ 737081 w 903336"/>
                  <a:gd name="connsiteY4" fmla="*/ 49876 h 753687"/>
                  <a:gd name="connsiteX5" fmla="*/ 753707 w 903336"/>
                  <a:gd name="connsiteY5" fmla="*/ 55418 h 753687"/>
                  <a:gd name="connsiteX6" fmla="*/ 814667 w 903336"/>
                  <a:gd name="connsiteY6" fmla="*/ 72043 h 753687"/>
                  <a:gd name="connsiteX7" fmla="*/ 847918 w 903336"/>
                  <a:gd name="connsiteY7" fmla="*/ 99752 h 753687"/>
                  <a:gd name="connsiteX8" fmla="*/ 870085 w 903336"/>
                  <a:gd name="connsiteY8" fmla="*/ 138545 h 753687"/>
                  <a:gd name="connsiteX9" fmla="*/ 881169 w 903336"/>
                  <a:gd name="connsiteY9" fmla="*/ 155170 h 753687"/>
                  <a:gd name="connsiteX10" fmla="*/ 892252 w 903336"/>
                  <a:gd name="connsiteY10" fmla="*/ 188421 h 753687"/>
                  <a:gd name="connsiteX11" fmla="*/ 903336 w 903336"/>
                  <a:gd name="connsiteY11" fmla="*/ 238298 h 753687"/>
                  <a:gd name="connsiteX12" fmla="*/ 897794 w 903336"/>
                  <a:gd name="connsiteY12" fmla="*/ 310341 h 753687"/>
                  <a:gd name="connsiteX13" fmla="*/ 886710 w 903336"/>
                  <a:gd name="connsiteY13" fmla="*/ 326967 h 753687"/>
                  <a:gd name="connsiteX14" fmla="*/ 809125 w 903336"/>
                  <a:gd name="connsiteY14" fmla="*/ 371301 h 753687"/>
                  <a:gd name="connsiteX15" fmla="*/ 753707 w 903336"/>
                  <a:gd name="connsiteY15" fmla="*/ 399010 h 753687"/>
                  <a:gd name="connsiteX16" fmla="*/ 703830 w 903336"/>
                  <a:gd name="connsiteY16" fmla="*/ 410094 h 753687"/>
                  <a:gd name="connsiteX17" fmla="*/ 687205 w 903336"/>
                  <a:gd name="connsiteY17" fmla="*/ 415636 h 753687"/>
                  <a:gd name="connsiteX18" fmla="*/ 642870 w 903336"/>
                  <a:gd name="connsiteY18" fmla="*/ 426720 h 753687"/>
                  <a:gd name="connsiteX19" fmla="*/ 620703 w 903336"/>
                  <a:gd name="connsiteY19" fmla="*/ 432261 h 753687"/>
                  <a:gd name="connsiteX20" fmla="*/ 576369 w 903336"/>
                  <a:gd name="connsiteY20" fmla="*/ 437803 h 753687"/>
                  <a:gd name="connsiteX21" fmla="*/ 532034 w 903336"/>
                  <a:gd name="connsiteY21" fmla="*/ 448887 h 753687"/>
                  <a:gd name="connsiteX22" fmla="*/ 504325 w 903336"/>
                  <a:gd name="connsiteY22" fmla="*/ 454429 h 753687"/>
                  <a:gd name="connsiteX23" fmla="*/ 459990 w 903336"/>
                  <a:gd name="connsiteY23" fmla="*/ 465512 h 753687"/>
                  <a:gd name="connsiteX24" fmla="*/ 426739 w 903336"/>
                  <a:gd name="connsiteY24" fmla="*/ 471054 h 753687"/>
                  <a:gd name="connsiteX25" fmla="*/ 349154 w 903336"/>
                  <a:gd name="connsiteY25" fmla="*/ 482138 h 753687"/>
                  <a:gd name="connsiteX26" fmla="*/ 321445 w 903336"/>
                  <a:gd name="connsiteY26" fmla="*/ 487680 h 753687"/>
                  <a:gd name="connsiteX27" fmla="*/ 249401 w 903336"/>
                  <a:gd name="connsiteY27" fmla="*/ 498763 h 753687"/>
                  <a:gd name="connsiteX28" fmla="*/ 205067 w 903336"/>
                  <a:gd name="connsiteY28" fmla="*/ 509847 h 753687"/>
                  <a:gd name="connsiteX29" fmla="*/ 188441 w 903336"/>
                  <a:gd name="connsiteY29" fmla="*/ 520930 h 753687"/>
                  <a:gd name="connsiteX30" fmla="*/ 171816 w 903336"/>
                  <a:gd name="connsiteY30" fmla="*/ 526472 h 753687"/>
                  <a:gd name="connsiteX31" fmla="*/ 121939 w 903336"/>
                  <a:gd name="connsiteY31" fmla="*/ 537556 h 753687"/>
                  <a:gd name="connsiteX32" fmla="*/ 99772 w 903336"/>
                  <a:gd name="connsiteY32" fmla="*/ 543098 h 753687"/>
                  <a:gd name="connsiteX33" fmla="*/ 77605 w 903336"/>
                  <a:gd name="connsiteY33" fmla="*/ 554181 h 753687"/>
                  <a:gd name="connsiteX34" fmla="*/ 60979 w 903336"/>
                  <a:gd name="connsiteY34" fmla="*/ 559723 h 753687"/>
                  <a:gd name="connsiteX35" fmla="*/ 44354 w 903336"/>
                  <a:gd name="connsiteY35" fmla="*/ 570807 h 753687"/>
                  <a:gd name="connsiteX36" fmla="*/ 11103 w 903336"/>
                  <a:gd name="connsiteY36" fmla="*/ 604058 h 753687"/>
                  <a:gd name="connsiteX37" fmla="*/ 19 w 903336"/>
                  <a:gd name="connsiteY37" fmla="*/ 642850 h 753687"/>
                  <a:gd name="connsiteX38" fmla="*/ 22187 w 903336"/>
                  <a:gd name="connsiteY38" fmla="*/ 698269 h 753687"/>
                  <a:gd name="connsiteX39" fmla="*/ 55438 w 903336"/>
                  <a:gd name="connsiteY39" fmla="*/ 731520 h 753687"/>
                  <a:gd name="connsiteX40" fmla="*/ 72063 w 903336"/>
                  <a:gd name="connsiteY40" fmla="*/ 748145 h 753687"/>
                  <a:gd name="connsiteX41" fmla="*/ 88689 w 903336"/>
                  <a:gd name="connsiteY41" fmla="*/ 753687 h 7536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903336" h="753687">
                    <a:moveTo>
                      <a:pt x="426739" y="0"/>
                    </a:moveTo>
                    <a:cubicBezTo>
                      <a:pt x="489246" y="6466"/>
                      <a:pt x="594379" y="15240"/>
                      <a:pt x="665038" y="27709"/>
                    </a:cubicBezTo>
                    <a:cubicBezTo>
                      <a:pt x="670790" y="28724"/>
                      <a:pt x="676046" y="31645"/>
                      <a:pt x="681663" y="33250"/>
                    </a:cubicBezTo>
                    <a:cubicBezTo>
                      <a:pt x="688986" y="35342"/>
                      <a:pt x="696535" y="36603"/>
                      <a:pt x="703830" y="38792"/>
                    </a:cubicBezTo>
                    <a:cubicBezTo>
                      <a:pt x="715020" y="42149"/>
                      <a:pt x="725997" y="46181"/>
                      <a:pt x="737081" y="49876"/>
                    </a:cubicBezTo>
                    <a:cubicBezTo>
                      <a:pt x="742623" y="51723"/>
                      <a:pt x="748040" y="54001"/>
                      <a:pt x="753707" y="55418"/>
                    </a:cubicBezTo>
                    <a:cubicBezTo>
                      <a:pt x="803708" y="67918"/>
                      <a:pt x="783590" y="61684"/>
                      <a:pt x="814667" y="72043"/>
                    </a:cubicBezTo>
                    <a:cubicBezTo>
                      <a:pt x="831011" y="82940"/>
                      <a:pt x="834586" y="83754"/>
                      <a:pt x="847918" y="99752"/>
                    </a:cubicBezTo>
                    <a:cubicBezTo>
                      <a:pt x="860188" y="114476"/>
                      <a:pt x="860234" y="121306"/>
                      <a:pt x="870085" y="138545"/>
                    </a:cubicBezTo>
                    <a:cubicBezTo>
                      <a:pt x="873390" y="144328"/>
                      <a:pt x="877474" y="149628"/>
                      <a:pt x="881169" y="155170"/>
                    </a:cubicBezTo>
                    <a:cubicBezTo>
                      <a:pt x="884863" y="166254"/>
                      <a:pt x="890331" y="176897"/>
                      <a:pt x="892252" y="188421"/>
                    </a:cubicBezTo>
                    <a:cubicBezTo>
                      <a:pt x="898754" y="227434"/>
                      <a:pt x="894241" y="211012"/>
                      <a:pt x="903336" y="238298"/>
                    </a:cubicBezTo>
                    <a:cubicBezTo>
                      <a:pt x="901489" y="262312"/>
                      <a:pt x="902233" y="286668"/>
                      <a:pt x="897794" y="310341"/>
                    </a:cubicBezTo>
                    <a:cubicBezTo>
                      <a:pt x="896566" y="316888"/>
                      <a:pt x="891723" y="322581"/>
                      <a:pt x="886710" y="326967"/>
                    </a:cubicBezTo>
                    <a:cubicBezTo>
                      <a:pt x="865823" y="345243"/>
                      <a:pt x="832987" y="359370"/>
                      <a:pt x="809125" y="371301"/>
                    </a:cubicBezTo>
                    <a:lnTo>
                      <a:pt x="753707" y="399010"/>
                    </a:lnTo>
                    <a:cubicBezTo>
                      <a:pt x="734664" y="402819"/>
                      <a:pt x="722089" y="404877"/>
                      <a:pt x="703830" y="410094"/>
                    </a:cubicBezTo>
                    <a:cubicBezTo>
                      <a:pt x="698213" y="411699"/>
                      <a:pt x="692841" y="414099"/>
                      <a:pt x="687205" y="415636"/>
                    </a:cubicBezTo>
                    <a:cubicBezTo>
                      <a:pt x="672509" y="419644"/>
                      <a:pt x="657648" y="423026"/>
                      <a:pt x="642870" y="426720"/>
                    </a:cubicBezTo>
                    <a:cubicBezTo>
                      <a:pt x="635481" y="428567"/>
                      <a:pt x="628261" y="431316"/>
                      <a:pt x="620703" y="432261"/>
                    </a:cubicBezTo>
                    <a:cubicBezTo>
                      <a:pt x="605925" y="434108"/>
                      <a:pt x="591007" y="435058"/>
                      <a:pt x="576369" y="437803"/>
                    </a:cubicBezTo>
                    <a:cubicBezTo>
                      <a:pt x="561397" y="440610"/>
                      <a:pt x="546971" y="445899"/>
                      <a:pt x="532034" y="448887"/>
                    </a:cubicBezTo>
                    <a:cubicBezTo>
                      <a:pt x="522798" y="450734"/>
                      <a:pt x="513503" y="452311"/>
                      <a:pt x="504325" y="454429"/>
                    </a:cubicBezTo>
                    <a:cubicBezTo>
                      <a:pt x="489482" y="457854"/>
                      <a:pt x="475016" y="463008"/>
                      <a:pt x="459990" y="465512"/>
                    </a:cubicBezTo>
                    <a:lnTo>
                      <a:pt x="426739" y="471054"/>
                    </a:lnTo>
                    <a:cubicBezTo>
                      <a:pt x="400904" y="474929"/>
                      <a:pt x="374771" y="477014"/>
                      <a:pt x="349154" y="482138"/>
                    </a:cubicBezTo>
                    <a:cubicBezTo>
                      <a:pt x="339918" y="483985"/>
                      <a:pt x="330736" y="486132"/>
                      <a:pt x="321445" y="487680"/>
                    </a:cubicBezTo>
                    <a:cubicBezTo>
                      <a:pt x="297478" y="491674"/>
                      <a:pt x="273269" y="494217"/>
                      <a:pt x="249401" y="498763"/>
                    </a:cubicBezTo>
                    <a:cubicBezTo>
                      <a:pt x="234437" y="501613"/>
                      <a:pt x="205067" y="509847"/>
                      <a:pt x="205067" y="509847"/>
                    </a:cubicBezTo>
                    <a:cubicBezTo>
                      <a:pt x="199525" y="513541"/>
                      <a:pt x="194398" y="517951"/>
                      <a:pt x="188441" y="520930"/>
                    </a:cubicBezTo>
                    <a:cubicBezTo>
                      <a:pt x="183216" y="523542"/>
                      <a:pt x="177433" y="524867"/>
                      <a:pt x="171816" y="526472"/>
                    </a:cubicBezTo>
                    <a:cubicBezTo>
                      <a:pt x="148163" y="533230"/>
                      <a:pt x="147654" y="531842"/>
                      <a:pt x="121939" y="537556"/>
                    </a:cubicBezTo>
                    <a:cubicBezTo>
                      <a:pt x="114504" y="539208"/>
                      <a:pt x="106903" y="540424"/>
                      <a:pt x="99772" y="543098"/>
                    </a:cubicBezTo>
                    <a:cubicBezTo>
                      <a:pt x="92037" y="545999"/>
                      <a:pt x="85198" y="550927"/>
                      <a:pt x="77605" y="554181"/>
                    </a:cubicBezTo>
                    <a:cubicBezTo>
                      <a:pt x="72236" y="556482"/>
                      <a:pt x="66521" y="557876"/>
                      <a:pt x="60979" y="559723"/>
                    </a:cubicBezTo>
                    <a:cubicBezTo>
                      <a:pt x="55437" y="563418"/>
                      <a:pt x="49332" y="566382"/>
                      <a:pt x="44354" y="570807"/>
                    </a:cubicBezTo>
                    <a:cubicBezTo>
                      <a:pt x="32639" y="581221"/>
                      <a:pt x="11103" y="604058"/>
                      <a:pt x="11103" y="604058"/>
                    </a:cubicBezTo>
                    <a:cubicBezTo>
                      <a:pt x="8871" y="610755"/>
                      <a:pt x="-478" y="637382"/>
                      <a:pt x="19" y="642850"/>
                    </a:cubicBezTo>
                    <a:cubicBezTo>
                      <a:pt x="1703" y="661373"/>
                      <a:pt x="9205" y="683664"/>
                      <a:pt x="22187" y="698269"/>
                    </a:cubicBezTo>
                    <a:cubicBezTo>
                      <a:pt x="32601" y="709984"/>
                      <a:pt x="44354" y="720436"/>
                      <a:pt x="55438" y="731520"/>
                    </a:cubicBezTo>
                    <a:cubicBezTo>
                      <a:pt x="60980" y="737062"/>
                      <a:pt x="64628" y="745667"/>
                      <a:pt x="72063" y="748145"/>
                    </a:cubicBezTo>
                    <a:lnTo>
                      <a:pt x="88689" y="753687"/>
                    </a:lnTo>
                  </a:path>
                </a:pathLst>
              </a:custGeom>
              <a:noFill/>
              <a:ln w="31750" cap="flat" cmpd="sng" algn="ctr">
                <a:solidFill>
                  <a:srgbClr val="FFC000"/>
                </a:solidFill>
                <a:prstDash val="solid"/>
                <a:round/>
                <a:headEnd type="oval" w="med" len="med"/>
                <a:tailEnd type="triangle" w="med" len="med"/>
              </a:ln>
              <a:effectLst>
                <a:glow rad="25400">
                  <a:schemeClr val="tx1"/>
                </a:glo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</a:endParaRPr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3200400" y="3291840"/>
              <a:ext cx="4114800" cy="369332"/>
              <a:chOff x="3682538" y="3291840"/>
              <a:chExt cx="4114800" cy="369332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6882938" y="3291840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.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7340138" y="3291840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\0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5968538" y="3291840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y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6425738" y="3291840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e</a:t>
                </a: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5054138" y="3291840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 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5511338" y="3291840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b</a:t>
                </a: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4139738" y="3291840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y</a:t>
                </a: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4596938" y="3291840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e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3682538" y="3291840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B</a:t>
                </a:r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3200400" y="4572000"/>
              <a:ext cx="4572000" cy="372236"/>
              <a:chOff x="3749040" y="5029200"/>
              <a:chExt cx="4572000" cy="372236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7406640" y="5032104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!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863840" y="5029200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\0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6492240" y="5032104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r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6949440" y="5032104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e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5577840" y="5032104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h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6035040" y="5032104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e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663440" y="5032104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 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5120640" y="5032104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t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206240" y="5029200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i</a:t>
                </a: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3749040" y="5029200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H</a:t>
                </a:r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1828800" y="2011680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480560" y="200877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384473" y="200877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82880" y="2012348"/>
              <a:ext cx="1645920" cy="365760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noAutofit/>
            </a:bodyPr>
            <a:lstStyle/>
            <a:p>
              <a:pPr algn="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(main) list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834640" y="2006327"/>
              <a:ext cx="1645920" cy="365760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noAutofit/>
            </a:bodyPr>
            <a:lstStyle/>
            <a:p>
              <a:pPr algn="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(main) goodbye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741324" y="2005872"/>
              <a:ext cx="1645920" cy="365760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noAutofit/>
            </a:bodyPr>
            <a:lstStyle/>
            <a:p>
              <a:pPr algn="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(main) hello</a:t>
              </a:r>
            </a:p>
          </p:txBody>
        </p:sp>
        <p:sp>
          <p:nvSpPr>
            <p:cNvPr id="51" name="Freeform 50"/>
            <p:cNvSpPr/>
            <p:nvPr/>
          </p:nvSpPr>
          <p:spPr bwMode="auto">
            <a:xfrm>
              <a:off x="1634836" y="2194560"/>
              <a:ext cx="471055" cy="1202574"/>
            </a:xfrm>
            <a:custGeom>
              <a:avLst/>
              <a:gdLst>
                <a:gd name="connsiteX0" fmla="*/ 471055 w 471055"/>
                <a:gd name="connsiteY0" fmla="*/ 0 h 1202574"/>
                <a:gd name="connsiteX1" fmla="*/ 260466 w 471055"/>
                <a:gd name="connsiteY1" fmla="*/ 227214 h 1202574"/>
                <a:gd name="connsiteX2" fmla="*/ 199506 w 471055"/>
                <a:gd name="connsiteY2" fmla="*/ 326967 h 1202574"/>
                <a:gd name="connsiteX3" fmla="*/ 121920 w 471055"/>
                <a:gd name="connsiteY3" fmla="*/ 448887 h 1202574"/>
                <a:gd name="connsiteX4" fmla="*/ 110837 w 471055"/>
                <a:gd name="connsiteY4" fmla="*/ 471054 h 1202574"/>
                <a:gd name="connsiteX5" fmla="*/ 88669 w 471055"/>
                <a:gd name="connsiteY5" fmla="*/ 526472 h 1202574"/>
                <a:gd name="connsiteX6" fmla="*/ 66502 w 471055"/>
                <a:gd name="connsiteY6" fmla="*/ 570807 h 1202574"/>
                <a:gd name="connsiteX7" fmla="*/ 49877 w 471055"/>
                <a:gd name="connsiteY7" fmla="*/ 615141 h 1202574"/>
                <a:gd name="connsiteX8" fmla="*/ 27709 w 471055"/>
                <a:gd name="connsiteY8" fmla="*/ 692727 h 1202574"/>
                <a:gd name="connsiteX9" fmla="*/ 11084 w 471055"/>
                <a:gd name="connsiteY9" fmla="*/ 748145 h 1202574"/>
                <a:gd name="connsiteX10" fmla="*/ 0 w 471055"/>
                <a:gd name="connsiteY10" fmla="*/ 831272 h 1202574"/>
                <a:gd name="connsiteX11" fmla="*/ 5542 w 471055"/>
                <a:gd name="connsiteY11" fmla="*/ 919941 h 1202574"/>
                <a:gd name="connsiteX12" fmla="*/ 16626 w 471055"/>
                <a:gd name="connsiteY12" fmla="*/ 964276 h 1202574"/>
                <a:gd name="connsiteX13" fmla="*/ 27709 w 471055"/>
                <a:gd name="connsiteY13" fmla="*/ 1025236 h 1202574"/>
                <a:gd name="connsiteX14" fmla="*/ 38793 w 471055"/>
                <a:gd name="connsiteY14" fmla="*/ 1047403 h 1202574"/>
                <a:gd name="connsiteX15" fmla="*/ 49877 w 471055"/>
                <a:gd name="connsiteY15" fmla="*/ 1075112 h 1202574"/>
                <a:gd name="connsiteX16" fmla="*/ 60960 w 471055"/>
                <a:gd name="connsiteY16" fmla="*/ 1091738 h 1202574"/>
                <a:gd name="connsiteX17" fmla="*/ 77586 w 471055"/>
                <a:gd name="connsiteY17" fmla="*/ 1119447 h 1202574"/>
                <a:gd name="connsiteX18" fmla="*/ 94211 w 471055"/>
                <a:gd name="connsiteY18" fmla="*/ 1136072 h 1202574"/>
                <a:gd name="connsiteX19" fmla="*/ 110837 w 471055"/>
                <a:gd name="connsiteY19" fmla="*/ 1163781 h 1202574"/>
                <a:gd name="connsiteX20" fmla="*/ 127462 w 471055"/>
                <a:gd name="connsiteY20" fmla="*/ 1180407 h 1202574"/>
                <a:gd name="connsiteX21" fmla="*/ 144088 w 471055"/>
                <a:gd name="connsiteY21" fmla="*/ 1202574 h 1202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71055" h="1202574">
                  <a:moveTo>
                    <a:pt x="471055" y="0"/>
                  </a:moveTo>
                  <a:cubicBezTo>
                    <a:pt x="276474" y="217472"/>
                    <a:pt x="357988" y="154074"/>
                    <a:pt x="260466" y="227214"/>
                  </a:cubicBezTo>
                  <a:cubicBezTo>
                    <a:pt x="240146" y="260465"/>
                    <a:pt x="220831" y="294352"/>
                    <a:pt x="199506" y="326967"/>
                  </a:cubicBezTo>
                  <a:cubicBezTo>
                    <a:pt x="144714" y="410767"/>
                    <a:pt x="181337" y="330048"/>
                    <a:pt x="121920" y="448887"/>
                  </a:cubicBezTo>
                  <a:cubicBezTo>
                    <a:pt x="118226" y="456276"/>
                    <a:pt x="114091" y="463461"/>
                    <a:pt x="110837" y="471054"/>
                  </a:cubicBezTo>
                  <a:cubicBezTo>
                    <a:pt x="103000" y="489341"/>
                    <a:pt x="97566" y="508677"/>
                    <a:pt x="88669" y="526472"/>
                  </a:cubicBezTo>
                  <a:cubicBezTo>
                    <a:pt x="81280" y="541250"/>
                    <a:pt x="70509" y="554778"/>
                    <a:pt x="66502" y="570807"/>
                  </a:cubicBezTo>
                  <a:cubicBezTo>
                    <a:pt x="58956" y="600988"/>
                    <a:pt x="64366" y="586162"/>
                    <a:pt x="49877" y="615141"/>
                  </a:cubicBezTo>
                  <a:cubicBezTo>
                    <a:pt x="37173" y="678661"/>
                    <a:pt x="47218" y="653710"/>
                    <a:pt x="27709" y="692727"/>
                  </a:cubicBezTo>
                  <a:cubicBezTo>
                    <a:pt x="13317" y="764695"/>
                    <a:pt x="32954" y="675249"/>
                    <a:pt x="11084" y="748145"/>
                  </a:cubicBezTo>
                  <a:cubicBezTo>
                    <a:pt x="4197" y="771102"/>
                    <a:pt x="1955" y="811728"/>
                    <a:pt x="0" y="831272"/>
                  </a:cubicBezTo>
                  <a:cubicBezTo>
                    <a:pt x="1847" y="860828"/>
                    <a:pt x="2734" y="890460"/>
                    <a:pt x="5542" y="919941"/>
                  </a:cubicBezTo>
                  <a:cubicBezTo>
                    <a:pt x="9534" y="961854"/>
                    <a:pt x="9777" y="933458"/>
                    <a:pt x="16626" y="964276"/>
                  </a:cubicBezTo>
                  <a:cubicBezTo>
                    <a:pt x="18484" y="972637"/>
                    <a:pt x="24351" y="1015162"/>
                    <a:pt x="27709" y="1025236"/>
                  </a:cubicBezTo>
                  <a:cubicBezTo>
                    <a:pt x="30321" y="1033073"/>
                    <a:pt x="35438" y="1039854"/>
                    <a:pt x="38793" y="1047403"/>
                  </a:cubicBezTo>
                  <a:cubicBezTo>
                    <a:pt x="42833" y="1056493"/>
                    <a:pt x="45428" y="1066214"/>
                    <a:pt x="49877" y="1075112"/>
                  </a:cubicBezTo>
                  <a:cubicBezTo>
                    <a:pt x="52856" y="1081069"/>
                    <a:pt x="57430" y="1086090"/>
                    <a:pt x="60960" y="1091738"/>
                  </a:cubicBezTo>
                  <a:cubicBezTo>
                    <a:pt x="66669" y="1100872"/>
                    <a:pt x="71123" y="1110830"/>
                    <a:pt x="77586" y="1119447"/>
                  </a:cubicBezTo>
                  <a:cubicBezTo>
                    <a:pt x="82288" y="1125717"/>
                    <a:pt x="89509" y="1129802"/>
                    <a:pt x="94211" y="1136072"/>
                  </a:cubicBezTo>
                  <a:cubicBezTo>
                    <a:pt x="100674" y="1144689"/>
                    <a:pt x="104374" y="1155164"/>
                    <a:pt x="110837" y="1163781"/>
                  </a:cubicBezTo>
                  <a:cubicBezTo>
                    <a:pt x="115539" y="1170051"/>
                    <a:pt x="122445" y="1174386"/>
                    <a:pt x="127462" y="1180407"/>
                  </a:cubicBezTo>
                  <a:cubicBezTo>
                    <a:pt x="158788" y="1217999"/>
                    <a:pt x="126465" y="1184951"/>
                    <a:pt x="144088" y="1202574"/>
                  </a:cubicBezTo>
                </a:path>
              </a:pathLst>
            </a:custGeom>
            <a:noFill/>
            <a:ln w="31750" cap="flat" cmpd="sng" algn="ctr">
              <a:solidFill>
                <a:srgbClr val="FFC000"/>
              </a:solidFill>
              <a:prstDash val="solid"/>
              <a:round/>
              <a:headEnd type="oval" w="med" len="med"/>
              <a:tailEnd type="triangle" w="med" len="med"/>
            </a:ln>
            <a:effectLst>
              <a:glow rad="25400">
                <a:schemeClr val="tx1"/>
              </a:glo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53" name="Freeform 52"/>
            <p:cNvSpPr/>
            <p:nvPr/>
          </p:nvSpPr>
          <p:spPr bwMode="auto">
            <a:xfrm>
              <a:off x="3092335" y="2194560"/>
              <a:ext cx="1668590" cy="1097280"/>
            </a:xfrm>
            <a:custGeom>
              <a:avLst/>
              <a:gdLst>
                <a:gd name="connsiteX0" fmla="*/ 1657003 w 1668590"/>
                <a:gd name="connsiteY0" fmla="*/ 0 h 1097280"/>
                <a:gd name="connsiteX1" fmla="*/ 1668087 w 1668590"/>
                <a:gd name="connsiteY1" fmla="*/ 166255 h 1097280"/>
                <a:gd name="connsiteX2" fmla="*/ 1634836 w 1668590"/>
                <a:gd name="connsiteY2" fmla="*/ 426720 h 1097280"/>
                <a:gd name="connsiteX3" fmla="*/ 1629294 w 1668590"/>
                <a:gd name="connsiteY3" fmla="*/ 443346 h 1097280"/>
                <a:gd name="connsiteX4" fmla="*/ 1579418 w 1668590"/>
                <a:gd name="connsiteY4" fmla="*/ 493222 h 1097280"/>
                <a:gd name="connsiteX5" fmla="*/ 1562792 w 1668590"/>
                <a:gd name="connsiteY5" fmla="*/ 504306 h 1097280"/>
                <a:gd name="connsiteX6" fmla="*/ 1546167 w 1668590"/>
                <a:gd name="connsiteY6" fmla="*/ 520931 h 1097280"/>
                <a:gd name="connsiteX7" fmla="*/ 1507374 w 1668590"/>
                <a:gd name="connsiteY7" fmla="*/ 548640 h 1097280"/>
                <a:gd name="connsiteX8" fmla="*/ 1485207 w 1668590"/>
                <a:gd name="connsiteY8" fmla="*/ 565266 h 1097280"/>
                <a:gd name="connsiteX9" fmla="*/ 1468581 w 1668590"/>
                <a:gd name="connsiteY9" fmla="*/ 570807 h 1097280"/>
                <a:gd name="connsiteX10" fmla="*/ 1402080 w 1668590"/>
                <a:gd name="connsiteY10" fmla="*/ 592975 h 1097280"/>
                <a:gd name="connsiteX11" fmla="*/ 1379912 w 1668590"/>
                <a:gd name="connsiteY11" fmla="*/ 598517 h 1097280"/>
                <a:gd name="connsiteX12" fmla="*/ 1341120 w 1668590"/>
                <a:gd name="connsiteY12" fmla="*/ 609600 h 1097280"/>
                <a:gd name="connsiteX13" fmla="*/ 1302327 w 1668590"/>
                <a:gd name="connsiteY13" fmla="*/ 615142 h 1097280"/>
                <a:gd name="connsiteX14" fmla="*/ 1280160 w 1668590"/>
                <a:gd name="connsiteY14" fmla="*/ 626226 h 1097280"/>
                <a:gd name="connsiteX15" fmla="*/ 1219200 w 1668590"/>
                <a:gd name="connsiteY15" fmla="*/ 642851 h 1097280"/>
                <a:gd name="connsiteX16" fmla="*/ 1169323 w 1668590"/>
                <a:gd name="connsiteY16" fmla="*/ 653935 h 1097280"/>
                <a:gd name="connsiteX17" fmla="*/ 1147156 w 1668590"/>
                <a:gd name="connsiteY17" fmla="*/ 659477 h 1097280"/>
                <a:gd name="connsiteX18" fmla="*/ 1119447 w 1668590"/>
                <a:gd name="connsiteY18" fmla="*/ 665018 h 1097280"/>
                <a:gd name="connsiteX19" fmla="*/ 1097280 w 1668590"/>
                <a:gd name="connsiteY19" fmla="*/ 670560 h 1097280"/>
                <a:gd name="connsiteX20" fmla="*/ 1047403 w 1668590"/>
                <a:gd name="connsiteY20" fmla="*/ 676102 h 1097280"/>
                <a:gd name="connsiteX21" fmla="*/ 931025 w 1668590"/>
                <a:gd name="connsiteY21" fmla="*/ 687186 h 1097280"/>
                <a:gd name="connsiteX22" fmla="*/ 881149 w 1668590"/>
                <a:gd name="connsiteY22" fmla="*/ 692727 h 1097280"/>
                <a:gd name="connsiteX23" fmla="*/ 792480 w 1668590"/>
                <a:gd name="connsiteY23" fmla="*/ 698269 h 1097280"/>
                <a:gd name="connsiteX24" fmla="*/ 742603 w 1668590"/>
                <a:gd name="connsiteY24" fmla="*/ 703811 h 1097280"/>
                <a:gd name="connsiteX25" fmla="*/ 587432 w 1668590"/>
                <a:gd name="connsiteY25" fmla="*/ 714895 h 1097280"/>
                <a:gd name="connsiteX26" fmla="*/ 493221 w 1668590"/>
                <a:gd name="connsiteY26" fmla="*/ 725978 h 1097280"/>
                <a:gd name="connsiteX27" fmla="*/ 448887 w 1668590"/>
                <a:gd name="connsiteY27" fmla="*/ 731520 h 1097280"/>
                <a:gd name="connsiteX28" fmla="*/ 376843 w 1668590"/>
                <a:gd name="connsiteY28" fmla="*/ 737062 h 1097280"/>
                <a:gd name="connsiteX29" fmla="*/ 243840 w 1668590"/>
                <a:gd name="connsiteY29" fmla="*/ 753687 h 1097280"/>
                <a:gd name="connsiteX30" fmla="*/ 188421 w 1668590"/>
                <a:gd name="connsiteY30" fmla="*/ 764771 h 1097280"/>
                <a:gd name="connsiteX31" fmla="*/ 171796 w 1668590"/>
                <a:gd name="connsiteY31" fmla="*/ 770313 h 1097280"/>
                <a:gd name="connsiteX32" fmla="*/ 155170 w 1668590"/>
                <a:gd name="connsiteY32" fmla="*/ 781397 h 1097280"/>
                <a:gd name="connsiteX33" fmla="*/ 99752 w 1668590"/>
                <a:gd name="connsiteY33" fmla="*/ 803564 h 1097280"/>
                <a:gd name="connsiteX34" fmla="*/ 55418 w 1668590"/>
                <a:gd name="connsiteY34" fmla="*/ 836815 h 1097280"/>
                <a:gd name="connsiteX35" fmla="*/ 27709 w 1668590"/>
                <a:gd name="connsiteY35" fmla="*/ 881149 h 1097280"/>
                <a:gd name="connsiteX36" fmla="*/ 11083 w 1668590"/>
                <a:gd name="connsiteY36" fmla="*/ 925484 h 1097280"/>
                <a:gd name="connsiteX37" fmla="*/ 0 w 1668590"/>
                <a:gd name="connsiteY37" fmla="*/ 953193 h 1097280"/>
                <a:gd name="connsiteX38" fmla="*/ 11083 w 1668590"/>
                <a:gd name="connsiteY38" fmla="*/ 986444 h 1097280"/>
                <a:gd name="connsiteX39" fmla="*/ 16625 w 1668590"/>
                <a:gd name="connsiteY39" fmla="*/ 1025237 h 1097280"/>
                <a:gd name="connsiteX40" fmla="*/ 33250 w 1668590"/>
                <a:gd name="connsiteY40" fmla="*/ 1052946 h 1097280"/>
                <a:gd name="connsiteX41" fmla="*/ 44334 w 1668590"/>
                <a:gd name="connsiteY41" fmla="*/ 1069571 h 1097280"/>
                <a:gd name="connsiteX42" fmla="*/ 88669 w 1668590"/>
                <a:gd name="connsiteY42" fmla="*/ 1097280 h 109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668590" h="1097280">
                  <a:moveTo>
                    <a:pt x="1657003" y="0"/>
                  </a:moveTo>
                  <a:cubicBezTo>
                    <a:pt x="1660698" y="55418"/>
                    <a:pt x="1670968" y="110788"/>
                    <a:pt x="1668087" y="166255"/>
                  </a:cubicBezTo>
                  <a:cubicBezTo>
                    <a:pt x="1663546" y="253663"/>
                    <a:pt x="1646971" y="340039"/>
                    <a:pt x="1634836" y="426720"/>
                  </a:cubicBezTo>
                  <a:cubicBezTo>
                    <a:pt x="1634026" y="432505"/>
                    <a:pt x="1631907" y="438121"/>
                    <a:pt x="1629294" y="443346"/>
                  </a:cubicBezTo>
                  <a:cubicBezTo>
                    <a:pt x="1618478" y="464977"/>
                    <a:pt x="1598518" y="479580"/>
                    <a:pt x="1579418" y="493222"/>
                  </a:cubicBezTo>
                  <a:cubicBezTo>
                    <a:pt x="1573998" y="497093"/>
                    <a:pt x="1567909" y="500042"/>
                    <a:pt x="1562792" y="504306"/>
                  </a:cubicBezTo>
                  <a:cubicBezTo>
                    <a:pt x="1556771" y="509323"/>
                    <a:pt x="1552117" y="515831"/>
                    <a:pt x="1546167" y="520931"/>
                  </a:cubicBezTo>
                  <a:cubicBezTo>
                    <a:pt x="1528038" y="536470"/>
                    <a:pt x="1524931" y="536099"/>
                    <a:pt x="1507374" y="548640"/>
                  </a:cubicBezTo>
                  <a:cubicBezTo>
                    <a:pt x="1499858" y="554009"/>
                    <a:pt x="1493226" y="560684"/>
                    <a:pt x="1485207" y="565266"/>
                  </a:cubicBezTo>
                  <a:cubicBezTo>
                    <a:pt x="1480135" y="568164"/>
                    <a:pt x="1474051" y="568756"/>
                    <a:pt x="1468581" y="570807"/>
                  </a:cubicBezTo>
                  <a:cubicBezTo>
                    <a:pt x="1423092" y="587865"/>
                    <a:pt x="1457593" y="577835"/>
                    <a:pt x="1402080" y="592975"/>
                  </a:cubicBezTo>
                  <a:cubicBezTo>
                    <a:pt x="1394732" y="594979"/>
                    <a:pt x="1387236" y="596425"/>
                    <a:pt x="1379912" y="598517"/>
                  </a:cubicBezTo>
                  <a:cubicBezTo>
                    <a:pt x="1359146" y="604450"/>
                    <a:pt x="1364932" y="605270"/>
                    <a:pt x="1341120" y="609600"/>
                  </a:cubicBezTo>
                  <a:cubicBezTo>
                    <a:pt x="1328268" y="611937"/>
                    <a:pt x="1315258" y="613295"/>
                    <a:pt x="1302327" y="615142"/>
                  </a:cubicBezTo>
                  <a:cubicBezTo>
                    <a:pt x="1294938" y="618837"/>
                    <a:pt x="1287753" y="622972"/>
                    <a:pt x="1280160" y="626226"/>
                  </a:cubicBezTo>
                  <a:cubicBezTo>
                    <a:pt x="1265668" y="632437"/>
                    <a:pt x="1225954" y="641162"/>
                    <a:pt x="1219200" y="642851"/>
                  </a:cubicBezTo>
                  <a:cubicBezTo>
                    <a:pt x="1165143" y="656366"/>
                    <a:pt x="1232636" y="639865"/>
                    <a:pt x="1169323" y="653935"/>
                  </a:cubicBezTo>
                  <a:cubicBezTo>
                    <a:pt x="1161888" y="655587"/>
                    <a:pt x="1154591" y="657825"/>
                    <a:pt x="1147156" y="659477"/>
                  </a:cubicBezTo>
                  <a:cubicBezTo>
                    <a:pt x="1137961" y="661520"/>
                    <a:pt x="1128642" y="662975"/>
                    <a:pt x="1119447" y="665018"/>
                  </a:cubicBezTo>
                  <a:cubicBezTo>
                    <a:pt x="1112012" y="666670"/>
                    <a:pt x="1104808" y="669402"/>
                    <a:pt x="1097280" y="670560"/>
                  </a:cubicBezTo>
                  <a:cubicBezTo>
                    <a:pt x="1080747" y="673104"/>
                    <a:pt x="1064029" y="674255"/>
                    <a:pt x="1047403" y="676102"/>
                  </a:cubicBezTo>
                  <a:cubicBezTo>
                    <a:pt x="992141" y="689918"/>
                    <a:pt x="1043482" y="678536"/>
                    <a:pt x="931025" y="687186"/>
                  </a:cubicBezTo>
                  <a:cubicBezTo>
                    <a:pt x="914347" y="688469"/>
                    <a:pt x="897823" y="691393"/>
                    <a:pt x="881149" y="692727"/>
                  </a:cubicBezTo>
                  <a:cubicBezTo>
                    <a:pt x="851629" y="695088"/>
                    <a:pt x="822000" y="695907"/>
                    <a:pt x="792480" y="698269"/>
                  </a:cubicBezTo>
                  <a:cubicBezTo>
                    <a:pt x="775805" y="699603"/>
                    <a:pt x="759276" y="702459"/>
                    <a:pt x="742603" y="703811"/>
                  </a:cubicBezTo>
                  <a:cubicBezTo>
                    <a:pt x="690917" y="708002"/>
                    <a:pt x="638887" y="708463"/>
                    <a:pt x="587432" y="714895"/>
                  </a:cubicBezTo>
                  <a:lnTo>
                    <a:pt x="493221" y="725978"/>
                  </a:lnTo>
                  <a:cubicBezTo>
                    <a:pt x="478430" y="727718"/>
                    <a:pt x="463713" y="730108"/>
                    <a:pt x="448887" y="731520"/>
                  </a:cubicBezTo>
                  <a:cubicBezTo>
                    <a:pt x="424910" y="733804"/>
                    <a:pt x="400838" y="734975"/>
                    <a:pt x="376843" y="737062"/>
                  </a:cubicBezTo>
                  <a:cubicBezTo>
                    <a:pt x="329133" y="741211"/>
                    <a:pt x="292377" y="745597"/>
                    <a:pt x="243840" y="753687"/>
                  </a:cubicBezTo>
                  <a:cubicBezTo>
                    <a:pt x="217714" y="758041"/>
                    <a:pt x="211567" y="758158"/>
                    <a:pt x="188421" y="764771"/>
                  </a:cubicBezTo>
                  <a:cubicBezTo>
                    <a:pt x="182804" y="766376"/>
                    <a:pt x="177021" y="767701"/>
                    <a:pt x="171796" y="770313"/>
                  </a:cubicBezTo>
                  <a:cubicBezTo>
                    <a:pt x="165839" y="773292"/>
                    <a:pt x="161257" y="778692"/>
                    <a:pt x="155170" y="781397"/>
                  </a:cubicBezTo>
                  <a:cubicBezTo>
                    <a:pt x="128132" y="793414"/>
                    <a:pt x="122435" y="788442"/>
                    <a:pt x="99752" y="803564"/>
                  </a:cubicBezTo>
                  <a:cubicBezTo>
                    <a:pt x="84382" y="813811"/>
                    <a:pt x="65665" y="821445"/>
                    <a:pt x="55418" y="836815"/>
                  </a:cubicBezTo>
                  <a:cubicBezTo>
                    <a:pt x="46622" y="850008"/>
                    <a:pt x="34397" y="867773"/>
                    <a:pt x="27709" y="881149"/>
                  </a:cubicBezTo>
                  <a:cubicBezTo>
                    <a:pt x="16998" y="902570"/>
                    <a:pt x="18277" y="906298"/>
                    <a:pt x="11083" y="925484"/>
                  </a:cubicBezTo>
                  <a:cubicBezTo>
                    <a:pt x="7590" y="934798"/>
                    <a:pt x="3694" y="943957"/>
                    <a:pt x="0" y="953193"/>
                  </a:cubicBezTo>
                  <a:cubicBezTo>
                    <a:pt x="3694" y="964277"/>
                    <a:pt x="9431" y="974878"/>
                    <a:pt x="11083" y="986444"/>
                  </a:cubicBezTo>
                  <a:cubicBezTo>
                    <a:pt x="12930" y="999375"/>
                    <a:pt x="12494" y="1012845"/>
                    <a:pt x="16625" y="1025237"/>
                  </a:cubicBezTo>
                  <a:cubicBezTo>
                    <a:pt x="20031" y="1035456"/>
                    <a:pt x="27541" y="1043812"/>
                    <a:pt x="33250" y="1052946"/>
                  </a:cubicBezTo>
                  <a:cubicBezTo>
                    <a:pt x="36780" y="1058594"/>
                    <a:pt x="39321" y="1065185"/>
                    <a:pt x="44334" y="1069571"/>
                  </a:cubicBezTo>
                  <a:cubicBezTo>
                    <a:pt x="60640" y="1083838"/>
                    <a:pt x="71991" y="1088941"/>
                    <a:pt x="88669" y="1097280"/>
                  </a:cubicBezTo>
                </a:path>
              </a:pathLst>
            </a:custGeom>
            <a:noFill/>
            <a:ln w="31750" cap="flat" cmpd="sng" algn="ctr">
              <a:solidFill>
                <a:srgbClr val="FFC000"/>
              </a:solidFill>
              <a:prstDash val="solid"/>
              <a:round/>
              <a:headEnd type="oval" w="med" len="med"/>
              <a:tailEnd type="triangle" w="med" len="med"/>
            </a:ln>
            <a:effectLst>
              <a:glow rad="25400">
                <a:schemeClr val="tx1"/>
              </a:glo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55" name="Freeform 54"/>
            <p:cNvSpPr/>
            <p:nvPr/>
          </p:nvSpPr>
          <p:spPr bwMode="auto">
            <a:xfrm>
              <a:off x="2881488" y="2194560"/>
              <a:ext cx="4904767" cy="2405149"/>
            </a:xfrm>
            <a:custGeom>
              <a:avLst/>
              <a:gdLst>
                <a:gd name="connsiteX0" fmla="*/ 4782847 w 4904767"/>
                <a:gd name="connsiteY0" fmla="*/ 0 h 2405149"/>
                <a:gd name="connsiteX1" fmla="*/ 4816097 w 4904767"/>
                <a:gd name="connsiteY1" fmla="*/ 160712 h 2405149"/>
                <a:gd name="connsiteX2" fmla="*/ 4832723 w 4904767"/>
                <a:gd name="connsiteY2" fmla="*/ 299258 h 2405149"/>
                <a:gd name="connsiteX3" fmla="*/ 4838265 w 4904767"/>
                <a:gd name="connsiteY3" fmla="*/ 326967 h 2405149"/>
                <a:gd name="connsiteX4" fmla="*/ 4854890 w 4904767"/>
                <a:gd name="connsiteY4" fmla="*/ 482138 h 2405149"/>
                <a:gd name="connsiteX5" fmla="*/ 4865974 w 4904767"/>
                <a:gd name="connsiteY5" fmla="*/ 548640 h 2405149"/>
                <a:gd name="connsiteX6" fmla="*/ 4877057 w 4904767"/>
                <a:gd name="connsiteY6" fmla="*/ 642850 h 2405149"/>
                <a:gd name="connsiteX7" fmla="*/ 4882599 w 4904767"/>
                <a:gd name="connsiteY7" fmla="*/ 670560 h 2405149"/>
                <a:gd name="connsiteX8" fmla="*/ 4888141 w 4904767"/>
                <a:gd name="connsiteY8" fmla="*/ 731520 h 2405149"/>
                <a:gd name="connsiteX9" fmla="*/ 4899225 w 4904767"/>
                <a:gd name="connsiteY9" fmla="*/ 831272 h 2405149"/>
                <a:gd name="connsiteX10" fmla="*/ 4904767 w 4904767"/>
                <a:gd name="connsiteY10" fmla="*/ 936567 h 2405149"/>
                <a:gd name="connsiteX11" fmla="*/ 4893683 w 4904767"/>
                <a:gd name="connsiteY11" fmla="*/ 1219200 h 2405149"/>
                <a:gd name="connsiteX12" fmla="*/ 4882599 w 4904767"/>
                <a:gd name="connsiteY12" fmla="*/ 1274618 h 2405149"/>
                <a:gd name="connsiteX13" fmla="*/ 4871516 w 4904767"/>
                <a:gd name="connsiteY13" fmla="*/ 1335578 h 2405149"/>
                <a:gd name="connsiteX14" fmla="*/ 4860432 w 4904767"/>
                <a:gd name="connsiteY14" fmla="*/ 1368829 h 2405149"/>
                <a:gd name="connsiteX15" fmla="*/ 4849348 w 4904767"/>
                <a:gd name="connsiteY15" fmla="*/ 1385454 h 2405149"/>
                <a:gd name="connsiteX16" fmla="*/ 4810556 w 4904767"/>
                <a:gd name="connsiteY16" fmla="*/ 1479665 h 2405149"/>
                <a:gd name="connsiteX17" fmla="*/ 4782847 w 4904767"/>
                <a:gd name="connsiteY17" fmla="*/ 1512916 h 2405149"/>
                <a:gd name="connsiteX18" fmla="*/ 4727428 w 4904767"/>
                <a:gd name="connsiteY18" fmla="*/ 1579418 h 2405149"/>
                <a:gd name="connsiteX19" fmla="*/ 4672010 w 4904767"/>
                <a:gd name="connsiteY19" fmla="*/ 1618210 h 2405149"/>
                <a:gd name="connsiteX20" fmla="*/ 4638759 w 4904767"/>
                <a:gd name="connsiteY20" fmla="*/ 1640378 h 2405149"/>
                <a:gd name="connsiteX21" fmla="*/ 4605508 w 4904767"/>
                <a:gd name="connsiteY21" fmla="*/ 1662545 h 2405149"/>
                <a:gd name="connsiteX22" fmla="*/ 4583341 w 4904767"/>
                <a:gd name="connsiteY22" fmla="*/ 1668087 h 2405149"/>
                <a:gd name="connsiteX23" fmla="*/ 4550090 w 4904767"/>
                <a:gd name="connsiteY23" fmla="*/ 1690254 h 2405149"/>
                <a:gd name="connsiteX24" fmla="*/ 4483588 w 4904767"/>
                <a:gd name="connsiteY24" fmla="*/ 1717963 h 2405149"/>
                <a:gd name="connsiteX25" fmla="*/ 4461421 w 4904767"/>
                <a:gd name="connsiteY25" fmla="*/ 1729047 h 2405149"/>
                <a:gd name="connsiteX26" fmla="*/ 4411545 w 4904767"/>
                <a:gd name="connsiteY26" fmla="*/ 1745672 h 2405149"/>
                <a:gd name="connsiteX27" fmla="*/ 4389377 w 4904767"/>
                <a:gd name="connsiteY27" fmla="*/ 1756756 h 2405149"/>
                <a:gd name="connsiteX28" fmla="*/ 4311792 w 4904767"/>
                <a:gd name="connsiteY28" fmla="*/ 1784465 h 2405149"/>
                <a:gd name="connsiteX29" fmla="*/ 4162163 w 4904767"/>
                <a:gd name="connsiteY29" fmla="*/ 1806632 h 2405149"/>
                <a:gd name="connsiteX30" fmla="*/ 4134454 w 4904767"/>
                <a:gd name="connsiteY30" fmla="*/ 1817716 h 2405149"/>
                <a:gd name="connsiteX31" fmla="*/ 4012534 w 4904767"/>
                <a:gd name="connsiteY31" fmla="*/ 1839883 h 2405149"/>
                <a:gd name="connsiteX32" fmla="*/ 3957116 w 4904767"/>
                <a:gd name="connsiteY32" fmla="*/ 1850967 h 2405149"/>
                <a:gd name="connsiteX33" fmla="*/ 3929407 w 4904767"/>
                <a:gd name="connsiteY33" fmla="*/ 1856509 h 2405149"/>
                <a:gd name="connsiteX34" fmla="*/ 3873988 w 4904767"/>
                <a:gd name="connsiteY34" fmla="*/ 1862050 h 2405149"/>
                <a:gd name="connsiteX35" fmla="*/ 3840737 w 4904767"/>
                <a:gd name="connsiteY35" fmla="*/ 1867592 h 2405149"/>
                <a:gd name="connsiteX36" fmla="*/ 3779777 w 4904767"/>
                <a:gd name="connsiteY36" fmla="*/ 1873134 h 2405149"/>
                <a:gd name="connsiteX37" fmla="*/ 3718817 w 4904767"/>
                <a:gd name="connsiteY37" fmla="*/ 1884218 h 2405149"/>
                <a:gd name="connsiteX38" fmla="*/ 3668941 w 4904767"/>
                <a:gd name="connsiteY38" fmla="*/ 1889760 h 2405149"/>
                <a:gd name="connsiteX39" fmla="*/ 3635690 w 4904767"/>
                <a:gd name="connsiteY39" fmla="*/ 1895301 h 2405149"/>
                <a:gd name="connsiteX40" fmla="*/ 3574730 w 4904767"/>
                <a:gd name="connsiteY40" fmla="*/ 1900843 h 2405149"/>
                <a:gd name="connsiteX41" fmla="*/ 3486061 w 4904767"/>
                <a:gd name="connsiteY41" fmla="*/ 1911927 h 2405149"/>
                <a:gd name="connsiteX42" fmla="*/ 3347516 w 4904767"/>
                <a:gd name="connsiteY42" fmla="*/ 1917469 h 2405149"/>
                <a:gd name="connsiteX43" fmla="*/ 3203428 w 4904767"/>
                <a:gd name="connsiteY43" fmla="*/ 1911927 h 2405149"/>
                <a:gd name="connsiteX44" fmla="*/ 3026090 w 4904767"/>
                <a:gd name="connsiteY44" fmla="*/ 1906385 h 2405149"/>
                <a:gd name="connsiteX45" fmla="*/ 2549494 w 4904767"/>
                <a:gd name="connsiteY45" fmla="*/ 1889760 h 2405149"/>
                <a:gd name="connsiteX46" fmla="*/ 2482992 w 4904767"/>
                <a:gd name="connsiteY46" fmla="*/ 1884218 h 2405149"/>
                <a:gd name="connsiteX47" fmla="*/ 2222527 w 4904767"/>
                <a:gd name="connsiteY47" fmla="*/ 1873134 h 2405149"/>
                <a:gd name="connsiteX48" fmla="*/ 2167108 w 4904767"/>
                <a:gd name="connsiteY48" fmla="*/ 1867592 h 2405149"/>
                <a:gd name="connsiteX49" fmla="*/ 1906643 w 4904767"/>
                <a:gd name="connsiteY49" fmla="*/ 1856509 h 2405149"/>
                <a:gd name="connsiteX50" fmla="*/ 1840141 w 4904767"/>
                <a:gd name="connsiteY50" fmla="*/ 1850967 h 2405149"/>
                <a:gd name="connsiteX51" fmla="*/ 1773639 w 4904767"/>
                <a:gd name="connsiteY51" fmla="*/ 1839883 h 2405149"/>
                <a:gd name="connsiteX52" fmla="*/ 1551967 w 4904767"/>
                <a:gd name="connsiteY52" fmla="*/ 1834341 h 2405149"/>
                <a:gd name="connsiteX53" fmla="*/ 1141872 w 4904767"/>
                <a:gd name="connsiteY53" fmla="*/ 1828800 h 2405149"/>
                <a:gd name="connsiteX54" fmla="*/ 909116 w 4904767"/>
                <a:gd name="connsiteY54" fmla="*/ 1845425 h 2405149"/>
                <a:gd name="connsiteX55" fmla="*/ 848156 w 4904767"/>
                <a:gd name="connsiteY55" fmla="*/ 1850967 h 2405149"/>
                <a:gd name="connsiteX56" fmla="*/ 692985 w 4904767"/>
                <a:gd name="connsiteY56" fmla="*/ 1862050 h 2405149"/>
                <a:gd name="connsiteX57" fmla="*/ 637567 w 4904767"/>
                <a:gd name="connsiteY57" fmla="*/ 1867592 h 2405149"/>
                <a:gd name="connsiteX58" fmla="*/ 443603 w 4904767"/>
                <a:gd name="connsiteY58" fmla="*/ 1895301 h 2405149"/>
                <a:gd name="connsiteX59" fmla="*/ 382643 w 4904767"/>
                <a:gd name="connsiteY59" fmla="*/ 1906385 h 2405149"/>
                <a:gd name="connsiteX60" fmla="*/ 238556 w 4904767"/>
                <a:gd name="connsiteY60" fmla="*/ 1945178 h 2405149"/>
                <a:gd name="connsiteX61" fmla="*/ 172054 w 4904767"/>
                <a:gd name="connsiteY61" fmla="*/ 1989512 h 2405149"/>
                <a:gd name="connsiteX62" fmla="*/ 66759 w 4904767"/>
                <a:gd name="connsiteY62" fmla="*/ 2061556 h 2405149"/>
                <a:gd name="connsiteX63" fmla="*/ 33508 w 4904767"/>
                <a:gd name="connsiteY63" fmla="*/ 2100349 h 2405149"/>
                <a:gd name="connsiteX64" fmla="*/ 257 w 4904767"/>
                <a:gd name="connsiteY64" fmla="*/ 2200101 h 2405149"/>
                <a:gd name="connsiteX65" fmla="*/ 44592 w 4904767"/>
                <a:gd name="connsiteY65" fmla="*/ 2322021 h 2405149"/>
                <a:gd name="connsiteX66" fmla="*/ 111094 w 4904767"/>
                <a:gd name="connsiteY66" fmla="*/ 2382981 h 2405149"/>
                <a:gd name="connsiteX67" fmla="*/ 183137 w 4904767"/>
                <a:gd name="connsiteY67" fmla="*/ 2405149 h 2405149"/>
                <a:gd name="connsiteX68" fmla="*/ 221930 w 4904767"/>
                <a:gd name="connsiteY68" fmla="*/ 2394065 h 2405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4904767" h="2405149">
                  <a:moveTo>
                    <a:pt x="4782847" y="0"/>
                  </a:moveTo>
                  <a:cubicBezTo>
                    <a:pt x="4793930" y="53571"/>
                    <a:pt x="4807104" y="106751"/>
                    <a:pt x="4816097" y="160712"/>
                  </a:cubicBezTo>
                  <a:cubicBezTo>
                    <a:pt x="4823744" y="206592"/>
                    <a:pt x="4826575" y="253153"/>
                    <a:pt x="4832723" y="299258"/>
                  </a:cubicBezTo>
                  <a:cubicBezTo>
                    <a:pt x="4833968" y="308595"/>
                    <a:pt x="4837047" y="317627"/>
                    <a:pt x="4838265" y="326967"/>
                  </a:cubicBezTo>
                  <a:cubicBezTo>
                    <a:pt x="4859161" y="487177"/>
                    <a:pt x="4841711" y="370121"/>
                    <a:pt x="4854890" y="482138"/>
                  </a:cubicBezTo>
                  <a:cubicBezTo>
                    <a:pt x="4865036" y="568373"/>
                    <a:pt x="4855511" y="480633"/>
                    <a:pt x="4865974" y="548640"/>
                  </a:cubicBezTo>
                  <a:cubicBezTo>
                    <a:pt x="4876339" y="616013"/>
                    <a:pt x="4866785" y="570938"/>
                    <a:pt x="4877057" y="642850"/>
                  </a:cubicBezTo>
                  <a:cubicBezTo>
                    <a:pt x="4878389" y="652175"/>
                    <a:pt x="4880752" y="661323"/>
                    <a:pt x="4882599" y="670560"/>
                  </a:cubicBezTo>
                  <a:cubicBezTo>
                    <a:pt x="4884446" y="690880"/>
                    <a:pt x="4885888" y="711241"/>
                    <a:pt x="4888141" y="731520"/>
                  </a:cubicBezTo>
                  <a:cubicBezTo>
                    <a:pt x="4896508" y="806820"/>
                    <a:pt x="4892595" y="731827"/>
                    <a:pt x="4899225" y="831272"/>
                  </a:cubicBezTo>
                  <a:cubicBezTo>
                    <a:pt x="4901563" y="866341"/>
                    <a:pt x="4902920" y="901469"/>
                    <a:pt x="4904767" y="936567"/>
                  </a:cubicBezTo>
                  <a:cubicBezTo>
                    <a:pt x="4897129" y="1280250"/>
                    <a:pt x="4913144" y="1092707"/>
                    <a:pt x="4893683" y="1219200"/>
                  </a:cubicBezTo>
                  <a:cubicBezTo>
                    <a:pt x="4886405" y="1266504"/>
                    <a:pt x="4892678" y="1244380"/>
                    <a:pt x="4882599" y="1274618"/>
                  </a:cubicBezTo>
                  <a:cubicBezTo>
                    <a:pt x="4878698" y="1301925"/>
                    <a:pt x="4878639" y="1311832"/>
                    <a:pt x="4871516" y="1335578"/>
                  </a:cubicBezTo>
                  <a:cubicBezTo>
                    <a:pt x="4868159" y="1346769"/>
                    <a:pt x="4866913" y="1359108"/>
                    <a:pt x="4860432" y="1368829"/>
                  </a:cubicBezTo>
                  <a:lnTo>
                    <a:pt x="4849348" y="1385454"/>
                  </a:lnTo>
                  <a:cubicBezTo>
                    <a:pt x="4841642" y="1408572"/>
                    <a:pt x="4827225" y="1459662"/>
                    <a:pt x="4810556" y="1479665"/>
                  </a:cubicBezTo>
                  <a:cubicBezTo>
                    <a:pt x="4801320" y="1490749"/>
                    <a:pt x="4791504" y="1501374"/>
                    <a:pt x="4782847" y="1512916"/>
                  </a:cubicBezTo>
                  <a:cubicBezTo>
                    <a:pt x="4761042" y="1541989"/>
                    <a:pt x="4759440" y="1557010"/>
                    <a:pt x="4727428" y="1579418"/>
                  </a:cubicBezTo>
                  <a:lnTo>
                    <a:pt x="4672010" y="1618210"/>
                  </a:lnTo>
                  <a:cubicBezTo>
                    <a:pt x="4671975" y="1618234"/>
                    <a:pt x="4638794" y="1640355"/>
                    <a:pt x="4638759" y="1640378"/>
                  </a:cubicBezTo>
                  <a:cubicBezTo>
                    <a:pt x="4627675" y="1647767"/>
                    <a:pt x="4618431" y="1659314"/>
                    <a:pt x="4605508" y="1662545"/>
                  </a:cubicBezTo>
                  <a:lnTo>
                    <a:pt x="4583341" y="1668087"/>
                  </a:lnTo>
                  <a:cubicBezTo>
                    <a:pt x="4572257" y="1675476"/>
                    <a:pt x="4561513" y="1683400"/>
                    <a:pt x="4550090" y="1690254"/>
                  </a:cubicBezTo>
                  <a:cubicBezTo>
                    <a:pt x="4527397" y="1703870"/>
                    <a:pt x="4509692" y="1707086"/>
                    <a:pt x="4483588" y="1717963"/>
                  </a:cubicBezTo>
                  <a:cubicBezTo>
                    <a:pt x="4475962" y="1721140"/>
                    <a:pt x="4469132" y="1726081"/>
                    <a:pt x="4461421" y="1729047"/>
                  </a:cubicBezTo>
                  <a:cubicBezTo>
                    <a:pt x="4445064" y="1735338"/>
                    <a:pt x="4427902" y="1739381"/>
                    <a:pt x="4411545" y="1745672"/>
                  </a:cubicBezTo>
                  <a:cubicBezTo>
                    <a:pt x="4403834" y="1748638"/>
                    <a:pt x="4396926" y="1753401"/>
                    <a:pt x="4389377" y="1756756"/>
                  </a:cubicBezTo>
                  <a:cubicBezTo>
                    <a:pt x="4370703" y="1765056"/>
                    <a:pt x="4326525" y="1781065"/>
                    <a:pt x="4311792" y="1784465"/>
                  </a:cubicBezTo>
                  <a:cubicBezTo>
                    <a:pt x="4246011" y="1799645"/>
                    <a:pt x="4222117" y="1800636"/>
                    <a:pt x="4162163" y="1806632"/>
                  </a:cubicBezTo>
                  <a:cubicBezTo>
                    <a:pt x="4152927" y="1810327"/>
                    <a:pt x="4144066" y="1815153"/>
                    <a:pt x="4134454" y="1817716"/>
                  </a:cubicBezTo>
                  <a:cubicBezTo>
                    <a:pt x="4098775" y="1827231"/>
                    <a:pt x="4047783" y="1832833"/>
                    <a:pt x="4012534" y="1839883"/>
                  </a:cubicBezTo>
                  <a:lnTo>
                    <a:pt x="3957116" y="1850967"/>
                  </a:lnTo>
                  <a:cubicBezTo>
                    <a:pt x="3947880" y="1852814"/>
                    <a:pt x="3938780" y="1855572"/>
                    <a:pt x="3929407" y="1856509"/>
                  </a:cubicBezTo>
                  <a:cubicBezTo>
                    <a:pt x="3910934" y="1858356"/>
                    <a:pt x="3892410" y="1859747"/>
                    <a:pt x="3873988" y="1862050"/>
                  </a:cubicBezTo>
                  <a:cubicBezTo>
                    <a:pt x="3862838" y="1863444"/>
                    <a:pt x="3851897" y="1866279"/>
                    <a:pt x="3840737" y="1867592"/>
                  </a:cubicBezTo>
                  <a:cubicBezTo>
                    <a:pt x="3820473" y="1869976"/>
                    <a:pt x="3800097" y="1871287"/>
                    <a:pt x="3779777" y="1873134"/>
                  </a:cubicBezTo>
                  <a:cubicBezTo>
                    <a:pt x="3758880" y="1877314"/>
                    <a:pt x="3740089" y="1881382"/>
                    <a:pt x="3718817" y="1884218"/>
                  </a:cubicBezTo>
                  <a:cubicBezTo>
                    <a:pt x="3702236" y="1886429"/>
                    <a:pt x="3685522" y="1887549"/>
                    <a:pt x="3668941" y="1889760"/>
                  </a:cubicBezTo>
                  <a:cubicBezTo>
                    <a:pt x="3657803" y="1891245"/>
                    <a:pt x="3646850" y="1893988"/>
                    <a:pt x="3635690" y="1895301"/>
                  </a:cubicBezTo>
                  <a:cubicBezTo>
                    <a:pt x="3615426" y="1897685"/>
                    <a:pt x="3594994" y="1898459"/>
                    <a:pt x="3574730" y="1900843"/>
                  </a:cubicBezTo>
                  <a:cubicBezTo>
                    <a:pt x="3509944" y="1908465"/>
                    <a:pt x="3574506" y="1906873"/>
                    <a:pt x="3486061" y="1911927"/>
                  </a:cubicBezTo>
                  <a:cubicBezTo>
                    <a:pt x="3439918" y="1914564"/>
                    <a:pt x="3393698" y="1915622"/>
                    <a:pt x="3347516" y="1917469"/>
                  </a:cubicBezTo>
                  <a:lnTo>
                    <a:pt x="3203428" y="1911927"/>
                  </a:lnTo>
                  <a:lnTo>
                    <a:pt x="3026090" y="1906385"/>
                  </a:lnTo>
                  <a:cubicBezTo>
                    <a:pt x="2549403" y="1888945"/>
                    <a:pt x="2937209" y="1900528"/>
                    <a:pt x="2549494" y="1889760"/>
                  </a:cubicBezTo>
                  <a:cubicBezTo>
                    <a:pt x="2527327" y="1887913"/>
                    <a:pt x="2505207" y="1885348"/>
                    <a:pt x="2482992" y="1884218"/>
                  </a:cubicBezTo>
                  <a:lnTo>
                    <a:pt x="2222527" y="1873134"/>
                  </a:lnTo>
                  <a:cubicBezTo>
                    <a:pt x="2204054" y="1871287"/>
                    <a:pt x="2185643" y="1868651"/>
                    <a:pt x="2167108" y="1867592"/>
                  </a:cubicBezTo>
                  <a:cubicBezTo>
                    <a:pt x="1678570" y="1839675"/>
                    <a:pt x="2347021" y="1882412"/>
                    <a:pt x="1906643" y="1856509"/>
                  </a:cubicBezTo>
                  <a:cubicBezTo>
                    <a:pt x="1884437" y="1855203"/>
                    <a:pt x="1862213" y="1853726"/>
                    <a:pt x="1840141" y="1850967"/>
                  </a:cubicBezTo>
                  <a:cubicBezTo>
                    <a:pt x="1817841" y="1848179"/>
                    <a:pt x="1796075" y="1841177"/>
                    <a:pt x="1773639" y="1839883"/>
                  </a:cubicBezTo>
                  <a:cubicBezTo>
                    <a:pt x="1699848" y="1835626"/>
                    <a:pt x="1625869" y="1835637"/>
                    <a:pt x="1551967" y="1834341"/>
                  </a:cubicBezTo>
                  <a:lnTo>
                    <a:pt x="1141872" y="1828800"/>
                  </a:lnTo>
                  <a:cubicBezTo>
                    <a:pt x="971644" y="1842983"/>
                    <a:pt x="1218355" y="1822797"/>
                    <a:pt x="909116" y="1845425"/>
                  </a:cubicBezTo>
                  <a:cubicBezTo>
                    <a:pt x="888767" y="1846914"/>
                    <a:pt x="868500" y="1849402"/>
                    <a:pt x="848156" y="1850967"/>
                  </a:cubicBezTo>
                  <a:cubicBezTo>
                    <a:pt x="746518" y="1858786"/>
                    <a:pt x="787928" y="1853794"/>
                    <a:pt x="692985" y="1862050"/>
                  </a:cubicBezTo>
                  <a:cubicBezTo>
                    <a:pt x="674490" y="1863658"/>
                    <a:pt x="655969" y="1865138"/>
                    <a:pt x="637567" y="1867592"/>
                  </a:cubicBezTo>
                  <a:cubicBezTo>
                    <a:pt x="572829" y="1876224"/>
                    <a:pt x="507861" y="1883617"/>
                    <a:pt x="443603" y="1895301"/>
                  </a:cubicBezTo>
                  <a:cubicBezTo>
                    <a:pt x="423283" y="1898996"/>
                    <a:pt x="402711" y="1901504"/>
                    <a:pt x="382643" y="1906385"/>
                  </a:cubicBezTo>
                  <a:cubicBezTo>
                    <a:pt x="334313" y="1918141"/>
                    <a:pt x="238556" y="1945178"/>
                    <a:pt x="238556" y="1945178"/>
                  </a:cubicBezTo>
                  <a:cubicBezTo>
                    <a:pt x="216389" y="1959956"/>
                    <a:pt x="194707" y="1975489"/>
                    <a:pt x="172054" y="1989512"/>
                  </a:cubicBezTo>
                  <a:cubicBezTo>
                    <a:pt x="111822" y="2026798"/>
                    <a:pt x="124186" y="2007717"/>
                    <a:pt x="66759" y="2061556"/>
                  </a:cubicBezTo>
                  <a:cubicBezTo>
                    <a:pt x="54334" y="2073204"/>
                    <a:pt x="44592" y="2087418"/>
                    <a:pt x="33508" y="2100349"/>
                  </a:cubicBezTo>
                  <a:cubicBezTo>
                    <a:pt x="24314" y="2123335"/>
                    <a:pt x="1903" y="2172126"/>
                    <a:pt x="257" y="2200101"/>
                  </a:cubicBezTo>
                  <a:cubicBezTo>
                    <a:pt x="-2435" y="2245860"/>
                    <a:pt x="16204" y="2286163"/>
                    <a:pt x="44592" y="2322021"/>
                  </a:cubicBezTo>
                  <a:cubicBezTo>
                    <a:pt x="63258" y="2345598"/>
                    <a:pt x="85308" y="2367509"/>
                    <a:pt x="111094" y="2382981"/>
                  </a:cubicBezTo>
                  <a:cubicBezTo>
                    <a:pt x="132639" y="2395908"/>
                    <a:pt x="159123" y="2397760"/>
                    <a:pt x="183137" y="2405149"/>
                  </a:cubicBezTo>
                  <a:lnTo>
                    <a:pt x="221930" y="2394065"/>
                  </a:lnTo>
                </a:path>
              </a:pathLst>
            </a:custGeom>
            <a:noFill/>
            <a:ln w="31750" cap="flat" cmpd="sng" algn="ctr">
              <a:solidFill>
                <a:srgbClr val="FFC000"/>
              </a:solidFill>
              <a:prstDash val="solid"/>
              <a:round/>
              <a:headEnd type="oval" w="med" len="med"/>
              <a:tailEnd type="triangle" w="med" len="med"/>
            </a:ln>
            <a:effectLst>
              <a:glow rad="25400">
                <a:schemeClr val="tx1"/>
              </a:glo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/>
                <p:cNvSpPr txBox="1"/>
                <p:nvPr/>
              </p:nvSpPr>
              <p:spPr>
                <a:xfrm>
                  <a:off x="1920240" y="4937760"/>
                  <a:ext cx="365760" cy="369332"/>
                </a:xfrm>
                <a:prstGeom prst="rect">
                  <a:avLst/>
                </a:prstGeom>
                <a:noFill/>
              </p:spPr>
              <p:txBody>
                <a:bodyPr wrap="square" t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MU Bright" panose="02000603000000000000" pitchFamily="2" charset="0"/>
                          </a:rPr>
                          <m:t>∅</m:t>
                        </m:r>
                      </m:oMath>
                    </m:oMathPara>
                  </a14:m>
                  <a:endParaRPr lang="en-US" dirty="0" err="1">
                    <a:solidFill>
                      <a:schemeClr val="tx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20240" y="4937760"/>
                  <a:ext cx="365760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8333" r="-10000" b="-1639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4E3A16D7-6D63-4868-B58D-19169B543836}"/>
              </a:ext>
            </a:extLst>
          </p:cNvPr>
          <p:cNvSpPr txBox="1"/>
          <p:nvPr/>
        </p:nvSpPr>
        <p:spPr>
          <a:xfrm>
            <a:off x="393191" y="6035040"/>
            <a:ext cx="8366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Calibri" pitchFamily="34" charset="0"/>
              </a:rPr>
              <a:t>What would happen if we execute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*(list-&gt;next) = *list</a:t>
            </a:r>
            <a:r>
              <a:rPr lang="en-US" sz="2200" dirty="0">
                <a:latin typeface="Calibri" pitchFamily="34" charset="0"/>
              </a:rPr>
              <a:t>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8EFA145E-5D6E-4A95-8EF0-5AF917E5C7A1}"/>
                  </a:ext>
                </a:extLst>
              </p14:cNvPr>
              <p14:cNvContentPartPr/>
              <p14:nvPr/>
            </p14:nvContentPartPr>
            <p14:xfrm>
              <a:off x="154800" y="1101240"/>
              <a:ext cx="8967240" cy="549216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8EFA145E-5D6E-4A95-8EF0-5AF917E5C7A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5440" y="1091880"/>
                <a:ext cx="8985960" cy="5510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03549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B5515-829D-41C5-A64E-05E1ED291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Something’s Fishy… 🐟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8481A-7D1E-4882-8D6F-DB3E470FE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(benign) memory leak!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Try running with </a:t>
            </a:r>
            <a:r>
              <a:rPr lang="en-US" dirty="0" err="1"/>
              <a:t>Valgrind</a:t>
            </a:r>
            <a:r>
              <a:rPr lang="en-US" dirty="0"/>
              <a:t>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403762-6859-4BB1-841E-FE24C6E6ED5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5</a:t>
            </a:fld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C4D191F9-D32A-4FFA-8FEA-DCE1A09F0814}"/>
              </a:ext>
            </a:extLst>
          </p:cNvPr>
          <p:cNvSpPr/>
          <p:nvPr/>
        </p:nvSpPr>
        <p:spPr bwMode="auto">
          <a:xfrm>
            <a:off x="914400" y="1920240"/>
            <a:ext cx="5486400" cy="219456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hello =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"Hi there!"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goodbye =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"Bye 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bye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hello);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goodbye);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ounded Rectangle 44">
            <a:extLst>
              <a:ext uri="{FF2B5EF4-FFF2-40B4-BE49-F238E27FC236}">
                <a16:creationId xmlns:a16="http://schemas.microsoft.com/office/drawing/2014/main" id="{AD822ABC-FC49-4B77-B3A6-18BB340BA7C2}"/>
              </a:ext>
            </a:extLst>
          </p:cNvPr>
          <p:cNvSpPr/>
          <p:nvPr/>
        </p:nvSpPr>
        <p:spPr bwMode="auto">
          <a:xfrm>
            <a:off x="872239" y="4937760"/>
            <a:ext cx="7315200" cy="731520"/>
          </a:xfrm>
          <a:prstGeom prst="roundRect">
            <a:avLst>
              <a:gd name="adj" fmla="val 2602"/>
            </a:avLst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–Wall -g –o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manual_list_void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manual_list_void.c</a:t>
            </a:r>
            <a:endParaRPr lang="en-US" sz="1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valgrind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--leak-check=full ./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manual_list_void</a:t>
            </a:r>
            <a:endParaRPr lang="en-US" sz="1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88A9B79-9576-4BF2-9B5B-E39937F02D45}"/>
              </a:ext>
            </a:extLst>
          </p:cNvPr>
          <p:cNvCxnSpPr/>
          <p:nvPr/>
        </p:nvCxnSpPr>
        <p:spPr bwMode="auto">
          <a:xfrm>
            <a:off x="457200" y="3941064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885471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Structuring Interfaces</a:t>
            </a:r>
          </a:p>
          <a:p>
            <a:r>
              <a:rPr lang="en-US" dirty="0"/>
              <a:t>C Preprocessor and Header Guards</a:t>
            </a:r>
          </a:p>
          <a:p>
            <a:r>
              <a:rPr lang="en-US" dirty="0"/>
              <a:t>Visibility of Symbols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extern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</a:p>
          <a:p>
            <a:pPr lvl="1"/>
            <a:endParaRPr lang="en-US" b="1" dirty="0">
              <a:solidFill>
                <a:srgbClr val="4B2A85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520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Multi-File C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create a linked list </a:t>
            </a:r>
            <a:r>
              <a:rPr lang="en-US" i="1" dirty="0">
                <a:solidFill>
                  <a:srgbClr val="0066FF"/>
                </a:solidFill>
              </a:rPr>
              <a:t>module</a:t>
            </a:r>
            <a:endParaRPr lang="en-US" dirty="0"/>
          </a:p>
          <a:p>
            <a:pPr lvl="1"/>
            <a:r>
              <a:rPr lang="en-US" dirty="0"/>
              <a:t>A module is a self-contained piece of an overall program</a:t>
            </a:r>
          </a:p>
          <a:p>
            <a:pPr lvl="2"/>
            <a:r>
              <a:rPr lang="en-US" dirty="0"/>
              <a:t>Has externally visible functions that customers can invoke</a:t>
            </a:r>
          </a:p>
          <a:p>
            <a:pPr lvl="2"/>
            <a:r>
              <a:rPr lang="en-US" dirty="0"/>
              <a:t>Has externally visible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dirty="0" err="1"/>
              <a:t>s</a:t>
            </a:r>
            <a:r>
              <a:rPr lang="en-US" dirty="0"/>
              <a:t>, and perhaps global variables, that customers can use</a:t>
            </a:r>
          </a:p>
          <a:p>
            <a:pPr lvl="2"/>
            <a:r>
              <a:rPr lang="en-US" dirty="0"/>
              <a:t>May have internal functions,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dirty="0" err="1"/>
              <a:t>s</a:t>
            </a:r>
            <a:r>
              <a:rPr lang="en-US" dirty="0"/>
              <a:t>, or global variables that customers should </a:t>
            </a:r>
            <a:r>
              <a:rPr lang="en-US" i="1" dirty="0"/>
              <a:t>not</a:t>
            </a:r>
            <a:r>
              <a:rPr lang="en-US" dirty="0"/>
              <a:t> look at</a:t>
            </a:r>
          </a:p>
          <a:p>
            <a:pPr lvl="1"/>
            <a:r>
              <a:rPr lang="en-US" dirty="0"/>
              <a:t>Can be developed independently and re-used in different projects</a:t>
            </a:r>
          </a:p>
          <a:p>
            <a:pPr lvl="3"/>
            <a:endParaRPr lang="en-US" dirty="0"/>
          </a:p>
          <a:p>
            <a:r>
              <a:rPr lang="en-US" dirty="0"/>
              <a:t>The module’s </a:t>
            </a:r>
            <a:r>
              <a:rPr lang="en-US" i="1" dirty="0">
                <a:solidFill>
                  <a:srgbClr val="0066FF"/>
                </a:solidFill>
              </a:rPr>
              <a:t>interface</a:t>
            </a:r>
            <a:r>
              <a:rPr lang="en-US" dirty="0"/>
              <a:t> is its set </a:t>
            </a:r>
            <a:br>
              <a:rPr lang="en-US" dirty="0"/>
            </a:br>
            <a:r>
              <a:rPr lang="en-US" dirty="0"/>
              <a:t>of public functions,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dirty="0"/>
              <a:t>s, </a:t>
            </a:r>
            <a:br>
              <a:rPr lang="en-US" dirty="0"/>
            </a:br>
            <a:r>
              <a:rPr lang="en-US" dirty="0"/>
              <a:t>and global variables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7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B874DDA-E255-40E7-BC83-CD74D182D7BD}"/>
              </a:ext>
            </a:extLst>
          </p:cNvPr>
          <p:cNvGrpSpPr>
            <a:grpSpLocks noChangeAspect="1"/>
          </p:cNvGrpSpPr>
          <p:nvPr/>
        </p:nvGrpSpPr>
        <p:grpSpPr>
          <a:xfrm>
            <a:off x="5534707" y="4532318"/>
            <a:ext cx="3291840" cy="1920240"/>
            <a:chOff x="2194560" y="3657600"/>
            <a:chExt cx="4389120" cy="2560320"/>
          </a:xfrm>
        </p:grpSpPr>
        <p:sp>
          <p:nvSpPr>
            <p:cNvPr id="8" name="Freeform 25">
              <a:extLst>
                <a:ext uri="{FF2B5EF4-FFF2-40B4-BE49-F238E27FC236}">
                  <a16:creationId xmlns:a16="http://schemas.microsoft.com/office/drawing/2014/main" id="{BA07B6D7-48E9-4EF9-8B53-384DBA32157D}"/>
                </a:ext>
              </a:extLst>
            </p:cNvPr>
            <p:cNvSpPr/>
            <p:nvPr/>
          </p:nvSpPr>
          <p:spPr bwMode="auto">
            <a:xfrm>
              <a:off x="2194560" y="3657600"/>
              <a:ext cx="4389120" cy="2560320"/>
            </a:xfrm>
            <a:custGeom>
              <a:avLst/>
              <a:gdLst>
                <a:gd name="connsiteX0" fmla="*/ 0 w 4389120"/>
                <a:gd name="connsiteY0" fmla="*/ 0 h 2560320"/>
                <a:gd name="connsiteX1" fmla="*/ 1499616 w 4389120"/>
                <a:gd name="connsiteY1" fmla="*/ 0 h 2560320"/>
                <a:gd name="connsiteX2" fmla="*/ 2889504 w 4389120"/>
                <a:gd name="connsiteY2" fmla="*/ 0 h 2560320"/>
                <a:gd name="connsiteX3" fmla="*/ 4389120 w 4389120"/>
                <a:gd name="connsiteY3" fmla="*/ 0 h 2560320"/>
                <a:gd name="connsiteX4" fmla="*/ 4389120 w 4389120"/>
                <a:gd name="connsiteY4" fmla="*/ 1243584 h 2560320"/>
                <a:gd name="connsiteX5" fmla="*/ 4169664 w 4389120"/>
                <a:gd name="connsiteY5" fmla="*/ 1243584 h 2560320"/>
                <a:gd name="connsiteX6" fmla="*/ 4169664 w 4389120"/>
                <a:gd name="connsiteY6" fmla="*/ 1517904 h 2560320"/>
                <a:gd name="connsiteX7" fmla="*/ 3931920 w 4389120"/>
                <a:gd name="connsiteY7" fmla="*/ 1517904 h 2560320"/>
                <a:gd name="connsiteX8" fmla="*/ 3712464 w 4389120"/>
                <a:gd name="connsiteY8" fmla="*/ 1266444 h 2560320"/>
                <a:gd name="connsiteX9" fmla="*/ 3712464 w 4389120"/>
                <a:gd name="connsiteY9" fmla="*/ 1517904 h 2560320"/>
                <a:gd name="connsiteX10" fmla="*/ 3182112 w 4389120"/>
                <a:gd name="connsiteY10" fmla="*/ 1517904 h 2560320"/>
                <a:gd name="connsiteX11" fmla="*/ 3409406 w 4389120"/>
                <a:gd name="connsiteY11" fmla="*/ 1243584 h 2560320"/>
                <a:gd name="connsiteX12" fmla="*/ 2889504 w 4389120"/>
                <a:gd name="connsiteY12" fmla="*/ 1243584 h 2560320"/>
                <a:gd name="connsiteX13" fmla="*/ 2889504 w 4389120"/>
                <a:gd name="connsiteY13" fmla="*/ 2560320 h 2560320"/>
                <a:gd name="connsiteX14" fmla="*/ 1499616 w 4389120"/>
                <a:gd name="connsiteY14" fmla="*/ 2560320 h 2560320"/>
                <a:gd name="connsiteX15" fmla="*/ 1499616 w 4389120"/>
                <a:gd name="connsiteY15" fmla="*/ 1243584 h 2560320"/>
                <a:gd name="connsiteX16" fmla="*/ 1060704 w 4389120"/>
                <a:gd name="connsiteY16" fmla="*/ 1243584 h 2560320"/>
                <a:gd name="connsiteX17" fmla="*/ 1060704 w 4389120"/>
                <a:gd name="connsiteY17" fmla="*/ 1517904 h 2560320"/>
                <a:gd name="connsiteX18" fmla="*/ 768096 w 4389120"/>
                <a:gd name="connsiteY18" fmla="*/ 1517904 h 2560320"/>
                <a:gd name="connsiteX19" fmla="*/ 768096 w 4389120"/>
                <a:gd name="connsiteY19" fmla="*/ 1335024 h 2560320"/>
                <a:gd name="connsiteX20" fmla="*/ 420624 w 4389120"/>
                <a:gd name="connsiteY20" fmla="*/ 1335024 h 2560320"/>
                <a:gd name="connsiteX21" fmla="*/ 420624 w 4389120"/>
                <a:gd name="connsiteY21" fmla="*/ 1517904 h 2560320"/>
                <a:gd name="connsiteX22" fmla="*/ 219456 w 4389120"/>
                <a:gd name="connsiteY22" fmla="*/ 1517904 h 2560320"/>
                <a:gd name="connsiteX23" fmla="*/ 219456 w 4389120"/>
                <a:gd name="connsiteY23" fmla="*/ 1243584 h 2560320"/>
                <a:gd name="connsiteX24" fmla="*/ 0 w 4389120"/>
                <a:gd name="connsiteY24" fmla="*/ 1243584 h 2560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389120" h="2560320">
                  <a:moveTo>
                    <a:pt x="0" y="0"/>
                  </a:moveTo>
                  <a:lnTo>
                    <a:pt x="1499616" y="0"/>
                  </a:lnTo>
                  <a:lnTo>
                    <a:pt x="2889504" y="0"/>
                  </a:lnTo>
                  <a:lnTo>
                    <a:pt x="4389120" y="0"/>
                  </a:lnTo>
                  <a:lnTo>
                    <a:pt x="4389120" y="1243584"/>
                  </a:lnTo>
                  <a:lnTo>
                    <a:pt x="4169664" y="1243584"/>
                  </a:lnTo>
                  <a:lnTo>
                    <a:pt x="4169664" y="1517904"/>
                  </a:lnTo>
                  <a:lnTo>
                    <a:pt x="3931920" y="1517904"/>
                  </a:lnTo>
                  <a:lnTo>
                    <a:pt x="3712464" y="1266444"/>
                  </a:lnTo>
                  <a:lnTo>
                    <a:pt x="3712464" y="1517904"/>
                  </a:lnTo>
                  <a:lnTo>
                    <a:pt x="3182112" y="1517904"/>
                  </a:lnTo>
                  <a:lnTo>
                    <a:pt x="3409406" y="1243584"/>
                  </a:lnTo>
                  <a:lnTo>
                    <a:pt x="2889504" y="1243584"/>
                  </a:lnTo>
                  <a:lnTo>
                    <a:pt x="2889504" y="2560320"/>
                  </a:lnTo>
                  <a:lnTo>
                    <a:pt x="1499616" y="2560320"/>
                  </a:lnTo>
                  <a:lnTo>
                    <a:pt x="1499616" y="1243584"/>
                  </a:lnTo>
                  <a:lnTo>
                    <a:pt x="1060704" y="1243584"/>
                  </a:lnTo>
                  <a:lnTo>
                    <a:pt x="1060704" y="1517904"/>
                  </a:lnTo>
                  <a:lnTo>
                    <a:pt x="768096" y="1517904"/>
                  </a:lnTo>
                  <a:lnTo>
                    <a:pt x="768096" y="1335024"/>
                  </a:lnTo>
                  <a:lnTo>
                    <a:pt x="420624" y="1335024"/>
                  </a:lnTo>
                  <a:lnTo>
                    <a:pt x="420624" y="1517904"/>
                  </a:lnTo>
                  <a:lnTo>
                    <a:pt x="219456" y="1517904"/>
                  </a:lnTo>
                  <a:lnTo>
                    <a:pt x="219456" y="1243584"/>
                  </a:lnTo>
                  <a:lnTo>
                    <a:pt x="0" y="1243584"/>
                  </a:lnTo>
                  <a:close/>
                </a:path>
              </a:pathLst>
            </a:custGeom>
            <a:solidFill>
              <a:srgbClr val="D94B7B"/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main program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9" name="Freeform 23">
              <a:extLst>
                <a:ext uri="{FF2B5EF4-FFF2-40B4-BE49-F238E27FC236}">
                  <a16:creationId xmlns:a16="http://schemas.microsoft.com/office/drawing/2014/main" id="{2F10D6C9-9B2A-4A57-9198-8328C3ED73C0}"/>
                </a:ext>
              </a:extLst>
            </p:cNvPr>
            <p:cNvSpPr/>
            <p:nvPr/>
          </p:nvSpPr>
          <p:spPr bwMode="auto">
            <a:xfrm>
              <a:off x="2194560" y="4937760"/>
              <a:ext cx="1463040" cy="1280160"/>
            </a:xfrm>
            <a:custGeom>
              <a:avLst/>
              <a:gdLst>
                <a:gd name="connsiteX0" fmla="*/ 0 w 1463040"/>
                <a:gd name="connsiteY0" fmla="*/ 0 h 1280160"/>
                <a:gd name="connsiteX1" fmla="*/ 182880 w 1463040"/>
                <a:gd name="connsiteY1" fmla="*/ 0 h 1280160"/>
                <a:gd name="connsiteX2" fmla="*/ 182880 w 1463040"/>
                <a:gd name="connsiteY2" fmla="*/ 274320 h 1280160"/>
                <a:gd name="connsiteX3" fmla="*/ 457200 w 1463040"/>
                <a:gd name="connsiteY3" fmla="*/ 274320 h 1280160"/>
                <a:gd name="connsiteX4" fmla="*/ 457200 w 1463040"/>
                <a:gd name="connsiteY4" fmla="*/ 91440 h 1280160"/>
                <a:gd name="connsiteX5" fmla="*/ 731520 w 1463040"/>
                <a:gd name="connsiteY5" fmla="*/ 91440 h 1280160"/>
                <a:gd name="connsiteX6" fmla="*/ 731520 w 1463040"/>
                <a:gd name="connsiteY6" fmla="*/ 274320 h 1280160"/>
                <a:gd name="connsiteX7" fmla="*/ 1097280 w 1463040"/>
                <a:gd name="connsiteY7" fmla="*/ 274320 h 1280160"/>
                <a:gd name="connsiteX8" fmla="*/ 1097280 w 1463040"/>
                <a:gd name="connsiteY8" fmla="*/ 0 h 1280160"/>
                <a:gd name="connsiteX9" fmla="*/ 1463040 w 1463040"/>
                <a:gd name="connsiteY9" fmla="*/ 0 h 1280160"/>
                <a:gd name="connsiteX10" fmla="*/ 1463040 w 1463040"/>
                <a:gd name="connsiteY10" fmla="*/ 274320 h 1280160"/>
                <a:gd name="connsiteX11" fmla="*/ 1463040 w 1463040"/>
                <a:gd name="connsiteY11" fmla="*/ 1280160 h 1280160"/>
                <a:gd name="connsiteX12" fmla="*/ 0 w 1463040"/>
                <a:gd name="connsiteY12" fmla="*/ 1280160 h 1280160"/>
                <a:gd name="connsiteX13" fmla="*/ 0 w 1463040"/>
                <a:gd name="connsiteY13" fmla="*/ 274320 h 1280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63040" h="1280160">
                  <a:moveTo>
                    <a:pt x="0" y="0"/>
                  </a:moveTo>
                  <a:lnTo>
                    <a:pt x="182880" y="0"/>
                  </a:lnTo>
                  <a:lnTo>
                    <a:pt x="182880" y="274320"/>
                  </a:lnTo>
                  <a:lnTo>
                    <a:pt x="457200" y="274320"/>
                  </a:lnTo>
                  <a:lnTo>
                    <a:pt x="457200" y="91440"/>
                  </a:lnTo>
                  <a:lnTo>
                    <a:pt x="731520" y="91440"/>
                  </a:lnTo>
                  <a:lnTo>
                    <a:pt x="731520" y="274320"/>
                  </a:lnTo>
                  <a:lnTo>
                    <a:pt x="1097280" y="274320"/>
                  </a:lnTo>
                  <a:lnTo>
                    <a:pt x="1097280" y="0"/>
                  </a:lnTo>
                  <a:lnTo>
                    <a:pt x="1463040" y="0"/>
                  </a:lnTo>
                  <a:lnTo>
                    <a:pt x="1463040" y="274320"/>
                  </a:lnTo>
                  <a:lnTo>
                    <a:pt x="1463040" y="1280160"/>
                  </a:lnTo>
                  <a:lnTo>
                    <a:pt x="0" y="1280160"/>
                  </a:lnTo>
                  <a:lnTo>
                    <a:pt x="0" y="274320"/>
                  </a:lnTo>
                  <a:close/>
                </a:path>
              </a:pathLst>
            </a:custGeom>
            <a:solidFill>
              <a:srgbClr val="0066FF"/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91440" rIns="9144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rgbClr val="FFFF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linked</a:t>
              </a:r>
              <a:br>
                <a:rPr lang="en-US" sz="2000" dirty="0">
                  <a:solidFill>
                    <a:srgbClr val="FFFF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sz="2000" dirty="0">
                  <a:solidFill>
                    <a:srgbClr val="FFFF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list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000" dirty="0">
                <a:solidFill>
                  <a:srgbClr val="FFFF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0" name="Freeform 24">
              <a:extLst>
                <a:ext uri="{FF2B5EF4-FFF2-40B4-BE49-F238E27FC236}">
                  <a16:creationId xmlns:a16="http://schemas.microsoft.com/office/drawing/2014/main" id="{635687BE-B6B9-4DDB-B44B-C0DE5F39B7FF}"/>
                </a:ext>
              </a:extLst>
            </p:cNvPr>
            <p:cNvSpPr/>
            <p:nvPr/>
          </p:nvSpPr>
          <p:spPr bwMode="auto">
            <a:xfrm>
              <a:off x="5120640" y="4937760"/>
              <a:ext cx="1463040" cy="1280160"/>
            </a:xfrm>
            <a:custGeom>
              <a:avLst/>
              <a:gdLst>
                <a:gd name="connsiteX0" fmla="*/ 0 w 1463040"/>
                <a:gd name="connsiteY0" fmla="*/ 0 h 1280160"/>
                <a:gd name="connsiteX1" fmla="*/ 411480 w 1463040"/>
                <a:gd name="connsiteY1" fmla="*/ 0 h 1280160"/>
                <a:gd name="connsiteX2" fmla="*/ 187036 w 1463040"/>
                <a:gd name="connsiteY2" fmla="*/ 274320 h 1280160"/>
                <a:gd name="connsiteX3" fmla="*/ 822960 w 1463040"/>
                <a:gd name="connsiteY3" fmla="*/ 274320 h 1280160"/>
                <a:gd name="connsiteX4" fmla="*/ 822960 w 1463040"/>
                <a:gd name="connsiteY4" fmla="*/ 64008 h 1280160"/>
                <a:gd name="connsiteX5" fmla="*/ 1001191 w 1463040"/>
                <a:gd name="connsiteY5" fmla="*/ 274320 h 1280160"/>
                <a:gd name="connsiteX6" fmla="*/ 1280160 w 1463040"/>
                <a:gd name="connsiteY6" fmla="*/ 274320 h 1280160"/>
                <a:gd name="connsiteX7" fmla="*/ 1280160 w 1463040"/>
                <a:gd name="connsiteY7" fmla="*/ 0 h 1280160"/>
                <a:gd name="connsiteX8" fmla="*/ 1463040 w 1463040"/>
                <a:gd name="connsiteY8" fmla="*/ 0 h 1280160"/>
                <a:gd name="connsiteX9" fmla="*/ 1463040 w 1463040"/>
                <a:gd name="connsiteY9" fmla="*/ 274320 h 1280160"/>
                <a:gd name="connsiteX10" fmla="*/ 1463040 w 1463040"/>
                <a:gd name="connsiteY10" fmla="*/ 1280160 h 1280160"/>
                <a:gd name="connsiteX11" fmla="*/ 0 w 1463040"/>
                <a:gd name="connsiteY11" fmla="*/ 1280160 h 1280160"/>
                <a:gd name="connsiteX12" fmla="*/ 0 w 1463040"/>
                <a:gd name="connsiteY12" fmla="*/ 502920 h 1280160"/>
                <a:gd name="connsiteX13" fmla="*/ 0 w 1463040"/>
                <a:gd name="connsiteY13" fmla="*/ 274320 h 1280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63040" h="1280160">
                  <a:moveTo>
                    <a:pt x="0" y="0"/>
                  </a:moveTo>
                  <a:lnTo>
                    <a:pt x="411480" y="0"/>
                  </a:lnTo>
                  <a:lnTo>
                    <a:pt x="187036" y="274320"/>
                  </a:lnTo>
                  <a:lnTo>
                    <a:pt x="822960" y="274320"/>
                  </a:lnTo>
                  <a:lnTo>
                    <a:pt x="822960" y="64008"/>
                  </a:lnTo>
                  <a:lnTo>
                    <a:pt x="1001191" y="274320"/>
                  </a:lnTo>
                  <a:lnTo>
                    <a:pt x="1280160" y="274320"/>
                  </a:lnTo>
                  <a:lnTo>
                    <a:pt x="1280160" y="0"/>
                  </a:lnTo>
                  <a:lnTo>
                    <a:pt x="1463040" y="0"/>
                  </a:lnTo>
                  <a:lnTo>
                    <a:pt x="1463040" y="274320"/>
                  </a:lnTo>
                  <a:lnTo>
                    <a:pt x="1463040" y="1280160"/>
                  </a:lnTo>
                  <a:lnTo>
                    <a:pt x="0" y="1280160"/>
                  </a:lnTo>
                  <a:lnTo>
                    <a:pt x="0" y="502920"/>
                  </a:lnTo>
                  <a:lnTo>
                    <a:pt x="0" y="274320"/>
                  </a:lnTo>
                  <a:close/>
                </a:path>
              </a:pathLst>
            </a:custGeom>
            <a:solidFill>
              <a:srgbClr val="0066FF"/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91440" rIns="9144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rgbClr val="FFFF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hash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rgbClr val="FFFF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table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000" dirty="0">
                <a:solidFill>
                  <a:srgbClr val="FFFF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173DF9A4-E05F-4AFA-BAF1-7459B32CE02F}"/>
                  </a:ext>
                </a:extLst>
              </p14:cNvPr>
              <p14:cNvContentPartPr/>
              <p14:nvPr/>
            </p14:nvContentPartPr>
            <p14:xfrm>
              <a:off x="1260086" y="2565645"/>
              <a:ext cx="2253960" cy="300996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173DF9A4-E05F-4AFA-BAF1-7459B32CE02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50726" y="2556285"/>
                <a:ext cx="2272680" cy="3028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9912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Header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66FF"/>
                </a:solidFill>
              </a:rPr>
              <a:t>Header</a:t>
            </a:r>
            <a:r>
              <a:rPr lang="en-US" dirty="0"/>
              <a:t>:  a file whose only purpose is to be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</a:t>
            </a:r>
            <a:r>
              <a:rPr lang="en-US" dirty="0" err="1"/>
              <a:t>’d</a:t>
            </a:r>
            <a:endParaRPr lang="en-US" dirty="0"/>
          </a:p>
          <a:p>
            <a:pPr lvl="1"/>
            <a:r>
              <a:rPr lang="en-US" dirty="0"/>
              <a:t>Generally has a filename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/>
              <a:t> extension</a:t>
            </a:r>
          </a:p>
          <a:p>
            <a:pPr lvl="1"/>
            <a:r>
              <a:rPr lang="en-US" dirty="0"/>
              <a:t>Holds the variables, types, and function prototype declarations that make up the interface to a module</a:t>
            </a:r>
          </a:p>
          <a:p>
            <a:pPr lvl="1"/>
            <a:r>
              <a:rPr lang="en-US" dirty="0"/>
              <a:t>There are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/>
              <a:t>system-defined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/>
              <a:t>programmer-defined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/>
              <a:t> headers</a:t>
            </a:r>
          </a:p>
          <a:p>
            <a:pPr lvl="3"/>
            <a:endParaRPr lang="en-US" dirty="0"/>
          </a:p>
          <a:p>
            <a:r>
              <a:rPr lang="en-US" dirty="0"/>
              <a:t>Main Idea:</a:t>
            </a:r>
          </a:p>
          <a:p>
            <a:pPr lvl="1"/>
            <a:r>
              <a:rPr lang="en-US" dirty="0"/>
              <a:t>Every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name.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/>
              <a:t> is intended to be a module that has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name.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endParaRPr 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name.h</a:t>
            </a:r>
            <a:r>
              <a:rPr lang="en-US" dirty="0"/>
              <a:t> declares the interface to that module</a:t>
            </a:r>
          </a:p>
          <a:p>
            <a:pPr lvl="1"/>
            <a:r>
              <a:rPr lang="en-US" dirty="0"/>
              <a:t>Other modules can 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dirty="0"/>
              <a:t> by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dirty="0"/>
              <a:t>-</a:t>
            </a:r>
            <a:r>
              <a:rPr lang="en-US" dirty="0" err="1"/>
              <a:t>ing</a:t>
            </a:r>
            <a:r>
              <a:rPr lang="en-US" dirty="0"/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/>
              <a:t>They should assume as little as possible about the implementation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name.c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8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3FF5D19B-94C6-4E7F-95F7-7C3F64FD87A8}"/>
                  </a:ext>
                </a:extLst>
              </p14:cNvPr>
              <p14:cNvContentPartPr/>
              <p14:nvPr/>
            </p14:nvContentPartPr>
            <p14:xfrm>
              <a:off x="2321506" y="2559585"/>
              <a:ext cx="6082920" cy="33768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3FF5D19B-94C6-4E7F-95F7-7C3F64FD87A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12146" y="2550225"/>
                <a:ext cx="6101640" cy="35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8434C1C3-18A3-4475-A07E-83F23616356A}"/>
                  </a:ext>
                </a:extLst>
              </p14:cNvPr>
              <p14:cNvContentPartPr/>
              <p14:nvPr/>
            </p14:nvContentPartPr>
            <p14:xfrm>
              <a:off x="1969200" y="3301200"/>
              <a:ext cx="5389200" cy="30060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8434C1C3-18A3-4475-A07E-83F23616356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959840" y="3291840"/>
                <a:ext cx="5407920" cy="319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3829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91102-1870-4B3F-8366-CC185CD45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Module Conventions 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3B240-2642-41ED-B391-58A677BC7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File contents: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/>
              <a:t> files only contain </a:t>
            </a:r>
            <a:r>
              <a:rPr lang="en-US" i="1" dirty="0"/>
              <a:t>declarations</a:t>
            </a:r>
            <a:r>
              <a:rPr lang="en-US" dirty="0"/>
              <a:t>, never </a:t>
            </a:r>
            <a:r>
              <a:rPr lang="en-US" i="1" dirty="0"/>
              <a:t>definitions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.c</a:t>
            </a:r>
            <a:r>
              <a:rPr lang="en-US" dirty="0"/>
              <a:t> files never contain prototype declarations for functions that are intended to be exported through the module interface</a:t>
            </a:r>
          </a:p>
          <a:p>
            <a:pPr lvl="1"/>
            <a:r>
              <a:rPr lang="en-US" dirty="0"/>
              <a:t>Public-facing functions are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ModuleName_functionname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and take a pointer to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dirty="0"/>
              <a:t>” as their first argument</a:t>
            </a:r>
          </a:p>
          <a:p>
            <a:r>
              <a:rPr lang="en-US" dirty="0"/>
              <a:t>Including:</a:t>
            </a:r>
          </a:p>
          <a:p>
            <a:pPr lvl="1"/>
            <a:r>
              <a:rPr lang="en-US" b="1" i="1" dirty="0">
                <a:solidFill>
                  <a:srgbClr val="FF0000"/>
                </a:solidFill>
              </a:rPr>
              <a:t>NEVER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dirty="0"/>
              <a:t>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.c</a:t>
            </a:r>
            <a:r>
              <a:rPr lang="en-US" dirty="0"/>
              <a:t> file – only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/>
              <a:t> files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dirty="0"/>
              <a:t> all of headers you reference, even if another header (transitively) includes some of them</a:t>
            </a:r>
          </a:p>
          <a:p>
            <a:r>
              <a:rPr lang="en-US" dirty="0"/>
              <a:t>Compiling:</a:t>
            </a:r>
          </a:p>
          <a:p>
            <a:pPr lvl="1"/>
            <a:r>
              <a:rPr lang="en-US" dirty="0"/>
              <a:t>Any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.c</a:t>
            </a:r>
            <a:r>
              <a:rPr lang="en-US" dirty="0"/>
              <a:t> file with an associated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/>
              <a:t> file should be able to be compiled (together via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dirty="0"/>
              <a:t>) into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.o</a:t>
            </a:r>
            <a:r>
              <a:rPr lang="en-US" dirty="0"/>
              <a:t> file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i="1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5BD1BB-B942-460B-9F7F-53862B21FE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9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E04F116-A7DB-4E8C-8B33-F105A11D931B}"/>
              </a:ext>
            </a:extLst>
          </p:cNvPr>
          <p:cNvGrpSpPr/>
          <p:nvPr/>
        </p:nvGrpSpPr>
        <p:grpSpPr>
          <a:xfrm>
            <a:off x="8229600" y="365760"/>
            <a:ext cx="914400" cy="914400"/>
            <a:chOff x="8229600" y="365760"/>
            <a:chExt cx="914400" cy="91440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E18477A-5544-4825-AE62-12B9293E74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9600" y="365760"/>
              <a:ext cx="914400" cy="914400"/>
            </a:xfrm>
            <a:prstGeom prst="rect">
              <a:avLst/>
            </a:prstGeom>
            <a:effectLst/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ACA80B2-3399-4F4D-83ED-2F61EF3FE750}"/>
                </a:ext>
              </a:extLst>
            </p:cNvPr>
            <p:cNvSpPr txBox="1"/>
            <p:nvPr/>
          </p:nvSpPr>
          <p:spPr>
            <a:xfrm>
              <a:off x="8229600" y="548640"/>
              <a:ext cx="914400" cy="548640"/>
            </a:xfrm>
            <a:prstGeom prst="rect">
              <a:avLst/>
            </a:prstGeom>
            <a:noFill/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  <a:effectLst>
                    <a:glow rad="101600">
                      <a:schemeClr val="bg1"/>
                    </a:glow>
                  </a:effectLst>
                  <a:latin typeface="Calibri" pitchFamily="34" charset="0"/>
                </a:rPr>
                <a:t>STYLE</a:t>
              </a:r>
            </a:p>
            <a:p>
              <a:pPr algn="ctr"/>
              <a:r>
                <a:rPr lang="en-US" sz="2000" b="1" dirty="0">
                  <a:solidFill>
                    <a:srgbClr val="FF0000"/>
                  </a:solidFill>
                  <a:effectLst>
                    <a:glow rad="101600">
                      <a:schemeClr val="bg1"/>
                    </a:glow>
                  </a:effectLst>
                  <a:latin typeface="Calibri" pitchFamily="34" charset="0"/>
                </a:rPr>
                <a:t>TIP</a:t>
              </a: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4618CF7E-AB95-4512-9DF0-46DCC9006924}"/>
                  </a:ext>
                </a:extLst>
              </p14:cNvPr>
              <p14:cNvContentPartPr/>
              <p14:nvPr/>
            </p14:nvContentPartPr>
            <p14:xfrm>
              <a:off x="4267800" y="2878560"/>
              <a:ext cx="2427120" cy="20880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4618CF7E-AB95-4512-9DF0-46DCC900692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58440" y="2869200"/>
                <a:ext cx="2445840" cy="227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07268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4FC5006-834D-4A11-9A19-A28E77026514}" vid="{707A0DD7-2910-4516-9D32-A0CE1886E1F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UWTheme-333-Sp19</Template>
  <TotalTime>6083</TotalTime>
  <Words>2668</Words>
  <Application>Microsoft Office PowerPoint</Application>
  <PresentationFormat>On-screen Show (4:3)</PresentationFormat>
  <Paragraphs>514</Paragraphs>
  <Slides>27</Slides>
  <Notes>8</Notes>
  <HiddenSlides>1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Arial</vt:lpstr>
      <vt:lpstr>Arial Narrow</vt:lpstr>
      <vt:lpstr>Calibri</vt:lpstr>
      <vt:lpstr>Cambria Math</vt:lpstr>
      <vt:lpstr>CMU Bright</vt:lpstr>
      <vt:lpstr>Courier New</vt:lpstr>
      <vt:lpstr>Roboto Regular</vt:lpstr>
      <vt:lpstr>Times New Roman</vt:lpstr>
      <vt:lpstr>Wingdings</vt:lpstr>
      <vt:lpstr>UWTheme-333-Sp18</vt:lpstr>
      <vt:lpstr>Modules and The C Preprocessor CSE 333 Winter 2020</vt:lpstr>
      <vt:lpstr>Administrivia</vt:lpstr>
      <vt:lpstr>Linked List Code for Memory Diagram</vt:lpstr>
      <vt:lpstr>Resulting Memory Diagram</vt:lpstr>
      <vt:lpstr>Something’s Fishy… 🐟</vt:lpstr>
      <vt:lpstr>Lecture Outline</vt:lpstr>
      <vt:lpstr>Multi-File C Programs</vt:lpstr>
      <vt:lpstr>C Header Files</vt:lpstr>
      <vt:lpstr>C Module Conventions (1 of 2)</vt:lpstr>
      <vt:lpstr>C Module Conventions (2 of 2)</vt:lpstr>
      <vt:lpstr>Lecture Outline</vt:lpstr>
      <vt:lpstr>#include and the C Preprocessor</vt:lpstr>
      <vt:lpstr>C Preprocessor Example</vt:lpstr>
      <vt:lpstr>C Preprocessor Example</vt:lpstr>
      <vt:lpstr>Program Using a Linked List</vt:lpstr>
      <vt:lpstr>Compiling the Program</vt:lpstr>
      <vt:lpstr>But There’s a Problem with #include</vt:lpstr>
      <vt:lpstr>A Problem with #include</vt:lpstr>
      <vt:lpstr>Preprocessor Tricks:  Header Guards</vt:lpstr>
      <vt:lpstr>Preprocessor Tricks:  Constants</vt:lpstr>
      <vt:lpstr>Preprocessor Tricks:  Macros</vt:lpstr>
      <vt:lpstr>Preprocessor Tricks:  Defining Tokens</vt:lpstr>
      <vt:lpstr>Preprocessor Tricks:  Conditional Compilation</vt:lpstr>
      <vt:lpstr>Polling Question</vt:lpstr>
      <vt:lpstr>Extra Exercise #1</vt:lpstr>
      <vt:lpstr>Extra Exercise #2</vt:lpstr>
      <vt:lpstr>Resulting Memory Diagram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CSE333 Wi20 Lec05 - Modules and Linking</dc:title>
  <dc:creator>Justin Hsia</dc:creator>
  <cp:lastModifiedBy>Justin Hsia</cp:lastModifiedBy>
  <cp:revision>140</cp:revision>
  <cp:lastPrinted>2020-01-16T01:07:08Z</cp:lastPrinted>
  <dcterms:created xsi:type="dcterms:W3CDTF">2018-03-28T08:00:24Z</dcterms:created>
  <dcterms:modified xsi:type="dcterms:W3CDTF">2020-01-16T01:07:19Z</dcterms:modified>
</cp:coreProperties>
</file>