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6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notesSlides/notesSlide7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41"/>
  </p:notesMasterIdLst>
  <p:handoutMasterIdLst>
    <p:handoutMasterId r:id="rId42"/>
  </p:handoutMasterIdLst>
  <p:sldIdLst>
    <p:sldId id="257" r:id="rId2"/>
    <p:sldId id="258" r:id="rId3"/>
    <p:sldId id="292" r:id="rId4"/>
    <p:sldId id="259" r:id="rId5"/>
    <p:sldId id="262" r:id="rId6"/>
    <p:sldId id="294" r:id="rId7"/>
    <p:sldId id="266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8" r:id="rId19"/>
    <p:sldId id="299" r:id="rId20"/>
    <p:sldId id="263" r:id="rId21"/>
    <p:sldId id="264" r:id="rId22"/>
    <p:sldId id="265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300" r:id="rId37"/>
    <p:sldId id="290" r:id="rId38"/>
    <p:sldId id="291" r:id="rId39"/>
    <p:sldId id="293" r:id="rId40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61A"/>
    <a:srgbClr val="FFC000"/>
    <a:srgbClr val="0066FF"/>
    <a:srgbClr val="00CC99"/>
    <a:srgbClr val="4B2A85"/>
    <a:srgbClr val="0099FF"/>
    <a:srgbClr val="D94B7B"/>
    <a:srgbClr val="996633"/>
    <a:srgbClr val="669900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6" autoAdjust="0"/>
    <p:restoredTop sz="89359" autoAdjust="0"/>
  </p:normalViewPr>
  <p:slideViewPr>
    <p:cSldViewPr snapToGrid="0">
      <p:cViewPr varScale="1">
        <p:scale>
          <a:sx n="87" d="100"/>
          <a:sy n="87" d="100"/>
        </p:scale>
        <p:origin x="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83" d="100"/>
          <a:sy n="83" d="100"/>
        </p:scale>
        <p:origin x="630" y="2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120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3T23:33:13.9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1043 8795 56 0,'0'-8'22'0,"0"6"-12"0,0-1 3 0,3 1 11 15,-3-1-1-15,5 0-2 16,-5 1 2-16,3-1 0 16,-3 0 1-16,0 1 0 15,0-1-5-15,0 3 1 16,0 0-11-16,0 0-1 0,0 0-1 15,0 0-6-15,0 0 0 16,3 5-1-16,3 1 2 16,-6 2-1-16,3 2 2 15,-3 9-2-15,0 4 2 16,0 1 0-16,0 5 3 16,0 0-3-16,0 6 0 0,0 2-1 15,6 0-2-15,-6 5 5 16,3 3 1-16,-3 11 0 15,0 2 1-15,0 3 5 16,0-3 2-16,-3-2-3 16,3-1-1-16,-6 1 5 15,3 5 2-15,3-3-4 16,0-5-3-16,0 2-3 16,0-12-2-16,0 2-3 15,3-8 1 1,3-8 2-16,-6-5 0 15,0-9 0-15,0-4-23 16,0-3-8-16,0-3-47 0,0-10-17 16,0-6-18-1</inkml:trace>
  <inkml:trace contextRef="#ctx0" brushRef="#br0" timeOffset="1">1001 8748 76 0,'-9'-6'30'0,"12"6"-16"0,-3 0 3 0,0 0 16 0,0 0-6 15,0 0-3-15,0 0-8 16,0 0 0-16,6 0-3 16,0 0 2-16,0 3-8 15,3-3 2-15,3 0 2 0,0 0 0 16,5 3 1-16,1-1-4 16,6-2 0-16,0 0-1 15,3-2 1-15,2-1 0 16,4 0 0-16,3 1 0 15,0-1 2-15,5 1-3 16,4-1 1-16,6 0-3 16,-1 3 2-16,1-2-9 15,-1-1 0-15,1-2 0 16,0 2 3-16,5 0 2 0,1 1 1 16,-4-1 0-16,4 3 0 15,-4-3-2-15,1 1-2 16,-1-1 1-16,-2 0 1 15,6 1-3-15,-1 2 0 16,1 0 1-16,-1 0 0 16,4 0 0-16,-10-3 0 15,7 1 0-15,0 2 2 16,2-3-1-16,1 3-1 0,-4 0 1 16,10 0-1-1,-10 0 0-15,4 0 0 0,2 0 2 16,4-3 1-1,-1 3-4-15,-2 0 1 0,2 0-2 16,-2 0 0-16,-1-2 4 16,1-1 3-16,-4 0-4 15,4 1-3-15,-4 2 1 16,4 0 0-16,-4 0 1 16,-2 0 2-16,2-3-1 15,-2 3-1-15,-3 0 1 16,-1-3-1-16,1 3 0 15,-4 0 0-15,1 0-3 16,0 0 2-16,-4 0 1 16,4 0 2-16,-4 0-1 0,-2 0 2 15,0 0-4 1,-1 0-2-16,1 0 2 0,0 0 2 16,-1 0-2-16,1 0 0 15,-3 0 3-15,-1 0 1 16,-2 0-1-16,0 0-2 15,-4 0-2-15,1 0-1 16,-3 0 2-16,3 0 2 16,-4 0 0-16,-2 0-1 15,0 0-2-15,0 0 1 0,-4 0 3 16,-2 0 3 0,3 3-4-16,0 0-3 0,-6-1 3 15,-1-2 1-15,1 0-3 16,-3 0 1-16,0 0 2 15,3 0 1-15,0 0-4 16,-3 0 1-16,-1 0-2 16,-2 0 0-16,0 0 2 15,0 0 2-15,-3 0-3 16,0 0 0-16,-3 0 1 16,0 0 2-16,0 0-3 15,0 3-2-15,2-3 2 16,-2 0 2-16,6 0 4 15,-3 0-4 1,0 0-1 0,-3 3 0-16,0-3-3 15,-3 2 0-15,3 1 4 16,0-3 1-16,0 3 0 0,0-3-2 16,6 2-2-1,-1 1-1-15,1-3 2 16,3 2 0-16,3 1 3 15,-3-3-1-15,0 0 2 16,3-3-4-16,2 1 0 16,4-1 1-16,0 3 2 15,0 0-1-15,-1 0-1 16,4-2-2-16,3 2-1 16,0 0 4-16,-1 0 3 15,1 0-3-15,3 0-1 0,0 2-2 16,-4-2 0-16,1 0 2 15,6 0 0-15,0 0 0 16,-4 0 2-16,4 0-1 16,0-2-1-16,-1 2-2 15,1 0 1-15,0 0 1 16,2 0 2-16,-2 2-1 16,0-2 2-16,-1 0-2 15,1-2-1-15,0 2-2 16,0 0 1-16,-1-3-1 15,1 0 0-15,3 3 2 16,-4 0 0-16,1 0-3 16,6 3 2-16,-10-3 3 15,1 0 1-15,3 0-1 0,0 0-2 16,-1 0 1 0,-2 0 1-16,3-3-3 0,-4 1 0 15,-2 2 1-15,0 0 0 16,-6 0-3-16,-1 0 2 15,1 0 1-15,3 0 2 16,0 2-3-16,-3-2 0 16,-1 0 3-16,-2 0 1 15,3 0-4-15,0 0 1 16,-3 0 0-16,-1 0 2 16,-2 0-3-16,0 0 0 15,0 0 1-15,-3 0 2 0,5 0-1 16,-5 0 2-1,0 0-4-15,0 0 0 0,0 0-1 16,0 0 0-16,0 0 2 16,-3 0 0-16,2 0 0 15,4 3 0 1,-6-3 2-16,3 3 1 16,-3-3-4-1,-3 0 1-15,-3 0 0 16,0 0 0-16,0 0 0 15,-3 0 2-15,-1 0-1 16,-5 0-1-16,0 0 1 16,0 0-1-16,6 0-3 15,-6 0 2-15,0 0 1 0,0 0 0 16,0 0-3-16,0 0 2 16,3 5 1-16,0 0 0 15,0 3 0-15,0 3 0 16,-3 2-3-16,0 5 2 15,0 4-1-15,0 17 0 16,0 4 2-16,-3-4 0 16,0 9 0-16,0 2 0 15,0 0 0-15,0 3 0 16,0 8 0-16,0 5 0 16,1-5 0-16,-1-8 0 15,0 5 2-15,-3-13 1 0,6-2-1 16,-6-4 1-16,3-4-2 15,0-1-1-15,0-5 1 16,0-2 1-16,0 2-1 16,-3-5-1-16,6 2-13 15,-6-7-4-15,3-1-37 16,0 1-18-16,3-3-31 16</inkml:trace>
  <inkml:trace contextRef="#ctx0" brushRef="#br0" timeOffset="2">1129 9991 56 0,'-6'11'22'0,"0"-11"-12"0,3 0 1 0,3 0 12 0,0 0 1 16,0 0 3-16,0 0 0 16,0 0 3-16,0 0-5 15,0 0-1-15,9 0-9 16,-6 0-2-16,6 0-7 15,0 0 3-15,3 3 3 0,0-3 0 16,-1 0 1-16,4 0-3 16,-3 0-1-16,6 0-3 15,3 0 1-15,3 0 0 16,3 0 1-16,5-3 0 16,1 3 2-16,3 0-5 0,-1 0-3 15,10 0-1-15,0 0 1 16,2 0-1-16,-2 0 2 15,6 0 0-15,5-3 1 16,-5 1-5-16,-1 2 1 16,1-3 0-16,3 3 2 15,-4 0 1-15,1 0 1 16,-1-5-2-16,-2 5-2 16,6-6 1-16,-1 6 1 15,1-2-1-15,-4-1 2 16,1 0 0-16,-3 6 1 15,2-6-2-15,1 1-2 16,-1-1 1-16,4 3-1 16,0 0 0-16,-4 0 2 0,-2 0-1 15,5 0-1-15,1 0 1 16,2 3 1-16,1-6-3 16,6 0-2-16,-4 3 4 15,1 0 1-15,-1 0-3 16,-2 0 1-16,-1 3 2 15,4-6 3-15,-1-4-4 16,1 7-1-16,-4 0 2 16,4 0 1-16,-1 0-4 15,-2 0-1-15,3 2 3 16,2-2 1-16,-5 0 0 16,2 0 1-16,1 0-2 0,-1 0-1 15,-2 0 1-15,-1 0 1 16,4 0-1-16,-1-5 2 15,1 0-2-15,-1 2-1 16,1 0 1-16,-1-2 1 16,1 0 1-16,0 2 1 15,-1 0-2-15,-2 1-2 16,2-1 1-16,-2 1-1 16,-1-1 0-16,1 0 2 15,-4 1 1-15,4-1 1 16,2 0-2-16,-2 3 1 15,3 0-2-15,2 0-1 16,-5-2 1-16,-1 2-1 0,-5-3 0 16,-1 3 0-16,1 0 0 15,0 0 0-15,-4 0 0 16,4 0 2-16,8 0 3 16,-2 0 2-16,-4 0-3 15,4 0-3-15,0-5 0 16,2 2 1-16,1 0-1 15,-7 3-1-15,4-2 3 16,-7-1 0-16,-2 0-4 16,-3 3 1-16,-1-2 0 15,-2 2 0-15,-3 0 0 16,2 0 2-16,1-3-1 16,0 3-1-16,-4 0 1 15,4 0 1-15,0-2-1 16,-1 2 2-16,1 0-2 0,-3 0 2 15,2 0-2-15,-5 0-1 16,3-3 1-16,3 6-1 16,-4-6 0-16,1 3 2 15,3-3-1-15,-4 3 2 16,1-2-2-16,-3 4-1 16,-4-2 3-16,4 0 0 15,-6 0 1-15,0 0 0 16,-4 0-5-16,1 0 1 15,0 0 0-15,0 3 2 16,0-3-1-16,-1 0-1 0,1-3 3 16,-3 6 2-16,3-3-2 15,0 3 0-15,2-3 1 16,-5-3 0-16,0 3-5 16,-3 0 1-16,3-3 2 15,-4 1 1-15,-2-1-6 16,0 0-2-16,3-2-38 15,0 2-14-15,0 1-70 16,3-1-62 0,-4 3 71-16</inkml:trace>
  <inkml:trace contextRef="#ctx0" brushRef="#br0" timeOffset="3">14298 11938 112 0,'6'-3'44'0,"-6"6"-24"0,3 0-6 0,-3-3 15 16,0 0 1-16,0 0 4 15,0 0-7-15,0 0-4 16,0 0-13-16,0 0 5 0,0 5 2 15,-3 0-3-15,0 1 2 16,-3 1-3-16,-3 1 2 16,0 3-6-16,-2 0-3 15,-7 2-1-15,-3 3 1 16,0-3-3-16,0 0-2 16,3-2 0-16,3-1 1 15,1-2 1-15,2 0 1 16,0 0-5-16,3-3 1 15,3 1 0-15,3-1 0 16,3 0-5-16,3 1 1 16,3 2 2-16,3-1 3 0,0 1-2 15,6 0 0-15,2 3 3 16,1-3 1-16,-3 0-4 16,0 0-1-16,-3 0-4 15,-3-3-1-15,0 0-16 16,0 1-5-16,-3-4-19 15,0 1-6-15,0-3-20 16,-3 0-30 0,0-3 33-16</inkml:trace>
  <inkml:trace contextRef="#ctx0" brushRef="#br0" timeOffset="4">14230 12091 116 0,'-3'-2'44'0,"3"4"-24"0,0-2 1 0,0 0 17 16,0 0-9-16,0 0-2 15,0 0-14-15,0 0-5 0,6 3-5 16,0-3 6-16,3 0 6 16,3 3 4-16,2-3 3 15,4 0-8-15,9 0-1 0,0-3 2 16,3 0 0-16,5 1-2 16,1-1 0-1,6 1-5-15,-1-4 0 0,1 4-1 16,0-1 1-16,-4 0-4 15,4 1-1-15,-3-1 1 16,-3 3 0-16,-4-3 2 16,-2 6 1-16,-3-6 1 15,3 6 0-15,-7 0-4 16,-2-1-1-16,-3-4 1 16,0-1 2-16,-3 0-3 0,-3 6-2 15,0-6 0 1,-3 3 1-16,0 3-3 0,-1-6-2 15,4 1 4-15,0 2 3 16,3 0-3-16,-3 0-1 16,0 0 0-16,-3 0 0 15,0 0 0-15,0 0 0 16,0 0 0-16,0 0 0 16,0 0 0-16,0 0 0 15,-1 0-3-15,4 0 2 16,-3-3 1-16,0 3 2 15,0 0-1-15,0 0-1 16,0 0 1-16,0 0 1 16,6-5-3-1,3-1 7-15,-3 1-4 16,-4 8 2-16,1-8 0 16,0 7 2-16,0-4-3 15,0-1 0-15,0 6 5 16,-3-1 3-16,0-2-6 15,3 0-1-15,-3-2-2 16,0-1 1-16,0 0 0 16,-1 1 1-16,1 2-2 15,0-3-2-15,0 6 1 16,0-6 1-16,0 0-1 16,-3 3-1-16,0 6 1 15,0-9-1-15,0 0 0 0,0 1 0 16,0-1 0-16,3 3 0 15,0 0 0 1,6 0 0-16,-4 0 0 16,1 0-3-16,0 0 2 15,-3 0 1-15,0 0 2 16,0 3-1-16,0-3-1 16,0 0 1-16,0 0-1 15,0-3 0-15,0 3 0 16,0 0 0-16,3 0 0 15,-3 0 0-15,-1 0 2 16,-2 0-3-16,0 0 0 0,3 0 1 16,-3 0 0-1,0 0 0-15,3-3 2 0,0 1-1 16,-3 2-1-16,0-3-15 16,-3 3-7-16,0-3-38 15,-12 1-128 1</inkml:trace>
  <inkml:trace contextRef="#ctx0" brushRef="#br0" timeOffset="5">15912 12017 104 0,'0'-2'41'0,"0"2"-22"0,3 0-5 0,-3 0 30 15,0 0-9 1,0 0-13-16,0 0-6 15,0 0-1-15,3 8 2 0,0-3-5 16,-1 0 1-16,-2 3-6 16,0 0-2-16,-2 3 0 15,-1 2 1-15,0 5 1 16,0 6 1-16,0 3 2 16,3-3 1-16,0-1-8 15,3 1-1-15,3-5-4 16,-1 2 0-16,1-11 4 15,0-2 1-15,3-2-1 16,0-9-2-16,-3-2-2 16,6-1 1-16,-3-1 1 15,0-4 0-15,-3 0-5 16,3 1-1-16,0-3 3 0,-3 2 1 16,0 0 2-1,0 3 2-15,-3 0-3 0,0 3 0 16,0 3-1-16,0-1 0 15,0 3 0-15,2 3-2 16,1 2 3-16,0 5 0 16,3 1 1-16,0 2 0 15,3 0 0-15,0-2 0 16,0 2 0-16,0-2 2 16,3-6-1-16,0-2 2 15,0-3 7-15,-4-3 5 16,1-2 2-16,-3-3 1 0,0-5-7 15,-3-3-2-15,0-3-3 16,-3 1 1-16,-3 2-2 16,0 0 0-16,-3 3-3 15,0 2 1-15,0 1-11 16,0-1-2-16,0 6-33 16,0-1-11-16,3 1-30 15,6 0-48 1,6-6 34-16</inkml:trace>
  <inkml:trace contextRef="#ctx0" brushRef="#br0" timeOffset="6">16340 12091 92 0,'0'-2'35'0,"0"2"-18"0,3 2-5 0,-3-2 16 15,0 0-3-15,0 0 0 16,3 6 4-16,0-1 2 0,0 6-17 15,0 2-1-15,3 3 0 16,-3 2 2-16,0-2 0 16,0 0-5-16,0 0-2 0,0-3-4 15,0-2-1-15,0-3-1 16,-3-3 1-16,0 0 0 16,0-5 1-16,0 0 2 15,0 0 1-15,0 0-1 16,-3-2 1-16,3-4-2 15,-3 1 2-15,3-6-4 16,0-2-2-16,3-3 0 16,0 0-1-16,3 1 0 15,0-1 0-15,3 2-3 16,0 1 2-16,3 3-1 16,-4 2 0-16,7 0 0 0,-3 2 0 15,0 4 0-15,-3 2 0 16,3 2-3-16,-3 1 1 15,0 2-29-15,0 1-11 16,0-1-39 0,0-2-39-16,0 2 43 15</inkml:trace>
  <inkml:trace contextRef="#ctx0" brushRef="#br0" timeOffset="7">16596 12115 104 0,'0'0'38'0,"0"0"-20"0,3 3-10 0,-3-3 13 0,3 5 14 16,-3 6 8-16,0 2-11 15,0 3-5-15,0 0-15 16,0 0-5-16,0 2-1 0,0-2-3 16,0 3-2-16,-3-4-3 15,3-4 1-15,0 0-50 16,0-3-20-16</inkml:trace>
  <inkml:trace contextRef="#ctx0" brushRef="#br0" timeOffset="8">16593 11970 204 0,'-3'0'77'0,"6"-3"-42"0,-3 0-41 0,0 3 12 16,0 0-20-16,3-2-5 16,3-1-26-16,3-2-11 15,3 0-8-15,0-6-3 16</inkml:trace>
  <inkml:trace contextRef="#ctx0" brushRef="#br0" timeOffset="9">16733 11808 152 0,'3'6'57'0,"-3"12"-30"0,3 14-12 0,0-19 20 16,0 3-2-16,0 5 1 0,-3 8-11 16,0 3-1-16,0 2-13 15,0 3-1-15,0 3 2 0,0-3-6 16,0 0-2-16,0-5-1 16,0-3-1-16,0-5-3 15,0-6 2-15,0-2-37 16,0-21-95-1</inkml:trace>
  <inkml:trace contextRef="#ctx0" brushRef="#br0" timeOffset="10">16629 12081 212 0,'3'-3'82'0,"-3"3"-44"0,12 0-33 0,-3 3 19 16,0-3-13-16,0 0-1 16,3 0-6-16,5 0-3 15,1 0 0-15,3 3-39 0,0-3-16 16,-3 2-42 0</inkml:trace>
  <inkml:trace contextRef="#ctx0" brushRef="#br0" timeOffset="11">16858 12123 140 0,'0'6'52'0,"3"-4"-28"0,3 3-22 0,-3 1 12 0,3-1 6 16,3-2 5 0,3-1-2-16,0 1-2 0,3 0-11 15,-3-1-4-15,-1-2 0 0,4-2-3 16,-3-4-2-16,0 1 2 15,-3 0 0-15,0-3 1 16,-3 0 2-16,0 3-3 16,-6-1-2-16,-3-2-3 15,-3 3 1-15,-3 0-4 16,-3-1-1-16,-3 4 0 16,-3 4 2-16,-2 4-3 15,-1 2 2-15,0 5 5 16,3 3 4-16,3 0 3 0,3 2 3 15,6 1 4-15,3-1 3 16,6 1-3-16,6 2 0 16,3 0-2-16,6-8 0 15,3-2-6-15,6-1-4 16,-4-2-39-16,4-5-15 16,-3-14-60-1</inkml:trace>
  <inkml:trace contextRef="#ctx0" brushRef="#br0" timeOffset="12">17352 12121 100 0,'-12'-3'38'0,"12"3"-20"0,12 0-4 15,-12 0 15-15,0 3-1 16,3 2 1-16,0 3-5 16,3 8-1-16,-3 5-12 15,0 11 2-15,0-1 3 0,0 1 1 16,3 0-1-16,0 2-6 16,0-7-2-16,0-3-2 15,-3-6 1-15,0-5-2 16,-3 0 0-16,3-5-6 0,-3-2 1 15,0-6 4-15,0 0 5 16,0 0-5-16,0 0-2 16,-6-3 1-16,3-2 0 15,0-1-4-15,0 1-1 16,0 0 1-16,0-3 2 16,0-3 2-16,-3 1 1 15,3-3-2-15,-3-3-2 16,3-5 1-16,0-1 1 15,0 1-1-15,3 0-1 16,3 0 1-16,0 0-1 0,0 0 0 16,6-1 0-1,3 1-3-15,0 3 2 0,0 2 1 16,3 3 2-16,2 2-3 16,-2 3 0-16,0 3-1 15,0 2-2-15,0 6 3 16,0 2 0-16,-3 6 3 15,-3 2 1-15,-3 3 7 16,-6 2 4-16,-3 1-5 16,-3-3-1-16,-3-3-2 15,0-3-1-15,-3 1-6 16,0-3 1-16,0-3-11 16,-3 1-3-16,-3-6-13 15,4 0-5-15,2 0-16 0,3-3-5 16,12-2-95-1,6-1 56 1</inkml:trace>
  <inkml:trace contextRef="#ctx0" brushRef="#br0" timeOffset="13">17706 12107 124 0,'3'-5'46'0,"0"5"-24"0,-3-3-6 0,0 3 16 0,-3 0 0 16,0 0 1-1,-3 0-12-15,1 3-5 0,-4 2-9 16,0 1-5-16,-3 2-1 0,3 2-1 16,0 3 0-16,0 3-3 15,3 3 0-15,3-3 4 16,3 2 1-16,3-2-5 15,3 0 0-15,3-5 3 16,0-4 4-16,3-7-1 16,0-2 0-16,0-3 1 15,-1-3 2-15,-2 0-5 16,-3-3-3-16,0 0 3 16,-3-2 1-16,-3 0 0 15,-3 0-2-15,0 0 1 16,0 2 1-16,0 3-1 15,3 3-1-15,0 2-4 16,0 3 0-16,0 0 2 16,3 8 1-16,3 3 3 0,0 2 1 15,3 3-1-15,0 0-2 16,0 2 1-16,0-2 1 16,3 3-3-16,3-6 0 15,0-3-23-15,-3-2-10 16,2-8-59-1</inkml:trace>
  <inkml:trace contextRef="#ctx0" brushRef="#br0" timeOffset="14">17974 12094 156 0,'-3'-5'57'0,"3"5"-30"0,0 0-5 15,-3 0 20-15,3 0 2 16,-3 0 3-16,-3 2-20 16,1 1-8-16,-7 2-11 15,0 1-6-15,0-1 1 0,3 3-4 16,3 0-2-16,3 0-3 16,3 0 1-16,3 2 3 15,6 1 3-15,3 2-2 16,0 0 0-16,0 1 1 0,-4-1 0 15,4-3 4-15,-6 4 5 16,-6-4 6-16,0 1 3 16,-6-3-5-1,-3-3 0-15,-2 3-8 0,-4-5-1 16,0-6-20-16,-3 0-9 16,3 1-14-16,0-4-6 15,3 1-24-15,6-3-9 16,9 0-9-1</inkml:trace>
  <inkml:trace contextRef="#ctx0" brushRef="#br0" timeOffset="15">18087 11951 148 0,'0'-8'57'0,"3"6"-30"0,0 2-18 0,-3 0 14 0,3 2 0 16,0 4 1-16,0 4 0 16,0 6 0-16,0 5-13 15,-3 3 0-15,0 2 0 0,0 4-2 16,0-1 0-16,0 0-3 16,0-3 1-16,0 1-9 15,0-6 0-15,0-3-29 16,0-4-9-16,0-4-46 15</inkml:trace>
  <inkml:trace contextRef="#ctx0" brushRef="#br0" timeOffset="16">18001 12065 240 0,'18'-8'90'0,"-6"16"-48"0,0-16-36 0,-3 11 20 16,6-6-12-16,2 0-1 16,7 1-9-16,3 2-3 15,-3-6-1-15,6 1-62 0,2-3-25 16,-5-2-17 0</inkml:trace>
  <inkml:trace contextRef="#ctx0" brushRef="#br0" timeOffset="17">18510 12115 124 0,'-3'0'49'0,"6"0"-26"0,-3 3-12 16,0-3 18-16,0 0-2 15,0 0 4-15,0 0-11 16,3 3-4-16,3-1-9 15,0 1 4-15,0 0 2 0,3-3-2 16,0 0-1-16,0 0-2 16,0-3 0-16,0 0-2 0,0-2 1 15,-1 0-4-15,-2-1 0 16,0 1 1-16,-3 0 2 16,-3-3-5-16,-3 0-1 15,-3 0 0-15,-3 3 0 16,1-1-5-16,-4 4 1 15,0-1 2-15,-3 3 1 16,-6 5-4-16,3 1 1 16,0 2 4-16,3 2 2 15,1 1 0-15,2 2 1 16,3 3-2-16,6 0-1 16,3 0 3-16,6-1 2 15,6-1-2-15,2-4 0 0,4 1 1 16,3-6 0-16,3-2-9 15,0-3-4-15,0-3-22 16,-1-2-10-16,-2-3-25 16,-3-3-50-1,9 1 20-15</inkml:trace>
  <inkml:trace contextRef="#ctx0" brushRef="#br0" timeOffset="18">18677 12062 100 0,'0'14'38'0,"3"-9"-20"0,0 3-4 15,0-3 17-15,0 3 3 16,0 3 1-16,0 2-12 0,-3 0-4 16,0 0-11-16,0-2-1 0,0-3 0 15,0 0-3-15,0-3-1 16,0-2-1-16,0-3 1 15,0-6 9 1,0 1-9-16,3-5-1 16,0-1-3-16,3-2-3 15,5 0 0-15,4-1 3 16,0 4-2-16,0-1 1 16,0 3 2-16,6 6 0 15,-6-1 0-15,0 3 2 0,-1 3-1 16,-2 4 2-16,-3 4 2 15,0 0 2-15,-3 2-3 16,-3 0-3-16,0 0-7 16,0-2-1-16,0-1-41 15,0-2-16-15</inkml:trace>
  <inkml:trace contextRef="#ctx0" brushRef="#br0" timeOffset="19">19076 12052 144 0,'-9'-6'55'0,"3"6"-30"0,-6 3-12 0,6 0 17 16,-3 5-17-16,0 0-5 16,0 0-7-16,-6 0-2 15,3 2 1-15,3 3 0 0,0 3 0 16,4 0 0-16,5-3 2 15,0 1 3-15,5-4 2 16,1 1-1-16,3-6 1 16,3-2-2-16,3-6 0 15,0-5-1-15,-3-3 2 16,0-2-1-16,0-3 0 16,-3-2-3-16,-3-6 1 15,-6 0-4-15,0-2 0 16,-6-3 1-16,0-6 2 15,-3-2 1-15,0 5 1 0,0 6 2 16,0 5 1-16,3 5 1 16,0 0 2-16,3 8-7 15,0 13-2-15,3 11 5 16,3 3 4-16,3 7-12 16,3 6-3-16,0-3 4 15,3 0 2-15,0 0 1 16,0-2-2-16,0-1 5 15,-1-2 1-15,1-5-20 16,3-3-10-16,-3-6-48 16,6-2-58-1,3-3 31-15</inkml:trace>
  <inkml:trace contextRef="#ctx0" brushRef="#br0" timeOffset="20">19489 12078 152 0,'-3'0'57'0,"0"-2"-30"0,-2-9-7 0,2 14 21 15,0-6-13-15,-3 8-4 0,0-2-12 16,0 2-5-16,0 1-4 16,0 1-5-16,-3 1 1 0,0 3 1 15,6 2 2-15,0 3-1 16,3 3-1-16,3-4 1 16,3 1-1-16,6-2 2 15,3-4 3-15,3-5 0 16,2-2 2-16,1-6 0 15,-3-4 1-15,-3-4-9 16,-3-2-1-16,-3-1 6 16,-3-1 7-16,-6 1-3 15,-6 1-2-15,-6-3-6 16,0 3-2-16,-3 2-24 0,0-2-7 16,3 0-28-1,0 5-9-15,6 8-14 16</inkml:trace>
  <inkml:trace contextRef="#ctx0" brushRef="#br0" timeOffset="21">19707 11761 204 0,'-12'-13'77'0,"6"10"-42"0,0-2-15 0,0 5 24 15,-6 2-24-15,3 4-9 0,0 1-9 16,0 7-3-16,3 12 1 16,0 9-5-16,3 4-1 0,3 6 3 15,3-5 3-15,3-3 1 16,3 0-1-16,-3-3 1 16,0-5 1-16,-3-5-10 15,0-3-4-15,0-5-32 16,-9-8-77-1</inkml:trace>
  <inkml:trace contextRef="#ctx0" brushRef="#br0" timeOffset="22">19475 12012 200 0,'3'-3'77'0,"5"3"-42"0,13 0-32 0,-9 0 15 16,6 0-7-16,3 0-1 15,9 0-4-15,2-2-1 16,1-1-3-16,-3-2-32 0,-3 0-15 16,5-3-48-1</inkml:trace>
  <inkml:trace contextRef="#ctx0" brushRef="#br0" timeOffset="23">20147 12002 104 0,'0'-8'38'0,"-3"5"-20"0,-3 0 7 0,0 1 20 0,-3-1-5 16,-2 3 0-16,-1-3-8 16,-3 3-2-16,-3 3-17 15,0 2-6-15,-3 9 0 0,0 1-4 16,3 4 0-16,1-1-3 16,5 6-3-16,6 0 8 15,6 0 4-15,6-3-4 16,6-2-1-16,0-6 2 15,2-3 3-15,1-4-2 16,3-9-2-16,3-5 2 16,0-3 0-16,-3-2-3 15,-3-3-3-15,-4 1 2 16,-2-1 0-16,-3 0 1 16,-3 0 0-16,-3 0 0 0,0 5 0 15,0 1-2 1,0 5 1-16,-3 2-2 0,3 3-1 15,0 0-2-15,0 5-1 16,3 3-1-16,3 3 3 16,3 2 0-16,3 0 1 15,0 3 0-15,0-3 2 16,0 1-14-16,0-7-7 16,0-1-41-16,0-4-16 15,2-2-34 1</inkml:trace>
  <inkml:trace contextRef="#ctx0" brushRef="#br0" timeOffset="24">20308 12009 164 0,'-6'3'63'0,"9"-3"-34"0,9 0-30 16,-12 5 15-16,3 3 5 15,0 6 8-15,0-4-3 16,0 3-2-16,0-2-12 15,0 0-2-15,0-1-1 0,0-2-1 16,0 0-1-16,-3-3 1 16,0 1 3-16,0-6-2 15,0 0-2-15,0 0 4 16,0 0 4-16,0-3-1 16,0-2 1-16,0-1-5 15,3 1-3-15,0-6 0 16,0-2-1-16,3 0 0 0,0-3 2 15,5 3-5-15,-2 0-1 16,3 2-2 0,0 1-2-16,0 2 3 0,-3 2 0 15,3 4-17-15,-3-1-5 16,0 3-33-16,0 0-12 16,-3 3-39-1,0-1-19-15,0 1 66 16</inkml:trace>
  <inkml:trace contextRef="#ctx0" brushRef="#br0" timeOffset="25">20498 12033 144 0,'0'13'55'0,"3"-10"-30"0,0 16-10 0,0-14 18 0,0 3 1 15,3 0 5-15,-3 0-13 16,0 0-4-16,0 0-12 15,0-3 2-15,0 0 2 0,-3-5 6 16,0 0 2-16,0 0 0 16,0-2-2-16,0-1-8 15,0-2-3-15,0-1-3 16,3-4 1-16,0-3-4 16,3-1 0-16,0 1-3 15,3 0-1-15,0 2 1 16,0 1 0-16,0 2-5 15,3 2 1-15,0 1-5 0,0 3-1 16,-1-1-15-16,1 3-6 16,-3 0-33-16,3 3-11 15</inkml:trace>
  <inkml:trace contextRef="#ctx0" brushRef="#br0" timeOffset="26">20841 11986 200 0,'-3'-6'77'0,"0"1"-42"0,0 2-21 15,0 3 20 1,-3 0 0-16,0 0 5 16,-6 3-22-16,0 2-9 0,-3 6-6 15,0 2-5-15,0 3 2 0,4 0-1 16,-1 2-2-16,3 1 3 15,6-1 0-15,0-2 1 16,3 0 0-16,9-5-3 16,3-3 2-16,3-6-4 15,-1-4 1-15,1-4-9 16,0 1-2-16,-3-3 6 16,0 0 2-16,-3-5 7 15,0-3 2-15,-6 0 0 16,0 3-2-16,-3 0 5 0,0 2 4 15,0 3-3-15,0 3-1 16,3 5-5-16,0 5-2 16,0 3 3-1,3 3 3-15,3-1 3 0,3 4 3 16,-1 2-3-16,1-1-2 16,0 1-5-16,0 0 0 15,-3-3-7-15,0-2 0 16,-3-3-48-16,0-5-20 15,6-3-31 1</inkml:trace>
  <inkml:trace contextRef="#ctx0" brushRef="#br0" timeOffset="27">20981 11975 208 0,'-12'-3'79'0,"12"6"-42"0,3 2-37 16,-3-5 18-16,6 6 8 15,0 2 8-15,0 5-5 16,6-3 0-16,-1 4-16 16,1-1-1-16,3 3-1 0,0-3-6 15,-3 0-1-15,0 0 0 16,0-2 0-16,0-3-16 16,-3-3-4-16,0-2-32 15,2-3-11-15,-2-3-27 16,9-2-44-1,3 0 37-15</inkml:trace>
  <inkml:trace contextRef="#ctx0" brushRef="#br0" timeOffset="28">21296 11949 184 0,'0'-3'71'0,"0"6"-38"0,0 2-17 0,0-2 24 16,-3 4-10-16,-3 7-2 15,-9 7-5-15,-5 5 0 16,-4 11-13-16,0 6 5 0,-3 2 3 15,0 0-4-15,6-3 2 16,1-2-11-16,2-3-3 16,3-8-4-16,0-5 0 15,3-6-31-15,3-5-13 16,0-2-37-16,12-6-67 16</inkml:trace>
  <inkml:trace contextRef="#ctx0" brushRef="#br0" timeOffset="29">14569 12576 120 0,'0'0'46'0,"0"0"-24"0,0 0-13 16,0 0 16-16,0 0-1 15,0 0 1-15,0 0-3 16,0 5-2-16,0 0-10 16,0 1-2-16,-3 1 2 0,0 1 5 15,-3 3 3-15,-3 0-5 16,-6 2-3-16,1 0-3 16,-4 6 0-16,3-4-9 0,0 7 0 15,0-7 0-15,0-1 3 16,3-1 0-16,3 0 2 15,3-2-2 1,0-3-1-16,0 2-2 0,3-2-1 16,3 0 2-16,6 0 0 15,0 0-2-15,3 3 2 16,6-3 1-16,3-1 2 16,0 1 1-16,3 0 1 15,-3 0-2-15,-1-2 1 16,-2-1-4-16,-6 0 0 15,0-2-23-15,-3-1-12 16,-6-2-36 0,0 0-50-16,-3 11 32 15</inkml:trace>
  <inkml:trace contextRef="#ctx0" brushRef="#br0" timeOffset="30">14486 12793 132 0,'-3'-3'52'0,"6"0"-28"0,0 6-17 0,-3-3 13 15,3 0-4-15,3 0 3 16,3 0-4-16,0 0 1 0,2-3-9 15,4-5 2-15,0 8 4 16,3 0-3-16,-3 0 2 0,3-2-1 16,3-1 1-16,0 3-4 15,-1 0 0-15,1 0-3 16,0 0 0-16,6 3-6 16,0-3 1-16,-1 2 2 15,1-2 3-15,-3 0 2 16,6 0 3-16,-6 0-3 15,2 0 1-15,-2 0-3 16,0 0 2-16,0 0-4 16,0-2 0-16,-1-4 1 15,1 6 2-15,0-5-3 16,-3-3-2-16,0 3 4 16,0 2 1-16,-4 1 0 0,4-1-1 15,0 0-1-15,3 1 2 16,0-4-3-16,-3 1 0 15,-1 2-3-15,1 1-1 16,0-1 3-16,0 1 1 16,-3-1-1-16,3 3-2 15,-4-3 1-15,1 3-1 16,0-2 0-16,-3-1 0 16,3 3 0-16,0 0 0 15,0 0 0-15,-3 0 2 16,-1-3-3-16,1 3-2 15,0 0 2-15,0 0 2 16,0-2 0-16,-3 2 2 0,0 0-4 16,-3 0-2-16,3-3 2 15,-6 3 2-15,-1-3-22 16,-2 1-11-16,3-1-43 16,0 0-17-16,0 3-14 15</inkml:trace>
  <inkml:trace contextRef="#ctx0" brushRef="#br0" timeOffset="31">15923 12681 48 0,'0'-2'19'0,"0"2"-10"0,0-3-6 0,0 3 4 0,0 0 1 15,3-2 0-15,-3-1 11 16,3-2 5-16,0-1 3 15,0 4 3-15,0-1 4 16,-3 0 3-16,0 3-7 16,0 0-3-16,0 0-15 15,0 6-8-15,0 2 0 0,-3 7 1 16,0 7 2-16,0 1-1 16,3 1-1-16,0 3-3 15,3-6-2-15,3-3 1 16,0-2 1-16,3-2 1 15,3-1 3-15,3-5-3 16,0-3 0-16,0-2-1 16,0-6-2-16,-3-5 1 0,0 0 1 15,-4-2 1-15,1-4 1 16,0-7-5-16,-3-3-1 16,0 3 3-16,-3 0 3 15,0 5-3-15,-3 3-3 16,0 2 3-16,0 6 3 15,0 0-3-15,0 5-3 16,0 0-2-16,3 8 0 16,0 8 3-16,3-1 2 15,0 4-2-15,0 2 0 16,0-2 1-16,3-1 0 16,0-2 0-16,0 0 2 15,-3-3-12-15,0-2-3 0,3-3-27 16,-1-3-9-16,1-2-103 31,9-9 74-31</inkml:trace>
  <inkml:trace contextRef="#ctx0" brushRef="#br0" timeOffset="32">16316 12663 76 0,'3'-5'30'0,"-3"5"-16"0,3-3 14 0,-3 3 19 16,0 0 2-16,0 0 1 15,-3 0-20-15,-3 0-5 16,-3 3-15-16,1-1 0 0,-1 1 1 16,0 2-6-16,0 1-1 15,3-1-4-15,0 5-1 16,3 1-1-16,3 0 0 15,3 4 0-15,6-1-2 16,3-1 0-16,0 3 3 16,2-3 0-16,-2 0 1 15,-3-2 0-15,-3 2 8 16,-3-2 5 0,-6-3 2-16,-3 0 4 0,-3-1-11 15,0-1-2-15,-2-1-13 16,2-2-3-16,0-3-8 15,0 0-4-15,3 0-17 16,0 0-5-16,6 0-19 16,0-6-38-1,6-2 23-15</inkml:trace>
  <inkml:trace contextRef="#ctx0" brushRef="#br0" timeOffset="33">16400 12671 184 0,'0'0'71'0,"3"3"-38"0,-3-1-36 0,3 1 13 16,0 7 13-16,-3 9 9 15,0-1-5-15,0 1-1 16,0 5-15-16,0-3-7 0,0-3 0 16,0-2-1-16,0 0 1 15,0-3-18-15,0-2-7 16,0-3-34-16,0-3-15 15,0-5-23 1</inkml:trace>
  <inkml:trace contextRef="#ctx0" brushRef="#br0" timeOffset="34">16400 12647 196 0,'-3'-10'74'16,"3"7"-40"-16,3-2-35 0,-3 5 12 0,0 0-7 15,0 0-1-15,0 0-3 16,0 0-3-16,0 0-31 16,3 2-15-16,3 1-28 15,3-3-12-15</inkml:trace>
  <inkml:trace contextRef="#ctx0" brushRef="#br0" timeOffset="35">16513 12681 116 0,'-3'6'44'0,"3"12"-24"0,3-4-13 0,0-1 13 16,0 0 3-16,0 3 3 15,0 2-7-15,3-2-1 16,-3 0-11 0,0 0 0-16,-3-3 3 0,0-2-2 0,0-3 1 15,0-3-1-15,0 0 2 16,0-5 1-16,0 0 3 15,0 0-3-15,0-5 1 16,0 0-7-16,0-3-1 16,3-3-4-16,-3-2-3 15,6-6 2-15,0-2 0 16,2 3 1-16,1-1 0 16,0 6-3-16,0 2 0 15,0 4-1-15,3 1 0 16,0 4 3-16,0 7 0 15,0 0 5-15,-3 8 2 0,0 1 0 16,-3-1-1-16,0 0-1 16,0-2 2-16,-3-1-3 15,-1 1-2-15,1-3-16 16,0 0-5-16,3 0-23 16,0-3-10-16,0-2-16 15,0-1-32 1,6-2 31-16</inkml:trace>
  <inkml:trace contextRef="#ctx0" brushRef="#br0" timeOffset="36">16858 12697 160 0,'0'-23'63'0,"0"20"-34"0,-3 0-10 0,3 3 23 16,-3 0-14-1,-3 0-6-15,-3 3-13 0,-3 2-6 16,-2 8-2-16,-1 9-1 0,3-1 0 15,3 0 0-15,3 3 0 16,3-6-3-16,3-2 2 16,3-3 1-16,3 1 2 15,0-4 1-15,3-5 1 16,0-2-2-16,0-3-2 16,-1-3 1-16,1-2-1 15,0 0 0-15,-3-3 0 0,0 0 0 16,-3 0 2-16,0 0-3 15,0 3-2-15,0 0-5 16,-3-6 0-16,0 3 2 16,3 13-2-1,0 3 1-15,3 5 1 16,3 3 4-16,0 3 3 16,-3 5 2-16,0-3 10 15,-3 0 3-15,-6-2 8 16,-3-4 2-16,-3 1-5 15,-6 0 0-15,-9-3-10 16,-3-2-2-16,1-3-14 16,-1-5-4-16,-3-3-29 0,3-3-13 15,3 0-59 1,7-7-34-16,5-9 69 16</inkml:trace>
  <inkml:trace contextRef="#ctx0" brushRef="#br0" timeOffset="37">17299 12655 108 0,'-3'-5'41'0,"3"5"-22"0,-3-3 2 16,3 3 17-16,-3 0-5 15,-3 0 0-15,-3 3-12 16,-3-1-5-16,-3 4-9 16,-3 2-5-16,-3 15 1 0,4 1-2 15,2 0-1-15,3 0 1 16,3 2-1-16,6-7 0 0,6-3 2 16,3-3 1-16,3-2 1 15,3-4 0-15,2-4 2 16,4-3-3-16,0-5 0 15,-3-3-1-15,-3 0-2 16,0-3 1-16,-3-5 1 16,-3 3-1-16,-3-5-1 15,0-1 3 1,0 9-4-16,-3 2 0 16,3 16-8-1,0 2 3-15,3 9 2 16,0-1 3-16,5 6 1 0,1 5 6 15,-3-2 4-15,6-1 1 16,-3 1 3-16,-9-4-3 16,-3 1 1-1,-6-3 4-15,-3-2 2 0,-3-3-7 16,-6-6-4 0,-2-4-13-16,-4-4-4 0,0-2-17 15,3-5-6-15,-6-3-20 16,6 0-6-16,7-8-35 15</inkml:trace>
  <inkml:trace contextRef="#ctx0" brushRef="#br0" timeOffset="38">17516 12721 92 0,'0'-5'35'0,"3"-8"-18"0,-6 5-11 0,3 5 11 16,0 0 13-16,0 1 8 15,0-1-5-15,-3 0 0 16,0 1-14-16,0-1-6 16,-3 3-8-16,0 0-2 0,-3 3 3 15,-3 2-3-15,0 6 0 16,-5 7-3-16,2 1-3 15,3 2 4-15,3 0 1 16,9-2-3-16,3-1-1 16,3-2 1-16,3-3 2 15,3-5 4-15,-1-3 2 0,4-5-1 16,-3-2-1-16,0-3-1 16,-3-3 2-16,0-3 6 15,-3-5 2-15,-6 0-3 16,0-5-1-16,0 3-4 15,-3 4 1-15,3 4-6 16,-3 2-3-16,0 3-2 16,0 2 0-16,6 8-2 15,0 8 1-15,3 3 3 16,0 3 1-16,3-3-2 16,3 0 2-16,0-3-15 15,0-3-6-15,-1-2-25 0,1 0-7 16,0-2-36-1</inkml:trace>
  <inkml:trace contextRef="#ctx0" brushRef="#br0" timeOffset="39">17632 12684 112 0,'-6'-3'44'0,"9"6"-24"15,-3 0-24 1</inkml:trace>
  <inkml:trace contextRef="#ctx0" brushRef="#br0" timeOffset="40">17635 12719 235 0,'6'21'49'0,"0"-3"-16"16,-3 3-12-16,0-5-14 16,0 0-3-16,0-3 2 0,0-5 1 15,-3 0 1 1,0-2 0-16,0-6 2 0,0 0 6 16,0-3 2-16,0-2-3 15,0-3-1-15,0-3-2 16,3-5 2-16,0-5-7 15,3 0-2-15,0 5-3 16,3 3-2-16,0 2-6 16,2 3-1-16,1 3-4 15,0 0 0-15,6 2-34 16,-3 0-13-16</inkml:trace>
  <inkml:trace contextRef="#ctx0" brushRef="#br0" timeOffset="41">17855 12504 120 0,'0'8'46'0,"0"-8"-24"0,0 5-17 0,0 1 11 16,-6 2 10-16,3 8 9 0,0 7-10 16,3 6-5-1,-3 9-11-15,0-4 0 0,6-5 2 0,0-3-2 16,0-2 0-16,0-3-1 16,-3-5 0-16,0-5-2 15,0-3 1-15,3 0 5 16,-3-6 4-16,0-2-6 15,0-2-1-15,0-4-5 16,0 1-1-16,3-8-6 16,-3-3-2-16,3-5-1 15,0 2 4-15,0 1 1 16,0 2 3-16,3 0-1 16,0 3-1-16,0 0-4 0,0 2 0 15,3 3 0-15,3 0 2 16,0 6-1-1,3 2 1-15,2 5 0 0,1 3-2 16,0 5 5-16,-3 6 3 16,0 4 8-16,-6 1 2 15,-3-3 4-15,-3 3 3 16,-6-5-5-16,-6-3 1 16,-6-3-10-16,-6-3-2 15,0-2-12-15,1-2-5 16,2-1-12-16,-6-5-3 15,6-3-14-15,3 1-6 16,3-4-22-16,9 1-6 16,9-3-4-16</inkml:trace>
  <inkml:trace contextRef="#ctx0" brushRef="#br0" timeOffset="42">18144 12639 160 0,'0'-2'60'0,"-3"2"-32"0,0 0-20 16,0 0 18-16,0 2-6 15,-3 1 0-15,-3 2-11 16,0 0-5-16,0 3-3 16,0 16-4-16,0-3 0 0,1 0 2 15,5-2 2-15,0-3-2 0,3 2-2 16,0-4 2-16,3-4 2 15,3-5 2-15,-1-2 3 16,4-3-5-16,0-3-1 16,0 1-2-16,-3-9-2 15,0 1 3-15,0-9 2 16,0 1 0-16,-3 2-1 16,0 3 3-16,0 2 0 15,-3 3 18-15,0 3 11 16,3 2-16-16,0 0-6 15,-3 3-7-15,3 6 0 16,3 4 2-16,0 6 2 0,0 0-3 16,0 0-1-1,0 2-1-15,0-4-2 16,0-4-19-16,0 1-10 16,3-3-25-16,2-3-9 0,7-2-30 15</inkml:trace>
  <inkml:trace contextRef="#ctx0" brushRef="#br0" timeOffset="43">18427 12647 160 0,'-3'-10'60'0,"3"10"-32"0,0-6-13 16,0 6 18-16,0 0 4 15,-3 0 2-15,-3 0-21 16,-3 3-8-16,0 2-7 0,-6 3-5 0,0 5 1 15,3 3 1-15,-3 8 0 16,7-3-3-16,2-2 2 16,3-3 1-16,3 2 2 15,3-2-3-15,3-3 0 16,2-2-1-16,1-6 0 16,0-5 0-16,3-3 0 15,-3-2 4-15,0 0 1 16,0-3-1-16,-3-5-2 15,-3 2 3-15,0-7 0 0,-3 4-1 16,0 4-2 0,0 2 1-16,0 0-1 15,0 3-5-15,0 2 1 16,3 8-3-16,0 6 0 0,0 5 1 16,0 5 4-16,0 8 7 15,0 3 5-15,-3-3 8 16,0-3 3-16,-6-2-2 15,-3-3 1-15,-3-2-2 16,-3-6 0-16,0-2-9 16,-9-3-3-16,1-3-22 15,-1-3-7-15,3-2-26 16,0-7-11-16,3-1-142 31,9-16 107-31</inkml:trace>
  <inkml:trace contextRef="#ctx0" brushRef="#br0" timeOffset="44">18588 12663 120 0,'-3'0'46'0,"6"3"-24"0,-1-1-4 0,-2-2 18 15,3 3-3-15,3 2 3 16,0 0-11-16,3 1-3 16,0-4-13-16,0 1-3 0,3 0 0 15,0-1 1-15,-3-2 3 16,6 0 1-16,-3 0 1 0,3 0-6 16,-6-2-2-16,2-1 0 15,-2-2 0-15,0-1-2 16,-3-1 1-16,-3-1-2 15,-6 0 2-15,-3 0-7 16,-3 0 1-16,-3 0-6 16,-2 3 1-16,-4 2 2 15,-3 6 3-15,-3 2-3 16,3 5 0-16,0 1 0 16,4 8 2-16,2 4 8 15,6 1 5-15,3-3-2 16,3 3-2-16,6-5 0 0,6-1-1 15,3-2 2 1,5-3 3-16,4-5-6 0,3-2-2 16,6-4-25-16,0-4-12 15,-4-1-50 1,1-5-50-16,-6 0 42 16</inkml:trace>
  <inkml:trace contextRef="#ctx0" brushRef="#br0" timeOffset="45">18948 12777 160 0,'0'2'63'0,"9"-2"-34"0,-15 8-14 0,6 0 18 0,3 0 8 15,-6 5 7-15,3 1-15 16,-3-1-5-16,-6 3-16 15,-3 2-5-15,-3-2-1 0,-3-3-23 16,-3 1-8-16,0-1-67 16,-5 3-63-1,2-11 48-15</inkml:trace>
  <inkml:trace contextRef="#ctx0" brushRef="#br0" timeOffset="46">19388 12615 96 0,'0'-5'38'0,"-3"2"-20"15,0 1-21-15,-6-1 50 16,0 3-21-16,-5 0-4 16,-1 0-7-16,-6 3-9 15,0 5 0-15,-6 2 1 0,3 4-6 16,1 7 0-16,5 5-1 15,3 1 0-15,6-4 0 16,6 1 2-16,6 3-1 16,9-9-1-16,3-5 7 15,3-5 3-15,2-2-1 16,1-6 2-16,0-6-6 16,0-4-1-16,-3-14 0 0,-3 0 0 15,-3-5-2-15,-4 3-2 16,1-4 1-16,-6 1-1 15,-6 3-3-15,-3-3 0 16,0 0 2-16,1 2 2 16,-1 6 0-16,0 5 2 15,0 3-2-15,0 2 2 16,0 3 0-16,3 3 1 16,0 3-5-16,0 7-1 15,3 3-2-15,0 5 3 16,0 3 0-16,3 8 3 15,3 2-3-15,0 3 0 16,3-2 1-16,0 7 0 0,-1-2 2 16,1-6 3-16,0-5-7 15,3-5 0-15,-3-2-33 16,0-4-14-16,0-5-35 16</inkml:trace>
  <inkml:trace contextRef="#ctx0" brushRef="#br0" timeOffset="47">19466 12605 140 0,'-3'0'52'0,"3"2"-28"0,3 4-28 0,-3-1 10 16,0 6 6 0,3 2 7-16,-3 0-10 0,3 11-2 15,0 0-5-15,0-6-2 0,-1 1 3 16,4-3-9-16,0-1-3 15,0-7-59 1,0-2-32-16,3-6 49 16</inkml:trace>
  <inkml:trace contextRef="#ctx0" brushRef="#br0" timeOffset="48">19492 12554 144 0,'-14'-13'55'0,"11"13"-30"0,3-2-27 0,0 2 9 0,0 0-10 15,3 0 0-15,2 0-15 16,4 2-5-16,3 1-32 16,6 2-15-16</inkml:trace>
  <inkml:trace contextRef="#ctx0" brushRef="#br0" timeOffset="49">19692 12581 124 0,'-24'0'49'0,"9"5"-26"0,-6 3-20 16,15-3 12-16,-3 6 0 15,-3 2 0-15,1 3-3 16,-1 5 0-16,3 8-7 0,6-2 1 0,3-1 1 16,3 1-3-1,3-6-1-15,9-3-3 0,-1-4-3 16,1-4 6-16,0-4 5 15,0-6-4-15,0-8 0 16,-3-6-2-16,0-4-2 16,-3-6 3-16,-3-5 2 15,0 0-2-15,-3-3-2 16,-3 0 0-16,0 1-1 16,-3-4 0-16,0 6 2 15,-3 3 3-15,0 5 2 16,0 5-6-16,3 2 0 15,0 4-1-15,3 5 0 16,-3 10-5-16,3 3 1 0,0 2 6 16,3 9 4-16,0 5-1 15,3 5 0-15,3 0-3 16,0 3 1-16,-3 2-2 16,3-2-1-16,-1-6 1 15,1-2-1-15,0-5-38 16,0-4-16-16,3-7-33 15</inkml:trace>
  <inkml:trace contextRef="#ctx0" brushRef="#br0" timeOffset="50">19873 12642 120 0,'-3'8'46'0,"-8"0"-24"0,16 2-15 0,-2-4 15 15,-3 7-2-15,0-3 0 16,0 6-10-16,0 0-6 16,-3-5-3-16,3-3 1 0,-3-3 3 15,1 0 0-15,-1-10 2 16,6-8-4 0,-1-3-4-1,1 0-2-15,0 0-1 16,0 0 3-16,3 3 2 15,-3 2 0-15,3 1 2 16,0 2-2-16,0 5 2 16,3 3-2-16,0 8 2 15,3 3 7-15,0 2 3 0,0 11-2 16,-3 0 1-16,0-1-5 16,-3-1-2-16,0-1-2 15,-3-5-3-15,-1-3 3 16,-2 0 0-16,0-2-21 15,3-3-10-15,0-3-50 16,3-5-38 0,0-3 44-16</inkml:trace>
  <inkml:trace contextRef="#ctx0" brushRef="#br0" timeOffset="51">20067 12647 184 0,'3'0'68'0,"0"0"-36"0,6-3-11 0,-3 3 25 15,-3-5-15-15,0-3-3 16,0 0-12-16,0-2-5 15,0-1-6-15,-3-2-4 0,0 2 0 16,0 1-1-16,0 2 0 16,0 0-27-16,-3-3-66 15</inkml:trace>
  <inkml:trace contextRef="#ctx0" brushRef="#br0" timeOffset="52">20254 12414 156 0,'-3'0'57'0,"3"6"-30"0,3 4-27 15,0-2 10-15,-3 8 9 16,0 2 7-16,0 6-4 16,3 5-1-16,3 6-12 0,-3 2-1 0,3 5-1 15,0-5-3 1,0-2-3-16,-3-6 0 0,0 0 1 15,0-11-34-15,0-4-16 16,0-4-44 0</inkml:trace>
  <inkml:trace contextRef="#ctx0" brushRef="#br0" timeOffset="53">20153 12644 200 0,'-6'-5'77'0,"6"5"-42"0,6-2-37 0,0 2 14 0,3-3 3 16,6 0 4-16,3-2-9 15,9 0-6-15,-1-3-2 16,1 0-13-16,3 2-3 0,-3 1-72 31,2 0-44-31,-2 2 53 0</inkml:trace>
  <inkml:trace contextRef="#ctx0" brushRef="#br0" timeOffset="54">20588 12607 112 0,'-21'6'44'0,"0"-1"-24"0,3 8-6 0,12-5 17 16,0 0-8-16,3 3-1 15,0 5-9-15,3-1-3 16,3 7-5-16,3-4-2 0,6 1 3 0,3-1-5 16,6-7-1-16,0-6-9 15,3-5-4-15,5-8-20 16,4 0-8-16,-6-13-28 15</inkml:trace>
  <inkml:trace contextRef="#ctx0" brushRef="#br0" timeOffset="55">20713 12441 88 0,'0'2'35'0,"6"6"-18"0,6-2-5 0,-9 7 16 15,0 3 8-15,0 5 5 16,0 5-8-16,-3 3-3 16,0 6-13-16,0-3-5 15,0-1-7-15,3-4-2 0,-3-3 1 16,0-6 0-16,2-2 2 15,-2-8-1-15,0 0 2 16,0-8 5-16,0-3 4 16,0-2-8-16,0-8-2 15,3-3-11-15,3-3-4 16,0-2-2-16,0 3-1 0,3-1-2 16,0 6 1-16,0 2 7 15,0 3 3-15,0 3 0 16,0 5 2-16,0 5 1 15,3 3 0-15,-3 6 2 16,0 1 3-16,0 4 0 16,-4 5 0-16,1 0-1 15,0-3 0-15,0-5-5 16,0-1 1-16,0-4-18 16,0-3-5-16,3-3-49 15,0-5-46 1,6-5 37-16</inkml:trace>
  <inkml:trace contextRef="#ctx0" brushRef="#br0" timeOffset="56">21052 12626 192 0,'-3'0'74'0,"6"5"-40"0,0 1-35 0,0-1 12 15,0 0 4-15,3 0 2 16,3 1-2-16,0-1 1 15,0 0-9-15,3 1-2 0,0-4-1 16,-1-2 0-16,-2-2 0 16,0-1 0-16,6-2 2 15,-6-1-5-15,-6-2-1 16,-3 0 0-16,0 1 2 16,-6-1-10-16,0 0-2 0,-6 2-4 15,0 1 1-15,1 5 5 16,-1 3 4-16,0 2 1 15,0 3-1-15,0 3 0 16,0 2 3-16,3 5 4 16,3 3 3-16,6 1-5 15,3-1-2-15,6 0-7 16,3 0 0-16,6-5-38 16,0-5-14-16,14-6-19 15</inkml:trace>
  <inkml:trace contextRef="#ctx0" brushRef="#br0" timeOffset="57">21353 12599 124 0,'-15'-15'46'0,"12"12"-24"0,-6 0-21 0,6 3 8 16,-6 0 1-16,0 3 4 15,0 2-8-15,0 1-1 16,-3 1-3-16,0 4 1 0,4 2 2 15,5 1 4-15,0-1 5 16,3 5-4-16,6 6 2 16,2-5-3-16,7-1 2 15,3-2-8-15,3-5-4 16,0-1-18-16,0-7-7 16,3-11-18-1,-1-3-45-15,1-2 13 0</inkml:trace>
  <inkml:trace contextRef="#ctx0" brushRef="#br0" timeOffset="58">21472 12457 96 0,'-15'-3'38'0,"15"3"-20"0,3 18-15 16,3-10 12-16,-6 3 11 15,0 2 5-15,0 6 2 16,0 7 0-16,3 3-10 15,3 3-3-15,-3 2-12 16,0-2-7-16,0-3-2 0,0-2 3 0,0-3 1 16,-3-3-12-1,3-8-7-15,0-2-49 16,0-4-50-16,3-1 33 16</inkml:trace>
  <inkml:trace contextRef="#ctx0" brushRef="#br0" timeOffset="59">21618 12610 100 0,'-6'0'38'0,"3"3"-20"0,-3-3-12 16,3 2 9-16,-3 1 14 16,-3 0 8-16,-3-1-4 15,0 1 0-15,0 2-16 16,3 1-8-16,-3-1-5 16,0 0-6-16,4 0 1 0,2 1 1 15,6 2 2-15,0 5 3 16,6 0 2-16,2 6-1 15,7-1 1-15,0-2-4 16,0 0-2-16,3 2-16 0,0-4-7 16,-3-4-55-1,6 1-45-15,-10-6 46 16</inkml:trace>
  <inkml:trace contextRef="#ctx0" brushRef="#br0" timeOffset="60">22189 12443 92 0,'3'-13'35'0,"-6"8"-18"0,-3-3 4 0,3 5 19 16,0 1-8-16,-6-1-3 15,-6 0-11-15,-2 6-1 16,-1 2-10-16,0 3-9 0,0 3-1 0,0 7 1 15,3 3 3-15,3 6-2 16,3 5 0-16,3-1 1 16,6 6 0-16,0 3 0 15,3-5 2-15,0-4-19 16,0-4-8-16,0-6-45 16,0-3-26-1,0-7 41-15</inkml:trace>
  <inkml:trace contextRef="#ctx0" brushRef="#br0" timeOffset="61">21880 12589 176 0,'-3'-3'68'0,"6"3"-36"0,3 0-37 15,8 0 14-15,4 0-5 16,3 0-2-16,6 0 2 15,0 0-3-15,-1 0-9 0,4 0-3 16,-3 0-21-16,-3 3-6 16,-6 0 10-1,-3-1 15-15,-3 3 17 16,-7 1 13-16,-2 2 4 16,-3 2-4-16,-6 4-2 0,6 4-7 15,-2 6-3-15,4 0-2 16,4-3 6-16,3-3 4 15,0-4 0-15,3-1 0 16,3-8 1-16,0-2 4 0,0-9-4 16,-3-9 0-16,-3 1-2 15,-3 1 2-15,-3 0 2 16,-6-3 2-16,-3 0-8 16,-3 0-1-16,-3 3-12 15,3 2-5-15,0 1-21 16,0 2-6-16,3 3-33 15,3-1-53 1,6 1 22-16</inkml:trace>
  <inkml:trace contextRef="#ctx0" brushRef="#br0" timeOffset="62">22400 12631 156 0,'3'21'57'0,"0"-7"-30"0,0 1-32 0,0-1 12 16,-3 2-4-16,3-1 1 15,0-4 9-15,-3 0 6 16,0-3-10-16,3 2 2 0,-3-10 0 16,0 0 5-16,3-8 2 15,-3-5-1-15,6 0 2 16,-3-3-6-16,3-3-3 16,3 1-8-16,0-1-1 15,3 3-3-15,3 3 0 16,3 3-7-16,6 2-2 15,-4 2-40-15,4 1-17 0,0 5-22 16</inkml:trace>
  <inkml:trace contextRef="#ctx0" brushRef="#br0" timeOffset="63">22805 12414 140 0,'9'-5'55'0,"-6"10"-30"0,-3 1-12 0,0-4 17 0,0 3-13 15,-3 9-2-15,0 4 0 16,0 6 0-16,-6 5-8 16,6 3 0-16,0-3 3 0,0-3-6 15,0 4 0-15,3-7 0 16,0 4-5-1,0-6-1-15,3-5-17 16,0-21-36 0,-3-1-2-16,0-4-22 15</inkml:trace>
  <inkml:trace contextRef="#ctx0" brushRef="#br0" timeOffset="64">22773 12470 152 0,'3'-19'57'0,"-3"19"-30"0,3-2-16 0,-3 2 15 16,0 0-8-16,0 8-3 16,8 0-6-16,-2 5-4 15,0-3-2-15,6 6 6 0,0 5 4 16,0 6-2-16,3 2-1 16,0-3-6-16,0 1-1 15,-3-3-1-15,-3-1-2 16,5-4 5-16,-2-8 4 15,0-6 4-15,0-5 4 16,3-5 0-16,-3-6-1 0,0-2-2 16,0-6-1-1,0-2-5-15,-3-3-3 0,-3-2 0 16,-3-3 1-16,2 2-5 16,-2 3-1-16,-6 3 0 15,3 5 0-15,-5 6-11 16,5-1-3-16,5 3-24 15,-10 3-8-15,5 2-22 16,0 3-10-16,11 3-11 16</inkml:trace>
  <inkml:trace contextRef="#ctx0" brushRef="#br0" timeOffset="65">23171 12414 132 0,'-9'3'49'0,"7"5"-26"0,-4 2-14 0,6 4 16 16,-3 2 8-16,0 2 4 15,0 6-6-15,0 2-2 16,3 3-16-16,3 1-6 0,6-4 0 0,2 0 0 16,1 1 1-16,3-3-2 15,-3-6-1-15,6-10 1 16,-6-10 3-16,6-1-4 16,-3-8-3-16,0-2-4 15,-1-5-1-15,-5-4 2 16,6-1 2-16,-9 1-2 15,3-1 0-15,-3-1 1 16,-3 3 0-16,-3 7-3 16,0 1 2-16,0 3 1 15,0 7 2-15,-3 3-6 16,3 5-1-16,0 3-3 16,0 5 2-16,0 6 2 15,3 2 2-15,3 3 3 0,0-3 4 16,0-2-7-16,3 2 0 15,-3-5-31-15,3-3-11 16,0-3-111 0,11-15 57-1</inkml:trace>
  <inkml:trace contextRef="#ctx0" brushRef="#br0" timeOffset="66">23538 12438 176 0,'-9'-3'66'0,"9"3"-36"0,0 6-33 0,0-1 13 15,0 6 13-15,0 2 9 0,0 0-3 16,0 3 0-16,0 2-16 16,0 6-8-16,0 0-1 0,0 0-3 15,0 0 2-15,0-3 0 16,0 3 1-16,0-6-2 15,0 3-2 1,0-2 3-16,6-3-4 16,-3-3 0-16,-3-2 1 15,8-1 0-15,4-5-3 16,3-2 2-16,0 0-4 16,6-3-1-16,0-6-8 15,-3 9-2-15,0-3-13 0,-4 0-7 16,4 0-88 15</inkml:trace>
  <inkml:trace contextRef="#ctx0" brushRef="#br0" timeOffset="67">23782 12406 168 0,'0'6'66'0,"0"2"-36"0,0 7-15 0,0-1 20 0,0 2-8 16,-3 2-1-16,-3 6-6 15,0 5-3-15,0 0-9 16,-3-2-10-16,6 4-3 0,0-7 6 15,-3-3 6-15,6 3-1 16,9-5-3 0,0-6 1-16,0-3-3 15,6 1 2-15,2-6-2 16,1 1-1-16,-3-4-8 16,6-4-5-16,-3-4-24 15,-6 1-9-15,6 2-55 16</inkml:trace>
  <inkml:trace contextRef="#ctx0" brushRef="#br0" timeOffset="68">13867 13277 72 0,'0'-3'30'0,"0"3"-16"0,0 0 1 0,0 0 13 16,0 0-2-16,0 5-1 15,0 1-7-15,-3-1-3 16,-3 0-5-16,0 1-1 15,-3-1-5-15,-3 3-1 0,0 0 1 16,0 0 0-16,-3-3 0 16,3 3-5-16,0 3 1 15,1-4 0-15,2 7 2 16,0-9-1-16,9 3 2 16,0 0-2-16,12 0 4 15,0 0-1 1,2 0-4-16,1 0 0 0,-3 0 0 15,3-1 2-15,-3 1-3 16,-3 0 0 0,-3 0 1-16,3 0 0 0,-3-2-7 15,0-1-3-15,-3 0-41 16,0-2-45 0,-3 2 22-16</inkml:trace>
  <inkml:trace contextRef="#ctx0" brushRef="#br0" timeOffset="69">13837 13438 80 0,'0'0'33'0,"0"3"-18"0,3-6-5 0,-3 3 12 16,0 0-4-16,6 0 0 15,0 0-4-15,0 0-1 16,3 0-7-16,6 0-2 0,5 0-2 15,1 0 3-15,6 0 1 0,3 0-2 16,0 0-1-16,5 0 1 16,7 0 2-16,-3 0-3 15,-4 0-2-15,1 0 0 16,0 0 1-16,5 0-1 16,-2 0-1-16,-3 0 1 15,0 0 1-15,-1 0-1 16,1 0 2-16,-3 0-2 15,5-2-1-15,-2 2 1 16,0 0 1-16,-3 0-1 16,-1 0-1-16,-2 0 1 0,3 0 1 15,3 0-1 1,-4 0-1-16,1 0 1 0,0-3-1 16,0 3 4-16,-4 0 2 15,1-5-2-15,0 5-1 16,3-3 1-16,-1 0 0 15,-2 1-2-15,0-1 1 16,-3-2-2-16,5 2-1 16,1 0 1-16,0 1-1 15,-3-6 4-15,-4 5 2 16,-2 3 2-16,0-8 0 16,0 3 0-16,-3 2 2 15,0 1-5-15,-1-1-3 0,-2 0-1 16,0 1-1-16,0 2 0 15,3 0 0-15,-3-3 0 16,0 3 2-16,-4-3 5 16,1 3 4-16,-3 0-4 15,-3 0-2-15,0 0-5 16,-3-2 0-16,3-1-16 16,-3 1-4-16,0-1-39 15,0 3-14-15</inkml:trace>
  <inkml:trace contextRef="#ctx0" brushRef="#br0" timeOffset="70">15885 13346 112 0,'0'0'44'0,"0"5"-24"0,3-2-24 15,-3 12 27-15,3 4-3 16,0 2-5-16,0 6-4 15,-3 2-2-15,0 5-1 16,3 6-4-16,0-6-1 0,0-5 3 16,0-2-5-16,0-9-1 15,0-2 0-15,0-3 2 16,-3 1 1-16,3-7 1 16,-3-1 2-16,0-6 3 0,0-3-2 15,0-2-2-15,-3-11 2 16,0-5 0-16,0-3-3 15,3 0-3-15,0-2 0 16,0-1 1 0,0 3-3-16,0-5 0 0,3 6 1 15,0-7 2-15,2 4-3 16,4 2-2-16,12 3 2 16,-3 5 2-16,3 6 0 15,-3 4-1-15,3 6-2 16,-1 6 1-16,-2 4 3 15,-3 6 1-15,-3 3 3 16,0-1 1-16,-6 1 1 0,-6-1 2 16,-3 1-3-16,-3-4 1 15,0-1-5 1,-6-4-2-16,-6-2-7 0,-5-2-1 16,2-4-15-16,0-2-5 15,6 0-11-15,0-2-3 16,3-1-9-1,6-2-28-15,3-3 16 16</inkml:trace>
  <inkml:trace contextRef="#ctx0" brushRef="#br0" timeOffset="71">16218 13388 124 0,'-6'0'46'0,"6"5"-24"15,-18 6-17-15,15-6 11 0,0 3 2 16,-3 0 1-16,3 3 5 16,3 2 2-16,0 0-13 15,6 0-6-15,0 0-2 0,6-2-1 16,0 0 2-16,0-6 3 16,0-2 2-16,3-6-1 15,-3-2 1-15,0-1-4 16,-3-2 1-16,0 0-1 0,-6-2 1 15,-3-1-9 1,-3-2-1-16,-3 2 0 0,0 1 3 16,-6-3-2-16,0 2 0 15,-3 3-10-15,0 6-5 16,3 2-14-16,3 0-6 16,3 0-23-1</inkml:trace>
  <inkml:trace contextRef="#ctx0" brushRef="#br0" timeOffset="72">16361 13338 108 0,'-3'2'44'0,"6"-2"-24"0,0 6-15 0,-3 4 11 0,3 3 13 16,0 1 6-16,0-1-7 15,-3 0-4-15,3 0-14 16,-3 3-4-16,3-3 0 0,0 1-5 16,0-1-1-16,0-3 0 15,0 1 2-15,-3-3-25 16,0-3-10-16,0-5-40 16,0 0-30-1,0 0 44-15</inkml:trace>
  <inkml:trace contextRef="#ctx0" brushRef="#br0" timeOffset="73">16450 13369 120 0,'0'-13'46'0,"0"16"-24"0,18 10-10 0,-12-8 13 15,0 3-2-15,-3 0-2 16,3 3-7-16,0-1-4 15,-3 4-5-15,0-4-4 0,0 1 2 16,0-1 0-16,-3-2 1 16,3-2-2-16,-3-1-2 15,0-5 3-15,0 0 0 16,0-3-8-16,0 1-4 16,3-4-6-16,0-2-4 15,3-2 6-15,0-1 3 16,3-2 6-16,0 0 2 15,2 5 4-15,1 0 3 0,0 8 2 16,6 0 3-16,-3 8 1 16,3 0 1-16,-3 2-2 15,-3 1 1-15,-3-1-6 16,0 4-1-16,-3-4-2 16,-1 1 1-16,-2-3-4 15,0 0 0-15,0-3-23 16,-3-5-10-16,0 0-22 15,0 0-34 1,3-3 24-16</inkml:trace>
  <inkml:trace contextRef="#ctx0" brushRef="#br0" timeOffset="74">16784 13155 184 0,'-3'-13'68'0,"3"26"-36"0,0-2-37 16,3 5 21-16,0 2 0 16,0 11-4-16,0 3-2 15,0 2-5-15,0-2-4 0,3-5 0 16,0-1-1-16,-4-2 2 16,1-3-3-16,0-3 0 0,-3-2-37 15,0-2-14 1,-3-4-31-16</inkml:trace>
  <inkml:trace contextRef="#ctx0" brushRef="#br0" timeOffset="75">16706 13324 212 0,'-3'0'79'0,"6"-2"-42"0,0 2-32 0,-3 0 17 16,6 0-1 0,3 0 2-16,3 0-15 0,3 0-4 15,3 0-3-15,3 0-15 0,2 0-3 16,4 0-37-16,0-3-16 16,-3 3-18-1</inkml:trace>
  <inkml:trace contextRef="#ctx0" brushRef="#br0" timeOffset="76">16956 13338 108 0,'-6'8'44'0,"6"-3"-24"0,0 0-10 0,3 3 14 15,0-3 0-15,3 1 1 16,0-1-3-16,3 0 1 16,0-2-13-16,3 0-3 0,0-3-1 15,3-6-3-15,-3 1 0 16,6-3 1-1,-4 0 0-15,-2 0 0 0,-12 0-5 16,0 0 1-16,-3 0-2 16,-3-2 0-16,-2 2 2 15,-1 3 0-15,-3-1-3 16,0 6 0-16,0 3 2 16,-3 5 0-16,3 2-2 15,0 1 2-15,6 5 3 16,0-3 1-16,3 3 1 15,0 0 0-15,3 0-2 16,6 0-2-16,0-3 1 16,6-3 1-16,0-2-25 0,0-2-12 15,3-4-37 1,3-2-33 0,0-2 43-16</inkml:trace>
  <inkml:trace contextRef="#ctx0" brushRef="#br0" timeOffset="77">17159 13338 156 0,'-6'0'57'0,"-6"2"-30"0,21-2-32 0,-12 3 10 15,6 0 6-15,0 7 7 16,0 3 0-16,0 1-1 16,0-1-9-16,0-3-1 0,0 1 3 15,0-3-6-15,-3 0 0 16,0-3-2-16,0 0 1 0,0-5 0 15,0 0 3 1,0 0 3-16,0 0 5 0,-3 0 1 16,3-2 0-16,0-6 1 15,0 0 0-15,0-5-4 16,3 0 0-16,3-1-7 16,0 4-1-16,3 2-7 15,5 0 0-15,7 0-4 16,-3 0 2-16,0 3-28 15,12 2-13-15,-1 0-69 16</inkml:trace>
  <inkml:trace contextRef="#ctx0" brushRef="#br0" timeOffset="78">16313 13224 124 0,'0'3'49'0,"0"-6"-26"0,0 6-9 0,0-3 17 16,0 0-8 0,0 0-1-16,0 2-9 0,0-2 0 15,0 3-8-15,0-3-1 0,0 0 0 16,0 0 2-16,0 0 1 15,0 0-3-15,3-3-3 16,0 3 2-16,0-10 0 16,0 10-6-16,0 0 0 15,-3 0 1-15,3 0 1 16,0-8-46-16,-3 8-18 16,0 0-16-1</inkml:trace>
  <inkml:trace contextRef="#ctx0" brushRef="#br0" timeOffset="79">17703 13274 64 0,'-3'0'27'0,"3"8"-14"0,0 3 4 0,0-3 14 15,0 10-3-15,0 6 0 0,0 2-2 16,0 6 1-16,0 0-11 16,3 0-2-16,0 2-8 15,0 3-2-15,0-5 0 0,0-6-2 16,0-5 1-16,0-2-2 15,-3-3 2-15,0-3-2 16,0-2 2-16,0-1 0 16,0-2 1-16,-3-3 2 15,3-2 3-15,-3-3 18 16,0-3-15 0,0-10 6-1,3-11 0-15,0 3-10 16,0-3-2-16,0-2-4 15,0 0 1-15,0-4-4 16,3 1 0-16,3-2 1 0,0 1 0 16,3 1 0-16,0 3 2 15,6-1 3-15,-3 6 2 16,6 3-6-16,0 5 0 16,0 5-3-16,-1 2-2 15,1 6 0-15,0 6 3 16,0 4 0-16,-3 6 1 15,0 0 0-15,-3 0 0 16,-3 0 4-16,-3 0 5 16,-6-1-3-16,-3 1-1 15,-3-2 0-15,-6-1 1 16,0-3-8-16,-6-2 0 16,0-2-9-16,-3-4-1 0,0-2-11 15,4 0-5-15,2 0-12 16,3-2-5-16,6-1-19 15</inkml:trace>
  <inkml:trace contextRef="#ctx0" brushRef="#br0" timeOffset="80">18090 13327 112 0,'3'-5'44'0,"-3"5"-24"0,3-3-15 16,-3 3 11-16,0 0 19 0,0 0 10 16,0 0-12-16,-3 3-5 15,0-1-16-15,0 4-8 16,-5 2-2-16,-1 5-2 0,-6 3 0 16,3 0-3-16,0 0 2 15,3-1-1-15,3-1-2 16,3-1 3-16,6-3 0 15,0-2-2-15,9-5 0 16,0-3-1 0,0-3-2-16,-3 1-1 15,0-4 4-15,-3-4 1 16,-1 2 2-16,-2-8 2 16,0 0-1-16,-3 3 2 15,0 2 0-15,0 3 1 16,0 0 0-16,0 3-2 15,0 0 1-15,0 5-4 16,3 8-2-16,0 2 4 16,0 4 3-16,3-1-3 15,0 0-1-15,3 0 0 16,0 1 0-16,3-4 0 16,0 1 0-16,0-3-11 15,0-3-3-15,9-5-39 16,2-3-55-1,1 1 21-15</inkml:trace>
  <inkml:trace contextRef="#ctx0" brushRef="#br0" timeOffset="81">18376 13303 104 0,'-3'-8'41'0,"3"0"-22"0,0 3-5 0,0 2 17 16,0 1 11-16,0-1 7 15,-3 1-11-15,0 2-3 16,-3 2-20-16,0 1-5 0,-3 2 1 16,-5 3-7-16,2 0 0 15,0 0-4-15,3 0-1 16,3 0 1-16,3 0 0 16,9 5-9-16,3 0 5 15,0 0 1-15,0 1 3 16,0-1 2-1,-1-3-1-15,-2 1-1 0,-3 0 14 16,-3-3 7 0,-3-1-4-16,-3-1-2 0,1-1-6 15,-7-2-1-15,-6-1-10 16,3-2 0-16,0 0-20 16,0-2-6-16,3-1-23 15,0 0-7-15,3 1-19 16,3-1-35-1,3-5 35-15</inkml:trace>
  <inkml:trace contextRef="#ctx0" brushRef="#br0" timeOffset="82">18537 13084 140 0,'-3'-3'55'0,"6"3"-30"0,-3 3-12 0,0-3 17 0,0 5-4 15,3 3-1 1,-3 10-7-16,3 12-3 16,-3 1-9-16,0 1 0 0,0 2 4 15,0 3-4-15,0-5-1 0,0-3-2 16,0-2 0-16,0-6-7 15,0-3 1-15,3-2-45 16,0-5-18-16,-3-3-24 16</inkml:trace>
  <inkml:trace contextRef="#ctx0" brushRef="#br0" timeOffset="83">18367 13256 188 0,'-3'-6'71'0,"6"6"-38"0,9 0-25 0,-6 0 16 15,6 0 1-15,12 3 2 16,0-3-3-16,5 0-3 16,4 0-11-16,0-3-15 0,0 1-7 15,8-1-54-15,-2-2-21 16,-6-1-9-1</inkml:trace>
  <inkml:trace contextRef="#ctx0" brushRef="#br0" timeOffset="84">19272 13311 96 0,'0'-5'38'16,"0"2"-20"-16,-3 1-1 0,0 2 16 0,0 0 0 15,-3 0 1-15,-3 2-15 16,-6 1-4-16,-5 5-9 16,-1 0-4-16,0 8-1 0,0 2 3 15,0 1 2-15,6-1-5 16,3 1 0-16,7 2-3 15,5-3-2-15,5-2 3 16,4-5 0-16,6-3 5 16,6-3 5-16,0-5-7 15,-3-3-3-15,0-2-5 16,-3-3 1-16,-1 0 3 0,-2 0 1 16,-3-2 3-16,0-6 1 15,-3 0-1-15,0 3-2 16,-3 2 1-16,-3-2-1 15,3 5 8-15,-3 0 5 16,0 3-2-16,0 0 1 16,3 2-7-16,-3 3-3 15,6 8 1-15,0 0 2 16,0 2 0-16,0 4 2 16,3-1-4-16,-3 3 0 15,6 0-1-15,0-3-2 0,2 0-10 16,1-2-4-1,-3-3-22-15,0-6-7 0,0-2-19 16,0-2-39 0,0-4 23-16</inkml:trace>
  <inkml:trace contextRef="#ctx0" brushRef="#br0" timeOffset="85">19480 13102 160 0,'-2'-2'63'0,"4"2"-34"0,-2 2-23 16,0-2 17-16,3 5 1 15,-3 3 3-15,3 16-3 16,-3 5-1-16,0 3-12 0,0 10-7 0,0-2-2 16,0-6 0-16,3-2 1 15,0 0-4-15,0-6-1 16,3-2-30-16,0-5-14 15,0-6-53 1</inkml:trace>
  <inkml:trace contextRef="#ctx0" brushRef="#br0" timeOffset="86">19671 13060 188 0,'-3'-11'71'16,"6"11"-38"-16,-3 0-32 0,0 0 14 0,0 0 1 16,0 8 4-16,3 5 5 15,0 6 4-15,-3 10-15 16,0 8-6-16,0 3-3 0,0 5-3 16,0-8 1-16,0-3-2 15,0-2-1-15,0-3-6 16,0-5-1-16,3-6-35 15,0-2-14-15,3-5-40 16,3-9-23 0,0-2 56-16</inkml:trace>
  <inkml:trace contextRef="#ctx0" brushRef="#br0" timeOffset="87">19832 13274 156 0,'-24'-2'57'0,"21"7"-30"0,-3 0-32 0,3 0 10 16,0 3 8-16,-3 3 6 16,3 2 6-16,0 6 2 15,0-1-14-15,3 1-6 0,3-1-2 16,3 1-1-16,6-3 0 16,6-3 9-16,0-3 6 15,0-4 1-15,-1-6 0 16,1-3-6-16,-3-2-4 15,0-6-1-15,-3-5-1 16,-6 0-4-16,-3-2-1 16,-6-1 1-16,0-2 0 0,-3 3-11 15,0 4-3-15,-3 4-15 16,-3 2-6-16,0 3-17 16,-3 2-8-16,3 3-42 15,10 0-20 1,2 0 63-16</inkml:trace>
  <inkml:trace contextRef="#ctx0" brushRef="#br0" timeOffset="88">20132 13261 140 0,'-3'-11'52'0,"0"14"-28"0,-14 2-2 0,11-2 20 16,-6 0-11-16,0 2-6 16,0 3-14-16,-3 0-5 15,3 5-4-15,0 5-2 0,3-2 1 16,3 6-1-16,3-4 2 16,6-2-1-16,3 0-1 15,9-3-8-15,9-2-5 16,0-3-24-16,0-3-11 15,2-3-35-15</inkml:trace>
  <inkml:trace contextRef="#ctx0" brushRef="#br0" timeOffset="89">20350 13287 148 0,'-9'-10'57'0,"-6"5"-30"0,3-3-14 15,3 5 19-15,0 3-5 16,0 0 1-16,-6 3-15 15,3 2-6-15,-3 3-4 16,4 2-5-16,-1 4 1 0,0 4 1 16,6-2 2-16,3 3-3 15,3-4 0-15,3 1 1 16,3-2 2-16,3-4-1 0,0-2-1 16,0-3 1-16,5-2-1 15,4-3-5 1,-3-5 1-16,-3-9 4 0,0 1 2 15,-3 0 0-15,-3 0-2 16,0 0 1-16,-3 2 1 16,0 3-1-16,-3 3 2 15,0 5-2 1,0 0-3-16,0 5 1 16,3 8 1-16,0 3 0 15,3 0 0-15,0-3 0 16,3-2 0-16,2-1 0 15,-2-2-20-15,0-2-7 16,3-4-24 0,0-2-49-16,0-13 11 0</inkml:trace>
  <inkml:trace contextRef="#ctx0" brushRef="#br0" timeOffset="90">20475 13076 184 0,'-6'-8'68'0,"6"8"-36"0,-3 2-35 16,3-2 13-16,0 8-3 16,0 3 3-16,0 7 4 15,0 9 3-15,0 2-9 16,0 0 2-16,3 3 1 0,-3-3-6 16,3 5-1-16,0-5-2 0,-3-5 1 15,3-3-9-15,-3-2-3 16,0-3-39-16,0-3-17 15,0-2-21 1</inkml:trace>
  <inkml:trace contextRef="#ctx0" brushRef="#br0" timeOffset="91">20367 13258 220 0,'-2'-5'85'0,"4"10"-46"0,4-10-41 0,0 5 14 0,0-3 3 15,6 1 4-15,3-4-9 16,6 4-6-16,3-4-2 16,6-4-16-16,2 5-3 0,-5 2-37 15,0 0-18-15,-3-5-15 16</inkml:trace>
  <inkml:trace contextRef="#ctx0" brushRef="#br0" timeOffset="92">20662 13301 180 0,'3'13'68'0,"0"-5"-36"0,6 0-29 16,-3-3 17-16,0-2-1 0,3-1 3 15,3-2-6 1,0 0 1-1,6-5-8-15,-4-3-3 0,-2 0-6 16,-3-2-2-16,-3-1 3 0,-9 0 1 16,-3-2-5-16,-6 3 0 15,-2-1-1-15,-1 6 2 16,0 2-1-16,-3 3 1 16,3 5 0-16,0 3 0 15,6 3 0-15,0-1 0 16,3 6 2-16,3-2 0 15,3 4-3-15,6 1 0 16,3-4-1-16,3 1 3 16,6-2-24-16,6-1-11 15,0-5-12-15,2-3-48 16,1-8 11-16</inkml:trace>
  <inkml:trace contextRef="#ctx0" brushRef="#br0" timeOffset="93">20930 13335 148 0,'3'-16'55'0,"-3"8"-30"0,-3-5-12 15,3 8 19-15,-3-1 2 16,0 1 1-16,-3 0-10 16,-3 0-5-16,-3 2-11 15,0 3-11-15,-2 5-1 0,2 3 1 16,0 3 1-16,3 2-4 16,3 5-1-16,0 1 3 15,6-1 1-15,3-2-1 0,3-2 2 16,3-4 3-16,0-2 1 15,3-3-4-15,2-5 1 16,-2-5 0-16,0-5 0 16,0-4 0-16,-3-2 2 15,-3-2-1-15,-3-1 2 16,0-4 2-16,-3-12 2 16,-3 3 1-16,0 1 0 15,0 4-2-15,0 3-1 16,0 6 3-16,0 5 5 15,0 2-7-15,0 3-1 16,3 5-8-16,0 6 0 16,3 8 1-16,3 13 3 15,3 5 2-15,6 2 1 0,6 6-5 16,0-5-1-16,2 0-2 16,-2-3 3-16,3-3-38 15,-3-4-13-15,0-6-58 16</inkml:trace>
  <inkml:trace contextRef="#ctx0" brushRef="#br0" timeOffset="94">21505 12994 140 0,'-3'10'55'0,"6"6"-30"0,2 19-18 15,-2-17 15-15,0 11 0 0,0 6 4 16,-3-1-3-16,0-2-2 16,0-1-11-16,0-4-4 0,0-6 0 15,0-2-3-15,0-6 0 16,0-3 3-16,0-4 1 16,0-1 10-16,0-8 1 15,0-2-9 1,3-6-9-16,0-2-3 15,0-3-4-15,3 1 2 16,3-4 1-16,3-2-1 16,0 2-1-16,3 6 1 15,3 2 1-15,6 9 2 16,-4 10 1-16,1 2 1 16,-3 4 4-16,-3 4 2 0,-3-2 6 15,-3 0 3 1,-3 0 3-16,-6 0 1 15,-3-3-4-15,-6-3 1 0,-6 4-9 16,-3-6-2-16,-3-3-12 16,0-2-3-16,-2-6-13 15,2-2-5-15,3-1-16 16,3-2-5-16,3 0-18 16,3-2-45-1,6-6 21-15</inkml:trace>
  <inkml:trace contextRef="#ctx0" brushRef="#br0" timeOffset="95">21769 12999 192 0,'0'-3'74'0,"0"3"-40"0,3 3-35 0,0 0 15 15,0 5 7-15,0 5 7 16,3 5-6-16,-3 6-2 15,0 13-12-15,0 0-5 0,-3 0 0 16,6-2 0-16,-3-4 1 16,0-1-9-16,0-7-4 15,3-2-28-15,0-5-14 16,3-2-44-16,6-14-26 16,-3-3 57-1</inkml:trace>
  <inkml:trace contextRef="#ctx0" brushRef="#br0" timeOffset="96">21987 13176 176 0,'-9'3'66'0,"3"13"-36"0,0 2-33 16,3-7 11-16,3 2 11 15,0 0 8-15,0 6-10 16,3-1-4-16,6 4-8 15,3-4-2-15,3-2 1 0,0-5 4 0,8-4 3 16,1-1 0-16,0-9 1 16,-6-2-2-16,0-3 1 15,-6-3-4-15,-3-2 1 16,-4-3-5-16,-8 0-2 16,-8-5 0-1,-4 0 1-15,-3 5-8 0,0 3-1 16,0 2-14-16,3 3-6 15,3 0-19-15,3 3-7 16</inkml:trace>
  <inkml:trace contextRef="#ctx0" brushRef="#br0" timeOffset="97">22302 13134 160 0,'-9'-5'63'0,"6"5"-34"0,-3 2-16 16,3 1 19-16,-6 0-1 15,-2 5 2-15,-1-1-14 16,-3 9-6-16,3 0-8 16,0 3-4-16,3-3 2 0,3 5-4 15,3-3 0-15,6 1 1 16,3 5 2-16,6-6-3 15,6 3 0-15,0-10 1 16,5-3 0-16,7-8-22 0,0 0-8 16,-3-3-29-1,0-5-13-15,-4-5-5 16</inkml:trace>
  <inkml:trace contextRef="#ctx0" brushRef="#br0" timeOffset="98">22469 13002 160 0,'-3'0'60'0,"6"5"-32"0,0 6-28 0,0-4 13 16,-3 7 11-16,0 4 9 0,6 9-2 16,-6 7-1-16,0 6-16 15,0-3-9-15,0 5-1 0,0-5-1 16,0-5 1-1,0-6-2-15,0-2 1 0,0-5-33 16,0-3-12-16,3-3-47 16,3-5-37-1,-3-8 52-15</inkml:trace>
  <inkml:trace contextRef="#ctx0" brushRef="#br0" timeOffset="99">22651 13192 124 0,'2'-21'46'0,"-2"21"-24"0,0 0-2 0,0 0 21 16,-2 3 2-16,-4 5 2 16,-6-1-19-16,-9 1-5 15,0 0-13-15,0 3-5 0,0 2-2 16,3-5-4-16,1 0 2 15,2 0 1-15,6 0 2 16,0 0-3-16,3 0-2 16,12 0 2-16,0 2 2 15,6 1 2-15,12-1 1 16,-1 6 0-16,4-2 0 16,0 1-2-16,-3-1-2 15,0-4-37-15,-7-2-15 16,-5-5-51-1</inkml:trace>
  <inkml:trace contextRef="#ctx0" brushRef="#br0" timeOffset="100">15918 13877 88 0,'0'-2'33'0,"0"2"-18"0,3 0 4 0,-3 0 18 16,0 0-3-16,0 0 3 15,0 0-10-15,0 0-4 16,0 0-13-16,-3 2-2 0,0 1-1 15,-3 2-3-15,0 1-1 16,-3 2 1-16,-3 2 2 16,0 1-5-16,-3-1-1 15,3 1 2-15,0-1 1 0,0 1-4 16,0 0-1-16,0-1 1 16,1 1 2-16,-1-1-2 15,0-2 0-15,3 3 1 16,3 0 2-1,0 2-3-15,6-3 0 0,0 1 3 16,3-3 1-16,0-3 1 16,3 3 2-16,0 0-1 15,0-3 0-15,0 3-3 16,3 0-2-16,0 0 1 16,-1 0-1-16,4 3 0 15,0-3 0-15,0 0 0 16,-3-1 2-16,0 1-8 15,-3-2-1-15,0-1-20 0,0-2-10 16,-6-3-17 0,0 0-47-16,0 0 14 15</inkml:trace>
  <inkml:trace contextRef="#ctx0" brushRef="#br0" timeOffset="101">15790 14018 96 0,'-9'0'35'0,"6"0"-18"0,0 2-20 16,0 1 50-1,0 0-3 1,0-1-12-16,6 6-13 16,-3-8-6-16,0 0-8 15,6 0 4-15,0 3 3 0,3-1 0 16,5-2 1-16,7 0-3 15,6 0-1-15,0 0-5 16,6 6-3-16,2-4 2 0,1 4 2 16,-3-4 0-16,0 1 0 15,-7 0-1-15,-2-1 2 16,-3 1-1-16,-3-3 0 16,-3 3-1-16,-3-3 0 15,-3 0-2-15,-4 0-2 16,1 0 1-16,-3 0 1 15,-3 0-1-15,3 0-1 16,-3-3-15-16,-3 3-7 16,9-3-152-1</inkml:trace>
  <inkml:trace contextRef="#ctx0" brushRef="#br0" timeOffset="102">16721 13785 88 0,'3'-5'33'0,"-3"7"-18"0,0-4-2 0,0 2 14 15,0 0 7-15,-3 0 6 16,0-3-15-16,-6 3-4 15,0 0-4-15,-6 0 1 16,1 3-10-16,-1-1-2 0,0 3-2 16,0 6-5-16,3 5 1 15,-3 0-2-15,3 2 0 0,3 6 0 16,3 3 0 0,0-1 0-16,6 11 0 15,0 0 2-15,3 0 2 0,3-2-1 16,0-4 2-16,0-4-2 15,0 2 2-15,-3-8-2 16,0-5 2-16,-3-3-15 16,0 0-7-16,-3-5-59 15,-3-2-6 1</inkml:trace>
  <inkml:trace contextRef="#ctx0" brushRef="#br0" timeOffset="103">16444 14113 120 0,'-3'-11'46'0,"-11"-5"-24"0,8 8-6 0,6 8 16 15,0-2 0-15,0 2 3 16</inkml:trace>
  <inkml:trace contextRef="#ctx0" brushRef="#br0" timeOffset="104">16435 14071 334 0,'18'-3'16'0,"-3"0"-6"15,3-2-7-15,0 2-3 16,3 1-2-16,0-1 1 15,2 0-6-15,4-2 0 16,-3 0-50 0,0 0-61-16,-6 2 21 15</inkml:trace>
  <inkml:trace contextRef="#ctx0" brushRef="#br0" timeOffset="105">16709 14012 92 0,'-3'3'35'0,"3"0"-18"0,0 20-16 15,0-7 11-15,3 0 3 16,0 0 3-16,0 0-3 16,0 2 1-16,0 1-5 15,0-3-1-15,0 0-6 16,0-3 2-16,0-2 0 0,0-1-2 15,0-2-1-15,0 0-1 0,0-3-2 16,-3-5 9-16,3 3 4 16,-3-3 5-16,0 0 1 15,0-3-8-15,0 1-2 16,-3-4-3-16,3 1-1 16,-3 0-1-16,3-3 2 15,0 0-3-15,0 0 0 16,3-3-1-16,0 1 1 15,3-1-4-15,3-7-2 16,0 4 2-16,3-4 2 16,0 5-2-16,-3 2-2 15,-1 3-3-15,1 0-1 16,0 8-23-16,0-5-10 0,6 5-30 16</inkml:trace>
  <inkml:trace contextRef="#ctx0" brushRef="#br0" timeOffset="106">16897 14121 104 0,'-3'2'41'0,"6"4"-22"0,0 2-16 16,0-3 12-16,6 0 2 15,0 1 2-15,-3-4 1 16,3 1 0-16,-1-3-11 0,1 0-5 15,0-3-3 1,0 1 1-16,-3-4 1 0,0 1 1 0,0-3 0 16,-6 3 0-16,0-6 2 15,0 3-1-15,-3 0 0 16,-3 0-1-16,0 3 0 16,3 0-2-16,-3-1-2 15,-6 4 3-15,3 2 2 16,-2 8-4-1,-1 2-3-15,3 4 1 16,0 1 0-16,3 4 3 16,3-6 1-16,3 3 3 15,3 0-5-15,6-3-1 0,3 0 0 16,0-2 2 0,-1-3-6-16,4-5 1 0,0-1-43 15,0-4-19-15,0-4-11 16</inkml:trace>
  <inkml:trace contextRef="#ctx0" brushRef="#br0" timeOffset="107">17043 14134 136 0,'-9'0'52'0,"9"0"-28"0,3 3-26 15,-3-3 9-15,3 8 3 16,0-6 6-16,3 1 3 0,0 2 1 15,5-2-11-15,1 0-5 0,6-3-1 16,-3 0 0 0,0 0 1-16,-3-3 2 0,0-2 1 15,-3-1-3-15,0 1-1 16,-3-3 1-16,-6-5 2 16,0 2-3-1,-3 3-4-15,-6-5 0 16,0 2 1-16,-6 4 2 15,3 4-1-15,0 3-1 16,-3 0-2-16,3 8 1 16,0 2-1-16,6 4-2 15,1-1 7-15,2 3 3 16,0 5-1-16,3 0 2 16,3-2-4-16,8-1 0 15,7-2 1-15,3-3 2 0,3 0-8 16,6-5-3-16,2-10-44 15,16-4-19-15,-3-4-17 16</inkml:trace>
  <inkml:trace contextRef="#ctx0" brushRef="#br0" timeOffset="108">17736 13967 108 0,'3'-2'41'0,"0"2"-22"0,-3 0 0 0,0 0 16 0,-3 0-6 16,0 0 0-16,-3 2-10 15,-3 1-1-15,-3 2-11 16,1 1 0-16,-1-1 0 0,3 0-1 16,0 0-1-16,0 1-6 15,3-1-1-15,3 0 1 16,0 1 0-16,3 4-2 15,6 1 2-15,6 2 1 16,3 3 0-16,3-3-3 16,5 6 2-16,-2-3 1 15,3-1 0-15,-6 4 0 16,-3-6 2-16,-3-2 8 16,-12-1 12-16,-9-2-5 15,-3-2-4-15,0-1-3 16,-3-3-4-16,-3-2 1 15,3 0-9-15,0-2-3 16,0-1-15-16,4 1-7 16,2-1-17-16,0 0-5 15,3 1-31 1,3-4-21-16,6 1 45 16</inkml:trace>
  <inkml:trace contextRef="#ctx0" brushRef="#br0" timeOffset="109">17918 13859 140 0,'-6'-13'55'0,"9"13"-30"0,-3 0-25 15,0 0 17 1,0 13-2-16,3 3 1 15,0 5 0-15,0 5-8 16,0 14-3-16,0-3-1 0,0 0-2 16,0-2-2-16,3-4 3 15,-3-2 0-15,0 1-4 16,0-12 1-16,0-2-53 16,-3-6-55-16,-3-2 25 15</inkml:trace>
  <inkml:trace contextRef="#ctx0" brushRef="#br0" timeOffset="110">17814 14018 200 0,'0'-3'77'0,"3"3"-42"0,14 0-34 0,-8 0 16 16,3-3-7-16,0 1 0 0,3-4-9 15,3 4 0-15,0-4-1 16,6 1-27-16,2 0-11 16,1 0-52-1</inkml:trace>
  <inkml:trace contextRef="#ctx0" brushRef="#br0" timeOffset="111">18135 13954 116 0,'-12'0'44'0,"9"3"-24"0,-3-1-19 16,3 4 11-16,-3-1 1 16,0 3 4-16,-6 8-5 0,1 0 1 15,-4 5-6-15,9 0 1 16,0 0-5 0,3-2-2-16,6-3 0 0,3-1-1 0,0-1 2 15,3-4 1-15,0-4 1 16,2-6-5-16,1-3 1 15,-3-2-7-15,0-6-3 16,-3-2 6-16,0-6 1 16,-3 1 7-16,0-1 5 15,0 3-3-15,-3 3-1 16,0 3 4-16,0-1 2 16,0 6-2-16,0 2 0 15,0 3-8-15,0 3 0 16,0 7-3-16,3 9 0 15,0-1 4-15,3-2 1 16,0 0-1-16,3 0 1 0,0-3-13 16,0-2-6-1,0-3-42-15,5 0-46 16,4-8 28-16</inkml:trace>
  <inkml:trace contextRef="#ctx0" brushRef="#br0" timeOffset="112">18358 13983 112 0,'-9'-10'44'0,"3"7"-24"0,0 0-17 16,4 3 10-16,-4 0 0 15,-6 3 3-15,-3 0-1 0,0 2 1 16,0 3-8 0,3 8-3-16,3-3-3 15,3 11-2-15,3-3-2 16,9-3-1-16,6 1 2 15,3-3 2-15,3-6 0 16,0 1 2-16,0-3-15 0,2-8-7 16,1-8-30-1,3 3-33 1,-3-11 23-16</inkml:trace>
  <inkml:trace contextRef="#ctx0" brushRef="#br0" timeOffset="113">18418 13801 116 0,'-9'-3'44'0,"9"6"-24"0,0 13-21 0,0-11 7 0,0 5 9 16,0 4 5-16,0 2 3 16,3 5 1-16,0 5-13 15,0 6-7-15,0 5-2 16,0 0-2-16,0-3 2 0,0-5-1 15,0-2-1-15,0-3 3 16,0-3 0-16,-3-5-15 16,0-6-6-16,0-2-35 15,0-2-40 1,0-6 26-16</inkml:trace>
  <inkml:trace contextRef="#ctx0" brushRef="#br0" timeOffset="114">18620 13928 104 0,'-3'0'41'0,"0"0"-22"0,-3 0-18 0,3 2 11 16,-6 1 3-16,-2 2 3 15,-1 1 8-15,-6-1 6 16,-6 3-19-16,3 0-10 16,3 0-2-16,6 0 2 0,0-3 3 0,4 3 2 15,5 0 0-15,0 0 0 16,11 2 0-16,4 9-4 16,3-3-3-1,-3-3 0-15,9 0-1 0,3 0-7 16,0-2 0-1,-1 0-83-15</inkml:trace>
  <inkml:trace contextRef="#ctx0" brushRef="#br0" timeOffset="115">19064 13925 124 0,'-3'-5'49'0,"0"5"-26"0,0-3-9 16,0 3 17-16,-3 0-4 15,0 3-1-15,-3 2-12 16,-6 3-6-16,-6 5-5 0,0 3 0 15,4 5 0-15,2 8-1 0,3-2 1 16,3-1-2 0,6-2 2-16,3-5-4 0,9-4 0 15,6-4 3-15,0 0 3 16,-1-6 2-16,1-5 1 16,-3-5-4-16,0-3-3 15,-3-6 0-15,0-4-1 16,-3-1 2-16,0 1 1 15,-3-1-1-15,-3 1-2 16,0 2 1-16,-3 3 1 16,3 2-3-16,-3 3 0 15,3 3 1-15,0 2 0 0,0 3-3 16,0 0 2-16,3 6 1 16,0 2 0-16,3 2 0 15,3 6 2-15,0 5-3 16,3-2-2-16,0-1-14 15,-1-5-4-15,7-5-38 16,3-5-51 0,0-3 22-16</inkml:trace>
  <inkml:trace contextRef="#ctx0" brushRef="#br0" timeOffset="116">19311 13959 168 0,'-6'-13'66'0,"3"8"-36"0,-3-3-26 0,3 5 13 15,-3 1 5-15,0-1 4 16,-3 3-12-16,0 0-5 16,-6 5-6-16,0 3-3 0,-2 3 1 15,2 2-4-15,3 3 0 16,3 5-1-16,3 3 3 16,3-3 0-16,12-2 1 15,0-1 0-15,3-5 0 16,0-5 4-16,2-2 5 15,1-9 6-15,-3-5 5 16,0-5-12-16,0-3-7 16,-3-3 1-16,0-2 2 15,0 0-1-15,-3-3-2 0,-3-2 2 16,-3-6 0-16,0 3-4 16,-3 0 1-16,0 5 2 15,-3 3 1-15,0 2 3 16,0 3 1-16,3 6-3 15,0 2-3-15,0 5-5 16,0 6-2-16,3 5 3 16,0 10 1-16,3 6-1 15,0 5 2-15,0 3 1 16,3 0 0-16,0 0-5 16,3 2 1-16,0-5-31 15,6-5-14-15,0-6-121 16,11-15 79-1</inkml:trace>
  <inkml:trace contextRef="#ctx0" brushRef="#br0" timeOffset="117">19546 13930 100 0,'-3'-5'38'0,"0"5"-20"0,0-3-4 0,0 3 15 16,0 0-3-16,-3 0 2 15,-3 0-7-15,-3 0-1 16,0 3-11-16,0 2-5 0,-5 1-1 16,2 4-2-16,-6 3 2 15,6 1-7-15,3 4 1 0,9 9 1 16,9-4 1-16,3-1 1 16,0-4 0-16,6-2 4 15,0-5 2-15,3-3 0 16,-4-6-1-16,1-10 3 15,-3 0 3 1,0-8-4-16,-3 1-2 0,0-4 0 16,-3-2 1-16,0 0-3 15,-3-3-2-15,-3 0 0 16,-3-2-1-16,0-3 0 16,0 2 0-16,0 3 0 15,0 6 0-15,0 2 0 16,0 5 0-16,0 1 2 15,0 2 1-15,3 2-4 0,0 4 1 16,0 2 0-16,0 10 0 16,3 6-3-16,3 3 2 15,0 5 1-15,0 2 0 16,0 3 0-16,3 3 2 16,0-3-1-16,6 3-1 15,0-6-2-15,-1-5 1 16,1-5-19-16,-3-3-9 15,0-5-40 1,3-5-45-16,-3-8 34 16</inkml:trace>
  <inkml:trace contextRef="#ctx0" brushRef="#br0" timeOffset="118">19733 13917 128 0,'0'3'49'0,"0"5"-26"0,0 5-14 16,3-5 16-16,0 5-3 0,0 0-1 16,3 6-7-1,-3 2-1-15,3-2-8 16,0-4-1-16,0-1 2 0,-3-4-3 15,0-2-2-15,0 0 13 0,-3-5 5 16,0-3-3-16,-3-8 3 16,0-3-9-1,0 1-3-15,0-4 0 16,3 1-2-16,0 0 0 16,3 0-6-16,3-1-1 15,0 1-6-15,9 0 0 16,3 2 4-16,0 1 2 15,0 2-18-15,2 0-9 16,-2 3-29-16,0-1-14 16,0 4-8-1</inkml:trace>
  <inkml:trace contextRef="#ctx0" brushRef="#br0" timeOffset="119">19969 13941 128 0,'-3'5'49'0,"6"0"-26"0,0 3-20 16,0-2 12-16,3-1 6 15,2 0 5-15,1 1-8 16,3-1 0-16,6-2-11 16,-3-1-4-16,3-2-2 0,0-2 1 15,-3-1 1-15,-3-2 1 16,-1-1 0-16,-5-2 0 0,0 0 0 15,-3 0-2-15,-9 1 1 16,0-1-2 0,-5 0 2-16,-1 0-2 0,-3 2 2 15,0 4-4-15,0 2 0 16,-3 2 1-16,0 4 2 16,0 2-1-16,4 5-1 15,-1 0 1-15,3 3 1 16,3 5 3-16,3 6 4 15,3-4-4-15,6-1-1 16,6-4 0-16,3-2 0 16,6-3-5-16,5-5 1 15,4-3-13-15,0-5-7 16,0 0-33-16,-3-5-14 0,-4 0-14 31</inkml:trace>
  <inkml:trace contextRef="#ctx0" brushRef="#br0" timeOffset="120">20311 13891 132 0,'0'-6'49'0,"12"6"-26"0,-18-2 4 0,6 2 23 15,-3 0-4-15,0 0 9 16,-9 0-20-1,0 2-19-15,0 4-10 0,0-1-5 16,0 3-4-16,3 0 0 16,4 0 2-16,2 0 2 15,3 2-2-15,3 1-2 16,2 2-1-16,7 0 0 0,6 6 3 16,-3 5 2-16,0-3 0 15,-3-5 2 1,-6 0 2-16,-9-3 7 15,-6-3 4-15,-3-2-4 16,-3-2-2-16,0-4-5 16,-3-2-2-16,4-2-8 15,-1-6-2-15,3 2-23 16,3-2-8-16,3-2-33 16,6-1-13-16,3 1-8 15</inkml:trace>
  <inkml:trace contextRef="#ctx0" brushRef="#br0" timeOffset="121">20484 13885 120 0,'0'-2'46'0,"3"2"-24"0,-3 0 5 0,0 0 21 16,0 0 5-16,0 2 6 0,-3-2-18 15,-3 3-7 1,-3 0-19-16,0-1-5 0,0 1-3 16,3 2-6-16,0 1 0 0,3 1-3 15,3 4-2-15,6 2-2 16,0 3-1-16,3 0 6 15,0 0 2-15,0 10-2 16,-3-2-1-16,-3-5 12 16,-6-1 7-16,-3-2 3 15,-3 0 3-15,-3 0-11 16,0-6-4-16,0 1-19 16,0-3-7-16,3 0-51 15,0-3-20-15,-6-2-36 16</inkml:trace>
  <inkml:trace contextRef="#ctx0" brushRef="#br0" timeOffset="122">14087 15306 88 0,'3'-2'35'0,"-3"2"-18"0,3 0-7 0,-3 0 14 15,0 0-9-15,0 0-1 16,0 0 5-16,0 0 5 15,3 5-2-15,-3 0-1 16,-3 3-11-16,-3 0 2 0,-6-3 4 16,3 14-2-16,-3 2 2 15,0-3-9-15,0-2-4 16,0 0-2-16,-2 0-1 16,2 0-3-16,0-3 0 0,3-2 2 15,3-1 2-15,0-2-2 16,6 0 0-16,3 0 1 15,0 3 0-15,0-6-3 16,3 6 2-16,0-3 1 16,3 5 0-16,0-3 0 15,0 6 0-15,2-3 0 16,1-2 2-16,0 0-3 16,-3-6 0-16,0 6-4 15,0-4 1-15,0-1-25 16,0-1-10-16,-3-2-49 15</inkml:trace>
  <inkml:trace contextRef="#ctx0" brushRef="#br0" timeOffset="123">14045 15510 72 0,'-3'-3'30'0,"3"3"-16"0,0 0-3 0,0 0 10 0,0 0 0 16,0 0 2-16,0 0-9 15,6 3-1-15,0-3-3 16,0 3-1-16,3-3-5 16,0 0 6-16,6 0 3 0,3 0 0 15,9 0 2-15,-1-3-4 16,4 0 1-16,3 3-7 16,3-2-1-16,-1-1 2 15,-2 0 1-15,0 3 1 16,0 0 0-16,-1-2-2 15,1 2 1-15,0 0 0 16,5 0 3-16,-5 0-3 16,0 0-2-16,-3 0 0 15,-4 0-1-15,1 0 2 0,-3 0 3 16,3 0-2 0,3 0-2-16,-7 0 2 0,1 0 0 15,0 2-3-15,0-2-1 16,3 0 1-16,-4 0 2 15,1 0-5-15,0-2-1 16,-3 2 2-16,3-3 1 16,3 0-1-16,-1 1-2 15,-2-1 1-15,0 0 1 16,0 3-1-16,-3-2 2 0,-1-1 0 16,-2 3 3-1,0-3-1-15,3 3 0 0,0 0-3 16,0 0 1-16,-3-2-2 15,-1 2-1-15,1 0-2 16,0 0 1-16,0 0 1 16,0 0 2-16,0 0 1 15,0 0 3-15,-1 0-1 16,1 0 0-16,-3 0-1 16,3 0 0-16,-3 0-5 15,0 0 1-15,0-3 2 16,-3 3 1-16,-1-2-1 15,1 2-2-15,-3 0 1 16,0-3-1-16,0 0 0 16,0 3 0-16,0 0 0 0,0 0 0 15,0 0-3 1,0 0 5-16,0-2 0 16,0-1-3-16,3 0-1 15,-3 3 3-15,-4-2 1 16,1 2-3-16,0-6 1 15,0 6 0-15,0 0 0 16,-3 0 2-16,0-2 1 16,-3 2-6-16,3-3 0 15,0 3-23-15,-3 0-11 16,9-8-5-16,-9 8-2 16,9 5-17-16,-3-5-7 15</inkml:trace>
  <inkml:trace contextRef="#ctx0" brushRef="#br0" timeOffset="124">16171 15285 76 0,'5'-3'30'0,"7"1"-16"0,-6-1 1 0,-3 0 13 16,0 1 0-16,0-1 1 16,0 0-1-16,-3-2 18 15,-6 0-10 1,0 0-19-16,-3-1-3 0,0 4-1 16,1-1-7-16,-1 0-3 15,0 1-2-15,0 2-1 16,0 0-3-16,0 2 0 15,0 4 2-15,3 2 0 16,-3 2 1-16,3 6 0 16,0 3-3-16,0 4 0 15,3 9 2-15,0 0 2 16,3 0 0-16,0-1-1 0,3 4 1 16,0-1-1-1,3 1 0-15,0-9 2 0,0-5-3 16,-3-2 0-16,-3-6 1 15,3 0 2-15,-3-2-14 16,-3-3-7-16,0-3-19 16,0 0-6-16,-3-2-4 15,0-3-35 1,0-3 10-16</inkml:trace>
  <inkml:trace contextRef="#ctx0" brushRef="#br0" timeOffset="125">15944 15491 112 0,'-6'-10'44'0,"3"10"-24"0,3-3-8 0,0 3 13 15,0 0-2-15,0 0 0 16,3 0-1-16,3 0-2 16,6-3-10-16,6 1 2 15,0-1 2-15,3 1-7 0,3 2-4 16,-1-3 0-16,-2 3 0 15,6 0-4-15,-3 0 1 16,-6 0-24-16,3 0-10 16,-4 0-55-1</inkml:trace>
  <inkml:trace contextRef="#ctx0" brushRef="#br0" timeOffset="126">16251 15468 84 0,'-3'7'33'0,"3"-1"-18"0,0 7 0 15,0-5 13-15,0 0-7 16,3 5 1-16,0 6-11 15,0 2-2-15,0-3-5 16,0-2-1-16,-3 0-1 0,3-5 3 16,-3-1 4-16,0-2 4 0,0-3 2 15,0-2 3-15,0 0 3 16,-3-3-7-16,3 0-3 16,-3-16-4-1,3 0-2-15,0 0 1 16,0 0-3-16,3 3-2 15,3 0-3-15,0 0 1 16,0 2 1-16,3 0 0 16,0 3-3-16,-1-2 2 15,1 7-15-15,0 1-4 16,0 2-25-16,0 0-9 16,3 2-25-1</inkml:trace>
  <inkml:trace contextRef="#ctx0" brushRef="#br0" timeOffset="127">16424 15515 112 0,'-15'-2'44'0,"15"9"-24"0,0-1-21 16,0-6 7-16</inkml:trace>
  <inkml:trace contextRef="#ctx0" brushRef="#br0" timeOffset="128">16418 15531 213 0,'14'11'24'0,"1"-3"-7"15,0-3-3-15,-3 0-9 16,0-2-1-16,0-3 0 0,0 0 0 0,0 0 2 16,0 0 3-1,-3-3 2-15,-3-2-3 0,0 2 0 16,-4-5-5-16,-2 6-2 16,0-4 0-16,-2-2 1 15,-4 0-1-15,0 1 2 16,-3 1-2-16,-6 4-1 15,0-1 1-15,-3 3 1 16,3 3-3-16,0 2 0 16,0 0-1-16,1 6 0 15,5-6 2-15,0 16 0 16,6 3 4 0,3 0 0-16,3-6-2 15,3 1-1 1,3-3-3-16,8-3 1 0,1-5-6 15,0-3 0-15,0-2-43 16,0-3-61 0,0 0 16-16</inkml:trace>
  <inkml:trace contextRef="#ctx0" brushRef="#br0" timeOffset="129">16623 15542 140 0,'-3'0'55'0,"0"0"-30"0,6 2-32 0,-3-2 10 16,0 6 1-16,0-6 2 16,3 5 13-16,0 0 5 15,6 0-12-15,0 1-2 0,3 2 0 16,0 0-4-16,0-11-1 16,-1 0 0-16,1 1-1 15,0-1-2-15,0-2-2 16,0-1 1-16,-3 1 1 15,0 0 1-15,-3-6 3 16,-3 6-3-16,-6-3-2 16,0 5 0-16,-3-2 1 15,-3 2-6-15,0-2-1 16,-6 10 2-16,-6 1 1 0,4-1-1 16,2 6 2-1,0-3 1-15,0 7 0 0,0 4 0 16,3-3 0-1,3 0 0-15,6-3 2 0,3 5-1 16,0-4-1-16,6-1 5 16,0-2 1-16,6-4-5 15,3-1 0-15,3-4-1 16,-3-2 0-16,2 0-20 16,1-2-7-16,0-4-35 15,-3 1-41 1,-3 0 30-16</inkml:trace>
  <inkml:trace contextRef="#ctx0" brushRef="#br0" timeOffset="130">16811 15544 132 0,'-3'0'52'0,"3"0"-28"0,3 0-30 0,-3 0 8 16,2 6 7-16,1-1 5 15</inkml:trace>
  <inkml:trace contextRef="#ctx0" brushRef="#br0" timeOffset="131">16822 15579 266 0,'3'18'15'0,"0"1"-6"15,0-6-5-15,0 0-1 16,0 3-15-16,0-5-4 16,0-3-36-1,-3-3-41-15,0 0 23 16</inkml:trace>
  <inkml:trace contextRef="#ctx0" brushRef="#br0" timeOffset="132">16822 15481 152 0,'-6'-6'57'0,"6"4"-30"0,3-3-32 15,-3 5 12-15,0 0-6 16,0 0-1-16,6 0-2 16,0 2-1-16,0 1-29 15,0-1-14-15,0 1-9 16,-3 0-2-16</inkml:trace>
  <inkml:trace contextRef="#ctx0" brushRef="#br0" timeOffset="133">16953 15513 116 0,'-6'13'44'0,"9"-8"-24"0,0 14-24 0,0-6 10 15,-3 0 4-15,0 3 5 16,0 0 8-16,0-3 3 15,0 0-13-15,0-5-8 16,0 3-3-16,0-3-2 0,0-3 2 16,0-2 5-16,0-3 4 15,-3 0 0-15,3-3 1 16,0-5-6-16,0 0-2 16,3-5 0-16,0 0 0 15,0-3-5-15,3 3-1 0,0-1-2 16,0 4 3-1,3-1 0-15,0 1 3 16,0 4-3-16,0 1-2 0,0 2 4 16,0 3 3-16,0 6-1 15,0-4 0-15,-3 9 3 16,0 2 1-16,-4-2-3 16,1 5-3-16,0-3 0 15,0-3 1-15,0 1-3 16,0-3 0-16,-3-3-19 15,6 3-46 1,0-3-43 0</inkml:trace>
  <inkml:trace contextRef="#ctx0" brushRef="#br0" timeOffset="134">17248 15494 148 0,'-9'-8'57'0,"6"13"-30"0,-3-7-23 0,3 4 15 16,-3 1-7-16,0 2-2 16,0 1-3-16,-3 2 0 15,3 5-4-15,-2 3 0 0,2 0 1 16,3 5-5 0,0-5 1-16,0-3 0 15,3 0 2-15,3-5 1 0,0 3-4 16,3-9-1-16,0 3 1 15,-1-5 2-15,1-7 0 16,0 1-1-16,0-7 1 16,0 0 1-16,-3 2-3 15,3 1-2-15,-6-1 4 16,3 3 1-16,-3 3-3 16,0 0-1-16,0 2-2 15,3 0 3-15,-3 3-5 16,6 11 2-16,0 7 2 15,0 1 3-15,0 5 6 16,0 2 6-16,0 1 2 16,0-1 3-16,-3-2-1 15,-3 2-1-15,-3 1 5 16,-6-1 1-16,-3-7-9 16,-3-6-5-16,-12-8-14 15,-2-10-6-15,-1-3-43 0,0-5-16 16,0 0-28-1</inkml:trace>
  <inkml:trace contextRef="#ctx0" brushRef="#br0" timeOffset="135">17760 15465 88 0,'0'0'33'0,"0"0"-18"0,0 0-2 0,0 0 14 15,0 5-9-15,0 6-2 16,0 2-3-16,0 3-1 0,0 18 0 16,0-2 0-16,0 0-6 15,0 0 0-15,0-6 1 0,3 0-1 16,-3-4-1-16,0-4-1 16,0-5 2-16,0-5-3 15,0 3 0-15,0-6 12 16,-3 0 5-16,0-5-8 15,0 0-2-15,0-2-6 16,0-3-1-16,0-3 1 16,0 0 2-16,3-3-3 15,-3-2 0-15,0 5 1 16,0-5 0-16,0-6 2 16,3 3 1-16,0-5-3 15,0 0-3-15,3 0-3 16,3 0 1-16,3-1-1 0,6 1-2 15,6 0 0-15,-3 0 3 16,0 8-2-16,-1 5-1 16,1 2 0-16,0 6 3 15,0 6 0-15,-3 2 3 16,-3 2 1-16,-3 4 3 16,0 4 3-16,-6 1 5 15,-3-4-2-15,-3 1 1 16,-6 0-7-16,-3-5-2 15,0-1-2-15,-6-2 1 16,-6-5-7-16,3 5-1 16,4-5-18-16,5-9-5 0,3 1-17 15,3-6-4-15,9 1-7 16,6-1-42 0,6 1 13-16</inkml:trace>
  <inkml:trace contextRef="#ctx0" brushRef="#br0" timeOffset="136">17962 15497 124 0,'0'2'49'0,"0"1"-26"0,0 10-16 16,3-5 13-16,0 0 5 16,0 3 7-16,0 5-4 15,-3 2 0-15,3 1-15 16,0-4-6-16,-3-1 0 0,3-4-2 15,-3-2 0-15,0 3-1 0,0-6 2 16,0 0 8-16,0-5 3 16,0 0-2-16,0-2 1 15,0-6-9-15,0-8-2 16,0 0-3-16,0 0 1 16,0 0 0-16,3-2 1 15,6 5-5-15,0-1-1 16,3 1-2-16,0 5 0 15,0-2-4-15,0 4-2 16,0 1-17-16,0 2-6 0,2 1-20 16,1-1-8-16,0 0-28 15</inkml:trace>
  <inkml:trace contextRef="#ctx0" brushRef="#br0" timeOffset="137">18177 15499 144 0,'-3'3'55'0,"6"0"-30"0,0-1-14 16,0 1 18-16,0 2-6 16,3 3 1-16,0-5-7 15,3-1-2-15,-1 1-9 16,4-3-4-16,3 0-1 0,0 0 3 16,0 0 5-16,-3-3-3 15,-3 1-1-15,-3-1 0 16,0 0-1-16,-3-4 0 15,-3 1 0-15,0 1-2 0,-9 0-2 16,-3-1 1-16,0 4-1 16,-3-1-5-16,0 0 1 15,0 3 2-15,3 3 1 16,1 2-2-16,-1 3 2 16,3 0-1-16,3 0 0 15,0 5 0-15,3-2 0 16,3 5 0-16,3 2 0 15,3-2 2-15,3-3 2 16,0-2-1-16,5 0-1 16,7-6-15-16,0 0-5 0,0-10-28 15,-3 5-11 1,0-8-20-16</inkml:trace>
  <inkml:trace contextRef="#ctx0" brushRef="#br0" timeOffset="138">18385 15489 120 0,'0'0'46'0,"3"5"-24"0,-3 11-15 16,3-11 15-16,0 6 2 16,0-1 3-16,0 6-8 15,0 3-4-15,3-3-8 16,0-8-5-16,0 5 1 0,6-3 2 0,-3-2 2 15,0-5 5-15,0 5 5 16,-4-5 0-16,7-17 8 16,-3 1-7-1,0-3-7-15,-3 0-5 16,0 0-3-16,0 1-3 16,0 1-2-16,0 1 1 15,-3 0-10-15,0 5-3 16,0 0-17-16,0 0-6 15,0 5-15-15,3 1-6 16,0-1-19 0</inkml:trace>
  <inkml:trace contextRef="#ctx0" brushRef="#br0" timeOffset="139">18602 15489 124 0,'-3'10'49'0,"3"-10"-26"0,0 16-23 16,0-5 13-16,0-1-3 15,0 6 2-15,0 3-4 16,3-1 0-16,-3-5-5 16,3 1-2-16,0-4 0 0,0-2-8 15,0-2-3-15,0-4-115 32,3-18 65-32</inkml:trace>
  <inkml:trace contextRef="#ctx0" brushRef="#br0" timeOffset="140">18611 15364 180 0,'-9'-2'68'0,"9"2"-36"0,0 0-37 0,0 0 10 16,0 0-8-16,3 0 0 16,3 2-9-16,0 6-3 15,3 0-49-15,0-2-21 16,0-1 35-16,9-3 19 15</inkml:trace>
  <inkml:trace contextRef="#ctx0" brushRef="#br0" timeOffset="141">18736 15465 104 0,'-20'8'41'0,"20"2"-22"0,-15 4-9 0,12-6 12 0,0 0 1 16,9 5 3-16,0-3-8 15,0 6-3-15,5-3-8 16,1-2-1-16,3-3 4 0,0-3-2 15,0-5 1-15,-3-5-1 16,3 0 0-16,-6-1 0 16,-3-4 0-1,0-1-2-15,-6-2-4 16,-3 0 2-16,-3-3-5 16,0 3 0-16,-3-1-6 15,-3 1-3-15,0 8-23 16,0 2-11-16,3 1-32 15</inkml:trace>
  <inkml:trace contextRef="#ctx0" brushRef="#br0" timeOffset="142">18870 15446 104 0,'-3'8'38'0,"0"6"-20"0,3-1-17 0,0-3 8 16,3 4 12-16,0 1 6 16,0-4 2-16,3 8 0 15,0-4-12-15,6 4-5 0,0-11-7 16,3 5-4-16,0-10 0 0,0-3 3 16,-3-6 2-16,-1-4 0 15,1 2 1-15,-3-3-4 16,0 1 0-16,-3-3-1 15,0-1 1-15,-3 1-2 16,-3-3 2-16,0 6-2 16,0 2-1-16,0 2 1 15,0 1 1-15,0 2-3 16,0 3-2-16,0 0 2 16,3 6 0-16,0 2 1 15,0 0 2-15,3 0-1 16,0 2-1-16,0-2 1 15,3 0-1-15,0 0-14 16,-3-3-3-16,0-5-35 16,0 6-56-16,0-6 17 15</inkml:trace>
  <inkml:trace contextRef="#ctx0" brushRef="#br0" timeOffset="143">19239 15438 120 0,'3'0'46'16,"-6"3"-24"-16,6-3 1 0,-3 0 18 0,0 0 5 15,-3 3 4-15,0-1-18 16,-9-2-9-16,1 8-14 16,-4-2-8-16,3-1-2 0,0 3-1 15,3 0 0-15,3 0-3 16,3 0 1-16,9 2 0 16,6 6-1-16,0-3 4 15,3 3 2-15,-3 3 0 16,-1-3 2-16,-2-1 0 15,-3-1 1-15,-6-4 9 16,-3 1 6-16,-6-6-8 16,-2 3-1-16,-7-3-6 0,0-2-1 15,0-3-12-15,3 0-7 16,0-3-20-16,3-5-10 16,3-5-24-1,3 0-48-15,3-3 24 16</inkml:trace>
  <inkml:trace contextRef="#ctx0" brushRef="#br0" timeOffset="144">19320 15240 148 0,'0'-3'57'0,"3"6"-30"0,-3 0-23 15,0-3 15-15,0 8 6 16,0 2 7-16,0 6-8 16,0 11-5-16,3 4-10 15,-3 4-4-15,3-4-1 0,-3 1-2 16,0 0 1-16,3 0-2 16,0-3-1-16,0-11-8 15,0 3-42 1,0-2-9-16,0-3-30 15</inkml:trace>
  <inkml:trace contextRef="#ctx0" brushRef="#br0" timeOffset="145">19436 15478 184 0,'-3'3'71'0,"6"2"-38"0,0-2-39 0,0 2 12 16,0 0 9-16,3 3 7 16,0 5-4-16,3-2-3 15,3 2-8-15,-1 3-5 0,1-5-1 16,0-3-4-16,0 5 0 16,0-3-20-16,-3-7-10 15,0-3-25-15</inkml:trace>
  <inkml:trace contextRef="#ctx0" brushRef="#br0" timeOffset="146">19671 15462 120 0,'-6'3'46'0,"9"2"-24"0,-21 11-4 15,9-5 18-15,-3 2 4 16,0 8 3-16,-2 8-6 15,-1 0-2-15,-3 0-20 16,3 3-11-16,0 0-4 0,3-3 0 16,0 0 0-16,3-2-9 15,3-6-46-15,3-5-12 16</inkml:trace>
  <inkml:trace contextRef="#ctx0" brushRef="#br0" timeOffset="147">19736 15520 228 0,'3'-7'88'0,"3"4"-48"0,6 8-42 0,-6-5 17 0,3 5 0 16,6-2 5-16,6-3-6 15,-3 0-1-15,3 0-7 16,-1 0-26-16,4-3-11 0,-3-4-84 16</inkml:trace>
  <inkml:trace contextRef="#ctx0" brushRef="#br0" timeOffset="148">20254 15317 124 0,'0'-11'49'0,"0"6"-26"0,-3-6-16 15,3 9 15-15,-3-4 11 16,0 1 9-16,-2 2-9 16,-4 1-4-16,-3 2-17 15,0 5-10-15,0 3-4 0,0 5 1 16,-6 8 0-16,3 8-4 16,3 1 1-16,3 1 2 15,9 1 3-15,0 2-2 16,3-4 0-16,3 1 1 0,0-4 2 15,-3-6-12 1,3-5-3-16,0-3-23 0,-3-2-9 16,0-6-7-1,-3 3-32-15,0-8 15 16</inkml:trace>
  <inkml:trace contextRef="#ctx0" brushRef="#br0" timeOffset="149">19989 15475 216 0,'-5'-5'82'0,"7"3"-44"0,1 2-40 15,0 0 17-15,6 2 0 16,0-2 3-16,9 0-7 16,9 0-4-16,0 0-4 15,0 0-16-15,-1 0-4 0,-2 0-37 16,-3 0-16-16,-3 0-16 15</inkml:trace>
  <inkml:trace contextRef="#ctx0" brushRef="#br0" timeOffset="150">20242 15475 144 0,'-2'3'55'0,"4"5"-30"0,7 0-29 0,-6 0 8 16,0 3 2-16,0 4 4 15,0-1 12-15,0 2 6 16,-3-3-14-16,0-3-1 0,0 4-2 16,0-4-4-16,0-2 1 15,0 0 1 1,-3-3 7-16,3-5 2 16,0-2-1-16,0-6 0 15,0 0-7-15,0-3-2 16,0 1-4-16,3-4-1 15,6 1-1-15,-3-3 1 16,0 3-7-16,6-3 1 0,0 6-1 16,0 2 2-16,0 0-10 15,-3 2-2-15,0 4-15 16,0-1-7-16,2 6-20 16,-2-1-7-16,0 1 4 15,0 2 2 1,-3 1 29-16,0 2 27 15,0 0 16-15,-3 2 20 16,3-5 8-16,-3 3-9 16,3-2-5-16,0-4-11 15,0-2-1-15,3 0-10 16,0 0 2-16,0 0 2 0,-3-5-4 16,0-3-2-16,0 5-2 15,-4-5-3-15,1-5 3 0,-3 5 2 16,-3 0 0-16,-2 0 2 15,-1 3 0-15,-3 0 1 16,-3 5-4-16,0 2-1 16,0 4-1-16,3 2-2 15,0 2 9-15,3 4 4 16,0 1-4-16,3 1-1 16,3 8-6-16,3-5-2 15,3-4 2-15,3-1 3 16,0-6-20-16,3-3-9 15,0-5-32-15,3-3-13 0,0-7-16 16</inkml:trace>
  <inkml:trace contextRef="#ctx0" brushRef="#br0" timeOffset="151">20537 15505 156 0,'0'2'57'0,"3"6"-30"0,12 3-23 16,-9-6 13-16,0-5 1 16,0 8 3-16,3-5-2 0,0-1-2 15,3-2-9 1,0-2-7-16,-1 2-2 0,-2-3-1 16,0-5-2-16,-3 5 5 0,0-2 1 15,-6-5 0-15,0 2 1 16,-3 0-2-16,-3 0 2 15,0 0-4-15,-3 2 0 16,0 1 1-16,1 5 0 16,-7 5-5-16,3 1 1 15,-3 2 2-15,3 2 1 16,3 1 5-16,0 5 2 16,3 2-2-16,6 3-1 15,9-2-3-15,0-3-1 16,3 0-8-16,0-3-4 15,3-2-40 1,3-9-57-16,-1-2 16 0</inkml:trace>
  <inkml:trace contextRef="#ctx0" brushRef="#br0" timeOffset="152">20882 15481 104 0,'-8'-3'41'0,"-1"3"-22"0,0-3 2 16,3 3 17-16,0 0-5 16,-3 0 0-16,-6 0-16 15,-6 3-5-15,3 5-8 0,0 0-5 16,3 3-2-16,1 7 2 0,2 1 0 15,3 4 3 1,3-4 1-16,6-1-1 0,3-2 1 16,9-5 0-16,3 2 1 15,-1-8-2-15,1-2 1 16,0-11-2-16,0 3 2 16,-3-8-4-16,0-1 0 15,-3-4 3-15,-3-3 1 16,-3-6-1-16,-3-2 1 15,-3-8-2-15,0 3 2 0,0-1 2 16,0 6 2 0,0 5 1-16,0 3 2 0,0 11-5 15,0-1-1-15,0 6-4 16,0 7-1-16,3 9 5 16,3 15 5-16,3 6-7 15,3 0-3-15,3 0 4 16,3 2 3-16,0 3-6 15,-1-2-1-15,1-9-14 16,0-2-2-16,3-6-78 16,6-7-47-1,-3-6 57-15</inkml:trace>
  <inkml:trace contextRef="#ctx0" brushRef="#br0" timeOffset="153">21347 15457 120 0,'-6'-11'46'0,"3"11"-24"0,-3 0-15 0,3-5 13 16,-3 8 1-16,-3-1 2 16,0-2-8-16,-6 11-4 15,-6-3-6-15,1 5-4 0,-1 6 2 16,6-1-4-16,3 6-2 16,3 0 2-16,6-3 2 15,3-3 0-15,9-4 2 16,6-4 2-16,0-2 2 15,0-5-6-15,-1-14-2 16,1 1-7-16,0-4 0 0,-3 1 4 16,-3 0 4-16,0 0 5 15,-3 0 4-15,-3-6 2 16,0 11 3-16,-3-2-5 16,0 2-1-16,0 2-4 15,0 4-1-15,0 2-1 16,3 5-2-16,0 6 1 15,0 2-1-15,3 3-3 16,0 5 2-16,3-3-12 16,0-2-5-16,8-3-25 15,-2-2-13-15,9-3-19 16</inkml:trace>
  <inkml:trace contextRef="#ctx0" brushRef="#br0" timeOffset="154">21582 15457 200 0,'-18'-11'74'0,"12"17"-40"0,-12-4-40 0,12 1 14 16,-3 2-1-16,-6 3 6 16,-2 3-7-16,2 2-3 15,3 0-2-15,3 11-1 0,6-5 0 16,3 2-3-16,9-5 2 15,0-3 1-15,3-3 2 16,0-2 3-16,2-2 4 16,-2-14-2-16,0 0-2 15,0-3-2-15,0-2 0 0,-3-6 0 16,-3-2 3-16,0-8-3 16,-6-3-2-1,0 1 4-15,-3-1 1 0,0 3 0 16,0 2 1-16,0 6-4 15,0 5 0-15,0 3-1 16,0 8-2-16,3 7-4 16,0 9-2-16,0 13 5 15,3 2 5-15,0 3-4 16,3 3 0-16,0-3-11 16,0 3-3-16,3-3-28 15,0-8-13-15,6-5-35 16,0-3-18-1,5-13 55-15</inkml:trace>
  <inkml:trace contextRef="#ctx0" brushRef="#br0" timeOffset="155">21775 15468 180 0,'-11'-11'68'0,"5"11"-36"0,-6-5-26 0,9 5 15 15,-3 0-11-15,-6 0-3 16,0 5-2-16,-3 0 1 15,0 3-3-15,0 3-4 0,3-1 0 16,0 1 1-16,6 2 2 16,1 3-1-16,5-3-1 15,0 1-2-15,14-4 1 16,1-10 5-16,3-3 5 0,0-2-10 16,0-3-3-1,-3 0-3-15,0-5-1 0,-3-3 7 16,-4-8 2-16,-2-5 1 15,-3-2-2-15,-3-1 3 16,-3 0 2-16,0 0 0 16,0 8 2-16,-2 3 0 15,-1 5 3-15,0 3-3 16,0 5 1-16,3 6-10 16,0 4 0-16,0 9-5 15,0 7 2-15,3 9 3 16,3 10 3-16,3-3-2 15,3 1 0-15,0-4-1 16,-1 4 0-16,1-1-25 0,0-5-9 16,0-5-50-1,3-13-27-15,-3-11 55 16</inkml:trace>
  <inkml:trace contextRef="#ctx0" brushRef="#br0" timeOffset="156">21921 15468 92 0,'-15'2'35'0,"15"3"-18"0,0 3-20 0,3 0 8 0,-3 0 13 16,0 3 11-16,6 2-2 16,3 0 1-16,-3 3-13 15,0-3-6-15,3-2-6 16,-3-3-3-16,-3 0 1 0,0-3 1 15,-3-5 3-15,0-2 7 16,3-1 2-16,0 0-3 16,-3-2 1-16,0-3-1 15,0 0 1-15,0-2 0 16,0-4 0-16,3 1-4 16,0-5 0-16,0 4-7 15,0 1-3-15,3-3-2 16,-3 3 3-16,3 2-2 15,0 3-1-15,0 8-30 16,3 0-13-16,-1 0-49 16</inkml:trace>
  <inkml:trace contextRef="#ctx0" brushRef="#br0" timeOffset="157">22079 15489 152 0,'-3'2'57'0,"6"1"-30"0,3 5-32 0,3-5 10 0,6 2 3 16,0 0 7-16,0 3-1 16,-1-5 2-16,1-1-9 15,0-2-4-15,0-2-2 0,0-1 1 16,-3-5 1-16,0 3-1 15,-3-3 1-15,-3 0-2 16,-6 0-1-16,-3 0-6 16,-3-5-1-16,-3-6-2 15,-3 4 1-15,-6 9 2 16,3 1 4-16,-6 10 3 16,0-2 2-16,4 2-1 15,2 8-2-15,0-2 9 16,3 2 6-16,3 3-3 15,3 0-2-15,3 2-3 16,3 1 0-16,3-3-6 16,9-3-1-16,6 6-5 0,0-6-1 15,0-3-37-15,-1-10-16 16</inkml:trace>
  <inkml:trace contextRef="#ctx0" brushRef="#br0" timeOffset="158">22296 15423 48 0,'3'-19'19'0,"0"19"-10"0,0 0 2 15,-3 0 10-15,0 0 4 16,0 0 2-16,0 0 3 16,0 0 4-16,0 0 1 15,0 0 11 1,-3 0-13-16,-3 0-18 15,0 3-3-15,-3 5-1 0,0 0-6 16,4 0-3-16,-1-1-6 16,3 1-2-16,3 3 3 0,3-3 1 15,3 2-1-15,-1 1 2 16,4 0 1 0,0-1 2-16,0 3-1 15,-3-2-1-15,-3 0 5 0,-6 5 21 16,-3-1 6-1,-3-1-14-15,0-9-5 16,-2 0-8-16,-1-2-2 16,3-8-14-16,0 7-6 15,3 1-29-15,3-11-91 32</inkml:trace>
  <inkml:trace contextRef="#ctx0" brushRef="#br0" timeOffset="159">22484 15391 140 0,'0'-3'55'0,"-9"3"-30"0,9 3-29 16,-6-1 93-1,0 1-25-15,-3 0-26 16,0 5-17-16,0 0-15 16,3 0-5-16,0 0 0 0,3-1-4 15,3 1 0-15,3 6-1 16,6 1 0-16,0 1 3 0,0 0 0 16,0 3 1-1,-3-1 0-15,-3 1 11 0,-3-6 5 16,-3 3 3-16,-6-3 1 15,0-2-14-15,-6-1-3 16,-6-2-42-16,1 0-16 16,2 0-70-1</inkml:trace>
  <inkml:trace contextRef="#ctx0" brushRef="#br0" timeOffset="160">14248 15991 104 0,'3'-2'38'0,"-3"2"-20"0,3 0-1 0,-3 0 16 0,0 0-6 15,0 0-1-15,0 0-4 16,0 0 1-16,0 0-13 16,-3 2 3-16,0 4 3 0,-3-1-4 15,-9 6-2-15,0-3-1 16,0 5 1-16,-3 0-5 16,-3 3-3-16,1-3-1 15,-1 0-1-15,3 1 0 16,3-1 0-16,0-3-3 15,6-4 2-15,6 4-1 16,3-2 0-16,6 0 4 16,3 0 3-16,6 0-7 15,0 3 0-15,0 2 0 16,3 0 1-16,2 0-2 16,1 3 2-16,-3 0 3 15,0 0 1-15,-3 0-8 16,-3-6-4-16,-3 1-17 0,0-6-9 15,-3 1-50 1,-3-12 2 0</inkml:trace>
  <inkml:trace contextRef="#ctx0" brushRef="#br0" timeOffset="161">14161 16150 96 0,'-12'-5'38'0,"15"5"-20"0,-3 0-8 16,0 0 12-16,0 0-6 15,0 0-1-15</inkml:trace>
  <inkml:trace contextRef="#ctx0" brushRef="#br0" timeOffset="162">14161 16150 245 0,'15'3'24'0,"0"-3"-12"15,3 0 0-15,0 0-1 0,3 0-2 16,2 0 0-16,4-3 1 16,0-2 1-16,3 5-1 0,3-3 1 15,2 1-6-15,1-1-1 16,3-2 0-16,-1 5 2 15,1 0-1 1,-3 0 2-16,0 0-2 0,-1 0 2 16,1 0 0-16,-3 0 1 15,-1 0-2-15,1-3-1 16,0 3 1-16,3-3 3 16,-4 3 0-16,1 0 0 15,-3-2-3-15,0-4 1 16,-1 6-4-16,1 0 0 15,0 0 1-15,0 0 0 16,2 0 0-16,-2 0 0 16,-3 0 2-16,0 0 1 0,-3 0 1 15,-1 0 2-15,1 0-3 16,3 0 1-16,0 0-3 16,0 0 0-16,-4 0-3 15,1 0 1-15,-3 0-2 16,-3 0 2-16,0 0-2 15,-3-2 2-15,0 2-4 16,-4 0 0-16,1 0-1 16,-3 0-2-16,0 0-17 15,-3 0-9-15,0 0-26 16,0 0-10-16,0 2-58 16</inkml:trace>
  <inkml:trace contextRef="#ctx0" brushRef="#br0" timeOffset="163">15858 16095 80 0,'0'-8'33'0,"0"-6"-18"0,-3 7-2 16,3 7 11-16,0 0 3 15,-3-3 1-15,0 3-9 16,0 5-4-16,0 3-4 16,-3 3 0-16,0 2-6 15,3 5 4-15,0 6 1 0,3 3-1 16,3 2 2-16,3 3-6 16,6-6-3-16,3 0-1 15,0-7-1-15,3-6 6 16,0 0 4-16,-1-7-3 15,1-12-2-15,3-7 2 16,-3 0 0-16,0-3-3 16,-3-5-1-16,-3 0-1 0,-3-6-2 15,-3 9 1-15,-1-3 1 16,-2 2-1-16,0 3-1 16,-3 6 3-16,0-4 2 15,3 9-7-15,-3-3 0 16,0 8-2-16,0 0-1 15,0 8 1-15,0 3 3 16,0 5 2-16,3 2 4 16,3 3-2-16,0 0 0 15,3 1-1-15,0-4-2 0,0 3 1 16,3-5-1-16,0-5-20 16,0-1-7-16,-3-7-32 15,6-3-57 1,2-8 22-16</inkml:trace>
  <inkml:trace contextRef="#ctx0" brushRef="#br0" timeOffset="164">16284 16118 140 0,'0'-5'55'0,"0"2"-30"0,3-2-10 0,-3 5 20 15,0 0 3-15,0 0 2 16,0 0-9-16,-3 0-2 16,-3 0-16-16,0 0-6 0,0 8 0 15,-3-3-6-15,0 3-1 16,0 3-2-16,3-3 0 16,3 5-3-16,3 0 1 15,3 1 2-15,3-1 1 16,3 0 1-16,3 0 0 15,0 0-3-15,0 3 2 16,0 3 3-16,-4-3 1 16,-5-3 1-16,-3 0 0 0,-3-5 0 15,-2-3 0 1,-4 3 0-16,0-2 0 0,-3-6-22 16,0 0-8-16,-3-8-36 15,9-11-87 16,3 3 42-31</inkml:trace>
  <inkml:trace contextRef="#ctx0" brushRef="#br0" timeOffset="165">16435 16116 164 0,'-8'0'63'0,"22"0"-34"0,-8 2-36 0,-3 4 10 15,0 2 14-15,0 5 9 16,0 0 0-16,0 8 2 16,0-2-16-16,3-1-7 15,-3 1-1-15,0 2-1 0,0-2 1 16,0-6-31-16,0 0-14 16,0-2-48-1,0-9-27-15,3-4 54 16</inkml:trace>
  <inkml:trace contextRef="#ctx0" brushRef="#br0" timeOffset="166">16435 16055 188 0,'-11'-8'71'0,"22"13"-38"0,-2-5-50 15,-9 0 9-15,6 3-4 16,3 0 5-16,0 2-14 15,3-2-5-15,-3-1-36 16,3 3-15-16</inkml:trace>
  <inkml:trace contextRef="#ctx0" brushRef="#br0" timeOffset="167">16566 16132 148 0,'-3'18'57'0,"3"-5"-30"0,0 9-27 15,0-12 13-15,0-2-3 16,3 5 2-16,-3 1 0 0,3-4 0 15,-3 3-4 1,0-2-3-16,0-6-2 0,0 1-3 16,0-4 9-16,0-2 4 15,-3 3-6 1,0-6-4-16,3 1 0 0,0-4 0 16,0 1-1-16,0-3 1 15,0 3-2-15,3-3 2 16,0 0-2-16,3-3-1 15,0 1 1-15,0-4-1 16,3 4 0-16,6-1 2 16,0 1-1-16,0-1 2 15,0 6-2-15,-3-3 2 16,0 8-2-16,-1 0 2 0,1 8 2 16,0 2 2-16,0 1-1 15,-3 2-1-15,0 0-3 16,-3 1-2-16,0-4 1 15,0 1 1-15,-3-3-1 16,0 0-1-16,0 2-30 16,-3-10-57-1,6 0-11 1</inkml:trace>
  <inkml:trace contextRef="#ctx0" brushRef="#br0" timeOffset="168">16873 16169 148 0,'-3'-11'57'0,"3"11"-30"0,-6-3-12 0,6 3 18 15,-3 0-1-15,-3 0 3 16,0 0-17-16,-3 3-6 16,0 2-7-16,3 3-6 0,0 3-2 15,0 0 2-15,4-1 0 16,-1 3 1-16,6 1 0 15,2-4-3-15,1 3 2 16,3-2 3-16,0-3 3 16,0-3-4-16,-3-5-3 15,0-2-2-15,0-1 3 16,-3-2-5-16,0-1 2 0,0 1 4 16,-3-3 4-16,0 3-3 15,0-3-1 1,0 3 0-16,0-1 0 0,0 4-5 15,3-4 1-15,-3 6 0 16,6 11 2-16,3 5-4 16,3 10 2-16,-3 3 4 15,0 0 2-15,-3 3 13 16,0-5 5-16,-9-1 3 16,-6 1 1-16,-3-6-9 15,-6-5-4-15,-6-3-9 16,-3-5-1-16,0 2-19 15,4-10-8-15,-1-10-50 16,-3 2-21-16,12-8 6 16</inkml:trace>
  <inkml:trace contextRef="#ctx0" brushRef="#br0" timeOffset="169">17596 15965 80 0,'18'-16'33'0,"-12"13"-18"0,0-7 2 0,-3 5 14 16,3-3-5-16,-3-6-1 15,-3-1 3-15,0-1 3 16,-3 2-2-16,-3 1 2 15,-3 8-17-15,-6-3-4 0,0 5-2 16,0 6-4-16,-2 10-3 16,2 0-3-16,3 6-1 15,0 5-1-15,3 2 0 16,6 6 5-16,0 2 1 16,3-2-3-16,3-3 1 0,0 0 0 15,0-2 2 1,3-3-1-16,-3-6 2 0,-3-2-18 15,0-3-6-15,3-5-28 16,-3 0-9-16,-3-8-22 16</inkml:trace>
  <inkml:trace contextRef="#ctx0" brushRef="#br0" timeOffset="170">17358 16021 204 0,'-15'-8'77'0,"27"13"-42"0,-3-2-32 16,-3-3 15-16,3 0 0 0,3 0 3 15,3 0-5-15,6 0-1 16,2 0-9-16,4 0-8 0,0-3-4 16,0 3-15-16,0 0-6 15,-1 0-50 1</inkml:trace>
  <inkml:trace contextRef="#ctx0" brushRef="#br0" timeOffset="171">17677 16052 108 0,'0'3'44'15,"3"10"-24"-15,-3-2-10 0,0-6 14 0,0 3 4 16,3 3 3-16,0-1-12 16,0 1-4-16,0-3-9 15,0 5-2-15,-3-5 0 0,0-3 0 16,0 3 2-16,0-3-3 16,0-2-2-16,-3-3 8 15,0 0 4-15,0-3 0 16,0 1 2-16,3-4-4 15,0-2 1-15,0-2-7 16,3-3-3-16,3 5 1 16,2 0 0-16,4-5-1 15,0 2 1-15,0 3-2 0,0-3-1 16,-3 6-4 0,3 3 0-16,0 2 0 0,3 0-1 15,0 0-18-15,-3 0-8 16,-1 5-22-16,1-5-8 15,-3 0-19 1</inkml:trace>
  <inkml:trace contextRef="#ctx0" brushRef="#br0" timeOffset="172">17903 16079 160 0,'-3'10'60'0,"6"-7"-32"0,0 0-20 0,0-1 16 0,0 4-3 15,3-4 2-15,0 6-7 16,3-5-1-16,0-1-9 15,0-2 0-15,-1 0 1 0,1 0-3 16,3-2 2 0,-3-1-2-16,0 0 5 15,-3-2 2-15,-3 5-15 16,-9-8-7 0,0 0 6-16,-3-2-5 15,0 2-1-15,-3 3 4 16,-2 5 4-16,2 0 2 15,0 5 1-15,3 0-3 16,0 3 2-16,0 0 5 16,3 3 2-16,6 2 0 15,0 3-1-15,3-3-3 16,3 5-2-16,3-4 1 16,0-4 1-16,3-2-32 0,0-5-14 15,5-6-51 1,7 1-22-1,-3-4 62-15</inkml:trace>
  <inkml:trace contextRef="#ctx0" brushRef="#br0" timeOffset="173">18055 16073 184 0,'0'-13'71'0,"3"26"-38"0,-3-5-32 0,3-5 16 0,0 0 4 16,3-1 5-16,3 1-8 15,-1 0-3-15,4-1-8 16,3 1-5-16,0 0 1 0,0-3 0 16,0 0 3-16,-3-3-5 15,0 0-1-15,-3 1 2 16,-3-6 3-16,-3 0-9 16,-3-5-4-16,-3 2 8 15,-3 0 6-15,-3 1-4 16,-3 2-1-16,-3 3-6 15,0 2 1-15,0 3 0 16,0 8 2-16,3 5-4 16,0 0 2-16,1 3 0 15,5 0 2-15,3 0 3 16,3 0 2-16,3 0-4 16,6-3-1-16,2 0-17 0,7-5-7 15,3-3-31 1,3-5-56-16,12 0 19 15</inkml:trace>
  <inkml:trace contextRef="#ctx0" brushRef="#br0" timeOffset="174">18495 16002 184 0,'-18'-5'68'0,"-2"5"-36"0,5 2-24 0,9 1 18 15,-3 0-4-15,-6-1-1 0,0 12-9 16,0-1-5-16,-6 0-4 15,6 3-3-15,4 0 3 0,2 2-2 16,6 1-1-16,3-3 3 16,3 5 2-16,3-8 2 15,5-2 1-15,1-3-4 16,0-3-1-16,0-5-1 16,0-5-2-16,0-6 1 15,3 0-1-15,-3-2-3 16,-3-5 0-16,0-9 2 15,-3 1 0-15,-6-6 1 16,-3 6 0-16,-3-6 0 16,0-8 0-16,0 14 0 15,3 4 2-15,0 7 1 16,0 1 3-16,3 22-12 16,3 6 3-16,6 7 1 15,0 8 4-15,3 8 1 16,-1-3-1-16,4-2-2 15,3 5 3-15,0-5 0 16,0-6-48-16,0-5-19 16,0-5-41-1</inkml:trace>
  <inkml:trace contextRef="#ctx0" brushRef="#br0" timeOffset="175">19013 16013 108 0,'0'0'44'0,"0"0"-24"0,0 0-24 0,0 8 41 15,0 13-14-15,0 3-3 16,0 5-5-16,3 2-9 16,-3 6 0-16,3 3 4 0,0-3 0 15,-3-5 2-15,0-6-4 16,0-2 0-16,0-5-3 15,0-6 0-15,0-3 1 16,0-2 1-16,0-2 5 16,0-6 3-16,-3-3-4 15,0-5-1-15,0-13-4 16,0 0-1-16,0-3-3 16,0-2 1-16,0-6-2 15,3 5 2-15,0-7 0 16,6-3 1-16,0 5-9 15,3 3-2-15,3 5 4 16,0 6 3-16,3 4-1 16,0 7-2-16,3 4-3 0,-1 11 1 15,1 5 3 1,0 3 3-16,-3 2 4 0,-3 4 2 16,-6-1 1-16,-9-5 2 15,-3 5-1-15,-3-5 2 16,-3-3-4-16,0-2-2 15,-3-4-7-15,-3-4-3 16,1-3-16-16,2 0-6 16,3-5-4-16,0 0-1 0,6-3-20 15,6-3-6-15,6 0-14 16,3 1-10 0,6-1 41-16</inkml:trace>
  <inkml:trace contextRef="#ctx0" brushRef="#br0" timeOffset="176">19275 16060 156 0,'-6'0'60'0,"6"3"-32"0,0 0-33 15,-3 2 54 1,0 0-16-16,0 3-11 16,0 0-6-16,3 3-10 15,0 2-2-15,3 3 0 0,3-3 0 16,3 5 0-16,0-4-2 0,3-4 1 15,6-4 0-15,3-6 3 16,-4-3-1-16,-2-2 2 16,0-3-2-16,-3-3 0 15,-3 0 1 1,-6 1 1-16,-6-3-1 0,-3 5-1 16,-6-6-1-16,-3 4 0 15,0 2-2-15,1 3 1 16,2-1-15-16,0 4-5 15,3-1-15-15,3 3-8 16,0 3-20-16,6-3-10 16,6 0-9-1</inkml:trace>
  <inkml:trace contextRef="#ctx0" brushRef="#br0" timeOffset="177">19516 16005 192 0,'-3'0'71'0,"3"8"-38"0,0 10-41 15,3-7 10-15,-3-1 1 16,0 4 5-16,0-1 7 16,0 0 5-16,0 0-10 15,0 0-3-15,0-2-3 0,0 0-16 16,0-6-6-16,0 3-27 15,0-8-8-15,0 0-24 16</inkml:trace>
  <inkml:trace contextRef="#ctx0" brushRef="#br0" timeOffset="178">19603 16031 140 0,'0'16'55'0,"2"-8"-30"0,1 10-29 0,3-12 8 16,0 2 4-16,0 0 5 16,-3 0 11-16,0-1 7 15,0-1-16-15,-3-4-6 0,0 4-2 0,0-6-4 16,0 0 0 0,0 0 1-16,3-6 0 0,6 4-5 15,0-4-1-15,0-7-4 16,3 0-1-16,3 0 1 15,0 2 4-15,0 3 1 16,-1 3 3-16,-2 5-1 16,0 8-1-16,0 0 5 15,3 2 1-15,-3 4 0 16,-3 2-1-16,0-1-3 16,-3-1 1-16,0-1-11 15,-3-3-2-15,0-2-30 16,0-2-12-16,-3-6-26 15</inkml:trace>
  <inkml:trace contextRef="#ctx0" brushRef="#br0" timeOffset="179">19939 15812 164 0,'0'0'63'0,"3"5"-34"0,0 16-27 0,-3-8 12 16,3 8 8-16,-3 3 6 16,0 8-6-16,0 0-2 15,0 2-12-15,0-2-5 0,0 0 0 16,0-3-2-16,-3-3-1 16,0-7-24-16,3-1-9 15,0-5-45-15</inkml:trace>
  <inkml:trace contextRef="#ctx0" brushRef="#br0" timeOffset="180">19790 16015 236 0,'0'-2'88'0,"3"2"-48"0,6 0-47 15,0 0 16-15,9-6-4 16,0 6 2-16,5-2-6 16,4-4 0-16,0 4-1 15,0-1-33-15,3 3-13 0,-7 0-41 16,4 0-24-16,-6 0 50 16</inkml:trace>
  <inkml:trace contextRef="#ctx0" brushRef="#br0" timeOffset="181">20129 16015 156 0,'0'6'57'0,"9"7"-30"0,-3-3-18 0,-3-7 16 16,3 5-1-16,3-5 1 16,3-1-10-16,0-2-4 15,0 0-6-15,3-5-2 0,3-3 3 16,-4 5-1-16,-2-2 0 16,-3-3-3-16,0 3-2 0,-12-3 7 15,-3-3-2 1,-6 3 0-16,0 3 0 15,-2 0-1-15,-1 5-2 16,0 2 1-16,-3 4-2 16,3 2-1-16,3 2-2 15,6 6-1-15,3 0 2 16,3 3 2-16,3-1 0 16,6 1-1-16,3-4-8 15,0 4-5-15,3-11-15 16,0 2-5-16,3-7-25 15,-1-3-48 1,4-3 18-16</inkml:trace>
  <inkml:trace contextRef="#ctx0" brushRef="#br0" timeOffset="182">20356 16034 152 0,'-3'-16'57'0,"6"16"-30"0,-3 3-32 15,3 4 29-15,0 7-10 16,0-1 13-16,5 0 5 15,-2 0-17-15,0 3 1 0,0 0-2 16,0-3-1-16,-3-2 0 16,0-3-12-16,0 2-3 15,-3-10 16-15,0 0 10 16,0-2-3-16,0-6-2 0,0 3-9 16,0-6-2-16,3-5-4 15,3-5-1-15,6 0-3 16,3 2-1-16,0 1-4 15,3 5 1-15,5 7-11 16,-2-2-3-16,3 3-48 16,0 2-20-16,0 3-21 15</inkml:trace>
  <inkml:trace contextRef="#ctx0" brushRef="#br0" timeOffset="183">19457 15899 296 0,'0'0'110'0,"3"0"-60"0,0 0-63 15,-3 0 15-15,6 0-16 16,0 0-4-16,-1 2-54 16,1-2-23-16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3T23:37:20.5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7903 4938 132 0,'-3'-3'49'0,"3"3"-26"0,0 0-7 16,0 0 16-16,0 0-4 15,0 0-2-15,6 0-6 0,0 0-2 16,3 0-10-16,0 0-1 0,12 0 0 15,2-3-3-15,4 1-1 16,9-1-1-16,12-2 1 16,14 0 2-16,9 2 4 15,4-2 2-15,8-1 1 16,7 1-6-16,2 2-2 16,0 1 4-16,0-1 5 15,-2 3-7-15,8 0-1 16,-9 0-1-16,0 0 2 15,-5-3-1-15,-4 3 2 16,1-2 0-16,-7-1 3 16,-9 1 8-16,-8 2 3 15,-6-3 3-15,-4 3 0 0,-5 0-11 16,-6 0-3-16,-7 0-4 16,-5 0 1-16,-3 0-4 15,-3 0 0-15,-3 0 1 16,-3-3 2-16,-3 3-3 15,0 0 0-15,-3 0 1 16,-1 0 0-16,-2-5-5 16,0 5-1-16,-3 0-13 15,0 0-2-15,0-5-45 16,0 5-17-16,0-3-67 16,-6-8-34-1,-14-4 91-15</inkml:trace>
  <inkml:trace contextRef="#ctx0" brushRef="#br0" timeOffset="1">10559 4883 144 0,'0'-2'55'16,"3"4"-30"-16,-3-2-18 0,0 0 19 15,9 0-6-15,0 3-8 16,2-3-5-16,4 0-4 16,3 0 2-16,6 0 4 0,3 0-3 15,9 3-1-15,5-1 0 16,4-2 1-16,8 0-3 16,1 0 0-16,8 0-1 15,7 0 1-15,8 0-2 16,7 0 2-16,-1 0-4 15,6-2-2-15,4 2 4 16,-1 0 3-16,3 0-1 16,3 0 0-16,4 0 1 15,2 0 2-15,0 0-1 16,0 0 2-16,3-3-4 16,6 3-2-16,0 0 0 0,4-3 1 15,-1 1-3-15,-3 2 0 16,-3 2 1-16,-3-2 0 15,0 0 4-15,0 3 5 16,1 2-5-16,-37-2 0 16,-12 0-2-16,25-1 1 15,-13 1-2-15,22 0 2 16,-16-1-4-16,24 1 0 16,-15 0 3-16,10 2 3 0,-16 0 4 15,9-5 2-15,-14 0 6 16,8 0 3-16,-11 0 1 15,-4 0-1-15,-8 0-10 16,-1 0-4-16,-8 0-4 16,-1 3-2-16,-8-1-17 15,0-4-6-15,-10-1-55 16,4 6-22-16,-6-1-14 16</inkml:trace>
  <inkml:trace contextRef="#ctx0" brushRef="#br0" timeOffset="2">9640 8271 252 0,'24'31'0'0,"6"35"0"0,-9-28 0 15,3 17-3-15,5 6 2 16,7 2 1-16,12 12 0 16,8 4 0-16,13 3 0 0,8 3 0 0,12-14 4 15,16-2 2-15,11-3-7 16,18-8-4-16,15-5 5 16,5-3 1-16,22-13 1 15,3 0 1-15,14-7-2 16,3-7 2-16,7-1-2 15,8-7 2-15,1-7-4 16,2 3 0-16,3-8 3 16,6-3 1-16,4-6-1 15,2 1-2-15,-3-8-2 16,6 2 1-16,-12-2 1 16,-5 5 2-16,-7 0-1 15,0 8-1-15,-11 0-2 0,2 0-1 16,-5 0 2-16,5-3 2 15,-2 3 2-15,-7-5 3 16,4 0-3-16,-7-3 0 16,-2 3-1-16,-7 2-2 15,-17 0 1-15,-3 6 1 16,-9 2 1-16,-9 8 1 16,-21 3-5-16,24 8 1 15,-10 0 0-15,-8 2 0 16,-8-4-3-16,-10 7 2 15,0 0 1-15,0 0 0 0,-9 8 0 16,-5 5 0-16,-13 6 0 16,3 5 2-16,-8 5-3 15,-10 0 0-15,-2-5 3 16,-4 8 1-16,-2 8 3 16,-4 5 1-16,1-5 1 15,2-1 0-15,7-7-2 16,-1-8-1-16,1-2-3 15,-1-1-2-15,-5-5 1 16,-6-6 1-16,-10-4-1 16,-5-1 2-16,-6 1-2 15,-6-9 2-15,-4-2 2 16,-2-6 2-16,-6-4 5 16,0-1 5-16,-3-3-5 15,0-2-2-15,0-2-5 0,0-1-4 16,0-2 0-16,0-1 1 15,-3-2 1-15,0 3 1 16,0-3-2-16,-1-3 1 16,1 1-2-16,-3-1-1 15,0-2 1-15,3 2-1 16,-3-2 2-16,0-16-1 16,-3-1-3-1,0 1 4-15,0-5 2 16,0-3-1-16,0 0-2 15,-3-1 2-15,0 4 2 16,-3 2 0-16,0-8 2 0,0 6 0 16,1 2 3-16,2 6-5 15,0 4-3-15,3 7-4 16,6 1-1-16,5 12-3 16,7 4-1-16,3 6 4 15,6 5 1-15,3 16-1 16,-1 11 2-16,-2 7-1 15,0-2 0-15,-3 0 4 16,-6-8 1-16,-6-5 1 16,-6-8 0-16,-6-6 11 15,-9-7 7-15,-9-6 9 16,-15-3 5-16,-3-7-8 16,-8-3-2-16,-7-11-9 0,0-2-2 15,-2-3-34-15,-1-5-13 16,4 0-65-16,-19-11-24 15,7 6-20 1</inkml:trace>
  <inkml:trace contextRef="#ctx0" brushRef="#br0" timeOffset="3">4008 14721 56 0,'3'-2'22'0,"0"2"-12"0,0 0 12 0,0 0 17 16,0-6-5-16,0 1-2 15,-3 0-7-15,0 0-2 16,0-1-1-16,0 1 1 16,0 0-13-16,-3-1 8 0,0-1 2 15,0-1-6-15,0 0-3 16,0 0-4-16,0-3-2 16,0 1-1-16,0-1 0 15,0-8 2-15,-3 1 1 16,0 2 1-16,1 0 0 15,-1 0 0-15,0 0 0 16,0 1 0-16,0-1 2 0,0-3-3 16,0 1-2-16,0-1 2 15,0 1 0-15,0-1-1 16,0 3 1-16,0-2 0 16,-3 2 1-16,0 3-7 15,-3-1 0-15,0 1-1 16,-5-3 2-16,2-2 1 15,0-1 3-15,-3-2-3 16,3 0 0-16,0-3 1 16,0 0 0-16,0 0-2 15,-3 3-2-15,-2 0 3 16,-4 3 0-16,-3-1-1 16,0 1 1-16,-3-1-4 15,4 3 0-15,2 3 1 0,3 0 2 16,0-1-1-16,-3 1-1 15,1 0 1-15,-4 0-1 16,-3 0 0-16,0 2 0 16,1 0 0-16,-1 3 0 15,-3 0 2-15,0 1 3 16,1 1-4-16,-4 1-1 16,6 0 0-16,0-1 0 15,6 1-3-15,4 2 0 16,-7 1 4-16,3-1 3 15,0 3-3-15,0 0-1 16,1 0-2-16,-1 0 0 16,0 0 2-16,0 3 0 15,3-1-3-15,0 1 2 16,-2 0 3-16,-1-1 1 0,0 4-4 16,-3-1 1-16,0 0 0 15,1 3 2-15,2 0-6 16,-3 3 1-16,6 2 3 15,0 0 4-15,1 0-3 16,-1 3-3-16,0 0-2 16,0 0 3-16,0 0 0 15,-3 2 3-15,4-2-3 16,-1 5 0-16,6 1 1 16,-12 7 0-16,3 0-3 15,3 3 2-15,-2-3 1 0,-1-3 2 16,-3-2-3-16,3 0 0 15,0 5-1-15,1 5 0 16,2 3 2-16,0 0 2 16,6 8-1-16,-3-2-1 15,6 2-2-15,-3-3 1 16,3 0 1-16,-2-5 0 16,-1 3 0-16,0 2 2 15,0 3-3-15,0 3 0 16,0 5-1-16,0 2 0 15,3 1 0-15,-3-8 0 16,4-3 2-16,-1 0 0 16,3 5 0-16,6 3 0 0,-6 0-3 15,9 2 0-15,0 6-1 16,0-5 3-16,9-9-2 16,-3 6-1-16,3 3 0 15,6 2 3-15,-1-2 0 16,7 4 1-16,0-4-3 15,0 2 0-15,-3-8-1 16,0-2 0-16,2 0 0 16,10 2 3-16,3-2-2 15,6-1-1-15,2 1 0 16,1-1 0-16,6-2 3 16,-7-2 0-16,4-9 1 15,0-2 0-15,-7-8-3 0,10 0 0 16,8-3 2-1,4 3 0-15,-6-3-2 0,5 5 2 16,1-7-1-16,-10 2 0 16,1-8 2-16,-1 0 2 15,7-7-1-15,3 2-1 16,-10-8-2-16,4-3 1 16,-1-2 3-16,-2-9 1 15,-6 1-1-15,-4-3-2 16,4-2 1-16,5-1 1 15,1 1-1-15,-3-1-1 16,-1-2 1-16,-2 0-1 0,0-8 4 16,-4-6 2-16,1-4-2 15,-9 4-3 1,2-4 0-16,-5-1 1 0,3-2-1 16,0 7-1-16,-1 3 3 15,-2 6 2-15,0-6 0 16,-3 6 2-16,-3-6 0 15,-4-2 1-15,-2-11-4 16,-3 5-1-16,0-5 1 16,-3-5 2-16,0 2 1 15,0 3 3-15,-3 3-5 16,0-1-1-16,-3-4 0 16,0-6 0-16,-6-8 2 15,0-5 1-15,-6 2 1 16,-3 9 2-16,0-14-1 0,-3-8 2 15,-3 1-2-15,-3-6 0 16,-3 10-5-16,0 11-1 16,4 3-6-16,-1 8 0 15,3 5 3-15,3 5 4 16,6 3-12-16,0 5-5 16,6 1-50-16,3 15-22 15,6 2-71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10T23:59:09.5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7684 12356 120 0,'-3'0'46'0,"0"3"-24"0,3-1-13 15,0 1 16-15,-6 0-3 16,-2 2-1-16,-4 3-5 16,-6 0-2-16,-3 2-8 15,0 1-4-15,0 0 1 0,0-1-2 16,4-2-1-16,-1 5 1 0,3-2 1 15,3-3-3-15,3 0-2 16,3 2-1-16,3 1 3 16,3-3 2-16,3 2 2 15,6 1-1-15,3 0 1 16,3-1-4-16,3 1 0 16,-1-1 1-16,1-2 2 15,-3 0-1-15,0 0 2 16,-3 0-20-16,0-3-8 15,0 1-49 1,-3-4-29-16,0 1 47 16</inkml:trace>
  <inkml:trace contextRef="#ctx0" brushRef="#br0" timeOffset="1">7598 12536 104 0,'-3'0'38'0,"3"0"-20"0,-3 0-6 16,3 0 16-16,0 0-10 0,0 0-2 15,0 0-7-15,6 0-4 16,3 0-2-16,9 0 2 16,9 0 1-16,5 0 4 0,10 0 4 15,6 0-4-15,5 0 0 16,1 0-6-16,-4-3-1 16,1 1-3-16,-3-1-1 15,-7 3 1-15,1-5 2 16,0-1 1-16,-10 4 1 15,-5-1-40-15,-3 1-17 16,-3-6-25 0</inkml:trace>
  <inkml:trace contextRef="#ctx0" brushRef="#br0" timeOffset="2">8592 12541 72 0,'0'-5'27'15,"0"5"-14"-15,0-3-7 0,0 3 11 0,0 0 4 16,-3 3 2-16,-3 2-10 16,0 1-3-16,-6 4-4 15,3 6-1-15,4 3-6 16,-1-1-1-16,3 1 1 16,3 2 0-16,3-3 3 0,6-5 3 15,2-10 4-15,7-3 9 16,0-3 6-16,-3-4-4 15,0-4-2-15,-3-2 1 16,-3 0 0-16,-3-1 1 16,-3 1 0-16,-3 0-7 15,-6 2-3-15,0 1-8 16,-3 2-3-16,0 2-14 0,0 4-2 16,3 2-27-16,0 0-10 15,3 0-35 1</inkml:trace>
  <inkml:trace contextRef="#ctx0" brushRef="#br0" timeOffset="3">8801 12557 116 0,'-6'5'46'0,"9"6"-24"0,-6 5-28 0,3-8 8 0,0 2-2 16,-3 1 2-16,0 0 3 15,3-1 2-15,0-2-1 16,0-3-1-16,0 1 1 16,0-6 3-16,0-3 0 15,3-2 0-15,0-6-5 16,3-2-5-16,3 0 0 0,-1-1 1 16,1 4 2-16,0-1-1 15,0 3-1-15,0 6-2 16,6 2 1-16,0 5 1 15,0 6 2-15,0 2-1 16,-3 0-1-16,-1 0 1 16,-2 1 1-16,0-1 1 0,0 3 1 15,0-1 0-15,0-4 0 16,0 0-29-16,0-14-12 16,3-2-29-1</inkml:trace>
  <inkml:trace contextRef="#ctx0" brushRef="#br0" timeOffset="4">9625 12356 164 0,'-3'-5'63'0,"-9"2"-34"0,0 0-8 15,9 3 22-15,-3 0-19 16,-3 3-8-16,-2 0-10 15,-4 2-5-15,0 0 0 16,3 1-4-16,3 2 0 0,3 0-3 0,3 2 1 16,6 1 1-16,6 7 2 15,3 3-1 1,9 1 1-16,-3-4 0 0,2 1 0 16,-2-4 4-16,-3 1 1 15,-6 0 5-15,-9-3 5 16,-6 1-1-1,-3-4 3-15,-6-2-4 0,-3 0 1 16,-2-3-7-16,-4-2-3 16,0 0-1-16,3-1-1 15,0-2-22-15,3 0-8 16,4 0-16-16,2-2-6 16,9-1-14-1,3-2-26-15,6-3 28 16</inkml:trace>
  <inkml:trace contextRef="#ctx0" brushRef="#br0" timeOffset="5">9762 12324 124 0,'9'-13'49'0,"-9"-3"-26"0,6 8-25 16,-3 8 11-1,3 8-2-15,-3 8 1 16,0 3 0-16,-3 4-4 15,0 9-1-15,0 3 3 0,0-1-1 16,0 0 0-16,0 1-3 16,0-4-2-16,0-1-24 15,0-1-11-15,0 2-26 16</inkml:trace>
  <inkml:trace contextRef="#ctx0" brushRef="#br0" timeOffset="6">9694 12496 124 0,'-3'-5'46'0,"9"5"-24"0,2 0-17 0,-2-5 11 15,3 2 8-15,3 0 5 16,3-2-11-16,12 0-5 0,0 0-8 15,2-1-2-15,4 4 1 0,0-4-22 16,0 4-10-16,8-1-52 16</inkml:trace>
  <inkml:trace contextRef="#ctx0" brushRef="#br0" timeOffset="7">10146 12515 124 0,'9'-13'46'0,"-6"21"-24"0,-3-14-8 15,0 6 15-15,0-2-5 16,-3-1-2-16,-6 0-8 0,-3-2-1 15,-3 5-8-15,-3 3-5 0,0 5-1 16,-2 0 1-16,2-1 2 16,0 4-6-16,6 0-1 15,3 2-1-15,6 3 2 16,3 0 2-16,3-3 1 16,3-3 1-16,3-2 2 15,3-2-1-15,0-4 2 16,0-4 0-16,3-4 1 15,-4-2-2-15,1 0 1 16,-3-2-2-16,-3-1 2 16,0-2-2-16,-3 5 2 0,0 3 0 15,-3 0 3-15,0-1-1 16,3 4 2 0,-3 2-9-16,0 0 0 0,3 5-5 15,0 3 2-15,3 0 5 16,3 2 2-16,3 1-5 15,-3 0 0-15,3-4-1 16,0-1-1-16,3-1-29 16,-4-5-13-16,7 0-29 15</inkml:trace>
  <inkml:trace contextRef="#ctx0" brushRef="#br0" timeOffset="8">10384 12512 120 0,'-3'-21'46'0,"3"18"-24"0,-3-13-13 0,0 14 14 16,0-1-2-16,-3 1-1 15,-3 7-10-15,-3 3-4 16,-2 2-4-16,-1 4-4 0,3-1 1 16,3 3-4-16,3 0 1 15,3 2 4-15,6-2 2 16,6 0 0-16,6-3 1 15,6-5 0-15,2-3 1 16,1-2-9-16,0-6-2 16,0-2-20-16,0-3-10 0,2-3-30 15</inkml:trace>
  <inkml:trace contextRef="#ctx0" brushRef="#br0" timeOffset="9">10560 12211 88 0,'-15'0'35'0,"15"5"-18"0,0 5-16 15,0 4 11-15,0 7 3 16,0 5 5-16,0 6-6 16,0 5-1-16,0 0-7 0,6-3-2 15,0 1-2-15,0-3 1 0,0-3 0 16,0-3 1-16,0-5 0 15,-3-2-5-15,0-6-1 16,-1-5-54 0,4-3-34-16,0-5 37 15</inkml:trace>
  <inkml:trace contextRef="#ctx0" brushRef="#br0" timeOffset="10">10762 12438 96 0,'12'-8'35'0,"-9"8"-18"0,0 0-20 0,-3 0 8 16</inkml:trace>
  <inkml:trace contextRef="#ctx0" brushRef="#br0" timeOffset="11">10768 12435 179 0,'-18'6'21'0,"0"-1"-8"16,-2 6-3-16,-4-1-7 16,0 1-2-16,-3-1 0 15,0 1-1-15,6-3 2 0,7 0 3 16,2-3 4-16,9 0-2 15,9 1 1-15,3-1 1 16,5 3 2-16,4 0-5 16,3 0-2-16,12 2-2 15,-3 1 1-15,-1 0-4 16,-2-1 0-16,-3-2-59 16,-3 0-46-1,-3-3 34-15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3T23:37:26.4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3640 946 104 0,'0'0'41'0,"3"0"-22"0,0 0-5 16,-3 0 15-16,0 0-5 15,3 0 0-15,-3 0-2 16,0 0 1-16,0 0-13 15,0 0 5-15,0 0 5 0,0 0-7 16,0 0-2-16,0 0-4 16,0 0 0-16,0 0 0 15,0 0 1-15,0 0-4 16,-3 0-1-16,0-3 1 0,-3 3 0 16,0 0-2-1,0 0 1-15,0-2-2 0,0 2 2 16,0 0 0-16,0 0 1 15,0-3 2-15,0 3 1 16,0-3-3-16,1 3-3 16,-1 0 2-16,-6-2-2 15,0 2-1 1,0 0-2-16,0 0 1 16,0 0 1-16,0 0 0 15,0 0 0-15,0 0 0 16,0 0 0-16,0 0 2 15,4 0-1-15,-4 0 2 16,0 0-2-16,0 0-1 0,0 2 1 16,0 1-1-16,3-3-3 15,0 0 2-15,0 3 1 16,0-3 2-16,-3 2-3 16,0 1 0-16,1 0 1 15,-1-1 0-15,0 1 0 16,0 2 0-16,0 1-3 15,0-1 2-15,-6 0 1 16,6 0 0-16,0 1 2 16,0-1 1-16,1 6-4 15,2-3-1-15,-3-3 3 16,3 0 1-16,0 0-3 16,3 1 1-16,0-1 0 0,0 0 2 15,0 1-6-15,0-1 1 16,3 0 3-16,0 0 2 15,-3 1-3-15,0-1 1 16,3 0 2-16,-3 1 1 16,0-1-4-16,0 0-1 15,3 0 1-15,0 1 0 16,-2-1 1-16,2 3 0 16,0 0 0-16,0-3 0 15,0 1 0-15,-3 1 0 16,3-1 0-16,-3-1 0 15,0 3 2-15,0 0-3 16,0 0 0-16,0 0-1 16,0 0 0-16,0 2 2 15,0-2 2-15,0 0-1 16,0 3-1-16,0-3 1 16,3 0-1-16,-3 0 0 15,3 0 0-15,-3-1 0 16,3 1 0-16,-3-2 0 15,3-1 2-15,0 0-1 16,0 1 2-16,0 1-7 16,1 1 1-16,-1-2 1 15,0-1 3-15,0 0 0 16,0 1-1-16,0 2 1 16,0-1-1-16,0 1-3 0,0 0 2 15,0 0 3-15,-3 0 1 16,0 0-1-16,0 0 1 15,0 0-2-15,0-3-1 16,-3 3 1-16,0-2-1 16,0-1 0-16,0 0 0 15,-3 0 0-15,0 1 2 16,1 2-3-16,-4 0 0 16,0-3 1-16,0 3 0 15,0-3 0-15,0 0 2 16,0 1-3-16,0-1 0 15,0 0 3-15,1 1 1 16,-1-1-4-16,-3 0 1 0,0 0 0 16,-3 1 0-16,0 2 0 15,0-3 0-15,-2 0 0 16,2 6 0-16,0-3 0 16,0-3 0-16,-3 0 0 15,4 1 0-15,-4-1 0 16,0-2 2-16,0-1-1 15,0 1-1-15,0 0-2 16,1-1 1-16,2 1 1 16,-3-3 2-16,3 0-3 15,0 2 0-15,0-2 1 16,1 0 2-16,-1 0-1 16,0-2-1-16,0 2 1 15,0 0-1-15,0 0 0 0,1-5 0 16,-1-1 0-16,-3 1 0 15,0 0 0-15,-3 2 2 16,1 0-3-16,2 1 0 16,0-1 1-16,0 3 0 15,3-3 0-15,0 3 0 16,1-2 0-16,-1-1 0 16,0 0 0-16,0 1 0 15,0 2 0-15,-5-3 0 16,2 1 0-16,0-1 0 15,3 0 0-15,0 1 0 0,0 2 0 16,-2 0 0-16,-1 0 0 16,0 0 2-16,0 0-3 15,0 0 0-15,0 5 1 16,1-2 0-16,2 2-3 16,3 3 2-16,3-3 1 15,0 0 0-15,0 1 2 16,0-4 3-16,1 1-7 15,-1 0 0-15,0-1 0 16,0 1 3-16,0 0-2 16,0-3 0-16,0 2 1 15,0-2 2-15,1 3-3 16,-1-1 0-16,0 1 1 16,0 0 0-16,0-1 0 0,0 1 2 15,-3 0-1 1,0-3-1-16,1 0 1 0,-1 0 1 15,0 2-3-15,0 1 0 16,0-3-1-16,3 3 0 16,0 2 2-16,0 0 0 15,1-2 0-15,2 0 2 16,-3-3-1-16,3 2-1 16,0-2-2-16,0 3 1 15,-3-3 1-15,3 2 2 16,0 4-3-16,0-4 0 15,-2 1 1-15,-1 0 2 16,0 2-1-16,6-2-1 0,-6-1 1 16,0-2-1-16,0 3 2 15,3 0 1-15,0-1-1 16,0 1 1-16,1-3-4 16,2 5 0-16,-3 0 3 15,0 1 1-15,0-1-1 16,0 3-2-16,-3-3 1 15,0 3-1-15,0-3-3 16,1 1 0-16,-1-1 2 16,0 0 2-16,0 1-2 15,0 2 0-15,3 0 1 16,0-1 0-16,0 4 0 16,0 0 0-16,3 2 0 15,0 3 0-15,1 0 0 16,-1 5 0-16,0 0 0 0,0-3 0 15,3 6-3-15,-6 0 2 16,0 0 1-16,6 0 0 16,-9 0 0-16,3 2 2 15,0 0-3-15,0-2-2 16,1-3 2-16,2 1 0 16,-6-1-2-16,6 3 2 15,-3 2 1-15,0 3 2 16,3 0-1-16,0-2 2 15,0-1-4-15,3 1 0 16,-6 4 1-16,3-2 0 16,-5 1 2-16,2-1 1 15,3-3-4-15,0 1-1 0,3-4 1 16,-9-1 0-16,6-4 3 16,3 1 1-16,-3 2-4 15,3 0-1-15,0 3 1 16,-3 2 0-16,0 3 1 15,6 0 0-15,-6-2 0 16,3-1 0-16,1 6 0 16,-1-5 0-16,3-1 0 15,3-2 0-15,-6-3 0 16,3 0 0-16,3 0 0 16,0-2 0-16,0-1 0 15,0-2 0-15,0 0 0 16,0 0 0-16,0 0 2 0,0 0 1 15,0 2-4-15,0 1-1 16,0-1-2-16,0 3 3 16,0 1 2-16,0-4 2 15,0 1-1-15,0-1-2 16,0-2 1-16,3 0-1 16,3 5-3-16,-6-2 2 15,3-1 1-15,3 1 0 16,-1-1 0-16,4 3 0 15,0 1 0-15,0 1 0 16,0-2 0-16,0-5 0 16,3-2 0-16,-6-1 0 15,3 0 0-15,6 0 0 0,-3 1 2 16,0-1 1-16,-3 3-4 16,-1-1-1-16,1 1 1 15,3 3 0-15,0-3 1 16,0 0 0-16,3 0 0 15,-3-3 2-15,3-3-1 16,0 1 2-16,0-1-2 16,-1 1-1-16,1-3 1 15,0 0 1-15,0-5-1 16,0-1-1-16,-3 1-2 16,3 0 1-16,0-1 1 15,3 1 2-15,2-1-1 0,4-2 2 16,3-2-2-1,0-1-1-15,0 1 1 16,-4-1-1-16,-2 0 0 0,0-2 0 16,0-3 2-16,3 0 1 15,-6-3-1-15,-1-2-2 16,-2 5-2-16,3-10 1 16,0-3 1-16,-3-1 0 15,0 1 0-15,0 3 2 16,-3-1-3-16,-1-2-2 15,1 0 2-15,-3 2 2 16,0-2 0-16,-3 0-1 16,6 3-2-16,-9-4 1 15,3-7 1-15,3 3 2 0,0 2-3 16,0 3 0-16,0 0 1 16,3-3 2-16,0 0-3 15,-1 3 0-15,1 0 1 16,0 2 2-16,0 1-3 15,0 2 0-15,0 3 1 16,0-1 0-16,0 4 0 16,0 2 0-16,0 0-3 15,-1 0 2-15,1 0 1 16,0 0 0-16,-3 0 0 16,12-2-3-1,0 4 2-15,0-2 1 16,0 3 0-16,-1 0 0 15,1-3 2-15,0 0-1 0,-3 0-1 16,0 3-2-16,0-1 1 16,0 1 1-16,2 0 0 15,4-1 0-15,0 4 2 16,3-3-3-16,0 2 0 16,-1 0 1-16,-2 1 2 15,0-1-1-15,0 3-1 16,3-3 1-16,-1 3 1 15,-2-2-3-15,0-1 0 16,-3-2 1-16,3 5 2 16,2 0 1-16,-5 0 3 15,-3-3-5-15,3 3-3 0,0 0 1 16,0 3 0-16,-1-3 3 16,4 0 1-16,0 2-4 15,0-2 1-15,0 3 0 16,-3-3 2-16,-4 3 1 15,-2-3 1-15,0 0-2 16,-3 2 1-16,0 1 2 16,0 0 2-16,0-1-3 15,0-2-3-15,0 3 2 16,0-3 0-16,2 3-4 16,1-1 1-16,0 3 2 15,0 1 1-15,0-1-4 16,0-2 1-16,0-3 2 0,0 5 1 15,-1 0-4 1,4 1 1-16,0 2-2 0,3-1 0 16,3-1 2-16,3-1 2 15,-1 3-1-15,-2 0-1 16,0 0 1-16,-3-3-1 16,-3-2-3-16,3-1 2 15,-1 1 3-15,7 0 1 16,-6 2-4-16,0-5-1 15,3 3 1-15,-1-1 2 16,1 1 0-16,-3 0 2 16,-3-1-4-16,3 1 0 15,0 0 1-15,2-3 0 0,4 2-3 16,3 1 2 0,-3-3 1-16,0 2 2 0,-4-2-3 15,-2 3-2-15,3-3 2 16,0 0 2-16,-3 3 0 15,3-1 2-15,-1-2-2 16,1 0 2-16,0 0-2 16,-3 0-1-16,0 3-2 15,-1-3 1-15,1 3 1 16,3-3 0-16,3 0 0 16,3 0 2-16,-1 2-1 15,1-2-1-15,0 3-2 16,-6-3 1-16,0 0 1 15,-1 0 2-15,-2 0-1 0,3 0-1 16,-3 0 1-16,0 3-1 16,-3-1 0-16,-1-2 0 15,1 0-3-15,0 3 2 16,-3 0 1-16,0-1 0 16,0 1 0-16,0 0 0 15,0-3 0-15,-1 2 0 16,1-2 0-16,0 0 2 15,3 0-1-15,0 3-1 16,0-1-2-16,3 1 1 16,-1 0 1-16,1-1 2 15,-3 1-3-15,0-3 0 0,-3 0 1 16,3 0 0 0,-3 0-3-16,0 0 0 0,2 0 4 15,-2 0 1-15,3 0 0 16,0 0-2-16,0 0 1 15,0 0-1-15,0 0 0 16,-1 0 0-16,1 0 0 16,-3-3 0-16,0 3 0 15,0-2 2-15,3-1-3 16,0 3 0-16,0 0 1 16,-1 0 0-16,1 0 0 15,0 0 2-15,0 0-3 16,3 0 0-16,-3 0 1 15,0 0 2-15,-1 0-3 16,1-3 0-16,0 3 1 16,0 0 0-16,0 0 0 0,0 0 0 15,0 0 0 1,-1 0 0-16,4 0-3 0,0 0 2 16,0 0 1-16,0 0 0 15,0 0 0-15,2-2 2 16,4 2-1-16,6-3 2 15,0 1-2-15,-1 2-1 16,1-3-2-16,-3 3 1 16,0 0-1-16,-1 0 0 15,1 0 0-15,-3 3 0 16,0-3 4-16,9 2 1 0,-7-2-1 16,1 0-2-1,3 0-2-15,3 0 1 0,2 0 1 16,-2 0 0-1,0-2 0-15,-1-1 0 0,4 3 0 16,-3 0 2-16,-1 0-3 16,1 0-2-16,0 0 2 15,-3 0 0-15,-1 0 1 16,1 0 0-16,3 0 0 16,0 3 0-16,-1-3-3 15,-2 0 2-15,3 0 1 16,-1 0 0-16,1 0 0 15,0 2 2-15,0 1-3 16,-1-3 0-16,-2 0 1 16,0 0 2-16,0 0-1 0,2 0-1 15,1 0 1-15,0 2-1 16,-6-2-3-16,5 0 2 16,-2 0 1-16,0 0 0 15,-1 0 0-15,4 0 0 16,3 0 0-16,-3 0 2 15,-1-2-3-15,4-1 0 16,0 1-4-16,-1 2 1 16,4-3 2-16,-3 3 3 15,-1 0 0-15,-2 0 2 16,0 0-2-16,0 0-1 0,-1 0 1 16,1 0-1-16,0 0 0 15,-1 0 0-15,4-3 0 16,0 1 0-16,-3-1 0 15,-1 0 0-15,-2 1 0 16,0-1 2-16,0 0-1 16,-1 1-1-16,-2-1-2 15,3 0 1-15,0 1 1 16,-1-1 2-16,4 0-3 16,-3 1-2-16,2-1 2 15,1 1 2-15,3-4 0 16,0 1-1-16,-4 2 1 15,1-2-1-15,-3 0 0 16,-1 5 0-16,-2-3 0 16,3 0 0-16,-3 1 0 15,-3-1 0-15,2 0 0 0,1 1 0 16,3 2 0-16,-3-3 2 16,-1-5-1-16,1 3-1 15,3 2-2-15,-3 1 1 16,-1-4 1-16,1 4 2 15,3-1-3-15,-3-2 0 16,-1 2 1-16,-2-2 0 16,0 0-3-16,0-3 2 15,0 2 1-15,2 1 2 16,4 0-1-16,-3-3-1 0,-3 0 1 16,-1 0-1-16,4 0 0 15,-3 0 0-15,-3-3 0 16,0 1 2-16,-1-1-3 15,-2-2 0-15,0 0 1 16,0-3 0-16,0 0 0 16,3 0 2-16,-4 0-1 15,-2 0 2-15,0-5-2 16,0 3-1-16,0-1 1 16,0 1-1-16,0-1-3 15,-1 3 2-15,1 3 1 16,-3-3 2-16,0-5-1 15,0 3 2-15,-3-1-2 16,3-2-1-16,-6 0 1 16,0 0-1-16,3-1 0 0,-4-9 2 15,1 2-1-15,-3 2 2 16,6 3-4-16,-9 0 0 16,6-2 1-16,-3-6 2 15,0 6-1-15,0 2 2 16,0 3-4-16,0-3 0 15,0 0 1-15,-3-2 2 16,0-1-1-16,-3-2-1 16,3 3 3-16,0-3 0 15,0-8-4-15,-3 0 1 16,3 2 0-16,-3-2 2 0,3 3-3 16,0-1 0-16,0 4 1 15,-3-1 2-15,3 0-1 16,-3 0 2-16,0-2-2 15,-3-1-1-15,3-7 1 16,-3 0 1-16,0 2-1 16,-3 3 2-16,3 0-2 15,0 3-1-15,0-1 1 16,0 6-1-16,0-3 2 16,-3 1 1-16,-3-1-1 15,0 0-2-15,3 3 1 16,-3-3-1-16,0 1 0 15,3 1 0-15,0 1 2 16,0 3 1-16,-3 2-6 16,1 0 0-16,-1 0 1 15,0 3 3-15,0 0 2 0,-6 3 1 16,3 2-2-16,0 2-2 16,-3 4-2-16,0-1-1 15,0 3-1-15,-2-2 0 16,-7 2 3-16,3 3 0 15,-6-1-2-15,3 1 2 16,0 0 1-16,-2-3 2 16,-1 2-1-16,-3-1-1 15,0 1 1-15,1-2-1 16,-4 3-3-16,-3 0 2 16,-3-1-1-16,1 1 0 0,2 0 4 15,-3 2 1-15,1-2-4 16,-1 2 1-16,0 1 0 15,-2-1 0-15,-1-2 0 16,-6 2 2-16,1 0-3 16,-1 1-2-16,0 2 4 15,1-3 3-15,-1 3-3 16,-2-3-3-16,-1 1 1 16,-3 2 0-16,-2-3-2 15,-4 3 2-15,1 0 1 16,-1 0 0-16,1 0 0 15,-4 0 2-15,10-2-3 16,-1 2 0-16,-6-3 5 16,1 0 5-16,-4 3-10 15,4 0-3-15,-1 0-1 0,1 0 3 16,-1-2 1-16,1 2 3 16,-4 0-1-16,4 2-1 15,-1-2-2-15,-2 3 1 16,5 0 1-16,1-3 0 15,-1 0 0-15,-2 2 2 16,-1 1-1-16,3 2-1 16,4-2 1-16,-4-1 1 15,7 1-3-15,-7 0 0 16,4-1 1-16,-4-2 0 16,0 3-3-16,1 2 2 15,5-2 1-15,-2 2 2 0,2-2-1 16,1-1-1-1,-1 1 1-15,6-3-1 0,-2 0-3 16,-4 3 0-16,0-1 2 16,7 1 2-16,-4 2 0 15,4 1-1-15,-1-4 1 16,0 4-1-16,4-6 0 16,-4 5 2-16,3-5-1 15,-2 3-1-15,-1-1 1 16,0 3-1-16,4-2 0 15,-1-3 0-15,3 3-3 16,-2-1 2-16,-1-2 1 16,3 0 2-16,1 6-1 15,-1-4-1-15,-6 1 1 16,1 0-1-16,-1-1 0 0,3 1 0 16,3-3-3-16,-2 3 2 15,-4-1 3-15,4-2 1 16,-1 6-4-16,3-4 1 15,-6-2-2-15,1 3 0 16,-4-1 2-16,7 4 0 16,2-4-5-16,3 1-1 15,3 0-17-15,4-1-5 16,5 1-65-16,6 2-29 16</inkml:trace>
  <inkml:trace contextRef="#ctx0" brushRef="#br0" timeOffset="1.001">12493 1070 112 0,'0'-3'44'0,"0"1"-24"16,3 2-6-16,-3 0 15 0,0 0-5 16,0 0-2-16,3 5-4 15,0 3-1-15,-3 5-9 16,3 8 4-16,-3 9 1 0,0 1-2 16,0 6-1-16,0 0-6 0,0-2-1 15,0 2-1 1,0-8 1-16,3-3-4 15,-3-10-2-15,0-3-14 0,0-2-4 16,0-6-123 0,-3-13 45-1</inkml:trace>
  <inkml:trace contextRef="#ctx0" brushRef="#br0" timeOffset="2.001">12407 1242 180 0,'-3'-3'68'0,"6"3"-36"0,3 0-31 0,3-2 14 0,0-1-4 16,3 1 1-1,3-1-4-15,0 0 0 0,5 1-5 16,4-1-4-16,0 0 0 0,0 3-23 16,0 0-10-16,-4 0-50 15</inkml:trace>
  <inkml:trace contextRef="#ctx0" brushRef="#br0" timeOffset="3.001">12675 1258 116 0,'-12'0'44'0,"9"3"-24"0,-3-1-21 0,3 1 9 16,0 0 6-16,-3 2 5 15,0 3-5-15,3 5-3 16,0 3-6-16,0 2-4 16,3-2 0-16,0-2-4 0,3-1 2 15,3-3 1-15,0-2 2 16,0-2 1-16,0-4 3 16,0-2-8-16,0-2-3 15,0-4-2-15,-3-2-1 16,0-2 5-16,0-3 1 15,0-1 2-15,-3 1 0 16,0 2 0-16,0 1 0 16,0 5 8-16,0-1 7 15,0 4-3-15,0 2-2 16,0 0 1-16,3 8 3 0,0 5-4 16,3-3 0-16,0 1-6 15,0 0-3-15,3-1 0 16,0 1-1-16,-1-3-25 15,1-3-8-15</inkml:trace>
  <inkml:trace contextRef="#ctx0" brushRef="#br0" timeOffset="4.001">12895 1295 80 0,'-3'-11'30'0,"6"6"-16"0,-3 0 3 0,0 2 14 16,-3 3 6-16,0-2 4 16,0 2-20-16,-3 0-7 15,0 5-11-15,-6 3-5 16,-2 2 1-16,5 6 0 0,-3 3 3 16,3-3-1-16,3 0-1 15,6-3-4-15,9 3-2 16,0-3 5-16,0-8 2 15,0-2 1-15,0-3-2 16,-1-3 1-16,1-2-1 16,-3-3 0-16,0 0 2 15,-3-3-1-15,0 1 2 16,0-1 2-16,-3 1 2 0,0 2-3 16,0 0-1-16,0 2-3 15,0 4-1-15,0 2-1 16,6 8-2-16,-3 5 0 15,3 11 3-15,3 5 6 16,-3 0 5-16,0 0 12 16,-3-2 8-16,-3-1-2 15,-3-2 0-15,-6-3-4 16,-3 0-3-16,0-5-7 16,-6-3-4-16,-3-7-10 15,4-4-5-15,-1-2-19 0,0-2-8 16,6-4-38-16,3-2-15 15,6 0-11 1</inkml:trace>
  <inkml:trace contextRef="#ctx0" brushRef="#br0" timeOffset="5.001">13011 1261 88 0,'-3'2'33'0,"6"4"-18"0,-3 7 4 16,0-5 16-16,0 5-4 15,0 5-1-15,0-2-1 16,0 0-1-16,0-3-15 15,0-2-1-15,0-3 1 0,3 0-7 16,-3-3-1-16,0-5-1 16,0 0 2-16,0 0-3 15,0-2 0-15,0-4-1 0,0 1 1 16,0-3-2 0,0-3 2-16,3-2-4 0,-3 3-2 15,6-1-1-15,0 3 3 16,0 0-2-16,3 0 1 15,0 6 0-15,0 2 0 16,0 5 0-16,0 3 0 16,0 0 2-16,-3 2 2 15,0 1 1-15,0 0 3 16,-3-1-3-16,-1-2-2 16,-2 0 0-16,0 0 1 15,0-3-3-15,0-5-2 16,0 0-34-16,0 0-12 15,6 0-42-15,0-2-17 16,0-1 54-16</inkml:trace>
  <inkml:trace contextRef="#ctx0" brushRef="#br0" timeOffset="6.001">13226 1329 116 0,'0'-2'44'0,"0"2"-24"0,0-3-10 16,0 3 14-16,0 0 4 15,0 0 3-15,0 0-5 16,-3 0-4-16,0 0-12 16,0 3-6-16,-3 2-3 0,-3 0-1 0,3 3 2 15,0 3-1-15,0-1-1 16,0 1 1-16,3 0-1 16,0 4 0-16,3-1 2 15,3 2-3-15,3-3-2 16,3 0 2-16,0-13 0 15,6-3 1-15,-3-5 2 16,2 1-1-16,-5-4-1 16,3 0 1-16,-3-2 1 15,0 3-1-15,-9-1-1 16,0 0 3-16,0 1 0 16,-3 2 3-16,3 0 1 15,-3 3-3-15,0 5-3 16,0 0 0-1,3 5-1-15,0 3 0 0,3 0 0 16,6 2 0 0,0 1 0-16,0 2 2 15,0 0-3-15,0 3-2 0,3-2-7 16,-3-4-2-16,0 1-46 16,0-6-59-1,0 0 22-15</inkml:trace>
  <inkml:trace contextRef="#ctx0" brushRef="#br0" timeOffset="7.001">13360 1311 92 0,'-6'0'35'0,"9"5"-18"0,0 0-9 0,0 1 13 15,0-1 16-15,-3 3 12 16,2 3-13-16,1 2-6 15,0 0-15-15,0 3-5 16,0-3-4 0,0 3-4-16,-3-3-1 0,0-2 0 15,3-3-1-15,0-11 0 16,-3-5 0 0,0-2-9-16,3-4-4 15,-3-2 0-15,3 1 0 0,0-1 3 16,0 3 4-1,3 2 1-15,0 3 3 0,-3 3 1 16,3 2 3 0,-3 3 3-16,6 5 4 0,0 1-2 15,-3 2 1-15,0 0 4 16,-3-1 2-16,0 1-5 16,-3-2-1-1,0-1-2-15,-3-2-4 16,0-1-1-16,0-2 0 15,9-8-6 1,0-2-1-16,3-3-6 16,0-1-3-16,0 1 6 15,-1 2 5-15,1 1 1 16,0 5 1-16,0 2 4 0,0 3 1 16,0 5 10-16,0 8 3 15,-3 1 1-15,0-1 0 16,0 0-7-16,-3-2-4 15,0-1-3-15,0-2-3 16,0-2-15-16,0-1-5 16,0-3-45-1,3-2-62-15,0-2 27 16</inkml:trace>
  <inkml:trace contextRef="#ctx0" brushRef="#br0" timeOffset="8.001">13657 1335 160 0,'0'2'60'0,"3"1"-32"0,3 5-33 16,-3-3 10-16,3 1 8 15,3-1 6-15</inkml:trace>
  <inkml:trace contextRef="#ctx0" brushRef="#br0" timeOffset="9.001">13708 1366 316 0,'15'0'19'0,"0"-2"-7"0,-4-3-8 15,1-1-1-15,-3-2-2 16,-3 0 2-16,0-2-2 15,-3-1 2-15,-3-2-7 16,-3 2-1-16,0 3-3 16,-9 3 2-16,-3 2-1 15,1 3 2-15,-1 0 1 16,0 6 2-16,0 4-1 0,0 4-1 16,3 4 7-16,3-2 3 15,3 0 3-15,3 5 2 16,6 5-3-16,3-4 0 15,6-4-7-15,6-5-1 16,6 1 2-16,0-6 1 16,-1-3-26-16,1-5-11 15,0-5-60 1</inkml:trace>
  <inkml:trace contextRef="#ctx0" brushRef="#br0" timeOffset="10.001">14261 1300 124 0,'0'8'49'0,"0"5"-26"0,3 3-9 0,0-8 17 16,0 3-8-16,0-1-4 16,0 6-8-16,0-2-3 15,-3 7-4-15,0-5-1 16,3-6-19-16,-3-2-7 0</inkml:trace>
  <inkml:trace contextRef="#ctx0" brushRef="#br0" timeOffset="11.001">14235 1255 184 0,'-6'-2'68'0,"9"-1"-36"0,-3 0-40 16,0 3 12-16,0 0 2 16,3 0 4-16,3 0-5 15,0 0-3-15,0 0-1 16,-1 0-17-16,1-2-4 0,0 4-41 16,0 4-35-16,0-4 32 15</inkml:trace>
  <inkml:trace contextRef="#ctx0" brushRef="#br0" timeOffset="12.001">14383 1298 148 0,'0'-3'55'0,"0"6"-30"0,0-1 4 0,0-2 23 15,0 0-13-15,0 3-2 16,-5 0-16-16,-4 2-5 15,3 3-9-15,0-3-5 0,0 0-1 16,0 1-4-16,3-1 0 0,3 0-1 16,0 3 0-16,0 0 0 15,9 0 0-15,0 3 3 16,3 5 2-16,-1-3 0 16,-2 5 2-16,-3-2 2 15,0 0 2-15,-6-3 8 16,-3 1 4-1,-6-4-7-15,0-2-2 0,-2 0-17 16,2-3-8-16,0-2-45 16,0-3-21-16,0 0-29 15</inkml:trace>
  <inkml:trace contextRef="#ctx0" brushRef="#br0" timeOffset="13.001">14949 1276 124 0,'-6'0'49'0,"6"6"-26"0,0 2-18 0,0-3 11 0,0 6 2 15,0 4 1-15,0-1-4 16,3-1 1-16,-3 0-9 16,3-2-2-16,0-3 1 0,-3-3-3 15,0 0 0-15,0-5 5 16,0 0 5-16,0-2-5 15,-3-4 0-15,0-4-4 16,0-3-1-16,3-3-6 16,3 0 0-16,3-3 1 15,3 1 1-15,3 2-2 16,0 5 2-16,3 9-1 16,2-1 0-16,4 3 8 15,-3 5 4-15,-3 3 1 16,-3 5 1-16,0 1-4 0,-3 4-3 15,-3-2-2-15,0-3 0 16,0-2-2-16,-3-1 2 16,0-2-20-1,0-2-8-15,-3-6-29 0,0 0-13 16,6 0-16 0</inkml:trace>
  <inkml:trace contextRef="#ctx0" brushRef="#br0" timeOffset="14.001">15226 1263 160 0,'0'3'63'0,"3"2"-34"0,0 6-25 0,0-6 13 0,0 3 5 16,3 0 4-16,3 0-10 15,0 0-4-15,2-3-7 16,1 0-2-16,0-5 1 0,0 0 0 15,0-2 0-15,0-4-2 16,-3 1 1-16,-3-5-9 16,0 2-3-16,-3 0 0 15,-3-6 0-15,-3 4-5 16,-6 2-2-16,0 0 7 16,-12 8 4-1,3 5 4-15,3 1 1 16,1 2 2-16,2 2 5 15,3 3 4-15,3 3-2 16,3 3 0-16,3-3-3 0,3 0-1 16,9-3-3-16,6-3 1 15,-1-2-7-15,4-2 1 16,3-4-32-16,0-2-12 16,0-2-38-1</inkml:trace>
  <inkml:trace contextRef="#ctx0" brushRef="#br0" timeOffset="15.001">15547 1258 132 0,'-18'-5'52'0,"15"5"-28"0,-14 2-11 0,11 1 19 16,-3 0-7-16,0 2 0 0,-3 0-8 16,0 3-2-16,0 3-9 15,3 2-2-15,3 5 0 0,3-2 4 16,3 0 3-16,6 0-6 15,3 3-3-15,3 4 1 16,12-7 0-16,0-8-23 16,-1-5-12-16,1-8-56 15,0-3-34 1,-9-6 52-16</inkml:trace>
  <inkml:trace contextRef="#ctx0" brushRef="#br0" timeOffset="16.001">15622 1290 132 0,'-6'2'49'0,"9"4"-26"0,3-1-27 0,-3 0 10 15,3 3 15-15,3-3 8 16,0 1-10-16,-1-4-5 16,10 1-9-16,-3-3 1 0,6-3 0 15,-3 1-7-15,-3-4-1 16,-3 1 2-16,-3-3 2 15,-3 3 0-15,-21-3-6 16,0 0 0 0,0 3 0-16,0 2-1 15,-3 3 4-15,0 3 2 16,3 2 0-16,1 3 2 16,2 3 2-16,3 2 2 0,3 0 1 15,3 0 0-15,3 1 2 16,6-1 1-16,3 3-8 15,3-3-3-15,-1 3-8 16,7 0-2-16,0-3-31 16,3-11-12-16,0-2-26 15</inkml:trace>
  <inkml:trace contextRef="#ctx0" brushRef="#br0" timeOffset="17.001">15899 1253 116 0,'-3'-3'44'0,"3"3"-24"0,-3 0-6 0,3 0 15 15,0 3-1-15,-3-3 3 16,0 2-6-16,0 1-3 15,0 0-12-15,-3 2-2 0,0 0-1 16,3 0-3-16,0 1-3 16,0 2-3-16,3 0-1 15,0 2 2-15,3 3 0 16,3 1 1-16,0-1 2 16,-3 0-1-16,0-2 2 0,0-1 2 15,-3 1 2-15,0 2-1 16,-3-2-1-16,0-3-1 15,-3 0 2-15,0-3-14 16,-3-8-5-16,0-2-28 16,0 0-14-16,0-1-35 15</inkml:trace>
  <inkml:trace contextRef="#ctx0" brushRef="#br0" timeOffset="18.001">16053 1250 200 0,'-3'-3'77'0,"-3"3"-42"0,0 3-30 0,-2 0 17 16,-4 2-6-16,0 0 3 15,0 1-12-15,3 1-5 16,3 1-1-16,3 3-4 0,6 0 0 15,9 2 2-15,0 0 0 16,-3 0-2-16,0 1 2 16,0-1 1-16,-6-3 2 15,-3 4 10-15,-6-1 7 0,-3 3-8 16,-6-8-3 0,0-3-10-16,0 0-1 0,0-7-32 15,3 4-14-15,3-7-37 16,3-3-33-1,3 0 43-15</inkml:trace>
  <inkml:trace contextRef="#ctx0" brushRef="#br0" timeOffset="19.001">16143 1290 176 0,'-9'2'66'0,"3"1"-36"0,-3 2-26 16,3 1 15-16,0 4-2 0,0 1 1 16,-3 2-5-16,3 3-3 15,3-3-8 1,3 14-1-16,3-6-1 0,3-5 2 16,3-3 1-16,0-13 3 15,0 0-3-15,0-8-2 16,-3 0 0-16,0-3-1 15,0 1 0-15,-3-3 0 16,0 2 0-16,0 0 0 16,-3 3 0-16,0 3 2 15,0 3 3-15,0 2 4 16,3 5-2-16,-1 3-2 16,7 2-2-16,0 6 0 0,-3 3 0 15,6 2 1-15,0-5-5 16,-3-3 1-16,0 0-5 15,0-5-1-15,0-3-39 16,0-2-15-16,0-11-38 16</inkml:trace>
  <inkml:trace contextRef="#ctx0" brushRef="#br0" timeOffset="20.001">16277 1343 140 0,'0'2'52'0,"3"1"-28"0,0 8-17 0,0-4 15 16,-1 1 13 0,1 3 10-16,0 2-1 0,0 0-2 15,-3-2-23 1,0-3-3-16,0 0-1 0,0-3-6 0,0-5-3 16,0 0 3-1,0-5-3-15,0 0-1 16,0-3-5-16,0 0-2 15,0-3-2-15,0-2 3 16,0 0-2-16,3 2-1 16,0 1 0-16,3 2 0 15,0 0-2-15,0 2-1 16,0 4-25-16,0 2-9 16,0 2-14-16,0 1-4 0,3 2-32 31</inkml:trace>
  <inkml:trace contextRef="#ctx0" brushRef="#br0" timeOffset="21.001">16455 1319 176 0,'0'0'66'0,"15"0"-36"0,-3 2-31 16,-6 4 12-16,0-1 10 15,0 6 9-15,0-1-3 16,0 1-1-16,0-1-14 15,3 6-5-15,0 3-3 0,-4-3-2 16,1-3-2-16,3-3 1 16,-3-2 1-16,0 0-21 15,0-2-7-15,0-1-20 0,3-10-40 32,6-9-17-32,0 1 25 15</inkml:trace>
  <inkml:trace contextRef="#ctx0" brushRef="#br0" timeOffset="22.001">16717 1300 164 0,'0'-5'63'0,"-3"5"-34"0,0 3-19 0,0-1 20 15,-6 4-12-15,0 7 0 16,-9 5 10-16,1 11 3 16,-1 6-15-16,0 5 11 0,-3-3 5 15,3 2-10-15,0-2-4 0,3-5-11 16,4-3-5-1,2-2-39-15,-6-6-15 0,3-3-80 16</inkml:trace>
  <inkml:trace contextRef="#ctx0" brushRef="#br0" timeOffset="23.001">17226 1073 96 0,'0'0'35'0,"0"0"-18"0,0 0-2 0,0 0 13 16,0 0-4-16,0 0-2 15,3 5-1-15,-3 6 1 16,3 5-12-16,0 13 8 0,-3 2 2 16,0 4 1-16,0 2 2 15,0-3-2-15,-3-2-1 16,3-3-6-16,0-2-4 15,0-6-5-15,0-11-2 16,-3-2 3 0,3-3-1-16,-3-5 2 15,3-2-11-15,-3-6-2 16,3-3-6-16,3-2-3 16,0-3 4-16,3 0 2 0,6 3 0 15,0 0 3-15,3 8 4 16,3 2 1-16,2 3 1 15,1 5 0 1,-3 8 4-16,-3 1 2 0,-3-1 6 16,-6 3 3-16,-9-3 3 15,-3 6 3-15,-6 2-9 16,-3-3-2-16,-3-2-6 16,0-3-1-16,-2-5-19 15,2-2-9-15,3-9-16 16,3-2-7-16,6-11-60 15,9-3 12 1</inkml:trace>
  <inkml:trace contextRef="#ctx0" brushRef="#br0" timeOffset="24.001">17455 1311 176 0,'3'10'66'0,"3"-2"-36"0,-3 3-15 0,0-6 18 15,3 1-10-15,0-1 0 16,3 0-12-16,0 0-4 16,3-2-4-16,0-3 0 0,3-3 0 15,0 1-6-15,-4-3 0 16,-2-3-4-16,-3 0 0 16,0 0-1-16,-9 0 2 0,-9 0-3 15,0-3 1-15,-2 6 2 16,-1 2 1-16,0 1 0 15,-3 4 4-15,3 4 0 16,0 7 3-16,3 0 1 16,3 0 3-1,6 3 3-15,3 5 2 0,3 3-5 16,6 0-2-16,3-3-2 16,3-5 1-16,9-3-2 15,0-2-1-15,0-3-39 16,2-8-19-16,1-19-32 15</inkml:trace>
  <inkml:trace contextRef="#ctx0" brushRef="#br0" timeOffset="25.001">17780 1274 184 0,'-21'0'71'0,"18"0"-38"0,-6 2-30 0,3 1 17 15,-3 2-3-15,-3 3 1 16,0 6-7-16,0 1-4 16,0 1-4-16,4 3-5 0,5 5-1 15,3 2-1-15,6-2 3 16,2-3-5-16,7-5 0 16,0-3-35-16,6-5-13 0,3-5-29 15</inkml:trace>
  <inkml:trace contextRef="#ctx0" brushRef="#br0" timeOffset="26.001">17908 1321 156 0,'-12'-5'57'0,"9"5"-30"0,-6 3-18 16,3 2 16-16,-6 3-5 15,0 3 0-15,-3-1-9 16,0 3-4-16,6 6-4 15,4 5-5-15,5-6 1 0,0-2-1 16,8-3 0-16,1-2 2 16,3-3 0-16,0-5-9 0,3-9-2 15,-3-4-1-15,0-1 0 16,0 1 4-16,-3-4 5 16,-3 1 8-16,-3 2 7 15,3 4-2-15,-6-1 0 16,0 2 0-16,0 4 1 15,0 2-3-15,3 5 0 16,0 3-3-16,0 2 0 16,2 6-3-16,1 0-2 15,3-3 1-15,0 1-1 16,3-4-14-16,0-2-5 16,6 0-50-16,-3-5-48 15,0-11 36-15</inkml:trace>
  <inkml:trace contextRef="#ctx0" brushRef="#br0" timeOffset="27.001">18071 1324 148 0,'-3'3'57'0,"3"2"-30"0,0 6-23 16,3-3 15-16,0 0-7 15,0 2 1-15,3 1-8 16,0-3-3-16,0 0-1 15,3-3-1-15,0 0 2 0,-3 6-1 16,0-11 2-16,3 0-15 16,-3 0-7-16,3-3-6 15,0-2-2-15,0-1 6 0,0-1 5 16,-3-4 4 0,0 0 3-16,-1 1 6 15,-2-1 10-15,0 3 5 16,0 0 12-16,-3 3 7 15,0 2-10-15,0 1-2 16,0 2-5-16,0 5-1 16,3 3-7-16,3 3 5 0,0 2 4 15,3 0-7-15,0 3-2 16,9 5-4-16,0-2 1 16,-3-6-13-16,3-3-6 15,-1-2-73-15,1-13-33 16,-3-8 59-16</inkml:trace>
  <inkml:trace contextRef="#ctx0" brushRef="#br0" timeOffset="28.001">18461 1269 216 0,'-17'-6'82'0,"11"6"-44"0,3 3-36 15,0 0 17-15,-3 2-6 16,0 3 2-16,0 0-10 15,3 2-3-15,0 1-2 0,6 2-3 16,3 0 0-16,0 1-1 0,6-1 3 16,-1 5 0-1,-2-4 3-15,-3-1 3 0,0 5 2 16,-9-4 1-16,-3-1 0 16,-3-5 0-16,1 0 0 15,-4-11-9-15,0 0-1 16,0 1-27-16,0-6-10 15,3 0-31 1,3-3-51-16,3-2 28 16</inkml:trace>
  <inkml:trace contextRef="#ctx0" brushRef="#br0" timeOffset="29.001">18572 1311 192 0,'2'0'74'0,"1"5"-40"0,3-5-24 16,0 3 20-16,0-1-7 16,3-2-1-16,0 3-10 15,3-3-3-15,3 0-5 16,3-3-3-16,3 1 0 0,0-6 1 16,-1 3 3-16,-5-1-2 15,-3 1 0-15,-3-3-6 16,-3 0-2-16,-3 3-7 15,-3-3-3-15,-9 3-11 16,-9-3-6-16,0 0 10 0,-5 8 7 16,2 2 8-16,-3 4 4 15,3 4 0 1,0 6 1-16,3 3 11 0,6 2 3 16,4-3 3-16,5 6 1 15,8-3-6-15,7 6-2 16,6-6-2-16,9-3-1 15,6-7-8-15,3-3 0 16,-1-11-45-16,-2-10-21 16,-6-5-15-1</inkml:trace>
  <inkml:trace contextRef="#ctx0" brushRef="#br0" timeOffset="30.001">13958 2001 64 0,'0'-5'27'0,"3"3"-14"0,-3 2 9 0,0 0 17 15,0 0-7-15,0 5-1 16,0 3-9-16,3 5-2 16,0 11-5-16,0 2 1 15,0 6-9-15,0 5 2 0,-3 0 4 16,3 8-5-16,-3-5 0 15,0-9-2-15,0-4 1 16,0-6-2-16,3-8 2 16,-3-2 5-16,-3-22 2 15,0-2-7 1,0-3-11-16,0-8-2 16,0-2-5-16,0-3 0 0,3-11 3 15,3 3 5-15,3 3 0 16,3 2-1-16,3 3 3 15,2 5 0-15,4 6-2 16,3 2 0-16,0 5 2 16,3 8 0-16,-3 6 5 15,2 5 2-15,-5 5 4 16,-3 3 4-16,-6 0-4 16,-12 3 0-16,-3-4 0 15,-3 1 1-15,-6-2-14 16,-2-4-5-16,-4-2-13 15,0-3-1-15,0-2-22 16,3 0-7-16,3-3-4 16,6-8-34-1,3-8 18-15</inkml:trace>
  <inkml:trace contextRef="#ctx0" brushRef="#br0" timeOffset="31.001">14232 2004 144 0,'-15'8'55'0,"12"0"-30"0,0 5-27 0,-3-5 11 16,0 3 5-16,3 2 5 16,0 0-3-16,9-2-1 15,3-1-9-15,3 1-4 0,0-3-1 0,3-3 3 16,-1 0 5-16,1-5-3 15,0-5 2-15,-3 0-1 16,-3-6 3-16,-3 1 1 16,0-4 3-16,-6 1-1 15,-3 0 0-15,-3 0-3 16,-6 2-1-16,0 1-8 16,0 2 0-16,0 2-19 15,3 4-5-15,1-1-16 16,5 3-5-16,0 0-102 31,14-5 62-31</inkml:trace>
  <inkml:trace contextRef="#ctx0" brushRef="#br0" timeOffset="32.001">14425 1991 156 0,'-3'3'57'0,"3"2"-30"0,3 3-25 0,0-3 14 16,0 3 5-16,0 0 5 15,-3 5-10-15,3 0-4 16,0 3-7-16,0 0-4 0,0-3 2 16,-3-2-15-16,3 0-5 15,-3-4-31-15,0-1-55 16,3-1 12-16</inkml:trace>
  <inkml:trace contextRef="#ctx0" brushRef="#br0" timeOffset="33.001">14517 2001 140 0,'-3'6'52'0,"6"-1"-28"0,-3 3-26 15,0-3 11-15,0 3 9 16,0 0 6-16,0 3-8 0,0-1-2 16,3-2-8-16,-3 0-4 0,0-3-1 15,0-5-1-15,0 0 2 16,3-5-12 0,0-3-3-16,3 0-3 15,0-2 2-15,3-1 3 16,0-2 5-16,0 2 3 15,0 3 2-15,3 3 3 16,0 5 10-16,3 3 7 16,0 5-1-16,-1 2 1 15,-2 6-4-15,-3 0-1 16,-3 0-11-16,0 0-1 16,0-3-2-16,0-2 0 0,0-3-29 15,-3-3-13 1,3-3-42-16</inkml:trace>
  <inkml:trace contextRef="#ctx0" brushRef="#br0" timeOffset="34.001">14782 1792 216 0,'-3'0'82'0,"6"3"-44"0,0 0-49 16,-3 2 11-16,3 3 3 15,0 5 5-15,0 11 8 16,-3 2 2-16,3 6-9 16,-3 0-5-16,0 0-1 0,0-3-2 15,0-3-1-15,3-2-13 0,-3-5-4 16,0-4-147 0,0-7 58-1</inkml:trace>
  <inkml:trace contextRef="#ctx0" brushRef="#br0" timeOffset="35.001">14720 1890 200 0,'0'-2'77'0,"6"-9"-42"15,0 3-34-15,0 8 16 0,0-2-5 16,3-1 3-16,0 3-13 15,8-3-5-15,1 3 1 16,0 0 0-16,0 0 4 0,0 0-39 16,0 8-16-16,0-10-34 15</inkml:trace>
  <inkml:trace contextRef="#ctx0" brushRef="#br0" timeOffset="36.001">14925 1978 128 0,'-6'5'49'0,"12"3"-26"0,0 0-23 0,0-6 10 16,0 1 5-1,3 0 4-15,3-1 0 16,0-2 0-16,0 0-10 16,0-2-5-16,0-1-1 0,-1-2 0 0,-2 0 1 15,-3-3 2 1,-3 0-8-16,-3 0-3 15,-3-6 0-15,-3 4 1 16,-3 2-5-16,-2 8 1 16,-1 5 2-16,0 1 1 15,0 4 3-15,0 1 1 16,0 2 3-16,3 3 3 16,3 0 2-16,3 2 1 15,3 1-4-15,6-3-3 0,3-3 0 16,3-3 1-16,0-2-14 15,3 0-5-15,3-8-31 16,-1-8-42 0,7-5 18-16</inkml:trace>
  <inkml:trace contextRef="#ctx0" brushRef="#br0" timeOffset="37.001">15137 1962 116 0,'-3'13'44'0,"6"-5"-24"0,0 13-8 16,0-10 16-16,-1 2-3 16,1 0 3-16,0 3-10 0,0-3-3 15,0-2-8 1,-3-1-1-16,0-2 1 0,3-2 3 0,-3-4 4 16,0-2 3-16,0-2 2 15,0-4-6-15,0-2-3 16,0-2-3-16,3-3 0 15,3-3-6-15,3 0-1 16,0 0-5-16,6 3 1 16,3 2 0-16,3 6-1 15,0 0 1-15,-4 2 3 16,1 0-24-16,0 3-11 16,-3-2-67-1</inkml:trace>
  <inkml:trace contextRef="#ctx0" brushRef="#br0" timeOffset="38.001">14339 1795 252 0,'0'3'93'0,"0"-3"-50"0,0 2-61 0,0-2 9 16,3 3-68-16,-3-3-52 15,12-5 40-15</inkml:trace>
  <inkml:trace contextRef="#ctx0" brushRef="#br0" timeOffset="39.001">13785 2150 56 0,'0'0'24'0,"0"0"-12"0,-3 0-1 0,3 0 12 0,0 0-10 16,0 0-2-16,-3 0-5 15,3 0-1-15,-3 0-3 16,0 0 1-16</inkml:trace>
  <inkml:trace contextRef="#ctx0" brushRef="#br0" timeOffset="40.001">15777 1737 120 0,'0'0'46'0,"0"0"-24"0,0 3-21 0,0-3 8 15,0 5 3-15,0 8 5 0,0 8 11 16,0 6 4 0,0 7-16-16,0-2-7 0,0-3-2 0,0 3-4 15,0-6-2-15,2-5 0 16,-2-2 1-16,0 2-25 15,3-3-12-15</inkml:trace>
  <inkml:trace contextRef="#ctx0" brushRef="#br0" timeOffset="41.001">15666 1925 184 0,'-3'-6'68'0,"6"-4"-36"0,6 2-35 0,-6 5 13 16,3 1-7-16,6-4 0 15,3 1-1-15,0 0-2 16,0-1 1-16,3 4-1 0,0-1 0 16,2 1-27-16,1-1-11 15,-3 0-23 1,0 1-23-16,-6-1 32 15,0 3 98 17,-9 11-7-32,-3 4 1 15,-3-1-9-15,-3 1-6 0,0 4-8 16,0 2-2 0,0-2-7-16,3 2-3 0,3 0-2 15,6 0 0-15,3-2 0 0,3-6 7 16,3-5 6-16,2-3 1 15,1-7-1-15,0-4-2 16,0-4 1-16,-3-4-2 16,-3-1 2-16,-9 1 3 15,-6 1 1-15,-3-5-2 16,-3 2 0-16,-3-3-9 16,0 6-5-16,-3 5-16 15,3 3-4-15,0 10-24 16,4 0-11-16,2 1-57 15,9-1-25 1,2-2 71-16</inkml:trace>
  <inkml:trace contextRef="#ctx0" brushRef="#br0" timeOffset="42.001">16220 1777 240 0,'0'-8'90'0,"0"5"-48"0,3 0-49 0,0 3 14 16,0-2-12-16,3-1-1 15,3-2-22-15,3-1-8 16,3 1-24-16,0 0-10 16,2 0 24-16,-2 2 12 15,-3 0 49-15,-3 3 22 16,0 6 9-16,0 4 3 16,-3 6-19-16,-3 8-7 15,0 13-10-15,0 0-3 0,0 0-6 16,0 0 2-16,0-3 0 0,0 1 0 15,-3-9-1-15,3-2-8 16,-3-3-2-16,0-5-69 16,3-3-47-1,-3-7 43-15</inkml:trace>
  <inkml:trace contextRef="#ctx0" brushRef="#br0" timeOffset="43.001">16244 1975 160 0,'-6'8'63'0,"6"5"-34"0,3 3-25 16,-3-8 13-16,0 3-4 15,0 2 2-15,3 3-8 16,-3 0-2-16,3-3-3 16,0-3-4-16,0-2 1 0,0 0-59 15,0-2-53 1,3-9 34-16</inkml:trace>
  <inkml:trace contextRef="#ctx0" brushRef="#br0" timeOffset="44.001">16277 1956 252 0,'-6'-2'93'0,"12"2"-50"0,3-3-48 0,-4 3 15 16,7-2 3-1,6-4 3-15,3 1-5 0,6 0-2 16,3-1-5-16,-1 1-1 0,-2 0 1 16,-3-1-33-16,-3 1-15 15</inkml:trace>
  <inkml:trace contextRef="#ctx0" brushRef="#br0" timeOffset="45.001">16824 1898 88 0,'0'0'33'0,"3"0"-18"0,-3 3-18 16,3 10 63 0,0 0-19-16,-3 1-7 15,3 1-7-15,0 1-16 16,0 0-2-16,0-3-2 0,0-2-6 16,0 0 0-16,0-3-8 15,-3-3 0-15,0-5-43 16,0 0-57-1,0 0 21-15</inkml:trace>
  <inkml:trace contextRef="#ctx0" brushRef="#br0" timeOffset="46.001">16833 1790 184 0,'-3'-6'68'0,"3"6"-36"0,3-2-29 0,-3 2 15 0,0 0-11 16,0 0-2-1,0 0-21-15,3 0-9 16,3 2-51-16,0 1-21 0,0 2 43 16,3 1 22-16</inkml:trace>
  <inkml:trace contextRef="#ctx0" brushRef="#br0" timeOffset="47.001">16991 1880 120 0,'-3'2'46'0,"3"-2"-24"0,-3 3-10 16,0 0 16-16,0-1 4 0,-3 1 3 16,0 8-11-16,0-1-1 15,-3 1-14-15,6-6-5 0,3 3-3 16,0 0-6-16,6 0 1 16,0 2 2-16,6 4 3 15,0-1 0-15,0 0-1 16,-3 0 5-16,0-2 4 15,-3-1 1-15,-6 1 4 16,0 0-5-16,-3-6-3 16,-3-2-3-16,-3-3-3 15,0 0-32-15,0 0-16 16,0 0-40-16,3 0-30 16,3 0 49-16</inkml:trace>
  <inkml:trace contextRef="#ctx0" brushRef="#br0" timeOffset="48.001">17330 1959 124 0,'0'3'49'0,"0"-1"-26"0,3 6-20 16,-3-2 12-16,0 4 2 16,0 6 4-16,0 11 4 15,3-1 2-15,0 0-14 16,-3 4 3-16,3-4 4 0,-3 0-11 16,0-2-5-16,0-5 0 15,0-3-1-15,0 0-1 16,0-6-2-16,0-2-2 15,0-3 1-15,-3-2 1 16,0-6 2-16,0-5 1 0,0-5 3 16,0-5-1-1,0-1 2-15,0-10-4 0,0 3 0 16,0-1-1 0,3 3 1-16,3 1-4 0,0-1 0 15,3 3 5-15,6-6 5 16,3 3-3-16,3 6-1 15,0 5-2-15,0 2-3 16,3 8 5-16,-4 6 1 16,1 5 2-16,-6 2 2 15,-3 4-3-15,-3-1-2 16,-6 0 0-16,-3 0-1 16,-3-2-7-16,-3 0 0 15,0-4-15-15,-3-1-5 0,3-4-17 16,0-2-7-16,1-2-17 15,2 2-51 1,3-3 20-16</inkml:trace>
  <inkml:trace contextRef="#ctx0" brushRef="#br0" timeOffset="49.001">17622 1938 172 0,'-6'-5'66'0,"3"10"-36"0,0-8-29 0,0 3 16 16,-3 3-2-16,-3 0 3 16,-3 2-10-16,-3 3-2 15,4 2-4-15,-1 4-4 0,3 2 1 16,3-1 1-16,3 4 0 16,3-3 2-16,9 0 1 15,3-6 3-15,0-2 1 16,-1-3-3-16,1-7-1 15,0-6 1-15,-3 0 0 16,0 0 0-16,-3-3 2 16,0 1 1-16,-3-1 1 15,0 1 0-15,-3-1 0 16,0 3 2-16,0 3 1 16,0 2-5-16,0 3-2 15,0 0-2-15,6 8-2 0,0 3-2 16,0-1 1-16,0 1-1 15,3 2-2 1,0-2-6-16,0-1-4 0,-1-2-23 16,1 0-11-16,0-10-24 15,0 2-38 1,0-6 30-16</inkml:trace>
  <inkml:trace contextRef="#ctx0" brushRef="#br0" timeOffset="50.001">17762 1980 140 0,'-3'0'55'0,"6"3"-30"0,0 5-25 0,0-3 13 16,0 3 11-16,0 0 7 15,3 3-5-15,-3-3-3 16,0-1-5-16,0 4-1 16,0 0-7-16,-3-11-2 15,0 0 0-15,0 0 0 16,0-3-4-16,0 0-3 15,0-2 2-15,0-3 2 16,0-2-9-16,3-1-4 16,3-2 4-16,3 0 1 15,-1-1 0-15,4 4 0 16,0 2 2-16,3 5 2 16,0 0-7-16,0 3-3 15,-3 3-13-15,0 0-4 16,-3-1-24-16,0 1-8 0,-3-3-18 15</inkml:trace>
  <inkml:trace contextRef="#ctx0" brushRef="#br0" timeOffset="51.001">18054 1737 204 0,'0'5'77'0,"3"6"-42"0,0 7-39 16,-3-2 13-16,3 0 4 0,-1 16 6 16,-2-3-6-16,3 3-2 15,-3-1-6-15,0-4-2 16,0 2 1-16,0-3-5 0,0 1-1 16,0-6-37-16,0-10-16 15,0-1-41 1</inkml:trace>
  <inkml:trace contextRef="#ctx0" brushRef="#br0" timeOffset="52.001">17929 1893 240 0,'3'0'90'0,"3"-3"-48"0,14-10-51 0,-2 8 14 0,6 2 8 15,3 1 8-15,3-1 1 16,2-2 1-16,1-1-12 16,0 1-13-16,3 0-4 0,-4-1-44 15,-5 1-19-15,-6 0-40 16</inkml:trace>
  <inkml:trace contextRef="#ctx0" brushRef="#br0" timeOffset="53.001">14062 2549 132 0,'0'-3'52'0,"0"14"-28"0,-3-6-8 16,3-7 18-16,-3 4-5 16,0 1-2-16,-3 0-15 15,-3 2-8-15,0 3-2 16,0 5-5-16,0 6 0 0,3 4-1 16,1 1 3-16,5 0 2 15,5 3 2-15,4-9-1 0,3 3-2 16,3-10 5-16,0-3 4 15,0-11 1-15,0-2 2 16,0-3-4-16,-3-3 0 16,-3-2 4-16,-3 0 2 15,-4 0 6-15,-4-3 2 16,-4 2 0-16,-3 1-2 16,-3 3-10-16,3 2-6 15,0 0-19-15,0 3-7 16,3 2-27-16,6 0-9 15,3 1-37 1,6-1-35-16,9 0 51 0</inkml:trace>
  <inkml:trace contextRef="#ctx0" brushRef="#br0" timeOffset="54.001">14410 2449 176 0,'-3'-16'68'0,"-9"8"-36"0,6-3-18 16,3 9 20-16,-5-4 7 16,-1 1 7-16,0 2-22 15,0 1-7-15,0 7-12 16,0 6-7-16,0 7-3 0,0 9-3 16,3 4 1-16,0 9-2 15,6 0 0-15,0-1 1 0,3-2 4 16,0 0-6-16,0-5 1 15,0-8-28-15,-3-5-12 16,0-6-30 0,-3-3-39-16,0-10 36 15</inkml:trace>
  <inkml:trace contextRef="#ctx0" brushRef="#br0" timeOffset="55.001">14175 2610 220 0,'0'-3'82'0,"3"3"-44"0,15-5-44 0,-9 5 14 0,6 0-7 16,3-3 2-16,5 1-9 16,4-1-1-1,3 3-45-15,3 0-18 0,-3 0-6 16,-1 5-2-16</inkml:trace>
  <inkml:trace contextRef="#ctx0" brushRef="#br0" timeOffset="56.001">14779 2591 160 0,'-6'-2'60'0,"6"2"-32"0,0 0-2 0,0 0 23 16,-3 0-15-16,-3 2-5 15,-2 4-15-15,-1-1-6 16,0 0-5-16,3 1-5 0,3-1-1 15,3 3-1-15,3 0 3 0,3 2-5 16,3 1 0-16,8 2 0 16,7 0 2-1,-6 3 4-15,-3-5 2 0,-3-1 4 16,-3 1 1-16,-9 2 1 16,-9-2 2-16,-3 5-3 15,-3-6-2-15,-3-2-7 16,0-8-1-16,4-5-23 15,-1 0-11-15,3-1-31 16,3-2-52 0,6-2 25-16</inkml:trace>
  <inkml:trace contextRef="#ctx0" brushRef="#br0" timeOffset="57.001">14958 2454 180 0,'0'0'68'0,"0"3"-36"0,3 2-31 0,0 0 16 15,0 6-2-15,-3 7 0 16,3 1 1-16,-3 5 0 16,3 2-8-16,0 3-3 0,0 0-1 15,0-2-2-15,-3-4 1 16,0 4-11-16,0-6-2 15,0 3-61 1,0-6-59-16</inkml:trace>
  <inkml:trace contextRef="#ctx0" brushRef="#br0" timeOffset="58.001">14851 2578 208 0,'18'0'77'0,"-12"-13"-42"0,6 16-21 15,-1-3 20-15,4 0-13 16,6 0-2-16,3 0-20 16,0 2-9-16,0-2 5 0,2-2-36 15,-2 2-12-15,-3 2-44 16</inkml:trace>
  <inkml:trace contextRef="#ctx0" brushRef="#br0" timeOffset="59.001">15116 2652 144 0,'0'27'55'0,"3"-6"-30"0,-3 0-5 0,0-13 19 0,0 5-13 16,0-2-4-16,0-1-7 15,0 1-2-15,0-6-7 16,0 1 5-16,0-6 2 0,0 0-4 16,-3-11-5-1,0-2-3-15,0-3 0 16,0 0 1-16,6-2-3 15,3 2 0-15,0-3-1 16,0 6 0-16,3 2 0 16,-1 3 0-16,1 3-16 15,0 2-5-15,0 1-24 16,0 2-10-16,0 2-28 16</inkml:trace>
  <inkml:trace contextRef="#ctx0" brushRef="#br0" timeOffset="60.001">15226 2660 152 0,'-3'8'57'0,"6"3"-30"0,-3 7-32 0,0-10 12 16,0 3 14-16,3 5 8 16,0 2-3-16,3-2-3 15,0-3-13-15,3 1-9 0,0-7-1 16,2-7 0-16,1-2 2 15,0-9-1-15,0 1-1 16,0-4-2-16,-3-1-1 0,0-1 2 16,-3-3 0-1,0 3 3-15,-3 0 3 0,0 6 7 16,0 2 2-16,0 3-5 16,0 2-1-16,-3 3-4 15,3 5-1-15,0 3-3 16,3 3-1-16,0 5-6 15,0-6 0-15,2 1-24 16,1-3-9-16,0-3-21 16,0-2-45-1,3-3 22-15</inkml:trace>
  <inkml:trace contextRef="#ctx0" brushRef="#br0" timeOffset="61.001">15574 2607 176 0,'-9'-10'68'0,"-6"10"-36"0,3 0-24 0,6 2 18 16,-2 4-15-16,-4 2-6 16,0 2-6-16,0 6 0 15,0 3 1-15,3-1 0 0,3 3 0 16,6 8 0-16,6-5 0 16,3-3-3-16,6-2 0 15,6-6-5-15,2-5 0 16,1-11-14-16,6-7-3 15,-6-6-22 1,6-3-39-16,2-2 17 16</inkml:trace>
  <inkml:trace contextRef="#ctx0" brushRef="#br0" timeOffset="62.001">15741 2401 144 0,'-6'5'55'0,"-6"1"-30"0,18 7-21 15,-3-3 13-15,0 6 9 16,0 5 6-16,0 6-5 16,3 5-2-16,0 2-14 15,0 0-7-15,0 6 0 0,0 2-1 16,-3-2 1-16,0-5-22 16,-1-9-8-16,1-8-73 15</inkml:trace>
  <inkml:trace contextRef="#ctx0" brushRef="#br0" timeOffset="63.001">15589 2570 248 0,'6'-2'93'0,"6"-6"-50"0,9 5-37 0,-9 6 20 15,8-6-5-15,7 6 2 16,3-1-13-16,3-2-3 16,-1-2-5-16,-2-1-46 0,-3-8-17 0,-6 1-58 15</inkml:trace>
  <inkml:trace contextRef="#ctx0" brushRef="#br0" timeOffset="64.001">16303 2631 108 0,'0'-2'44'0,"0"2"-24"0,3-3-10 0,-3 3 14 16,0-3 2-16,-3 1 4 16,-3-1-5-16,0 3-1 15,-2 0-13-15,-7 3 0 0,-6 2 2 16,3 5-12-16,0 6-2 16,3 3-2-16,3 7-2 15,3 1-1-15,6-1 1 16,3 1 3-16,9-9 1 15,6-2 7-15,0-5 4 16,3-6 1-16,0-10 3 16,-3-9-7-16,0-4-2 15,-1-3-1-15,-2-3 0 16,-3-3-2-16,-3 1 1 16,-3-6-2-16,-3 1 2 15,-3-1-2-15,0 5 2 16,0 3 0-16,0 6 3 0,0 2 1 15,0 6 1-15,3 4-9 16,0 4-1-16,0 2-2 16,3 10 2-16,3 6 1 15,3 5 3-15,0 6-1 16,0 4 2-16,0 1-4 16,3-3 0-16,-3 11-4 15,0-8 1-15,-3-6-18 16,3-5-6-16,-3-5-34 15,6-5-59 1</inkml:trace>
  <inkml:trace contextRef="#ctx0" brushRef="#br0" timeOffset="65.001">16506 2642 176 0,'-6'0'66'0,"9"2"-36"0,0 1-35 16,3 2 40-16,0 1-1 16,3 2-3-16,3-1-2 15,-1 1-16-15,1-2-3 0,6-1-3 16,0-5-3-16,0 0-1 16,-3-5-1-16,0-1 1 15,-3 1-2-15,-3-3 2 0,-4 0-4 16,-5 0-2-16,-3 0-7 15,-8 0-4-15,-1 1-3 16,-3 1 0-16,0 4 7 16,0 2 3-16,0 2 2 15,0 4 1-15,3 1 0 16,3 4 3-16,3 2 2 16,1 3 2-16,5 3 10 15,2-1 3-15,4 6-5 16,3-5-4-16,0-1-7 15,3-5-2-15,0-2-17 16,9-3-7-16,3-3-36 16,0-10-56-16,2-11 20 15</inkml:trace>
  <inkml:trace contextRef="#ctx0" brushRef="#br0" timeOffset="66.001">16952 2425 168 0,'-15'-19'66'0,"0"17"-36"0,-8-1-4 0,17 6 23 0,-3-3-24 16,0 5-9-16,0 0-15 15,0 6-3 1,0 2 0-16,0 3 3 0,3 10 2 0,3 1 7 15,3 2 4-15,3 3-7 16,0-1-2-16,3-1-3 16,0-4 1-16,0 3-15 15,-3-2-5-15,-3-9-37 16,0 3-38 0</inkml:trace>
  <inkml:trace contextRef="#ctx0" brushRef="#br0" timeOffset="67.001">16711 2621 208 0,'-3'-3'79'0,"6"3"-42"0,3-3-43 0,0 3 14 16,0 0 13-16,6 0 10 15,3 0-4-15,3-2-3 16,3 2-14-16,2-3-11 0,7 0-4 15,-3 3-23-15,0 0-8 16,-4 0-37 0,-5 0-54-16,0 3 31 15</inkml:trace>
  <inkml:trace contextRef="#ctx0" brushRef="#br0" timeOffset="68.001">17021 2610 220 0,'-3'5'85'16,"3"-2"-46"-16,3 8-50 0,0-4 11 0,-3 7 3 16,-3-1 7-16,3 0-2 15,0 3 0-15,0-3-4 16,0-2-23-16,0-3-9 0,0-3-68 16</inkml:trace>
  <inkml:trace contextRef="#ctx0" brushRef="#br0" timeOffset="69.001">16982 2584 192 0,'0'-3'74'0,"3"0"-40"0,3 3-60 0,-3 0 3 15,3 0-33-15,0 3-12 16,0-3 16-16,0 3 8 15</inkml:trace>
  <inkml:trace contextRef="#ctx0" brushRef="#br0" timeOffset="70.001">17107 2676 188 0,'0'27'71'0,"3"-14"-38"0,-3 3-32 0,0-6 14 15,0 1 7-15,0-3 8 16,0 0-11-16,0-3-5 15,0-2-9-15,0-3-6 0,0 0-2 0,0-8-3 16,0-3 1 0,0-2 1-16,9-3-1 15,0 0 1-15,3 0 0 16,-3-2 3-16,3 7-2 16,0 3 1-16,-1 3 8 15,1 2 4-15,0 6-1 16,0 2 2-16,0 3 0 15,-3 3 3-15,0 5-5 16,-3-3-1-16,0-3-9 16,-3 6-1-16,-3-2-29 15,3-4-9-15,-3-2-134 16,0-8 68 0</inkml:trace>
  <inkml:trace contextRef="#ctx0" brushRef="#br0" timeOffset="71.001">17345 2663 208 0,'9'5'79'0,"-6"3"-42"0,0 11-34 0,0-11 17 16,-3 2-1-16,0 6 3 15,0-3-12-15,0 1-3 16,0 1-27-16,0-1-12 0,0-4-41 15,0-10-49 1,6-2 32-16</inkml:trace>
  <inkml:trace contextRef="#ctx0" brushRef="#br0" timeOffset="72.001">17268 2509 260 0,'-9'0'99'0,"12"0"-54"0,6-2-94 16,-3-1-3-16,3 1 7 15,6-4 8-15,2 1-28 0,1-3-14 16,3 0 36-16,3-3 21 16</inkml:trace>
  <inkml:trace contextRef="#ctx0" brushRef="#br0" timeOffset="73.001">17506 2417 212 0,'0'13'79'0,"3"-8"-42"0,0 17-41 0,-3-9 15 16,3 5 1-16,-3 6 2 15,0 5-3-15,0 6 1 16,0-1-7-16,0 3-1 0,0 0 0 16,0 0-22-16,0-10-10 15,0-6-59 1,-3-5-41-16,3-6 49 0</inkml:trace>
  <inkml:trace contextRef="#ctx0" brushRef="#br0" timeOffset="74.001">17408 2615 252 0,'3'-2'93'0,"0"2"-50"0,3 0-39 16,-3 0 21-16,3 0-14 15,2 0-1-15,4 0-19 16,0-3-7-16,3 0 8 16,6 1-29-16,3-1-10 0,-3 3-40 15,-1-3-30 1,-2 3 48-16,-3 0 164 31,0 14-28-31,-3 2-4 16,0 2-33-16,-3 3-14 15,-3-2-8-15,0-1-3 16,0 1-2-16,-3-3-16 16,0-6-6-16</inkml:trace>
  <inkml:trace contextRef="#ctx0" brushRef="#br0" timeOffset="75.001">17643 2509 256 0,'-6'0'96'0,"9"14"-52"0,3-22-58 15,0 13 14-15,0-5-6 16,3 0 1-16,3 0-26 16,-1-3-9-16,4 9-33 15,0-1-14-15,-3 0 27 16,3 1 12-16</inkml:trace>
  <inkml:trace contextRef="#ctx0" brushRef="#br0" timeOffset="76.001">17762 2692 140 0,'-6'29'55'0,"6"-18"-30"0,3 2-18 0,0-2 13 16,3 4 3 0,3-1 3-16,6-6-5 0,0-1-2 15,-1-9-11 1,1-6-1-16,0-3 0 0,0 1 5 0,-3-3 5 15,-3-3 2-15,-3-3 1 16,-3 1-5-16,-6-6-1 16,-3 5-2-16,-6 3 2 15,0 1-1-15,-3 4 0 16,0-2-25-16,0 7-9 16,4-2-28-16,2 6-9 15,3 2-35 1,3 0-38-16,6 0 48 15</inkml:trace>
  <inkml:trace contextRef="#ctx0" brushRef="#br0" timeOffset="77.001">17964 2597 212 0,'6'8'79'0,"3"0"-42"0,9 13-39 16,-12-11 14-16,6 1 0 15,-3 0 3-15,-3-1 5 16,0 1 4-16,-3-1-12 15,0-4-5-15,0-4-2 0,-3-2-1 16,0 0 0-16,3 0 0 16,0-5 2-16,0-3-3 15,0-5-2-15,3-3-7 16,2 0-1-16,7 3-2 0,0 0 1 16,3-1 2-16,0 9 4 15,3 2 3 1,0 6 4-16,-1 5 7 0,4 5 4 15,-6 3-6-15,-3 0-1 16,-3-3-14-16,-3 0-4 16,0 1-42-16,-3-6-19 15,0-3-41 1</inkml:trace>
  <inkml:trace contextRef="#ctx0" brushRef="#br0" timeOffset="78.001">12957 1074 132 0,'-3'0'49'0,"3"-3"-38"0,0 3-3 0,0-2 33 15,0-3-13-15,-3 2-11 16,0 0-5-16,0-2-8 15,0 0 4-15,0-1 4 0,-3 1 3 16,3-3 3-16,0 0-8 16,0 3-1-16,0 0-5 15,-3-3-3-15,0 2 0 16,0-2-1-16,0 1 0 16,-3-1 2-16,-3 0-1 15,1-3-1-15,-4 0 1 16,-6-2 1-1,0-3 1-15,0-2 3 16,-3-1-1-16,4-2 2 16,-4-5-4-16,0-6-2 15,0 0 0-15,0 0 1 16,0 1-1-16,1 2-1 16,2 0-6-16,0 2-1 15,0 3 9-15,-3 3 6 16,1 0-3-16,-1 2-1 15,0 1-4-15,-3-1-1 16,0 1 1-16,-2-1 0 16,2-2 0-16,0 5 2 0,0-5-3 15,-3 3 0-15,1-6-6 16,-1 0-3-16,0 0 12 0,0 0 5 0,1 1-2 16,-1 1-3-16,-3 4-1 15,0-1-1 1,-2 3-3-16,-4 3 2 0,-3 3-6 15,1-1 0-15,2 0 3 16,0 1 4-16,3-1-1 16,1 1 0-1,-1 2 1-15,0 0 0 16,-2 0 0-16,-1 0 2 0,-6 3-1 16,-2-3-1-16,2 2 1 15,0-2-1-15,4 1 0 16,-1-1 0-16,-3 0 0 15,4 2 0-15,-1 1 0 16,-3 0 2-16,-2 0 1 0,-7 2 1 16,4 0-9-16,-4 1-4 15,0-1 2-15,1 3 2 16,-1 0 3-16,1 0 1 16,-4 0 1-16,1 3 0 15,-1-1-3-15,-3 1 2 16,7-3 1-16,-1 3 0 15,-2-1-3-15,-1 3 0 32,-8 1-1-32,2-1 0 0,1-2 3 15,2-1 0-15,1 1-2 16,2 2 2-16,1 1 1 16,-19-1 0-16,-2 0 0 15,5 0 0-15,7 1-3 16,5-1 2-16,4 0 1 15,2 1 0-15,4-1-3 16,2 0 2-16,3 3 1 16,-5 0 0-16,2 0 0 15,0-3 0-15,4 1-3 16,-1-1 2-16,3 0-1 16,-2 6-2-16,2-3 3 0,0 2 0 15,1 1-2-15,-4-1 2 16,3 1-1-16,-2 2 0 15,2 0 0-15,0 6 0 16,1 0 0-16,-1-1 0 16,0 1 2-16,4-4 2 15,-4 1-3-15,3 0-2 16,-2 0 2-16,-1-3 0 16,3 1-2-16,4-1 2 15,-1-3-1-15,0 1 0 16,6-1 0-16,1 4 0 15,-1-4 0-15,0 4-2 16,0-1 0-16,1 0 3 16,-1 0-2-16,3 3 1 15,0-5 2-15,0 2 2 0,4 0-3 16,-1 0 0-16,3-2 1 16,0 5 2-16,0-3-1 15,1 8-1-15,-1-5 1 16,0 8-1-16,0-3 0 15,3 3 0-15,3-3 0 0,3-2 0 0,0-4 0 32,1 1 0-32,2-2 0 15,0 1 2-15,0-1-3 16,0-1 0-16,-3 0 1 16,0 0 2-16,0-2-1 15,0 2-1-15,0 0 3 0,3-2 2 16,0-3-4-16,1 0-1 15,-1-3 2 1,3 0 1-16,0 1-1 16,0-1-2-16,0-2 1 0,3-1-1 15,-3-2 2-15,3 3 3 16,0-3 0-16,0 0 0 0,0 0-1 0,0 0 0 16,0-3 0-16,0 1 0 15,3-1 0-15,-3-2 2 16,3-1-1-16,3-2 0 15,0 1-3-15,0-4 1 16,0 0-2-16,0 3-1 16,-3-2 1-16,0 5-1 15,0 2 0-15,0 0 0 16,0 1-5-16,0 2-1 16,0 0 0-16,0 0 4 15,-3 2-4-15,0 6 2 16,-3 0 0-16,-3 5 2 0,-3 1 1 15,-3-1 1-15,3 0 0 16,0 3 0-16,4 0 2 16,-1-3 1-16,6 0-1 15,0-5 1-15,3 0 0 16,3-3 1-16,3-2 4 16,3-3 5-16,5-5-3 15,7-3 0-15,9-5-6 16,3-3-3-16,2 0 4 15,1 0 4-15,-3 0-5 0,-3 3-2 16,-6 2-6-16,-4 3-2 16,-2 3-11-16,-3 2-3 15,0 6-15-15,0 2-2 16,-3-2 19 0,6 5 12-1</inkml:trace>
  <inkml:trace contextRef="#ctx0" brushRef="#br0" timeOffset="79.001">13772 2204 156 0,'0'3'57'0,"0"-3"-44"0,0 0 3 0,0 0-2 0,0 0-5 15,0 0 0-15,0 0-3 16,0 0-1-16,0 0-3 16,0 0 3-16,0 0 1 0,-3 0 0 15,0 2 1-15,0 1-2 16,1 2 2-16,-4-2-4 15,-3-1-2-15</inkml:trace>
  <inkml:trace contextRef="#ctx0" brushRef="#br0" timeOffset="80.001">13490 2294 216 0,'-15'5'82'0,"9"-2"-64"0,-9 2-4 15,9 0-8-15,-3-2-6 16,0 2 2-16,-3 1-1 0,-3 2 2 16,0-1-2-1,-2 1-1-15,-1 0 3 0,-3 3-2 16,-3 0-1-16,0-1 3 0,-5 1 0 16,-4-1-1-16,3 1-2 15,0-1 3-15,0 1 0 16,1 2-1-16,2 0 1 15,0 1-2-15,0-1-1 16,-2 0 1-16,2 3 1 16,-3-3-1-16,-3 1 2 15,-2-1-4-15,-7-3 0 16,0 1 1-16,4-3 0 16,-1 0 0-16,0 0 2 15,3 0-1-15,1 0 2 16,-1 0-2-16,0 2-1 0,1 1 1 15,-7-3-1 1,-3 2 0-16,-2-2 0 16,-1 0-3-16,3 0 2 0,4-3 1 15,-1 1 2-15,3 2-1 16,1-1 2-16,-1 1 7 16,-6 3 5-16,-2-3-14 15,-4 0-4-15,3-3 0 0,4 0 1 0,-1 1 2 16,3 2 0-16,1-3 0 15,-1 3 0-15,0 3 0 32,1-1 0-32,-7-2 2 15,-3 3 3-15,-2-3-2 0,5-1 0 16,4 4-8-16,2 0-2 16,-3-3 10-16,7 5 7 0,-4 0-4 15,3 3-3 1,-2-3-2-16,-4 0-1 0,0-2 0 15,1-3 2-15,2 0-1 16,0 0 2-16,4 0-2 0,2 0 2 16,0 0-4-16,0 2 0 15,-2 1 1-15,-1-1 2 16,-3-2-1-16,-5 0 2 16,-10 0-2-16,4-3-1 15,5 1 1-15,6-1-1 16,1 0 0-16,5 1 2 15,0-1-3-15,1 0 0 16,-1 0 1-16,-3 3 2 16,-6-2-1-16,1-1-1 15,2-2 1-15,3-3-1 16,1 2-3-16,2-2 2 16,3 3 1-16,1 2 2 15,-1-2-3 1,0 2 0-16,0 0 3 15,-5 1 1-15,-1-4-1 16,-3 4-2-16,1-6 1 0,-1 2-1 16,3 1 0-16,6 0 0 15,-2-3 0-15,2 5 0 16,0 0-3-16,1 1 2 16,-1-1 1-16,0 0 2 15,-3 6-1-15,-5-9-1 16,2 1 1-16,0 0-1 15,4-1-3-15,-1 1 2 0,3 2 1 16,3-2 2-16,4 2-1 16,-1 0-1-16,-3-2 1 15,3 2-1-15,0 1 0 16,4 2 0-16,-4-3 0 16,-3 3 0-16,-6-3 0 15,-2-2 0-15,2 2 0 16,3 0 0-16,0-5 0 15,4 6 0-15,-1-1 0 16,3 3 0-16,0-3 0 16,0 6 0-16,1 5 0 15,-4-6 0-15,0-2 0 16,0-5 0-16,-8 5 0 16,-1 2 0-16,0-2 0 15,1 0 0-15,2 3 0 16,-3-3 2-16,6 0-3 0,4 0 0 15,-1-3 1-15,0 3 2 16,0 0-1-16,1 0-1 16,-4-3 3-16,0 3 0 15,-6 0-1-15,1 0-2 16,-4-6 1-16,6 1-1 16,1 0 0-16,2-1 2 15,0-2-1-15,3 3-1 0,1 0 1 16,-1-1 1-1,0 1-1 1,3 0 2-16,-2-3-2 0,-1 0 2 16,-12-3-2-16,3 3 2 15,4 3-2-15,2-6-1 16,0 0-2-16,3 3 1 16</inkml:trace>
  <inkml:trace contextRef="#ctx0" brushRef="#br0" timeOffset="81.001">7004 3503 312 0,'-24'3'118'0,"15"-3"-92"0,-9 0-7 15,9 0-10-15,-6 0-9 16,-3-3 0-16,-5 0 0 16,-4 1 0-16,-3 2 0 15,0-6 0-15,1 4 2 0,-1-4 1 16,3 1 1-16,27 5 0 31,-42-10-2-15,4-9 1-16,5 9-2 15,0-6 2-15,0 2 0 16,4-4 3-16,-1 2-3 0,0 3 0 0,0 0 3 16,4-3-3-16,-1 0-2 15,3 0 0-15,0 3 1 16,3-1 14-16,0 1 9 16,4 0-12-16,-1 2-7 15,0 1-4-15,0-1-2 16,3 3 0-16,0 0 2 15,0-2-3-15,0 5 0 16,1-1 1-16,2 1 0 0,0 0-3 16,0-1 2-16,0-2-1 15,0 3 0-15,0 0 2 16,0-3 0-16,3 3 0 16,-3-3 0-16,4 0 0 15,-7 0 0-15,3 0-3 16,0 0 2-16,0 0-1 15,0-5 0-15,0 5 2 16,0-3 0-16,3-2 0 16,-3-3 0-1,3 0 0-15,0 0 0 0,1 0-3 16,2 1 2-16,-3-1 1 0,3 5 0 16,3 1 0-16,-3 2 0 15,3 2 2-15,0 1 1 16,0 2-4-16,0 1 1 15,0-1 0-15,0 0 2 16,0 9-1-16,0 2 2 16,-3 8 0-16,-3 2 1 15,0 3-2-15,0 0-2 16,0-2 1-16,0-1-1 0,0-2 0 16,-5 0 2-16,5-3-1 15,0-2-1-15,0 0 1 16,3-3 1-16,0-1-23 15,3-1-8-15,-3-1 14 16,3-2 10-16,0-1 4 16,0-2 1-16,3-2 1 15,0-1 1-15,0-2 16 16,0-1 11-16,3-1-35 16,0-4-16-16,3-2 10 15,0-3 4-15,0-3 4 16,0 1 3-16,0-6 1 15,3-2 0-15,0 2-3 0,2 0 2 16,-2 3 1 0,3 2 2-16,0 3-3 15,0 3 0-15,-3 3-1 16,12 2-2-16,0 2 3 16,-3 4-2-16,-1 2 1 15,1 2 2-15,0 4 0 16,-3 4-3-16,0 1 0 15,0 2 2-15,0 0 2 16,0 3 0-16,-1-3 2 16,1 1-18-1,-3-4-4-15,0-2-68 16,3-5-30-16,0-3 57 16,0-6 31-16</inkml:trace>
  <inkml:trace contextRef="#ctx0" brushRef="#br0" timeOffset="82.001">7272 3556 140 0,'0'3'55'0,"3"-6"-43"0,0 0 10 0,-3 3 3 16,0 0-5-16,0 0-2 15,0 0-4-15,0 0 1 16,0 0-8-16,0 0 5 0,0 0 1 15,0 0 0-15,0 0 0 16,0 0-1-16,-6 0 0 16,0 0-6-16,-3 0-2 15,0 0 0-15,0 0 0 16,0 0 0-16,0 0 0 16,-3 0 4-16,0 0 3 0,0 0 0 15,0-2 1-15,-2-6-2 16,-1 5-1-1,-3-2-3-15,0-1-1 16,0 4-1-16,0-1 0 16,0 3 0-16,0-2 0 15,1-1-2-15,2 0-2 0,3 1-2 0,0-1 1 16,3 0-12-16,3 1-7 16,3 2-71-1,0-3-30-15,0 3 62 16,3 0 30-16</inkml:trace>
  <inkml:trace contextRef="#ctx0" brushRef="#br0" timeOffset="83.001">13790 2220 152 0,'-3'-3'57'0,"3"3"-44"0,0 0 3 16,0 0 0-16,0 0-4 15,0 0 3-15,0 0-2 16,0 0 2-16,0 3-8 16,-3-1 2-16,3-2 2 0,-3 0-4 15,0 0-2-15,0 3 0 16,0 0-1-16,0-1-2 15,0 1-2-15,0-3 1 16,-2 3 1-16,-1-3-1 0,-3 0 2 16,0 2-2-16,0 1 2 15,0 0-2-15,0-1 2 16,-3 1 0-16,-3 0 1 16,-3-1 6-16,0 1 4 15,-2-1-12-15,-1 1-5 16,3 0 1-16,0-1 0 15,0 1 2-15,3 0 0 16,0-1 0-16,4 1 0 16,-1 2-3-16,0-2 2 15,3 0 5-15,0-3 5 16,0 0-14-16,3 2-3 16,0-2-76-16,0 3-32 15,0 0 59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3T23:37:34.7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19475 5506 60 0,'-3'-3'24'0,"3"3"-12"0,0-2-10 0,0 2 6 16,0 0 11-16,0-3 5 16,-3 0-6-16,0 3 0 15,0-2-5-15,3 2 2 16,0 0-8-16,0 0-4 16,0 0-5-16,0 0-1 15,6 0 2-15,3 0 0 0,5 0 1 16,4-3-3-16,6 0 0 0,0 1 4 15,6-3 1-15,-1 2 0 16,1 0-2-16,0 1-2 16,-3-1 1-1,2 3 1-15,-2 0 2 0,0 3-1 16,0-1-1-16,3 1 1 16,-1 2-1-16,4 0-3 15,0 1 2-15,0-4 1 16,2-2 2-16,1 0-1 15,0-2-1-15,-3-1 1 16,-1 0 1-16,1 1-3 16,-6 2 0-16,-3 0 1 15,-4 0 2-15,-2 0 1 16,0 2 1-16,0 4-2 16,0-1-2-16,0 0 1 0,3 1 1 15,2-4-1-15,-2 1-1 16,0 0 1-16,0-3 1 15,-3 0-1-15,-3 0 2 16,0 0-2-16,-4-3-1 16,1 0 1-16,3 1-1 15,0-1 0-15,0 3 0 16,0-3 0-16,0 3 2 16,0 0-3-16,0 0 0 15,-1 0 1-15,1-2 0 16,-3-1 0-16,0 3 0 15,3 0 0-15,-3 0 0 16,-3-3 0-16,0 3 0 16,-3-2 2-16,0 2 1 0,-3 0 1 15,0 0 0-15,0-3 0 16,-3 0 0-16,0 1-7 16,3-1 0-16,0-5-67 15</inkml:trace>
  <inkml:trace contextRef="#ctx0" brushRef="#br0" timeOffset="1">5622 14766 84 0,'-3'0'33'0,"3"0"-18"16,3 0 0-16,-3 0 15 0,0 0-3 15,0 0 1-15,0 0-4 16,0 0-3-16,0 0-11 16,3 0-4-16,3 0-4 15,2 0-4-15,1 0-1 0,3 0 4 16,6 0 3-16,6 0-1 16,3-2-2-16,8 2-3 15,7 0 1-15,9 0 1 16,5 0 2-16,4 2-3 15,2-2-2-15,1 0 4 16,-1 0 1-16,4 0 4 16,-4 0 3-16,-2 0 5 0,-7 0 1 15,-5 0-2-15,-3 0 0 16,-4 0-5-16,-8 0-3 16,-3 0-2-16,-6 0 0 15,-6 0 0-15,-4 0 1 16,-2 0-2-16,0 0-2 15,-3-2 3-15,0 2 0 16,-3 0-23-16,0 2-9 16</inkml:trace>
  <inkml:trace contextRef="#ctx0" brushRef="#br0" timeOffset="2">8327 6953 84 0,'3'-34'33'0,"-3"29"-18"0,3-3 11 15,0 5 18-15,-3 3 5 16,0 0 5-16,0 3-20 16,-3 5-8-16,0 10-16 15,0 9-6-15,0 7-3 0,0 3-4 16,-3 3 2-16,-3 2 1 15,4 0 0-15,-1-2 0 0,6-6 0 16,0-2-18-16,3-11-5 16,2-5-29-16,-2-8-9 15,3-8-17 1</inkml:trace>
  <inkml:trace contextRef="#ctx0" brushRef="#br0" timeOffset="3">8357 7030 132 0,'-3'-5'49'0,"3"2"-26"0,0 3-9 0,0 0 15 16,3 8-16-16,3 5-5 15,0 11-1-15,3 2 0 16,0 6-3-16,0 3-3 0,6-1 2 16,-3-2-2-16,2-6 2 0,-2-2-2 15,0-8 2-15,0-8 7 16,0-8 3-16,0-8 5 15,-3-8 1-15,0-8 1 16,-3-5 0-16,0-5-14 16,-3-1-5-16,0 4-1 15,0-1 1-15,-3 8 0 16,0 11-1-16,0 2-24 16,3 6-9-16,3 5-34 15,0 3-52 1,5 2 26-16</inkml:trace>
  <inkml:trace contextRef="#ctx0" brushRef="#br0" timeOffset="4">8652 6914 160 0,'-9'5'60'0,"6"3"-32"0,0 31-28 0,3-23 13 15,0 11-5-15,0 7 3 16,3-2-4-16,0 0 1 16,3-1-5-16,3-1-2 0,0-7 0 15,3-4-1-15,5-9 0 16,1-4-3-16,0-9 2 0,0-5-1 15,0-2 0-15,-3-12-3 16,3-7-1-16,-7-2-6 16,1-9 0-16,-3 6 6 15,0 7 5-15,-3 6 6 16,0 8 2-16,0 5 12 16,-3 13 5-16,0 8-8 15,0 6-4-15,-3 5-5 16,0 2 0-16,0 0-4 15,3-2-2-15,0 0-5 16,6-3-2-16,-6-5-52 16,6-5-59-16,9-3 23 15</inkml:trace>
  <inkml:trace contextRef="#ctx0" brushRef="#br0" timeOffset="5">9042 6890 200 0,'-18'16'74'0,"15"-6"-40"0,-6 27-40 0,6-21 12 15,0 5-6-15,0 3 2 16,0 5 1-16,0 0 3 16,0-2-3-16,3-3-2 0,0-6 0 15,3 1-4-15,3-3 2 0,3-3 3 16,3-3 3-16,0-4 0 15,3-1 0-15,2-5 1 16,1-3 1-16,9-2-10 16,-3 0-5-16,-3-3-34 15,0-3-15-15,-1-5-23 16</inkml:trace>
  <inkml:trace contextRef="#ctx0" brushRef="#br0" timeOffset="6">9333 6847 160 0,'-3'19'60'0,"0"-1"-32"0,0 17-26 0,0-14 14 16,0 5-6-16,1 4 2 15,-1-1 2-15,3-3 1 16,0-2-8-16,3-6 0 0,-1 1 0 15,4-6 3-15,3-2 4 16,3-3 1-16,0-3 0 16,6 0-5-16,3-2-4 15,3-3-12-15,2-5-6 16,1-3-98 0</inkml:trace>
  <inkml:trace contextRef="#ctx0" brushRef="#br0" timeOffset="7">11664 7056 104 0,'-15'8'41'16,"15"-2"-22"-16,-3-1-7 0,3-2 16 0</inkml:trace>
  <inkml:trace contextRef="#ctx0" brushRef="#br0" timeOffset="8">11643 7083 286 0,'0'0'45'0,"3"-3"-15"0,3-2-18 15,0-6-10-15,0-2-1 16,0-11-1-16,0 3 0 15,0 0 0-15,0 5 0 16,0 6 0-16,-3 2-3 16,0 2 2-16,0 4 1 15,0 7 0-15,0 11 0 16,0 2 0-16,-3 6 0 0,3 5 2 16,-3 0-1-1,0 0-1-15,0 1 1 16,3-4 1-16,3 1-17 0,-3-4-4 15,0-2-51 1,-1-5-52-16,4-2 35 16</inkml:trace>
  <inkml:trace contextRef="#ctx0" brushRef="#br0" timeOffset="9">11590 7326 212 0,'-6'-2'79'0,"15"2"-42"0,14-8-43 0,-11 5 14 0,3-2-5 16,9-3 3 0,9 0-5-16,8 3-1 0,4-1 0 15,3 4 2-15,-1 2 1 0,1 2-59 16,3 1-63 0,-4 0 23-1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3T23:37:43.2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21897 8678 88 0,'-14'-21'33'0,"14"11"-18"0,-6-12 0 0,3 14 13 15,-3-2-2-15,-6-1 2 16,-3 1-1-16,-9 2 1 15,-3 3-11-15,-11-1-5 16,-7 6-7-16,-6 6-4 0,-8 9 2 16,-7 12-2-16,1 20 2 15,-7 9-9-15,4 13-1 16,8 13-1-16,10 13 2 0,14 3-1 16,18 3 2-16,21 2-2 15,27-3 0-15,24-10 1 16,26-16 2-16,21-18-3 15,24-27 2-15,18-26 3 16,3-32 3-16,3-19 4 16,-21-16 4-16,-21-15 0 15,-36-6 2-15,-23-5-2 16,-27 0 2-16,-30-10-4 16,-27 7 1-16,-15 9-10 15,-5 12-3-15,-1 14-48 16,-5 16-57-1,8 2 23-15</inkml:trace>
  <inkml:trace contextRef="#ctx0" brushRef="#br0" timeOffset="1">22150 9374 64 0,'0'-2'24'0,"3"2"-12"0,0 0-12 0,-3 0 5 0,6 7-1 16,3-1 2-16,3 2-3 15,3 2-2-15,6 4 4 16,3 4 4-16,5 9-3 15,4 2-1-15,0 13 2 16,0 6 0-16,-1-6 1 16,-2 6 0-16,0-1-2 15,0 3 1-15,0 3-4 16,-4 3 0-16,1 2 1 16,-3 0 2-16,0 3-5 15,0-3-1-15,-1-2 0 16,-2 2 2-16,-3 6-1 15,0 2 2-15,0-3 0 0,-6 3-6 16,-3 1 0-16,0-1 5 0,-6 0 4 16,2 5-3-1,-5-2-2-15,0-8 0 0,-5 8-1 16,5-14 0 0,-3 1 0-16,-3-3 0 0,0-3 0 15,-3 8 0-15,0-5 0 16,0 0 2-16,-3-3 1 15,0 11-4-15,0-3 1 16,-3 3 0-16,0 3 2 16,-5 5-1-16,-4-3 2 15,0-8-2-15,3 8-1 16,0-8-2-16,-3-2 1 16,4-1 1-16,-4 4 2 15,-3-1-3-15,-6-3 0 16,3 6 3-16,-2 5 1 0,-4-2-4 15,3 5 1-15,-2-1 0 16,-4 1 0-16,-3 3 0 16,3 4 0-16,1-1 0 15,-4-1 0-15,-3 0 0 16,4-6 2-16,-4-4 1 16,6 5 3-16,1 0-3 15,2-6 0-15,-6 6-1 16,4 0 1-16,2-1-2 15,3-1-1-15,0-4 3 16,4-5 0-16,-1-10 1 16,3-8 2-16,6-9-5 15,-3-7-1-15,7-5 0 16,2-6 0-16,3-8-7 0,3-5 0 16,9-8-6-16,0-10 1 15,6-6-7-15,3-5-1 16,0-3-7-1,0-10-14-15,0-3 14 16,0-8 0-16,2 3 5 16,-5-1 15-16,0 12 6 15,-3 4 32-15,0 6 17 16,-3 5-9-16,0 8-5 16,-3 3-15-16,0 5-5 0,0 11-8 15,0 8-4 1,-3 12-1-16,-5 12-1 0,-1 18 0 0,-3 2 2 15,0 11 1-15,0-2 1 16,3-9 2-16,0-7 1 16,6-8 1-16,0-9-4 15,3-7-3-15,6-8 0 16,6-8 1-16,9-8 5 16,6-5 4-16,3-11-4 15,2-8-2-15,4 0-16 16,3 0-5-16,-3 3-19 15,-4 3-5-15,-2-1-25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3T23:37:48.8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21909 7236 96 0,'3'-5'38'0,"12"0"-20"0,-21 2-8 16,6 3 14-16,0 0 7 16,0-3 3-16,0 1-7 15,0-3-2-15,0-1-14 16,-6 1 0-16,0-3 0 0,0 0 2 15,0-5 5-15,-2 2 1 16,-1 1 1-16,-3-1-3 16,-3 1 0-16,-3 4-7 15,-3 1-2-15,0 2-4 16,0 1-1-16,1-1-1 16,-4 6 1-16,-3-1-4 15,0 6-2-15,-3 0 2 16,1 3 0-16,-4 2-2 0,-3 3 0 15,0 5-1 1,1 5 3-16,-1 4 0 0,3 7 1 16,1 2-3-16,2 1 2 15,0 5-1-15,0 3 0 16,3-3 2-16,4 5 2 16,5 0-6-16,3 6 1 15,3-1 1-15,3 6 1 16,6-3-2-16,3-5 2 15,6 0-1-15,6-3 0 0,6-2 0 16,6-6-2-16,8-5 0 16,19-5 3-16,6-8 0 15,2-5 3-15,1-12-1 16,2-9-1-16,4-11-2 16,8-11 1-16,-3-8 1 15,-5-8 2-15,-4-5 1 16,-2-10 1-16,-12-6 0 15,-10-3 2-15,-8-7 6 16,-9 2 2-16,-12-5 4 16,-15 3 1-16,-9 5 3 15,-12 7 1-15,-11 12-15 16,-4 7-4-16,-9 8 1 16,7 8 4-16,5 6-10 15,3 5-1-15,6 5-37 16,1 2-14-16,5 1-180 15</inkml:trace>
  <inkml:trace contextRef="#ctx0" brushRef="#br0" timeOffset="1">21906 7858 84 0,'-6'-18'33'0,"-5"18"-18"0,5-16-18 16,12 13 8-16,-1 3-6 16,1 0-2-16</inkml:trace>
  <inkml:trace contextRef="#ctx0" brushRef="#br0" timeOffset="2">21915 7826 142 0,'12'3'12'15,"9"5"-6"-15,-3 5-3 0,3 0 0 16,0 6-2-16,5 2-1 16,1 3-2-16,0 10 1 15,0-2 1-15,3 2 0 16,2 1 0-16,1 2 2 16,3-3-1-16,2 11 2 15,1-2-2-15,0-1-1 16,-3 0-2-16,2 9-1 15,1-6 4-15,-6-3 3 16,-4 0 1-16,1 1 2 16,0 2 0-16,0 5 1 0,-1 0 11 15,-2-5 7-15,3 3-15 16,6-1-8-16,-6 1-3 16,2 2 1-16,-2 0 2 0,0 9-1 15,-3-1 1-15,2 3-4 16,4 2 0-16,-6-5 1 15,0 1 2-15,-1-4-3 16,-2 9 0-16,3-3 3 16,0-1 3-16,-3 4 0 15,-1-3 0-15,10 0-3 16,-6-1-2-16,0 4-2 16,-3 2 1-16,2 0 3 15,-2 8 3-15,-3-5 7 16,0 0 2-16,-3 5-7 15,3-3-2-15,-4-4-1 0,4 7 0 16,-3-8-5-16,-3-5 1 16,-6 0 0-16,6 7 2 15,0-2-1-15,-6-2 2 16,0 7-4-16,-1-4 0 16,-2-1 3-16,0-5 1 15,-3 7-1-15,6-4 1 16,-3-3 2-16,0 7 4 15,-6-4-2-15,6-3-2 16,-3-3-2-16,-3 6 0 16,6-4-4-16,-6-4-2 0,0-3 4 15,0 8 1-15,-6-8 0 16,6 0-2-16,-3-1 1 16,-3 1 1-16,6 6-3 15,-6-1 0-15,0 3 1 16,-3 2 2-16,6-5-1 15,-3-2 2-15,0-3-4 16,-2 5 0-16,-1-2 3 16,3-6 1-16,-6-2-4 15,-3 23 1-15,-3-10 4 16,0 0 2-16,3-3 0 16,-3-3-1-16,1 4-3 15,-4-4 1-15,6 3-2 16,-3 1 2-16,-3-4-2 15,-6 1-1-15,7-6 3 16,2-2 2-16,-3 7-2 0,0-5 0 16,0-2 1-16,0-3 0 15,3 3 0-15,1-3 2 16,2-8 1-16,0-6 1 16,0-4-4-16,9-6-1 15,-3-5-1-15,3-3 1 16,0-2-2-16,0-3-1 15,3-3-2-15,0-2 1 16,3-3-4-16,0 0-1 16,0-3 0-16,0-2 2 0,3-3-3 15,3-11 2-15,0-10 1 16,3 0 2-16,0 0-1 16,3-3 1-16,0-2 2 15,-3-3 0-15,0 0 0 16,0 5 0-16,-3 0 0 15,0 3 2-15,-1 0-1 16,1 0-1-16,0 5-2 16,0-2 1-16,-6-1 1 15,6 6 0-15,-3 5 2 16,0 3 3-16,-3 5-4 16,0 3-3-16,0-1 1 15,-3 12 0 1,0 7 1-16,-3 0-3 15,0 6 2-15,-3 4-1 0,1 7 0 16,-4-1 0-16,3 5 0 16,-3 8 2-16,3-5 2 15,0 1-1-15,0-1 2 16,3 0-4-16,0 2 0 16,0-4-1-16,6-6-2 15,-3-8 3-15,3-5 0 16,0-6-2-16,0-2 0 15,0-2-3-15,0-6 1 16,0 0 3-16,3 0 3 16,6 0 0-16,-3-3-1 0,0 0 1 15,3 1-1-15,3-4-3 16,3-4 0-16,6-9 2 16,-1 1 0-16,4-1 1 15,6 1 2-15,-3-1-1 16,-3 1 2-16,-4-3-11 15,1-3-2-15,-3 3-22 16,0-11-6-16,-3 0-58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3T23:37:54.4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21939 10313 272 0,'-6'-2'101'15,"0"-3"-78"-15,0-1 9 0,3 6-3 0,-3 0 11 16,-3 0 7-16,-3-2 44 31,-20-1-41-31,-1 0-16 16,-9 1-15-16,-5 4-4 16,-10 4-4-16,1 4 1 15,2 1-7-15,3 5-5 0,4 2-3 16,5 6 2-16,-3 5 2 15,10 11-2-15,-7 13 0 16,15 0-1-16,3 2-2 16,19 1-8-16,5 5-5 15,11-6 9-15,13 1 6 16,12-3-5-16,26-3 0 16,13-10 2-16,2-14 0 15,10-18 3-15,11-13 3 16,3-11 0-1,-12-8 2-15,-8-8-2 16,-19-7-1-16,-11 2 5 0,-12-1 1 16,-13-1 11-16,-11-6 6 15,-12 0 3-15,-15 2 4 16,-18 4-10-16,-14 2-2 16,-1 5-10-16,4 3-3 0,8 5-30 15,3 3-10-15</inkml:trace>
  <inkml:trace contextRef="#ctx0" brushRef="#br0" timeOffset="1">22290 10374 100 0,'-18'6'38'0,"18"-4"-29"0,-2-2-5 16,2 0-3-16</inkml:trace>
  <inkml:trace contextRef="#ctx0" brushRef="#br0" timeOffset="2">22204 10483 220 0,'3'0'82'0,"-6"0"-64"0,6 0 20 0,-3 0 5 16,0 0-9-16,0 0-2 15,0 0-5-15,0 0-2 16,0 0-14-16,3 0 9 0,3-3 6 16,0 1-16-16,0-1-5 15,0 0-4-15,3-5-1 16,3 3 0-16,0-3 0 16,-1 0-14-16,7-2-5 15,0-1 21-15,3-2 9 16,6-3-7-16,9-3-1 0,2 1-4 15,1-6-1-15,0-2 2 16,-4-9 0-16,1-2 0 16,0-3 0-16,-1 1 0 15,1-1 2-15,6 0 1 16,3 1 3-16,5-4 3 16,-2 4 5-16,-4-1-4 15,-2-8 0-15,-9 11-2 16,3-18 2-1,-4-1-3-15,1 3-2 0,0-2 2 16,-3 2 0-16,2-8 1 16,-2 8 2-16,3-3-1 15,-3 4 0-15,11-4-3 16,-11-2 1-16,0 0-2 16,-1-6 0-16,1-7-1 15,-6 2 2-15,-6 3-1 0,3 2 0 16,-3 3-1-16,-6 0 2 15,-1 6-1-15,-2-14 0 16,-3 3-3-16,0-3 1 16,0-2-2-16,-3-1 2 0,-3 3 0 15,0-13 1-15,6 8 0 16,-12 3 0-16,6 5-2 16,0 5 1-16,-3 3 0 15,-3-3 1 1,0-5-2-16,-3 0-2 15,3-1 1-15,-5 4-1 0,2-1 0 16,-3 4 0 0,0 4 0-16,-6-2 2 15,9 0-1-15,-15 2 2 0,6 3-2 16,-5 0-1-16,5 3 1 16,-6 0-1-16,3 2 0 15,-3-5 0-15,3-5 0 16,-2-6 0-16,2 6 0 15,0 0 0-15,3 2-3 16,0 1 2-16,-3 2 1 0,3-8 0 16,1-2-3-16,-7-1 2 15,3 3-1-15,-15 0-2 16,1 6 3-16,-7-1 0 16,3 6 1-16,3-6 0 15,1 4-3-15,-1-1 2 16,3 5 1-16,-5-10 0 15,8 10 0 1,-3 6 2-16,9 10-1 16,3 6-1-16,7 12-2 0,-1 4 1 15,6 12-4-15,-6 12 1 16,9 15-3-16,-6 8 0 16,9 8-1-16,-3-8 0 15,6 0 2-15,0-11 4 0,3-4-1 16,-3-9 1-16,3-3 2 15,-3-10 0-15,0 0-5 16,0-16 1-16,3-5 4 16,-6-18 4-16,3-6-1 15,-3-6 0-15,0-2-1 16,-6-2 1-16,6 5 2 16,-9-11 2-16,9 13-1 15,-6 3-1-15,9 13-3 16,-3 9 1-16,9 9-4 15,0 1 0-15,18 10-4 16,6 14-3 0,3-3-1-16,5 8-44 15,4 2-17-15,12 6 36 16,5 5 17-16</inkml:trace>
  <inkml:trace contextRef="#ctx0" brushRef="#br0" timeOffset="3">6006 14295 244 0,'9'-2'93'0,"-12"2"-72"0,8 2 14 15,-5-2 2-15,3 0 14 0,0-2 8 16,0-1-20-16,-3 1-11 16,3-9-3-16,-6 0-2 15,-3-5-6-15,-2-7 0 16,-7-1-8-16,0-3-3 16,-6 1-3-16,0-1 0 15,-3 4-4-15,-5 1-2 16,-4 4 2-16,-15-1 0 15,-8 4 1-15,-10 1 0 16,1 6 0-16,-1 6 0 16,-2 4 0-1,-13 4 2-15,10 4-1 0,2 6-1 16,10 5 3-16,5 0 0 16,10 3-4-1,5 0 1-15,6 0-13 16,9 0-7-16,7-3-77 0,5 0-36 0</inkml:trace>
  <inkml:trace contextRef="#ctx0" brushRef="#br0" timeOffset="4">4979 14012 320 0,'-33'6'121'0,"15"7"-95"0,-12 21-2 16,15-18-9-16,-11 11 4 0,-7 7 7 15,-3-5-11-15,3-2-3 16,4-4-8-16,5-1-1 0,6-4 1 16,6-5-2-16,9 1 1 15,9-4 0-15,12-2 3 16,12 0-1-16,5-5 2 15,7-3-2 1,3-3 0-16,5 0-12 16,7 1-5-16,11-1 6 15,-8 3 2-15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3T23:38:04.8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21841 8414 400 0,'-51'-53'151'0,"16"53"-118"0,-46 24-30 0,28-6-22 15,-16 17 19-15,-17 17 17 16,-21 33-2-16,5 21-2 16,16 13-8-16,9 24-6 0,20-3 0 15,22 19 1 1,23-22 0-16,38-17 8 0,37-12 5 16,29-26 9-16,39-24 6 15,12-29-11-15,27-31-2 16,-19-30-3-16,-17-21 0 15,-15-16-2-15,-32-23 1 0,-28-17 3 16,-32-7 3-16,-24-14 2 16,-27-5 3-16,-35 13-6 15,-10 14 1-15,-2 15-8 16,-7 9-3-16,1 23-39 16,-6 16-15-16,11 26-86 15,13 19-38-15,17 19 89 16,27 13 43-16</inkml:trace>
  <inkml:trace contextRef="#ctx0" brushRef="#br0" timeOffset="1">21924 9178 400 0,'-50'-21'148'0,"41"13"-115"0,-3 0-9 0,12 8-13 0,0 0-31 16,6 0-9-16,9 3 28 31,11 2 13-31,22 1-4 0,3 4-4 0,5 6-2 15,7 8-16 1,23 10-5-16,12 6 25 0,-2 2 12 16,8 6-11-16,21 10-2 15,-3 19-2-15,-12 8 0 16,0 2-1-16,9 19 1 16,-12 18-2-16,-17 8 2 0,-7 16 0 15,-18 1 1-15,-11 9 2 16,-12 9 1-16,-13-6 1 15,-8 19 0-15,-12-5 4 16,-12 2 5-16,-9 16-3 16,-23 6 2-16,-19 18-7 0,-17 16-1 15,-1 2 0-15,-8 11 2 16,-27 3 1-16,-7 5 3 16,1 3 4-16,-21-14 3 15,-3-8 2 1,15-18 1-16,3-21-5 0,-9-16-1 15,12-11-10 1,18-26-3-16,12-24-1 16,11-15 2-16,7-14-8 15,8-19-3-15,10-5-28 0,-4-16-11 16,12-23-53-16,28-14-20 16,14-24 28-16,14-23 16 15,7-29 42-15,3-27 16 16</inkml:trace>
  <inkml:trace contextRef="#ctx0" brushRef="#br0" timeOffset="2">21853 14745 356 0,'-6'13'134'0,"-3"9"-104"0,-9 20 25 15,6-10 5-15,-9 29-11 16,-14 15-1-16,-28 22-10 16,-5 19-3-16,2-4-20 15,7-7 6-15,8-11 6 0,9-15 0 16,13-14 4-16,8-16-33 15,18-13-14-15,18-16-11 16,32-15-4-16,28-25-3 16,23-36-1-1,54-41-113-15,11-23-52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3T23:38:10.1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21874 7382 220 0,'-15'-5'82'0,"9"-3"-64"0,0 2 0 0,3 4-3 16,0-1-2-16,-3-2 4 15,0-1 22 1,-3 1 11-16,0-3-25 0,-6 0-2 0,3 0-4 16,-11-2 6-16,-10-1 7 15,-15 1-13-15,-8 2-5 16,56 8 6 15,-114 21-16-15,4 11-3-16,18 23-7 15,9 11 1-15,17 14-2 16,16 23 2-16,29 8 3 0,42-5-6 0,23-3-2 16,28-13-10-16,35-11-5 15,12-18 14-15,30-29 5 16,-3-21 18-16,-12-22 9 0,-9-10-8 15,-24-11-4-15,-33-8 7 16,-23-15 6-16,-24-11 4 16,-21-6 2-16,-18 3-11 15,-39-10-3-15,-11 0-8 16,-1 7-4-16,7 14-12 16,5 13-6-16,16 8-89 15,20 18-38 1,21 6 73-16</inkml:trace>
  <inkml:trace contextRef="#ctx0" brushRef="#br0" timeOffset="1">22103 8065 272 0,'-45'-32'104'0,"24"24"-81"0,3-3 1 0,16 9-7 15,4-1-12-15,1 0-3 16,12 3-4-16,6 3-1 0,6 5 2 16,6 5 0-16,2 6 1 15,10 7 0-15,12 14 2 0,11 23-1 16,7 14 2-16,-7 5 0 15,-3 8 1-15,1 16 0 16,2 10 0 0,10 3 4-16,-4 14 5 15,-11-4-5-15,-1 1 0 16,-8 5-2-16,-7 0 1 16,-2-3 0-16,0 0 3 15,2 6-1-15,7-6 0 0,5 6 8 16,-2 10 6-16,-6-5-10 15,-1 8-2-15,1 2-7 16,2-2-1-16,-2 13 1 16,9-5 0-16,2-6-2 0,-2 19 1 15,-10-10 0-15,-5 4 1 16,-4 9 2-16,-5-8 3 16,-6 10 5-16,-6-3 3 15,-3 9-5 1,-6 5-2-16,-4 2-3 0,-8 11-2 15,3 46-1 1,-12-1 2-16,-3-14-3 0,-11 7 0 16,-1-7 1-1,-21 1 0-15,-11-5 2 0,-16-1 1 16,1-4 1 0,2 1 2-16,1-12 1 0,-28-6 1 15,4-23-2-15,6-16 1 16,17-16-2-16,10-24 2 15,11-24-13-15,9-19-3 16,36-84-304 0,-23 53 168-1,11-39 60-15</inkml:trace>
  <inkml:trace contextRef="#ctx0" brushRef="#br0" timeOffset="2">23174 16301 376 0,'-29'-24'140'0,"17"32"-109"0,-9 8-4 16,9 10-8 0,-6 17-6-16,-12 4 4 15,-8 17 15-15,5 2 7 0,3-5-20 16,18 0 5-16,12-11 3 0,30-13-17 16,9-16-7-16,29-13-8 15,39-24 0-15,15-15-41 16,57-17-19-16,3-34 33 15,-7-5 16-15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3T23:33:43.8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11243 9562 112 0,'-3'0'44'0,"3"3"-24"0,0-3-13 0,0 0 15 16,0 0 0-16,0 0 2 15,0 0-2-15,0 0-2 16,0 0-10-16,0 0-4 0,6 0 0 16,0 0 1-16,0 0 1 15,0 0 0-15,3 0 0 16,0 0-4-16,0 0-3 16,-1 0 0-16,4 0 1 15,0 0 1-15,0 5 3 16,0-5 1-16,0 0 1 15,0 0 0-15,0 0 0 0,0 0 0 16,0 0 0-16,0 0-4 16,-1 0-1-16,4 0 1 15,3 0 0-15,-3 0-2 16,0 0 1-16,0 0 0 16,3 0 3-16,-3-5-1 15,2 5 2-15,1-3-2 16,-3-2 0-16,0 5 1 15,0-6 1-15,0 6-3 16,3-2-3-16,0-1 0 16,2 0 1-16,4-2-1 15,-3 5-1-15,3 0 1 16,-3 0 1-16,0 0-1 16,-4 0-1-16,1 0 1 15,-3-2 1-15,3-1-1 16,-3 3-1-16,3 0 3 0,0 0 0 15,-1-3-4-15,1 3 1 16,0-5 0-16,0 5 2 16,0 0-1-16,-3-3-1 15,0 3-2-15,0-2 1 16,-1-1 3-16,1-2 1 16,3 5-4-16,0-3-1 15,6 3 3-15,0-3 1 16,2 1 0-16,1-4-2 15,-3 6 1-15,3 0-1 16,-6 0-3-16,-1 0 2 0,-2 0 1 16,3 0 2-16,-3 0-3 15,3 0 0-15,0 0 1 16,-3 0 2-16,-1-2-1 16,1-1-1-16,0 3 1 15,0 0-1-15,0-2 0 16,0-4 2-16,0 6-3 15,2 0-2-15,1 0 2 16,0 0 0-16,3 0 1 16,0 0 0-16,-3 0 0 15,-1 0 0-15,1 0 0 16,-3 6 2-16,0-6-3 16,0 0-2-16,0 0 4 15,0 2 1-15,-1 1 0 16,1-1 1-16,3-2-7 0,0 0 1 15,0 0 1-15,-3 0 3 16,-1 0 0-16,1 0 2 16,3 0-2-16,0 0-1 15,6 0-2-15,6 0-1 16,-1 0 2-16,1 0 2 16,-3 0 0-16,-3 6-1 15,-4-6 1-15,1 2-1 16,3 1 0-16,3-3 0 15,0 0 0-15,2 0 2 16,-5 0-3-16,0-3 0 0,3 1 1 16,2-4 0-16,4 6 0 15,0 0 2-15,2 0-3 16,-2 0 0-16,-6 0 1 16,-3 0 2-16,3 0-1 15,-1 6-1-15,1-6-2 16,6 0 1-16,-1 2 1 15,-5-2 2-15,3 0-3 16,3 0 0-16,-1 0 1 16,4 0 2-16,0 3-3 15,-6 0-2-15,-1-3 4 16,1 0 1-16,-3 0-3 16,3 0 1-16,-1 0 0 15,-2 0 0-15,-3 5 0 16,0-5 2-16,-1 0-3 15,7 0 0-15,6 0 1 0,0 3 0 16,-1-1 0-16,-2 1 0 16,-6-3 0-16,2 0 0 15,4 5 0-15,-3-5 0 16,0 0 0-16,-1 0 2 16,-2-5-1-16,3 5 2 15,3 0-4-15,2 0 0 16,4 0 1-16,-3 0 0 15,-4 0 0-15,-2 0 0 0,-3 0 0 16,3 0 2-16,-1 0-3 16,-2-3-2-16,3 1 2 15,-3-1 0-15,-4-2 1 16,1-1 2-16,0 4-1 16,3-4-1-16,0 4 1 15,-4-1-1-15,1 1 0 16,-9 2 0-16,-6 0-49 15,-6 2-21-15,-9-10-56 16</inkml:trace>
  <inkml:trace contextRef="#ctx0" brushRef="#br0" timeOffset="1">11776 9747 48 0,'0'0'19'0,"3"0"-10"0,-3 0-11 0,0 0 6 0,0 0-5 16,0 0 0-16,3 5 1 16,0 1 2-16,0-4-1 15,-3-2-1-15,3 6 9 16,0-1 4-16,0 0 13 15,-3 3 9-15,0 0-4 16,0 5 2-16,0 14-10 16,0-1-2-16,0 1-3 15,-3 2-2-15,3 0-8 16,0 3-5-16,0 2-2 0,0 3-4 16,0-5 2-16,0-6 1 15,0-4 2-15,3-4-1 16,0 1 2-16,0-6-15 15,-1-5-5-15,-2-3-33 16,0-2-48 0,0-3 19-16</inkml:trace>
  <inkml:trace contextRef="#ctx0" brushRef="#br0" timeOffset="2">11704 9985 140 0,'-6'-5'52'0,"6"5"-28"0,-3 0-8 0,3 0 16 15,0 0-4-15,0 0-2 0,3 0-12 16,3 0-4-16,3-5-6 16,3 5-1-16,3 0 1 0,3 0-2 15,0 0-2-15,6 5 1 16,2-2-1-16,-2-1-40 15,0 1-18-15,-6 5-28 16</inkml:trace>
  <inkml:trace contextRef="#ctx0" brushRef="#br0" timeOffset="3">11936 10014 124 0,'-3'-2'49'0,"6"4"-26"0,-3-2-16 15,3 6 15-15,0-1-2 0,0 3 0 16,3 0-10-16,0-3-4 16,3 8-4-16,0-5-4 0,0 8 1 15,0-3-1-15,0-2 0 16,-3 2-47-1,0-2-48-15,0-3 24 16</inkml:trace>
  <inkml:trace contextRef="#ctx0" brushRef="#br0" timeOffset="4">12056 10006 136 0,'0'-5'52'0,"2"5"-28"0,-2 0-24 0,0 5 13 0,0 3 0 16,-2 3 2-16,-1 2 0 16,0 8 4-16,0 6-11 15,-3 5-2-15,0-1-2 0,3-2 0 16,0-2 0-16,0-3-2 16,0-3-2-16,0-3-28 15,3-4-71 1</inkml:trace>
  <inkml:trace contextRef="#ctx0" brushRef="#br0" timeOffset="5">12154 10067 104 0,'-3'16'41'0,"0"27"-22"0,0 2-16 0,3-32 12 16,0 11 0-16,0 2 0 16,0 3-3-16,0 3-2 15,0-6-6-15,0-7-3 16,3 2 0-16,0-8-1 0,-3 0 2 0,3-7 3 16,-3-6 4-1,3 0-4-15,-3-13-3 16,0-6-6-16,0-2-2 0,0 0 0 15,0-8 4-15,0-11 1 16,0 6 1-16,3 2 2 16,0 0 1-16,3 6 7 15,3 7 6-15,-1-2-2 16,4 8 0-16,3-1-6 16,0 9 0-16,0 5-1 15,0 0 1-15,-6 5 0 16,-3 3 2-16,-3 3-1 15,-3 10 0-15,-3-8-8 16,-3 6 0-16,-3-6-14 16,-3 0-5-16,3 1-25 0,-3-7-11 15,3-4-26 1</inkml:trace>
  <inkml:trace contextRef="#ctx0" brushRef="#br0" timeOffset="6">12320 10065 124 0,'21'2'46'0,"0"4"-24"0,-3-6-21 0,-9 0 8 16,0 0 3-16,3 0 3 16,0 0 3-16,-3 0 3 0,-1-6-11 15,1 4-6-15,0-4-2 16,-3-2-2-16,0 3 2 0,-6-3-1 15,-3 3-1 1,-3 0-6-16,-3-1-1 0,-3 4-2 16,-5 2 3-16,-7 5 6 15,3 3 4-15,0 5-1 16,3 6 0-16,6-3 5 16,3 2 3-16,4 6-2 15,5-8 0-15,8 2-8 16,10-10 0-16,6 3-8 15,0-9-3-15,3-2-69 16,5-13-35 0,-2-3 56-16</inkml:trace>
  <inkml:trace contextRef="#ctx0" brushRef="#br0" timeOffset="7">12916 10046 52 0,'-3'19'19'0,"3"-11"-10"0,0 18 2 15,0-15 10-15,3 2 8 16,-3-5 5-16,3 5-7 16,-3-5-4-16,3-3-7 15,-3-10-2-15,3 5-4 16,-3-8 1-16,3 0-6 0,0-2-5 0,-3-4-1 16,3 1-1-1,0-3-2-15,0 0 5 0,3 3 1 16,-1 0 2-16,7 0 0 15,3 7 0-15,0-2 0 16,-3 8-2-16,0 6 1 16,-3-1 4-16,3 3 6 15,-6 0-5-15,0 5-2 16,0-2-6-16,0 5-2 16,-3 2-13-16,0 3-5 15,3-10-38 1,-1 2-46-16,1-5 29 15</inkml:trace>
  <inkml:trace contextRef="#ctx0" brushRef="#br0" timeOffset="8">13303 10025 132 0,'-9'-5'49'0,"6"5"-26"0,-15 0-14 16,9 0 16-16,-3 2 1 15,0 4 4-15,0-1-10 16,0 8-2-16,0-5-10 16,1 11-5-16,2 7-2 0,3-5-1 15,6-2 0-15,0-6-3 16,6 0 2-16,0 0 1 0,5-7 2 16,1-6-1-1,3-3-1-15,0-7-2 0,-3-4-1 16,-3 1 2-16,-3 0 0 15,0 2 1-15,-3-2 2 16,-6 2-1-16,0 1 2 16,0 5-2-16,0 2-1 15,0 3-2-15,3 5-1 16,0 6-1-16,6 5 0 16,0 5 0-16,3-8 3 15,0 6-2-15,0-4-1 16,0-1-37-16,0-4-15 15,-1-2-21-15</inkml:trace>
  <inkml:trace contextRef="#ctx0" brushRef="#br0" timeOffset="9">13389 10059 124 0,'0'-5'46'0,"3"10"-24"0,-3-5-19 15,3 8 12-15,-3-2 0 16,3 2 3-16,-3 2 1 16,3 9 3-16,-3-3-12 15,0 2-8-15,0-5-4 0,0 1 1 16,0-1 2-16,3-5 2 0,-3-3 1 16,0-5 0-16,0 0 2 15,3-5-1-15,0-6 0 16,0-5-8-16,0-5 0 15,6 3-1-15,0-1-1 16,0 3 6-16,3 3 1 16,-4 2 0-16,1 3-2 15,-3 3 3-15,0 10 2 16,0 1 2-16,-3 2 1 16,0 0 0-16,0 2 2 15,0-2-3-15,0 3-2 16,0-9-2-16,0 6 0 15,3-16 0 1,3 6-1-16,0-9-2 0,3 6-4 16,0-6-2-16,0 1 0 15,-1 4 4-15,1 6 1 16,0 0 1-16,0 6 0 16,0 4 2-16,-3 3-1 15,0 3 2-15,-3 3-2 16,3-6 2-16,0 0-9 15,-3-5-1-15,0 3-47 16,0-6-19-16,6-2-9 16</inkml:trace>
  <inkml:trace contextRef="#ctx0" brushRef="#br0" timeOffset="10">13868 10067 184 0,'0'0'68'0,"3"6"-36"0,3-1-37 0,3-5 12 16,0 0-4-16,6-5 3 15,-3 5 3-15,0-6 5 16,0 6-8-16,0-8-3 0,-1 3 0 16,-2-3-2-16,0 3-1 15,0-3-2-15,-3-3-1 16,-6 1-1-16,-3-1 0 0,-3 6-2 15,-3-3-1-15,-12 8 1 16,1 0 2-16,-1 0 6 16,0 8 6-16,3 2-4 15,0 4-2-15,3-1 5 16,6 5 5-16,4 9 0 16,5-6 3-16,5 3-4 15,10-3-1-15,9 0-6 16,3-5-3-16,6-3-29 15,5-5-14-15,19-8-55 16</inkml:trace>
  <inkml:trace contextRef="#ctx0" brushRef="#br0" timeOffset="11">18601 9551 64 0,'-9'-2'24'0,"6"2"-12"0,0 0-8 0,3 0 10 0,0 2-4 15,0 4 2-15,0 2 4 16,0-3 4-16,0 8-6 16,0 0-3-16,3 1 0 15,0 4 0-15,3 3-5 16,0 6-2-16,3-3-2 16,0-3 1-16,3 3 2 0,0-3 2 15,3 5 1-15,2-2-4 16,1-3-1-16,0 6 1 15,0-6 2-15,0-3-1 16,0-4 2-16,0-1-2 16,2 0 2-16,4-2-2 15,3-3 0-15,-3-3-3 16,0-3 1-16,-1-2 0 0,4 0 1 16,0 0 2-16,3 0 3 15,2-7-4-15,4 1-1 16,3 4-2-16,0-9 1 15,-1 3-2-15,4 3-1 16,3-8 3-16,2-1 0 16,-2 6-1-16,0 8 1 15,5 0 0-15,-2 3 1 16,-4 2-5-16,-5 6 1 16,-3-3 4-16,-3 0 2 15,2 5 0-15,-2 6-1 16,-3-6-1-16,-3 8 0 15,-4-3 2-15,-2 1 1 16,-6-6-8-16,0 0-4 0,-3 1 7 16,-3 4 5-16,-3-10-1 15,0 5-1-15,-3 1-2 16,0-4-3-16,0-2 3 16,-3-8 0-16,0 0 1 15,0 0 2-15,3-5-1 16,-3 5 2-16,3-8-2 15,0 3 2-15,0 2-4 16,0-2-2-16,0-3 0 16,2-3 1-16,1 6-1 15,3-6-1-15,3-5 1 16,0 3-1-16,3 0 0 0,6 0 2 16,6-3-3-16,-1 0 0 15,1-5-1-15,3 8 0 16,-3-1 0-16,12-4-2 15,-4 2 3-15,1 3 2 16,0 2-2-16,-1 3-2 16,1 3 2-16,3 5 0 15,-1 0 1-15,7 5 0 16,-6 3 0-16,5 5 2 16,4-5-1-16,0-2-1 15,2 4 1-15,1-2-1 0,5 0-3 16,-2-3 2-16,3 9 1 15,2-7 0-15,-2 4 0 16,5-6 0 0,-2-2 0-16,8 5 0 0,-5-3 0 15,-1-5 2-15,-2 0-1 16,5-2 2-16,-8-9-2 16,2 3-1-16,-8-10 3 15,8-9 0-15,-2 3-1 16,-6-5-2-16,-7-8-8 15,-5-3-5-15,-6 6-13 16,-4 2-4-16,-8 1-37 16,-9 4-14-16,-3 9-9 15</inkml:trace>
  <inkml:trace contextRef="#ctx0" brushRef="#br0" timeOffset="12">16722 10391 68 0,'-3'-2'27'0,"3"4"-14"0,-3-2-2 0,3 0 12 16,0 0-3-16,0 0 9 15,-6 6-5 1,6 7-13-16,0 5-4 15,3 1-5-15,0 2 1 0,0-2-2 16,3-4 2-16,0-1 0 0,0-4-1 16,0-2 1-16,0-3-2 15,0 1 2-15,0-6 0 16,0-6 1-16,0 1-5 16,0-3-1-16,-1 3-2 15,-2-3 3-15,0 0 2 16,-3 3 4-16,0-1-2 15,0 6-2-15,0 0-3 16,0 8-1-16,0-2 2 16,3 4 2-16,3-2 2 15,0 0 1-15,3-3 0 16,0 1 2-16,6-6 6 16,3-6 2-16,-3 6 1 15,-3-5 1-15,0-3-4 0,-3-2 0 16,-4-1-1-16,1-5 3 15,-3 3-7 1,-6 0-2-16,0 5-5 0,-2-5-1 16,-4 7-8-16,0-2-2 15,3 3-21-15,3 5-6 16,0-3-58 0,15 3 36-1,0 0 10-15,-1 0 13 16,-2 0 17-16,0-2 10 15,0 2 15-15,0-3 9 16,-3-2 13-16,0 5 7 0,0 0 0 16,-6 0 2-16,0 0-11 15,0 0-3-15,0 5-9 16,0 3-3-16,0 5-5 16,0 0 1-16,3 6 0 0,0-6 0 15,3 0-1-15,3 1-1 16,0-4 2-16,3-7 8 15,3 2 5-15,-1-10-3 16,-2 2-1-16,0-7-5 16,-3 2 1-16,-3-5-4 15,0-1 1-15,-6 1-3 16,-3 0 0-16,-3-6-3 16,0 6-2-16,-3 0-8 15,0 2-5-15,0 9-18 0,1 2-5 16,2 0-16-1,3 2-50-15,0-2 14 16</inkml:trace>
  <inkml:trace contextRef="#ctx0" brushRef="#br0" timeOffset="13">17115 10391 104 0,'18'0'41'0,"-15"6"-22"0,0 7-14 0,6-8 13 15,-3 3-4-15,2 3 2 16,-2 2-3-16,0 0 2 16,0-5 1-16,-3 5-1 15,0-5-7-15,-3-3 1 0,3 3 2 0,-3-2 0 16,0-6 1-16,0 0-4 16,0-6-3-16,3-2 0 15,0-5-1-15,3 5-2 16,0-5-2-16,0 0 1 15,3 0 1-15,3-1-3 16,0 4-2-16,0 4-1 16,-3 4 3-16,3 2-2 15,2 2-10 1,-2 4-3-16,0-1-25 16,-3 0-11-16,-3-2-22 15</inkml:trace>
  <inkml:trace contextRef="#ctx0" brushRef="#br0" timeOffset="14">17386 10209 144 0,'-3'-3'55'0,"6"8"-30"0,-3-2-29 0,0 5 10 16,0 3 10-16,0 2 9 15,0 18-3-15,0-1-3 16,0 1-11-16,3 1-5 0,0 5 0 16,0-8-2-16,3-2 2 0,0 4-7 15,0-7 1-15,-4-8-30 16,4 3-11-16,-3-11-34 16</inkml:trace>
  <inkml:trace contextRef="#ctx0" brushRef="#br0" timeOffset="15">17538 10391 96 0,'0'-8'35'0,"3"-5"-18"0,-3 8-18 15,0 5 7-15,-3 5 4 0,0 0 6 16,-6-2 3-16,0 2 3 15,-3 1-1-15,-3-4 2 16,0 4-7 0,0 1-1-16,3-1-9 0,0-1 3 0,3 0 3 15,-3-2-4-15,7 2 0 16,2 3-2-16,6-2 1 16,2-1-4-16,7 3 0 15,0 0 1-15,0-3 0 16,3 8 0-16,0-5 0 15,0 5-16-15,-3-2-6 16,0-3-22-16,3-3-8 16</inkml:trace>
  <inkml:trace contextRef="#ctx0" brushRef="#br0" timeOffset="16">17683 10410 144 0,'3'-13'55'0,"0"13"-30"0,0-6-29 16,-3 6 67-1,0-2-14-15,-3 2-14 16,-3 0-11-16,0 2-15 16,-2-2-6-16,-1 6 0 0,3-1-2 15,0 0 2-15,3 3-7 16,0 0 1-16,3 3-1 15,3-3 2-15,0 5 1 16,3 0 3-16,0 0 3 16,-3 0 2-16,-3 1 3 0,0-4 1 15,-3-2-3-15,0 0-3 16,-3 3-13-16,0-9-5 16,-3 4-36-16,0-6-13 15,0 0-41 1</inkml:trace>
  <inkml:trace contextRef="#ctx0" brushRef="#br0" timeOffset="17">19226 10417 124 0,'0'-6'46'0,"0"6"-24"0,0 8-17 0,0-2 11 16,0 1 2-16,0 12 3 15,0 0-7-15,0-1-3 16,0 3-6-16,0 6-4 0,3-6 0 16,0 3-6-16,0-8-1 15,0-6-41 1,3 3-48-16,0-5 21 0</inkml:trace>
  <inkml:trace contextRef="#ctx0" brushRef="#br0" timeOffset="18">19250 10263 132 0,'-3'-8'52'0,"6"8"-28"0,0 5-59 16,-3-5-6-16,6 3 1 15,3 2 3-15,0-5 13 16,3 8 7-16</inkml:trace>
  <inkml:trace contextRef="#ctx0" brushRef="#br0" timeOffset="19">19470 10237 120 0,'3'-14'46'0,"-3"7"-24"0,-3-1-8 0,3 2 17 16,-3 1 3-16,0-8 1 16,-3 0-3-16,0 5-2 15,0-3-17-15,0 8-6 0,0 6 0 16,-3 8-6-16,4 4-3 15,-1 4-2-15,0 13 0 16,3-1 0-16,3 4 0 16,3 2 5-16,0-3 1 15,-6-2-18-15,6-5-9 16,0-1-16-16,-6 0-5 0,0-2-35 16</inkml:trace>
  <inkml:trace contextRef="#ctx0" brushRef="#br0" timeOffset="20">19295 10430 228 0,'2'-13'85'0,"7"7"-46"0,6-4-35 16,0 7 19-16,6-2-11 16,0-8 1-16,3 7-10 15,2-7-2-15,1 0-1 16,0 0-55-16,12 5-25 0,-7-6-18 15</inkml:trace>
  <inkml:trace contextRef="#ctx0" brushRef="#br0" timeOffset="21">20149 10216 80 0,'6'-6'33'0,"-3"6"-18"0,0-2-18 0,-3-4 65 16,0 1-15-16,-3-8-13 16,-3 0-8-16,0 5-6 15,-6-3 0-15,-3-2-11 16,-3 5-3-16,3 8 0 0,3 8-5 16,0 5-1-16,4 11-2 15,2 2 0-15,3 9 0 16,3-4-2-16,0 6 5 15,3 3 1-15,3-5 0 16,2-4-2-16,4-4-13 16,-9-1-6-16,0-7-30 15,-3-6-57 1,0-5 14-16</inkml:trace>
  <inkml:trace contextRef="#ctx0" brushRef="#br0" timeOffset="22">19890 10398 220 0,'-3'-8'85'0,"6"5"-46"0,6-4-48 0,0 1 12 15,3 6-2-15,2-2 1 16,4-4-3-16,3 6 1 16,3-5 0-16,3 5-9 0,0 0-2 15,-4 5-49-15,1-5-54 16,3 8 31-16</inkml:trace>
  <inkml:trace contextRef="#ctx0" brushRef="#br0" timeOffset="23">20235 10401 192 0,'0'2'74'0,"3"6"-40"0,0 6-40 16,0-7 12-16,0 4-6 15,-3-3 0-15,0 5 0 16,0-5 0-16,0 3-42 15,0-3-19-15,0-3-9 16,0-5-3-16</inkml:trace>
  <inkml:trace contextRef="#ctx0" brushRef="#br0" timeOffset="24">20277 10237 280 0,'-18'-14'104'0,"18"7"-56"0,0 7-56 16,0 0-55-16,6 5 14 16,0-3 6-16,0-2 9 15,0 11-38-15,3-3-18 16</inkml:trace>
  <inkml:trace contextRef="#ctx0" brushRef="#br0" timeOffset="25">20375 10390 180 0,'-6'-3'68'0,"9"3"-36"0,3 0-40 16,0 3 12-16,0 0 2 15,-3-3 4-15,6 5-1 0,0-5 2 16,3 0-6 0,-3 0-1-16,-1 0 0 0,7 0-5 0,-3-5 1 15,0 5 2-15,-3-3 3 16,0 0-4-16,-3 1-3 15,0-3-2-15,-6-1 3 16,0 4-2-16,-6-4 1 16,0 1 0-16,-6 5-2 15,0 0 3-15,-3 0 2 16,3 5 2-16,-2 1 1 16,2-4 0-16,0 9 0 15,3-3 6-15,3 5 4 16,0-2-7-16,9 2-4 15,-3 0-2-15,9 0 1 0,0-5-1 16,6 0 2-16,-3 3-11 16,8-9-2-1,-2 1-26-15,0-6-9 0,3 1-28 16,-3-9-24 0,0 9 38-16</inkml:trace>
  <inkml:trace contextRef="#ctx0" brushRef="#br0" timeOffset="26">20607 10205 132 0,'-9'-11'49'0,"9"11"-26"0,0-5-14 0,0 5 16 15,3 3-8 1,-3-3-2-16,3 5 5 16,0 0 1-16,0 9-10 15,0-1-2-15,0 13-2 0,0-7-3 0,0 7-3 16,0-5 0-16,3 6-1 15,0-1-22-15,0-2-8 16,0-5-40 0</inkml:trace>
  <inkml:trace contextRef="#ctx0" brushRef="#br0" timeOffset="27">20821 10366 148 0,'-5'-5'55'0,"5"5"-30"0,-6 5-14 0,6-5 18 16,-3 0-15-16,0 6-5 0,-6 2-1 15,9-1 1-15,-9 9-4 16,3-2-1-16,3 1 0 0,0 4-2 16,6 7-2-16,-3-4 3 15,6-12 0-15,0 3-1 16,0-13 1-16,6 0 0 15,0-5 3-15,-4-3-5 16,1-2-3-16,0-1 1 16,-3-7 2-16,0-1-2 15,-3-7 0-15,0 4 1 16,-6-9 0-16,0 4 0 16,-3-10 2-16,0 5 3 0,3 6 2 15,0 5-1-15,-3 15-1 16,3-1-8-16,0 12-2 15,0-3 2-15,3 22 1 16,0-8 2-16,3 13 0 16,0-8 2-16,6 14 1 15,-3-9-1-15,6 6-2 16,-3-6-10-16,6 1-4 16,-3 2-44-1,6-8-56-15,-6-2 22 16</inkml:trace>
  <inkml:trace contextRef="#ctx0" brushRef="#br0" timeOffset="28">21075 10398 116 0,'0'-5'46'0,"0"5"-24"0,2 0-4 16,-2 0 20-16,3 0 5 16,-3 0 6-16,0 0-4 15,0 0-1-15,-3 0-24 16,3 0-1-16,-2 0 0 0,-4 0-11 16,6 0-4-16,-3 0-6 0,0 0 1 15,0 0-4-15,6 8 1 16,0-3 0-16,0 0-1 15,3 3 4-15,-1 5 2 16,1 1 0-16,0-1-1 16,0-2 1-16,-6-4 1 15,0 7 1-15,-3-6 3 16,0-3-3-16,-6 5-2 16,3-7-9-16,-5 2-3 15,2-5-25-15,-3 0-9 16,0 0-21-16,3 0-9 15,0-5-12 1</inkml:trace>
  <inkml:trace contextRef="#ctx0" brushRef="#br0" timeOffset="29">21720 10335 116 0,'0'0'44'0,"0"0"-24"0,0-22-8 16,0 17 13-16,0 5 0 15,0 0 0-15,-3-5-1 16,0 2 2-16,-5-2-14 15,-1 5 0-15,-3 5 1 0,-3-2-5 16,0 7-2-16,0-2-6 16,0 11 0-16,0-6-2 15,0 14-2-15,6-6 3 16,4 10 0-16,-1 1-2 16,6-5 2-16,0-1-1 15,6-2 0-15,-1-3 2 0,10-8 2 16,-3-5-3-16,0-2 0 15,-3 2 1-15,3-22 2 16,-3 6-1-16,0-5-1 16,0 0 1-16,3-8-1 15,-6 2 0-15,0 1 0 16,-6-1 2-16,0 3 3 16,0-2 0-16,0 5 2 15,0-1-2-15,0 9 0 16,0 2 1-16,0 1 1 15,0-1-1-15,0 8 1 16,0-2-4-16,0 10-2 16,0-2 0-16,9 5-1 15,-4-3 0-15,4 5 0 16,6 1-11-16,-3-6-3 16,6-5-33-16,-6-3-14 0,3-5-32 15</inkml:trace>
  <inkml:trace contextRef="#ctx0" brushRef="#br0" timeOffset="30">21848 10380 176 0,'6'-6'68'0,"-3"12"-36"0,-3-1-26 0,6 3 15 16,0 2-2-1,0 6 1-15,3 3-9 0,0 2-2 16,3 3-5-16,-3-8-1 0,-3-1 1 16,3-1 0-16,-3-6 2 15,0 0 3-15,-3-3 5 16,0-5 1-16,0-5 0 16,-3-3-5-16,6-6-4 15,-3-4-3-15,-3-3 0 16,5-3 0-16,1 3 1 15,3 2-2-15,0 3-2 16,0-2-2-16,0 5 1 16,0 2-1-16,-3-2 0 0,3 10-20 15,0 3-10-15,-3 3-31 16,0-3-12 0</inkml:trace>
  <inkml:trace contextRef="#ctx0" brushRef="#br0" timeOffset="31">22137 10417 124 0,'-6'2'46'0,"6"-2"-24"0,6 6-10 15,-6-6 13-15,3 5-2 16,3-3 0-16,0-2-6 16,3 6 0-16,3-6-10 15,-3-6 0-15,9 6 0 0,-3-7 1 0,-1 1 2 16,-2-2-5-16,0 0-3 15,-3 3-1-15,-3-3 1 16,-6 3 1-16,-3-6 1 16,-3 3-2-16,-3 3-2 15,-3-3 1-15,-3 13-1 16,1-2 4-16,-1 2 5 16,-6 9-3-16,0-1 2 15,6 5-3-15,0 3 2 16,6 6 0-16,6-3 3 15,6 2-5-15,3 1-1 16,6-1-2-16,6-5 1 16,6-5-7-16,3-8 1 15,2 0-43-15,7-3-19 16,0-18-40-16</inkml:trace>
  <inkml:trace contextRef="#ctx0" brushRef="#br0" timeOffset="32">18009 10946 124 0,'0'-11'46'0,"-3"9"-24"0,0-4-6 0,3 6 18 0,-6-5 2 15,-3 5 2-15,0 0-11 16,-3 0-7-16,-3 0-11 15,0 11-2-15,-3-4 3 16,-2 7-6-16,2 4-2 0,0-5-4 16,6 1-1-16,6 7 2 15,6 5 0-15,6-7 1 16,3 2 0-16,6-2 0 16,0-9 2-16,2-7-1 15,-2-11 2-15,3-5 0 16,3-1 1-16,-6 4-5 15,0-6 1-15,-3-3 0 16,-3-7 0-16,-3-1 4 0,0-4 2 16,-3-4-2-16,-6-7-3 15,0 8 0-15,-6 7-1 16,3 1-3-16,0 7 2 16,0 1 1-16,3 10 0 15,0 2-3-15,0 12 0 16,0 7 4-16,3 8 1 15,6 11 0-15,3 5 1 16,0-3-2-16,0-2 2 16,0 0-2-16,-1 7 2 15,1 1-2-15,0-8 2 16,0-6-15-16,0-4-7 16,0-9-39-16,0-3-15 0,0-10-19 15</inkml:trace>
  <inkml:trace contextRef="#ctx0" brushRef="#br0" timeOffset="33">18152 10972 164 0,'-6'0'63'0,"6"0"-34"0,0 3-12 16,0 2 24-1,0 0-16-15,3 3-13 16,0 6-6-16,-1-9 0 15,1 16-3-15,0-2-15 16,0-6-5-16,0-5-44 16</inkml:trace>
  <inkml:trace contextRef="#ctx0" brushRef="#br0" timeOffset="34">18128 10856 200 0,'-3'-13'77'0,"3"7"-42"0,3 4-39 0,0-4 13 16,3 6-18-16,0 0-4 15,0 0-69-15,2 8-28 16,4-2 51-16,6 7 29 16</inkml:trace>
  <inkml:trace contextRef="#ctx0" brushRef="#br0" timeOffset="35">18369 10731 112 0,'-12'-7'44'0,"12"7"-24"0,-9-6 1 16,9 6 17-16,-6 8-12 15,0-3-4-15,-3 3-13 0,0 6-6 16,0 4-2 0,0 1-1-16,6 12 2 0,0-4-1 0,6 13-1 15,-3-6 1-15,3 6-1 16,0-3-16-16,3-6-4 16,-3-1-41-1,0-7-33-15,0-4 32 16</inkml:trace>
  <inkml:trace contextRef="#ctx0" brushRef="#br0" timeOffset="36">18160 10980 192 0,'-3'-5'71'0,"3"5"-38"0,9-8-23 0,-3 3 17 0,3 2-15 15,-3-2-5-15,12-1-6 16,12-7-2-16,-9 13 1 15,-3-2-36-15,5 2-15 0,-5 0-36 16</inkml:trace>
  <inkml:trace contextRef="#ctx0" brushRef="#br0" timeOffset="37">18515 10750 192 0,'-12'-24'71'0,"12"24"-38"0,-18-2-19 0,18 2 20 15,-6 0-19-15,0 0-6 16,-3 2-11-16,3 3-1 16,0 9 1-16,0-1-1 0,0 8-1 15,3-2 3-15,3 18 0 16,0-8 1-16,6 13 2 15,-3-8-1-15,3 1-1 16,-3-3-13-16,0-6-4 16,0 1-40-1,0-4-55-15,0-1 24 16</inkml:trace>
  <inkml:trace contextRef="#ctx0" brushRef="#br0" timeOffset="38">18357 10967 236 0,'0'-5'88'0,"0"5"-48"0,12 0-34 16,-9 0 22-16,6-3-19 15,0-2-5-15,9-1-10 16,-1 4-1-16,7-4-52 16,-3 1-23-16,9-3-11 15,-6 8-2-15</inkml:trace>
  <inkml:trace contextRef="#ctx0" brushRef="#br0" timeOffset="39">18610 11033 160 0,'-3'40'63'0,"3"-40"-34"0,6-35-21 16,-3 35 18-16,3-5-11 15,0 5-1-15,3 0-2 16,0 0 0-16,0-8-6 15,-1 3-2-15,1 2 2 0,0-2-1 16,0-3 0-16,0 3-3 16,-3-6-2-16,0 8 1 15,-6-7 1-15,0 2-8 16,-3 3-1-16,0-3-1 0,-6 2 2 16,3 4 4-16,-6 2 1 15,0 0-2-15,-2 2 0 16,2 4 2-16,0 7 0 15,0 0 5-15,3 6 2 16,0-6 4-16,6 8 1 16,0-8-3-16,9 6-3 15,-3-1-2-15,9-4-3 16,0-1-13-16,6 0-6 16,-3 0-43-1,5-7-57-15,-2-4 25 16</inkml:trace>
  <inkml:trace contextRef="#ctx0" brushRef="#br0" timeOffset="40">18768 10967 132 0,'-3'8'49'0,"3"-8"-26"0,3 29-12 16,0-26 18-16,0 10-8 15,0-3 0-15,3 4-3 16,-3-6 0-16,2 5-9 16,-2-5 3-16,0-3 2 0,0 0 1 0,0-2 4 15,-3 2-5 1,0-10 2-16,0 2-5 0,0-7-1 16,0-3-4-1,3-1 1-15,0 1-4 0,3-3 0 16,-3 3-3-16,6-6-1 15,-3 6-1-15,3 0-2 16,-3 2-44-16,6 3-20 16,-3 3-42-1</inkml:trace>
  <inkml:trace contextRef="#ctx0" brushRef="#br0" timeOffset="41">18934 10972 160 0,'-15'8'63'0,"15"-8"-34"0,9 24-23 15,-6-21 17-15,0 10-5 16,0-8-1-16,6 0-5 0,-3-2 0 16,6-3-7-16,-3 0-1 15,6-3 0-15,-3-2 2 0,3 0 1 16,-3-3-3-16,0 3-1 15,-4-3-1-15,1-6-2 16,0 9 3-16,-6-8 0 16,0 8-1-16,-6-3-2 15,0 0-2-15,-6 2-1 16,0 1-1-16,-2 5 3 16,-1 0 0-16,-3 5 1 15,3 3-3-15,-3 11 2 16,3-6 5-16,3 11 2 15,3-8 2-15,6 10 0 0,0-7-4 16,6-1-3 0,0 1-9-16,12-6-3 0,-3-5-40 15,6-3-19 1,-3-2-19-16</inkml:trace>
  <inkml:trace contextRef="#ctx0" brushRef="#br0" timeOffset="42">19187 10933 152 0,'-12'-11'57'0,"12"11"-30"0,0 0-10 0,0 0 20 16,3 5-13-16,-3-5-1 15,0 13-7-15,0-5 0 0,0 11-9 16,0-6 0-16,3 6 3 0,0-1-4 16,-3-2 2-16,0-3-5 15,0 1-2-15,0-1 4 16,0-8 4-16,0 0-7 16,0-5-3-16,0 0-3 15,0-5 3-15,0 0-5 16,6-8 2-16,-3-1-3 15,6-7 0-15,-3 8 1 16,6-6 2-16,-3 1 2 16,3 5 1-16,0-1-2 15,0 6 0-15,0 3 2 16,3 10 2-16,-4 3 4 16,4 3 4-16,0-3-4 0,-3 10-3 15,-3 1-1-15,0-3 1 16,0 2-10-16,0-4-4 15,-3-6-34-15,0 5-15 16,0-8-30 0</inkml:trace>
  <inkml:trace contextRef="#ctx0" brushRef="#br0" timeOffset="43">19548 10665 216 0,'3'-10'82'0,"-3"10"-44"0,0 5-33 0,0-5 19 0,0 8-11 15,0-3-2 1,0 19-4-16,0-8-2 0,-3 16-3 16,0 2-2-16,3 3 1 0,0-2-1 15,3 9 0-15,-3-6-22 16,3-4-10-16,-3-2-17 15,0-6-7-15,0-5-25 16</inkml:trace>
  <inkml:trace contextRef="#ctx0" brushRef="#br0" timeOffset="44">19428 10901 264 0,'-3'-6'101'0,"3"6"-54"0,6 0-37 0,-3 0 23 16,6-2-23-16,-3-3-4 15,15-1-3-15,-3 6 0 16,6-5-1-16,-3 2-19 0,8-2-6 16,-2 5-60-16,6-5-25 15,-6 5 12 1</inkml:trace>
  <inkml:trace contextRef="#ctx0" brushRef="#br0" timeOffset="45">20131 10686 220 0,'0'0'85'0,"0"0"-46"0,0 11-39 0,0-8 18 16,0 10-12-16,0-2-1 0,3 10-5 16,0-3-1-16,-3 17 1 15,0-9 0-15,3 14 2 0,-3-9-3 16,3 1-2-16,0 0-40 15,-3-6-17-15,0 1-29 16</inkml:trace>
  <inkml:trace contextRef="#ctx0" brushRef="#br0" timeOffset="46">20021 10919 248 0,'3'-5'93'0,"-3"5"-50"0,12-5-37 0,-9 5 20 15,6 0-14-15,0-3-4 16,8-2-8-16,-2 5 0 16,9-6 0-16,-6 6-11 0,0 0-5 15,-3 0-50-15,6 6-19 16,-4-6-9-1</inkml:trace>
  <inkml:trace contextRef="#ctx0" brushRef="#br0" timeOffset="47">20265 10901 208 0,'12'0'79'0,"-12"0"-42"0,12 13-34 15,-9-13 17-15,3 8-6 16,-3-3 0-16,6 8-8 16,-4-5-4-16,7-2-1 15,-3 2-1-15,3 5 0 0,-3-8-42 16,0 0-19-16,0-5-33 16</inkml:trace>
  <inkml:trace contextRef="#ctx0" brushRef="#br0" timeOffset="48">20479 10877 224 0,'0'5'85'0,"0"-5"-46"0,-6 19-32 0,6-14 18 16,-6 11-11-16,3-3-1 15,-6 14-7-15,0-4-2 16,-2 17-2-16,2-8-4 0,0 2-1 16,0-7-42-16,0 4-20 15,3-9-36 1</inkml:trace>
  <inkml:trace contextRef="#ctx0" brushRef="#br0" timeOffset="49">20622 10935 160 0,'-3'5'63'0,"3"-5"-34"0,0 8-27 0,0-2 12 15,0 12-5-15,0-5 2 0,0 22 0 16,0-9 3-16,3 6-7 15,0-5-2-15,0 4 1 0,0-4-1 16,0-6 0-16,0 3-3 16,0-11 1-16,0 8-2 15,-3-10-1-15,0-3-2 16,0-8-1-16,0 5 4 16,0-10 1-16,0-1 0 15,-3-10 1-15,3-2-2 16,0-14 2-16,0 6 0 0,3-9 3 15,-3 4-1-15,6-6 2 16,0 10-4-16,3-2 0 16,-3 5-1-16,9 3 1 15,-6 2-2-15,8 12-1 16,-5-4 9-16,0 11 6 16,-3 0 6-16,-3 11 4 15,0-4-7-15,-6 7-3 16,0-1-4-16,-6 0-2 15,0 0-10-15,0 1-1 16,0-9-20-16,-3 3-8 16,0-8-31-16,0 0-11 15,3 0-35 1</inkml:trace>
  <inkml:trace contextRef="#ctx0" brushRef="#br0" timeOffset="50">20842 10948 180 0,'0'6'68'0,"0"-6"-36"0,12 8-26 0,-9-8 17 15,6 5-1-15,0-5 2 16,3 5-7-16,3-2 0 16,0-3-10-16,-3 0-4 0,6-3 0 15,-4-2 0-15,1 0 1 16,-3 2-5-16,-3-8 1 15,0 3-2-15,-3 3 0 16,0-3-3-16,-6 0 1 16,0-2-5-16,-9 2 1 15,-3 2 2-15,0 6 3 16,0-2 4-16,-9 4 2 16,4 4 3-16,-4 2 3 15,0 5 0-15,6 0 2 0,3-2 3 16,3 10 1-16,3-3-8 15,9 4-2-15,0-9-1 16,12 5 0-16,0 1-16 16,12-11-6-16,-6 5-44 15,5-8-18-15,-5-2-20 16</inkml:trace>
  <inkml:trace contextRef="#ctx0" brushRef="#br0" timeOffset="51">21247 10906 164 0,'0'-5'63'0,"0"5"-34"0,-3-6-1 15,3 6 25-15,-3 0-7 16,3 0-2-16,-9 0-10 15,3 0-1-15,-9 6-19 16,4-6-4-16,-4 8-2 0,0-3-7 16,6 3-2-16,-3-3-3 15,12 3 0-15,-3-3 0 0,6 9 0 16,6-6 3-16,3 10 0 16,3 1 3-16,0 2 1 15,2-3 12-15,-5 1 7 16,-3-3 20-16,-6-3 8 15,0 3-18-15,-9-8-8 16,3 0-14-16,-12-3-7 16,3-5-24-16,-5 0-9 15,2-5-56-15,0 2-21 16,3-2-51 0</inkml:trace>
  <inkml:trace contextRef="#ctx0" brushRef="#br0" timeOffset="52">2453 3948 28 0,'3'-3'11'0,"-6"3"-6"0,6 3 11 0,-3-3 11 16,0 0 3-16,-3 0 4 15,0-3-12-15,-3 3-3 16,-3-3-7-16,0 1 0 16,-3-1-5-16,-2-2 1 15,-7-1-5-15,0 1 0 0,-3-6 3 0,0 4-1 16,-3-1 0-16,-2 2-1 16,-1-2 2-16,-6 3 1 15,0 0 1-15,1 2-2 16,-1 1-1-16,-3-1-3 15,-5 0 1-15,2 1-2 16,0-1-1-16,1 0 3 16,-1 3 0-16,0 0-4 15,1 3-1-15,-1 0 1 16,0 5 0-16,4-1 1 16,-10 1 2-16,0 8-1 15,1-3-1-15,-4 1 1 16,4-1 1-16,-7 0-1 15,3 0-1-15,-2 1-2 16,-1-1 1-16,1-3 1 16,5 4 0-16,0-4 0 15,4 1 0-15,2 5 0 16,6 2 0-16,4-2-3 0,2 0 2 16,0 0 1-16,6 0 0 15,-3 2-3-15,10 3 2 16,2 3 1-16,3 0 0 15,6 3 0-15,3 7 2 16,0-2-1-16,9 2-1 16,3-5-2-16,3-2 1 15,3-4 1-15,5 9 2 16,7-5-1-16,6-1 2 0,12-5-4 16,-1 0 0-16,1 1 3 15,8-4 1-15,-2-5-1 16,3 1 1-16,-1-1-2 15,4 0 2-15,8-2 0 16,-8-1 1-16,-1 1-5 16,4-3 1-16,-4-3 0 15,4 3 0-15,0-3 2 16,5 3 1-16,0-3 1 16,4 1 0-16,-1-4-2 15,-2 4-2-15,5-4 3 16,1 4 0-16,-1 2-1 15,-2 0-2-15,2-1 1 16,1-1 1-16,-1 7-3 16,0-2-2-16,4-4 4 0,-1 4 1 15,4-3-3-15,2-3 1 16,-3 1 2-16,4-1 3 16,-4 0-4-16,12 0-3 15,-5 3 1-15,-7-2 0 16,1-1-2-16,-1 0 2 15,0 1 1-15,-2-1 2 16,-4 0-1-16,-2 0-1 16,-1-2 1-16,-2 0 1 15,-1-1-3-15,4 1 0 0,-4 2 3 16,6-5 1-16,-5 0-4 16,2 0-1-1,1 0 3-15,5 0 1 0,-5 3-3 16,-1 0 1-16,4-3 2 15,-4 0 1-15,1 0-4 16,-1 0 1-16,1 0 0 16,-1 2 0-16,0-2 0 15,1 0 0-15,2 0 0 16,-2 3 0-16,5 0 0 16,1-1 0-16,2-2 0 15,-3-2 2-15,4-1-3 16,-1 3 0-16,7 0 3 15,-1-3 1-15,3 1-4 16,-5-4 1-16,-1 4 0 0,6-1 0 16,-5-2-3-16,2-1 2 15,0 1 1-15,1 0 2 16,-1 0-1-16,3-3 2 16,-5 0-4-1,2 2 0-15,-3-9 1 0,1 1 0 16,-1 4 0-16,1-9 0 15,-7 3 0-15,6 3 2 16,-2 0-1-16,-1 0-1 16,3 2-2-16,-8 3 1 15,-7-2 1-15,1-4 2 16,-7 1-3-16,-5-3 0 16,0 3 1-16,-4 0 2 15,-5 0-1-15,-1-1-1 0,-2-2 1 16,-9-2-1-16,-3-3 2 15,-10-3 1-15,-5-3 1 16,-6-2 0-16,-12-2-2 16,-9-9 1-16,-3 6 0 15,-5-4 3-15,-10 7-5 16,-9-1-1-16,-8 3-2 16,-4 5 0-16,-9 0 0 15,-11 0 0-15,-6-2 2 16,-7 5 2-16,-5 2-1 15,-3 3-1-15,-4 1-2 16,1 1 1-16,-3 4-1 16,0-1 0-16,-3 1 2 15,-4 2 0-15,-2 0 2 0,3 0 1 16,-9 0-4-16,3 0-1 16,0 3 1-16,0-1 0 15,-4 1 1-15,1 0 2 16,-3-1-3-16,0 1-2 15,0 2 2-15,3-10 0 16,-3 3 1-16,3 2 2 16,-3 2-1-16,0 1-1 15,-6 2 1-15,8 1-1 16,-8-9 0-16,0-2 0 0,-6 13 0 16,0-8 0-16,-6 3 2 15,0 2 3 1,1 1-4-16,-4-1-1 0,-3 3 0 15,3 0 2-15,-9-3 1 16,3 3 1-16,3 0-5 16,0 0-1-16,6-2 1 15,0 4 2-15,6-2-11 16,6 11-6-16,9 10-88 16</inkml:trace>
  <inkml:trace contextRef="#ctx0" brushRef="#br0" timeOffset="53">161 627 236 0,'0'0'88'0,"0"0"-69"0,0 3 6 0,0-3 0 0,0 0-10 16,0 5 0-16,0-5-5 16,0 0-1-16,0 0 34 31,0 0-19-15,0-3-6-16,0-2 0 15,0-3-1-15,-3 5-4 16,3-2-3-16,0-5-5 15,-6-6 3-15,12-5 2 0,-6-14-3 16,6-5-2-16,-3-5-2 16,9 0 0-16,-9 0-2 15,3 3-1-15,0 2-2 16,0 1 1-16,3-6 1 16,-9 8 0-16,3 2 2 15,0 1 1-15,0 8 3 0,0 4 1 16,0 4-1-16,3 5-1 15,-12 10-3-15,12 6-2 16,3 7-4-16,-3 6 0 16,8 5 2-16,1 3 1 15,0 5-2-15,6 3 0 16,-21-32 2 15,33 90 0-31,-1-16 1 16,-2-11 0-16,-3-7 0 0,3-8-9 31,-6-6 5-15,-4-10 1-16,-5-8 3 15,-3-6 2-15,-6-5 1 16,-3-5 3-16,-6-5-3 16,-3-3-2-16,-9-5 0 0,0-3-4 15,1 0 0-15,-4 0-1 16,-6-3 3-16,3 1-2 15,0-1-1-15,-3 0 3 16,4 1 2-16,-7-3 0 16,3 2-1-16,-3-2 1 15,-6 2-1-15,1 1 0 0,2 2 0 16,-6 5-3-16,6 0 0 16,4 3 2-16,8-2 0 15,-3 2-2-15,3 0 0 16,6 2 2-16,0-2 0 15,6 0-2-15,3-2 2 16,-3-4 1-16,6 1 0 16,6-3 0-16,3-2 0 15,6-4 0 1,15-4 0-16,9-1 0 0,2-2 0 16,1 0-3-16,0 0 2 0,-1-3-1 15,4 0 0 1,6 3 2-16,-1 3 2 15,4-1-1-15,-4 3-1 0,-2 6 3 16,-15 2 0-16,-3 2-1 16,-7 1-2-16,-5 2 5 15,-6 1 1-15,-6-1 0 16,0 3-1-16,-9 0 1 16,-6 5 1-16</inkml:trace>
  <inkml:trace contextRef="#ctx0" brushRef="#br0" timeOffset="54">381 397 428 0,'-41'79'159'0,"11"-52"-124"0,0 15-31 31,-17-8-16-15,8 1-11-16,3-3-49 16,6-1-19-16,10-4 46 15,-1-9 23-15</inkml:trace>
  <inkml:trace contextRef="#ctx0" brushRef="#br0" timeOffset="55">18056 10438 168 0,'-9'8'66'0,"3"-11"-52"0,12 6 3 15,-9-3-2-15,3 0 36 32,6 0-21-17,0 5-5-15,0 0-9 16,0-2-1-16,3 2-6 15,0-5-3-15,6 6-3 16,0-4 2-16,3-2 4 0,-18 0 1 31,15-8-4-31,-4 3-2 16,1 2 0-16,-3-7 2 16,-3 2-3-16,0 2-2 15</inkml:trace>
  <inkml:trace contextRef="#ctx0" brushRef="#br0" timeOffset="56">18152 10374 316 0,'-12'0'121'0,"9"6"-95"0,-9-6-2 0,9 0-9 16,-3 5-9-16,-3 0 1 15,0 3-2-15,0 0 2 16,3 3-4-16,0-3 11 0,3 5 6 16,0 0-10-16,3 6-6 15,3-4-2-15,3-1-2 16,3-4 0-16,3 3 0 15,3 1 4-15,3-6 2 16,0-3-64-16,2-5-30 0,1 0 44 16,0-5 21-16</inkml:trace>
  <inkml:trace contextRef="#ctx0" brushRef="#br0" timeOffset="57">18285 10411 176 0,'0'-5'66'0,"-3"5"-52"0,1 0 17 0,2 0 2 15,0 0-10-15,0 0-3 16,0 0-7-16,2 5-3 16,1 3-6-16,0 3 10 0,3 2 6 15,-3 3-2-15,6 2 0 0,3-4-6 16,0 4-2-16,6 1-6 15,-3-3-1-15,0-3-1 16,-3-8 1-16,-3 0 0 16,0-5 1-16,-1-5 0 15,1-3 0-15,0-2-2 16,-3-4-2-16,0-7-2 16,0 3 1-16,-3-1-4 15,0 6 1-15,0-8 0 16,-3 13-1-16,3-3-5 15,-3 3-4-15,3 3-17 16,-3 0-5-16,3 2-47 16,0-2-21-1,0 5 56-15</inkml:trace>
  <inkml:trace contextRef="#ctx0" brushRef="#br0" timeOffset="58">18506 10472 240 0,'-6'13'90'0,"-3"-7"-70"0,15 4-3 0,-6-7-7 16,6 2-8-16,0 0-2 16,12-10 3-1,-1 5-2-15,-2 0 8 0,0 0 6 16,0-5-5 0,0 5-1-16,0-3-5 0,-3 1-1 15,0-6 1-15,0 5 0 16,-4-8-2-16,-2 6 1 15,-3-3-2-15,0 0 2 16,-3-2-4-16,-3 2 0 0,-3 0-1 16,-2 3-2-16,-1-1 5 15,0 6 3-15,-3 0 1 16,0 6 2-16,12-6 16 31,-18 21-6-15,3-3-2-16,6 3 7 15,3-2 5-15,3-1-16 16,3 1-6-16,6-3-4 16,3-6 1-16,3-2 1 0,3 0-19 15,3-2-9-15,0 2-49 16,0-8-22-16,-4-3 47 16,4-8 26-16</inkml:trace>
  <inkml:trace contextRef="#ctx0" brushRef="#br0" timeOffset="59">18711 10432 232 0,'0'6'88'0,"3"-1"-69"0,0 3 0 0,-3-3-4 0,3 3-2 16,-3 0 4-1,3 8-5-15,0 0 1 0,-3-3-8 16,0 0-1-16,0 1 0 16,0-1-2-16,0-3 1 0,0-2-2 15,0-2-1-15,0-6-2 16,0-6 1-16,0 1-4 15,0-3 1-15,0-5-7 16,3-6-1-16,3 6-2 16,0-3-1-16,3 0 10 15,3 3 7-15,-3 0 9 16,6 5 7-16,5 13 2 31,-2-2-4-31,-18-3 20 31,18 29-20-31,-6-8-6 16,0 0-19-16,-3-7-8 16,0-1 9-16,-3 0 6 15</inkml:trace>
  <inkml:trace contextRef="#ctx0" brushRef="#br0" timeOffset="60">18163 10406 132 0,'0'0'52'0,"0"0"-41"0,0 5 0 0,0-5-4 16,0 0-5-16,0 0-2 15,0 0 5-15,0 0 1 0,0 0-2 16,0 0 8-16,0 0 7 0,0 0-1 16,0 0 1-16,0 0 10 31,3-5-17-16,0 5-5-15,0-3-5 16,0 1-2-16,0 2 0 16,3 0 0-16,-3 0 0 15,0 2 2-15,0 1 3 0,0-3 2 16,0 5 3-16,0 3 1 16,0-2 1-16,-3-1-11 15,3-3-3-15,-3 4 5 16,0 2 5-16,3-3-22 0,-3-5-7 15,0 0 8 1,0 0 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3T23:33:58.4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15635 15661 188 0,'-6'2'71'0,"-3"-4"-55"0,9 2 6 15,-3 2 0-15,3-2-3 0,0 0 1 16,0 0 2-16,0 0 1 16,0 0-12-16,0 0 9 0,6 3 3 15,0 0 2-15,3-1 2 16,3-2 0-16,3 3 1 15,-1 0-18-15,4-1-7 16,3-2-8-16,3 0-2 16,3 0 1-16,2 0 4 15,4 0-1-15,6 0-1 16,6 3 14-16,8-3 7 16,1 0-6-16,2 0-1 15,1 0-8-15,-4 0-2 16,1 3 2-1,3-1 1-15,2 1-1 0,4-1-2 16,-1-2 1-16,-2 0 1 16,-4 0 1-16,-2 0 1 15,-4 0 4-15,1 0 3 16,-3 3-6-16,5-3-1 0,-11 0-2 16,17 0 1-16,-14 0-2 15,12-3-1-15,-16 3 1 16,13 0-1-16,-13 0 0 15,25 3 0-15,-1-6 0 16,-2 3 2-16,-4-2-3 16,1 2 0-16,-3-3 1 15,-1 6 2-15,1-3-1 0,11 2-1 16,-2-2 1-16,-1 0-1 16,-65 0 2 15,113 3-3-31,0-3 0 15,-11 0 7 17,31-3-1-17,-8-2 3-15,-17 3-3 16,-16-1 0-16,-12 0-6 0,-5 1 1 16,-13 2 0-16,-8 0-3 0,-7 0 2 15,-5 0-45-15,-6 0-22 16,-9-3 35-16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3T23:34:03.21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2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0-01-13T23:35:33.857"/>
    </inkml:context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1494 4437 92 0,'15'-3'35'0,"-15"3"-18"0,0 0 6 0,0 0 18 16,0 0-4-16,-6 0-2 0,3 0-8 15,-3 0-5-15,0 0-12 16,0-3 5-16,-3-2 2 0,0 0-5 16,0 0 1-16,-3 2-4 15,0-2 2-15,-5-1-2 16,-1 4 2-16,0-4-6 16,-3 4-3-16,0 2-1 15,-9 0 1-15,1 2-3 16,-4 4 0-16,0 4 1 15,-2-2 0-15,-1 3-3 16,0 5 2-16,3 2 1 16,-2 6 2-16,2 8-3 15,6 2-2-15,3 6 2 16,6 5 2-16,4 2-2 16,8-4 0-16,6 4 1 15,6 1 2-15,5-3-1 16,10 0-1-16,9-8 1 15,12-8 1-15,11-5 1 0,4-8 3 16,5-8-3-16,7-11 0 16,-1-10-1-16,-2-6 1 15,-4-2 0-15,-5 0 3 16,-10-8 1-16,-8-3 1 16,-6-5 2-16,-12-11 1 15,-9-2-1-15,-9-5 1 16,-9 2 0-16,-9 5 1 15,-6 3 2-15,-3 5 2 0,-6 6-12 16,1 5-4-16,-4 5-7 16,6 6-3-16,0 4-26 15,3 6-11-15,4 6-64 16</inkml:trace>
  <inkml:trace contextRef="#ctx0" brushRef="#br0" timeOffset="1">905 4519 96 0,'3'2'35'0,"-3"-2"-18"0,0 3 2 15,0-3 18-15,0 0 0 16,0 0 0-16,0 0-12 16,0 0-2-16,0-3-14 15,-3 1 3-15,0-4 4 0,0 1 1 16,-3 0-1-16,0-3-2 16,-3 0 1-16,3 0-4 15,-3-3 1-15,-3-2-7 16,0 0-1-16,-6 0-2 0,-3 0 1 15,1-1-4 1,-4 1 0-16,-3 3 3 16,0 2 3-16,-3 0-7 0,1 2 0 15,-10 4 0-15,0 4 3 16,-5 4 0-16,-4 2-1 16,-6 5-2-16,4 0 1 15,2 3 1-15,7-3 2 16,5 0-3-16,6 1 0 15,3-1 1-15,6-3 0 16,4 1-5-16,5 0 1 16,3-3-36-16,3-1-15 15,3-1-38 1,0-4-37-16,3-2 52 16</inkml:trace>
  <inkml:trace contextRef="#ctx0" brushRef="#br0" timeOffset="2">163 4360 124 0,'-8'0'46'0,"8"0"-24"0,-6 8-17 0,3-3 11 15,-3 3 4 1,-3 3 2-16,-3-1 2 15,-3 4 2-15,-3-1-14 16,0 3-5-16,0 0-2 0,3-3-3 0,1 0 1 16,2 0 0-16,6-2 3 15,3-1-1-15,3 1 0 16,6-3 5-16,6-3 4 16,3 0-5-16,2-2-3 15,4-3-3-15,3 0 0 16,0 0-9-16,0 0-3 15,-1 0-55 1,1 5-69-16,-6-2 28 16</inkml:trace>
  <inkml:trace contextRef="#ctx0" brushRef="#br0" timeOffset="3">4096 4278 120 0,'-9'-5'46'0,"-15"2"-24"0,6 3-15 0,9 3 15 15,-3-1-11-15,-3 6-1 16,-3 3-4-16,0 2-1 16,4 6-3-16,2 4-2 0,3 4 3 15,6-1 0-15,6 1 3 16,6-3 1-16,3-6 1 16,14-2 4-16,1-8 3 15,0-5-2-15,3-6 2 16,-3-8-2-16,-4-5 0 15,-2-2-1-15,-9-1 0 16,-6-2 0-16,-6 0 0 16,-3 3-4-16,-6-1 0 15,-3 3-5-15,0 3 0 0,-6 5-6 16,-2 3 0 0,2 2-23-16,3 3-8 0,3 3-47 15,12 2-46 1,12-2 38-16</inkml:trace>
  <inkml:trace contextRef="#ctx0" brushRef="#br0" timeOffset="4">4878 4328 152 0,'0'-2'57'0,"3"2"-30"0,3-6-25 0,0 4 12 16,12-4-3-16,0 4 1 16,3-4-4-16,0 4 0 15,-1-1-5-15,-2 3-4 0,0 3 0 16,-6 2 1-16,0 3 0 16,-6 3 4-16,-6 2 2 15,-9 0-2-15,-3 6-1 16,-15 4 1-16,4-1 0 15,-4-1-5-15,6-3 1 16,0-5 0-16,6-2 0 16,6 0 2-16,9-6 3 15,12-2 2 1,9-3 1-16,3 0 0 0,3 0-4 16,2-3-3-16,4 0 0 15,0 3-1-15,0-2-3 16,-7 2 2-16,-2 0-63 15,-3 5-60 1,-3-10 33-16</inkml:trace>
  <inkml:trace contextRef="#ctx0" brushRef="#br0" timeOffset="5">8397 4278 112 0,'3'-8'44'0,"0"8"-24"0,-3 0-2 0,0 0 20 16,0 0-8-16,0 0 0 15,0 0-8-15,0 5-4 16,-3 6-10-16,0-1 1 0,-6 4 2 0,0-1-4 16,0 0-2-16,-3 8-2 15,0-5 0-15,3 0-2 16,3 0-1 0,0-3 3-16,9-2 2 15,9-1 0 1,0-2 0-16,3-10-3 15,3-1-2-15,6 0 1 16,-4 1 1-16,4 2-3 16,-3 0 0-16,3 0 1 15,-3 0 0-15,3-6-9 16,-4 4-4-16,-2-1-42 16,-3-2-16-16,-3 0-17 15</inkml:trace>
  <inkml:trace contextRef="#ctx0" brushRef="#br0" timeOffset="6">8584 4286 96 0,'-3'-8'38'0,"3"13"-20"0,0 1-15 0,0-1 12 16,-6 3 8-16,0 2 8 15,0 6 1-15,3 8 1 16,0 3-16-16,0-1-5 16,0 0-8-16,0 1-3 0,3-3 2 0,0-3-2 15,0-3 2 1,9-2-13-16,-3-5-6 0,0-3-71 16</inkml:trace>
  <inkml:trace contextRef="#ctx0" brushRef="#br0" timeOffset="7">9549 4265 96 0,'0'0'35'0,"3"2"-18"0,-3-2 4 0,0 0 17 15,0 0 2-15,0 0 3 16,0 0-15-16,-3 0-5 15,0 0-11 1,-6 8-7-16,-6 6-4 0,0-1 0 16,0 3-1-16,0 7 0 15,3 4-3-15,3-3 2 16,3 0 1-16,3-1 2 0,3-1 1 16,3-1 1-16,9 0-2 15,6-3-2-15,3-4 1 16,0-6-1-16,3-6 2 15,-4-2 3-15,1-5 0 16,-3 0 0-16,-3-3 1 16,-3 0 1-16,-6-5 3 15,-3-1 4-15,-6-2 1 16,-6 8 3-16,-6 1-8 16,-9 1-3-16,-3 4-4 15,1 4-3-15,-1 4-2 16,3-1 1-16,6 3-19 15,3 0-9-15,6 0-69 16</inkml:trace>
  <inkml:trace contextRef="#ctx0" brushRef="#br0" timeOffset="8">4033 5709 72 0,'-3'-8'27'0,"-9"6"-14"0,3-4 2 0,6 6 15 16,0 0-3-16,-3 0-1 15,0 0-8-15,0 3-3 16,-3 2-9-16,1 1-4 16,-1 7-1-16,3 5-1 0,0 1 0 15,3 0 2-15,3 2 1 16,6 2-4-16,6-1-1 15,5-4 5-15,7-5 3 16,3-5 16-16,3-8 9 16,0-5-5-16,2-6-1 0,-5-7-5 15,-3-3-3-15,-9-3-1 16,-9 3 0-16,-6 0-2 16,-6-1-1-16,-3 7-3 15,-6-1 1-15,-3 2-6 16,3 4-3-16,-6 5-21 15,7 2-10-15,2 3-21 16,3 5-8-16,15 3-49 16</inkml:trace>
  <inkml:trace contextRef="#ctx0" brushRef="#br0" timeOffset="9">5006 5701 88 0,'-6'0'33'0,"3"0"-18"0,3-2 9 0,0 2 16 15,0 0-3-15,0-3 1 16,3 3-13-16,3-3-3 15,3-2-13-15,3-3-1 0,3 0 2 16,9 3-4-16,-3 0-1 16,3 2-2-16,-4-2 0 15,-2 10-4-15,-3 3 0 0,-3 3 1 16,-3 2 2-16,-6 5-1 16,-9 4 2-16,-6-4 0 15,0 1 1-15,-3-4-2 16,0-1-2-16,1-1 1 15,2-5 1-15,3 0-1 16,0-3-1-16,3 0 1 16,0-2-1-16,3 0 4 15,3-3 2-15,0 0 0 16,9 0 1-16,6 0-4 16,8-3 0-16,4 0-6 15,3 1-2-15,6-1 4 16,-4 3 5-16,13 0-44 0,-6 3-19 15,-3 2-42 1</inkml:trace>
  <inkml:trace contextRef="#ctx0" brushRef="#br0" timeOffset="10">8602 5678 84 0,'-21'-3'33'0,"6"0"-18"0,0 3-5 0,9 3 12 16,-2 0 1-1,-4 2 1-15,-3 3-2 16,-3 0 1-16,0 10-11 0,3 3-4 16,0 3-5-16,3 3 0 0,6-1 2 15,6 3 4-15,9-2 2 16,9-6 10-16,6-8 4 16,12-5 0-16,2-11 0 15,1-4-12-15,-3-9-5 16,0 0-3-16,-7-11-1 15,-11 1 0-15,-9-1 2 16,-9-2-1-16,-9 0 2 16,-6-3-6-16,-11 3-1 15,-1 6-11-15,0 7-5 16,3 2-23-16,3 12-8 0,6 4-59 16</inkml:trace>
  <inkml:trace contextRef="#ctx0" brushRef="#br0" timeOffset="11">9450 5715 128 0,'-9'0'49'0,"6"0"-26"0,0 0-5 0,3 0 18 16,0 0-1-16,0 0 2 16,3-3-14-1,3 0-4-15,6 1-11 0,9-4-1 0,3 1 0 16,0 2-3-16,0 1-3 16,-4 2-3-16,-2 5-1 15,-3 3 2-15,-3 3 0 16,-6 7 3-16,-6 1 3 15,-6-1-4-15,-6 3-1 16,0 1 0-16,-12-4 0 16,1 1 0-16,2-4 0 15,0-1 0-15,6-4 0 16,3-2 0-16,3-2 2 0,3-4-3 16,6-2 0-16,9 0 3 15,9-2 3-15,6-1-2 16,3 0 0-16,2 1-3 15,10-1-1-15,-3 3-4 16,-3 0-1-16,-4 3-41 16,1-1-19-16,-6 4-30 15</inkml:trace>
  <inkml:trace contextRef="#ctx1" brushRef="#br1">11702 1862 806 0,'0'0'17'0,"0"0"4"0,0 0 1 0,0 0 2 0,0 0-24 0,0 0 0 0,0 0 0 0,3 8 0 15,0 0 0-15,-3 5 0 0,0 1 0 0,-3 4 0 16,3 1 56-16,-3 2 6 0,0 0 2 0,0 5 0 16,3 4 0-16,-3-1 0 0,0-3 0 0,3 1 0 15,-3-1-52-15,3-2-12 0,-6-3 0 0,6 0 0 16,0-2 0-16,-3-1 0 0,0-5 0 0,0-2 0 16,3 0 0-16,0-1 0 0,0-4 0 0,0-6 0 15,0 0 0-15,0 0 0 0,0 0 0 0,0 0 0 16,0-6 0-16,3-2 0 0,0-2 0 0,0-4 0 15,3 1 0-15,-6-3 0 0,0-2 0 0,0-3 0 16,-3 0 0-16,3-1 0 0,-3-4 0 0,0-1 0 16,3 1-48-16,-3 2-13 15,0-2-3-15,3-1 0 0,0 1 52 0,0 5 12 0,0-1 0 0,3 4 0 0,0-1 48 16,0 4 13-16,0-1 3 0,3 0 0 16,0 3-52-16,3-1-12 0,3 1 0 0,0 0 0 0,0 2 0 0,-1 1 0 15,4 2 0-15,0 2 0 0,-6 4 0 0,3-1 0 16,-3 6 0-16,0-1 0 0,0 6 0 0,-3 3 0 15,0 0 0-15,-6 2 0 0,0 3 54 0,0 2 8 16,-6 1 2-16,0-1 0 0,0 1-52 0,0-1-12 16,-3 1 0-16,-6-3 0 0,3-3 0 0,0 0 0 15,-3-2 0-15,1-1 0 0,2-2 0 0,0-2 0 16,0-1 0-16,3-3 0 0,0 1 0 0,0-3 0 16,3 0 0-16,0-3 0 15,6 3-48-15,0 0-13 0,0 0-3 0,3-10 0 0</inkml:trace>
  <inkml:trace contextRef="#ctx1" brushRef="#br1" timeOffset="435.997">11967 1656 806 0,'0'0'36'0,"0"0"7"0,0 0-35 15,6-5-8-15,-3 2 0 0,3-2 0 0,-3-3 53 0,0 0 9 16,3 0 2-16,-3 0 0 0,2 0-52 0,1-3-12 15,0 1 0-15,-3-1 0 0,3 3 54 0,-3-2 8 16,3 4 2-16,0-1 0 0,-3-1-52 0,0 0-12 16,-3 0 0-16,3 2 0 0,0 1 0 0,-3 5 0 15,0 0 0-15,0 0 0 0,0 0 54 0,0 0 8 16,0 0 2-16,0 8 0 0,0 0-52 0,0 5-12 16,-3 0 0-16,0 6 0 0,0 2 0 0,3 0 0 15,-6 0 0-15,6 1 0 0,-3 1 0 0,0-1 0 16,3 1 0-16,0-4 0 0,0-1 0 0,0 1 0 0,3-3 0 0,-3 0 0 15,3-3 0-15,3 3 0 0,-3-3 0 0,0-2 0 32,0-1-100-32,0 1-22 0,3 5-5 0,-6-16-1 0</inkml:trace>
  <inkml:trace contextRef="#ctx1" brushRef="#br1" timeOffset="620.014">11910 1950 1267 0,'0'0'28'0,"-6"-6"5"0,3 6 2 0,3 0 1 0,0 0-36 0,0 0 0 0,0 0 0 0,0 0 0 16,0 0 58-16,0 0 5 0,0 0 1 0,6-2 0 0,3-1-52 0,0-2-12 15,0 2 0-15,3-2 0 16,3 5 0-16,3-3 0 0,0 1 0 0,-1 2 0 16,1 0 0-16,0 0 0 0,0 5 0 0,0-5-663 15</inkml:trace>
  <inkml:trace contextRef="#ctx1" brushRef="#br1" timeOffset="1084.996">12684 1410 806 0,'0'0'17'0,"0"0"4"16,0 0 1-16,0 0 2 0,0 0-24 0,0 0 0 0,0 0 0 0,0 0 0 0,0 8 56 0,0 5 6 15,0 0 2-15,0 6 0 0,-3 2 0 0,0 3 0 16,0 5 0-16,0 0 0 0,0 3 0 0,0 2 0 15,3 1 0-15,-3-4 0 0,3 4-52 0,0-6-12 16,0-3 0-16,6 3 0 0,-3-2 0 0,0-3 0 16,3-3 0-16,-3-3 0 15,3 1-48-15,0-3-13 0,0-3-3 0,0-2-341 16,0-4-69-16</inkml:trace>
  <inkml:trace contextRef="#ctx1" brushRef="#br1" timeOffset="1472.002">12657 1413 1036 0,'-6'-11'23'0,"6"11"5"0,0-8 0 0,0 3 1 0,0-3-29 0,6 0 0 0,0 0 0 0,6 0 0 16,3 0 0-16,0 0 0 0,6 0 0 0,0 0 0 15,5-2 57-15,7-1 6 0,3 3 1 0,6-5 0 16,-1 2 0-16,7-2 0 0,8 2 0 0,1 1 0 15,5-3 0-15,4-3 0 0,2 3 0 0,10-3 0 16,2 2-52-16,-5 1-12 0,-4-3 0 0,6 3 0 16,7 0 0-16,-7 0 0 0,-5 2 0 0,-1-2 0 15,-3 2 0-15,-2-2 0 0,-4 5 0 0,-2-2 0 16,-6 4 0-16,-4 1 0 0,-5 2 0 0,-6 1 0 0,-4-1 0 16,-5 3 0-16,-3 3 0 0,-3-3 0 0,-7 2 0 15,-2 1 0-15,0 2 0 0,-3 3 0 16,0 0 0-16,-3 5 0 0,0 1 0 0,-3 1 0 0,-3 7 54 0,-3 1 8 15,0 4 2-15,0 5 0 0,-3-1-52 0,0 4-12 16,3-1 0-16,3 3 0 0,0 3 0 0,0 0 0 16,6-1 0-16,-3 1 0 0,3-3 0 0,-3 0 0 15,3-3 0-15,-1 1 0 16,-2-3-78-16,3-6-18 0,-3-2-4 0</inkml:trace>
  <inkml:trace contextRef="#ctx1" brushRef="#br1" timeOffset="1866.007">12907 2061 806 0,'24'-11'36'0,"-9"6"7"16,3-3-35-16,9 0-8 0,2-5 0 0,7 2 0 0,6-5 104 0,5 0 20 15,4 1 3-15,6-4 1 0,-1 1-52 0,13-1-9 16,8 3-3-16,0 0 0 0,-2 3 0 0,2 2 0 15,10-2 0-15,-1 5 0 0,-3 3 0 16,-2-3 0-16,-4 3 0 0,-3 2 0 16,-2 0-51-16,-4 3-13 0,-5 0 0 15,-4 0 0-15,-2 0-48 0,-9 0-13 16,-7-2-3-16,1 2-477 0,-9-3-96 16</inkml:trace>
  <inkml:trace contextRef="#ctx1" brushRef="#br1" timeOffset="2482.004">13711 1211 1036 0,'-6'8'23'0,"3"3"5"0,3 2 0 0,0 6 1 0,0 2-29 0,-3 3 0 0,3 2 0 0,0 3 0 16,6 3 57-16,-6 2 6 0,0 1 1 0,3-3 0 15,3 2-52-15,0-2-12 0,0-3 0 0,0-3 0 16,3 1 0-16,3-6 0 0,0 0 0 0,-3-2-560 16</inkml:trace>
  <inkml:trace contextRef="#ctx1" brushRef="#br1" timeOffset="3487">13285 2122 576 0,'0'0'25'0,"0"5"6"0,-6 3-31 0,0 2 0 0,1-2 0 0,-1 3 0 15,-3 0 0-15,3-1 0 0,0 1 0 0,-3-1 0 16,6-2 0-16,-6 3 0 0,0-3 0 0,6-3 0 16</inkml:trace>
  <inkml:trace contextRef="#ctx1" brushRef="#br1" timeOffset="3698.012">13160 2148 1036 0,'0'0'23'0,"0"0"5"0,0 0 0 0,9 0 1 0,-3 0-29 0,6 5 0 0,-3-2 0 0,0 0 0 16,0 5 0-16,3-3 0 0,0 0 0 0,3 0 0 15,-3 1 10-15,2-1-10 0,1 0 10 0,0 3-475 16</inkml:trace>
  <inkml:trace contextRef="#ctx1" brushRef="#br1" timeOffset="4170.006">14089 2003 1148 0,'0'0'25'0,"0"0"6"0,0 0 1 0,0 0 0 0,9 2-32 0,0 1 0 0,-9-3 0 0,6 5 0 0,3 3 22 0,-3-3-2 15,0 3 0-15,0-2 0 0,0 2 10 0,0-1 2 16,-3 1 0-16,0 0 0 0,-3-8-32 0,2 8 0 15,7-2 0-15,-6 2-390 16,-3-8-84-16</inkml:trace>
  <inkml:trace contextRef="#ctx1" brushRef="#br1" timeOffset="4331.999">14268 2016 518 0,'0'0'46'0,"0"0"-37"0,0 0-9 0,-6 2 0 16,-3 1 140-16,3 0 27 0,6-3 5 0,-3 10 0 15,0 4-120-15,-3-1-24 0,0 0-4 0,0 0-2 16,3 3 10-16,-3 3 1 16,-3-4 1-16,3 4 0 0,3 0-9 15,0-4-1-15,-6 1-1 0,0 3 0 0,6-6-39 0,-3 3-7 0,0-3-1 16</inkml:trace>
  <inkml:trace contextRef="#ctx1" brushRef="#br1" timeOffset="5900.013">13140 1415 806 0,'0'0'17'0,"-6"5"4"0,0-2 1 0,-3 5 2 0,0 0-24 0,0 3 0 16,0 2 0-16,-3 0 0 0,3 3 56 0,3-3 6 16,0 3 2-16,3-3 0 0,0 6-52 0,3-6-12 0,3 3 0 0,0-3 0 15,3 0 54-15,6-2 8 0,-3-3 2 0,6 0 0 16,0-3-52-16,-3 0-12 0,5-5 0 0,1 0 0 15,0-5 0-15,-3 0 0 0,0-3 0 16,3-3 0-16,-6-2 54 0,3 0 8 16,-3 2 2-16,-1-2 0 0,-5 0-52 0,-3 0-12 15,3 2 0-15,-6-2 0 0,-3-1 0 16,-3 4 0-16,0-1 0 0,-3 3 0 0,1-2 0 16,-1 2 0-16,-3 3 0 0,0-3 0 0,3 5 0 15,-3 0 0-15,0 3 0 0,0 0 0 0,3 3-48 16,0 2-13-16,0 1-3 0,3-1 0 0</inkml:trace>
  <inkml:trace contextRef="#ctx1" brushRef="#br1" timeOffset="6547.997">14041 1357 1036 0,'-3'-3'23'0,"3"3"5"0,3-2 0 0,3-4 1 0,-6 4-29 0,3-4 0 0,3 4 0 0,3-3 0 0,0 2 0 16,0 0 0-16,-3 1 0 0,3-1 0 0,0 3 57 0,-3 0 6 15,-6 0 1-15,0 0 0 0,9 5-52 0,-3 1-12 16,-6-6 0-16,3 7 0 0,-3 4 0 0,0 0 0 15,-6-1 0-15,0 3 0 0,-3-2 0 0,0 0 0 16,-3-1 0-16,0 1 0 0,-6 2 0 0,3-2 0 16,9-3 0-16,-8-1 0 0,-1 1 0 0,0 0 0 15,9-2 0-15,0-1 0 0,3 0 0 0,3-5 0 16,0 0 0-16,0 0 0 0,3 3 0 0,-3-3 0 16,0 0 0-16,9-3 0 0,9 3 0 0,-3 0 0 15,-7-2 0-15,4-1 0 0,3 3 0 0,0-3 0 16,3 1 0-16,-3-1 0 0,0 3 0 0,0 0 0 0,0 0 0 0,2 3 0 15,-5-3 0-15,3 2 0 16,3 4 0-16,0-6 0 0</inkml:trace>
  <inkml:trace contextRef="#ctx1" brushRef="#br1" timeOffset="7428.005">16714 979 806 0,'0'0'36'0,"0"0"7"0,0 8-35 0,-6 5-8 0,3 3 0 0,0 5 0 15,-2 5 80-15,2 6 13 0,-3 2 3 0,3 6 1 16,-3 0-35-16,0-1-7 0,-3 4-2 0,3-1 0 16,3-2-33-16,0 0-6 0,-3-6-2 0,3-2 0 15,3-1-12-15,0-1 11 0,3-4-11 0,-3-5 10 16,0 0-27-16,3-2-6 0,0-6-1 15,0 0-378-15,0-2-76 0</inkml:trace>
  <inkml:trace contextRef="#ctx1" brushRef="#br1" timeOffset="7835.001">16625 1010 1267 0,'3'-2'28'0,"3"-1"5"0,-3 0 2 0,9 1 1 0,3-4-36 15,6 1 0-15,2 3 0 0,7-4 0 0,6 1 0 0,3-3-14 16,5 3 1-16,7-6 0 0,5 3 47 0,4-2 10 16,-1 2 1-16,7 0 1 0,-1-3-13 0,4 1-2 15,2-1-1-15,4 0 0 0,-4 3-16 0,4 1-3 16,-4-4-1-16,-2 3 0 0,2 0-10 0,-3-2 10 15,1 2-10-15,-4 0 10 0,-2 0-10 0,-10 5 0 16,-2-2 0-16,-3-1-11 0,-7 6 11 0,-5 0 0 16,-3 0 8-16,-3 3-8 0,-1 0 0 0,-5 2 0 15,-3 3 0-15,0 3 8 0,-6-3 12 0,0 5 4 16,-1 0 0-16,1 5 0 0,-6-2 6 0,3 3 2 0,-3-1 0 0,0 4 0 16,3 1-10-16,-3 1-2 0,-3 3 0 0,0-1 0 15,3 3-20-15,-3-2 0 0,0-1 0 0,0 1 0 16,-3-4 0-16,0 4 0 0,-1-6 0 0,1 0 0 31,0-2-31-31,-3-1-10 0,3-2-3 0,-3 0 0 16,-3-3-11-16,0-2-2 0,3 2-1 0,-3-2-401 0,1-1-80 15</inkml:trace>
  <inkml:trace contextRef="#ctx1" brushRef="#br1" timeOffset="8197.999">16694 1762 964 0,'0'0'43'0,"8"-6"9"0,-2-1-42 0,3 1-10 0,3 1 0 16,6 0 0-16,3-1 52 0,6 1 9 0,0-3 2 0,5 0 0 15,7-2 1-15,6 2 1 0,5-3 0 0,7 3 0 16,2-2 8-16,7 2 2 0,-1 0 0 0,7 0 0 16,5 0-26-16,3 3-5 0,1 2 0 0,2-2-1 15,6-1-25-15,1 1-5 0,2 0-1 0,-3 5 0 16,-2 0-12-16,-7 0 0 0,0-3 0 0,-2 3 0 15,-10-3 0-15,-2 3 0 0,-13 0 0 0,-2-2 0 16,-9-1-56 0,-7 1-7-16,-2-1-1 0,-6 0-456 0,-3-2-92 0</inkml:trace>
  <inkml:trace contextRef="#ctx1" brushRef="#br1" timeOffset="8669.004">17649 873 57 0,'0'0'0'0,"6"-6"0"0,0 1 0 0,0 0 0 16,-3 2 218-16,3 1 38 0,0-1 8 0,-6 3 2 15,0 0-156-15,9 5-31 0,-3 1-7 0,0 1 0 16,0 7-27-16,-6 2-5 0,3 2 0 0,-3 6-1 16,0 0 3-16,0 5 1 0,0 3 0 0,-3-1 0 0,3 4-27 15,-3-4-6-15,0 7-1 0,0-4 0 16,0-5-9-16,3 3 12 0,0-6-12 0,0 3 12 0,0-5-12 0,3 0 0 15,0 0-10-15,0-3-706 16</inkml:trace>
  <inkml:trace contextRef="#ctx1" brushRef="#br1" timeOffset="9152.999">17298 1780 288 0,'0'0'25'0,"0"0"-25"0,0 0 0 0,-6 6 0 0,-3-1 164 0,0 3 27 16,-3 0 5-16,3 5 2 0,-3-2-135 0,0-1-27 15,-3 3-6-15,4-2-1 0,-1 0-29 0,3-1-16 16,-3 1 1-16,3-1 1 15,0 1-42-15,3-3-9 0</inkml:trace>
  <inkml:trace contextRef="#ctx1" brushRef="#br1" timeOffset="9317.998">17134 1839 518 0,'0'0'46'0,"0"0"-37"0,0 0-9 0,0 0 0 16,0 0 140-16,9 0 27 0,3 0 5 0,0 2 0 15,0-2-115-15,3 3-23 0,2-3-5 0,4 5-1 16,-3-2-1-16,3 2-1 0,0-2 0 0,0 2 0 16,-3-2-53-1,2 2-10-15</inkml:trace>
  <inkml:trace contextRef="#ctx1" brushRef="#br1" timeOffset="9753.004">18042 1722 864 0,'0'0'76'0,"0"0"-60"0,0 0-16 0,0 0 0 16,3 8 71-16,3-3 11 0,-3 1 2 0,3-1 1 16,0 3-41-16,3 0-8 0,-3 0-1 0,0-3-1 15,5 6-7-15,-2-3-2 0,3-1 0 0,0 1 0 16,-6 0-13-16,6 0-4 0,-3 0 0 0,0 0 0 16,0-3-16-16,0 3-4 0,-3-2-1 0,0-4-602 15</inkml:trace>
  <inkml:trace contextRef="#ctx1" brushRef="#br1" timeOffset="9913.999">18283 1783 172 0,'0'0'8'15,"0"0"1"-15,0 0-9 0,0 0 0 0,0 0 0 0,0 0 0 0,0 0 219 0,0 0 41 16,0 0 9-16,-6 5 2 0,0 1-198 0,0 1-39 16,-3 1-8-16,-3 3-2 0,3 2 8 0,0 0 2 15,-2 1 0-15,2 2 0 0,-3 2-6 0,0 1-2 16,0-6 0-16,3 3 0 0,0 0-14 0,0 2-4 15,0-2 0-15,0 0-660 0</inkml:trace>
  <inkml:trace contextRef="#ctx1" brushRef="#br1" timeOffset="11151.004">17072 1098 576 0,'0'0'51'0,"0"0"-41"0,0 8-10 0,0-3 0 0,0 0 78 0,-3 3 14 15,-3 3 2-15,3-1 1 0,-6 4-51 0,3-1-9 16,0-3-3-16,0 4 0 0,0-4-9 0,0 1-3 15,3-1 0-15,-3-2 0 0,3 3-1 0,0-3-1 16,3-8 0-16,0 0 0 0,0 5-6 0,0-5-2 16,3 8 0-16,3-3 0 0,0-2 3 0,3 0 1 15,-3-3 0-15,6 0 0 0,0-3 2 0,0 0 0 16,-1-2 0-16,1 2 0 0,3-2-16 0,-3 2 0 16,0 1 0-16,0-1 0 15,-3 3-48-15,0-3-7 16,0 3-1-16,0-2 0 0</inkml:trace>
  <inkml:trace contextRef="#ctx1" brushRef="#br1" timeOffset="11345.998">17217 1121 864 0,'0'0'76'0,"0"0"-60"0,0 0-16 0,0 0 0 16,0 0 47-16,-3 11 6 0,0 0 2 0,3 2 0 15,-3 0-17-15,1 3-3 0,2 3-1 0,0-4 0 16,0 4 15-16,0-1 3 0,-3 1 1 0,6-1 0 16,2-2-11-16,-2 0-2 0,0 3-1 0,3-3 0 15,-6-1-25-15,6 1-5 0,0-2-1 0,0 1 0 16,-3-1-40-16,3-1-9 0</inkml:trace>
  <inkml:trace contextRef="#ctx1" brushRef="#br1" timeOffset="11995.997">18149 1000 518 0,'-9'0'23'0,"3"2"5"0,0 1-28 0,0 0 0 0,-3-1 0 0,-3 6 0 0,-2 3 101 0,-1 2 15 16,0-2 4-16,0 5 0 0,0-1-65 0,0 4-13 16,-3 2-2-16,6 0-1 0,-2 3 20 0,5-3 4 15,0 3 1-15,0-3 0 0,6 0-20 0,0-2-3 16,3-1-1-16,3 1 0 0,3-3-24 0,3-3-4 16,0 0-2-16,2-2 0 0,4-1 5 0,0-2 1 15,0-2 0-15,3-1 0 0,3-2-3 0,0-3 0 16,-1-3 0-16,-2 0 0 0,0-2-13 0,0 0 9 15,-6-3-9-15,0 0 8 0,-3 0-8 0,-3 0 10 16,-3-3-10-16,-3 4 10 0,-6-4-2 0,0 3-8 16,-9 0 12-16,0 3-4 0,-3-3 7 0,-6 3 1 15,1 2 0-15,2 0 0 0,-3 1-8 0,3 2-8 16,0 0 11-16,3 2-11 0,-2 1 0 0,5 0-11 0,0 2 0 16,3 0-753-16</inkml:trace>
  <inkml:trace contextRef="#ctx1" brushRef="#br1" timeOffset="13226.004">16057 1418 57 0,'-6'10'0'0,"3"-2"0"15,-3 6 0-15,3 1 0 0,-3 4 0 0,3 2 0 0,0 6 225 0,0 2 40 16,-3 0 8-16,3 0 2 0,3 0-191 0,-3-3-39 16,3 1-7-16,3-3-2 0,-3-3-16 0,3-3-3 15,0-2-1-15,0-2 0 0,-3-1 7 0,3-3 1 16,-3 1 0-16,3-6 0 0,-3-5-8 0,0 0 0 16,0 0-1-16,0 0 0 0,0 0 0 0,6-5 0 15,0 0 0-15,0-3 0 0,0-3-7 0,0 1-8 16,-3-6 11-16,-1 0-11 0,1 0 0 0,0-5 0 15,-3 0 0-15,0-6 0 0,0 3 0 0,0 0 0 16,0-2-15-16,0 2 5 0,0 0-3 0,0 1-1 0,3-1 0 16,0 3 0-16,0 2 14 0,3 1 0 15,3 4-10-15,0 1 10 0,0 0 0 0,3 2 0 0,0 3 8 0,0 0-8 16,0 3 15-16,-3 5-3 0,6-3 0 0,-4 6 0 16,1 0-12-16,0 2 11 0,-3 3-11 0,0 3 10 15,0-1-10-15,-3 3 0 0,-3 1 0 0,0 2-11 16,-3-1 27-16,0-1 6 0,-6-1 1 0,0 0 0 15,-3-2 1-15,-3-1 0 0,3 3 0 0,-3-2 0 16,-2-3-13-16,2 3-3 0,-6-3 0 0,6-1 0 16,-3-1-8-16,3-1-12 0,3-2 2 15,0-3 1-15,0 0-57 16,3-3-11-16,0-2-3 0</inkml:trace>
  <inkml:trace contextRef="#ctx1" brushRef="#br1" timeOffset="14235.997">16280 1206 1036 0,'0'0'23'0,"0"-8"5"0,6 3 0 0,0-3 1 0,0 0-29 0,6 0 0 0,2 0 0 0,1 0 0 0,0-2 57 0,0-1 6 15,3 0 1-15,-3 6 0 0,3-3-52 0,-3 3-12 16,-1 0 0-16,-2 2 0 0,-3 6 54 0,3-3 8 16,-3 5 2-16,-3 0 0 0,0 6-52 0,-3 2-12 15,0 3 0-15,-3 5 0 0,-6 3 0 0,3 0 0 16,-6 0 0-16,0 2 0 0,-3 0 0 0,0-2 0 16,3-3 0-16,-5-2 0 15,2-1 0-15,0 1 0 0,3 0 0 16,-3-4 0-16,0 4 0 0,0-6 0 15,3-5 0-15,0 3 0 0,3-6 0 0,3 0 9 16,3-5-9-16,0 0 8 0,0 0 4 16,0 0 1-16,0 0 0 0,0 0 0 0,0 0 7 15,0 0 2-15,9 0 0 0,3 0 0 0,0-2-22 0,0 2 0 16,0-3 0-16,3 0 0 0,0 3 0 0,0 0 0 0,2 0 0 0,1 3 0 16,-3 0-42-16,0 2-6 0,0 0-2 0,0 0 0 0</inkml:trace>
  <inkml:trace contextRef="#ctx1" brushRef="#br2" timeOffset="21938.996">14172 1127 57 0,'0'0'0'0,"0"0"0"0,0 0 0 0,0 0 0 0,0 0 129 0,0 0 21 15,0-6 4-15,0 6 1 0,3-2-108 0,-3 2-22 16,0 0-4-16,3-8-1 0,3 3-20 0,-3-1 0 0,3 1 0 16,-6 5 0-16,3-5 0 0,0-1 12 0,3 1-2 0,-3 0-1 15,0 0 11-15,0-1 3 0,3 1 0 0,0-3 0 16,0 0-5-16,3 0-1 0,-3 0 0 0,6 0 0 15,3 0-6-15,-3-2-2 0,-4-1 0 0,7 1 0 16,6-4-9-16,-3 4-12 16,-3-3 2-16,0-1 1 0,6 1-7 0,-4 0 0 0,4-3-1 0,-3 0 0 15,0 3 17-15,3-3 0 0,-3 3-8 0,0-3 8 16,2 0 16-16,-2-2 6 0,3 2 2 0,3-3 0 16,0 1-10-16,-3-1-2 0,2 1 0 0,4-1 0 15,0 6 4-15,3 0 0 16,-3-6 0-16,5 3 0 0,1 0-16 0,0 0 9 15,2 1-9-15,1-1 8 0,0 2-8 0,0-1 0 16,-1 1 0-16,4 1 0 0,-3 0 0 16,5 0 0-16,-2 2 0 0,3 1 0 0,2-1 0 15,-2 3 0-15,3-3 0 0,-4 3 0 0,1-2 0 0,3-1-9 0,-4 1 9 16,4 2 0-16,0 2-8 0,-1-1 8 0,1-1 0 0,0 0 0 16,-1 2 0-16,-2 1-8 0,-3 0 8 0,2-3 0 15,1 3 0-15,0-1 0 0,-1-2 8 16,1 3-8-16,3 0 8 0,-4 2-8 15,1 0 0-15,0 1 0 0,-1 2 11 16,-2-3-11-16,0 1 12 0,-1 2-12 0,7 0 12 0,0 0-4 0,-1 2 0 0,-2 3-8 0,6 1 13 0,-7-1-4 16,1 3-1-16,0 3 0 0,-1-3 0 0,1-1 0 15,6 1 0-15,-7 3 0 0,7-3-8 0,-6 5 12 16,2 0-12-16,1 1 12 0,-3 1-12 0,2 1 0 16,1 0 0-16,-3 0 0 0,-1 0 0 0,1 0 0 15,0 0 0-15,-1 0 0 0,-2 2 0 0,-3-2 0 16,-1 0 0-16,-2 0 0 0,3-3 0 0,-6 0 0 15,-7 3 0-15,4 0 0 0,-6-5 0 0,3-1 0 0,-6-2 0 16,0 0 0-16,-6 0 0 0,-1 0 0 0,-2-3 0 16,0 0 8-16,-6 1-22 0</inkml:trace>
  <inkml:trace contextRef="#ctx1" brushRef="#br2" timeOffset="22200.013">17774 555 1134 0,'0'0'50'0,"0"0"10"0,0 0-48 0,0 0-12 0,0 0 0 0,0 0 0 0,9 0 12 0,-3 0 0 16,3 3 0-16,0 2 0 0,-3 3-12 0,3 3 0 16,0-6 0-16,0 3 0 0,-4 5 0 0,4-2 0 15,-3 2-8-15,3 0 8 0,-3 3 0 0,0 0 16 16,-3 0-4-16,0 0 0 0,0-3-3 0,-3 3-1 15,0-3 0-15,-6 0 0 0,0-2-8 0,-6-3 12 16,0 0-12-16,-2 0 12 0,-1-3-12 0,0 0 0 16,-3-2-12-16,0 0-542 0</inkml:trace>
  <inkml:trace contextRef="#ctx1" brushRef="#br2" timeOffset="23823.009">13181 1259 403 0,'0'0'36'0,"6"-5"-36"15,-3-1 0-15,3-1 0 0,0 1 44 0,-3-2 1 16,3 0 1-16,0-2 0 0,0 2 2 0,0 0 0 15,0 0 0-15,0-3 0 0,0 3-9 0,0-2-2 16,0-1 0-16,0 1 0 0,2-1-23 0,-2 1-5 16,3-1-1-16,0 0 0 0,3 1-8 0,0-1 0 15,0-2 0-15,0-3 0 0,-3 3 0 0,6-3 0 16,0 3 0-16,-1 0 0 0,-8-3 0 0,6 0 0 16,6-3 0-16,-6 3-11 0,0 1 11 0,0-1 0 15,3-3 0-15,3 1 0 0,0 2 0 0,-1-3 0 0,-2-2 0 16,6 3 0-16,0-4 0 0,0 1 0 0,-6 0 0 15,3 0-8-15,2 0 8 0,-2 0 0 0,3 2 0 16,0-2 0-16,0 0 0 0,3 2 0 0,2-2 8 0,-5 2-8 16,-3 1 18-16,3-1-1 0,6-2 0 0,-7 3 0 15,1 2 5-15,3-3 1 0,3 3 0 0,-3 1 0 16,3-1-3-16,-1 0 0 0,1 0 0 0,3-3 0 16,0 4-20-16,-1-4 8 0,-2 6-8 15,6-3 0-15,6 3 0 0,-4-1 0 0,-5 4 0 0,3-3 0 16,6-1 0-16,-4 4 0 0,1-1 0 15,0 1 0-15,-1-1 0 0,1 3 0 0,0 0 0 0,0-2 0 16,2-1 0-16,4 0 0 0,0 4 0 0,-1-1 0 16,4 2 0-16,-3-2 0 0,-1 0 0 0,1 3 0 15,-3 0 0-15,2 0 8 0,4-1-8 0,0 1 0 16,-7 0 0-16,4-1 0 0,0 1 0 0,-1 0 0 0,-2 0 11 16,0 2 4-16,-4-2 1 0,4 5 0 0,-6-3 9 0,3 0 3 15,2 1 0-15,-2 2 0 0,0 0-3 16,2 2 0-16,-2-2 0 0,0 6 0 15,3-4-17-15,-7 4-8 0,4 1 0 0,-6 1 8 0,-3 0-8 16,2 0 0-16,-2 3 0 0,3-3 0 0,0 2 0 16,-1 1 0-16,-2 2 0 0,3 3 0 0,-6-3 8 15,3 1-8-15,-1-1 12 0,-2 0-4 0,3 3-8 0,-3 2 0 16,-3 4 0-16,2 1 0 0,-2-1 12 0,-3-1-4 16,0 3 0-16,0-1 0 0,0-2-8 0,0 3 0 15,-4 0 0-15,4 0 0 0,-3 2 0 0,0-2 0 16,0-5 0-16,3 5 0 0,0-1 0 0,3-4 0 0,-4-3 0 15,1 0 0-15,0 2 0 0,0-2 0 16,-3 3 0-16,3-4 8 0,-3 1-8 0,-1 0-12 0,1-3 2 0,-3 1 1 31,-3-6-61-31,0 2-12 0,0-2-2 0</inkml:trace>
  <inkml:trace contextRef="#ctx1" brushRef="#br2" timeOffset="24167.001">16699 569 921 0,'0'0'82'0,"0"-6"-66"0,-2 1-16 0,2 2 0 0,0 3 60 0,0 0 9 16,0 0 2-16,0 0 0 0,0 0-47 0,0 0-10 15,8-2-2-15,-8 2 0 0,3 5-12 0,3 0 9 16,0 1-9-16,-3 1 8 0,3 1 32 0,0 6 7 15,0-4 1-15,0 3 0 0,3 3-17 0,-3 0-3 16,0 3-1-16,3 2 0 0,0 0-13 0,-3-2-2 16,0-1-1-16,3 1 0 0,0-1-11 0,-3-2 8 15,-1-3-8-15,-2 0 8 0,3 1-8 16,-3-4 0-16,0-2 0 0,-3-3 8 0,0-5-8 0,-3 3 8 16,-6-3-8-16,4 0 8 0,-10 0 1 0,3-3 0 15,-6-2 0-15,0 0 0 0,0 0-9 0,-3-1 0 16,3-2 0-16,7 3 8 0,-4 0-8 0,6 2-9 15,-3 1 9-15,3-1-482 16,0 0-89-16</inkml:trace>
  <inkml:trace contextRef="#ctx1" brushRef="#br2" timeOffset="25814.006">17283 1000 806 0,'0'0'17'0,"3"-6"4"0,-3 6 1 0,3-2 2 15,-3 2-24-15,0 0 0 0,3-5 0 0,-3 5 0 0,0 0 56 0,0 0 6 16,0 0 2-16,0 0 0 0,-3 10 0 0,-3 3 0 0,-3 6 0 0,-6 2 0 16,-6 3-52-16,0 5-12 0,-5 3 0 0,-4 2 0 15,-3 1 0-15,-3 2 0 0,1-3 0 0,-1 0 0 16,0 1 0-16,4-4 0 0,5-4 0 0,0-1-372 15,6 1-78 1</inkml:trace>
  <inkml:trace contextRef="#ctx1" brushRef="#br2" timeOffset="26320.998">18209 1016 806 0,'0'0'36'0,"0"0"7"15,0 0-35-15,0 0-8 0,0 8 0 0,-6 0 0 16,-3-1 53-16,0 4 9 0,-3 2 2 0,-6 6 0 15,-3-1 0-15,-6 3 0 0,1 1 0 0,-4-1 0 16,3 0-35-16,3 3-6 0,-3-3-2 0,4 0 0 0,-4 0-9 0,6 0-1 16,0-2-1-16,3 0-617 15</inkml:trace>
  <inkml:trace contextRef="#ctx1" brushRef="#br2" timeOffset="27330.028">17432 947 806 0,'0'0'17'0,"0"0"4"15,0 0 1-15,0 0 2 0,-6 5-24 0,3 3 0 0,-6-3 0 0,3 1 0 0,-3 4 56 0,3 1 6 16,-3 2 2-16,0 0 0 0,0 1-52 0,3 1-12 16,0-4 0-16,3 0 0 0,3-1 54 0,0 1 8 15,0-1 2-15,3 1 0 0,3-3-52 0,0-3-12 16,0 0 0-16,3-5 0 0,0 0 54 0,0 0 8 16,3-2 2-16,0-4 0 0,-3 1-52 0,0-3-12 0,0 3 0 0,0 0 0 15,-1-3 0-15,-2 0 0 16,0 0 0-16,-3 0 0 0,0 0 0 0,-3-3 0 0,0 3 0 15,0 1 0-15,-6-1 54 0,3 2 8 0,0-2 2 16,-3 3 0 0,3 0-103-16,-2 2-20 0,2-2-4 15,0 0-1-15,-3 5 52 0,6 0 12 0,0 0 0 0,0 0-447 0,0 0-86 0</inkml:trace>
  <inkml:trace contextRef="#ctx1" brushRef="#br2" timeOffset="28104.002">18194 931 1036 0,'0'0'23'0,"6"-3"5"0,-3 1 0 0,0-4 1 0,3 4-29 0,-3-1 0 0,3-2 0 0,-4 0 0 0,4 2 57 0,0-2 6 15,0 2 1-15,0-2 0 0,3-1 0 0,0 4 0 16,0-4 0-16,0 4 0 0,0-1 0 0,3 0 0 15,-3 3 0-15,0 0 0 0,0 0-52 0,-3 3-12 16,3 2 0-16,-6-2 0 0,-3-3 0 0,2 8 0 16,-2 0 0-16,-2 0 0 0,-4 2 0 0,0 1 0 15,0 0 0-15,-3 2 0 0,-3-3 0 0,3-2 0 16,-3 3 0-16,0 0 0 0,3-1 0 0,0-2 0 16,3-3 0-16,0 3 0 0,0-5 0 0,3 2 0 15,0 1 0-15,3-6 0 0,0 0 0 0,0 0 0 0,0 0 0 16,0 0 0-16,9 2 0 0,0 1 0 0,3-3 8 0,3 0-8 15,0 0 0-15,-3 0 0 0,3 0 0 0,0 0 0 16,2 0 0-16,-2 2 0 0,0-2 0 0,0 3 0 16,0 0-8-16,-3 2-5 0,-6-2-1 0,0-1-492 15,3 1-98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3T23:36:21.25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5943 14610 72 0,'3'-2'30'0,"0"4"-16"0,0-4-3 0,-3 2 12 15,0 0-3-15,3 0 0 16,0 0-7-16,-3 0-3 15,3 0 1-15,-3 0 3 16,3 0-8-16,0 0 3 0,0-3 2 16,0 3 0-16,-3 0 3 0,0 0 4 15,0 0 1-15,0 0-2 16,0 0 0-16,0 0-3 16,0 0 1-16,0 0-4 15,0 0 1-15,0 0-3 16,0 0 2-16,-3-3-4 15,0-2-2-15,0 5 0 16,0-3-1-16,-3 1 0 16,0-1 0-16,0 3-2 15,-3-3 1-15,0 3 0 16,-3 0 1-16,0-2 0 16,0-1 0-16,-2 3-2 15,-1 0 1-15,0 0-4 16,0 0 0-16,0 3 1 15,3-1 2-15,0 4-1 16,0-4-1-16,-3 1-2 0,1 5-1 16,2-3 2-16,-3 1 2 15,0 2 0-15,3-3 2 16,0 0-2-16,0 0-1 16,0 3 1-16,0 0 1 15,0 0-3-15,4 0 0 16,-1-3-1-16,0 3-2 15,0 0 3-15,0 0 0 16,0 3 3-16,3-1 1 16,0-2-4-16,0 3-1 15,0 0 3-15,3 2 1 16,0-3-3-16,0 4 1 16,0-1 0-16,0 3 0 0,0 0-3 15,0-1 2-15,0 1 1 16,0-2 0-16,0-1 0 15,0 0 2-15,0-2-3 16,0 2-2-16,0-3 2 16,0 6 2-16,-3-3 0 15,1-2-1-15,-1 0 1 16,0-1 1-16,0 1-3 16,0-1 0-16,0-2 1 15,-3 0 2-15,0 0-3 16,0 0 0-16,0 3 3 15,-6-6 3-15,3 0-4 16,0 1-3-16,0 2 1 0,4-3 2 16,-1 0 0-16,-3-2 2 15,3 5-4 1,0-6 0-16,-3 1 1 0,3 2 2 16,-3 1-1-16,3-1 2 15,0 0-4-15,-3 0 0 16,0 1 3-16,1-4 3 15,-1 1-2-15,0 0 0 16,0-1-1-16,0 1-2 16,0 0 1-16,0-3-1 15,-3 2 0-15,0-2 0 16,3 0 2-16,0 3 1 16,-2 0-4-16,-1-3 1 0,0 0-2 15,0 0 0 1,-3 0 2-16,0 0 2 0,0 0-3 15,1 0 0-15,-1 2 3 16,0-2 1-16,0 3-1 16,0-3-2-16,3 0 1 15,-3 0-1-15,3 0 0 16,-2 0 0-16,-1 0 0 16,3 0 0-16,0 0-3 15,-3 0 2-15,0 0-1 16,0 0 0-16,1 0 2 15,-1 0 0-15,0 0 0 16,3 0 2-16,0 0-1 16,0 0-1-16,-3 0 1 0,3 0-1 15,1-3 0-15,-4 3 2 16,0 0-1-16,0 0-1 16,3 0-2-16,-3-2 1 15,0 2 1-15,3 0 2 16,1 0-3-16,-1-3 0 15,0 3 1-15,3 0 0 16,0 0 0-16,0 0 2 16,3 0-3-16,-3 0 0 15,0 0 3 1,0 0-1-16,1 0-1 16,2 0-2-16,-3 0-1 15,3 0 2-15,-3 0 0 16,0 0 1-16,0 0 0 15,0 0 0-15,0 0 2 0,3 0-1 16,-3 0-1-16,1 0-2 16,-1 0 1-16,3 3 1 15,0-3 0-15,0 0 0 16,0 0 0-16,3 0-3 16,-3 0 2-16,3 0 1 15,-3 0 2-15,0 0-1 16,0 0 2-16,0 0-4 15,-3 0 0-15,1 0 3 16,-1 0 1-16,-6 0-4 16,3 0 1-16,0 0 0 0,-3 0 2 15,3 0-3-15,0 2-2 16,0-2 4-16,4 3 1 16,-1 0-3-16,0-3 1 15,0 0 0-15,0-3 0 16,-3 3 0-16,3 0 0 15,0 0 0-15,0 0 0 16,0 0 0-16,-2 0 0 16,-1 0 0-16,3 0 2 15,-3 0-3 1,0 0 0-16,0 0 3 16,0 3-1-16,3-3-1 15,0 0 1-15,1 0-1 16,-4 0-3-16,0 0 0 15,0 0 2-15,-3 0 2 0,6 0 0 16,-9 0-1-16,3 0 1 16,1 0 1-16,-1 0-3 15,0 0 0-15,3 0-1 16,0 2 0-16,3 1 2 16,0-3 0-16,0 0 0 15,3 0 0-15,1 2 0 16,-4-2 2-16,3 0-1 15,0 0-1-15,-3 0 1 16,3 0 1-16,-3 3-3 16,0-3 0-16,3 3-1 0,-3-3 0 15,0 2 2-15,0-2 0 16,1 3 0-16,-1-3 0 16,3 0 0-16,-3 3 0 15,3 2 0-15,0-2 0 16,0-1 0-16,0 1 0 15,0 0-3-15,0-1 2 16,0 1 3-16,0-1 1 16,0 4-4-16,-2-1-1 15,-1 0 1-15,0 1 2 16,0-1 0-16,3 3-1 16,-6 0-2-16,3 0 1 15,0 0 1-15,0 0 2 16,-3 0-3-16,3 0 0 0,1 2 1 15,-1 1 0-15,-3-1 0 16,6 1 2-16,0-3-3 16,0 0 0-16,0 5 1 15,3 0 2-15,0 0-3 16,-3 1 0-16,3 2-1 16,0-3 0-16,-3 0 2 15,0 3 2-15,1 0-3 16,2-3 0-16,0 5 1 15,-3-2 2-15,0 0-1 16,0-3 2-16,-3 1-7 0,3-1 1 16,0 0 1-16,0 3 3 15,0 0 0 1,3 2-1-16,0 4 1 0,-3 1-1 16,3 1-3-16,-3 3 2 15,1-6 1-15,2 3 0 16,0 5 2-16,0-3 1 15,0 1-1-15,0-6-2 16,0 0-2-16,0 0 1 16,0-2-1-16,0 4 0 15,0-4 2-15,3-3 0 16,-6-3 0-16,3 0 0 16,0 1 0-16,0-1 0 0,0 0 0 15,0 3 0 1,3 0 0-16,0 0 0 15,0 7 0-15,0 1 0 0,3-3 0 16,-5 1 2 0,2-4-3-16,-3 3 0 0,3 0 1 15,0-2 0-15,3 2 0 16,-6-2 0-16,3 2-3 16,0-3 2-16,3-2 1 15,0-3 0-15,0 1 0 16,0 2 0-16,0-3 0 15,0 3 0-15,0-3 0 16,0 0 2-16,0 0-3 16,0 3 0-16,0-3 1 15,0 9 0-15,0-4 0 0,0 1 2 16,0 4-3-16,3-7 0 16,-3 6 1-16,0-7 2 15,3 1-3-15,-3-2 0 16,0-4 3-16,0 3 1 15,6 6-4-15,-6-3 1 16,3 0 0-16,-3-3 0 16,3 0-3-16,0 0 2 15,-3 3 1-15,0-5 0 16,3 5 0 0,0 2 0-16,2-5 0 15,-5 1 0-15,3-1 2 16,0-3-3-16,0-2 0 0,0 0 1 15,3 0 0 1,-3-2 0-16,3 4 0 0,0-2 0 16,0 5 2-16,0-2-3 15,0-1 0-15,0 1 1 16,0 2 0-16,0 0-3 16,0-5 2-16,0 6 1 15,0-1 2-15,0-3-1 16,3-2-1-16,-6 6 1 15,6-6-1-15,-1-3 0 16,-2 5 0-16,0-7 0 16,3 5 0-16,0-3 0 15,-3 1 0-15,3-1 0 16,0-2 0-16,0 2 0 0,0-5 0 16,0 5-3-16,0 0 2 15,0-2 1-15,3-3 2 16,0 8-1-16,-1-3-1 15,-2-5 1-15,0 6-1 16,0-4 0-16,0 1 0 16,3 0 0-16,-6-3 0 15,3 7-3-15,0-1 2 16,3-6 1-16,3 0 0 16,-3 0 0-16,2 5 0 15,1 0 0-15,0-5 0 0,0 3 0 16,3-3 2-16,-3 0-3 15,0 0 0-15,0-5 1 16,-1-3 2-16,-2 5-1 16,0-7-1-16,3 7 1 15,-3-2 1-15,0-3-3 16,0-3 0-16,-3 6 1 16,0-3 0-16,3 3 0 15,-3 2 2-15,0-8-1 16,-4 6-1-16,1-3-2 15,3 3 1-15,-3-6 1 16,3 1 2-16,0-4-1 16,0 1-1-16,-3 0 1 15,0 0 1-15,0-1-3 16,0 1 0-16,0 0 1 0,-3 2 0 16,0 1 2-1,3-1 3-15,-6 3-4 0,3-2-3 16,0 2-2-16,0-11 5 15,0 6 3 1,-3-3-3-16,0 0-1 16,0 3 0-16,0-3-3 15,3 0 0 1,-3 3 4-16,0 0 1 16,0-3 0-16,3 3 1 15,-3 0-4-15,3-6 0 16,0 8 1-16,3-2 0 15,-3 0 0-15,2 0 0 0,1 0-3 16,0-1 0-16,0 4 2 16,0-1 0-16,0 1 1 15,3 2 2-15,0 0-3 16,0 0 0-16,6-3 1 16,-3 6 0-16,6-3-3 15,3 0 2-15,-1-3 1 16,1 1 0-16,0 2 0 15,0-3 0-15,0 1 0 16,0 4 2-16,-4-2-1 16,1 8-1-16,3-2 1 15,-3-1-1-15,-3 1-3 0,3-4 2 16,3 6 1 0,2 0 0-16,-5 0 0 0,3 0 0 15,0 0 0-15,3-2 2 16,-1 2-3-16,4-3 0 15,0 3 1-15,-3 0 2 16,0 0-1-16,-3 0-1 16,-1-3 1-16,1-2-1 15,0 5 0-15,0 0 0 16,0 0 0-16,-3 0 2 16,2 0-1-16,-2-3 2 15,6 3 0-15,-3 0 1 0,-3 0-5 16,0 0 1-16,-1 0 0 15,4 0 0-15,0 0-3 16,3 0 2-16,0 0 1 16,0 0 0-16,-1 0 0 15,-2 3 0-15,0-3 0 16,0 0 2-16,-3 0-1 16,-3 0-1-16,0 0 1 15,-1 0-1-15,1 0 0 16,0 0 0-16,-3 0 0 15,0 5 0-15,0-2 0 16,0 0 0-16,3-1-3 16,-3-2 2-16,0 0 1 15,2 0 0-15,1 0 0 16,0 6 2-16,0-4-1 16,0 1-1-16,0-1 1 0,0-2-1 15,0 0 0-15,2 0 0 16,1 0 0-16,3 0 0 15,0 0 0-15,0 0 0 16,0 6 0-16,-1-4 0 16,-2 1-3-16,0 0 2 15,0-3 3-15,-3 0 3 16,3 5-4-16,0-2-3 16,0-1 1-16,-1 1 0 15,4-3 1-15,0 0 0 16,0 0 0-16,0 0 0 0,-3 0-3 15,-1 0 2-15,1 0 1 16,0 0 2-16,3 0-1 16,0 0-1-16,3 5 3 15,-1-5 0-15,1 3-4 16,6-3-1-16,-6 0 1 16,-3 0 0-16,0 0 1 15,2 0 0-15,-2 3 0 16,0-3 0-16,0 0-3 15,0 2 2-15,2-2 1 16,1 0 2-16,0 0-1 16,-3 0-1-16,0 0 3 15,0 0 0-15,2 0-6 16,1-2 0-16,0 2 1 16,3 0 3-16,-3 0 0 0,-1 0-1 15,1 2-2-15,-3 1 1 16,-3-3 1-16,0 0 0 15,3 2 0-15,-3-2 2 16,2 6-1-16,1-4-1 16,0-2 1-16,0 0-1 15,0 0 0-15,0 0 0 16,-1 3-3-16,-2 0 0 16,3-3 2-16,3 5 2 15,0-2 0-15,0-1 2 16,2 1-2-16,1-3-1 15,0 5 1-15,-3-2 1 0,0 2-3 16,-1-5 0-16,4 8 1 16,-3-3 0-16,0-5 0 15,0 6 0-15,2-1 0 16,-5-2 0-16,3-3 0 16,0 5 2-16,-3-5-3 15,-1 0 0-15,1 3 1 16,3-3 0-16,0 0-3 15,3 0 2-15,-3 0 1 16,-1 0 2-16,1 0-1 16,-3 0 2-16,-3 2-2 15,3-2-1-15,0 3-2 16,-4-3 1-16,4 0 1 16,-3 0 0-16,0 0 0 0,0 0 0 15,3 0 0-15,-4 0 0 16,4 0 0-16,-3-3 0 15,0 3 2-15,0-2 1 16,0 2-4-16,0 0-1 16,2 0 1-16,1 0 2 15,0 0-2-15,0 0 0 16,0 0 1-16,-3 0 0 16,0 0 2-16,-1-3 1 15,1 3-1-15,6-5 1 16,-3 5-4-16,3-3 0 15,0 0 1-15,-4 1 2 0,4-4-1 16,0 6-1-16,0-2 1 16,-3-1-1-16,-1 0-3 15,1-2 2-15,0 5 1 16,0-3 2-16,3 3-1 16,0-2-1-16,-1-1-2 15,1-2 1-15,0 5 1 16,-3 0 2-16,0 0-3 15,-3 0 0-15,5 0 1 16,-5 0 2-16,3 0-1 16,-3 0-1-16,3 0 1 15,-3-3-1-15,-1 3-3 16,1 0 2-16,0-2 1 16,-3 2 2-16,0 0-1 15,0 0-1-15,0 0-2 0,0-3 1 16,0 3 1-16,-1 0 2 15,4-5-1-15,0 5-1 16,0 0-2-16,0 0 1 16,0 0 1-16,0 0 2 15,-1 0-1-15,-2 0-1 16,0 0-2-16,0 0 1 16,6 0 1-16,-3 0 2 15,3 0-1-15,-1 0-1 16,-2 0 1-16,0 5-1 15,0-5 0-15,0 0 2 0,3 0-3 16,0 0 0-16,-1-5 1 16,1 5 0-16,0 0-3 15,0-3 2-15,0 0 1 16,0 3 0-16,-1-2-3 16,4 2 0-16,-3 0 4 15,0 0 1-15,-3 0 0 16,3-6-2-16,-1 6 1 15,1 0 1-15,0 0-1 16,-3 0-1-16,3 0-2 16,0 0 1-16,-1-2-1 15,1-1-2-15,0 1 3 16,3 2 2-16,-3-3 0 16,0 3 2-16,-1-3-4 0,1-2 0 15,0 5 1-15,3-3 2 16,0 1-1-16,0-1-1 15,-4 3 1-15,1 0-1 16,0-5 0-16,-3 5 0 16,3-3-3-16,0 3 2 15,-1 0 1-15,1-3 0 16,-3 1 0-16,3-4 0 16,-3 6-3-16,6 0 2 15,-1 0 3-15,1 0 1 16,0-2-1-16,0-1-2 15,0 1 1-15,-1-4-1 16,1 6 0-16,3 0 0 0,-3 0-3 16,0 6 2-16,3-6 1 15,2 0 0-15,-2 0 0 16,-3 2 2-16,0-2-3 16,-3 0 0-16,-1 0-1 15,-2 0 0-15,0 0 2 16,-3 0 2-16,3 3-1 15,0-3-1-15,0 0-2 16,-4 0 1-16,1 0 1 16,3 0 0-16,0 0 0 15,0 0 2-15,0 2-3 16,0-2 0-16,2 0 3 16,1 0 1-16,-3 0-4 15,0 0 1-15,3 0 0 16,0 0 0-16,-1 0 0 0,1 0 0 15,0 0-3-15,0 0 2 16,3 0 1-16,-3 0 0 16,5-2 0-16,-2 2 0 15,0-3 0-15,-3 1 2 16,0-4-1-16,0 6 2 16,-1-5-2-16,1-3 2 15,3 8-4-15,0-3 0 16,-3 1-1-16,0-1-2 15,2-2 5-15,1 2 1 16,0-2 0-16,0 0-2 0,0 2 1 16,-4 0-1-16,4 1 0 15,-3-1 0-15,0 0 0 16,3 1 0-16,0-4 0 16,-1 1 0-16,1 0 0 15,0 2 2-15,0-2-3 16,3 0-2-16,-1 5 2 15,-2-8 2-15,0 2 0 16,-3 4 2-16,9-1-4 16,-10 0 0-16,1-2 1 15,-3 2 2-15,0 1-1 16,3-6-1-16,0 5 1 16,-3-2-1-16,-1 0 0 15,4-1 0-15,-3 1 0 16,3 0 2-16,0 2-1 0,-3-10-1 15,-1 0 1-15,4 5-1 16,-3-5 0-16,3 2 0 16,-3 0 0-16,0 1 0 15,0 2 0-15,-1-3 2 16,1-2-1-16,-3 5-1 16,3-3 3-16,-3 1 0 15,3-3-4-15,0-1 1 16,-3 1 0-16,-1-3 2 15,1 0-1-15,-3 3-1 16,-3 0-2-16,3-3 1 16,0 0 3-16,-3-5 1 0,0 3-4 15,0-1-1-15,0 1 1 16,0 2 2-16,-3-3 0 16,2-2 2-16,-5 2-2 15,6-4-1-15,0-1 1 16,-3 0-1-16,0 0 0 15,3-2 0-15,-9 5 2 16,6-3 1-16,-6-3-4 16,6 9-1-16,-6-3 1 15,6 2 2-15,-3-5-2 16,0-5 0-16,0 8 1 16,0-3 0-16,0 0 0 15,-3 3 2-15,3 0-3 16,-3-3 0-16,0 0 1 0,0-5 0 15,0 3 0-15,0-1 0 16,3 4 0-16,-3-4 0 16,0 3 0-16,0 1 0 15,0 1 2-15,0 1 1 16,0 3-1-16,-3-1-2 16,3-5-2-16,0 3 1 15,-6 0 1-15,3 2 0 16,-3 1-3-16,0-3 2 15,3 2 1-15,0-7 0 16,-6 5 0-16,9-6 0 16,-6 6-3-16,0 2 2 15,0 1 3-15,3-1 1 16,0 1-1-16,0-1 1 16,-3 4-4-16,0-1-2 0,0 0 2 15,1 0 0-15,-4 3 1 16,3-1 0-16,0 4 0 15,-3-1 0-15,3-2-3 16,-3 2 2-16,0-2 1 16,0 0 0-16,3 2 0 15,-3 1 2-15,0-1-1 16,-3 1-1-16,0 2-2 16,1-3 1-16,-1 1-1 15,0 2 0-15,0 0 4 16,-3 0 1-16,0 2-4 15,-3 1 1-15,0 0 0 0,-3 0 0 16,1-1 0 0,-1 1 0-16,0-3-3 0,-3 3 2 15,0-1 3-15,1 1 1 16,-1 0-4-16,0 0-1 16,3 2-2-16,-3-2 0 15,3-3 5-15,-2 2 1 16,2 1 0-16,0 0-2 15,0-3 1-15,-3 0-1 16,-3 3-3-16,-2-1 0 16,-4 4 2-16,3-1 0 15,0 0 3-15,1 1 1 0,-4 2-4 16,0 0-1-16,3 0 3 16,-2 0 1-1,-1 5-3-15,0-8-1 0,3 1 1 16,1 2 0-16,-1 0 1 15,-3 0 0-15,0 0-3 16,1 0 2-16,-1 5 1 16,3 0 2-16,0 1-3 15,1 2 0-15,-1-8 1 16,0 5 2-16,3-5-3 16,1 0 0-16,-1 0 1 15,3 0 0-15,-3 0 0 16,0 0 2-16,-2 0-3 15,-1 0 0-15,-3 0 1 0,3 8 0 16,1 0 0-16,-1-3 0 16,0-2 2-16,0-1 1 15,0-2-4-15,4 0-1 16,-4 0 1-16,0 0 2 16,0 3 0-16,4-3-1 15,-4 0-2-15,0 0 1 16,-3 0 1-16,-2 3 2 15,-1-1-3-15,3-2 0 16,-3 3 1-16,4-3 0 16,-1 0 2-16,-3 0 1 15,3 0-4-15,1 0-1 16,5 0 1-16,0 0 2 16,3 0-2-16,-2 3 0 0,-4-1 1 15,-3-2 0-15,0 0 0 16,4 0 0-16,-1 3 0 15,3-3 0-15,-3 0 0 16,3 0 2-16,-2 0-1 16,2-3 2-16,0 3-4 15,-3 0-2-15,4-2 2 16,2 2 2-16,0 0 0 16,0 0-1-16,-3 0 1 15,-2 0-1-15,-1 0-3 16,0-3 2-16,0 3 1 15,0 0 0-15,1-3 0 16,-1 3 2-16,0 0-3 16,3 0 0-16,1 0-1 0,-1-2 0 15,0 2 2 1,0 0 0-16,0 0 0 0,1 0 0 16,-4 0 0-16,-3 0 0 15,0 0 0-15,1 0 0 16,2 2 0-16,0-2 2 15,0 0-1-15,1 0-1 16,-1 0-2-16,0 0 1 16,0-2 1-16,-2 2 2 15,2 0-1-15,3 2-1 16,-3-2-2-16,0 0 1 0,-5 3 1 16,2-3 0-16,0 3 0 15,4-3 0-15,-4-3 0 16,3 3 0-16,-3 0 0 15,4-3 2-15,2 3-1 16,-3 0-1-16,0 0-2 16,3 0 1-16,1 3 1 15,-1-6 2-15,0-5-3 16,-3 8 0-16,1 0 1 16,-1-5 2-16,3 0-1 15,0 2-1-15,0 1 1 16,4 4-1-16,-1-4-3 15,0 4 2-15,0 1 3 16,0-8 1-16,0 2-4 0,1 0-1 16,-4 1 3-1,6-1 1-15,0-2-3 0,3-1-1 16,-2 1 1-16,-1 2 2 16,-3 1-2-16,0-1 0 15,0 0 1-15,0 1 2 16,1-1-1-16,2 1-1 15,-3 2 1-15,0 0-1 16,0 0 0-16,1-3 0 16,-1 0 0-16,0 1 2 15,0-1-3-15,-3 0 0 16,4 1-1-16,-1-1 0 16,0 0 2-16,-3 1 2 15,0 2-1-15,-2-3-1 0,-1 3 1 16,0 0-1-16,0 0 0 15,6 0 0-15,1 0 0 16,-1 3 0-16,3-1-3 16,3-2 2-16,0 0 1 15,3 0 0-15,3 0-14 16,4-2-5-16,-1-1-45 16,3 3-19-16,3-5-32 15</inkml:trace>
  <inkml:trace contextRef="#ctx0" brushRef="#br0" timeOffset="1">9723 15735 132 0,'-3'-3'49'0,"3"3"-26"0,3 3-12 15,-3-3 15-15,3 5 1 16,3 6 3-16,-3 2-3 16,3 13-2-16,0 3-13 15,0 8 3-15,0 1 3 0,-3 4-6 16,0 3 1-16,0-5-8 0,0-1-1 15,0-2-2-15,0-2 1 16,0-9 0-16,0 1 1 16,-3-9-9-16,0-5-4 15,0-2-20-15,-3-8-8 16,0 2-25 0,-3-10-9-16,0 2-11 15</inkml:trace>
  <inkml:trace contextRef="#ctx0" brushRef="#br0" timeOffset="2">9628 16039 188 0,'0'8'71'0,"0"-8"-38"0,3 0-28 0,3 0 19 0,3-3 2 15,3 1 7-15,6-6-16 16,0 5-5-16,2-2-7 15,1 0-4-15,3 5 0 0,0-3-1 16,-3 0 0-16,-3 1-31 16,-1-4-12-16</inkml:trace>
  <inkml:trace contextRef="#ctx0" brushRef="#br0" timeOffset="3">9911 16031 208 0,'0'21'79'0,"6"-5"-42"0,0-3-28 0,0-7 22 15,3 2-10-15,0 2-2 16,2 1-7-16,1-1-2 15,0 1-6-15,0-3-3 0,0 2 0 16,-3-2-10-16,0 0-2 16,-3-2-23-16,0-1-8 15,-6-5-9-15,0 0-1 16,0 0-25-16</inkml:trace>
  <inkml:trace contextRef="#ctx0" brushRef="#br0" timeOffset="4">10152 16013 140 0,'-9'2'55'0,"9"4"-30"0,-6 12-14 16,3-10 18-16,-3 8 7 15,-3 2 5-15,-3 6-6 0,0 3-4 16,0 4-17-16,1-4-7 15,-1 7 0-15,3-5-6 0,0-5-1 16,3-3-18-16,0-7-5 16,3-4-42-16,0-5-18 15</inkml:trace>
  <inkml:trace contextRef="#ctx0" brushRef="#br0" timeOffset="5">10259 16089 160 0,'0'6'63'0,"0"4"-34"0,-3 11-14 0,3-5 20 0,0 5-2 16,0 9 1-16,0 7-13 15,-3-3-5-15,6 0-9 16,-3 1-3-16,3-6 0 0,-3-5-2 16,3-3 1-16,-3-5-4 15,3 0 0-15,-3-8-4 16,0-6 1-16,0-4 4 16,0-6 2-16,0-8 0 15,-3-8-2-15,0-8-2 16,3-2-1-16,0-3 2 15,0-3 0-15,0 8-2 0,6-2 0 16,3-1 2-16,3-2 2 16,0 11-2-16,0 2-2 15,3 3 4-15,-1 8 3 16,4 7 3-16,0 12 3 16,0 4 6-16,-3 1 2 15,-6 2 4-15,-3 3 1 16,-9 3-4-16,-3-4-1 15,-3 7-10-15,-3-7-3 16,0-1-3-16,0-4 1 16,-3-2-11-16,-3-2-4 15,4-6-14-15,2-3-6 16,3-2-30-16,0-3-12 16,12 0-41-16</inkml:trace>
  <inkml:trace contextRef="#ctx0" brushRef="#br0" timeOffset="6">10578 16097 212 0,'0'3'79'0,"6"2"-42"0,-1-5-32 15,1 5 19-15,3-5 0 16,0 0 3-16,3 0-10 15,0-5-3-15,3 3-8 0,3-4-4 0,0-2-1 16,-3-2 1 0,-1-3 3-16,-2 2-2 0,-3 0-2 15,-6 1 0-15,0 2 1 16,-15-3-6 0,-3 3-4-16,-2 6 0 15,-4 4 4-15,-6 4 4 16,-3 9-4-16,6 1 1 15,1 3 5-15,5 2 4 16,3 0 1-16,6 6 3 16,6-1-1-16,6 3 2 15,9-2-4-15,9-6 1 0,2-5-3 16,10-6 2 0,6-15-24-16,6 0-10 0,-1-9-95 15,7-7-53 1,-1 8 79-16</inkml:trace>
  <inkml:trace contextRef="#ctx0" brushRef="#br0" timeOffset="7">3621 17124 128 0,'-3'0'49'0,"3"5"-26"0,0-2-5 16,0-3 18-16,0 0-5 15,0 0 2-15,3 2-10 16,3 1-2-16,0-3-12 15,0 0 1-15,6 0 1 0,-6 0-2 16,6 0 2-16,3 0-4 16,0 0 1-16,0 0-3 0,0 0 2 15,-1 0-2 1,1 0 2-16,0 0 0 16,3 0 3-16,0 0-3 0,3 0 1 15,-3-3-3-15,5 1 2 16,-2-1 0-16,0-2 1 15,0 5 2-15,0-5 1 16,3-3-3-16,-4 5-3 16,1-2-2-16,0-1-3 15,-3 4 3-15,-3-1 2 16,0 0-4-16,0 3-1 16,-4 0 0-16,1 0 0 0,0 3 0 15,0 0 0 1,0-1-3-16,0-2 2 15,0 6 7-15,0-6 4 0,3 0-5 16,0 0-3-16,-1 0-1 16,-2 0-1-16,0 0 0 15,0 2 0-15,0 1 0 16,3-3 0-16,0 0 0 16,0 0 0-16,0 0 0 15,-1 0 0-15,1 0 0 16,0 0 0-16,0 0 0 15,3 0 2-15,3 0-1 16,0 0 2-16,0 0-4 16,-1 0 0-16,-2 0 1 15,0 0 2-15,-3 0-1 16,0 0-1-16,-3 0 1 16,3 3 1-16,-3-3-3 15,-1 0 0-15,1 0 3 16,3 0 1-16,-3 0-1 0,0 0-2 15,0 0-2-15,0 0-1 16,0 0 4-16,0 0 1 16,0 0-3-16,-1 0 1 15,1 0-2-15,3 0 0 16,0 0 2-16,0 0 0 16,0 0 2-16,0-3 1 15,0 0-4-15,0 1 1 0,2-4 2 16,1 6 1-1,0-2-4-15,0 2-1 0,3 0 1 16,-3-3 2-16,0 3 0 16,-1 0-1-1,-2 0-2-15,0 0 1 0,0 0 3 16,0 0 1-16,3 0-4 16,-3 0-1-16,0 0 1 15,-4 0 0-15,-2 0 3 16,0 0 3-16,0-3-15 15,-3-2-6-15,0 5-34 16,0-5-13-16,0 2-79 16</inkml:trace>
  <inkml:trace contextRef="#ctx0" brushRef="#br0" timeOffset="8">3764 17320 96 0,'0'0'38'0,"0"0"-20"0,0 0-1 0,0 0 16 0,0 5 5 16,0 3 2-16,0 5-11 15,3 6-3-15,0-6-15 16,-3 8 0-16,3-2 0 0,0-1-4 16,0 1-2-16,0-4 2 15,-3 1 2-15,0-2 0 16,0-4 0-16,0-5-3 15,0 6 1-15,0-8 2 16,0 2 5-16,-3-5-4 16,3 0 0-16,0-5-4 15,0 2 1-15,0-8-2 16,0 6 2-16,0-5-6 16,3-4-1-16,3-2 0 15,0 3 0-15,0-8-3 16,3 3 2-16,0-1 1 15,0-2 0-15,0 8 0 0,0-6 0 16,0 11-3-16,8 0 2 16,-2 6-1-16,-3 2-2 15,0 5 0-15,-3 5 3 16,0 6 2-16,-3-2 2 16,0-1-1-16,-3 3 1 15,0 0-2-15,-3-3-1 16,0 0 1-16,0 0-1 15,0-2 0-15,0-3 0 16,3 2-3-16,-3-7 0 0,3 5-14 16,0-5-4-1,-3-3-27-15,6 0-9 0,0 0-32 16,0-3-31 0,3 0 44-16</inkml:trace>
  <inkml:trace contextRef="#ctx0" brushRef="#br0" timeOffset="9">4148 17346 96 0,'-9'-8'35'0,"9"8"-18"0,0 0 2 0,0-5 18 16,0 5-7-1,0 0-2-15,-3-3-3 0,0 3-1 16,-3 0-13 0,0 0 7-16,-3 3 2 0,-2 2-8 0,-1 3-2 15,0 11-8-15,0-6-4 16,3 0 1-16,0 6 2 16,3-1-2-16,3-2 0 15,6 3 1-15,3-1 0 16,3-5 2-1,3-5 1-15,0 0-1 0,0-8-2 16,3-3 3-16,-1-2 2 16,-2-3-2-16,3-2 0 0,-3-4-1 15,-3 1 1 1,-6-8-4-16,-3 8 0 0,0-6 3 16,0 6 1-16,0 5-4 15,0-2-1-15,-3 7 1 16,3-2 2-16,0 13-2 15,0-3 0-15,3 3-1 16,0 2-2-16,3-2 3 16,3 6 2-16,0-1-2 15,0 0 0-15,0-2-4 16,0-3 1-16,3 5-22 16,-4-5-11-16,4-3-18 15,-3-5-52 1,0 0 16-16</inkml:trace>
  <inkml:trace contextRef="#ctx0" brushRef="#br0" timeOffset="10">4318 17333 140 0,'0'-3'55'0,"3"6"-30"0,-3 2-16 0,0 0 14 16,3-2 0-16,0 10 3 15,0 1-8-15,0 1-3 16,-3 1-8-16,3-2-3 0,-3-1 0 16,0 0-2-16,0 0-2 15,6-7 1-15,-6 1 1 16,0-7 1-16,0 0 1 16,0-2 0-16,6-3-2 15,0-9 1-15,0-4-7 16,-1 2 1-16,4-3 1 15,0 1 1-15,0 5-2 16,0 5 2-16,0-3 1 16,0 11 2-16,0 0-1 15,-3 11 2-15,0-3 0 16,0 0 3-16,-3 5-1 16,0-3 0-16,-3-2-1 15,0 3 0-15,0-8-2 16,0 4 1-16,0-1-2 15,0-6 2-15,0 0 0 16,3 0 1-16,3-8-5 0,0-5-1 16,3-1-4-16,0 1 1 15,2 0 1-15,1 0 2 16,0 2-1-16,0 3 1 16,-3 3 2-16,0 5 0 15,0 5 2-15,0 8 1 16,-3 1 3-16,0-1 3 15,0 0 0-15,-3 0 0 16,0 1-8-16,0-1 0 16,0-3-8-16,-3-2-3 0,0 0-30 15,0-2-11-15,0-6-119 32,12 0 89-32</inkml:trace>
  <inkml:trace contextRef="#ctx0" brushRef="#br0" timeOffset="11">4714 17396 156 0,'3'-5'57'0,"0"10"-30"0,6-2-27 16,-3-3 10-16,3 0 9 16,-1 0 5-16,4 0-6 15,3-8-3-15,3 3-8 16,0-3-5-16,0 0 1 0,0-3-2 0,-3 3-1 15,-4-5 1-15,1 5 1 16,-3-2 1-16,-6-4 1 16,-3 9 0-16,-3-3 0 15,-3 0-2-15,-6 3-2 16,-5 0 1-16,-1 5 1 16,-3 5 1-16,0 6 1 15,0 2-2-15,0 3-2 16,4 7 5-16,5-1 4 15,3 1-1-15,6-1 3 16,9-1-2-16,6-3 0 16,8-4-1-16,10-1 2 15,9-5-7-15,3-3-2 16,-1 0-43-16,7-5-17 0,-4 0-52 16</inkml:trace>
  <inkml:trace contextRef="#ctx0" brushRef="#br0" timeOffset="12">17200 15251 244 0,'-8'8'90'0,"8"-6"-48"0,-3 3-31 0,3-5 23 16,0 0-7-16,0 0 1 16,0 0-11-16,0 0-3 0,0 0-8 15,0 0-4-15,3-2-1 16,-1 2-1-16,1 0 0 0,-3 0-3 16,0 0 2-16,0 0-1 15,0 0 0-15,-3 2 2 16,1 1 0-16,-1 0-22 15,0-3-8-15,3 0-104 16</inkml:trace>
  <inkml:trace contextRef="#ctx0" brushRef="#br0" timeOffset="13">18564 14880 180 0,'-3'-8'68'0,"6"8"-36"0,-3 0-40 15,0 0 10-15,0 0-25 0,6 3-8 16,0 2-37 0,3-2-16-16</inkml:trace>
  <inkml:trace contextRef="#ctx0" brushRef="#br0" timeOffset="14">12453 14777 120 0,'-6'-3'46'0,"9"6"-24"0,-3 0-13 0,0-3 16 15,0 0-1-15,6 5 1 16,-3 0-6-16,3 1-1 15,3 1-10-15,0-1-3 0,5-1-1 16,7 0 2-16,-6-2 1 16,0-3-1-16,-3 0 1 15,0-3-4-15,-3 1 0 16,0-1 1-16,-3-2 2 16,0-1-3-16,-3 1-2 15,-3-3 0-15,0 3 1 0,-6-3-3 16,-3-3 0-1,-3 3-4-15,-3 3 1 0,0 5 0 16,0 3-1-16,-3 2 4 16,0 3 0-16,1 3-2 15,2 2 0-15,3 5 4 16,3 1 1-16,3 2 2 16,3-2 2-16,6 2-3 15,3-3 0-15,6-2-1 16,3 0 1-16,3-3-2 15,8-7-1-15,-2-6-17 16,0-8-6-16,3 0-38 16,0-3-50-1,-1-2 21-15</inkml:trace>
  <inkml:trace contextRef="#ctx0" brushRef="#br0" timeOffset="15">12798 14758 156 0,'-18'6'57'0,"15"-1"-30"0,-6 6-27 0,3-3 13 15,-3 2-3-15,-2 3 4 16,-4 3-9-16,0 0-3 16,3-3-2-16,0 1-18 0,0-1-8 15,3-3-28-15,0-2-31 16,6-2 27-16</inkml:trace>
  <inkml:trace contextRef="#ctx0" brushRef="#br0" timeOffset="16">12661 14790 160 0,'0'-5'60'0,"3"5"-32"0,0 0-20 0,-3 0 16 0,6 3-6 16,0-1 2-16,3 4-5 15,0-1-1-15,3 3-8 16,0 2-4-16,0 1-1 0,0-1-1 16,-1 1 0-16,1 0-14 0,0-3-5 15,3 0-37 1,0-3-53-16,0-5 20 16</inkml:trace>
  <inkml:trace contextRef="#ctx0" brushRef="#br0" timeOffset="17">12873 14785 92 0,'0'-3'35'0,"2"3"-18"0,-2 3-9 0,0 0 13 16,0 2 3-16,3 3 5 15,-3 5-6-15,3 8-2 16,-3 3-10-16,0 8-2 0,0 2-5 15,0 1-1-15,0-4 3 0,0-4-3 16,0-3-2 0,0-6 2-16,0-2 0 0,0-8 1 15,0-3 2-15,0-5-1 16,0-5 0-16,0-6-10 16,-3-12-2-16,3-4-5 15,-3-2-3-15,1-3 6 16,-1 0 5-16,3 3 3 15,0 3 3-15,3 2-3 16,2 3 0-16,4 0 3 16,0 5 1-16,3 3 1 15,0 2 2-15,3 6-3 16,3 5 0-16,-3 2 8 16,0 6 4-16,-3 3 2 15,-4 2 1-15,-10 3-3 0,-1 3-1 16,-3-4-6-16,0 1 0 15,-3-2-7-15,0-4-3 16,0-2-13-16,0-3-2 16,0-5-19-16,0-2-6 15,6-4-16 1,0 1-39-16,3-3 17 16</inkml:trace>
  <inkml:trace contextRef="#ctx0" brushRef="#br0" timeOffset="18">13105 14761 116 0,'0'-3'46'0,"0"3"-24"0,-3 0-6 0,3 0 18 0,-3 3-7 16,-3 0-3-16,0-1-8 16,-3 4-2-16,-3 2-8 15,-3 0-4-15,0 2-1 0,3 3-1 16,3 3 2-16,3 0-3 15,0 0 0-15,9-3-1 16,6-2-2-16,0-3 5 16,0-3 1-16,3-2 0 15,0-6 1-15,0-5-4 16,0-2-2-16,0-1-1 0,-3-2 3 16,-3-1 0-1,-3 1 1-15,-3 3 2 0,0 2 3 16,0 0-2-16,-3 3-2 15,0 2 0-15,0 3 1 16,0 5-3-16,3 3 0 16,0 3 1-16,0-1 0 15,3 1-3-15,3 2 2 16,0-2-8-16,0-1-2 16,2-2-29-16,1 0-12 15,0-5-19 1</inkml:trace>
  <inkml:trace contextRef="#ctx0" brushRef="#br0" timeOffset="19">13179 14782 60 0,'-3'0'24'0,"3"3"-12"0,3 2-5 15,-3 1 7-15,3 1 10 16,0 4 7-16,-3 2-5 15,0 0-3-15,0 1-11 16,0-4-3-16,0 1-1 16,0-3 0-16,0-3-4 15,0 0-1-15,0-2 1 0,0-3 4 16,0-3 3-16,0-5-6 16,0-2-1-16,3-3-2 15,3-1 1-15,0 1-7 0,3 0 1 16,0 2 3-16,3 1 4 15,3 2 1-15,-1 3 2 16,1 2-4-16,-3 6 0 16,0 2 3-16,-3 3 3 15,0 2-4-15,-3 4-1 16,-6-1-2-16,3 0-2 16,0 0-2-16,-3-2-1 15,3-3-27-15,0 0-10 16,0-3-22-1,3-2-31-15,3-3 29 16</inkml:trace>
  <inkml:trace contextRef="#ctx0" brushRef="#br0" timeOffset="20">13518 14766 132 0,'-9'-5'52'0,"-8"2"-28"0,5 3-28 16,0 3 43-1,-3 0-14-15,3 2-12 16,0 3-7-16,0 3-5 16,0 2-4-16,3 3 2 0,3 0 1 15,3-1 2-15,3 1-1 16,3-2 2-16,3-4-2 16,3-2-1-16,-3-3 1 0,6-5 1 15,0-5-6 1,3-6 1-16,-3-2-4 0,0-3 0 15,-3-2-1-15,-3-3 2 16,-3-8 2-16,-6 2 2 16,0 1-1-16,-6-1-1 15,6 3 0-15,-3 3 3 16,0 5 4-16,3 6 3 16,6 4-5-16,0 6 0 15,0 6 8-15,3 4 5 16,0 14 0-16,0 0 2 15,0 2-5-15,0 1-1 16,0-1-6-16,-1 1-1 16,4-3-1-16,0-3-2 0,0-5-15 15,3-3-5 1,0-5-43 0,0-3-43-16,3-5 31 0</inkml:trace>
  <inkml:trace contextRef="#ctx0" brushRef="#br0" timeOffset="21">13712 14737 160 0,'-15'-13'60'0,"12"13"-32"0,-3 11-17 16,0-6 15-16,-3 0-1 15,-3 1 2-15,0-1-13 0,0 0-3 16,1 0-7-16,2 3-5 0,3 0-2 15,6 0-1-15,6 3 3 16,3-1-2-16,2 4 1 16,1 1 2-16,0-1 2 15,-3-1 8-15,-6 0 3 16,-3-2 2-16,-6-1 1 16,-6 6-11-16,-6-3-2 15,-2 6-58-15,-1-6-23 16,-12-2-21-1</inkml:trace>
  <inkml:trace contextRef="#ctx0" brushRef="#br0" timeOffset="22">12489 15214 104 0,'0'0'41'0,"0"0"-22"0,-3 0-7 0,3 2 13 16,-3 1-5-16,0-1 1 16,-3 1-3-16,-3 2 0 15,3 1-9-15,0-1-5 0,-3-2-3 16,3-1-1-16,3 1 2 15,0 0-3-15,0-1 0 16,3 1-1-16,0-3 0 0,3 5 2 16,3 0 2-16,3 1-1 15,0-1-1-15,0 0-2 16,0 1 1-16,-3 2 1 16,0 0 2-16,-3-1 8 15,-3-1 3-15,0-1 5 16,-3 0 1-16,0 1-8 15,-3-4-2-15,0 4-5 16,0-4-3-16,-3 1 0 16,3-3 1-16,0 0-8 15,0 0-3-15,3 0-17 16,0 0-9-16,3 0-14 16,0-3-49-16,3 1 11 15</inkml:trace>
  <inkml:trace contextRef="#ctx0" brushRef="#br0" timeOffset="23">12599 15251 112 0,'0'0'44'0,"0"5"-24"0,0 0-15 0,0 0 13 0,0 3 5 16,0 3 3-16,0 0-7 15,-6 2-4 1,9-3-8-16,0 1-3 0,0 0 0 16,0 2-9-1,0-3-37-15,0-2-54 16</inkml:trace>
  <inkml:trace contextRef="#ctx0" brushRef="#br0" timeOffset="24">12587 15190 160 0,'-18'-13'63'0,"18"13"-34"0,0 0-30 16,0 0 15-16,0 5-10 15,0-5-2-15,0 5-8 0,0 0-48 16,9 1-17-1,0-1 14-15,0 3 8 16</inkml:trace>
  <inkml:trace contextRef="#ctx0" brushRef="#br0" timeOffset="25">12676 15264 112 0,'0'8'44'0,"3"0"-24"0,0 5-10 0,0-5 14 0,-3 0-7 16,3 2-2-16,-3-2-4 16,3 0-2-16,-3 0-5 15,0-3-3-15,0 1 0 0,0-6 1 16,0 0 3-16,0 0-2 15,0 0-2-15,0 0 2 16,3-6 2-16,0 1-4 16,0-3-1-16,0-2-5 15,0-1-1-15,0 1 3 16,3-1 1-16,0 3-1 0,0 0 2 16,0 3-4-16,0 2 1 15,0 0 4-15,-1 3 2 16,1 3 6-16,0 2 3 15,-3 3-4-15,0 3 1 16,0 0-3-16,-3-1 0 16,0-2-1-16,0 0 0 15,0-3-2-15,0 3-2 16,0-5 1-16,0-1 1 16,-3-2 1-16,3-2 1 15,0-3-7-15,0-3 0 16,3-3-4-16,0 0 2 15,3 1 1-15,3-1-1 16,6 1 1-16,-3 2 0 16,0 2 3-16,-3 4 2 0,0-1 2 15,0 3 3-15,0 5 1 16,0 3 3-16,-4 3 1 16,1 0 1-16,-3 2-6 15,0 0-2-15,0-2 0 16,-3-1 2-16,3-2-5 15,-3-3-1-15,0 3-27 16,3 0-20 0,-3-2-11-16,0-9-21 15</inkml:trace>
  <inkml:trace contextRef="#ctx0" brushRef="#br0" timeOffset="26">12956 15288 132 0,'3'0'52'0,"0"2"-28"0,3 4-17 0,-3-1 15 16,-3 0-4-16,3 3-1 15,-3 3-9-15,0-1-5 16,0-2-2-16,0 5-1 0,0-2 0 16,0-3-22-16,0 0-8 15</inkml:trace>
  <inkml:trace contextRef="#ctx0" brushRef="#br0" timeOffset="27">12956 15145 120 0,'0'-6'46'0,"0"9"-24"0,3-3-39 0,-3 0 3 0,3 0-7 16,3 0-3-16,0 0-13 15,6-5-4-15</inkml:trace>
  <inkml:trace contextRef="#ctx0" brushRef="#br0" timeOffset="28">13069 15150 108 0,'-3'24'44'0,"6"-8"-24"0,-3 2-10 0,3-7 12 16,0 2-4-16,-3 0 0 16,3 3-10-16,0 0-3 15,0 0-3-15,0 0-4 0,0-3 1 16,0 0-17-16,0 3-5 16,0-5-42-1</inkml:trace>
  <inkml:trace contextRef="#ctx0" brushRef="#br0" timeOffset="29">13200 15237 108 0,'-3'-2'44'0,"0"2"-24"16,-3 2-13-16,3 1 15 0,-3 2-9 15,0 1 0-15,-3 2-7 16,0 2-4-16,0 3-1 16,3 3 3-16,0-3 2 0,3 6 2 15,0-3 0-15,3-3-4 16,3-2-3-16,3-1 2 16,3-4 2-16,0-1-2 15,0-10 0-15,0-3-6 0,0 0 0 16,0-3-6-1,0 0 1-15,-3-2 8 0,-3 0 5 16,0 0-7-16,-3 2 0 16,0 1 0-16,0 2 3 15,0 2 2-15,0 4 1 16,0 2-5-16,0 5 1 16,3 3-2-16,0 0 0 15,0 3 0-15,0-1 0 16,0 1 4-16,0-3 1 15,3 0-21-15,-3-3-8 16,3 0-38 0</inkml:trace>
  <inkml:trace contextRef="#ctx0" brushRef="#br0" timeOffset="30">13307 15264 52 0,'0'0'22'0,"0"5"-12"0,3 3 8 16,0 0 14-16,0 0 1 16,0 3 1-16,0 2-8 15,0-3-2-15,0-2-11 16,-3 8-3-16,0-5-6 16,0-3-1-16,0 0 1 0,0-3 0 15,-3 0 0-15,3-7 11 16,0-4-8-16,0-2-1 15,0-2-2-15,3-1 0 16,-3-5-5-16,6 6 1 16,3-4 0-1,0 4 0-15,3-1-3 0,-3 3 2 16,2 3-17-16,1 0-5 16,-3 2-13-16</inkml:trace>
  <inkml:trace contextRef="#ctx0" brushRef="#br0" timeOffset="31">13435 15121 116 0,'-3'-3'44'0,"3"3"-24"0,3 6-17 16,0-1 10-16,3 0 7 15,-6 6 5-15,0 2-2 16,0 3-2-16,6 2-11 16,-9 1-2-16,3 2-1 0,-3 0-3 15,9-2-1-15,-3-3-3 16,3 0-3-16,-3-6-20 0,0 1-10 15,0-3-36 1,0-6-25-16,3 4 39 16</inkml:trace>
  <inkml:trace contextRef="#ctx0" brushRef="#br0" timeOffset="32">13542 15245 156 0,'0'3'60'0,"3"2"-32"0,3 6-24 0,-3-3 13 16,3 0-4-16,0 2 2 16,0 1-6-16,0-1-3 0,0 1-3 15,0 0-3-15,0-3 1 16,0-3-23-16,0-3-8 16,3-2-14-1,-3 0-40-15,0-2 10 0</inkml:trace>
  <inkml:trace contextRef="#ctx0" brushRef="#br0" timeOffset="33">13664 15259 116 0,'-6'7'44'0,"3"4"-24"0,-3 10-8 16,3-8 16-16,-3 9 1 16,1 4 5-16,-4 1-14 0,0 2-6 15,0-6-9 1,3 1-4-16,0-5 2 0,3-3-26 0,0-3-10 15,3 0-49 1</inkml:trace>
  <inkml:trace contextRef="#ctx0" brushRef="#br0" timeOffset="34">13890 15121 128 0,'-5'13'49'0,"8"0"-26"0,-6 14-18 16,3-14 13-16,0 6 5 15,-3 2 3-15,0 3-5 0,0-1-2 16,0-1-11-16,0 1-7 0,3-7-2 16,0 8-8-1,0-5-2-15,0-6-47 16,0 0-48-16,0-2 29 16</inkml:trace>
  <inkml:trace contextRef="#ctx0" brushRef="#br0" timeOffset="35">13795 15208 200 0,'-3'-2'77'0,"6"2"-42"0,0 0-30 0,-3 0 19 0,6 0-4 16,3 0 0-16,3 0-10 15,3 0-6-15,3 0-3 16,6 0-17-16,-1-6-4 0,1 1-34 16,-3 2-15-16,-3 1-15 15</inkml:trace>
  <inkml:trace contextRef="#ctx0" brushRef="#br0" timeOffset="36">13992 15235 160 0,'-12'13'60'0,"9"-2"-32"0,0 4-22 0,3-7 15 16,3 3-7-16,0 0 0 16,3-1-6-16,0 1-3 15,3-3-2-15,3-6 2 16,-1 4 1-16,1-6-2 0,3-6-3 16,-3-2 0-16,0-2 1 15,0-1-1-15,-6 1-1 16,-6-4 3-16,-3 1 2 15,-3 3-2-15,-6-1 0 16,0 3-3-16,0 3-1 16,-3-1-6-16,3 4-3 15,-2 2-19-15,2 2-6 0,6 4-33 16,3-1-29 0,6 0 36-16</inkml:trace>
  <inkml:trace contextRef="#ctx0" brushRef="#br0" timeOffset="37">14218 15179 168 0,'-3'0'66'0,"-9"0"-36"0,6 11-64 15,3-6-3-15,0 0-27 16,3 1-9-16</inkml:trace>
  <inkml:trace contextRef="#ctx0" brushRef="#br0" timeOffset="38">14215 15356 216 0,'0'3'82'0,"0"-3"-44"0,0 0-44 0,0 0 12 15,3 0-24-15,0-3-8 16,0 1-61-16,3-1-26 15</inkml:trace>
  <inkml:trace contextRef="#ctx0" brushRef="#br0" timeOffset="39">12468 15531 100 0,'-6'-3'38'0,"6"3"-20"0,3 0 1 16,-3 0 16-16,0 0-4 15,3 3-1-15,3-3-8 16,0 0-1-16,6 0-12 15,8-3-1-15,1 1-1 0,3-1 5 16,3 0 3-16,3-2-4 16,2 3 1-16,4-1-7 0,0 3-1 15,-1 0 4-15,1 0 5 16,-3 3-5 0,0-1-2-16,2 3-6 0,1-2 0 15,0 2 2-15,0-2 3 16,-4 2-2-16,1-2-2 15,0 0 0-15,-3-1 1 16,-1-2 3-16,1 6 2 16,-3-4-3-16,3 1-1 15,-4-3 3-15,4 3 3 16,-6-1-4-16,0 1-1 16,3-3-2-16,2 0-2 15,-2-3 3-15,0 3 0 0,0 0-4 16,2 0 1-16,4-2 2 15,-3-1 1-15,-3 0-1 16,0 3-2-16,2 0-2 16,-2 0-1-16,0-2 2 15,-3 2 0-15,3-6 1 16,-7 6 2-16,1 6-1 16,0-4-1-16,3-2 1 15,0 0-1-15,-1 3-3 16,1-3 2-16,0 0 3 15,0 0 1-15,0 0-1 16,-3 0-2-16,-1 0 1 0,-2 0-1 16,-3 0 0-1,-3-3 2-15,3 3-6 16,-9-2 1-16,0-4-43 0,-3 6-17 16,-3 0-61-1</inkml:trace>
  <inkml:trace contextRef="#ctx0" brushRef="#br0" timeOffset="40">14569 14811 80 0,'3'0'33'0,"0"-2"-18"0,-3-1-13 0,0 3 9 15,0 0-7-15,0 0-2 16,0 0 3-16,3 0 4 15,-3 0 4-15,0 0 4 16,0 0-3-16,0 0 2 16,0 0 0-16,0 5 2 15,0 3-10-15,-3 3 0 0,3 5-1 0,-3 0 3 16,3 7 4 0,0 7-4-16,3-1 0 0,0-3-6 15,3-2-3-15,0-6 4 16,3 1 1-16,0-6-2 15,6-2-1-15,-3-6-1 16,0-5 1-16,-1-8-2 16,1-2 2-16,0-6-2 15,-3-5-1-15,0-3-2 16,0 3 1-16,-3-1 1 16,-3 1 0-16,0 5 0 15,-3 3 2-15,0 3-3 16,0 2 0-16,0 2-1 15,0 4 0-15,0 2 2 0,3 5 2 16,0 6-3-16,3-1-2 16,-3 9 4-16,3 4 3 15,0 1-1-15,0-3-2 16,0-2 0-16,0-3 1 16,0-6-12-16,0-2-6 15,-1-5-31-15,1-3-15 16,6-3-16-1</inkml:trace>
  <inkml:trace contextRef="#ctx0" brushRef="#br0" timeOffset="41">14858 14838 124 0,'-15'2'46'0,"15"4"-24"0,0 2-19 15,0 0 10-15,6 0 11 16,-6 5 10-16,0 5-7 15,6 6-1-15,-6-3-15 16,0-2-7-16,6-3 0 16,-9-3-1-16,6-2-1 15,-6-4 1-15,3-4 0 16,3 0 1-16,0-6-5 16,3-18-8-1,-3 0 1-15,0 0-1 16,0 2 0-16,3 1 1 15,0 2 2-15,0 0 6 16,3 3 4-16,-1 2-1 0,4 6-2 16,0 2 0-16,0 8 1 15,0 3 5-15,0 3 4 16,-3 2 0-16,0 6 3 16,-3 4-7-16,-3 1-2 15,0-3-3-15,0-2-2 16,0-3 1-16,0-3-1 15,-3-2-25-15,3-3-8 16,0-3-43 0,-3-5-38-16,3-3 42 15</inkml:trace>
  <inkml:trace contextRef="#ctx0" brushRef="#br0" timeOffset="42">15179 14846 116 0,'-3'-11'46'0,"6"9"-24"0,-3-4-6 15,0 4 16-15,0-1 2 16,-3 3 2-16,-3 0-11 16,-3 3-5-16,1 2-11 15,-4 0-2-15,0 0 0 0,0 1-6 16,6 2 0-16,3 0-3 15,6 0 0-15,0 2 2 0,6 1 0 16,3 5 0-16,0 5 0 16,0-3 0-16,-1-2 2 15,-2 0-1-15,-3-3 2 16,-3 1 0-16,-3-4 1 16,-6-2-2-16,0-3 1 15,-3 1-7-15,1-4-1 16,-4-2-18-16,0 0-5 15,3 0-19-15,-3-2-6 16,6-1-22 0</inkml:trace>
  <inkml:trace contextRef="#ctx0" brushRef="#br0" timeOffset="43">15298 14846 164 0,'-3'2'63'0,"3"6"-34"0,3 6-12 16,-3-6 22-16,0 2-7 15,0 6-1-15,0 8-11 16,0-3-5-16,0 0-8 16,0-2-7-16,0-1-1 0,0-5-21 15,0-2-8-15,0-3-64 16,3-3-42-16,-3-5 57 15</inkml:trace>
  <inkml:trace contextRef="#ctx0" brushRef="#br0" timeOffset="44">15301 14751 208 0,'0'-19'77'0,"12"30"-42"0,-3-19-43 0,-12 13 12 15,9-8-6-15,0 3-8 16,3 8-4 0,3 0-65-16,0-3-30 15,0 1 51-15,0-1 28 16</inkml:trace>
  <inkml:trace contextRef="#ctx0" brushRef="#br0" timeOffset="45">15453 14817 132 0,'-9'2'52'0,"3"4"-28"16,-3 4-13-16,6-2 18 0,-3 3-11 16,0-1-2-16,-2 4-1 15,2-1 3 1,0 13-10-16,3-2-2 0,3-5-2 16,3-6 0-16,3-3 0 15,0-4 2-15,2-9-3 16,1-8-2-16,0 1-3 15,0-1-1-15,-3 1-1 16,0-1 3-16,0 3 0 0,0 0 1 16,-3 0-3-16,0 0 0 15,-3 3-1-15,0 0 3 16,0 2-5-16,3 3 2 16,-3 0 0-16,3 5 2 15,3 3-1-15,0 16 1 16,0 0 6-16,0 0 5 15,3 0 8-15,-9-1 7 16,0-1 0-16,-3 1 3 16,-3-7-11-16,-3 5-4 15,-3-5-7-15,-3-2-4 16,-3-12-3-16,0 1-1 16,3-3-23-16,1-3-7 0,-7-2-22 15,6-3-7 1,3-3-27-1</inkml:trace>
  <inkml:trace contextRef="#ctx0" brushRef="#br0" timeOffset="46">15540 14833 140 0,'0'0'55'0,"2"5"-30"0,1 3-29 16,3 0 10-16,0 2 17 15,0 4 9-15,-3 4 2 16,-6 6 0-16,0-3-19 16,0 0-5-16,0-5-2 0,0-3-4 0,3-2-3 15,0-1 0-15,0-4 1 16,0-4 1-16,0-2 1 16,6-18-11-1,0-1-3-15,0-2-2 16,3 0 7-16,0 3 2 15,0-1 0-15,0 6 2 16,3 2 1-16,-3 6 0 16,3 5 2-16,-3 5 3 15,3 3 4-15,-6 8 5 16,-1 5-6-16,-2-2 0 16,0-1-4-16,-3-2-3 15,0-3-5-15,3 1-2 0,0-4-37 16,-3-2-14-16,3-3-39 15</inkml:trace>
  <inkml:trace contextRef="#ctx0" brushRef="#br0" timeOffset="47">15795 14883 152 0,'-5'2'57'0,"5"1"-30"0,0 2-32 15,3 1 12-15,-1-1 16 16,1 0 9-16,3 6-4 0,3-1-4 16,3-2-14-16,0-8-4 0,3-2 0 15,0-1-3-15,0-2 0 16,0-3-3-16,0 0-1 16,-4-3-4-16,-2 1-1 15,-3-1-4-15,-6-2 1 16,-3 2-8-16,-6 1-2 15,-2 2 8-15,-4 3 3 16,0 2 8-16,0 3 2 16,0 5 2-16,3 3 0 15,3 3 9-15,0 2 6 16,3 8 1-16,3-2 0 16,3 4-8-16,3-1-3 15,3-4-5-15,3-2-1 16,3-3-8-16,3-5-4 0,3-3-33 15,6-5-15-15,5-7-36 16</inkml:trace>
  <inkml:trace contextRef="#ctx0" brushRef="#br0" timeOffset="48">16075 14819 156 0,'-15'3'57'0,"12"2"-30"0,-8 8-21 15,2-5 17-15,-6 6-5 16,3-1 1-16,0 8-4 16,3 6-1-16,3-4-8 0,3 1-2 0,6-3 0 15,9-2-2-15,0-6 1 16,0-5 0-16,3-5 3 16,0-6-3-16,-1-2 0 15,1-9-1-15,-3-7 1 16,-3 0-4-16,0 0 0 15,-3-3-4-15,0-2 1 16,-3-1 0-16,0-7-1 16,-3-1 1-16,-3 1 0 15,-3 5 3-15,0 2 0 16,0 6-2-16,0 5 2 16,0 6-1-16,0 5-2 15,3 5 0-15,0 8 3 16,0 7 2-16,3 7 2 0,0 4 7 15,3 6 4-15,0 2-1 16,0 8 2-16,3-2-8 16,3-3-4-16,3-5-5 15,0-6-1-15,6-7-67 16,0-3-67 0,8-8 33-16</inkml:trace>
  <inkml:trace contextRef="#ctx0" brushRef="#br0" timeOffset="49">16409 14825 132 0,'0'0'49'0,"3"2"-26"0,-3 1-16 16,3 2 15 0,-3 0 4-16,3 3 7 0,3 6-3 15,0-1 0-15,-1 5-17 16,4 9-3-16,-6-3-3 0,0-6-6 15,0-2 0-15,0-3-3 16,3-5-28 0,0-2-12-16,-9-1-127 31,0-5 90-31</inkml:trace>
  <inkml:trace contextRef="#ctx0" brushRef="#br0" timeOffset="50">16492 14782 140 0,'0'-8'55'0,"0"6"-30"0,3 2-34 0,-3 0 9 16,0 0-4-16,0 0 2 16,6 2-6-16,0 1-2 15,-3 2-43-15,3 1-20 16</inkml:trace>
  <inkml:trace contextRef="#ctx0" brushRef="#br0" timeOffset="51">16546 14891 120 0,'-3'18'46'15,"0"-12"-24"-15,6 15-8 0,0-16 17 0,-3 0-6 16,3 1-2-16,-3-4-5 16,0 1 1-16,0-3-10 15,3 0-1-15,0-8-1 0,2 0-3 16,1-3-1-16,0 1-3 15,0-3-3-15,3-1-3 16,0-1 1-16,0 1 1 16,3 4-1-16,0-1 1 15,3 6 3-15,-3 2-2 16,0 8 1-16,0 3 2 16,-4 3 0-16,1 2 4 15,0 6 5-15,-3 7-1 16,0-5 1-16,-3 1-8 0,0-7 0 15,0-1-3-15,0-6-2 16,0-3-22-16,-3-5-10 16,3-16-96-1,3 0 49 1</inkml:trace>
  <inkml:trace contextRef="#ctx0" brushRef="#br0" timeOffset="52">16811 14621 168 0,'2'-3'66'0,"1"3"-36"0,3 6-24 0,-3-1 17 0,0 3-3 15,3 10 3-15,0 9-7 16,-3 2 1-16,0 3-10 16,0 2-2-16,-3-2-1 0,0 2-2 15,0 3-2-15,0-5 1 16,0-6-1-16,0-7-22 15,0-3-10-15,0-3-46 16,-3-2-42 0,0-6 42-16</inkml:trace>
  <inkml:trace contextRef="#ctx0" brushRef="#br0" timeOffset="53">16760 14774 204 0,'15'-8'77'0,"0"6"-42"0,6-1-30 0,-10 3 17 16,7-5-10-16,6 0-2 15,-3-6-5-15,-3 3-2 16,0 0-1-16,-6 0-30 0,-4 3-11 16,-2 0-56-1</inkml:trace>
  <inkml:trace contextRef="#ctx0" brushRef="#br0" timeOffset="54">17296 14782 104 0,'-3'0'41'0,"3"3"-22"0,0 2-7 15,0 1 13-15,0 4 6 16,0 3 4-16,0 6-11 16,0-3-1-16,0 8-14 15,0 2-1-15,0-2 2 0,3-3-4 16,-3-5 2-16,3-3-3 16,-3-2 2-16,3-3 2 15,-3-3 2-15,0-18 3 16,0-1-5-1,3 1-3-15,0-3-6 16,0 0 0-16,0-5 0 0,2 0 2 16,7 0-1-16,6 0-1 15,0-3-2-15,-3 5-1 16,0-2-1-16,3 11 0 16,0 2 5-16,-4 8 1 15,4 5 2-15,-3 6 0 16,0 5 4-16,-6 5 3 15,0 0-2-15,-3 0 2 16,3 3 0-16,-3 2 1 0,-3-2-4 16,-3-5-3-1,3-4-2-15,-3-4-3 16,3-6-8-16,-3 3-5 16,0-8-35-16,0 0-14 15,3-5-133 1,-3 0 99-16</inkml:trace>
  <inkml:trace contextRef="#ctx0" brushRef="#br0" timeOffset="55">17698 14938 140 0,'0'22'52'0,"2"-17"-28"0,1 19-6 0,-3-14 18 15,-3 1 2 1,1-1 4-16,-4 1-10 0,-3 0-4 16,-3 2-16-16,3 0-8 0,-6-2 0 15,3-3-12-15,-3-3-48 16,0-3-14 0,3-2-32-1</inkml:trace>
  <inkml:trace contextRef="#ctx0" brushRef="#br0" timeOffset="56">17852 14610 104 0,'-3'0'41'0,"3"0"-22"0,0 3-9 0,0-3 12 15,3 5 7-15,0 3 5 16,0 3-1-16,0 2 2 16,0 6-19-16,0 2-3 0,0 2 1 15,0-1-8-15,-3-1-3 16,3-3-2-16,0-2 1 15,-3 0-1-15,0-3-1 16,3-2-21-16,-3-3-11 16,0-3-42-1,0-5-41-15,3 0 34 16</inkml:trace>
  <inkml:trace contextRef="#ctx0" brushRef="#br0" timeOffset="57">17968 14642 180 0,'-3'3'68'0,"0"2"-36"0,-3 6-33 15,4-3 15-15,-4 5 5 16,0 0 8-16,-3 3-10 16,0 0-2-16,-3 0-9 15,0-1-2-15,3-1 0 0,-6-1-24 16,3-2-12-16</inkml:trace>
  <inkml:trace contextRef="#ctx0" brushRef="#br0" timeOffset="58">17715 14721 184 0,'-3'-2'68'0,"6"-1"-36"0,3 6-37 0,-3-1 12 15,3 1 16-15,3 0 9 16,9 5-7-16,3 0-2 16,3 0-13-16,2-1-6 0,1 1-3 15,-3 0-15-15,0 0-3 16,3 0-59 0,-6 0-56-16</inkml:trace>
  <inkml:trace contextRef="#ctx0" brushRef="#br0" timeOffset="59">18102 14825 144 0,'-9'23'55'0,"6"-4"-30"0,0 5-10 15,3-8 20-15,0 13-4 16,-3 0-1-16,3-3-16 16,0 1-7-16,0-6-4 15,0 0-3-15,0-5 1 0,0-3-1 16,0-2 2-16,0-3 1 0,0-3 1 16,-3-2-2-1,3-6 1-15,-2-2-4 0,-1-3 0 16,-3-3 1-16,0-5 0 15,0-18 2-15,6 5 3 16,-3 2-4 0,6 1-1-16,3-1-2 0,0 1 0 15,3 2 2-15,-1 3 0 16,4 2 0-16,3 4 0 16,0 4 0-16,3 3 0 15,0 3 2-15,0 5 1 16,3 5 5-16,-4 8 5 0,1 3 8 15,-9 0 5-15,-3 8-3 16,-3-3 0-16,-6 6-6 16,-3-4 0-16,-3-4-8 15,-6-3-1-15,-2-3-13 16,-4-2-4-16,3-4-20 16,0-1-9-16,-3-6-27 15,3-3-11-15</inkml:trace>
  <inkml:trace contextRef="#ctx0" brushRef="#br0" timeOffset="60">18332 14761 124 0,'5'0'49'0,"-2"3"-26"0,6-3-5 0,-3 2 18 0,0-2-3 15,0 3 3-15,0 0-7 16,0-1-1-16,-6-2-15 16,0 0 5-16,-3 3 12 15,0-3-6-15,0 0-9 16,-3 0-7-16,3 0-5 15,-3-3 0-15,3-5-4 16,0 3 0-16,3 0-4 16,3 0-1-16,3 2-2 15,0 0 2 1,0 9 4-16,0-9 1 0,-3 8 3 16,0 0 5-16,-3 1 4 15,-3-1-2-15,0-2 2 16,0-1-4-16,0 1-2 15,0 0-9-15,0-3-3 16,0 0-34-16,0 0-15 16,3 2-70-1</inkml:trace>
  <inkml:trace contextRef="#ctx0" brushRef="#br0" timeOffset="61">18346 14962 120 0,'3'0'46'0,"-3"3"-24"0,3 13 1 0,0-8 18 15,0 0 1 1,3 2-1-16,0 3 0 0,-3 3-1 16,0 3-22-16,-3-1 5 0,-3-2 1 15,0 3-4-15,-6-1 1 16,0 1-12-16,-6-3-5 15,1-3-8-15,-4 0-2 16,0-2-35-16,3-3-15 16,0 0-66-1,0-1-40-15</inkml:trace>
  <inkml:trace contextRef="#ctx0" brushRef="#br0" timeOffset="62">19019 14666 116 0,'3'-3'44'0,"0"1"-24"0,-3 4 1 0,0-2 17 16,0 3 6-16,0-3 5 15,-3 3-15-15,0-1-8 16,-9 9-15-16,-3-1-1 0,-6 6 1 16,1 0 0-16,-1-3 1 15,3 1-6-15,-3-1-2 16,3-3-4-16,3 1-1 15,3 0 3-15,4-1 1 16,-1-2-4-16,3 0 1 16,0 0-2-16,3 0 0 0,3-3 4 15,0 3 3-15,3 0-2 16,3 0-2-16,3 0 0 16,0 2 1-1,2 1 1-15,1 2 1 0,6 1-5 16,3 4 1-16,-3 1 2 15,0-4 3-15,-3-1-4 16,-3-1-3-16,-4-3 1 16,1-2 2-16,-3 0-16 15,0-2-4-15,0-1-33 16,-3-2-12-16,0-1-43 16</inkml:trace>
  <inkml:trace contextRef="#ctx0" brushRef="#br0" timeOffset="63">19013 14790 196 0,'-9'-2'74'0,"9"-1"-40"0,0 3-33 0,0 0 14 0,0 0 5 16,0 0 5-16,3 0 6 16,3 0 4-16,6 0-19 15,3 0-3-15,9 0-1 0,9 0-5 16,2-3-2-16,4 3 0 15,0-2-1-15,-1 2 0 16,4 0 0-16,-3-3-2 16,-4 3 1-16,1-3-4 15,-3 1 0-15,-3 2 1 16,-4 0 0-16,-5-3 0 16,-3 3 2-16,-3 0-23 15,-3-8-6 1,-3 3-2-16,-6 0-16 15,-3 10-6-15,-3 0-36 16,-3 0-35-16,-6 1 50 16</inkml:trace>
  <inkml:trace contextRef="#ctx0" brushRef="#br0" timeOffset="64">19025 14920 184 0,'-12'0'68'0,"12"0"-36"0,0 0-31 16,0 0 14 0,0 0 3-16,6 0 6 0,3 0 4 15,3 0 3-15,6 0-16 16,9 0 0-16,5 0-1 0,4-3-5 15,0 3-3-15,-1 0 1 16,7 0 0-16,-3 0-1 16,-6 0-1-16,-4 0-3 15,-2 0-2-15,-3 0 1 16,-6 0-1-16,-3 0 0 16,-3 0 2-16,-3 0-3 15,-3 0 0-15,-1-2-23 16,-2-1-10-16,0 0-22 15,-3 1-7-15,0-1-40 16</inkml:trace>
  <inkml:trace contextRef="#ctx0" brushRef="#br0" timeOffset="65">19454 14610 200 0,'-3'-5'77'0,"6"8"-42"0,-3-3-28 16,0 0 20-16,0 0-3 15,0 0 1-15,0 0-10 16,0 0-2-16,6 5-7 16,0 0-6-16,3 1-1 0,2-1 3 15,1 3 1-15,3 0 1 16,0 0 2-16,3 5-5 16,6 0-1-16,3 6 0 15,-4-4 0-15,1 1 0 16,-3-2 0-16,0-4 0 15,-6 1 2-15,0-3-1 0,-3 0 2 16,-4 0-2-16,-2 0 2 16,-3-1-2-16,-3 1 2 15,-3 0 0-15,-3 3 1 16,1 2 4-16,-4 3 3 16,-6 0-4-16,-6 5 1 15,0 8-3-15,0-5 0 16,0 0-1-16,3-3 2 15,4-5-5-15,-1-3-1 16,3-2 0-16,3-1 2 16,3-4-28-16,0-1-9 0,3 0-58 31,0 0-69-31,0-5 44 0</inkml:trace>
  <inkml:trace contextRef="#ctx0" brushRef="#br0" timeOffset="66">19954 14772 104 0,'0'-6'41'0,"0"4"-22"0,0 2-5 0,0 0 17 15,0 0-11-15,0 2-3 16,-3 4-6-16,0 2 0 16,0 5-6-16,0 3 1 0,0 2 4 15,0 1-2-15,0 7 1 16,3 6-5-16,3-6-1 15,0-4-1-15,3-4-2 0,3-5 3 16,0-2 2-16,3-3-2 16,-1-5 0-16,1-9 1 15,0-10 2 1,3 3-5-16,0-3-1 0,-3-2 0 16,-3-1 0-16,0 1 0 15,-3 2 2-15,-3 3-1 16,0 2-1-16,0 3 7 15,-3 0 5-15,0 3-6 16,0 2-1-16,0 3-5 16,3 5-1-16,0 6 3 15,6 2 1-15,-3 3-1 16,2 3-2-16,1 5 3 16,0-3 0-16,0-3-4 0,3-2 1 15,0-5-20-15,-3-3-7 16,0-3-21-16,0-2-10 15,0-3-20 1</inkml:trace>
  <inkml:trace contextRef="#ctx0" brushRef="#br0" timeOffset="67">20219 14817 136 0,'-6'0'52'0,"9"2"-28"0,-3 4-30 0,0-1 6 16,0 3 12-16,3 5 6 16,0 0 5-16,0 6 3 0,-3-1-14 15,3 6-7-15,0-5-1 0,0-3-1 16,0-6 1-16,-3 1-2 16,0-3-2-16,0-3 9 15,0-5 6-15,0-5-5 16,0-9-3-16,0 1-7 15,0 0 0-15,0-3-2 16,0 0 0-16,3 0 2 16,-1 0 0-16,4 3-5 15,6 0 1-15,3 2 2 0,0 3 1 16,-3 6 1-16,0 2 0 16,0 5 0-16,0 3 2 15,-3 3 1-15,0-1 1 16,-3 1-2-1,-1 7 1-15,1-2-2 0,-3 5 2 16,-3-2-2 0,0-3-14-16,0-6-6 15,3-2-28-15,-3 0-12 16,0-2-18 0</inkml:trace>
  <inkml:trace contextRef="#ctx0" brushRef="#br0" timeOffset="68">20555 14790 160 0,'-15'-2'60'0,"15"2"-32"0,-3 0-22 16,-3 2 15-16,0 1-5 15,0 0 3-15,-3 2-6 16,0 0 0-16,3 0-8 16,1 3-5-16,-1-2-1 0,3 2 1 15,3-1 0-15,3 1 0 0,0 0 0 16,8 3 0-16,-2 0 0 16,6 2 0-1,-3 3 0-15,-3 5 4 0,-3-3 2 16,-6 1 6-16,-3-3 3 15,-6 0-2-15,0-6 2 16,0-2-8-16,0-3-2 16,-3 1-3-16,4-6-2 15,-1 0-17-15,0-3-6 16,3-8-31-16,3-7-10 16,3 2-24-1</inkml:trace>
  <inkml:trace contextRef="#ctx0" brushRef="#br0" timeOffset="69">20641 14814 136 0,'0'-3'52'0,"0"9"-28"0,0-4-24 16,0-2 13-16,0 8 8 15,0 3 7-15,3-1-8 16,-3 4-2-16,3 7-10 15,-3-5-5-15,3 8-2 16,0-3-1-16,0-5-40 16,0-3-15-16,0-5-24 15</inkml:trace>
  <inkml:trace contextRef="#ctx0" brushRef="#br0" timeOffset="70">20650 14766 212 0,'-3'-8'82'0,"3"8"-44"0,3-13-47 0,-3 13 12 15,3 0-7-15,0-2 0 16,3-1-15-16,0 3-7 16,3 5-56-16,6 1-23 15</inkml:trace>
  <inkml:trace contextRef="#ctx0" brushRef="#br0" timeOffset="71">20820 14798 120 0,'-12'3'46'0,"9"-1"-24"0,-6 6-19 16,0-2 12-16,-3 2 2 15,0 2 4-15,0 3-7 16,1 1-1-16,2 7-7 15,0 3 0-15,3-3 1 0,3-3-3 16,3-2-3-16,12-5 13 16,-3-11-6-1,5-3-1-15,-2-7-9 16,-3-1-1-16,0-2-1 16,-3 2-1-16,0-2 4 15,-3 2 2-15,0 1 0 0,-3-1-1 16,0 1 1-16,3 2-1 15,-3 2-5-15,0 1 1 16,0 2 2-16,0 3 1 16,3 8-2-16,3 3 2 15,0 10 3-15,3 8 1 16,-3 0 3-16,0 3 3 16,-3-3 11-16,-3-2 5 15,0 4-7-15,-3-7 0 16,-3 3-9-16,0-6-3 15,-6-5-1-15,-9-6 1 16,3-4-16-16,0-6-6 16,-2-6-16-16,5-2-8 0,0 0-22 15,3-5-46 1,3 0 20-16</inkml:trace>
  <inkml:trace contextRef="#ctx0" brushRef="#br0" timeOffset="72">20891 14825 160 0,'0'5'63'0,"3"3"-34"0,0 8-21 0,0-8 16 16,0 2-3-16,-3 1 2 15,0 5-9-15,0 0-3 16,3-3-2-1,-3 5-5-15,0-4-3 0,0-14 2 16,0 0 0-16,0-6 3 16,3-2-8-16,0-2-3 15,0-3-6-15,0-3-1 16,3 0 6-16,0 0 3 16,0 3 3-16,6-1 0 15,0 6 0-15,3 3 0 16,0 3 4-16,-1 2 5 15,1 5 1-15,0 3 2 0,-3 2-2 16,0 4-1 0,-3-4-5-16,0 6-1 15,-3 0-1-15,0-3 1 0,-3 3-35 16,0-3-18 0,-3 0-8-16,0-5-31 15,0-10-10 1,0-4 52-16</inkml:trace>
  <inkml:trace contextRef="#ctx0" brushRef="#br0" timeOffset="73">21165 14798 140 0,'0'-2'52'0,"6"4"-28"0,-3 3-26 15,6 1 9-15,0-1 17 16,-3 0 8-16,6 1-4 15,0-4-4-15,0 1-14 0,3-3-4 0,-1 0-2 16,1-3-2-16,0 1-2 16,-3-4 1-16,-3 1 1 15,0 0-10-15,-6-3-2 16,-3 0-4-16,-3 3 1 16,-3-6-4-16,-3 8 0 15,-6 1 10-15,0 2 3 16,-6 0 4-16,1 5 2 15,2 3 5-15,3 3 6 16,3 2 2-16,3 3 3 16,3-1-4-16,3 1 0 15,6 6-8-15,6-4-2 0,6-2-4 16,0-3-3-16,3-5-23 16,3-3-7-16,-1-7-55 15,1-6-24 1,0-3 55-16</inkml:trace>
  <inkml:trace contextRef="#ctx0" brushRef="#br0" timeOffset="74">21391 14782 140 0,'-14'3'55'0,"8"2"-30"0,-3 6-29 15,6-3 8-15,-3 2 4 0,0 4 5 16,3 1-2-1,0 1 1-15,3 5-7 16,6-2-3-16,0-3-1 0,3-6-1 0,3-2 0 16,5-2-3-16,4-9 2 15,-3-5-4-15,-3-2-1 16,0-4 5-16,-3-4 2 16,-3-3-2-16,0-1-1 15,-3-1 1-15,0-6 0 16,-3-3 1-16,-3 0 2 15,0 3 5-15,0 0 6 16,-3 5 2-16,0 5 3 16,0 4-4-16,-3 7-2 15,0 5-8-15,0 8-4 16,3 9-1-16,0 7 1 16,0 8 2-16,9 3 1 15,0 2 1-15,0 0 0 16,6-2 2-16,-1 2-5 15,7 1-3-15,0-6-39 16,0-16-17-16,-3-5-29 16</inkml:trace>
  <inkml:trace contextRef="#ctx0" brushRef="#br0" timeOffset="75">21903 14774 160 0,'-3'-2'63'0,"3"2"-34"0,3 0-23 16,-3 0 17-16,0 0-1 16,3 5 2-16,0 6-2 15,0 2 1-15,0 3-13 16,-3 2-3-16,6 1-3 0,0-1-2 16,0 3 1-16,0-2-4 15,0 2-20 1,-3-5-8-16,0-5-128 31,3-22 51-31</inkml:trace>
  <inkml:trace contextRef="#ctx0" brushRef="#br0" timeOffset="76">21975 14708 192 0,'-3'-16'71'0,"0"19"-38"0,6-3-52 0,-3 0 5 16,0 0-6-16,0 0 1 16</inkml:trace>
  <inkml:trace contextRef="#ctx0" brushRef="#br0" timeOffset="77">21978 14703 121 0,'9'0'-66'16</inkml:trace>
  <inkml:trace contextRef="#ctx0" brushRef="#br0" timeOffset="78">22046 14793 160 0,'-3'13'60'0,"6"-5"-32"0,-3 8-20 0,0-8 18 0,3 0-9 16,-3 0 1-16,0 2-7 16,3-2-1-16,-3-2-6 15,3-1-1-15,-3-5 3 0,0 0-3 16,0 0-2-16,0 0 2 16,3-3 0-16,0-2-6 15,0-6 0-15,0-2-8 16,3 0-1-16,6 0 2 15,6-6 1-15,-3 3 6 0,-3 3 3 16,0 2-1 0,-1 11 0-16,1 0 10 0,0 3 3 15,-3 2-1-15,0 6 1 16,0 2-5-16,0 3-2 16,-3 3 0-16,0-1-1 15,0-2 0-15,0 5 0 16,0-2-7-16,0-6-2 15,0-3-27-15,-3-2-11 16,3-2-25 0,0-14-36-16,-4-3 32 15</inkml:trace>
  <inkml:trace contextRef="#ctx0" brushRef="#br0" timeOffset="79">22418 14491 196 0,'0'-18'74'0,"0"18"-40"0,0 5-40 16,0 3 12-16,0 5 11 15,0 6 9-15,0 2-7 16,3 5-1-16,-3 11-10 16,3 0-5-16,-3 0 0 0,0-2-2 15,6-1 2-15,-3-2-2 16,0-6-1-16,0-2-8 15,-3-5-3-15,0-3-36 16,0-6-16-16,0-2-30 16</inkml:trace>
  <inkml:trace contextRef="#ctx0" brushRef="#br0" timeOffset="80">22278 14700 232 0,'-6'-18'88'0,"12"20"-48"0,-3-4-38 0,0 4 19 0,3-2 9 15,9-2 6 1,12-1-13-16,3 0-5 16,6-2-11-16,2-3-14 0,1 0-3 0,3 0-30 15,-7 0-14 1,-2 3-45-16,-6 2-39 15,-6 1 51-15</inkml:trace>
  <inkml:trace contextRef="#ctx0" brushRef="#br0" timeOffset="81">22951 14669 68 0,'0'0'27'0,"0"0"-14"0,0 2 9 0,0-2 15 16,0 0-11-16,0 5-2 15,0 6-5-15,0 0-1 16,0 7 0-16,0 1-2 0,0-1-8 16,0 3 1-16,0 3 2 15,0-3-2-15,0-2 0 0,0-1-3 16,0-4-1-16,0-1-1 15,0-5 0-15,0 0-2 16,0-3 1-16,0 0 9 16,0-5 7-16,0 0-1 15,0-2-1-15,0-6-12 16,0-3-2-16,0-2-3 16,6-3 0-16,-3 0-3 15,0-5 0-15,3-3-1 16,0 3 0-16,6 0 0 15,0 2 3-15,3 3 0 16,0 3 1-16,-1 3 0 16,1 4 0-16,0 4 0 15,0 10 0-15,-3 7 6 0,0 4 4 16,-3 2-1 0,0 3 0-16,-6 0-3 0,6-3-1 15,-3 0-3-15,-3-2-2 16,0-6 1-16,-3 0 1 15,0-2-6-15,0-3 1 16,0-3-63 0,0-5-129-1,0-8 85 1</inkml:trace>
  <inkml:trace contextRef="#ctx0" brushRef="#br0" timeOffset="82">23332 14690 168 0,'0'-3'63'0,"3"8"-34"0,-3-5-27 0,0 0 14 0,0 0 12 16,0 0 9-16,0 0-8 15,0 0-5-15,-3 0-13 16,-3 3-7-16,-3-6-1 0,-3 1-2 16,3-1-1-16,-2 0 1 15,2 1 1-15,6 2-8 16,3-3 2 0,0 3 3-16,9 3-1 15,-1-1 1-15,-2 1 1 16,0 0 2-16,-3-1-23 15,6 9-178 17,-9 7 96-32</inkml:trace>
  <inkml:trace contextRef="#ctx0" brushRef="#br0" timeOffset="83">23270 14888 144 0,'0'0'55'0,"3"3"-30"0,0 2-29 15,-3 0 76-15,9 9-13 16,-4 4-7-16,-2 1-7 16,-6 2-27-16,-5 3-2 0,-4-3-1 15,-3-3-8-15,3 1-4 16,-6-1-29-16,-3-4-10 0</inkml:trace>
  <inkml:trace contextRef="#ctx0" brushRef="#br0" timeOffset="84">19897 15277 100 0,'3'-3'38'0,"-3"3"-20"0,0 0-1 0,0 0 14 0,0 3-10 15,0 5-2-15,0 3-5 16,0 4-1-16,0 15-7 15,0-1 0-15,0-3 4 0,3 1-2 16,0-4 1-16,3-4-3 16,3-3-1-16,0-6 1 15,0-2 3-15,3-2-4 16,-3-6-1-16,0-3-2 16,0-2 1-16,-1-6-2 0,-2-5-1 15,0-8-2-15,0 3-1 16,-3-3-1-16,-3 3 0 15,0 5 5-15,0 3 1 16,0 3 4-16,0 2 3 16,-3 5-4-16,0 6-1 15,3-1-2-15,0 9 1 16,0 5-2-16,3 5-1 16,3 0 1-16,0-2-1 15,0-1 0-15,0-2 2 16,0-3-6-16,6-2-1 15,0-3-29-15,-3-3-10 16,3-5-106 0,0-3 73-16</inkml:trace>
  <inkml:trace contextRef="#ctx0" brushRef="#br0" timeOffset="85">20109 15362 132 0,'-15'-6'49'0,"15"9"-26"0,15 2-27 15,-10 1 10-15,1 7 6 16,0 3 7-16,-3 0 5 16,0 2 3-16,0 1-14 15,0-3-6-15,0-1 0 0,0-4-4 16,0-3 0-16,-3 0 1 16,3-3 0-16,0-7 0 15,0-1 2-15,0-2-5 16,0-6-1-16,3-8 0 0,-3-2 0 15,3 0-3-15,3 0 2 16,0 0 1 0,0 2 2-16,3 6 1 0,0 2 3 15,2 4-3-15,1 1 0 16,0 12 3-16,0-1 3 16,-3 16 2-16,-3 0 3 15,0 0-5-15,0 1-1 16,-3-7-4-16,0 4-3 15,-3-6 0-15,0 0-1 16,0-5-18-16,0 0-8 16,0-5-30-16,0 2-13 0</inkml:trace>
  <inkml:trace contextRef="#ctx0" brushRef="#br0" timeOffset="86">20498 15319 152 0,'0'-5'57'0,"0"5"-30"0,0 0-12 0,0 0 20 16,-3 3-6-1,1 2-2-15,-4 0-7 0,-3 1 0 16,0-4-11-16,3 6-10 16,0-3-2-16,3 1 1 0,3 4 3 15,3 1-2-15,3 7 0 16,3 1-1-16,3-3 0 16,-1 0 2-16,1-3 2 15,-3 0 1-15,-3 0 3 16,-3-2-3-16,-6-6 0 15,-3 1 5-15,-3-4 3 16,-3-2-15-16,1 0-4 16,-4-2-13-16,3-4-1 15,3 1-24-15,0 0-8 16,9-3-91 0,3 0 79-16</inkml:trace>
  <inkml:trace contextRef="#ctx0" brushRef="#br0" timeOffset="87">20618 15351 180 0,'0'0'68'0,"3"5"-36"0,-3 3-35 16,0 8 11-16,0 0 9 16,2-3 6-16,-2 1-9 15,0-4-5-15,0 3-6 16,3 1-5-16,0-4-1 0,0-2-34 15,0-3-12-15,0-2-36 16</inkml:trace>
  <inkml:trace contextRef="#ctx0" brushRef="#br0" timeOffset="88">20650 15269 220 0,'-3'-5'85'0,"3"5"-46"0,0-3-46 0,0 3 14 15,0 0-10-15,0 0 0 16,0 0-3-16,3 3 1 16,3 2 3-16,0 0-32 0,0 1-14 0,0-1-31 15</inkml:trace>
  <inkml:trace contextRef="#ctx0" brushRef="#br0" timeOffset="89">20796 15314 156 0,'-6'0'57'0,"-9"3"-30"0,6 5-18 0,0-3 16 0,0 0-3 15,4 11 1-15,-4 3-10 16,3-3-5-16,0 2-5 16,0-2-3-16,0-3 3 0,3 0 0 15,3 1 1-15,3-6-2 16,0-3 1-16,9-3-2 0,-3-4-1 15,0-1 3-15,2 1 2 16,-2-1-4 0,-3 0-1-16,0-15 0 15,0 2 0-15,-3 3 0 16,0 2-5-16,0 3-1 16,-3 3 0-16,0 0 2 15,3 18 2 1,3 3-1-16,0 2 1 15,0 1 4-15,0 2 3 16,0 5 13-16,-3 1 8 16,-3-1 0-16,-3-2-1 15,-3-3-9-15,-6-5-3 16,-6-3-7-16,3-2-2 0,0-6-4 16,-2-5-3-1,2 0-27-15,0-5-10 0,0-8-22 16,3-3-9-16,3 0-23 15</inkml:trace>
  <inkml:trace contextRef="#ctx0" brushRef="#br0" timeOffset="90">20871 15296 200 0,'3'0'74'0,"-1"5"-40"0,7 5-35 15,-6-2 12-15,3 3 8 0,0 0 7 16,-3 4-2-16,0 7 0 16,0-7-13-16,-3 4-7 0,0-6 0 15,0-5-3-15,0 3 2 16,0-3 0-16,0-3 1 16,0-5-2-16,0 0 1 15,0 0-11-15,0-16-11 16,3 0 1-1,3 0 7-15,0 3 6 16,9 3 2-16,-3 2 1 16,6 2 2-16,-3 6 0 15,0 6 4-15,-1 2 2 16,-2 5 6-16,0 0 5 16,-3 0-5-16,-3-5 1 0,0 5-8 15,-3 1-3-15,0-6-34 16,0-3-14-16,3 0-54 15,0-5-37 1,0-3 57-16</inkml:trace>
  <inkml:trace contextRef="#ctx0" brushRef="#br0" timeOffset="91">21153 15341 192 0,'0'0'74'0,"0"0"-40"0,6 2-42 0,-6-2 12 15,6 5 11-15,3-2 10 16,0 2-2-16,6 6 1 16,0-3-13-16,0 0-7 0,-3-3 0 15,3 0-1-15,-4-2 3 16,1-8-1-16,0 0 0 16,-3-1-3-16,0-2-2 15,-3-2-8-15,-3-1-3 16,-3-5-3-16,-3 6 1 15,-3-1 0-15,-3 1 1 16,-6 2 7-16,0 5 2 16,-5 3 5-16,2 5 1 15,3 3-1-15,0 3 1 16,3-1 2-16,3 6 4 0,3 5-2 16,3-2 1-16,0-1-5 15,6 1-2-15,6-6-5 16,6 0-2-16,3 1-28 15,0-6-10-15,3-3-31 16,-1-5-30 0,1-3 36-16</inkml:trace>
  <inkml:trace contextRef="#ctx0" brushRef="#br0" timeOffset="92">21454 15274 144 0,'-6'-10'55'0,"3"10"-30"0,-15 0-12 0,12 2 17 15,-3 1-11-15,0 2-1 16,-3 6-10 0,1 2-3-16,-1 3-3 15,3 5 3-15,0 6 4 0,6-1-1 0,3-2 3 16,3-3-6-16,3-8-3 16,3 3 3-16,3-8 1 15,5-3-2-15,4-7-1 16,0-3 1-16,-3-9 2 15,-3-7-3-15,-3 3-2 16,0-6-3-16,-6-5-1 16,0 0-1-16,-6-8 0 15,0-3 5-15,-9 3 3 16,0 5 5-16,-6 6 2 16,3 2-3-16,3 8-3 0,0 5-5 15,3 3 0-15,0 6 0 16,3 7 2-16,9 11-1 15,0 5-1-15,9 3 3 16,0 5 2-16,0 0-2 16,-3 0-2-16,2-5-3 15,1 3 1-15,-3-6-50 16,0-11-23-16,0-10-28 16</inkml:trace>
  <inkml:trace contextRef="#ctx0" brushRef="#br0" timeOffset="93">21862 15311 116 0,'3'-2'44'0,"-3"4"-24"0,3-2-4 0,-3 0 16 15,3 3 2-15,3 2 2 16,0 3-11-16,0 8-2 15,-1-3-14-15,-2 6-3 0,0-1 0 0,-3 1-1 16,3-3 0-16,-3 0-6 16,3-6 1-16,-3-2-5 15,3 0 1-15,-3-3-44 16,0-2-21-16,0-3-17 16</inkml:trace>
  <inkml:trace contextRef="#ctx0" brushRef="#br0" timeOffset="94">21859 15227 212 0,'-6'-6'82'0,"6"6"-44"0,0 0-47 0,0 0 12 16,0 0-7-16,0 0 0 15,0 0-6-15,3 3-48 16,9 2-15-1,6 1 4-15,-4-1 6 16</inkml:trace>
  <inkml:trace contextRef="#ctx0" brushRef="#br0" timeOffset="95">21981 15317 144 0,'3'16'55'0,"0"-8"-30"0,0 5-18 0,-3-3 15 0,3 6-4 15,0-3 1-15,-3 1-1 16,0-4-2-1,3-2-8-15,-3-2-5 0,0-4 0 0,0 6 0 16,0-8 1-16,0 0 2 16,0-8 3-16,0 0-4 15,0-5-1-15,0 0-7 16,6-3 0-16,0-3-1 16,0 3-1-16,2 1 4 15,1 1 0-15,0 4-2 16,6 2 2-16,0 3 1 15,3 5 2-15,0 5 3 16,-3 5 4-16,-3 4 0 16,-1 4 0-16,-2 6-5 15,0-3-1-15,-3-2-1 16,0-3 1-16,0-6-2 0,0 3-1 16,-3-5-13-16,0-2-6 15,0-4-30-15,3-4-13 16,0-12-23-1</inkml:trace>
  <inkml:trace contextRef="#ctx0" brushRef="#br0" timeOffset="96">22302 15102 192 0,'0'-5'74'0,"3"5"-40"0,-3 3-38 0,0-3 13 0,3 5 4 16,0 3 3-16,0 11 1 15,0 2 2-15,3 5-10 16,0 3-1-16,-6 3-1 0,0 2-3 16,6 6-1-16,-6-6-1 15,0-4-2-15,0-4-8 16,0-7-5-16,0-4-46 16,-3-1-21-16</inkml:trace>
  <inkml:trace contextRef="#ctx0" brushRef="#br0" timeOffset="97">22210 15298 220 0,'-3'-2'85'0,"6"2"-46"0,3 2-43 0,0-2 13 15,3 0 10-15,6 0 8 16,9 0-21-16,5 0-7 15,1 0-1-15,0 0-26 0,0 0-9 16,-4-2-65 0</inkml:trace>
  <inkml:trace contextRef="#ctx0" brushRef="#br0" timeOffset="98">23002 15116 108 0,'21'-6'41'0,"-36"6"-22"0,24 0 0 0,-6 3 16 16,-3-3-2-16,0 0 1 16,3 5-6-16,0 9-3 15,0-4-2 1,5 11-14-16,-2 0-4 0,0-2-2 16,-3-1-2-16,-3 1-1 15,6-3 1-15,-3-3 1 16,0-2-12-16,-3-3-3 15,-3 0-29-15,6-3-11 16,-6-2-34-16</inkml:trace>
  <inkml:trace contextRef="#ctx0" brushRef="#br0" timeOffset="99">23121 15132 160 0,'0'-3'63'0,"3"3"-34"0,-3 0-34 16</inkml:trace>
  <inkml:trace contextRef="#ctx0" brushRef="#br0" timeOffset="100">23121 15145 346 0,'-6'16'54'0,"-6"0"-23"16,0-1-19-16,-9 4-9 0,0-1 0 0,4-2 1 15,2-2-11-15,0-1-3 16,3-3-35-16,0-2-15 15,0-2-46 1</inkml:trace>
  <inkml:trace contextRef="#ctx0" brushRef="#br0" timeOffset="101">22871 15179 200 0,'-3'-2'77'0,"6"-9"-42"0,0 19-41 0,-3-8 12 15,6 5 16-15,3 3 12 0,3 0-6 16,2 0-1 0,10 3-16-16,6-1-4 0,3 1-3 0,-3-1-11 15,5-2-3-15,-2-2-68 16,0-4-72 0</inkml:trace>
  <inkml:trace contextRef="#ctx0" brushRef="#br0" timeOffset="102">23204 15251 108 0,'0'0'41'0,"0"2"-22"0,0 6-18 16,6 0 11-16,-6 3 3 16,0 5 5-16,0 15-6 15,0 1-1-15,0-3 4 16,0 0 3-16,0-2-10 15,0-3-3-15,0-3-1 0,-6 3-3 16,6-1 0-16,0 1-1 16,0-11 1-1,0-2-2-15,0-3-1 16,0-3 5-16,0-5 1 16,6-5 0-16,-6 2 1 15,0-2-2-15,0 0 0 16,0-3-3-16,0 0 1 15,3-3 0-15,-3 1 3 16,0-4-3-16,0-4 0 16,0-3 3-16,0-3 1 15,0 0-3-15,3 0-3 16,0 3 0-16,0 0-1 16,0 0 0-16,3 2 0 15,3 1 0-15,6 2 2 16,0 3-3-16,0 2-2 0,-1 3-1 15,1 3 3-15,-3 5 4 16,6 2 3-16,-6 6-2 16,3 3-3-16,-3 2 4 15,-3 3 4-15,-3 5 4 16,0 3 4-16,-6-3 0 16,-3-2-1-16,-3-3-4 15,-3-3-2-15,0-3-2 16,-3-2 0-16,-6-2-7 15,-6-1-2-15,3-5-5 0,1-3-1 16,-1 1-16 0,3-9-5-16,0 3-15 0,12-10-58 31,3 2-31-31,3 3 33 16</inkml:trace>
  <inkml:trace contextRef="#ctx0" brushRef="#br0" timeOffset="103">23588 15227 160 0,'0'0'60'0,"0"0"-32"0,0 0-11 16,0 0 22-16,0 0 0 15,0 0 1-15,-3 2-13 16,-3-2-4-16,6 0-13 16,-3 0-4-16,0 0-2 0,0 0-5 15,0 0 1-15,3 0-5 16,0 0-1-16,0 0-17 15,3 0-5-15,3 3-39 16,-3 0-16-16,3 5-6 16</inkml:trace>
  <inkml:trace contextRef="#ctx0" brushRef="#br0" timeOffset="104">23567 15444 200 0,'0'0'74'0,"0"2"-40"0,3 4-22 0,0-1 19 0,0 3 10 16,-3 2 7-16,-3 1-6 16,0 0 0-16,-3 2-24 15,-9 3-8-15,-5 2-3 0,-7 3-11 16,-3 1-2-16,-6-7-48 16,-5 1-21-16,-4 0-61 15</inkml:trace>
  <inkml:trace contextRef="#ctx0" brushRef="#br1" timeOffset="105">14489 15555 88 0,'3'0'35'0,"0"3"-18"0,0-1-20 15,0 14 47 1,0 0-9-16,0 5-10 16,0 8-8-16,0 3-6 15,0 2-2-15,-3 9-5 16,3-4-1-16,0-4 1 0,0-4-2 16,-1-4 1-16,1-3-2 15,-3-8-1-15,0 2 1 0,0-5-1 16,0-2-25-16,0-3-10 15,0 0-33 1,-3-6-19-16,1-2 40 16</inkml:trace>
  <inkml:trace contextRef="#ctx0" brushRef="#br1" timeOffset="106">14420 15737 132 0,'-3'0'52'0,"3"0"-28"0,0 3-13 16,0-3 15-16,0 0-6 15,6 0 1-15,0 0-6 16,6 0 1-16,3-3-9 16,3 1-6-16,3-1-2 0,0 3-1 15,-1-5 0-15,4 5-22 16,0 0-12-16,-3 0-45 15</inkml:trace>
  <inkml:trace contextRef="#ctx0" brushRef="#br1" timeOffset="107">14655 15782 124 0,'-14'3'49'0,"14"0"-26"0,11 5-25 0,-5-3 9 15,0 3 3-15,0 2 6 16,0 6 1-16,0 0-1 15,3 0-8-15,0 0-5 0,0-3 0 16,0 0-2-16,0 1-1 0,0-1 1 16,-3-3 1-16,0-2-32 15,0-2-12-15,-3-1-25 16</inkml:trace>
  <inkml:trace contextRef="#ctx0" brushRef="#br1" timeOffset="108">14816 15753 68 0,'-15'-2'27'0,"30"4"-14"0,-9-2-4 0,-3 6 11 15,-6 2 6-15,-3 2 5 16,0 6-2-16,0 10 0 15,0 1-10-15,0 5-4 16,0-1-8-16,-2 1-5 16,2 0 1-16,0-3-2 0,0-5-1 15,0-3 1-15,3-2-1 16,0-4-20-16,0-1-7 16,0-6-39-1,3-6-28-15,0 6 40 16</inkml:trace>
  <inkml:trace contextRef="#ctx0" brushRef="#br1" timeOffset="109">14882 15798 64 0,'0'0'27'0,"0"3"-14"0,0 5-15 16,0 16 54 0,0-1-16-16,0 4-7 15,0-1-6-15,0 14-14 16,0-6-5-16,0-10-3 16,3 3 1-16,0-6 1 0,-3-3-1 15,0-4 1-15,0-4 2 16,0-2 2-16,0-3-3 0,0-2-1 15,0-3 1-15,-3-3 0 16,0-2-2-16,0-3 1 16,-3-8-2-16,6-5-1 15,-9 0 1-15,6-3-1 16,0 3-3-16,0-11 0 16,6 1 2-16,0 4 0 15,6 3 3-15,-3 6 1 16,3 2-4-16,0 0 1 15,3 5 0-15,2 4 0 0,1 1-3 16,0 6 0-16,0 3 6 16,-3 7 3-16,-6 9 5 15,-6-1 6-15,-3 1-5 16,-6 2 1-16,0-2-4 16,-3-3 0-16,0-3-5 15,3-3-3-15,0 1-14 16,0-6-6-16,4-2-26 15,-1 2-8-15,3-5-28 16</inkml:trace>
  <inkml:trace contextRef="#ctx0" brushRef="#br1" timeOffset="110">15033 15856 152 0,'3'3'57'0,"3"16"-30"0,0-9-34 0,0-4 10 16,3-6 12-16,0 0 7 15,3 0-4-15,0 0 0 16,0-8-11-16,3-6-4 0,0 4-2 16,-3-3-1-16,-1-1 2 15,-2 4-3-15,-3-3-2 16,-6 5-3-16,-3-3 1 15,-3 3-2-15,-5 3 2 16,-4 2 1-16,-3 3-1 0,0 5 4 16,0 3 2-16,3 6 0 15,0 7 2-15,3-3 2 16,3 1 2-16,6-1-1 16,3 1-1-16,3-1-3 15,3-2-2-15,3 0 1 16,6-3 1-16,0 3-10 15,3-8-2-15,0-3-46 16,0-5-49 0,3-2 29-16</inkml:trace>
  <inkml:trace contextRef="#ctx0" brushRef="#br1" timeOffset="111">15361 15764 132 0,'-12'-11'49'0,"9"11"-26"0,-3 0-27 0,3 6 8 16,0-1 4-16,-6 3 5 15,-6 2 2-15,3 6 4 16,1 5-11-16,2-2-4 0,0 7-3 16,3-2-1-16,3-3 0 15,3-2 0-15,0-3 0 16,3-3 2-16,6-5 1 15,3-3 1-15,-1-5 0 16,-2-2-2-16,0-4 1 16,0-2-2-16,-3-2-1 0,0-6 3 15,-3-8 0-15,0 0-4 16,-3-5 1 0,0 3-5-16,0-3 1 0,-3 0 0 15,0 2 2-15,-3 1-1 16,0-1 1-16,0 11 4 15,3-2 3-15,3 7 0 16,-3 11 0-16,3 0-3 16,3 8 1-16,0 8 0 15,0 8 3-15,3 5-1 16,0 11 0-16,0-1-3 16,3-2-2-16,0-5 3 15,0-3 0-15,0-5-19 16,3-8-7-16,0-3-56 15,0 3-31-15,-1-8 53 16</inkml:trace>
  <inkml:trace contextRef="#ctx0" brushRef="#br1" timeOffset="112">15474 15894 152 0,'-3'-3'57'0,"6"8"-30"0,3-5-36 0,0 0 9 15,0 0 4-15,0 0 7 0,0-5 1 16,3 0 1 0,3-3-7-16,3-3-4 0,-4 0 1 0,-2 1-2 15,0-1-1-15,-3-2 1 16,0 0-1-16,-3 0 0 16,-6-1 0-16,-3 4 0 15,-6 2 0-15,-3 3-5 16,1 5 1-16,-4 2 4 15,0 6 4-15,0 3-1 16,3 7 0-16,3 6 1 16,3 0 0-16,3 0-5 15,6-3-1-15,3-3 3 16,6 1 3-16,3-3-1 16,0-6 0-16,9-2-25 15,0-2-11-15,3-6-43 16</inkml:trace>
  <inkml:trace contextRef="#ctx0" brushRef="#br1" timeOffset="113">15801 15579 184 0,'-17'-29'68'0,"2"23"-36"0,3 4-26 0,3 2 17 16,0 2-12-16,-3 4-1 0,0 2-4 15,0 5 1 1,0 5-4-16,3 9-4 0,0 7 0 16,4 3-1-16,2 11 0 15,3-1 2-15,0-4 0 16,3-9 0-16,-1-2 0 16,1-6-22-16,0-7-8 0,0-1-58 15</inkml:trace>
  <inkml:trace contextRef="#ctx0" brushRef="#br1" timeOffset="114">15593 15774 180 0,'-3'0'68'0,"6"-2"-36"0,15-3-37 15,-6 2 12-15,3 0-2 16,12-5 4-16,-1 6 0 15,1-4 0-15,0 1-5 16,0 0-5-16,-1-3-2 0,-2 5-84 16</inkml:trace>
  <inkml:trace contextRef="#ctx0" brushRef="#br1" timeOffset="115">15212 15219 88 0,'-3'0'35'0,"3"5"-18"0,-3 11-7 16,3-3 14-16,-3 8 4 15,0 14 3-15,0 2-5 16,-3 3-4-16,3-3-10 16,0-3-3-16,0-2-5 15,3-1-3-15,0-7 0 0,0-3-1 16,0-5 0-16,-3-2 0 15,3-4 2-15,-3-2-10 16,0 0-4-16,0-3-10 16,0-2-1-16,-3-6 3 15,1 1 2-15,-1-6 8 16,0 2 6-16,0-2-6 0,3 1-1 16,0-4-12-1,3-2-31-15,0-3 2 16,0 0 26-16,0 0 15 15</inkml:trace>
  <inkml:trace contextRef="#ctx0" brushRef="#br1" timeOffset="116">15161 15206 112 0,'0'-8'44'0,"0"2"-24"16,0 6-15-16,0 0 11 0,0 0-5 15,0 0-1-15,0 6-4 16,-2-1-1-16,-1 3-3 16,0 2 1-16,-3 1 2 0,-3 0 4 15,3-1 2-15,0 1-5 16,0-3-2-16,3 0-2 16,0-3 1-16,0-2-2 15,9-6 2 1,0-2 0-16,3-3-1 15,0-3-2-15,0 1 1 16,2-4-1-16,1-2 0 16,0 3 2-16,-3 0-3 0,0 5 0 15,-3 0 1 1,3 11 8-16,0 2 3 16,0 6-3-16,3 5 0 15,-3 2-3-15,3 1 0 16,-3-1-3-16,2-2 1 15,1-3-37-15,0-5-17 16,6-5-32 0</inkml:trace>
  <inkml:trace contextRef="#ctx0" brushRef="#br1" timeOffset="117">15441 16320 112 0,'-3'-19'44'0,"3"19"-24"0,-3 21-10 0,0-16 14 15,0 1-2-15,-3-1-1 16,-3-2-9-16,1 5-3 16,-1-3-5-16,3 5-3 0,0-2 2 15,3-2-7-15,3 2 1 16,6 0 1-16,3-3 1 16,3 5 3-16,-1 1 1 15,1-6 1-15,0 9 0 16,-3-1 13-1,-6 0 0-15,-3-2 0 16,-6 2-7-16,-3-8-2 0,-3-2-6 16,0-6-2-16,1-2-2 15,-1 0-2-15,0-1-19 16,3 1-8-16,0 0-24 16,6-1-43-1,0-4 17-15</inkml:trace>
  <inkml:trace contextRef="#ctx0" brushRef="#br1" timeOffset="118">15563 16224 156 0,'-18'3'57'0,"18"5"-30"0,-3 5-29 0,3 0 9 15,0 11 6-15,0 0 3 16,0 2-1-16,6 1 1 16,0-3-9-16,-3 2-6 0,3 1-2 15,0-1 1-15,0-7 2 16,0 2-50 0,-3-8-59-16,3-2 18 15</inkml:trace>
  <inkml:trace contextRef="#ctx0" brushRef="#br1" timeOffset="119">15471 16383 180 0,'-6'-5'68'0,"9"7"-36"0,0-4-33 15,-3 2 12-15,3 0-5 16,3 0 1-16,6-3-6 15,0 3-1-15,6 0 0 16,2 0-3-16,1 3 2 0,0-3-37 16,-3 0-14-16,0 2-20 15</inkml:trace>
  <inkml:trace contextRef="#ctx0" brushRef="#br1" timeOffset="120">15679 16412 108 0,'-3'0'41'0,"0"-3"-22"0,6 6-22 0,-3-3 12 15,6 11 1 1,-3 2 8-16,0-2 6 16,0 2-7-16,0-3-2 15,0 1-8-15,0-3-5 16,-3 0-1-16,3-3 7 0,-3-2 5 15,0-1 2-15,0 1 4 16,0-3-9-16,-3-5-3 16,3-3-2-16,0 0-1 15,0-3-2-15,0 1 1 0,3-1-4 16,0-2 0-16,0-6-4 16,6 14 1-16,0-3-14 15,0 0-3-15,3 3-11 16,0 2-5-16,-3 1 2 15,0-1-10 1,0 3 15-16,-3 0 15 16,-1 3 12-16,-2 2 14 15,0 3 5-15,0-3 4 16,0 8 2-16,0 1-8 16,0-1-3-16,3 0-2 15,0-2-1-15,0-3-2 16,0-3-1-16,0-10-3 15,3 2-2-15,0-2 3 0,-3-3-2 16,0 0 2-16,0 0-2 0,-3-5-1 16,0 5 1-16,-3 2-1 15,0 1 0-15,0 2 0 16,0-2-3-16,0 5 0 16,0 8 2-16,3-3 2 15,0 17-2-15,0-9 0 16,3-3 1-16,0 4 0 15,0-1-16-15,2 0-6 16,7-13-38 0</inkml:trace>
  <inkml:trace contextRef="#ctx0" brushRef="#br1" timeOffset="121">16028 16364 124 0,'-33'3'49'0,"15"5"-26"0,3 0-25 16,12-5 9-16,-3 7-1 16,0 1 3-16,3-1 5 15,0-2 1-15,3 14-8 16,3-4-4-16,9-2-2 0,6-3-1 16,0-2 0-16,0-1-9 15,0-7-4-15,3-3-13 16,-4-8-48-1,-2 0 0-15</inkml:trace>
  <inkml:trace contextRef="#ctx0" brushRef="#br1" timeOffset="122">16114 16193 116 0,'-3'2'44'0,"6"3"-24"0,0 6-17 0,-3-6 12 15,3 9 0-15,3 9 0 16,0 4-1-16,0 2 1 0,0 3-8 16,0-3-4-16,0 0-2 0,-3 3-1 15,0-3 0 1,-3-8-40-16,0-5-51 16</inkml:trace>
  <inkml:trace contextRef="#ctx0" brushRef="#br1" timeOffset="123">16063 16351 184 0,'0'-5'68'0,"0"0"-36"0,12 2-40 16,-3 3 10-16,0 0-3 15,3 0 2-15,3-11-2 16,0 9 0-16,3-1 1 0,3-5-11 0,-4 8-3 15</inkml:trace>
  <inkml:trace contextRef="#ctx0" brushRef="#br1" timeOffset="124">16337 16425 72 0,'-3'-2'30'0,"6"4"-16"0,0-2-6 0,0 6 13 15,0 2 3-15,0 5 5 16,0 11-11-16,0-6-5 15,-3-2-2-15,3 5 3 16,-3-2-8-16,3-6-1 0,-3 5 1 16,3-4-3-16,-3-4 0 15,0 1-1-15,0-6-2 16,0 3 1-16,0-3 1 16,0-5-1-16,-3 6 2 15,0-6 4-15,0 0 6 0,0 0-5 16,0-6-2-16,0 6 1 15,0-5 0-15,0-3-3 16,0 5-1-16,3-7-1 16,0 2 1-16,0-3-2 15,0-4-1-15,0-9-2 16,3 5 1-16,0-2 3 16,0 0 1-16,3 0-1 15,0 0-2-15,3-1-2 16,0 6-1-16,0-7 4 15,6 9 1-15,3 4-3 16,-1 7 1-16,1 6 0 16,-3 2 0-16,-3 3 0 15,0 3 2-15,-3 2 1 16,-3 0 1-16,0 0 0 16,-6 1 0-16,-3-1 2 15,0 3 1-15,-6-6-6 0,-6-4 0 16,0 1-8-16,0-4 0 15,3-8-10-15,-2 0-4 16,5 2-16-16,3-2-4 16,3-1-18-1,3-2-27-15,9-2 26 16</inkml:trace>
  <inkml:trace contextRef="#ctx0" brushRef="#br1" timeOffset="125">16563 16375 148 0,'-6'0'57'0,"6"3"-30"0,-2 2-27 16,2-5 17-1,0 8-2-15,-3 0 3 16,0 5 2-16,0 0-11 16,3 6-1-16,3-11-1 0,3 5-6 15,-1-2 0-15,1-3 1 16,3-8 1-16,0 0 1 15,0-3 0-15,0-2 2 16,3-3 3-16,0 0-4 16,-9 0-1-16,-3-5 2 0,0-1 1 15,-3 6-3-15,-3-2-3 16,0 2 0-16,-3 3-1 16,3-3-7-16,-3 8-3 15,3 0-19-15,0 0-6 16,0 0-22-1,3 5-44-15,3-2 19 16</inkml:trace>
  <inkml:trace contextRef="#ctx0" brushRef="#br1" timeOffset="126">16665 16386 112 0,'0'5'44'0,"3"0"-24"0,-3-2-24 0,0 2 10 0,0 3 8 16,3 0 8-16,-3-3-2 15,0 9 0-15,0-6-9 16,3-3-4-16,3 3-4 16,-6-3-3-16,5-2 1 0,-2-3-15 15,-3 0-3-15,0 0-90 31,3-3 31-31</inkml:trace>
  <inkml:trace contextRef="#ctx0" brushRef="#br1" timeOffset="127">16718 16386 108 0,'3'5'41'0,"0"-2"-22"0,0 7-18 0,-3-10 8 15,3 5 6-15,0-2 2 16,-3 8-2-16,0-9 1 16,0 9-7-16,0-11-1 15,0 0-4-15,0 0-5 0,0 0-2 16,0 0-3-16,3-5-1 16,3-1-3-16,0 1 1 15,0-3-2-15,0 3 0 16,0-3 6-16,0 8 4 0,0-3 4 15,0 3 1-15,0 3 6 16,0 2 4-16,0 3-3 16,0 0-1-16,-3-3-2 15,-1 9 0-15,1-4-11 16,0 3-12 0,-3-2-1-16,3-3-100 31,0-11 53-31</inkml:trace>
  <inkml:trace contextRef="#ctx0" brushRef="#br1" timeOffset="128">16897 16163 164 0,'0'0'63'0,"0"6"-34"0,3 7-34 0,-3-2 12 15,0-1 5-15,3 14 7 16,-3 5-6-16,0 3-2 16,3 0-6-16,-3-3-6 0,9 0 0 15,-3-3 1-15,0-5 0 16,-3 3-42-16,0-8-19 16,0-3-13-1</inkml:trace>
  <inkml:trace contextRef="#ctx0" brushRef="#br1" timeOffset="129">16822 16243 172 0,'-3'-3'66'0,"9"3"-36"0,3 0-37 15,-3 3 10-15,6-3 3 16,0 5 6-16,6 0-6 15,0-2-1-15,-3-3-3 16,0 5-2-16,-4-2 3 0,1 2-31 16,-3 1-13-16,-3-1-32 15</inkml:trace>
  <inkml:trace contextRef="#ctx0" brushRef="#br1" timeOffset="130">16626 16261 184 0,'-6'-5'71'0,"9"5"-38"0,15 0-41 0,-12 0 12 15,6 0-6-15,0 0-2 16,0 0-13-16,2 0-6 0</inkml:trace>
  <inkml:trace contextRef="#ctx0" brushRef="#br1" timeOffset="131">17001 16462 192 0,'-3'3'74'0,"3"-3"-40"0,3 0-42 0,-3 0 12 16,3 0 7-16,3 0 7 15,0-3-3-15,3 1 2 16,3-6-10-16,3 5-9 16,-1-2-1-16,7 0-12 0,-3 5-6 15,-3-3-41 1,0 3-51-16,-3 0 29 16</inkml:trace>
  <inkml:trace contextRef="#ctx0" brushRef="#br1" timeOffset="132">17245 16354 160 0,'-6'-3'63'0,"3"3"-34"0,-3-2-16 0,3 4 17 0,-3-2-6 16,0 3 0-16,0-3-9 15,0 5-4-15,0-2-6 16,3-1-6-16,3 1 0 0,0 2-1 15,6 1 0-15,0-1 0 16,3 3-2-16,3 0 3 16,-3 0 2-16,0-3 0 15,-3 6 2-15,-3-9 4 16,-6 12 6-16,-3-9-3 16,0 0 0-16,-3-2-9 15,-3-3-2-15,3 0-18 0,0 0-5 16,-2-3-23-16,8-2-10 15,0-3-30 1</inkml:trace>
  <inkml:trace contextRef="#ctx0" brushRef="#br1" timeOffset="133">17346 16116 204 0,'12'-3'77'0,"-9"6"-42"0,0 7-43 0,-3-4 12 0,0 12 2 16,3 3 6 0,-3 6 0-16,0 5 3 0,3 5-8 15,-3-6-4-15,9-2 0 0,0 3-4 16,-3-8 0-16,0-3-26 16,0 0-9-16,0 1-57 15</inkml:trace>
  <inkml:trace contextRef="#ctx0" brushRef="#br1" timeOffset="134">17263 16296 192 0,'9'-3'71'0,"0"-13"-38"0,9 6-30 0,5 10 15 16,1-3-5-16,3 0 2 15,0-2-8-15,0 0-2 16,-4-3-3-16,7 2-32 0,3-4-13 16,-3-3-46-1</inkml:trace>
  <inkml:trace contextRef="#ctx0" brushRef="#br1" timeOffset="135">16513 16066 124 0,'0'-3'46'0,"0"6"-24"0,3-3-15 16,-3 0 15-16,0 0 0 15,0 0 2-15,0 0-2 16,0 0-2 0,3-8-6-16,3-3-1 0,-3 6-2 15,3-6 3-15,0-2-3 16,0-3 1-16,0-3-1 15,-1-10 1-15,1-5-9 16,0-3-1-16,3-3-2 16,0-2 0-16,0-8 0 0,-3-3 2 15,0 2-1-15,0-1-1 16,0-1 1-16,3 0-1 16,-3 5-3-16,-6 3 2 15,0 3 1-15,0-1 0 16,0 6 2-16,0 3 1 15,0 0-8-15,0 2-2 16,0 3 8-16,0 5 4 16,0 3-2-16,0 5-2 15,0 3 4-15,0 2 1 16,0 3-5-16,-3 6-2 0,0 7-3 16,-3 8 3-16,0 3 0 15,-3 8 1-15,0 0 0 16,-3-1 0-16,3 1 0 15,0-3 2-15,0-2-1 16,4-3-1-16,-1-6 1 16,3-2 1-16,0 0-1 15,0-5 2-15,3-6-4 16,3-2-2-16,3-3-1 16,0-5 3-16,-1-8-5 15,4 2 0-15,0-5 3 16,-3 3 1-16,0 0 2 15,0 5 0-15,0 5-3 0,0 3 2 16,0 6 1-16,3 2 0 16,0 5 0-16,3 3 2 15,0 8-1-15,0 5 2 16,0 0-2-16,-4 0 2 16,1 1-4-16,0-4-2 15,0-2-20-15,0-3-8 16,0-2-74-1</inkml:trace>
  <inkml:trace contextRef="#ctx0" brushRef="#br1" timeOffset="136">17037 15616 88 0,'0'-3'35'0,"0"6"-18"0,3 7-9 0,0-7 13 16,-3 8 1-16,0 2 4 15,0 5-5-15,0 6-3 16,0 3-8-16,0 10-4 15,3-6-3-15,-3-2 0 0,0-2 0 16,0-3-1-16,0-6-2 0,0-2-8 16,0-5-3-16,0-3-27 15,0-3-48 1,0-5 8-16</inkml:trace>
  <inkml:trace contextRef="#ctx0" brushRef="#br1" timeOffset="137">17052 15565 116 0,'0'-5'44'0,"-3"5"-24"0,9 0-8 0,-3 0 16 15,3-2-10-15,5-1-2 16,1 0-7-16,3 1-1 15,0 2-5-15,0 5-2 16,0 5 0-16,0 4-1 0,-3 2 0 16,-6-1 4-16,-6 4 5 15,-3-1 1-15,-3 1 2 16,-12 0-6-16,3-1-4 16,0-2 1-16,-3-8 0 15,3 5-12-15,0-5-4 16,4-3-21-16,2 1-7 15</inkml:trace>
  <inkml:trace contextRef="#ctx0" brushRef="#br1" timeOffset="138">17194 15753 124 0,'-8'0'46'0,"5"0"-24"0,0 8-19 16,0-2 12-16,0 1 6 16,0 4 5-16,0 5-8 15,3 8 0-15,0 0-11 16,3-1-6-16,3-4-2 0,3-3 3 0,2-3 1 16,1-2 1-16,6-6 0 15,-6-5 2 1,0-3 1-16,0-10-3 15,-3 2-1-15,-3-4-1 0,-6-1-2 16,-3 0 1-16,-3 3 1 16,-3-1-3-16,-3 4 0 15,0 2-1-15,-3 3-2 16,3 2-15-16,3 0-7 16,3 1-23-1,4-1-46-15,2 0 16 16</inkml:trace>
  <inkml:trace contextRef="#ctx0" brushRef="#br1" timeOffset="139">17346 15767 132 0,'-15'10'49'0,"15"-2"-26"0,0 5-27 16,3 1 10-16,-3 7-1 15,0-3 4-15,3 1-2 16,0-3 1-16,-3-3-5 16,6-3-2-16,0 4-20 15,0-4-10-15</inkml:trace>
  <inkml:trace contextRef="#ctx0" brushRef="#br1" timeOffset="140">17439 15798 104 0,'-3'6'41'0,"9"2"-22"0,-3 10-22 0,-3-5 6 16,0-5 5-16,0 5 5 15,-3-2 0-15,3-3 0 16,0 0-7-16,0-3-4 15,0 0-1-15,0-5-1 16,0 0 0-16,0-7-5 0,3-1-1 0,2-6-6 16,1-2-3-16,0 3 6 15,0 3 5-15,0 2 5 16,3 2 2-16,0 4 5 16,0 4 5-16,0 9-1 15,0 5 3-15,-3 0-6 16,0 0-3-16,0 0-3 15,-3-1 0-15,0-4-13 16,0 0-6-16</inkml:trace>
  <inkml:trace contextRef="#ctx0" brushRef="#br1" timeOffset="141">17632 15605 156 0,'-3'-3'57'0,"6"6"-30"0,0-3-32 15,0 11 21-15,0-1 6 16,0 6-4-16,0 8-3 16,0 2-8-16,0 9-5 0,0 5 1 15,0-6-2-15,0-5 2 16,0-3-9-16,-3-4-3 15,0-4-33-15,0-5-15 16,0-2-14 0</inkml:trace>
  <inkml:trace contextRef="#ctx0" brushRef="#br1" timeOffset="142">17605 15745 164 0,'0'0'63'0,"6"0"-34"0,0 0-25 16,0 3 13-16,3-3-2 16,3 0 4-16,0 0-11 15,3 0-2-15,-3-3-4 16,0-2-4-16,-1 5-1 0,-2 0-56 16,-3-3-53-1,-3 3 26-15</inkml:trace>
  <inkml:trace contextRef="#ctx0" brushRef="#br1" timeOffset="143">17349 15642 212 0,'-21'-5'79'0,"18"5"-42"0,3 0-45 0,0 0 10 15,0 0-8-15,0 0 1 16,6 0-37-16,3 0-14 16,9 0-18-16,3-3-5 15</inkml:trace>
  <inkml:trace contextRef="#ctx0" brushRef="#br1" timeOffset="144">17442 15134 108 0,'-3'-2'44'0,"3"4"-24"0,0 6-15 16,3 0 11-16,-3 5 10 15,0 8 6-15,0 9-10 16,3 7-5-16,-3 5-10 15,0 0-1-15,0-5 1 0,5-5-6 16,-2-3 0-16,0 0-1 16,3-8 2-16,-3-5-17 0,0-2-4 15,0-4-44 1,-3-5-39-16,0-5 36 16</inkml:trace>
  <inkml:trace contextRef="#ctx0" brushRef="#br1" timeOffset="145">17373 15113 124 0,'-3'3'49'0,"3"5"-26"0,-12-6-20 16,9 6 12-16,0 5-3 16,-3 1 1-16,0-1-5 15,0 0 0-15,0 0-5 16,0-2-2-16,1-1 0 0,2-2 1 15,0-2 1-15,0-4-4 16,3-2 1-16,0 0 4 16,3-2 2-16,0-4-2 15,2 1-1-15,1-5-1 0,0-4 1 16,3 1 0 0,6 0 1-16,0 0 0 15,-3 2 0-15,0 0 2 0,0 6 1 16,0 0-1-16,0 5 1 15,0 5 0-15,-1 3 1 16,4 3 0-16,-3-1 2 16,0 4-5-16,-3-1-3 15,0 3-1-15,0-3-1 16,6 0-62 0</inkml:trace>
  <inkml:trace contextRef="#ctx0" brushRef="#br1" timeOffset="146">18340 16103 108 0,'3'-3'41'0,"-3"3"-22"0,3 3-5 0,-3-3 17 15,3 2-2-15,0 11 1 16,0 1-11-16,-3 9-1 15,0 9-11-15,0 3 0 0,0-1 3 16,0-2-6-16,0-6 0 16,0 1-2-16,3-6-2 15,-3-5-8-15,3-8-5 16,0 0-20-16,0-8-8 16,-3-8-34-1,0 2-19-15,0-12 47 16</inkml:trace>
  <inkml:trace contextRef="#ctx0" brushRef="#br1" timeOffset="147">18326 16110 132 0,'-3'-13'49'15,"6"8"-26"-15,3-11-18 0,-1 8 11 0,4 0 2 16,3-5 1-16,3 8-8 16,0 2-2-16,6-2-5 15,3 13 6-15,-3 5 5 0,-4 3-3 16,-5 0 1-16,-6 2 3 15,-9 3 4-15,-9-2-4 16,0 5 1-16,-2-6-8 16,-4-5-1-16,0-2-6 15,0-6-2-15,3 6-11 16,3-8-5-16,3 2-21 16,3-3-6-16,6-2-46 15,3 0-29 1,6 0 53-16</inkml:trace>
  <inkml:trace contextRef="#ctx0" brushRef="#br1" timeOffset="148">18480 16243 180 0,'-9'0'68'0,"-8"8"-36"0,8-3-35 0,6 8 13 15,3 3 6-15,0-3 7 16,0 3-6-16,0-3 1 0,9 6-11 15,0-6-4-15,5-2 0 0,1-3 0 16,0-6 3-16,0-4-1 16,0-4 0-16,0-7-1 15,-3 3 0-15,-6-12-2 16,-6 7-2 0,-3-1 3-16,-3 0 0 15,0 3 1-15,-6 2-9 16,0 8-2-16,-6 1-27 15,3 2-21 1,6 2-10-16</inkml:trace>
  <inkml:trace contextRef="#ctx0" brushRef="#br1" timeOffset="149">18623 16240 168 0,'0'3'66'0,"6"2"-36"0,-3 3-37 0,0 3 8 15,0 4-2-15,0 1 0 16,0-2 3-16,0-4 3 16,0 1-24-16,0-3-10 15,0-3-38-15,0 0-15 0</inkml:trace>
  <inkml:trace contextRef="#ctx0" brushRef="#br1" timeOffset="150">18724 16256 132 0,'0'11'52'0,"15"7"-28"0,-18 6-26 16,3-19 11-16,0 6 3 15,0-9 2-15,0 6-3 0,0-2-1 32,6-6-6-32,0 0-3 0,3-14-14 15,0 1-1 1,0-3-1-16,0 3 4 16,0 3 5-16,3 2 1 0,-6 2 3 15,0 1 7 1,0 5 5-16,0 11-3 0,0 2 1 15,-3 3-3-15,0-3 2 16,-3 0-4-16,2-2-2 16,-2-3-33-1,0 0-49-15,0-3 6 16</inkml:trace>
  <inkml:trace contextRef="#ctx0" brushRef="#br1" timeOffset="151">18900 16039 172 0,'-3'19'66'0,"6"-4"-36"0,0 9-35 16,-3-11 12-16,0 6 3 15,0 5 5-15,0 0-5 16,3 2-1-16,0 6-5 15,6-6-3-15,-3-2 0 0,0-3-37 16,-3-5-15-16</inkml:trace>
  <inkml:trace contextRef="#ctx0" brushRef="#br1" timeOffset="152">18823 16193 212 0,'-3'-6'82'0,"9"4"-44"0,6-1-44 0,-7 0 14 15,4 1-7-15,9-1-1 16,0 0-2-16,3 1 1 16,0-1-43-16,0 0-18 15,-1 3-15-15,1 0-6 16</inkml:trace>
  <inkml:trace contextRef="#ctx0" brushRef="#br1" timeOffset="153">19114 16097 192 0,'-3'3'71'0,"3"7"-38"0,0 12-36 16,0-4 11-16,0 1-2 15,-3 7 3-15,3 9 0 0,-3-4 0 16,3-4-5 0,0-1-3-16,0 1 0 0,0-9-21 15,0-5-7-15,0-2-30 16,0-8-45 0,0-3 26-16</inkml:trace>
  <inkml:trace contextRef="#ctx0" brushRef="#br1" timeOffset="154">19082 16079 128 0,'6'-24'49'0,"3"8"-26"0,5-2-23 0,-5 12 13 16,6-2 2-16,0 8 3 16,3 0 2-16,-3 8 2 15,0 3-12-15,0 5 8 0,-4 0 2 16,-5-1-2-16,-3 4 0 15,-6-6-4-15,-5 6 1 16,-7-3-8-16,0-3-4 16,0-3-9-16,0-2-4 0,0-5-14 15,3-3-7-15,0 0-20 16,3-3-7-16,6-2-20 16</inkml:trace>
  <inkml:trace contextRef="#ctx0" brushRef="#br1" timeOffset="155">19308 16005 220 0,'0'8'85'0,"-3"-6"-46"0,6 17-48 16,-3-6 12-16,0 8 11 16,0 3 8-16,0 2 0 15,0 1 1-15,-3 7-12 0,3-2-4 16,0 0-3-16,0-6-5 15,0-2 1-15,0-5-38 0,0-6-14 16,-3-3-58 0</inkml:trace>
  <inkml:trace contextRef="#ctx0" brushRef="#br1" timeOffset="156">19195 16185 220 0,'12'-3'82'0,"-6"3"-44"0,3-3-38 0,-4 3 16 0,4-2-9 15,3-1 1-15,3 0-5 16,0 1-2-16,0 2 0 16,-3 0-41-16,6 0-15 0,0 0-37 15</inkml:trace>
  <inkml:trace contextRef="#ctx0" brushRef="#br1" timeOffset="157">19442 16187 200 0,'0'11'74'0,"6"-1"-40"0,0 6-40 16,-3-10 14-16,0 7-7 15,0 0 2 1,0 0 0-16,-3 3-1 0,0-3-2 15,0-2 3-15,0-6 0 0,0 3 3 16,0-3-1 0,0-18 8-16,0 0 4 15,0 0-8-15,3-3-3 16,3 0 5-16,-1 0 2 16,4 0-6-16,3 3-4 15,0 0-5-15,3 2 1 16,0 6 1-16,3 2 2 15,-3 3-23-15,6 3-11 16,-7 2-76 0</inkml:trace>
  <inkml:trace contextRef="#ctx0" brushRef="#br1" timeOffset="158">18593 16163 168 0,'0'-5'63'0,"3"10"-34"0,-3-5-23 0,0 0 15 0,0 0-13 16,0 0-2-16,0 0-6 15,0 0-3-15</inkml:trace>
  <inkml:trace contextRef="#ctx0" brushRef="#br1" timeOffset="159">18721 15920 76 0,'0'3'30'0,"0"-3"-16"0,0 0-6 0,0 0 11 16,0 0 0-16,0 0 3 15,0 0-8-15,0 0-1 16,0 0 2-16,0 0 0 16,0 0-8-16,0 0 5 0,0 0 3 15,0 0-5-15,0-3-3 16,0 3 0-16,0-3 2 16,0 1 0-16,0-4 0 15,-5 6 3 1,-1-2-2-16,3-6 2 0,0 0-5 15,-3 3 1-15,3-1-1 16,0 1 1-16,-3 2-2 16,0 1-1-16,3-6-1 15,-3-3 2-15,0 6 1 16,0-3 1-16,0 5-2 16,0-2-1-16,0 0-1 15,0 5 2-15,0-3-1 16,0 0 0-16,-3 1-3 15,0-3-2-15,3 5 1 16,-3-3 1-16,4 0-1 16,-4 1 2-16,0-1-2 15,3 0-1-15,-3 1 1 16,3-1 1-16,-6 0-6 16,-6-2 7-1,0 0-2 1,3-1 2-16,0 1-1 15,4 0-2-15,-1 0-2 0,3-1 1 16,-3 1 1-16,3-3 0 16,0 5 0-16,0-7 2 15,0 5-3-15,3-3 0 16,0 0 1-16,0 2 2 16,0-2-3-16,0 1 0 15,0-1 3-15,0 2 1 16,0 1-4-16,1-3 1 15,-7 0 0-15,3-5 0 0,0 2-3 16,-3 1 2-16,3-1 1 16,0 1 0-16,0 2 0 15,0-3 2-15,3 3-3 16,0-2-2-16,0 2 2 16,-3-3 2-16,0 0 0 15,3-2-1-15,0 3 1 16,1 2-1-16,-1 0 0 15,0-6 0-15,0 1 0 16,0 3 0-16,0-9 0 16,0 6 0-16,0 0-3 15,0-1 2-15,0-1 1 16,0-1 0-16,0 2 0 0,3 1 2 16,0 3-3-16,0-1 0 15,0 3-1-15,0 0-2 16,0 3 3-16,0 2 0 15,0 1-2-15,3-1 0 16,0 3-3-16,0 5 1 16,0 3 1-16,0 3-1 15,-3 2 4-15,0 0 0 16,0 14 1-16,0-9 2 16,0 3-1-16,0-5 2 15,0-2-2-15,0-4-1 16,0-5 1-16,0 6 1 0,3-6-3 15,0-2 0 1,0 2-1-16,0-5-2 0,0 0 0 16,0-2 3-16,0-4-7 15,0-4 1-15,0-9 3 16,0 9 2-16,0-6-3 16,0 0 1-16,0 0 2 15,0 0 3-15,0 0-2 16,0 0 0-16,0 0-1 15,3 3 0-15,0 0 2 16,0 2 2-16,0 3-3 16,0 1-2-16,0 1-1 15,3 4 3-15,0 2-2 16,3 2 1-16,0 6 4 16,3 0 3-16,0 3-4 15,3 2-1-15,-3 0 0 16,0-2 2-16,0-1-1 0,2-2-1 15,-2 8-43-15,-3-3-19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3T23:36:27.9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416 12568 156 0,'-3'0'57'0,"6"5"-30"0,-3 6-18 0,0-1 16 16,6 6 1-16,-6 3 4 15,3 15-7-15,2 3-4 16,-5 0-11-16,3 0-3 0,3 5 1 15,-6-5-3-15,3-5-2 16,0-5-3-16,3-4-1 16,-6-4-27-16,0-6-10 15,-6-2-59 1</inkml:trace>
  <inkml:trace contextRef="#ctx0" brushRef="#br0" timeOffset="1">320 12795 204 0,'-9'-2'77'0,"15"-1"-42"0,-3 0-41 15,6-5 42 1,3 0-4-16,0-7-18 16,6 4-9-16,0 3-5 15,-3 0-3-15,11 0 1 0,4 3-7 16,-6 0-2-16,3-3-54 15,-6 2-63 1,-9-2 26-16</inkml:trace>
  <inkml:trace contextRef="#ctx0" brushRef="#br0" timeOffset="2">582 12554 112 0,'-9'0'44'0,"12"3"-24"0,3 2-19 0,-6 1 8 16,0 7 17-16,3 5 7 16,3 9 3-16,-6 7 3 15,0 3-19-15,0-2-7 16,0 2-8-16,0-8-2 0,0-5 3 16,0-3-3-16,0-5-2 15,0-3 4-15,0-2 1 16,0-6 0-16,0 0-1 15,0-10-3-15,0-6-6 16,0-2 0-16,0-3 0 16,3 0-1-16,6-2 1 15,-6 2 3-15,6 5-2 16,0 9 1-16,-6 2 4 16,6 5 1-16,0 3 5 15,0 2 3-15,-6 4-9 16,3-1 0-16,-6 0-2 15,3 0 2-15,0-2-12 16,-3-3-6-16,0 0-38 16,0-3-15-16,0-5-17 15</inkml:trace>
  <inkml:trace contextRef="#ctx0" brushRef="#br0" timeOffset="3">743 12771 164 0,'0'3'63'0,"3"2"-34"0,9 1-19 0,-6-4 20 16,0 1-9-16,0 0-2 15,3-3-9-15,-6 0-4 16,3 0-3-16,0-3-3 0,0 0 3 16,-3-13 4-1,2 1-3-15,-5 1 0 16,0 4-4-16,-5 2-3 15,2 0-1-15,-6 3 3 0,0 2-2 16,0 0-1 0,-3 9 0-16,0-1 3 0,0 8 0 15,3 0 3-15,0 3-3 16,3 3 0-16,6-6 3 16,0 3 1-16,6-3-4 15,3 0 1-15,0-2 0 16,3-3 0-16,-3 0-11 15,6-6-3-15,0-2-39 16,0-2-58 0,2-4 17-16</inkml:trace>
  <inkml:trace contextRef="#ctx0" brushRef="#br0" timeOffset="4">916 12660 80 0,'-6'0'30'0,"3"0"-16"0,3 3 3 0,0 0 14 16,-6-1-5-16,3 1-1 15,0 2-1-15,-3-2 0 16,3 2-2-16,-6-2 1 16,9 2-4-1,0 6-11-15,0-3-4 0,0 5-3 16,9-3-1-16,-3 1 2 15,3 2 3-15,6 0 2 0,-3-2 5 16,-1 0 5-16,-2-3 0 16,0-1 1-16,-15 1-5 15,0 0-3-15,0 0-5 16,-2-2-2-16,-4-1-14 16,0-2-6-16,0-1-29 15,3-2-10-15,0 0-42 16,0-2-24-1,9-4 58-15</inkml:trace>
  <inkml:trace contextRef="#ctx0" brushRef="#br0" timeOffset="5">1070 12703 156 0,'3'13'60'0,"3"-24"-32"0,-6 9-11 0,3 7 20 15,3 0-8-15,0-2-2 16,0-6-13-16,3 6-4 16,0-6-6-16,-3 1-1 0,3-1 3 15,3-2-3-15,-3-1-2 16,0 1 0-16,0-3 1 16,0 0-1-16,-9 0-1 15,3 0 1-15,-6 0-1 16,-6 3 0-16,0 0 0 15,0 2-5-15,-3 3-1 16,0 3 0-16,0 2 2 0,-6 3 2 16,6 5 1-16,3 0 1 15,-3 6 0-15,4 0 2 16,8-1 3-16,-6 1 0 16,12-1 2-16,-3-2-2 15,8 0 0-15,4-3-6 16,-3-5 1-16,6-3-13 15,6-5-7-15,3-2-62 16,-6-1-53 0,-1-2 46-16</inkml:trace>
  <inkml:trace contextRef="#ctx0" brushRef="#br0" timeOffset="6">1535 12626 148 0,'0'-3'57'0,"-6"1"-30"0,3-1-7 0,3 3 21 16,-3 0-7-16,-3 0 0 15,3 3-17-15,-6 2-5 16,-12 3-8-16,3 2-5 0,3 1-2 0,1 8 4 16,2 4 1-16,3-1-3 15,6-4-1-15,6 1-2 16,9-4 0-16,3-4 3 16,-7-3 0-16,7-5-4 15,-3-3-1-15,3-6-13 16,-3-4-3-16,-3-9 7 15,0 3 4-15,-3 0 9 16,0 1 6-16,-6 1 2 16,0 1 2-16,0 3 4 15,-6 2 3-15,3 2-6 16,3 4-1-16,0 2-2 0,0 2-1 16,3 4-1-1,3 7 0-15,-3 0-2 0,3 3-2 16,6 0 1-1,-3 0-1-15,-3-6-5 0,2 1 1 16,1-1-31-16,9-4-82 31,-9-6-7-31,12-8 63 16</inkml:trace>
  <inkml:trace contextRef="#ctx0" brushRef="#br0" timeOffset="7">1666 12626 116 0,'-15'3'44'0,"30"2"-24"0,-9 3-4 0,-3-3 18 16,0 3-3-16,0 0 2 0,3 5-15 15,-6 0-3-15,3-2-9 16,-3-3-2-16,0 0 0 16,0-3 4-16,0 0 3 0,0-5 2 15,0 0 3-15,0 0-1 16,-3-7 8-1,3-4-6-15,0-2-9 16,0-1-5-16,0 1-2 16,0 0-1-16,3 0-3 15,3 0 0-15,-4 2-3 16,7 0-1-16,-6 3-21 16,6 3-8-16,0 0-13 15,0 2-3-15,0 1 7 16,3 2 2-16,-3 0 22 15,-6 2 23-15,3 4 12 16,0-1 7-16,0 0 4 16,0 3 0-16,0 0 0 15,3-3-6-15,-6 1-1 16,6-4-10-16,-1-2 1 0,7 0 2 16,0-2-4-16,0-4-2 15,0-2 0-15,-3 0-1 16,-3 0-2-16,0 1 1 15,-6-1-2-15,-3 0 2 16,-3 2-4-16,-15 1-2 16,6 2-5-16,-9 3 0 0,3 6 4 15,0 4 4 1,4 4-1-16,-4 1 0 0,6 1 7 16,3 0 6-16,3 5 5 15,6 3 2-15,6-3-6 16,6-2-3-16,6-6-5 15,11-2-2-15,-5-3-12 16,3-6-4-16,3 1-58 16,-9-19-23-16,-1-3 2 15</inkml:trace>
  <inkml:trace contextRef="#ctx0" brushRef="#br0" timeOffset="8">380 13258 124 0,'0'6'49'0,"3"-4"-26"16,3-2-9-16,-6 3 17 0,6-3-13 15,0 0-2-15,3 0-4 16,3-3 0-16,-4 1-6 16,1-4-2-16,-3 1 2 0,3 0 1 15,-3-1 3-15,0-4-3 16,0 2 1-16,-6-8 6 16,-6 5-3-1,0 1-2-15,-3 2-4 16,0 3-4-16,-3-1 0 15,-2 9 1-15,-1 8-3 16,3-1-2-16,-6 3 2 0,6 1 0 16,3 4 1-1,-3-2 0-15,3 0 0 0,9-3 0 16,0 0 0-16,0-2 2 16,9-1 1-16,3-2 1 15,3 0-2-15,3-2-2 16,0-4 1-16,3-2-1 15,-4-2-25-15,10-1-10 16,-3-2-46 0,-3-3-41-16,-6 0 45 15</inkml:trace>
  <inkml:trace contextRef="#ctx0" brushRef="#br0" timeOffset="9">627 13171 80 0,'-3'-5'33'0,"12"5"-18"0,-9 0 6 0,0-3 19 16,0 0-4-16,0 1-1 16,-6-1-4-16,3 0-2 15,3 3-16-15,-9 0 3 0,0 6 4 16,0 2-11-16,-6 2-2 16,-6 6-7-16,1 0-1 15,11 3 1-15,0-4 0 16,3-1-5-16,6-1 1 15,9-3 0-15,6-2 2 16,-3-2 1-16,-1-9 1 16,7-2-7-16,-6-3-3 15,0 0-8-15,0-3-1 16,-3-5 10-16,0 3 5 0,-3 0 3 16,-3 0 3-1,0 5 1-15,-3 0 3 0,0 0-1 16,0 8 0-16,-3 5-6 15,0 3 1-15,3 8 4 16,-6 3 2-16,6 4 2 16,0 1 0-16,0 8-4 15,0-3-1-15,6 0-1 16,-6-2 1-16,6-4-4 16,0-4 0-16,3-3-4 15,3-3-1-15,-1-5-30 16,1-5-14-16,3-6-34 15</inkml:trace>
  <inkml:trace contextRef="#ctx0" brushRef="#br0" timeOffset="10">725 13137 108 0,'-21'5'41'0,"21"5"-22"0,-6-2-9 0,6-2 12 16,6 4 10-16,-6 1 7 15,12 5-10-15,-3 0-5 16,0-1-13-16,0-1-5 0,-3-1 0 16,3-2-1-16,0-4 0 15,0-1-3-15,3-4-2 0,-3-2 1 16,0-5-1-16,-1-3-7 15,4-2 0-15,-9-12 1 16,3-1 3-16,-3 4 0 16,-3 3-1-16,0 3 5 15,0 2 1-15,0 3 8 16,0 3 6-16,0 0-8 16,0 5-2-16,0 0-2 15,0 8 2-15,0 8-1 16,3-3 2-16,0 3-2 15,3 0 2-15,0 0-9 16,3-6 0-16,-6 3-22 16,6-5-7-16,-6-2-59 15,3-4-39-15,0-4 53 16</inkml:trace>
  <inkml:trace contextRef="#ctx0" brushRef="#br0" timeOffset="11">936 13126 164 0,'0'11'63'0,"15"7"-34"0,-21 14-12 0,12-22 22 16,0 1-20-16,-6 5-7 0,3-3-11 16,3-2-3-16,-6-1-46 15,3-2-66 1,6-5 13-16</inkml:trace>
  <inkml:trace contextRef="#ctx0" brushRef="#br0" timeOffset="12">892 13012 168 0,'0'-5'63'0,"0"5"-34"0,3 0-52 15,-3 0 2-15,6 0-44 16,0-3-18-16</inkml:trace>
  <inkml:trace contextRef="#ctx0" brushRef="#br0" timeOffset="13">1029 13070 104 0,'0'6'41'0,"0"-1"-22"0,3 8 0 16,3-5 16-16,-3 3-4 15,3 2 2-15,0 6-15 16,3-4-3-16,-1 4-9 16,1-3-4-16,0-3 1 0,0 3 0 15,3-8 3-15,-9-6-3 0,3 1-2 16,0-3 8-16,0-3 4 16,-6-7-6-16,3-9-2 15,-3 3-3-15,0 1-2 16,6-4 1-16,-6 3-1 15,0 3-9-15,3 0-2 16,0 2-21-16,6 1-50 31,0 2-25-31,0 0 28 16</inkml:trace>
  <inkml:trace contextRef="#ctx0" brushRef="#br0" timeOffset="14">1273 13031 116 0,'-3'-3'44'0,"3"3"-24"0,-6 0-8 16,6 0 16-16,-3 3-5 15,-3 2 1-15,0 3-11 16,-3 3-5-16,0 2-5 16,-3 3 2-16,3 5 1 0,-3 3 4 15,9-3 4-15,3 0-10 16,6-5-5-16,3-3 3 15,-6-2 2-15,3-3-1 16,0-3 0-16,3-16-1 16,-3 3 1-16,0-5-4 15,0 0-2-15,3 0 4 16,-9-1 1-16,3 1 0 0,-3 3-2 16,0-1-2-16,0 3-1 15,0 3 2-15,0 0 2 16,6 2-2-1,-6 3 0-15,3 8 3 0,6 0 3 16,-6 5-2-16,3 6 0 16,3-1-1-16,-3-2-2 15,0 0-2-15,-1-3-1 16,4-2-27-16,-3-3-12 16,3-6-41-16,-6-2-21 15,3-13 50 1</inkml:trace>
  <inkml:trace contextRef="#ctx0" brushRef="#br0" timeOffset="15">1362 12856 132 0,'0'0'52'0,"0"3"-28"0,3-3-28 15,0 10 43 1,0 12 5-16,3 1-10 15,3 1-5-15,0 5-17 16,-3 0-5-16,6 3-1 0,0-3-3 16,0-2 0-16,-4-1-1 15,1-5-2-15,0-5-37 0,-3-3-17 16,0-5-42 0</inkml:trace>
  <inkml:trace contextRef="#ctx0" brushRef="#br0" timeOffset="16">1514 13057 124 0,'0'5'49'0,"3"1"-26"0,3-4-5 0,0 1 20 15,0 0-6-15,3-1 1 0,3-2-14 16,-3 0-6-16,-3-2-8 15,2-1-4-15,-2-2 2 0,6-1-2 16,-3 1 2-16,0-3-4 16,-9 0-2-16,0 0-1 15,0 0 3-15,-9 3-2 16,0 0-1-16,6 2-4 16,-12 6 0-1,1 2 6-15,5 6 1 16,-3-1 1-16,6 4 3 15,3-1 2-15,-3 0 7 16,6 0 2-16,6-2-5 16,-6-1-1-16,9 1-6 15,3-6-2-15,-3-2-11 0,-3-3-3 16,2-3-42-16,7-2-17 16,-3-3-10-1</inkml:trace>
  <inkml:trace contextRef="#ctx0" brushRef="#br0" timeOffset="17">1651 13041 140 0,'0'11'55'0,"15"-3"-30"0,-9 2-5 0,-9-4 21 16,6-1-7-16,0 0 0 15,0 1-17-15,0-1-8 16,-3-5-5-16,0 0 5 0,0 0 4 0,0 0-4 15,6-3-1 1,-6-2-4-16,3-3-1 0,3-3-6 16,-1-2 0-16,4 0 1 15,0 2 3-15,3 3-2 16,3 1-2-16,-3 4 6 16,-3 3 3-16,6 5-1 15,-3 6 2-15,-3 2 0 16,0 0 1-16,-3 0-4 15,0 1-1-15,-4-4-8 16,1-2-2-16,-3-3-31 16,0 1-15-16,3-9-116 31,6-5 64-31</inkml:trace>
  <inkml:trace contextRef="#ctx0" brushRef="#br0" timeOffset="18">1940 12748 216 0,'-6'10'82'0,"12"-7"-44"0,-3 7-47 0,0-4 12 15,0 7 20-15,0 8 11 16,5 6-3-16,-5 4-1 16,3 4-17-16,0-1-6 0,0 1-2 15,3-1-3-15,-6-5-2 16,0 0-13-16,0-5-6 15,0-6-59-15,-3-2-26 0,-3-5 5 32</inkml:trace>
  <inkml:trace contextRef="#ctx0" brushRef="#br0" timeOffset="19">1809 12991 228 0,'9'-3'85'0,"2"1"-46"0,22-4-21 16,-12 4 23-16,6-3-8 15,3-1-2-15,-1 4-15 0,7-1-7 16,0 6-6 0,-6-6-20-16,-4 0-6 0,1 1-71 15,-3-9-69-15,0-2 44 16</inkml:trace>
  <inkml:trace contextRef="#ctx0" brushRef="#br0" timeOffset="20">2318 12629 188 0,'-24'-3'71'0,"24"3"-38"0,3-3-32 16,-3 3 14-16,3-2-2 16,12-4 5-16,-3-4 3 15,5-3 4-15,7-3-13 0,3-6-2 0,9-1 0 16,-1-1-4-16,4-3-1 15,6 4 2-15,2-1 2 16,16 3-6-16,-4 5-2 16,4 5 1-16,-4 9 1 15,-2 7 3-15,-6 5 1 16,-4 9 5-16,-5 5 5 16,-3-3 0-16,-13 0-1 15,-2-2-2-15,-6-1-1 16,-6-2-7-16,-3-3-2 15,0-2-9-15,-3-3-4 16,-3-3-24-16,-3 0-11 16,0-5-26-16,0 0-8 15,0-2-32 1</inkml:trace>
  <inkml:trace contextRef="#ctx0" brushRef="#br0" timeOffset="21">3228 12412 188 0,'-14'0'71'0,"17"2"-38"0,-3 1-25 0,0 2 18 16,3 3 0-1,-1 11 2-15,7-1-2 0,-3 3-1 16,0 1-14-16,0 1-4 0,0-2-3 16,-3 1 2-16,0-4 3 15,-3-2 2-15,0-3 1 16,-12 1 5 0,-3-4-10-16,-2-2-1 15,-4-3-4-15,0 1-2 16,0-1-8-16,3 0-5 15,6-2-31-15,-3-1-11 16,12 6-168 0,6-2 121-1</inkml:trace>
  <inkml:trace contextRef="#ctx0" brushRef="#br0" timeOffset="22">2395 13097 88 0,'0'-5'35'0,"0"2"-18"0,0 3 0 0,0 0 14 16,0 0-8-16,0 0 0 16,0 5-8-16,3 3 1 15,3 3-9-15,0 5 2 0,3 7 2 16,0 1 0-16,3 5 1 15,6 6 2-15,2-1 2 16,4 1-3-16,0-1 0 16,3 0-5-16,3 1-3 15,5-4-2-15,4 4-3 16,6-1 1-16,2 1 1 16,1-6-1-16,8-3 2 0,1-2 0 15,5-8 1-15,-2-3 4 16,8-8 3-16,-5 1-4 15,-6-6-2-15,-4 0 0 16,-2-6-1-16,-13 1 0 16,-5 0 2-16,-6 2 1 15,-3 1 1-15,-6-1-4 16,-4 0-1-16,-2 3 3 16,-3-2 3-16,-3 2-4 15,0-3-3-15,-6 3-4 16,3 0-1-16,0 0-12 15,0 0-2-15,-3-3-21 16,0 3-8-16,0 0-33 16,6-2-49-16,0-9 32 15</inkml:trace>
  <inkml:trace contextRef="#ctx0" brushRef="#br0" timeOffset="23">3419 13491 176 0,'-9'0'68'0,"12"3"-36"0,0-3-29 0,-3 0 15 0,3 2 2 15,6 4 2-15,0-1-5 16,6 0 0-16,0 1-10 16,2-1-4-16,4 0 0 0,0 0 0 15,3 1 1-15,-6-1-2 16,0 3 1-16,-3-3 0 16,-4 3 3-16,-2 0 12 15,-3 3 6-15,-3-1 3 16,-6 9 1-16,-3-3-11 15,-6 0-5-15,4-3-7 16,-7 0-4-16,3 3 0 0,0-6-1 16,0 1-18-16,3-3-8 15,3 0-17-15,0 0-6 16,3-3-38 0,3-5-52-16,3 0 37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3T23:36:34.6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14316 5720 144 0,'0'8'55'0,"3"3"-30"0,-3 5-10 0,0-6 20 15,3 4-4-15,0 1-1 16,0 1-16-16,0 0-7 15,0-3-4-15,0 1-3 0,0-4 1 16,0 1 1-16,0-1 1 16,-3-4-32-16,0-1-15 15,0-5-44 1,0 0-24-16,0 0 57 16</inkml:trace>
  <inkml:trace contextRef="#ctx0" brushRef="#br0" timeOffset="1">14307 5588 172 0,'-6'-16'66'0,"6"16"-36"0,3-3-35 0,-3 3 10 0,0 0-8 15,0 0 2-15,6 0-32 16,3 0-13-16,6 0-17 15,6 8-6-15</inkml:trace>
  <inkml:trace contextRef="#ctx0" brushRef="#br0" timeOffset="2">14617 5469 132 0,'-15'-11'52'0,"12"6"-28"0,-3-3-2 0,3 8 20 16,-3 0-14-16,0 0-3 16,-3 3-17-16,0 5-6 15,0 5-1-15,0 8-1 0,0 8 0 16,3 8 0-16,4 6 0 16,-1-4 0-16,3 6 2 15,3-5-1-15,-1-3-1 16,1-5-2-16,0-6 1 15,0-2 1-15,0-5 0 16,-3-6-36-16,0 0-13 16,0-8-32-16</inkml:trace>
  <inkml:trace contextRef="#ctx0" brushRef="#br0" timeOffset="3">14388 5728 160 0,'-3'0'63'0,"6"-2"-34"0,8 4-34 16,-5-2 10-16,0 0 3 16,6-2 7-16,3-4-5 15,6 4-3-15,3-1-4 16,3 0-7-16,-1 1-2 0,7-1-48 16,-3 0-48-1,0 1 29-15</inkml:trace>
  <inkml:trace contextRef="#ctx0" brushRef="#br0" timeOffset="4">14873 5493 132 0,'0'2'52'0,"3"6"-28"0,-3 11-8 0,3-9 16 16,0 17-9-16,0 5 0 16,0-1-12-16,0 4-4 15,0-1-4-15,0 1 0 0,0-4 0 0,3-4-4 16,-4-3-1-16,1-6-39 16,0-5-15-16,0-2-23 15</inkml:trace>
  <inkml:trace contextRef="#ctx0" brushRef="#br0" timeOffset="5">14837 5704 168 0,'0'-5'66'0,"15"2"-36"0,3 1-29 15,-9-1 14-15,3 1-13 0,3-1-2 16,2 0-12-16,1 1-3 16,3-1-38-16,0 3-18 15,0-3 17-15,-3 3 8 16</inkml:trace>
  <inkml:trace contextRef="#ctx0" brushRef="#br0" timeOffset="6">15051 5718 124 0,'-9'18'49'0,"6"-10"-26"0,-3 5-12 0,6 1 15 15,0 1-1-15,0-1 0 16,3-1-3-16,3-3-2 16,0 1-10-16,3-3-2 0,0-3 2 0,6-2 3 15,0-3 2 1,0-5-4-16,-3-1-1 0,0-2-6 16,-3-2-3-16,0-3 0 15,-6-1 1-15,-3 1 1 16,-3-3 1-16,-3 3-7 15,-6 2-2-15,0 1-18 16,0 5-5-16,0 2-13 16,3 0-4-16,0 3-11 15,3 0-33 1,6-2 17-16</inkml:trace>
  <inkml:trace contextRef="#ctx0" brushRef="#br0" timeOffset="7">15203 5707 100 0,'0'5'38'0,"0"3"-20"0,-3 6-8 0,6-7 12 15,0 1 1-15,0 6 1 16,0 2-5-16,3-1 1 16,0-1-11-16,0-4 6 0,6 1 2 15,6-3 6-15,-3-3 3 16,2-5-5-16,-2-5-2 15,0-6-9-15,-3 1-2 16,0-4 2-16,-6 1 4 16,-3 0-6-16,-6 2-2 15,-3 1-3-15,-6-1 0 16,-3 1-11-16,0 2-4 16,0 2-34-16,4 4-15 0,2 2-48 31</inkml:trace>
  <inkml:trace contextRef="#ctx0" brushRef="#br0" timeOffset="8">15623 5474 172 0,'3'16'66'0,"0"3"-36"0,0 10-4 0,-3-13 23 0,0 10-11 15,0 1-2-15,3 2-19 16,-3-3-5-16,0-2-8 16,0 0-3-16,0 0 2 0,0-1-2 15,3-4-1-15,0-6-15 16,0 0-5-16,3-5-32 16,3-5-14-16,-3 0-34 15</inkml:trace>
  <inkml:trace contextRef="#ctx0" brushRef="#br0" timeOffset="9">15843 5686 108 0,'-6'-5'41'0,"3"2"-22"0,-3 0-7 0,3 3 16 15,0 0 4-15,-3 0 3 16,0 3-17-16,-6 2-6 16,-2 1-7-16,-1 4-2 0,0 3 3 15,3 1 1-15,3 4 3 16,0-2-1-16,3 3 0 0,3-4-8 16,6-1 0-16,6-1-1 15,3-3 2-15,0-2-1 16,0-5-1-16,0-8-4 15,0-6-2-15,-1 1-2 16,1-4 2-16,-3 1 2 16,-3 0 2-16,0-3 3 15,-3 0 4-15,-3 3 2 16,0 2 1-16,0 3-2 16,-3 6-1-16,0-1-1 15,0 8 0-15,3 3 0 16,0 3 0-16,3-1-2 15,0 6-2-15,3 3 1 0,0-3-1 16,3-3-3 0,0-2 2-16,0-1-12 0,0-2-5 15,0-3-28-15,0-2-12 16,0-6-23 0</inkml:trace>
  <inkml:trace contextRef="#ctx0" brushRef="#br0" timeOffset="10">15932 5726 128 0,'0'2'49'0,"0"1"-26"0,0 10-5 0,3-8 18 16,0 3-5-16,0 0 2 0,0 3-15 16,0-1-3-16,0-2-9 15,0-2 3-15,-3-1 1 0,0 0-1 16,0-5 0-16,0 0 3 15,0 0 3-15,0 0-4 16,0-8 1 0,0 0-5-16,0 0-2 15,3-5-2 1,0 0-3-16,0 0-2 16,6 2 1-16,0 1-4 15,3-1 1-15,3 3 2 16,-3 3 1-16,0-1-19 15,0 4-7-15,-1-1-19 16,1 1-9-16,0 2-32 16,0 2-23-16,3 1 51 15</inkml:trace>
  <inkml:trace contextRef="#ctx0" brushRef="#br0" timeOffset="11">16209 5710 140 0,'-3'2'52'0,"-9"-7"-28"0,6 5-8 0,3 0 16 16,0 3-4-16,-3-3 0 15,1 5-17-15,-4 0-7 16,0 3-3-16,-3 0-1 0,0 0 2 16,3 3-3-16,3 5 0 15,0-1-1-15,3 1 0 16,3 0 2-16,3-3 0 15,0-2 2-15,6-3 1 0,0-3 3 16,3-5 1-16,3 0-1 16,3-5-1-16,-4-6-3 15,1-2 1-15,-3 0-2 16,-3 0-1-16,-3-1 3 16,-3 1 0-16,0 3 1 15,-6-1 0-15,3 3-2 16,0 3-2-16,-3 5-8 15,0 5-1 1,0 11 3-16,3 3 3 0,6-1 2 16,0 1 3-16,-3 2 1 15,0 3 14-15,-3-1 6 16,0-4 8-16,-3-1 4 16,-3-2-13-16,-3-3-3 15,-3-2-7-15,0-3-2 16,-3-5-15-16,-2-3-4 15,-1-6-20-15,0-2-7 16,3 0-30-16,0-2-12 16,3-1-28-1</inkml:trace>
  <inkml:trace contextRef="#ctx0" brushRef="#br0" timeOffset="12">16287 5765 192 0,'6'3'71'0,"3"-3"-38"0,2 0-25 15,-5 0 16-15,3 0 10 16,3 0 6-16,0 0-17 16,3 0-8-16,0-3-9 15,3 1-5-15,-3-4 0 0,0-2 1 16,2 0 1-16,-5 1-4 15,-6-1 1-15,-6 0-7 16,-3 0-3-16,-6 0-10 0,-3 2-2 16,-5 4 6-16,-1 2 5 15,-3 2 4-15,0 6 3 16,3 0 10-16,3 3 6 16,3 2 8-16,3 3 2 15,6 3 0-15,3-1-2 16,6-2-6-16,6 0-1 15,6-3-10-15,6-5-2 16,3-3-50-16,6 1-21 16,2-9-51-1</inkml:trace>
  <inkml:trace contextRef="#ctx0" brushRef="#br0" timeOffset="13">17203 5474 96 0,'-3'-18'38'0,"0"10"-20"0,-2-3-4 0,2 9 17 16,-3-9 7-16,-6 0 4 0,-6 6-7 16,3 0-2-16,-3 2-18 15,0 6-7-15,3 2-3 0,0 6-1 16,1 12 0-16,2 4 0 16,3 13 2-16,3-1 3 15,3 4 5-15,0-4-8 16,3 1-1-16,0-3-5 15,3-8-1-15,-3-5-1 16,3-3 0-16,-3-5-22 16,0-3-12-16,-3-7-43 15,0-9-48-15,0-2 38 16</inkml:trace>
  <inkml:trace contextRef="#ctx0" brushRef="#br0" timeOffset="14">16870 5665 232 0,'-3'0'88'0,"6"0"-48"0,0 0-47 16,6 0 33-16,6-6-3 15,3 4-8-15,3-1-1 16,2-5-8-16,1 8-17 0,3-5-6 16,6 10-26-16,-7-2-11 15,-2 0-46 1</inkml:trace>
  <inkml:trace contextRef="#ctx0" brushRef="#br0" timeOffset="15">17138 5699 168 0,'-21'11'63'0,"18"-3"-34"0,0 8-21 16,-3-6 18-16,3 1 0 16,6 2 4-16,0 3-7 15,6 0-2-15,3-3-12 16,3-3 1-16,3-2 1 0,3-2-2 15,-1-9 0-15,4 0-3 16,-6-7 1-16,-3 2 0 16,-3-3 1-16,-3-2 0 15,-6 3 2-15,-3-4 1 16,-6 4 3-16,-3-1-9 0,-3 3-3 16,-3 3-20-1,0 0-8-15,-9 2-26 16,10 3-10-16,2 0-29 15</inkml:trace>
  <inkml:trace contextRef="#ctx0" brushRef="#br0" timeOffset="16">17296 5704 160 0,'3'8'60'0,"3"0"-32"0,0 3-22 0,0-6 17 0,-1 3 3 16,1 3 7-1,-3 2-7-15,0 3-3 0,0-3-13 16,-3-2 2-16,3-3 2 0,-3-1-7 16,0-1 2-1,0-6 0-15,0 0 3 16,0-3 3-16,3-10-2 16,3-3-7-1,0 3-3-15,0-3-2 16,6 0-1-16,0 3-3 15,0 2 2-15,3 1-4 16,0 2 1-16,0 2-11 16,-1 4-6-16,-2-1-54 15,3 3-24-15,-3-3-2 16</inkml:trace>
  <inkml:trace contextRef="#ctx0" brushRef="#br0" timeOffset="17">17867 5644 104 0,'-3'0'41'0,"9"5"-22"0,-3 0-11 16,0 0 11-16,0 6-3 15,0 2 3-15,0 3 3 16,0 3 3-16,0 4-13 16,0 1-2-16,0-3-3 0,3-2 1 15,-3-1 0-15,-3-2-4 16,0-5-3-16,0-3 2 15,0-3 2-15,0-5 4 16,0 0 2-16,-3-5-8 0,0-8-1 16,0-3-4-16,0 0 0 15,3-3 0-15,3 1 0 16,3-1 0-16,0 3 0 16,0-2 2-1,6 2 0-15,-3-2-3 0,3 4 2 16,-4 1-1-16,16 13-2 15,-6 0 3 1,3 3-9-16,-6 2-1 16,0-2-18-16,-3-1-9 15,0 1-27 1,-4 0-22-16,1-1 33 16</inkml:trace>
  <inkml:trace contextRef="#ctx0" brushRef="#br0" timeOffset="18">18129 5678 112 0,'-3'3'44'0,"3"-3"-24"0,0 2-13 16,3 4 15-16,0-1 0 15,0 0 2-15,3 3-5 16,0 0 1-16,3-3-11 16,0 1-3-16,3-4-2 0,0-2 0 15,3 0 2-15,-1-2-3 16,4-1-2-16,-3-2 0 15,-3-1-1-15,-3 1-3 0,-3-3 2 16,-9 3 3 0,0 0 1-16,-9-1-8 15,0 1 1-15,-3 2 1 16,0 3 2-16,1 3 1 16,-1 2 0-16,0 1 0 15,0 1 2-15,3 4 3 16,0 0 2-16,3 2 1 15,3 0-2-15,3 6 1 16,3 2-4-16,6-3-2 16,3-2 0-16,3-3-1 15,3-2-14-15,0-3-5 16,6-11-39 0,5-7-52-16,-2-1 24 15</inkml:trace>
  <inkml:trace contextRef="#ctx0" brushRef="#br0" timeOffset="19">18373 5673 140 0,'-15'-6'55'0,"9"6"-30"0,0 3-12 16,3 2 19-16,0 1-12 16,-8 4-1-16,-1 3-9 15,-3 1-4-15,3-1-3 16,0 5 0-16,3 6 2 0,3-3-2 15,6-5-2-15,9-3 0 16,3-2 1-16,0-3-1 16,0-3-1-16,0-7 1 0,3-6-1 15,-4-6-3 1,1 1 2-16,0 0 1 0,-3 0 0 16,-3 0 0-16,0-1 0 15,-3 1 0-15,-3 3 2 16,0-1-1-16,0 3-1 15,0 3 1-15,0 2-1 16,0 3-3-16,3 8 2 16,0 3-1-16,0 10 0 15,3 5 11-15,0 3 5 16,-3 0 7-16,0-2 4 16,-3 2-2-16,-3-5 0 0,0-3-1 15,-3-5-2 1,-3-3-10-16,0 0-4 0,-3-5-2 15,-3-2 0-15,-6-4-18 16,-2-4-5-16,-1-4-18 16,3-2-6-16,3-2-10 15,3-4-5-15,6 1-23 16,3 0-25 0,3-5 46-16</inkml:trace>
  <inkml:trace contextRef="#ctx0" brushRef="#br0" timeOffset="20">18460 5691 144 0,'14'3'55'0,"-11"-1"-30"0,0 6-12 0,0-2 19 15,0 2-1-15,-3 2 4 16,6 3-15-16,0 6-6 15,0 2-9-15,-3-2-4 0,0-3 2 16,0-3-9-16,0-3-1 16,0-2-47-16</inkml:trace>
  <inkml:trace contextRef="#ctx0" brushRef="#br0" timeOffset="21">18480 5607 160 0,'0'0'63'0,"3"0"-34"0,0 0-34 0,6 2 3 16,0 1-8-16,0-1-56 16,3 9-26-16</inkml:trace>
  <inkml:trace contextRef="#ctx0" brushRef="#br0" timeOffset="22">18674 5670 188 0,'-3'0'71'0,"3"0"-38"0,-3 0-19 0,3 0 22 16,-3 3-11-16,-3-1-3 15,0 4-10-15,0-1-5 16,0 0-4-16,0 0-7 0,3 3 0 15,3 0 2-15,3 0 3 16,3 3-2-16,0-1 0 16,0 1-1-16,0 5 0 15,0-3 2-15,-6 6 11 16,-3-3 5 0,-3-3 3-16,-3-3 1 15,0-2-7-15,-3-2-3 16,0-4-5-16,0-2-4 0,3-8-5 15,1-2 0-15,-1-4-22 16,3 4-8-16,3-3-36 16,3 2-15-16,3 1-10 15</inkml:trace>
  <inkml:trace contextRef="#ctx0" brushRef="#br0" timeOffset="23">18790 5448 180 0,'0'0'68'0,"3"0"-36"0,3 5-24 0,-3 0 18 16,-3 6 2-16,3 7 3 16,0 9-8-16,-3 10-1 15,0 0-13 1,0 0-3-16,3 0-2 0,-3 3-2 0,3-6 1 15,0-2-2-15,0-8 2 16,-3-3-44-16,3-5-17 16,-3-3-53-1</inkml:trace>
  <inkml:trace contextRef="#ctx0" brushRef="#br0" timeOffset="24">18698 5657 216 0,'-18'-3'82'15,"21"-15"-44"-15,12 7-44 0,-9 8 14 0,6 1-1 16,-1-4 6-16,4-1-7 16,3 1-3-16,0 1-2 15,3 8-17-15,-3-3-4 0,-3 2-36 16,-4-2-54-1,-2 3 23-15,0 7 53 16,0 1 32-16,-6 2 41 16,0 1 18-16,0-1-5 15,0 0-1-15,0 0-16 16,3-2-6-16,6-1-11 0,-3-2-1 16,6-2-10-1,0-4 0-15,0-2 3 0,-1-2-6 16,1-1 0-16,-3-2-4 0,0-3-1 15,-3 0-8-15,-3 0-4 16,-6-8-2-16,-3-5 1 16,-3 5 1-16,-6 11 1 15,-9 5 9-15,1 2 4 16,2 6 0-16,3 3-1 16,3 2 7-16,0 3 5 15,3 0 3-15,3 0 0 16,3 0-3-16,3 5 0 15,3-5-7-15,9 5-3 16,-3-5-4-16,6-3 1 16,0-3-32-16,0-10-13 0,-1-8-26 15,1 1-29 1,0-4 32-16</inkml:trace>
  <inkml:trace contextRef="#ctx0" brushRef="#br0" timeOffset="25">19067 5699 124 0,'-3'3'49'0,"3"5"-26"0,0 5-7 16,3-5 18-16,-3 2-3 15,3 1 2-15,0 2-13 16,0 1-4-16,0-4-9 16,0-2-3-16,-3 0 2 0,0-3 1 15,0-5 3-15,0 0 4 16,3-5 3-16,0-8-5 15,0 0-4 1,0-3-2-16,2-3-2 16,1 3-5-16,3-8 1 15,3 6-2-15,0-3 0 16,6 2 0-16,-3 6-2 16,0 8-28-16,-3 2-12 15,3 8-65 1</inkml:trace>
  <inkml:trace contextRef="#ctx0" brushRef="#br0" timeOffset="26">19323 5853 220 0,'-6'18'85'0,"3"-13"-46"0,0 6-35 16,0-6 21-16,-3 1-16 16,-3-1-2-16,0 0-43 15,0-2-17-15,0-1-45 16,0 4-16-16</inkml:trace>
  <inkml:trace contextRef="#ctx0" brushRef="#br0" timeOffset="27">19826 5302 144 0,'-15'-5'55'0,"15"2"-30"0,15 6-18 0,-9 0 15 15,-3 2-2-15,0 11 3 16,0 10-4-16,-3 6-2 16,0 8-9-16,0 5-5 0,-6 2-2 15,3-2-1-15,-3-2 2 16,3-6-1-16,0-6 2 15,0-4-15-15,0-6-5 16,3-5-26-16,-6-3-13 16,0-5-19-1</inkml:trace>
  <inkml:trace contextRef="#ctx0" brushRef="#br0" timeOffset="28">19653 5593 176 0,'-15'-16'66'0,"27"27"-36"0,-3-16-31 15,-3 2 12-15,3 0 1 16,3 1 5-16,6-4-9 16,3 1-2-16,5 0-4 15,7 0-2-15,0-1 1 0,0-2-8 16,-1 0 0-16,-2 1-79 16,-3-1-36-1,-6 0 59-15</inkml:trace>
  <inkml:trace contextRef="#ctx0" brushRef="#br0" timeOffset="29">20028 5363 156 0,'-12'24'57'0,"12"0"-30"0,3 10-34 0,-3-18 10 15,0 5 12-15,-3 0 7 16,0 14 1-16,-3-4 0 15,0-1-12-15,3-7-7 0,0-1-2 16,0-7-2-16,0-1 2 16,0-4-1-16,1-2 2 15,-1-3-2-15,3-5 2 16,3-5-7-16,-1-11-1 0,4-7-3 16,3-1 0-16,3 0 2 15,6 3 2-15,-3 5 2 16,3 5 1-16,0 6 1 15,-3 8 2-15,0 7 10 16,-4 11 7-16,-2 1-8 16,-3 4-1-16,-3 0-6 15,3-2-1-15,-3-3-3 16,0-5-1-16,0-2-10 16,0-4-3-16,3-5-35 15,0-2-13-15,0-3-19 16</inkml:trace>
  <inkml:trace contextRef="#ctx0" brushRef="#br0" timeOffset="30">20248 5625 140 0,'3'13'52'0,"3"-10"-28"0,3 2-17 0,0 1 15 16,6-1-4-16,-3 0-1 15,0 0-3-15,0 1 1 16,0-6-8-16,0 0-4 0,0-3-2 15,2-5 1-15,-5 0 3 16,-3-8-2-16,-3 3-2 16,-3 0-5-16,-3 0-2 15,-3-1-2-15,0 4 0 16,-11 2 2-16,-4 5 4 0,3 3 3 16,3 3 2-16,0 13 1 15,3 2 2 1,6-2 6-16,0 5 4 0,3 0-6 15,3-2-3-15,6-1-7 16,3 1 0-16,3-6 0 16,0 0 2-16,0-5-21 15,3-2-9-15,0-6-35 16,-3-3-45 0,2-2 28-16</inkml:trace>
  <inkml:trace contextRef="#ctx0" brushRef="#br0" timeOffset="31">20427 5659 136 0,'-3'6'52'0,"6"4"-28"0,-3 6-19 0,0-8 11 15,0 0 6-15,0 0 6 16,0 0-13-16,0-3-3 16,0 1-8-16,0-6-1 0,0 0 1 15,0 0 0-15,6-3 2 16,0-2-3-16,3-3-2 15,0-11-5-15,3-5 0 16,3 6 0-16,2 2 2 16,-2 3 1-16,0 18 7 15,0 6 4 1,-3 4 1-16,-3 7 3 0,-3 1-1 16,3 1 2-16,-3 3-8 15,0-3-4-15,3-6-9 16,0-5-4-16,2-5-45 15,1-5-21-15,3-8-14 16</inkml:trace>
  <inkml:trace contextRef="#ctx0" brushRef="#br0" timeOffset="32">21034 5625 140 0,'-6'13'55'0,"-9"-2"-30"0,4-6-29 16,2 6 52-16,0 2-13 15,3 3-7-15,0 0-5 16,3 0-14-16,3 5-3 0,6 3-2 16,9-9 2-16,-1-1 1 15,1-6 5-15,3-11 5 16,0-2-5-16,0-3-2 16,0-3-3-16,-3-2-2 0,-3-3-1 15,-6-2 2-15,-6-1-3 16,-3-10 0-16,-6 5-1 15,-3 3-2-15,-6 5-10 16,-6 3-6-16,0 2-14 16,0 6-4-16,4 0-28 15,5 2-13-15</inkml:trace>
  <inkml:trace contextRef="#ctx0" brushRef="#br0" timeOffset="33">21115 5659 160 0,'0'19'63'0,"3"-3"-34"0,3-3-23 0,-3-2 17 15,-3-3 10-15,0 0 7 16,0-3-10-16,0 0-3 16,0 0-16-16,0-5-7 0,0 0-2 15,0 0-2-15,0-5 2 16,2 0-6-16,1-6 1 15,3-5-17-15,0-5-4 16,12-3 5-16,-6 6 4 16,9 2 9-16,-3 11 3 15,0 5 3-15,3 13 2 16,-1 3 1-16,1 2 3 0,-3 3 6 16,-3 3 2-1,-3-3-7-15,-3 3-4 0,0-3-5 16,-3-5-1-16,0-2-163 31</inkml:trace>
  <inkml:trace contextRef="#ctx0" brushRef="#br0" timeOffset="34">22177 5326 136 0,'0'-5'52'0,"0"7"-28"0,0-4-11 0,0 2 19 16,0 0 4-16,-3 0 3 15,-6 0-4-15,-6 0-1 16,1 0-19-16,-4 2 2 0,0 4 1 16,-3-4-2-16,3 4 3 15,0 4-10-15,3-2-3 16,1 3-6-16,-4-1-1 15,9-2-1-15,3 0-2 16,0 0-2-16,3 0 1 16,3 0 1-16,3 3 2 15,3-1-4-15,3 1 0 16,3-1 3-16,3 4 1 16,-1-1 2-16,4 3 0 15,0 0-3-15,3 13 2 16,-3 0 1-16,-3-3 2 15,-3-2 1-15,-3-3 1 16,-4 0 4-16,-2-2 5 0,-8-3-3 16,-7 0 0-16,0-3-6 15,-3 0-3-15,-3-5 2 16,-3 0 0-16,0-3-10 16,0 1-3-16,1-4-22 15,-1-2-6-15,6 0-19 16,-3-2-4-16,6-4-40 15</inkml:trace>
  <inkml:trace contextRef="#ctx0" brushRef="#br0" timeOffset="35">22270 5252 172 0,'-3'0'66'0,"3"13"-36"0,3 11-33 15,-1-5 11-15,-2 12 11 16,0 12 10-16,0 17-9 16,0-4-1-16,-2 0-11 15,2-6-3-15,-3 5-1 0,3-10-2 0,0-5 1 16,-3-8-15 0,0-8-5-16,0-6-48 15,0-5-58-15,0-10 29 16</inkml:trace>
  <inkml:trace contextRef="#ctx0" brushRef="#br0" timeOffset="36">22082 5554 152 0,'-3'-6'57'0,"6"4"-30"0,0 2-32 15,6 0 36-15,0 0 1 16,12-3-12-1,2-2-10-15,7-1-2 0,3 1-2 0,3-3-9 16,2 3-3-16,-2 2-39 16,-3 1-15-16,-3-1-19 15</inkml:trace>
  <inkml:trace contextRef="#ctx0" brushRef="#br0" timeOffset="37">22484 5522 116 0,'-15'3'44'0,"9"2"-24"0,-6 3-6 16,6-3 15-16,0 8-3 16,-9 8-1-16,3 3-2 15,-2 0-3-15,-1 0-10 0,6-3-6 16,3 0-3-16,6-2 3 0,3-3 2 16,6-6 0-16,0 1-1 15,0-6-1 1,2-5 0-16,4-5-5 0,-3-3 1 15,0-5-7-15,0-1 0 16,-3-7 3-16,-3-3 2 16,0 3 2-16,-3 3 0 15,0 4 2-15,-3 4 3 16,0 2 2-16,0 8 5 16,0 13-4-1,3 0-4-15,0 6 0 16,0-1-3-16,0-2-1 15,3 0 1-15,0-3-1 16,9-2-5-16,-4-3 1 0,7-3-36 16,0 1-13-1,0-6-33-15,0-3-20 16,0-2 53-16</inkml:trace>
  <inkml:trace contextRef="#ctx0" brushRef="#br0" timeOffset="38">22758 5546 136 0,'-9'-11'52'0,"6"8"-28"0,-6 1-13 16,0 2 15-16,0 0 1 16,-3 2 3-16,-3 4-7 15,0 2-4-15,-3 5-11 16,4 8-3-16,2 3-1 0,3-3 0 0,0 3 0 16,9-3 2-1,6-2 1-15,0-1-1 0,12-2-1 16,2-5-8-16,4-6 0 15,3-3-19 1,6-4-8-16,-3-6-22 0,-4-3-7 16,-2-5-20-1</inkml:trace>
  <inkml:trace contextRef="#ctx0" brushRef="#br0" timeOffset="39">22877 5239 132 0,'-9'2'52'0,"9"4"-28"0,3 7-22 0,-3-2 14 16,0 7 14-16,0 16 10 0,3 9 0 15,0 7-2-15,0 11-21 16,3-6-1-16,0-2 0 0,-3-8-6 16,3-2-3-16,0-4-4 15,-1-7-3-15,-2-5-24 16,3-9-11-16,0-7-55 15,-3-14-49 1,6-2 49-16</inkml:trace>
  <inkml:trace contextRef="#ctx0" brushRef="#br0" timeOffset="40">23115 5519 164 0,'-12'-2'63'0,"6"4"-34"0,-9 1-21 0,6 0 16 16,-12 2 8-16,1 0 4 16,-1 0-12-16,0 3-4 15,3 6-12-15,3 4-7 0,3-2-4 16,3 0 6-16,3-3 3 16,6 3-1-16,9 2 2 15,3 1-4-15,12-3-2 16,0 0 0-16,3-3-1 15,-1-2-18-15,1-1-5 16,-3 1-53-16,3-6-60 16,-12-2 34-16</inkml:trace>
  <inkml:trace contextRef="#ctx0" brushRef="#br0" timeOffset="41">20237 5908 116 0,'-27'8'44'0,"12"3"-24"0,-6 7-10 0,12-5 14 16,-12 9-9-1,0 12-1-15,4 0 1 0,2 3 0 16,6 3-8-16,12 2-2 15,12 1-1-15,2-4-5 0,7-4-1 16,12-3-17 0,3-6-7-16,-4-7-47 15</inkml:trace>
  <inkml:trace contextRef="#ctx0" brushRef="#br0" timeOffset="42">20451 6167 96 0,'-9'-2'35'0,"6"4"-18"0,-6 4-9 16,6-4 13-16,-3 6-1 15,-3 0 0-15,0 8-6 16,3 5-1-16,0 0-6 16,0-2 1-16,3 0-5 15,3-4-2-15,3-1 2 0,3-1-2 16,0 0 2-16,0-5 0 16,3-5 3-16,0-3-14 15,0-3-5-15,0-2-11 16,0-3-3-16,0-5-3 15,0-9-10-15,-3 4 11 16,0-1 24-16,0 3 14 16,-3 3 20-16,-3 3 7 15,0-1-4-15,0 6 1 16,0 2-13-16,0 3-4 16,0 3-9-16,0 2 2 0,3 8 1 15,0 6-5-15,5-3-3 16,1 0-1-16,6-3-1 15,-3 0-7-15,3-2-3 16,-3-3-32 0,0-1-56-16,-3-4 11 15</inkml:trace>
  <inkml:trace contextRef="#ctx0" brushRef="#br0" timeOffset="43">20612 6207 108 0,'-3'5'44'0,"3"3"-24"0,3 0-19 16,-3-8 28-1,3 16 1-15,0-3 0 16,0-2 0-16,-3-3-15 16,0 0-4-16,0-3-7 15,0 0 2-15,0-5 3 0,0 0 4 16,2-5 6-16,1-5-10 15,0-4-5 1,3 1-2-16,0 0-2 16,3 2-3-1,0 1 2-15,0 2-4 0,3 0 1 16,3 3-27-16,0 2-9 16,3 0-37-1,0 1-32-15,-1-1 43 16</inkml:trace>
  <inkml:trace contextRef="#ctx0" brushRef="#br0" timeOffset="44">20820 6178 132 0,'-9'5'52'15,"3"1"-28"-15,0 7-17 0,0-8 15 0,0 8-2 16,0 6 0-16,0-1-6 15,9-2-1-15,-6 0-8 16,9-3-5-16,0-2-3 0,0-3 4 16,0 0 1-16,0-6-5 15,0 1-2-15,0-3-5 16,0-3-1-16,0-2 1 16,0-5 1-16,-3-1 3 15,0-5 2 1,0 3 4-16,0 2-2 0,3 3 1 15,-3 0-4 1,3 6 1-16,0 12 6 16,0 1 4-16,-1 2 14 15,4 3 7-15,-3 3 2 0,-3 2 2 16,-3 3 0-16,-3-6 1 16,-3 1-11-16,-3-3-5 15,1-6-9-15,-1-2-5 16,-3-3-6-16,0-2-2 15,-3-6-28-15,-6 1-13 16,3-6-15-16,3 0-7 16,3-3-15-1</inkml:trace>
  <inkml:trace contextRef="#ctx0" brushRef="#br0" timeOffset="45">20909 6199 140 0,'-3'8'52'0,"6"-3"-28"0,0 22-11 0,-3-14 19 0,3 0-1 16,0-2 2-16,0 0-16 16,0-1-8-16,3-2-5 15,0 0-4-15,0-3 1 0,6-5-4 16,0 0 2-16,3-2-10 0,-3-6-5 15,-3-6-10-15,-1-1-1 16,1-1 7-16,-3 0 7 16,-3 0 8-16,-3 3 5 15,0 5 10-15,0 0 3 16,0 3 2-16,0 2 1 16,0 8 7-1,3 3-4-15,0 3-1 16,0 5-8-16,0-3-4 15,0 0-3-15,3 0-3 16,0-2 1-16,0-1-1 16,-3-2-27-16,3 0-11 15,-3-2-32 1,0-4-37-16,0-2 34 16</inkml:trace>
  <inkml:trace contextRef="#ctx0" brushRef="#br0" timeOffset="46">21115 6191 76 0,'0'6'30'0,"0"-1"-16"0,3 5 14 16,0-2 21-16,-3 3-5 16,0 5-2-16,0-3-17 15,0-2-5-15,0-1-12 16,0 1-7-16,0-3-2 0,3-3 1 15,-3 0 2-15,0-5-8 16,0 0-1-16,0 0-3 0,3-8-1 16,-3-5-8-16,2 0 0 15,1 0-3-15,0-3 0 16,3 3 11-16,0 2 5 16,0 3 9-16,0 3 6 15,-3 5 8-15,3 2 7 16,3 4-4-16,0 7 0 15,-9-2-2-15,-3 2 0 16,0 0-3-16,0-2-1 16,3-3-8-16,0-1-4 15,0-1-4-15,0-6 1 16,0 0-8-16,9-6-4 16,0-4-4-16,3-1 0 0,0 1 4 15,0 2 4 1,0 2 5-16,-3 4 4 0,-1-1 5 15,1 8 2-15,-3 6-1 16,0 0 1-16,0-1-6 16,0-2-1-16,0 0-7 15,-3 0-3-15,0-3-38 16,0-2-52 0,3 0 17-16</inkml:trace>
  <inkml:trace contextRef="#ctx0" brushRef="#br0" timeOffset="47">21385 6242 132 0,'3'18'52'0,"0"-15"-28"0,3-1-13 0,-3 1 15 16,3 0-8-16,3-3 0 16,0 0-11-16,0 0-4 15,-3-6-2-15,6 1 1 0,-9 0 1 16,6-1-6-16,-3-1-2 15,-6-1-5-15,-3 0-1 16,-3 0-3-16,-6 0 1 16,0 2 2-16,0 1 5 15,0 3 5-15,3 2 5 16,0 0-1-16,0 2 0 16,4 3 5-16,-1 3 5 15,3 6-1-15,3-4 3 0,0 6-8 16,0-3-4-1,3 1-2-15,0-4-1 0,3 1-27 16,-1-3-11-16</inkml:trace>
  <inkml:trace contextRef="#ctx0" brushRef="#br0" timeOffset="48">21510 6218 104 0,'-2'5'38'0,"4"0"-20"0,-2 14-10 0,0-14 13 15,0 6 10-15,-2-1 5 16,2-2-14-16,0 0-5 16,0-3-11-16,0 1-6 0,0-4-1 15,0-2 1-15,0 0 0 16,0 0-7-16,0-5 0 15,2-5-8-15,1-4-3 16,3 1 7-16,3 0 4 16,0 2 5-16,0 3 1 15,3 3 9-15,0 5 7 16,0 3 6-16,-3 7 2 16,0 3-10-16,0 1-3 15,3-1-6-15,-9 0-3 16,-3-2 2-16,3-3 0 15,6 0-17-15,-9-3-5 0,0-5-31 16,0 0-50 0,8 0 16-16</inkml:trace>
  <inkml:trace contextRef="#ctx0" brushRef="#br0" timeOffset="49">21755 5927 140 0,'-3'2'55'0,"3"6"-30"0,0 8-18 16,0-5 15-16,3 10 2 15,-3 13 5-15,0-2-9 0,0 2-2 16,-3-2-10-16,0 8-5 0,3-6-2 16,-3-5-8-16,3-2 0 15,0-6-43-15,0-5-19 16,-3-3-9-1</inkml:trace>
  <inkml:trace contextRef="#ctx0" brushRef="#br0" timeOffset="50">21594 6152 220 0,'3'0'82'0,"3"-3"-44"0,9 0-38 0,3 3 16 15,-1-2 2-15,7-1 6 0,3 0-13 16,3 3-4-16,0-2-4 16,8-1-36-16,-2 0-14 0,-6 1-59 15</inkml:trace>
  <inkml:trace contextRef="#ctx0" brushRef="#br0" timeOffset="51">22124 5950 72 0,'0'0'30'0,"3"6"-16"0,12 7 10 0,-10-2 19 16,-2 20-10-16,0 4-1 15,0 2-6-15,0 2-1 16,-3 4-14-16,0-6 4 0,0-5 3 16,0-6-6-16,0-5 1 15,0-5-6-15,3-3 1 16,-3-5-3-16,3-2 2 16,-3-6-4-16,3-3 0 15,0-8-8-15,0-5-4 16,0-2 0-16,0-1 0 15,0 1 3-15,3 2 2 16,0 0-3-16,3 6 0 0,0 2 1 16,3 2 4-16,0 4 3 15,0 2 4-15,3 8 7 16,-7 0 4-16,4 5 1 16,-6 5 1-16,-3-2 0 15,-6 0-2-15,-3 0-4 16,-6-3-2-16,7 0-6 15,-7-2-1-15,0-3-10 16,0-3-5-16,0-2-19 16,0-3-7-16,-3-3-13 15,3 1-4-15,3-1-63 32,3-13 30-32</inkml:trace>
  <inkml:trace contextRef="#ctx0" brushRef="#br0" timeOffset="52">22284 6197 152 0,'-3'13'57'0,"6"-5"-30"0,-3 18-12 0,0-13 18 15,3 1-7-15,0-1-1 16,3 0-12-16,0-2-3 0,0-1-6 15,6-4-3-15,-3-1 0 16,6-5-6-16,0-3-1 16,-3-2-6-16,0-6 0 0,-3-2-1 15,-3-3 1-15,-1 3 9 16,1 0 4-16,-3 2 4 16,0 3 2-16,-3 0 1 15,3 6 0-15,-3 2 2 16,0 0 4-16,3 8-2 15,0 5 1-15,6 0-3 16,-3 0 1-16,0 1-8 16,0-4-4-16,0 1 0 15,0-1 2-15,0-2-22 16,0-3-8-16,-6-2-32 16,0-3-58-16,6-3 22 15</inkml:trace>
  <inkml:trace contextRef="#ctx0" brushRef="#br0" timeOffset="53">22526 6165 156 0,'0'5'60'0,"5"3"-32"0,-2 8-24 0,-3-8 15 16,0 8-2-16,0 2 1 15,0 1-7-15,-3-3-2 16,3 0-5-16,0-3-14 0,0-3-3 0,0-2-65 31,0-2-36-31,-5-4 49 0</inkml:trace>
  <inkml:trace contextRef="#ctx0" brushRef="#br0" timeOffset="54">22496 6107 120 0,'-6'-3'46'0,"3"-5"-24"0,9 3-57 16,0-3-6-16,0-5-1 16,0-1 2-16</inkml:trace>
  <inkml:trace contextRef="#ctx0" brushRef="#br0" timeOffset="55">22656 5977 148 0,'0'18'57'0,"0"-4"-30"0,3 39-18 0,0-35 14 16,-3 6 2-16,0 0 4 16,0 5-15-16,0 3-6 15,0-6-5-15,0-2-7 0,3-3-2 16,0-2-44-16,0-6-16 16,3-3-11-1</inkml:trace>
  <inkml:trace contextRef="#ctx0" brushRef="#br0" timeOffset="56">22829 6138 128 0,'-24'-2'49'0,"9"10"-26"0,4 0-14 15,5-3 14-15,-3 3-5 16,0 0 2-16,0 2-5 15,0 9-1-15,-3 2-8 16,6-2-2-16,3-4 2 0,3 1-3 16,6-2 0-16,0-4 5 15,6-5 3-15,-3-2-6 16,6-8-1-16,0-6-2 16,2-2 1-16,-5-6-7 0,-3-2 1 15,-3-3 1 1,0-7 1-16,-9-4-2 15,0 1 2-15,-3-1-1 0,0 4 0 16,0 4 2-16,0 6 0 16,3 5 2-16,0 6 1 15,0 4-4-15,3 6 1 16,6 11 2-16,-3 13 3 16,9 5 2-16,-3 5 1 15,0 1-2-15,6 2 1 16,-3 0-6-16,0-6-1 15,0-1-13-15,6-7-7 16,-4-4-53 0,1-6-51-16,9-2 40 0</inkml:trace>
  <inkml:trace contextRef="#ctx0" brushRef="#br0" timeOffset="57">23142 6152 88 0,'-12'-6'33'0,"9"12"-18"0,-3-1-2 15,3-2 14-15,0 2 13 16,0 3 10-16,-6 0-15 16,9 2-8-16,-3 6-14 0,3 5-4 15,3-2-5-15,3-3 2 0,3-3 0 16,3-2 0-1,0-4-1-15,0-1-6 0,5-4 1 16,-5-2 0-16,3-8 0 16,-9-5 0-16,3 0 0 15,-9-3 0-15,-3 0 2 16,-6 0-6-16,-3 0 1 16,-3 1-10-16,1 4-4 15,-1 3-22-15,3 0-10 16,3 3-32-1,0 0-15-15,6 2 50 16</inkml:trace>
  <inkml:trace contextRef="#ctx0" brushRef="#br0" timeOffset="58">23353 5879 108 0,'-6'-11'41'0,"6"6"-22"0,0 0 2 0,-3 0 19 16,0 2-4-16,-3 3 2 16,-3 3-18-16,-3 2-4 15,-3 5-10-15,1 9-4 0,5 5 1 16,-3 2-2-16,3 17 2 16,0-4 2-16,3-2 4 15,0-5-2-15,6-3-2 16,-3-5-5-16,3-5 0 15,0-4-11-15,0-1-5 16,0-6-85-16,0-3 9 16</inkml:trace>
  <inkml:trace contextRef="#ctx0" brushRef="#br0" timeOffset="59">23145 6085 148 0,'-3'-18'57'0,"6"36"-30"0,0-10-32 16,3-13 82-16,2 2-15 15,7-2-14-15,6 2-9 16,6 1-24-16,3-6-7 0,-3 5-1 16,-4 9-13-16,-2-9-3 15,-6 0-53-15,-3 1-92 31</inkml:trace>
  <inkml:trace contextRef="#ctx0" brushRef="#br0" timeOffset="60">23796 6112 76 0,'0'-5'30'0,"0"2"-16"0,-5 0-1 0,5 3 14 15,-3 0-4-15,-9 3 1 16,-3 0-4-16,-6 2-1 16,6 3-4-16,-9 0-1 15,3 2-8-15,7 4 3 0,-1-4 3 16,3 3-4-16,3 6-2 16,3 2-6-16,6-2 0 15,6-4 0-15,3-1 2 0,12-4-23 16,5-2-11-16,-2-2-36 15,6-9-28 1,-3-5 37-16</inkml:trace>
  <inkml:trace contextRef="#ctx0" brushRef="#br0" timeOffset="61">23904 6125 156 0,'-15'-8'57'0,"9"11"-30"0,-3-3-7 15,6 2 19-15,-6 1-13 16,0 0-2-16,-3 5-14 0,3 0-4 16,0 2-4-1,-3 3-4-15,3 1-1 0,6 4 2 0,0 1 0 16,3-3 1-16,6-3 0 16,3-3-3-16,0-2 0 15,3-5-5-15,-3-8-2 16,9-1 0-16,-6-2 4 15,0-2 1-15,6-1 3 16,-6 1 1-16,-3-1 1 16,-4 1 6-16,1 2 6 15,-6 0 0-15,0 2 1 16,0 1-5-16,0 2 0 16,-3 6-5-16,0 2-2 15,0 6 0-15,9 0-1 0,-3 4-3 16,9 7 2-16,-3-4 3 15,0-2 3-15,0-3-4 16,0-2-1-16,3-3-22 16,0-3-10-16,-3-2-24 15,6-11-51 1,-3-8 15-16</inkml:trace>
  <inkml:trace contextRef="#ctx0" brushRef="#br0" timeOffset="62">24073 5948 136 0,'-3'-3'52'0,"6"6"-28"0,-3-1-28 15,3 9 45-15,0 10-6 16,0 8-8-16,0 3-4 16,3 0-14-16,-3 0 1 0,0 2 3 15,0 0-7-15,0-5-3 16,0-5-5-16,-3-5 1 15,6-3-15-15,-3-6-4 16,6-2-28-16,-3-2-9 16</inkml:trace>
  <inkml:trace contextRef="#ctx0" brushRef="#br0" timeOffset="63">24225 5903 172 0,'0'-5'66'0,"0"7"-36"0,3 4-29 16,-3-1 14-16,0 5 7 16,0 6 8-16,0 11-4 15,0 7-3-15,0 3-13 16,0 0-2-16,6 3-1 0,-6-6-8 16,3 1-4-16,-3-6-13 15,9-5-6-15,-3-3-45 16,0-5-55-1,0-3 28-15</inkml:trace>
  <inkml:trace contextRef="#ctx0" brushRef="#br0" timeOffset="64">24350 6170 212 0,'0'0'79'0,"6"3"-42"0,12 2-32 0,-12-2 17 15,0 2 1-15,3-2 6 16,0-1-14-16,3 1-6 16,0-3-5-16,-1 0-1 0,-2-3 0 15,0 1-1-15,0-1 1 16,-6-2-7-16,6-3-1 16,-6 0-1-16,-3 0 2 15,-3 0-7-15,-6 0-1 16,0 3 2-16,0-3 4 0,-11 5 5 15,-1 0 5-15,9 3-3 16,-6 6-3-16,6 2 3 16,3 2 3-16,3 4 5 15,0-1 2-15,3 5-3 16,6-2-3-16,6 5-5 16,0-5-2-16,6-3-17 15,0 1-7-15,0-6-27 16,-6 0-11-16,3-11-26 15</inkml:trace>
  <inkml:trace contextRef="#ctx0" brushRef="#br0" timeOffset="65">24532 6146 156 0,'0'0'57'0,"0"8"-30"0,6 0-3 0,-3-3 22 16,-3 3-6-16,6 3 2 15,-3 0-15-15,0 2-7 16,0 0-11-16,-3-2-4 0,0-3-1 16,0-1 0-16,0-1 2 15,0-6-1-15,0 0 0 16,0 0 3-16,0-8 9 16,0-3-4-1,2-2-7-15,1 0-4 0,-3 0-1 16,9-1 1-16,-3 1-6 15,0 3 1 1,9-4-1-16,0 6-1 16,0 3-12-16,0 0-4 0,-3 2-29 15,6 3-12-15,-6 0-54 16</inkml:trace>
  <inkml:trace contextRef="#ctx0" brushRef="#br0" timeOffset="66">24785 5741 188 0,'0'-5'71'16,"0"5"-38"-16,0 3-30 0,0-3 17 0,9 5-1 16,-9-2 3-16,18 10 3 15,-7-2 4-15,7 12-15 16,-3-4 7-16,9 18 3 0,-9-3 1 16,6 11 0-16,-6-5-1 15,-9 5 2-15,2-5-1 16,-16 2 0-16,5-8-10 15,-24 1-2-15,6-6-18 16,-9 0-9-16,-26 8-37 16,8-8-17-16,0-5-91 15</inkml:trace>
  <inkml:trace contextRef="#ctx0" brushRef="#br0" timeOffset="67">20245 5863 56 0,'3'-2'24'0,"0"2"-12"0,0-3 3 16,-3 3 13-16,0 0 7 15,0 0 3-15,0 0-3 16,0 0-1-16,0 0-8 16,-3 0-4-16,-3 0-12 15,1 3 2-15,-4-3 4 0,0 2-2 16,-3 3 2-16,0 1-3 16,-9 10 0-16,-3 2-3 15,0 3-1-15,4 11-1 0,2 10 0 16,6 1 2-16,3 4 4 15,6 4-8-15,9-4-3 16,9-2-2-16,3-5 1 16,2-6-21-16,1-2-7 15,0-11-51-15,0-8-22 16,-6-7-2 0</inkml:trace>
  <inkml:trace contextRef="#ctx0" brushRef="#br0" timeOffset="68">19418 15264 68 0,'-3'2'27'0,"-9"1"-14"0,6 2 2 0,6-2 15 16,3 0 1-16,-6-1 2 15,6 1-5-15,-3 0-3 16,0-3-5-16,0 2-2 15,0-2-10-15,3 3 6 0,-3-3 3 16,0 0-1-16,0 0 3 16,3 0-6-16,-3 0 0 15,3 0-4-15,0-3 0 16,0-2-5-16,0 0-1 16,0-3 1-16,0 0 0 15,0-3-5-15,0 1-1 16,0-4 1-16,0 4 0 0,0-6 1 31,0 3 0-31,0 2 2 16,0 3-3-16,-3 3-2 0,0 5-1 15,0 0 0-15,3 11 7 16,0 2-4 0,0 5 1-16,0 6 2 15,0 5 1-15,0 3-1 16,-3 5 1-16,3-5 0 15,0-1 1-15,0-1-2 16,0-7-2-16,-1-4 1 16,-2-3-1-16,3-3-5 15,-3-2-1-15,0-6-22 16,0 0-6-16,0-5-18 0,0 5-8 16,0-5-25-1,-3 3-13-15,1 0 50 16</inkml:trace>
  <inkml:trace contextRef="#ctx0" brushRef="#br0" timeOffset="69">19385 15544 148 0,'-3'0'57'0,"-12"6"-30"0,6-1-16 0,9-5 18 16,0 0-4-16,0 0 3 16,6 3-12-16,0-3-2 15,3 0-8-15,3 0 3 0,3 0 1 16,3 0-3-16,6 0 1 0,3-3-5 15,-1 3 0-15,1 3-6 16,0 2-2 0,0-3-40-16,-1 1-18 0,-2-3-31 15</inkml:trace>
  <inkml:trace contextRef="#ctx0" brushRef="#br0" timeOffset="70">20397 15269 108 0,'-3'0'41'0,"3"0"-22"0,0 3-5 0,0-3 17 15,0 0 5-15,0 0 3 16,0 0-10-16,0 0-5 16,0 0-14-16,3 0-2 0,0-3-1 15,0 0-3-15,-3 1-1 16,3-3 1-16,0-1 0 16,0 1-2-16,0 0 1 15,0-3-4-15,0 0 0 0,3-3 1 16,0 3 2-16,0-5-3 15,0 0 0-15,0 2 3 16,-3 1 1-16,3 2-4 16,-3 0 1-16,0 2-2 15,0 1-2-15,0 3 3 16,0-1 0-16,-3 3-2 16,0 0 2-16,0 8 1 15,3 5 0-15,-3 3-3 16,0 2 2-16,0 6 5 15,0 5 2-15,0 3 0 16,0 8 1-16,0-3-6 16,0-3-1-16,0-2 0 15,3-3 2-15,0-5-3 16,0-3 0-16,-3-5-23 0,3-3-10 16,-3 0-28-1,0-5-51 1,3-2 21-16</inkml:trace>
  <inkml:trace contextRef="#ctx0" brushRef="#br0" timeOffset="71">20376 15587 184 0,'-9'15'71'0,"15"-15"-38"0,-3 0-39 0,3 3 14 15,0-3 2-15,3 0 5 16,6 0 4-16,3 0 3 0,3 0-12 16,6 0-6-16,-4 0-2 0,4-3-11 15,-3 3-4-15,-3 3-51 16,0 0-57 0,-6-1 27-16</inkml:trace>
  <inkml:trace contextRef="#ctx0" brushRef="#br0" timeOffset="72">19272 16608 172 0,'-6'-3'66'0,"6"1"-36"0,3-1-29 0,3-2 16 15,3 2 0 1,3-8 2-16,6 6-6 0,6-3 0 15,-4 0-8-15,1 3-5 0,3 0-1 16,-3 5 3-16,0 8 1 16,-6 2-1-16,-3 9-2 15,-9 2 3-15,-6 5 2 16,-3 11-2-16,-3-2-2 16,-12-1 2-16,0-5 2 15,0-2 2-15,3-6 3 16,0 0 1-16,7-5 1 15,2-8-2-15,3 5 1 16,6-5-4-16,0-3-2 16,6 6-2-16,8-8 0 0,4-3 2 15,6 0 2 1,3 0-1-16,3 0-1 0,-1-3-6 16,-2 3 1-1,0 0-11-15,-6-3-3 0,3 3-53 16,2-8-22-16,-5 8-17 15</inkml:trace>
  <inkml:trace contextRef="#ctx0" brushRef="#br0" timeOffset="73">20415 16563 104 0,'0'-3'38'0,"0"6"-20"0,0-3-4 0,0 0 17 16,0 0-8-16,-3 8-4 0,0 0-8 16,0 2-3-1,-3 1-4-15,0-3 2 0,3 5 3 0,0-2-3 16,0-1-1-16,0-4 0 16,0 2-1-16,3-3 2 15,0-5 1-15,0 0-1 16,0 0 1-16,0 0-4 15,3-5 0-15,3-3 1 16,0 0 0-16,0-3-2 16,0 0 1-16,0 1-4 15,-3-3 0-15,3 7-1 16,-3-2-2-16,0 3 3 16,0 0 2-16,0 2-2 15,-3 3-2-15,3 3 4 16,0 5 1-16,0 5 2 15,0 3 0-15,0 8 2 16,-3 2 3-16,0 9-2 16,0-4-2-16,0 1-5 0,-3-3 0 15,3-2 0 1,0-1 0-16,0-2 0 0,0-6 2 16,0 1-12-16,0-8-6 15,0-6-24-15,0 5-12 16</inkml:trace>
  <inkml:trace contextRef="#ctx0" brushRef="#br0" timeOffset="74">20365 16941 192 0,'-9'0'74'0,"12"0"-40"0,-3 0-38 16,0 0 15-16,0 0 3 15,6 6 5-15,2-1 4 16,1-2 3-16,6-3-14 16,3-3-2-16,3 3 0 0,0 0-6 15,0 0-2-15,-1 0-4 16,1 0 1-16,-6 0 1 16,0 0 0-16,-3 0-33 15,0 0-15-15,-3 3-56 16,0-3-25-1,-3-3 63-15</inkml:trace>
  <inkml:trace contextRef="#ctx0" brushRef="#br0" timeOffset="75">16108 10618 132 0,'3'0'52'0,"-3"0"-28"0,3 2-11 0,-3-2 17 16,0 0-6-16,3 8 0 15,3 3-4-15,0 5-3 16,-3 2-9-16,0 3 1 0,0 1 4 15,-3 1-5-15,0-1 0 16,3-1 0-16,-3-3 0 16,0-2-4-16,3-3-3 0,-3-2-3 15,0-3 1-15,0 0 1 16,3-3 2-16,0 0-3 16,-3-5 0-16,3 3 1 15,0 0 2-15,3-3-1 16,3-3-1-16,5 0-2 15,1-2 1-15,0-3 3 16,3-2 1-16,3-1-4 16,0 0-1-16,0 1 1 15,-4 2 0-15,1 0 1 16,0 3 2-16,-3-1-21 16,-3 4-7-16,3-1-25 0,-3 0-7 15,-3 3-25 1</inkml:trace>
  <inkml:trace contextRef="#ctx0" brushRef="#br0" timeOffset="76">16227 10782 104 0,'-21'-6'38'16,"21"9"-20"-16,-15-8-1 0,12 5 14 0,0-3-3 16,0 1-2-16,9-4-6 15,0-4-2-15,6-9-10 16,3 1 4-16,6-4 1 0,9-4 2 15,2-6 1-15,16-5 3 16,6 0 0-16,5 0-4 16,4 3 1-16,5-3-7 15,4 8-3-15,5 2 1 16,0 3 2-16,4 1-2 16,-4 4 1-16,-5 6-5 15,-10-8 0-15,-5 7-1 16,-13 1-2-16,1 5 3 15,-18 0 2-15,-9 0-29 0,-6 3-13 16</inkml:trace>
  <inkml:trace contextRef="#ctx0" brushRef="#br0" timeOffset="77">17677 10186 96 0,'0'-5'35'0,"0"3"-18"0,0 2-2 0,0 0 13 16,0 0 2-16,0 0 4 15,-3-3-5-15,0 6-1 16,0-3-15-16,-3 2-6 0,0 6-2 16,0 8-3-16,0 8 1 15,0 0-4-15,3-1 0 0,0-1 1 16,3-1 2-16,3-3-3 16,3 1 0-16,3-6-1 15,3-2 0-15,3-6 4 16,3-2 1-16,-1-6 1 15,4-5 2-15,3-5-3 16,-3-6 0-16,-6-2 5 16,-3 0 3-16,-9 0-4 15,-9 2 1-15,-3 1 6 16,-3 4 5-16,-3 4-7 16,-3 2-4-16,0 3-8 15,0 2 0-15,4 3-13 16,2 0-5-16,3 0-17 15,3 0-7-15,3 3-22 16,3-3-50-16,6 0 25 16</inkml:trace>
  <inkml:trace contextRef="#ctx0" brushRef="#br0" timeOffset="78">17834 10197 104 0,'-20'8'41'0,"37"-5"-22"0,-5 10-18 0,-6 0 11 16,-3 3 9-16,0 0 7 15,0 0-3-15,0 0-1 16,0-1-13-16,0-1-7 16,0-1-2-16,0-2 0 0,0-4 3 0,0-1-4 15,-3-1-1-15,0-5 6 16,0-3 6-16,0-2-2 15,3-5 0-15,0-12-11 16,0 1-4-16,3 3 3 16,3-1 0-16,0 1-1 15,0 2 2-15,0 3 1 16,3 2 2-16,-3 6-3 16,5 2-2-16,1 3 2 15,-3 5 2-15,3 9 4 16,0 4 4-16,-6 1-2 15,-3-1-2-15,0-2 0 16,0 0-1-16,-3-3-5 0,0-2-1 16,0-1-2-16,0-2 3 15,0-3-29-15,-3-5-12 16,3 0-36 0,0-2-24-16</inkml:trace>
  <inkml:trace contextRef="#ctx0" brushRef="#br0" timeOffset="79">18129 9967 132 0,'-3'-5'52'0,"6"7"-28"0,0 1-26 0,0 2 11 0,0 3 11 15,0 3 7-15,0 15-5 16,0 1 0-16,0 4-13 15,-3 1-1-15,0 10 2 0,0-5-6 16,0-2-2-16,0-3-1 16,3-6-1-16,0-2-11 15,0-6-5-15,0-4-39 16,0-4-51 0,0-4 20-16</inkml:trace>
  <inkml:trace contextRef="#ctx0" brushRef="#br0" timeOffset="80">18215 10173 144 0,'0'6'55'0,"3"-6"-30"0,0 10-32 0,0-5 10 16,6 3 8-16,0 6 7 16,3 4-5-16,0-2 0 15,0 0-7-15,0-3-6 0,0-2-1 16,-3-1-6-16,3-2-3 15,-3-5-45 1,-1-8-41-16,1-1 32 16</inkml:trace>
  <inkml:trace contextRef="#ctx0" brushRef="#br0" timeOffset="81">18382 10160 144 0,'-12'13'55'0,"9"3"-30"0,0 5-18 0,0-5 15 0,0 8 7 15,-3 2 6-15,-3 6-16 16,3 0-8-16,-5-3-7 16,2 0-1-16,0 3 0 0,0-6-8 15,3-2-4-15,0-5-37 16,0-6-15-16,3-3-20 16</inkml:trace>
  <inkml:trace contextRef="#ctx0" brushRef="#br0" timeOffset="82">18665 10165 96 0,'0'6'35'0,"0"2"-18"0,0 2 0 0,0-2 14 0,0 8 1 16,0-3 8-1,0 11-14-15,0-3-14 16,0-5-5-16,0 0-1 0,0-3-3 16,0-2-2-16,0-3-3 15,0-3 1-15,0-2 1 16,0-3 2-16,0 0-6 16,0-3-1-16,0-2-9 15,0-6-2-15,3-7-2 16,0 2 1-16,0 0 7 15,6 0 3-15,0 3 5 16,0-1 3-16,6 4 0 16,-4-1-1-16,-2 3 5 15,3 3 1-15,0 2 6 0,-3 3 3 16,0 0-2-16,-3 8 0 16,0 0 1-16,-3 6 4 15,3 1-8-15,-6 1-1 16,0-3-3-16,0-2-1 15,0 0-1-15,0-3 0 16,0-3-5-16,0-2-1 16,0-3-2-16,0-6 0 15,3-7 0-15,3 2 3 16,3-2-7-16,0 0 1 16,0 0 3-16,-1 2 2 0,1 1-1 15,0 7 2-15,0 3 5 16,0 3 2-16,3 2 9 15,0 5 4-15,-3 6-5 16,-3 0-3-16,0-3-9 16,-3 1-1-16,0-4-1 15,-6-2-27 1,6 0-64 0,0-3-34-1,3-2 36-15</inkml:trace>
  <inkml:trace contextRef="#ctx0" brushRef="#br0" timeOffset="83">19022 10186 108 0,'-9'3'44'0,"6"0"-24"0,0 5-26 0,3-3 6 16,0 8 14-16,-3 8 10 15,0-2-1-15,3-1 1 16,0-2-7-16,3 0-2 15,3-3-9-15,3-2 9 0,3-3 5 16,0-5 3-16,0-6 1 16,0 0-7-16,0-2 0 15,0-8-10-15,-4-6-2 16,-2 1-1-16,-3 2 2 16,-3-3-1-16,-3 6 0 15,-3-3-6-15,-2 3 1 16,-1 5-18-16,0 0-5 15,0 5-29-15,0 1-9 0,3 2-32 16</inkml:trace>
  <inkml:trace contextRef="#ctx0" brushRef="#br0" timeOffset="84">19284 10184 144 0,'-3'0'55'0,"3"0"-30"0,-3 0-23 16,3 0 14-16,-3 0 1 16,0 0 4-16,-3 0-7 0,-3 2-1 15,-6 4-7-15,3 2-6 16,1 5-3-16,-7 0 2 16,6 8 2-16,0 0-5 0,6-2 1 15,6-3 1-15,3-3 1 16,6-2 1-16,0-3 0 15,3-6 6-15,0-2 4 16,2-5 1-16,-2-6 1 16,0-4-2-16,0-4-1 15,-3-2-5-15,-3-3-1 16,0-2-1-16,-3-1 1 16,-3-5-2-16,-3 3 2 15,0 0 0-15,0 5 1 0,0 3-5 16,-3 5 1-16,3 3-5 15,0 5 1-15,3 0-3 16,0 8 2-16,0 11 1 16,3 5-1-16,3 5 6 15,0 5 1-15,0 3 0 16,0-2 1-16,0 10-2 16,0-5 2-16,0-6-2 15,0 1-1-15,0-6-6 16,0-3-1-16,-3-2-37 15,3-5-15-15,6-3-25 16</inkml:trace>
  <inkml:trace contextRef="#ctx0" brushRef="#br0" timeOffset="85">19445 10197 148 0,'-3'0'55'0,"3"0"-30"0,3 5-32 0,-3 1 10 15,0 7 1-15,0 5 2 16,0-2-2-16,0 0-3 16,0-3 0-16,0 1-10 0,3-4-4 15,0-2-51 1</inkml:trace>
  <inkml:trace contextRef="#ctx0" brushRef="#br0" timeOffset="86">19427 10104 160 0,'-6'-5'63'0,"9"5"-34"0,0-18-43 16,0 15 8-16,3 0-26 16,0 1-9-16,3-1-14 15,3 0-3-15</inkml:trace>
  <inkml:trace contextRef="#ctx0" brushRef="#br0" timeOffset="87">19722 9959 124 0,'-6'-13'49'0,"6"7"-26"0,-3-4-14 0,0 7 16 16,0-2 6-16,-3 0 3 15,0 2-14-15,-6 3-4 16,0 3-10-16,-3 5-6 15,0 7-3-15,3 9 2 0,3 8 2 16,3 8-2-16,0-3 0 16,3 5 1-16,1 3 0 15,2-5 0-15,5-6 0 16,-5-2 2-16,0-6 1 16,3-5-39-16,0-5-15 15</inkml:trace>
  <inkml:trace contextRef="#ctx0" brushRef="#br0" timeOffset="88">19492 10181 176 0,'-3'0'66'0,"9"0"-36"0,3 0-24 15,-3 0 15-15,3 0-7 16,3-2 2-16,0-1-9 15,6 0-4-15,9 1-2 16,-4-1-23-16,1 0-10 0,-3 1-28 16</inkml:trace>
  <inkml:trace contextRef="#ctx0" brushRef="#br0" timeOffset="89">19766 10160 184 0,'3'8'68'0,"-6"5"-36"0,6 3-26 0,-3-8 15 16</inkml:trace>
  <inkml:trace contextRef="#ctx0" brushRef="#br0" timeOffset="90">19766 10237 321 0,'-3'18'5'16,"3"-2"-4"-16,0-3-36 0,0-2-14 16</inkml:trace>
  <inkml:trace contextRef="#ctx0" brushRef="#br0" timeOffset="91">19775 10091 188 0,'-6'-2'71'0,"9"-14"-38"0,3 8-41 0,-3 8 12 0,3 0-6 15,-3-3-35 1,9 8-10-16,0 3-21 16,3 0-8-16</inkml:trace>
  <inkml:trace contextRef="#ctx0" brushRef="#br0" timeOffset="92">19894 10189 164 0,'-3'8'63'0,"6"-8"-34"0,0 5-23 16,-3-5 17-16,6 3-1 15,0-3 4-15,3 0-10 16,0-3-2-16,3-2-8 16,0 0-4-16,0-3-1 0,-3 0-1 15,0-3 2-15,-4 1-3 0,-5-1-2 16,0 3-9-16,-5-5-3 15,-4 8-1-15,-3 5 0 16,0 2 4-16,-6 4 3 16,-6-1 7-16,3 5 3 15,6 1 3-15,1 2 0 16,5 3 6-16,9 3 6 16,0 5-4-16,9-3-2 15,-1-3-3-15,4-2-2 16,3-5-6-16,3-3 1 15,0-3-20-15,3-2-9 16,0-9-16-16,5-10-5 16,4 3-22-16</inkml:trace>
  <inkml:trace contextRef="#ctx0" brushRef="#br0" timeOffset="93">20177 10131 152 0,'0'-21'57'0,"-3"15"-30"0,-3 1 1 15,3 3 25-15,-3 2-16 16,0-3-4-16,-6 6-15 15,-6 2-4-15,4 3-8 16,2 0-4-16,3 2-1 0,3 1-4 16,9 5 2-16,9 2 1 15,3 3 0-15,-4 3 6 16,1-3 4-16,-3 1 6 16,-3-4 2-16,-9-2-1 15,-6 0 2-15,-12-3-10 16,-2-2-5-16,-4-3-43 15,0-3-16-15,3-2-79 16</inkml:trace>
  <inkml:trace contextRef="#ctx0" brushRef="#br0" timeOffset="94">20671 9874 96 0,'-3'-2'35'0,"6"4"-18"15,0 9 4-15,0-1 17 0,-3 6-1 16,0 8 1-16,3 11-13 16,0 4-2-16,-3 1-14 15,0-3-5-15,-3-5-1 0,3-1-2 16,0-4 2-16,0-3-2 16,0 0-34-1,0-11-14-15,0-3-41 16</inkml:trace>
  <inkml:trace contextRef="#ctx0" brushRef="#br0" timeOffset="95">20820 10155 148 0,'-9'8'57'0,"6"-3"-30"0,0 8-21 0,3-5 15 15,0 8 2-15,0 0 3 16,0 2-2-16,3 1-3 16,3-3-11-16,3-3-2 0,3-2 2 15,3-6 3-15,0-2 2 16,2-11-4-16,7-6-1 16,3-2-4-16,-3-2 1 0,-6-3-2 15,-6 2 0-15,-18 1 1 16,-3-1-1-1,-3 3 2-15,-6-2-4 16,0 13-2-16,0-1-7 16,0 6-1-16,4 0-17 15,2 3-7-15,3 2-34 16,3 0-14-16,3-2-13 16</inkml:trace>
  <inkml:trace contextRef="#ctx0" brushRef="#br0" timeOffset="96">21168 10059 124 0,'0'-2'49'0,"3"-1"-26"0,-3 1 2 0,0 2 22 16,-3 0-10-16,0 2-1 15,-3 6-17-15,-6 0-4 16,0 3-9-16,1 2-4 0,-1 3 1 16,3 2 0-16,0 1 1 15,3-1-5-15,6 6-1 16,3-5-2-16,6 2 3 16,3-3-7-16,0-4-2 15,8-9-21-15,7-3-7 0,-3-2-21 16,0-10-40-1,0-1 20-15</inkml:trace>
  <inkml:trace contextRef="#ctx0" brushRef="#br0" timeOffset="97">21362 10120 156 0,'-9'-10'57'0,"3"7"-30"0,-3-2-7 16,3 5 19-16,-3 2-8 15,0 1-3-15,-3 2-14 16,-3 1-4-16,0 4-6 15,3 3-1-15,-2 3 1 0,2-2-5 16,3-1 1-16,15 5 2 16,0-4-3-16,3-4-2 15,0-10 2-15,2 0 2 16,1-2-7-16,0-4-3 16,-3-2 5-16,0 3 1 15,0-3 3-15,-3-3 2 16,-3 4-1-16,0 1 2 15,-3 1-2-15,0 2-1 16,0 3 1-16,0 8-1 16,3 0 2-16,0 11 1 15,3-3-1-15,0 5-2 0,0-5-2 16,0-1 1-16,3-1-21 16,-3-6-10-16,8-11-121 31,7-13 57-31</inkml:trace>
  <inkml:trace contextRef="#ctx0" brushRef="#br0" timeOffset="98">21454 9885 116 0,'0'2'46'0,"18"4"-24"0,-9 15-15 16,-6-5 15-16,0 5 20 0,-3 13 13 15,3 9-12 1,-3-4-2-16,3 6-24 0,0-2-10 0,0-6-5 16,0-5-11-16,3-6-4 15,-4-5-86 1,7-5-52-16,0-13 64 16</inkml:trace>
  <inkml:trace contextRef="#ctx0" brushRef="#br0" timeOffset="99">22171 10107 104 0,'-3'-5'38'0,"3"2"-20"0,0-15-1 0,0 12 16 15,-9 4 5-15,-5-4 2 16,2 12-7-16,-3-1-3 16,-3 0-16-16,0 6-2 0,-3 7-1 15,0 4-2-15,3 4 0 16,4 0-10-16,5 1-4 16,3-3 7-16,6-3 3 15,6-3-13-15,6-2-5 16,2-2-13-16,13-7-4 15,0-1-28 1,0-6-52-16,3-11 18 16</inkml:trace>
  <inkml:trace contextRef="#ctx0" brushRef="#br0" timeOffset="100">22210 10152 124 0,'-18'3'49'0,"15"-1"-26"0,-3 4-16 16,3-4 13-16,0 6 5 15,0 0 14 1,6 16-11-16,3-3-14 16,3-2-4-16,3-3 0 0,6-6-2 15,0-2 3-15,0-3-4 16,5-10-2-16,-5-3 0 16,-3-2 1-16,-6-4-1 15,-3 1 2-15,-6 0 0 0,-6 0 1 16,0-1-7-1,-3 4 0-15,-3-1-12 0,0 3-5 16,0 3-32-16,4 0-14 16,5 2-31-1</inkml:trace>
  <inkml:trace contextRef="#ctx0" brushRef="#br0" timeOffset="101">22466 10112 160 0,'-3'8'63'0,"3"11"-34"16,0 10-30-16,0-13 12 0,0 10 6 16,0 1 4-16,-3 2 4 15,0 0 2-15,0 0-14 16,3-2-6-16,-3-4 0 0,3-4-4 16,0-3 0-16,0-3-3 15,0-2-1-15,0-6-4 16,0 0-1-16,0-5 0 15,0-8 2-15,0-5-1 16,0-3 4-16,0-5 0 16,0-8 3-16,0-3 1 15,3 0 3-15,0 1-5 0,3 1-1 16,0 1 0-16,0 0 2 16,9 5 1-16,3 6 3 15,0 5-1-15,2 10 2 16,-2 3 2-16,0 8 2 15,-3 3 1-15,-3 2 2 16,-3 0 4-16,-6 0 3 16,-3 6-7-16,-6-3-1 15,-6-3-12-15,-3-3-5 16,0-2-16-16,0-8-5 16,0-2-11-16,3-1-3 15,4 0-32-15,2 1-12 16,6-9 0-1</inkml:trace>
  <inkml:trace contextRef="#ctx0" brushRef="#br0" timeOffset="102">22671 10110 224 0,'0'0'85'0,"6"5"-46"0,0 6-28 16,0-3 23-16,0 2 2 15,0 6 3-15,3 0-15 16,0 2-6-16,0 4-11 16,3-4-5-16,-3-2-1 0,0-3-19 15,0-2-8-15,8-6-61 16,-2-13-42 0</inkml:trace>
  <inkml:trace contextRef="#ctx0" brushRef="#br0" timeOffset="103">22918 10110 228 0,'-20'13'85'0,"14"-2"-46"0,-6 15-35 0,6-10 21 16,-6 10 12-16,-3 6 10 16,-3 5-8-16,0 3-3 15,0-3-20-15,1 5-12 0,2-5-4 16,3-8-29-16,0 0-13 15,0-7-40-15,6-7-18 0,3-4-11 16</inkml:trace>
  <inkml:trace contextRef="#ctx0" brushRef="#br0" timeOffset="104">15932 12581 60 0,'-6'21'24'0,"3"-2"-12"0,-2 10-8 0,2-11 10 15,0 6-2-15,0-3 1 16,0 0-10-16,3-5-1 15,0 3 0-15,0-9 3 16,0-2 7-16,0-2 2 16,0-6-7-16,3-3-2 15,0-8-3-15,0-10 1 16,0 3-2-16,0-3 2 16,-3-1-2-16,0-1-1 15,0 1 1-15,0 1 1 16,0 3 3-16,0-3 4 15,0 7-2-15,0 4-2 16,2 2-2-16,1 2-5 0,3 1-1 0,0 3 2 16,9 2 0-16,6 2 3 15,0 3 3-15,3 3-2 16,0 0-2 0,-1 0 0-16,1-2-1 0,0-1 0 15,-3 0 0-15,-3-2-3 16,0-1 2-16,-4 1-120 31</inkml:trace>
  <inkml:trace contextRef="#ctx0" brushRef="#br0" timeOffset="105">15953 12597 44 0,'0'0'16'0,"3"2"-8"0,0 6 8 0,6-2 13 0,0 2-4 16,6 5-2-16,3 3-9 16,3 13-4-16,2 0 3 15,4 0 2-15,6 5-6 16,3 3-1-16,2 1 5 15,10-4 1-15,12-2-7 16,2-1 0-16,4-1 0 0,5-4 1 16,0-2 0-16,1-6 7 15,2 1 2-15,-2-3-8 16,-10-6-5-16,-2-4-3 16,-7-1 1-16,-5-2-19 15,-9-1-6-15,-10 3-65 16</inkml:trace>
  <inkml:trace contextRef="#ctx0" brushRef="#br0" timeOffset="106">17266 13060 96 0,'-3'10'35'0,"3"6"-18"0,0 3-11 16,0-9 9-16,0 12 3 15,0-4 1-15,0 1-2 0,0-4 0 16,0-1-9-16,0-1-3 15,0 0-3-15,0-5 1 16,0-3 0-16,0 1 7 0,0-6 6 16,3-3-6-16,0-2-1 15,0-19-3 1,0 3-4-16,0 0 2 16,0 2-3-16,3 1-1 15,0 2-2-15,3 2 1 16,-3 1-1-16,8 8-2 15,7 2 5 1,-3 9-1-16,-3 2 3 16,0 2 0-16,-3 3 3 15,-3-2-5-15,-3 2-1 16,0 0 0-16,0-2 0 0,0-3 0 16,-3 0 2-16,0-6 1 15,-3-2 3-15,3-2-3 16,2-6 0-16,1-3 1 15,0 1 0-15,0-1-7 16,3 1 0-16,0 2 1 16,-3 2 1-16,3 6-4 15,0 3 1-15,0 2 2 16,3 6 1-16,-6 2 1 16,3 3 0-16,0 0 0 15,-3-3 2-15,0 0 1 16,-3 1-10-1,0-4-3-15,2-5-30 0,-2 1-14 16</inkml:trace>
  <inkml:trace contextRef="#ctx0" brushRef="#br0" timeOffset="107">17677 13105 116 0,'-9'0'44'0,"6"2"-24"0,-3 1-24 0,6 2 10 16,-3 1 4-16,0 4 3 16</inkml:trace>
  <inkml:trace contextRef="#ctx0" brushRef="#br0" timeOffset="108">17656 13160 220 0,'6'19'10'0,"3"-3"-6"16,0 0 2-16,3 0 0 0,2-6 2 16,1-5 0-16,-3-2 4 15,3-6 3-15,0 1-6 16,-3-9-1-16,-3-7-2 15,-9 2-1-15,-3 0-3 16,-3 0-2-16,-3 0-2 16,-3 0 1-16,0 3-6 15,-3 2 0-15,3 6-26 16,0 3-8-16,4-1-32 16,2 3-14-1,9-3 47-15</inkml:trace>
  <inkml:trace contextRef="#ctx0" brushRef="#br0" timeOffset="109">17977 13055 104 0,'-12'-3'41'0,"9"6"-22"0,-11-1-11 0,8 1 11 15,-3 2-7-15,-3 3 1 16,0 3-10-16,0 2-2 16,3 5-1-16,0 6 0 0,3-3 0 15,6-2-3-15,0-1 2 16,6-2 1-16,3-2 2 0,0-7-1 16,3-4 2-16,0-6 0 15,0-7 1-15,-3-9-5 16,0 3 1-16,-4 1 0 15,1-4 2-15,-3-2-1 16,-3-3 2-16,0 0-2 16,-3 0-1-16,0 1 1 15,0-1-1-15,1 8-3 16,-1 0 2-16,0 8 1 16,3 3 0-16,0 5-5 15,0 5-1-15,0 6 5 16,0 5 2-16,3 2 3 15,0 3 2-15,2 3-3 0,1 0-2 16,3 2 2 0,3-2 0-16,-3-3-4 0,9-2-1 15,-6-3-30 1,0-6-47-16,0-4 9 16</inkml:trace>
  <inkml:trace contextRef="#ctx0" brushRef="#br0" timeOffset="110">18123 13084 104 0,'-6'5'41'0,"6"3"-22"0,3 8-25 0,-3-3 8 0,0 8-2 16,0 0 0-16,3-2 2 16,-3-3 1-16,3 0-26 15,-3-1-9 1</inkml:trace>
  <inkml:trace contextRef="#ctx0" brushRef="#br0" timeOffset="111">18111 12943 140 0,'-9'-2'52'0,"9"2"-28"0,0 0-44 16,0 0 4-16,6 0-10 15,3 8-1-15,3-3-14 16,0-5-6-16</inkml:trace>
  <inkml:trace contextRef="#ctx0" brushRef="#br0" timeOffset="112">18385 12840 104 0,'-12'-10'41'0,"3"10"-22"0,-3-3-11 0,6 3 11 15,-8 3 2-15,-4 2 2 16,0 3-10-16,0 5-5 16,0 11-5-16,3 2-5 0,3 3-1 15,3 3 4-15,3 0 1 16,3-3-3-16,3 3-1 0,3 2 1 16,0-5 2-16,-3-5-18 15,0-3-6-15,0-5-41 16</inkml:trace>
  <inkml:trace contextRef="#ctx0" brushRef="#br0" timeOffset="113">18141 13062 140 0,'9'-2'55'0,"3"-1"-30"0,6-2-32 15,-6 5 10-15,5-3-3 0,4 1 2 16,0 2-34 0,0 0-13-16,0 0-7 15,0 0 1-15</inkml:trace>
  <inkml:trace contextRef="#ctx0" brushRef="#br0" timeOffset="114">18415 13033 116 0,'-3'6'44'0,"6"-1"-24"0,-6 8-17 0,3-5 10 15,0 3-4-15,0-1 0 16,0 4-3-16,0 1-1 16,3-1-3-16,-3 2-2 0,3-3 3 15,-3-3-53 1,3-2-36-16</inkml:trace>
  <inkml:trace contextRef="#ctx0" brushRef="#br0" timeOffset="115">18406 13007 104 0,'0'-3'38'0,"0"3"-20"0,9 0-34 16,-9 0-1-16,6 0-23 16</inkml:trace>
  <inkml:trace contextRef="#ctx0" brushRef="#br0" timeOffset="116">18558 13115 104 0,'6'6'41'0,"0"-6"-22"0,3 0-11 0,-3 0 11 16,2 0-3-16,1-3 3 16,0-2-10-16,0-1-5 15,0-1-3-15,-3-1-6 16,-3 0 1-16,-3-3-5 0,-3 3-1 15,-3 0-9 1,-3 3-7-16,-3 2 10 16,0 3 6-16,-2 6 4 15,-1 4 4-15,-3 3 1 16,-3 3 5-16,3 3 2 16,12 2 9-16,3 0 4 0,6-2-3 15,3-1-1-15,3-2-7 16,3 0 0-16,3-6-12 15,6-4-4-15,0-1-51 16,5-5-24-16</inkml:trace>
  <inkml:trace contextRef="#ctx0" brushRef="#br0" timeOffset="117">18802 13012 52 0,'-12'-5'22'0,"9"8"-12"0,-6-1 8 16,6 1 14-16,-6 0 4 15,3-1 2-15,0 1-18 0,0-1-7 16,3 4-8-16,0 2-2 16,9 0-1-16,0 2-2 0,0 3 3 15,0 1 4-15,0 2 6 16,0 2-1-16,0 1 1 15,-3-1-1-15,-3-2 2 16,-3 0 4-16,-9 0 1 16,-3 0-10-16,-3-1-3 15,0-4-24-15,1-3-10 16,2-3-70 0</inkml:trace>
  <inkml:trace contextRef="#ctx0" brushRef="#br0" timeOffset="118">19272 12996 124 0,'-6'-5'46'0,"-3"5"-24"0,0 0-21 0,3 3 11 15,-6 2-6-15,-2 3-1 16,2 3-5-16,0 4 0 15,3 4 0-15,3 2-3 0,3 3 0 16,6 2 4-16,6-2 3 16,6-5-12-16,3-1-7 15,5-5-41 1</inkml:trace>
  <inkml:trace contextRef="#ctx0" brushRef="#br0" timeOffset="119">19433 13033 112 0,'-18'-2'44'0,"0"7"-24"0,-9 6-24 0,21-3 10 0,-3 2 6 16,1 3 7-16,-1 3 1 16,3 0 0-16,3 0-8 15,3 3-3-15,3-4-5 16,0-1-5-16,6-1-2 0,2-8-3 15,4-8-1-15,-3 1-3 16,0-9-1-16,0 1 1 16,-3-4 1-16,-3 1 3 15,0 0 4-15,-3 0 5 16,-3 2 3-16,0 3 4 16,0 3 4-16,0 5-8 0,0 3-3 15,0 5-5 1,0 2 1-16,3 6-1 0,3 3 0 15,0-1 4-15,3-2 3 16,0 0-13-16,0-3-5 16,2-5-24-1,1 0-40-15,0-8 12 16</inkml:trace>
  <inkml:trace contextRef="#ctx0" brushRef="#br0" timeOffset="120">19549 12883 92 0,'-3'2'35'0,"6"1"-18"0,-3 5-20 0,0 10 17 16,3 3-1-16,0 3 1 16,0 3-1-16,0-1-10 15,0 1-1-15,0-4-2 16,0 4 2-16,3-6-14 15,-3-5-7-15,6-5-32 16</inkml:trace>
  <inkml:trace contextRef="#ctx0" brushRef="#br0" timeOffset="121">19632 12840 104 0,'0'3'41'0,"3"2"-22"0,-3 3-25 0,0 0 6 16,3 8 7-16,-3 2 5 16,3 6 1-16,0 0 0 15,0 3-7-15,3 2-2 16,0 0 0-16,0-3 0 16,0 1-42-16,0-6-19 15,0-5 7-15,3 2 5 16</inkml:trace>
  <inkml:trace contextRef="#ctx0" brushRef="#br0" timeOffset="122">19766 13068 140 0,'0'0'55'0,"3"2"-30"0,3-2-32 15,0 3 10-15,0 0 3 16,3-1 4-16,3-2 8 15,0 0 3-15,0 0-10 16,3-2-4-16,-3-4-3 0,2 1 0 16,-2-3 0-16,0 0-2 15,-3 0 1-15,-3 0 0 16,-3 0 1-16,-3 1-9 16,-3 1-2-16,-3 1-3 15,-6 2 1-15,-6 3 5 0,1 3 2 16,-1 2-3-1,3 3 1-15,3 3 4 0,0 2 2 16,3 0 4-16,3 3 1 16,6 0-3-16,3 0-1 15,3 0-1-15,6-3 1 16,3-2-2-16,0-4 2 16,0-7-26-16,2-2-10 15,1-3-43 1</inkml:trace>
  <inkml:trace contextRef="#ctx0" brushRef="#br0" timeOffset="123">19998 13015 56 0,'0'5'22'0,"3"3"-12"0,-3 5 3 15,3-5 14-15,0 3-4 16,0-1 1-16,0 1-7 15,0 0-2-15,0-3-7 16,0-1-3-16,0-1 0 16,-3-1 1-16,0-5-3 15,0 0 11-15,0-3 8 0,0 1-9 16,0-6-4-16,0-3-4 16,0 1 1-16,0-4 1 15,0 1 1-15,3 3-4 16,0-1-3-16,3 3-3 15,0 0-1-15,6 0-1 16,0 3 3-16,3 2-27 0,0 1-8 16,0 2-24-1,-1 0-27-15,1 2 28 16</inkml:trace>
  <inkml:trace contextRef="#ctx0" brushRef="#br0" timeOffset="124">20204 12949 176 0,'-3'-16'66'0,"9"0"-36"0,-6 3-20 0,3 7 20 0,0-1-9 16,0-4 0-16,-3 0-12 16,0 1-5-16,0-1-3 15,3 1-15-15,0 4-5 0,-3 4-32 16,3 2-13-16,0 2-12 15</inkml:trace>
  <inkml:trace contextRef="#ctx0" brushRef="#br0" timeOffset="125">20353 12970 104 0,'0'0'41'0,"0"3"-22"0,-3-1-3 0,3 1 16 15,-3-1-4-15,0 4 0 16,0-1-15-16,0 0-8 15,0 1-3-15,3-1-2 0,0 3 0 16,3 0-3-16,3 2 2 16,0 4 3-16,3-4 1 15,-3 1 1-15,-4-1 0 16,-2-2 2-16,-2 0 1 16,-4 0 3-16,0-3 4 15,-6 1-8-15,-3-4-3 16,-3 1-16-16,3-3-6 15,3 0-28 1,0 0-56-16,6 0 13 16</inkml:trace>
  <inkml:trace contextRef="#ctx0" brushRef="#br0" timeOffset="126">20882 12980 88 0,'0'-7'33'0,"0"7"-18"0,0 0-7 0,0 0 11 15,-3 0 4-15,0 0 6 16,-2 0-7-16,-4 0-1 16,-3 2-14-16,0 3-5 15,0 3-1-15,-3 6-1 0,-6 4 2 16,3 3-3-16,6 0-2 16,3 3-1-16,9 3 0 15,0-3 3-15,6-6 0 16,3-5 3-16,0-10 3 15,3-8-2-15,0-3 0 16,3-5 1-16,0-6 0 16,-3-2-2-16,0 0-2 15,0-3 3-15,-3-8 0 0,-4 0-4 16,-2 1-1-16,-3-1 1 16,-3 3 0-16,-2 2 1 15,-1 1 0-15,0 5 4 16,3 10 2-16,0-2-2 15,0 10-3-15,3 3-3 16,0 8-1-16,3 5 2 16,3 11 0-16,0 3 5 15,0 2 2-15,-1 2-2 16,4 1-3-16,0 0 2 16,3-3 0-16,0-5-4 15,0-3 1-15,3 0-24 16,3-8-10-16,-3-5-44 15</inkml:trace>
  <inkml:trace contextRef="#ctx0" brushRef="#br0" timeOffset="127">21132 12988 132 0,'-5'-10'52'0,"2"10"-28"0,-3 0-24 0,3 0 13 16,-3 0 0-16,-3 0 4 15,-3 2 0-15,-3 4 1 16,-3 4-9-16,0 4-5 0,3 4-3 16,3 1-4-16,4-1 2 15,2 1 1-15,3-3 2 16,9 2-1-16,2-5 2 16,4-5 0-16,3-5 1 0,0-6-5 15,0-5-1-15,0 0-4 16,-3-5 1-16,-3 0 3 15,0 0 3-15,-3-1 4 16,-3 1 4-16,0 5 0 16,0 0 2-16,-3 6-11 15,0 2-2-15,0 5 1 16,0 6 2-16,3 4 0 16,2 1-1-16,1 3 1 15,3 2-1-15,6 0 2 16,-3-5 1-16,3-3-15 15,0-2-4-15,-3-14-30 16,0-7-54-16,3-4 11 16</inkml:trace>
  <inkml:trace contextRef="#ctx0" brushRef="#br0" timeOffset="128">21308 12814 156 0,'-6'-3'57'0,"6"6"-30"0,0 2-32 0,3 3 10 16,-3 5 6-16,0 11 7 16,0 0-7-16,3 2-1 15,-3 3-6-15,3 3-3 0,0 0 0 16,0-3-1-16,0 3 2 0,0 0-30 16,0-9-13-16,0-1-32 15</inkml:trace>
  <inkml:trace contextRef="#ctx0" brushRef="#br0" timeOffset="129">21186 12980 224 0,'-24'-15'85'0,"27"15"-46"0,0-3-43 16,6 0 13-16,3 1-1 0,0-4 5 15,3-2-1 1,3 0 1-16,5 1-7 0,4 1-8 16,0 1-2-16,0 2-20 0,0 3-7 15,2 6-33 1,-2-1-51-16,0 0 22 16</inkml:trace>
  <inkml:trace contextRef="#ctx0" brushRef="#br0" timeOffset="130">21555 12988 124 0,'-6'-2'49'0,"6"-1"-26"0,-3 0-16 0,3 3 30 15,-6 0-1-15,-3 0-9 16,-3 0-4-16,-2 3-14 16,-4 2-5-16,0 3-3 0,0 3-4 15,3 2 0-15,3 3-1 16,3 0 3-16,3 0 0 15,3 0 1-15,6-3 0 16,3-3 0-16,0-2 2 16,6-2 1-16,3-6-1 15,0-6 1-15,0-2-2 16,-3-5-1-16,-3 0 1 16,0-3 1-16,-4 0-3 15,-2 3 0-15,-3 0 1 16,0 2 2-16,0 3-1 15,0 3-1-15,-3 5-2 16,3 5-1-16,3 9-1 16,3 4 3-16,3 3 0 15,3 3 1-15,3-3 2 0,3 3 1 16,6-3-48-16,3-5-19 16,-1-16-17-1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3T23:36:41.8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320 13896 104 0,'0'-5'38'0,"-3"2"-20"0,-14 0-4 0,17 3 17 16,-6 0-6-16,0 3-2 16,-9 2-7-16,3 3-2 15,0 8-8-15,0 5-2 0,3 8 2 16,0 8-1-16,0 3 0 16,15-3-3-16,-3-2-2 15,15-4 3-15,-3-10 2 0,6-7 2 16,6-6 1-1,2-11 0-15,1-5 0 0,0-13-4 16,-3-8-1 0,-4 0 1-16,-2-3 0 0,-9 3 2 15,-9 0 1-15,-6 2 1 16,-6 6 0-16,-3 3 0 16,-6 2 0-16,1 5-7 15,2 6 0-15,-6 2-6 16,6 1 1-16,3 2-20 15,0 0-9-15,9 2-32 16,-3 1-51 0,6-3 23-16</inkml:trace>
  <inkml:trace contextRef="#ctx0" brushRef="#br0" timeOffset="1">445 13780 104 0,'0'10'41'0,"6"11"-22"0,-3 11-3 0,3-16 16 16,-6 8-2-16,6 2 2 0,0 1-16 15,3 4-7-15,0 1-5 16,6 0-4-16,-3-6 1 0,3-2 1 16,-6-5 1-1,-3-3-15-15,0-6-4 0,2-2-41 16,-8-5-41 0,3-3 26-16</inkml:trace>
  <inkml:trace contextRef="#ctx0" brushRef="#br0" timeOffset="2">666 13766 64 0,'0'6'24'0,"-3"-1"-12"0,3 3 8 0,-6-3 14 16,3 6-7-16,-6 5-1 15,-3-1-15-15,3 1-7 16,-12 0 0-16,3 0-1 16,-3 0-1-16,4 0-2 0,2-3 1 15,6 0-1-15,-3-2 2 16,6-3-3-16,3 0 0 16,6 0 5-16,3 0 5 15,9 0-1-15,3-1 3 16,2-1-4-16,7-1-2 15,-6 0-2-15,0 1 0 0,9-4-2 16,-1 1-16 0,-5 0-5-16</inkml:trace>
  <inkml:trace contextRef="#ctx0" brushRef="#br0" timeOffset="3">936 13623 124 0,'0'0'49'0,"3"3"-26"0,0 18-16 0,3-10 13 15,3 5 7-15,-6 7 6 16,9 4-13-16,-3 2-4 16,3 0-10-16,-3 0-4 0,6 0 1 15,-9-2 0-15,3-1 1 0,0-5-5 16,-3-2 1-1,0-3-62-15,0-3-58 16,-6-5 32-16</inkml:trace>
  <inkml:trace contextRef="#ctx0" brushRef="#br0" timeOffset="4">886 13809 152 0,'-9'-19'57'0,"9"19"-30"0,9-3-27 16,-6 1 10-16,3-1-2 15,6 1 2-15,0-4-7 16,8 1-2-16,1 0-1 16,6 2-9-16,-6-2-4 0,0 2-24 15,-3 0-27-15,2 1 19 16,-8 2 18-16,-3 0 12 15,-6 8 22-15,3 5 7 16,-3 8 13-16,0 0 8 16,3 3-9-16,-6-3-4 15,9 0-6-15,-6-2-2 16,6-3 7-16,6-6 6 16,3-4-14-16,0-6 2 0,-1-6 1 15,-2-2-4-15,3-7-2 16,-9 1-1-16,0-7-1 15,-6 3 4-15,-3 2 3 0,-3 0-8 16,-6 0-4 0,-6 3-2-16,0 5-1 0,-3 3-5 15,7 2-1-15,-7 6-26 16,6-1-11-16,0 4-40 16,6-4-28-1,3 1 48-15</inkml:trace>
  <inkml:trace contextRef="#ctx0" brushRef="#br0" timeOffset="5">1386 13697 88 0,'6'8'33'0,"9"3"-18"0,-3 2 2 0,-3-2 16 15,0-1-4-15,-1 1 0 16,1 5-12-16,0-3-5 16,-6 3-7-16,3-3-2 0,0-2 1 15,0-3-2-15,-6 0-2 16,3-3 5-16,-3-5 4 16,-3 0 4-16,3-3 4 15,0-7-7-15,-6-1-1 16,3-5-3-16,3-2 1 15,0-3-2-15,3-1 0 16,3-1-8-16,3 1 0 0,3 1-1 16,-3 0 2-1,0 8-1-15,3 0 1 0,0 5-3 16,0 0 1-16,5 2-9 16,1 6-4-16,-6 3 4 15,6 0 1 1,3 10 4-1,-9-2 5-15,0-3 2 16,0-3 3-16,-3 0 1 16,-1-5 3-16,1-5 3 15,0 0 5-15,-3-9-4 16,-3 4-3 0,-3-1-1-16,-3 1-2 15,0 2 2-15,0 0-8 0,-6 2 0 16,-2 6-5-16,-4 8 2 15,3 11 3-15,0-3 1 16,0 2-2-16,3 1 2 16,3 2-1-16,12-3 0 15,3-2 0-15,-3-2 0 16,9-4 4-16,-3-2 3 16,6 0 0-16,2-5 0 15,-5-6-3-15,3-2-2 16,0-3-32-16,-3-3-14 15</inkml:trace>
  <inkml:trace contextRef="#ctx0" brushRef="#br0" timeOffset="6">1788 13383 152 0,'-9'-3'57'0,"12"6"-30"0,3 13-32 16,-6-9 12-16,3 4 5 15,3 5 7-15,6 8-6 16,-3 2 0-16,-3 6-7 16,8 5-4-16,-2 0 1 0,6-5-2 15,-6 0-1-15,0-6-4 16,-3 0 0-16,0-4-80 16</inkml:trace>
  <inkml:trace contextRef="#ctx0" brushRef="#br0" timeOffset="7">1725 13565 176 0,'-3'-5'66'0,"9"5"-36"0,3-5-29 0,0 2 16 16,3-2-9-16,0-3 0 15,6 0-6-15,6-3-2 16,2 1 0-16,4 2-5 0,-6 0 1 16,3 0-33-16,-12 3-13 0,0 2-21 15</inkml:trace>
  <inkml:trace contextRef="#ctx0" brushRef="#br0" timeOffset="8">1990 13496 96 0,'-9'19'38'0,"6"-6"-20"0,6 8-6 16,-3-10 13-16,3 5-2 15,3 5-2-15,-3-3-3 16,6-2-1-16,0-2-9 16,0-1 1-16,0-5 4 0,3-3-5 15,-3-5 0-15,6-8-2 16,-1-8-1-16,-2 0-3 16,-3 3-2-16,-3-3-2 15,0 0-1-15,-3 3 4 0,-3 0 1 16,0 2 4-1,6 6-1-15,-6 2-3 16,0 3-1-16,6 6 2 16,0 2 0-16,3 0 3 15,-6 5-3-15,6-3-2 16,0 6-3-16,0-8 1 16,0-3-26-16,3-2-9 15,-6-8-53 1</inkml:trace>
  <inkml:trace contextRef="#ctx0" brushRef="#br0" timeOffset="9">2222 13449 88 0,'0'0'35'16,"3"5"-18"-16,3 3 4 0,-3-3 19 0,6 3-1 15,-6 3 1-15,3-1-16 16,6 4-6-16,-9-4-11 15,3 1-3-15,-3-3 2 0,0 0 1 16,0-3 1-16,-3 0-2 16,0-2 1-16,0-3-2 15,0 0 2-15,-3-3-4 16,0-2 0-16,0-3-1 16,0-3 1-16,0-2-2 15,3 0 2-15,0 0-2 16,0 0-1-16,3 2-2 0,0 0 1 15,3 3-1 1,3-2-2-16,-3 2-11 0,6 0-2 16,-3 3-27-1,9-1-43 1,-4 4 7-16,-2-1 32 16,-3 3 30-16,0 3 17 15,0 2 34-15,0 0 13 16,0 3 3-16,3 3 1 15,-9-1-17-15,3 4-8 16,0-1-6-16,-3-3-2 16,0 1-9-16,0-3-3 0,-3-3-1 0,0 1 0 15,0-6 0 1,0 0 0-16,6-6 2 0,-6-2-1 16,6-5 0-16,-3-3-6 15,2-8-1-15,4 1 1 16,0 1 0-16,3 7-2 15,3 4 0-15,-3 3-1 16,6 5 3-16,0 14 2 16,0 0 2-16,-3 2-1 15,-1 0 1-15,-2 0-2 16,0 0-1-16,-3 1-17 16,0-4-6-16,-3 1-79 15</inkml:trace>
  <inkml:trace contextRef="#ctx0" brushRef="#br0" timeOffset="10">198 14412 108 0,'0'0'44'0,"0"5"-24"0,9 6-6 16,-6-1 15-16,6 9-1 15,-6 7 1-15,12 3-8 16,-9 3-2-16,3-3-11 16,6 6-5-16,-3-4-2 0,-3-4-1 15,-3-6 0-15,2-2-20 16,1-6-9-16,0-3-54 16</inkml:trace>
  <inkml:trace contextRef="#ctx0" brushRef="#br0" timeOffset="11">350 14626 84 0,'-12'11'33'0,"12"-6"-18"0,0 6-9 0,0-6 9 15,3 8 9-15,0 0 7 16,3 3-3-16,3-3-2 15,3 1-12-15,-3-4-6 16,6-2-5-16,0-2 6 0,0-4 6 16,5-4-1-16,-2-12 2 15,3 4-9-15,-3-4-2 16,-15-1 1-16,-6-1 1 16,-3 0-3-16,0 0-1 0,-3 3-1 15,-6 2 1-15,0 1-4 16,3 4 0-1,-5 4-10-15,-1 2-5 0,6 2-30 16,3 1-12-16</inkml:trace>
  <inkml:trace contextRef="#ctx0" brushRef="#br0" timeOffset="12">612 14449 104 0,'-9'3'41'0,"-3"2"-22"0,3 3-9 0,0 2 14 16,-3 1 0-16,-2 7 1 15,2 1-14-15,3 0-7 16,9-1-2-16,9 1-2 0,3 4 0 15,2-7 0-15,1-3 2 16,3-2-10-16,3-6-2 16,6-5-39-1,-3-2-40-15,5-6 27 16</inkml:trace>
  <inkml:trace contextRef="#ctx0" brushRef="#br0" timeOffset="13">788 14438 128 0,'-12'-2'49'0,"0"4"-26"0,3 4-18 16,3-1 11-16,0 3-3 15,-3 5 2-15,0 6-4 16,3 2 1-16,3-3-7 16,0 1-3-16,3-1-1 0,3-2-4 15,6-3 0-15,3-2 2 16,0-6 0-16,3-2-8 15,-3-6-2-15,-3-2-10 16,0-6-4-16,3-2 9 16,-9-5 4-16,2 2 8 15,-5 0 4-15,0 3 10 16,-5 2 3-16,2 3 7 0,3 3 2 16,0 13-11-1,3 8-2-15,2 0 1 16,-2-1-4-16,6 1 2 15,3-2-7-15,0-4-3 16,3-2-2-16,-3 0 0 16,-3-5-41-1,0-6-51-15,6-8 21 16</inkml:trace>
  <inkml:trace contextRef="#ctx0" brushRef="#br0" timeOffset="14">877 14205 120 0,'-9'6'46'0,"9"-4"-24"0,9 12-21 15,-9 2 8-15,9 2 17 16,-6 6 9-16,6 5-11 16,0 3-3-16,6 5-13 15,2 2-5-15,1-4-2 0,3-6-23 16,-6-5-10-16,3-6-48 15</inkml:trace>
  <inkml:trace contextRef="#ctx0" brushRef="#br0" timeOffset="15">1353 14293 160 0,'-9'-13'63'0,"6"13"-34"0,3 10-32 0,-6-7 13 15,3 2-7-15,-3 0 0 16,3 1-1-16,0 2-2 15,3 0 1-15,3-1-1 0,6 1 0 16,3 3-3-16,6 0 2 16,6-1 7-16,3 1 4 15,-6-1 1-15,-7 1 3 16,1-3 4-16,-9 2 1 16,-3 1 1-16,-6 0 2 15,-9-3-12-15,-2-3-6 16,-7 0 0-16,0 0 1 15,3-2-4-15,-3 0-1 0,0-3-16 16,6-3-4 0,4 0-25-16,2-5-9 0,6-2-29 15,6-6-17 1,3 0 47-16</inkml:trace>
  <inkml:trace contextRef="#ctx0" brushRef="#br0" timeOffset="16">1520 14092 184 0,'0'-3'71'0,"6"14"-38"0,3 2-28 16,-6-3 17-16,3 12 1 0,-3 1 3 16,6 4-11-16,-6-1-4 15,3 1-7-15,0 2-3 0,2 0 2 16,7-3-11-16,-3-2-4 15,-3-3-30-15,-3-5-12 16,3-5-38 0</inkml:trace>
  <inkml:trace contextRef="#ctx0" brushRef="#br0" timeOffset="17">1484 14288 212 0,'-12'-8'79'0,"18"8"-42"0,0 0-39 0,-3 0 17 0,6-6-5 15,3 1 4-15,0-3-9 16,6 0-6-16,0 0 1 16,-1 0-23-16,7 0-9 0,-3 3-28 15,-3 0-48 1,3-1 25-16</inkml:trace>
  <inkml:trace contextRef="#ctx0" brushRef="#br0" timeOffset="18">1707 14221 104 0,'0'8'38'0,"0"0"-20"0,9 11-8 0,-9-9 12 16,6 1 5-16,0 0 4 15,3-1-6-15,-6-2-3 16,3 0-12-16,0 0-2 0,0-3-1 15,-6 0-3-15,3 1-3 16,-3-6 6-16,0 0 5 16,-3 0-6-16,3-3-1 15,-6-2 3-15,3 0 3 16,0-6-6-16,-3-5-3 16,3 0-4-16,3 0-1 15,3 0-5-15,3 3 0 16,0 0-7-16,3 2-3 15,0 3 3-15,3 3 4 16,0 3 4-16,3 4 2 16,-6 3 0-16,-1 1 4 0,7 2 2 15,-3 0 4-15,3 2 4 16,0-2-6 0,-3-3-2-16,3-5 1 15,-6 0 3-15,3-2-2 16,-3-6-2-16,-3 0-3 15,0-3-1-15,2-2-1 16,-8 0 3-16,3 2-2 16,-3 3 1-16,6 6 2 15,-6-1 2-15,0 11 8 16,3 3-4 0,3-1 2-16,0 3-6 0,3-5-4 15,0 3-6-15,0-3-2 16,0-5-26-16,-3-3-9 15,3-3-30 1</inkml:trace>
  <inkml:trace contextRef="#ctx0" brushRef="#br0" timeOffset="19">2112 14047 124 0,'-18'18'49'0,"3"-12"-26"0,7 20-18 0,2-13 11 15,6 3 2-15,0 3 1 16,0-1-8-16,6-2-4 16,5-3-4-16,1 0 0 0,0-2 2 15,3 2-2-15,6-10-2 16,0-6-14-16,-3-2-6 0,3-6-28 16,-1-4-41-1,-5-12 21-15</inkml:trace>
  <inkml:trace contextRef="#ctx0" brushRef="#br0" timeOffset="20">2231 13817 156 0,'-9'-22'57'0,"9"36"-30"0,0-4-25 16,0-10 21 0,0 13-6-16,6 3-1 0,3 8-3 15,0 5-7-15,3 6-4 0,0 4-1 16,0 1-1-16,6-8 2 15,-9-1-1-15,0-4-1 16,3-3-28-16,-7-3-14 16,4-8-38-1</inkml:trace>
  <inkml:trace contextRef="#ctx0" brushRef="#br0" timeOffset="21">2115 13996 220 0,'9'-7'85'0,"0"4"-46"15,15-8-43-15,-6 6 15 16,9-3-6-16,5-3 2 0,7-2-4 16,3 0 0-16,-4 0-78 15,4-8-34-15,-15-6 27 16,-3 1 19-16</inkml:trace>
  <inkml:trace contextRef="#ctx0" brushRef="#br0" timeOffset="22">169 15094 72 0,'0'0'27'0,"3"8"-14"0,2-2-15 15,-2 10 45 1,6 2-8-16,0 3-8 16,0 6-6-16,3-1-5 15,-3 1 0-15,0-4-8 16,3-1-1-16,-9-6 0 0,3-3-3 16,6-5-1-16,-9-3 1 15,-3-5 2 1,6-3-1-16,-6-5-3 15,0-2-1-15,0-3 2 0,0-1 0 16,0 1-6-16,3 3 0 16,3-1-1-16,0 3-1 15,2 3 1-15,1-1 0 16,9 4 0-16,-6 2 3 16,6 5 0-16,-3 3 1 15,0 3 6-15,-3-1 4 16,-3 3 1-16,-9 1 3 15,-6-1-1-15,-3 0 0 16,-3 0-5-16,0-5-3 16,-6 3-5-16,3-3-2 15,-3 2-13-15,0-4-2 16,4-6-10-16,-1-3 0 0,9-2-37 16,0-6-37-1,15-5 33-15</inkml:trace>
  <inkml:trace contextRef="#ctx0" brushRef="#br0" timeOffset="23">463 15198 140 0,'3'2'52'0,"3"1"-28"0,3 2-19 15,-6 1 11-15,6-4 4 16,0 1 4-16,3-3-8 15,6 0-4-15,-6-3-7 16,5 1-2-16,-5-4 1 0,6 1-5 0,-6-3-1 16,-3-3 1-16,-3 1 0 15,0-3 1-15,-6 2 0 16,-6 0 0-16,0 6 2 16,-3 3-3-16,-3 2 0 15,-6 0-1-15,-2 7-2 16,8 4 0-16,-3 0 3 15,3-1 4-15,9 3 3 16,-3 1-2-16,6-1-1 16,9-3-1-16,9 1-2 15,-6 0 1-15,8-3 1 16,1-6-6-16,6-2 1 16,-6-2-39-16,0-4-14 15,8 1-21-15</inkml:trace>
  <inkml:trace contextRef="#ctx0" brushRef="#br0" timeOffset="24">770 15047 132 0,'-6'5'49'0,"-3"3"-26"0,0 0-16 15,6-3 15-15,-3 6 2 16,3-1 3-16,-3 6-12 15,6-2-6-15,0 1-6 16,6-1-5-16,-3-1 1 0,6 0-4 16,3-2 1-16,0-3-29 15,6-6-11-15,0-4-28 16</inkml:trace>
  <inkml:trace contextRef="#ctx0" brushRef="#br0" timeOffset="25">948 14970 132 0,'-20'-3'52'0,"11"6"-28"0,0 0-17 0,6 5 13 15,-6 2 1-15,0 4 2 16,0-1-6-16,0 0 0 16,3 3-10-16,-3 5-4 0,9-2 0 0,0-1 0 15,0-2 3-15,9-3-5 16,-3 0-1-16,9-7-2 15,-6-4-2-15,3-4-6 16,-3-4-2-16,3 1-6 16,-4-3-4-16,1-2 9 15,-6 2 8-15,-3-3 3 16,0 3 2-16,0 0 6 16,0 3 4-16,0 2-3 15,0 3-2-15,0 0-2 16,3 6-3-16,3 1 1 15,3 4 1-15,3 0-3 16,-3-1 0-16,3-2 3 16,0 0 1-16,0-5-26 0,3-3-9 15,-6-3-39 1</inkml:trace>
  <inkml:trace contextRef="#ctx0" brushRef="#br0" timeOffset="26">1067 14941 104 0,'-5'19'38'0,"10"-12"-20"0,-5 17-6 0,3-13 16 16,0 2-1-16,3 0 4 16,3 1-15-16,0-1-4 0,3 3-8 15,-3-6-3-15,-3 1 2 0,9-9-2 16,-6 1 2-16,3-8-2 15,-3 0-1-15,3-6-6 16,-3 0-4-16,-9-10 1 16,2-3 3-16,-2 3 3 15,0 3 4-15,0-1 2 16,0 3 1-16,-2 3-2 16,2 3-2-16,0 4 1 15,0 4-1-15,2 2 4 16,4 2 2-16,0 4 0 15,0 12-1-15,3-2-1 16,-3 0 0-16,3-3-2 16,3 0-2-16,3 0-8 15,-6-2-3-15,3-3-56 16,3-5-38-16,0-6 38 16</inkml:trace>
  <inkml:trace contextRef="#ctx0" brushRef="#br0" timeOffset="27">1332 14817 180 0,'-20'0'68'0,"14"5"-36"0,-3 3-35 0,6-3 13 16,0 3 2-16,3 0 2 16,0 3-7-16,0-1-2 0,6 1-3 15,9-3-4-15,-4 2 1 0,7 1 3 16,-6 2 1-16,0-2 3 15,-3 5 3 1,0-1 0-16,-9-1 0 0,0-1-3 16,-6-2-1-16,0-4-3 15,-3-1 1-15,-3-4-18 16,3 1-4-16,0-3-26 16,0 0-12-16,6-11-24 15</inkml:trace>
  <inkml:trace contextRef="#ctx0" brushRef="#br0" timeOffset="28">1505 14875 124 0,'12'-3'49'0,"-6"3"-26"0,6-5-7 16,-3 5 16-16,-6-3-9 0,6-2-3 16,-6-3-11-16,3-3-4 15,0 1-3-15,-4-1-2 0,1 1 3 16,-3-1-2-16,-3 3 2 15,-2-2-2-15,2 4-1 16,-6 1 1-16,-3 2-1 16,-3 3 0-16,3 3 0 15,0 5 0-15,-6 5 0 16,9 3 6-16,3 0 4 16,0 2 3-16,9 1 5 15,3 0-8-15,6-4-1 0,6-1-3 16,0-6 1-16,6-3-4 15,2-5 0-15,1-5-17 16,0-6-7 0,3-2-85-16</inkml:trace>
  <inkml:trace contextRef="#ctx0" brushRef="#br0" timeOffset="29">1934 14608 52 0,'6'2'22'0,"-6"1"-12"0,3-3-1 15,0 3 9-15,3-1 1 0,2 4 3 16,-5 1-8-16,6 1-3 16,0 3-2-16,0 0 1 15,3 2-3-15,0 0 1 16,0 0-3-16,-3-2 0 16,3-1-3-16,3-2 1 0,-3 0 4 15,-1 0 1 1,-2-2-4-16,0-4 0 15,0 1 0-15,-9-1 2 16,3-2 1-16,-3 0 3 16,0 0-3-16,6 0-2 15,-6-7-2 1,0-9 0-16,-6 0-2 16,3 3 2-16,3-3-2 15,0 2-1-15,0-1 3 16,-6 1 2-16,6 4-2 15,0-1 0-15,0 3-3 16,0 3-1-16,6 0 1 16,-6-1-7-1,3 1-3-15,3 5-27 16,0 0-12-16,0 0-20 16</inkml:trace>
  <inkml:trace contextRef="#ctx0" brushRef="#br0" timeOffset="30">2249 14520 88 0,'-6'-2'35'0,"6"2"-18"0,-9 2-22 0,6 6 6 15,-3 0 3-15,3 3 5 16,-6-1-3-16,-2 1 2 15,2 2-7-15,3 3-1 16,0 5 0-16,3-5 2 16,3 8 3-1,3-3 4-15,3-5 5 16,3-3 1-16,0-5 0 16,2-3-5-16,1-7-2 0,3-6-4 15,-6-3 2-15,3 1 3 0,-6-4-1 16,3-1 3-1,0-1-8-15,-3 0-2 0,-6-5-1 16,0-1 0-16,0 4 0 16,0 2-3-1,3 13 0 1,0 9 2-16,0 2-2 16,3 2 1-16,0 1 0 15,3-1 0-15,0 4 4 16,2-4 1-16,1 1-1 15,0-3 1-15,0-3-18 16,-3-2-4-16,-3-3-22 16,3 0-40-16,-3-6 13 15</inkml:trace>
  <inkml:trace contextRef="#ctx0" brushRef="#br0" timeOffset="31">2282 14314 24 0,'0'0'11'0,"6"3"-6"0,0 5 14 0,0-1 12 16,0 4-4-16,3 8-3 15,3 2-8-15,-1 3 0 0,1 7-9 16,3-2-4-16,-3 1-2 15,6-7 1-15,-9-1 1 16,3-4 1-16,0-5-11 16,-3-5-5-16,0-3-36 15,-3-5-16-15,0 0 30 16,-4-5 16-16</inkml:trace>
  <inkml:trace contextRef="#ctx0" brushRef="#br0" timeOffset="32">2416 14351 48 0,'0'0'19'0,"0"3"-10"0,0 5 7 0,0-3 13 15,3 5-4 1,0 4 0-16,3 2-10 0,0-1-4 16,6 7-6-16,-6 1-4 15,2-1 0-15,1-7 1 16,0-1-1-16,0-4 2 0,0 1 0 15,-6-6-1-15,3 0-2 16,0-5 3-16,0 0 0 16,-6-10 1-1,3-3-2-15,3-1 1 16,-6 1-2-16,6-3-1 16,-6 0 1-16,0 1 1 15,0 1-3-15,0 1 0 16,0 3 1-16,-3-1 2 0,0 3-1 15,3 0-1 1,0 3-2-16,0 2 1 0,0 3-1 16,6 5-2-16,0 3 5 15,3 3 3-15,-3 0 5 16,0-1 5-16,3 1-6 16,0-1 0-16,0 1-6 15,2-3-2-15,-8-3 2 16,3 0 3-16,0-2-9 15,0-3-2-15,0 0-50 16,0-3-42-16,3-2 32 16</inkml:trace>
  <inkml:trace contextRef="#ctx0" brushRef="#br0" timeOffset="33">2654 14340 88 0,'3'0'33'0,"-3"3"-18"0,6 0-2 0,0-3 14 0,-3 0-6 16,6 0 0-16,0 0-10 15,0 0-4 1,3-3-2-16,-4 0-1 0,4-2-2 16,-3 0-2-16,0 0 1 0,-3-3 1 15,0 5 1-15,-3-5-1 16,3 3-2-16,-6-6 1 16,-6 3-1-16,0 0 0 15,0 8 0-15,-3 0-5 16,-3 6-1-16,0-1 0 15,-5 3 4-15,2 0 1 16,3 2 3-16,6 1-3 16,-6 2-2-16,9 0 2 0,3 3 2 15,3 0 11 1,9 0 4-16,-3-3-1 16,6-2 1-16,3-3-5 0,2-3 1 15,4-5-7-15,0-3-1 16,0-2-13-16,3-3-7 15,-4-2-71 1</inkml:trace>
  <inkml:trace contextRef="#ctx0" brushRef="#br0" timeOffset="34">2940 14161 116 0,'-3'-11'44'0,"0"11"-24"0,3 0-4 16,0 0 18-16,-3 3-7 16,-3-1-1-16,3 4-15 0,-9 1-7 15,3 1-2-15,3 3-2 0,0 0 0 16,0-1-3-16,3 1 0 15,6-3 2-15,3 2 0 16,6 1 1-16,3-1 0 16,6 1 0-16,3 0 2 15,-4-1 8-15,-5 1 3 16,-3-1 5-16,-6 4 3 16,-9-1 0-16,-9 3-1 15,-3 0-8-15,-2-1-5 16,-4 1-11-16,0-2-5 15,-3-4-24-15,-3 1-9 16,12 5-60-16</inkml:trace>
  <inkml:trace contextRef="#ctx0" brushRef="#br0" timeOffset="35">353 15679 72 0,'6'-8'27'0,"-6"6"-14"0,0-1 0 0,0 3 11 16,0 0 5-16,-6 0 2 16,3 0-10-16,-3 3-3 15,0 2-8-15,-3 0-4 16,-3 6-3-16,-5 2-3 0,5 6 1 16,3-1-4-16,0 9 0 15,0-1 2-15,6-2 2 16,12-3 0-16,-3 3-1 15,9-8 1-15,-3-3 1 16,8-5-1-16,-2-3-1 16,3-5-17-16,0-8-6 15,0-8-29 1,-6 0-27-16,8 1 25 16</inkml:trace>
  <inkml:trace contextRef="#ctx0" brushRef="#br0" timeOffset="36">535 15677 116 0,'-21'-8'44'0,"9"8"-24"0,0 0-8 16,6 0 16-16,3 2-10 15,-6 4 0-15,0 2-12 16,0 2-4-16,6 3-2 16,-6 3 0-16,6 0 0 0,3-3 0 15,0 6 0-15,6-1 0 16,0-2 2-16,3-5 1 15,6-9 1-15,0-2-2 0,0-2 1 16,3-3-2 0,-9-3-1-16,3-6 1 0,-3 1 1 15,-1 0 1-15,-8 0 3 16,0-1-5-16,-6 4-3 16,4 2 5-16,-7 0 5 15,0 5-4 1,6 6-4-16,3 2-3 15,0 6 2-15,9 2 0 16,3-2 1-16,-4-1 0 16,-2 1-3-16,3-3 2 15,6-3-26-15,-3 0-11 16,-3-5-36-16</inkml:trace>
  <inkml:trace contextRef="#ctx0" brushRef="#br0" timeOffset="37">657 15653 88 0,'-3'2'33'0,"3"4"-18"0,0 4-16 16,3-2 7-16,-3 0 9 16,6 3 5-16,-6-1-2 15,3 1 0-15,0-3-8 16,3 0-2-16,-6-3-4 15,3-5-1-15,-3 0-1 16,0 0 5-16,0 0 5 0,5-5-4 16,-5-3-2-16,0-3-3 0,0-2-3 15,0-3 1-15,3 0-1 16,3 0 0-16,6 1 2 16,-3 9-6-16,3 1 1 15,0 2-1-15,0 6 2 16,3 5 1-16,-3-3 3 15,-3 6-1-15,3-3 2 16,-3 0-2-16,-1-3 2 16,4 0-20-16,-9 1-6 15,3-4-48 1</inkml:trace>
  <inkml:trace contextRef="#ctx0" brushRef="#br0" timeOffset="38">859 15404 64 0,'-3'-3'27'0,"3"3"-14"0,3 3-15 16,3 0 4-16,-3 7 17 15,6 1 12-15,-6 2 0 16,6 3-1-16,0 0-8 15,0 0-3-15,3 0-11 0,0 2-3 16,-1-5-3-16,-2 3-4 16,6-3 1-16,-9-5 3 0,3 0 1 15,-3-2-1-15,0-1 1 16,-3-5-2-16,-6-5 2 16,6-1 0-16,-6-2 1 15,6 0-7-15,3 1-2 16,0-1-1-16,3 0 4 15,-3 2-1-15,9 1 1 16,-6 5 2-16,3 0 0 16,-1 0 8-16,-2 8 5 15,0-3 5-15,-3 3 3 16,-3 0-7-16,-6 5-3 16,-3 1-4-16,0-1-2 0,-3-3-3 15,-2-2-2-15,-4 0-2 16,6 0-1-16,-6-2-23 15,9-4-62 1,-3-7-27 0,12-3 37-16</inkml:trace>
  <inkml:trace contextRef="#ctx0" brushRef="#br0" timeOffset="39">1139 15499 132 0,'3'3'52'0,"3"-6"-28"0,6 9-22 16,-3-6 14-16,-6 0-4 16,6-3 3-16,0 0-4 0,-1 1-1 15,4-4-6-15,-3-2-3 16,-3 0 0-16,0-5-4 16,-3-5-2-16,-3 2-2 15,-3 5-10-15,-9 9-1 16,-3-1 7-16,1 8 5 15,-1 6 7-15,0 2 4 16,3 0 7-16,3 3 4 16,3 3 3-16,3-3 3 15,6 2-6-15,3 1-1 16,6-6-7-16,9-8 0 16,2-2-16-16,4-3-7 0,3-5-74 15</inkml:trace>
  <inkml:trace contextRef="#ctx0" brushRef="#br0" timeOffset="40">1556 15277 92 0,'-12'0'35'0,"3"5"-18"15,-3 3-11-15,6-2 11 0,3 4-9 16,-3 3-2-16,3 3 0 15,-9 8 3-15,12-3 0 16,-6 0 0-16,6-2-1 16,6-1 0-16,6-2-4 15,-3-5-1-15,-3-3 1 0,3-6-2 16,0-2 1-16,0-2-2 16,0-3-1-16,0-1 1 15,-3-12-1 1,-4 2 0-16,1 0 0 15,-3 3 0-15,0 2 0 16,0 3 0-16,0 0 0 16,0 6 0-16,3 2 2 15,-3 0 1-15,6 5-4 16,-6 0 1-16,9 3 4 0,3 3 2 16,-3-1-2-1,6 1-1-15,0-3-1 0,-3-3-2 16,3 3-26-16,0-8-12 15,-6 0-30 1</inkml:trace>
  <inkml:trace contextRef="#ctx0" brushRef="#br0" timeOffset="41">1737 15211 104 0,'0'-3'38'0,"0"3"-20"0,-6 0-1 0,6 3 14 15,-3 0-3-15,-3-1-2 16,0 3-12-16,0 1-6 16,3 2-5-16,-8 0-5 0,11 2-1 15,-6 1-1-15,6-1 3 16,6-2 2-16,-4 0 2 16,7 0-4-16,3 0-1 15,6 0 3-15,-9 0 1 16,3-3 4-16,-3 1 1 15,-3-4-1-15,0 6 1 0,-6-3 2 16,-3-2 2-16,-3 0-5 16,-3-1-4-16,0-2-12 15,3 0-4-15,-3 0-20 16,0-2-7-16,3-1-34 16</inkml:trace>
  <inkml:trace contextRef="#ctx0" brushRef="#br0" timeOffset="42">1838 15174 152 0,'0'-5'57'0,"0"-9"-30"0,0 6-27 16,0 8 26-16,-6 6-3 15,3-1-4-15,0 0-4 16,3 6-7-16,0-3-3 15,3 0-5-15,6 0-2 16,0 0 1-16,3 0 0 16,3-1 3-16,0 1 1 15,-6 0 3-15,3 0 1 16,-9 3 3-16,-6-1 1 16,3 1-3-16,-12-3-3 15,3 0 0-15,-6 0-1 16,3-3-2-16,0 0-2 15,0-2-19-15,3-3-10 0,4 0-27 16,-1-3-10 0,6-2-11-16</inkml:trace>
  <inkml:trace contextRef="#ctx0" brushRef="#br0" timeOffset="43">1960 15142 136 0,'3'-3'52'0,"3"3"-28"0,-3 6-17 16,0 2 15-16,0 0 0 0,0 2 4 15,6 1-12 1,-6 2-5-16,0 0-6 16,0 0-3-16,0-2 1 0,0 0-19 15,3-1-8-15,-6-2-55 16</inkml:trace>
  <inkml:trace contextRef="#ctx0" brushRef="#br0" timeOffset="44">1963 15100 152 0,'-11'-6'57'0,"13"6"-30"0,-2-2-32 0,6-1 10 0,-6 3-8 15,3 0 0-15,3 0-16 16,3-2-7-16,3 2-31 16,-3-3-14-16</inkml:trace>
  <inkml:trace contextRef="#ctx0" brushRef="#br0" timeOffset="45">2103 15089 88 0,'-6'8'35'0,"-6"0"-18"0,-2 5-13 16,14-5 10-16,-6 5-2 16,3 3 3-16,3-2-6 15,0-1-3-15,0 0-1 16,9-2 1-16,-3-1-1 16,-1-5 0-16,7 1-3 0,0-4 1 0,-3-2 2 15,0 0-2-15,-3-2-2 16,0-6 0-16,0 0-1 15,-3-5 0-15,-3 2 0 16,0 1 0-16,0-1 2 16,0 0-6-16,0 3-1 15,0 3-1-15,0 2 4 16,0 1-4-16,0 2 2 16,6 0 2-16,0 8 3 15,0 5-2-15,3 0 0 16,0-2 5-16,3 2 2 0,-6 0 9 15,2 0 2 1,-2 1 5-16,-3-1 3 16,-6 0-9-16,-3 0-2 0,-2 1-6 15,-4-4 0-15,-3 1-7 16,-6-3-1-16,0-3-11 16,3-2-5-16,0-3-28 15,3-3-9-15,7-5-21 16</inkml:trace>
  <inkml:trace contextRef="#ctx0" brushRef="#br0" timeOffset="46">2193 15052 124 0,'3'11'46'0,"6"-3"-24"0,2 5-15 0,-5-5 15 15,0 0 0-15,0 0 2 16,-3 0-9-16,3-3-4 16,-6 0-6-16,3 6-2 15,-3-11 1-15,0 0 0 16,0 0 0-16,3 0 0 16,0-8-5-1,0-3-3-15,0-2-1 16,3 0-2-16,0 0 0 15,0 2 4-15,6 3 1 0,0 0-1 16,3 6 2-16,0 2 3 16,-1 5 3-16,1 5 4 15,0-2 5-15,-3 0-8 16,0 0-1-16,-3 3-3 16,0-6 1-16,-3 0-4 15,0 1-2-15,0-6-40 16,0 0-17-16,0-3-18 15</inkml:trace>
  <inkml:trace contextRef="#ctx0" brushRef="#br0" timeOffset="47">2475 14962 132 0,'0'0'52'0,"3"3"-28"0,3 13-30 0,0-11 8 16,0 0 4-16,0-7 6 15,9-1 3-15,-6 0 3 16,6 1-10 0,-3-1-4-16,3-8-1 0,-6 1 0 0,0-1 1 15,2 1-5-15,-8-1 1 16,0 1-2-16,-3-1-2 16,-6 0-8-16,-5 3-3 15,-4 3 1-15,0 5 1 16,0 3 8-16,0 2 4 15,6 3 4-15,-3 5 3 0,6 1 3 16,3 7 5 0,-3-3-2-16,6 1 3 0,6-1-8 15,-3-2-2-15,6 0-1 16,6-5 0-16,3-3-22 16,3-3-8-16,0-5-49 15</inkml:trace>
  <inkml:trace contextRef="#ctx0" brushRef="#br0" timeOffset="48">2728 14830 124 0,'-17'0'46'0,"11"5"-24"0,-6 8-28 15,9-5 8-15,-3 3 2 16,-3 2 5-16,3 6-3 0,0 7 2 15,3-2-5-15,3-3-2 16,3-5 0-16,6 0-1 16,0-3 2-16,3-5 1 0,3-5 1 15,2-3-5-15,1-11 1 16,3-5-5-16,-9-2 1 16,0-1 0-16,-6-2 2 15,-6 0 1-15,-3-3 3 16,-3 0-1-16,0 3 2 15,-3-5-4-15,0-3 0 0,-3-1 3 16,0 4 1 0,3 2 1-16,0 6 0 15,4 2-2-15,-1 8 1 16,3 3-2-16,3 2-1 0,3 6 3 16,3 10 0-16,2 5 5 15,4 3 3-15,6 3-2 16,6 3 0-16,-3-3-5 15,3-1-3-15,-1-2-9 16,4-2-5-16,-6 0-62 16</inkml:trace>
  <inkml:trace contextRef="#ctx0" brushRef="#br0" timeOffset="49">172 16158 64 0,'0'0'24'0,"0"0"-12"0,0 8 3 16,5-3 13-16,-2 6-2 16,3 5 2-16,6 13-10 0,-3 0-3 15,0 11-4-15,3-9-2 16,0-4-5-16,6 5-3 0,-6-6 0 16,-3 9 3-1,3-12-17-15,-3-4-6 16</inkml:trace>
  <inkml:trace contextRef="#ctx0" brushRef="#br0" timeOffset="50">177 16399 140 0,'-8'0'55'0,"8"-3"-30"0,0 3-25 0,0 0 10 16,3 0 7-16,2-2 4 0,4-6-7 16,-3 5-3-16,9-5-6 15,0 3-6-15,6-11 0 0,-3 3-37 16,3 5-60 0,-3-11 9-16</inkml:trace>
  <inkml:trace contextRef="#ctx0" brushRef="#br0" timeOffset="51">389 16349 64 0,'-6'2'24'0,"3"-2"-12"0,3 3-5 16,0-3 9-16,-6 5 7 0,3 3 6 16,3 0-7-16,0 3-3 15,0-1-9-15,0 1-4 16,0-1 1-16,9-2 0 15,0 3-3-15,3-8 4 0,-3-3 4 16,3 0 0-16,-1-14 3 16,1 1-4-16,3 5-1 15,-9-5-6-15,0-3-3 16,-6 0 4-16,-6-2 1 16,0 2 0-16,0 3-1 15,-3 2-6-15,-3 3 1 16,1 0-5-16,2 3-1 0,0 10-55 31,6-2-28-31</inkml:trace>
  <inkml:trace contextRef="#ctx0" brushRef="#br0" timeOffset="52">779 16163 120 0,'-9'-5'46'0,"6"5"-24"0,-9 0-19 0,6 5 14 16,0 1-6 0,-3 2-3-16,0 2 0 15,-3 3-5-15,3 3-2 0,3 11 0 16,3-3 1-16,3-3 1 16,3-3-4-16,6-2-1 15,3-5 1-15,3-3 2 16,-6 0 2-16,-3-8 1 15,3 0-2-15,0-11-2 16,0-5-2-16,-6 0 1 0,3-2 5 16,-6 5 2-16,0-1-7 15,0 1-4-15,0 2 3 16,0 4 0-16,0-1 2 16,0 2 0-16,0 4 0 15,0 2 0-15,0 0 0 16,0 2 0-16,0 9 2 15,9 5 3-15,-6-3-7 16,6 6 0-16,-1-6 0 16,-2 0 1-16,3 0-32 15,0-5-48 1</inkml:trace>
  <inkml:trace contextRef="#ctx0" brushRef="#br0" timeOffset="53">844 16216 24 0,'0'6'11'0,"0"-4"-6"0,3 4 11 0,0 1 11 16,3-1 3-16,-6 4 2 16,3 1-6-16,-3-3-4 15,0-3-8-15,0 0-4 16,0-5 1-16,0 6 3 15,0-12-4-15,0 1 0 0,-3 0-6 16,3-3-3-16,0 0-3 16,0-5 1-16,0 5 1 15,0-5 0-15,0 2-3 16,9 0 0-16,-6 4 4 16,6-1 1-16,0 2-3 15,-3 4 1-15,3 2 2 16,0 2 3-16,3 4 0 15,2-1 2-15,-8 3-4 16,3-3 0-16,6 6-12 16,-3-9-33-1,-3 6-50-15,-3-5 12 16</inkml:trace>
  <inkml:trace contextRef="#ctx0" brushRef="#br0" timeOffset="54">1059 16118 104 0,'-12'0'38'0,"12"0"-20"0,-6 8-17 0,6-2 11 16,-3-1 5-16,3 3 7 16,-6 5 0-16,6 0 1 15,6 1-12-15,-6-1-5 16,6-3-5-16,3-2-5 0,0 3 1 0,2-8 7 15,4-6 4-15,0-2-1 16,0-3 2 0,-9-3-2-16,3-2 0 0,-3 0-5 15,-3-1-3 1,-3-4 0-16,-3 5-1 0,-3-1 0 16,-3 6 2-16,-3-5-3 15,-3 8 0-15,6 2-17 16,-6 3-5-16,9-2-11 15,-2 2-4-15,-1-3-26 16,6 0-20 0,3-5 36-16</inkml:trace>
  <inkml:trace contextRef="#ctx0" brushRef="#br0" timeOffset="55">1121 15886 132 0,'3'0'52'0,"3"2"-28"0,-3 4-15 0,3 1 14 16,-3 1 0-16,9 11 1 15,3-3-9-15,-3 8-2 16,-1 5-7-16,1-5-4 0,-3-1-1 16,0-1 1-16,0-1 1 15,0-3-17-15,-6-5-7 16,3 1-65-1</inkml:trace>
  <inkml:trace contextRef="#ctx0" brushRef="#br0" timeOffset="56">1100 16047 156 0,'0'-13'60'0,"9"13"-32"0,-6-3-28 16,3 3 13-16,6-3-5 16,0-4 1-16,6 1-5 15,-3-2-3-15,0 0-29 0,-1 0-11 16,1 0-30 0,-3-2-11-16</inkml:trace>
  <inkml:trace contextRef="#ctx0" brushRef="#br0" timeOffset="57">1255 15812 60 0,'0'0'24'0,"6"0"-12"0,-6 18-3 0,3-13 9 15</inkml:trace>
  <inkml:trace contextRef="#ctx0" brushRef="#br0" timeOffset="58">1273 15856 183 0,'9'19'46'15,"-6"5"-18"-15,3 0-10 16,0 2-10-16,-3 8-3 16,0-10-2-16,0-3 4 0,3-2 3 15,-6-3-5-15,3-6-3 16,-3-2 1-16,0-2 0 0,0-1 1 16,0-5 0-16,2-8-11 15,1-5-5-15,-3 0-3 16,3-1-1-16,0-2 0 15,3 3 2-15,-6 3 6 16,9 2 4-16,-6 0 3 16,3 2 1-16,0 4 6 15,3 2 6-15,3 5 3 16,3 3 0-16,-3 5-5 16,0-2-2-16,-3-1-4 15,0 4-1-15,0-4-1 16,-4-2 1-16,1 0-26 15,3-3-12-15,-9-5-44 16</inkml:trace>
  <inkml:trace contextRef="#ctx0" brushRef="#br0" timeOffset="59">1520 15962 116 0,'3'0'44'0,"3"3"-24"0,0-3-13 0,3 0 13 0,-6 0-4 16,6-3 1-16,-6-2-7 16,3-3-4-16,0 0-3 15,-1 3-3-15,-2-3 1 0,3 0-4 16,-6-3 0 0,-6 1-5-16,0 2 0 0,-2 0-7 15,-1 11-3-15,0 2 7 16,-3 0 4-16,3 3 5 15,0-3 3-15,6 9 4 16,-3-1 4-16,6-3 2 16,0 1 3-16,6 0-7 15,-3 2-4-15,6-5-2 16,0 0 1-16,0-3-17 16,3-2-4-16,-3-3-42 15</inkml:trace>
  <inkml:trace contextRef="#ctx0" brushRef="#br0" timeOffset="60">1627 15949 88 0,'18'13'33'0,"-18"-7"-18"0,3 7 0 0,-3-8 15 16,3 0-12-16,-3-5-2 15,0 0-4-15,0 0 0 16,0 0-6-16,0 3 5 0,0-6 2 16,0 1 0-16,0-9 4 15,0-2-5-15,6-3-8 16,3 0-3-16,-3-8-3 16,3 3 0-16,0 3-14 15,2-1-6-15,4 6-22 16,0 0-45-1,0 0 10-15</inkml:trace>
  <inkml:trace contextRef="#ctx0" brushRef="#br0" timeOffset="61">2020 15703 148 0,'-9'5'57'0,"0"1"-30"0,3 4-34 16,3-2 10-16,0 0-5 15,3 0 0-15,0-3 2 16,0 6 0-16,6-3 0 0,3 0 4 0,6 0 2 16,0-3 2-16,0 6 0 15,-3-3 9-15,-3 5 4 16,-1 0 6-16,-8 0 4 16,-2 0-13-16,-4-2-3 15,-3 0-9-15,-6-1-4 16,3-2-4-16,-3-3 1 15,6 1-26-15,-6-6-9 16</inkml:trace>
  <inkml:trace contextRef="#ctx0" brushRef="#br0" timeOffset="62">2071 15544 144 0,'0'0'55'0,"0"11"-30"0,14-3-23 15,-8 2 14-15,-3 9 7 16,6 2 6-16,0 0-11 16,0 3-3-16,0 0-9 15,-3 0-4-15,3-3-1 0,0-3-15 16,0 6-5-16,-6-5-56 15,3-6-39-15,-3-2 47 16</inkml:trace>
  <inkml:trace contextRef="#ctx0" brushRef="#br0" timeOffset="63">2041 15711 216 0,'3'-5'82'0,"-3"2"-44"0,12-5-40 0,-3 5 17 15,5 1-9-15,1-3 2 0,3-1-10 16,-6 1-3 0,6 0-48-16,-6-1-20 0,6 4-9 15,-6-6-3-15</inkml:trace>
  <inkml:trace contextRef="#ctx0" brushRef="#br0" timeOffset="64">2231 15661 120 0,'0'5'46'0,"6"3"-24"0,0 0-21 15,-3-3 11-15,0 0 5 16,0 1 7-16,0-1-7 15,-3 0 1-15,0 1-11 0,0-6-6 16,0 0-2-16,0 0 3 16,0 0 1-16,0 0-1 0,0 0 1 15,-3-3-2-15,3-2-1 16,0-1 1-16,0-2-1 16,0 1 0-16,0-1 0 15,3 0-3-15,0-3 2 16,3 0 1-16,0 4 0 15,0 1-3-15,0 1 2 16,9 2-1-16,-3 6 0 16,6 5 2-16,-1-3 0 0,-8 3 0 15,3 0 0 1,0 0 0-16,0-3 0 0,-3 1-14 16,0-4-3-1,0-2-4-15,-6 0-3 0,3-2 3 16,0-4 0-1,-3-2 9-15,-3-8 5 16,0 3 5-16,0 0 10 16,0 2 4-16,0 3-3 15,3 1-1-15,0 4 5 16,3 0 12 0,-3 11-5-16,3 5-7 15,-1 1-4-15,1-4-5 16,0-2-1-16,3 5 3 0,0-5-16 15,0-2-6-15,3-4-54 16,3-2-26-16,6-8 47 16</inkml:trace>
  <inkml:trace contextRef="#ctx0" brushRef="#br0" timeOffset="65">2580 15483 88 0,'-21'8'35'0,"9"-2"-18"0,-3 12-16 0,12-7 11 16,0-1 5-16,3-2 4 15,0 8-6-15,9-3-4 16,3 6-4-16,3-6-2 16,3-2-3-16,-1-3-6 0,4-11 0 15,0-5-25-15,0-3-43 16,6-4 5-16</inkml:trace>
  <inkml:trace contextRef="#ctx0" brushRef="#br0" timeOffset="66">2684 15206 136 0,'-6'2'52'0,"9"4"-28"0,3 9-26 15,-3-1 9-15,6 7 3 16,-3 11 4-16,8 7-7 16,1 1-2-16,0-3-3 0,6-3 1 0,-9-5 2 15,3 1-22 1,-3-4-8-16,0-7-43 16</inkml:trace>
  <inkml:trace contextRef="#ctx0" brushRef="#br0" timeOffset="67">2547 15465 236 0,'9'-3'88'0,"-3"-5"-48"15,20 0-47-15,-11 3 14 16,9-11-10-16,12 0 2 0,12-2-4 15,-1-3 1-15,-2-3-93 16,2 0-41-16</inkml:trace>
  <inkml:trace contextRef="#ctx0" brushRef="#br0" timeOffset="68">2886 13319 80 0,'0'-5'33'0,"0"10"-18"0,3-2-7 0,-3-3 13 16,0 0-6-16,6 0 2 16,0 2-8-16,3 1-1 15,3-3 2-15,0-3 1 16,6 1-3-16,2-4-3 16,-5 1-2-16,3-3 0 0,3 0 0 15,3-2 5-15,6-3 3 16,-4-3-6-16,1 2-1 15,0-1 0-15,-3-1 0 16,3 5 0-16,-4-2 0 16,1-3 0-16,0 0 2 0,0-2-1 15,0-4 2 1,-4 1-2-16,-2 0 0 0,0 3 1 16,-3-1 1-16,-3 3-1 15,0 3 1-15,-3-3-4 16,0-2-2-16,0-1 0 15,0 0-1-15,0 1 0 16,-3-1 0-16,-1 4 0 16,1-1 0-16,0 0 0 15,0 3 2-15,0 2-3 16,-3 0 0-16,0-2 1 16,0 3 0-1,0 2 0-15,0-3 0 16,0-2 0-16,0 5 0 15,0 0 0-15,0 3 0 16,0-1 0-16,-3 1 0 16,0 2 2-16,3 1 1 15,-3-1-4-15,0 1-1 16,0-1 1-16,0 0 0 16,0 1 3-16,0-1 1 15,-3 3-1-15,0-3-2 16,-3 3-2-16,0 3 1 15,-3 5 1-15,-3 5 0 16,0 0 0-16,1 1 0 0,-1-1 0 16,0-3 0-1,3-2-3-15,0-2 2 16,3-1-1-16,3 0 0 0,0-5 2 16,0 3 0-16,3-3 0 15,3-3 2-15,0 1-1 16,0-4 2-16,3-2-4 15,3 0 0-15,0-5-1 16,0 0 0-16,0 2 2 16,-1-2 2-16,1 0-1 15,0 2-1-15,0 1-2 16,0 2 1-16,0 0 1 0,0 3 2 16,-3 2-6-1,6 3 1-15,-6 5 1 0,3 3 3 16,3 3 0-16,0 5 2 15,2 2-2-15,1 1-1 16,0 4 3-16,-3-4 0 16,0-1-1-16,-3-2 1 15,-3 0-13-15,-3 3-6 16,-3-3-79 0</inkml:trace>
  <inkml:trace contextRef="#ctx0" brushRef="#br0" timeOffset="69">2931 15335 116 0,'0'0'44'0,"0"0"-24"0,0 0-13 16,0 0 13-16,0 0-6 15,3-2 2-15,3-4-5 16,0 1-1-16,6-3-6 15,2-2 2-15,4-4 3 0,3 1-5 16,3 0 0-16,3 2-2 16,3 3-2-16,-7 3 1 15,1 0-1-15,3 2-3 16,3 3 2-16,-4 5 1 16,-2 3 2-16,0 3 1 15,-3 2 1-15,0 3-2 16,-3 0-2-16,-3 8 5 0,-4 5 4 15,1 0 1 1,-3 3 2-16,0-1-4 0,0-4-3 16,9 5 0-16,0 2 1 15,0-8-3-15,0-2-2 16,-1-3 0-16,-2-5-1 16,0 0 2-16,0-3 1 15,0-2-10-15,3-3-5 16,0-3-34-16,-3-2-15 15,-1 0-21 1</inkml:trace>
  <inkml:trace contextRef="#ctx0" brushRef="#br0" timeOffset="70">3624 15531 148 0,'-9'-3'55'0,"9"6"-30"0,-3-3-23 0,3 0 14 15,0 0 1-15,0 8 4 16,3-3-7-16,0 9-1 15,6-1-7-15,0 3-2 0,6 2 0 16,-3-2-2-16,9 3-2 16,-3-4 1-16,0 1 1 15,-7 0-1-15,1-3 2 16,-3-2 2-16,-3 0 4 16,-6-1 2-16,-3-2 1 0,-12 3 0 15,1-3 0-15,-4-3-4 16,-3 0 0-16,0 0-5 15,6-2 0-15,-6 0-1 16,6-1 1-16,3 1-26 16,4-3-10-16,5 0-62 15,3 0-42 1,0-3 58-16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13T23:36:50.1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13912 5507 88 0,'-24'-3'35'0,"12"6"-18"0,-8 5-7 16,11 5 14-16,-9 8-2 16,-9 6 1-16,-3 7 1 15,-2 14 0-15,-1 7-7 16,0 9 0-16,6 12-10 15,6-4 2-15,16 5 2 0,10-3-6 16,13-6-3-16,18 1-8 16,6 0-1-16,8-16-50 15,10-13-55 1,-4-9 26-16</inkml:trace>
  <inkml:trace contextRef="#ctx0" brushRef="#br0" timeOffset="1">14570 5740 124 0,'3'2'49'0,"-6"-4"-26"0,0 4-3 0,3 6 19 16,-6 0-6-16,-3 3-2 15,-9-1-15-15,-8 4-5 16,-1-1-7-16,0 3 4 0,-3-1 4 15,3-1-4-15,4-1-2 16,2 0-1-16,3-2 1 16,3-1-3-16,3-2-2 15,3 0 0-15,0 0-1 16,6 0-3-16,3 0 0 0,3 0 2 16,6 0 0-16,6-3-2 15,6 8 2-15,6-2 1 16,5 2 2-16,1-2 1 15,0 2 1-15,0-2-2 16,-4-1-2-16,-2 1 1 16,0-1 1-16,-6-2-1 15,-3 0-1-15,-6-2-13 16,-1-1-4-16,-2-3-13 16,-3-2-4-16,0 0-24 15,-3 0-45 1,3-2 19-16</inkml:trace>
  <inkml:trace contextRef="#ctx0" brushRef="#br0" timeOffset="2">14380 6216 124 0,'-6'0'46'0,"6"0"-24"0,-3 0-4 16,3 0 18-16,0 0-7 0,0 0-2 16,0 0-13-16,6 0-4 15,2 0-6-15,1 0 6 0,15-5 5 16,0 2-3-16,6-2 1 16,3-1-2-16,2 4 3 15,1-1-3-15,-6 0-1 16,-3 1-6-16,-4 2-3 15,-2 0-5-15,-3 5 0 16,0 0-31-16,-3-2-12 16,0-6-60-1</inkml:trace>
  <inkml:trace contextRef="#ctx0" brushRef="#br0" timeOffset="3">15406 5914 184 0,'-8'-5'68'0,"-4"8"-36"0,0-3-20 16,3 2 19-16,0 1-3 0,0 2 1 15,0 0-16-15,0 1-8 16,3-1-3-16,0 0-5 0,3 3 2 16,0 5-4-16,6 6 1 15,3 0 4-15,6-4 2 16,6 4-3-16,3-1-1 16,-3 1 1-16,-1-1 0 15,-2-2 5-15,-3 0 5 16,-3 0 6-16,-3 0 3 15,-6-3 2-15,-6-2 2 16,0-3-8-16,-12-3-1 16,0 0-5-1,4-7-9-15,-1-1-2 16,3-2-19-16,0-1-8 0,3 1-17 16,3 0-9-16,3-3-24 15,3-3-41 1,9-2 34-16</inkml:trace>
  <inkml:trace contextRef="#ctx0" brushRef="#br0" timeOffset="4">15537 5951 192 0,'0'3'71'0,"0"2"-38"0,3 16-36 15,0-7 11-15,0 1 11 16,-3 1 8-16,0 3-8 15,0-1-3-15,6-2-9 0,0 0-5 0,0-3-1 16,0-2-12 0,-3 0-5-16,0-6-30 15,6 0-12-15,3-5-30 16</inkml:trace>
  <inkml:trace contextRef="#ctx0" brushRef="#br0" timeOffset="5">15531 5890 228 0,'-5'-5'85'0,"7"2"-46"0,1 3-41 0,-3 0 14 16,0 0-13-16,3 0-32 15,15 0-9 1,0-2-48-16,0-1-19 0</inkml:trace>
  <inkml:trace contextRef="#ctx0" brushRef="#br0" timeOffset="6">15698 5904 152 0,'-18'2'57'0,"18"1"-30"0,0 0-25 0,0-3 12 16,0 0 2-16,9 2 4 16,0 1-8-16,3-3-2 15,3 0-6-15,6 0-3 0,0-3 2 16,5 1-2-16,-5 2 2 16,-3 0-4-16,-3 0 0 15,0 5-1-15,-6 0 0 16,-6 6 6-16,-12 5 2 15,-9 7 4-15,0-1 1 16,0-1 1-16,0 0 2 16,1 0 2-16,2-2-1 15,3-4-16-15,3-1-7 16,3-1 4-16,3-2 3 16,6-1 0-16,3-2 0 0,3-3-1 15,9 1 0 1,5-4-9-16,1-2-5 0,-3-2-21 15,-3-1-9-15,0-5-35 16,-3 0-22 0,-3-2 50-16</inkml:trace>
  <inkml:trace contextRef="#ctx0" brushRef="#br0" timeOffset="7">15695 6054 168 0,'-3'-5'66'0,"6"8"-36"0,3-3-35 0,0 2 12 16,3 1-2-16,6-3 2 15,6 0-3-15,8-3-1 16,1 1-47-16,3-1-23 16,-3-5 1-16,0 0 3 15</inkml:trace>
  <inkml:trace contextRef="#ctx0" brushRef="#br0" timeOffset="8">15999 6023 168 0,'-9'16'66'0,"9"-16"-36"0,6 5-31 0,-6-5 12 16,0 0-1-16,3 5 1 0,6-2-3 15,0-1 0-15,6 1-5 16,-1 0-2-16,1-3 2 0,3-8-7 15,0 0 1-15,0-8-8 16,-3 3-1-16,0 0 2 16,-3 2 1-16,-4 0 6 15,-2 1 3-15,-3 2 1 16,-3 0-1-16,-3 3 1 16,0-1-1-16,0 1 4 15,0 0 2-15,1-1 0 16,-1 4-1-16,0-1 1 15,0 1 1-15,0-1-3 16,0 0-3-16,3 1 0 16,0 2-1-16,0 0 0 15,-3 0 2-15,0 0-1 0,0 0-1 16,0 0 1-16,0 0 1 16,0 2 5-16,-3 1 4 15,0 0-6-15,0-1-3 16,0 1 1-16,0 2 0 15,3-2-1-15,0 2 1 16,0-2-2-16,0 2-1 16,-3-2 1-16,0 2 1 15,0-2-1-15,3-1-1 16,0 1 1-16,0-1-1 16,0 1 0-16,0-3 2 15,3 0-3-15,0 0 0 0,0 0 1 16,0 0 0-1,0 0 0-15,0 0 0 16,0 0 0-16,0 0 2 0,0 0 1 16,0 0 1-16,0 0-2 15,0 0-2-15,0 0 1 16,0 0-1-16,0 0 0 16,-3 0 0-16,3 0 0 15,0 0 0-15,0 0 0 16,0 0 2-16,0 0-3 15,-3 0 0-15,-3 5 1 16,1-5 0 0,-1 6 2-16,3-6-1 0,0 5-1 15,0-5 3-15,0 5 0 16,0-2-1-16,0 2-2 16,3 3-2-16,-3 3-1 15,0-1 4-15,3 1 3 16,0 0-1-16,3 2 0 15,3 0 1-15,0-2 0 16,0-1 0-16,5 1 0 16,1-3 0-16,0 0 0 15,0 0 0-15,3-6 0 16,0 1 0-16,3-3 0 16,0 0-2-16,-3 0 1 15,-4-3-2-15,1 1-1 16,-3-1-8-16,-3 0-5 15,0 1-9-15,-3 2-3 16,0-3-42 0,0-2-59-16</inkml:trace>
  <inkml:trace contextRef="#ctx0" brushRef="#br0" timeOffset="9">16380 5941 148 0,'-12'0'55'0,"6"0"-30"0,-3 5-23 0,6-2 12 16,0 2-1-16,0 5 3 16,-3 9-3-16,3 0 2 15,3-1-8-15,0 1-2 0,6-1-1 16,3-2-2-16,3-3-2 16,0-2 5-16,3-3 4 15,0-6-3-15,2 1 2 16,4-6-1-16,-3 1 1 15,0-4-4-15,-6 1-1 16,-3-3 3-16,-3-8 3 16,-6-5-6-16,-3 5-2 15,-9 0-8-15,3 3 0 0,-6 3-30 16,3 2-11-16,0 2-43 16,3 1-20-1,3 0 59-15</inkml:trace>
  <inkml:trace contextRef="#ctx0" brushRef="#br0" timeOffset="10">16701 5795 80 0,'21'-26'30'0,"-18"5"-16"0,0 2 3 0,-3 14 16 16,-6-3 3-16,0 0 2 15,-3 0-3-15,-3 3-1 16,0-1-13-16,-2 4-3 15,-1 2-10-15,0 8-7 0,0 7-4 16,3 9-1-16,3 5 0 16,0 6 3-16,3 4 0 15,3 12 1-15,3-6 0 16,0-3 0-16,3-5 2 16,3-2-8-16,0-6-1 15,-3 0-12-15,0-13-5 16,0-3-27-16</inkml:trace>
  <inkml:trace contextRef="#ctx0" brushRef="#br0" timeOffset="11">16362 5912 176 0,'-9'-8'66'0,"12"8"-36"0,3 0-42 0,0 0 10 0,6 0-2 15,3 0 4-15,11 0 3 16,4 0 1-16,12-3-2 16,0 0-4-16,11-2-1 0,-2 0-29 15,-4-1-51 1,1-1 4-16</inkml:trace>
  <inkml:trace contextRef="#ctx0" brushRef="#br0" timeOffset="12">17180 5586 132 0,'-38'-18'52'0,"32"18"-28"0,-9 2-13 0,6 9 15 16,-9 5 5-16,-3 2 6 16,-11 9-18-16,-4 10-6 15,3 8-8-15,0 5 5 0,7 16 3 16,5-2 5-16,9-4 3 15,9 1-11-15,15-5-6 16,12-6-7-16,5-5-1 16,10-8-38-16,9-5-14 0,8-11-47 15</inkml:trace>
  <inkml:trace contextRef="#ctx0" brushRef="#br0" timeOffset="13">17246 5938 116 0,'0'-3'46'0,"3"6"-24"0,0 0-17 16,-3-3 13-16,9 8 12 15,-3 5 6-15,3 8-6 16,0 3-1-16,3 2-16 15,-1 1-1-15,1-3 1 0,6-3-3 16,-3 0 0-16,-3-8-6 16,-3 3-1-16,3-11 8 15,-6 1 4-15,3-4 2 16,0-2 1-16,-3-2-5 16,0-6-3-16,0-3-10 0,-1-2-2 15,-2-3-5-15,0-13 0 16,-3 2-3-16,0 6-1 15,0 3-5-15,0 2-3 16,3 3-14 0,0 2-6-16,0 3-17 0,3 3-5 15,0 2-16 1</inkml:trace>
  <inkml:trace contextRef="#ctx0" brushRef="#br0" timeOffset="14">17520 5986 152 0,'-6'18'57'0,"3"-13"-30"0,0 22-16 0,3-16 18 0,0-1-6 16,0 3 1-16,0 1-9 15,0-1-2-15,6 0-7 16,0-2 0-16,3-3 1 0,3-1 3 16,0-1 1-16,-1-6-1 15,1-3-1-15,3 0-1 16,-3-2 0-16,-3 0-4 15,-3-3-1-15,0-3 1 16,-9 1 0-16,-3-9-7 16,-3-2-2-16,-3 3-14 15,0 2-5-15,0 2-16 16,3 4-7-16,1 2-39 16</inkml:trace>
  <inkml:trace contextRef="#ctx0" brushRef="#br0" timeOffset="15">17692 5943 160 0,'0'8'63'0,"6"-2"-34"0,-6 15-21 0,3-8 16 16,0 3-12-16,0 2-2 16,-3 1-6-16,0-3-1 15,0 0-1-15,0-3-2 0,0 0 3 16,0 0-18-16,3-5-6 15,0-2-45 1,3-6-35-16,3-6 35 16</inkml:trace>
  <inkml:trace contextRef="#ctx0" brushRef="#br0" timeOffset="16">17716 5856 196 0,'-9'-5'74'0,"9"7"-40"0,0-2-42 15,0 0 12-15,0 0-9 16,6 3 1-16,0 0-5 16,3 2 1-16,3-2-23 15,3 2-9-15,6 0-26 16,3-2-10-16</inkml:trace>
  <inkml:trace contextRef="#ctx0" brushRef="#br0" timeOffset="17">17910 5930 108 0,'-12'8'44'0,"6"-3"-24"0,-15 22-15 0,9-11 13 16,0 2-4-16,0 3 0 15,3 1-2-15,0-1 2 16,4 0-7-16,2 0-6 0,3-5-2 16,8 2 3-16,7-2 3 15,0-5 2-15,0-11 1 16,0 0-7-16,0-5 0 15,0-3-1-15,0 0 0 16,-3-6 0-16,-1-1 0 16,-5-9 0-16,-3-8 0 15,-3 0-9-15,-3-2-2 0,0 2 8 16,-3 3 6-16,1-3 3 16,-1-2 2-16,0 7 9 15,0 6 4-15,3 3-5 16,0 7-1-16,0 9-12 15,0 7-3-15,3 5 3 16,0 12 3-16,6 4 3 16,0 16 2-16,3 1-5 15,5-4-2-15,1-2 0 16,0-2 0-16,0-9-7 16,0 3 0-16,-3-5-23 15,6-5-8-15,6-6-25 16,-7-10-50-16,1-6 19 15</inkml:trace>
  <inkml:trace contextRef="#ctx0" brushRef="#br0" timeOffset="18">18169 5734 176 0,'-3'-5'68'0,"6"8"-36"0,-3-1-37 0,0-2 12 15</inkml:trace>
  <inkml:trace contextRef="#ctx0" brushRef="#br0" timeOffset="19">18178 5755 332 0,'6'22'40'16,"-3"1"-19"-16,3 9-14 0,-4-5-9 15,1 2 5-15,0 3 5 16,0-6-24-16,3-2-11 0,0-6-44 16</inkml:trace>
  <inkml:trace contextRef="#ctx0" brushRef="#br0" timeOffset="20">18371 5811 212 0,'-18'-3'79'0,"12"6"-42"0,-12 0-45 16,4 2 12-16,-1 0-4 15,0 1 2-15,-3-1-6 0,0 0 1 16,0 0-34-16,3 1-13 15,0-1-28-15,-5 0-9 16</inkml:trace>
  <inkml:trace contextRef="#ctx0" brushRef="#br0" timeOffset="21">18136 5811 204 0,'9'8'77'0,"3"0"-42"0,3 5-21 0,-6-5 22 16,3 0-11-16,2 3-5 16,7-1-11-16,3-2-4 15,0 0-3-15,-3-3-28 0,0-2-10 16,-1-3-70-16,1-3-33 16,-3-2 67-16</inkml:trace>
  <inkml:trace contextRef="#ctx0" brushRef="#br0" timeOffset="22">18448 5652 192 0,'3'0'74'0,"6"6"-40"0,6 4-38 16,-6-2 13-16,0 13 6 15,6 6 7-15,6 7 11 16,-3 6 6-16,-3 13-20 15,-6-3 0-15,-4-2 2 0,-13-6-8 16,-4-5-2-16,-3-5-6 0,-3 2-2 16,-3-7-34-16,0 2-14 15,0-8-44 1,4-8-58-16,5-13 36 16</inkml:trace>
  <inkml:trace contextRef="#ctx0" brushRef="#br0" timeOffset="23">18600 5380 136 0,'-3'-3'52'0,"3"6"-28"15,6-1-22-15,-3 1 12 0,3 2 8 16,3 6 6-16,3 7 5 16,3 14 3-16,3 16-20 15,3 13 6-15,2 7 2 0,-2 7 1 16,-6 9 2-16,-3-2-4 15,-6-2-2-15,-6-9-9 16,-9-7-5-16,-3-6-4 16,-3-5 0-16,-3-8-24 0,1 2-8 15,-1-2-46-15,-6-5-18 16,0-6-18 0</inkml:trace>
  <inkml:trace contextRef="#ctx0" brushRef="#br0" timeOffset="24">6988 10311 140 0,'-12'-8'52'0,"6"5"-28"0,-3-2-17 0,6 0 13 0,-6-1 3 16,-6-7 6-16,-3 13-5 15,-2 0-2-15,-4 5-12 16,-3 3-6-16,0 8-3 0,3 5-4 15,4 9 2-15,5 7-1 16,6 5 0-16,6-5 0 16,6 0-2-16,6-8 3 15,9-5 2-15,-1-8-2 16,4-6 0-16,0-7-1 16,0-11 0-16,0-8 0 15,-3-8 0-15,-4-5 0 16,-2-5-2-16,-6-8 5 15,-6-1 1-15,-6-2-3 16,-3 0 1-16,1-2 0 16,-1 2 2-16,0 8 1 0,0 7 1 15,3 9 6-15,3 5 6 16,3 22-8 0,3 12-9-16,3 11-4 15,3 6 2-15,3 2 1 16,2 5 2-16,1 0 0 15,0 1 2-15,0-1 3 16,0-5-22-16,-3-8-8 16,0-2-32-1,0-11-53-15,0-6 21 16</inkml:trace>
  <inkml:trace contextRef="#ctx0" brushRef="#br0" timeOffset="25">7113 10348 188 0,'-3'3'71'0,"12"2"-38"0,0 3-39 16,-3 0 12-16,0 0 7 15,0 0 8-15,3-1-1 16,2 1 0-16,4-2-11 16,0-4-1-16,3-2-1 0,0-5-3 15,-3-3-1-15,0 0-1 16,-3-2-2-16,-6-1 3 15,-3 0 2-15,-6 1-7 16,-6-1 0-16,-3 3-5 16,-6 3 2-16,0 2 1 15,-3 6-1-15,-6 5 4 16,7 5 0-16,-1 6-2 0,6 2 2 16,3 5 5-16,6 3 2 15,6 3-2-15,6-5-1 16,6-4-1-16,6-1-2 15,5-6-10-15,4-6-4 16,0-2-33-16,9-5-14 16,0-6-28-1</inkml:trace>
  <inkml:trace contextRef="#ctx0" brushRef="#br0" timeOffset="26">7431 10316 160 0,'-3'8'63'0,"12"3"-34"0,0 10-14 15,-3-8 20-15,0 6 1 16,0 2 2-16,0 3-18 16,-3-1-7-16,3 1-8 15,-3-5-4-15,3-3 2 0,-6-3 0 16,0-5 3-16,0-3-3 15,0-5 0-15,0 0-1 16,0-13 1-16,-3-3-2 16,0-5-1-16,0-3-2 0,3 0 1 15,0 3-1-15,3 2 0 16,3 4-3-16,0 1 1 16,3 4-16-16,3 2-4 15,6 3-28-15,-1-1-9 16,1 1-28-1,0 2-11-15,0 1 54 16</inkml:trace>
  <inkml:trace contextRef="#ctx0" brushRef="#br0" timeOffset="27">7678 10353 148 0,'0'11'57'0,"3"-6"-30"0,3 3-14 0,-3-3 17 16,3 1-6-16,0-4-2 15,0 1-8-15,3-3-1 0,0-3-8 16,0-2-1-16,0 0 2 0,0-3-1 15,-3 0 0-15,0 0-3 16,-3 0-2-16,-3 0 3 16,-3 0 0-16,-3 0-1 15,-3 3-2-15,-3 2-2 16,-3 3 1-16,-3 3 1 16,0 2 0-16,3 6-3 15,4 5 2-15,-1 2-1 16,6 3-2-16,3 0 3 15,3 8 0-15,6-2 1 16,6-1 2-16,5-4-6 16,1-7-1-16,6-4-23 15,3-3-6-15,3-8-58 16</inkml:trace>
  <inkml:trace contextRef="#ctx0" brushRef="#br0" timeOffset="28">8134 10070 148 0,'-12'-42'57'0,"6"34"-30"0,-3-8-10 0,6 11 22 16,-3-1 6-16,-3 1 8 15,-6 2-18-15,3 3-8 16,-5 6-16-16,-1 2-10 0,3 15-3 0,0 1-2 15,3 13 0 1,3 8 0-16,3 0 3 0,6 3 0 16,0 2 1-16,0-5 0 15,3 3 2 1,0-6-10-16,0-8-2 0,0-2-24 16,-3-11-8-16,0-5-49 15</inkml:trace>
  <inkml:trace contextRef="#ctx0" brushRef="#br0" timeOffset="29">7809 10292 192 0,'3'-2'74'0,"18"-9"-40"0,-3 14-38 0,-6-6 15 16,3 3-6-16,6 0 2 15,5-3-4-15,4 1-2 16,0 2 0-16,0 0-30 0,0 5-10 16,-4-8-30-1,-5 9-22-15,-3-1 35 16</inkml:trace>
  <inkml:trace contextRef="#ctx0" brushRef="#br0" timeOffset="30">8167 10324 180 0,'0'5'68'0,"0"1"-36"0,6-1-26 0,-6-5 17 0,5 3-8 15,4-1 0-15,0 1-3 16,0-3 0-16,0-3-6 16,3-2-2-16,0 0 2 0,0-3-1 15,-3 0 2-15,-6-3-2 16,-3 1 0-16,-3-6-1 16,-3 2 0-16,-6 4-5 15,-3 2-1-15,-3 3 3 16,0 10 3-16,-2 6-1 15,2-1-2-15,3 3-3 16,0 3-1-16,6 5 2 16,3 3 2-16,3 0 2 15,6 0 3-15,6-3-1 16,3 0 2-16,3-5-6 16,3-3-1-16,-1 1-18 15,4-14-8-15,3-3-19 0,-3-5-8 16,-3 0-11-1,-3-3-33-15,0-2 23 16,-4 0 156 15,-5-3-23-31,-3 5 1 16,0 6-34-16,-3 5-18 16,3 8 7-16,3 5 6 15,-3 3-10-15,0 3 7 0,0 2 3 16,0-3-7-16,0-2-1 15,-3-2-3-15,0-4-1 16,0-2-1-16,0-3 0 0,0 1 4 16,0-12 14-1,0-4-3-15,3-3-10 16,0-3-5-16,0-3-8 16,3-5-2-16,3 3-8 15,0 3-2-15,0 2-11 16,0 0-3-16,3 3-13 15,3 2-3-15,2 3-4 16,1 3 1-16,-3 2 16 16,-3 1 9-16,0 2 17 15,0 2 7-15,-3 1 14 16,0 2 8-16,3 3-2 16,0 0 0-16,-1 0-4 0,1-3-1 15,6 1 1-15,-3-6 0 16,0-3-9-16,0-2-4 15,-3-1-4-15,0-2 0 16,-3 0 0-16,-3 1 3 16,-3-4-1-16,-6 3 0 15,-3 0-6-15,-3-5 1 16,-6 2 0-16,0 9 0 16,-3 2-5-16,0 5 1 15,0 3 0-15,3 5-1 16,4 6 4-16,2 4 0 15,0 1 3-15,3 3 1 0,6 2-1 16,3-3-2-16,3-5 3 16,3-2 0-16,0-6-10 15,2-2-3-15,7-6-30 16,-3-10-12-16,0-9-19 16,0 1-40-1,0-3 30-15</inkml:trace>
  <inkml:trace contextRef="#ctx0" brushRef="#br0" timeOffset="31">8682 10332 144 0,'0'0'55'0,"0"5"-30"0,2 6-23 15,1-3 14-15,0 5 14 16,0 3 8-16,0 2-6 16,-3-2-2-16,0 0-17 15,0 3-3-15,0-1 0 0,0-2-4 16,0-8 2-16,0-3-3 0,0 1 2 15,0-6-2-15,6-8 2 16,0-6-2 0,6-7-9-16,0 3-5 15,3-1 0-15,0 1 0 16,3 4 3-16,0 4 4 16,-1 5-1-16,1 5 1 15,0 5 6-15,-3 5 2 16,-3 4 9-16,-3-1 4 15,-3 0-7-15,0 3-4 16,-6-3-5-16,0 1-3 16,9-7-19-16,3-1-30 15,0-12-12-15,2-1-21 16</inkml:trace>
  <inkml:trace contextRef="#ctx0" brushRef="#br0" timeOffset="32">9116 10303 208 0,'-6'-8'79'0,"3"-5"-42"0,-6 18-19 16,6-2 23-16,-3-1-10 15,-3 4-1-15,-3 2-15 16,-2 2-6-16,-1 6-6 16,3 5 4-16,0 3 3 0,3 0-1 0,3 2 0 15,3 3-8 1,6-2-2-16,3-6-3 0,6-3 3 15,3-4-20-15,3-4-8 16,-1-4-29-16,7-6-11 16,3-16-39-1</inkml:trace>
  <inkml:trace contextRef="#ctx0" brushRef="#br0" timeOffset="33">9241 10364 200 0,'-9'-6'77'0,"12"6"-42"0,-3 3-32 0,0-3 15 15,3 3-3-15,0 2 1 16,0 3 3-16,3 0 2 0,3-3-11 16,3 0 3-16,0-2 3 0,0-3-4 15,6 0 1-15,2-3-4 16,-2-2 0-16,0-3-5 16,-6 0-1-16,0 0 1 15,-6 0 2-15,-3 1-8 16,-6-4-3-16,-9-2-4 15,-3 7-2-15,-6 1 1 16,0 5 4-16,1 3 1 16,-1 5 3-16,3 8 3 15,0 5 4-15,6 3 9 16,6 5 3-16,3 2-2 16,6 4 1-16,6-6-9 15,6 0-2-15,3-5-8 16,12-8-2-16,2-6-49 0,10-4-19 15,6-12-56 1</inkml:trace>
  <inkml:trace contextRef="#ctx0" brushRef="#br0" timeOffset="34">9836 10224 244 0,'-6'5'93'0,"9"-8"-50"0,-3 8-22 0,3 1 28 16,0-1-17-16,0 0 5 15,9-2-10 1,3-3-15-16,6 0-7 0,3 0-2 16,3-5-4-16,-1-1 0 15,1 4-21-15,3-4-10 0,-3 4-35 16,-6-1-12 0,-1 1-43-16</inkml:trace>
  <inkml:trace contextRef="#ctx0" brushRef="#br0" timeOffset="35">9839 10390 232 0,'-3'5'88'0,"12"-5"-48"0,3 3-38 15,-6-3 19-15,6 0-2 0,12-3 3 16,9-2-10-16,5 0-4 15,7 0-5-15,0-1-9 0,-4 1-1 16,1 2-43 0,0 3-19-16,-7 3-36 15</inkml:trace>
  <inkml:trace contextRef="#ctx0" brushRef="#br0" timeOffset="36">10929 10263 80 0,'0'-5'33'0,"3"-14"-18"0,-6 9-5 0,3 7 14 15,0 1 7-15,-3-1 5 16,-3 3-4-16,-3 0-2 16,-6 3-12-16,0 7-6 15,-3 6-7-15,0 2-6 0,4 6 0 0,-4 5 3 16,3 1 3-16,9-4-2 16,6 3 0-16,3 3-1 15,3-8 1-15,3-3-2 16,3-13 2-16,3-8-2 15,2-3 2-15,1-5-4 16,-3-5-2-16,0-3-1 16,-3-2 0-16,-3-1 3 15,-3 0 2-15,-3 1 0 16,3 5 2-16,-6 0 4 16,0 5 6-16,0 0-3 15,0 2 0-15,0 6-9 16,3 8 0-16,3 6-1 0,0 4 0 15,0 1 0 1,3-1 0-16,2 3 0 0,4-2 0 16,0-6-38-16,3 0-16 15,3-5-42 1</inkml:trace>
  <inkml:trace contextRef="#ctx0" brushRef="#br0" timeOffset="37">11244 10218 192 0,'-35'-2'71'0,"14"2"-38"0,0 2-28 0,12 1 19 16,-3 7-2-16,-3 4 4 16,0-1-3-16,0 0-2 0,-2 6-11 15,8 4-4-15,3 1 0 0,3 3-1 16,6-1 2-16,3 1-6 15,6-6-3-15,2-5-17 16,10-3-5-16,3-2-28 16,3-14-9-16,0-5-36 15</inkml:trace>
  <inkml:trace contextRef="#ctx0" brushRef="#br0" timeOffset="38">11316 10213 184 0,'-27'5'71'0,"15"16"-38"0,-3-7-30 0,6-4 17 16,0 3-1-1,0 3 1-15,3 5 2 0,0 3 3 16,6 0-13-16,3 0-2 0,3-3-3 16,3 3-6-16,3-6 0 15,6 6-23-15,0-13-8 16,3-11-29-16,0-3-10 15,2-2-17 1</inkml:trace>
  <inkml:trace contextRef="#ctx0" brushRef="#br0" timeOffset="39">11405 10324 200 0,'-6'-3'77'0,"9"3"-42"0,0 3-37 15,-3-3 14-15,3 3 3 16,3 2 2-16,3-2-2 15,6-1 1-15,0 1-9 16,3 2-2-16,-4-2-1 0,4-3 2 16,-3-3 1-16,0 1-3 15,-3-4-3-15,0 1 2 16,-6 0 0-16,0-6-1 16,-6 1-2-16,-3 2-2 15,-3-6-1-15,-3 4-3 16,-9 2-1-16,-3 8 4 15,-3 8 1-15,4 0-1 0,-1 2 2 16,3 6 1-16,3 5 0 16,3 1 0-16,6 1 2 15,3-2-1-15,6 6 2 16,3-1-4-16,6-2 0 16,6-5-23-16,3-6-10 15,3-5-64 1,2-8-35-16,7-13 65 15</inkml:trace>
  <inkml:trace contextRef="#ctx0" brushRef="#br0" timeOffset="40">11709 10242 200 0,'-18'-16'77'0,"3"19"-42"0,6-3-41 0,-3 8 29 16,3 0-2-16,0 0-5 15,0 2-3-15,3-2-7 16,3 3-4-16,3-1-1 0,6 4-1 16,0 1 0-16,6 1 0 15,-3 3 0-15,0-1 0 16,0-2 2-16,-3 0 1 16,-3-3 3-16,0 1 6 15,-3-4 4-15,-6 1-4 16,0-1-2-16,-3-2-5 15,0-2-2-15,0-6-10 16,0-3-5-16,0 0-32 16,0-2-11-16,3 0-54 15</inkml:trace>
  <inkml:trace contextRef="#ctx0" brushRef="#br0" timeOffset="41">11801 10306 160 0,'-3'-3'63'0,"6"3"-34"0,0-3-38 0,-3-2 7 15,0 5 1-15,0 0 2 16,-3 0-4-16,0 3 0 16,0-1-17-16,0-2-6 0,0 3-34 15,0-3-11-15</inkml:trace>
  <inkml:trace contextRef="#ctx0" brushRef="#br0" timeOffset="42">11840 10263 156 0,'-3'0'57'0,"3"-16"-30"0,-3 22-5 15,0-4 23-15,0 1-1 16,-3 5 1-16,-3-3-16 15,0-5-7-15,-3 8-13 16,3-3-8-16,0 1-4 0,3-1-3 16,3 3 1-16,3 2 1 0,3 4 2 15,6 4 1-15,0 3 1 16,3 1 0-16,-3-1 0 16,0 3 6-16,-3-1 4 15,-3 4 6-15,-6-6 4 16,-6-3-6-16,-6-2-1 15,-3-2-9-15,0-4-5 16,-3-2-29-16,-8 0-10 16,5-5-73-1,3 2-53-15,3-5 67 16</inkml:trace>
  <inkml:trace contextRef="#ctx0" brushRef="#br0" timeOffset="43">12247 10202 88 0,'3'0'33'0,"0"8"-18"0,3-2 6 0,-3 4 19 0,3 9-6 16,0-1 0-16,0 6-8 16,0 0-2-16,-3 2-13 15,0-2 0-15,0-3 2 0,-3-2-3 16,0-3 2-16,0 2-3 15,0-7 0-15,0-3-3 16,0-3-1-16,0 0 3 16,0-2 3-16,0-3-2 15,0 0 2-15,0-3-6 16,0-5-3-16,0-2-1 16,0-3 1-16,0-3-3 15,3 0 0-15,0 0-1 16,0-5 0-16,3-6 2 15,3 6 0-15,0 3-3 16,-3 4 0-16,0 6-1 16,6 16 0-16,0 3 3 15,-1 2 0-15,-5 3 1 16,0 3 2-16,0-1 3 16,-3-2 0-16,0-3 0 15,-3-2-3-15,0-3-2 16,3 0 1-16,0-3-1 15,-3-5 2-15,0 0 1 16,3-5-1-16,0-6 1 16,0-5-4-16,3-5-2 15,0-8-1-15,3 5 0 16,0 3 0-16,0 2 3 16,3 6-2-16,0 3-1 0,0 4 0 15,2 12 3-15,4 7 0 16,0 5 1-16,-3 4 2 15,-3-1 1-15,-3 0 1 16,-3 0 2-16,-6 0-1 16,6-5 0-16,-9-3-3 15,9-2-2-15,-3-3-6 16,0-3-4-16,0-2-25 16,3-3-10-16,0-3-15 15,0-2-2-15,-1-6-20 16</inkml:trace>
  <inkml:trace contextRef="#ctx0" brushRef="#br0" timeOffset="44">12676 10284 180 0,'0'16'68'0,"3"-13"-36"0,3 0-31 0,0-1 14 16,0 3 1-16,0 3 2 15,3 0-3-15,0 0-1 16,0-2-8-16,0-1-4 0,5-2 1 15,1-3 0-15,3-3 3 16,-3-2-3-16,0-1 0 16,-3-2-1-16,-3-5-2 15,-3-3 1-15,-3 3-1 0,-9-3-3 16,-6 3 2 0,-3 2-1-16,0 3-2 0,-3 3 0 15,0 2 3-15,1 11 0 16,-1 8 3-16,3-3-1 15,0 6-1-15,3 0 3 16,3 2 0-16,3 3 3 16,3-1 3-16,3-2-2 15,6-2 1-15,3 2-10 16,6-5-3-16,0-8 5 16,9 5 4-16,-7-5-24 15,13-13-11-15,-3-8-31 16,-3 2-11-16,-3-5-7 15</inkml:trace>
  <inkml:trace contextRef="#ctx0" brushRef="#br0" timeOffset="45">12899 10205 124 0,'-3'5'49'0,"3"6"-26"0,3 13-14 0,0-8 16 16,0 2 6-16,-3 3 3 15,3 3-7-15,-3 0-4 16,3 0-13-16,0-6-6 0,-3-2-1 16,3-3 0-16,0-2 3 15,-3-6-5-15,3-2-1 16,-3-3-2-16,6-5 0 16,-3-6-9-16,3-5-5 15,0-10-10-15,0-6-1 16,0 3 7-16,0 0 7 0,0 5 6 15,15 8 8 1,-4 8 7-16,-2 5 9 16,-3 19 7-16,-3 3-2 15,-3-1 1-15,-3 1-1 16,0-1-2-16,0-2-10 16,0-3-6-16,-3-2-1 15,0-3 2-15,3-5-4 16,0-3-3-16,3-6 1 15,3-2 0-15,0-10-8 16,3-6-4-16,3 3 4 0,-1 2 5 16,1 9 3-16,0 2 1 15,-3 10 0-15,0 9 2 16,-3 2 5-16,0 3 6 16,-3 0-3-16,0 0 2 15,-3 0-7-15,0 0-3 16,6-3-6-16,-3-3-2 15,3-4-41-15,5-6-19 16,1-3-32 0</inkml:trace>
  <inkml:trace contextRef="#ctx0" brushRef="#br0" timeOffset="46">13370 10213 160 0,'-15'8'63'0,"6"13"-34"0,3-8-21 16,3-2 16-16,0 2 12 16,0 3 7-16,0 2-14 15,3 4-6-15,3-4-14 16,3 1-4-16,3-6-1 0,3-3 0 16,3-2 2-16,-4-8-1 15,10-5 2-15,3-5-4 16,-3-1-2-16,-6-2 0 15,-3-8-1-15,-3-6 0 16,-12 3 0-16,-6 0-3 0,-3 6 2 16,-3-1-4-16,0 6 1 15,0 3-20-15,0 2-7 16,3 2-26-16,1 4-9 16,2 4-25-1</inkml:trace>
  <inkml:trace contextRef="#ctx0" brushRef="#br0" timeOffset="47">13524 10239 168 0,'6'32'66'0,"0"-11"-36"0,0 0-20 0,-3-10 20 0,0 0-1 15,-3 2 3-15,0 0-6 16,0-2-4-16,3-1-12 15,-3-2-6-15,0-3-3 0,0 1 1 16,0-6 1-16,0 0 3 16,3-3 3-16,0-5-4 15,0-5-1-15,0 0-4 16,3-8-1-16,0-6 1 16,3 3 0-16,0 3 0 15,0 3 0-15,0 2-3 16,0 3 0-16,0 2-3 15,-1 3 1-15,1 3-26 16,0 2-9-16,6 3-130 31,3 3 59-31</inkml:trace>
  <inkml:trace contextRef="#ctx0" brushRef="#br0" timeOffset="48">13792 10184 192 0,'0'0'71'0,"3"-3"-38"0,-3 6-23 0,0-3 17 16,3 5 2-16,0 3 2 15,3 8-8-15,0 2-3 16,0 1-12-16,0 2-3 0,0-2-1 16,3-3-2-16,0-1-2 15,-3-1-2-15,3-4-1 16,-3-2-29-16,3-3-12 15,2-2-26-15,1-6-11 0,6-2 0 16</inkml:trace>
  <inkml:trace contextRef="#ctx0" brushRef="#br0" timeOffset="49">14051 10157 184 0,'-3'-2'71'0,"3"2"-38"0,-3 5-19 16,3 0 22-16,-3 3 2 15,-3 5 4-15,-6 19 3 16,-5 5 4-16,-10 8-26 16,-3 8 5-16,0 0 2 0,3 0-14 15,1-3-4-15,-4-5-9 16,6-2-3-16,0-6-31 0,3-8-12 16,13-8-55-16,-1-3-25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FB841E0-3B50-49B0-8C94-8064DC6CFFFA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4363" y="914400"/>
            <a:ext cx="3292475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40"/>
            <a:ext cx="7680960" cy="2880361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9BFC722-9CE8-4BF2-A6CB-A25CFF657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9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Announcements to re-use when quarter has a Monday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25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// warning: this program contains a TON of bugs; its goal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// is to demonstrate various ways you might corrupt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76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// warning: this program contains a TON of bugs; its goal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// is to demonstrate various ways you might corrupt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7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curly-brace</a:t>
            </a:r>
            <a:r>
              <a:rPr lang="en-US" baseline="0" dirty="0"/>
              <a:t> initialization {} will work for </a:t>
            </a:r>
            <a:r>
              <a:rPr lang="en-US" baseline="0" dirty="0" err="1"/>
              <a:t>structs</a:t>
            </a:r>
            <a:r>
              <a:rPr lang="en-US" baseline="0" dirty="0"/>
              <a:t> with fields of different types.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77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US" dirty="0"/>
              <a:t>Especially useful when dealing with </a:t>
            </a:r>
            <a:r>
              <a:rPr lang="en-US" dirty="0" err="1"/>
              <a:t>structs</a:t>
            </a:r>
            <a:r>
              <a:rPr lang="en-US" dirty="0"/>
              <a:t>.</a:t>
            </a:r>
          </a:p>
          <a:p>
            <a:pPr defTabSz="966612">
              <a:defRPr/>
            </a:pPr>
            <a:r>
              <a:rPr lang="en-US" dirty="0"/>
              <a:t>This combined </a:t>
            </a:r>
            <a:r>
              <a:rPr lang="en-US" dirty="0" err="1"/>
              <a:t>struct</a:t>
            </a:r>
            <a:r>
              <a:rPr lang="en-US" dirty="0"/>
              <a:t> and </a:t>
            </a:r>
            <a:r>
              <a:rPr lang="en-US" dirty="0" err="1"/>
              <a:t>struct</a:t>
            </a:r>
            <a:r>
              <a:rPr lang="en-US" dirty="0"/>
              <a:t> pointer</a:t>
            </a:r>
            <a:r>
              <a:rPr lang="en-US" baseline="0" dirty="0"/>
              <a:t> </a:t>
            </a:r>
            <a:r>
              <a:rPr lang="en-US" baseline="0" dirty="0" err="1"/>
              <a:t>typedef</a:t>
            </a:r>
            <a:r>
              <a:rPr lang="en-US" baseline="0" dirty="0"/>
              <a:t> does show up in system code, so while we don’t recommend writing it like this, you should be able to read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90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https://en.wikipedia.org/wiki/X86_calling_conventions#cdecl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05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209E8AA-9E33-4E1E-9B8A-A0BCF7386F2A}" type="datetime1">
              <a:rPr lang="en-US" smtClean="0"/>
              <a:t>1/13/2020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72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2A35027-0B9C-4C0D-80DA-323551E342F4}" type="datetime1">
              <a:rPr lang="en-US" smtClean="0"/>
              <a:t>1/12/2020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8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6CCB2298-754D-4348-90F8-32293A01E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6CCB2298-754D-4348-90F8-32293A01E3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92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9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6CCB2298-754D-4348-90F8-32293A01E3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Winter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82564" y="27429"/>
            <a:ext cx="137890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L04: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342884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ustomXml" Target="../ink/ink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customXml" Target="../ink/ink11.xml"/><Relationship Id="rId7" Type="http://schemas.openxmlformats.org/officeDocument/2006/relationships/customXml" Target="../ink/ink12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customXml" Target="../ink/ink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customXml" Target="../ink/ink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customXml" Target="../ink/ink16.xml"/><Relationship Id="rId4" Type="http://schemas.openxmlformats.org/officeDocument/2006/relationships/image" Target="../media/image4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justin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Data Structures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Winter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Instructor:</a:t>
            </a:r>
            <a:r>
              <a:rPr lang="en-US" sz="2400" dirty="0"/>
              <a:t>	Justin Hsia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Andrew Hu	Austin Chan	Brennan Stein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Cheng Ni	Cosmo Wang	Diya Joy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Guramrit</a:t>
            </a:r>
            <a:r>
              <a:rPr lang="en-US" sz="2000" dirty="0"/>
              <a:t> Singh	</a:t>
            </a:r>
            <a:r>
              <a:rPr lang="en-US" sz="2000" dirty="0" err="1"/>
              <a:t>Mengqi</a:t>
            </a:r>
            <a:r>
              <a:rPr lang="en-US" sz="2000" dirty="0"/>
              <a:t> Chen	Pat </a:t>
            </a:r>
            <a:r>
              <a:rPr lang="en-US" sz="2000" dirty="0" err="1"/>
              <a:t>Kosakanchit</a:t>
            </a:r>
            <a:endParaRPr lang="en-US" sz="2000" dirty="0"/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Rehaan</a:t>
            </a:r>
            <a:r>
              <a:rPr lang="en-US" sz="2000" dirty="0"/>
              <a:t> </a:t>
            </a:r>
            <a:r>
              <a:rPr lang="en-US" sz="2000" dirty="0" err="1"/>
              <a:t>Bhimar</a:t>
            </a:r>
            <a:r>
              <a:rPr lang="en-US" sz="2000" dirty="0"/>
              <a:t>	</a:t>
            </a:r>
            <a:r>
              <a:rPr lang="en-US" sz="2000" dirty="0" err="1"/>
              <a:t>Renshu</a:t>
            </a:r>
            <a:r>
              <a:rPr lang="en-US" sz="2000" dirty="0"/>
              <a:t> Gu	Travis McGaha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Zachary Keyes</a:t>
            </a:r>
          </a:p>
        </p:txBody>
      </p:sp>
    </p:spTree>
    <p:extLst>
      <p:ext uri="{BB962C8B-B14F-4D97-AF65-F5344CB8AC3E}">
        <p14:creationId xmlns:p14="http://schemas.microsoft.com/office/powerpoint/2010/main" val="3278223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is a C datatype that contains a set of fields</a:t>
            </a:r>
          </a:p>
          <a:p>
            <a:pPr lvl="1"/>
            <a:r>
              <a:rPr lang="en-US" dirty="0"/>
              <a:t>Similar to a Java class, but with no methods or constructors</a:t>
            </a:r>
          </a:p>
          <a:p>
            <a:pPr lvl="1"/>
            <a:r>
              <a:rPr lang="en-US" dirty="0"/>
              <a:t>Useful for defining new structured types of data</a:t>
            </a:r>
          </a:p>
          <a:p>
            <a:pPr lvl="1"/>
            <a:r>
              <a:rPr lang="en-US" dirty="0"/>
              <a:t>Behave similarly to primitive variables</a:t>
            </a:r>
          </a:p>
          <a:p>
            <a:pPr lvl="3"/>
            <a:endParaRPr lang="en-US" dirty="0"/>
          </a:p>
          <a:p>
            <a:r>
              <a:rPr lang="en-US" dirty="0"/>
              <a:t>Generic declaration: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10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4023360"/>
            <a:ext cx="3291840" cy="1920240"/>
          </a:xfrm>
          <a:prstGeom prst="roundRect">
            <a:avLst>
              <a:gd name="adj" fmla="val 8182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tagname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type1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name1;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};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0" y="3749040"/>
            <a:ext cx="4206240" cy="2468880"/>
          </a:xfrm>
          <a:prstGeom prst="roundRect">
            <a:avLst>
              <a:gd name="adj" fmla="val 619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following defines a new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structured datatype called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Point"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declare and initialize a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variable</a:t>
            </a:r>
            <a:endParaRPr lang="en-US" i="1" dirty="0">
              <a:solidFill>
                <a:srgbClr val="5A5A5A"/>
              </a:solidFill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origin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051141F-431D-49E4-B778-DBF5D8EC7E47}"/>
                  </a:ext>
                </a:extLst>
              </p14:cNvPr>
              <p14:cNvContentPartPr/>
              <p14:nvPr/>
            </p14:nvContentPartPr>
            <p14:xfrm>
              <a:off x="659520" y="2700360"/>
              <a:ext cx="8028720" cy="40561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051141F-431D-49E4-B778-DBF5D8EC7E4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0160" y="2691000"/>
                <a:ext cx="8047440" cy="407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057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Use “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/>
              <a:t>” to refer to a field in a </a:t>
            </a:r>
            <a:r>
              <a:rPr lang="en-US" dirty="0" err="1"/>
              <a:t>struct</a:t>
            </a:r>
            <a:endParaRPr lang="en-US" dirty="0"/>
          </a:p>
          <a:p>
            <a:r>
              <a:rPr lang="en-US" dirty="0"/>
              <a:t>Use “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/>
              <a:t>” to refer to a field from a </a:t>
            </a:r>
            <a:r>
              <a:rPr lang="en-US" dirty="0" err="1"/>
              <a:t>struct</a:t>
            </a:r>
            <a:r>
              <a:rPr lang="en-US" dirty="0"/>
              <a:t> pointer</a:t>
            </a:r>
          </a:p>
          <a:p>
            <a:pPr lvl="1"/>
            <a:r>
              <a:rPr lang="en-US" dirty="0"/>
              <a:t>Dereferences pointer first, then accesses 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3108960"/>
            <a:ext cx="7315200" cy="301752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p1 is stack allocated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p1_ptr = &amp;p1;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p1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p1_ptr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equivalent to (*p1_ptr).y = 2.0;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612648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simplestruct.c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F8553FB-DFAB-4D87-A10D-2C608BF15405}"/>
                  </a:ext>
                </a:extLst>
              </p14:cNvPr>
              <p14:cNvContentPartPr/>
              <p14:nvPr/>
            </p14:nvContentPartPr>
            <p14:xfrm>
              <a:off x="5622120" y="5637960"/>
              <a:ext cx="1248840" cy="126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F8553FB-DFAB-4D87-A10D-2C608BF154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12760" y="5628600"/>
                <a:ext cx="1267560" cy="3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2355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by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/>
              <a:t>You can assign the value of a </a:t>
            </a:r>
            <a:r>
              <a:rPr lang="en-US" dirty="0" err="1"/>
              <a:t>struct</a:t>
            </a:r>
            <a:r>
              <a:rPr lang="en-US" dirty="0"/>
              <a:t> from a </a:t>
            </a:r>
            <a:r>
              <a:rPr lang="en-US" dirty="0" err="1"/>
              <a:t>struct</a:t>
            </a:r>
            <a:r>
              <a:rPr lang="en-US" dirty="0"/>
              <a:t> of the same type – </a:t>
            </a:r>
            <a:r>
              <a:rPr lang="en-US" i="1" dirty="0"/>
              <a:t>this copies the entire contents!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2743200"/>
            <a:ext cx="8046720" cy="320040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p2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"p1: {%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f,%f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p2: {%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f,%f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p1.x, p1.y, p2.x, p2.y);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p2 = p1;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"p1: {%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f,%f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p2: {%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f,%f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p1.x, p1.y, p2.x, p2.y);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" y="5946371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structassign.c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B44E3D3-B151-435C-B5D1-DC242B6DBBFA}"/>
                  </a:ext>
                </a:extLst>
              </p14:cNvPr>
              <p14:cNvContentPartPr/>
              <p14:nvPr/>
            </p14:nvContentPartPr>
            <p14:xfrm>
              <a:off x="1183240" y="3338640"/>
              <a:ext cx="6736760" cy="21290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B44E3D3-B151-435C-B5D1-DC242B6DBBF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3880" y="3329280"/>
                <a:ext cx="6755480" cy="214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6843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typedef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format: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type name;</a:t>
            </a:r>
          </a:p>
          <a:p>
            <a:r>
              <a:rPr lang="en-US" dirty="0"/>
              <a:t>Allows you to define new data type </a:t>
            </a:r>
            <a:r>
              <a:rPr lang="en-US" i="1" dirty="0"/>
              <a:t>names</a:t>
            </a:r>
            <a:r>
              <a:rPr lang="en-US" dirty="0"/>
              <a:t>/</a:t>
            </a:r>
            <a:r>
              <a:rPr lang="en-US" i="1" dirty="0"/>
              <a:t>synonyms</a:t>
            </a:r>
          </a:p>
          <a:p>
            <a:pPr lvl="1"/>
            <a:r>
              <a:rPr lang="en-US" dirty="0"/>
              <a:t>Both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/>
              <a:t> and 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/>
              <a:t> are usable and refer to the same type</a:t>
            </a:r>
          </a:p>
          <a:p>
            <a:pPr lvl="1"/>
            <a:r>
              <a:rPr lang="en-US" dirty="0"/>
              <a:t>Be careful with pointers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before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/>
              <a:t> is part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042742" y="1371600"/>
            <a:ext cx="356616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3383280"/>
            <a:ext cx="7315200" cy="329184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make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superlong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a synonym for "unsigned long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long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superlong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make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a synonym for "char*"</a:t>
            </a: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make "Point" a synonym for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point_st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... }“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make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PointPtr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a synonym for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point_st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*"</a:t>
            </a: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point_st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superlong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superlong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similar syntax to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n, *p;"</a:t>
            </a:r>
          </a:p>
          <a:p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origin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F09F2B0-25D8-40E4-AEBB-EC3CB5D2F8F7}"/>
                  </a:ext>
                </a:extLst>
              </p14:cNvPr>
              <p14:cNvContentPartPr/>
              <p14:nvPr/>
            </p14:nvContentPartPr>
            <p14:xfrm>
              <a:off x="967320" y="5207400"/>
              <a:ext cx="7524720" cy="11052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F09F2B0-25D8-40E4-AEBB-EC3CB5D2F8F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7960" y="5198040"/>
                <a:ext cx="7543440" cy="112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740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Dynamically-allocated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You can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/>
              <a:t> </a:t>
            </a:r>
            <a:r>
              <a:rPr lang="en-US" dirty="0" err="1"/>
              <a:t>structs</a:t>
            </a:r>
            <a:r>
              <a:rPr lang="en-US" dirty="0"/>
              <a:t>, just like other data type</a:t>
            </a:r>
          </a:p>
          <a:p>
            <a:pPr lvl="1"/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/>
              <a:t> is particularly helpful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05840" y="2834640"/>
            <a:ext cx="7132320" cy="365760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complex number is a + bi</a:t>
            </a: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real component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imaginary component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note that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ComplexPtr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equivalent to Complex*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ComplexPtr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Complex*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-&gt;real = real;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6467302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complexstruct.c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399F335-3E45-4992-B97F-2834145DD27B}"/>
                  </a:ext>
                </a:extLst>
              </p14:cNvPr>
              <p14:cNvContentPartPr/>
              <p14:nvPr/>
            </p14:nvContentPartPr>
            <p14:xfrm>
              <a:off x="111960" y="4457880"/>
              <a:ext cx="1195200" cy="4878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399F335-3E45-4992-B97F-2834145DD2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600" y="4448520"/>
                <a:ext cx="1213920" cy="50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013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Structs</a:t>
            </a:r>
            <a:r>
              <a:rPr lang="en-US" dirty="0"/>
              <a:t> as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 err="1"/>
              <a:t>Structs</a:t>
            </a:r>
            <a:r>
              <a:rPr lang="en-US" dirty="0"/>
              <a:t> are passed by value, like everything else in C</a:t>
            </a:r>
          </a:p>
          <a:p>
            <a:pPr lvl="1"/>
            <a:r>
              <a:rPr lang="en-US" dirty="0"/>
              <a:t>Entire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/>
              <a:t>is copied – where?</a:t>
            </a:r>
            <a:endParaRPr lang="en-US" dirty="0"/>
          </a:p>
          <a:p>
            <a:pPr lvl="1"/>
            <a:r>
              <a:rPr lang="en-US" dirty="0"/>
              <a:t>To manipulate a </a:t>
            </a:r>
            <a:r>
              <a:rPr lang="en-US" dirty="0" err="1"/>
              <a:t>struct</a:t>
            </a:r>
            <a:r>
              <a:rPr lang="en-US" dirty="0"/>
              <a:t> argument, pass a pointer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05840" y="2926080"/>
            <a:ext cx="7132320" cy="374904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DoubleXBroken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  {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DoubleXWorks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{ p-&gt;x *=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DoubleXBroken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"(%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d,%d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prints: (  ,  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DoubleXWorks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(&amp;a);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"(%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d,%d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prints: (  ,  )</a:t>
            </a:r>
            <a:endParaRPr lang="en-US" sz="1100" i="1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F406C1-5A4E-495A-8275-7D846311195D}"/>
              </a:ext>
            </a:extLst>
          </p:cNvPr>
          <p:cNvSpPr txBox="1"/>
          <p:nvPr/>
        </p:nvSpPr>
        <p:spPr>
          <a:xfrm>
            <a:off x="5852160" y="292608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structarg.c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59D90A2-98F4-49A9-958F-A6503DA0715B}"/>
                  </a:ext>
                </a:extLst>
              </p14:cNvPr>
              <p14:cNvContentPartPr/>
              <p14:nvPr/>
            </p14:nvContentPartPr>
            <p14:xfrm>
              <a:off x="5148360" y="1886040"/>
              <a:ext cx="3832200" cy="42181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59D90A2-98F4-49A9-958F-A6503DA0715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39000" y="1876680"/>
                <a:ext cx="3850920" cy="423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4258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Exact method of return depends on calling conventions</a:t>
            </a:r>
          </a:p>
          <a:p>
            <a:pPr lvl="1"/>
            <a:r>
              <a:rPr lang="en-US" dirty="0"/>
              <a:t>Often in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/>
              <a:t> and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dirty="0"/>
              <a:t> for small </a:t>
            </a:r>
            <a:r>
              <a:rPr lang="en-US" dirty="0" err="1"/>
              <a:t>structs</a:t>
            </a:r>
            <a:endParaRPr lang="en-US" dirty="0"/>
          </a:p>
          <a:p>
            <a:pPr lvl="1"/>
            <a:r>
              <a:rPr lang="en-US" dirty="0"/>
              <a:t>Often returned in memory for larger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05840" y="2926080"/>
            <a:ext cx="7132320" cy="320040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complex number is a + bi</a:t>
            </a: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real component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imaginary component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-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-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returns a copy of </a:t>
            </a:r>
            <a:r>
              <a:rPr lang="en-US" sz="160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612648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complexstruct.c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AC2159D1-1551-45E8-85BE-3E048FE57413}"/>
                  </a:ext>
                </a:extLst>
              </p14:cNvPr>
              <p14:cNvContentPartPr/>
              <p14:nvPr/>
            </p14:nvContentPartPr>
            <p14:xfrm>
              <a:off x="60840" y="4561560"/>
              <a:ext cx="1292400" cy="13748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C2159D1-1551-45E8-85BE-3E048FE5741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480" y="4552200"/>
                <a:ext cx="1311120" cy="139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527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Copy of </a:t>
            </a:r>
            <a:r>
              <a:rPr lang="en-US" dirty="0" err="1"/>
              <a:t>Struct</a:t>
            </a:r>
            <a:r>
              <a:rPr lang="en-US" dirty="0"/>
              <a:t> or Pointer?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Value passed</a:t>
            </a:r>
            <a:r>
              <a:rPr lang="en-US" dirty="0"/>
              <a:t>:  passing a pointer is cheaper and takes less space unless </a:t>
            </a:r>
            <a:r>
              <a:rPr lang="en-US" dirty="0" err="1"/>
              <a:t>struct</a:t>
            </a:r>
            <a:r>
              <a:rPr lang="en-US" dirty="0"/>
              <a:t> is small</a:t>
            </a:r>
          </a:p>
          <a:p>
            <a:pPr lvl="3"/>
            <a:endParaRPr lang="en-US" dirty="0"/>
          </a:p>
          <a:p>
            <a:r>
              <a:rPr lang="en-US" u="sng" dirty="0"/>
              <a:t>Field access</a:t>
            </a:r>
            <a:r>
              <a:rPr lang="en-US" dirty="0"/>
              <a:t>:  indirect accesses through pointers are a bit more expensive and can be harder for compiler to optimize</a:t>
            </a:r>
          </a:p>
          <a:p>
            <a:pPr lvl="3"/>
            <a:endParaRPr lang="en-US" dirty="0"/>
          </a:p>
          <a:p>
            <a:r>
              <a:rPr lang="en-US" dirty="0"/>
              <a:t>For small </a:t>
            </a:r>
            <a:r>
              <a:rPr lang="en-US" dirty="0" err="1"/>
              <a:t>stucts</a:t>
            </a:r>
            <a:r>
              <a:rPr lang="en-US" dirty="0"/>
              <a:t> (like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complex_st</a:t>
            </a:r>
            <a:r>
              <a:rPr lang="en-US" dirty="0"/>
              <a:t>), passing a copy of the struct can be faster and often preferred if function only reads data; for large structs use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17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9119FA7-C36C-41D0-84BA-43A5C5542272}"/>
              </a:ext>
            </a:extLst>
          </p:cNvPr>
          <p:cNvGrpSpPr/>
          <p:nvPr/>
        </p:nvGrpSpPr>
        <p:grpSpPr>
          <a:xfrm>
            <a:off x="8229600" y="365760"/>
            <a:ext cx="914400" cy="914400"/>
            <a:chOff x="8229600" y="365760"/>
            <a:chExt cx="914400" cy="9144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2F59A5F-B92C-4D9B-8B0E-9498232F44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365760"/>
              <a:ext cx="914400" cy="914400"/>
            </a:xfrm>
            <a:prstGeom prst="rect">
              <a:avLst/>
            </a:prstGeom>
            <a:effectLst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633AC33-8155-4834-8F9F-BB465BCBE428}"/>
                </a:ext>
              </a:extLst>
            </p:cNvPr>
            <p:cNvSpPr txBox="1"/>
            <p:nvPr/>
          </p:nvSpPr>
          <p:spPr>
            <a:xfrm>
              <a:off x="8229600" y="548640"/>
              <a:ext cx="914400" cy="548640"/>
            </a:xfrm>
            <a:prstGeom prst="rect">
              <a:avLst/>
            </a:prstGeom>
            <a:noFill/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STYLE</a:t>
              </a: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TIP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C445CBD-F3CD-40E5-B9B5-33A24F4D843C}"/>
                  </a:ext>
                </a:extLst>
              </p14:cNvPr>
              <p14:cNvContentPartPr/>
              <p14:nvPr/>
            </p14:nvContentPartPr>
            <p14:xfrm>
              <a:off x="2200320" y="1803640"/>
              <a:ext cx="4326480" cy="1917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C445CBD-F3CD-40E5-B9B5-33A24F4D843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90960" y="1794280"/>
                <a:ext cx="4345200" cy="193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342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Heap-allocated Memory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</a:p>
          <a:p>
            <a:pPr lvl="1"/>
            <a:r>
              <a:rPr lang="en-US" dirty="0"/>
              <a:t>Memory leaks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s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</a:p>
          <a:p>
            <a:r>
              <a:rPr lang="en-US" b="1" dirty="0">
                <a:solidFill>
                  <a:srgbClr val="4B2A85"/>
                </a:solidFill>
              </a:rPr>
              <a:t>Generic Data Structures in C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40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Linked List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Each node in a linear, singly-linked list contains:</a:t>
            </a:r>
          </a:p>
          <a:p>
            <a:pPr lvl="1"/>
            <a:r>
              <a:rPr lang="en-US" dirty="0"/>
              <a:t>Some element as its payload</a:t>
            </a:r>
          </a:p>
          <a:p>
            <a:pPr lvl="1"/>
            <a:r>
              <a:rPr lang="en-US" dirty="0"/>
              <a:t>A pointer to the next node in the linked list</a:t>
            </a:r>
          </a:p>
          <a:p>
            <a:pPr lvl="2"/>
            <a:r>
              <a:rPr lang="en-US" dirty="0"/>
              <a:t>This pointer is </a:t>
            </a:r>
            <a:r>
              <a:rPr lang="en-US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(or some other indicator) in the last node in the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19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554480" y="4023360"/>
            <a:ext cx="6035040" cy="369332"/>
            <a:chOff x="1554480" y="4206240"/>
            <a:chExt cx="6035040" cy="369332"/>
          </a:xfrm>
        </p:grpSpPr>
        <p:grpSp>
          <p:nvGrpSpPr>
            <p:cNvPr id="8" name="Group 7"/>
            <p:cNvGrpSpPr/>
            <p:nvPr/>
          </p:nvGrpSpPr>
          <p:grpSpPr>
            <a:xfrm>
              <a:off x="1554480" y="4206240"/>
              <a:ext cx="1645920" cy="369332"/>
              <a:chOff x="1828800" y="4572000"/>
              <a:chExt cx="1645920" cy="36933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828800" y="4572000"/>
                <a:ext cx="12801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Element Z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108960" y="4572000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943600" y="4206240"/>
              <a:ext cx="1645920" cy="369332"/>
              <a:chOff x="1828800" y="4572000"/>
              <a:chExt cx="1645920" cy="369332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1828800" y="4572000"/>
                <a:ext cx="12801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Element X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108960" y="4572000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749040" y="4206240"/>
              <a:ext cx="1645920" cy="369332"/>
              <a:chOff x="1828800" y="4572000"/>
              <a:chExt cx="1645920" cy="369332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828800" y="4572000"/>
                <a:ext cx="12801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Element Y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108960" y="4572000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7223760" y="4206240"/>
                  <a:ext cx="365760" cy="369332"/>
                </a:xfrm>
                <a:prstGeom prst="rect">
                  <a:avLst/>
                </a:prstGeom>
                <a:noFill/>
                <a:effectLst/>
              </p:spPr>
              <p:txBody>
                <a:bodyPr wrap="square" t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MU Bright" panose="02000603000000000000" pitchFamily="2" charset="0"/>
                          </a:rPr>
                          <m:t>∅</m:t>
                        </m:r>
                      </m:oMath>
                    </m:oMathPara>
                  </a14:m>
                  <a:endParaRPr lang="en-US" dirty="0" err="1">
                    <a:solidFill>
                      <a:srgbClr val="FFC000"/>
                    </a:solidFill>
                    <a:effectLst>
                      <a:glow rad="254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3760" y="4206240"/>
                  <a:ext cx="365760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8333" r="-10000" b="-16393"/>
                  </a:stretch>
                </a:blipFill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Arrow Connector 16"/>
            <p:cNvCxnSpPr/>
            <p:nvPr/>
          </p:nvCxnSpPr>
          <p:spPr bwMode="auto">
            <a:xfrm>
              <a:off x="3017520" y="4390906"/>
              <a:ext cx="7315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stealth"/>
            </a:ln>
            <a:effectLst>
              <a:glow rad="25400">
                <a:schemeClr val="tx1"/>
              </a:glow>
            </a:effec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5212080" y="4389120"/>
              <a:ext cx="7315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stealth"/>
            </a:ln>
            <a:effectLst>
              <a:glow rad="25400">
                <a:schemeClr val="tx1"/>
              </a:glow>
            </a:effectLst>
          </p:spPr>
        </p:cxnSp>
      </p:grpSp>
      <p:sp>
        <p:nvSpPr>
          <p:cNvPr id="20" name="TextBox 19"/>
          <p:cNvSpPr txBox="1"/>
          <p:nvPr/>
        </p:nvSpPr>
        <p:spPr>
          <a:xfrm>
            <a:off x="731520" y="5077198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4400" y="5395761"/>
            <a:ext cx="365760" cy="369332"/>
          </a:xfrm>
          <a:prstGeom prst="rect">
            <a:avLst/>
          </a:prstGeom>
          <a:solidFill>
            <a:srgbClr val="D6D6F5"/>
          </a:solidFill>
          <a:ln w="254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4" name="Elbow Connector 23"/>
          <p:cNvCxnSpPr/>
          <p:nvPr/>
        </p:nvCxnSpPr>
        <p:spPr bwMode="auto">
          <a:xfrm rot="5400000" flipH="1" flipV="1">
            <a:off x="754873" y="4735099"/>
            <a:ext cx="1187735" cy="502920"/>
          </a:xfrm>
          <a:prstGeom prst="bentConnector3">
            <a:avLst>
              <a:gd name="adj1" fmla="val -391"/>
            </a:avLst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98FADB1E-2670-4B41-91F7-6A874BD140FE}"/>
                  </a:ext>
                </a:extLst>
              </p14:cNvPr>
              <p14:cNvContentPartPr/>
              <p14:nvPr/>
            </p14:nvContentPartPr>
            <p14:xfrm>
              <a:off x="687600" y="1740600"/>
              <a:ext cx="6435360" cy="425592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98FADB1E-2670-4B41-91F7-6A874BD140F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8240" y="1731240"/>
                <a:ext cx="6454080" cy="427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3186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ex0 grades released, ex3 released today</a:t>
            </a:r>
          </a:p>
          <a:p>
            <a:pPr lvl="1"/>
            <a:r>
              <a:rPr lang="en-US" dirty="0"/>
              <a:t>Regrade requests: open 24 </a:t>
            </a:r>
            <a:r>
              <a:rPr lang="en-US" dirty="0" err="1"/>
              <a:t>hr</a:t>
            </a:r>
            <a:r>
              <a:rPr lang="en-US" dirty="0"/>
              <a:t> after, close 72 </a:t>
            </a:r>
            <a:r>
              <a:rPr lang="en-US" dirty="0" err="1"/>
              <a:t>hr</a:t>
            </a:r>
            <a:r>
              <a:rPr lang="en-US" dirty="0"/>
              <a:t> after release</a:t>
            </a:r>
          </a:p>
          <a:p>
            <a:pPr lvl="3"/>
            <a:endParaRPr lang="en-US" dirty="0"/>
          </a:p>
          <a:p>
            <a:r>
              <a:rPr lang="en-US" dirty="0"/>
              <a:t>We </a:t>
            </a:r>
            <a:r>
              <a:rPr lang="en-US" i="1" dirty="0"/>
              <a:t>highly</a:t>
            </a:r>
            <a:r>
              <a:rPr lang="en-US" dirty="0"/>
              <a:t> recommend doing the extra exercises</a:t>
            </a:r>
          </a:p>
          <a:p>
            <a:pPr lvl="1"/>
            <a:r>
              <a:rPr lang="en-US" dirty="0"/>
              <a:t>Also, can Google for “C pointer exercises”</a:t>
            </a:r>
          </a:p>
          <a:p>
            <a:pPr lvl="1"/>
            <a:r>
              <a:rPr lang="en-US" dirty="0"/>
              <a:t>You MUST master pointers quickly, or you’ll have trouble the rest of the course (including hw1)</a:t>
            </a:r>
          </a:p>
          <a:p>
            <a:pPr lvl="3"/>
            <a:endParaRPr lang="en-US" dirty="0"/>
          </a:p>
          <a:p>
            <a:r>
              <a:rPr lang="en-US" dirty="0"/>
              <a:t>hw0 due tonight </a:t>
            </a:r>
            <a:r>
              <a:rPr lang="en-US" i="1" dirty="0"/>
              <a:t>before</a:t>
            </a:r>
            <a:r>
              <a:rPr lang="en-US" dirty="0"/>
              <a:t> 11:59 pm (and 0 seconds)</a:t>
            </a:r>
          </a:p>
          <a:p>
            <a:pPr lvl="1"/>
            <a:r>
              <a:rPr lang="en-US" dirty="0"/>
              <a:t>Git: add/commit/push, then tag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hw0-final</a:t>
            </a:r>
            <a:r>
              <a:rPr lang="en-US" dirty="0"/>
              <a:t>, then push tag</a:t>
            </a:r>
          </a:p>
          <a:p>
            <a:pPr lvl="2"/>
            <a:r>
              <a:rPr lang="en-US" dirty="0"/>
              <a:t>Then clone your repo somewhere totally different and do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hw0-final</a:t>
            </a:r>
            <a:r>
              <a:rPr lang="en-US" dirty="0"/>
              <a:t> and verify that all is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15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Let’s represent a linked list node with a </a:t>
            </a:r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/>
              <a:t>Assume each element is an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2377440"/>
            <a:ext cx="4389120" cy="356616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n1, n2;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n1.element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n1.next = &amp;n2;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n2.element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n2.next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" y="594360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manual_list.c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035040" y="4389120"/>
            <a:ext cx="2011680" cy="646331"/>
            <a:chOff x="6082145" y="4554964"/>
            <a:chExt cx="2011680" cy="646331"/>
          </a:xfrm>
        </p:grpSpPr>
        <p:sp>
          <p:nvSpPr>
            <p:cNvPr id="16" name="TextBox 1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7636625" y="4804756"/>
                  <a:ext cx="365760" cy="369332"/>
                </a:xfrm>
                <a:prstGeom prst="rect">
                  <a:avLst/>
                </a:prstGeom>
                <a:noFill/>
              </p:spPr>
              <p:txBody>
                <a:bodyPr wrap="square" t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MU Bright" panose="02000603000000000000" pitchFamily="2" charset="0"/>
                          </a:rPr>
                          <m:t>∅</m:t>
                        </m:r>
                      </m:oMath>
                    </m:oMathPara>
                  </a14:m>
                  <a:endParaRPr lang="en-US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6625" y="4804756"/>
                  <a:ext cx="365760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8333" r="-10000" b="-163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TextBox 19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82145" y="4801185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n2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35040" y="3383280"/>
            <a:ext cx="2011680" cy="646331"/>
            <a:chOff x="6082145" y="4554964"/>
            <a:chExt cx="2011680" cy="646331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82145" y="4801185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n1</a:t>
              </a:r>
            </a:p>
          </p:txBody>
        </p:sp>
      </p:grpSp>
      <p:sp>
        <p:nvSpPr>
          <p:cNvPr id="33" name="Freeform 32"/>
          <p:cNvSpPr/>
          <p:nvPr/>
        </p:nvSpPr>
        <p:spPr bwMode="auto">
          <a:xfrm>
            <a:off x="6433255" y="3801687"/>
            <a:ext cx="1366631" cy="831273"/>
          </a:xfrm>
          <a:custGeom>
            <a:avLst/>
            <a:gdLst>
              <a:gd name="connsiteX0" fmla="*/ 1319749 w 1366631"/>
              <a:gd name="connsiteY0" fmla="*/ 0 h 831273"/>
              <a:gd name="connsiteX1" fmla="*/ 1364083 w 1366631"/>
              <a:gd name="connsiteY1" fmla="*/ 149629 h 831273"/>
              <a:gd name="connsiteX2" fmla="*/ 1358541 w 1366631"/>
              <a:gd name="connsiteY2" fmla="*/ 299258 h 831273"/>
              <a:gd name="connsiteX3" fmla="*/ 1330832 w 1366631"/>
              <a:gd name="connsiteY3" fmla="*/ 338051 h 831273"/>
              <a:gd name="connsiteX4" fmla="*/ 1308665 w 1366631"/>
              <a:gd name="connsiteY4" fmla="*/ 371302 h 831273"/>
              <a:gd name="connsiteX5" fmla="*/ 1258789 w 1366631"/>
              <a:gd name="connsiteY5" fmla="*/ 404553 h 831273"/>
              <a:gd name="connsiteX6" fmla="*/ 1242163 w 1366631"/>
              <a:gd name="connsiteY6" fmla="*/ 415637 h 831273"/>
              <a:gd name="connsiteX7" fmla="*/ 1225538 w 1366631"/>
              <a:gd name="connsiteY7" fmla="*/ 421178 h 831273"/>
              <a:gd name="connsiteX8" fmla="*/ 1175661 w 1366631"/>
              <a:gd name="connsiteY8" fmla="*/ 432262 h 831273"/>
              <a:gd name="connsiteX9" fmla="*/ 1092534 w 1366631"/>
              <a:gd name="connsiteY9" fmla="*/ 443346 h 831273"/>
              <a:gd name="connsiteX10" fmla="*/ 976156 w 1366631"/>
              <a:gd name="connsiteY10" fmla="*/ 448888 h 831273"/>
              <a:gd name="connsiteX11" fmla="*/ 937363 w 1366631"/>
              <a:gd name="connsiteY11" fmla="*/ 443346 h 831273"/>
              <a:gd name="connsiteX12" fmla="*/ 665814 w 1366631"/>
              <a:gd name="connsiteY12" fmla="*/ 432262 h 831273"/>
              <a:gd name="connsiteX13" fmla="*/ 577145 w 1366631"/>
              <a:gd name="connsiteY13" fmla="*/ 426720 h 831273"/>
              <a:gd name="connsiteX14" fmla="*/ 538352 w 1366631"/>
              <a:gd name="connsiteY14" fmla="*/ 432262 h 831273"/>
              <a:gd name="connsiteX15" fmla="*/ 482934 w 1366631"/>
              <a:gd name="connsiteY15" fmla="*/ 437804 h 831273"/>
              <a:gd name="connsiteX16" fmla="*/ 449683 w 1366631"/>
              <a:gd name="connsiteY16" fmla="*/ 432262 h 831273"/>
              <a:gd name="connsiteX17" fmla="*/ 416432 w 1366631"/>
              <a:gd name="connsiteY17" fmla="*/ 437804 h 831273"/>
              <a:gd name="connsiteX18" fmla="*/ 372098 w 1366631"/>
              <a:gd name="connsiteY18" fmla="*/ 443346 h 831273"/>
              <a:gd name="connsiteX19" fmla="*/ 322221 w 1366631"/>
              <a:gd name="connsiteY19" fmla="*/ 448888 h 831273"/>
              <a:gd name="connsiteX20" fmla="*/ 233552 w 1366631"/>
              <a:gd name="connsiteY20" fmla="*/ 459971 h 831273"/>
              <a:gd name="connsiteX21" fmla="*/ 211385 w 1366631"/>
              <a:gd name="connsiteY21" fmla="*/ 465513 h 831273"/>
              <a:gd name="connsiteX22" fmla="*/ 167050 w 1366631"/>
              <a:gd name="connsiteY22" fmla="*/ 471055 h 831273"/>
              <a:gd name="connsiteX23" fmla="*/ 122716 w 1366631"/>
              <a:gd name="connsiteY23" fmla="*/ 493222 h 831273"/>
              <a:gd name="connsiteX24" fmla="*/ 106090 w 1366631"/>
              <a:gd name="connsiteY24" fmla="*/ 498764 h 831273"/>
              <a:gd name="connsiteX25" fmla="*/ 34047 w 1366631"/>
              <a:gd name="connsiteY25" fmla="*/ 565266 h 831273"/>
              <a:gd name="connsiteX26" fmla="*/ 17421 w 1366631"/>
              <a:gd name="connsiteY26" fmla="*/ 609600 h 831273"/>
              <a:gd name="connsiteX27" fmla="*/ 6338 w 1366631"/>
              <a:gd name="connsiteY27" fmla="*/ 626226 h 831273"/>
              <a:gd name="connsiteX28" fmla="*/ 6338 w 1366631"/>
              <a:gd name="connsiteY28" fmla="*/ 709353 h 831273"/>
              <a:gd name="connsiteX29" fmla="*/ 22963 w 1366631"/>
              <a:gd name="connsiteY29" fmla="*/ 731520 h 831273"/>
              <a:gd name="connsiteX30" fmla="*/ 28505 w 1366631"/>
              <a:gd name="connsiteY30" fmla="*/ 748146 h 831273"/>
              <a:gd name="connsiteX31" fmla="*/ 39589 w 1366631"/>
              <a:gd name="connsiteY31" fmla="*/ 764771 h 831273"/>
              <a:gd name="connsiteX32" fmla="*/ 89465 w 1366631"/>
              <a:gd name="connsiteY32" fmla="*/ 809106 h 831273"/>
              <a:gd name="connsiteX33" fmla="*/ 122716 w 1366631"/>
              <a:gd name="connsiteY33" fmla="*/ 831273 h 83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366631" h="831273">
                <a:moveTo>
                  <a:pt x="1319749" y="0"/>
                </a:moveTo>
                <a:cubicBezTo>
                  <a:pt x="1334527" y="49876"/>
                  <a:pt x="1357396" y="98041"/>
                  <a:pt x="1364083" y="149629"/>
                </a:cubicBezTo>
                <a:cubicBezTo>
                  <a:pt x="1370499" y="199125"/>
                  <a:pt x="1363348" y="249580"/>
                  <a:pt x="1358541" y="299258"/>
                </a:cubicBezTo>
                <a:cubicBezTo>
                  <a:pt x="1356641" y="318891"/>
                  <a:pt x="1341263" y="324640"/>
                  <a:pt x="1330832" y="338051"/>
                </a:cubicBezTo>
                <a:cubicBezTo>
                  <a:pt x="1322654" y="348566"/>
                  <a:pt x="1319749" y="363913"/>
                  <a:pt x="1308665" y="371302"/>
                </a:cubicBezTo>
                <a:lnTo>
                  <a:pt x="1258789" y="404553"/>
                </a:lnTo>
                <a:cubicBezTo>
                  <a:pt x="1253247" y="408248"/>
                  <a:pt x="1248482" y="413531"/>
                  <a:pt x="1242163" y="415637"/>
                </a:cubicBezTo>
                <a:cubicBezTo>
                  <a:pt x="1236621" y="417484"/>
                  <a:pt x="1231155" y="419573"/>
                  <a:pt x="1225538" y="421178"/>
                </a:cubicBezTo>
                <a:cubicBezTo>
                  <a:pt x="1209970" y="425626"/>
                  <a:pt x="1191376" y="429405"/>
                  <a:pt x="1175661" y="432262"/>
                </a:cubicBezTo>
                <a:cubicBezTo>
                  <a:pt x="1148283" y="437240"/>
                  <a:pt x="1120271" y="441497"/>
                  <a:pt x="1092534" y="443346"/>
                </a:cubicBezTo>
                <a:cubicBezTo>
                  <a:pt x="1053783" y="445929"/>
                  <a:pt x="1014949" y="447041"/>
                  <a:pt x="976156" y="448888"/>
                </a:cubicBezTo>
                <a:cubicBezTo>
                  <a:pt x="963225" y="447041"/>
                  <a:pt x="950376" y="444478"/>
                  <a:pt x="937363" y="443346"/>
                </a:cubicBezTo>
                <a:cubicBezTo>
                  <a:pt x="852378" y="435956"/>
                  <a:pt x="745352" y="434672"/>
                  <a:pt x="665814" y="432262"/>
                </a:cubicBezTo>
                <a:cubicBezTo>
                  <a:pt x="636258" y="430415"/>
                  <a:pt x="606759" y="426720"/>
                  <a:pt x="577145" y="426720"/>
                </a:cubicBezTo>
                <a:cubicBezTo>
                  <a:pt x="564083" y="426720"/>
                  <a:pt x="551325" y="430736"/>
                  <a:pt x="538352" y="432262"/>
                </a:cubicBezTo>
                <a:cubicBezTo>
                  <a:pt x="519914" y="434431"/>
                  <a:pt x="501407" y="435957"/>
                  <a:pt x="482934" y="437804"/>
                </a:cubicBezTo>
                <a:cubicBezTo>
                  <a:pt x="471850" y="435957"/>
                  <a:pt x="460920" y="432262"/>
                  <a:pt x="449683" y="432262"/>
                </a:cubicBezTo>
                <a:cubicBezTo>
                  <a:pt x="438446" y="432262"/>
                  <a:pt x="427556" y="436215"/>
                  <a:pt x="416432" y="437804"/>
                </a:cubicBezTo>
                <a:cubicBezTo>
                  <a:pt x="401689" y="439910"/>
                  <a:pt x="386889" y="441606"/>
                  <a:pt x="372098" y="443346"/>
                </a:cubicBezTo>
                <a:lnTo>
                  <a:pt x="322221" y="448888"/>
                </a:lnTo>
                <a:cubicBezTo>
                  <a:pt x="195700" y="464702"/>
                  <a:pt x="387555" y="442859"/>
                  <a:pt x="233552" y="459971"/>
                </a:cubicBezTo>
                <a:cubicBezTo>
                  <a:pt x="226163" y="461818"/>
                  <a:pt x="218898" y="464261"/>
                  <a:pt x="211385" y="465513"/>
                </a:cubicBezTo>
                <a:cubicBezTo>
                  <a:pt x="196694" y="467962"/>
                  <a:pt x="181562" y="467706"/>
                  <a:pt x="167050" y="471055"/>
                </a:cubicBezTo>
                <a:cubicBezTo>
                  <a:pt x="131432" y="479274"/>
                  <a:pt x="148773" y="480193"/>
                  <a:pt x="122716" y="493222"/>
                </a:cubicBezTo>
                <a:cubicBezTo>
                  <a:pt x="117491" y="495835"/>
                  <a:pt x="111632" y="496917"/>
                  <a:pt x="106090" y="498764"/>
                </a:cubicBezTo>
                <a:cubicBezTo>
                  <a:pt x="76361" y="521887"/>
                  <a:pt x="52813" y="533989"/>
                  <a:pt x="34047" y="565266"/>
                </a:cubicBezTo>
                <a:cubicBezTo>
                  <a:pt x="9551" y="606093"/>
                  <a:pt x="32711" y="579020"/>
                  <a:pt x="17421" y="609600"/>
                </a:cubicBezTo>
                <a:cubicBezTo>
                  <a:pt x="14442" y="615557"/>
                  <a:pt x="10032" y="620684"/>
                  <a:pt x="6338" y="626226"/>
                </a:cubicBezTo>
                <a:cubicBezTo>
                  <a:pt x="878" y="658984"/>
                  <a:pt x="-4661" y="673606"/>
                  <a:pt x="6338" y="709353"/>
                </a:cubicBezTo>
                <a:cubicBezTo>
                  <a:pt x="9054" y="718181"/>
                  <a:pt x="17421" y="724131"/>
                  <a:pt x="22963" y="731520"/>
                </a:cubicBezTo>
                <a:cubicBezTo>
                  <a:pt x="24810" y="737062"/>
                  <a:pt x="25892" y="742921"/>
                  <a:pt x="28505" y="748146"/>
                </a:cubicBezTo>
                <a:cubicBezTo>
                  <a:pt x="31484" y="754103"/>
                  <a:pt x="35718" y="759351"/>
                  <a:pt x="39589" y="764771"/>
                </a:cubicBezTo>
                <a:cubicBezTo>
                  <a:pt x="53798" y="784663"/>
                  <a:pt x="63541" y="800465"/>
                  <a:pt x="89465" y="809106"/>
                </a:cubicBezTo>
                <a:cubicBezTo>
                  <a:pt x="126221" y="821357"/>
                  <a:pt x="122716" y="808506"/>
                  <a:pt x="122716" y="831273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" name="Ink 13"/>
              <p14:cNvContentPartPr/>
              <p14:nvPr/>
            </p14:nvContentPartPr>
            <p14:xfrm>
              <a:off x="2634480" y="3932557"/>
              <a:ext cx="1202760" cy="17748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28000" y="3928597"/>
                <a:ext cx="1212480" cy="18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757C629-AE30-4945-94A6-B395631D3166}"/>
                  </a:ext>
                </a:extLst>
              </p14:cNvPr>
              <p14:cNvContentPartPr/>
              <p14:nvPr/>
            </p14:nvContentPartPr>
            <p14:xfrm>
              <a:off x="731520" y="2122200"/>
              <a:ext cx="6766560" cy="1356037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757C629-AE30-4945-94A6-B395631D316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22160" y="2112841"/>
                <a:ext cx="6785280" cy="137475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8952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 bwMode="auto">
          <a:xfrm>
            <a:off x="274320" y="5184648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3DF4A1D0-E1C2-48F3-8676-22C1441BCA6D}"/>
                  </a:ext>
                </a:extLst>
              </p14:cNvPr>
              <p14:cNvContentPartPr/>
              <p14:nvPr/>
            </p14:nvContentPartPr>
            <p14:xfrm>
              <a:off x="2022840" y="1968840"/>
              <a:ext cx="5446080" cy="334728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3DF4A1D0-E1C2-48F3-8676-22C1441BCA6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13480" y="1959480"/>
                <a:ext cx="5464800" cy="336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1357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32" name="TextBox 31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41" name="TextBox 40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44" name="TextBox 43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5A5A5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5A5A5A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27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 bwMode="auto">
          <a:xfrm>
            <a:off x="274320" y="2990088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1828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32" name="TextBox 31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41" name="TextBox 40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44" name="TextBox 43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5A5A5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5A5A5A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 bwMode="auto">
          <a:xfrm>
            <a:off x="6668056" y="3842266"/>
            <a:ext cx="1180544" cy="1302327"/>
          </a:xfrm>
          <a:custGeom>
            <a:avLst/>
            <a:gdLst>
              <a:gd name="connsiteX0" fmla="*/ 1147156 w 1180544"/>
              <a:gd name="connsiteY0" fmla="*/ 0 h 1302327"/>
              <a:gd name="connsiteX1" fmla="*/ 1180407 w 1180544"/>
              <a:gd name="connsiteY1" fmla="*/ 155171 h 1302327"/>
              <a:gd name="connsiteX2" fmla="*/ 1124989 w 1180544"/>
              <a:gd name="connsiteY2" fmla="*/ 537556 h 1302327"/>
              <a:gd name="connsiteX3" fmla="*/ 1119447 w 1180544"/>
              <a:gd name="connsiteY3" fmla="*/ 554182 h 1302327"/>
              <a:gd name="connsiteX4" fmla="*/ 1102822 w 1180544"/>
              <a:gd name="connsiteY4" fmla="*/ 570807 h 1302327"/>
              <a:gd name="connsiteX5" fmla="*/ 1064029 w 1180544"/>
              <a:gd name="connsiteY5" fmla="*/ 615142 h 1302327"/>
              <a:gd name="connsiteX6" fmla="*/ 1047404 w 1180544"/>
              <a:gd name="connsiteY6" fmla="*/ 626226 h 1302327"/>
              <a:gd name="connsiteX7" fmla="*/ 1014153 w 1180544"/>
              <a:gd name="connsiteY7" fmla="*/ 637309 h 1302327"/>
              <a:gd name="connsiteX8" fmla="*/ 997527 w 1180544"/>
              <a:gd name="connsiteY8" fmla="*/ 642851 h 1302327"/>
              <a:gd name="connsiteX9" fmla="*/ 886691 w 1180544"/>
              <a:gd name="connsiteY9" fmla="*/ 659476 h 1302327"/>
              <a:gd name="connsiteX10" fmla="*/ 798022 w 1180544"/>
              <a:gd name="connsiteY10" fmla="*/ 676102 h 1302327"/>
              <a:gd name="connsiteX11" fmla="*/ 770313 w 1180544"/>
              <a:gd name="connsiteY11" fmla="*/ 681644 h 1302327"/>
              <a:gd name="connsiteX12" fmla="*/ 709353 w 1180544"/>
              <a:gd name="connsiteY12" fmla="*/ 687186 h 1302327"/>
              <a:gd name="connsiteX13" fmla="*/ 626225 w 1180544"/>
              <a:gd name="connsiteY13" fmla="*/ 692727 h 1302327"/>
              <a:gd name="connsiteX14" fmla="*/ 537556 w 1180544"/>
              <a:gd name="connsiteY14" fmla="*/ 703811 h 1302327"/>
              <a:gd name="connsiteX15" fmla="*/ 459971 w 1180544"/>
              <a:gd name="connsiteY15" fmla="*/ 714895 h 1302327"/>
              <a:gd name="connsiteX16" fmla="*/ 415636 w 1180544"/>
              <a:gd name="connsiteY16" fmla="*/ 725978 h 1302327"/>
              <a:gd name="connsiteX17" fmla="*/ 365760 w 1180544"/>
              <a:gd name="connsiteY17" fmla="*/ 737062 h 1302327"/>
              <a:gd name="connsiteX18" fmla="*/ 349135 w 1180544"/>
              <a:gd name="connsiteY18" fmla="*/ 748146 h 1302327"/>
              <a:gd name="connsiteX19" fmla="*/ 332509 w 1180544"/>
              <a:gd name="connsiteY19" fmla="*/ 753687 h 1302327"/>
              <a:gd name="connsiteX20" fmla="*/ 299258 w 1180544"/>
              <a:gd name="connsiteY20" fmla="*/ 775855 h 1302327"/>
              <a:gd name="connsiteX21" fmla="*/ 260465 w 1180544"/>
              <a:gd name="connsiteY21" fmla="*/ 792480 h 1302327"/>
              <a:gd name="connsiteX22" fmla="*/ 243840 w 1180544"/>
              <a:gd name="connsiteY22" fmla="*/ 809106 h 1302327"/>
              <a:gd name="connsiteX23" fmla="*/ 227215 w 1180544"/>
              <a:gd name="connsiteY23" fmla="*/ 814647 h 1302327"/>
              <a:gd name="connsiteX24" fmla="*/ 216131 w 1180544"/>
              <a:gd name="connsiteY24" fmla="*/ 831273 h 1302327"/>
              <a:gd name="connsiteX25" fmla="*/ 160713 w 1180544"/>
              <a:gd name="connsiteY25" fmla="*/ 870066 h 1302327"/>
              <a:gd name="connsiteX26" fmla="*/ 144087 w 1180544"/>
              <a:gd name="connsiteY26" fmla="*/ 881149 h 1302327"/>
              <a:gd name="connsiteX27" fmla="*/ 110836 w 1180544"/>
              <a:gd name="connsiteY27" fmla="*/ 903316 h 1302327"/>
              <a:gd name="connsiteX28" fmla="*/ 99753 w 1180544"/>
              <a:gd name="connsiteY28" fmla="*/ 919942 h 1302327"/>
              <a:gd name="connsiteX29" fmla="*/ 66502 w 1180544"/>
              <a:gd name="connsiteY29" fmla="*/ 947651 h 1302327"/>
              <a:gd name="connsiteX30" fmla="*/ 44335 w 1180544"/>
              <a:gd name="connsiteY30" fmla="*/ 980902 h 1302327"/>
              <a:gd name="connsiteX31" fmla="*/ 22167 w 1180544"/>
              <a:gd name="connsiteY31" fmla="*/ 1030778 h 1302327"/>
              <a:gd name="connsiteX32" fmla="*/ 5542 w 1180544"/>
              <a:gd name="connsiteY32" fmla="*/ 1080655 h 1302327"/>
              <a:gd name="connsiteX33" fmla="*/ 0 w 1180544"/>
              <a:gd name="connsiteY33" fmla="*/ 1097280 h 1302327"/>
              <a:gd name="connsiteX34" fmla="*/ 16625 w 1180544"/>
              <a:gd name="connsiteY34" fmla="*/ 1180407 h 1302327"/>
              <a:gd name="connsiteX35" fmla="*/ 60960 w 1180544"/>
              <a:gd name="connsiteY35" fmla="*/ 1230284 h 1302327"/>
              <a:gd name="connsiteX36" fmla="*/ 77585 w 1180544"/>
              <a:gd name="connsiteY36" fmla="*/ 1241367 h 1302327"/>
              <a:gd name="connsiteX37" fmla="*/ 94211 w 1180544"/>
              <a:gd name="connsiteY37" fmla="*/ 1257993 h 1302327"/>
              <a:gd name="connsiteX38" fmla="*/ 127462 w 1180544"/>
              <a:gd name="connsiteY38" fmla="*/ 1269076 h 1302327"/>
              <a:gd name="connsiteX39" fmla="*/ 160713 w 1180544"/>
              <a:gd name="connsiteY39" fmla="*/ 1280160 h 1302327"/>
              <a:gd name="connsiteX40" fmla="*/ 205047 w 1180544"/>
              <a:gd name="connsiteY40" fmla="*/ 1285702 h 1302327"/>
              <a:gd name="connsiteX41" fmla="*/ 238298 w 1180544"/>
              <a:gd name="connsiteY41" fmla="*/ 1296786 h 1302327"/>
              <a:gd name="connsiteX42" fmla="*/ 271549 w 1180544"/>
              <a:gd name="connsiteY42" fmla="*/ 1285702 h 1302327"/>
              <a:gd name="connsiteX43" fmla="*/ 282633 w 1180544"/>
              <a:gd name="connsiteY43" fmla="*/ 1302327 h 130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80544" h="1302327">
                <a:moveTo>
                  <a:pt x="1147156" y="0"/>
                </a:moveTo>
                <a:cubicBezTo>
                  <a:pt x="1158240" y="51724"/>
                  <a:pt x="1182586" y="102318"/>
                  <a:pt x="1180407" y="155171"/>
                </a:cubicBezTo>
                <a:cubicBezTo>
                  <a:pt x="1175101" y="283855"/>
                  <a:pt x="1144440" y="410240"/>
                  <a:pt x="1124989" y="537556"/>
                </a:cubicBezTo>
                <a:cubicBezTo>
                  <a:pt x="1124107" y="543331"/>
                  <a:pt x="1122687" y="549321"/>
                  <a:pt x="1119447" y="554182"/>
                </a:cubicBezTo>
                <a:cubicBezTo>
                  <a:pt x="1115100" y="560703"/>
                  <a:pt x="1107983" y="564909"/>
                  <a:pt x="1102822" y="570807"/>
                </a:cubicBezTo>
                <a:cubicBezTo>
                  <a:pt x="1086696" y="589237"/>
                  <a:pt x="1081772" y="600356"/>
                  <a:pt x="1064029" y="615142"/>
                </a:cubicBezTo>
                <a:cubicBezTo>
                  <a:pt x="1058912" y="619406"/>
                  <a:pt x="1053490" y="623521"/>
                  <a:pt x="1047404" y="626226"/>
                </a:cubicBezTo>
                <a:cubicBezTo>
                  <a:pt x="1036728" y="630971"/>
                  <a:pt x="1025237" y="633615"/>
                  <a:pt x="1014153" y="637309"/>
                </a:cubicBezTo>
                <a:cubicBezTo>
                  <a:pt x="1008611" y="639156"/>
                  <a:pt x="1003289" y="641891"/>
                  <a:pt x="997527" y="642851"/>
                </a:cubicBezTo>
                <a:cubicBezTo>
                  <a:pt x="840922" y="668953"/>
                  <a:pt x="1003301" y="642818"/>
                  <a:pt x="886691" y="659476"/>
                </a:cubicBezTo>
                <a:cubicBezTo>
                  <a:pt x="856461" y="663794"/>
                  <a:pt x="828240" y="670058"/>
                  <a:pt x="798022" y="676102"/>
                </a:cubicBezTo>
                <a:cubicBezTo>
                  <a:pt x="788786" y="677949"/>
                  <a:pt x="779694" y="680791"/>
                  <a:pt x="770313" y="681644"/>
                </a:cubicBezTo>
                <a:lnTo>
                  <a:pt x="709353" y="687186"/>
                </a:lnTo>
                <a:cubicBezTo>
                  <a:pt x="681664" y="689316"/>
                  <a:pt x="653867" y="690052"/>
                  <a:pt x="626225" y="692727"/>
                </a:cubicBezTo>
                <a:cubicBezTo>
                  <a:pt x="596577" y="695596"/>
                  <a:pt x="567043" y="699598"/>
                  <a:pt x="537556" y="703811"/>
                </a:cubicBezTo>
                <a:cubicBezTo>
                  <a:pt x="511694" y="707506"/>
                  <a:pt x="485315" y="708559"/>
                  <a:pt x="459971" y="714895"/>
                </a:cubicBezTo>
                <a:cubicBezTo>
                  <a:pt x="445193" y="718589"/>
                  <a:pt x="430573" y="722990"/>
                  <a:pt x="415636" y="725978"/>
                </a:cubicBezTo>
                <a:cubicBezTo>
                  <a:pt x="380458" y="733014"/>
                  <a:pt x="397065" y="729235"/>
                  <a:pt x="365760" y="737062"/>
                </a:cubicBezTo>
                <a:cubicBezTo>
                  <a:pt x="360218" y="740757"/>
                  <a:pt x="355092" y="745167"/>
                  <a:pt x="349135" y="748146"/>
                </a:cubicBezTo>
                <a:cubicBezTo>
                  <a:pt x="343910" y="750758"/>
                  <a:pt x="337616" y="750850"/>
                  <a:pt x="332509" y="753687"/>
                </a:cubicBezTo>
                <a:cubicBezTo>
                  <a:pt x="320864" y="760156"/>
                  <a:pt x="311896" y="771643"/>
                  <a:pt x="299258" y="775855"/>
                </a:cubicBezTo>
                <a:cubicBezTo>
                  <a:pt x="274795" y="784008"/>
                  <a:pt x="287858" y="778784"/>
                  <a:pt x="260465" y="792480"/>
                </a:cubicBezTo>
                <a:cubicBezTo>
                  <a:pt x="254923" y="798022"/>
                  <a:pt x="250361" y="804759"/>
                  <a:pt x="243840" y="809106"/>
                </a:cubicBezTo>
                <a:cubicBezTo>
                  <a:pt x="238980" y="812346"/>
                  <a:pt x="231776" y="810998"/>
                  <a:pt x="227215" y="814647"/>
                </a:cubicBezTo>
                <a:cubicBezTo>
                  <a:pt x="222014" y="818808"/>
                  <a:pt x="220841" y="826563"/>
                  <a:pt x="216131" y="831273"/>
                </a:cubicBezTo>
                <a:cubicBezTo>
                  <a:pt x="207928" y="839476"/>
                  <a:pt x="166139" y="866449"/>
                  <a:pt x="160713" y="870066"/>
                </a:cubicBezTo>
                <a:cubicBezTo>
                  <a:pt x="155171" y="873761"/>
                  <a:pt x="148797" y="876439"/>
                  <a:pt x="144087" y="881149"/>
                </a:cubicBezTo>
                <a:cubicBezTo>
                  <a:pt x="123331" y="901906"/>
                  <a:pt x="134897" y="895297"/>
                  <a:pt x="110836" y="903316"/>
                </a:cubicBezTo>
                <a:cubicBezTo>
                  <a:pt x="107142" y="908858"/>
                  <a:pt x="104463" y="915232"/>
                  <a:pt x="99753" y="919942"/>
                </a:cubicBezTo>
                <a:cubicBezTo>
                  <a:pt x="67731" y="951965"/>
                  <a:pt x="98280" y="906794"/>
                  <a:pt x="66502" y="947651"/>
                </a:cubicBezTo>
                <a:cubicBezTo>
                  <a:pt x="58324" y="958166"/>
                  <a:pt x="48548" y="968265"/>
                  <a:pt x="44335" y="980902"/>
                </a:cubicBezTo>
                <a:cubicBezTo>
                  <a:pt x="31145" y="1020472"/>
                  <a:pt x="39732" y="1004432"/>
                  <a:pt x="22167" y="1030778"/>
                </a:cubicBezTo>
                <a:lnTo>
                  <a:pt x="5542" y="1080655"/>
                </a:lnTo>
                <a:lnTo>
                  <a:pt x="0" y="1097280"/>
                </a:lnTo>
                <a:cubicBezTo>
                  <a:pt x="2143" y="1116567"/>
                  <a:pt x="3528" y="1160761"/>
                  <a:pt x="16625" y="1180407"/>
                </a:cubicBezTo>
                <a:cubicBezTo>
                  <a:pt x="29951" y="1200396"/>
                  <a:pt x="38184" y="1215101"/>
                  <a:pt x="60960" y="1230284"/>
                </a:cubicBezTo>
                <a:cubicBezTo>
                  <a:pt x="66502" y="1233978"/>
                  <a:pt x="72468" y="1237103"/>
                  <a:pt x="77585" y="1241367"/>
                </a:cubicBezTo>
                <a:cubicBezTo>
                  <a:pt x="83606" y="1246384"/>
                  <a:pt x="87360" y="1254187"/>
                  <a:pt x="94211" y="1257993"/>
                </a:cubicBezTo>
                <a:cubicBezTo>
                  <a:pt x="104424" y="1263667"/>
                  <a:pt x="116378" y="1265382"/>
                  <a:pt x="127462" y="1269076"/>
                </a:cubicBezTo>
                <a:lnTo>
                  <a:pt x="160713" y="1280160"/>
                </a:lnTo>
                <a:lnTo>
                  <a:pt x="205047" y="1285702"/>
                </a:lnTo>
                <a:cubicBezTo>
                  <a:pt x="216131" y="1289397"/>
                  <a:pt x="227214" y="1300481"/>
                  <a:pt x="238298" y="1296786"/>
                </a:cubicBezTo>
                <a:lnTo>
                  <a:pt x="271549" y="1285702"/>
                </a:lnTo>
                <a:lnTo>
                  <a:pt x="282633" y="1302327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274320" y="3227832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334177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32" name="TextBox 31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41" name="TextBox 40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44" name="TextBox 43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5A5A5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5A5A5A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 bwMode="auto">
          <a:xfrm>
            <a:off x="6668056" y="3842266"/>
            <a:ext cx="1180544" cy="1302327"/>
          </a:xfrm>
          <a:custGeom>
            <a:avLst/>
            <a:gdLst>
              <a:gd name="connsiteX0" fmla="*/ 1147156 w 1180544"/>
              <a:gd name="connsiteY0" fmla="*/ 0 h 1302327"/>
              <a:gd name="connsiteX1" fmla="*/ 1180407 w 1180544"/>
              <a:gd name="connsiteY1" fmla="*/ 155171 h 1302327"/>
              <a:gd name="connsiteX2" fmla="*/ 1124989 w 1180544"/>
              <a:gd name="connsiteY2" fmla="*/ 537556 h 1302327"/>
              <a:gd name="connsiteX3" fmla="*/ 1119447 w 1180544"/>
              <a:gd name="connsiteY3" fmla="*/ 554182 h 1302327"/>
              <a:gd name="connsiteX4" fmla="*/ 1102822 w 1180544"/>
              <a:gd name="connsiteY4" fmla="*/ 570807 h 1302327"/>
              <a:gd name="connsiteX5" fmla="*/ 1064029 w 1180544"/>
              <a:gd name="connsiteY5" fmla="*/ 615142 h 1302327"/>
              <a:gd name="connsiteX6" fmla="*/ 1047404 w 1180544"/>
              <a:gd name="connsiteY6" fmla="*/ 626226 h 1302327"/>
              <a:gd name="connsiteX7" fmla="*/ 1014153 w 1180544"/>
              <a:gd name="connsiteY7" fmla="*/ 637309 h 1302327"/>
              <a:gd name="connsiteX8" fmla="*/ 997527 w 1180544"/>
              <a:gd name="connsiteY8" fmla="*/ 642851 h 1302327"/>
              <a:gd name="connsiteX9" fmla="*/ 886691 w 1180544"/>
              <a:gd name="connsiteY9" fmla="*/ 659476 h 1302327"/>
              <a:gd name="connsiteX10" fmla="*/ 798022 w 1180544"/>
              <a:gd name="connsiteY10" fmla="*/ 676102 h 1302327"/>
              <a:gd name="connsiteX11" fmla="*/ 770313 w 1180544"/>
              <a:gd name="connsiteY11" fmla="*/ 681644 h 1302327"/>
              <a:gd name="connsiteX12" fmla="*/ 709353 w 1180544"/>
              <a:gd name="connsiteY12" fmla="*/ 687186 h 1302327"/>
              <a:gd name="connsiteX13" fmla="*/ 626225 w 1180544"/>
              <a:gd name="connsiteY13" fmla="*/ 692727 h 1302327"/>
              <a:gd name="connsiteX14" fmla="*/ 537556 w 1180544"/>
              <a:gd name="connsiteY14" fmla="*/ 703811 h 1302327"/>
              <a:gd name="connsiteX15" fmla="*/ 459971 w 1180544"/>
              <a:gd name="connsiteY15" fmla="*/ 714895 h 1302327"/>
              <a:gd name="connsiteX16" fmla="*/ 415636 w 1180544"/>
              <a:gd name="connsiteY16" fmla="*/ 725978 h 1302327"/>
              <a:gd name="connsiteX17" fmla="*/ 365760 w 1180544"/>
              <a:gd name="connsiteY17" fmla="*/ 737062 h 1302327"/>
              <a:gd name="connsiteX18" fmla="*/ 349135 w 1180544"/>
              <a:gd name="connsiteY18" fmla="*/ 748146 h 1302327"/>
              <a:gd name="connsiteX19" fmla="*/ 332509 w 1180544"/>
              <a:gd name="connsiteY19" fmla="*/ 753687 h 1302327"/>
              <a:gd name="connsiteX20" fmla="*/ 299258 w 1180544"/>
              <a:gd name="connsiteY20" fmla="*/ 775855 h 1302327"/>
              <a:gd name="connsiteX21" fmla="*/ 260465 w 1180544"/>
              <a:gd name="connsiteY21" fmla="*/ 792480 h 1302327"/>
              <a:gd name="connsiteX22" fmla="*/ 243840 w 1180544"/>
              <a:gd name="connsiteY22" fmla="*/ 809106 h 1302327"/>
              <a:gd name="connsiteX23" fmla="*/ 227215 w 1180544"/>
              <a:gd name="connsiteY23" fmla="*/ 814647 h 1302327"/>
              <a:gd name="connsiteX24" fmla="*/ 216131 w 1180544"/>
              <a:gd name="connsiteY24" fmla="*/ 831273 h 1302327"/>
              <a:gd name="connsiteX25" fmla="*/ 160713 w 1180544"/>
              <a:gd name="connsiteY25" fmla="*/ 870066 h 1302327"/>
              <a:gd name="connsiteX26" fmla="*/ 144087 w 1180544"/>
              <a:gd name="connsiteY26" fmla="*/ 881149 h 1302327"/>
              <a:gd name="connsiteX27" fmla="*/ 110836 w 1180544"/>
              <a:gd name="connsiteY27" fmla="*/ 903316 h 1302327"/>
              <a:gd name="connsiteX28" fmla="*/ 99753 w 1180544"/>
              <a:gd name="connsiteY28" fmla="*/ 919942 h 1302327"/>
              <a:gd name="connsiteX29" fmla="*/ 66502 w 1180544"/>
              <a:gd name="connsiteY29" fmla="*/ 947651 h 1302327"/>
              <a:gd name="connsiteX30" fmla="*/ 44335 w 1180544"/>
              <a:gd name="connsiteY30" fmla="*/ 980902 h 1302327"/>
              <a:gd name="connsiteX31" fmla="*/ 22167 w 1180544"/>
              <a:gd name="connsiteY31" fmla="*/ 1030778 h 1302327"/>
              <a:gd name="connsiteX32" fmla="*/ 5542 w 1180544"/>
              <a:gd name="connsiteY32" fmla="*/ 1080655 h 1302327"/>
              <a:gd name="connsiteX33" fmla="*/ 0 w 1180544"/>
              <a:gd name="connsiteY33" fmla="*/ 1097280 h 1302327"/>
              <a:gd name="connsiteX34" fmla="*/ 16625 w 1180544"/>
              <a:gd name="connsiteY34" fmla="*/ 1180407 h 1302327"/>
              <a:gd name="connsiteX35" fmla="*/ 60960 w 1180544"/>
              <a:gd name="connsiteY35" fmla="*/ 1230284 h 1302327"/>
              <a:gd name="connsiteX36" fmla="*/ 77585 w 1180544"/>
              <a:gd name="connsiteY36" fmla="*/ 1241367 h 1302327"/>
              <a:gd name="connsiteX37" fmla="*/ 94211 w 1180544"/>
              <a:gd name="connsiteY37" fmla="*/ 1257993 h 1302327"/>
              <a:gd name="connsiteX38" fmla="*/ 127462 w 1180544"/>
              <a:gd name="connsiteY38" fmla="*/ 1269076 h 1302327"/>
              <a:gd name="connsiteX39" fmla="*/ 160713 w 1180544"/>
              <a:gd name="connsiteY39" fmla="*/ 1280160 h 1302327"/>
              <a:gd name="connsiteX40" fmla="*/ 205047 w 1180544"/>
              <a:gd name="connsiteY40" fmla="*/ 1285702 h 1302327"/>
              <a:gd name="connsiteX41" fmla="*/ 238298 w 1180544"/>
              <a:gd name="connsiteY41" fmla="*/ 1296786 h 1302327"/>
              <a:gd name="connsiteX42" fmla="*/ 271549 w 1180544"/>
              <a:gd name="connsiteY42" fmla="*/ 1285702 h 1302327"/>
              <a:gd name="connsiteX43" fmla="*/ 282633 w 1180544"/>
              <a:gd name="connsiteY43" fmla="*/ 1302327 h 130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80544" h="1302327">
                <a:moveTo>
                  <a:pt x="1147156" y="0"/>
                </a:moveTo>
                <a:cubicBezTo>
                  <a:pt x="1158240" y="51724"/>
                  <a:pt x="1182586" y="102318"/>
                  <a:pt x="1180407" y="155171"/>
                </a:cubicBezTo>
                <a:cubicBezTo>
                  <a:pt x="1175101" y="283855"/>
                  <a:pt x="1144440" y="410240"/>
                  <a:pt x="1124989" y="537556"/>
                </a:cubicBezTo>
                <a:cubicBezTo>
                  <a:pt x="1124107" y="543331"/>
                  <a:pt x="1122687" y="549321"/>
                  <a:pt x="1119447" y="554182"/>
                </a:cubicBezTo>
                <a:cubicBezTo>
                  <a:pt x="1115100" y="560703"/>
                  <a:pt x="1107983" y="564909"/>
                  <a:pt x="1102822" y="570807"/>
                </a:cubicBezTo>
                <a:cubicBezTo>
                  <a:pt x="1086696" y="589237"/>
                  <a:pt x="1081772" y="600356"/>
                  <a:pt x="1064029" y="615142"/>
                </a:cubicBezTo>
                <a:cubicBezTo>
                  <a:pt x="1058912" y="619406"/>
                  <a:pt x="1053490" y="623521"/>
                  <a:pt x="1047404" y="626226"/>
                </a:cubicBezTo>
                <a:cubicBezTo>
                  <a:pt x="1036728" y="630971"/>
                  <a:pt x="1025237" y="633615"/>
                  <a:pt x="1014153" y="637309"/>
                </a:cubicBezTo>
                <a:cubicBezTo>
                  <a:pt x="1008611" y="639156"/>
                  <a:pt x="1003289" y="641891"/>
                  <a:pt x="997527" y="642851"/>
                </a:cubicBezTo>
                <a:cubicBezTo>
                  <a:pt x="840922" y="668953"/>
                  <a:pt x="1003301" y="642818"/>
                  <a:pt x="886691" y="659476"/>
                </a:cubicBezTo>
                <a:cubicBezTo>
                  <a:pt x="856461" y="663794"/>
                  <a:pt x="828240" y="670058"/>
                  <a:pt x="798022" y="676102"/>
                </a:cubicBezTo>
                <a:cubicBezTo>
                  <a:pt x="788786" y="677949"/>
                  <a:pt x="779694" y="680791"/>
                  <a:pt x="770313" y="681644"/>
                </a:cubicBezTo>
                <a:lnTo>
                  <a:pt x="709353" y="687186"/>
                </a:lnTo>
                <a:cubicBezTo>
                  <a:pt x="681664" y="689316"/>
                  <a:pt x="653867" y="690052"/>
                  <a:pt x="626225" y="692727"/>
                </a:cubicBezTo>
                <a:cubicBezTo>
                  <a:pt x="596577" y="695596"/>
                  <a:pt x="567043" y="699598"/>
                  <a:pt x="537556" y="703811"/>
                </a:cubicBezTo>
                <a:cubicBezTo>
                  <a:pt x="511694" y="707506"/>
                  <a:pt x="485315" y="708559"/>
                  <a:pt x="459971" y="714895"/>
                </a:cubicBezTo>
                <a:cubicBezTo>
                  <a:pt x="445193" y="718589"/>
                  <a:pt x="430573" y="722990"/>
                  <a:pt x="415636" y="725978"/>
                </a:cubicBezTo>
                <a:cubicBezTo>
                  <a:pt x="380458" y="733014"/>
                  <a:pt x="397065" y="729235"/>
                  <a:pt x="365760" y="737062"/>
                </a:cubicBezTo>
                <a:cubicBezTo>
                  <a:pt x="360218" y="740757"/>
                  <a:pt x="355092" y="745167"/>
                  <a:pt x="349135" y="748146"/>
                </a:cubicBezTo>
                <a:cubicBezTo>
                  <a:pt x="343910" y="750758"/>
                  <a:pt x="337616" y="750850"/>
                  <a:pt x="332509" y="753687"/>
                </a:cubicBezTo>
                <a:cubicBezTo>
                  <a:pt x="320864" y="760156"/>
                  <a:pt x="311896" y="771643"/>
                  <a:pt x="299258" y="775855"/>
                </a:cubicBezTo>
                <a:cubicBezTo>
                  <a:pt x="274795" y="784008"/>
                  <a:pt x="287858" y="778784"/>
                  <a:pt x="260465" y="792480"/>
                </a:cubicBezTo>
                <a:cubicBezTo>
                  <a:pt x="254923" y="798022"/>
                  <a:pt x="250361" y="804759"/>
                  <a:pt x="243840" y="809106"/>
                </a:cubicBezTo>
                <a:cubicBezTo>
                  <a:pt x="238980" y="812346"/>
                  <a:pt x="231776" y="810998"/>
                  <a:pt x="227215" y="814647"/>
                </a:cubicBezTo>
                <a:cubicBezTo>
                  <a:pt x="222014" y="818808"/>
                  <a:pt x="220841" y="826563"/>
                  <a:pt x="216131" y="831273"/>
                </a:cubicBezTo>
                <a:cubicBezTo>
                  <a:pt x="207928" y="839476"/>
                  <a:pt x="166139" y="866449"/>
                  <a:pt x="160713" y="870066"/>
                </a:cubicBezTo>
                <a:cubicBezTo>
                  <a:pt x="155171" y="873761"/>
                  <a:pt x="148797" y="876439"/>
                  <a:pt x="144087" y="881149"/>
                </a:cubicBezTo>
                <a:cubicBezTo>
                  <a:pt x="123331" y="901906"/>
                  <a:pt x="134897" y="895297"/>
                  <a:pt x="110836" y="903316"/>
                </a:cubicBezTo>
                <a:cubicBezTo>
                  <a:pt x="107142" y="908858"/>
                  <a:pt x="104463" y="915232"/>
                  <a:pt x="99753" y="919942"/>
                </a:cubicBezTo>
                <a:cubicBezTo>
                  <a:pt x="67731" y="951965"/>
                  <a:pt x="98280" y="906794"/>
                  <a:pt x="66502" y="947651"/>
                </a:cubicBezTo>
                <a:cubicBezTo>
                  <a:pt x="58324" y="958166"/>
                  <a:pt x="48548" y="968265"/>
                  <a:pt x="44335" y="980902"/>
                </a:cubicBezTo>
                <a:cubicBezTo>
                  <a:pt x="31145" y="1020472"/>
                  <a:pt x="39732" y="1004432"/>
                  <a:pt x="22167" y="1030778"/>
                </a:cubicBezTo>
                <a:lnTo>
                  <a:pt x="5542" y="1080655"/>
                </a:lnTo>
                <a:lnTo>
                  <a:pt x="0" y="1097280"/>
                </a:lnTo>
                <a:cubicBezTo>
                  <a:pt x="2143" y="1116567"/>
                  <a:pt x="3528" y="1160761"/>
                  <a:pt x="16625" y="1180407"/>
                </a:cubicBezTo>
                <a:cubicBezTo>
                  <a:pt x="29951" y="1200396"/>
                  <a:pt x="38184" y="1215101"/>
                  <a:pt x="60960" y="1230284"/>
                </a:cubicBezTo>
                <a:cubicBezTo>
                  <a:pt x="66502" y="1233978"/>
                  <a:pt x="72468" y="1237103"/>
                  <a:pt x="77585" y="1241367"/>
                </a:cubicBezTo>
                <a:cubicBezTo>
                  <a:pt x="83606" y="1246384"/>
                  <a:pt x="87360" y="1254187"/>
                  <a:pt x="94211" y="1257993"/>
                </a:cubicBezTo>
                <a:cubicBezTo>
                  <a:pt x="104424" y="1263667"/>
                  <a:pt x="116378" y="1265382"/>
                  <a:pt x="127462" y="1269076"/>
                </a:cubicBezTo>
                <a:lnTo>
                  <a:pt x="160713" y="1280160"/>
                </a:lnTo>
                <a:lnTo>
                  <a:pt x="205047" y="1285702"/>
                </a:lnTo>
                <a:cubicBezTo>
                  <a:pt x="216131" y="1289397"/>
                  <a:pt x="227214" y="1300481"/>
                  <a:pt x="238298" y="1296786"/>
                </a:cubicBezTo>
                <a:lnTo>
                  <a:pt x="271549" y="1285702"/>
                </a:lnTo>
                <a:lnTo>
                  <a:pt x="282633" y="1302327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74320" y="347472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A783CC98-A8F5-4033-BED6-C153615995A8}"/>
                  </a:ext>
                </a:extLst>
              </p14:cNvPr>
              <p14:cNvContentPartPr/>
              <p14:nvPr/>
            </p14:nvContentPartPr>
            <p14:xfrm>
              <a:off x="7618320" y="3084120"/>
              <a:ext cx="584280" cy="19263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A783CC98-A8F5-4033-BED6-C153615995A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08960" y="3074760"/>
                <a:ext cx="603000" cy="194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4681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32" name="TextBox 31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41" name="TextBox 40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44" name="TextBox 43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5A5A5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5A5A5A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 bwMode="auto">
          <a:xfrm>
            <a:off x="6668056" y="3842266"/>
            <a:ext cx="1180544" cy="1302327"/>
          </a:xfrm>
          <a:custGeom>
            <a:avLst/>
            <a:gdLst>
              <a:gd name="connsiteX0" fmla="*/ 1147156 w 1180544"/>
              <a:gd name="connsiteY0" fmla="*/ 0 h 1302327"/>
              <a:gd name="connsiteX1" fmla="*/ 1180407 w 1180544"/>
              <a:gd name="connsiteY1" fmla="*/ 155171 h 1302327"/>
              <a:gd name="connsiteX2" fmla="*/ 1124989 w 1180544"/>
              <a:gd name="connsiteY2" fmla="*/ 537556 h 1302327"/>
              <a:gd name="connsiteX3" fmla="*/ 1119447 w 1180544"/>
              <a:gd name="connsiteY3" fmla="*/ 554182 h 1302327"/>
              <a:gd name="connsiteX4" fmla="*/ 1102822 w 1180544"/>
              <a:gd name="connsiteY4" fmla="*/ 570807 h 1302327"/>
              <a:gd name="connsiteX5" fmla="*/ 1064029 w 1180544"/>
              <a:gd name="connsiteY5" fmla="*/ 615142 h 1302327"/>
              <a:gd name="connsiteX6" fmla="*/ 1047404 w 1180544"/>
              <a:gd name="connsiteY6" fmla="*/ 626226 h 1302327"/>
              <a:gd name="connsiteX7" fmla="*/ 1014153 w 1180544"/>
              <a:gd name="connsiteY7" fmla="*/ 637309 h 1302327"/>
              <a:gd name="connsiteX8" fmla="*/ 997527 w 1180544"/>
              <a:gd name="connsiteY8" fmla="*/ 642851 h 1302327"/>
              <a:gd name="connsiteX9" fmla="*/ 886691 w 1180544"/>
              <a:gd name="connsiteY9" fmla="*/ 659476 h 1302327"/>
              <a:gd name="connsiteX10" fmla="*/ 798022 w 1180544"/>
              <a:gd name="connsiteY10" fmla="*/ 676102 h 1302327"/>
              <a:gd name="connsiteX11" fmla="*/ 770313 w 1180544"/>
              <a:gd name="connsiteY11" fmla="*/ 681644 h 1302327"/>
              <a:gd name="connsiteX12" fmla="*/ 709353 w 1180544"/>
              <a:gd name="connsiteY12" fmla="*/ 687186 h 1302327"/>
              <a:gd name="connsiteX13" fmla="*/ 626225 w 1180544"/>
              <a:gd name="connsiteY13" fmla="*/ 692727 h 1302327"/>
              <a:gd name="connsiteX14" fmla="*/ 537556 w 1180544"/>
              <a:gd name="connsiteY14" fmla="*/ 703811 h 1302327"/>
              <a:gd name="connsiteX15" fmla="*/ 459971 w 1180544"/>
              <a:gd name="connsiteY15" fmla="*/ 714895 h 1302327"/>
              <a:gd name="connsiteX16" fmla="*/ 415636 w 1180544"/>
              <a:gd name="connsiteY16" fmla="*/ 725978 h 1302327"/>
              <a:gd name="connsiteX17" fmla="*/ 365760 w 1180544"/>
              <a:gd name="connsiteY17" fmla="*/ 737062 h 1302327"/>
              <a:gd name="connsiteX18" fmla="*/ 349135 w 1180544"/>
              <a:gd name="connsiteY18" fmla="*/ 748146 h 1302327"/>
              <a:gd name="connsiteX19" fmla="*/ 332509 w 1180544"/>
              <a:gd name="connsiteY19" fmla="*/ 753687 h 1302327"/>
              <a:gd name="connsiteX20" fmla="*/ 299258 w 1180544"/>
              <a:gd name="connsiteY20" fmla="*/ 775855 h 1302327"/>
              <a:gd name="connsiteX21" fmla="*/ 260465 w 1180544"/>
              <a:gd name="connsiteY21" fmla="*/ 792480 h 1302327"/>
              <a:gd name="connsiteX22" fmla="*/ 243840 w 1180544"/>
              <a:gd name="connsiteY22" fmla="*/ 809106 h 1302327"/>
              <a:gd name="connsiteX23" fmla="*/ 227215 w 1180544"/>
              <a:gd name="connsiteY23" fmla="*/ 814647 h 1302327"/>
              <a:gd name="connsiteX24" fmla="*/ 216131 w 1180544"/>
              <a:gd name="connsiteY24" fmla="*/ 831273 h 1302327"/>
              <a:gd name="connsiteX25" fmla="*/ 160713 w 1180544"/>
              <a:gd name="connsiteY25" fmla="*/ 870066 h 1302327"/>
              <a:gd name="connsiteX26" fmla="*/ 144087 w 1180544"/>
              <a:gd name="connsiteY26" fmla="*/ 881149 h 1302327"/>
              <a:gd name="connsiteX27" fmla="*/ 110836 w 1180544"/>
              <a:gd name="connsiteY27" fmla="*/ 903316 h 1302327"/>
              <a:gd name="connsiteX28" fmla="*/ 99753 w 1180544"/>
              <a:gd name="connsiteY28" fmla="*/ 919942 h 1302327"/>
              <a:gd name="connsiteX29" fmla="*/ 66502 w 1180544"/>
              <a:gd name="connsiteY29" fmla="*/ 947651 h 1302327"/>
              <a:gd name="connsiteX30" fmla="*/ 44335 w 1180544"/>
              <a:gd name="connsiteY30" fmla="*/ 980902 h 1302327"/>
              <a:gd name="connsiteX31" fmla="*/ 22167 w 1180544"/>
              <a:gd name="connsiteY31" fmla="*/ 1030778 h 1302327"/>
              <a:gd name="connsiteX32" fmla="*/ 5542 w 1180544"/>
              <a:gd name="connsiteY32" fmla="*/ 1080655 h 1302327"/>
              <a:gd name="connsiteX33" fmla="*/ 0 w 1180544"/>
              <a:gd name="connsiteY33" fmla="*/ 1097280 h 1302327"/>
              <a:gd name="connsiteX34" fmla="*/ 16625 w 1180544"/>
              <a:gd name="connsiteY34" fmla="*/ 1180407 h 1302327"/>
              <a:gd name="connsiteX35" fmla="*/ 60960 w 1180544"/>
              <a:gd name="connsiteY35" fmla="*/ 1230284 h 1302327"/>
              <a:gd name="connsiteX36" fmla="*/ 77585 w 1180544"/>
              <a:gd name="connsiteY36" fmla="*/ 1241367 h 1302327"/>
              <a:gd name="connsiteX37" fmla="*/ 94211 w 1180544"/>
              <a:gd name="connsiteY37" fmla="*/ 1257993 h 1302327"/>
              <a:gd name="connsiteX38" fmla="*/ 127462 w 1180544"/>
              <a:gd name="connsiteY38" fmla="*/ 1269076 h 1302327"/>
              <a:gd name="connsiteX39" fmla="*/ 160713 w 1180544"/>
              <a:gd name="connsiteY39" fmla="*/ 1280160 h 1302327"/>
              <a:gd name="connsiteX40" fmla="*/ 205047 w 1180544"/>
              <a:gd name="connsiteY40" fmla="*/ 1285702 h 1302327"/>
              <a:gd name="connsiteX41" fmla="*/ 238298 w 1180544"/>
              <a:gd name="connsiteY41" fmla="*/ 1296786 h 1302327"/>
              <a:gd name="connsiteX42" fmla="*/ 271549 w 1180544"/>
              <a:gd name="connsiteY42" fmla="*/ 1285702 h 1302327"/>
              <a:gd name="connsiteX43" fmla="*/ 282633 w 1180544"/>
              <a:gd name="connsiteY43" fmla="*/ 1302327 h 130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80544" h="1302327">
                <a:moveTo>
                  <a:pt x="1147156" y="0"/>
                </a:moveTo>
                <a:cubicBezTo>
                  <a:pt x="1158240" y="51724"/>
                  <a:pt x="1182586" y="102318"/>
                  <a:pt x="1180407" y="155171"/>
                </a:cubicBezTo>
                <a:cubicBezTo>
                  <a:pt x="1175101" y="283855"/>
                  <a:pt x="1144440" y="410240"/>
                  <a:pt x="1124989" y="537556"/>
                </a:cubicBezTo>
                <a:cubicBezTo>
                  <a:pt x="1124107" y="543331"/>
                  <a:pt x="1122687" y="549321"/>
                  <a:pt x="1119447" y="554182"/>
                </a:cubicBezTo>
                <a:cubicBezTo>
                  <a:pt x="1115100" y="560703"/>
                  <a:pt x="1107983" y="564909"/>
                  <a:pt x="1102822" y="570807"/>
                </a:cubicBezTo>
                <a:cubicBezTo>
                  <a:pt x="1086696" y="589237"/>
                  <a:pt x="1081772" y="600356"/>
                  <a:pt x="1064029" y="615142"/>
                </a:cubicBezTo>
                <a:cubicBezTo>
                  <a:pt x="1058912" y="619406"/>
                  <a:pt x="1053490" y="623521"/>
                  <a:pt x="1047404" y="626226"/>
                </a:cubicBezTo>
                <a:cubicBezTo>
                  <a:pt x="1036728" y="630971"/>
                  <a:pt x="1025237" y="633615"/>
                  <a:pt x="1014153" y="637309"/>
                </a:cubicBezTo>
                <a:cubicBezTo>
                  <a:pt x="1008611" y="639156"/>
                  <a:pt x="1003289" y="641891"/>
                  <a:pt x="997527" y="642851"/>
                </a:cubicBezTo>
                <a:cubicBezTo>
                  <a:pt x="840922" y="668953"/>
                  <a:pt x="1003301" y="642818"/>
                  <a:pt x="886691" y="659476"/>
                </a:cubicBezTo>
                <a:cubicBezTo>
                  <a:pt x="856461" y="663794"/>
                  <a:pt x="828240" y="670058"/>
                  <a:pt x="798022" y="676102"/>
                </a:cubicBezTo>
                <a:cubicBezTo>
                  <a:pt x="788786" y="677949"/>
                  <a:pt x="779694" y="680791"/>
                  <a:pt x="770313" y="681644"/>
                </a:cubicBezTo>
                <a:lnTo>
                  <a:pt x="709353" y="687186"/>
                </a:lnTo>
                <a:cubicBezTo>
                  <a:pt x="681664" y="689316"/>
                  <a:pt x="653867" y="690052"/>
                  <a:pt x="626225" y="692727"/>
                </a:cubicBezTo>
                <a:cubicBezTo>
                  <a:pt x="596577" y="695596"/>
                  <a:pt x="567043" y="699598"/>
                  <a:pt x="537556" y="703811"/>
                </a:cubicBezTo>
                <a:cubicBezTo>
                  <a:pt x="511694" y="707506"/>
                  <a:pt x="485315" y="708559"/>
                  <a:pt x="459971" y="714895"/>
                </a:cubicBezTo>
                <a:cubicBezTo>
                  <a:pt x="445193" y="718589"/>
                  <a:pt x="430573" y="722990"/>
                  <a:pt x="415636" y="725978"/>
                </a:cubicBezTo>
                <a:cubicBezTo>
                  <a:pt x="380458" y="733014"/>
                  <a:pt x="397065" y="729235"/>
                  <a:pt x="365760" y="737062"/>
                </a:cubicBezTo>
                <a:cubicBezTo>
                  <a:pt x="360218" y="740757"/>
                  <a:pt x="355092" y="745167"/>
                  <a:pt x="349135" y="748146"/>
                </a:cubicBezTo>
                <a:cubicBezTo>
                  <a:pt x="343910" y="750758"/>
                  <a:pt x="337616" y="750850"/>
                  <a:pt x="332509" y="753687"/>
                </a:cubicBezTo>
                <a:cubicBezTo>
                  <a:pt x="320864" y="760156"/>
                  <a:pt x="311896" y="771643"/>
                  <a:pt x="299258" y="775855"/>
                </a:cubicBezTo>
                <a:cubicBezTo>
                  <a:pt x="274795" y="784008"/>
                  <a:pt x="287858" y="778784"/>
                  <a:pt x="260465" y="792480"/>
                </a:cubicBezTo>
                <a:cubicBezTo>
                  <a:pt x="254923" y="798022"/>
                  <a:pt x="250361" y="804759"/>
                  <a:pt x="243840" y="809106"/>
                </a:cubicBezTo>
                <a:cubicBezTo>
                  <a:pt x="238980" y="812346"/>
                  <a:pt x="231776" y="810998"/>
                  <a:pt x="227215" y="814647"/>
                </a:cubicBezTo>
                <a:cubicBezTo>
                  <a:pt x="222014" y="818808"/>
                  <a:pt x="220841" y="826563"/>
                  <a:pt x="216131" y="831273"/>
                </a:cubicBezTo>
                <a:cubicBezTo>
                  <a:pt x="207928" y="839476"/>
                  <a:pt x="166139" y="866449"/>
                  <a:pt x="160713" y="870066"/>
                </a:cubicBezTo>
                <a:cubicBezTo>
                  <a:pt x="155171" y="873761"/>
                  <a:pt x="148797" y="876439"/>
                  <a:pt x="144087" y="881149"/>
                </a:cubicBezTo>
                <a:cubicBezTo>
                  <a:pt x="123331" y="901906"/>
                  <a:pt x="134897" y="895297"/>
                  <a:pt x="110836" y="903316"/>
                </a:cubicBezTo>
                <a:cubicBezTo>
                  <a:pt x="107142" y="908858"/>
                  <a:pt x="104463" y="915232"/>
                  <a:pt x="99753" y="919942"/>
                </a:cubicBezTo>
                <a:cubicBezTo>
                  <a:pt x="67731" y="951965"/>
                  <a:pt x="98280" y="906794"/>
                  <a:pt x="66502" y="947651"/>
                </a:cubicBezTo>
                <a:cubicBezTo>
                  <a:pt x="58324" y="958166"/>
                  <a:pt x="48548" y="968265"/>
                  <a:pt x="44335" y="980902"/>
                </a:cubicBezTo>
                <a:cubicBezTo>
                  <a:pt x="31145" y="1020472"/>
                  <a:pt x="39732" y="1004432"/>
                  <a:pt x="22167" y="1030778"/>
                </a:cubicBezTo>
                <a:lnTo>
                  <a:pt x="5542" y="1080655"/>
                </a:lnTo>
                <a:lnTo>
                  <a:pt x="0" y="1097280"/>
                </a:lnTo>
                <a:cubicBezTo>
                  <a:pt x="2143" y="1116567"/>
                  <a:pt x="3528" y="1160761"/>
                  <a:pt x="16625" y="1180407"/>
                </a:cubicBezTo>
                <a:cubicBezTo>
                  <a:pt x="29951" y="1200396"/>
                  <a:pt x="38184" y="1215101"/>
                  <a:pt x="60960" y="1230284"/>
                </a:cubicBezTo>
                <a:cubicBezTo>
                  <a:pt x="66502" y="1233978"/>
                  <a:pt x="72468" y="1237103"/>
                  <a:pt x="77585" y="1241367"/>
                </a:cubicBezTo>
                <a:cubicBezTo>
                  <a:pt x="83606" y="1246384"/>
                  <a:pt x="87360" y="1254187"/>
                  <a:pt x="94211" y="1257993"/>
                </a:cubicBezTo>
                <a:cubicBezTo>
                  <a:pt x="104424" y="1263667"/>
                  <a:pt x="116378" y="1265382"/>
                  <a:pt x="127462" y="1269076"/>
                </a:cubicBezTo>
                <a:lnTo>
                  <a:pt x="160713" y="1280160"/>
                </a:lnTo>
                <a:lnTo>
                  <a:pt x="205047" y="1285702"/>
                </a:lnTo>
                <a:cubicBezTo>
                  <a:pt x="216131" y="1289397"/>
                  <a:pt x="227214" y="1300481"/>
                  <a:pt x="238298" y="1296786"/>
                </a:cubicBezTo>
                <a:lnTo>
                  <a:pt x="271549" y="1285702"/>
                </a:lnTo>
                <a:lnTo>
                  <a:pt x="282633" y="1302327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74320" y="3730752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E7C7E180-CC80-4F86-812E-4E63A279EFD1}"/>
                  </a:ext>
                </a:extLst>
              </p14:cNvPr>
              <p14:cNvContentPartPr/>
              <p14:nvPr/>
            </p14:nvContentPartPr>
            <p14:xfrm>
              <a:off x="7623720" y="2560320"/>
              <a:ext cx="870480" cy="245412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E7C7E180-CC80-4F86-812E-4E63A279EFD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14360" y="2550960"/>
                <a:ext cx="889200" cy="247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2271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32" name="TextBox 31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41" name="TextBox 40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44" name="TextBox 43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5A5A5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 bwMode="auto">
          <a:xfrm>
            <a:off x="6668056" y="3842266"/>
            <a:ext cx="1180544" cy="1302327"/>
          </a:xfrm>
          <a:custGeom>
            <a:avLst/>
            <a:gdLst>
              <a:gd name="connsiteX0" fmla="*/ 1147156 w 1180544"/>
              <a:gd name="connsiteY0" fmla="*/ 0 h 1302327"/>
              <a:gd name="connsiteX1" fmla="*/ 1180407 w 1180544"/>
              <a:gd name="connsiteY1" fmla="*/ 155171 h 1302327"/>
              <a:gd name="connsiteX2" fmla="*/ 1124989 w 1180544"/>
              <a:gd name="connsiteY2" fmla="*/ 537556 h 1302327"/>
              <a:gd name="connsiteX3" fmla="*/ 1119447 w 1180544"/>
              <a:gd name="connsiteY3" fmla="*/ 554182 h 1302327"/>
              <a:gd name="connsiteX4" fmla="*/ 1102822 w 1180544"/>
              <a:gd name="connsiteY4" fmla="*/ 570807 h 1302327"/>
              <a:gd name="connsiteX5" fmla="*/ 1064029 w 1180544"/>
              <a:gd name="connsiteY5" fmla="*/ 615142 h 1302327"/>
              <a:gd name="connsiteX6" fmla="*/ 1047404 w 1180544"/>
              <a:gd name="connsiteY6" fmla="*/ 626226 h 1302327"/>
              <a:gd name="connsiteX7" fmla="*/ 1014153 w 1180544"/>
              <a:gd name="connsiteY7" fmla="*/ 637309 h 1302327"/>
              <a:gd name="connsiteX8" fmla="*/ 997527 w 1180544"/>
              <a:gd name="connsiteY8" fmla="*/ 642851 h 1302327"/>
              <a:gd name="connsiteX9" fmla="*/ 886691 w 1180544"/>
              <a:gd name="connsiteY9" fmla="*/ 659476 h 1302327"/>
              <a:gd name="connsiteX10" fmla="*/ 798022 w 1180544"/>
              <a:gd name="connsiteY10" fmla="*/ 676102 h 1302327"/>
              <a:gd name="connsiteX11" fmla="*/ 770313 w 1180544"/>
              <a:gd name="connsiteY11" fmla="*/ 681644 h 1302327"/>
              <a:gd name="connsiteX12" fmla="*/ 709353 w 1180544"/>
              <a:gd name="connsiteY12" fmla="*/ 687186 h 1302327"/>
              <a:gd name="connsiteX13" fmla="*/ 626225 w 1180544"/>
              <a:gd name="connsiteY13" fmla="*/ 692727 h 1302327"/>
              <a:gd name="connsiteX14" fmla="*/ 537556 w 1180544"/>
              <a:gd name="connsiteY14" fmla="*/ 703811 h 1302327"/>
              <a:gd name="connsiteX15" fmla="*/ 459971 w 1180544"/>
              <a:gd name="connsiteY15" fmla="*/ 714895 h 1302327"/>
              <a:gd name="connsiteX16" fmla="*/ 415636 w 1180544"/>
              <a:gd name="connsiteY16" fmla="*/ 725978 h 1302327"/>
              <a:gd name="connsiteX17" fmla="*/ 365760 w 1180544"/>
              <a:gd name="connsiteY17" fmla="*/ 737062 h 1302327"/>
              <a:gd name="connsiteX18" fmla="*/ 349135 w 1180544"/>
              <a:gd name="connsiteY18" fmla="*/ 748146 h 1302327"/>
              <a:gd name="connsiteX19" fmla="*/ 332509 w 1180544"/>
              <a:gd name="connsiteY19" fmla="*/ 753687 h 1302327"/>
              <a:gd name="connsiteX20" fmla="*/ 299258 w 1180544"/>
              <a:gd name="connsiteY20" fmla="*/ 775855 h 1302327"/>
              <a:gd name="connsiteX21" fmla="*/ 260465 w 1180544"/>
              <a:gd name="connsiteY21" fmla="*/ 792480 h 1302327"/>
              <a:gd name="connsiteX22" fmla="*/ 243840 w 1180544"/>
              <a:gd name="connsiteY22" fmla="*/ 809106 h 1302327"/>
              <a:gd name="connsiteX23" fmla="*/ 227215 w 1180544"/>
              <a:gd name="connsiteY23" fmla="*/ 814647 h 1302327"/>
              <a:gd name="connsiteX24" fmla="*/ 216131 w 1180544"/>
              <a:gd name="connsiteY24" fmla="*/ 831273 h 1302327"/>
              <a:gd name="connsiteX25" fmla="*/ 160713 w 1180544"/>
              <a:gd name="connsiteY25" fmla="*/ 870066 h 1302327"/>
              <a:gd name="connsiteX26" fmla="*/ 144087 w 1180544"/>
              <a:gd name="connsiteY26" fmla="*/ 881149 h 1302327"/>
              <a:gd name="connsiteX27" fmla="*/ 110836 w 1180544"/>
              <a:gd name="connsiteY27" fmla="*/ 903316 h 1302327"/>
              <a:gd name="connsiteX28" fmla="*/ 99753 w 1180544"/>
              <a:gd name="connsiteY28" fmla="*/ 919942 h 1302327"/>
              <a:gd name="connsiteX29" fmla="*/ 66502 w 1180544"/>
              <a:gd name="connsiteY29" fmla="*/ 947651 h 1302327"/>
              <a:gd name="connsiteX30" fmla="*/ 44335 w 1180544"/>
              <a:gd name="connsiteY30" fmla="*/ 980902 h 1302327"/>
              <a:gd name="connsiteX31" fmla="*/ 22167 w 1180544"/>
              <a:gd name="connsiteY31" fmla="*/ 1030778 h 1302327"/>
              <a:gd name="connsiteX32" fmla="*/ 5542 w 1180544"/>
              <a:gd name="connsiteY32" fmla="*/ 1080655 h 1302327"/>
              <a:gd name="connsiteX33" fmla="*/ 0 w 1180544"/>
              <a:gd name="connsiteY33" fmla="*/ 1097280 h 1302327"/>
              <a:gd name="connsiteX34" fmla="*/ 16625 w 1180544"/>
              <a:gd name="connsiteY34" fmla="*/ 1180407 h 1302327"/>
              <a:gd name="connsiteX35" fmla="*/ 60960 w 1180544"/>
              <a:gd name="connsiteY35" fmla="*/ 1230284 h 1302327"/>
              <a:gd name="connsiteX36" fmla="*/ 77585 w 1180544"/>
              <a:gd name="connsiteY36" fmla="*/ 1241367 h 1302327"/>
              <a:gd name="connsiteX37" fmla="*/ 94211 w 1180544"/>
              <a:gd name="connsiteY37" fmla="*/ 1257993 h 1302327"/>
              <a:gd name="connsiteX38" fmla="*/ 127462 w 1180544"/>
              <a:gd name="connsiteY38" fmla="*/ 1269076 h 1302327"/>
              <a:gd name="connsiteX39" fmla="*/ 160713 w 1180544"/>
              <a:gd name="connsiteY39" fmla="*/ 1280160 h 1302327"/>
              <a:gd name="connsiteX40" fmla="*/ 205047 w 1180544"/>
              <a:gd name="connsiteY40" fmla="*/ 1285702 h 1302327"/>
              <a:gd name="connsiteX41" fmla="*/ 238298 w 1180544"/>
              <a:gd name="connsiteY41" fmla="*/ 1296786 h 1302327"/>
              <a:gd name="connsiteX42" fmla="*/ 271549 w 1180544"/>
              <a:gd name="connsiteY42" fmla="*/ 1285702 h 1302327"/>
              <a:gd name="connsiteX43" fmla="*/ 282633 w 1180544"/>
              <a:gd name="connsiteY43" fmla="*/ 1302327 h 130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80544" h="1302327">
                <a:moveTo>
                  <a:pt x="1147156" y="0"/>
                </a:moveTo>
                <a:cubicBezTo>
                  <a:pt x="1158240" y="51724"/>
                  <a:pt x="1182586" y="102318"/>
                  <a:pt x="1180407" y="155171"/>
                </a:cubicBezTo>
                <a:cubicBezTo>
                  <a:pt x="1175101" y="283855"/>
                  <a:pt x="1144440" y="410240"/>
                  <a:pt x="1124989" y="537556"/>
                </a:cubicBezTo>
                <a:cubicBezTo>
                  <a:pt x="1124107" y="543331"/>
                  <a:pt x="1122687" y="549321"/>
                  <a:pt x="1119447" y="554182"/>
                </a:cubicBezTo>
                <a:cubicBezTo>
                  <a:pt x="1115100" y="560703"/>
                  <a:pt x="1107983" y="564909"/>
                  <a:pt x="1102822" y="570807"/>
                </a:cubicBezTo>
                <a:cubicBezTo>
                  <a:pt x="1086696" y="589237"/>
                  <a:pt x="1081772" y="600356"/>
                  <a:pt x="1064029" y="615142"/>
                </a:cubicBezTo>
                <a:cubicBezTo>
                  <a:pt x="1058912" y="619406"/>
                  <a:pt x="1053490" y="623521"/>
                  <a:pt x="1047404" y="626226"/>
                </a:cubicBezTo>
                <a:cubicBezTo>
                  <a:pt x="1036728" y="630971"/>
                  <a:pt x="1025237" y="633615"/>
                  <a:pt x="1014153" y="637309"/>
                </a:cubicBezTo>
                <a:cubicBezTo>
                  <a:pt x="1008611" y="639156"/>
                  <a:pt x="1003289" y="641891"/>
                  <a:pt x="997527" y="642851"/>
                </a:cubicBezTo>
                <a:cubicBezTo>
                  <a:pt x="840922" y="668953"/>
                  <a:pt x="1003301" y="642818"/>
                  <a:pt x="886691" y="659476"/>
                </a:cubicBezTo>
                <a:cubicBezTo>
                  <a:pt x="856461" y="663794"/>
                  <a:pt x="828240" y="670058"/>
                  <a:pt x="798022" y="676102"/>
                </a:cubicBezTo>
                <a:cubicBezTo>
                  <a:pt x="788786" y="677949"/>
                  <a:pt x="779694" y="680791"/>
                  <a:pt x="770313" y="681644"/>
                </a:cubicBezTo>
                <a:lnTo>
                  <a:pt x="709353" y="687186"/>
                </a:lnTo>
                <a:cubicBezTo>
                  <a:pt x="681664" y="689316"/>
                  <a:pt x="653867" y="690052"/>
                  <a:pt x="626225" y="692727"/>
                </a:cubicBezTo>
                <a:cubicBezTo>
                  <a:pt x="596577" y="695596"/>
                  <a:pt x="567043" y="699598"/>
                  <a:pt x="537556" y="703811"/>
                </a:cubicBezTo>
                <a:cubicBezTo>
                  <a:pt x="511694" y="707506"/>
                  <a:pt x="485315" y="708559"/>
                  <a:pt x="459971" y="714895"/>
                </a:cubicBezTo>
                <a:cubicBezTo>
                  <a:pt x="445193" y="718589"/>
                  <a:pt x="430573" y="722990"/>
                  <a:pt x="415636" y="725978"/>
                </a:cubicBezTo>
                <a:cubicBezTo>
                  <a:pt x="380458" y="733014"/>
                  <a:pt x="397065" y="729235"/>
                  <a:pt x="365760" y="737062"/>
                </a:cubicBezTo>
                <a:cubicBezTo>
                  <a:pt x="360218" y="740757"/>
                  <a:pt x="355092" y="745167"/>
                  <a:pt x="349135" y="748146"/>
                </a:cubicBezTo>
                <a:cubicBezTo>
                  <a:pt x="343910" y="750758"/>
                  <a:pt x="337616" y="750850"/>
                  <a:pt x="332509" y="753687"/>
                </a:cubicBezTo>
                <a:cubicBezTo>
                  <a:pt x="320864" y="760156"/>
                  <a:pt x="311896" y="771643"/>
                  <a:pt x="299258" y="775855"/>
                </a:cubicBezTo>
                <a:cubicBezTo>
                  <a:pt x="274795" y="784008"/>
                  <a:pt x="287858" y="778784"/>
                  <a:pt x="260465" y="792480"/>
                </a:cubicBezTo>
                <a:cubicBezTo>
                  <a:pt x="254923" y="798022"/>
                  <a:pt x="250361" y="804759"/>
                  <a:pt x="243840" y="809106"/>
                </a:cubicBezTo>
                <a:cubicBezTo>
                  <a:pt x="238980" y="812346"/>
                  <a:pt x="231776" y="810998"/>
                  <a:pt x="227215" y="814647"/>
                </a:cubicBezTo>
                <a:cubicBezTo>
                  <a:pt x="222014" y="818808"/>
                  <a:pt x="220841" y="826563"/>
                  <a:pt x="216131" y="831273"/>
                </a:cubicBezTo>
                <a:cubicBezTo>
                  <a:pt x="207928" y="839476"/>
                  <a:pt x="166139" y="866449"/>
                  <a:pt x="160713" y="870066"/>
                </a:cubicBezTo>
                <a:cubicBezTo>
                  <a:pt x="155171" y="873761"/>
                  <a:pt x="148797" y="876439"/>
                  <a:pt x="144087" y="881149"/>
                </a:cubicBezTo>
                <a:cubicBezTo>
                  <a:pt x="123331" y="901906"/>
                  <a:pt x="134897" y="895297"/>
                  <a:pt x="110836" y="903316"/>
                </a:cubicBezTo>
                <a:cubicBezTo>
                  <a:pt x="107142" y="908858"/>
                  <a:pt x="104463" y="915232"/>
                  <a:pt x="99753" y="919942"/>
                </a:cubicBezTo>
                <a:cubicBezTo>
                  <a:pt x="67731" y="951965"/>
                  <a:pt x="98280" y="906794"/>
                  <a:pt x="66502" y="947651"/>
                </a:cubicBezTo>
                <a:cubicBezTo>
                  <a:pt x="58324" y="958166"/>
                  <a:pt x="48548" y="968265"/>
                  <a:pt x="44335" y="980902"/>
                </a:cubicBezTo>
                <a:cubicBezTo>
                  <a:pt x="31145" y="1020472"/>
                  <a:pt x="39732" y="1004432"/>
                  <a:pt x="22167" y="1030778"/>
                </a:cubicBezTo>
                <a:lnTo>
                  <a:pt x="5542" y="1080655"/>
                </a:lnTo>
                <a:lnTo>
                  <a:pt x="0" y="1097280"/>
                </a:lnTo>
                <a:cubicBezTo>
                  <a:pt x="2143" y="1116567"/>
                  <a:pt x="3528" y="1160761"/>
                  <a:pt x="16625" y="1180407"/>
                </a:cubicBezTo>
                <a:cubicBezTo>
                  <a:pt x="29951" y="1200396"/>
                  <a:pt x="38184" y="1215101"/>
                  <a:pt x="60960" y="1230284"/>
                </a:cubicBezTo>
                <a:cubicBezTo>
                  <a:pt x="66502" y="1233978"/>
                  <a:pt x="72468" y="1237103"/>
                  <a:pt x="77585" y="1241367"/>
                </a:cubicBezTo>
                <a:cubicBezTo>
                  <a:pt x="83606" y="1246384"/>
                  <a:pt x="87360" y="1254187"/>
                  <a:pt x="94211" y="1257993"/>
                </a:cubicBezTo>
                <a:cubicBezTo>
                  <a:pt x="104424" y="1263667"/>
                  <a:pt x="116378" y="1265382"/>
                  <a:pt x="127462" y="1269076"/>
                </a:cubicBezTo>
                <a:lnTo>
                  <a:pt x="160713" y="1280160"/>
                </a:lnTo>
                <a:lnTo>
                  <a:pt x="205047" y="1285702"/>
                </a:lnTo>
                <a:cubicBezTo>
                  <a:pt x="216131" y="1289397"/>
                  <a:pt x="227214" y="1300481"/>
                  <a:pt x="238298" y="1296786"/>
                </a:cubicBezTo>
                <a:lnTo>
                  <a:pt x="271549" y="1285702"/>
                </a:lnTo>
                <a:lnTo>
                  <a:pt x="282633" y="1302327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4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ounded Rectangle 33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74320" y="397764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F1720396-9E1B-4CDC-A786-95FEFD71238B}"/>
                  </a:ext>
                </a:extLst>
              </p14:cNvPr>
              <p14:cNvContentPartPr/>
              <p14:nvPr/>
            </p14:nvContentPartPr>
            <p14:xfrm>
              <a:off x="1680840" y="1883880"/>
              <a:ext cx="6810120" cy="327060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F1720396-9E1B-4CDC-A786-95FEFD71238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71480" y="1874520"/>
                <a:ext cx="6828840" cy="328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5981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57" name="TextBox 5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60" name="TextBox 5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63" name="TextBox 6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65" name="Freeform 64"/>
          <p:cNvSpPr/>
          <p:nvPr/>
        </p:nvSpPr>
        <p:spPr bwMode="auto">
          <a:xfrm>
            <a:off x="6668056" y="3842266"/>
            <a:ext cx="1180544" cy="1302327"/>
          </a:xfrm>
          <a:custGeom>
            <a:avLst/>
            <a:gdLst>
              <a:gd name="connsiteX0" fmla="*/ 1147156 w 1180544"/>
              <a:gd name="connsiteY0" fmla="*/ 0 h 1302327"/>
              <a:gd name="connsiteX1" fmla="*/ 1180407 w 1180544"/>
              <a:gd name="connsiteY1" fmla="*/ 155171 h 1302327"/>
              <a:gd name="connsiteX2" fmla="*/ 1124989 w 1180544"/>
              <a:gd name="connsiteY2" fmla="*/ 537556 h 1302327"/>
              <a:gd name="connsiteX3" fmla="*/ 1119447 w 1180544"/>
              <a:gd name="connsiteY3" fmla="*/ 554182 h 1302327"/>
              <a:gd name="connsiteX4" fmla="*/ 1102822 w 1180544"/>
              <a:gd name="connsiteY4" fmla="*/ 570807 h 1302327"/>
              <a:gd name="connsiteX5" fmla="*/ 1064029 w 1180544"/>
              <a:gd name="connsiteY5" fmla="*/ 615142 h 1302327"/>
              <a:gd name="connsiteX6" fmla="*/ 1047404 w 1180544"/>
              <a:gd name="connsiteY6" fmla="*/ 626226 h 1302327"/>
              <a:gd name="connsiteX7" fmla="*/ 1014153 w 1180544"/>
              <a:gd name="connsiteY7" fmla="*/ 637309 h 1302327"/>
              <a:gd name="connsiteX8" fmla="*/ 997527 w 1180544"/>
              <a:gd name="connsiteY8" fmla="*/ 642851 h 1302327"/>
              <a:gd name="connsiteX9" fmla="*/ 886691 w 1180544"/>
              <a:gd name="connsiteY9" fmla="*/ 659476 h 1302327"/>
              <a:gd name="connsiteX10" fmla="*/ 798022 w 1180544"/>
              <a:gd name="connsiteY10" fmla="*/ 676102 h 1302327"/>
              <a:gd name="connsiteX11" fmla="*/ 770313 w 1180544"/>
              <a:gd name="connsiteY11" fmla="*/ 681644 h 1302327"/>
              <a:gd name="connsiteX12" fmla="*/ 709353 w 1180544"/>
              <a:gd name="connsiteY12" fmla="*/ 687186 h 1302327"/>
              <a:gd name="connsiteX13" fmla="*/ 626225 w 1180544"/>
              <a:gd name="connsiteY13" fmla="*/ 692727 h 1302327"/>
              <a:gd name="connsiteX14" fmla="*/ 537556 w 1180544"/>
              <a:gd name="connsiteY14" fmla="*/ 703811 h 1302327"/>
              <a:gd name="connsiteX15" fmla="*/ 459971 w 1180544"/>
              <a:gd name="connsiteY15" fmla="*/ 714895 h 1302327"/>
              <a:gd name="connsiteX16" fmla="*/ 415636 w 1180544"/>
              <a:gd name="connsiteY16" fmla="*/ 725978 h 1302327"/>
              <a:gd name="connsiteX17" fmla="*/ 365760 w 1180544"/>
              <a:gd name="connsiteY17" fmla="*/ 737062 h 1302327"/>
              <a:gd name="connsiteX18" fmla="*/ 349135 w 1180544"/>
              <a:gd name="connsiteY18" fmla="*/ 748146 h 1302327"/>
              <a:gd name="connsiteX19" fmla="*/ 332509 w 1180544"/>
              <a:gd name="connsiteY19" fmla="*/ 753687 h 1302327"/>
              <a:gd name="connsiteX20" fmla="*/ 299258 w 1180544"/>
              <a:gd name="connsiteY20" fmla="*/ 775855 h 1302327"/>
              <a:gd name="connsiteX21" fmla="*/ 260465 w 1180544"/>
              <a:gd name="connsiteY21" fmla="*/ 792480 h 1302327"/>
              <a:gd name="connsiteX22" fmla="*/ 243840 w 1180544"/>
              <a:gd name="connsiteY22" fmla="*/ 809106 h 1302327"/>
              <a:gd name="connsiteX23" fmla="*/ 227215 w 1180544"/>
              <a:gd name="connsiteY23" fmla="*/ 814647 h 1302327"/>
              <a:gd name="connsiteX24" fmla="*/ 216131 w 1180544"/>
              <a:gd name="connsiteY24" fmla="*/ 831273 h 1302327"/>
              <a:gd name="connsiteX25" fmla="*/ 160713 w 1180544"/>
              <a:gd name="connsiteY25" fmla="*/ 870066 h 1302327"/>
              <a:gd name="connsiteX26" fmla="*/ 144087 w 1180544"/>
              <a:gd name="connsiteY26" fmla="*/ 881149 h 1302327"/>
              <a:gd name="connsiteX27" fmla="*/ 110836 w 1180544"/>
              <a:gd name="connsiteY27" fmla="*/ 903316 h 1302327"/>
              <a:gd name="connsiteX28" fmla="*/ 99753 w 1180544"/>
              <a:gd name="connsiteY28" fmla="*/ 919942 h 1302327"/>
              <a:gd name="connsiteX29" fmla="*/ 66502 w 1180544"/>
              <a:gd name="connsiteY29" fmla="*/ 947651 h 1302327"/>
              <a:gd name="connsiteX30" fmla="*/ 44335 w 1180544"/>
              <a:gd name="connsiteY30" fmla="*/ 980902 h 1302327"/>
              <a:gd name="connsiteX31" fmla="*/ 22167 w 1180544"/>
              <a:gd name="connsiteY31" fmla="*/ 1030778 h 1302327"/>
              <a:gd name="connsiteX32" fmla="*/ 5542 w 1180544"/>
              <a:gd name="connsiteY32" fmla="*/ 1080655 h 1302327"/>
              <a:gd name="connsiteX33" fmla="*/ 0 w 1180544"/>
              <a:gd name="connsiteY33" fmla="*/ 1097280 h 1302327"/>
              <a:gd name="connsiteX34" fmla="*/ 16625 w 1180544"/>
              <a:gd name="connsiteY34" fmla="*/ 1180407 h 1302327"/>
              <a:gd name="connsiteX35" fmla="*/ 60960 w 1180544"/>
              <a:gd name="connsiteY35" fmla="*/ 1230284 h 1302327"/>
              <a:gd name="connsiteX36" fmla="*/ 77585 w 1180544"/>
              <a:gd name="connsiteY36" fmla="*/ 1241367 h 1302327"/>
              <a:gd name="connsiteX37" fmla="*/ 94211 w 1180544"/>
              <a:gd name="connsiteY37" fmla="*/ 1257993 h 1302327"/>
              <a:gd name="connsiteX38" fmla="*/ 127462 w 1180544"/>
              <a:gd name="connsiteY38" fmla="*/ 1269076 h 1302327"/>
              <a:gd name="connsiteX39" fmla="*/ 160713 w 1180544"/>
              <a:gd name="connsiteY39" fmla="*/ 1280160 h 1302327"/>
              <a:gd name="connsiteX40" fmla="*/ 205047 w 1180544"/>
              <a:gd name="connsiteY40" fmla="*/ 1285702 h 1302327"/>
              <a:gd name="connsiteX41" fmla="*/ 238298 w 1180544"/>
              <a:gd name="connsiteY41" fmla="*/ 1296786 h 1302327"/>
              <a:gd name="connsiteX42" fmla="*/ 271549 w 1180544"/>
              <a:gd name="connsiteY42" fmla="*/ 1285702 h 1302327"/>
              <a:gd name="connsiteX43" fmla="*/ 282633 w 1180544"/>
              <a:gd name="connsiteY43" fmla="*/ 1302327 h 130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80544" h="1302327">
                <a:moveTo>
                  <a:pt x="1147156" y="0"/>
                </a:moveTo>
                <a:cubicBezTo>
                  <a:pt x="1158240" y="51724"/>
                  <a:pt x="1182586" y="102318"/>
                  <a:pt x="1180407" y="155171"/>
                </a:cubicBezTo>
                <a:cubicBezTo>
                  <a:pt x="1175101" y="283855"/>
                  <a:pt x="1144440" y="410240"/>
                  <a:pt x="1124989" y="537556"/>
                </a:cubicBezTo>
                <a:cubicBezTo>
                  <a:pt x="1124107" y="543331"/>
                  <a:pt x="1122687" y="549321"/>
                  <a:pt x="1119447" y="554182"/>
                </a:cubicBezTo>
                <a:cubicBezTo>
                  <a:pt x="1115100" y="560703"/>
                  <a:pt x="1107983" y="564909"/>
                  <a:pt x="1102822" y="570807"/>
                </a:cubicBezTo>
                <a:cubicBezTo>
                  <a:pt x="1086696" y="589237"/>
                  <a:pt x="1081772" y="600356"/>
                  <a:pt x="1064029" y="615142"/>
                </a:cubicBezTo>
                <a:cubicBezTo>
                  <a:pt x="1058912" y="619406"/>
                  <a:pt x="1053490" y="623521"/>
                  <a:pt x="1047404" y="626226"/>
                </a:cubicBezTo>
                <a:cubicBezTo>
                  <a:pt x="1036728" y="630971"/>
                  <a:pt x="1025237" y="633615"/>
                  <a:pt x="1014153" y="637309"/>
                </a:cubicBezTo>
                <a:cubicBezTo>
                  <a:pt x="1008611" y="639156"/>
                  <a:pt x="1003289" y="641891"/>
                  <a:pt x="997527" y="642851"/>
                </a:cubicBezTo>
                <a:cubicBezTo>
                  <a:pt x="840922" y="668953"/>
                  <a:pt x="1003301" y="642818"/>
                  <a:pt x="886691" y="659476"/>
                </a:cubicBezTo>
                <a:cubicBezTo>
                  <a:pt x="856461" y="663794"/>
                  <a:pt x="828240" y="670058"/>
                  <a:pt x="798022" y="676102"/>
                </a:cubicBezTo>
                <a:cubicBezTo>
                  <a:pt x="788786" y="677949"/>
                  <a:pt x="779694" y="680791"/>
                  <a:pt x="770313" y="681644"/>
                </a:cubicBezTo>
                <a:lnTo>
                  <a:pt x="709353" y="687186"/>
                </a:lnTo>
                <a:cubicBezTo>
                  <a:pt x="681664" y="689316"/>
                  <a:pt x="653867" y="690052"/>
                  <a:pt x="626225" y="692727"/>
                </a:cubicBezTo>
                <a:cubicBezTo>
                  <a:pt x="596577" y="695596"/>
                  <a:pt x="567043" y="699598"/>
                  <a:pt x="537556" y="703811"/>
                </a:cubicBezTo>
                <a:cubicBezTo>
                  <a:pt x="511694" y="707506"/>
                  <a:pt x="485315" y="708559"/>
                  <a:pt x="459971" y="714895"/>
                </a:cubicBezTo>
                <a:cubicBezTo>
                  <a:pt x="445193" y="718589"/>
                  <a:pt x="430573" y="722990"/>
                  <a:pt x="415636" y="725978"/>
                </a:cubicBezTo>
                <a:cubicBezTo>
                  <a:pt x="380458" y="733014"/>
                  <a:pt x="397065" y="729235"/>
                  <a:pt x="365760" y="737062"/>
                </a:cubicBezTo>
                <a:cubicBezTo>
                  <a:pt x="360218" y="740757"/>
                  <a:pt x="355092" y="745167"/>
                  <a:pt x="349135" y="748146"/>
                </a:cubicBezTo>
                <a:cubicBezTo>
                  <a:pt x="343910" y="750758"/>
                  <a:pt x="337616" y="750850"/>
                  <a:pt x="332509" y="753687"/>
                </a:cubicBezTo>
                <a:cubicBezTo>
                  <a:pt x="320864" y="760156"/>
                  <a:pt x="311896" y="771643"/>
                  <a:pt x="299258" y="775855"/>
                </a:cubicBezTo>
                <a:cubicBezTo>
                  <a:pt x="274795" y="784008"/>
                  <a:pt x="287858" y="778784"/>
                  <a:pt x="260465" y="792480"/>
                </a:cubicBezTo>
                <a:cubicBezTo>
                  <a:pt x="254923" y="798022"/>
                  <a:pt x="250361" y="804759"/>
                  <a:pt x="243840" y="809106"/>
                </a:cubicBezTo>
                <a:cubicBezTo>
                  <a:pt x="238980" y="812346"/>
                  <a:pt x="231776" y="810998"/>
                  <a:pt x="227215" y="814647"/>
                </a:cubicBezTo>
                <a:cubicBezTo>
                  <a:pt x="222014" y="818808"/>
                  <a:pt x="220841" y="826563"/>
                  <a:pt x="216131" y="831273"/>
                </a:cubicBezTo>
                <a:cubicBezTo>
                  <a:pt x="207928" y="839476"/>
                  <a:pt x="166139" y="866449"/>
                  <a:pt x="160713" y="870066"/>
                </a:cubicBezTo>
                <a:cubicBezTo>
                  <a:pt x="155171" y="873761"/>
                  <a:pt x="148797" y="876439"/>
                  <a:pt x="144087" y="881149"/>
                </a:cubicBezTo>
                <a:cubicBezTo>
                  <a:pt x="123331" y="901906"/>
                  <a:pt x="134897" y="895297"/>
                  <a:pt x="110836" y="903316"/>
                </a:cubicBezTo>
                <a:cubicBezTo>
                  <a:pt x="107142" y="908858"/>
                  <a:pt x="104463" y="915232"/>
                  <a:pt x="99753" y="919942"/>
                </a:cubicBezTo>
                <a:cubicBezTo>
                  <a:pt x="67731" y="951965"/>
                  <a:pt x="98280" y="906794"/>
                  <a:pt x="66502" y="947651"/>
                </a:cubicBezTo>
                <a:cubicBezTo>
                  <a:pt x="58324" y="958166"/>
                  <a:pt x="48548" y="968265"/>
                  <a:pt x="44335" y="980902"/>
                </a:cubicBezTo>
                <a:cubicBezTo>
                  <a:pt x="31145" y="1020472"/>
                  <a:pt x="39732" y="1004432"/>
                  <a:pt x="22167" y="1030778"/>
                </a:cubicBezTo>
                <a:lnTo>
                  <a:pt x="5542" y="1080655"/>
                </a:lnTo>
                <a:lnTo>
                  <a:pt x="0" y="1097280"/>
                </a:lnTo>
                <a:cubicBezTo>
                  <a:pt x="2143" y="1116567"/>
                  <a:pt x="3528" y="1160761"/>
                  <a:pt x="16625" y="1180407"/>
                </a:cubicBezTo>
                <a:cubicBezTo>
                  <a:pt x="29951" y="1200396"/>
                  <a:pt x="38184" y="1215101"/>
                  <a:pt x="60960" y="1230284"/>
                </a:cubicBezTo>
                <a:cubicBezTo>
                  <a:pt x="66502" y="1233978"/>
                  <a:pt x="72468" y="1237103"/>
                  <a:pt x="77585" y="1241367"/>
                </a:cubicBezTo>
                <a:cubicBezTo>
                  <a:pt x="83606" y="1246384"/>
                  <a:pt x="87360" y="1254187"/>
                  <a:pt x="94211" y="1257993"/>
                </a:cubicBezTo>
                <a:cubicBezTo>
                  <a:pt x="104424" y="1263667"/>
                  <a:pt x="116378" y="1265382"/>
                  <a:pt x="127462" y="1269076"/>
                </a:cubicBezTo>
                <a:lnTo>
                  <a:pt x="160713" y="1280160"/>
                </a:lnTo>
                <a:lnTo>
                  <a:pt x="205047" y="1285702"/>
                </a:lnTo>
                <a:cubicBezTo>
                  <a:pt x="216131" y="1289397"/>
                  <a:pt x="227214" y="1300481"/>
                  <a:pt x="238298" y="1296786"/>
                </a:cubicBezTo>
                <a:lnTo>
                  <a:pt x="271549" y="1285702"/>
                </a:lnTo>
                <a:lnTo>
                  <a:pt x="282633" y="1302327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74320" y="5431536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274320" y="397764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3860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5A5A5A">
                <a:alpha val="7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43" name="Rounded Rectangle 42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274320" y="2990088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5838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5A5A5A">
                <a:alpha val="7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6345936" y="3813048"/>
            <a:ext cx="1917469" cy="2179885"/>
          </a:xfrm>
          <a:custGeom>
            <a:avLst/>
            <a:gdLst>
              <a:gd name="connsiteX0" fmla="*/ 1457498 w 1917469"/>
              <a:gd name="connsiteY0" fmla="*/ 33251 h 2179885"/>
              <a:gd name="connsiteX1" fmla="*/ 1618211 w 1917469"/>
              <a:gd name="connsiteY1" fmla="*/ 11083 h 2179885"/>
              <a:gd name="connsiteX2" fmla="*/ 1778923 w 1917469"/>
              <a:gd name="connsiteY2" fmla="*/ 0 h 2179885"/>
              <a:gd name="connsiteX3" fmla="*/ 1812174 w 1917469"/>
              <a:gd name="connsiteY3" fmla="*/ 11083 h 2179885"/>
              <a:gd name="connsiteX4" fmla="*/ 1850967 w 1917469"/>
              <a:gd name="connsiteY4" fmla="*/ 27709 h 2179885"/>
              <a:gd name="connsiteX5" fmla="*/ 1878676 w 1917469"/>
              <a:gd name="connsiteY5" fmla="*/ 60960 h 2179885"/>
              <a:gd name="connsiteX6" fmla="*/ 1884218 w 1917469"/>
              <a:gd name="connsiteY6" fmla="*/ 77585 h 2179885"/>
              <a:gd name="connsiteX7" fmla="*/ 1906385 w 1917469"/>
              <a:gd name="connsiteY7" fmla="*/ 110836 h 2179885"/>
              <a:gd name="connsiteX8" fmla="*/ 1917469 w 1917469"/>
              <a:gd name="connsiteY8" fmla="*/ 149629 h 2179885"/>
              <a:gd name="connsiteX9" fmla="*/ 1906385 w 1917469"/>
              <a:gd name="connsiteY9" fmla="*/ 221672 h 2179885"/>
              <a:gd name="connsiteX10" fmla="*/ 1878676 w 1917469"/>
              <a:gd name="connsiteY10" fmla="*/ 249381 h 2179885"/>
              <a:gd name="connsiteX11" fmla="*/ 1812174 w 1917469"/>
              <a:gd name="connsiteY11" fmla="*/ 304800 h 2179885"/>
              <a:gd name="connsiteX12" fmla="*/ 1795549 w 1917469"/>
              <a:gd name="connsiteY12" fmla="*/ 315883 h 2179885"/>
              <a:gd name="connsiteX13" fmla="*/ 1778923 w 1917469"/>
              <a:gd name="connsiteY13" fmla="*/ 321425 h 2179885"/>
              <a:gd name="connsiteX14" fmla="*/ 1723505 w 1917469"/>
              <a:gd name="connsiteY14" fmla="*/ 343592 h 2179885"/>
              <a:gd name="connsiteX15" fmla="*/ 1701338 w 1917469"/>
              <a:gd name="connsiteY15" fmla="*/ 349134 h 2179885"/>
              <a:gd name="connsiteX16" fmla="*/ 1645920 w 1917469"/>
              <a:gd name="connsiteY16" fmla="*/ 360218 h 2179885"/>
              <a:gd name="connsiteX17" fmla="*/ 1596043 w 1917469"/>
              <a:gd name="connsiteY17" fmla="*/ 371301 h 2179885"/>
              <a:gd name="connsiteX18" fmla="*/ 1579418 w 1917469"/>
              <a:gd name="connsiteY18" fmla="*/ 382385 h 2179885"/>
              <a:gd name="connsiteX19" fmla="*/ 1562792 w 1917469"/>
              <a:gd name="connsiteY19" fmla="*/ 387927 h 2179885"/>
              <a:gd name="connsiteX20" fmla="*/ 1485207 w 1917469"/>
              <a:gd name="connsiteY20" fmla="*/ 399011 h 2179885"/>
              <a:gd name="connsiteX21" fmla="*/ 1446414 w 1917469"/>
              <a:gd name="connsiteY21" fmla="*/ 404552 h 2179885"/>
              <a:gd name="connsiteX22" fmla="*/ 1413163 w 1917469"/>
              <a:gd name="connsiteY22" fmla="*/ 410094 h 2179885"/>
              <a:gd name="connsiteX23" fmla="*/ 1368829 w 1917469"/>
              <a:gd name="connsiteY23" fmla="*/ 415636 h 2179885"/>
              <a:gd name="connsiteX24" fmla="*/ 1296785 w 1917469"/>
              <a:gd name="connsiteY24" fmla="*/ 426720 h 2179885"/>
              <a:gd name="connsiteX25" fmla="*/ 980902 w 1917469"/>
              <a:gd name="connsiteY25" fmla="*/ 415636 h 2179885"/>
              <a:gd name="connsiteX26" fmla="*/ 692727 w 1917469"/>
              <a:gd name="connsiteY26" fmla="*/ 421178 h 2179885"/>
              <a:gd name="connsiteX27" fmla="*/ 631767 w 1917469"/>
              <a:gd name="connsiteY27" fmla="*/ 426720 h 2179885"/>
              <a:gd name="connsiteX28" fmla="*/ 570807 w 1917469"/>
              <a:gd name="connsiteY28" fmla="*/ 437803 h 2179885"/>
              <a:gd name="connsiteX29" fmla="*/ 504305 w 1917469"/>
              <a:gd name="connsiteY29" fmla="*/ 448887 h 2179885"/>
              <a:gd name="connsiteX30" fmla="*/ 454429 w 1917469"/>
              <a:gd name="connsiteY30" fmla="*/ 459971 h 2179885"/>
              <a:gd name="connsiteX31" fmla="*/ 393469 w 1917469"/>
              <a:gd name="connsiteY31" fmla="*/ 471054 h 2179885"/>
              <a:gd name="connsiteX32" fmla="*/ 354676 w 1917469"/>
              <a:gd name="connsiteY32" fmla="*/ 482138 h 2179885"/>
              <a:gd name="connsiteX33" fmla="*/ 321425 w 1917469"/>
              <a:gd name="connsiteY33" fmla="*/ 504305 h 2179885"/>
              <a:gd name="connsiteX34" fmla="*/ 249382 w 1917469"/>
              <a:gd name="connsiteY34" fmla="*/ 554181 h 2179885"/>
              <a:gd name="connsiteX35" fmla="*/ 199505 w 1917469"/>
              <a:gd name="connsiteY35" fmla="*/ 604058 h 2179885"/>
              <a:gd name="connsiteX36" fmla="*/ 188422 w 1917469"/>
              <a:gd name="connsiteY36" fmla="*/ 620683 h 2179885"/>
              <a:gd name="connsiteX37" fmla="*/ 149629 w 1917469"/>
              <a:gd name="connsiteY37" fmla="*/ 653934 h 2179885"/>
              <a:gd name="connsiteX38" fmla="*/ 110836 w 1917469"/>
              <a:gd name="connsiteY38" fmla="*/ 709352 h 2179885"/>
              <a:gd name="connsiteX39" fmla="*/ 99752 w 1917469"/>
              <a:gd name="connsiteY39" fmla="*/ 725978 h 2179885"/>
              <a:gd name="connsiteX40" fmla="*/ 94211 w 1917469"/>
              <a:gd name="connsiteY40" fmla="*/ 742603 h 2179885"/>
              <a:gd name="connsiteX41" fmla="*/ 88669 w 1917469"/>
              <a:gd name="connsiteY41" fmla="*/ 764771 h 2179885"/>
              <a:gd name="connsiteX42" fmla="*/ 77585 w 1917469"/>
              <a:gd name="connsiteY42" fmla="*/ 781396 h 2179885"/>
              <a:gd name="connsiteX43" fmla="*/ 66502 w 1917469"/>
              <a:gd name="connsiteY43" fmla="*/ 820189 h 2179885"/>
              <a:gd name="connsiteX44" fmla="*/ 49876 w 1917469"/>
              <a:gd name="connsiteY44" fmla="*/ 864523 h 2179885"/>
              <a:gd name="connsiteX45" fmla="*/ 38792 w 1917469"/>
              <a:gd name="connsiteY45" fmla="*/ 925483 h 2179885"/>
              <a:gd name="connsiteX46" fmla="*/ 27709 w 1917469"/>
              <a:gd name="connsiteY46" fmla="*/ 975360 h 2179885"/>
              <a:gd name="connsiteX47" fmla="*/ 22167 w 1917469"/>
              <a:gd name="connsiteY47" fmla="*/ 1019694 h 2179885"/>
              <a:gd name="connsiteX48" fmla="*/ 22167 w 1917469"/>
              <a:gd name="connsiteY48" fmla="*/ 1080654 h 2179885"/>
              <a:gd name="connsiteX49" fmla="*/ 11083 w 1917469"/>
              <a:gd name="connsiteY49" fmla="*/ 1208116 h 2179885"/>
              <a:gd name="connsiteX50" fmla="*/ 0 w 1917469"/>
              <a:gd name="connsiteY50" fmla="*/ 1429789 h 2179885"/>
              <a:gd name="connsiteX51" fmla="*/ 11083 w 1917469"/>
              <a:gd name="connsiteY51" fmla="*/ 1507374 h 2179885"/>
              <a:gd name="connsiteX52" fmla="*/ 16625 w 1917469"/>
              <a:gd name="connsiteY52" fmla="*/ 1557251 h 2179885"/>
              <a:gd name="connsiteX53" fmla="*/ 22167 w 1917469"/>
              <a:gd name="connsiteY53" fmla="*/ 1612669 h 2179885"/>
              <a:gd name="connsiteX54" fmla="*/ 33251 w 1917469"/>
              <a:gd name="connsiteY54" fmla="*/ 1668087 h 2179885"/>
              <a:gd name="connsiteX55" fmla="*/ 38792 w 1917469"/>
              <a:gd name="connsiteY55" fmla="*/ 1712421 h 2179885"/>
              <a:gd name="connsiteX56" fmla="*/ 44334 w 1917469"/>
              <a:gd name="connsiteY56" fmla="*/ 1762298 h 2179885"/>
              <a:gd name="connsiteX57" fmla="*/ 49876 w 1917469"/>
              <a:gd name="connsiteY57" fmla="*/ 1790007 h 2179885"/>
              <a:gd name="connsiteX58" fmla="*/ 60960 w 1917469"/>
              <a:gd name="connsiteY58" fmla="*/ 1862051 h 2179885"/>
              <a:gd name="connsiteX59" fmla="*/ 66502 w 1917469"/>
              <a:gd name="connsiteY59" fmla="*/ 1878676 h 2179885"/>
              <a:gd name="connsiteX60" fmla="*/ 77585 w 1917469"/>
              <a:gd name="connsiteY60" fmla="*/ 1934094 h 2179885"/>
              <a:gd name="connsiteX61" fmla="*/ 99752 w 1917469"/>
              <a:gd name="connsiteY61" fmla="*/ 2006138 h 2179885"/>
              <a:gd name="connsiteX62" fmla="*/ 105294 w 1917469"/>
              <a:gd name="connsiteY62" fmla="*/ 2033847 h 2179885"/>
              <a:gd name="connsiteX63" fmla="*/ 121920 w 1917469"/>
              <a:gd name="connsiteY63" fmla="*/ 2056014 h 2179885"/>
              <a:gd name="connsiteX64" fmla="*/ 144087 w 1917469"/>
              <a:gd name="connsiteY64" fmla="*/ 2089265 h 2179885"/>
              <a:gd name="connsiteX65" fmla="*/ 210589 w 1917469"/>
              <a:gd name="connsiteY65" fmla="*/ 2122516 h 2179885"/>
              <a:gd name="connsiteX66" fmla="*/ 266007 w 1917469"/>
              <a:gd name="connsiteY66" fmla="*/ 2144683 h 2179885"/>
              <a:gd name="connsiteX67" fmla="*/ 310342 w 1917469"/>
              <a:gd name="connsiteY67" fmla="*/ 2155767 h 2179885"/>
              <a:gd name="connsiteX68" fmla="*/ 365760 w 1917469"/>
              <a:gd name="connsiteY68" fmla="*/ 2166851 h 2179885"/>
              <a:gd name="connsiteX69" fmla="*/ 443345 w 1917469"/>
              <a:gd name="connsiteY69" fmla="*/ 2172392 h 2179885"/>
              <a:gd name="connsiteX70" fmla="*/ 526472 w 1917469"/>
              <a:gd name="connsiteY70" fmla="*/ 2177934 h 217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17469" h="2179885">
                <a:moveTo>
                  <a:pt x="1457498" y="33251"/>
                </a:moveTo>
                <a:cubicBezTo>
                  <a:pt x="1511069" y="25862"/>
                  <a:pt x="1564420" y="16648"/>
                  <a:pt x="1618211" y="11083"/>
                </a:cubicBezTo>
                <a:cubicBezTo>
                  <a:pt x="1671624" y="5558"/>
                  <a:pt x="1725225" y="0"/>
                  <a:pt x="1778923" y="0"/>
                </a:cubicBezTo>
                <a:cubicBezTo>
                  <a:pt x="1790606" y="0"/>
                  <a:pt x="1801090" y="7389"/>
                  <a:pt x="1812174" y="11083"/>
                </a:cubicBezTo>
                <a:cubicBezTo>
                  <a:pt x="1825742" y="15606"/>
                  <a:pt x="1838982" y="19148"/>
                  <a:pt x="1850967" y="27709"/>
                </a:cubicBezTo>
                <a:cubicBezTo>
                  <a:pt x="1860500" y="34518"/>
                  <a:pt x="1873275" y="50158"/>
                  <a:pt x="1878676" y="60960"/>
                </a:cubicBezTo>
                <a:cubicBezTo>
                  <a:pt x="1881288" y="66185"/>
                  <a:pt x="1881381" y="72479"/>
                  <a:pt x="1884218" y="77585"/>
                </a:cubicBezTo>
                <a:cubicBezTo>
                  <a:pt x="1890687" y="89230"/>
                  <a:pt x="1902172" y="98199"/>
                  <a:pt x="1906385" y="110836"/>
                </a:cubicBezTo>
                <a:cubicBezTo>
                  <a:pt x="1914336" y="134687"/>
                  <a:pt x="1910510" y="121794"/>
                  <a:pt x="1917469" y="149629"/>
                </a:cubicBezTo>
                <a:cubicBezTo>
                  <a:pt x="1915879" y="165530"/>
                  <a:pt x="1916372" y="201698"/>
                  <a:pt x="1906385" y="221672"/>
                </a:cubicBezTo>
                <a:cubicBezTo>
                  <a:pt x="1893822" y="246799"/>
                  <a:pt x="1898630" y="231645"/>
                  <a:pt x="1878676" y="249381"/>
                </a:cubicBezTo>
                <a:cubicBezTo>
                  <a:pt x="1814667" y="306277"/>
                  <a:pt x="1876602" y="261848"/>
                  <a:pt x="1812174" y="304800"/>
                </a:cubicBezTo>
                <a:cubicBezTo>
                  <a:pt x="1806632" y="308494"/>
                  <a:pt x="1801867" y="313777"/>
                  <a:pt x="1795549" y="315883"/>
                </a:cubicBezTo>
                <a:cubicBezTo>
                  <a:pt x="1790007" y="317730"/>
                  <a:pt x="1784292" y="319124"/>
                  <a:pt x="1778923" y="321425"/>
                </a:cubicBezTo>
                <a:cubicBezTo>
                  <a:pt x="1746811" y="335188"/>
                  <a:pt x="1763880" y="333498"/>
                  <a:pt x="1723505" y="343592"/>
                </a:cubicBezTo>
                <a:cubicBezTo>
                  <a:pt x="1716116" y="345439"/>
                  <a:pt x="1708785" y="347538"/>
                  <a:pt x="1701338" y="349134"/>
                </a:cubicBezTo>
                <a:cubicBezTo>
                  <a:pt x="1682918" y="353081"/>
                  <a:pt x="1664196" y="355649"/>
                  <a:pt x="1645920" y="360218"/>
                </a:cubicBezTo>
                <a:cubicBezTo>
                  <a:pt x="1614614" y="368044"/>
                  <a:pt x="1631221" y="364266"/>
                  <a:pt x="1596043" y="371301"/>
                </a:cubicBezTo>
                <a:cubicBezTo>
                  <a:pt x="1590501" y="374996"/>
                  <a:pt x="1585375" y="379406"/>
                  <a:pt x="1579418" y="382385"/>
                </a:cubicBezTo>
                <a:cubicBezTo>
                  <a:pt x="1574193" y="384998"/>
                  <a:pt x="1568545" y="386912"/>
                  <a:pt x="1562792" y="387927"/>
                </a:cubicBezTo>
                <a:cubicBezTo>
                  <a:pt x="1537065" y="392467"/>
                  <a:pt x="1511069" y="395317"/>
                  <a:pt x="1485207" y="399011"/>
                </a:cubicBezTo>
                <a:cubicBezTo>
                  <a:pt x="1472276" y="400858"/>
                  <a:pt x="1459299" y="402405"/>
                  <a:pt x="1446414" y="404552"/>
                </a:cubicBezTo>
                <a:cubicBezTo>
                  <a:pt x="1435330" y="406399"/>
                  <a:pt x="1424287" y="408505"/>
                  <a:pt x="1413163" y="410094"/>
                </a:cubicBezTo>
                <a:cubicBezTo>
                  <a:pt x="1398420" y="412200"/>
                  <a:pt x="1383591" y="413668"/>
                  <a:pt x="1368829" y="415636"/>
                </a:cubicBezTo>
                <a:cubicBezTo>
                  <a:pt x="1333172" y="420390"/>
                  <a:pt x="1330654" y="421075"/>
                  <a:pt x="1296785" y="426720"/>
                </a:cubicBezTo>
                <a:cubicBezTo>
                  <a:pt x="1169516" y="418235"/>
                  <a:pt x="1148378" y="415636"/>
                  <a:pt x="980902" y="415636"/>
                </a:cubicBezTo>
                <a:cubicBezTo>
                  <a:pt x="884826" y="415636"/>
                  <a:pt x="788785" y="419331"/>
                  <a:pt x="692727" y="421178"/>
                </a:cubicBezTo>
                <a:cubicBezTo>
                  <a:pt x="672407" y="423025"/>
                  <a:pt x="652031" y="424336"/>
                  <a:pt x="631767" y="426720"/>
                </a:cubicBezTo>
                <a:cubicBezTo>
                  <a:pt x="606179" y="429730"/>
                  <a:pt x="595322" y="433477"/>
                  <a:pt x="570807" y="437803"/>
                </a:cubicBezTo>
                <a:cubicBezTo>
                  <a:pt x="548676" y="441709"/>
                  <a:pt x="526342" y="444480"/>
                  <a:pt x="504305" y="448887"/>
                </a:cubicBezTo>
                <a:cubicBezTo>
                  <a:pt x="420655" y="465618"/>
                  <a:pt x="524929" y="444305"/>
                  <a:pt x="454429" y="459971"/>
                </a:cubicBezTo>
                <a:cubicBezTo>
                  <a:pt x="400952" y="471854"/>
                  <a:pt x="453606" y="459026"/>
                  <a:pt x="393469" y="471054"/>
                </a:cubicBezTo>
                <a:cubicBezTo>
                  <a:pt x="388985" y="471951"/>
                  <a:pt x="360618" y="478837"/>
                  <a:pt x="354676" y="482138"/>
                </a:cubicBezTo>
                <a:cubicBezTo>
                  <a:pt x="343031" y="488607"/>
                  <a:pt x="333339" y="498348"/>
                  <a:pt x="321425" y="504305"/>
                </a:cubicBezTo>
                <a:cubicBezTo>
                  <a:pt x="290252" y="519892"/>
                  <a:pt x="280712" y="522851"/>
                  <a:pt x="249382" y="554181"/>
                </a:cubicBezTo>
                <a:cubicBezTo>
                  <a:pt x="232756" y="570807"/>
                  <a:pt x="212547" y="584494"/>
                  <a:pt x="199505" y="604058"/>
                </a:cubicBezTo>
                <a:cubicBezTo>
                  <a:pt x="195811" y="609600"/>
                  <a:pt x="192686" y="615566"/>
                  <a:pt x="188422" y="620683"/>
                </a:cubicBezTo>
                <a:cubicBezTo>
                  <a:pt x="158262" y="656875"/>
                  <a:pt x="186319" y="617245"/>
                  <a:pt x="149629" y="653934"/>
                </a:cubicBezTo>
                <a:cubicBezTo>
                  <a:pt x="141419" y="662143"/>
                  <a:pt x="114461" y="703915"/>
                  <a:pt x="110836" y="709352"/>
                </a:cubicBezTo>
                <a:lnTo>
                  <a:pt x="99752" y="725978"/>
                </a:lnTo>
                <a:cubicBezTo>
                  <a:pt x="97905" y="731520"/>
                  <a:pt x="95816" y="736986"/>
                  <a:pt x="94211" y="742603"/>
                </a:cubicBezTo>
                <a:cubicBezTo>
                  <a:pt x="92119" y="749927"/>
                  <a:pt x="91669" y="757770"/>
                  <a:pt x="88669" y="764771"/>
                </a:cubicBezTo>
                <a:cubicBezTo>
                  <a:pt x="86045" y="770893"/>
                  <a:pt x="80564" y="775439"/>
                  <a:pt x="77585" y="781396"/>
                </a:cubicBezTo>
                <a:cubicBezTo>
                  <a:pt x="73153" y="790259"/>
                  <a:pt x="68871" y="811896"/>
                  <a:pt x="66502" y="820189"/>
                </a:cubicBezTo>
                <a:cubicBezTo>
                  <a:pt x="58726" y="847408"/>
                  <a:pt x="61577" y="829420"/>
                  <a:pt x="49876" y="864523"/>
                </a:cubicBezTo>
                <a:cubicBezTo>
                  <a:pt x="42335" y="887145"/>
                  <a:pt x="43406" y="900103"/>
                  <a:pt x="38792" y="925483"/>
                </a:cubicBezTo>
                <a:cubicBezTo>
                  <a:pt x="27764" y="986140"/>
                  <a:pt x="38706" y="903884"/>
                  <a:pt x="27709" y="975360"/>
                </a:cubicBezTo>
                <a:cubicBezTo>
                  <a:pt x="25444" y="990080"/>
                  <a:pt x="24014" y="1004916"/>
                  <a:pt x="22167" y="1019694"/>
                </a:cubicBezTo>
                <a:cubicBezTo>
                  <a:pt x="31704" y="1057841"/>
                  <a:pt x="27368" y="1028648"/>
                  <a:pt x="22167" y="1080654"/>
                </a:cubicBezTo>
                <a:cubicBezTo>
                  <a:pt x="17923" y="1123090"/>
                  <a:pt x="13743" y="1165551"/>
                  <a:pt x="11083" y="1208116"/>
                </a:cubicBezTo>
                <a:cubicBezTo>
                  <a:pt x="2774" y="1341072"/>
                  <a:pt x="6775" y="1267197"/>
                  <a:pt x="0" y="1429789"/>
                </a:cubicBezTo>
                <a:cubicBezTo>
                  <a:pt x="10280" y="1470908"/>
                  <a:pt x="4211" y="1442083"/>
                  <a:pt x="11083" y="1507374"/>
                </a:cubicBezTo>
                <a:cubicBezTo>
                  <a:pt x="12834" y="1524010"/>
                  <a:pt x="14874" y="1540615"/>
                  <a:pt x="16625" y="1557251"/>
                </a:cubicBezTo>
                <a:cubicBezTo>
                  <a:pt x="18569" y="1575714"/>
                  <a:pt x="19413" y="1594310"/>
                  <a:pt x="22167" y="1612669"/>
                </a:cubicBezTo>
                <a:cubicBezTo>
                  <a:pt x="24962" y="1631299"/>
                  <a:pt x="30915" y="1649394"/>
                  <a:pt x="33251" y="1668087"/>
                </a:cubicBezTo>
                <a:cubicBezTo>
                  <a:pt x="35098" y="1682865"/>
                  <a:pt x="37052" y="1697630"/>
                  <a:pt x="38792" y="1712421"/>
                </a:cubicBezTo>
                <a:cubicBezTo>
                  <a:pt x="40746" y="1729034"/>
                  <a:pt x="41968" y="1745738"/>
                  <a:pt x="44334" y="1762298"/>
                </a:cubicBezTo>
                <a:cubicBezTo>
                  <a:pt x="45666" y="1771623"/>
                  <a:pt x="48327" y="1780716"/>
                  <a:pt x="49876" y="1790007"/>
                </a:cubicBezTo>
                <a:cubicBezTo>
                  <a:pt x="52822" y="1807684"/>
                  <a:pt x="56870" y="1843649"/>
                  <a:pt x="60960" y="1862051"/>
                </a:cubicBezTo>
                <a:cubicBezTo>
                  <a:pt x="62227" y="1867753"/>
                  <a:pt x="65189" y="1872984"/>
                  <a:pt x="66502" y="1878676"/>
                </a:cubicBezTo>
                <a:cubicBezTo>
                  <a:pt x="70738" y="1897032"/>
                  <a:pt x="71628" y="1916222"/>
                  <a:pt x="77585" y="1934094"/>
                </a:cubicBezTo>
                <a:cubicBezTo>
                  <a:pt x="89116" y="1968687"/>
                  <a:pt x="93222" y="1976752"/>
                  <a:pt x="99752" y="2006138"/>
                </a:cubicBezTo>
                <a:cubicBezTo>
                  <a:pt x="101795" y="2015333"/>
                  <a:pt x="101468" y="2025240"/>
                  <a:pt x="105294" y="2033847"/>
                </a:cubicBezTo>
                <a:cubicBezTo>
                  <a:pt x="109045" y="2042287"/>
                  <a:pt x="116623" y="2048447"/>
                  <a:pt x="121920" y="2056014"/>
                </a:cubicBezTo>
                <a:cubicBezTo>
                  <a:pt x="129559" y="2066927"/>
                  <a:pt x="133003" y="2081876"/>
                  <a:pt x="144087" y="2089265"/>
                </a:cubicBezTo>
                <a:cubicBezTo>
                  <a:pt x="200141" y="2126634"/>
                  <a:pt x="153227" y="2099570"/>
                  <a:pt x="210589" y="2122516"/>
                </a:cubicBezTo>
                <a:cubicBezTo>
                  <a:pt x="259643" y="2142138"/>
                  <a:pt x="201673" y="2126302"/>
                  <a:pt x="266007" y="2144683"/>
                </a:cubicBezTo>
                <a:cubicBezTo>
                  <a:pt x="280654" y="2148868"/>
                  <a:pt x="295564" y="2152072"/>
                  <a:pt x="310342" y="2155767"/>
                </a:cubicBezTo>
                <a:cubicBezTo>
                  <a:pt x="331130" y="2160964"/>
                  <a:pt x="343113" y="2164586"/>
                  <a:pt x="365760" y="2166851"/>
                </a:cubicBezTo>
                <a:cubicBezTo>
                  <a:pt x="391559" y="2169431"/>
                  <a:pt x="417483" y="2170545"/>
                  <a:pt x="443345" y="2172392"/>
                </a:cubicBezTo>
                <a:cubicBezTo>
                  <a:pt x="481000" y="2184944"/>
                  <a:pt x="454129" y="2177934"/>
                  <a:pt x="526472" y="2177934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274320" y="3227832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9876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hw1 due Thursday, 1/23</a:t>
            </a:r>
          </a:p>
          <a:p>
            <a:pPr lvl="1"/>
            <a:r>
              <a:rPr lang="en-US" dirty="0"/>
              <a:t>You </a:t>
            </a:r>
            <a:r>
              <a:rPr lang="en-US" b="1" i="1" dirty="0">
                <a:solidFill>
                  <a:srgbClr val="FF0000"/>
                </a:solidFill>
              </a:rPr>
              <a:t>may not</a:t>
            </a:r>
            <a:r>
              <a:rPr lang="en-US" dirty="0"/>
              <a:t> modify interfaces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files)</a:t>
            </a:r>
          </a:p>
          <a:p>
            <a:pPr lvl="1"/>
            <a:r>
              <a:rPr lang="en-US" dirty="0"/>
              <a:t>But </a:t>
            </a:r>
            <a:r>
              <a:rPr lang="en-US" b="1" i="1" dirty="0">
                <a:solidFill>
                  <a:srgbClr val="00B050"/>
                </a:solidFill>
              </a:rPr>
              <a:t>do</a:t>
            </a:r>
            <a:r>
              <a:rPr lang="en-US" dirty="0"/>
              <a:t> read the interfaces while you’re implementing them(!)</a:t>
            </a:r>
          </a:p>
          <a:p>
            <a:pPr lvl="1"/>
            <a:r>
              <a:rPr lang="en-US" u="sng" dirty="0"/>
              <a:t>New this </a:t>
            </a:r>
            <a:r>
              <a:rPr lang="en-US" u="sng" dirty="0" err="1"/>
              <a:t>qarter</a:t>
            </a:r>
            <a:r>
              <a:rPr lang="en-US" dirty="0"/>
              <a:t>:  maintain a bug journal</a:t>
            </a:r>
          </a:p>
          <a:p>
            <a:pPr lvl="1"/>
            <a:r>
              <a:rPr lang="en-US" u="sng" dirty="0"/>
              <a:t>Suggestion</a:t>
            </a:r>
            <a:r>
              <a:rPr lang="en-US" dirty="0"/>
              <a:t>:  look 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example_program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ll|ht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}.c</a:t>
            </a:r>
            <a:r>
              <a:rPr lang="en-US" dirty="0"/>
              <a:t> for typical usage of lists and hash tables</a:t>
            </a:r>
          </a:p>
          <a:p>
            <a:pPr lvl="3"/>
            <a:endParaRPr lang="en-US" dirty="0"/>
          </a:p>
          <a:p>
            <a:r>
              <a:rPr lang="en-US" dirty="0"/>
              <a:t>GitLab repo usage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Commit things regularly</a:t>
            </a:r>
            <a:r>
              <a:rPr lang="en-US" dirty="0"/>
              <a:t> (not 1 massive commit on due date)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Newly completed units of work, milestones, project parts, etc.</a:t>
            </a:r>
          </a:p>
          <a:p>
            <a:pPr lvl="1"/>
            <a:r>
              <a:rPr lang="en-US" dirty="0"/>
              <a:t>Provides backup – can retrieve old versions of files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pPr lvl="1"/>
            <a:r>
              <a:rPr lang="en-US" dirty="0">
                <a:sym typeface="Wingdings" pitchFamily="2" charset="2"/>
              </a:rPr>
              <a:t>Don’t push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.o</a:t>
            </a:r>
            <a:r>
              <a:rPr lang="en-US" dirty="0">
                <a:sym typeface="Wingdings" pitchFamily="2" charset="2"/>
              </a:rPr>
              <a:t> and executable files or other build products (not portable)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337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5A5A5A">
                <a:alpha val="7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6345936" y="3813048"/>
            <a:ext cx="1917469" cy="2179885"/>
          </a:xfrm>
          <a:custGeom>
            <a:avLst/>
            <a:gdLst>
              <a:gd name="connsiteX0" fmla="*/ 1457498 w 1917469"/>
              <a:gd name="connsiteY0" fmla="*/ 33251 h 2179885"/>
              <a:gd name="connsiteX1" fmla="*/ 1618211 w 1917469"/>
              <a:gd name="connsiteY1" fmla="*/ 11083 h 2179885"/>
              <a:gd name="connsiteX2" fmla="*/ 1778923 w 1917469"/>
              <a:gd name="connsiteY2" fmla="*/ 0 h 2179885"/>
              <a:gd name="connsiteX3" fmla="*/ 1812174 w 1917469"/>
              <a:gd name="connsiteY3" fmla="*/ 11083 h 2179885"/>
              <a:gd name="connsiteX4" fmla="*/ 1850967 w 1917469"/>
              <a:gd name="connsiteY4" fmla="*/ 27709 h 2179885"/>
              <a:gd name="connsiteX5" fmla="*/ 1878676 w 1917469"/>
              <a:gd name="connsiteY5" fmla="*/ 60960 h 2179885"/>
              <a:gd name="connsiteX6" fmla="*/ 1884218 w 1917469"/>
              <a:gd name="connsiteY6" fmla="*/ 77585 h 2179885"/>
              <a:gd name="connsiteX7" fmla="*/ 1906385 w 1917469"/>
              <a:gd name="connsiteY7" fmla="*/ 110836 h 2179885"/>
              <a:gd name="connsiteX8" fmla="*/ 1917469 w 1917469"/>
              <a:gd name="connsiteY8" fmla="*/ 149629 h 2179885"/>
              <a:gd name="connsiteX9" fmla="*/ 1906385 w 1917469"/>
              <a:gd name="connsiteY9" fmla="*/ 221672 h 2179885"/>
              <a:gd name="connsiteX10" fmla="*/ 1878676 w 1917469"/>
              <a:gd name="connsiteY10" fmla="*/ 249381 h 2179885"/>
              <a:gd name="connsiteX11" fmla="*/ 1812174 w 1917469"/>
              <a:gd name="connsiteY11" fmla="*/ 304800 h 2179885"/>
              <a:gd name="connsiteX12" fmla="*/ 1795549 w 1917469"/>
              <a:gd name="connsiteY12" fmla="*/ 315883 h 2179885"/>
              <a:gd name="connsiteX13" fmla="*/ 1778923 w 1917469"/>
              <a:gd name="connsiteY13" fmla="*/ 321425 h 2179885"/>
              <a:gd name="connsiteX14" fmla="*/ 1723505 w 1917469"/>
              <a:gd name="connsiteY14" fmla="*/ 343592 h 2179885"/>
              <a:gd name="connsiteX15" fmla="*/ 1701338 w 1917469"/>
              <a:gd name="connsiteY15" fmla="*/ 349134 h 2179885"/>
              <a:gd name="connsiteX16" fmla="*/ 1645920 w 1917469"/>
              <a:gd name="connsiteY16" fmla="*/ 360218 h 2179885"/>
              <a:gd name="connsiteX17" fmla="*/ 1596043 w 1917469"/>
              <a:gd name="connsiteY17" fmla="*/ 371301 h 2179885"/>
              <a:gd name="connsiteX18" fmla="*/ 1579418 w 1917469"/>
              <a:gd name="connsiteY18" fmla="*/ 382385 h 2179885"/>
              <a:gd name="connsiteX19" fmla="*/ 1562792 w 1917469"/>
              <a:gd name="connsiteY19" fmla="*/ 387927 h 2179885"/>
              <a:gd name="connsiteX20" fmla="*/ 1485207 w 1917469"/>
              <a:gd name="connsiteY20" fmla="*/ 399011 h 2179885"/>
              <a:gd name="connsiteX21" fmla="*/ 1446414 w 1917469"/>
              <a:gd name="connsiteY21" fmla="*/ 404552 h 2179885"/>
              <a:gd name="connsiteX22" fmla="*/ 1413163 w 1917469"/>
              <a:gd name="connsiteY22" fmla="*/ 410094 h 2179885"/>
              <a:gd name="connsiteX23" fmla="*/ 1368829 w 1917469"/>
              <a:gd name="connsiteY23" fmla="*/ 415636 h 2179885"/>
              <a:gd name="connsiteX24" fmla="*/ 1296785 w 1917469"/>
              <a:gd name="connsiteY24" fmla="*/ 426720 h 2179885"/>
              <a:gd name="connsiteX25" fmla="*/ 980902 w 1917469"/>
              <a:gd name="connsiteY25" fmla="*/ 415636 h 2179885"/>
              <a:gd name="connsiteX26" fmla="*/ 692727 w 1917469"/>
              <a:gd name="connsiteY26" fmla="*/ 421178 h 2179885"/>
              <a:gd name="connsiteX27" fmla="*/ 631767 w 1917469"/>
              <a:gd name="connsiteY27" fmla="*/ 426720 h 2179885"/>
              <a:gd name="connsiteX28" fmla="*/ 570807 w 1917469"/>
              <a:gd name="connsiteY28" fmla="*/ 437803 h 2179885"/>
              <a:gd name="connsiteX29" fmla="*/ 504305 w 1917469"/>
              <a:gd name="connsiteY29" fmla="*/ 448887 h 2179885"/>
              <a:gd name="connsiteX30" fmla="*/ 454429 w 1917469"/>
              <a:gd name="connsiteY30" fmla="*/ 459971 h 2179885"/>
              <a:gd name="connsiteX31" fmla="*/ 393469 w 1917469"/>
              <a:gd name="connsiteY31" fmla="*/ 471054 h 2179885"/>
              <a:gd name="connsiteX32" fmla="*/ 354676 w 1917469"/>
              <a:gd name="connsiteY32" fmla="*/ 482138 h 2179885"/>
              <a:gd name="connsiteX33" fmla="*/ 321425 w 1917469"/>
              <a:gd name="connsiteY33" fmla="*/ 504305 h 2179885"/>
              <a:gd name="connsiteX34" fmla="*/ 249382 w 1917469"/>
              <a:gd name="connsiteY34" fmla="*/ 554181 h 2179885"/>
              <a:gd name="connsiteX35" fmla="*/ 199505 w 1917469"/>
              <a:gd name="connsiteY35" fmla="*/ 604058 h 2179885"/>
              <a:gd name="connsiteX36" fmla="*/ 188422 w 1917469"/>
              <a:gd name="connsiteY36" fmla="*/ 620683 h 2179885"/>
              <a:gd name="connsiteX37" fmla="*/ 149629 w 1917469"/>
              <a:gd name="connsiteY37" fmla="*/ 653934 h 2179885"/>
              <a:gd name="connsiteX38" fmla="*/ 110836 w 1917469"/>
              <a:gd name="connsiteY38" fmla="*/ 709352 h 2179885"/>
              <a:gd name="connsiteX39" fmla="*/ 99752 w 1917469"/>
              <a:gd name="connsiteY39" fmla="*/ 725978 h 2179885"/>
              <a:gd name="connsiteX40" fmla="*/ 94211 w 1917469"/>
              <a:gd name="connsiteY40" fmla="*/ 742603 h 2179885"/>
              <a:gd name="connsiteX41" fmla="*/ 88669 w 1917469"/>
              <a:gd name="connsiteY41" fmla="*/ 764771 h 2179885"/>
              <a:gd name="connsiteX42" fmla="*/ 77585 w 1917469"/>
              <a:gd name="connsiteY42" fmla="*/ 781396 h 2179885"/>
              <a:gd name="connsiteX43" fmla="*/ 66502 w 1917469"/>
              <a:gd name="connsiteY43" fmla="*/ 820189 h 2179885"/>
              <a:gd name="connsiteX44" fmla="*/ 49876 w 1917469"/>
              <a:gd name="connsiteY44" fmla="*/ 864523 h 2179885"/>
              <a:gd name="connsiteX45" fmla="*/ 38792 w 1917469"/>
              <a:gd name="connsiteY45" fmla="*/ 925483 h 2179885"/>
              <a:gd name="connsiteX46" fmla="*/ 27709 w 1917469"/>
              <a:gd name="connsiteY46" fmla="*/ 975360 h 2179885"/>
              <a:gd name="connsiteX47" fmla="*/ 22167 w 1917469"/>
              <a:gd name="connsiteY47" fmla="*/ 1019694 h 2179885"/>
              <a:gd name="connsiteX48" fmla="*/ 22167 w 1917469"/>
              <a:gd name="connsiteY48" fmla="*/ 1080654 h 2179885"/>
              <a:gd name="connsiteX49" fmla="*/ 11083 w 1917469"/>
              <a:gd name="connsiteY49" fmla="*/ 1208116 h 2179885"/>
              <a:gd name="connsiteX50" fmla="*/ 0 w 1917469"/>
              <a:gd name="connsiteY50" fmla="*/ 1429789 h 2179885"/>
              <a:gd name="connsiteX51" fmla="*/ 11083 w 1917469"/>
              <a:gd name="connsiteY51" fmla="*/ 1507374 h 2179885"/>
              <a:gd name="connsiteX52" fmla="*/ 16625 w 1917469"/>
              <a:gd name="connsiteY52" fmla="*/ 1557251 h 2179885"/>
              <a:gd name="connsiteX53" fmla="*/ 22167 w 1917469"/>
              <a:gd name="connsiteY53" fmla="*/ 1612669 h 2179885"/>
              <a:gd name="connsiteX54" fmla="*/ 33251 w 1917469"/>
              <a:gd name="connsiteY54" fmla="*/ 1668087 h 2179885"/>
              <a:gd name="connsiteX55" fmla="*/ 38792 w 1917469"/>
              <a:gd name="connsiteY55" fmla="*/ 1712421 h 2179885"/>
              <a:gd name="connsiteX56" fmla="*/ 44334 w 1917469"/>
              <a:gd name="connsiteY56" fmla="*/ 1762298 h 2179885"/>
              <a:gd name="connsiteX57" fmla="*/ 49876 w 1917469"/>
              <a:gd name="connsiteY57" fmla="*/ 1790007 h 2179885"/>
              <a:gd name="connsiteX58" fmla="*/ 60960 w 1917469"/>
              <a:gd name="connsiteY58" fmla="*/ 1862051 h 2179885"/>
              <a:gd name="connsiteX59" fmla="*/ 66502 w 1917469"/>
              <a:gd name="connsiteY59" fmla="*/ 1878676 h 2179885"/>
              <a:gd name="connsiteX60" fmla="*/ 77585 w 1917469"/>
              <a:gd name="connsiteY60" fmla="*/ 1934094 h 2179885"/>
              <a:gd name="connsiteX61" fmla="*/ 99752 w 1917469"/>
              <a:gd name="connsiteY61" fmla="*/ 2006138 h 2179885"/>
              <a:gd name="connsiteX62" fmla="*/ 105294 w 1917469"/>
              <a:gd name="connsiteY62" fmla="*/ 2033847 h 2179885"/>
              <a:gd name="connsiteX63" fmla="*/ 121920 w 1917469"/>
              <a:gd name="connsiteY63" fmla="*/ 2056014 h 2179885"/>
              <a:gd name="connsiteX64" fmla="*/ 144087 w 1917469"/>
              <a:gd name="connsiteY64" fmla="*/ 2089265 h 2179885"/>
              <a:gd name="connsiteX65" fmla="*/ 210589 w 1917469"/>
              <a:gd name="connsiteY65" fmla="*/ 2122516 h 2179885"/>
              <a:gd name="connsiteX66" fmla="*/ 266007 w 1917469"/>
              <a:gd name="connsiteY66" fmla="*/ 2144683 h 2179885"/>
              <a:gd name="connsiteX67" fmla="*/ 310342 w 1917469"/>
              <a:gd name="connsiteY67" fmla="*/ 2155767 h 2179885"/>
              <a:gd name="connsiteX68" fmla="*/ 365760 w 1917469"/>
              <a:gd name="connsiteY68" fmla="*/ 2166851 h 2179885"/>
              <a:gd name="connsiteX69" fmla="*/ 443345 w 1917469"/>
              <a:gd name="connsiteY69" fmla="*/ 2172392 h 2179885"/>
              <a:gd name="connsiteX70" fmla="*/ 526472 w 1917469"/>
              <a:gd name="connsiteY70" fmla="*/ 2177934 h 217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17469" h="2179885">
                <a:moveTo>
                  <a:pt x="1457498" y="33251"/>
                </a:moveTo>
                <a:cubicBezTo>
                  <a:pt x="1511069" y="25862"/>
                  <a:pt x="1564420" y="16648"/>
                  <a:pt x="1618211" y="11083"/>
                </a:cubicBezTo>
                <a:cubicBezTo>
                  <a:pt x="1671624" y="5558"/>
                  <a:pt x="1725225" y="0"/>
                  <a:pt x="1778923" y="0"/>
                </a:cubicBezTo>
                <a:cubicBezTo>
                  <a:pt x="1790606" y="0"/>
                  <a:pt x="1801090" y="7389"/>
                  <a:pt x="1812174" y="11083"/>
                </a:cubicBezTo>
                <a:cubicBezTo>
                  <a:pt x="1825742" y="15606"/>
                  <a:pt x="1838982" y="19148"/>
                  <a:pt x="1850967" y="27709"/>
                </a:cubicBezTo>
                <a:cubicBezTo>
                  <a:pt x="1860500" y="34518"/>
                  <a:pt x="1873275" y="50158"/>
                  <a:pt x="1878676" y="60960"/>
                </a:cubicBezTo>
                <a:cubicBezTo>
                  <a:pt x="1881288" y="66185"/>
                  <a:pt x="1881381" y="72479"/>
                  <a:pt x="1884218" y="77585"/>
                </a:cubicBezTo>
                <a:cubicBezTo>
                  <a:pt x="1890687" y="89230"/>
                  <a:pt x="1902172" y="98199"/>
                  <a:pt x="1906385" y="110836"/>
                </a:cubicBezTo>
                <a:cubicBezTo>
                  <a:pt x="1914336" y="134687"/>
                  <a:pt x="1910510" y="121794"/>
                  <a:pt x="1917469" y="149629"/>
                </a:cubicBezTo>
                <a:cubicBezTo>
                  <a:pt x="1915879" y="165530"/>
                  <a:pt x="1916372" y="201698"/>
                  <a:pt x="1906385" y="221672"/>
                </a:cubicBezTo>
                <a:cubicBezTo>
                  <a:pt x="1893822" y="246799"/>
                  <a:pt x="1898630" y="231645"/>
                  <a:pt x="1878676" y="249381"/>
                </a:cubicBezTo>
                <a:cubicBezTo>
                  <a:pt x="1814667" y="306277"/>
                  <a:pt x="1876602" y="261848"/>
                  <a:pt x="1812174" y="304800"/>
                </a:cubicBezTo>
                <a:cubicBezTo>
                  <a:pt x="1806632" y="308494"/>
                  <a:pt x="1801867" y="313777"/>
                  <a:pt x="1795549" y="315883"/>
                </a:cubicBezTo>
                <a:cubicBezTo>
                  <a:pt x="1790007" y="317730"/>
                  <a:pt x="1784292" y="319124"/>
                  <a:pt x="1778923" y="321425"/>
                </a:cubicBezTo>
                <a:cubicBezTo>
                  <a:pt x="1746811" y="335188"/>
                  <a:pt x="1763880" y="333498"/>
                  <a:pt x="1723505" y="343592"/>
                </a:cubicBezTo>
                <a:cubicBezTo>
                  <a:pt x="1716116" y="345439"/>
                  <a:pt x="1708785" y="347538"/>
                  <a:pt x="1701338" y="349134"/>
                </a:cubicBezTo>
                <a:cubicBezTo>
                  <a:pt x="1682918" y="353081"/>
                  <a:pt x="1664196" y="355649"/>
                  <a:pt x="1645920" y="360218"/>
                </a:cubicBezTo>
                <a:cubicBezTo>
                  <a:pt x="1614614" y="368044"/>
                  <a:pt x="1631221" y="364266"/>
                  <a:pt x="1596043" y="371301"/>
                </a:cubicBezTo>
                <a:cubicBezTo>
                  <a:pt x="1590501" y="374996"/>
                  <a:pt x="1585375" y="379406"/>
                  <a:pt x="1579418" y="382385"/>
                </a:cubicBezTo>
                <a:cubicBezTo>
                  <a:pt x="1574193" y="384998"/>
                  <a:pt x="1568545" y="386912"/>
                  <a:pt x="1562792" y="387927"/>
                </a:cubicBezTo>
                <a:cubicBezTo>
                  <a:pt x="1537065" y="392467"/>
                  <a:pt x="1511069" y="395317"/>
                  <a:pt x="1485207" y="399011"/>
                </a:cubicBezTo>
                <a:cubicBezTo>
                  <a:pt x="1472276" y="400858"/>
                  <a:pt x="1459299" y="402405"/>
                  <a:pt x="1446414" y="404552"/>
                </a:cubicBezTo>
                <a:cubicBezTo>
                  <a:pt x="1435330" y="406399"/>
                  <a:pt x="1424287" y="408505"/>
                  <a:pt x="1413163" y="410094"/>
                </a:cubicBezTo>
                <a:cubicBezTo>
                  <a:pt x="1398420" y="412200"/>
                  <a:pt x="1383591" y="413668"/>
                  <a:pt x="1368829" y="415636"/>
                </a:cubicBezTo>
                <a:cubicBezTo>
                  <a:pt x="1333172" y="420390"/>
                  <a:pt x="1330654" y="421075"/>
                  <a:pt x="1296785" y="426720"/>
                </a:cubicBezTo>
                <a:cubicBezTo>
                  <a:pt x="1169516" y="418235"/>
                  <a:pt x="1148378" y="415636"/>
                  <a:pt x="980902" y="415636"/>
                </a:cubicBezTo>
                <a:cubicBezTo>
                  <a:pt x="884826" y="415636"/>
                  <a:pt x="788785" y="419331"/>
                  <a:pt x="692727" y="421178"/>
                </a:cubicBezTo>
                <a:cubicBezTo>
                  <a:pt x="672407" y="423025"/>
                  <a:pt x="652031" y="424336"/>
                  <a:pt x="631767" y="426720"/>
                </a:cubicBezTo>
                <a:cubicBezTo>
                  <a:pt x="606179" y="429730"/>
                  <a:pt x="595322" y="433477"/>
                  <a:pt x="570807" y="437803"/>
                </a:cubicBezTo>
                <a:cubicBezTo>
                  <a:pt x="548676" y="441709"/>
                  <a:pt x="526342" y="444480"/>
                  <a:pt x="504305" y="448887"/>
                </a:cubicBezTo>
                <a:cubicBezTo>
                  <a:pt x="420655" y="465618"/>
                  <a:pt x="524929" y="444305"/>
                  <a:pt x="454429" y="459971"/>
                </a:cubicBezTo>
                <a:cubicBezTo>
                  <a:pt x="400952" y="471854"/>
                  <a:pt x="453606" y="459026"/>
                  <a:pt x="393469" y="471054"/>
                </a:cubicBezTo>
                <a:cubicBezTo>
                  <a:pt x="388985" y="471951"/>
                  <a:pt x="360618" y="478837"/>
                  <a:pt x="354676" y="482138"/>
                </a:cubicBezTo>
                <a:cubicBezTo>
                  <a:pt x="343031" y="488607"/>
                  <a:pt x="333339" y="498348"/>
                  <a:pt x="321425" y="504305"/>
                </a:cubicBezTo>
                <a:cubicBezTo>
                  <a:pt x="290252" y="519892"/>
                  <a:pt x="280712" y="522851"/>
                  <a:pt x="249382" y="554181"/>
                </a:cubicBezTo>
                <a:cubicBezTo>
                  <a:pt x="232756" y="570807"/>
                  <a:pt x="212547" y="584494"/>
                  <a:pt x="199505" y="604058"/>
                </a:cubicBezTo>
                <a:cubicBezTo>
                  <a:pt x="195811" y="609600"/>
                  <a:pt x="192686" y="615566"/>
                  <a:pt x="188422" y="620683"/>
                </a:cubicBezTo>
                <a:cubicBezTo>
                  <a:pt x="158262" y="656875"/>
                  <a:pt x="186319" y="617245"/>
                  <a:pt x="149629" y="653934"/>
                </a:cubicBezTo>
                <a:cubicBezTo>
                  <a:pt x="141419" y="662143"/>
                  <a:pt x="114461" y="703915"/>
                  <a:pt x="110836" y="709352"/>
                </a:cubicBezTo>
                <a:lnTo>
                  <a:pt x="99752" y="725978"/>
                </a:lnTo>
                <a:cubicBezTo>
                  <a:pt x="97905" y="731520"/>
                  <a:pt x="95816" y="736986"/>
                  <a:pt x="94211" y="742603"/>
                </a:cubicBezTo>
                <a:cubicBezTo>
                  <a:pt x="92119" y="749927"/>
                  <a:pt x="91669" y="757770"/>
                  <a:pt x="88669" y="764771"/>
                </a:cubicBezTo>
                <a:cubicBezTo>
                  <a:pt x="86045" y="770893"/>
                  <a:pt x="80564" y="775439"/>
                  <a:pt x="77585" y="781396"/>
                </a:cubicBezTo>
                <a:cubicBezTo>
                  <a:pt x="73153" y="790259"/>
                  <a:pt x="68871" y="811896"/>
                  <a:pt x="66502" y="820189"/>
                </a:cubicBezTo>
                <a:cubicBezTo>
                  <a:pt x="58726" y="847408"/>
                  <a:pt x="61577" y="829420"/>
                  <a:pt x="49876" y="864523"/>
                </a:cubicBezTo>
                <a:cubicBezTo>
                  <a:pt x="42335" y="887145"/>
                  <a:pt x="43406" y="900103"/>
                  <a:pt x="38792" y="925483"/>
                </a:cubicBezTo>
                <a:cubicBezTo>
                  <a:pt x="27764" y="986140"/>
                  <a:pt x="38706" y="903884"/>
                  <a:pt x="27709" y="975360"/>
                </a:cubicBezTo>
                <a:cubicBezTo>
                  <a:pt x="25444" y="990080"/>
                  <a:pt x="24014" y="1004916"/>
                  <a:pt x="22167" y="1019694"/>
                </a:cubicBezTo>
                <a:cubicBezTo>
                  <a:pt x="31704" y="1057841"/>
                  <a:pt x="27368" y="1028648"/>
                  <a:pt x="22167" y="1080654"/>
                </a:cubicBezTo>
                <a:cubicBezTo>
                  <a:pt x="17923" y="1123090"/>
                  <a:pt x="13743" y="1165551"/>
                  <a:pt x="11083" y="1208116"/>
                </a:cubicBezTo>
                <a:cubicBezTo>
                  <a:pt x="2774" y="1341072"/>
                  <a:pt x="6775" y="1267197"/>
                  <a:pt x="0" y="1429789"/>
                </a:cubicBezTo>
                <a:cubicBezTo>
                  <a:pt x="10280" y="1470908"/>
                  <a:pt x="4211" y="1442083"/>
                  <a:pt x="11083" y="1507374"/>
                </a:cubicBezTo>
                <a:cubicBezTo>
                  <a:pt x="12834" y="1524010"/>
                  <a:pt x="14874" y="1540615"/>
                  <a:pt x="16625" y="1557251"/>
                </a:cubicBezTo>
                <a:cubicBezTo>
                  <a:pt x="18569" y="1575714"/>
                  <a:pt x="19413" y="1594310"/>
                  <a:pt x="22167" y="1612669"/>
                </a:cubicBezTo>
                <a:cubicBezTo>
                  <a:pt x="24962" y="1631299"/>
                  <a:pt x="30915" y="1649394"/>
                  <a:pt x="33251" y="1668087"/>
                </a:cubicBezTo>
                <a:cubicBezTo>
                  <a:pt x="35098" y="1682865"/>
                  <a:pt x="37052" y="1697630"/>
                  <a:pt x="38792" y="1712421"/>
                </a:cubicBezTo>
                <a:cubicBezTo>
                  <a:pt x="40746" y="1729034"/>
                  <a:pt x="41968" y="1745738"/>
                  <a:pt x="44334" y="1762298"/>
                </a:cubicBezTo>
                <a:cubicBezTo>
                  <a:pt x="45666" y="1771623"/>
                  <a:pt x="48327" y="1780716"/>
                  <a:pt x="49876" y="1790007"/>
                </a:cubicBezTo>
                <a:cubicBezTo>
                  <a:pt x="52822" y="1807684"/>
                  <a:pt x="56870" y="1843649"/>
                  <a:pt x="60960" y="1862051"/>
                </a:cubicBezTo>
                <a:cubicBezTo>
                  <a:pt x="62227" y="1867753"/>
                  <a:pt x="65189" y="1872984"/>
                  <a:pt x="66502" y="1878676"/>
                </a:cubicBezTo>
                <a:cubicBezTo>
                  <a:pt x="70738" y="1897032"/>
                  <a:pt x="71628" y="1916222"/>
                  <a:pt x="77585" y="1934094"/>
                </a:cubicBezTo>
                <a:cubicBezTo>
                  <a:pt x="89116" y="1968687"/>
                  <a:pt x="93222" y="1976752"/>
                  <a:pt x="99752" y="2006138"/>
                </a:cubicBezTo>
                <a:cubicBezTo>
                  <a:pt x="101795" y="2015333"/>
                  <a:pt x="101468" y="2025240"/>
                  <a:pt x="105294" y="2033847"/>
                </a:cubicBezTo>
                <a:cubicBezTo>
                  <a:pt x="109045" y="2042287"/>
                  <a:pt x="116623" y="2048447"/>
                  <a:pt x="121920" y="2056014"/>
                </a:cubicBezTo>
                <a:cubicBezTo>
                  <a:pt x="129559" y="2066927"/>
                  <a:pt x="133003" y="2081876"/>
                  <a:pt x="144087" y="2089265"/>
                </a:cubicBezTo>
                <a:cubicBezTo>
                  <a:pt x="200141" y="2126634"/>
                  <a:pt x="153227" y="2099570"/>
                  <a:pt x="210589" y="2122516"/>
                </a:cubicBezTo>
                <a:cubicBezTo>
                  <a:pt x="259643" y="2142138"/>
                  <a:pt x="201673" y="2126302"/>
                  <a:pt x="266007" y="2144683"/>
                </a:cubicBezTo>
                <a:cubicBezTo>
                  <a:pt x="280654" y="2148868"/>
                  <a:pt x="295564" y="2152072"/>
                  <a:pt x="310342" y="2155767"/>
                </a:cubicBezTo>
                <a:cubicBezTo>
                  <a:pt x="331130" y="2160964"/>
                  <a:pt x="343113" y="2164586"/>
                  <a:pt x="365760" y="2166851"/>
                </a:cubicBezTo>
                <a:cubicBezTo>
                  <a:pt x="391559" y="2169431"/>
                  <a:pt x="417483" y="2170545"/>
                  <a:pt x="443345" y="2172392"/>
                </a:cubicBezTo>
                <a:cubicBezTo>
                  <a:pt x="481000" y="2184944"/>
                  <a:pt x="454129" y="2177934"/>
                  <a:pt x="526472" y="2177934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274320" y="347472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5C129EE1-B7D7-4FCD-8D31-B57D46C47074}"/>
                  </a:ext>
                </a:extLst>
              </p14:cNvPr>
              <p14:cNvContentPartPr/>
              <p14:nvPr/>
            </p14:nvContentPartPr>
            <p14:xfrm>
              <a:off x="7556400" y="3009960"/>
              <a:ext cx="935640" cy="267120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5C129EE1-B7D7-4FCD-8D31-B57D46C470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47040" y="3000600"/>
                <a:ext cx="954360" cy="268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36067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5A5A5A">
                <a:alpha val="7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6345936" y="3813048"/>
            <a:ext cx="1917469" cy="2179885"/>
          </a:xfrm>
          <a:custGeom>
            <a:avLst/>
            <a:gdLst>
              <a:gd name="connsiteX0" fmla="*/ 1457498 w 1917469"/>
              <a:gd name="connsiteY0" fmla="*/ 33251 h 2179885"/>
              <a:gd name="connsiteX1" fmla="*/ 1618211 w 1917469"/>
              <a:gd name="connsiteY1" fmla="*/ 11083 h 2179885"/>
              <a:gd name="connsiteX2" fmla="*/ 1778923 w 1917469"/>
              <a:gd name="connsiteY2" fmla="*/ 0 h 2179885"/>
              <a:gd name="connsiteX3" fmla="*/ 1812174 w 1917469"/>
              <a:gd name="connsiteY3" fmla="*/ 11083 h 2179885"/>
              <a:gd name="connsiteX4" fmla="*/ 1850967 w 1917469"/>
              <a:gd name="connsiteY4" fmla="*/ 27709 h 2179885"/>
              <a:gd name="connsiteX5" fmla="*/ 1878676 w 1917469"/>
              <a:gd name="connsiteY5" fmla="*/ 60960 h 2179885"/>
              <a:gd name="connsiteX6" fmla="*/ 1884218 w 1917469"/>
              <a:gd name="connsiteY6" fmla="*/ 77585 h 2179885"/>
              <a:gd name="connsiteX7" fmla="*/ 1906385 w 1917469"/>
              <a:gd name="connsiteY7" fmla="*/ 110836 h 2179885"/>
              <a:gd name="connsiteX8" fmla="*/ 1917469 w 1917469"/>
              <a:gd name="connsiteY8" fmla="*/ 149629 h 2179885"/>
              <a:gd name="connsiteX9" fmla="*/ 1906385 w 1917469"/>
              <a:gd name="connsiteY9" fmla="*/ 221672 h 2179885"/>
              <a:gd name="connsiteX10" fmla="*/ 1878676 w 1917469"/>
              <a:gd name="connsiteY10" fmla="*/ 249381 h 2179885"/>
              <a:gd name="connsiteX11" fmla="*/ 1812174 w 1917469"/>
              <a:gd name="connsiteY11" fmla="*/ 304800 h 2179885"/>
              <a:gd name="connsiteX12" fmla="*/ 1795549 w 1917469"/>
              <a:gd name="connsiteY12" fmla="*/ 315883 h 2179885"/>
              <a:gd name="connsiteX13" fmla="*/ 1778923 w 1917469"/>
              <a:gd name="connsiteY13" fmla="*/ 321425 h 2179885"/>
              <a:gd name="connsiteX14" fmla="*/ 1723505 w 1917469"/>
              <a:gd name="connsiteY14" fmla="*/ 343592 h 2179885"/>
              <a:gd name="connsiteX15" fmla="*/ 1701338 w 1917469"/>
              <a:gd name="connsiteY15" fmla="*/ 349134 h 2179885"/>
              <a:gd name="connsiteX16" fmla="*/ 1645920 w 1917469"/>
              <a:gd name="connsiteY16" fmla="*/ 360218 h 2179885"/>
              <a:gd name="connsiteX17" fmla="*/ 1596043 w 1917469"/>
              <a:gd name="connsiteY17" fmla="*/ 371301 h 2179885"/>
              <a:gd name="connsiteX18" fmla="*/ 1579418 w 1917469"/>
              <a:gd name="connsiteY18" fmla="*/ 382385 h 2179885"/>
              <a:gd name="connsiteX19" fmla="*/ 1562792 w 1917469"/>
              <a:gd name="connsiteY19" fmla="*/ 387927 h 2179885"/>
              <a:gd name="connsiteX20" fmla="*/ 1485207 w 1917469"/>
              <a:gd name="connsiteY20" fmla="*/ 399011 h 2179885"/>
              <a:gd name="connsiteX21" fmla="*/ 1446414 w 1917469"/>
              <a:gd name="connsiteY21" fmla="*/ 404552 h 2179885"/>
              <a:gd name="connsiteX22" fmla="*/ 1413163 w 1917469"/>
              <a:gd name="connsiteY22" fmla="*/ 410094 h 2179885"/>
              <a:gd name="connsiteX23" fmla="*/ 1368829 w 1917469"/>
              <a:gd name="connsiteY23" fmla="*/ 415636 h 2179885"/>
              <a:gd name="connsiteX24" fmla="*/ 1296785 w 1917469"/>
              <a:gd name="connsiteY24" fmla="*/ 426720 h 2179885"/>
              <a:gd name="connsiteX25" fmla="*/ 980902 w 1917469"/>
              <a:gd name="connsiteY25" fmla="*/ 415636 h 2179885"/>
              <a:gd name="connsiteX26" fmla="*/ 692727 w 1917469"/>
              <a:gd name="connsiteY26" fmla="*/ 421178 h 2179885"/>
              <a:gd name="connsiteX27" fmla="*/ 631767 w 1917469"/>
              <a:gd name="connsiteY27" fmla="*/ 426720 h 2179885"/>
              <a:gd name="connsiteX28" fmla="*/ 570807 w 1917469"/>
              <a:gd name="connsiteY28" fmla="*/ 437803 h 2179885"/>
              <a:gd name="connsiteX29" fmla="*/ 504305 w 1917469"/>
              <a:gd name="connsiteY29" fmla="*/ 448887 h 2179885"/>
              <a:gd name="connsiteX30" fmla="*/ 454429 w 1917469"/>
              <a:gd name="connsiteY30" fmla="*/ 459971 h 2179885"/>
              <a:gd name="connsiteX31" fmla="*/ 393469 w 1917469"/>
              <a:gd name="connsiteY31" fmla="*/ 471054 h 2179885"/>
              <a:gd name="connsiteX32" fmla="*/ 354676 w 1917469"/>
              <a:gd name="connsiteY32" fmla="*/ 482138 h 2179885"/>
              <a:gd name="connsiteX33" fmla="*/ 321425 w 1917469"/>
              <a:gd name="connsiteY33" fmla="*/ 504305 h 2179885"/>
              <a:gd name="connsiteX34" fmla="*/ 249382 w 1917469"/>
              <a:gd name="connsiteY34" fmla="*/ 554181 h 2179885"/>
              <a:gd name="connsiteX35" fmla="*/ 199505 w 1917469"/>
              <a:gd name="connsiteY35" fmla="*/ 604058 h 2179885"/>
              <a:gd name="connsiteX36" fmla="*/ 188422 w 1917469"/>
              <a:gd name="connsiteY36" fmla="*/ 620683 h 2179885"/>
              <a:gd name="connsiteX37" fmla="*/ 149629 w 1917469"/>
              <a:gd name="connsiteY37" fmla="*/ 653934 h 2179885"/>
              <a:gd name="connsiteX38" fmla="*/ 110836 w 1917469"/>
              <a:gd name="connsiteY38" fmla="*/ 709352 h 2179885"/>
              <a:gd name="connsiteX39" fmla="*/ 99752 w 1917469"/>
              <a:gd name="connsiteY39" fmla="*/ 725978 h 2179885"/>
              <a:gd name="connsiteX40" fmla="*/ 94211 w 1917469"/>
              <a:gd name="connsiteY40" fmla="*/ 742603 h 2179885"/>
              <a:gd name="connsiteX41" fmla="*/ 88669 w 1917469"/>
              <a:gd name="connsiteY41" fmla="*/ 764771 h 2179885"/>
              <a:gd name="connsiteX42" fmla="*/ 77585 w 1917469"/>
              <a:gd name="connsiteY42" fmla="*/ 781396 h 2179885"/>
              <a:gd name="connsiteX43" fmla="*/ 66502 w 1917469"/>
              <a:gd name="connsiteY43" fmla="*/ 820189 h 2179885"/>
              <a:gd name="connsiteX44" fmla="*/ 49876 w 1917469"/>
              <a:gd name="connsiteY44" fmla="*/ 864523 h 2179885"/>
              <a:gd name="connsiteX45" fmla="*/ 38792 w 1917469"/>
              <a:gd name="connsiteY45" fmla="*/ 925483 h 2179885"/>
              <a:gd name="connsiteX46" fmla="*/ 27709 w 1917469"/>
              <a:gd name="connsiteY46" fmla="*/ 975360 h 2179885"/>
              <a:gd name="connsiteX47" fmla="*/ 22167 w 1917469"/>
              <a:gd name="connsiteY47" fmla="*/ 1019694 h 2179885"/>
              <a:gd name="connsiteX48" fmla="*/ 22167 w 1917469"/>
              <a:gd name="connsiteY48" fmla="*/ 1080654 h 2179885"/>
              <a:gd name="connsiteX49" fmla="*/ 11083 w 1917469"/>
              <a:gd name="connsiteY49" fmla="*/ 1208116 h 2179885"/>
              <a:gd name="connsiteX50" fmla="*/ 0 w 1917469"/>
              <a:gd name="connsiteY50" fmla="*/ 1429789 h 2179885"/>
              <a:gd name="connsiteX51" fmla="*/ 11083 w 1917469"/>
              <a:gd name="connsiteY51" fmla="*/ 1507374 h 2179885"/>
              <a:gd name="connsiteX52" fmla="*/ 16625 w 1917469"/>
              <a:gd name="connsiteY52" fmla="*/ 1557251 h 2179885"/>
              <a:gd name="connsiteX53" fmla="*/ 22167 w 1917469"/>
              <a:gd name="connsiteY53" fmla="*/ 1612669 h 2179885"/>
              <a:gd name="connsiteX54" fmla="*/ 33251 w 1917469"/>
              <a:gd name="connsiteY54" fmla="*/ 1668087 h 2179885"/>
              <a:gd name="connsiteX55" fmla="*/ 38792 w 1917469"/>
              <a:gd name="connsiteY55" fmla="*/ 1712421 h 2179885"/>
              <a:gd name="connsiteX56" fmla="*/ 44334 w 1917469"/>
              <a:gd name="connsiteY56" fmla="*/ 1762298 h 2179885"/>
              <a:gd name="connsiteX57" fmla="*/ 49876 w 1917469"/>
              <a:gd name="connsiteY57" fmla="*/ 1790007 h 2179885"/>
              <a:gd name="connsiteX58" fmla="*/ 60960 w 1917469"/>
              <a:gd name="connsiteY58" fmla="*/ 1862051 h 2179885"/>
              <a:gd name="connsiteX59" fmla="*/ 66502 w 1917469"/>
              <a:gd name="connsiteY59" fmla="*/ 1878676 h 2179885"/>
              <a:gd name="connsiteX60" fmla="*/ 77585 w 1917469"/>
              <a:gd name="connsiteY60" fmla="*/ 1934094 h 2179885"/>
              <a:gd name="connsiteX61" fmla="*/ 99752 w 1917469"/>
              <a:gd name="connsiteY61" fmla="*/ 2006138 h 2179885"/>
              <a:gd name="connsiteX62" fmla="*/ 105294 w 1917469"/>
              <a:gd name="connsiteY62" fmla="*/ 2033847 h 2179885"/>
              <a:gd name="connsiteX63" fmla="*/ 121920 w 1917469"/>
              <a:gd name="connsiteY63" fmla="*/ 2056014 h 2179885"/>
              <a:gd name="connsiteX64" fmla="*/ 144087 w 1917469"/>
              <a:gd name="connsiteY64" fmla="*/ 2089265 h 2179885"/>
              <a:gd name="connsiteX65" fmla="*/ 210589 w 1917469"/>
              <a:gd name="connsiteY65" fmla="*/ 2122516 h 2179885"/>
              <a:gd name="connsiteX66" fmla="*/ 266007 w 1917469"/>
              <a:gd name="connsiteY66" fmla="*/ 2144683 h 2179885"/>
              <a:gd name="connsiteX67" fmla="*/ 310342 w 1917469"/>
              <a:gd name="connsiteY67" fmla="*/ 2155767 h 2179885"/>
              <a:gd name="connsiteX68" fmla="*/ 365760 w 1917469"/>
              <a:gd name="connsiteY68" fmla="*/ 2166851 h 2179885"/>
              <a:gd name="connsiteX69" fmla="*/ 443345 w 1917469"/>
              <a:gd name="connsiteY69" fmla="*/ 2172392 h 2179885"/>
              <a:gd name="connsiteX70" fmla="*/ 526472 w 1917469"/>
              <a:gd name="connsiteY70" fmla="*/ 2177934 h 217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17469" h="2179885">
                <a:moveTo>
                  <a:pt x="1457498" y="33251"/>
                </a:moveTo>
                <a:cubicBezTo>
                  <a:pt x="1511069" y="25862"/>
                  <a:pt x="1564420" y="16648"/>
                  <a:pt x="1618211" y="11083"/>
                </a:cubicBezTo>
                <a:cubicBezTo>
                  <a:pt x="1671624" y="5558"/>
                  <a:pt x="1725225" y="0"/>
                  <a:pt x="1778923" y="0"/>
                </a:cubicBezTo>
                <a:cubicBezTo>
                  <a:pt x="1790606" y="0"/>
                  <a:pt x="1801090" y="7389"/>
                  <a:pt x="1812174" y="11083"/>
                </a:cubicBezTo>
                <a:cubicBezTo>
                  <a:pt x="1825742" y="15606"/>
                  <a:pt x="1838982" y="19148"/>
                  <a:pt x="1850967" y="27709"/>
                </a:cubicBezTo>
                <a:cubicBezTo>
                  <a:pt x="1860500" y="34518"/>
                  <a:pt x="1873275" y="50158"/>
                  <a:pt x="1878676" y="60960"/>
                </a:cubicBezTo>
                <a:cubicBezTo>
                  <a:pt x="1881288" y="66185"/>
                  <a:pt x="1881381" y="72479"/>
                  <a:pt x="1884218" y="77585"/>
                </a:cubicBezTo>
                <a:cubicBezTo>
                  <a:pt x="1890687" y="89230"/>
                  <a:pt x="1902172" y="98199"/>
                  <a:pt x="1906385" y="110836"/>
                </a:cubicBezTo>
                <a:cubicBezTo>
                  <a:pt x="1914336" y="134687"/>
                  <a:pt x="1910510" y="121794"/>
                  <a:pt x="1917469" y="149629"/>
                </a:cubicBezTo>
                <a:cubicBezTo>
                  <a:pt x="1915879" y="165530"/>
                  <a:pt x="1916372" y="201698"/>
                  <a:pt x="1906385" y="221672"/>
                </a:cubicBezTo>
                <a:cubicBezTo>
                  <a:pt x="1893822" y="246799"/>
                  <a:pt x="1898630" y="231645"/>
                  <a:pt x="1878676" y="249381"/>
                </a:cubicBezTo>
                <a:cubicBezTo>
                  <a:pt x="1814667" y="306277"/>
                  <a:pt x="1876602" y="261848"/>
                  <a:pt x="1812174" y="304800"/>
                </a:cubicBezTo>
                <a:cubicBezTo>
                  <a:pt x="1806632" y="308494"/>
                  <a:pt x="1801867" y="313777"/>
                  <a:pt x="1795549" y="315883"/>
                </a:cubicBezTo>
                <a:cubicBezTo>
                  <a:pt x="1790007" y="317730"/>
                  <a:pt x="1784292" y="319124"/>
                  <a:pt x="1778923" y="321425"/>
                </a:cubicBezTo>
                <a:cubicBezTo>
                  <a:pt x="1746811" y="335188"/>
                  <a:pt x="1763880" y="333498"/>
                  <a:pt x="1723505" y="343592"/>
                </a:cubicBezTo>
                <a:cubicBezTo>
                  <a:pt x="1716116" y="345439"/>
                  <a:pt x="1708785" y="347538"/>
                  <a:pt x="1701338" y="349134"/>
                </a:cubicBezTo>
                <a:cubicBezTo>
                  <a:pt x="1682918" y="353081"/>
                  <a:pt x="1664196" y="355649"/>
                  <a:pt x="1645920" y="360218"/>
                </a:cubicBezTo>
                <a:cubicBezTo>
                  <a:pt x="1614614" y="368044"/>
                  <a:pt x="1631221" y="364266"/>
                  <a:pt x="1596043" y="371301"/>
                </a:cubicBezTo>
                <a:cubicBezTo>
                  <a:pt x="1590501" y="374996"/>
                  <a:pt x="1585375" y="379406"/>
                  <a:pt x="1579418" y="382385"/>
                </a:cubicBezTo>
                <a:cubicBezTo>
                  <a:pt x="1574193" y="384998"/>
                  <a:pt x="1568545" y="386912"/>
                  <a:pt x="1562792" y="387927"/>
                </a:cubicBezTo>
                <a:cubicBezTo>
                  <a:pt x="1537065" y="392467"/>
                  <a:pt x="1511069" y="395317"/>
                  <a:pt x="1485207" y="399011"/>
                </a:cubicBezTo>
                <a:cubicBezTo>
                  <a:pt x="1472276" y="400858"/>
                  <a:pt x="1459299" y="402405"/>
                  <a:pt x="1446414" y="404552"/>
                </a:cubicBezTo>
                <a:cubicBezTo>
                  <a:pt x="1435330" y="406399"/>
                  <a:pt x="1424287" y="408505"/>
                  <a:pt x="1413163" y="410094"/>
                </a:cubicBezTo>
                <a:cubicBezTo>
                  <a:pt x="1398420" y="412200"/>
                  <a:pt x="1383591" y="413668"/>
                  <a:pt x="1368829" y="415636"/>
                </a:cubicBezTo>
                <a:cubicBezTo>
                  <a:pt x="1333172" y="420390"/>
                  <a:pt x="1330654" y="421075"/>
                  <a:pt x="1296785" y="426720"/>
                </a:cubicBezTo>
                <a:cubicBezTo>
                  <a:pt x="1169516" y="418235"/>
                  <a:pt x="1148378" y="415636"/>
                  <a:pt x="980902" y="415636"/>
                </a:cubicBezTo>
                <a:cubicBezTo>
                  <a:pt x="884826" y="415636"/>
                  <a:pt x="788785" y="419331"/>
                  <a:pt x="692727" y="421178"/>
                </a:cubicBezTo>
                <a:cubicBezTo>
                  <a:pt x="672407" y="423025"/>
                  <a:pt x="652031" y="424336"/>
                  <a:pt x="631767" y="426720"/>
                </a:cubicBezTo>
                <a:cubicBezTo>
                  <a:pt x="606179" y="429730"/>
                  <a:pt x="595322" y="433477"/>
                  <a:pt x="570807" y="437803"/>
                </a:cubicBezTo>
                <a:cubicBezTo>
                  <a:pt x="548676" y="441709"/>
                  <a:pt x="526342" y="444480"/>
                  <a:pt x="504305" y="448887"/>
                </a:cubicBezTo>
                <a:cubicBezTo>
                  <a:pt x="420655" y="465618"/>
                  <a:pt x="524929" y="444305"/>
                  <a:pt x="454429" y="459971"/>
                </a:cubicBezTo>
                <a:cubicBezTo>
                  <a:pt x="400952" y="471854"/>
                  <a:pt x="453606" y="459026"/>
                  <a:pt x="393469" y="471054"/>
                </a:cubicBezTo>
                <a:cubicBezTo>
                  <a:pt x="388985" y="471951"/>
                  <a:pt x="360618" y="478837"/>
                  <a:pt x="354676" y="482138"/>
                </a:cubicBezTo>
                <a:cubicBezTo>
                  <a:pt x="343031" y="488607"/>
                  <a:pt x="333339" y="498348"/>
                  <a:pt x="321425" y="504305"/>
                </a:cubicBezTo>
                <a:cubicBezTo>
                  <a:pt x="290252" y="519892"/>
                  <a:pt x="280712" y="522851"/>
                  <a:pt x="249382" y="554181"/>
                </a:cubicBezTo>
                <a:cubicBezTo>
                  <a:pt x="232756" y="570807"/>
                  <a:pt x="212547" y="584494"/>
                  <a:pt x="199505" y="604058"/>
                </a:cubicBezTo>
                <a:cubicBezTo>
                  <a:pt x="195811" y="609600"/>
                  <a:pt x="192686" y="615566"/>
                  <a:pt x="188422" y="620683"/>
                </a:cubicBezTo>
                <a:cubicBezTo>
                  <a:pt x="158262" y="656875"/>
                  <a:pt x="186319" y="617245"/>
                  <a:pt x="149629" y="653934"/>
                </a:cubicBezTo>
                <a:cubicBezTo>
                  <a:pt x="141419" y="662143"/>
                  <a:pt x="114461" y="703915"/>
                  <a:pt x="110836" y="709352"/>
                </a:cubicBezTo>
                <a:lnTo>
                  <a:pt x="99752" y="725978"/>
                </a:lnTo>
                <a:cubicBezTo>
                  <a:pt x="97905" y="731520"/>
                  <a:pt x="95816" y="736986"/>
                  <a:pt x="94211" y="742603"/>
                </a:cubicBezTo>
                <a:cubicBezTo>
                  <a:pt x="92119" y="749927"/>
                  <a:pt x="91669" y="757770"/>
                  <a:pt x="88669" y="764771"/>
                </a:cubicBezTo>
                <a:cubicBezTo>
                  <a:pt x="86045" y="770893"/>
                  <a:pt x="80564" y="775439"/>
                  <a:pt x="77585" y="781396"/>
                </a:cubicBezTo>
                <a:cubicBezTo>
                  <a:pt x="73153" y="790259"/>
                  <a:pt x="68871" y="811896"/>
                  <a:pt x="66502" y="820189"/>
                </a:cubicBezTo>
                <a:cubicBezTo>
                  <a:pt x="58726" y="847408"/>
                  <a:pt x="61577" y="829420"/>
                  <a:pt x="49876" y="864523"/>
                </a:cubicBezTo>
                <a:cubicBezTo>
                  <a:pt x="42335" y="887145"/>
                  <a:pt x="43406" y="900103"/>
                  <a:pt x="38792" y="925483"/>
                </a:cubicBezTo>
                <a:cubicBezTo>
                  <a:pt x="27764" y="986140"/>
                  <a:pt x="38706" y="903884"/>
                  <a:pt x="27709" y="975360"/>
                </a:cubicBezTo>
                <a:cubicBezTo>
                  <a:pt x="25444" y="990080"/>
                  <a:pt x="24014" y="1004916"/>
                  <a:pt x="22167" y="1019694"/>
                </a:cubicBezTo>
                <a:cubicBezTo>
                  <a:pt x="31704" y="1057841"/>
                  <a:pt x="27368" y="1028648"/>
                  <a:pt x="22167" y="1080654"/>
                </a:cubicBezTo>
                <a:cubicBezTo>
                  <a:pt x="17923" y="1123090"/>
                  <a:pt x="13743" y="1165551"/>
                  <a:pt x="11083" y="1208116"/>
                </a:cubicBezTo>
                <a:cubicBezTo>
                  <a:pt x="2774" y="1341072"/>
                  <a:pt x="6775" y="1267197"/>
                  <a:pt x="0" y="1429789"/>
                </a:cubicBezTo>
                <a:cubicBezTo>
                  <a:pt x="10280" y="1470908"/>
                  <a:pt x="4211" y="1442083"/>
                  <a:pt x="11083" y="1507374"/>
                </a:cubicBezTo>
                <a:cubicBezTo>
                  <a:pt x="12834" y="1524010"/>
                  <a:pt x="14874" y="1540615"/>
                  <a:pt x="16625" y="1557251"/>
                </a:cubicBezTo>
                <a:cubicBezTo>
                  <a:pt x="18569" y="1575714"/>
                  <a:pt x="19413" y="1594310"/>
                  <a:pt x="22167" y="1612669"/>
                </a:cubicBezTo>
                <a:cubicBezTo>
                  <a:pt x="24962" y="1631299"/>
                  <a:pt x="30915" y="1649394"/>
                  <a:pt x="33251" y="1668087"/>
                </a:cubicBezTo>
                <a:cubicBezTo>
                  <a:pt x="35098" y="1682865"/>
                  <a:pt x="37052" y="1697630"/>
                  <a:pt x="38792" y="1712421"/>
                </a:cubicBezTo>
                <a:cubicBezTo>
                  <a:pt x="40746" y="1729034"/>
                  <a:pt x="41968" y="1745738"/>
                  <a:pt x="44334" y="1762298"/>
                </a:cubicBezTo>
                <a:cubicBezTo>
                  <a:pt x="45666" y="1771623"/>
                  <a:pt x="48327" y="1780716"/>
                  <a:pt x="49876" y="1790007"/>
                </a:cubicBezTo>
                <a:cubicBezTo>
                  <a:pt x="52822" y="1807684"/>
                  <a:pt x="56870" y="1843649"/>
                  <a:pt x="60960" y="1862051"/>
                </a:cubicBezTo>
                <a:cubicBezTo>
                  <a:pt x="62227" y="1867753"/>
                  <a:pt x="65189" y="1872984"/>
                  <a:pt x="66502" y="1878676"/>
                </a:cubicBezTo>
                <a:cubicBezTo>
                  <a:pt x="70738" y="1897032"/>
                  <a:pt x="71628" y="1916222"/>
                  <a:pt x="77585" y="1934094"/>
                </a:cubicBezTo>
                <a:cubicBezTo>
                  <a:pt x="89116" y="1968687"/>
                  <a:pt x="93222" y="1976752"/>
                  <a:pt x="99752" y="2006138"/>
                </a:cubicBezTo>
                <a:cubicBezTo>
                  <a:pt x="101795" y="2015333"/>
                  <a:pt x="101468" y="2025240"/>
                  <a:pt x="105294" y="2033847"/>
                </a:cubicBezTo>
                <a:cubicBezTo>
                  <a:pt x="109045" y="2042287"/>
                  <a:pt x="116623" y="2048447"/>
                  <a:pt x="121920" y="2056014"/>
                </a:cubicBezTo>
                <a:cubicBezTo>
                  <a:pt x="129559" y="2066927"/>
                  <a:pt x="133003" y="2081876"/>
                  <a:pt x="144087" y="2089265"/>
                </a:cubicBezTo>
                <a:cubicBezTo>
                  <a:pt x="200141" y="2126634"/>
                  <a:pt x="153227" y="2099570"/>
                  <a:pt x="210589" y="2122516"/>
                </a:cubicBezTo>
                <a:cubicBezTo>
                  <a:pt x="259643" y="2142138"/>
                  <a:pt x="201673" y="2126302"/>
                  <a:pt x="266007" y="2144683"/>
                </a:cubicBezTo>
                <a:cubicBezTo>
                  <a:pt x="280654" y="2148868"/>
                  <a:pt x="295564" y="2152072"/>
                  <a:pt x="310342" y="2155767"/>
                </a:cubicBezTo>
                <a:cubicBezTo>
                  <a:pt x="331130" y="2160964"/>
                  <a:pt x="343113" y="2164586"/>
                  <a:pt x="365760" y="2166851"/>
                </a:cubicBezTo>
                <a:cubicBezTo>
                  <a:pt x="391559" y="2169431"/>
                  <a:pt x="417483" y="2170545"/>
                  <a:pt x="443345" y="2172392"/>
                </a:cubicBezTo>
                <a:cubicBezTo>
                  <a:pt x="481000" y="2184944"/>
                  <a:pt x="454129" y="2177934"/>
                  <a:pt x="526472" y="2177934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274320" y="3730752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DBDEC3C5-9ECF-4337-9D2B-3C1013FD4E95}"/>
                  </a:ext>
                </a:extLst>
              </p14:cNvPr>
              <p14:cNvContentPartPr/>
              <p14:nvPr/>
            </p14:nvContentPartPr>
            <p14:xfrm>
              <a:off x="7591680" y="2620440"/>
              <a:ext cx="1073880" cy="346752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DBDEC3C5-9ECF-4337-9D2B-3C1013FD4E9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82320" y="2611080"/>
                <a:ext cx="1092600" cy="348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62106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5A5A5A">
                <a:alpha val="7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6345936" y="3813048"/>
            <a:ext cx="1917469" cy="2179885"/>
          </a:xfrm>
          <a:custGeom>
            <a:avLst/>
            <a:gdLst>
              <a:gd name="connsiteX0" fmla="*/ 1457498 w 1917469"/>
              <a:gd name="connsiteY0" fmla="*/ 33251 h 2179885"/>
              <a:gd name="connsiteX1" fmla="*/ 1618211 w 1917469"/>
              <a:gd name="connsiteY1" fmla="*/ 11083 h 2179885"/>
              <a:gd name="connsiteX2" fmla="*/ 1778923 w 1917469"/>
              <a:gd name="connsiteY2" fmla="*/ 0 h 2179885"/>
              <a:gd name="connsiteX3" fmla="*/ 1812174 w 1917469"/>
              <a:gd name="connsiteY3" fmla="*/ 11083 h 2179885"/>
              <a:gd name="connsiteX4" fmla="*/ 1850967 w 1917469"/>
              <a:gd name="connsiteY4" fmla="*/ 27709 h 2179885"/>
              <a:gd name="connsiteX5" fmla="*/ 1878676 w 1917469"/>
              <a:gd name="connsiteY5" fmla="*/ 60960 h 2179885"/>
              <a:gd name="connsiteX6" fmla="*/ 1884218 w 1917469"/>
              <a:gd name="connsiteY6" fmla="*/ 77585 h 2179885"/>
              <a:gd name="connsiteX7" fmla="*/ 1906385 w 1917469"/>
              <a:gd name="connsiteY7" fmla="*/ 110836 h 2179885"/>
              <a:gd name="connsiteX8" fmla="*/ 1917469 w 1917469"/>
              <a:gd name="connsiteY8" fmla="*/ 149629 h 2179885"/>
              <a:gd name="connsiteX9" fmla="*/ 1906385 w 1917469"/>
              <a:gd name="connsiteY9" fmla="*/ 221672 h 2179885"/>
              <a:gd name="connsiteX10" fmla="*/ 1878676 w 1917469"/>
              <a:gd name="connsiteY10" fmla="*/ 249381 h 2179885"/>
              <a:gd name="connsiteX11" fmla="*/ 1812174 w 1917469"/>
              <a:gd name="connsiteY11" fmla="*/ 304800 h 2179885"/>
              <a:gd name="connsiteX12" fmla="*/ 1795549 w 1917469"/>
              <a:gd name="connsiteY12" fmla="*/ 315883 h 2179885"/>
              <a:gd name="connsiteX13" fmla="*/ 1778923 w 1917469"/>
              <a:gd name="connsiteY13" fmla="*/ 321425 h 2179885"/>
              <a:gd name="connsiteX14" fmla="*/ 1723505 w 1917469"/>
              <a:gd name="connsiteY14" fmla="*/ 343592 h 2179885"/>
              <a:gd name="connsiteX15" fmla="*/ 1701338 w 1917469"/>
              <a:gd name="connsiteY15" fmla="*/ 349134 h 2179885"/>
              <a:gd name="connsiteX16" fmla="*/ 1645920 w 1917469"/>
              <a:gd name="connsiteY16" fmla="*/ 360218 h 2179885"/>
              <a:gd name="connsiteX17" fmla="*/ 1596043 w 1917469"/>
              <a:gd name="connsiteY17" fmla="*/ 371301 h 2179885"/>
              <a:gd name="connsiteX18" fmla="*/ 1579418 w 1917469"/>
              <a:gd name="connsiteY18" fmla="*/ 382385 h 2179885"/>
              <a:gd name="connsiteX19" fmla="*/ 1562792 w 1917469"/>
              <a:gd name="connsiteY19" fmla="*/ 387927 h 2179885"/>
              <a:gd name="connsiteX20" fmla="*/ 1485207 w 1917469"/>
              <a:gd name="connsiteY20" fmla="*/ 399011 h 2179885"/>
              <a:gd name="connsiteX21" fmla="*/ 1446414 w 1917469"/>
              <a:gd name="connsiteY21" fmla="*/ 404552 h 2179885"/>
              <a:gd name="connsiteX22" fmla="*/ 1413163 w 1917469"/>
              <a:gd name="connsiteY22" fmla="*/ 410094 h 2179885"/>
              <a:gd name="connsiteX23" fmla="*/ 1368829 w 1917469"/>
              <a:gd name="connsiteY23" fmla="*/ 415636 h 2179885"/>
              <a:gd name="connsiteX24" fmla="*/ 1296785 w 1917469"/>
              <a:gd name="connsiteY24" fmla="*/ 426720 h 2179885"/>
              <a:gd name="connsiteX25" fmla="*/ 980902 w 1917469"/>
              <a:gd name="connsiteY25" fmla="*/ 415636 h 2179885"/>
              <a:gd name="connsiteX26" fmla="*/ 692727 w 1917469"/>
              <a:gd name="connsiteY26" fmla="*/ 421178 h 2179885"/>
              <a:gd name="connsiteX27" fmla="*/ 631767 w 1917469"/>
              <a:gd name="connsiteY27" fmla="*/ 426720 h 2179885"/>
              <a:gd name="connsiteX28" fmla="*/ 570807 w 1917469"/>
              <a:gd name="connsiteY28" fmla="*/ 437803 h 2179885"/>
              <a:gd name="connsiteX29" fmla="*/ 504305 w 1917469"/>
              <a:gd name="connsiteY29" fmla="*/ 448887 h 2179885"/>
              <a:gd name="connsiteX30" fmla="*/ 454429 w 1917469"/>
              <a:gd name="connsiteY30" fmla="*/ 459971 h 2179885"/>
              <a:gd name="connsiteX31" fmla="*/ 393469 w 1917469"/>
              <a:gd name="connsiteY31" fmla="*/ 471054 h 2179885"/>
              <a:gd name="connsiteX32" fmla="*/ 354676 w 1917469"/>
              <a:gd name="connsiteY32" fmla="*/ 482138 h 2179885"/>
              <a:gd name="connsiteX33" fmla="*/ 321425 w 1917469"/>
              <a:gd name="connsiteY33" fmla="*/ 504305 h 2179885"/>
              <a:gd name="connsiteX34" fmla="*/ 249382 w 1917469"/>
              <a:gd name="connsiteY34" fmla="*/ 554181 h 2179885"/>
              <a:gd name="connsiteX35" fmla="*/ 199505 w 1917469"/>
              <a:gd name="connsiteY35" fmla="*/ 604058 h 2179885"/>
              <a:gd name="connsiteX36" fmla="*/ 188422 w 1917469"/>
              <a:gd name="connsiteY36" fmla="*/ 620683 h 2179885"/>
              <a:gd name="connsiteX37" fmla="*/ 149629 w 1917469"/>
              <a:gd name="connsiteY37" fmla="*/ 653934 h 2179885"/>
              <a:gd name="connsiteX38" fmla="*/ 110836 w 1917469"/>
              <a:gd name="connsiteY38" fmla="*/ 709352 h 2179885"/>
              <a:gd name="connsiteX39" fmla="*/ 99752 w 1917469"/>
              <a:gd name="connsiteY39" fmla="*/ 725978 h 2179885"/>
              <a:gd name="connsiteX40" fmla="*/ 94211 w 1917469"/>
              <a:gd name="connsiteY40" fmla="*/ 742603 h 2179885"/>
              <a:gd name="connsiteX41" fmla="*/ 88669 w 1917469"/>
              <a:gd name="connsiteY41" fmla="*/ 764771 h 2179885"/>
              <a:gd name="connsiteX42" fmla="*/ 77585 w 1917469"/>
              <a:gd name="connsiteY42" fmla="*/ 781396 h 2179885"/>
              <a:gd name="connsiteX43" fmla="*/ 66502 w 1917469"/>
              <a:gd name="connsiteY43" fmla="*/ 820189 h 2179885"/>
              <a:gd name="connsiteX44" fmla="*/ 49876 w 1917469"/>
              <a:gd name="connsiteY44" fmla="*/ 864523 h 2179885"/>
              <a:gd name="connsiteX45" fmla="*/ 38792 w 1917469"/>
              <a:gd name="connsiteY45" fmla="*/ 925483 h 2179885"/>
              <a:gd name="connsiteX46" fmla="*/ 27709 w 1917469"/>
              <a:gd name="connsiteY46" fmla="*/ 975360 h 2179885"/>
              <a:gd name="connsiteX47" fmla="*/ 22167 w 1917469"/>
              <a:gd name="connsiteY47" fmla="*/ 1019694 h 2179885"/>
              <a:gd name="connsiteX48" fmla="*/ 22167 w 1917469"/>
              <a:gd name="connsiteY48" fmla="*/ 1080654 h 2179885"/>
              <a:gd name="connsiteX49" fmla="*/ 11083 w 1917469"/>
              <a:gd name="connsiteY49" fmla="*/ 1208116 h 2179885"/>
              <a:gd name="connsiteX50" fmla="*/ 0 w 1917469"/>
              <a:gd name="connsiteY50" fmla="*/ 1429789 h 2179885"/>
              <a:gd name="connsiteX51" fmla="*/ 11083 w 1917469"/>
              <a:gd name="connsiteY51" fmla="*/ 1507374 h 2179885"/>
              <a:gd name="connsiteX52" fmla="*/ 16625 w 1917469"/>
              <a:gd name="connsiteY52" fmla="*/ 1557251 h 2179885"/>
              <a:gd name="connsiteX53" fmla="*/ 22167 w 1917469"/>
              <a:gd name="connsiteY53" fmla="*/ 1612669 h 2179885"/>
              <a:gd name="connsiteX54" fmla="*/ 33251 w 1917469"/>
              <a:gd name="connsiteY54" fmla="*/ 1668087 h 2179885"/>
              <a:gd name="connsiteX55" fmla="*/ 38792 w 1917469"/>
              <a:gd name="connsiteY55" fmla="*/ 1712421 h 2179885"/>
              <a:gd name="connsiteX56" fmla="*/ 44334 w 1917469"/>
              <a:gd name="connsiteY56" fmla="*/ 1762298 h 2179885"/>
              <a:gd name="connsiteX57" fmla="*/ 49876 w 1917469"/>
              <a:gd name="connsiteY57" fmla="*/ 1790007 h 2179885"/>
              <a:gd name="connsiteX58" fmla="*/ 60960 w 1917469"/>
              <a:gd name="connsiteY58" fmla="*/ 1862051 h 2179885"/>
              <a:gd name="connsiteX59" fmla="*/ 66502 w 1917469"/>
              <a:gd name="connsiteY59" fmla="*/ 1878676 h 2179885"/>
              <a:gd name="connsiteX60" fmla="*/ 77585 w 1917469"/>
              <a:gd name="connsiteY60" fmla="*/ 1934094 h 2179885"/>
              <a:gd name="connsiteX61" fmla="*/ 99752 w 1917469"/>
              <a:gd name="connsiteY61" fmla="*/ 2006138 h 2179885"/>
              <a:gd name="connsiteX62" fmla="*/ 105294 w 1917469"/>
              <a:gd name="connsiteY62" fmla="*/ 2033847 h 2179885"/>
              <a:gd name="connsiteX63" fmla="*/ 121920 w 1917469"/>
              <a:gd name="connsiteY63" fmla="*/ 2056014 h 2179885"/>
              <a:gd name="connsiteX64" fmla="*/ 144087 w 1917469"/>
              <a:gd name="connsiteY64" fmla="*/ 2089265 h 2179885"/>
              <a:gd name="connsiteX65" fmla="*/ 210589 w 1917469"/>
              <a:gd name="connsiteY65" fmla="*/ 2122516 h 2179885"/>
              <a:gd name="connsiteX66" fmla="*/ 266007 w 1917469"/>
              <a:gd name="connsiteY66" fmla="*/ 2144683 h 2179885"/>
              <a:gd name="connsiteX67" fmla="*/ 310342 w 1917469"/>
              <a:gd name="connsiteY67" fmla="*/ 2155767 h 2179885"/>
              <a:gd name="connsiteX68" fmla="*/ 365760 w 1917469"/>
              <a:gd name="connsiteY68" fmla="*/ 2166851 h 2179885"/>
              <a:gd name="connsiteX69" fmla="*/ 443345 w 1917469"/>
              <a:gd name="connsiteY69" fmla="*/ 2172392 h 2179885"/>
              <a:gd name="connsiteX70" fmla="*/ 526472 w 1917469"/>
              <a:gd name="connsiteY70" fmla="*/ 2177934 h 217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17469" h="2179885">
                <a:moveTo>
                  <a:pt x="1457498" y="33251"/>
                </a:moveTo>
                <a:cubicBezTo>
                  <a:pt x="1511069" y="25862"/>
                  <a:pt x="1564420" y="16648"/>
                  <a:pt x="1618211" y="11083"/>
                </a:cubicBezTo>
                <a:cubicBezTo>
                  <a:pt x="1671624" y="5558"/>
                  <a:pt x="1725225" y="0"/>
                  <a:pt x="1778923" y="0"/>
                </a:cubicBezTo>
                <a:cubicBezTo>
                  <a:pt x="1790606" y="0"/>
                  <a:pt x="1801090" y="7389"/>
                  <a:pt x="1812174" y="11083"/>
                </a:cubicBezTo>
                <a:cubicBezTo>
                  <a:pt x="1825742" y="15606"/>
                  <a:pt x="1838982" y="19148"/>
                  <a:pt x="1850967" y="27709"/>
                </a:cubicBezTo>
                <a:cubicBezTo>
                  <a:pt x="1860500" y="34518"/>
                  <a:pt x="1873275" y="50158"/>
                  <a:pt x="1878676" y="60960"/>
                </a:cubicBezTo>
                <a:cubicBezTo>
                  <a:pt x="1881288" y="66185"/>
                  <a:pt x="1881381" y="72479"/>
                  <a:pt x="1884218" y="77585"/>
                </a:cubicBezTo>
                <a:cubicBezTo>
                  <a:pt x="1890687" y="89230"/>
                  <a:pt x="1902172" y="98199"/>
                  <a:pt x="1906385" y="110836"/>
                </a:cubicBezTo>
                <a:cubicBezTo>
                  <a:pt x="1914336" y="134687"/>
                  <a:pt x="1910510" y="121794"/>
                  <a:pt x="1917469" y="149629"/>
                </a:cubicBezTo>
                <a:cubicBezTo>
                  <a:pt x="1915879" y="165530"/>
                  <a:pt x="1916372" y="201698"/>
                  <a:pt x="1906385" y="221672"/>
                </a:cubicBezTo>
                <a:cubicBezTo>
                  <a:pt x="1893822" y="246799"/>
                  <a:pt x="1898630" y="231645"/>
                  <a:pt x="1878676" y="249381"/>
                </a:cubicBezTo>
                <a:cubicBezTo>
                  <a:pt x="1814667" y="306277"/>
                  <a:pt x="1876602" y="261848"/>
                  <a:pt x="1812174" y="304800"/>
                </a:cubicBezTo>
                <a:cubicBezTo>
                  <a:pt x="1806632" y="308494"/>
                  <a:pt x="1801867" y="313777"/>
                  <a:pt x="1795549" y="315883"/>
                </a:cubicBezTo>
                <a:cubicBezTo>
                  <a:pt x="1790007" y="317730"/>
                  <a:pt x="1784292" y="319124"/>
                  <a:pt x="1778923" y="321425"/>
                </a:cubicBezTo>
                <a:cubicBezTo>
                  <a:pt x="1746811" y="335188"/>
                  <a:pt x="1763880" y="333498"/>
                  <a:pt x="1723505" y="343592"/>
                </a:cubicBezTo>
                <a:cubicBezTo>
                  <a:pt x="1716116" y="345439"/>
                  <a:pt x="1708785" y="347538"/>
                  <a:pt x="1701338" y="349134"/>
                </a:cubicBezTo>
                <a:cubicBezTo>
                  <a:pt x="1682918" y="353081"/>
                  <a:pt x="1664196" y="355649"/>
                  <a:pt x="1645920" y="360218"/>
                </a:cubicBezTo>
                <a:cubicBezTo>
                  <a:pt x="1614614" y="368044"/>
                  <a:pt x="1631221" y="364266"/>
                  <a:pt x="1596043" y="371301"/>
                </a:cubicBezTo>
                <a:cubicBezTo>
                  <a:pt x="1590501" y="374996"/>
                  <a:pt x="1585375" y="379406"/>
                  <a:pt x="1579418" y="382385"/>
                </a:cubicBezTo>
                <a:cubicBezTo>
                  <a:pt x="1574193" y="384998"/>
                  <a:pt x="1568545" y="386912"/>
                  <a:pt x="1562792" y="387927"/>
                </a:cubicBezTo>
                <a:cubicBezTo>
                  <a:pt x="1537065" y="392467"/>
                  <a:pt x="1511069" y="395317"/>
                  <a:pt x="1485207" y="399011"/>
                </a:cubicBezTo>
                <a:cubicBezTo>
                  <a:pt x="1472276" y="400858"/>
                  <a:pt x="1459299" y="402405"/>
                  <a:pt x="1446414" y="404552"/>
                </a:cubicBezTo>
                <a:cubicBezTo>
                  <a:pt x="1435330" y="406399"/>
                  <a:pt x="1424287" y="408505"/>
                  <a:pt x="1413163" y="410094"/>
                </a:cubicBezTo>
                <a:cubicBezTo>
                  <a:pt x="1398420" y="412200"/>
                  <a:pt x="1383591" y="413668"/>
                  <a:pt x="1368829" y="415636"/>
                </a:cubicBezTo>
                <a:cubicBezTo>
                  <a:pt x="1333172" y="420390"/>
                  <a:pt x="1330654" y="421075"/>
                  <a:pt x="1296785" y="426720"/>
                </a:cubicBezTo>
                <a:cubicBezTo>
                  <a:pt x="1169516" y="418235"/>
                  <a:pt x="1148378" y="415636"/>
                  <a:pt x="980902" y="415636"/>
                </a:cubicBezTo>
                <a:cubicBezTo>
                  <a:pt x="884826" y="415636"/>
                  <a:pt x="788785" y="419331"/>
                  <a:pt x="692727" y="421178"/>
                </a:cubicBezTo>
                <a:cubicBezTo>
                  <a:pt x="672407" y="423025"/>
                  <a:pt x="652031" y="424336"/>
                  <a:pt x="631767" y="426720"/>
                </a:cubicBezTo>
                <a:cubicBezTo>
                  <a:pt x="606179" y="429730"/>
                  <a:pt x="595322" y="433477"/>
                  <a:pt x="570807" y="437803"/>
                </a:cubicBezTo>
                <a:cubicBezTo>
                  <a:pt x="548676" y="441709"/>
                  <a:pt x="526342" y="444480"/>
                  <a:pt x="504305" y="448887"/>
                </a:cubicBezTo>
                <a:cubicBezTo>
                  <a:pt x="420655" y="465618"/>
                  <a:pt x="524929" y="444305"/>
                  <a:pt x="454429" y="459971"/>
                </a:cubicBezTo>
                <a:cubicBezTo>
                  <a:pt x="400952" y="471854"/>
                  <a:pt x="453606" y="459026"/>
                  <a:pt x="393469" y="471054"/>
                </a:cubicBezTo>
                <a:cubicBezTo>
                  <a:pt x="388985" y="471951"/>
                  <a:pt x="360618" y="478837"/>
                  <a:pt x="354676" y="482138"/>
                </a:cubicBezTo>
                <a:cubicBezTo>
                  <a:pt x="343031" y="488607"/>
                  <a:pt x="333339" y="498348"/>
                  <a:pt x="321425" y="504305"/>
                </a:cubicBezTo>
                <a:cubicBezTo>
                  <a:pt x="290252" y="519892"/>
                  <a:pt x="280712" y="522851"/>
                  <a:pt x="249382" y="554181"/>
                </a:cubicBezTo>
                <a:cubicBezTo>
                  <a:pt x="232756" y="570807"/>
                  <a:pt x="212547" y="584494"/>
                  <a:pt x="199505" y="604058"/>
                </a:cubicBezTo>
                <a:cubicBezTo>
                  <a:pt x="195811" y="609600"/>
                  <a:pt x="192686" y="615566"/>
                  <a:pt x="188422" y="620683"/>
                </a:cubicBezTo>
                <a:cubicBezTo>
                  <a:pt x="158262" y="656875"/>
                  <a:pt x="186319" y="617245"/>
                  <a:pt x="149629" y="653934"/>
                </a:cubicBezTo>
                <a:cubicBezTo>
                  <a:pt x="141419" y="662143"/>
                  <a:pt x="114461" y="703915"/>
                  <a:pt x="110836" y="709352"/>
                </a:cubicBezTo>
                <a:lnTo>
                  <a:pt x="99752" y="725978"/>
                </a:lnTo>
                <a:cubicBezTo>
                  <a:pt x="97905" y="731520"/>
                  <a:pt x="95816" y="736986"/>
                  <a:pt x="94211" y="742603"/>
                </a:cubicBezTo>
                <a:cubicBezTo>
                  <a:pt x="92119" y="749927"/>
                  <a:pt x="91669" y="757770"/>
                  <a:pt x="88669" y="764771"/>
                </a:cubicBezTo>
                <a:cubicBezTo>
                  <a:pt x="86045" y="770893"/>
                  <a:pt x="80564" y="775439"/>
                  <a:pt x="77585" y="781396"/>
                </a:cubicBezTo>
                <a:cubicBezTo>
                  <a:pt x="73153" y="790259"/>
                  <a:pt x="68871" y="811896"/>
                  <a:pt x="66502" y="820189"/>
                </a:cubicBezTo>
                <a:cubicBezTo>
                  <a:pt x="58726" y="847408"/>
                  <a:pt x="61577" y="829420"/>
                  <a:pt x="49876" y="864523"/>
                </a:cubicBezTo>
                <a:cubicBezTo>
                  <a:pt x="42335" y="887145"/>
                  <a:pt x="43406" y="900103"/>
                  <a:pt x="38792" y="925483"/>
                </a:cubicBezTo>
                <a:cubicBezTo>
                  <a:pt x="27764" y="986140"/>
                  <a:pt x="38706" y="903884"/>
                  <a:pt x="27709" y="975360"/>
                </a:cubicBezTo>
                <a:cubicBezTo>
                  <a:pt x="25444" y="990080"/>
                  <a:pt x="24014" y="1004916"/>
                  <a:pt x="22167" y="1019694"/>
                </a:cubicBezTo>
                <a:cubicBezTo>
                  <a:pt x="31704" y="1057841"/>
                  <a:pt x="27368" y="1028648"/>
                  <a:pt x="22167" y="1080654"/>
                </a:cubicBezTo>
                <a:cubicBezTo>
                  <a:pt x="17923" y="1123090"/>
                  <a:pt x="13743" y="1165551"/>
                  <a:pt x="11083" y="1208116"/>
                </a:cubicBezTo>
                <a:cubicBezTo>
                  <a:pt x="2774" y="1341072"/>
                  <a:pt x="6775" y="1267197"/>
                  <a:pt x="0" y="1429789"/>
                </a:cubicBezTo>
                <a:cubicBezTo>
                  <a:pt x="10280" y="1470908"/>
                  <a:pt x="4211" y="1442083"/>
                  <a:pt x="11083" y="1507374"/>
                </a:cubicBezTo>
                <a:cubicBezTo>
                  <a:pt x="12834" y="1524010"/>
                  <a:pt x="14874" y="1540615"/>
                  <a:pt x="16625" y="1557251"/>
                </a:cubicBezTo>
                <a:cubicBezTo>
                  <a:pt x="18569" y="1575714"/>
                  <a:pt x="19413" y="1594310"/>
                  <a:pt x="22167" y="1612669"/>
                </a:cubicBezTo>
                <a:cubicBezTo>
                  <a:pt x="24962" y="1631299"/>
                  <a:pt x="30915" y="1649394"/>
                  <a:pt x="33251" y="1668087"/>
                </a:cubicBezTo>
                <a:cubicBezTo>
                  <a:pt x="35098" y="1682865"/>
                  <a:pt x="37052" y="1697630"/>
                  <a:pt x="38792" y="1712421"/>
                </a:cubicBezTo>
                <a:cubicBezTo>
                  <a:pt x="40746" y="1729034"/>
                  <a:pt x="41968" y="1745738"/>
                  <a:pt x="44334" y="1762298"/>
                </a:cubicBezTo>
                <a:cubicBezTo>
                  <a:pt x="45666" y="1771623"/>
                  <a:pt x="48327" y="1780716"/>
                  <a:pt x="49876" y="1790007"/>
                </a:cubicBezTo>
                <a:cubicBezTo>
                  <a:pt x="52822" y="1807684"/>
                  <a:pt x="56870" y="1843649"/>
                  <a:pt x="60960" y="1862051"/>
                </a:cubicBezTo>
                <a:cubicBezTo>
                  <a:pt x="62227" y="1867753"/>
                  <a:pt x="65189" y="1872984"/>
                  <a:pt x="66502" y="1878676"/>
                </a:cubicBezTo>
                <a:cubicBezTo>
                  <a:pt x="70738" y="1897032"/>
                  <a:pt x="71628" y="1916222"/>
                  <a:pt x="77585" y="1934094"/>
                </a:cubicBezTo>
                <a:cubicBezTo>
                  <a:pt x="89116" y="1968687"/>
                  <a:pt x="93222" y="1976752"/>
                  <a:pt x="99752" y="2006138"/>
                </a:cubicBezTo>
                <a:cubicBezTo>
                  <a:pt x="101795" y="2015333"/>
                  <a:pt x="101468" y="2025240"/>
                  <a:pt x="105294" y="2033847"/>
                </a:cubicBezTo>
                <a:cubicBezTo>
                  <a:pt x="109045" y="2042287"/>
                  <a:pt x="116623" y="2048447"/>
                  <a:pt x="121920" y="2056014"/>
                </a:cubicBezTo>
                <a:cubicBezTo>
                  <a:pt x="129559" y="2066927"/>
                  <a:pt x="133003" y="2081876"/>
                  <a:pt x="144087" y="2089265"/>
                </a:cubicBezTo>
                <a:cubicBezTo>
                  <a:pt x="200141" y="2126634"/>
                  <a:pt x="153227" y="2099570"/>
                  <a:pt x="210589" y="2122516"/>
                </a:cubicBezTo>
                <a:cubicBezTo>
                  <a:pt x="259643" y="2142138"/>
                  <a:pt x="201673" y="2126302"/>
                  <a:pt x="266007" y="2144683"/>
                </a:cubicBezTo>
                <a:cubicBezTo>
                  <a:pt x="280654" y="2148868"/>
                  <a:pt x="295564" y="2152072"/>
                  <a:pt x="310342" y="2155767"/>
                </a:cubicBezTo>
                <a:cubicBezTo>
                  <a:pt x="331130" y="2160964"/>
                  <a:pt x="343113" y="2164586"/>
                  <a:pt x="365760" y="2166851"/>
                </a:cubicBezTo>
                <a:cubicBezTo>
                  <a:pt x="391559" y="2169431"/>
                  <a:pt x="417483" y="2170545"/>
                  <a:pt x="443345" y="2172392"/>
                </a:cubicBezTo>
                <a:cubicBezTo>
                  <a:pt x="481000" y="2184944"/>
                  <a:pt x="454129" y="2177934"/>
                  <a:pt x="526472" y="2177934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656832" y="5321808"/>
            <a:ext cx="2006138" cy="731520"/>
          </a:xfrm>
          <a:custGeom>
            <a:avLst/>
            <a:gdLst>
              <a:gd name="connsiteX0" fmla="*/ 1479666 w 2006138"/>
              <a:gd name="connsiteY0" fmla="*/ 659476 h 681957"/>
              <a:gd name="connsiteX1" fmla="*/ 1640378 w 2006138"/>
              <a:gd name="connsiteY1" fmla="*/ 681644 h 681957"/>
              <a:gd name="connsiteX2" fmla="*/ 1828800 w 2006138"/>
              <a:gd name="connsiteY2" fmla="*/ 670560 h 681957"/>
              <a:gd name="connsiteX3" fmla="*/ 1845426 w 2006138"/>
              <a:gd name="connsiteY3" fmla="*/ 665018 h 681957"/>
              <a:gd name="connsiteX4" fmla="*/ 1878677 w 2006138"/>
              <a:gd name="connsiteY4" fmla="*/ 659476 h 681957"/>
              <a:gd name="connsiteX5" fmla="*/ 1917469 w 2006138"/>
              <a:gd name="connsiteY5" fmla="*/ 648393 h 681957"/>
              <a:gd name="connsiteX6" fmla="*/ 1934095 w 2006138"/>
              <a:gd name="connsiteY6" fmla="*/ 631767 h 681957"/>
              <a:gd name="connsiteX7" fmla="*/ 1967346 w 2006138"/>
              <a:gd name="connsiteY7" fmla="*/ 604058 h 681957"/>
              <a:gd name="connsiteX8" fmla="*/ 1989513 w 2006138"/>
              <a:gd name="connsiteY8" fmla="*/ 570807 h 681957"/>
              <a:gd name="connsiteX9" fmla="*/ 2006138 w 2006138"/>
              <a:gd name="connsiteY9" fmla="*/ 515389 h 681957"/>
              <a:gd name="connsiteX10" fmla="*/ 1989513 w 2006138"/>
              <a:gd name="connsiteY10" fmla="*/ 421178 h 681957"/>
              <a:gd name="connsiteX11" fmla="*/ 1983971 w 2006138"/>
              <a:gd name="connsiteY11" fmla="*/ 404553 h 681957"/>
              <a:gd name="connsiteX12" fmla="*/ 1978429 w 2006138"/>
              <a:gd name="connsiteY12" fmla="*/ 387927 h 681957"/>
              <a:gd name="connsiteX13" fmla="*/ 1967346 w 2006138"/>
              <a:gd name="connsiteY13" fmla="*/ 371302 h 681957"/>
              <a:gd name="connsiteX14" fmla="*/ 1928553 w 2006138"/>
              <a:gd name="connsiteY14" fmla="*/ 338051 h 681957"/>
              <a:gd name="connsiteX15" fmla="*/ 1895302 w 2006138"/>
              <a:gd name="connsiteY15" fmla="*/ 315884 h 681957"/>
              <a:gd name="connsiteX16" fmla="*/ 1878677 w 2006138"/>
              <a:gd name="connsiteY16" fmla="*/ 310342 h 681957"/>
              <a:gd name="connsiteX17" fmla="*/ 1862051 w 2006138"/>
              <a:gd name="connsiteY17" fmla="*/ 299258 h 681957"/>
              <a:gd name="connsiteX18" fmla="*/ 1806633 w 2006138"/>
              <a:gd name="connsiteY18" fmla="*/ 282633 h 681957"/>
              <a:gd name="connsiteX19" fmla="*/ 1767840 w 2006138"/>
              <a:gd name="connsiteY19" fmla="*/ 271549 h 681957"/>
              <a:gd name="connsiteX20" fmla="*/ 1751215 w 2006138"/>
              <a:gd name="connsiteY20" fmla="*/ 260465 h 681957"/>
              <a:gd name="connsiteX21" fmla="*/ 1729047 w 2006138"/>
              <a:gd name="connsiteY21" fmla="*/ 254924 h 681957"/>
              <a:gd name="connsiteX22" fmla="*/ 1651462 w 2006138"/>
              <a:gd name="connsiteY22" fmla="*/ 243840 h 681957"/>
              <a:gd name="connsiteX23" fmla="*/ 1573877 w 2006138"/>
              <a:gd name="connsiteY23" fmla="*/ 249382 h 681957"/>
              <a:gd name="connsiteX24" fmla="*/ 1540626 w 2006138"/>
              <a:gd name="connsiteY24" fmla="*/ 243840 h 681957"/>
              <a:gd name="connsiteX25" fmla="*/ 1485207 w 2006138"/>
              <a:gd name="connsiteY25" fmla="*/ 249382 h 681957"/>
              <a:gd name="connsiteX26" fmla="*/ 1341120 w 2006138"/>
              <a:gd name="connsiteY26" fmla="*/ 254924 h 681957"/>
              <a:gd name="connsiteX27" fmla="*/ 1169324 w 2006138"/>
              <a:gd name="connsiteY27" fmla="*/ 266007 h 681957"/>
              <a:gd name="connsiteX28" fmla="*/ 1064029 w 2006138"/>
              <a:gd name="connsiteY28" fmla="*/ 271549 h 681957"/>
              <a:gd name="connsiteX29" fmla="*/ 997527 w 2006138"/>
              <a:gd name="connsiteY29" fmla="*/ 277091 h 681957"/>
              <a:gd name="connsiteX30" fmla="*/ 814647 w 2006138"/>
              <a:gd name="connsiteY30" fmla="*/ 282633 h 681957"/>
              <a:gd name="connsiteX31" fmla="*/ 703811 w 2006138"/>
              <a:gd name="connsiteY31" fmla="*/ 288174 h 681957"/>
              <a:gd name="connsiteX32" fmla="*/ 532015 w 2006138"/>
              <a:gd name="connsiteY32" fmla="*/ 299258 h 681957"/>
              <a:gd name="connsiteX33" fmla="*/ 326967 w 2006138"/>
              <a:gd name="connsiteY33" fmla="*/ 304800 h 681957"/>
              <a:gd name="connsiteX34" fmla="*/ 155171 w 2006138"/>
              <a:gd name="connsiteY34" fmla="*/ 288174 h 681957"/>
              <a:gd name="connsiteX35" fmla="*/ 116378 w 2006138"/>
              <a:gd name="connsiteY35" fmla="*/ 277091 h 681957"/>
              <a:gd name="connsiteX36" fmla="*/ 72044 w 2006138"/>
              <a:gd name="connsiteY36" fmla="*/ 260465 h 681957"/>
              <a:gd name="connsiteX37" fmla="*/ 27709 w 2006138"/>
              <a:gd name="connsiteY37" fmla="*/ 210589 h 681957"/>
              <a:gd name="connsiteX38" fmla="*/ 22167 w 2006138"/>
              <a:gd name="connsiteY38" fmla="*/ 193964 h 681957"/>
              <a:gd name="connsiteX39" fmla="*/ 11084 w 2006138"/>
              <a:gd name="connsiteY39" fmla="*/ 149629 h 681957"/>
              <a:gd name="connsiteX40" fmla="*/ 0 w 2006138"/>
              <a:gd name="connsiteY40" fmla="*/ 116378 h 681957"/>
              <a:gd name="connsiteX41" fmla="*/ 16626 w 2006138"/>
              <a:gd name="connsiteY41" fmla="*/ 60960 h 681957"/>
              <a:gd name="connsiteX42" fmla="*/ 66502 w 2006138"/>
              <a:gd name="connsiteY42" fmla="*/ 38793 h 681957"/>
              <a:gd name="connsiteX43" fmla="*/ 83127 w 2006138"/>
              <a:gd name="connsiteY43" fmla="*/ 33251 h 681957"/>
              <a:gd name="connsiteX44" fmla="*/ 144087 w 2006138"/>
              <a:gd name="connsiteY44" fmla="*/ 5542 h 681957"/>
              <a:gd name="connsiteX45" fmla="*/ 232757 w 2006138"/>
              <a:gd name="connsiteY45" fmla="*/ 5542 h 681957"/>
              <a:gd name="connsiteX46" fmla="*/ 238298 w 2006138"/>
              <a:gd name="connsiteY46" fmla="*/ 0 h 68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006138" h="681957">
                <a:moveTo>
                  <a:pt x="1479666" y="659476"/>
                </a:moveTo>
                <a:cubicBezTo>
                  <a:pt x="1533237" y="666865"/>
                  <a:pt x="1586327" y="679928"/>
                  <a:pt x="1640378" y="681644"/>
                </a:cubicBezTo>
                <a:cubicBezTo>
                  <a:pt x="1703262" y="683640"/>
                  <a:pt x="1766090" y="675645"/>
                  <a:pt x="1828800" y="670560"/>
                </a:cubicBezTo>
                <a:cubicBezTo>
                  <a:pt x="1834623" y="670088"/>
                  <a:pt x="1839723" y="666285"/>
                  <a:pt x="1845426" y="665018"/>
                </a:cubicBezTo>
                <a:cubicBezTo>
                  <a:pt x="1856395" y="662580"/>
                  <a:pt x="1867659" y="661680"/>
                  <a:pt x="1878677" y="659476"/>
                </a:cubicBezTo>
                <a:cubicBezTo>
                  <a:pt x="1896069" y="655998"/>
                  <a:pt x="1901627" y="653673"/>
                  <a:pt x="1917469" y="648393"/>
                </a:cubicBezTo>
                <a:cubicBezTo>
                  <a:pt x="1923011" y="642851"/>
                  <a:pt x="1928074" y="636784"/>
                  <a:pt x="1934095" y="631767"/>
                </a:cubicBezTo>
                <a:cubicBezTo>
                  <a:pt x="1980389" y="593189"/>
                  <a:pt x="1918771" y="652633"/>
                  <a:pt x="1967346" y="604058"/>
                </a:cubicBezTo>
                <a:cubicBezTo>
                  <a:pt x="1985675" y="549066"/>
                  <a:pt x="1954924" y="633066"/>
                  <a:pt x="1989513" y="570807"/>
                </a:cubicBezTo>
                <a:cubicBezTo>
                  <a:pt x="1995648" y="559764"/>
                  <a:pt x="2002560" y="529703"/>
                  <a:pt x="2006138" y="515389"/>
                </a:cubicBezTo>
                <a:cubicBezTo>
                  <a:pt x="1999540" y="442795"/>
                  <a:pt x="2007049" y="473785"/>
                  <a:pt x="1989513" y="421178"/>
                </a:cubicBezTo>
                <a:lnTo>
                  <a:pt x="1983971" y="404553"/>
                </a:lnTo>
                <a:cubicBezTo>
                  <a:pt x="1982124" y="399011"/>
                  <a:pt x="1981669" y="392788"/>
                  <a:pt x="1978429" y="387927"/>
                </a:cubicBezTo>
                <a:cubicBezTo>
                  <a:pt x="1974735" y="382385"/>
                  <a:pt x="1971610" y="376419"/>
                  <a:pt x="1967346" y="371302"/>
                </a:cubicBezTo>
                <a:cubicBezTo>
                  <a:pt x="1955865" y="357524"/>
                  <a:pt x="1943231" y="348325"/>
                  <a:pt x="1928553" y="338051"/>
                </a:cubicBezTo>
                <a:cubicBezTo>
                  <a:pt x="1917640" y="330412"/>
                  <a:pt x="1907939" y="320097"/>
                  <a:pt x="1895302" y="315884"/>
                </a:cubicBezTo>
                <a:cubicBezTo>
                  <a:pt x="1889760" y="314037"/>
                  <a:pt x="1883902" y="312954"/>
                  <a:pt x="1878677" y="310342"/>
                </a:cubicBezTo>
                <a:cubicBezTo>
                  <a:pt x="1872720" y="307363"/>
                  <a:pt x="1868138" y="301963"/>
                  <a:pt x="1862051" y="299258"/>
                </a:cubicBezTo>
                <a:cubicBezTo>
                  <a:pt x="1838337" y="288718"/>
                  <a:pt x="1829207" y="289082"/>
                  <a:pt x="1806633" y="282633"/>
                </a:cubicBezTo>
                <a:cubicBezTo>
                  <a:pt x="1750941" y="266722"/>
                  <a:pt x="1837188" y="288887"/>
                  <a:pt x="1767840" y="271549"/>
                </a:cubicBezTo>
                <a:cubicBezTo>
                  <a:pt x="1762298" y="267854"/>
                  <a:pt x="1757337" y="263089"/>
                  <a:pt x="1751215" y="260465"/>
                </a:cubicBezTo>
                <a:cubicBezTo>
                  <a:pt x="1744214" y="257465"/>
                  <a:pt x="1736482" y="256576"/>
                  <a:pt x="1729047" y="254924"/>
                </a:cubicBezTo>
                <a:cubicBezTo>
                  <a:pt x="1693750" y="247081"/>
                  <a:pt x="1695045" y="248683"/>
                  <a:pt x="1651462" y="243840"/>
                </a:cubicBezTo>
                <a:cubicBezTo>
                  <a:pt x="1625600" y="245687"/>
                  <a:pt x="1599805" y="249382"/>
                  <a:pt x="1573877" y="249382"/>
                </a:cubicBezTo>
                <a:cubicBezTo>
                  <a:pt x="1562640" y="249382"/>
                  <a:pt x="1551863" y="243840"/>
                  <a:pt x="1540626" y="243840"/>
                </a:cubicBezTo>
                <a:cubicBezTo>
                  <a:pt x="1522061" y="243840"/>
                  <a:pt x="1503744" y="248352"/>
                  <a:pt x="1485207" y="249382"/>
                </a:cubicBezTo>
                <a:cubicBezTo>
                  <a:pt x="1437216" y="252048"/>
                  <a:pt x="1389149" y="253077"/>
                  <a:pt x="1341120" y="254924"/>
                </a:cubicBezTo>
                <a:cubicBezTo>
                  <a:pt x="1256237" y="267048"/>
                  <a:pt x="1322724" y="258872"/>
                  <a:pt x="1169324" y="266007"/>
                </a:cubicBezTo>
                <a:lnTo>
                  <a:pt x="1064029" y="271549"/>
                </a:lnTo>
                <a:cubicBezTo>
                  <a:pt x="1041831" y="272981"/>
                  <a:pt x="1019749" y="276103"/>
                  <a:pt x="997527" y="277091"/>
                </a:cubicBezTo>
                <a:cubicBezTo>
                  <a:pt x="936599" y="279799"/>
                  <a:pt x="875592" y="280333"/>
                  <a:pt x="814647" y="282633"/>
                </a:cubicBezTo>
                <a:cubicBezTo>
                  <a:pt x="777682" y="284028"/>
                  <a:pt x="740739" y="286002"/>
                  <a:pt x="703811" y="288174"/>
                </a:cubicBezTo>
                <a:cubicBezTo>
                  <a:pt x="630767" y="292470"/>
                  <a:pt x="608528" y="296424"/>
                  <a:pt x="532015" y="299258"/>
                </a:cubicBezTo>
                <a:cubicBezTo>
                  <a:pt x="463688" y="301789"/>
                  <a:pt x="395316" y="302953"/>
                  <a:pt x="326967" y="304800"/>
                </a:cubicBezTo>
                <a:cubicBezTo>
                  <a:pt x="292529" y="301930"/>
                  <a:pt x="205243" y="297277"/>
                  <a:pt x="155171" y="288174"/>
                </a:cubicBezTo>
                <a:cubicBezTo>
                  <a:pt x="131345" y="283842"/>
                  <a:pt x="137155" y="283027"/>
                  <a:pt x="116378" y="277091"/>
                </a:cubicBezTo>
                <a:cubicBezTo>
                  <a:pt x="99685" y="272322"/>
                  <a:pt x="86393" y="271944"/>
                  <a:pt x="72044" y="260465"/>
                </a:cubicBezTo>
                <a:cubicBezTo>
                  <a:pt x="59807" y="250675"/>
                  <a:pt x="36558" y="228286"/>
                  <a:pt x="27709" y="210589"/>
                </a:cubicBezTo>
                <a:cubicBezTo>
                  <a:pt x="25096" y="205364"/>
                  <a:pt x="23704" y="199600"/>
                  <a:pt x="22167" y="193964"/>
                </a:cubicBezTo>
                <a:cubicBezTo>
                  <a:pt x="18159" y="179268"/>
                  <a:pt x="15901" y="164080"/>
                  <a:pt x="11084" y="149629"/>
                </a:cubicBezTo>
                <a:lnTo>
                  <a:pt x="0" y="116378"/>
                </a:lnTo>
                <a:cubicBezTo>
                  <a:pt x="3489" y="91958"/>
                  <a:pt x="-177" y="77763"/>
                  <a:pt x="16626" y="60960"/>
                </a:cubicBezTo>
                <a:cubicBezTo>
                  <a:pt x="29801" y="47785"/>
                  <a:pt x="50035" y="44282"/>
                  <a:pt x="66502" y="38793"/>
                </a:cubicBezTo>
                <a:cubicBezTo>
                  <a:pt x="72044" y="36946"/>
                  <a:pt x="78267" y="36491"/>
                  <a:pt x="83127" y="33251"/>
                </a:cubicBezTo>
                <a:cubicBezTo>
                  <a:pt x="124215" y="5859"/>
                  <a:pt x="103316" y="13697"/>
                  <a:pt x="144087" y="5542"/>
                </a:cubicBezTo>
                <a:cubicBezTo>
                  <a:pt x="183405" y="15372"/>
                  <a:pt x="171602" y="14951"/>
                  <a:pt x="232757" y="5542"/>
                </a:cubicBezTo>
                <a:cubicBezTo>
                  <a:pt x="235339" y="5145"/>
                  <a:pt x="236451" y="1847"/>
                  <a:pt x="238298" y="0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274320" y="397764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345511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6345936" y="3813048"/>
            <a:ext cx="1917469" cy="2179885"/>
          </a:xfrm>
          <a:custGeom>
            <a:avLst/>
            <a:gdLst>
              <a:gd name="connsiteX0" fmla="*/ 1457498 w 1917469"/>
              <a:gd name="connsiteY0" fmla="*/ 33251 h 2179885"/>
              <a:gd name="connsiteX1" fmla="*/ 1618211 w 1917469"/>
              <a:gd name="connsiteY1" fmla="*/ 11083 h 2179885"/>
              <a:gd name="connsiteX2" fmla="*/ 1778923 w 1917469"/>
              <a:gd name="connsiteY2" fmla="*/ 0 h 2179885"/>
              <a:gd name="connsiteX3" fmla="*/ 1812174 w 1917469"/>
              <a:gd name="connsiteY3" fmla="*/ 11083 h 2179885"/>
              <a:gd name="connsiteX4" fmla="*/ 1850967 w 1917469"/>
              <a:gd name="connsiteY4" fmla="*/ 27709 h 2179885"/>
              <a:gd name="connsiteX5" fmla="*/ 1878676 w 1917469"/>
              <a:gd name="connsiteY5" fmla="*/ 60960 h 2179885"/>
              <a:gd name="connsiteX6" fmla="*/ 1884218 w 1917469"/>
              <a:gd name="connsiteY6" fmla="*/ 77585 h 2179885"/>
              <a:gd name="connsiteX7" fmla="*/ 1906385 w 1917469"/>
              <a:gd name="connsiteY7" fmla="*/ 110836 h 2179885"/>
              <a:gd name="connsiteX8" fmla="*/ 1917469 w 1917469"/>
              <a:gd name="connsiteY8" fmla="*/ 149629 h 2179885"/>
              <a:gd name="connsiteX9" fmla="*/ 1906385 w 1917469"/>
              <a:gd name="connsiteY9" fmla="*/ 221672 h 2179885"/>
              <a:gd name="connsiteX10" fmla="*/ 1878676 w 1917469"/>
              <a:gd name="connsiteY10" fmla="*/ 249381 h 2179885"/>
              <a:gd name="connsiteX11" fmla="*/ 1812174 w 1917469"/>
              <a:gd name="connsiteY11" fmla="*/ 304800 h 2179885"/>
              <a:gd name="connsiteX12" fmla="*/ 1795549 w 1917469"/>
              <a:gd name="connsiteY12" fmla="*/ 315883 h 2179885"/>
              <a:gd name="connsiteX13" fmla="*/ 1778923 w 1917469"/>
              <a:gd name="connsiteY13" fmla="*/ 321425 h 2179885"/>
              <a:gd name="connsiteX14" fmla="*/ 1723505 w 1917469"/>
              <a:gd name="connsiteY14" fmla="*/ 343592 h 2179885"/>
              <a:gd name="connsiteX15" fmla="*/ 1701338 w 1917469"/>
              <a:gd name="connsiteY15" fmla="*/ 349134 h 2179885"/>
              <a:gd name="connsiteX16" fmla="*/ 1645920 w 1917469"/>
              <a:gd name="connsiteY16" fmla="*/ 360218 h 2179885"/>
              <a:gd name="connsiteX17" fmla="*/ 1596043 w 1917469"/>
              <a:gd name="connsiteY17" fmla="*/ 371301 h 2179885"/>
              <a:gd name="connsiteX18" fmla="*/ 1579418 w 1917469"/>
              <a:gd name="connsiteY18" fmla="*/ 382385 h 2179885"/>
              <a:gd name="connsiteX19" fmla="*/ 1562792 w 1917469"/>
              <a:gd name="connsiteY19" fmla="*/ 387927 h 2179885"/>
              <a:gd name="connsiteX20" fmla="*/ 1485207 w 1917469"/>
              <a:gd name="connsiteY20" fmla="*/ 399011 h 2179885"/>
              <a:gd name="connsiteX21" fmla="*/ 1446414 w 1917469"/>
              <a:gd name="connsiteY21" fmla="*/ 404552 h 2179885"/>
              <a:gd name="connsiteX22" fmla="*/ 1413163 w 1917469"/>
              <a:gd name="connsiteY22" fmla="*/ 410094 h 2179885"/>
              <a:gd name="connsiteX23" fmla="*/ 1368829 w 1917469"/>
              <a:gd name="connsiteY23" fmla="*/ 415636 h 2179885"/>
              <a:gd name="connsiteX24" fmla="*/ 1296785 w 1917469"/>
              <a:gd name="connsiteY24" fmla="*/ 426720 h 2179885"/>
              <a:gd name="connsiteX25" fmla="*/ 980902 w 1917469"/>
              <a:gd name="connsiteY25" fmla="*/ 415636 h 2179885"/>
              <a:gd name="connsiteX26" fmla="*/ 692727 w 1917469"/>
              <a:gd name="connsiteY26" fmla="*/ 421178 h 2179885"/>
              <a:gd name="connsiteX27" fmla="*/ 631767 w 1917469"/>
              <a:gd name="connsiteY27" fmla="*/ 426720 h 2179885"/>
              <a:gd name="connsiteX28" fmla="*/ 570807 w 1917469"/>
              <a:gd name="connsiteY28" fmla="*/ 437803 h 2179885"/>
              <a:gd name="connsiteX29" fmla="*/ 504305 w 1917469"/>
              <a:gd name="connsiteY29" fmla="*/ 448887 h 2179885"/>
              <a:gd name="connsiteX30" fmla="*/ 454429 w 1917469"/>
              <a:gd name="connsiteY30" fmla="*/ 459971 h 2179885"/>
              <a:gd name="connsiteX31" fmla="*/ 393469 w 1917469"/>
              <a:gd name="connsiteY31" fmla="*/ 471054 h 2179885"/>
              <a:gd name="connsiteX32" fmla="*/ 354676 w 1917469"/>
              <a:gd name="connsiteY32" fmla="*/ 482138 h 2179885"/>
              <a:gd name="connsiteX33" fmla="*/ 321425 w 1917469"/>
              <a:gd name="connsiteY33" fmla="*/ 504305 h 2179885"/>
              <a:gd name="connsiteX34" fmla="*/ 249382 w 1917469"/>
              <a:gd name="connsiteY34" fmla="*/ 554181 h 2179885"/>
              <a:gd name="connsiteX35" fmla="*/ 199505 w 1917469"/>
              <a:gd name="connsiteY35" fmla="*/ 604058 h 2179885"/>
              <a:gd name="connsiteX36" fmla="*/ 188422 w 1917469"/>
              <a:gd name="connsiteY36" fmla="*/ 620683 h 2179885"/>
              <a:gd name="connsiteX37" fmla="*/ 149629 w 1917469"/>
              <a:gd name="connsiteY37" fmla="*/ 653934 h 2179885"/>
              <a:gd name="connsiteX38" fmla="*/ 110836 w 1917469"/>
              <a:gd name="connsiteY38" fmla="*/ 709352 h 2179885"/>
              <a:gd name="connsiteX39" fmla="*/ 99752 w 1917469"/>
              <a:gd name="connsiteY39" fmla="*/ 725978 h 2179885"/>
              <a:gd name="connsiteX40" fmla="*/ 94211 w 1917469"/>
              <a:gd name="connsiteY40" fmla="*/ 742603 h 2179885"/>
              <a:gd name="connsiteX41" fmla="*/ 88669 w 1917469"/>
              <a:gd name="connsiteY41" fmla="*/ 764771 h 2179885"/>
              <a:gd name="connsiteX42" fmla="*/ 77585 w 1917469"/>
              <a:gd name="connsiteY42" fmla="*/ 781396 h 2179885"/>
              <a:gd name="connsiteX43" fmla="*/ 66502 w 1917469"/>
              <a:gd name="connsiteY43" fmla="*/ 820189 h 2179885"/>
              <a:gd name="connsiteX44" fmla="*/ 49876 w 1917469"/>
              <a:gd name="connsiteY44" fmla="*/ 864523 h 2179885"/>
              <a:gd name="connsiteX45" fmla="*/ 38792 w 1917469"/>
              <a:gd name="connsiteY45" fmla="*/ 925483 h 2179885"/>
              <a:gd name="connsiteX46" fmla="*/ 27709 w 1917469"/>
              <a:gd name="connsiteY46" fmla="*/ 975360 h 2179885"/>
              <a:gd name="connsiteX47" fmla="*/ 22167 w 1917469"/>
              <a:gd name="connsiteY47" fmla="*/ 1019694 h 2179885"/>
              <a:gd name="connsiteX48" fmla="*/ 22167 w 1917469"/>
              <a:gd name="connsiteY48" fmla="*/ 1080654 h 2179885"/>
              <a:gd name="connsiteX49" fmla="*/ 11083 w 1917469"/>
              <a:gd name="connsiteY49" fmla="*/ 1208116 h 2179885"/>
              <a:gd name="connsiteX50" fmla="*/ 0 w 1917469"/>
              <a:gd name="connsiteY50" fmla="*/ 1429789 h 2179885"/>
              <a:gd name="connsiteX51" fmla="*/ 11083 w 1917469"/>
              <a:gd name="connsiteY51" fmla="*/ 1507374 h 2179885"/>
              <a:gd name="connsiteX52" fmla="*/ 16625 w 1917469"/>
              <a:gd name="connsiteY52" fmla="*/ 1557251 h 2179885"/>
              <a:gd name="connsiteX53" fmla="*/ 22167 w 1917469"/>
              <a:gd name="connsiteY53" fmla="*/ 1612669 h 2179885"/>
              <a:gd name="connsiteX54" fmla="*/ 33251 w 1917469"/>
              <a:gd name="connsiteY54" fmla="*/ 1668087 h 2179885"/>
              <a:gd name="connsiteX55" fmla="*/ 38792 w 1917469"/>
              <a:gd name="connsiteY55" fmla="*/ 1712421 h 2179885"/>
              <a:gd name="connsiteX56" fmla="*/ 44334 w 1917469"/>
              <a:gd name="connsiteY56" fmla="*/ 1762298 h 2179885"/>
              <a:gd name="connsiteX57" fmla="*/ 49876 w 1917469"/>
              <a:gd name="connsiteY57" fmla="*/ 1790007 h 2179885"/>
              <a:gd name="connsiteX58" fmla="*/ 60960 w 1917469"/>
              <a:gd name="connsiteY58" fmla="*/ 1862051 h 2179885"/>
              <a:gd name="connsiteX59" fmla="*/ 66502 w 1917469"/>
              <a:gd name="connsiteY59" fmla="*/ 1878676 h 2179885"/>
              <a:gd name="connsiteX60" fmla="*/ 77585 w 1917469"/>
              <a:gd name="connsiteY60" fmla="*/ 1934094 h 2179885"/>
              <a:gd name="connsiteX61" fmla="*/ 99752 w 1917469"/>
              <a:gd name="connsiteY61" fmla="*/ 2006138 h 2179885"/>
              <a:gd name="connsiteX62" fmla="*/ 105294 w 1917469"/>
              <a:gd name="connsiteY62" fmla="*/ 2033847 h 2179885"/>
              <a:gd name="connsiteX63" fmla="*/ 121920 w 1917469"/>
              <a:gd name="connsiteY63" fmla="*/ 2056014 h 2179885"/>
              <a:gd name="connsiteX64" fmla="*/ 144087 w 1917469"/>
              <a:gd name="connsiteY64" fmla="*/ 2089265 h 2179885"/>
              <a:gd name="connsiteX65" fmla="*/ 210589 w 1917469"/>
              <a:gd name="connsiteY65" fmla="*/ 2122516 h 2179885"/>
              <a:gd name="connsiteX66" fmla="*/ 266007 w 1917469"/>
              <a:gd name="connsiteY66" fmla="*/ 2144683 h 2179885"/>
              <a:gd name="connsiteX67" fmla="*/ 310342 w 1917469"/>
              <a:gd name="connsiteY67" fmla="*/ 2155767 h 2179885"/>
              <a:gd name="connsiteX68" fmla="*/ 365760 w 1917469"/>
              <a:gd name="connsiteY68" fmla="*/ 2166851 h 2179885"/>
              <a:gd name="connsiteX69" fmla="*/ 443345 w 1917469"/>
              <a:gd name="connsiteY69" fmla="*/ 2172392 h 2179885"/>
              <a:gd name="connsiteX70" fmla="*/ 526472 w 1917469"/>
              <a:gd name="connsiteY70" fmla="*/ 2177934 h 217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17469" h="2179885">
                <a:moveTo>
                  <a:pt x="1457498" y="33251"/>
                </a:moveTo>
                <a:cubicBezTo>
                  <a:pt x="1511069" y="25862"/>
                  <a:pt x="1564420" y="16648"/>
                  <a:pt x="1618211" y="11083"/>
                </a:cubicBezTo>
                <a:cubicBezTo>
                  <a:pt x="1671624" y="5558"/>
                  <a:pt x="1725225" y="0"/>
                  <a:pt x="1778923" y="0"/>
                </a:cubicBezTo>
                <a:cubicBezTo>
                  <a:pt x="1790606" y="0"/>
                  <a:pt x="1801090" y="7389"/>
                  <a:pt x="1812174" y="11083"/>
                </a:cubicBezTo>
                <a:cubicBezTo>
                  <a:pt x="1825742" y="15606"/>
                  <a:pt x="1838982" y="19148"/>
                  <a:pt x="1850967" y="27709"/>
                </a:cubicBezTo>
                <a:cubicBezTo>
                  <a:pt x="1860500" y="34518"/>
                  <a:pt x="1873275" y="50158"/>
                  <a:pt x="1878676" y="60960"/>
                </a:cubicBezTo>
                <a:cubicBezTo>
                  <a:pt x="1881288" y="66185"/>
                  <a:pt x="1881381" y="72479"/>
                  <a:pt x="1884218" y="77585"/>
                </a:cubicBezTo>
                <a:cubicBezTo>
                  <a:pt x="1890687" y="89230"/>
                  <a:pt x="1902172" y="98199"/>
                  <a:pt x="1906385" y="110836"/>
                </a:cubicBezTo>
                <a:cubicBezTo>
                  <a:pt x="1914336" y="134687"/>
                  <a:pt x="1910510" y="121794"/>
                  <a:pt x="1917469" y="149629"/>
                </a:cubicBezTo>
                <a:cubicBezTo>
                  <a:pt x="1915879" y="165530"/>
                  <a:pt x="1916372" y="201698"/>
                  <a:pt x="1906385" y="221672"/>
                </a:cubicBezTo>
                <a:cubicBezTo>
                  <a:pt x="1893822" y="246799"/>
                  <a:pt x="1898630" y="231645"/>
                  <a:pt x="1878676" y="249381"/>
                </a:cubicBezTo>
                <a:cubicBezTo>
                  <a:pt x="1814667" y="306277"/>
                  <a:pt x="1876602" y="261848"/>
                  <a:pt x="1812174" y="304800"/>
                </a:cubicBezTo>
                <a:cubicBezTo>
                  <a:pt x="1806632" y="308494"/>
                  <a:pt x="1801867" y="313777"/>
                  <a:pt x="1795549" y="315883"/>
                </a:cubicBezTo>
                <a:cubicBezTo>
                  <a:pt x="1790007" y="317730"/>
                  <a:pt x="1784292" y="319124"/>
                  <a:pt x="1778923" y="321425"/>
                </a:cubicBezTo>
                <a:cubicBezTo>
                  <a:pt x="1746811" y="335188"/>
                  <a:pt x="1763880" y="333498"/>
                  <a:pt x="1723505" y="343592"/>
                </a:cubicBezTo>
                <a:cubicBezTo>
                  <a:pt x="1716116" y="345439"/>
                  <a:pt x="1708785" y="347538"/>
                  <a:pt x="1701338" y="349134"/>
                </a:cubicBezTo>
                <a:cubicBezTo>
                  <a:pt x="1682918" y="353081"/>
                  <a:pt x="1664196" y="355649"/>
                  <a:pt x="1645920" y="360218"/>
                </a:cubicBezTo>
                <a:cubicBezTo>
                  <a:pt x="1614614" y="368044"/>
                  <a:pt x="1631221" y="364266"/>
                  <a:pt x="1596043" y="371301"/>
                </a:cubicBezTo>
                <a:cubicBezTo>
                  <a:pt x="1590501" y="374996"/>
                  <a:pt x="1585375" y="379406"/>
                  <a:pt x="1579418" y="382385"/>
                </a:cubicBezTo>
                <a:cubicBezTo>
                  <a:pt x="1574193" y="384998"/>
                  <a:pt x="1568545" y="386912"/>
                  <a:pt x="1562792" y="387927"/>
                </a:cubicBezTo>
                <a:cubicBezTo>
                  <a:pt x="1537065" y="392467"/>
                  <a:pt x="1511069" y="395317"/>
                  <a:pt x="1485207" y="399011"/>
                </a:cubicBezTo>
                <a:cubicBezTo>
                  <a:pt x="1472276" y="400858"/>
                  <a:pt x="1459299" y="402405"/>
                  <a:pt x="1446414" y="404552"/>
                </a:cubicBezTo>
                <a:cubicBezTo>
                  <a:pt x="1435330" y="406399"/>
                  <a:pt x="1424287" y="408505"/>
                  <a:pt x="1413163" y="410094"/>
                </a:cubicBezTo>
                <a:cubicBezTo>
                  <a:pt x="1398420" y="412200"/>
                  <a:pt x="1383591" y="413668"/>
                  <a:pt x="1368829" y="415636"/>
                </a:cubicBezTo>
                <a:cubicBezTo>
                  <a:pt x="1333172" y="420390"/>
                  <a:pt x="1330654" y="421075"/>
                  <a:pt x="1296785" y="426720"/>
                </a:cubicBezTo>
                <a:cubicBezTo>
                  <a:pt x="1169516" y="418235"/>
                  <a:pt x="1148378" y="415636"/>
                  <a:pt x="980902" y="415636"/>
                </a:cubicBezTo>
                <a:cubicBezTo>
                  <a:pt x="884826" y="415636"/>
                  <a:pt x="788785" y="419331"/>
                  <a:pt x="692727" y="421178"/>
                </a:cubicBezTo>
                <a:cubicBezTo>
                  <a:pt x="672407" y="423025"/>
                  <a:pt x="652031" y="424336"/>
                  <a:pt x="631767" y="426720"/>
                </a:cubicBezTo>
                <a:cubicBezTo>
                  <a:pt x="606179" y="429730"/>
                  <a:pt x="595322" y="433477"/>
                  <a:pt x="570807" y="437803"/>
                </a:cubicBezTo>
                <a:cubicBezTo>
                  <a:pt x="548676" y="441709"/>
                  <a:pt x="526342" y="444480"/>
                  <a:pt x="504305" y="448887"/>
                </a:cubicBezTo>
                <a:cubicBezTo>
                  <a:pt x="420655" y="465618"/>
                  <a:pt x="524929" y="444305"/>
                  <a:pt x="454429" y="459971"/>
                </a:cubicBezTo>
                <a:cubicBezTo>
                  <a:pt x="400952" y="471854"/>
                  <a:pt x="453606" y="459026"/>
                  <a:pt x="393469" y="471054"/>
                </a:cubicBezTo>
                <a:cubicBezTo>
                  <a:pt x="388985" y="471951"/>
                  <a:pt x="360618" y="478837"/>
                  <a:pt x="354676" y="482138"/>
                </a:cubicBezTo>
                <a:cubicBezTo>
                  <a:pt x="343031" y="488607"/>
                  <a:pt x="333339" y="498348"/>
                  <a:pt x="321425" y="504305"/>
                </a:cubicBezTo>
                <a:cubicBezTo>
                  <a:pt x="290252" y="519892"/>
                  <a:pt x="280712" y="522851"/>
                  <a:pt x="249382" y="554181"/>
                </a:cubicBezTo>
                <a:cubicBezTo>
                  <a:pt x="232756" y="570807"/>
                  <a:pt x="212547" y="584494"/>
                  <a:pt x="199505" y="604058"/>
                </a:cubicBezTo>
                <a:cubicBezTo>
                  <a:pt x="195811" y="609600"/>
                  <a:pt x="192686" y="615566"/>
                  <a:pt x="188422" y="620683"/>
                </a:cubicBezTo>
                <a:cubicBezTo>
                  <a:pt x="158262" y="656875"/>
                  <a:pt x="186319" y="617245"/>
                  <a:pt x="149629" y="653934"/>
                </a:cubicBezTo>
                <a:cubicBezTo>
                  <a:pt x="141419" y="662143"/>
                  <a:pt x="114461" y="703915"/>
                  <a:pt x="110836" y="709352"/>
                </a:cubicBezTo>
                <a:lnTo>
                  <a:pt x="99752" y="725978"/>
                </a:lnTo>
                <a:cubicBezTo>
                  <a:pt x="97905" y="731520"/>
                  <a:pt x="95816" y="736986"/>
                  <a:pt x="94211" y="742603"/>
                </a:cubicBezTo>
                <a:cubicBezTo>
                  <a:pt x="92119" y="749927"/>
                  <a:pt x="91669" y="757770"/>
                  <a:pt x="88669" y="764771"/>
                </a:cubicBezTo>
                <a:cubicBezTo>
                  <a:pt x="86045" y="770893"/>
                  <a:pt x="80564" y="775439"/>
                  <a:pt x="77585" y="781396"/>
                </a:cubicBezTo>
                <a:cubicBezTo>
                  <a:pt x="73153" y="790259"/>
                  <a:pt x="68871" y="811896"/>
                  <a:pt x="66502" y="820189"/>
                </a:cubicBezTo>
                <a:cubicBezTo>
                  <a:pt x="58726" y="847408"/>
                  <a:pt x="61577" y="829420"/>
                  <a:pt x="49876" y="864523"/>
                </a:cubicBezTo>
                <a:cubicBezTo>
                  <a:pt x="42335" y="887145"/>
                  <a:pt x="43406" y="900103"/>
                  <a:pt x="38792" y="925483"/>
                </a:cubicBezTo>
                <a:cubicBezTo>
                  <a:pt x="27764" y="986140"/>
                  <a:pt x="38706" y="903884"/>
                  <a:pt x="27709" y="975360"/>
                </a:cubicBezTo>
                <a:cubicBezTo>
                  <a:pt x="25444" y="990080"/>
                  <a:pt x="24014" y="1004916"/>
                  <a:pt x="22167" y="1019694"/>
                </a:cubicBezTo>
                <a:cubicBezTo>
                  <a:pt x="31704" y="1057841"/>
                  <a:pt x="27368" y="1028648"/>
                  <a:pt x="22167" y="1080654"/>
                </a:cubicBezTo>
                <a:cubicBezTo>
                  <a:pt x="17923" y="1123090"/>
                  <a:pt x="13743" y="1165551"/>
                  <a:pt x="11083" y="1208116"/>
                </a:cubicBezTo>
                <a:cubicBezTo>
                  <a:pt x="2774" y="1341072"/>
                  <a:pt x="6775" y="1267197"/>
                  <a:pt x="0" y="1429789"/>
                </a:cubicBezTo>
                <a:cubicBezTo>
                  <a:pt x="10280" y="1470908"/>
                  <a:pt x="4211" y="1442083"/>
                  <a:pt x="11083" y="1507374"/>
                </a:cubicBezTo>
                <a:cubicBezTo>
                  <a:pt x="12834" y="1524010"/>
                  <a:pt x="14874" y="1540615"/>
                  <a:pt x="16625" y="1557251"/>
                </a:cubicBezTo>
                <a:cubicBezTo>
                  <a:pt x="18569" y="1575714"/>
                  <a:pt x="19413" y="1594310"/>
                  <a:pt x="22167" y="1612669"/>
                </a:cubicBezTo>
                <a:cubicBezTo>
                  <a:pt x="24962" y="1631299"/>
                  <a:pt x="30915" y="1649394"/>
                  <a:pt x="33251" y="1668087"/>
                </a:cubicBezTo>
                <a:cubicBezTo>
                  <a:pt x="35098" y="1682865"/>
                  <a:pt x="37052" y="1697630"/>
                  <a:pt x="38792" y="1712421"/>
                </a:cubicBezTo>
                <a:cubicBezTo>
                  <a:pt x="40746" y="1729034"/>
                  <a:pt x="41968" y="1745738"/>
                  <a:pt x="44334" y="1762298"/>
                </a:cubicBezTo>
                <a:cubicBezTo>
                  <a:pt x="45666" y="1771623"/>
                  <a:pt x="48327" y="1780716"/>
                  <a:pt x="49876" y="1790007"/>
                </a:cubicBezTo>
                <a:cubicBezTo>
                  <a:pt x="52822" y="1807684"/>
                  <a:pt x="56870" y="1843649"/>
                  <a:pt x="60960" y="1862051"/>
                </a:cubicBezTo>
                <a:cubicBezTo>
                  <a:pt x="62227" y="1867753"/>
                  <a:pt x="65189" y="1872984"/>
                  <a:pt x="66502" y="1878676"/>
                </a:cubicBezTo>
                <a:cubicBezTo>
                  <a:pt x="70738" y="1897032"/>
                  <a:pt x="71628" y="1916222"/>
                  <a:pt x="77585" y="1934094"/>
                </a:cubicBezTo>
                <a:cubicBezTo>
                  <a:pt x="89116" y="1968687"/>
                  <a:pt x="93222" y="1976752"/>
                  <a:pt x="99752" y="2006138"/>
                </a:cubicBezTo>
                <a:cubicBezTo>
                  <a:pt x="101795" y="2015333"/>
                  <a:pt x="101468" y="2025240"/>
                  <a:pt x="105294" y="2033847"/>
                </a:cubicBezTo>
                <a:cubicBezTo>
                  <a:pt x="109045" y="2042287"/>
                  <a:pt x="116623" y="2048447"/>
                  <a:pt x="121920" y="2056014"/>
                </a:cubicBezTo>
                <a:cubicBezTo>
                  <a:pt x="129559" y="2066927"/>
                  <a:pt x="133003" y="2081876"/>
                  <a:pt x="144087" y="2089265"/>
                </a:cubicBezTo>
                <a:cubicBezTo>
                  <a:pt x="200141" y="2126634"/>
                  <a:pt x="153227" y="2099570"/>
                  <a:pt x="210589" y="2122516"/>
                </a:cubicBezTo>
                <a:cubicBezTo>
                  <a:pt x="259643" y="2142138"/>
                  <a:pt x="201673" y="2126302"/>
                  <a:pt x="266007" y="2144683"/>
                </a:cubicBezTo>
                <a:cubicBezTo>
                  <a:pt x="280654" y="2148868"/>
                  <a:pt x="295564" y="2152072"/>
                  <a:pt x="310342" y="2155767"/>
                </a:cubicBezTo>
                <a:cubicBezTo>
                  <a:pt x="331130" y="2160964"/>
                  <a:pt x="343113" y="2164586"/>
                  <a:pt x="365760" y="2166851"/>
                </a:cubicBezTo>
                <a:cubicBezTo>
                  <a:pt x="391559" y="2169431"/>
                  <a:pt x="417483" y="2170545"/>
                  <a:pt x="443345" y="2172392"/>
                </a:cubicBezTo>
                <a:cubicBezTo>
                  <a:pt x="481000" y="2184944"/>
                  <a:pt x="454129" y="2177934"/>
                  <a:pt x="526472" y="2177934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656832" y="5321808"/>
            <a:ext cx="2006138" cy="731520"/>
          </a:xfrm>
          <a:custGeom>
            <a:avLst/>
            <a:gdLst>
              <a:gd name="connsiteX0" fmla="*/ 1479666 w 2006138"/>
              <a:gd name="connsiteY0" fmla="*/ 659476 h 681957"/>
              <a:gd name="connsiteX1" fmla="*/ 1640378 w 2006138"/>
              <a:gd name="connsiteY1" fmla="*/ 681644 h 681957"/>
              <a:gd name="connsiteX2" fmla="*/ 1828800 w 2006138"/>
              <a:gd name="connsiteY2" fmla="*/ 670560 h 681957"/>
              <a:gd name="connsiteX3" fmla="*/ 1845426 w 2006138"/>
              <a:gd name="connsiteY3" fmla="*/ 665018 h 681957"/>
              <a:gd name="connsiteX4" fmla="*/ 1878677 w 2006138"/>
              <a:gd name="connsiteY4" fmla="*/ 659476 h 681957"/>
              <a:gd name="connsiteX5" fmla="*/ 1917469 w 2006138"/>
              <a:gd name="connsiteY5" fmla="*/ 648393 h 681957"/>
              <a:gd name="connsiteX6" fmla="*/ 1934095 w 2006138"/>
              <a:gd name="connsiteY6" fmla="*/ 631767 h 681957"/>
              <a:gd name="connsiteX7" fmla="*/ 1967346 w 2006138"/>
              <a:gd name="connsiteY7" fmla="*/ 604058 h 681957"/>
              <a:gd name="connsiteX8" fmla="*/ 1989513 w 2006138"/>
              <a:gd name="connsiteY8" fmla="*/ 570807 h 681957"/>
              <a:gd name="connsiteX9" fmla="*/ 2006138 w 2006138"/>
              <a:gd name="connsiteY9" fmla="*/ 515389 h 681957"/>
              <a:gd name="connsiteX10" fmla="*/ 1989513 w 2006138"/>
              <a:gd name="connsiteY10" fmla="*/ 421178 h 681957"/>
              <a:gd name="connsiteX11" fmla="*/ 1983971 w 2006138"/>
              <a:gd name="connsiteY11" fmla="*/ 404553 h 681957"/>
              <a:gd name="connsiteX12" fmla="*/ 1978429 w 2006138"/>
              <a:gd name="connsiteY12" fmla="*/ 387927 h 681957"/>
              <a:gd name="connsiteX13" fmla="*/ 1967346 w 2006138"/>
              <a:gd name="connsiteY13" fmla="*/ 371302 h 681957"/>
              <a:gd name="connsiteX14" fmla="*/ 1928553 w 2006138"/>
              <a:gd name="connsiteY14" fmla="*/ 338051 h 681957"/>
              <a:gd name="connsiteX15" fmla="*/ 1895302 w 2006138"/>
              <a:gd name="connsiteY15" fmla="*/ 315884 h 681957"/>
              <a:gd name="connsiteX16" fmla="*/ 1878677 w 2006138"/>
              <a:gd name="connsiteY16" fmla="*/ 310342 h 681957"/>
              <a:gd name="connsiteX17" fmla="*/ 1862051 w 2006138"/>
              <a:gd name="connsiteY17" fmla="*/ 299258 h 681957"/>
              <a:gd name="connsiteX18" fmla="*/ 1806633 w 2006138"/>
              <a:gd name="connsiteY18" fmla="*/ 282633 h 681957"/>
              <a:gd name="connsiteX19" fmla="*/ 1767840 w 2006138"/>
              <a:gd name="connsiteY19" fmla="*/ 271549 h 681957"/>
              <a:gd name="connsiteX20" fmla="*/ 1751215 w 2006138"/>
              <a:gd name="connsiteY20" fmla="*/ 260465 h 681957"/>
              <a:gd name="connsiteX21" fmla="*/ 1729047 w 2006138"/>
              <a:gd name="connsiteY21" fmla="*/ 254924 h 681957"/>
              <a:gd name="connsiteX22" fmla="*/ 1651462 w 2006138"/>
              <a:gd name="connsiteY22" fmla="*/ 243840 h 681957"/>
              <a:gd name="connsiteX23" fmla="*/ 1573877 w 2006138"/>
              <a:gd name="connsiteY23" fmla="*/ 249382 h 681957"/>
              <a:gd name="connsiteX24" fmla="*/ 1540626 w 2006138"/>
              <a:gd name="connsiteY24" fmla="*/ 243840 h 681957"/>
              <a:gd name="connsiteX25" fmla="*/ 1485207 w 2006138"/>
              <a:gd name="connsiteY25" fmla="*/ 249382 h 681957"/>
              <a:gd name="connsiteX26" fmla="*/ 1341120 w 2006138"/>
              <a:gd name="connsiteY26" fmla="*/ 254924 h 681957"/>
              <a:gd name="connsiteX27" fmla="*/ 1169324 w 2006138"/>
              <a:gd name="connsiteY27" fmla="*/ 266007 h 681957"/>
              <a:gd name="connsiteX28" fmla="*/ 1064029 w 2006138"/>
              <a:gd name="connsiteY28" fmla="*/ 271549 h 681957"/>
              <a:gd name="connsiteX29" fmla="*/ 997527 w 2006138"/>
              <a:gd name="connsiteY29" fmla="*/ 277091 h 681957"/>
              <a:gd name="connsiteX30" fmla="*/ 814647 w 2006138"/>
              <a:gd name="connsiteY30" fmla="*/ 282633 h 681957"/>
              <a:gd name="connsiteX31" fmla="*/ 703811 w 2006138"/>
              <a:gd name="connsiteY31" fmla="*/ 288174 h 681957"/>
              <a:gd name="connsiteX32" fmla="*/ 532015 w 2006138"/>
              <a:gd name="connsiteY32" fmla="*/ 299258 h 681957"/>
              <a:gd name="connsiteX33" fmla="*/ 326967 w 2006138"/>
              <a:gd name="connsiteY33" fmla="*/ 304800 h 681957"/>
              <a:gd name="connsiteX34" fmla="*/ 155171 w 2006138"/>
              <a:gd name="connsiteY34" fmla="*/ 288174 h 681957"/>
              <a:gd name="connsiteX35" fmla="*/ 116378 w 2006138"/>
              <a:gd name="connsiteY35" fmla="*/ 277091 h 681957"/>
              <a:gd name="connsiteX36" fmla="*/ 72044 w 2006138"/>
              <a:gd name="connsiteY36" fmla="*/ 260465 h 681957"/>
              <a:gd name="connsiteX37" fmla="*/ 27709 w 2006138"/>
              <a:gd name="connsiteY37" fmla="*/ 210589 h 681957"/>
              <a:gd name="connsiteX38" fmla="*/ 22167 w 2006138"/>
              <a:gd name="connsiteY38" fmla="*/ 193964 h 681957"/>
              <a:gd name="connsiteX39" fmla="*/ 11084 w 2006138"/>
              <a:gd name="connsiteY39" fmla="*/ 149629 h 681957"/>
              <a:gd name="connsiteX40" fmla="*/ 0 w 2006138"/>
              <a:gd name="connsiteY40" fmla="*/ 116378 h 681957"/>
              <a:gd name="connsiteX41" fmla="*/ 16626 w 2006138"/>
              <a:gd name="connsiteY41" fmla="*/ 60960 h 681957"/>
              <a:gd name="connsiteX42" fmla="*/ 66502 w 2006138"/>
              <a:gd name="connsiteY42" fmla="*/ 38793 h 681957"/>
              <a:gd name="connsiteX43" fmla="*/ 83127 w 2006138"/>
              <a:gd name="connsiteY43" fmla="*/ 33251 h 681957"/>
              <a:gd name="connsiteX44" fmla="*/ 144087 w 2006138"/>
              <a:gd name="connsiteY44" fmla="*/ 5542 h 681957"/>
              <a:gd name="connsiteX45" fmla="*/ 232757 w 2006138"/>
              <a:gd name="connsiteY45" fmla="*/ 5542 h 681957"/>
              <a:gd name="connsiteX46" fmla="*/ 238298 w 2006138"/>
              <a:gd name="connsiteY46" fmla="*/ 0 h 68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006138" h="681957">
                <a:moveTo>
                  <a:pt x="1479666" y="659476"/>
                </a:moveTo>
                <a:cubicBezTo>
                  <a:pt x="1533237" y="666865"/>
                  <a:pt x="1586327" y="679928"/>
                  <a:pt x="1640378" y="681644"/>
                </a:cubicBezTo>
                <a:cubicBezTo>
                  <a:pt x="1703262" y="683640"/>
                  <a:pt x="1766090" y="675645"/>
                  <a:pt x="1828800" y="670560"/>
                </a:cubicBezTo>
                <a:cubicBezTo>
                  <a:pt x="1834623" y="670088"/>
                  <a:pt x="1839723" y="666285"/>
                  <a:pt x="1845426" y="665018"/>
                </a:cubicBezTo>
                <a:cubicBezTo>
                  <a:pt x="1856395" y="662580"/>
                  <a:pt x="1867659" y="661680"/>
                  <a:pt x="1878677" y="659476"/>
                </a:cubicBezTo>
                <a:cubicBezTo>
                  <a:pt x="1896069" y="655998"/>
                  <a:pt x="1901627" y="653673"/>
                  <a:pt x="1917469" y="648393"/>
                </a:cubicBezTo>
                <a:cubicBezTo>
                  <a:pt x="1923011" y="642851"/>
                  <a:pt x="1928074" y="636784"/>
                  <a:pt x="1934095" y="631767"/>
                </a:cubicBezTo>
                <a:cubicBezTo>
                  <a:pt x="1980389" y="593189"/>
                  <a:pt x="1918771" y="652633"/>
                  <a:pt x="1967346" y="604058"/>
                </a:cubicBezTo>
                <a:cubicBezTo>
                  <a:pt x="1985675" y="549066"/>
                  <a:pt x="1954924" y="633066"/>
                  <a:pt x="1989513" y="570807"/>
                </a:cubicBezTo>
                <a:cubicBezTo>
                  <a:pt x="1995648" y="559764"/>
                  <a:pt x="2002560" y="529703"/>
                  <a:pt x="2006138" y="515389"/>
                </a:cubicBezTo>
                <a:cubicBezTo>
                  <a:pt x="1999540" y="442795"/>
                  <a:pt x="2007049" y="473785"/>
                  <a:pt x="1989513" y="421178"/>
                </a:cubicBezTo>
                <a:lnTo>
                  <a:pt x="1983971" y="404553"/>
                </a:lnTo>
                <a:cubicBezTo>
                  <a:pt x="1982124" y="399011"/>
                  <a:pt x="1981669" y="392788"/>
                  <a:pt x="1978429" y="387927"/>
                </a:cubicBezTo>
                <a:cubicBezTo>
                  <a:pt x="1974735" y="382385"/>
                  <a:pt x="1971610" y="376419"/>
                  <a:pt x="1967346" y="371302"/>
                </a:cubicBezTo>
                <a:cubicBezTo>
                  <a:pt x="1955865" y="357524"/>
                  <a:pt x="1943231" y="348325"/>
                  <a:pt x="1928553" y="338051"/>
                </a:cubicBezTo>
                <a:cubicBezTo>
                  <a:pt x="1917640" y="330412"/>
                  <a:pt x="1907939" y="320097"/>
                  <a:pt x="1895302" y="315884"/>
                </a:cubicBezTo>
                <a:cubicBezTo>
                  <a:pt x="1889760" y="314037"/>
                  <a:pt x="1883902" y="312954"/>
                  <a:pt x="1878677" y="310342"/>
                </a:cubicBezTo>
                <a:cubicBezTo>
                  <a:pt x="1872720" y="307363"/>
                  <a:pt x="1868138" y="301963"/>
                  <a:pt x="1862051" y="299258"/>
                </a:cubicBezTo>
                <a:cubicBezTo>
                  <a:pt x="1838337" y="288718"/>
                  <a:pt x="1829207" y="289082"/>
                  <a:pt x="1806633" y="282633"/>
                </a:cubicBezTo>
                <a:cubicBezTo>
                  <a:pt x="1750941" y="266722"/>
                  <a:pt x="1837188" y="288887"/>
                  <a:pt x="1767840" y="271549"/>
                </a:cubicBezTo>
                <a:cubicBezTo>
                  <a:pt x="1762298" y="267854"/>
                  <a:pt x="1757337" y="263089"/>
                  <a:pt x="1751215" y="260465"/>
                </a:cubicBezTo>
                <a:cubicBezTo>
                  <a:pt x="1744214" y="257465"/>
                  <a:pt x="1736482" y="256576"/>
                  <a:pt x="1729047" y="254924"/>
                </a:cubicBezTo>
                <a:cubicBezTo>
                  <a:pt x="1693750" y="247081"/>
                  <a:pt x="1695045" y="248683"/>
                  <a:pt x="1651462" y="243840"/>
                </a:cubicBezTo>
                <a:cubicBezTo>
                  <a:pt x="1625600" y="245687"/>
                  <a:pt x="1599805" y="249382"/>
                  <a:pt x="1573877" y="249382"/>
                </a:cubicBezTo>
                <a:cubicBezTo>
                  <a:pt x="1562640" y="249382"/>
                  <a:pt x="1551863" y="243840"/>
                  <a:pt x="1540626" y="243840"/>
                </a:cubicBezTo>
                <a:cubicBezTo>
                  <a:pt x="1522061" y="243840"/>
                  <a:pt x="1503744" y="248352"/>
                  <a:pt x="1485207" y="249382"/>
                </a:cubicBezTo>
                <a:cubicBezTo>
                  <a:pt x="1437216" y="252048"/>
                  <a:pt x="1389149" y="253077"/>
                  <a:pt x="1341120" y="254924"/>
                </a:cubicBezTo>
                <a:cubicBezTo>
                  <a:pt x="1256237" y="267048"/>
                  <a:pt x="1322724" y="258872"/>
                  <a:pt x="1169324" y="266007"/>
                </a:cubicBezTo>
                <a:lnTo>
                  <a:pt x="1064029" y="271549"/>
                </a:lnTo>
                <a:cubicBezTo>
                  <a:pt x="1041831" y="272981"/>
                  <a:pt x="1019749" y="276103"/>
                  <a:pt x="997527" y="277091"/>
                </a:cubicBezTo>
                <a:cubicBezTo>
                  <a:pt x="936599" y="279799"/>
                  <a:pt x="875592" y="280333"/>
                  <a:pt x="814647" y="282633"/>
                </a:cubicBezTo>
                <a:cubicBezTo>
                  <a:pt x="777682" y="284028"/>
                  <a:pt x="740739" y="286002"/>
                  <a:pt x="703811" y="288174"/>
                </a:cubicBezTo>
                <a:cubicBezTo>
                  <a:pt x="630767" y="292470"/>
                  <a:pt x="608528" y="296424"/>
                  <a:pt x="532015" y="299258"/>
                </a:cubicBezTo>
                <a:cubicBezTo>
                  <a:pt x="463688" y="301789"/>
                  <a:pt x="395316" y="302953"/>
                  <a:pt x="326967" y="304800"/>
                </a:cubicBezTo>
                <a:cubicBezTo>
                  <a:pt x="292529" y="301930"/>
                  <a:pt x="205243" y="297277"/>
                  <a:pt x="155171" y="288174"/>
                </a:cubicBezTo>
                <a:cubicBezTo>
                  <a:pt x="131345" y="283842"/>
                  <a:pt x="137155" y="283027"/>
                  <a:pt x="116378" y="277091"/>
                </a:cubicBezTo>
                <a:cubicBezTo>
                  <a:pt x="99685" y="272322"/>
                  <a:pt x="86393" y="271944"/>
                  <a:pt x="72044" y="260465"/>
                </a:cubicBezTo>
                <a:cubicBezTo>
                  <a:pt x="59807" y="250675"/>
                  <a:pt x="36558" y="228286"/>
                  <a:pt x="27709" y="210589"/>
                </a:cubicBezTo>
                <a:cubicBezTo>
                  <a:pt x="25096" y="205364"/>
                  <a:pt x="23704" y="199600"/>
                  <a:pt x="22167" y="193964"/>
                </a:cubicBezTo>
                <a:cubicBezTo>
                  <a:pt x="18159" y="179268"/>
                  <a:pt x="15901" y="164080"/>
                  <a:pt x="11084" y="149629"/>
                </a:cubicBezTo>
                <a:lnTo>
                  <a:pt x="0" y="116378"/>
                </a:lnTo>
                <a:cubicBezTo>
                  <a:pt x="3489" y="91958"/>
                  <a:pt x="-177" y="77763"/>
                  <a:pt x="16626" y="60960"/>
                </a:cubicBezTo>
                <a:cubicBezTo>
                  <a:pt x="29801" y="47785"/>
                  <a:pt x="50035" y="44282"/>
                  <a:pt x="66502" y="38793"/>
                </a:cubicBezTo>
                <a:cubicBezTo>
                  <a:pt x="72044" y="36946"/>
                  <a:pt x="78267" y="36491"/>
                  <a:pt x="83127" y="33251"/>
                </a:cubicBezTo>
                <a:cubicBezTo>
                  <a:pt x="124215" y="5859"/>
                  <a:pt x="103316" y="13697"/>
                  <a:pt x="144087" y="5542"/>
                </a:cubicBezTo>
                <a:cubicBezTo>
                  <a:pt x="183405" y="15372"/>
                  <a:pt x="171602" y="14951"/>
                  <a:pt x="232757" y="5542"/>
                </a:cubicBezTo>
                <a:cubicBezTo>
                  <a:pt x="235339" y="5145"/>
                  <a:pt x="236451" y="1847"/>
                  <a:pt x="238298" y="0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644640" y="1817716"/>
            <a:ext cx="2305396" cy="4610793"/>
          </a:xfrm>
          <a:custGeom>
            <a:avLst/>
            <a:gdLst>
              <a:gd name="connsiteX0" fmla="*/ 1136073 w 2305396"/>
              <a:gd name="connsiteY0" fmla="*/ 27709 h 4610793"/>
              <a:gd name="connsiteX1" fmla="*/ 1457498 w 2305396"/>
              <a:gd name="connsiteY1" fmla="*/ 0 h 4610793"/>
              <a:gd name="connsiteX2" fmla="*/ 1740131 w 2305396"/>
              <a:gd name="connsiteY2" fmla="*/ 5542 h 4610793"/>
              <a:gd name="connsiteX3" fmla="*/ 1767840 w 2305396"/>
              <a:gd name="connsiteY3" fmla="*/ 11084 h 4610793"/>
              <a:gd name="connsiteX4" fmla="*/ 2000596 w 2305396"/>
              <a:gd name="connsiteY4" fmla="*/ 22168 h 4610793"/>
              <a:gd name="connsiteX5" fmla="*/ 2017222 w 2305396"/>
              <a:gd name="connsiteY5" fmla="*/ 33251 h 4610793"/>
              <a:gd name="connsiteX6" fmla="*/ 2033847 w 2305396"/>
              <a:gd name="connsiteY6" fmla="*/ 38793 h 4610793"/>
              <a:gd name="connsiteX7" fmla="*/ 2056015 w 2305396"/>
              <a:gd name="connsiteY7" fmla="*/ 55419 h 4610793"/>
              <a:gd name="connsiteX8" fmla="*/ 2072640 w 2305396"/>
              <a:gd name="connsiteY8" fmla="*/ 66502 h 4610793"/>
              <a:gd name="connsiteX9" fmla="*/ 2089265 w 2305396"/>
              <a:gd name="connsiteY9" fmla="*/ 83128 h 4610793"/>
              <a:gd name="connsiteX10" fmla="*/ 2111433 w 2305396"/>
              <a:gd name="connsiteY10" fmla="*/ 94211 h 4610793"/>
              <a:gd name="connsiteX11" fmla="*/ 2144684 w 2305396"/>
              <a:gd name="connsiteY11" fmla="*/ 121920 h 4610793"/>
              <a:gd name="connsiteX12" fmla="*/ 2172393 w 2305396"/>
              <a:gd name="connsiteY12" fmla="*/ 155171 h 4610793"/>
              <a:gd name="connsiteX13" fmla="*/ 2189018 w 2305396"/>
              <a:gd name="connsiteY13" fmla="*/ 171797 h 4610793"/>
              <a:gd name="connsiteX14" fmla="*/ 2194560 w 2305396"/>
              <a:gd name="connsiteY14" fmla="*/ 193964 h 4610793"/>
              <a:gd name="connsiteX15" fmla="*/ 2222269 w 2305396"/>
              <a:gd name="connsiteY15" fmla="*/ 243840 h 4610793"/>
              <a:gd name="connsiteX16" fmla="*/ 2227811 w 2305396"/>
              <a:gd name="connsiteY16" fmla="*/ 260466 h 4610793"/>
              <a:gd name="connsiteX17" fmla="*/ 2249978 w 2305396"/>
              <a:gd name="connsiteY17" fmla="*/ 304800 h 4610793"/>
              <a:gd name="connsiteX18" fmla="*/ 2272145 w 2305396"/>
              <a:gd name="connsiteY18" fmla="*/ 404553 h 4610793"/>
              <a:gd name="connsiteX19" fmla="*/ 2277687 w 2305396"/>
              <a:gd name="connsiteY19" fmla="*/ 432262 h 4610793"/>
              <a:gd name="connsiteX20" fmla="*/ 2283229 w 2305396"/>
              <a:gd name="connsiteY20" fmla="*/ 476597 h 4610793"/>
              <a:gd name="connsiteX21" fmla="*/ 2299855 w 2305396"/>
              <a:gd name="connsiteY21" fmla="*/ 687186 h 4610793"/>
              <a:gd name="connsiteX22" fmla="*/ 2305396 w 2305396"/>
              <a:gd name="connsiteY22" fmla="*/ 931026 h 4610793"/>
              <a:gd name="connsiteX23" fmla="*/ 2294313 w 2305396"/>
              <a:gd name="connsiteY23" fmla="*/ 1463040 h 4610793"/>
              <a:gd name="connsiteX24" fmla="*/ 2283229 w 2305396"/>
              <a:gd name="connsiteY24" fmla="*/ 1584960 h 4610793"/>
              <a:gd name="connsiteX25" fmla="*/ 2272145 w 2305396"/>
              <a:gd name="connsiteY25" fmla="*/ 1745673 h 4610793"/>
              <a:gd name="connsiteX26" fmla="*/ 2266604 w 2305396"/>
              <a:gd name="connsiteY26" fmla="*/ 1873135 h 4610793"/>
              <a:gd name="connsiteX27" fmla="*/ 2261062 w 2305396"/>
              <a:gd name="connsiteY27" fmla="*/ 1900844 h 4610793"/>
              <a:gd name="connsiteX28" fmla="*/ 2255520 w 2305396"/>
              <a:gd name="connsiteY28" fmla="*/ 1939637 h 4610793"/>
              <a:gd name="connsiteX29" fmla="*/ 2244436 w 2305396"/>
              <a:gd name="connsiteY29" fmla="*/ 2100349 h 4610793"/>
              <a:gd name="connsiteX30" fmla="*/ 2238895 w 2305396"/>
              <a:gd name="connsiteY30" fmla="*/ 2139142 h 4610793"/>
              <a:gd name="connsiteX31" fmla="*/ 2233353 w 2305396"/>
              <a:gd name="connsiteY31" fmla="*/ 2399608 h 4610793"/>
              <a:gd name="connsiteX32" fmla="*/ 2238895 w 2305396"/>
              <a:gd name="connsiteY32" fmla="*/ 2421775 h 4610793"/>
              <a:gd name="connsiteX33" fmla="*/ 2233353 w 2305396"/>
              <a:gd name="connsiteY33" fmla="*/ 2499360 h 4610793"/>
              <a:gd name="connsiteX34" fmla="*/ 2244436 w 2305396"/>
              <a:gd name="connsiteY34" fmla="*/ 2549237 h 4610793"/>
              <a:gd name="connsiteX35" fmla="*/ 2233353 w 2305396"/>
              <a:gd name="connsiteY35" fmla="*/ 2815244 h 4610793"/>
              <a:gd name="connsiteX36" fmla="*/ 2238895 w 2305396"/>
              <a:gd name="connsiteY36" fmla="*/ 2887288 h 4610793"/>
              <a:gd name="connsiteX37" fmla="*/ 2238895 w 2305396"/>
              <a:gd name="connsiteY37" fmla="*/ 3097877 h 4610793"/>
              <a:gd name="connsiteX38" fmla="*/ 2233353 w 2305396"/>
              <a:gd name="connsiteY38" fmla="*/ 3142211 h 4610793"/>
              <a:gd name="connsiteX39" fmla="*/ 2227811 w 2305396"/>
              <a:gd name="connsiteY39" fmla="*/ 3175462 h 4610793"/>
              <a:gd name="connsiteX40" fmla="*/ 2233353 w 2305396"/>
              <a:gd name="connsiteY40" fmla="*/ 3230880 h 4610793"/>
              <a:gd name="connsiteX41" fmla="*/ 2222269 w 2305396"/>
              <a:gd name="connsiteY41" fmla="*/ 3391593 h 4610793"/>
              <a:gd name="connsiteX42" fmla="*/ 2216727 w 2305396"/>
              <a:gd name="connsiteY42" fmla="*/ 3469179 h 4610793"/>
              <a:gd name="connsiteX43" fmla="*/ 2222269 w 2305396"/>
              <a:gd name="connsiteY43" fmla="*/ 3762895 h 4610793"/>
              <a:gd name="connsiteX44" fmla="*/ 2216727 w 2305396"/>
              <a:gd name="connsiteY44" fmla="*/ 3934691 h 4610793"/>
              <a:gd name="connsiteX45" fmla="*/ 2205644 w 2305396"/>
              <a:gd name="connsiteY45" fmla="*/ 4084320 h 4610793"/>
              <a:gd name="connsiteX46" fmla="*/ 2200102 w 2305396"/>
              <a:gd name="connsiteY46" fmla="*/ 4128655 h 4610793"/>
              <a:gd name="connsiteX47" fmla="*/ 2194560 w 2305396"/>
              <a:gd name="connsiteY47" fmla="*/ 4145280 h 4610793"/>
              <a:gd name="connsiteX48" fmla="*/ 2183476 w 2305396"/>
              <a:gd name="connsiteY48" fmla="*/ 4200699 h 4610793"/>
              <a:gd name="connsiteX49" fmla="*/ 2161309 w 2305396"/>
              <a:gd name="connsiteY49" fmla="*/ 4267200 h 4610793"/>
              <a:gd name="connsiteX50" fmla="*/ 2155767 w 2305396"/>
              <a:gd name="connsiteY50" fmla="*/ 4283826 h 4610793"/>
              <a:gd name="connsiteX51" fmla="*/ 2133600 w 2305396"/>
              <a:gd name="connsiteY51" fmla="*/ 4322619 h 4610793"/>
              <a:gd name="connsiteX52" fmla="*/ 2128058 w 2305396"/>
              <a:gd name="connsiteY52" fmla="*/ 4339244 h 4610793"/>
              <a:gd name="connsiteX53" fmla="*/ 2094807 w 2305396"/>
              <a:gd name="connsiteY53" fmla="*/ 4394662 h 4610793"/>
              <a:gd name="connsiteX54" fmla="*/ 2083724 w 2305396"/>
              <a:gd name="connsiteY54" fmla="*/ 4411288 h 4610793"/>
              <a:gd name="connsiteX55" fmla="*/ 2067098 w 2305396"/>
              <a:gd name="connsiteY55" fmla="*/ 4422371 h 4610793"/>
              <a:gd name="connsiteX56" fmla="*/ 2056015 w 2305396"/>
              <a:gd name="connsiteY56" fmla="*/ 4438997 h 4610793"/>
              <a:gd name="connsiteX57" fmla="*/ 2017222 w 2305396"/>
              <a:gd name="connsiteY57" fmla="*/ 4472248 h 4610793"/>
              <a:gd name="connsiteX58" fmla="*/ 2000596 w 2305396"/>
              <a:gd name="connsiteY58" fmla="*/ 4483331 h 4610793"/>
              <a:gd name="connsiteX59" fmla="*/ 1983971 w 2305396"/>
              <a:gd name="connsiteY59" fmla="*/ 4488873 h 4610793"/>
              <a:gd name="connsiteX60" fmla="*/ 1967345 w 2305396"/>
              <a:gd name="connsiteY60" fmla="*/ 4499957 h 4610793"/>
              <a:gd name="connsiteX61" fmla="*/ 1950720 w 2305396"/>
              <a:gd name="connsiteY61" fmla="*/ 4505499 h 4610793"/>
              <a:gd name="connsiteX62" fmla="*/ 1934095 w 2305396"/>
              <a:gd name="connsiteY62" fmla="*/ 4516582 h 4610793"/>
              <a:gd name="connsiteX63" fmla="*/ 1911927 w 2305396"/>
              <a:gd name="connsiteY63" fmla="*/ 4522124 h 4610793"/>
              <a:gd name="connsiteX64" fmla="*/ 1895302 w 2305396"/>
              <a:gd name="connsiteY64" fmla="*/ 4527666 h 4610793"/>
              <a:gd name="connsiteX65" fmla="*/ 1867593 w 2305396"/>
              <a:gd name="connsiteY65" fmla="*/ 4538749 h 4610793"/>
              <a:gd name="connsiteX66" fmla="*/ 1845425 w 2305396"/>
              <a:gd name="connsiteY66" fmla="*/ 4549833 h 4610793"/>
              <a:gd name="connsiteX67" fmla="*/ 1812175 w 2305396"/>
              <a:gd name="connsiteY67" fmla="*/ 4560917 h 4610793"/>
              <a:gd name="connsiteX68" fmla="*/ 1790007 w 2305396"/>
              <a:gd name="connsiteY68" fmla="*/ 4572000 h 4610793"/>
              <a:gd name="connsiteX69" fmla="*/ 1740131 w 2305396"/>
              <a:gd name="connsiteY69" fmla="*/ 4583084 h 4610793"/>
              <a:gd name="connsiteX70" fmla="*/ 1684713 w 2305396"/>
              <a:gd name="connsiteY70" fmla="*/ 4599709 h 4610793"/>
              <a:gd name="connsiteX71" fmla="*/ 1584960 w 2305396"/>
              <a:gd name="connsiteY71" fmla="*/ 4610793 h 4610793"/>
              <a:gd name="connsiteX72" fmla="*/ 1285702 w 2305396"/>
              <a:gd name="connsiteY72" fmla="*/ 4599709 h 4610793"/>
              <a:gd name="connsiteX73" fmla="*/ 1052945 w 2305396"/>
              <a:gd name="connsiteY73" fmla="*/ 4588626 h 4610793"/>
              <a:gd name="connsiteX74" fmla="*/ 958735 w 2305396"/>
              <a:gd name="connsiteY74" fmla="*/ 4577542 h 4610793"/>
              <a:gd name="connsiteX75" fmla="*/ 903316 w 2305396"/>
              <a:gd name="connsiteY75" fmla="*/ 4583084 h 4610793"/>
              <a:gd name="connsiteX76" fmla="*/ 870065 w 2305396"/>
              <a:gd name="connsiteY76" fmla="*/ 4572000 h 4610793"/>
              <a:gd name="connsiteX77" fmla="*/ 825731 w 2305396"/>
              <a:gd name="connsiteY77" fmla="*/ 4555375 h 4610793"/>
              <a:gd name="connsiteX78" fmla="*/ 770313 w 2305396"/>
              <a:gd name="connsiteY78" fmla="*/ 4560917 h 4610793"/>
              <a:gd name="connsiteX79" fmla="*/ 676102 w 2305396"/>
              <a:gd name="connsiteY79" fmla="*/ 4572000 h 4610793"/>
              <a:gd name="connsiteX80" fmla="*/ 620684 w 2305396"/>
              <a:gd name="connsiteY80" fmla="*/ 4577542 h 4610793"/>
              <a:gd name="connsiteX81" fmla="*/ 570807 w 2305396"/>
              <a:gd name="connsiteY81" fmla="*/ 4583084 h 4610793"/>
              <a:gd name="connsiteX82" fmla="*/ 548640 w 2305396"/>
              <a:gd name="connsiteY82" fmla="*/ 4577542 h 4610793"/>
              <a:gd name="connsiteX83" fmla="*/ 520931 w 2305396"/>
              <a:gd name="connsiteY83" fmla="*/ 4583084 h 4610793"/>
              <a:gd name="connsiteX84" fmla="*/ 487680 w 2305396"/>
              <a:gd name="connsiteY84" fmla="*/ 4588626 h 4610793"/>
              <a:gd name="connsiteX85" fmla="*/ 432262 w 2305396"/>
              <a:gd name="connsiteY85" fmla="*/ 4599709 h 4610793"/>
              <a:gd name="connsiteX86" fmla="*/ 282633 w 2305396"/>
              <a:gd name="connsiteY86" fmla="*/ 4588626 h 4610793"/>
              <a:gd name="connsiteX87" fmla="*/ 266007 w 2305396"/>
              <a:gd name="connsiteY87" fmla="*/ 4583084 h 4610793"/>
              <a:gd name="connsiteX88" fmla="*/ 238298 w 2305396"/>
              <a:gd name="connsiteY88" fmla="*/ 4577542 h 4610793"/>
              <a:gd name="connsiteX89" fmla="*/ 221673 w 2305396"/>
              <a:gd name="connsiteY89" fmla="*/ 4566459 h 4610793"/>
              <a:gd name="connsiteX90" fmla="*/ 160713 w 2305396"/>
              <a:gd name="connsiteY90" fmla="*/ 4549833 h 4610793"/>
              <a:gd name="connsiteX91" fmla="*/ 138545 w 2305396"/>
              <a:gd name="connsiteY91" fmla="*/ 4538749 h 4610793"/>
              <a:gd name="connsiteX92" fmla="*/ 99753 w 2305396"/>
              <a:gd name="connsiteY92" fmla="*/ 4527666 h 4610793"/>
              <a:gd name="connsiteX93" fmla="*/ 11084 w 2305396"/>
              <a:gd name="connsiteY93" fmla="*/ 4455622 h 4610793"/>
              <a:gd name="connsiteX94" fmla="*/ 0 w 2305396"/>
              <a:gd name="connsiteY94" fmla="*/ 4433455 h 4610793"/>
              <a:gd name="connsiteX95" fmla="*/ 16625 w 2305396"/>
              <a:gd name="connsiteY95" fmla="*/ 4344786 h 4610793"/>
              <a:gd name="connsiteX96" fmla="*/ 44335 w 2305396"/>
              <a:gd name="connsiteY96" fmla="*/ 4317077 h 4610793"/>
              <a:gd name="connsiteX97" fmla="*/ 77585 w 2305396"/>
              <a:gd name="connsiteY97" fmla="*/ 4300451 h 4610793"/>
              <a:gd name="connsiteX98" fmla="*/ 193964 w 2305396"/>
              <a:gd name="connsiteY98" fmla="*/ 4311535 h 4610793"/>
              <a:gd name="connsiteX99" fmla="*/ 216131 w 2305396"/>
              <a:gd name="connsiteY99" fmla="*/ 4305993 h 461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2305396" h="4610793">
                <a:moveTo>
                  <a:pt x="1136073" y="27709"/>
                </a:moveTo>
                <a:cubicBezTo>
                  <a:pt x="1216661" y="19373"/>
                  <a:pt x="1376201" y="1016"/>
                  <a:pt x="1457498" y="0"/>
                </a:cubicBezTo>
                <a:lnTo>
                  <a:pt x="1740131" y="5542"/>
                </a:lnTo>
                <a:cubicBezTo>
                  <a:pt x="1749367" y="7389"/>
                  <a:pt x="1758431" y="10646"/>
                  <a:pt x="1767840" y="11084"/>
                </a:cubicBezTo>
                <a:cubicBezTo>
                  <a:pt x="2007699" y="22241"/>
                  <a:pt x="1907956" y="-993"/>
                  <a:pt x="2000596" y="22168"/>
                </a:cubicBezTo>
                <a:cubicBezTo>
                  <a:pt x="2006138" y="25862"/>
                  <a:pt x="2011265" y="30272"/>
                  <a:pt x="2017222" y="33251"/>
                </a:cubicBezTo>
                <a:cubicBezTo>
                  <a:pt x="2022447" y="35863"/>
                  <a:pt x="2028775" y="35895"/>
                  <a:pt x="2033847" y="38793"/>
                </a:cubicBezTo>
                <a:cubicBezTo>
                  <a:pt x="2041867" y="43376"/>
                  <a:pt x="2048499" y="50050"/>
                  <a:pt x="2056015" y="55419"/>
                </a:cubicBezTo>
                <a:cubicBezTo>
                  <a:pt x="2061435" y="59290"/>
                  <a:pt x="2067524" y="62238"/>
                  <a:pt x="2072640" y="66502"/>
                </a:cubicBezTo>
                <a:cubicBezTo>
                  <a:pt x="2078661" y="71519"/>
                  <a:pt x="2082887" y="78573"/>
                  <a:pt x="2089265" y="83128"/>
                </a:cubicBezTo>
                <a:cubicBezTo>
                  <a:pt x="2095988" y="87930"/>
                  <a:pt x="2104665" y="89474"/>
                  <a:pt x="2111433" y="94211"/>
                </a:cubicBezTo>
                <a:cubicBezTo>
                  <a:pt x="2123253" y="102485"/>
                  <a:pt x="2133901" y="112335"/>
                  <a:pt x="2144684" y="121920"/>
                </a:cubicBezTo>
                <a:cubicBezTo>
                  <a:pt x="2175900" y="149668"/>
                  <a:pt x="2148563" y="126575"/>
                  <a:pt x="2172393" y="155171"/>
                </a:cubicBezTo>
                <a:cubicBezTo>
                  <a:pt x="2177410" y="161192"/>
                  <a:pt x="2183476" y="166255"/>
                  <a:pt x="2189018" y="171797"/>
                </a:cubicBezTo>
                <a:cubicBezTo>
                  <a:pt x="2190865" y="179186"/>
                  <a:pt x="2191886" y="186833"/>
                  <a:pt x="2194560" y="193964"/>
                </a:cubicBezTo>
                <a:cubicBezTo>
                  <a:pt x="2202564" y="215308"/>
                  <a:pt x="2211690" y="222682"/>
                  <a:pt x="2222269" y="243840"/>
                </a:cubicBezTo>
                <a:cubicBezTo>
                  <a:pt x="2224881" y="249065"/>
                  <a:pt x="2225199" y="255241"/>
                  <a:pt x="2227811" y="260466"/>
                </a:cubicBezTo>
                <a:cubicBezTo>
                  <a:pt x="2241414" y="287673"/>
                  <a:pt x="2244298" y="280945"/>
                  <a:pt x="2249978" y="304800"/>
                </a:cubicBezTo>
                <a:cubicBezTo>
                  <a:pt x="2257867" y="337936"/>
                  <a:pt x="2264909" y="371268"/>
                  <a:pt x="2272145" y="404553"/>
                </a:cubicBezTo>
                <a:cubicBezTo>
                  <a:pt x="2274146" y="413757"/>
                  <a:pt x="2276255" y="422952"/>
                  <a:pt x="2277687" y="432262"/>
                </a:cubicBezTo>
                <a:cubicBezTo>
                  <a:pt x="2279952" y="446982"/>
                  <a:pt x="2281747" y="461778"/>
                  <a:pt x="2283229" y="476597"/>
                </a:cubicBezTo>
                <a:cubicBezTo>
                  <a:pt x="2294700" y="591304"/>
                  <a:pt x="2293432" y="584426"/>
                  <a:pt x="2299855" y="687186"/>
                </a:cubicBezTo>
                <a:cubicBezTo>
                  <a:pt x="2301702" y="768466"/>
                  <a:pt x="2305396" y="849725"/>
                  <a:pt x="2305396" y="931026"/>
                </a:cubicBezTo>
                <a:cubicBezTo>
                  <a:pt x="2305396" y="1007425"/>
                  <a:pt x="2299285" y="1343710"/>
                  <a:pt x="2294313" y="1463040"/>
                </a:cubicBezTo>
                <a:cubicBezTo>
                  <a:pt x="2290291" y="1559556"/>
                  <a:pt x="2289484" y="1505733"/>
                  <a:pt x="2283229" y="1584960"/>
                </a:cubicBezTo>
                <a:cubicBezTo>
                  <a:pt x="2279003" y="1638492"/>
                  <a:pt x="2274477" y="1692025"/>
                  <a:pt x="2272145" y="1745673"/>
                </a:cubicBezTo>
                <a:cubicBezTo>
                  <a:pt x="2270298" y="1788160"/>
                  <a:pt x="2269634" y="1830716"/>
                  <a:pt x="2266604" y="1873135"/>
                </a:cubicBezTo>
                <a:cubicBezTo>
                  <a:pt x="2265933" y="1882530"/>
                  <a:pt x="2262611" y="1891553"/>
                  <a:pt x="2261062" y="1900844"/>
                </a:cubicBezTo>
                <a:cubicBezTo>
                  <a:pt x="2258915" y="1913729"/>
                  <a:pt x="2256887" y="1926646"/>
                  <a:pt x="2255520" y="1939637"/>
                </a:cubicBezTo>
                <a:cubicBezTo>
                  <a:pt x="2245838" y="2031615"/>
                  <a:pt x="2253445" y="1992239"/>
                  <a:pt x="2244436" y="2100349"/>
                </a:cubicBezTo>
                <a:cubicBezTo>
                  <a:pt x="2243351" y="2113366"/>
                  <a:pt x="2240742" y="2126211"/>
                  <a:pt x="2238895" y="2139142"/>
                </a:cubicBezTo>
                <a:cubicBezTo>
                  <a:pt x="2237048" y="2225964"/>
                  <a:pt x="2233353" y="2312766"/>
                  <a:pt x="2233353" y="2399608"/>
                </a:cubicBezTo>
                <a:cubicBezTo>
                  <a:pt x="2233353" y="2407224"/>
                  <a:pt x="2238895" y="2414159"/>
                  <a:pt x="2238895" y="2421775"/>
                </a:cubicBezTo>
                <a:cubicBezTo>
                  <a:pt x="2238895" y="2447703"/>
                  <a:pt x="2235200" y="2473498"/>
                  <a:pt x="2233353" y="2499360"/>
                </a:cubicBezTo>
                <a:cubicBezTo>
                  <a:pt x="2239068" y="2516506"/>
                  <a:pt x="2244436" y="2529727"/>
                  <a:pt x="2244436" y="2549237"/>
                </a:cubicBezTo>
                <a:cubicBezTo>
                  <a:pt x="2244436" y="2718093"/>
                  <a:pt x="2244288" y="2705893"/>
                  <a:pt x="2233353" y="2815244"/>
                </a:cubicBezTo>
                <a:cubicBezTo>
                  <a:pt x="2235200" y="2839259"/>
                  <a:pt x="2238895" y="2863202"/>
                  <a:pt x="2238895" y="2887288"/>
                </a:cubicBezTo>
                <a:cubicBezTo>
                  <a:pt x="2238895" y="3104217"/>
                  <a:pt x="2212384" y="3018343"/>
                  <a:pt x="2238895" y="3097877"/>
                </a:cubicBezTo>
                <a:cubicBezTo>
                  <a:pt x="2237048" y="3112655"/>
                  <a:pt x="2235459" y="3127468"/>
                  <a:pt x="2233353" y="3142211"/>
                </a:cubicBezTo>
                <a:cubicBezTo>
                  <a:pt x="2231764" y="3153335"/>
                  <a:pt x="2227811" y="3164225"/>
                  <a:pt x="2227811" y="3175462"/>
                </a:cubicBezTo>
                <a:cubicBezTo>
                  <a:pt x="2227811" y="3194027"/>
                  <a:pt x="2231506" y="3212407"/>
                  <a:pt x="2233353" y="3230880"/>
                </a:cubicBezTo>
                <a:cubicBezTo>
                  <a:pt x="2218659" y="3304350"/>
                  <a:pt x="2230322" y="3238582"/>
                  <a:pt x="2222269" y="3391593"/>
                </a:cubicBezTo>
                <a:cubicBezTo>
                  <a:pt x="2220906" y="3417485"/>
                  <a:pt x="2218574" y="3443317"/>
                  <a:pt x="2216727" y="3469179"/>
                </a:cubicBezTo>
                <a:cubicBezTo>
                  <a:pt x="2218574" y="3567084"/>
                  <a:pt x="2222269" y="3664972"/>
                  <a:pt x="2222269" y="3762895"/>
                </a:cubicBezTo>
                <a:cubicBezTo>
                  <a:pt x="2222269" y="3820190"/>
                  <a:pt x="2219064" y="3877444"/>
                  <a:pt x="2216727" y="3934691"/>
                </a:cubicBezTo>
                <a:cubicBezTo>
                  <a:pt x="2213460" y="4014729"/>
                  <a:pt x="2213253" y="4019637"/>
                  <a:pt x="2205644" y="4084320"/>
                </a:cubicBezTo>
                <a:cubicBezTo>
                  <a:pt x="2203904" y="4099111"/>
                  <a:pt x="2202766" y="4114002"/>
                  <a:pt x="2200102" y="4128655"/>
                </a:cubicBezTo>
                <a:cubicBezTo>
                  <a:pt x="2199057" y="4134402"/>
                  <a:pt x="2195874" y="4139588"/>
                  <a:pt x="2194560" y="4145280"/>
                </a:cubicBezTo>
                <a:cubicBezTo>
                  <a:pt x="2190324" y="4163636"/>
                  <a:pt x="2189433" y="4182827"/>
                  <a:pt x="2183476" y="4200699"/>
                </a:cubicBezTo>
                <a:lnTo>
                  <a:pt x="2161309" y="4267200"/>
                </a:lnTo>
                <a:cubicBezTo>
                  <a:pt x="2159462" y="4272742"/>
                  <a:pt x="2159007" y="4278965"/>
                  <a:pt x="2155767" y="4283826"/>
                </a:cubicBezTo>
                <a:cubicBezTo>
                  <a:pt x="2144636" y="4300523"/>
                  <a:pt x="2142038" y="4302931"/>
                  <a:pt x="2133600" y="4322619"/>
                </a:cubicBezTo>
                <a:cubicBezTo>
                  <a:pt x="2131299" y="4327988"/>
                  <a:pt x="2130359" y="4333875"/>
                  <a:pt x="2128058" y="4339244"/>
                </a:cubicBezTo>
                <a:cubicBezTo>
                  <a:pt x="2117831" y="4363107"/>
                  <a:pt x="2110571" y="4371016"/>
                  <a:pt x="2094807" y="4394662"/>
                </a:cubicBezTo>
                <a:cubicBezTo>
                  <a:pt x="2091112" y="4400204"/>
                  <a:pt x="2089266" y="4407594"/>
                  <a:pt x="2083724" y="4411288"/>
                </a:cubicBezTo>
                <a:lnTo>
                  <a:pt x="2067098" y="4422371"/>
                </a:lnTo>
                <a:cubicBezTo>
                  <a:pt x="2063404" y="4427913"/>
                  <a:pt x="2060279" y="4433880"/>
                  <a:pt x="2056015" y="4438997"/>
                </a:cubicBezTo>
                <a:cubicBezTo>
                  <a:pt x="2044172" y="4453208"/>
                  <a:pt x="2032324" y="4461461"/>
                  <a:pt x="2017222" y="4472248"/>
                </a:cubicBezTo>
                <a:cubicBezTo>
                  <a:pt x="2011802" y="4476119"/>
                  <a:pt x="2006553" y="4480352"/>
                  <a:pt x="2000596" y="4483331"/>
                </a:cubicBezTo>
                <a:cubicBezTo>
                  <a:pt x="1995371" y="4485943"/>
                  <a:pt x="1989196" y="4486261"/>
                  <a:pt x="1983971" y="4488873"/>
                </a:cubicBezTo>
                <a:cubicBezTo>
                  <a:pt x="1978014" y="4491852"/>
                  <a:pt x="1973302" y="4496978"/>
                  <a:pt x="1967345" y="4499957"/>
                </a:cubicBezTo>
                <a:cubicBezTo>
                  <a:pt x="1962120" y="4502569"/>
                  <a:pt x="1955945" y="4502887"/>
                  <a:pt x="1950720" y="4505499"/>
                </a:cubicBezTo>
                <a:cubicBezTo>
                  <a:pt x="1944763" y="4508478"/>
                  <a:pt x="1940217" y="4513958"/>
                  <a:pt x="1934095" y="4516582"/>
                </a:cubicBezTo>
                <a:cubicBezTo>
                  <a:pt x="1927094" y="4519582"/>
                  <a:pt x="1919251" y="4520031"/>
                  <a:pt x="1911927" y="4522124"/>
                </a:cubicBezTo>
                <a:cubicBezTo>
                  <a:pt x="1906310" y="4523729"/>
                  <a:pt x="1900772" y="4525615"/>
                  <a:pt x="1895302" y="4527666"/>
                </a:cubicBezTo>
                <a:cubicBezTo>
                  <a:pt x="1885988" y="4531159"/>
                  <a:pt x="1876683" y="4534709"/>
                  <a:pt x="1867593" y="4538749"/>
                </a:cubicBezTo>
                <a:cubicBezTo>
                  <a:pt x="1860043" y="4542104"/>
                  <a:pt x="1853096" y="4546765"/>
                  <a:pt x="1845425" y="4549833"/>
                </a:cubicBezTo>
                <a:cubicBezTo>
                  <a:pt x="1834578" y="4554172"/>
                  <a:pt x="1822625" y="4555693"/>
                  <a:pt x="1812175" y="4560917"/>
                </a:cubicBezTo>
                <a:cubicBezTo>
                  <a:pt x="1804786" y="4564611"/>
                  <a:pt x="1797742" y="4569099"/>
                  <a:pt x="1790007" y="4572000"/>
                </a:cubicBezTo>
                <a:cubicBezTo>
                  <a:pt x="1781061" y="4575355"/>
                  <a:pt x="1747657" y="4581579"/>
                  <a:pt x="1740131" y="4583084"/>
                </a:cubicBezTo>
                <a:cubicBezTo>
                  <a:pt x="1713604" y="4600769"/>
                  <a:pt x="1728202" y="4594490"/>
                  <a:pt x="1684713" y="4599709"/>
                </a:cubicBezTo>
                <a:lnTo>
                  <a:pt x="1584960" y="4610793"/>
                </a:lnTo>
                <a:cubicBezTo>
                  <a:pt x="1162349" y="4599053"/>
                  <a:pt x="1546898" y="4611581"/>
                  <a:pt x="1285702" y="4599709"/>
                </a:cubicBezTo>
                <a:cubicBezTo>
                  <a:pt x="1040756" y="4588576"/>
                  <a:pt x="1233496" y="4599911"/>
                  <a:pt x="1052945" y="4588626"/>
                </a:cubicBezTo>
                <a:cubicBezTo>
                  <a:pt x="1016814" y="4581400"/>
                  <a:pt x="1003003" y="4577542"/>
                  <a:pt x="958735" y="4577542"/>
                </a:cubicBezTo>
                <a:cubicBezTo>
                  <a:pt x="940170" y="4577542"/>
                  <a:pt x="921789" y="4581237"/>
                  <a:pt x="903316" y="4583084"/>
                </a:cubicBezTo>
                <a:cubicBezTo>
                  <a:pt x="892232" y="4579389"/>
                  <a:pt x="880913" y="4576339"/>
                  <a:pt x="870065" y="4572000"/>
                </a:cubicBezTo>
                <a:cubicBezTo>
                  <a:pt x="821768" y="4552681"/>
                  <a:pt x="873723" y="4567373"/>
                  <a:pt x="825731" y="4555375"/>
                </a:cubicBezTo>
                <a:cubicBezTo>
                  <a:pt x="746712" y="4581716"/>
                  <a:pt x="828941" y="4560917"/>
                  <a:pt x="770313" y="4560917"/>
                </a:cubicBezTo>
                <a:cubicBezTo>
                  <a:pt x="763135" y="4560917"/>
                  <a:pt x="685841" y="4570783"/>
                  <a:pt x="676102" y="4572000"/>
                </a:cubicBezTo>
                <a:cubicBezTo>
                  <a:pt x="633739" y="4593182"/>
                  <a:pt x="675884" y="4577542"/>
                  <a:pt x="620684" y="4577542"/>
                </a:cubicBezTo>
                <a:cubicBezTo>
                  <a:pt x="603956" y="4577542"/>
                  <a:pt x="587433" y="4581237"/>
                  <a:pt x="570807" y="4583084"/>
                </a:cubicBezTo>
                <a:cubicBezTo>
                  <a:pt x="563418" y="4581237"/>
                  <a:pt x="556256" y="4577542"/>
                  <a:pt x="548640" y="4577542"/>
                </a:cubicBezTo>
                <a:cubicBezTo>
                  <a:pt x="539221" y="4577542"/>
                  <a:pt x="530198" y="4581399"/>
                  <a:pt x="520931" y="4583084"/>
                </a:cubicBezTo>
                <a:cubicBezTo>
                  <a:pt x="509876" y="4585094"/>
                  <a:pt x="498724" y="4586555"/>
                  <a:pt x="487680" y="4588626"/>
                </a:cubicBezTo>
                <a:cubicBezTo>
                  <a:pt x="469164" y="4592098"/>
                  <a:pt x="432262" y="4599709"/>
                  <a:pt x="432262" y="4599709"/>
                </a:cubicBezTo>
                <a:cubicBezTo>
                  <a:pt x="415105" y="4598565"/>
                  <a:pt x="306190" y="4591767"/>
                  <a:pt x="282633" y="4588626"/>
                </a:cubicBezTo>
                <a:cubicBezTo>
                  <a:pt x="276842" y="4587854"/>
                  <a:pt x="271674" y="4584501"/>
                  <a:pt x="266007" y="4583084"/>
                </a:cubicBezTo>
                <a:cubicBezTo>
                  <a:pt x="256869" y="4580799"/>
                  <a:pt x="247534" y="4579389"/>
                  <a:pt x="238298" y="4577542"/>
                </a:cubicBezTo>
                <a:cubicBezTo>
                  <a:pt x="232756" y="4573848"/>
                  <a:pt x="227759" y="4569164"/>
                  <a:pt x="221673" y="4566459"/>
                </a:cubicBezTo>
                <a:cubicBezTo>
                  <a:pt x="198661" y="4556231"/>
                  <a:pt x="184420" y="4554574"/>
                  <a:pt x="160713" y="4549833"/>
                </a:cubicBezTo>
                <a:cubicBezTo>
                  <a:pt x="153324" y="4546138"/>
                  <a:pt x="146281" y="4541650"/>
                  <a:pt x="138545" y="4538749"/>
                </a:cubicBezTo>
                <a:cubicBezTo>
                  <a:pt x="131320" y="4536040"/>
                  <a:pt x="107797" y="4532358"/>
                  <a:pt x="99753" y="4527666"/>
                </a:cubicBezTo>
                <a:cubicBezTo>
                  <a:pt x="79304" y="4515738"/>
                  <a:pt x="23147" y="4479746"/>
                  <a:pt x="11084" y="4455622"/>
                </a:cubicBezTo>
                <a:lnTo>
                  <a:pt x="0" y="4433455"/>
                </a:lnTo>
                <a:cubicBezTo>
                  <a:pt x="2157" y="4409724"/>
                  <a:pt x="54" y="4368459"/>
                  <a:pt x="16625" y="4344786"/>
                </a:cubicBezTo>
                <a:cubicBezTo>
                  <a:pt x="24116" y="4334085"/>
                  <a:pt x="33771" y="4324760"/>
                  <a:pt x="44335" y="4317077"/>
                </a:cubicBezTo>
                <a:cubicBezTo>
                  <a:pt x="54357" y="4309789"/>
                  <a:pt x="66502" y="4305993"/>
                  <a:pt x="77585" y="4300451"/>
                </a:cubicBezTo>
                <a:cubicBezTo>
                  <a:pt x="116378" y="4304146"/>
                  <a:pt x="156159" y="4320987"/>
                  <a:pt x="193964" y="4311535"/>
                </a:cubicBezTo>
                <a:lnTo>
                  <a:pt x="216131" y="4305993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274320" y="5687568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274320" y="397764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2869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7" name="Freeform 6"/>
          <p:cNvSpPr/>
          <p:nvPr/>
        </p:nvSpPr>
        <p:spPr bwMode="auto">
          <a:xfrm>
            <a:off x="6656832" y="5321808"/>
            <a:ext cx="2006138" cy="731520"/>
          </a:xfrm>
          <a:custGeom>
            <a:avLst/>
            <a:gdLst>
              <a:gd name="connsiteX0" fmla="*/ 1479666 w 2006138"/>
              <a:gd name="connsiteY0" fmla="*/ 659476 h 681957"/>
              <a:gd name="connsiteX1" fmla="*/ 1640378 w 2006138"/>
              <a:gd name="connsiteY1" fmla="*/ 681644 h 681957"/>
              <a:gd name="connsiteX2" fmla="*/ 1828800 w 2006138"/>
              <a:gd name="connsiteY2" fmla="*/ 670560 h 681957"/>
              <a:gd name="connsiteX3" fmla="*/ 1845426 w 2006138"/>
              <a:gd name="connsiteY3" fmla="*/ 665018 h 681957"/>
              <a:gd name="connsiteX4" fmla="*/ 1878677 w 2006138"/>
              <a:gd name="connsiteY4" fmla="*/ 659476 h 681957"/>
              <a:gd name="connsiteX5" fmla="*/ 1917469 w 2006138"/>
              <a:gd name="connsiteY5" fmla="*/ 648393 h 681957"/>
              <a:gd name="connsiteX6" fmla="*/ 1934095 w 2006138"/>
              <a:gd name="connsiteY6" fmla="*/ 631767 h 681957"/>
              <a:gd name="connsiteX7" fmla="*/ 1967346 w 2006138"/>
              <a:gd name="connsiteY7" fmla="*/ 604058 h 681957"/>
              <a:gd name="connsiteX8" fmla="*/ 1989513 w 2006138"/>
              <a:gd name="connsiteY8" fmla="*/ 570807 h 681957"/>
              <a:gd name="connsiteX9" fmla="*/ 2006138 w 2006138"/>
              <a:gd name="connsiteY9" fmla="*/ 515389 h 681957"/>
              <a:gd name="connsiteX10" fmla="*/ 1989513 w 2006138"/>
              <a:gd name="connsiteY10" fmla="*/ 421178 h 681957"/>
              <a:gd name="connsiteX11" fmla="*/ 1983971 w 2006138"/>
              <a:gd name="connsiteY11" fmla="*/ 404553 h 681957"/>
              <a:gd name="connsiteX12" fmla="*/ 1978429 w 2006138"/>
              <a:gd name="connsiteY12" fmla="*/ 387927 h 681957"/>
              <a:gd name="connsiteX13" fmla="*/ 1967346 w 2006138"/>
              <a:gd name="connsiteY13" fmla="*/ 371302 h 681957"/>
              <a:gd name="connsiteX14" fmla="*/ 1928553 w 2006138"/>
              <a:gd name="connsiteY14" fmla="*/ 338051 h 681957"/>
              <a:gd name="connsiteX15" fmla="*/ 1895302 w 2006138"/>
              <a:gd name="connsiteY15" fmla="*/ 315884 h 681957"/>
              <a:gd name="connsiteX16" fmla="*/ 1878677 w 2006138"/>
              <a:gd name="connsiteY16" fmla="*/ 310342 h 681957"/>
              <a:gd name="connsiteX17" fmla="*/ 1862051 w 2006138"/>
              <a:gd name="connsiteY17" fmla="*/ 299258 h 681957"/>
              <a:gd name="connsiteX18" fmla="*/ 1806633 w 2006138"/>
              <a:gd name="connsiteY18" fmla="*/ 282633 h 681957"/>
              <a:gd name="connsiteX19" fmla="*/ 1767840 w 2006138"/>
              <a:gd name="connsiteY19" fmla="*/ 271549 h 681957"/>
              <a:gd name="connsiteX20" fmla="*/ 1751215 w 2006138"/>
              <a:gd name="connsiteY20" fmla="*/ 260465 h 681957"/>
              <a:gd name="connsiteX21" fmla="*/ 1729047 w 2006138"/>
              <a:gd name="connsiteY21" fmla="*/ 254924 h 681957"/>
              <a:gd name="connsiteX22" fmla="*/ 1651462 w 2006138"/>
              <a:gd name="connsiteY22" fmla="*/ 243840 h 681957"/>
              <a:gd name="connsiteX23" fmla="*/ 1573877 w 2006138"/>
              <a:gd name="connsiteY23" fmla="*/ 249382 h 681957"/>
              <a:gd name="connsiteX24" fmla="*/ 1540626 w 2006138"/>
              <a:gd name="connsiteY24" fmla="*/ 243840 h 681957"/>
              <a:gd name="connsiteX25" fmla="*/ 1485207 w 2006138"/>
              <a:gd name="connsiteY25" fmla="*/ 249382 h 681957"/>
              <a:gd name="connsiteX26" fmla="*/ 1341120 w 2006138"/>
              <a:gd name="connsiteY26" fmla="*/ 254924 h 681957"/>
              <a:gd name="connsiteX27" fmla="*/ 1169324 w 2006138"/>
              <a:gd name="connsiteY27" fmla="*/ 266007 h 681957"/>
              <a:gd name="connsiteX28" fmla="*/ 1064029 w 2006138"/>
              <a:gd name="connsiteY28" fmla="*/ 271549 h 681957"/>
              <a:gd name="connsiteX29" fmla="*/ 997527 w 2006138"/>
              <a:gd name="connsiteY29" fmla="*/ 277091 h 681957"/>
              <a:gd name="connsiteX30" fmla="*/ 814647 w 2006138"/>
              <a:gd name="connsiteY30" fmla="*/ 282633 h 681957"/>
              <a:gd name="connsiteX31" fmla="*/ 703811 w 2006138"/>
              <a:gd name="connsiteY31" fmla="*/ 288174 h 681957"/>
              <a:gd name="connsiteX32" fmla="*/ 532015 w 2006138"/>
              <a:gd name="connsiteY32" fmla="*/ 299258 h 681957"/>
              <a:gd name="connsiteX33" fmla="*/ 326967 w 2006138"/>
              <a:gd name="connsiteY33" fmla="*/ 304800 h 681957"/>
              <a:gd name="connsiteX34" fmla="*/ 155171 w 2006138"/>
              <a:gd name="connsiteY34" fmla="*/ 288174 h 681957"/>
              <a:gd name="connsiteX35" fmla="*/ 116378 w 2006138"/>
              <a:gd name="connsiteY35" fmla="*/ 277091 h 681957"/>
              <a:gd name="connsiteX36" fmla="*/ 72044 w 2006138"/>
              <a:gd name="connsiteY36" fmla="*/ 260465 h 681957"/>
              <a:gd name="connsiteX37" fmla="*/ 27709 w 2006138"/>
              <a:gd name="connsiteY37" fmla="*/ 210589 h 681957"/>
              <a:gd name="connsiteX38" fmla="*/ 22167 w 2006138"/>
              <a:gd name="connsiteY38" fmla="*/ 193964 h 681957"/>
              <a:gd name="connsiteX39" fmla="*/ 11084 w 2006138"/>
              <a:gd name="connsiteY39" fmla="*/ 149629 h 681957"/>
              <a:gd name="connsiteX40" fmla="*/ 0 w 2006138"/>
              <a:gd name="connsiteY40" fmla="*/ 116378 h 681957"/>
              <a:gd name="connsiteX41" fmla="*/ 16626 w 2006138"/>
              <a:gd name="connsiteY41" fmla="*/ 60960 h 681957"/>
              <a:gd name="connsiteX42" fmla="*/ 66502 w 2006138"/>
              <a:gd name="connsiteY42" fmla="*/ 38793 h 681957"/>
              <a:gd name="connsiteX43" fmla="*/ 83127 w 2006138"/>
              <a:gd name="connsiteY43" fmla="*/ 33251 h 681957"/>
              <a:gd name="connsiteX44" fmla="*/ 144087 w 2006138"/>
              <a:gd name="connsiteY44" fmla="*/ 5542 h 681957"/>
              <a:gd name="connsiteX45" fmla="*/ 232757 w 2006138"/>
              <a:gd name="connsiteY45" fmla="*/ 5542 h 681957"/>
              <a:gd name="connsiteX46" fmla="*/ 238298 w 2006138"/>
              <a:gd name="connsiteY46" fmla="*/ 0 h 68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006138" h="681957">
                <a:moveTo>
                  <a:pt x="1479666" y="659476"/>
                </a:moveTo>
                <a:cubicBezTo>
                  <a:pt x="1533237" y="666865"/>
                  <a:pt x="1586327" y="679928"/>
                  <a:pt x="1640378" y="681644"/>
                </a:cubicBezTo>
                <a:cubicBezTo>
                  <a:pt x="1703262" y="683640"/>
                  <a:pt x="1766090" y="675645"/>
                  <a:pt x="1828800" y="670560"/>
                </a:cubicBezTo>
                <a:cubicBezTo>
                  <a:pt x="1834623" y="670088"/>
                  <a:pt x="1839723" y="666285"/>
                  <a:pt x="1845426" y="665018"/>
                </a:cubicBezTo>
                <a:cubicBezTo>
                  <a:pt x="1856395" y="662580"/>
                  <a:pt x="1867659" y="661680"/>
                  <a:pt x="1878677" y="659476"/>
                </a:cubicBezTo>
                <a:cubicBezTo>
                  <a:pt x="1896069" y="655998"/>
                  <a:pt x="1901627" y="653673"/>
                  <a:pt x="1917469" y="648393"/>
                </a:cubicBezTo>
                <a:cubicBezTo>
                  <a:pt x="1923011" y="642851"/>
                  <a:pt x="1928074" y="636784"/>
                  <a:pt x="1934095" y="631767"/>
                </a:cubicBezTo>
                <a:cubicBezTo>
                  <a:pt x="1980389" y="593189"/>
                  <a:pt x="1918771" y="652633"/>
                  <a:pt x="1967346" y="604058"/>
                </a:cubicBezTo>
                <a:cubicBezTo>
                  <a:pt x="1985675" y="549066"/>
                  <a:pt x="1954924" y="633066"/>
                  <a:pt x="1989513" y="570807"/>
                </a:cubicBezTo>
                <a:cubicBezTo>
                  <a:pt x="1995648" y="559764"/>
                  <a:pt x="2002560" y="529703"/>
                  <a:pt x="2006138" y="515389"/>
                </a:cubicBezTo>
                <a:cubicBezTo>
                  <a:pt x="1999540" y="442795"/>
                  <a:pt x="2007049" y="473785"/>
                  <a:pt x="1989513" y="421178"/>
                </a:cubicBezTo>
                <a:lnTo>
                  <a:pt x="1983971" y="404553"/>
                </a:lnTo>
                <a:cubicBezTo>
                  <a:pt x="1982124" y="399011"/>
                  <a:pt x="1981669" y="392788"/>
                  <a:pt x="1978429" y="387927"/>
                </a:cubicBezTo>
                <a:cubicBezTo>
                  <a:pt x="1974735" y="382385"/>
                  <a:pt x="1971610" y="376419"/>
                  <a:pt x="1967346" y="371302"/>
                </a:cubicBezTo>
                <a:cubicBezTo>
                  <a:pt x="1955865" y="357524"/>
                  <a:pt x="1943231" y="348325"/>
                  <a:pt x="1928553" y="338051"/>
                </a:cubicBezTo>
                <a:cubicBezTo>
                  <a:pt x="1917640" y="330412"/>
                  <a:pt x="1907939" y="320097"/>
                  <a:pt x="1895302" y="315884"/>
                </a:cubicBezTo>
                <a:cubicBezTo>
                  <a:pt x="1889760" y="314037"/>
                  <a:pt x="1883902" y="312954"/>
                  <a:pt x="1878677" y="310342"/>
                </a:cubicBezTo>
                <a:cubicBezTo>
                  <a:pt x="1872720" y="307363"/>
                  <a:pt x="1868138" y="301963"/>
                  <a:pt x="1862051" y="299258"/>
                </a:cubicBezTo>
                <a:cubicBezTo>
                  <a:pt x="1838337" y="288718"/>
                  <a:pt x="1829207" y="289082"/>
                  <a:pt x="1806633" y="282633"/>
                </a:cubicBezTo>
                <a:cubicBezTo>
                  <a:pt x="1750941" y="266722"/>
                  <a:pt x="1837188" y="288887"/>
                  <a:pt x="1767840" y="271549"/>
                </a:cubicBezTo>
                <a:cubicBezTo>
                  <a:pt x="1762298" y="267854"/>
                  <a:pt x="1757337" y="263089"/>
                  <a:pt x="1751215" y="260465"/>
                </a:cubicBezTo>
                <a:cubicBezTo>
                  <a:pt x="1744214" y="257465"/>
                  <a:pt x="1736482" y="256576"/>
                  <a:pt x="1729047" y="254924"/>
                </a:cubicBezTo>
                <a:cubicBezTo>
                  <a:pt x="1693750" y="247081"/>
                  <a:pt x="1695045" y="248683"/>
                  <a:pt x="1651462" y="243840"/>
                </a:cubicBezTo>
                <a:cubicBezTo>
                  <a:pt x="1625600" y="245687"/>
                  <a:pt x="1599805" y="249382"/>
                  <a:pt x="1573877" y="249382"/>
                </a:cubicBezTo>
                <a:cubicBezTo>
                  <a:pt x="1562640" y="249382"/>
                  <a:pt x="1551863" y="243840"/>
                  <a:pt x="1540626" y="243840"/>
                </a:cubicBezTo>
                <a:cubicBezTo>
                  <a:pt x="1522061" y="243840"/>
                  <a:pt x="1503744" y="248352"/>
                  <a:pt x="1485207" y="249382"/>
                </a:cubicBezTo>
                <a:cubicBezTo>
                  <a:pt x="1437216" y="252048"/>
                  <a:pt x="1389149" y="253077"/>
                  <a:pt x="1341120" y="254924"/>
                </a:cubicBezTo>
                <a:cubicBezTo>
                  <a:pt x="1256237" y="267048"/>
                  <a:pt x="1322724" y="258872"/>
                  <a:pt x="1169324" y="266007"/>
                </a:cubicBezTo>
                <a:lnTo>
                  <a:pt x="1064029" y="271549"/>
                </a:lnTo>
                <a:cubicBezTo>
                  <a:pt x="1041831" y="272981"/>
                  <a:pt x="1019749" y="276103"/>
                  <a:pt x="997527" y="277091"/>
                </a:cubicBezTo>
                <a:cubicBezTo>
                  <a:pt x="936599" y="279799"/>
                  <a:pt x="875592" y="280333"/>
                  <a:pt x="814647" y="282633"/>
                </a:cubicBezTo>
                <a:cubicBezTo>
                  <a:pt x="777682" y="284028"/>
                  <a:pt x="740739" y="286002"/>
                  <a:pt x="703811" y="288174"/>
                </a:cubicBezTo>
                <a:cubicBezTo>
                  <a:pt x="630767" y="292470"/>
                  <a:pt x="608528" y="296424"/>
                  <a:pt x="532015" y="299258"/>
                </a:cubicBezTo>
                <a:cubicBezTo>
                  <a:pt x="463688" y="301789"/>
                  <a:pt x="395316" y="302953"/>
                  <a:pt x="326967" y="304800"/>
                </a:cubicBezTo>
                <a:cubicBezTo>
                  <a:pt x="292529" y="301930"/>
                  <a:pt x="205243" y="297277"/>
                  <a:pt x="155171" y="288174"/>
                </a:cubicBezTo>
                <a:cubicBezTo>
                  <a:pt x="131345" y="283842"/>
                  <a:pt x="137155" y="283027"/>
                  <a:pt x="116378" y="277091"/>
                </a:cubicBezTo>
                <a:cubicBezTo>
                  <a:pt x="99685" y="272322"/>
                  <a:pt x="86393" y="271944"/>
                  <a:pt x="72044" y="260465"/>
                </a:cubicBezTo>
                <a:cubicBezTo>
                  <a:pt x="59807" y="250675"/>
                  <a:pt x="36558" y="228286"/>
                  <a:pt x="27709" y="210589"/>
                </a:cubicBezTo>
                <a:cubicBezTo>
                  <a:pt x="25096" y="205364"/>
                  <a:pt x="23704" y="199600"/>
                  <a:pt x="22167" y="193964"/>
                </a:cubicBezTo>
                <a:cubicBezTo>
                  <a:pt x="18159" y="179268"/>
                  <a:pt x="15901" y="164080"/>
                  <a:pt x="11084" y="149629"/>
                </a:cubicBezTo>
                <a:lnTo>
                  <a:pt x="0" y="116378"/>
                </a:lnTo>
                <a:cubicBezTo>
                  <a:pt x="3489" y="91958"/>
                  <a:pt x="-177" y="77763"/>
                  <a:pt x="16626" y="60960"/>
                </a:cubicBezTo>
                <a:cubicBezTo>
                  <a:pt x="29801" y="47785"/>
                  <a:pt x="50035" y="44282"/>
                  <a:pt x="66502" y="38793"/>
                </a:cubicBezTo>
                <a:cubicBezTo>
                  <a:pt x="72044" y="36946"/>
                  <a:pt x="78267" y="36491"/>
                  <a:pt x="83127" y="33251"/>
                </a:cubicBezTo>
                <a:cubicBezTo>
                  <a:pt x="124215" y="5859"/>
                  <a:pt x="103316" y="13697"/>
                  <a:pt x="144087" y="5542"/>
                </a:cubicBezTo>
                <a:cubicBezTo>
                  <a:pt x="183405" y="15372"/>
                  <a:pt x="171602" y="14951"/>
                  <a:pt x="232757" y="5542"/>
                </a:cubicBezTo>
                <a:cubicBezTo>
                  <a:pt x="235339" y="5145"/>
                  <a:pt x="236451" y="1847"/>
                  <a:pt x="238298" y="0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274320" y="5925312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255356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Generic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Let’s generalize the linked list element type</a:t>
            </a:r>
          </a:p>
          <a:p>
            <a:pPr lvl="1"/>
            <a:r>
              <a:rPr lang="en-US" dirty="0"/>
              <a:t>Let customer decide type (instead of always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Idea:  let them use a generic pointer (</a:t>
            </a:r>
            <a:r>
              <a:rPr lang="en-US" i="1" dirty="0"/>
              <a:t>i.e.</a:t>
            </a:r>
            <a:r>
              <a:rPr lang="en-US" dirty="0"/>
              <a:t>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714895" y="3178233"/>
            <a:ext cx="5303520" cy="3017520"/>
          </a:xfrm>
          <a:prstGeom prst="roundRect">
            <a:avLst>
              <a:gd name="adj" fmla="val 36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583680" y="3657600"/>
            <a:ext cx="1737360" cy="2015252"/>
            <a:chOff x="6583680" y="3657600"/>
            <a:chExt cx="1737360" cy="2015252"/>
          </a:xfrm>
        </p:grpSpPr>
        <p:grpSp>
          <p:nvGrpSpPr>
            <p:cNvPr id="18" name="Group 17"/>
            <p:cNvGrpSpPr/>
            <p:nvPr/>
          </p:nvGrpSpPr>
          <p:grpSpPr>
            <a:xfrm>
              <a:off x="6583680" y="3657600"/>
              <a:ext cx="1463040" cy="735092"/>
              <a:chOff x="6400800" y="3474720"/>
              <a:chExt cx="1463040" cy="735092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7315200" y="3474720"/>
                <a:ext cx="54864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315200" y="3840480"/>
                <a:ext cx="54864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400800" y="3840480"/>
                <a:ext cx="914400" cy="365760"/>
              </a:xfrm>
              <a:prstGeom prst="rect">
                <a:avLst/>
              </a:prstGeom>
              <a:noFill/>
            </p:spPr>
            <p:txBody>
              <a:bodyPr wrap="square" lIns="45720" tIns="0" rIns="45720" bIns="0" rtlCol="0" anchor="ctr" anchorCtr="0">
                <a:noAutofit/>
              </a:bodyPr>
              <a:lstStyle/>
              <a:p>
                <a:pPr algn="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next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400800" y="3474720"/>
                <a:ext cx="914400" cy="365760"/>
              </a:xfrm>
              <a:prstGeom prst="rect">
                <a:avLst/>
              </a:prstGeom>
              <a:noFill/>
            </p:spPr>
            <p:txBody>
              <a:bodyPr wrap="square" lIns="45720" tIns="0" rIns="45720" bIns="0" rtlCol="0" anchor="ctr" anchorCtr="0">
                <a:noAutofit/>
              </a:bodyPr>
              <a:lstStyle/>
              <a:p>
                <a:pPr algn="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element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6583680" y="4937760"/>
              <a:ext cx="1463040" cy="735092"/>
              <a:chOff x="6400800" y="3474720"/>
              <a:chExt cx="1463040" cy="73509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315200" y="3474720"/>
                <a:ext cx="54864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315200" y="3840480"/>
                <a:ext cx="54864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400800" y="3840480"/>
                <a:ext cx="914400" cy="365760"/>
              </a:xfrm>
              <a:prstGeom prst="rect">
                <a:avLst/>
              </a:prstGeom>
              <a:noFill/>
            </p:spPr>
            <p:txBody>
              <a:bodyPr wrap="square" lIns="45720" tIns="0" rIns="45720" bIns="0" rtlCol="0" anchor="ctr" anchorCtr="0">
                <a:noAutofit/>
              </a:bodyPr>
              <a:lstStyle/>
              <a:p>
                <a:pPr algn="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next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400800" y="3474720"/>
                <a:ext cx="914400" cy="365760"/>
              </a:xfrm>
              <a:prstGeom prst="rect">
                <a:avLst/>
              </a:prstGeom>
              <a:noFill/>
            </p:spPr>
            <p:txBody>
              <a:bodyPr wrap="square" lIns="45720" tIns="0" rIns="45720" bIns="0" rtlCol="0" anchor="ctr" anchorCtr="0">
                <a:noAutofit/>
              </a:bodyPr>
              <a:lstStyle/>
              <a:p>
                <a:pPr algn="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element</a:t>
                </a:r>
              </a:p>
            </p:txBody>
          </p:sp>
        </p:grpSp>
        <p:cxnSp>
          <p:nvCxnSpPr>
            <p:cNvPr id="24" name="Straight Connector 23"/>
            <p:cNvCxnSpPr/>
            <p:nvPr/>
          </p:nvCxnSpPr>
          <p:spPr bwMode="auto">
            <a:xfrm flipH="1">
              <a:off x="7772400" y="3840480"/>
              <a:ext cx="548640" cy="0"/>
            </a:xfrm>
            <a:prstGeom prst="lin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triangle" w="med" len="med"/>
              <a:tailEnd type="oval" w="med" len="med"/>
            </a:ln>
            <a:effectLst>
              <a:glow rad="25400">
                <a:schemeClr val="tx1"/>
              </a:glow>
            </a:effectLst>
          </p:spPr>
        </p:cxnSp>
        <p:cxnSp>
          <p:nvCxnSpPr>
            <p:cNvPr id="25" name="Straight Connector 24"/>
            <p:cNvCxnSpPr/>
            <p:nvPr/>
          </p:nvCxnSpPr>
          <p:spPr bwMode="auto">
            <a:xfrm flipH="1">
              <a:off x="7772400" y="5120640"/>
              <a:ext cx="548640" cy="0"/>
            </a:xfrm>
            <a:prstGeom prst="lin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triangle" w="med" len="med"/>
              <a:tailEnd type="oval" w="med" len="med"/>
            </a:ln>
            <a:effectLst>
              <a:glow rad="25400">
                <a:schemeClr val="tx1"/>
              </a:glow>
            </a:effectLst>
          </p:spPr>
        </p:cxnSp>
        <p:sp>
          <p:nvSpPr>
            <p:cNvPr id="27" name="Freeform 26"/>
            <p:cNvSpPr/>
            <p:nvPr/>
          </p:nvSpPr>
          <p:spPr bwMode="auto">
            <a:xfrm>
              <a:off x="7342889" y="4206239"/>
              <a:ext cx="903336" cy="753687"/>
            </a:xfrm>
            <a:custGeom>
              <a:avLst/>
              <a:gdLst>
                <a:gd name="connsiteX0" fmla="*/ 426739 w 903336"/>
                <a:gd name="connsiteY0" fmla="*/ 0 h 753687"/>
                <a:gd name="connsiteX1" fmla="*/ 665038 w 903336"/>
                <a:gd name="connsiteY1" fmla="*/ 27709 h 753687"/>
                <a:gd name="connsiteX2" fmla="*/ 681663 w 903336"/>
                <a:gd name="connsiteY2" fmla="*/ 33250 h 753687"/>
                <a:gd name="connsiteX3" fmla="*/ 703830 w 903336"/>
                <a:gd name="connsiteY3" fmla="*/ 38792 h 753687"/>
                <a:gd name="connsiteX4" fmla="*/ 737081 w 903336"/>
                <a:gd name="connsiteY4" fmla="*/ 49876 h 753687"/>
                <a:gd name="connsiteX5" fmla="*/ 753707 w 903336"/>
                <a:gd name="connsiteY5" fmla="*/ 55418 h 753687"/>
                <a:gd name="connsiteX6" fmla="*/ 814667 w 903336"/>
                <a:gd name="connsiteY6" fmla="*/ 72043 h 753687"/>
                <a:gd name="connsiteX7" fmla="*/ 847918 w 903336"/>
                <a:gd name="connsiteY7" fmla="*/ 99752 h 753687"/>
                <a:gd name="connsiteX8" fmla="*/ 870085 w 903336"/>
                <a:gd name="connsiteY8" fmla="*/ 138545 h 753687"/>
                <a:gd name="connsiteX9" fmla="*/ 881169 w 903336"/>
                <a:gd name="connsiteY9" fmla="*/ 155170 h 753687"/>
                <a:gd name="connsiteX10" fmla="*/ 892252 w 903336"/>
                <a:gd name="connsiteY10" fmla="*/ 188421 h 753687"/>
                <a:gd name="connsiteX11" fmla="*/ 903336 w 903336"/>
                <a:gd name="connsiteY11" fmla="*/ 238298 h 753687"/>
                <a:gd name="connsiteX12" fmla="*/ 897794 w 903336"/>
                <a:gd name="connsiteY12" fmla="*/ 310341 h 753687"/>
                <a:gd name="connsiteX13" fmla="*/ 886710 w 903336"/>
                <a:gd name="connsiteY13" fmla="*/ 326967 h 753687"/>
                <a:gd name="connsiteX14" fmla="*/ 809125 w 903336"/>
                <a:gd name="connsiteY14" fmla="*/ 371301 h 753687"/>
                <a:gd name="connsiteX15" fmla="*/ 753707 w 903336"/>
                <a:gd name="connsiteY15" fmla="*/ 399010 h 753687"/>
                <a:gd name="connsiteX16" fmla="*/ 703830 w 903336"/>
                <a:gd name="connsiteY16" fmla="*/ 410094 h 753687"/>
                <a:gd name="connsiteX17" fmla="*/ 687205 w 903336"/>
                <a:gd name="connsiteY17" fmla="*/ 415636 h 753687"/>
                <a:gd name="connsiteX18" fmla="*/ 642870 w 903336"/>
                <a:gd name="connsiteY18" fmla="*/ 426720 h 753687"/>
                <a:gd name="connsiteX19" fmla="*/ 620703 w 903336"/>
                <a:gd name="connsiteY19" fmla="*/ 432261 h 753687"/>
                <a:gd name="connsiteX20" fmla="*/ 576369 w 903336"/>
                <a:gd name="connsiteY20" fmla="*/ 437803 h 753687"/>
                <a:gd name="connsiteX21" fmla="*/ 532034 w 903336"/>
                <a:gd name="connsiteY21" fmla="*/ 448887 h 753687"/>
                <a:gd name="connsiteX22" fmla="*/ 504325 w 903336"/>
                <a:gd name="connsiteY22" fmla="*/ 454429 h 753687"/>
                <a:gd name="connsiteX23" fmla="*/ 459990 w 903336"/>
                <a:gd name="connsiteY23" fmla="*/ 465512 h 753687"/>
                <a:gd name="connsiteX24" fmla="*/ 426739 w 903336"/>
                <a:gd name="connsiteY24" fmla="*/ 471054 h 753687"/>
                <a:gd name="connsiteX25" fmla="*/ 349154 w 903336"/>
                <a:gd name="connsiteY25" fmla="*/ 482138 h 753687"/>
                <a:gd name="connsiteX26" fmla="*/ 321445 w 903336"/>
                <a:gd name="connsiteY26" fmla="*/ 487680 h 753687"/>
                <a:gd name="connsiteX27" fmla="*/ 249401 w 903336"/>
                <a:gd name="connsiteY27" fmla="*/ 498763 h 753687"/>
                <a:gd name="connsiteX28" fmla="*/ 205067 w 903336"/>
                <a:gd name="connsiteY28" fmla="*/ 509847 h 753687"/>
                <a:gd name="connsiteX29" fmla="*/ 188441 w 903336"/>
                <a:gd name="connsiteY29" fmla="*/ 520930 h 753687"/>
                <a:gd name="connsiteX30" fmla="*/ 171816 w 903336"/>
                <a:gd name="connsiteY30" fmla="*/ 526472 h 753687"/>
                <a:gd name="connsiteX31" fmla="*/ 121939 w 903336"/>
                <a:gd name="connsiteY31" fmla="*/ 537556 h 753687"/>
                <a:gd name="connsiteX32" fmla="*/ 99772 w 903336"/>
                <a:gd name="connsiteY32" fmla="*/ 543098 h 753687"/>
                <a:gd name="connsiteX33" fmla="*/ 77605 w 903336"/>
                <a:gd name="connsiteY33" fmla="*/ 554181 h 753687"/>
                <a:gd name="connsiteX34" fmla="*/ 60979 w 903336"/>
                <a:gd name="connsiteY34" fmla="*/ 559723 h 753687"/>
                <a:gd name="connsiteX35" fmla="*/ 44354 w 903336"/>
                <a:gd name="connsiteY35" fmla="*/ 570807 h 753687"/>
                <a:gd name="connsiteX36" fmla="*/ 11103 w 903336"/>
                <a:gd name="connsiteY36" fmla="*/ 604058 h 753687"/>
                <a:gd name="connsiteX37" fmla="*/ 19 w 903336"/>
                <a:gd name="connsiteY37" fmla="*/ 642850 h 753687"/>
                <a:gd name="connsiteX38" fmla="*/ 22187 w 903336"/>
                <a:gd name="connsiteY38" fmla="*/ 698269 h 753687"/>
                <a:gd name="connsiteX39" fmla="*/ 55438 w 903336"/>
                <a:gd name="connsiteY39" fmla="*/ 731520 h 753687"/>
                <a:gd name="connsiteX40" fmla="*/ 72063 w 903336"/>
                <a:gd name="connsiteY40" fmla="*/ 748145 h 753687"/>
                <a:gd name="connsiteX41" fmla="*/ 88689 w 903336"/>
                <a:gd name="connsiteY41" fmla="*/ 753687 h 75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903336" h="753687">
                  <a:moveTo>
                    <a:pt x="426739" y="0"/>
                  </a:moveTo>
                  <a:cubicBezTo>
                    <a:pt x="489246" y="6466"/>
                    <a:pt x="594379" y="15240"/>
                    <a:pt x="665038" y="27709"/>
                  </a:cubicBezTo>
                  <a:cubicBezTo>
                    <a:pt x="670790" y="28724"/>
                    <a:pt x="676046" y="31645"/>
                    <a:pt x="681663" y="33250"/>
                  </a:cubicBezTo>
                  <a:cubicBezTo>
                    <a:pt x="688986" y="35342"/>
                    <a:pt x="696535" y="36603"/>
                    <a:pt x="703830" y="38792"/>
                  </a:cubicBezTo>
                  <a:cubicBezTo>
                    <a:pt x="715020" y="42149"/>
                    <a:pt x="725997" y="46181"/>
                    <a:pt x="737081" y="49876"/>
                  </a:cubicBezTo>
                  <a:cubicBezTo>
                    <a:pt x="742623" y="51723"/>
                    <a:pt x="748040" y="54001"/>
                    <a:pt x="753707" y="55418"/>
                  </a:cubicBezTo>
                  <a:cubicBezTo>
                    <a:pt x="803708" y="67918"/>
                    <a:pt x="783590" y="61684"/>
                    <a:pt x="814667" y="72043"/>
                  </a:cubicBezTo>
                  <a:cubicBezTo>
                    <a:pt x="831011" y="82940"/>
                    <a:pt x="834586" y="83754"/>
                    <a:pt x="847918" y="99752"/>
                  </a:cubicBezTo>
                  <a:cubicBezTo>
                    <a:pt x="860188" y="114476"/>
                    <a:pt x="860234" y="121306"/>
                    <a:pt x="870085" y="138545"/>
                  </a:cubicBezTo>
                  <a:cubicBezTo>
                    <a:pt x="873390" y="144328"/>
                    <a:pt x="877474" y="149628"/>
                    <a:pt x="881169" y="155170"/>
                  </a:cubicBezTo>
                  <a:cubicBezTo>
                    <a:pt x="884863" y="166254"/>
                    <a:pt x="890331" y="176897"/>
                    <a:pt x="892252" y="188421"/>
                  </a:cubicBezTo>
                  <a:cubicBezTo>
                    <a:pt x="898754" y="227434"/>
                    <a:pt x="894241" y="211012"/>
                    <a:pt x="903336" y="238298"/>
                  </a:cubicBezTo>
                  <a:cubicBezTo>
                    <a:pt x="901489" y="262312"/>
                    <a:pt x="902233" y="286668"/>
                    <a:pt x="897794" y="310341"/>
                  </a:cubicBezTo>
                  <a:cubicBezTo>
                    <a:pt x="896566" y="316888"/>
                    <a:pt x="891723" y="322581"/>
                    <a:pt x="886710" y="326967"/>
                  </a:cubicBezTo>
                  <a:cubicBezTo>
                    <a:pt x="865823" y="345243"/>
                    <a:pt x="832987" y="359370"/>
                    <a:pt x="809125" y="371301"/>
                  </a:cubicBezTo>
                  <a:lnTo>
                    <a:pt x="753707" y="399010"/>
                  </a:lnTo>
                  <a:cubicBezTo>
                    <a:pt x="734664" y="402819"/>
                    <a:pt x="722089" y="404877"/>
                    <a:pt x="703830" y="410094"/>
                  </a:cubicBezTo>
                  <a:cubicBezTo>
                    <a:pt x="698213" y="411699"/>
                    <a:pt x="692841" y="414099"/>
                    <a:pt x="687205" y="415636"/>
                  </a:cubicBezTo>
                  <a:cubicBezTo>
                    <a:pt x="672509" y="419644"/>
                    <a:pt x="657648" y="423026"/>
                    <a:pt x="642870" y="426720"/>
                  </a:cubicBezTo>
                  <a:cubicBezTo>
                    <a:pt x="635481" y="428567"/>
                    <a:pt x="628261" y="431316"/>
                    <a:pt x="620703" y="432261"/>
                  </a:cubicBezTo>
                  <a:cubicBezTo>
                    <a:pt x="605925" y="434108"/>
                    <a:pt x="591007" y="435058"/>
                    <a:pt x="576369" y="437803"/>
                  </a:cubicBezTo>
                  <a:cubicBezTo>
                    <a:pt x="561397" y="440610"/>
                    <a:pt x="546971" y="445899"/>
                    <a:pt x="532034" y="448887"/>
                  </a:cubicBezTo>
                  <a:cubicBezTo>
                    <a:pt x="522798" y="450734"/>
                    <a:pt x="513503" y="452311"/>
                    <a:pt x="504325" y="454429"/>
                  </a:cubicBezTo>
                  <a:cubicBezTo>
                    <a:pt x="489482" y="457854"/>
                    <a:pt x="475016" y="463008"/>
                    <a:pt x="459990" y="465512"/>
                  </a:cubicBezTo>
                  <a:lnTo>
                    <a:pt x="426739" y="471054"/>
                  </a:lnTo>
                  <a:cubicBezTo>
                    <a:pt x="400904" y="474929"/>
                    <a:pt x="374771" y="477014"/>
                    <a:pt x="349154" y="482138"/>
                  </a:cubicBezTo>
                  <a:cubicBezTo>
                    <a:pt x="339918" y="483985"/>
                    <a:pt x="330736" y="486132"/>
                    <a:pt x="321445" y="487680"/>
                  </a:cubicBezTo>
                  <a:cubicBezTo>
                    <a:pt x="297478" y="491674"/>
                    <a:pt x="273269" y="494217"/>
                    <a:pt x="249401" y="498763"/>
                  </a:cubicBezTo>
                  <a:cubicBezTo>
                    <a:pt x="234437" y="501613"/>
                    <a:pt x="205067" y="509847"/>
                    <a:pt x="205067" y="509847"/>
                  </a:cubicBezTo>
                  <a:cubicBezTo>
                    <a:pt x="199525" y="513541"/>
                    <a:pt x="194398" y="517951"/>
                    <a:pt x="188441" y="520930"/>
                  </a:cubicBezTo>
                  <a:cubicBezTo>
                    <a:pt x="183216" y="523542"/>
                    <a:pt x="177433" y="524867"/>
                    <a:pt x="171816" y="526472"/>
                  </a:cubicBezTo>
                  <a:cubicBezTo>
                    <a:pt x="148163" y="533230"/>
                    <a:pt x="147654" y="531842"/>
                    <a:pt x="121939" y="537556"/>
                  </a:cubicBezTo>
                  <a:cubicBezTo>
                    <a:pt x="114504" y="539208"/>
                    <a:pt x="106903" y="540424"/>
                    <a:pt x="99772" y="543098"/>
                  </a:cubicBezTo>
                  <a:cubicBezTo>
                    <a:pt x="92037" y="545999"/>
                    <a:pt x="85198" y="550927"/>
                    <a:pt x="77605" y="554181"/>
                  </a:cubicBezTo>
                  <a:cubicBezTo>
                    <a:pt x="72236" y="556482"/>
                    <a:pt x="66521" y="557876"/>
                    <a:pt x="60979" y="559723"/>
                  </a:cubicBezTo>
                  <a:cubicBezTo>
                    <a:pt x="55437" y="563418"/>
                    <a:pt x="49332" y="566382"/>
                    <a:pt x="44354" y="570807"/>
                  </a:cubicBezTo>
                  <a:cubicBezTo>
                    <a:pt x="32639" y="581221"/>
                    <a:pt x="11103" y="604058"/>
                    <a:pt x="11103" y="604058"/>
                  </a:cubicBezTo>
                  <a:cubicBezTo>
                    <a:pt x="8871" y="610755"/>
                    <a:pt x="-478" y="637382"/>
                    <a:pt x="19" y="642850"/>
                  </a:cubicBezTo>
                  <a:cubicBezTo>
                    <a:pt x="1703" y="661373"/>
                    <a:pt x="9205" y="683664"/>
                    <a:pt x="22187" y="698269"/>
                  </a:cubicBezTo>
                  <a:cubicBezTo>
                    <a:pt x="32601" y="709984"/>
                    <a:pt x="44354" y="720436"/>
                    <a:pt x="55438" y="731520"/>
                  </a:cubicBezTo>
                  <a:cubicBezTo>
                    <a:pt x="60980" y="737062"/>
                    <a:pt x="64628" y="745667"/>
                    <a:pt x="72063" y="748145"/>
                  </a:cubicBezTo>
                  <a:lnTo>
                    <a:pt x="88689" y="753687"/>
                  </a:lnTo>
                </a:path>
              </a:pathLst>
            </a:custGeom>
            <a:noFill/>
            <a:ln w="3175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triangle" w="med" len="med"/>
            </a:ln>
            <a:effectLst>
              <a:glow rad="25400">
                <a:schemeClr val="tx1"/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89520" y="53035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9520" y="53035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23845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Generic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Type casting needed to deal with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 (raw address)</a:t>
            </a:r>
          </a:p>
          <a:p>
            <a:pPr lvl="1"/>
            <a:r>
              <a:rPr lang="en-US" dirty="0"/>
              <a:t>Before pushing, need to convert to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</a:p>
          <a:p>
            <a:pPr lvl="1"/>
            <a:r>
              <a:rPr lang="en-US" dirty="0"/>
              <a:t>Convert back to data type when accessing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743200"/>
            <a:ext cx="7863840" cy="402336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assume last slide’s code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hello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"Hi there!"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goodbye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"Bye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(void*)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hello);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(void*)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goodbye);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"payload: '%s'\n"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(char*)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((list-&gt;next)-&gt;element) 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20" y="636645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manual_list_void.c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76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 defines:</a:t>
            </a:r>
          </a:p>
          <a:p>
            <a:pPr lvl="1"/>
            <a:r>
              <a:rPr lang="en-US" dirty="0"/>
              <a:t>A new structured type Point</a:t>
            </a:r>
          </a:p>
          <a:p>
            <a:pPr lvl="2"/>
            <a:r>
              <a:rPr lang="en-US" dirty="0"/>
              <a:t>Represent it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s for the x and y coordinates</a:t>
            </a:r>
          </a:p>
          <a:p>
            <a:pPr lvl="1"/>
            <a:r>
              <a:rPr lang="en-US" dirty="0"/>
              <a:t>A new structured type Rectangle</a:t>
            </a:r>
          </a:p>
          <a:p>
            <a:pPr lvl="2"/>
            <a:r>
              <a:rPr lang="en-US" dirty="0"/>
              <a:t>Assume its sides are parallel to the x-axis and y-axis</a:t>
            </a:r>
          </a:p>
          <a:p>
            <a:pPr lvl="2"/>
            <a:r>
              <a:rPr lang="en-US" dirty="0"/>
              <a:t>Represent it with the bottom-left and top-right Points</a:t>
            </a:r>
          </a:p>
          <a:p>
            <a:pPr lvl="1"/>
            <a:r>
              <a:rPr lang="en-US" dirty="0"/>
              <a:t>A function that computes and returns the area of a Rectangle</a:t>
            </a:r>
          </a:p>
          <a:p>
            <a:pPr lvl="1"/>
            <a:r>
              <a:rPr lang="en-US" dirty="0"/>
              <a:t>A function that tests whether a Point is inside of a Rectangle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949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Implement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err="1"/>
              <a:t>AllocSet</a:t>
            </a:r>
            <a:r>
              <a:rPr lang="en-US" dirty="0"/>
              <a:t>() needs to use </a:t>
            </a:r>
            <a:r>
              <a:rPr lang="en-US" dirty="0" err="1"/>
              <a:t>malloc</a:t>
            </a:r>
            <a:r>
              <a:rPr lang="en-US" dirty="0"/>
              <a:t> twice: once to allocate a new </a:t>
            </a:r>
            <a:r>
              <a:rPr lang="en-US" dirty="0" err="1"/>
              <a:t>ComplexSet</a:t>
            </a:r>
            <a:r>
              <a:rPr lang="en-US" dirty="0"/>
              <a:t> and once to allocate the “points” field inside it</a:t>
            </a:r>
          </a:p>
          <a:p>
            <a:pPr lvl="1"/>
            <a:r>
              <a:rPr lang="en-US" dirty="0" err="1"/>
              <a:t>FreeSet</a:t>
            </a:r>
            <a:r>
              <a:rPr lang="en-US" dirty="0"/>
              <a:t>() needs to use free twice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554480" y="3383280"/>
            <a:ext cx="6217920" cy="301752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real component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imaginary component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complex_set_st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num_points_in_set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Complex*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points;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 array of Complex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 err="1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ComplexSet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ComplexSet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set);</a:t>
            </a:r>
          </a:p>
        </p:txBody>
      </p:sp>
    </p:spTree>
    <p:extLst>
      <p:ext uri="{BB962C8B-B14F-4D97-AF65-F5344CB8AC3E}">
        <p14:creationId xmlns:p14="http://schemas.microsoft.com/office/powerpoint/2010/main" val="24792650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 the linked list program we covered in class:</a:t>
            </a:r>
          </a:p>
          <a:p>
            <a:pPr lvl="1"/>
            <a:r>
              <a:rPr lang="en-US" dirty="0"/>
              <a:t>Add a function that returns the number of elements in a list</a:t>
            </a:r>
          </a:p>
          <a:p>
            <a:pPr lvl="1"/>
            <a:r>
              <a:rPr lang="en-US" dirty="0"/>
              <a:t>Implement a program that builds a list of lists</a:t>
            </a:r>
          </a:p>
          <a:p>
            <a:pPr lvl="2"/>
            <a:r>
              <a:rPr lang="en-US" i="1" dirty="0"/>
              <a:t>i.e.</a:t>
            </a:r>
            <a:r>
              <a:rPr lang="en-US" dirty="0"/>
              <a:t> it builds a linked list where each element is a (different) linked list</a:t>
            </a:r>
          </a:p>
          <a:p>
            <a:pPr lvl="1"/>
            <a:r>
              <a:rPr lang="en-US" dirty="0"/>
              <a:t>Bonus:  design and implement a “Pop” function</a:t>
            </a:r>
          </a:p>
          <a:p>
            <a:pPr lvl="2"/>
            <a:r>
              <a:rPr lang="en-US" dirty="0"/>
              <a:t>Removes an element from the head of the list</a:t>
            </a:r>
          </a:p>
          <a:p>
            <a:pPr lvl="2"/>
            <a:r>
              <a:rPr lang="en-US" dirty="0"/>
              <a:t>Make sure your linked list code, and customers’ code that uses it, contains no memory leaks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3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Heap-allocated Memory</a:t>
            </a:r>
            <a:endParaRPr lang="en-US" dirty="0"/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Memory leaks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s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</a:p>
          <a:p>
            <a:r>
              <a:rPr lang="en-US" dirty="0"/>
              <a:t>Implementing Data Structures in C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75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Allocation Function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malloc:</a:t>
            </a:r>
          </a:p>
          <a:p>
            <a:pPr lvl="1"/>
            <a:r>
              <a:rPr lang="en-US" dirty="0"/>
              <a:t>Returns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 to uninitialized heap memory</a:t>
            </a:r>
          </a:p>
          <a:p>
            <a:pPr lvl="2"/>
            <a:r>
              <a:rPr lang="en-US" dirty="0"/>
              <a:t>Returns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to indicate failure</a:t>
            </a:r>
          </a:p>
          <a:p>
            <a:pPr lvl="1"/>
            <a:r>
              <a:rPr lang="en-US" dirty="0"/>
              <a:t>Should use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explicit cast; error check return value</a:t>
            </a:r>
          </a:p>
          <a:p>
            <a:pPr lvl="1"/>
            <a:endParaRPr lang="en-US" dirty="0"/>
          </a:p>
          <a:p>
            <a:r>
              <a:rPr lang="en-US" dirty="0"/>
              <a:t>free:</a:t>
            </a:r>
          </a:p>
          <a:p>
            <a:pPr lvl="1"/>
            <a:r>
              <a:rPr lang="en-US" dirty="0"/>
              <a:t>Pointer </a:t>
            </a:r>
            <a:r>
              <a:rPr lang="en-US" i="1" dirty="0"/>
              <a:t>must</a:t>
            </a:r>
            <a:r>
              <a:rPr lang="en-US" dirty="0"/>
              <a:t> point to the first byte of heap-allocated memory</a:t>
            </a:r>
          </a:p>
          <a:p>
            <a:pPr lvl="2"/>
            <a:r>
              <a:rPr lang="en-US" dirty="0"/>
              <a:t>Will do nothing if passed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lvl="1"/>
            <a:r>
              <a:rPr lang="en-US" dirty="0"/>
              <a:t>Undefined behavior (often program crash) otherwise</a:t>
            </a:r>
          </a:p>
          <a:p>
            <a:pPr lvl="1"/>
            <a:r>
              <a:rPr lang="en-US" dirty="0"/>
              <a:t>Doesn’t change the value of the pointer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5</a:t>
            </a:fld>
            <a:endParaRPr lang="en-US"/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DE3E7B38-35A7-45D0-AE5A-3E3A746BB3B3}"/>
              </a:ext>
            </a:extLst>
          </p:cNvPr>
          <p:cNvSpPr/>
          <p:nvPr/>
        </p:nvSpPr>
        <p:spPr bwMode="auto">
          <a:xfrm>
            <a:off x="2011680" y="1371600"/>
            <a:ext cx="585216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type*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size in bytes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D00DC73E-D336-4EAD-BC4A-A1F70B3457AD}"/>
              </a:ext>
            </a:extLst>
          </p:cNvPr>
          <p:cNvSpPr/>
          <p:nvPr/>
        </p:nvSpPr>
        <p:spPr bwMode="auto">
          <a:xfrm>
            <a:off x="2011680" y="3438144"/>
            <a:ext cx="283464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(pointer);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014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/>
              <a:t>Which line below is first </a:t>
            </a:r>
            <a:r>
              <a:rPr lang="en-US" i="1" dirty="0"/>
              <a:t>guaranteed</a:t>
            </a:r>
            <a:r>
              <a:rPr lang="en-US" dirty="0"/>
              <a:t> to cause either an error or undefined behavior?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Line 1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Line 4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Line 6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Line 7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566160" y="3054096"/>
            <a:ext cx="4754880" cy="365760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 = b+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(&amp;(a[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17520" y="2377440"/>
            <a:ext cx="54864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1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4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1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2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3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4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5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6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7</a:t>
            </a:r>
          </a:p>
          <a:p>
            <a:pPr algn="r"/>
            <a:endParaRPr lang="en-US" sz="1600" b="1" dirty="0" err="1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2FD87B4-028D-4CA2-AB4B-F823E50D1712}"/>
                  </a:ext>
                </a:extLst>
              </p14:cNvPr>
              <p14:cNvContentPartPr/>
              <p14:nvPr/>
            </p14:nvContentPartPr>
            <p14:xfrm>
              <a:off x="357120" y="3120480"/>
              <a:ext cx="8247600" cy="28224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2FD87B4-028D-4CA2-AB4B-F823E50D171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7760" y="3111120"/>
                <a:ext cx="8266320" cy="284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8913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Corruption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There are all sorts of ways to corrupt memory in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737360" y="2103120"/>
            <a:ext cx="6583680" cy="457200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assign past the end of an array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assume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zeros out memory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 = b+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mess up your pointer arithmetic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(&amp;(a[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free something not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malloc'ed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double-free the same block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use a freed pointer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any many more!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309360"/>
            <a:ext cx="1737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memcorrupt.c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70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066FF"/>
                </a:solidFill>
              </a:rPr>
              <a:t>memory leak </a:t>
            </a:r>
            <a:r>
              <a:rPr lang="en-US" dirty="0"/>
              <a:t>occurs when code fails to deallocate dynamically-allocated memory that is no longer used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forget to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/>
              <a:t> </a:t>
            </a:r>
            <a:r>
              <a:rPr lang="en-US" dirty="0" err="1"/>
              <a:t>malloc-ed</a:t>
            </a:r>
            <a:r>
              <a:rPr lang="en-US" dirty="0"/>
              <a:t> block, lose/change pointer to </a:t>
            </a:r>
            <a:r>
              <a:rPr lang="en-US" dirty="0" err="1"/>
              <a:t>malloc-ed</a:t>
            </a:r>
            <a:r>
              <a:rPr lang="en-US" dirty="0"/>
              <a:t> block</a:t>
            </a:r>
          </a:p>
          <a:p>
            <a:pPr lvl="3"/>
            <a:endParaRPr lang="en-US" dirty="0"/>
          </a:p>
          <a:p>
            <a:r>
              <a:rPr lang="en-US" dirty="0"/>
              <a:t>What happens: program’s VM footprint will keep growing</a:t>
            </a:r>
          </a:p>
          <a:p>
            <a:pPr lvl="1"/>
            <a:r>
              <a:rPr lang="en-US" dirty="0"/>
              <a:t>This might be OK for </a:t>
            </a:r>
            <a:r>
              <a:rPr lang="en-US" i="1" dirty="0"/>
              <a:t>short-lived</a:t>
            </a:r>
            <a:r>
              <a:rPr lang="en-US" dirty="0"/>
              <a:t> program, since all memory is deallocated when program ends</a:t>
            </a:r>
          </a:p>
          <a:p>
            <a:pPr lvl="1"/>
            <a:r>
              <a:rPr lang="en-US" dirty="0"/>
              <a:t>Usually has bad repercussions for </a:t>
            </a:r>
            <a:r>
              <a:rPr lang="en-US" i="1" dirty="0"/>
              <a:t>long-lived</a:t>
            </a:r>
            <a:r>
              <a:rPr lang="en-US" dirty="0"/>
              <a:t> programs</a:t>
            </a:r>
          </a:p>
          <a:p>
            <a:pPr lvl="2"/>
            <a:r>
              <a:rPr lang="en-US" dirty="0"/>
              <a:t>Might slow down over time (</a:t>
            </a:r>
            <a:r>
              <a:rPr lang="en-US" i="1" dirty="0"/>
              <a:t>e.g.</a:t>
            </a:r>
            <a:r>
              <a:rPr lang="en-US" dirty="0"/>
              <a:t> lead to VM thrashing)</a:t>
            </a:r>
          </a:p>
          <a:p>
            <a:pPr lvl="2"/>
            <a:r>
              <a:rPr lang="en-US" dirty="0"/>
              <a:t>Might exhaust all available memory and crash</a:t>
            </a:r>
          </a:p>
          <a:p>
            <a:pPr lvl="2"/>
            <a:r>
              <a:rPr lang="en-US" dirty="0"/>
              <a:t>Other programs might get starved of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9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Heap-allocated Memory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</a:p>
          <a:p>
            <a:pPr lvl="1"/>
            <a:r>
              <a:rPr lang="en-US" dirty="0"/>
              <a:t>Memory leaks</a:t>
            </a:r>
          </a:p>
          <a:p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b="1" dirty="0">
                <a:solidFill>
                  <a:srgbClr val="4B2A85"/>
                </a:solidFill>
              </a:rPr>
              <a:t>s and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</a:p>
          <a:p>
            <a:r>
              <a:rPr lang="en-US" dirty="0"/>
              <a:t>Implementing Data Structures in C</a:t>
            </a:r>
          </a:p>
          <a:p>
            <a:endParaRPr lang="en-US" b="1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37845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4FC5006-834D-4A11-9A19-A28E77026514}" vid="{707A0DD7-2910-4516-9D32-A0CE1886E1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UWTheme-333-Sp19</Template>
  <TotalTime>8720</TotalTime>
  <Words>4809</Words>
  <Application>Microsoft Office PowerPoint</Application>
  <PresentationFormat>On-screen Show (4:3)</PresentationFormat>
  <Paragraphs>886</Paragraphs>
  <Slides>39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Arial</vt:lpstr>
      <vt:lpstr>Arial Narrow</vt:lpstr>
      <vt:lpstr>Calibri</vt:lpstr>
      <vt:lpstr>Cambria Math</vt:lpstr>
      <vt:lpstr>CMU Bright</vt:lpstr>
      <vt:lpstr>Courier New</vt:lpstr>
      <vt:lpstr>Roboto Regular</vt:lpstr>
      <vt:lpstr>Times New Roman</vt:lpstr>
      <vt:lpstr>Wingdings</vt:lpstr>
      <vt:lpstr>UWTheme-333-Sp18</vt:lpstr>
      <vt:lpstr>Data Structures CSE 333 Winter 2020</vt:lpstr>
      <vt:lpstr>Administrivia</vt:lpstr>
      <vt:lpstr>Administrivia</vt:lpstr>
      <vt:lpstr>Lecture Outline</vt:lpstr>
      <vt:lpstr>Dynamic Allocation Function Review</vt:lpstr>
      <vt:lpstr>Polling Question</vt:lpstr>
      <vt:lpstr>Memory Corruption</vt:lpstr>
      <vt:lpstr>Memory Leak</vt:lpstr>
      <vt:lpstr>Lecture Outline</vt:lpstr>
      <vt:lpstr>Structured Data</vt:lpstr>
      <vt:lpstr>Using structs</vt:lpstr>
      <vt:lpstr>Copy by Assignment</vt:lpstr>
      <vt:lpstr>typedef</vt:lpstr>
      <vt:lpstr>Dynamically-allocated Structs</vt:lpstr>
      <vt:lpstr>Structs as Arguments</vt:lpstr>
      <vt:lpstr>Returning Structs</vt:lpstr>
      <vt:lpstr>Pass Copy of Struct or Pointer?</vt:lpstr>
      <vt:lpstr>Lecture Outline</vt:lpstr>
      <vt:lpstr>Simple Linked List in C</vt:lpstr>
      <vt:lpstr>Linked List Node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A Generic Linked List</vt:lpstr>
      <vt:lpstr>Using a Generic Linked List</vt:lpstr>
      <vt:lpstr>Extra Exercise #1</vt:lpstr>
      <vt:lpstr>Extra Exercise #2</vt:lpstr>
      <vt:lpstr>Extra Exercise #3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CSE333 Wi20 Lec04 - Data Structures</dc:title>
  <dc:creator>Justin Hsia</dc:creator>
  <cp:lastModifiedBy>Justin Hsia</cp:lastModifiedBy>
  <cp:revision>161</cp:revision>
  <cp:lastPrinted>2020-01-13T10:54:49Z</cp:lastPrinted>
  <dcterms:created xsi:type="dcterms:W3CDTF">2018-03-23T22:18:17Z</dcterms:created>
  <dcterms:modified xsi:type="dcterms:W3CDTF">2020-01-13T23:47:43Z</dcterms:modified>
</cp:coreProperties>
</file>