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ink/ink2.xml" ContentType="application/inkml+xml"/>
  <Override PartName="/ppt/notesSlides/notesSlide8.xml" ContentType="application/vnd.openxmlformats-officedocument.presentationml.notesSlide+xml"/>
  <Override PartName="/ppt/ink/ink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2.xml" ContentType="application/vnd.openxmlformats-officedocument.presentationml.notesSlide+xml"/>
  <Override PartName="/ppt/ink/ink4.xml" ContentType="application/inkml+xml"/>
  <Override PartName="/ppt/notesSlides/notesSlide13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42.xml" ContentType="application/vnd.openxmlformats-officedocument.presentationml.tags+xml"/>
  <Override PartName="/ppt/notesSlides/notesSlide25.xml" ContentType="application/vnd.openxmlformats-officedocument.presentationml.notesSlide+xml"/>
  <Override PartName="/ppt/tags/tag43.xml" ContentType="application/vnd.openxmlformats-officedocument.presentationml.tags+xml"/>
  <Override PartName="/ppt/notesSlides/notesSlide26.xml" ContentType="application/vnd.openxmlformats-officedocument.presentationml.notesSlide+xml"/>
  <Override PartName="/ppt/tags/tag44.xml" ContentType="application/vnd.openxmlformats-officedocument.presentationml.tags+xml"/>
  <Override PartName="/ppt/notesSlides/notesSlide27.xml" ContentType="application/vnd.openxmlformats-officedocument.presentationml.notesSlide+xml"/>
  <Override PartName="/ppt/ink/ink7.xml" ContentType="application/inkml+xml"/>
  <Override PartName="/ppt/tags/tag45.xml" ContentType="application/vnd.openxmlformats-officedocument.presentationml.tags+xml"/>
  <Override PartName="/ppt/notesSlides/notesSlide28.xml" ContentType="application/vnd.openxmlformats-officedocument.presentationml.notesSlide+xml"/>
  <Override PartName="/ppt/ink/ink8.xml" ContentType="application/inkml+xml"/>
  <Override PartName="/ppt/tags/tag46.xml" ContentType="application/vnd.openxmlformats-officedocument.presentationml.tags+xml"/>
  <Override PartName="/ppt/notesSlides/notesSlide29.xml" ContentType="application/vnd.openxmlformats-officedocument.presentationml.notesSlide+xml"/>
  <Override PartName="/ppt/ink/ink9.xml" ContentType="application/inkml+xml"/>
  <Override PartName="/ppt/tags/tag47.xml" ContentType="application/vnd.openxmlformats-officedocument.presentationml.tags+xml"/>
  <Override PartName="/ppt/notesSlides/notesSlide30.xml" ContentType="application/vnd.openxmlformats-officedocument.presentationml.notesSlide+xml"/>
  <Override PartName="/ppt/tags/tag48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ink/ink10.xml" ContentType="application/inkml+xml"/>
  <Override PartName="/ppt/tags/tag49.xml" ContentType="application/vnd.openxmlformats-officedocument.presentationml.tags+xml"/>
  <Override PartName="/ppt/notesSlides/notesSlide33.xml" ContentType="application/vnd.openxmlformats-officedocument.presentationml.notesSlide+xml"/>
  <Override PartName="/ppt/tags/tag50.xml" ContentType="application/vnd.openxmlformats-officedocument.presentationml.tags+xml"/>
  <Override PartName="/ppt/notesSlides/notesSlide34.xml" ContentType="application/vnd.openxmlformats-officedocument.presentationml.notesSlide+xml"/>
  <Override PartName="/ppt/ink/ink11.xml" ContentType="application/inkml+xml"/>
  <Override PartName="/ppt/tags/tag51.xml" ContentType="application/vnd.openxmlformats-officedocument.presentationml.tags+xml"/>
  <Override PartName="/ppt/notesSlides/notesSlide35.xml" ContentType="application/vnd.openxmlformats-officedocument.presentationml.notesSlide+xml"/>
  <Override PartName="/ppt/ink/ink12.xml" ContentType="application/inkml+xml"/>
  <Override PartName="/ppt/tags/tag52.xml" ContentType="application/vnd.openxmlformats-officedocument.presentationml.tags+xml"/>
  <Override PartName="/ppt/notesSlides/notesSlide36.xml" ContentType="application/vnd.openxmlformats-officedocument.presentationml.notesSlide+xml"/>
  <Override PartName="/ppt/ink/ink13.xml" ContentType="application/inkml+xml"/>
  <Override PartName="/ppt/tags/tag53.xml" ContentType="application/vnd.openxmlformats-officedocument.presentationml.tags+xml"/>
  <Override PartName="/ppt/notesSlides/notesSlide37.xml" ContentType="application/vnd.openxmlformats-officedocument.presentationml.notesSlide+xml"/>
  <Override PartName="/ppt/tags/tag54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ink/ink14.xml" ContentType="application/inkml+xml"/>
  <Override PartName="/ppt/notesSlides/notesSlide41.xml" ContentType="application/vnd.openxmlformats-officedocument.presentationml.notesSlide+xml"/>
  <Override PartName="/ppt/ink/ink15.xml" ContentType="application/inkml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ink/ink16.xml" ContentType="application/inkml+xml"/>
  <Override PartName="/ppt/notesSlides/notesSlide44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notesSlides/notesSlide45.xml" ContentType="application/vnd.openxmlformats-officedocument.presentationml.notesSlide+xml"/>
  <Override PartName="/ppt/ink/ink20.xml" ContentType="application/inkml+xml"/>
  <Override PartName="/ppt/notesSlides/notesSlide46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tags/tag55.xml" ContentType="application/vnd.openxmlformats-officedocument.presentationml.tags+xml"/>
  <Override PartName="/ppt/notesSlides/notesSlide47.xml" ContentType="application/vnd.openxmlformats-officedocument.presentationml.notesSlide+xml"/>
  <Override PartName="/ppt/tags/tag56.xml" ContentType="application/vnd.openxmlformats-officedocument.presentationml.tags+xml"/>
  <Override PartName="/ppt/ink/ink23.xml" ContentType="application/inkml+xml"/>
  <Override PartName="/ppt/tags/tag57.xml" ContentType="application/vnd.openxmlformats-officedocument.presentationml.tags+xml"/>
  <Override PartName="/ppt/ink/ink24.xml" ContentType="application/inkml+xml"/>
  <Override PartName="/ppt/tags/tag58.xml" ContentType="application/vnd.openxmlformats-officedocument.presentationml.tags+xml"/>
  <Override PartName="/ppt/ink/ink25.xml" ContentType="application/inkml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ink/ink26.xml" ContentType="application/inkml+xml"/>
  <Override PartName="/ppt/tags/tag61.xml" ContentType="application/vnd.openxmlformats-officedocument.presentationml.tags+xml"/>
  <Override PartName="/ppt/notesSlides/notesSlide48.xml" ContentType="application/vnd.openxmlformats-officedocument.presentationml.notesSlide+xml"/>
  <Override PartName="/ppt/tags/tag62.xml" ContentType="application/vnd.openxmlformats-officedocument.presentationml.tags+xml"/>
  <Override PartName="/ppt/ink/ink27.xml" ContentType="application/inkml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ink/ink28.xml" ContentType="application/inkml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70"/>
  </p:notesMasterIdLst>
  <p:handoutMasterIdLst>
    <p:handoutMasterId r:id="rId71"/>
  </p:handoutMasterIdLst>
  <p:sldIdLst>
    <p:sldId id="257" r:id="rId2"/>
    <p:sldId id="258" r:id="rId3"/>
    <p:sldId id="313" r:id="rId4"/>
    <p:sldId id="262" r:id="rId5"/>
    <p:sldId id="259" r:id="rId6"/>
    <p:sldId id="267" r:id="rId7"/>
    <p:sldId id="266" r:id="rId8"/>
    <p:sldId id="273" r:id="rId9"/>
    <p:sldId id="275" r:id="rId10"/>
    <p:sldId id="276" r:id="rId11"/>
    <p:sldId id="279" r:id="rId12"/>
    <p:sldId id="277" r:id="rId13"/>
    <p:sldId id="27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71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289" r:id="rId40"/>
    <p:sldId id="306" r:id="rId41"/>
    <p:sldId id="307" r:id="rId42"/>
    <p:sldId id="290" r:id="rId43"/>
    <p:sldId id="269" r:id="rId44"/>
    <p:sldId id="312" r:id="rId45"/>
    <p:sldId id="314" r:id="rId46"/>
    <p:sldId id="315" r:id="rId47"/>
    <p:sldId id="261" r:id="rId48"/>
    <p:sldId id="316" r:id="rId49"/>
    <p:sldId id="317" r:id="rId50"/>
    <p:sldId id="263" r:id="rId51"/>
    <p:sldId id="264" r:id="rId52"/>
    <p:sldId id="265" r:id="rId53"/>
    <p:sldId id="318" r:id="rId54"/>
    <p:sldId id="268" r:id="rId55"/>
    <p:sldId id="270" r:id="rId56"/>
    <p:sldId id="319" r:id="rId57"/>
    <p:sldId id="272" r:id="rId58"/>
    <p:sldId id="320" r:id="rId59"/>
    <p:sldId id="321" r:id="rId60"/>
    <p:sldId id="274" r:id="rId61"/>
    <p:sldId id="322" r:id="rId62"/>
    <p:sldId id="323" r:id="rId63"/>
    <p:sldId id="324" r:id="rId64"/>
    <p:sldId id="325" r:id="rId65"/>
    <p:sldId id="308" r:id="rId66"/>
    <p:sldId id="309" r:id="rId67"/>
    <p:sldId id="310" r:id="rId68"/>
    <p:sldId id="260" r:id="rId69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FF"/>
    <a:srgbClr val="33997E"/>
    <a:srgbClr val="669900"/>
    <a:srgbClr val="5A5A5A"/>
    <a:srgbClr val="E2661A"/>
    <a:srgbClr val="D94B7B"/>
    <a:srgbClr val="D6D6F5"/>
    <a:srgbClr val="4B2A85"/>
    <a:srgbClr val="569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6" autoAdjust="0"/>
    <p:restoredTop sz="92436" autoAdjust="0"/>
  </p:normalViewPr>
  <p:slideViewPr>
    <p:cSldViewPr snapToGrid="0">
      <p:cViewPr varScale="1">
        <p:scale>
          <a:sx n="81" d="100"/>
          <a:sy n="81" d="100"/>
        </p:scale>
        <p:origin x="91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615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19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3:33.4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18403 9917 104 0,'-12'2'38'0,"9"-2"-20"0,0 0 3 0,3 0 19 16,0 0 5-16,0 0 5 15,0 0-14-15,0 0-4 16,0 0-19-16,0 0-6 0,0 0-2 16,0 0-3-16,6 0 1 15,3 0 0-15,6 0 3 16,0-2 1-16,6-1 1 15,2 0 2-15,4 1 1 0,6-1 1 16,0-2 0 0,11-1-6-16,1 1-2 0,0 2 0 15,-4-2 0-15,10 3 0 16,-1-1 2-16,-5 0 1 16,3 1 1-16,-4 2-4 15,1-3-1-15,3 0-1 16,-4 3 1-16,-2-5 4 15,-6 0 6-15,-4 2-3 16,1-2 2-16,-6-3-3 16,-6 5 2-16,0 1-6 15,-3-1-3-15,-4-5 1 16,-8 8 0-16,0 3 3 16,-6-3 1-16,0 0-3 15,0 0-3-15,-6-3 2 16,0 3-2-16,-3-3 2 15,-2 3-2-15,-4-2-1 16,-6 4 1-16,-9-2-1 16,-3 3-3-16,-5-3 0 15,-4 3 2-15,-6-1 2 16,-2 4-2-16,-4-1 0 16,4 0-1-16,-13 3 0 15,1-3-3-15,-1 3 1 16,9 0 2-16,4 0 3 0,2-3-2 15,7 1 0-15,5-1 1 16,6 0 2-16,6-2-3 16,6 0-2-16,7-1-1 15,2-2 0-15,3 3 0 16,3 0 0-16,12-3-2 16,5 0 1-16,4-3 1 15,6 0 2-15,3 1-1 16,3-1-1-16,5-2-4 15,4-1-2-15,-3 4-17 16,-3-1-8-16,-1 3-36 16,-2 0-17-16</inkml:trace>
  <inkml:trace contextRef="#ctx0" brushRef="#br0" timeOffset="1">20251 10036 132 0,'0'-11'49'0,"6"14"-26"0,-9-3-1 15,3 0 20-15,0 0 2 16,0 5 1-16,-3-5-19 16,-3 3-7-16,1 2-12 15,-4 6-3-15,0-1 0 0,0 1-2 16,0-3-2-16,3 2-4 16,3-2-2-16,3 0 0 15,6 0 4-15,3 0-1 0,3 3 1 16,6 2 2-16,2 0 0 15,-2-2 0 1,-3 2 0-16,-3 5 6 16,-3 4 4-16,-6-4 10 15,-6 1 7-15,-6-4-8 0,-6 1-3 16,0 0-5-16,-3-3-2 16,1-2-8-16,-1-3 0 15,3-3-8-15,0-2-3 16,3-3-21-16,3-3-7 15,6-2-14-15,3 0-3 16,3-6-16 0,3 0-39-16,6-7 29 15</inkml:trace>
  <inkml:trace contextRef="#ctx0" brushRef="#br0" timeOffset="2">20418 10059 192 0,'0'0'74'0,"3"0"-40"0,-3 19-24 16,3-11 20-16,-3 0-9 15,0 8 0-15,0 2-12 16,0 1-5-16,0 5-3 16,0-3-1-16,0 3 0 0,3-6-11 15,0 1-3-15,0-6-48 16</inkml:trace>
  <inkml:trace contextRef="#ctx0" brushRef="#br0" timeOffset="3">20424 9975 228 0,'-12'-5'85'0,"12"5"-46"0,0 0-30 0,0 0 22 16,0 0-13-16,0 0 0 0,0 0-19 16,3 2-9-16,3 1 5 15,3-1-45-15,0-2-16 0,3-2-32 16</inkml:trace>
  <inkml:trace contextRef="#ctx0" brushRef="#br0" timeOffset="4">20573 10128 212 0,'-6'0'79'0,"-6"3"-42"0,21-6-37 0,-3 6 18 15,0-3-8-15,3 3 2 16,0-3-7-16,3 0-1 16,3 0-2-16,-1 0-8 0,1 0-4 15,0-3-25-15,6 0-10 16,-3 1-45-1</inkml:trace>
  <inkml:trace contextRef="#ctx0" brushRef="#br0" timeOffset="5">20495 9985 116 0,'0'0'44'0,"3"0"-24"0,-3 3-8 15,0-3 16-15,0 0-10 16,0 0 0-16,0 0-10 15,6 3-3-15,3-1-3 16,0 1 1-16,3 0 2 0,0-1 0 16,0-2 2-16,0 0-2 15,3-2 0-15,0-1-3 16,-3 0-2-16,-1 1 1 16,1-1 1-16,-3 3-3 0,0 0-2 15,-3 0 4-15,0 0 3 16,-3 0-1-16,-3 0 0 15,3 0 3-15,-3 0 3 16,0 0-4-16,0 0-1 16,0 0 0-16,0 0 0 15,0 0 0-15,0 5 0 16,0 1 0-16,0-1 2 16,-3 13-3-16,-3-4 0 15,0-1-1-15,0 3 1 16,-3 2 0-16,0 1 3 15,0 2 1-15,1-3 1 0,-4 1-2 16,3-6 1 0,0 0-2-16,3-2 2 15,0 2-2-15,3-7 2 0,0 4-4 16,0-7 0-16,0 5-1 16,0-8-2-16,3 5 3 15,0 0 0-15,0-2-1 16,0-3 1-16,-3 3 0 15,3-3 1-15,0 2-2 16,0-7-2 0,6 8 1-16,0-1-1 15,0 1 0-15,-6-3 0 16,9 3-3 0,0-1 2-16,0 1 1 15,3-1 2-15,-1 4-3 0,1-6 0 16,0 0 1-16,0-3 0 15,-3-2 0-15,3 0 0 16,-3-1 0-16,0 4 0 16,3-1 0-16,-3 6 2 15,-3-1-1-15,0 1-1 16,-3 0-13-16,-6-9-52 16,3 1-12-1</inkml:trace>
  <inkml:trace contextRef="#ctx0" brushRef="#br0" timeOffset="6">20814 10107 128 0,'-6'-3'49'0,"6"6"-26"0,0-3-25 15,0 0 9-15,0 0 1 16,3 3 5-16,3-1-3 15,0 1 2-15,3-3-7 16,3 0-1-16,3-3 2 0,-3 3 1 16,-1-2 3-16,1-6-3 15,0 0-2-15,-3-5 0 16,0 2-1-16,-3 0-2 16,-3 1 1-16,-3 2 0 15,-3 0 1-15,-3 0-2 0,-3 3-2 16,0-1-2-16,-3 1 1 15,0 3 1-15,1 2 0 16,-1 2 2-16,0 6 3 16,0 3-2-16,3 7-2 15,3 1-3-15,0-1 1 16,3 1 3-16,3-1 1 16,3 1 3-16,3-1 3 15,3 4-2-15,6-12-2 16,3 6 0-16,-1-11-1 15,7 1-9-15,3-6-4 16,-3-3-53 0,0 0-58-16,0-2 26 0</inkml:trace>
  <inkml:trace contextRef="#ctx0" brushRef="#br0" timeOffset="7">21299 10004 116 0,'-12'0'44'0,"9"5"-24"0,-3 0-13 0,3-2 21 16,-3 21-7-1,-3-3-4-15,1 6-1 16,2-4-9-16,6 1-4 0,3-5 0 16,3 5-2-16,-1-6-1 15,7-2 3-15,3-5 0 16,0-11-1-16,3-3 1 15,0-5 0-15,-3 0 3 16,-3-3-3-16,-3-2 0 0,-3 0 1 16,-6 2 2-16,-6-5-1 15,-3 1 0 1,-3-4-8-16,-3 11-2 0,3 0-27 16,0 3-11-16</inkml:trace>
  <inkml:trace contextRef="#ctx0" brushRef="#br0" timeOffset="8">21597 9811 132 0,'-12'-21'52'0,"6"18"-28"0,-6-2-8 16,6 5 18-16,-3 0-12 0,0 5-2 15,0 6-10-15,-6 4-4 16,4 9-3-16,2 8-7 0,3 5-2 16,6 8 5-16,3 3 2 15,3-1 3-15,-3 1 0 16,2-8-2-16,-2-3 1 16,0-6-15-16,0-4-5 15,-3-6-59 1,-3-3-37-16</inkml:trace>
  <inkml:trace contextRef="#ctx0" brushRef="#br0" timeOffset="9">21338 10081 152 0,'3'-16'57'0,"9"16"-30"0,12-19-23 15,-7 17 13-15,10-4-6 16,0 1-1-16,3 0-6 15,0 2-1-15,5 0-32 16,1-2-13-16,-3-3-28 16,-1 3-11-16</inkml:trace>
  <inkml:trace contextRef="#ctx0" brushRef="#br0" timeOffset="10">21868 9829 148 0,'-3'3'55'0,"3"15"-30"0,3 4-23 0,-3-9 12 15,0 8 13-15,0 5 7 16,0 14-15-16,-3 2-6 16,0-4-8-16,0-1-6 0,0 2 0 15,0 1-17-15,-3-6-5 16,6-7-66-1</inkml:trace>
  <inkml:trace contextRef="#ctx0" brushRef="#br0" timeOffset="11">21758 10009 236 0,'-6'0'88'15,"9"0"-48"-15,3-2-51 0,-1 2 13 0,4-3 5 16,3 0 4-16,-3 1-4 16,9-1-2-16,3 0-3 15,3 1-4-15,0-4 1 0,-4 1-37 16,1 0-16-16,3 0-42 16</inkml:trace>
  <inkml:trace contextRef="#ctx0" brushRef="#br0" timeOffset="12">22040 9877 132 0,'0'8'52'0,"3"5"-28"0,0 16-4 0,-3-13 21 16,0 8 2-16,-3 8 2 15,0 5-17-15,0-6-6 16,0 1-13-16,0-5-6 0,0-4-2 15,0-4-1-15,0-3 2 16,0-6-1-16,3-2 2 16,0-8-11-16,0-5-2 15,3-6-2-15,3-4 0 16,0-12-4-16,3 3-1 16,0 3 10-16,0 5 3 15,3 6 8-15,0 7 5 0,3 11 6 16,-3 3 5-16,-6 2-8 15,-3 5-4-15,0-2-10 16,0 3-1-16,0-3-17 16,-3-3-4-16,0-3-56 15</inkml:trace>
  <inkml:trace contextRef="#ctx0" brushRef="#br0" timeOffset="13">22299 10107 188 0,'9'-3'71'0,"-3"6"-38"0,3 0-32 0,0-3 14 15,0 0-2-15,3 0 5 16,0-3-6-16,-3 0 1 16,0 1-8-16,-3-6-5 0,0-3-1 15,-3 1 1-15,-9-1 2 16,-6 1-14-16,-3 2-5 15,0 2 2-15,-6 6 1 16,0 6 9-16,0 9 4 16,4 1 11-16,2 0 5 15,6-3 10-15,3 6 7 16,6-3-6-16,6 0-3 16,6 0-13-16,8-6-4 0,10-2-11 15,0-3-4-15,0-5-75 16,0-5-73-1,-7-5 44-15</inkml:trace>
  <inkml:trace contextRef="#ctx0" brushRef="#br0" timeOffset="14">22820 9745 192 0,'0'2'74'0,"0"1"-40"0,9 5-44 15,0 2 9-15,-3 12 6 16,-3 7 9-16,0 10 10 16,-3 9 6-16,0 5-16 15,0-3-1-15,-3 0 0 0,3-2-12 16,0-6-4-16,0-7-10 15,0-9-5-15</inkml:trace>
  <inkml:trace contextRef="#ctx0" brushRef="#br0" timeOffset="15">22725 9980 240 0,'-6'-3'90'0,"6"3"-48"0,6-5-49 0,3 3 14 16,0-1 4-16,-3-2 5 16,12-1-11-16,5 1-4 15,1 2-1-15,0 1-3 0,3-1 1 16,-3 0-14-16,5 1-6 16,-5-1-168-1,9 0 95 1</inkml:trace>
  <inkml:trace contextRef="#ctx0" brushRef="#br0" timeOffset="16">22969 9856 144 0,'-9'24'55'0,"9"-6"-30"0,0 16-7 15,3-15 20-15,-3 10 12 16,0 5 6-16,0-2-25 15,0-3-10-15,0-2-14 16,0-6-3-16,0-3 0 0,0-7-2 16,0 0 1-16,0-6-7 0,0-5-1 15,3-5-7-15,3-6-3 16,3-7-7-16,3-4-1 16,6 4 10-16,-3 2 4 15,-1 3 7-15,-2 5 3 16,6 10 9-16,-6 9 3 15,0 0 5-15,-3 5 1 16,3-1-8-16,-6 1-4 16,0 0-4-16,-3 0-3 15,0-5-10-15,-3-3-4 16,6-3-44-16,-3 0-17 16,3-2-21-1</inkml:trace>
  <inkml:trace contextRef="#ctx0" brushRef="#br0" timeOffset="17">23240 10083 228 0,'0'27'88'0,"12"-19"-48"0,-9 10-38 16,3-7 17-16,-12-1-6 16,6 1 2-16,-3 0-8 15,0-4-4-15,0 1-2 16,3-2-54-16,0-4-22 0,3-4-24 15</inkml:trace>
  <inkml:trace contextRef="#ctx0" brushRef="#br0" timeOffset="18">23183 9956 204 0,'0'-2'77'0,"6"-1"-42"0,0 3-41 0,-6 0 12 15,6 0-28-15,-3 3-8 16,6-1-51-16,3 1-20 16</inkml:trace>
  <inkml:trace contextRef="#ctx0" brushRef="#br0" timeOffset="19">23347 10052 180 0,'3'37'68'0,"0"-27"-36"0,-3 11-18 0,0-10 20 0,3-1-6 16,-3 1-2-16,0 2-3 15,0-5 0-15,0 0-13 16,0-3-3-16,0-2-3 0,0-6 2 16,6-4-3-1,-3-4 0-15,3-5-6 16,0-5 0-16,0-3-1 16,3 3 2-16,0 2-1 15,-3 6 1-15,2 3 0 16,4 2 0-16,3 5 4 15,0 8 3-15,0 3 2 16,-3 13 5 0,-3-2-2-16,-3-1-7 0,0-2-2 15,-3-2-12-15,9-1-3 16,-6-3-50-16,-3-2-21 16,6-2-22-1</inkml:trace>
  <inkml:trace contextRef="#ctx0" brushRef="#br0" timeOffset="20">23698 10075 212 0,'-21'-18'79'0,"18"5"-42"0,-2 18-26 0,2-2 23 0,-3 2-11 16,-3 5-4-16,-3 4-10 15,0-1-4-15,3 3-3 16,0 0-2-16,3-1 1 15,3-1-4-15,3-1 0 0,3-5 2 16,3 0 2-16,0-3-2 16,3-5-2-16,-3-3-5 15,3-2 0-15,3-3-3 16,-6 0 0-16,-3-2 3 16,3-1 5-16,-6-5 4 15,0 3 2-15,0 2 1 16,3 4-7-1,8 14 0 1,10 7 1-16,6 7 14 16,-3 11 7-16,0 5 15 15,-9 0 6-15,2 0-2 16,-14 0 0-16,-6 2-8 0,-23 4-4 16,-16-4-34-16,-12-4-16 15,-2-11-44-15,-1-6-17 16,4-7-55-1</inkml:trace>
  <inkml:trace contextRef="#ctx0" brushRef="#br0" timeOffset="21">20341 10456 104 0,'-3'0'38'0,"3"6"-20"0,0 15-6 0,0-13 22 16,3 13-10 0,0 5-1-16,-3 3 0 15,0 11-13-15,0-3-1 0,0-5 1 16,0-3 0-16,0-5 2 15,0-3-2-15,0-5-1 0,0-3-5 16,0-5-3-16,0 0 4 16,0-8 1-16,0 0-2 15,0-5-1 1,3-1-1-16,-3-7 1 0,3-8-7 16,0 0-1-16,0 2 2 15,3 3 3-15,-1 6-4 16,7 2 1-16,0 3-1 15,3 13-1-15,0 0 6 16,0 7 1-16,0 4 4 16,-3-1 3-16,-6 4 9 15,-3-1 3-15,-6 0-6 16,-3-3-2-16,-3-2-7 16,-3-2-2-16,-3-4-7 15,0-5-2-15,0-2-25 0,-3-3-8 16,1-3-26-16,5-4-13 15,12-1-5 1</inkml:trace>
  <inkml:trace contextRef="#ctx0" brushRef="#br0" timeOffset="22">20576 10681 160 0,'-3'3'60'0,"6"10"-32"0,3-2-22 0,-3-3 15 16,3 0-2-16,-3 0 3 0,6-1-10 15,3-1-2-15,-1-1-6 16,1-2-3-16,0-6 2 0,0 3-2 16,0-8 2-16,0-2-2 15,3-4 2-15,-9 1 0 16,-6 0 3-16,-3 2-8 15,-3 1-3-15,0-1-2 16,-3 3 1-16,-6 3-3 16,0 5 1-16,0 2 2 15,-5 4 1-15,-1 12-2 16,3 1 2-16,3-1 3 16,3 1 1-16,3-1 7 0,3 1 4 15,9-3-1 1,9 0 0-16,0-3-3 15,3 0 1-15,6-5-4 0,0 0 0 16,-1-3-8-16,4-5-2 16,-3-2-45-1,6-4-64-15,-3-2 19 16</inkml:trace>
  <inkml:trace contextRef="#ctx0" brushRef="#br0" timeOffset="23">20820 10665 156 0,'-6'6'57'0,"6"15"-30"15,0 11-29-15,0-22 11 0,0 3 9 16,0 3 6-16,0 0-12 16,0 0-7-16,3 0-3 15,0-3-9-15,0-2 0 0,3-3-76 16</inkml:trace>
  <inkml:trace contextRef="#ctx0" brushRef="#br0" timeOffset="24">20820 10594 228 0,'-12'0'85'0,"12"0"-46"0,0 3-52 0,0-3 12 15,0 0-25-15,0 0-8 16,6 5-51-16,0 0-22 16</inkml:trace>
  <inkml:trace contextRef="#ctx0" brushRef="#br0" timeOffset="25">20906 10761 164 0,'-6'10'63'0,"9"-2"-34"0,-3 5-30 0,0-5 12 16,0 0 4-16,0-2 2 0,0-1-8 16,0 0-5-16,0-5-3 15,0 0-4-15,3 0 2 0,-3-5-1 16,0 0-2-16,3-6 3 16,-3 0 0-16,3-5-2 15,0-7 0-15,3 2 2 16,0 5 0-16,0 2 1 15,3 6 0-15,9 3 2 16,0 5 1-16,0 5-1 16,-4 3 1-16,1 6 0 15,-3-1 3-15,-3 0-3 16,0 0 0-16,-3 1-3 16,0-4-1-16,0 1-39 15,0-3-15-15,0-3-22 16</inkml:trace>
  <inkml:trace contextRef="#ctx0" brushRef="#br0" timeOffset="26">21192 10671 184 0,'-18'2'68'0,"21"-2"-36"0,-9 0-26 0,3 8 17 15,0 0-12-15,-3 5-1 16,-3 3-6-16,3 3-1 15,0 2-1-15,3 0-2 0,3-2 3 16,3-3-2-16,0-3-1 0,3-3 1 16,0-2 1-1,3-2-1-15,3-6 2 0,-3-6-4 16,0 1 0-16,-3-3-1 16,-3-3-2-16,0 4 5 15,-9-4-1 1,0 3 0-16,0 0-2 15,3 3-1-15,0 5-5 16,3 5-2-16,9 3 2 16,0 5 5-16,3 6 13 15,0 7 8-15,0 6 15 16,-3 0 9-16,-6 2-9 16,-9-2-2-16,-12-3-14 15,-3 0-3-15,-6-8-6 0,-3-5 0 16,1-5-29-16,-4-9-11 15,3-4-44-15,6-9-18 16,3-5-15 0</inkml:trace>
  <inkml:trace contextRef="#ctx0" brushRef="#br0" timeOffset="27">21570 10657 144 0,'3'3'55'0,"0"8"-30"0,3 15-16 16,-3-7 16-16,0 10-1 0,0 8 1 15,0 10 5-15,-3 4 4 16,0-1-18-16,0-5-5 15,0-8 0-15,0-3-7 0,0-7 0 16,0-6 0-16,-3-13 0 16,0-8-5-1,-3-8-12-15,0-8-7 16,0-18 0-16,0-1-1 16,3-4 7-16,3-1 6 15,3 0 5-15,3-2 4 16,3 5 0-16,0 8 2 15,0 5 0-15,9 5 3 16,3 4 1-16,-4 7 1 16,-2 8 2-16,0 8 4 15,-3 2 7-15,-6 3 5 0,-6 3-6 16,-6 3-1-16,0 2-7 16,-6-3-2-16,0-2-20 15,0-5-7-15,0-3-39 16,1 0-16-16,5-3-37 15</inkml:trace>
  <inkml:trace contextRef="#ctx0" brushRef="#br0" timeOffset="28">21769 10737 172 0,'-8'21'66'0,"8"-13"-36"0,-3 8-22 0,3-6 16 15,0 1 8-15,0 2 4 16,3 0-14-16,2 1-5 16,4-4-11-16,0-2 3 0,0-3 3 15,3-5-4-15,0-5 0 16,-3-3 0-16,0-2 0 16,-3-4-2-16,-3 1 1 15,-3-5-11-15,-6-6-4 16,-3 3-7-16,0 2-4 15,-3 3-9-15,0 6-5 16,6 2-24-16,-3 2-11 16,3 12-17-1</inkml:trace>
  <inkml:trace contextRef="#ctx0" brushRef="#br0" timeOffset="29">21972 10660 160 0,'-3'3'63'0,"6"-1"-34"0,0 6-16 15,-3 6 17-15,0 1 5 16,0 1 5-16,0 3-15 16,0-1-4-16,3-2-13 15,0 0-7-15,0-3-4 0,0-2-27 16,-3-3-10-16,3-3-68 15</inkml:trace>
  <inkml:trace contextRef="#ctx0" brushRef="#br0" timeOffset="30">21981 10605 188 0,'0'2'71'0,"3"-2"-38"0,0 0-41 0,-3 0 10 16,0 0-36-16,3 5-15 16,3 1-19-16,-3-1-8 15</inkml:trace>
  <inkml:trace contextRef="#ctx0" brushRef="#br0" timeOffset="31">22058 10753 200 0,'0'26'74'0,"0"-18"-40"0,0 3-29 0,3-6 19 0,-3 3-6 15,0-3-1-15,0 0-5 16,0-5-2-16,0 0-6 16,6-2-3-16,-3-3 0 0,3-3-6 15,3 0 1-15,0-8-7 16,6-8-1-16,0 3 0 16,0 2 2-16,-4 6 4 15,1 5 3-15,0 3 4 16,0 18 4-16,0 0 0 0,-3 3 0 15,0 3 1 1,-3-1 3-16,0-2-4 16,0-3-3-16,-3-2-12 15,0-3-4-15,0-3-50 16,3-5-58-16,0-5 28 16</inkml:trace>
  <inkml:trace contextRef="#ctx0" brushRef="#br0" timeOffset="32">22311 10411 188 0,'0'14'71'0,"3"1"-38"0,3 41-21 0,-3-32 21 16,-3 5 1-16,6 13 4 15,-6 1-19-15,0-1-6 0,3-2-8 16,0-3-4-16,3-6 0 0,0-7-30 15,-3-5-10-15</inkml:trace>
  <inkml:trace contextRef="#ctx0" brushRef="#br0" timeOffset="33">22204 10631 252 0,'-6'0'93'0,"9"-5"-50"0,6 5-55 16,0-3 13-16,3 0-4 0,3 1 3 15,3-1-1-15,8 0 0 16,4 3 1-16,-3 0-27 0,-3 3-11 16,-3 2-23-1,-4 1-16-15,-2 2 34 16,-3 0 48-16,-3-1 24 15,0 9 5-15,0-2 3 16,0-4-15-16,0 3-3 16,0-2-5-16,0-3-1 15,9-8-10-15,2-11-8 16,-2 1-2 0,-9-1-4-16,-6 1 2 0,-6 2 0 15,-6 0 1 1,-3 2 2-16,-5 4 2 0,5 4-1 15,-6 4 4-15,-3 12 4 16,12-2 3-16,0 3 13 16,0-1 5-16,3 1-6 15,6-1 0-15,6-2-11 16,6 0-4-16,0-3-7 16,3-2 0-16,12-3-25 15,-1-6-10-15,1-4-31 16</inkml:trace>
  <inkml:trace contextRef="#ctx0" brushRef="#br0" timeOffset="34">22737 10687 208 0,'-12'-27'77'0,"3"24"-42"0,-3 1-34 0,6 2 14 16,-3 2-10-16,-3 12-3 16,0 7-4-16,3 0-1 15,1 0 2-15,2 0 0 0,3-2 3 16,3-1-3-16,3-2 0 15,3-5 3-15,2-3 1 16,4-8 5-16,-3-6 3 16,9-4-9-16,-6-3-2 15,0-14-6-15,-3-2 1 16,0 0 3-16,-6-3 3 16,-3-13 4-16,-6 6 2 15,-6 2-1-15,6 5-1 0,0 8-3 16,0 8 1-16,3 8 0 15,3 8 1-15,3 16 0 16,3 8 0-16,3 2-2 16,6 9 1-16,-6 2-4 15,3-3 0-15,3-2-41 16,5-3-19-16,-2-5-35 16</inkml:trace>
  <inkml:trace contextRef="#ctx0" brushRef="#br0" timeOffset="35">23296 10668 244 0,'-23'-8'90'0,"20"5"-48"0,-15-2-49 0,12 5 16 15,-6 0-10-15,3 0-2 16,-3 5-3-16,-3 9-1 16,0 4 4-16,3 1-3 0,3-1 1 15,1 1 5-15,8-1 2 0,0-2 2 16,6-3 2-16,-1-2-1 15,4-3 0-15,0-5-8 16,6-6 0-16,0-2-8 16,-3-3-3-16,-3-8 8 15,3-5 2-15,-6 2 8 16,-3 1 5-16,3 2-3 16,-3 5-1-16,0 3-2 15,0 3-3-15,0 5 7 16,6 10 3-16,-1 4-1 15,1-1 0-15,-3 3-5 16,3-3-3-16,0 0-3 0,-6-2 1 16,6-3-30-16,0-3-14 15,0-2-54 1</inkml:trace>
  <inkml:trace contextRef="#ctx0" brushRef="#br0" timeOffset="36">23347 10361 220 0,'-6'-16'85'0,"0"14"-46"0,12 2-43 0,-6 0 13 15,3 5-1-15,3 5 5 16,0 9 4-16,3 15 4 16,0 6-11-16,0 5-3 0,0 3-3 15,-3 2-2-15,0-5-2 0,-3-3-10 16,3-5-6-16,-6-8-61 15,0-2-65 1,0-9 36-16</inkml:trace>
  <inkml:trace contextRef="#ctx0" brushRef="#br0" timeOffset="37">23234 10578 268 0,'-21'-3'101'0,"21"3"-54"0,3 0-55 15,3 0 16-15,6 0 3 16,6-2 5-16,6-1 0 16,5 0 1-16,13-7-9 15,3 2-7-15,-4-5-4 0,1 7-62 16,0-12-29-16,-16-1-21 16</inkml:trace>
  <inkml:trace contextRef="#ctx0" brushRef="#br0" timeOffset="38">20022 10446 116 0,'-3'0'46'0,"0"0"-24"0,3 2-6 16,0-2 18-16,0 3-5 15,-3 0 0-15,-3-1-10 16,0 4-1-16,-3-1-11 15,-2 8 5-15,-1-5 3 0,-3 5 2 16,0-2 1-16,-12-3-5 16,3-3 0-16,-3 3-4 15,1-3 2-15,-1 1 0 16,0-4 1-16,-9 4-2 16,1-6-1-16,2-6-1 15,0 1 0-15,0 0-2 0,-2-9 1 16,5 1 0-16,-3 3 3 15,-2-4-1-15,2 1 2 16,3-3-6-16,-3 0-1 16,1 1-2-16,-4-4-2 15,-6 3 3-15,3 0 0 16,4-5-4-16,2-5-1 16,3 2-2-16,3 3 3 15,4 0-2-15,2-1-1 16,3 1 0-16,6 0 0 15,0 3-4-15,-3-1 0 16,3-2-1-16,0 0 1 16,-2 2 2-16,2 3 2 15,3 3-1-15,0 2 1 0,0 4-2 16,0-1-1-16,0 2-1 16,0 9 2-16,0 2 2 15,0 8-1-15,0 9 1 16,-3 1 0-16,0 4 5 15,1 2 1-15,-1-3-3 16,3-2-1-16,0-5 3 16,0-6 1-16,0 0 0 15,6-5-2-15,0-5 1 16,3-8 1-16,3-6-6 16,6-5 1-16,-3-8 1 15,0 0 1-15,0-7-4 16,0 2 1-16,0 2 2 0,0 3 1 15,0 3 1-15,-1 5 2 16,1 0-3-16,0 3 0 16,3 3 1-16,6 4 0 15,3 4 4-15,0 4 5 16,3 4-1-16,0 9 3 16,2 4-4-16,1 0 1 15,0-1-5-15,0-2-2 16,3-3-14-16,5-2-6 15,1-3-65-15,-3-6-28 16,-6-4 12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5:55.4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4568 17240 144 0,'-9'-10'55'16,"3"2"-43"-16,0 8 3 0,6-3 1 0,-3 3 10 0,0-3 8 15,0 3 6-15,0 0 3 16,0 3-23-16,0-3 10 0,0 3 7 16,3-3 4-16,0 0 3 15,0 0-22-15,6 5-8 16,3-5 4-16,9 0 3 15,6 3 2-15,12-3 3 16,14 5-5-16,4-8-3 16,5 3-6-16,7-10 0 15,5 10-7-15,1-6-3 16,-4 4-32-16,-8-3-13 16,-10 2-88-16,-5 3-38 15,-6-3 86-15,-7 9 42 16</inkml:trace>
  <inkml:trace contextRef="#ctx0" brushRef="#br0" timeOffset="1">5922 17275 384 0,'3'-14'143'0,"6"14"-112"0,12-2-6 0,-3 2-9 15,15 0 7-15,11 2 7 16,13-4-4-16,11-4-1 0,19 1-14 16,8 10 0-16,-3-12 2 0,0 1-14 15,-5 1-3-15,2 0-78 16,-6-3-35-16,-5 2 59 16,-25 6 29-16</inkml:trace>
  <inkml:trace contextRef="#ctx0" brushRef="#br0" timeOffset="2">7297 9768 200 0,'3'-5'77'0,"-6"-3"-60"0,6 0 19 0,0 3 7 0,0-3 2 16,-3-3 3-16,-3-2-4 15,0 0-3-15,-6 2-22 16,-2 1-22-16,-4 5-9 0,-3 10 20 16,-3 5 13-16,-3 6-11 15,0 8-5-15,4 3-6 16,2-1-1-16,3-2 0 15,9 0 0-15,6-3 0 16,3-3 0-16,3-2 2 16,3-5 0-16,3-3-14 15,2-6-3-15,4-4 9 16,0-4 6-16,-3-2 0 16,0-5 1-16,0-3 1 15,-3 1 0-15,0 4 19 16,-3 3 12-16,0 3 0 0,-4 2-1 15,1 3-14-15,0 5-7 16,0 3-6-16,0 0-3 16,0 3 1-16,0-1 1 15,3 4-3-15,3-1 0 16,3-3-28-16,3 1-13 16,6 0-80-16,2-3-33 15,7-3 80-15,0-5 39 16</inkml:trace>
  <inkml:trace contextRef="#ctx0" brushRef="#br0" timeOffset="3">7550 9917 368 0,'-14'0'140'0,"11"2"-109"0,9 1 0 16,-6-3-6-16,5 3-15 16,4-3-3-16,3 2-9 15,3-2-3-15,3 0 2 16,0 0-65-16,3-2-28 0,-3 2 48 0,-1-3 24 16</inkml:trace>
  <inkml:trace contextRef="#ctx0" brushRef="#br0" timeOffset="4">7684 9737 296 0,'-9'0'110'0,"12"5"-86"0,3 8-2 0,0-8-8 16,-3 22 1-16,-3 2 4 15,0 0-9-15,0 6-6 16,0 2-2-16,-3 2 0 0,3-2 1 16,-3 6-1-16,3-12 1 15,-3-1-2-15,3-9 2 0,-3-3-4 16,0-15 2 0,0-8 2-16,0-11-4 15,0-8-1-15,3-5 1 16,0-3 0-1,3-5 1-15,3 0 0 16,0 3 0-16,6 4 2 16,0 1 12-16,6 0 6 15,6 5-6-15,3 9-1 16,8 7 4-16,-5 8 1 0,-3 8-7 16,-3 2-2-16,-9 3-5 15,-6 1-1-15,-12-1-1 16,-6 0 1-16,-6 0-2 15,-3-2 2-15,-3-1-7 16,0-2-1-16,0-2-25 0,4-4-10 16</inkml:trace>
  <inkml:trace contextRef="#ctx0" brushRef="#br0" timeOffset="5">8077 9477 368 0,'0'-2'140'0,"3"4"-109"0,-3 6-9 15,0-2-11-15,0 4-5 0,-3 6 6 16,0 5 7-16,0 11 5 16,3 2-12-16,0 6-5 0,3-3-2 15,0 0-10-15,0-2-2 16,0-4-80-16,0-2-34 15</inkml:trace>
  <inkml:trace contextRef="#ctx0" brushRef="#br0" timeOffset="6">8018 9734 340 0,'3'-26'129'0,"6"18"-100"0,9-3-24 0,-10 3-18 16,4 3-45-16,3 0-12 0,3-1 34 15,0 1 18-15</inkml:trace>
  <inkml:trace contextRef="#ctx0" brushRef="#br0" timeOffset="7">8265 9742 288 0,'0'32'110'0,"-6"-19"-86"0,3 8-2 0,0-13-8 15,0 3-8-15,0-1-1 16,-3 1 1-16,0-1 1 16,0-4-3-16,3-1-5 0,0-2 0 15,0-3 5-15,3-3 2 16,3-2 0-16,6-6-1 16,3-2 1-16,15-6 3 0,8-4 11 15,4-1 5-15,6-3-13 16,2 3-7-1,10 3-138 1,17 3-60-16,16-3 97 16</inkml:trace>
  <inkml:trace contextRef="#ctx0" brushRef="#br0" timeOffset="8">10098 9509 292 0,'12'13'110'0,"-9"9"-86"0,6 15 7 16,-6-11-4-16,3 11-9 0,0 3 2 16,-3-3 2-1,-3-3 1-15,0-5-12 16,0-2-7-16,0-6-2 0,0-3-5 0,-3-4 0 15,0-4 8-15,0-2 6 16,0-3 1-16,3-5 3 16,3-5-6-16,12 0-3 15,9-3-8-15,0 0-3 16,-1 0 4-16,1 3 2 16,0 7 12-16,-3 4 6 15,-3 4 1-15,-3 1 0 16,-3 2-6-16,-7 0-4 15,-2 1-1-15,-6-1-1 16,-2 0-9-16,-10 0-1 16,-3 1 0-16,-6-7 1 15,-3 1-15-15,0-5-4 16,4 0-45-16,2-3-18 16</inkml:trace>
  <inkml:trace contextRef="#ctx0" brushRef="#br0" timeOffset="9">10515 9938 456 0,'-6'-8'170'0,"12"8"-132"0,0 0-9 0,3 0-11 16,3 0-15-16,3 0 0 16,0 0 1-16,2 0 0 15,1 0-2-15,0 0-10 16,6 0-5-16,0 0-68 0,0 0-29 15,2 0 56 1,-2 0 27-16</inkml:trace>
  <inkml:trace contextRef="#ctx0" brushRef="#br0" timeOffset="10">10816 9813 356 0,'-12'-13'134'0,"9"18"-104"0,3 6-2 0,0-3-8 0,0 3-13 16,0 4 1-16,0 4 6 16,0 5 5-16,3 2-9 15,0 3-6-15,0 3 0 0,-3-3-5 16,0 8 0-16,0-16-6 16,0 9 0-16,-3-7-15 15,0-7-3-15,0-5 13 16,-3-14 6-1,-3-5 7-15,0-5 2 0,0-3 1 16,0-5 2-16,3 0-3 16,3 0-2-1,3-1-7-15,3-1-1 0,6 1 1 16,3 1 1-16,3 0 16 16,3 3 7-16,3 2-6 15,-1 2-4-15,1 4 8 16,0 2 6-16,-3 8-7 15,-3 0-1-15,3 3-8 0,-12 2-2 16,-6 3-4-16,-6 2-1 16,6-10-45 15,-33 22 7-31,9-4 3 16,3-5-112-16,3-5-48 15</inkml:trace>
  <inkml:trace contextRef="#ctx0" brushRef="#br0" timeOffset="11">11158 9525 384 0,'0'0'143'0,"3"8"-112"0,-6 8-19 0,3-3-15 0,0 6 11 16,-3 12 13-16,0 4-3 15,0 4-2-15,0-2-9 16,3 0-7-16,3 1-3 0,-3-7-49 16,0 4-20-16,0-4 36 15,0-4 18-15</inkml:trace>
  <inkml:trace contextRef="#ctx0" brushRef="#br0" timeOffset="12">11006 9787 348 0,'15'-8'129'0,"3"5"-100"0,21-2-11 0,-21 8-12 15,5-3-18-15,1 0-3 16,3-3 8-16,-3 6 6 15</inkml:trace>
  <inkml:trace contextRef="#ctx0" brushRef="#br0" timeOffset="13">11325 9872 324 0,'-6'18'123'0,"6"-10"-95"0,-3 3-6 16,3-6-8-16,0 0-9 15,-3 3 2 1,3 0-6-16,-3-3-3 16,3 1 1-16,0-4-2 0,0-2-1 15,3 0 7-15,3-5 5 0,3-3 11 16,6-5 6-16,5 0-13 16,4-3-5-16,9-3 0 15,9 3 2-15,2 8-11 16,1-2-5-16,0 5-110 15,-1 5-46-15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6:01.4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18864 8752 236 0,'-32'-21'90'0,"29"21"-48"0,6-2-53 16,0-1 11-16,3 0-3 15,5 1 1-15,10-1-1 16,3 0 0-16,12 3 2 16,11 0 0-16,13 0 1 0,5 0 0 0,1-2 0 15,-1 2 0-15,4 0 0 16,-1 0 2-16,-2 0 1 15,-7 0 1-15,-8 0 0 16,-6 0 2-16,-13 0 1 16,-5 0 10-16,-18 0 15 15,-12 0-6 1,-15 0-9-16,-15 0-6 16,-8-3-2-16,-7 3-1 15,-8 0 2-15,-10 0 4 0,-5 0-8 16,2 0-3-16,7 0 0 15,8 0 0-15,10 3-1 16,8-1-2-16,9-2-2 16,9 0-1-16,6 3-3 15,12 5-1-15,18 0 1 16,15 5 2-16,17 0 2 16,10-2 3-16,-1 0-2 15,1-1 0-15,-3-2-1 16,-10 0-2-16,-8-3 5 15,-21-2 3 1,-15 0 3-16,-9-3-1 16,-15-3 1-16,-15 0-4 15,-14 3-2-15,-7 0 2 16,1 3 0-16,5 0-32 16,12-1-13-16</inkml:trace>
  <inkml:trace contextRef="#ctx0" brushRef="#br0" timeOffset="1">20641 8218 164 0,'-6'3'63'15,"9"-3"-34"-15,-3 0-19 0,0 0 17 0,0 0-7 16,3 0 1-16,-3 0-8 15,3 0 0-15,0-3-8 16,0-2 6-16,-3-3 4 0,0-5 2 16,0-9-1-16,-3 1-4 15,0-3-2-15,-3 1-4 16,3-7 1-16,-3-4 0 16,3-6 1-16,-2-2-4 15,2-11-3-15,0-8 0 16,0 6-1-16,3-1 2 15,0-2 3-15,0 2 0 0,0 6 2 16,-3-3-6-16,0-5-1 16,0 0 0-16,3 2 2 15,-3 9 1-15,0-1 3 16,0 6 1-16,0-1 1 16,0 6-4-16,0 5-3 15,0 6 2-15,0 8 0 16,0 2 1-16,0 2 0 15,0 6-2-15,0 1 1 16,-3 7 0-16,-3 7 1 16,-9 9-5-16,-6 11 1 15,-5-1 0-15,-1 1 2 16,3 2 1-16,3-3 1 16,6-5-5-16,1-5 1 0,5-2-2 15,3-7-2-15,3-7 0 16,6-7 3-16,9-7-2 15,6-9 1-15,11-9 0 16,1-3 0-16,0 4 2 16,0 4 0-16,-3 6-3 15,2 5 2-15,4 8-1 16,3 11 0-16,0 13 4 16,-4 10 3-16,1 3-2 15,-3 6-2-15,0 2 0 16,-1 2-1-16,-2-4 0 0,0-6 0 15,-3-5-11-15,-3-8-5 16,-3-8-34 0,-3-14-13-16,-4-10-66 15</inkml:trace>
  <inkml:trace contextRef="#ctx0" brushRef="#br0" timeOffset="2">20930 6435 148 0,'-15'-16'55'0,"9"5"-30"0,-6-2-10 15,6 8 18-15,-3-3-7 16,-2 0-1-16,-1 0-3 15,-3 0 1-15,-3 0-13 0,-9 0 3 0,-6-3 1 16,-8 6-3-16,-7 3 1 16,-8 2-1-16,-4 2 1 15,3 6-4-15,-2 5 0 16,-1 1-3-16,-5 4 2 16,5 3-4-16,1 3 0 15,2 10-6-15,7 6 0 16,5 8-1-16,12 2-1 15,9 16-1-15,16 3 1 16,16 8 1-16,16-3-1 16,21-3 4-16,8 3 2 15,7-2-2-15,17-9-2 16,10-10 2-16,8-13 0 0,-9-8 5 16,13-11 2-16,-1-11 2 15,0-15 0-15,-9-13 0 16,-11-9 0-16,-7-10 2 15,-5-8 4-15,-10-10-2 16,-14-14 3-16,-15-8-2 16,-18 0 2-16,-12 1 1 15,-9-4-1-15,-12 3-1 16,-12 1 1-16,-20-6-6 16,-4 18-3-16,-5 14-3 15,5 13-3-15,9 5-13 16,7 11-6-16,2 2-45 15,12 6-19-15,7 3-67 16</inkml:trace>
  <inkml:trace contextRef="#ctx0" brushRef="#br0" timeOffset="3">20900 7199 188 0,'-26'-21'71'0,"28"19"-38"0,7-4-45 0,0 4 7 15,9-1-4 1,12 3 3-16,12 13 9 0,8 22 8 16,4 28-5-16,17 19 3 0,10 34 4 15,8 22-5-15,-6 18 0 16,1 3-6-16,-1-8-4 15,-6 5 14-15,-8-16 8 16,-10-13 6-16,-11-18 4 16,-12-1-3-16,-10-10-2 15,-8-16-7-15,-6-11-1 16,-6-7-6-16,-6-11-1 16,-3-8-6-16,-3-11-3 15,-3-7-9-15,0-6-3 16,-3-5-40-16,-5-11-17 0,-1-16-55 15</inkml:trace>
  <inkml:trace contextRef="#ctx0" brushRef="#br0" timeOffset="4">21689 8980 252 0,'-9'13'93'0,"12"16"-50"0,12 35-37 16,0-25 22-16,9 6-13 15,8 3-3-15,7-6-1 16,6-2 0-16,5-5-5 16,1-12 3-16,-6-9 1 0,-1-12-1 15,4-10 2-15,0-13-4 16,-7-11-2-16,-5-15-7 0,-9-17-3 16,-9-20-82-16,-9-33-36 15,5-13 4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6:06.2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23963 8490 200 0,'-18'-2'77'0,"18"2"-42"0,0-13-30 0,0 10 19 16,0-2-4-16,-6-1 0 15,0-2 3-15,3-2 0 16,0-6-12-16,0-10 0 0,-2-6 0 16,-1-11-2-16,3-9 2 15,-3-12-4-15,3-18 1 16,-6-8-5-16,9 0 0 15,0-3-1-15,0 6-2 16,-3 0 3-16,3 10 0 16,-6 8-1-16,6 8 1 15,0 9-2-15,0 9 2 16,0 9-4-16,0 7 0 16,0 6-1-16,0 8 0 0,0 10-3 15,-3 11-1-15,-6 16-2 16,-9 10 0-16,-3 9 0 15,-9-6 0-15,7 0 7 16,-4-3 2-16,3-7 1 16,3-6-2-16,3-5 1 15,0-8-1-15,4-3 0 16,5-13 0-16,0-10 2 16,15-12 1-16,3-12-4 15,11-5-1-15,7-1-2 16,0 8 0-16,3 11 5 0,0 11 1 15,-1 12-3 1,1 17 1-16,-3 7 2 0,0 17 1 16,-1 2-1-1,1-3 1-15,-3-5-29 0,0-8-9 16,3-7-89 0</inkml:trace>
  <inkml:trace contextRef="#ctx0" brushRef="#br0" timeOffset="1">24356 6432 192 0,'-39'-24'71'0,"22"11"-38"0,-4-11-28 15,9 14 17-15,-12-1 5 16,-12-5 8-16,-5-5-9 16,-10 2-4-16,-9 6-12 15,-5 5-2-15,-12 11-1 0,-7 8-3 16,-5 15-3-16,0 22-3 16,2 15-1-16,7 9-1 15,17 15 0-15,19 13 3 16,23 6 0-16,21-5 1 15,30-3 0-15,26-11 0 0,28-10 2 16,14-16 3-16,27-22 4 16,9-20 0-16,-6-27 0 15,-3-16 3-15,-12-10 5 16,-18-22 4-16,-23-26 2 16,-22-13-6-16,-20-30-2 15,-27-7-9-15,-21 13-2 16,-18 8 0-16,-20 5 0 15,-4 14-24-15,-17 20-9 16,-3 22-37-16,-1 15-13 16,-11 35-55-1</inkml:trace>
  <inkml:trace contextRef="#ctx0" brushRef="#br0" timeOffset="2">20588 8512 112 0,'0'0'44'0,"3"0"-24"0,0 0-2 0,-3 0 20 16,3 0-4-16,3-3 3 15,-3-5-10-15,3-8-4 16,-3-13-13-16,0-11-4 0,-3-10 0 0,0-11-1 15,-3-2 0-15,-3-14-1 16,0-8 0-16,0-10-2 16,-3 8-2-1,3-3 5-15,0 3 1 0,3 2-2 16,0 8-3-16,0 6 0 16,3 10-1-16,0 8 2 15,3 8 1-15,-3 11-6 16,3 7 0-16,-3 3-4 15,0 11 2-15,0 10-2 16,-3 22 2-16,-6 21 1 16,-9 15 2-16,-9 6-1 15,1-5-1-15,2-6 0 16,3-8 3-16,6-10 0 0,3-8 1 16,6-11 2-16,6-13 1 15,9-11-4-15,6-10 1 16,3-21 0-16,3-8 0 15,-1-14 0-15,4 3 2 16,3 6-1-16,0-1-1 16,0 3-2-16,-4 14 1 15,4 7 1-15,0 11 2 16,0 7-1-16,6 14-1 16,2 6-2-16,4 7-1 15,0 0 2-15,-1 3 0 16,4 3-19-16,3-4-7 15,11-1-68-15</inkml:trace>
  <inkml:trace contextRef="#ctx0" brushRef="#br0" timeOffset="3">23710 6337 160 0,'6'0'60'0,"0"0"-32"0,0 5-17 0,-3-5 18 15,-3 0 20-15,0-5 12 16,0-1-13-16,0-4-3 0,0-3-26 16,-3-8-3-16,-15-9 1 15,-12-15-9-15,-11-10-2 0,-10-9-2 16,-14 4 0-16,-16-4-2 16,-8 3-2-16,-9 3 1 15,3 2-1-15,-25 11 0 16,-8 11 2-16,-17 10-10 15,-25 19-4-15,-12 13 3 16,-8 13 5-16,-1 8 3 16,1-2 1-16,26 4 0 15,21 6 2-15,24 0-3 16,24 0-2-16,21-7-1 0,17-7 3 16,9 1-24-1,13-5-9-15,14 5-88 16,15-6-2-1</inkml:trace>
  <inkml:trace contextRef="#ctx0" brushRef="#br0" timeOffset="4">21371 5810 192 0,'-36'-5'74'0,"15"16"-40"0,-18 2-42 0,19 0 12 16,-16 21-2-16,-15 25 1 0,-17 7 12 15,-1 0 7-15,13-3-11 16,11-2-4-16,18-5-2 0,18-9-3 16,21-7 1-16,15-8 0 15,15-11 3-15,14-13-5 16,16-11-1-16,26-5-90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6:10.5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22874 9250 96 0,'-33'-27'38'0,"-9"4"-20"0,1-12 1 16,26 25 18-16,-9-1 4 15,-6 0 3-15,-6 1-7 16,-2 2-2-16,-7 3-20 16,-14 5-2-16,-4 2-2 0,-5 22-6 15,-10 10-3-15,1 19 3 16,-12 14 4-16,11 22-5 15,16 7-2-15,17 12-6 16,21 3 0-16,42-2 2 0,24-14 1 16,23-18-6-16,39-16 0 15,21-30 1-15,27-31 3 16,9-23 6-16,-6-20 6 16,-3-18-3-16,-24-15-1 15,-33-14 6-15,-30-11 5 16,-29-5 5-16,-36-2 2 15,-27 5-6-15,-26 7 0 16,-25 9-17-16,-11 13-4 16,0 13-39-16,5 14-16 15,4 12-72 1</inkml:trace>
  <inkml:trace contextRef="#ctx0" brushRef="#br0" timeOffset="1">24005 8517 184 0,'-9'18'71'0,"6"-15"-38"0,0 0-14 0,3-1 23 15,-6-2-1-15,6 0 2 0,-3 0-6 16,-3-8-2-16,0-5-20 16,0-3 4-16,-6-5 2 0,3-11-7 15,-3-15-1 1,1-14-7-16,-4-16-2 0,0-10-2 15,-3-14-2-15,-3 3 5 16,-6-2 4-16,0 5 1 16,1-3 4-16,2 10-7 15,6 9-4-15,0 10-5 16,9 14-1-16,-3 10-1 16,3 10 3-16,3 9-11 15,1 10-2-15,-4 13-4 16,0 17-2-16,-3 20 12 15,0 6 4-15,0-1 3 16,6-4 1-16,0-9-3 0,6 1 2 16,6-14 1-1,6-10 0-15,6-14 0 16,17-21 0-16,1-13 0 16,6-8 0-16,8-7 0 15,-11-7 0-15,0-4 2 16,-9 13-1-16,-7 13-1 15,-2 10-2-15,-3 12 1 16,0 7 1-16,-3 13 0 16,6 14-3-16,-3 4 0 15,-1 7-1-15,1 9 0 0,3 1-44 16,6 8-20 0,-3 2-67-1</inkml:trace>
  <inkml:trace contextRef="#ctx0" brushRef="#br0" timeOffset="2">23088 9716 236 0,'0'-8'90'0,"9"8"-48"0,12-6-49 0,-6 6 14 16,6-2-5-16,17-4 1 16,10 1 3-16,14-8 3 15,13-6-4-15,32-5-1 0,12-7 2 16,6-6-1-16,18-8 0 0,-3-3-3 16,-6-2-2-16,-3-8 1 15,-9-11 1-15,-9-3 8 16,-12-15 3-16,-12-21-2 15,-11-9-1-15,-13-10-4 16,-14-8 1-16,-9 3 5 16,-22 5 4-16,-5 13 5 15,-15-5 2-15,-9 11-4 16,-9 7-1-16,-11 6-4 16,-1 5-1-16,0-5-5 15,-6 13-3-15,-2 8-2 16,-1 10-3-16,6 11-6 15,7 13-1-15,2 9-8 16,6 10-1-16,3 10-7 16,0 11-2-16,9 11 8 0,3 7 7 15,3 11 5-15,0-2 0 16,3-1 1-16,3-2 0 16,-6-6 3-16,6-4 2 15,-6-4 2-15,-6-5 3 16,3-5-1-16,-3-5 2 15,0-16-2-15,0-5 0 16,6-6-1-16,0 0 0 16,6 3-2-16,3 3 1 15,-3 4-4-15,15 9 0 16,0 8-4-16,9 10 1 16,14 6 0-16,-8 2 2 15,6 0-12-15,5 0-4 16,-5-5-56-16,14-10-24 0,-5-9-14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6:19.1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3830 7313 88 0,'0'-3'33'0,"0"3"-18"0,3-2-2 0,-3 2 14 16,0 0-15-16,0 0-4 15,0 0-3-15,0 0-1 16,0 0-2-16,3 2-2 15,3 1 1-15,0 0-1 16,0-1 0-16,2-2 4 0,-2 0 5 16,0 0 1-16,12 0 7 15,0 0-8 1,0 0 0-16,-3 0-1 0,3 0-7 16,0-2 0-16,-1 2 1 15,1-3 1-15,0 3-1 16,0 0-2-16,0 0 1 15,3 0-1-15,2 0 0 16,-2 0 2-16,0 0 1 16,-3 0 1-16,0 0-5 15,0 0-1-15,0 0 5 16,-1 0 5-16,1 0-4 16,6 0-2-16,3-3-1 15,0 3 1-15,-1-2-1 16,1-1-1-16,0 1 3 15,0-1 2-15,0 0-2 16,-4 3 0-16,4-2 1 16,3 2 2-16,-3 0-5 0,0 0-1 15,-4 0 0-15,4 0 2 16,-3 0-1 0,0 0-1-16,3 0 1 0,2 0 1 15,-2 0-1-15,0 0 2 16,-3 0-2-16,0 0 2 15,2 0-2-15,-2 0 2 16,0 2-2-16,6-2-1 16,3 0 1-16,-4 0 1 15,-2 3 3-15,3-3 4 16,-3 0-4-16,-1 0-1 16,-2 3-2-16,3-1-2 0,3 1 1 15,-3-3-1-15,-4 0 0 16,1 0 0-16,0 0 0 15,0 0 2-15,0 0-1 16,-1 0-1-16,1 0-2 16,3 0 1-16,3 0 1 15,-3 0 2-15,-4 0-3 16,1 0 0-16,-3 0-1 16,0 0 0-16,0 0 2 15,-3 0 2-15,-1 0-1 16,4 0 2-16,3 0-4 15,-3 0 0-15,0 0 1 16,0 0 2-16,-1 0-1 16,1 0-1-16,3-3 1 0,0 3 1 15,0 0-6-15,2 0 1 16,1 0 3-16,0 0 2 16,0 0-3-16,0 0 1 15,-1 0 0-15,10 0 0 16,3 0 0-16,3-2 2 15,-4-1-1-15,-2 0-1 16,0 1-2-16,-4-1 1 16,-2 0 1-16,-3 3 2 15,3-2-1-15,2-1-1 0,-5 3-17 16,-3-3-9 0,0 1-74-16</inkml:trace>
  <inkml:trace contextRef="#ctx0" brushRef="#br0" timeOffset="1">8262 6488 104 0,'36'-22'38'0,"-31"17"-20"0,4-3-23 16,-3 6 6-16,0-1 1 16,0-2 3-16,0-1 4 15,0 1 5-15,-6 0 1 16,0-1 3-16,0 1-8 15,-3 0-3-15,-3-3-2 0,0 0-1 16,-6 3-2-16,-5-1-2 0,2 1 1 16,-3 0 3-16,3 0 5 15,-3-1-1 1,0 1 1-16,-3 0-5 0,1 2-1 16,-1 0-3-1,-6 1-1-15,0-1 3 0,0-2 1 16,1 5-4-16,-1 0 1 15,3 0-2-15,-3 5-2 16,-3-2 3-16,-2 2 2 16,-1 0 0-16,0 1-1 15,0 2 1-15,-2-1 1 16,5 1-1-16,0 3-1 16,0 0-2-16,-2-1 1 0,2 1 1 15,0 5 2 1,3-3-3-16,1 5 0 0,-1 4 1 15,3-4 2-15,-3 3-3 16,3-2 0-16,-2-1-1 16,2 1-2-16,3-1 0 15,3 6 0-15,0 3 3 16,3-4 0-16,3 1 1 16,0 0 2-16,4 0-8 15,-1 0-1-15,3 2 8 16,0-2 4-16,0 10-2 15,3-2 0-15,0-3-3 16,3 0-1-16,0-2 1 16,3-3 2-16,3-1 3 15,0 4 2-15,3 2-1 16,0-3-1-16,5-2 1 0,7 0 1 16,0 2-3-16,0-2-1 15,0 0-1-15,3-3-2 16,-1 3 5-16,7-5 1 15,3 4 0-15,0-4-1 16,-1 5-1-16,1-6 0 16,0-2 0-16,6-5 2 15,2-3-3-15,-2 0 0 16,0-3 1-16,-1 0 0 16,1 0-2-16,6 1-2 0,-4-4 3 15,1 1 2-15,0 0 2 16,-4-1 1-16,4-2-4 15,0 3-3-15,-1 0 0 16,1 2-1-16,-3 0 0 16,5 0 2-16,10 1 1 15,-6-4 1-15,-1 1 0 16,1-3 0-16,-3 0 0 16,2 0 0-16,1-3-2 15,-4 1 1-15,-2-4-2 16,0 4-1-16,8 2 1 15,-5-3-1-15,0 1 2 16,-1-1 1-16,1 3-1 16,0-5 1-16,2-1-2 15,-2 4 2-15,-3-1 2 16,-1 0 2-16,4 3-6 0,2 0 0 16,1 0-1-16,-3 0 2 15,-4 0-1-15,4 0-1 16,3-2 1-16,-4-1 1 15,-5 3-3-15,0-3 0 16,-1 3 1-16,1 0 0 16,3-7 2-16,-6 1 1 15,-1 1-1-15,1 0-2 16,0 2-2-16,-4 0 1 16,13-2 3-16,-6-6 1 0,-1 1-1 15,1 2-2-15,0 0-2 16,6 0-1-16,-7 0 4 15,1 0 1-15,0 0 0 16,-1-2-2-16,-2-1 1 16,3 1-1-16,-1-4 2 15,-2 1 3-15,-3 0 0 16,-3-3 2-16,-1 5-4 16,-2-5 0-16,3 1 1 15,-6-7 2-15,-3 4-3 16,2-1-2-16,-2-2 2 15,-6 0 2-15,-3 0-2 16,-3-11-2-16,0-2 0 16,-3 5-1-16,0 2 0 15,-3 3 2-15,-3 1-1 0,0-1-1 16,0 3 3-16,0-1 0 16,-3 1-4-16,-9-8 1 15,3 0-5-15,-9 5-1 16,3 3 0-16,-6-3 2 15,1 0-1-15,-4 3 1 16,-3 0-2-16,-3 3 1 16,-3 2 3-16,1-8 1 15,-7-3-2-15,0 4 2 16,1 1-1-16,-16 4 0 16,3 2 0-16,-2 0-2 15,-7 0 0-15,4 0 3 0,-7 1 0 16,7 1 1-16,-10 1-3 15,4 0 2-15,-1 0 1 16,-11 2 2-16,-7-2-6 16,-20-6-1-16,-3 6-7 15,-12 3 0-15,-12 4 1 16,3 6 5-16,3 11 3 16,9-1 4-16,9 4-5 15,2 1-1-15,13 7-31 16,9-4-12-16,5-2-54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6:25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6946 13319 64 0,'-9'0'24'0,"12"3"-12"0,-6-3-10 0,3 2 9 0,0 6 4 15,-3 0 5-15,-3 3 3 16,-3 5 1-16,0-3-9 15,1 3-2-15,-1 0-3 16,0 0-1-16,0-3-5 16,3 0 2-16,0-2 3 0,0-1-5 15,3-2 0-15,0-3 9 16,0-2 3-16,3-3-1 16,0-3 1-16,0 1-9 15,0-6-2-15,3 0-5 16,0-3-1-16,3 1 1 15,0-9 2-15,3 3-1 16,0 1-1-16,0-4-2 16,0 3 1-16,-1 3 3 15,1 2 3-15,-3 3-4 16,3 3-3-16,0 5-2 0,3 3 3 16,0 5 0-16,0 2 3 15,3 1 1-15,3-1 1 16,-3 1-2-16,2 2 1 15,1 0-2-15,-3-2-1 16,3 0 3-16,-3-3 0 16,0-1-10-16,0-1-5 15,0-1-34-15,-4-2-13 16,-2-1-22 0</inkml:trace>
  <inkml:trace contextRef="#ctx0" brushRef="#br0" timeOffset="1">7000 13425 88 0,'-3'-3'35'0,"3"3"-18"0,-3 0-13 16,3 0 8-16,0 3-5 15,0 2-2-15,-3 3 4 16,0 5 2-16,3 3 0 0,0 5 3 16,0 9-1-16,6 7 0 15,0 0-5 1,6 0-3-16,0-3-2 0,5 3 4 0,1-5 3 15,3-6-5-15,6-4-3 16,6-7 5-16,5-1 3 16,7-6-3-16,3-3-2 15,2-3-2-15,1-2 0 16,-7-5-4-16,-5 0 0 16,-3 0-6-16,-3 2-3 15,-7 0-43 1,-2 1-48-16,0-1 21 15</inkml:trace>
  <inkml:trace contextRef="#ctx0" brushRef="#br0" timeOffset="2">7914 13727 36 0,'-15'-3'13'0,"0"8"-6"0,-6 6 5 0,6-3 8 16,-3 2 3-16,0 6 3 16,-2 5-8-16,-1 1-3 15,6-1-4-15,3 3 0 16,3-3-2-16,6 0 0 0,6-3-1 15,6-2 2-15,0-5-3 16,9-3 1-16,3-6-5 16,-1-4 0-16,-2-4 3 0,0-1-3 15,-3-4 0-15,0 0 1 16,-6-4 0-16,0-1-5 16,-6-3 1-16,0 3-2 15,-3 3 0-15,0 2 6 16,0 3 2-16,3 3-2 15,-3 5-3-15,0 5-5 16,0 3-2-16,3 3 0 16,3 2 2-16,0 0 2 15,2 1 3-15,1-1 2 16,0 0 1-16,6-2-20 16,0-3-9-16,0-3-29 15,0-2-27-15,0-3 30 16</inkml:trace>
  <inkml:trace contextRef="#ctx0" brushRef="#br0" timeOffset="3">8083 13774 52 0,'-6'-5'22'0,"6"8"-12"0,0-1-16 0,0 4 3 15,0-1 16-15,3 5 9 16,0 6 2-16,0 0 3 15,-3-3-13-15,3 3-5 0,-3 0-6 16,0 0 0 0,3-3 0-16,0 0 3 15,-3-2-3-15,3-3-2 0,-3 0 0 16,0-3 1-16,0-2-1 16,0-3 6-16,0-3 3 0,0-5 1 15,0-2 1-15,3-1 2 16,3-5 2-16,0 0-7 15,3-5-3-15,0 0 1 16,0 0 2-16,3 2-6 16,0 3-2-16,-1 3-1 15,1 3 2-15,-3 4-12 16,0 4-3-16,3 4-36 16,0 4-48-1,6 2 15-15</inkml:trace>
  <inkml:trace contextRef="#ctx0" brushRef="#br0" timeOffset="4">8366 13819 56 0,'-3'13'22'0,"6"-7"-12"0,-3 7 6 16,0-5 11-16,3 0-3 15,0 2-2-15,-3 1-6 16,3 0-2-16,-3-1-6 16,0-2-3-16,3 0 9 15,-3-3 2-15,0-2-7 16,0-3 6-16,0 0 4 0,0-3-6 15,0-5-2-15,0 0-4 16,0-2 0-16,3-3-4 16,0-3-2-16,3 3 0 15,0-1-1-15,3 1-3 16,3 2 0-16,0 1 2 16,2 2 2-16,1 5-2 15,0-2 0-15,3 2-30 0,3 1-14 16,0-1-37-1</inkml:trace>
  <inkml:trace contextRef="#ctx0" brushRef="#br0" timeOffset="5">8768 13790 96 0,'0'-8'35'0,"0"8"-18"0,0-5-5 0,0 5 13 16,-3-3 0-16,-3 1 2 16,-6-1-9-16,0 3-3 15,-3 5-8-15,-3 1-5 0,-2 12-1 0,-1 1-10 16,3-1-4-16,3 1 15 16,3 2 10-16,6 0-10 15,3-3-4-15,9-2 2 16,6-5 4-16,3-3-2 15,3-6 1-15,6-4 1 16,-4-6 0-16,1 0-5 16,-3-3-1-16,-3 1 1 15,-6-3 0-15,0-1 1 16,-3-4 0-16,-3 2-3 16,-3 3 2-16,0 2 1 15,0 6 2-15,0 2-3 0,0 11-4 31,3 0 0-31,0 3 3 16,3-1 3-16,0 3 0 16,3 1 2-16,-1-1 0 0,4 0 3 15,0-2-30-15,0-1-13 16,3-2-34 0</inkml:trace>
  <inkml:trace contextRef="#ctx0" brushRef="#br0" timeOffset="6">8952 13795 132 0,'0'0'49'0,"0"0"-26"16,3 16-25-16,0-10 11 0,0-1-2 16,0 3 3-16,3 0-3 15,3 0 1-15,3 2-5 16,0 1 0-16,3-1 1 0,0 1 0 15,0 0 2-15,0-3-36 16,-1-3-56 0,-2-3 4-16</inkml:trace>
  <inkml:trace contextRef="#ctx0" brushRef="#br0" timeOffset="7">9232 13761 128 0,'-9'-3'49'0,"6"9"-26"0,-3 7-20 0,0-3 12 16,-6 9 8-16,-2 2 8 16,-4 6-10-16,0 4-4 15,-3 4-10-15,0 7-3 0,0 0 2 16,1-2-3-16,2-6 0 16,3-2-34-16,0-5-17 15,3-3-35 1</inkml:trace>
  <inkml:trace contextRef="#ctx0" brushRef="#br0" timeOffset="8">9780 11494 52 0,'0'0'19'0,"3"2"-10"0,-3 1 5 15,0 2 9-15,0 6 0 16,0 7 0-16,0 6-8 15,0 0-4-15,0 2-2 16,3 3-1-16,0 0-4 16,0 1-1-16,0-7-1 15,6 4-2-15,-6-11 1 0,3-6 1 16,-6 1 1-16,6-6 5 0,-3-5 5 16,0-5-3-16,-1-6 0 15,1-2-6-15,-6-5-1 16,1-4-3-16,-1-7-1 15,0 3 1-15,3-1 0 16,3 1-3-16,0 2 2 16,2 3 1-16,4 2 0 15,0 4 0-15,6 1 2 16,3 4-3-16,6 4-2 16,3 4 2-16,-1 4 2 15,1 6 0-15,-3 6 2 16,-6 1 2-16,-9 7 2 15,-6-4 3-15,-6 1 4 16,-9-1-4-16,-9 1 0 16,-3-1-4-16,0-2-1 0,1-3-8 15,-4-5-2-15,3-2-25 16,3-4-10-16,3-2-34 16,6-2-20-1,7-4 43-15</inkml:trace>
  <inkml:trace contextRef="#ctx0" brushRef="#br0" timeOffset="9">10143 11512 36 0,'-12'0'13'0,"9"8"-6"0,-15 3 3 0,15-4 7 16,-6 7 13-16,3-1 6 15,0 3-8-15,6-3-2 16,3 0-13-16,6 1-3 16,3-4 5-16,3 1 2 15,3-6-8-15,3-2 6 0,-3-3 4 16,6-3-8-16,-7-5-3 16,-2-5-1-16,-3 0 0 15,-3-1 1-15,-9 1 0 16,-3 0-4-16,-3 0-3 15,-3-1-3-15,-3 6-1 0,-3 1-18 16,1 4-7 0,-1 3-20-16,6 0-52 15,3 3 14-15</inkml:trace>
  <inkml:trace contextRef="#ctx0" brushRef="#br0" timeOffset="10">10351 11512 64 0,'0'0'27'0,"0"3"-14"0,3 2 9 0,-3-5 17 16,3 8-5-16,-3 0 0 15,0 5-13-15,3 3-3 16,-3 0-10-16,0-3-3 16,3 0-3-16,-3 1-2 0,3-4 3 15,0 1-4-15,-3-1 0 16,0-2-61 0,0 0-45-16,3-3 39 15</inkml:trace>
  <inkml:trace contextRef="#ctx0" brushRef="#br0" timeOffset="11">10331 11488 112 0,'-9'-10'44'0,"12"10"-24"0,0-3-24 16,0 3 8-16,0 0-13 16,2 0-2-16,1 0-34 15,0 0-15-15</inkml:trace>
  <inkml:trace contextRef="#ctx0" brushRef="#br0" timeOffset="12">10464 11538 72 0,'0'14'27'0,"0"-6"-14"0,0 10-9 0,0-13 8 15,0 6-1-15,0-3 1 16,0 0-6-16,0 0-2 15,0-3 0-15,0 0 2 16</inkml:trace>
  <inkml:trace contextRef="#ctx0" brushRef="#br0" timeOffset="13">10464 11628 185 0,'3'-5'11'15,"0"-8"-6"-15,3 0-3 16,0-3-4-16,3 0-1 16,3 0-1-16,-3 3 3 15,6 0 0-15,0 5 3 16,-3 2 3-16,3 4 2 15,-3 4 3-15,2 4 4 16,-2 2-4-16,0 0 0 16,-3 2-6-16,0 3-3 0,-3 3 2 0,-3 0 0 15,3 0 1-15,-3-3-5 16,0 0 1-16,0-2-18 16,0-3-5-16,-3 0-44 15</inkml:trace>
  <inkml:trace contextRef="#ctx0" brushRef="#br0" timeOffset="14">10789 11266 108 0,'-3'-8'44'0,"3"11"-24"0,3 2-28 0,0 0 7 16,0 3 14-16,-3 5 11 15,0 11-1-15,0 8-1 16,3 2-12-16,0 3-6 16,-3-5-3-16,3 0 1 0,0 2 1 15,0-5-1-15,0-2-2 16,0-3-10-16,0-6-6 16,-3-2-54-1</inkml:trace>
  <inkml:trace contextRef="#ctx0" brushRef="#br0" timeOffset="15">10664 11449 140 0,'-9'-11'52'0,"6"11"-28"0,9-3-28 15,0 3 8-15,0-5 7 16,3 0 7-16,6-1-5 15,6-2 0-15,2 1-7 16,4 1-4-16,6 1-1 0,0 8-17 16,-4-1-6-16,-5 1-44 15,6 5-27 1,-3 0 45-16</inkml:trace>
  <inkml:trace contextRef="#ctx0" brushRef="#br0" timeOffset="16">11000 11456 124 0,'-6'3'46'0,"3"5"-24"0,-6-3-15 0,9-2 13 15,0 2-8-15,0 1 1 16,6-1 1-16,3 0 1 16,0 0-8-16,3-2 2 0,0 0 4 15,3-3-5-15,0 0-2 16,0-6-3-16,-3 1 0 16,-1 0 0-16,-2-3 3 15,-3 0-1-15,-3 0 0 16,-3-5-6-16,-6 2 1 15,-3 3-2-15,-5 3 0 16,-7 10 0-16,-3 1 0 0,0 4 0 16,0 1 0-16,3 2 2 15,7 3 0-15,2-3-3 16,3 6 2-16,3-4 1 16,12 4 0-16,0 0 0 15,6-4 0-15,5-1-3 16,1-4 2-16,3-2-19 15,0 0-9-15,0-8-36 16,-3 0-33 0,0-5 36-16</inkml:trace>
  <inkml:trace contextRef="#ctx0" brushRef="#br0" timeOffset="17">11146 11499 96 0,'-6'-5'35'0,"6"7"-18"0,0-2-22 0,0 3 6 16,3 2 10-16,-3 0 7 15,3 3-5-15,-3 0 0 16,3 3-5-16,0-1-3 16,0-2-2-16,-3 3-3 15,0-3 7 1,0-3-4-16,0-5 10 0,0 0 4 16,3-5 2-1,6-3-4-15,-3-3 1 16,3-2-5-16,3 0-1 15,0 0-4-15,0-1-1 16,2-4-8-16,4 5 0 16,3 2-1-16,3 8-1 15,0 3-23-15,0 0-9 16,5 3-43-16</inkml:trace>
  <inkml:trace contextRef="#ctx0" brushRef="#br0" timeOffset="18">9610 11562 80 0,'-12'-5'33'0,"12"8"-18"0,-3-3 4 0,3 0 18 16,0 2-5-16,-3-2 1 15,0 0-12-15,-3 0-3 16,-3 0-10-16,-2 0-3 0,-1 0 1 16,0 0 1-16,-3 3 3 15,0-3-1-15,0 0 2 16,0 0-4-16,-3 0 1 0,1 0 1 16,-7 0 2-16,3-3-1 15,0 3-1-15,-6-2-3 16,3-1-1-1,1 0-6-15,-1 1-1 0,0-4 5 16,0 1 3-16,0 0-3 16,1 0-2-16,-1-1 4 15,3-2 1-15,0 0 0 16,0-2-1-16,0-1-3 16,1-5 1-16,2-2 0 15,0-1 1-15,3 1-2 16,-3-1 1-16,0-2-2 15,3 3-1-15,0-4 1 0,4 1-1 16,-1 0 0 0,3 0 2-16,0 0-1 0,0 2-1 15,0 1 1-15,0-1-1 16,0 1 0-16,0 2 0 16,0 3 0-16,3-1 0 15,0 4-3-15,0 2 2 16,3 3-1-16,0-1-2 15,0 1 0-15,0 5 0 16,0 0 3-16,-2 5 0 16,-1 6-2-16,0-1 0 15,0 4-1-15,0-1 3 16,0 3 0-16,-3 0 1 0,3-1 0 16,0-1 0-16,3-1 0 15,0-2 0-15,0-4 0 16,3-1 2-16,0-6 1 15,3-3 1-15,3-2-2 16,0-3 1-16,0-3-2 16,0-2-1-16,0-3 1 15,0-2-1-15,0-4 2 16,0-1 1-16,0 4-4 16,-3-2-1-16,2 5 1 15,-2 3 0-15,3 5 1 16,-3 0 0-16,3 3-5 15,3 5 1-15,3 2 0 16,6 4-1-16,0 2 4 0,3 2 0 16,3 1 1-16,2-1 0 15,1 4 0-15,0-4 2 16,-3 1-41-16,0-3-16 16,-1 0-51-1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6:35.0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11538 5575 160 0,'-3'-2'63'0,"3"2"-34"0,0-3-12 16,0 3 22-16,0 5-22 15,0 3-6-15,3 5-2 16,3 6 4-16,0 7-7 16,0 9 6-16,0 7 1 0,-3 11 2 15,0 8 4-15,3-3-9 16,0-2-1-16,-3-6-3 15,0-2 1-15,3-9-4 0,-3-7 0 16,0-6-1 0,0-4-2-16,-3-7-2 0,0-4 1 15,0-11-76 1,3-8-46 0</inkml:trace>
  <inkml:trace contextRef="#ctx0" brushRef="#br0" timeOffset="1">12047 5938 116 0,'0'-19'44'0,"3"14"-24"0,-3-3-4 15,0 5 16-15,0 1 9 16,-3-4 5-16,0 1-14 16,-3 0-5-16,-2-3-15 15,-7 3-1-15,-6 2 0 0,-3 3-4 16,0 5 1-16,0 6-7 16,1 15-3-16,2 3-2 15,3 0 3-15,3 1-2 16,6-4-1-16,6 0 3 15,6 1 0-15,6-6-4 16,3-2 1-16,6-6 4 16,9-8 2-16,-4-7 2 0,1-4 0 15,0-4 0-15,-3-6 0 16,-6-3 0-16,-3-7 2 16,-3-3-1-16,-1 0 0 15,-5 5-6-15,0 3 1 16,-3 5 4-16,0 5 5 15,0 3-5-15,0 6 0 16,0 7-4-16,0 11-1 16,0 5-1-16,6 5 0 15,0-2 2-15,3 3 2 16,3-4-1-16,0 4-1 16,3-1 1-16,3-4 1 0,0-4-12 15,-3-10-6-15,-1-3-29 16,1-10-13-16,0-3-12 15,-3-3-40 1,0-4 25-16</inkml:trace>
  <inkml:trace contextRef="#ctx0" brushRef="#br0" timeOffset="2">12226 5599 160 0,'-3'-13'63'0,"3"13"-34"0,0 0-19 0,0 0 17 16,0 0-4-16,3 10-2 15,0 6 0-15,0 11-1 16,0 7-11-16,0 3-5 16,0 6-1-16,3-1 4 0,0 5 6 15,0-4-5-15,0-6 0 16,0-8-4-16,0-8-1 15,0-2 1-15,-3-6 0 16,-1-5 0-16,-2-8 2 16,3-16-5-16,0-3-1 15,0-4-11-15,0-4-5 16,0 3 3-16,3 1 3 0,0 4 3 16,3 3 3-16,9 3 2 15,6 2 1-15,3 6 5 16,-1 5 2-16,-2 8 4 15,0 5 1-15,-3 6 6 16,-3 10 1-16,-3 3-3 16,-6-1 1-16,-6 1 2 15,-6 0 3-15,-6-6-7 16,-9 3-3-16,-12-5-6 16,-3-5-4-16,-2-11-7 15,2-6-4-15,3 1-25 16,3-6-12-16,6-2-14 15,7-3-2-15,5-5-26 16,9 0-30 0,6-11 46-16</inkml:trace>
  <inkml:trace contextRef="#ctx0" brushRef="#br0" timeOffset="3">12664 5861 180 0,'-3'0'68'0,"3"0"-36"0,0 3-20 0,0-3 19 16,3 5-5-16,0 0 2 15,2 3-10-15,4 0-3 16,3 0-8-16,3-3-3 0,3 1 2 16,3-4 3-16,3-2 5 15,5-2-6-15,-2-4-2 0,-3-2-1 16,-3-2-1-16,-3-3 0 15,-6-1 2-15,-6 1-1 16,-3 0 2-16,-12 0-6 16,-9 5-1-16,-6 0 0 15,-3 2 0-15,-3 4-3 16,1 4 2-16,2 4-1 16,-9 7-2-16,6 3 0 15,7 2 3-15,2 14-2 16,6-3-1-16,6 3 0 15,9-3 3-15,9-2 0 16,3-1 3-16,6-2-1 0,5-6-1 16,4-2 1-16,9-8 1 15,6-3-17-15,-1-7-6 16,1-6-23-16,-3-8-8 16,-1-8-56-1</inkml:trace>
  <inkml:trace contextRef="#ctx0" brushRef="#br0" timeOffset="4">13018 5456 188 0,'-6'-5'71'0,"9"5"-38"0,-3 3-47 0,0-3 6 16,3 7 15-16,0 17 9 0,0 8 12 15,0 8 8-15,0 13-19 16,-3 2-1-16,0 3 1 0,9 11-7 15,-3-8-1 1,-1-5-5-16,1-6-1 0,6-2-1 16,-3-11-2-16,3-8-68 15,3-16-31-15,0-10-1 16</inkml:trace>
  <inkml:trace contextRef="#ctx0" brushRef="#br0" timeOffset="5">13301 5768 200 0,'0'0'74'0,"2"0"-40"0,1 0-40 16,9 0 64-16,3 0-9 16,9 0-4-16,3 0-5 15,9 3-23-15,2-3-1 0,7-3-2 16,0-2-7-16,2 0-4 15,1 0 2-15,-7-3 1 16,-5 5-2-16,-3-2-1 16,-3-3 1-16,-6 2 0 15,-7 1-2-15,-2 2 1 16,0 1-11-16,-6-3-2 16,0 2-24-16,-3 0-8 15,0 1-20-15,0-1-6 16,0 0-32-16,0 1-30 15,0-1 55-15</inkml:trace>
  <inkml:trace contextRef="#ctx0" brushRef="#br0" timeOffset="6">13872 5575 192 0,'-12'-5'74'0,"12"8"-40"0,-3-3-24 0,3 0 17 16,-3 0 9-16,3 0 5 15,0 0-18-15,0 0-8 16,0 0-9-16,6 2-9 0,3 4-1 15,3-4-3-15,3 3 2 16,3 3 5-16,5 0 4 16,-2 0-3-16,-3 0-1 15,-3 0 0-15,0 0 0 16,-3 0 2-16,-6 0 3 16,-3 0 9-16,-3 0 3 15,-9 8-2-15,-6 2 1 0,0-2-7 16,0 0-1-1,0 0-6-15,3-3-2 0,1 3 2 16,2-5 1-16,3-1-17 16,0 1-5-16,3-3-44 15,3 0-17-15,3-3-40 16</inkml:trace>
  <inkml:trace contextRef="#ctx0" brushRef="#br0" timeOffset="7">14521 5684 124 0,'-6'-6'46'0,"3"6"-24"0,0-5-10 16,3 5 13-16,-3-3 6 15,-3 3 6-15,-6 0-14 16,-6 3-3-16,0 2-12 16,-2 9-5-16,-1 7-2 0,0 3-4 0,3 2 0 15,3 6 2-15,6-3 0 16,6 0-2-1,3 3 0-15,9-6 2 0,3-5 0 16,9-2 1-16,0-14 0 16,0-10 2-16,-1-3 1 15,1-5 1-15,0-6 0 16,-6-2-5-16,-3 0-1 16,-3 0 5-16,-3-8 3 15,-6 2 3-15,0 1 5 16,-3 7 3-16,0 6 4 15,0 5-5-15,0 3 1 16,0 7-10-16,0 9-4 16,3 2-2-16,3 0-1 0,3 9 0 15,6-1 0 1,3 0 0-16,3 0 0 0,5-2 0 16,7 2 0-16,0-3-25 15,0-4-8-15,-4-4-49 16,1-5-60-1,-3-13 40-15</inkml:trace>
  <inkml:trace contextRef="#ctx0" brushRef="#br0" timeOffset="8">14964 5713 244 0,'-17'-21'90'0,"14"15"-48"0,0 4-49 0,0-1 16 16,-6 0-6-16,-9 3 3 15,0 0 3-15,-3 6 2 16,0 4-5-16,0 9-6 0,4-1-3 16,2 4-3-16,6 4 1 15,3 0 1-15,6 1-1 16,6 2 4-16,6 0 2 16,9-5-2-16,2-11 0 15,1-13 3-15,-3-3 3 16,0-4 4-16,3-9 2 15,-6-5 1-15,-7-1 0 0,-2-15 0 16,-3 0 0-16,-6-8-6 16,-3-10-2-1,-3 2-2-15,0 5 1 0,-3 8-4 16,4 6 0-16,-4 8 3 16,6 4 3-16,0 9-2 15,0 5-2-15,0 11-3 16,3 15-1-16,3 14-1 15,3 3 3-15,3 2 0 16,2 8 3-16,4-3 1 16,3-2 1-16,0-3-27 15,3-3-11-15,12-2-30 16,-4-8-9-16,1-8-26 16</inkml:trace>
  <inkml:trace contextRef="#ctx0" brushRef="#br0" timeOffset="9">15319 5713 260 0,'-30'-24'99'0,"21"21"-54"0,-6 1-53 0,9-1 18 15,-6 6-7-15,-6-1 1 16,-11 9-5-16,2 7 1 16,0 4 0-16,3 1 0 0,6 7 2 15,9-1-8-15,6 5-1 16,6 3 2-16,15-8 2 15,3-8 4-15,3-5 2 16,0-10 12-16,0-12 5 16,5-4-2-16,1-6 0 15,-6-5-4-15,-3-3 1 0,-3-13-6 16,-7-3-1-16,-8-8-4 16,-3-12-1-16,-8 1-3 15,-4 4-1-15,0 7 1 16,0 9 2-16,0 7-3 15,3 8 0-15,0 5-1 16,3 9 0-16,0 7-5 16,3 8 0-16,3 9 3 15,3 17 2-15,3 9-1 16,3 2 2-16,6 9 1 16,6-4 2-16,-3-2-1 0,-1-2-1 15,1-6-17-15,3 0-6 16,0-3-31-16,0-5-10 15,0-8-46 1</inkml:trace>
  <inkml:trace contextRef="#ctx0" brushRef="#br0" timeOffset="10">15542 5684 220 0,'-27'2'85'0,"27"4"-46"0,3-4-46 0,0 14 7 15,-3 0 1-15,3 3 19 16,0 2 12-16,0 5-16 16,0-2-2-16,0-3 0 0,0-2-8 15,0-3-1-15,0-3-1 16,0-3 0-16,0-2 13 16,-3-8 8-16,0 0-6 15,0-8-3-15,0-5-7 16,0-5-4-16,0-1 0 15,9-10-1-15,0 3-5 16,3-1 1-16,-1 6 2 16,1 2 1-16,0 4-6 15,0 4 0-15,0 3-8 16,0 3-1-16,3 2-26 16,0 0-13-16,0 6-11 15,3 2-4-15,-1 1-37 16</inkml:trace>
  <inkml:trace contextRef="#ctx0" brushRef="#br0" timeOffset="11">15857 5795 208 0,'-3'0'79'0,"3"0"-42"0,3 0-37 0,-3 0 18 16,0 0 8-16,3 0 8 15,3 0-9-15,3 0-5 16,3 0-11-16,3 0-6 0,0-3 0 15,0 1 0-15,-3-1 3 16,0-5 1-16,-3-3 3 16,-4-2 6-1,-2 0-7-15,-6 0-2 0,-2 2-4 16,-4 1-3-16,-6 2-6 16,0 2-1-16,-3 4-2 15,-3 4 1-15,-3 9 2 16,1 5 2-16,2 0 2 15,3 2 1-15,3 1-2 16,6 4 2-16,3-1 3 16,3-1 3-16,9-3 0 15,6 6 0-15,6-3-1 16,3-5 0-16,5-5-7 16,1-9-2-16,6-2-20 15,3-2-9-15,-4-1-20 16,-5-2-6-16,0-6-43 15</inkml:trace>
  <inkml:trace contextRef="#ctx0" brushRef="#br0" timeOffset="12">16307 5681 188 0,'0'-3'71'15,"3"3"-38"-15,-3-5-10 0,0 5 24 0,0 0 2 16,-3-5 3-16,-6 2-15 15,-6 3-5-15,0 0-19 16,0 3-10-16,-3-1-3 0,4 4-5 16,2-1 1-16,3 3-3 15,3 3 0-15,6 2-1 16,6 3 0-16,6 0 0 16,5-1 2-16,1 7 4 15,0-4 1-15,-3 1 1 16,0-1 0-16,-6-2 8 15,-3 0 5-15,-6-3 9 16,-6-2 6-16,-9 5-9 0,0-6-3 16,-3-5-7-16,0-2-4 15,1-3-20-15,2 0-10 16,3-3-31-16,3 1-13 16,6-1-23-16,6-2-7 15,3-3 2 1</inkml:trace>
  <inkml:trace contextRef="#ctx0" brushRef="#br0" timeOffset="13">16706 5618 296 0,'0'0'110'0,"-12"-6"-60"0,3 1-23 16,3 5 32-16,-3 0-27 15,-3 3-7-15,-3-1-21 16,0 4-5-16,0 2 0 16,4-1-5-16,5 7 0 0,3-1-6 15,9 3 0-15,2 5-1 16,7 0 3-16,3 0 4 0,-3 0 3 15,-3 1 2-15,-3-4 3 16,-3-2 19-16,-9 0 8 16,-6 0 3-16,-6-3 1 15,-6 0-18-15,3-2-9 16,-2-3-15-16,2-3-7 16,3 0-65-16,15-5-128 31</inkml:trace>
  <inkml:trace contextRef="#ctx0" brushRef="#br0" timeOffset="14">19989 12240 44 0,'3'-11'16'0,"0"6"-8"0,0-1 10 0,0 6 12 15,0-2-4-15,0 2-1 0,-3 0-5 16,0 0-3-16,0 0-3 16,3 5-1-16,0 8 4 15,0 9 1-15,-3 4-9 16,0 8-1-16,0 3-1 0,-3 3-3 16,0-3-1-16,3 0 1 15,0 0 2-15,0-2-3 16,0-6-2-16,3-5 2 15,0-6 0-15,0-2-23 16,0-5-12-16,-3-6-49 16</inkml:trace>
  <inkml:trace contextRef="#ctx0" brushRef="#br0" timeOffset="15">19885 12465 156 0,'-6'-22'57'0,"9"25"-30"0,0-6-29 0,-3 3 9 15,6 0 1-15,3-2 3 16,6-1-2-16,6 0 0 16,3 1-5-16,0-1-1 0,5 0 1 15,1-2-18-15,-3 0-7 16,-3 2-56-1</inkml:trace>
  <inkml:trace contextRef="#ctx0" brushRef="#br0" timeOffset="16">20192 12420 36 0,'-6'-3'13'0,"6"3"-6"0,3 0-8 15,-3 5 28 1,-3 3 7-16,0 5-6 16,-3 3-1-16,3 3-14 15,0 2-3-15,0 3-4 16,3 0 1-16,3-1 2 16,3-1 5-16,3-4 3 15,3-5 2-15,3-2-10 16,3-8-1-16,5-9 2 0,-2-4-4 0,-3-4-1 15,0 1 0 1,-6 0-1-16,-3-6 2 0,-6-2 3 16,-9 3 0-16,-6 2 0 15,-3 3-8-15,0 2-2 16,0 0-5-16,0 6 1 16,3 0-30-16,4 5-14 15,2 0-33 1</inkml:trace>
  <inkml:trace contextRef="#ctx0" brushRef="#br0" timeOffset="17">20856 12422 104 0,'-3'-2'38'0,"-3"-1"-20"0,-3 3-1 0,6 0 16 15,-3 0-11-15,-9 3-4 16,-6 2-9-16,0 3-1 16,0 5-5-16,1 6-6 0,-1-1-1 15,3 1 2-15,3 2 3 16,6 3-2-16,6-1 0 16,6 1 5-16,6-5 2 15,6-3 0-15,6-6-1 16,3-2-3-16,-1-8-2 15,1-5 3-15,0-6 0 16,0-2-1-16,-3-3 1 16,-6 0-2-16,-4-10-1 15,-2-1 1-15,-6 1 1 0,-3-3-1 16,-3 0-1-16,-3-11 1 16,0 3-1-16,-2 3 2 15,-1 4 1-15,3 4 3 16,0 7 3-16,0 6-6 15,0 5-2-15,3 6-1 16,0 4 0-16,3 9-5 16,0 13 1-16,3 2 2 15,3 9 3-15,0 4 4 16,3-2 2-16,0 0-1 16,0 0-1-16,2 0-3 15,1-5-2-15,0-3 1 16,0-5-1-16,-3-8-36 0,0-5-15 15,6-4-32 1</inkml:trace>
  <inkml:trace contextRef="#ctx0" brushRef="#br0" timeOffset="18">20999 12475 144 0,'0'-13'55'0,"3"26"-30"0,-3 8-29 0,2-13 8 16,4 0 2-16,0 3 6 0,0 2-6 16,0 3-1-16,0 2-3 15,0 1-2-15,-3-3 1 0,0-3-50 16,0-2-41 0,0-6 24-16</inkml:trace>
  <inkml:trace contextRef="#ctx0" brushRef="#br0" timeOffset="19">21022 12300 156 0,'-15'-18'60'0,"24"18"-32"0,-3-3-37 0,-6 3 7 16,6 3-17-1,0 5-3-15,3 2-37 0,3 4-14 16</inkml:trace>
  <inkml:trace contextRef="#ctx0" brushRef="#br0" timeOffset="20">21371 12166 120 0,'-15'-14'46'0,"6"9"-24"0,-6 2-13 0,9 3 14 15,-6 3-9-15,0 2-1 16,-6 6-5-16,-6 5-3 16,4 8-2-16,2 7-7 0,0 6-2 15,6 3 5-15,3 2 2 0,3 1 3 16,3-1 2-16,3-2-1 16,3-3 0-16,6-3-6 15,0-7 1-15,-3-4-22 16,0-4-8-16</inkml:trace>
  <inkml:trace contextRef="#ctx0" brushRef="#br0" timeOffset="21">21493 12253 96 0,'-9'-21'35'0,"-6"13"-18"0,-6 0-2 0,15 5 15 15,-3 3-3-15,-3 0 1 16,0 3-15-16,-3 2-8 15,1 6-3-15,2 13-5 0,0-1 0 16,3 6 4-16,3 1 1 16,3 4 2-16,3 3 2 15,3-3-3-15,0 1 0 16,3-1-1-16,0-5 1 0,0-2-4 16,-3-3-2-1,0-6-7-15,-3-5-2 0,-3-5-33 16,-3-5-44-1,-3-3 18-15</inkml:trace>
  <inkml:trace contextRef="#ctx0" brushRef="#br0" timeOffset="22">21058 12420 172 0,'-3'0'66'0,"9"2"-36"0,6-4-29 0,-6 2 14 15,9 0 7-15,3-3 6 16,11 0-8-16,10-2-4 16,0 0-9-16,2-1-5 0,1 4-1 15,0-1-21-15,-6 3-9 16,-4 0-62 0,-5 3-35-16,-3-1 58 15</inkml:trace>
  <inkml:trace contextRef="#ctx0" brushRef="#br0" timeOffset="23">21516 12472 116 0,'-3'14'46'0,"6"-22"-24"0,-6 13-17 15,3-5 11-15,3 3 10 16,3 2 6-16,0-2-8 16,3 5-1-16,0-3-14 15,0-5-1-15,3 5-1 0,3-7-3 16,3-1-1-16,-3 0 1 15,3-5 0-15,-4 0-2 16,-2 0 1-16,-3 0-2 16,-3-2 2-16,-6 2-4 15,-6 0 0-15,-6 0-4 0,0 3 1 16,-2 2 0-16,-4 3 2 16,-3 3-4-16,0 2 2 15,0 8 0-15,0 3 2 16,6-3 1-16,1 3 3 15,8 0 1-15,6 0 1 16,6 3 0-16,5-1 0 16,4 1-2-16,3-4-2 15,0-1-4-15,6-6-2 16,3-6-44-16,-1-2-62 16,1-2 16-16</inkml:trace>
  <inkml:trace contextRef="#ctx0" brushRef="#br0" timeOffset="24">21740 12451 88 0,'-3'3'35'0,"3"13"-18"0,3 8-5 16,0-16 13-16,0 0 9 16,3 2 5-16,0 1-11 15,0-1-5-15,-1 1-13 16,1-1-6-16,0-2-3 15,-3-2 3-15,0-1 2 0,-3-5 2 0,0 0 2 16,0 0 6-16,3-3 4 16,0-5-6-16,0 0-3 15,3-5-2-15,0-8-1 16,0 3-4-16,3-1-3 16,0 3-3-16,3 3 1 15,3 2-1-15,3 3-2 16,2 3-4-16,1 2 0 15,0 3-82 1,3 3-59-16,-6-6 55 16</inkml:trace>
  <inkml:trace contextRef="#ctx0" brushRef="#br0" timeOffset="25">22103 12512 120 0,'-18'11'46'0,"18"-9"-24"0,15 1-24 15,-9 0 11-15,0-1 5 16,6 1 3-16,0 0-2 15,-1-1 1-15,1-2-5 16,3 0 1-16,0-2-7 0,0-6-1 16,-3 0 0-16,0-5-2 15,-3 2-2-15,0 0 1 0,-3 1 1 16,-6-3-1-16,-3 2-1 16,-3 0 1-16,-3 3-1 15,-3 3 0-15,-6 2 0 16,-6 6-3-16,0 2 2 15,1 9 3-15,-1 2 1 16,3 2 1-16,3 1 0 16,3 2 4-16,3 0 5 15,6 0-3-15,6-2 0 16,6-1-6-16,9-2-1 16,9-5 1-16,3-6 2 15,3-5-27-15,-1-3-13 16,1-5-36-1,-3 0-40-15,3-2 34 16</inkml:trace>
  <inkml:trace contextRef="#ctx0" brushRef="#br0" timeOffset="26">22296 12427 96 0,'-6'-2'35'0,"6"10"-18"0,0 0-9 16,0 2 13-16,0 1 1 15,0 5 2-15,0 0-7 16,3 0 0-16,0-1-8 0,0 1-1 16,-3-3-4-16,3 1-1 15,0-4 1-15,-3-2 0 0,0-2 2 16,0-6 6-16,0 0 4 16,0-6-8-16,3-2-2 15,0-2-9-15,0-6 0 16,3-5 1-16,-3 0 1 15,9 2-2-15,3 3 0 16,0 3-1-16,0 2 3 16,0 6-5-16,-1 5 2 15,1 3 0-15,0 7 2 16,-3 3 7-16,0 1 5 16,-3 2-5-16,-6-1-1 15,6 1-2-15,-6-2 1 16,0-4-4-16,0 1-2 0,0-3-34 15,0-3-15-15,-3-5-26 16</inkml:trace>
  <inkml:trace contextRef="#ctx0" brushRef="#br0" timeOffset="27">22645 12179 184 0,'-6'-8'68'0,"6"8"-36"0,0 0-44 0,0 0 10 16,0 8 11-16,0 2 11 15,0 6 3-15,3 13 4 16,-3 6-15-16,3 4-7 0,-3 6-1 16,3-2-3-16,0-4 2 15,-1-2-2-15,1-5 2 16,3-3-2-16,-3-5 2 15,0-5-40-15,0-3-16 16,0-9-43 0</inkml:trace>
  <inkml:trace contextRef="#ctx0" brushRef="#br0" timeOffset="28">22445 12420 184 0,'-6'-6'71'0,"12"6"-38"0,0-2-32 16,0-1 14-16,6 0 1 15,3-2 4-15,12 0-4 16,-1-1-1-16,7 1-9 16,6 0-6-16,-3 0-1 0,-4-1-23 15,7 1-10-15,-6 2-61 16</inkml:trace>
  <inkml:trace contextRef="#ctx0" brushRef="#br0" timeOffset="29">22874 12364 184 0,'0'0'71'0,"0"8"-38"0,0 8-39 0,0-6 12 15,0 4 9-15,0 9 7 16,0-1-8-16,3-4-3 15,-3 1-7-15,0-1-3 0,0 1 2 16,0-3-15-16,3-3-7 16,-3-5-59-1,0 0-43-15,0-8 47 16</inkml:trace>
  <inkml:trace contextRef="#ctx0" brushRef="#br0" timeOffset="30">22850 12187 228 0,'-3'-6'85'0,"6"6"-46"0,3 0-50 16,-3 0 13-16,3 3-6 16,3 2 2-16,3 3-41 15,0 0-16-15,2 3-21 16,13 2-8-16</inkml:trace>
  <inkml:trace contextRef="#ctx0" brushRef="#br0" timeOffset="31">23183 12343 164 0,'-12'-5'63'0,"9"5"-34"0,-3 0-27 0,4 0 14 15,-7 2-4-15,-3 3 3 16,0 3-8-16,-12 3-4 15,3 5-2-15,-3 8-4 0,3-3 2 16,4 3 1-16,-1-1 2 16,15 1-1-16,0-3 2 15,3-2-2-15,6-6 2 16,12-5 0-16,-6-3 1 16,8-5 0-16,-2-5 0 15,0 0-2-15,-3-8 1 16,-3-6-2-16,-3 1 2 15,-3-1 0-15,-3 1 1 0,3-1 0 16,-3 3 0-16,-3 6-5 16,0 2 1-16,3 2-2 15,-3 6-2-15,6 8 0 16,-3 3 3-16,8 7 0 16,1 1 3-16,0-1-1 15,3 1-1-15,3-3 3 16,0-3 0-16,-3 0-10 15,6-5-5-15,-7-5-60 16,1-3-50 0,3-8 42-16</inkml:trace>
  <inkml:trace contextRef="#ctx0" brushRef="#br0" timeOffset="32">23347 12121 180 0,'-12'-11'68'0,"12"11"-36"0,0 3-37 0,0-3 10 16,0 8 3-16,0 5 5 16,0 8 0-16,0 8 2 15,6 11-8-15,0 2-4 0,-3 8 0 16,0-2 0-16,0-6 3 16,-3-2-3-16,6-3 0 15,-6-5-10-15,3-6-5 16,-3-7-85-16</inkml:trace>
  <inkml:trace contextRef="#ctx0" brushRef="#br0" timeOffset="33">23189 12274 228 0,'12'-13'85'0,"3"10"-46"0,3-2-39 15,3 5 16-15,0 0-9 16,8 0-2-16,1 0-5 16,12-3-2-16,-4 3-65 15,-2 0-30-15,-3 8 11 0,-9 8 10 16</inkml:trace>
  <inkml:trace contextRef="#ctx0" brushRef="#br0" timeOffset="34">23538 12380 172 0,'-3'0'66'0,"6"3"-36"0,2 4-35 0,-2-1 10 15,3-1 8-15,0 3 6 16,3-3 6-16,3 1 2 15,-3-1-14-15,9-3-8 0,-3-2-1 16,0 0-1-16,0-2 1 0,-6-1 0 16,5-2 0-1,-8 0-2-15,3-3 1 0,-9-3-13 16,-3 1-6-16,-6-1-9 16,-8 3-2-16,-4 3 9 15,0 5 8-15,-12 2 5 16,3 4 3-16,4 4 1 15,2 1 1-15,6 2 13 16,6 6 8-16,6 2 3 16,9 0 3-16,9 0-11 15,3-2-2-15,9-4-6 16,2 1-3-16,4-2-5 16,12-7-2-16,-3-1-41 0,2-4-19 15,-2 1-37 1</inkml:trace>
  <inkml:trace contextRef="#ctx0" brushRef="#br0" timeOffset="35">24186 12364 204 0,'-3'0'77'0,"3"8"-42"0,3 3-23 0,-3-4 21 0,0 4-2 15,0 0 4-15,0 4-17 16,0 4-6-16,0 0-7 15,0-4-4-15,0-1 0 0,0-1-19 16,0-3-8-16,0-2-68 16,0 0-59-1</inkml:trace>
  <inkml:trace contextRef="#ctx0" brushRef="#br0" timeOffset="36">24142 12166 200 0,'-6'-14'74'0,"12"12"-40"0,3-1-51 0,-3 0 7 15,3 1-20-15,2-1-6 16,7 0-32-16,-6-2-14 16</inkml:trace>
  <inkml:trace contextRef="#ctx0" brushRef="#br0" timeOffset="37">24350 12054 156 0,'-3'6'57'0,"3"7"-30"0,0 8-25 0,0-5 14 0,-3 10 1 15,-3 9 2-15,6 7-8 16,0 3-4-16,0-3-4 16,0 3-3-16,0-2 1 0,0-6-1 15,0-5 0 1,-3-3-86-16</inkml:trace>
  <inkml:trace contextRef="#ctx0" brushRef="#br0" timeOffset="38">24204 12303 240 0,'0'-16'90'0,"12"14"-48"0,15-4-47 0,-12 6 15 16,6-5 3-16,14 0 3 16,4-1-7-16,6 1-5 15,-4 0-3-15,1-3-59 0,6 0-23 16,-10-3-19 0</inkml:trace>
  <inkml:trace contextRef="#ctx0" brushRef="#br0" timeOffset="39">20484 12880 96 0,'3'-13'35'0,"0"13"-18"0,0-8 0 0,-1 5 14 15,-2-2 1-15,0 0 3 16,-2-3-6 0,-4 0-3-16,0 2-14 0,-3 1-1 0,-3 2 0 15,0 3-6-15,0 8-3 16,0 3-4-16,3 13 1 16,0 8-4-16,3 2-1 15,3 3 3-15,3 0 3 16,3 3-1-1,0 2 0-15,3-5 1 0,0-5 2 16,0-6-1-16,-3-5-1 16,0-5-17-16,-3 0-6 15,-3-8-49 1,0-5-37-16,-3-6 38 0</inkml:trace>
  <inkml:trace contextRef="#ctx0" brushRef="#br0" timeOffset="40">20260 13065 200 0,'0'-3'77'0,"0"3"-42"0,3 0-37 16,6 0 14-16,6 0 0 15,3-2 3-15,3-1-6 16,6-2-3-16,5 2-3 16,1 1-5-16,0-1 1 0,-3 3-43 15,-4 3-18-15,-5 2-26 16</inkml:trace>
  <inkml:trace contextRef="#ctx0" brushRef="#br0" timeOffset="41">20579 13084 148 0,'0'18'55'0,"3"-7"-30"0,0 15-12 0,-3-15 19 15,3 5-14-15,-3-3-2 16,3 0-6-16,0 0 1 16,0-2-6-16,0 0-3 0,-3-6 1 15,0-3 0-15,0-2 1 16,0 0 2-16,0-2 3 0,0-6-2 15,0-5-2-15,3-3-5 16,0-3 0-16,0 1 0 16,3-1 0-16,0 1-3 15,2 2 2-15,1 3-1 16,3 2-2-16,0 3-2 16,0 3 1-16,6 2-32 15,3 0-16-15,-3 6-32 16</inkml:trace>
  <inkml:trace contextRef="#ctx0" brushRef="#br0" timeOffset="42">20805 13076 140 0,'-6'0'55'0,"3"2"-30"0,0 4-32 0,3-1 10 16,-6 3 10-16,0 8 6 15,3 5-1-15,0 3 0 16,6-3-10-16,3 0-5 0,3-2 0 16,0-1 4-16,3-7 6 15,6-3 2-15,0-6 0 16,0-4-3-16,-1-4 0 16,-2-7-1-16,-3-8 1 15,-6 2 0-15,-3 1 2 0,-6-3-7 16,-6 2-2-1,-3 1-3-15,-3 2-2 0,1 5-4 16,-1 3-2-16,3 0-19 16,3 3-9-16,3 0-22 15,3 2-10-15,3 0-17 16</inkml:trace>
  <inkml:trace contextRef="#ctx0" brushRef="#br0" timeOffset="43">20933 13073 132 0,'0'3'52'0,"3"2"-28"0,3 6-15 0,-3-3 14 15,0-1 2-15,0 9 4 16,0 6-6-16,-3-4-4 16,0-2-11-16,0 0-3 0,0-6-1 15,0-2 0-15,0 3 2 16,0-6-3-16,0-2 0 15,0-3 5-15,0-8 3 16,3-8-11-16,0 0-2 16,6 0-4-16,0-2 1 15,3-3-2-15,0 2 2 16,-4 3 1-16,1 3 2 16,3 5-1-16,-3 3 1 0,0 5 4 15,0 5 1 1,0 3 5-16,0 3 3 0,-3-1-2 15,-3 3 0-15,0-2-1 16,-3 0 2-16,0-4-3 16,0-1-2-16,0-1-2 15,0-5 0-15,3-5 0 16,3-3-4 0,0-3 1-16,3-2-9 15,0 0-2-15,-1 0 6 16,1-1 4-16,6 4 0 15,3 2-2-15,0 2 2 16,-3 6 2-16,0 6 4 0,0 2 2 16,0 2 1-16,-4 4 2 15,1 4-5-15,-3 3-1 16,0-2 0-16,-3-1 0 16,0-5-33-16,3 1-15 15,0-4-71 1</inkml:trace>
  <inkml:trace contextRef="#ctx0" brushRef="#br0" timeOffset="44">21924 12980 120 0,'-24'0'46'0,"7"0"-24"0,-1 3-15 0,9-3 15 16,-3 3-9-16,-3 2-2 15,0 3-9-15,-3 3-3 0,3 4 0 16,0 4 2-16,4-1 2 0,5 6-4 15,3 5 1 1,9-2 2-16,3-3 1 0,5-8 1 16,4-3 2-16,6-8 1 15,3-8 1-15,-3-5-7 16,-3-5 0-16,-1-3-1 16,-5 1 0-16,-3-4 2 15,0-2 1-15,-6 0 7 16,-6-1 4-16,0 4-1 15,0 2 0-15,-6 0-3 16,-3 8 1-16,3 3-8 16,9 8-2-1,6 7-1-15,-3 6 0 16,6 5 2-16,0 3-1 16,6 5-1-16,0-2 3 0,5-4 0 15,4-1-1 1,0-7 1-16,-3-1-77 15,3-6-61-15,-4-3 43 16</inkml:trace>
  <inkml:trace contextRef="#ctx0" brushRef="#br0" timeOffset="45">22907 12766 72 0,'2'-8'30'0,"1"-8"-16"0,-3 6 1 15,0 10 26 1,-3-8-7-16,1 0-6 15,-4 0-5-15,0 0-5 16,0 3-1-16,-9-1-9 16,-3 1 1-16,-3 2 2 0,0 1 2 15,0 2 3-15,1 2-5 16,-4 9-1-16,3 8-4 16,3 2-1-16,6 3-6 15,0 5-1-15,3 2 1 16,9 6 2-16,0-2 0 15,0-3 2-15,9-1-2 16,-3-2-1-16,0-2 1 16,0-3-1-16,-3-3 0 0,-3-5 0 15,0-3-18 1,-3-2-8-16,-3-3-19 0,-3-3-8 16,-3-3-17-1,3-2-18-15,-8-2 39 16</inkml:trace>
  <inkml:trace contextRef="#ctx0" brushRef="#br0" timeOffset="46">22466 13012 116 0,'-6'-13'46'0,"6"10"-24"0,0 1-2 0,0 2 19 0,3 0-4 16,3-3 2-16,0 0-8 16,3 1-1-16,3-1-15 15,6 3-8-15,5 0-1 0,1-3-3 16,3-4 2-16,3 1-18 15,0 1-6-15,5-6-34 16,1 1-13-16,6-1-15 16</inkml:trace>
  <inkml:trace contextRef="#ctx0" brushRef="#br0" timeOffset="47">22880 12877 56 0,'0'0'22'0,"0"8"-12"0,0 3 17 0,0-6 29 16,0 14-16-1,0 2-16-15,0 3-10 16,9-1-9-16,-3 1-4 15,0-3 0-15,2-2 1 0,1-6 1 16,3-2-1-16,0-3 1 16,-3-6-4-16,9-2 0 15,-6-5-1-15,3-3-2 16,0-3 0-16,-3-2 3 0,-6-8-5 16,-3-3 2-16,-3 3 4 15,0 3 4 1,0 2-1-16,0 5 0 0,0 3 10 15,0 6 6-15,0 7-10 16,0 5-5-16,0 4-2 16,0 2-2-16,0 2 2 15,5 3 1-15,1-2-1 16,3-1 1-16,0-2-7 16,0-3 1-16,0-5-32 15,3-2-14-15,0-4-24 16</inkml:trace>
  <inkml:trace contextRef="#ctx0" brushRef="#br0" timeOffset="48">23165 12965 124 0,'0'21'46'0,"3"-13"-24"0,-3 5-8 0,0-5 15 15,3 0-5-15,-3 0-2 16,0 0-12-16,3 0-4 16,-3-3-4-16,0 0-4 0,0-5 1 15,0 0 5-15,0 0 2 16,0-5-9-16,3-3-3 0,0-3-4 16,0 1 1-16,6-6 0 15,0-5 1-15,6 5 7 16,3 5 2-16,0 3 5 15,0 6 1-15,-3 7 3 16,5 3 1-16,-5 3-1 16,-3 2 1-16,-3 0-4 15,0 3 1-15,-3 0-5 16,6-3-2-16,-6 0-20 16,3-2-10-16,0-3-47 15,0-6-30 1,-3-4 45-16</inkml:trace>
  <inkml:trace contextRef="#ctx0" brushRef="#br0" timeOffset="49">23609 12898 112 0,'-12'-5'44'0,"3"8"-24"0,0-3-15 0,6 2 11 15,-6 6 10-15,-6 3 6 16,-8 5-10-16,2 0-3 16,9 2-11-16,0 3-5 0,3 1 0 15,3-1 0-15,9 0 3 16,9-3-3-16,3-2-2 16,6-2-3-16,2-4 1 0,4-2-8 15,6-5-2-15,3-3-21 16,-4-3-9-1,-5-5-31-15</inkml:trace>
  <inkml:trace contextRef="#ctx0" brushRef="#br0" timeOffset="50">23829 12721 140 0,'-3'0'52'0,"3"0"-28"0,3 5-30 16,0 6 6-16,-3 5 18 16,6 8 13-16,-6 2-5 0,0 11-2 15,0 0-14 1,0 0-4-16,-6 0-2 0,6 0-5 0,0-5-1 16,0 0-10-16,0-8-5 15,0-3-132 1,0-16 68-1</inkml:trace>
  <inkml:trace contextRef="#ctx0" brushRef="#br0" timeOffset="51">23680 12877 232 0,'-3'-5'88'0,"6"8"-48"0,6-3-45 15,3 0 17-15,6 0-7 16,3 0 2-16,0-3-9 16,0 0 0-16,5 1 0 15,4 2-45-15,3-3-19 0,0 0-23 16</inkml:trace>
  <inkml:trace contextRef="#ctx0" brushRef="#br0" timeOffset="52">24041 12941 192 0,'-6'39'71'0,"12"-28"-38"0,-6 5-39 0,3-8 12 15,-3 2-9-15,3 1 2 16,0 0-12-16,-1-1-7 16</inkml:trace>
  <inkml:trace contextRef="#ctx0" brushRef="#br0" timeOffset="53">24035 12827 208 0,'6'-5'79'0,"0"5"-42"0,2-3-48 0,-2 3 11 0,3 0-12 15,0 0 0-15,3 0-27 16,0 0-10-16,0 0-18 16,9 0-9-16</inkml:trace>
  <inkml:trace contextRef="#ctx0" brushRef="#br0" timeOffset="54">24136 12909 104 0,'-12'34'41'0,"9"-10"-22"0,-3 0-9 16,6-13 14-16,0 5-2 15,0-1 1-15,9 4-8 16,3-3-2-16,6 0-7 16,0-3 3-16,2-5 3 0,1-3-2 15,0-5 2-15,0-5-3 16,-3-6 2-16,-3-2-6 16,-3-3-1-16,-4 0 0 0,-8-5 0 15,-3-3 0-15,-8 3 0 16,-4 0-11-1,3 2-3-15,-6 4-19 0,-3 1-9 16,6 4-35 0,0 4-29-16,9 1 40 15</inkml:trace>
  <inkml:trace contextRef="#ctx0" brushRef="#br0" timeOffset="55">24389 12996 132 0,'-3'14'52'16,"6"-4"-28"-16,-3 6-28 0,6-8 8 15,-6 0 7-15,3-3 5 0,-3 0 5 16,0-5 4-16,0 0-24 16,9-5-1-16,-6-5-6 15,6-4-1-15,0-12-5 16,-1-1 0-16,4 1-12 15,0 0-2-15,3 4 12 16,0 4 7-16,0 5 16 16,0 7 9-16,3 9 6 15,-3 10 3-15,2 8-3 16,-5 1-3-16,3 1-5 0,-6 1 0 16,-3 0-14-16,3 0-3 15</inkml:trace>
  <inkml:trace contextRef="#ctx0" brushRef="#br0" timeOffset="56">22457 13478 64 0,'0'0'27'0,"0"3"-14"0,3 4-2 16,-3 1 10-16,3 8 6 15,-3 16 4-15,0 5-11 16,0 0-2-16,3 3 1 15,-3 2 0-15,0-2-10 16,0-6-1-16,3-5-1 0,-3-5-3 16,0-3-3-16,0-5 0 15,0-3-1-15,0-5 4 16,0-2 2-16,0-9 0 16,0-8-1-16,0-7-3 15,-3-3 1-15,3-3-2 16,-3-5 2-16,0-3-2 15,0-5 2-15,3-3-2 16,3 3-1-16,3 0-2 0,3 3-1 16,3 2-1-16,9 3 3 15,2 5 2-15,1 6 4 16,-3 10 2-16,6 5 3 16,-6 8-1-16,-3 9 2 15,-4 1 3-15,-2 7 3 16,-3 1 4-16,-9 7 2 15,0-4-4-15,-6-2-1 16,-3-3-10-16,0-5-5 16,1-3-7-16,-13-5-2 15,0-3-17-15,0-5-8 16,3-2-12-16,3-1-4 16,0-8-9-16,7-4-5 0,2-4-16 15</inkml:trace>
  <inkml:trace contextRef="#ctx0" brushRef="#br0" timeOffset="57">22713 13483 148 0,'3'16'55'0,"3"0"-30"0,0 5-23 0,3-10 14 15,-3 7 12-15,-3 3 9 16,0 1-10-16,-3-4-4 15,0-2-13-15,0-3-4 0,0-5-2 16,0 0 0-16,0-3 2 16,0-5-1-16,0-8 0 15,0-7-6-15,6-4 1 16,-3-2-5-16,3-3 1 16,6 0-3-16,5 3 2 15,1 3 1-15,-3 2 2 16,0 5-12-16,0 3-6 15,0 5-14-15,0 6-3 16,0 0-8 0,-4 2-39-16,1 0 7 15</inkml:trace>
  <inkml:trace contextRef="#ctx0" brushRef="#br0" timeOffset="58">22945 13560 108 0,'-9'5'44'0,"9"0"-24"0,-6 17-15 0,6-14 11 0,0 5-3 15,0 3 2-15,0-3 1 16,0 0 2-16,9 0-10 16,0 3 0-16,9-5 2 0,3-3 3 15,3-3 4-15,-3-5-5 16,-1-3 1-16,4-2-4 16,-6-11 0-16,-3-8 3 15,-3 6 3-15,-3-3-6 0,-6 0-3 16,-6-1 3-1,-6 4 4-15,-3 2-5 0,-6 3 0 16,-3 2-15-16,0 3-8 16,4 0-17-16,2 6-7 15,0-1-19-15,9 0-8 16,3 1-12 0</inkml:trace>
  <inkml:trace contextRef="#ctx0" brushRef="#br0" timeOffset="59">23222 13285 188 0,'0'0'71'0,"3"5"-38"0,-3 8-30 0,0-2 17 0,0 10 5 15,0 3 7 1,0 5-13-16,0 3-5 0,6 2-9 15,-3 3-4-15,-3 5 0 0,9-7-8 16,-3-6-3-16,0-5-32 16,-6-3-12-16,6-8-44 15</inkml:trace>
  <inkml:trace contextRef="#ctx0" brushRef="#br0" timeOffset="60">23103 13428 216 0,'0'-3'82'0,"9"3"-44"0,3-3-40 0,-3 3 17 16,3 0-13-16,5-5-1 15,1 5-10-15,12 0-4 16,-6-3-46-16,6 6-21 15,-4 2 5-15,-5 1 7 16</inkml:trace>
  <inkml:trace contextRef="#ctx0" brushRef="#br0" timeOffset="61">23341 13541 140 0,'-15'19'52'0,"15"-9"-28"0,-3 17-17 15,6-11 13-15,-3 0-1 16,9 0 1-1,0-1-3-15,3-1 0 0,3-1-9 16,9-8 4-16,2-2 1 0,-2-6-2 16,0-10 1-16,-6-6-5 15,3 1-2-15,-3-1 0 16,-9-2-1-16,-6 0 0 16,-3 0 0-16,-9 0-5 15,-12 0 1-15,0 5-9 16,0 0-2-16,0 5-25 15,3 3-9-15,4 3-50 16</inkml:trace>
  <inkml:trace contextRef="#ctx0" brushRef="#br0" timeOffset="62">23731 13277 148 0,'0'-5'55'0,"0"5"-30"16,0 2-29-16,6 3 8 16,-3 6 15-16,6 5 10 15,-9 8-6-15,0 2 0 0,0 6-14 16,0 5-1-16,0-3-1 0,-3 3-3 15,-3 3-1-15,6-6-8 16,-3-4-2-16,-3-7-45 16,6-4-64-1,-3-6 19-15</inkml:trace>
  <inkml:trace contextRef="#ctx0" brushRef="#br0" timeOffset="63">23570 13475 200 0,'-6'-5'74'0,"9"8"-40"0,0-3-31 0,3 0 17 16,-3 0 1-16,6-3 2 16,9 0-10-16,0 1-3 15,6-1-6-15,5 0-12 0,1 1-2 16,-6 2-30-16,3 0-14 15,-6 2-41 1</inkml:trace>
  <inkml:trace contextRef="#ctx0" brushRef="#br0" timeOffset="64">23889 13481 160 0,'-6'0'63'0,"6"2"-34"0,9 9-30 15,-9-6 12-15,6 6 8 16,-3-1 7-16,6 3-7 16,0 6-1-16,2 5-10 15,1-3-5-15,-3-3 0 0,0-2-7 16,0 0-1-16,0-5-23 16,-3-1-6-16,3-2-34 15,-3 0-33 1,0-5 33-16</inkml:trace>
  <inkml:trace contextRef="#ctx0" brushRef="#br0" timeOffset="65">24103 13494 160 0,'0'-3'60'0,"3"3"-32"0,-3 3-22 0,0-3 17 16,0 5 1-16,0 3 5 15,-3 5-9-15,-3 3-2 16,-6 16-10-16,6 0-1 0,-9 2 3 16,6-2 3-16,-5 13 2 15,2-8-11-15,3-3-1 16,0-5-10-16,3-2-3 16,3-6-23-16,0-5-9 15,3-3-20-15,0-5-50 16,3-5 20-16</inkml:trace>
  <inkml:trace contextRef="#ctx0" brushRef="#br0" timeOffset="66">24225 13536 160 0,'3'-5'63'0,"3"5"-34"0,-6 2-14 15,3 4 18-15,-3 4-1 16,0 14 1-16,-3 8-16 16,-3 2-8-16,0 11-5 15,-3-2-4-15,3-1 1 0,-3-2-1 0,3-3 2 16,0-3-1-16,6-5-1 16,-9-5-2-16,9-6 1 15,0-4-6-15,-2-6-3 16,2-8 3-16,-3-6 4 15,-3-4 0-15,6-6 1 16,-3-13 2-16,-3-3 0 16,6 0 0-16,-3-2 2 15,3-6-1-15,3-2-1 16,6 2 1-16,2 1-1 0,7 7-3 16,0 5 0-16,-3 6 4 15,9 3 1-15,-3 7 2 16,3 6 2-16,5 5 6 15,-8 5 2-15,-3 3 4 16,-3 8 1-16,-9 8 1 16,-6-3 2-16,-9 0-3 15,-3-2-2-15,-3-4-7 16,0 1-4-16,-6-5-12 16,1-3-6-16,-1-6-19 15,0-2-5-15,-3-5-19 16,9 0-7-16,9-27-113 31,6 3 87-31</inkml:trace>
  <inkml:trace contextRef="#ctx0" brushRef="#br0" timeOffset="67">24410 13520 172 0,'9'6'66'0,"-3"-1"-36"0,0 3-26 0,2-3 13 15,-2 0 7-15,3 1 5 16,3-1-2-16,0-2 1 16,0-3-16-16,9-3-7 0,-3 0-1 15,0-2-5-15,2-3 0 16,1-3 3-16,-3 1 3 16,-3-3-2-16,-9-1 0 15,-3 1-6-15,-6 3-2 0,-3 2-7 16,-3 0-3-1,-6 2 0-15,-3 4 1 0,-3 4 6 16,-5 6 2-16,2 8 1 16,-9 3 1-16,6 7 9 15,7 6 6-15,2 0 10 16,12-3 7-16,6-3-9 16,6-2-3-16,3 0-5 15,3-8 0-15,5-3-6 16,4-5-3-16,9-3-21 15,0-5-8-15,2-2-52 16,4-4-24-16,-12-2 10 16</inkml:trace>
  <inkml:trace contextRef="#ctx0" brushRef="#br0" timeOffset="68">9793 9271 124 0,'-3'-6'46'0,"3"6"-24"0,9 3-24 0,-9-3 9 0,3 3 10 16,0 2 6-16,-3 3 4 16,0 5 1-16,0 8-4 15,0 11-1-15,0 13-12 16,-3 0-2-16,0 3 1 0,0-1 0 15,0-4 2-15,3-4-6 16,-3-2-4-16,3-5 1 16,0-5 0-16,0-6 1 15,0-5 0-15,0-3-2 16,0-3-2-16,0-2-2 16,-3-2 1-16,3-1-19 15,-6-2-42 1,0-1 0-16,1-2-22 15,-1 0-14 1,3-2 47-16</inkml:trace>
  <inkml:trace contextRef="#ctx0" brushRef="#br0" timeOffset="69">9683 9628 132 0,'-3'0'52'0,"0"5"-28"0,6-2-24 0,0 2 10 0</inkml:trace>
  <inkml:trace contextRef="#ctx0" brushRef="#br0" timeOffset="70">9692 9660 263 0,'9'18'39'0,"0"6"-20"16,-3 2-3-16,3 4-5 16,3-7-4-16,-3 4 1 0,3-1-1 15,-3-2 1-15,-1-5 0 16,-2-11 9-1,0-3-3-15,0-5-3 16,0-3 1-16,0-5-7 16,3-5-1-16,0-11-2 15,3 0 1-15,3 1-4 16,-3 1 0-16,0 4-1 16,-3 5-2-16,0 2-8 15,-3 3-3-15,-1 3-36 16,1-3-83-1</inkml:trace>
  <inkml:trace contextRef="#ctx0" brushRef="#br0" timeOffset="71">9341 8858 84 0,'-12'0'33'0,"12"3"-18"0,0 2-5 0,0 0 12 16,6 8-1-16,0 6 2 15,-3 15 0-15,0 3 1 0,0 0-7 16,3 6-2 0,-3-4-9-16,3-4 0 0,-3-9 4 0,0-2 0 15,0-3 2-15,-3-2 2 16,0-6 2-16,0-2-3 15,0-3 2-15,0-3 1 16,0-2-1-16,-3-3-1 16,0 0 1-16,0-3-6 15,0-10-3-15,-3-1-3 16,0-1 0-16,3-4-4 16,0-2-2-16,0 2 2 15,0-7 0-15,0-3 1 16,6 0 0-16,0 0 0 0,3-1 0 15,0 1-3-15,3 0 2 16,3 0-4-16,0 8 1 16,2 2 2-16,4 6 1 15,0 3 1-15,3 4 0 16,0 6-3-16,-3 6 2 16,-3 4 3-16,-4 6 1 15,-2 3-1-15,-3-3-2 16,-6 2 5-16,-3 1 1 15,-3 2 0-15,-2-3-1 16,-1-5-3-16,-3-2-2 16,0-3-4-16,0-8 0 0,0-3-16 15,0-5-4 1,0 0-17-16,3 1-6 0,3-4-11 16,3 0-3-16,0 1-14 15</inkml:trace>
  <inkml:trace contextRef="#ctx0" brushRef="#br0" timeOffset="72">9615 8813 148 0,'0'3'57'0,"0"2"-30"0,-3 8-23 16,3-5 15-16,0 5 2 0,3 6 2 15,0 2-10-15,3 3-3 16,0-3-6-16,3-5-1 0,-1 0 1 16,1-6 0-16,3-2 0 15,0 0 4-15,0-2 3 16,0-9 0-16,-3-2 1 16,-3-3-4-16,0-3-3 15,-3-2 2-15,-3 0 0 16,-3-6-1-16,-3 3-1 15,-3 3-3-15,-3 0 1 16,0 2-2-16,0 3-1 16,-6 3-2-16,4 0-1 0,2 2-7 15,3 0-4 1,3 1-12-16,0 2-6 16,3 0-16-16,9 0-60 15</inkml:trace>
  <inkml:trace contextRef="#ctx0" brushRef="#br0" timeOffset="73">9805 8834 116 0,'-3'5'46'0,"6"1"-24"0,-3 4-10 0,0-2 16 15,0 3 1-15,0 5 5 16,0 0-18-16,3 0-7 16,0-1-6-16,0 4-3 0,0 2 3 15,0-5-4-15,0-3 0 16,0-2-41-16</inkml:trace>
  <inkml:trace contextRef="#ctx0" brushRef="#br0" timeOffset="74">9811 8736 140 0,'-3'-2'55'0,"6"2"-30"0,-3 0-29 0,0 0 8 0,0 0-9 16,0 0 1-16</inkml:trace>
  <inkml:trace contextRef="#ctx0" brushRef="#br0" timeOffset="75">9817 8744 136 0,'3'8'-73'0</inkml:trace>
  <inkml:trace contextRef="#ctx0" brushRef="#br0" timeOffset="76">9853 8884 104 0,'0'22'41'0,"0"-9"-22"0,3 5-14 0,-3-10 13 16,3 0 1-16,-3 5 1 15,3-2-5-15,0 0-1 16,-3-3-8-16,0-3-2 16,0 0-2-16,0-5 5 0,0 0 5 15,3-10 5 1,-3-1-9-16,3-5-4 15,0 0-3-15,3-5-1 16,0 5-3-16,3 0 2 16,-1 3-1-16,4 3-2 15,0 2 0-15,0 2 3 16,3 4 0-16,-3 4 3 16,0 6 1-16,3 5 1 15,-3 3 2-15,0 3 1 0,-1 2-3 16,1 3-1-16,-3-6-1 15,-3 1 1 1,0-1-2-16,0-4-20 16,0-4-10-16,-3-4-45 15,0-6-33 1,3-11 45-16</inkml:trace>
  <inkml:trace contextRef="#ctx0" brushRef="#br0" timeOffset="77">10154 8628 148 0,'0'-3'57'0,"2"8"-30"0,1 9-27 0,0-4 13 16,0 6 8-16,-3 11 7 15,0-1-6-15,3 6-2 16,-3 2-12-16,0 1-5 0,0-1 0 15,3 0 0-15,0 3 1 16,0-7-9-16,0-7-2 16,0-4-49-1</inkml:trace>
  <inkml:trace contextRef="#ctx0" brushRef="#br0" timeOffset="78">10020 8826 192 0,'-15'-2'74'0,"18"2"-40"0,12-6-35 16,-7 4 12-16,4-1-5 16,3-2-1-16,3-1-3 15,0 4-2-15,6-1 1 16,-3 1-26-16,2-1-10 0,1 0-29 15,-3 3-29 1,-3 0 31-16</inkml:trace>
  <inkml:trace contextRef="#ctx0" brushRef="#br0" timeOffset="79">10279 8861 140 0,'-3'10'55'0,"3"-4"-30"0,0 1-25 0,3-4 13 15,0 2-3-15,2 1 4 16,4-1-1-16,0-2 0 15,3-3-7-15,0 0 0 0,0-3 1 16,0 0-1-16,0-2-1 16,-3-3 1-16,-3 0 1 15,0 0-1-15,-6 0 1 16,-3 0-4-16,-3 0-2 16,-3 0 0-16,0 3-1 15,-3 0-3-15,0 2 0 0,-3 3-1 16,0 6 0-1,3 1 0-15,-2 7 3 0,2 2-2 16,3 5 1 0,0 0 4-16,9 11 1 0,3-6 1 15,0 1 0-15,3-4-5 16,3-4-1-16,5-3 1 16,1-8 2-16,3 0-18 15,0-6-6-15,3-4-28 16,-3-9-45-1,-3-7 15-15</inkml:trace>
  <inkml:trace contextRef="#ctx0" brushRef="#br0" timeOffset="80">10430 8847 112 0,'-6'3'44'0,"6"2"-24"0,0 3-19 0,3 0 8 15,0 3 6-15,0 2 2 16,3 0 7-16,-3 3 2 15,3 5-5-15,-3 3-2 16,0-5-11-16,0-9-5 0,0 3 0 16,-3-10 4-16,0 8 6 15,0-11 4-15,0 0 2 16,0-8-4-16,0 0-1 16,-3-3-4-16,0-5-1 0,3-2-8 15,0-1-2 1,3-2 2-16,0 3 1 15,6 2-5-15,3 0-2 16,3 3-1-16,0 2 4 0,0 3 1 16,2 5 3-16,1 1-6 15,-3 2 1-15,0 0-37 16,-3 2-13-16</inkml:trace>
  <inkml:trace contextRef="#ctx0" brushRef="#br0" timeOffset="81">10731 8948 140 0,'-6'8'55'0,"6"-5"-30"0,0 2-25 0,0-5 30 15,0 13 4 1,0-2-12-16,0-3-8 15,0-3-8-15,0-5-5 0,0 5 0 16,0-5-23-16,0 0-10 16</inkml:trace>
  <inkml:trace contextRef="#ctx0" brushRef="#br0" timeOffset="82">10782 8427 184 0,'0'-3'68'0,"0"6"-36"0,0 2-29 15,0 0 15-15,0 6 2 16,-3 5 4-16,-3 13-3 15,0 5-1-15,0 1-11 16,0-1-5-16,0-2-3 0,0 0-1 16,3-3 0-16,0-6-9 15,3-1-4-15,0-6-73 16,6-9-54-16,3-9 50 16</inkml:trace>
  <inkml:trace contextRef="#ctx0" brushRef="#br0" timeOffset="83">11832 13314 108 0,'-3'-3'41'0,"0"3"-22"0,-3 0-9 16,3 0 14-16,0 0 2 16,-3 0 4-16,-3 0-10 15,-3 3-2-15,-8 5-10 16,-1 3-5-16,0 2-2 0,3 5-6 16,0 4 1-16,6-1 0 0,3 3 2 15,3-3 1-15,3 0 3 16,3-3-6-16,9-4 1 15,3-4 1-15,0-10 3 16,3-2 0-16,0-6-1 16,0-6 3-16,0-4 2 15,-3-3-4-15,3 0-1 16,-7-11 0-16,-2 3 2 16,-3-3 1-16,-3 0 1 15,-3 3-2-15,-3-11 1 16,0 6-4-16,1 5 0 15,-4 2 5-15,3 9 5 16,3 5-1-16,0 5 3 16,0 5-11-16,3 16-2 0,3 6-1 15,0 5-2-15,3 10 4 16,3 0 2-16,-1 1-2 16,1-1 0-16,0 1 3 15,0-1 1-15,3-5-1 16,0-2-2-16,0-6-8 15,0-5-5-15,0-6-35 16,-3-4-56 0,6-4 13-16</inkml:trace>
  <inkml:trace contextRef="#ctx0" brushRef="#br0" timeOffset="84">11954 13282 108 0,'-3'0'41'0,"6"3"-22"0,-3-3-22 16,9 8 28-16,0 0 2 15,0 0-8-15,0 0-4 16,3 0-7-16,0-3 0 16,0 0-5-16,-1 1 5 0,1-4 2 15,-3-2 1-15,0-2 1 16,0-1-2-16,-3-5-1 15,-3 0-3-15,0 0-1 16,-3 0-1-16,0-2 2 16,-6 2-1-16,0 0 0 15,-3 2-1-15,-3 4 0 16,-6 4-5-16,4 6 1 0,-4 6 0 16,3-1 0-16,0 0 0 15,3 3 0-15,6 2-3 16,3 1 0-16,3 0-1 15,9-1 3-15,3-2 2 16,3-3 4-16,3-2-4 16,3-3-1-16,5-3-13 15,1-5-5-15,0-3-30 16,-3-2-14-16,-3 0-16 16</inkml:trace>
  <inkml:trace contextRef="#ctx0" brushRef="#br0" timeOffset="85">12195 13293 108 0,'-3'21'44'0,"3"-5"-24"0,3-3-6 0,-3-5 15 15,3 3 3-15,-3 5 4 16,3 0-12-16,0 2-4 15,0 1-11-15,0-4-6 0,0-1 0 16,0-4-2-16,-3-2-1 16,0 0 5-16,0-3 1 0,0-5 4 15,0-2 1-15,0-6-1 16,0-5-1-16,0-3-8 16,3-3 0-16,0 1-1 15,3-3 0-15,0-3-3 16,3 5 2-16,0 3-1 15,3 3-2-15,0 0-6 16,2 5-4-16,-2 3-12 16,3-1-6-16,-3 4-12 15,0-1-3-15,3 3-16 16,-3 0-14 0,-3 0 34-16</inkml:trace>
  <inkml:trace contextRef="#ctx0" brushRef="#br0" timeOffset="86">12424 13306 104 0,'-11'8'38'0,"22"0"-20"0,-17 0-6 0,12-5 16 16,0 2-7-16,0 0-2 16,0 1-5-16,3-1 1 15,0 0-8-15,0 0 0 0,0 1 0 16,3-4-3-16,0 1-1 16,-3-3-1-16,0 0 1 15,0-3-2-15,-3 1-1 16,0-1 3-16,-4-2 0 15,-2-3-1-15,0-3 1 16,-5 1-7-16,-4-1-1 16,-3 3-1-16,0 0 2 15,-6 3-3-15,-3 2 2 0,3 9 1 16,0 4 2 0,3 1 1-16,4 2 3 0,2 0-3 15,3 3-2-15,3 0 4 16,9 0 1-16,6 0 0 15,5-3-2-15,4-3-6 16,3-2-4-16,0-2-25 16,12-6-52-1,-1-3 9-15</inkml:trace>
  <inkml:trace contextRef="#ctx0" brushRef="#br0" timeOffset="87">12838 12981 152 0,'-18'-16'57'0,"12"11"-30"0,-3 2-14 0,6 3 17 16,-5 3-9-16,-1 5 1 16,-3 5-15-16,-3 5-5 15,0 17-1-15,3 2-4 0,0 5 2 16,6 6-4-16,0-3 1 15,6-3 2-15,0 0 1 16,0-2 3-16,3-6 1 16,0-4-4-16,0-7-1 15,0-4-35-15,-3-6-12 16,-3-5-29-16</inkml:trace>
  <inkml:trace contextRef="#ctx0" brushRef="#br0" timeOffset="88">12529 13253 144 0,'0'-2'55'0,"6"-1"-30"0,5 0-23 16,-5 1 12-16,12-1-3 16,3-2 3-16,3-1-7 15,6 4-2-15,-1-1-3 0,1 3-2 16,0 0 1-16,0 3-6 15,0-1-1-15,-7 4-28 16,-2-4-52-16,-3 1 3 16</inkml:trace>
  <inkml:trace contextRef="#ctx0" brushRef="#br0" timeOffset="89">12895 13282 104 0,'-3'8'41'0,"-6"6"-22"0,3-4-11 0,6-2 11 15,6-3-3-15,0 3 3 16,3-2-1-16,0-1 0 15,3 0-9-15,-1-2 1 0,1-1 1 16,3-2-2-16,-3 0 0 16,0-2-3-16,-3-3-1 15,0-6-3-15,-3 0 1 16,-3 3 0-16,-3-2 3 16,-3-3-3-16,-6 2-2 0,-3 0-3 15,0 4 1-15,-9 4-1 16,0 3-2-16,1 3-2 15,2 2-1-15,3 11 4 16,0-3 3-16,3 0 1 16,6 3-1-16,3 0 3 15,3 0 2-15,3 0-4 16,9 0-1-16,3-3 0 16,0-3 2-16,0-2-8 15,0-2-1-15,2-6-27 16,-2-3-13-16,0-2-28 15</inkml:trace>
  <inkml:trace contextRef="#ctx0" brushRef="#br0" timeOffset="90">13032 13277 104 0,'-3'5'38'0,"6"1"-20"0,0 7-21 0,3-8 8 15,0 6 11-15,-3 2 9 16,-1 0 3-16,-4 0 1 15,-1-2-12-15,3 0-5 16,-3-1-7-16,3-2-2 0,0-3 1 16,0 1 6-16,-3-4 6 15,3-2 3-15,0-2 1 16,0-4-5-16,0-1-1 0,0-4-4 16,6-2-1-16,-1-3-12 15,1 0-3 1,3 0 3-16,3 3 3 0,0 0 1 15,0 2-1-15,0 6-6 16,3-1-1-16,0 1-28 16,3 0-9-16,-4 0-27 15,1 2-36 1,0 0 31-16</inkml:trace>
  <inkml:trace contextRef="#ctx0" brushRef="#br0" timeOffset="91">13261 13267 160 0,'0'7'60'0,"3"-1"-32"0,0 7-20 0,0-8 16 16,0 1-6-16,3 1 2 16,3-4-5-16,0 2 1 15,2-2-9 1,1-3-2-16,3 0-1 0,0 0 0 16,-3-8 0-16,0-2-2 15,-3-1-2-15,-3 0 3 16,-6-2 2-16,0 0 2 15,-3 0-6-15,-3-1 0 16,-6 4-3-16,-3 5-2 16,-3 5-2-16,3 2 1 15,-2 6 1-15,-1 3 2 16,0 7-4-16,3 3 2 16,3-2 2-16,6-1 1 15,3-2 1-15,3 0 0 0,6 0 2 16,3-3 1-16,0-2-4 15,6-3 1-15,3-5-20 16,-1-3-9-16,1-3-29 16,3 0-49-1,-6-2 24-15</inkml:trace>
  <inkml:trace contextRef="#ctx0" brushRef="#br0" timeOffset="92">13431 13253 104 0,'-3'8'38'0,"6"3"-20"0,-3-1-6 0,0 1 16 16,0 2 4-16,0 3 5 16,0 0-14-1,0-3-5-15,-3 0-11 0,3-2-1 0,0 0 1 16,-3-3 1-16,3-3 2 16,0-5 1-16,0 0 1 15,3-3-2-15,2-2-1 16,1-3-5-16,3-3-3 15,6-5-3-15,6-2-1 16,0 5-1-16,-3 2 3 16,3 3-2-16,-1 3 1 15,1 0 0-15,0 10 0 16,-3 3 4-16,0 2 3 0,-3 1 0 16,-3 0 2-16,-3-1-4 15,-3 1 0-15,-1-1-3 16,1 1-1-16,0 0-1 15,0-4 0 1,0 1-27-16,3-2-13 0,3-4-16 16,9-4-48-1,-3-4 15-15</inkml:trace>
  <inkml:trace contextRef="#ctx0" brushRef="#br0" timeOffset="93">13916 13267 172 0,'-6'-8'66'0,"-3"2"-36"0,3 6-20 16,3 0 20-16,-3 0-12 16,-3 3 0-16,0 2-8 15,-3 3-4-15,-3 3-3 0,0 5-3 0,3-1 3 16,1-1 0-16,2 2 1 16,3-1 0-16,6 4 0 15,6-3-5-15,3 0-1 16,2-3 1-16,7-2 0 15,0-4-32-15,3-4-15 16,6-6-47 0</inkml:trace>
  <inkml:trace contextRef="#ctx0" brushRef="#br0" timeOffset="94">14067 13272 148 0,'-8'2'57'0,"8"1"-30"0,3-3-32 0,0 8 18 16,-1 5 5-16,4-2-3 16,3-1 1-16,0-2-9 15,3 0 2-15,3-2 2 0,3-1-2 16,-3-2 0-16,3-9-3 16,3 4 1-16,-1-4-4 15,-2-2 0-15,-3 0 1 16,-3-2 0-16,-3-1-2 15,-3-2 1-15,-6 0-2 16,-12 2 2-16,0 1-2 16,-3 2-1-16,-6 2-4 15,-2 6-2-15,-4 6-2 0,0 2 2 16,-6 8 2-16,9 5 2 16,7 0 1-16,2 3 3 15,3 2 8-15,9 1 3 16,3-4 0-16,6 1 2 15,9-3-2-15,5-5 0 16,7-3-3-16,3-2 1 16,9-6-8-16,-4-5-4 15,1-5-40-15,-3-6-17 16,-3-2-53 0</inkml:trace>
  <inkml:trace contextRef="#ctx0" brushRef="#br0" timeOffset="95">11630 13584 116 0,'-3'0'44'0,"3"5"-24"0,-6 9-13 0,3-7 15 16,-6 12-2-16,0 5 0 16,-9 8 1-16,-3 5-1 15,0 8-11-15,1 10 8 0,-1 3 5 0,0 1 0 16,3-1-1-16,0-5-3 15,3-3-1-15,3-8-7 16,0-5-2-16,4-5-4 16,2-5-1-16,0-6-1 15,3-3-2-15,0-5 1 16,0-2 1-16,0-3-3 16,0 0 0-16,0-5-8 15,0-1-4-15,0-4-66 16,0-4-8-1,3-2-33 1,0-2 40-16</inkml:trace>
  <inkml:trace contextRef="#ctx0" brushRef="#br0" timeOffset="96">11305 14005 96 0,'-6'2'35'0,"6"1"-18"0,0 21-7 0,0-14 12 16,0 9 12-16,0 2 6 15,3 13-8-15,-3-4-4 16,0 1-12-16,3 1-5 16,0 0-6-16,0-3 3 0,3-5 2 15,0-6-1-15,0-2 0 16,3-5-1-16,3-6 2 15,0-5-3-15,3-5 1 16,3-6-5-16,-1-2-2 0,4-3 0 16,3 0-1-16,-3 3-9 15,-3 0-4-15,-3-6-26 16,0 3-13-16,-1 0-45 16</inkml:trace>
  <inkml:trace contextRef="#ctx0" brushRef="#br0" timeOffset="97">18251 7694 92 0,'-15'3'35'0,"18"-3"-18"0,-3 2-9 0,0 4 13 15,3-1 8-15,3 6 6 16,-6-1-7-16,0 3-2 16,6 1-13-16,-6 4-5 15,0 6-5-15,0 0-3 0,3-3 1 16,-3-3 1-16,3-2 1 0,0-2-1 16,0-4-2-16,6 1-4 15,-3-3-15 1,0-6-6-16,0-2-25 15,0 0-41 1,-3-8 16-16</inkml:trace>
  <inkml:trace contextRef="#ctx0" brushRef="#br0" timeOffset="98">18326 7559 156 0,'-3'0'57'0,"6"3"-30"0,-3-3-23 0,0 0 15 16,0 0-11-16,0 0-2 16,0 0-9-1,3 2-44-15,3 1-15 16,-1 5 0-16,4-8 3 15</inkml:trace>
  <inkml:trace contextRef="#ctx0" brushRef="#br0" timeOffset="99">18421 7691 104 0,'0'19'41'0,"0"-3"-22"0,3 8 0 15,0-14 16-15,-3 6-6 16,0 5-2-16,3 0-13 16,-3-2-6-16,3-3-5 15,0-3-3-15,0-2 1 0,-3-3 1 16,3 0 1-16,-3-8 5 15,0 0 5-15,6-3-7 0,-6-8-3 16,0-5-9-16,6-5-1 16,5 0-2-16,1 0 1 15,0 0 2-15,0 2 4 16,0 1 1-16,0 4 1 16,0 1 0-16,3 5 2 15,0 3 3-15,0 5 4 16,-1 5 0-16,1 3 2 15,-3 8 0-15,0 0 1 16,-3 5-2-16,0 3-1 16,-3 0-5-16,0-3-1 15,-3-3 1-15,0-2 0 0,0-2-5 16,0-4-1 0,-3-2-32-16,3-3-13 15,6-7-108 1,0-14 70-16</inkml:trace>
  <inkml:trace contextRef="#ctx0" brushRef="#br0" timeOffset="100">18873 7469 112 0,'3'-8'44'0,"-3"8"-24"0,3 6-15 15,-3-1 11-15,3 3 15 16,0 5 7-16,0 8-8 0,0 6-3 16,-3 4-16-1,0 4-2-15,-3 2 1 0,3 0-6 0,0 5-2 16,0-5-4-16,0-2 1 16,0-6 1-16,0-5 0 15,0-6-33-15,-3-2-15 16</inkml:trace>
  <inkml:trace contextRef="#ctx0" brushRef="#br0" timeOffset="101">18775 7615 164 0,'3'-3'63'0,"0"-2"-34"15,9 2-16-15,-3 3 17 0,3-3-2 16,3 3 3-16,8 0-15 16,1-2-7-16,0 2-5 15,0-5-4-15,3-1 1 0,-4 1-41 16,1 0-15-16,0-3-41 16</inkml:trace>
  <inkml:trace contextRef="#ctx0" brushRef="#br0" timeOffset="102">19805 7443 112 0,'3'-11'44'0,"-6"9"-24"0,3-17-4 0,0 14 16 16,-3-3-4-16,-3 0 0 15,-3 0-6-15,0 3-2 16,-3-1-11-16,-3 4-5 0,0 7-1 16,-5 8-2-16,-1 3-1 15,0 5 1-15,3 6 1 16,3 4 1-16,6 4 1 16,3 2-5-16,0 0 1 15,3 0 0-15,3-3 0 0,0-5 2 16,0 1 1-16,3-9-1 15,0 0-2-15,-6-5-6 16,6-3-1-16,-6-2-35 16,-3-11-12-16,0-3-27 15</inkml:trace>
  <inkml:trace contextRef="#ctx0" brushRef="#br0" timeOffset="103">19460 7604 152 0,'-6'-3'57'0,"9"3"-30"0,3 0-27 16,0 0 10-16,3 0 11 0,2-7 6 15,7-1-7-15,3 2-4 16,9 1-9-16,6 0-7 0,-4-1-3 16,1 1-5-16,-3 0-2 15,-3 2-35-15,-1 1-13 16,-2 2-16-1</inkml:trace>
  <inkml:trace contextRef="#ctx0" brushRef="#br0" timeOffset="104">19799 7615 124 0,'-12'13'49'0,"15"-5"-26"0,-9 2-14 0,6-4 16 15,-3 4-3-15,3 4-1 0,0 1-11 16,3 1-4-16,3 3-4 15,6-6 3-15,3 0 1 0,-3-2 2 16,0-6 2-16,0-2 6 16,-1-3 2-16,1-5-1 15,0-3 0-15,0-3-3 16,-3-2-1-16,-3 0-3 16,-3-6-1-16,-3 6-3 15,-3-3-1-15,-3 0-3 16,0 3-2-16,-6-3-10 15,3 3-20 1,0 2-8-16,3 3-22 16,3 3-10-16,6 0-13 15</inkml:trace>
  <inkml:trace contextRef="#ctx0" brushRef="#br0" timeOffset="105">20019 7639 124 0,'-12'10'46'0,"9"1"-24"0,-6 7-15 0,6-7 15 16,0 5 0-16,3 2 2 16,0-2-9-16,6 0-2 15,3 2-7-15,3-7 0 0,6-3 1 16,6-5 12-16,0-6 5 15,0-8-6-15,2-4 0 0,-2-4-7 16,-6 0-1-16,-6-2 5 16,-3 0 2-16,-6 5 3 15,-6-2 0-15,-6 2-7 16,-3 3 0-16,-6-1-13 16,-3 4-2-16,0 2-23 15,4 3-12-15,2 7-38 16,0 1-14-16</inkml:trace>
  <inkml:trace contextRef="#ctx0" brushRef="#br0" timeOffset="106">20591 7284 148 0,'-6'-11'55'0,"6"6"-30"0,-3 2-14 15,3 1 15-15,-6 2 1 16,-3 0 1-16,-3 2-7 16,0 4-2-16,-6 2-11 15,-3 5-3-15,-2 5 1 0,-1 17-1 0,0-1 2 16,3 6 0-16,0 5 1 15,6 0-9-15,1 0-1 16,11 2 0-16,6-4 3 16,11-1-2-1,10 6 0-15,6-11-4 0,9-5-1 16,2-9-52-16,1-4-22 16,-6-9-10-1</inkml:trace>
  <inkml:trace contextRef="#ctx0" brushRef="#br0" timeOffset="107">20677 7615 116 0,'0'8'46'0,"0"-8"-24"0,3 2-4 16,-3-2 18-16,3 6-1 15,0 2 4-15,0 2-12 0,0 3-7 16,0 3-11-16,0 0-4 0,-3 0-1 15,0 0-2-15,0-6 1 16,0 1-2-16,0-3-1 16,0-3-35-16,-3-2-16 15,0-3-45 1</inkml:trace>
  <inkml:trace contextRef="#ctx0" brushRef="#br0" timeOffset="108">20662 7533 176 0,'-6'-3'68'0,"9"0"-36"0,-3 3-40 0,0 0 10 0,0 0-6 16,0 0 3-16,0 0-5 16,0 0 0-16,0 0-37 15,0 0-16-15,6 3 1 16,0-3 4-16</inkml:trace>
  <inkml:trace contextRef="#ctx0" brushRef="#br0" timeOffset="109">20784 7617 124 0,'0'19'46'0,"0"-14"-24"0,0 6-15 0,3-3 15 0,-3 2-2 0,0 1 3 0,0 2-11 0,0 0-2 16,0 1-6 0,0-4-1-16,0-2 1 0,0-3-2 0,0 1-2 15,0-6 3-15,0 0 2 16,0 0-4-16,0-3-1 16,0-2-5-16,3-6 1 15,0 1-3-15,3-6 2 16,3 2 3-16,0 4 1 15,0-1 1-15,3 3 0 16,0 0 4-16,0 3 5 16,0 2 6-16,-1 3 3 0,1 6-5 15,-3 2 0-15,0 5-6 16,0 3 1-16,-3 0-3 16,0 2 2-16,-3-2-4 15,0-3-2-15,0-2 0 16,0-3-1-16,-3-3-27 15,0-5-11-15,0 0-23 16,3-5-47 0,9-8 21-16</inkml:trace>
  <inkml:trace contextRef="#ctx0" brushRef="#br0" timeOffset="110">21070 7443 176 0,'-6'2'66'0,"6"-4"-36"0,3 2-40 0,0 2 11 16,0 4 10-16,3 4 7 16,-3 9 7-16,3 5 4 15,-3 2-15-15,0 1-6 0,0-1-1 16,0 3-4-16,0-2 0 16,0-4 1-16,-3-1 0 15,0-4-27-15,3 1-9 16,-3-9-59-1,0-2-35 1,0-8 57-16</inkml:trace>
  <inkml:trace contextRef="#ctx0" brushRef="#br0" timeOffset="111">20945 7562 208 0,'-3'-3'77'0,"9"3"-42"0,6-5-34 15,-3 5 16-15,6 0 2 16,3 0 3-16,2-3-9 16,4 1-5-16,0-1-5 15,0 0 0-15,0 1 2 0,-4-1-40 16,7 0-18-16,-6 1-50 16</inkml:trace>
  <inkml:trace contextRef="#ctx0" brushRef="#br0" timeOffset="112">21243 7284 184 0,'-3'-3'68'0,"6"3"-36"0,3 3-31 0,0 2 16 15,2 3 0-15,4 5 2 16,3 17 3-16,3 4 3 16,-3 6-13-16,-3 7 4 0,-6 1 4 15,-6 2 4-15,-6 0 3 0,-6-5-8 16,0 6-4-16,-3-1-11 16,-3-10-2-16,-3-6-31 15,1-8-13-15,2-4-49 16,3-6-19-16</inkml:trace>
  <inkml:trace contextRef="#ctx0" brushRef="#br0" timeOffset="113">21603 7535 100 0,'0'6'38'0,"6"-1"-20"0,-6 0-10 0,0 1 13 16,0-6-1-16,-3 2 0 0,0 3-4 15,0-2 0-15,0 5-7 16,-3-3-1-16,0 1-4 15,3-9-1-15,-3 3 1 0,3-3-2 16,0 1-2-16,3-1 3 16,0 0 2-16,3 1-4 15,0-1-3-15,3 0-4 16,0 3 1-16,0 0 3 16,0 0 3-16,0 3 6 15,-6-3 6-15,0 0 4 16,0 8 4-16,-3-3-7 15,0 1-3-15,-3-1-6 16,3-2-2-16,0-1 1 16,0 1 0-16,0-3-31 0,3 0-12 15,3-5-51 1,3-1-28-16,0 1 54 16</inkml:trace>
  <inkml:trace contextRef="#ctx0" brushRef="#br0" timeOffset="114">21606 7739 132 0,'0'8'52'0,"0"0"-28"0,6 5-2 15,-3-5 20-15,0 5 2 16,-3 6 3-16,0-1-9 15,0 1 0-15,-6-1-22 16,-3 1 6-16,0-1 5 0,-3 1-13 16,0-3-2-16,0 0-10 15,0-3-4-15,-3-5-21 16,0 0-10-16,1-3-54 0,5 0-23 16,0-5 4-1</inkml:trace>
  <inkml:trace contextRef="#ctx0" brushRef="#br0" timeOffset="115">18358 8488 64 0,'0'0'24'0,"3"-11"-12"0,0 19-1 0,-3-8 10 15,0 0 2-15,3 8 1 16,-3 0-5-16,0 3 1 16,0 2 2-16,-3 5 1 15,3 4-8-15,0-1-2 16,-3 0-7-16,0 0-4 0,3 3-1 15,0-6 1-15,0 1 1 16,0-8-4-16,0-4 1 16,0 1-11-16,0-2-5 15,0-4-107 1,-3 1 39-16</inkml:trace>
  <inkml:trace contextRef="#ctx0" brushRef="#br0" timeOffset="116">18370 8403 132 0,'0'-2'49'0,"3"2"-26"0,-3 0-23 0,0 0 13 16,0 0-11-16,0 0-1 15,0 0-1-15,0 0 0 16,3 2-22-16,0 3-8 16,3 1-25-16,-3-4-8 15</inkml:trace>
  <inkml:trace contextRef="#ctx0" brushRef="#br0" timeOffset="117">18510 8554 80 0,'0'11'30'0,"0"-3"-16"0,0 7-1 0,-3-7 14 0,3 0-6 16,0 0 0-16,0 0-12 15,0 0-3-15,0 3-6 16,0-6-1-16,0 0 1 15,0-5 0-15,0 0 2 0,0 0 10 16,0-5-9 0,3-3-1-16,0-3-3 15,0 1-1-15,0-3-3 16,3-1 1-16,0 4 2 16,0-1 3-16,3-2-5 15,0 2 1-15,0 1 1 16,0 7 1-16,0 1-2 0,2 2 0 15,-2 2 4-15,0 6 3 16,0 5 1-16,0 3 2 16,-3 3 0-16,0-1 3 15,0 1-1-15,-3-1 2 16,0 3-4-16,0-5-2 16,0-2-5-16,0-4-2 15,-3-2-8-15,0-3-4 16,3-13-94-1,0-2 31 1</inkml:trace>
  <inkml:trace contextRef="#ctx0" brushRef="#br0" timeOffset="118">18858 8247 72 0,'-3'0'30'0,"6"3"-16"0,0 10-12 15,-3 0 6-15,3 0 15 16,0 6 8-16,-3 5-3 0,0 5-2 16,0 5-10-16,0 1-3 15,0 2-7-15,0 0-4 0,0-3 1 16,0-2 0-16,0-6 1 15,0 1-2-15,0-1 1 16,0-2-11-16,0-5-4 16,0-4-45-1,-3-1-37-15</inkml:trace>
  <inkml:trace contextRef="#ctx0" brushRef="#br0" timeOffset="119">18710 8496 100 0,'-15'-3'38'0,"15"3"-20"0,0 0-19 15,0 0 25 1,18-5 3-16,2 5-7 15,4-5-2-15,0-1-8 16,3 4-2-16,3-1-4 16,-1 0-5-16,-2 1 0 0,-3 2 1 15,-3 5 2-15,-3 0-74 16</inkml:trace>
  <inkml:trace contextRef="#ctx0" brushRef="#br0" timeOffset="120">19436 8173 96 0,'-6'-3'38'0,"6"3"-20"0,-3 0-21 16,-6 8 36 0,-3-2-12-16,-3 2-5 15,0 10-3-15,-3 6-2 16,4 5 3-16,-1 3-7 15,0 2 0-15,3 3 0 0,3 3-6 16,3 0-2-16,9-1 2 0,3-2 1 16,3-5-3-16,3-3 1 15,12 0 0-15,-1-13 0 16,1 0-33-16,0-5-13 16,0-4-21-1</inkml:trace>
  <inkml:trace contextRef="#ctx0" brushRef="#br0" timeOffset="121">19620 8229 72 0,'0'0'30'0,"-12"2"-16"0,18 1-3 15,-9-1 12-15,6 4 1 0,-6 4 1 16,6 6-6-16,0 0-1 16,0 3-8-16,6-3-2 15,-6 2-4-15,3 1-1 0,0-4 1 16,0-1-5-16,0-1 1 15,-3-5 0-15,0 0 0 16,-3-3-33 0</inkml:trace>
  <inkml:trace contextRef="#ctx0" brushRef="#br0" timeOffset="122">19722 8321 108 0,'-12'5'44'0,"3"-5"-24"0,3 8-19 16,3-2 11-16,-9 2 3 15,0 0 5-15,-3-1-10 16,0 1-6-16,3 0-11 15,0-2-6-15,1-1-48 16,-1 0-23-16</inkml:trace>
  <inkml:trace contextRef="#ctx0" brushRef="#br0" timeOffset="123">19519 8313 112 0,'0'-18'44'0,"3"18"-24"0,0 18-13 0,0-12 13 16,3-1 5-16,6 0 7 15,3 0-13-15,12 1-5 16,-4-1-9-16,1 0-4 0,0 1 2 16,0-1-2-16,-3 0-1 0,-3 0-43 15,-1 1-59 1,-2-1 14-16</inkml:trace>
  <inkml:trace contextRef="#ctx0" brushRef="#br0" timeOffset="124">20132 8234 52 0,'-3'-5'19'0,"-14"2"-10"0,5-2 16 16,3 5 14-16,0-3 3 15,-3 0 1-15,0 3-8 16,0 0-2-16,-3 0-16 16,0 3-8-16,0 0-5 15,0 2-8-15,4 8 0 0,-1 11 2 16,3 0 1-16,0 2 3 15,3 1 1-15,3 12 3 16,0-2 3-16,3 0-4 16,3-2-3-16,0-3 1 0,3-3 0 15,0-5-1-15,-3-3-2 16,0-5-19-16,0-3-8 16,-3 0-50-1,0-8-36-15,-3-2 46 16</inkml:trace>
  <inkml:trace contextRef="#ctx0" brushRef="#br0" timeOffset="125">19841 8475 152 0,'0'-16'57'0,"6"16"-30"0,11-3-21 15,-11 3 17-15,3-3-5 16,3 1 1-16,6-1-12 15,3 3-7-15,3 0 0 16,3 0-6-16,5 3 2 0,-5-1-51 16,0-2-51-1,-3 0 28-15</inkml:trace>
  <inkml:trace contextRef="#ctx0" brushRef="#br0" timeOffset="126">20177 8483 60 0,'-3'21'24'0,"3"0"-12"0,-3 5 6 0,3-12 12 15,0 1 4-15,0 4 5 16,0-1-20-16,0 1-8 16,0 0-10-16,0-4-1 15,0-1 4 1,0-4-2-16,0-2 1 0,0-3 3 15,0-7-3-15,-3-3 0 16,3-6-1-16,-3-2-2 16,0-3-2-16,0-3-1 15,0-2-1-15,0 3 3 16,3-4 0-16,0 4 3 16,0-3-3-16,0 2-2 15,3 3 4-15,3 0 1 16,3 3 0-16,3 3 1 0,0 4-2 15,3 4 2-15,0 4 4 16,2 6 4-16,-2 8 5 16,-3 0 4-16,-6-3 10 15,-9 3 3-15,0 0-13 16,-3 0-6-16,-3-3-7 16,0 0-2-16,-2-2-6 15,-1-3 1-15,-3-3-11 16,3-2-3-16,3-3-26 15,0-3-12-15,3 1-32 16,0-4-30 0,6-2 46-16</inkml:trace>
  <inkml:trace contextRef="#ctx0" brushRef="#br0" timeOffset="127">20362 8149 104 0,'5'-5'41'0,"4"5"-22"0,0 0-14 0,-3 3 13 15,6 4 10-15,3 7 4 0,0 7-1 16,3 11-1-16,3 5-6 15,-6 0-1-15,-4 5-12 16,-8 3 4-16,-3-3 5 0,-6-2-5 16,-2-3 2-16,-4-5-10 15,-3-6-2-15,0-5-8 16,0-5 0-16,0-2-26 16,3-7-8-16,3-1-30 15,0-4-10-15,6-2-5 16</inkml:trace>
  <inkml:trace contextRef="#ctx0" brushRef="#br0" timeOffset="128">20906 8165 120 0,'-6'-5'46'0,"3"5"-24"0,-6 0-2 16,6 2 19-16,-3 1-8 15,-2 0-1-15,-4 7-11 16,0 1-1-16,-6 2-11 16,-6 14 0-16,3 4 3 0,3 1-4 0,0 2 2 15,7 3-1 1,2 3 3-16,6-3-7 0,9-2-2 15,6-4-1-15,2-2 2 16,4-5-3-16,3-3-2 16,3-2-9-16,0-6-3 15,-3-5-27-15,-4-3-11 16,7-5-38 0</inkml:trace>
  <inkml:trace contextRef="#ctx0" brushRef="#br0" timeOffset="129">20939 8406 88 0,'0'2'33'0,"3"1"-18"0,-3 2 11 16,3 1 18-16,-3-1-8 15,0 8-3-15,0 6-19 16,0-1-7-16,0 1-4 16,0-3-3-16,0 0 3 0,0-3-20 15,0-3-8-15,0 1-53 16</inkml:trace>
  <inkml:trace contextRef="#ctx0" brushRef="#br0" timeOffset="130">20894 8358 72 0,'0'-8'30'0,"3"8"-16"0,0 0-30 0,0 0 1 15,3 0-13-15,0 0-3 16</inkml:trace>
  <inkml:trace contextRef="#ctx0" brushRef="#br0" timeOffset="131">21040 8395 104 0,'6'24'38'15,"-6"-8"-20"-15,3 0-4 0,-3-6 15 0,0 6-1 16,0 0 1-16,0-3-16 16,0-2-6-16,0 0-4 15,0-4-3-15,0-1 3 0,0-1-2 16,0-5 2-16,0 0-7 15,3-3-1-15,0-5-9 16,0-7-4-16,3-1 1 16,0-3 2-16,3 3 4 15,0 0 2-15,0 6 3 16,3-1 4-16,0 3 7 16,-4 6 7-16,1 2 7 0,0 5 3 15,6 3-7 1,-9 8-2-16,-3 2-5 0,0 1-3 15,-3-3 0-15,0 0-1 16,0-3-27-16,0-3-9 16,0-2-44-1</inkml:trace>
  <inkml:trace contextRef="#ctx0" brushRef="#br0" timeOffset="132">21281 8229 148 0,'3'5'57'16,"0"0"-30"-16,-3 19-21 0,3-6 17 0,0 1 8 16,0 5 5-16,0 0-16 15,-3 7-9-15,3 1-7 16,0-3-4-16,-3-2 3 0,0-1-2 15,0-5 2-15,0-2-44 16,0-3-19-16,0-3-30 16</inkml:trace>
  <inkml:trace contextRef="#ctx0" brushRef="#br0" timeOffset="133">21147 8379 176 0,'0'-2'68'0,"6"-4"-36"0,9 6-31 0,-3 0 16 16,6 0 4-16,3 0 5 16,3-2-17-16,2 2-4 15,1-3-4-15,0 3-4 0,3-3 0 16,0 1-40-16,-7-1-17 15,-2-2-24 1</inkml:trace>
  <inkml:trace contextRef="#ctx0" brushRef="#br0" timeOffset="134">21522 8186 116 0,'18'19'44'0,"-6"-3"-24"0,3 15-4 16,-9-12 18-16,0 5 4 15,-3 7 4-15,-3 6-3 16,-3 1-2-16,-6-1-20 16,-6 0-4-16,-12 0 1 0,1-3-8 15,-4-5-1-15,0-5-25 16,3 2-9-16,3 1-72 15,4-1-44-15,-4-18 59 16</inkml:trace>
  <inkml:trace contextRef="#ctx0" brushRef="#br0" timeOffset="135">21927 8337 136 0,'-18'3'52'0,"18"-1"-28"0,15-4-11 0,-9 2 19 0,-3 0-9 16,3 2-4-16,0-2 1 16,0 0 1-16,3 0-11 15,3 0-6-15,3 0 0 0,0 0-5 16,0 0 0-16,2 0 1 15,4 0 0-15,-3 3-27 16,3 0-9-16,-3-1-55 16</inkml:trace>
  <inkml:trace contextRef="#ctx0" brushRef="#br0" timeOffset="136">21981 8446 144 0,'-6'-3'55'0,"9"3"-30"0,0 0-21 0,0 0 13 16,3-3 3-16,3-2 4 16,3 2-14-16,2 1-6 15,7-1-3 1,-3 3-1-16,6-3 0 0,0 3-18 0,-3 0-5 15,-4 0-55 1</inkml:trace>
  <inkml:trace contextRef="#ctx0" brushRef="#br0" timeOffset="137">22624 8131 180 0,'-6'-14'68'0,"-9"9"-36"0,3 0-11 16,3 5 22-16,-3 0-21 16,3 0-7-16,-3 2-15 0,0 6-5 15,1 6 3-15,-1 4 0 0,0 11 4 16,3 8-3-16,3 0-2 16,3 0 2-16,0 0 2 15,3 0-2-15,0 1 0 16,3-4 3-16,-3-8 1 15,0-2-28-15,0-5-10 16,0-1-54 0,0-5-29-16,-3-2 55 15</inkml:trace>
  <inkml:trace contextRef="#ctx0" brushRef="#br0" timeOffset="138">22305 8408 152 0,'0'-2'57'0,"6"2"-30"0,15-5-23 16,-6-1 15-16,0 1-5 15,6 0 0-15,-1-1-8 16,1-2-4-16,6 3-1 16,-3 2-19-16,12 1-8 0,-13-1-37 15,1 3-28 1,-6 0 34-16</inkml:trace>
  <inkml:trace contextRef="#ctx0" brushRef="#br0" timeOffset="139">22639 8382 148 0,'-12'8'55'0,"12"0"-30"0,-3 0-21 0,3-3 13 15,0 3-4-15,0 0 7 16,3 8-5 0,-3 2-8-16,9-2 3 0,0-3 0 15,2-2 3-15,1-6 3 16,3-5-1-16,0-2 1 15,-3-6-2-15,0 0-1 16,0-3-3-16,-3 1-1 16,-6-1 1-16,-3 1 4 15,-3-4-8-15,-3 1-3 16,-6 0-5-16,0 2-1 16,0 3-16-16,0 0-5 15,0 3-23-15,3 2-10 0,3 1-41 31,3 2-19-31,3 0 59 0</inkml:trace>
  <inkml:trace contextRef="#ctx0" brushRef="#br0" timeOffset="140">22829 8374 64 0,'-18'8'24'0,"18"-3"-12"0,0 6-3 0,0-6 11 16,0 6 11 0,3-1 5-16,6 6-10 15,-3 3-5-15,9-3-6 0,0-1 0 16,3-1-8-16,0-6 13 0,2-8 9 16,4-3 2-16,3-10 2 15,-3 0-7-15,-3-3-2 16,-3 0-2-16,-7 0 1 15,-2 0-4-15,-12-2 0 16,-6-4-4-16,-2 1-1 16,-7 5-13-16,0-2-3 15,0 2-12-15,-3 3-7 16,9 5-28-16,0 2-13 16,3 14-158-1,3 0 113 1</inkml:trace>
  <inkml:trace contextRef="#ctx0" brushRef="#br0" timeOffset="141">23341 8231 188 0,'-6'0'71'0,"15"0"-38"0,-9 0-8 0,0 0 27 15,0 0-4-15,-3 0-1 0,-3 0-18 16,-6 0-5-1,3 0-14-15,0 0-6 0,-3 0-3 0,1 0-6 16,2 0-1 0,3 0-17-16,0 0-5 0,6 0-30 15,0 0-13-15,3 5-42 16</inkml:trace>
  <inkml:trace contextRef="#ctx0" brushRef="#br0" timeOffset="142">23273 8464 176 0,'0'0'66'0,"0"0"-36"0,12 13-22 0,-4-7 16 16,-2-1-1-16,-3 3 3 16,-3 0 1-16,0 2 3 15,-3 4-16-15,-6 1 5 0,-5 4 4 16,2-1-3-16,-9 1-2 16,-3-1-10-16,0 9-5 15,0 2-44-15,-5-5-18 16,-10-3-71-1</inkml:trace>
  <inkml:trace contextRef="#ctx0" brushRef="#br0" timeOffset="143">18355 9099 124 0,'0'8'49'0,"0"3"-26"0,0 12-12 0,0-7 15 15,0 3-1-15,0-3 2 16,0 5-13-16,0-3-3 15,-3 1-7-15,3-1-3 0,0-4 0 0,0-1-4 16,0-3 2-16,0-2-23 16,0-2-12-16,-3-4-98 31,3-10 68-31</inkml:trace>
  <inkml:trace contextRef="#ctx0" brushRef="#br0" timeOffset="144">18337 8993 136 0,'-8'-5'52'0,"8"5"-28"0,0 0-30 16,0 0 8-16,0 0-9 0,6 3 0 15,-1 2-48 1,1 0-20-16</inkml:trace>
  <inkml:trace contextRef="#ctx0" brushRef="#br0" timeOffset="145">18522 9184 116 0,'-6'45'44'0,"6"-27"-24"0,0-5-24 0,0-5 10 16,-6 0 1-16,3-2 10 15,0-1-2 1,6 0-4-16,-6-5-1 0,0 0-13 31,9-8 2-31,0-5-5 0,0-6 1 0,0-7-2 16,0 2 0-16,0 0 4 16,0 3 1-16,3 3 4 15,0 4 1-15,0 4 3 16,3 5 1-16,-1 2 5 15,4 6 3-15,0 10-4 16,-3 0 1-16,0 8-7 16,-3-2-1-16,0 2-2 15,-3-3 1-15,3-2-2 16,0 0 2-16,-9-5-22 16,9-1-9-16,-3-4-33 15</inkml:trace>
  <inkml:trace contextRef="#ctx0" brushRef="#br0" timeOffset="146">18876 8893 148 0,'-3'0'57'0,"6"8"-30"0,0 10-25 0,-3-5 12 15,3 6 2-15,-3 7 4 16,0 6-1-16,3 10 0 16,-3-2-10-16,3 2-5 0,0-7-3 15,3-3-1-15,-3-6 0 0,0-2-16 16,6-6-6-16,-9-2-31 16,0-5-49-1,0-9 21-15</inkml:trace>
  <inkml:trace contextRef="#ctx0" brushRef="#br0" timeOffset="147">18793 9038 152 0,'-6'-5'57'0,"9"5"-30"0,0 0-23 15,-3 0 15-15,9 0 4 0,-3 0 6 16,6-3-14-16,3 1-3 15,8-1-8-15,4 0-3 16,-3 3 2-16,3-2-15 0,0 2-7 16,-1 0-41-1,1 0-49-15,3-3 26 16</inkml:trace>
  <inkml:trace contextRef="#ctx0" brushRef="#br0" timeOffset="148">19534 8789 120 0,'0'3'46'0,"3"0"-24"0,3 5 1 16,-3 0 18-16,0 5-4 16,0 3-2-16,0 5-11 15,-3 3-2-15,0-3-13 16,3 0-5-16,0-2-1 0,0-1-4 15,0-2 0-15,-3-3-30 16,0-2-12-16,0-3-51 16,3-3-24-16,-3-5 59 15</inkml:trace>
  <inkml:trace contextRef="#ctx0" brushRef="#br0" timeOffset="149">19695 8850 108 0,'-6'3'44'0,"3"-3"-24"0,0 11-10 0,0-4 14 0,-6 7 9 15,-9 4 4-15,0 1-13 16,0-1-6-16,1 1-11 16,-4-1-5-16,3-2-1 0,0-3-30 15,3 1-13-15,0-6-40 16</inkml:trace>
  <inkml:trace contextRef="#ctx0" brushRef="#br0" timeOffset="150">19472 8858 148 0,'3'-2'55'0,"2"4"-30"0,7 4-18 16,-6-1 13-16,6 3-1 0,0 2 1 15,3 6-11 1,0 0-3-16,9-3-4 16,3 1-4-16,-4-1-1 0,-2 0-40 15,-3 0-61-15,3-2 15 16</inkml:trace>
  <inkml:trace contextRef="#ctx0" brushRef="#br0" timeOffset="151">20109 8827 140 0,'-21'-14'52'0,"18"12"-28"0,-18-4-4 15,15 4 21-15,-6-1-2 16,0 3 1-16,-3 0-20 16,0 3-7-16,0-1-8 15,1 4-8-15,2 4-1 0,0 6 2 16,3 5 1-16,0 8 1 16,3 3 0-16,3 3 2 15,0 2 3-15,3 2-2 16,0 4 0-16,3-1 1 15,0-5 0-15,0-5-7 0,3-6 0 16,-3-5-28-16,0-5-11 16,0-3-37-1,-3-7-36-15,0-6 39 16</inkml:trace>
  <inkml:trace contextRef="#ctx0" brushRef="#br0" timeOffset="152">19844 9091 156 0,'-3'0'57'0,"6"0"-30"0,0 0-32 15,6 0 34-15,2 0-5 0,4-3-11 16,6 1-8-16,3-1-3 16,3 3-7-16,3 0 1 0,2 0-53 15,-2-2-51 1,-3-1 32-16</inkml:trace>
  <inkml:trace contextRef="#ctx0" brushRef="#br0" timeOffset="153">20201 9073 108 0,'0'23'44'0,"3"-4"-24"0,0 26-8 16,0-24 16-16,-3 8 8 15,0 6 5-15,0-1-17 16,0-2-7-16,3-6-10 16,-3 1-3-16,0-4 0 0,3-7-2 0,-3-2-2 15,0-4-10-15,0-5-4 16,0-2-4-16,-3-6-2 16,0-12-4-16,-3-1 0 15,0-6 6-15,-3-4 4 16,3-3 8-16,0-8 3 15,3 2 3-15,0 4 0 16,6 2 0-16,3 2 0 16,3 3 2-16,3 3 3 15,0 3 2-15,9 2 3 16,2 11 1-16,-2 5 3 16,-3 5 10-16,-3 5 5 15,-3 1 2-15,-6 13 3 0,-3 0-7 16,-3-3-4-16,-6-3-13 15,-6 1-4-15,0-3-24 16,-3-3-10-16,0-3-41 16,3-4-63-1,0-6 29-15</inkml:trace>
  <inkml:trace contextRef="#ctx0" brushRef="#br0" timeOffset="154">20775 8752 92 0,'-18'-21'35'0,"12"21"-18"0,-14 16 0 15,14-8 14-15,-6 0-5 16,-3 5-3-16,0 6-9 16,-3 5-1-16,3 5-8 15,0 5-1-15,3 6 0 0,4 2 9 16,5-2 6-16,6 5-10 0,8-3-5 16,7-5-2-16,9-8-2 15,3-5-9-15,3-8-4 16,-1-3-26-16,4-5-13 15,-3-5-21 1</inkml:trace>
  <inkml:trace contextRef="#ctx0" brushRef="#br0" timeOffset="155">20954 8996 132 0,'-3'0'49'0,"6"5"-26"0,0 6-9 0,-3-3 15 15,0 2-3-15,0 6 2 16,3 0-14-16,-3 0-5 16,0 2-6-16,0 1-3 0,0 2 3 15,0-2-18-15,0-4-4 16,0-1-134 0,6-25 74-1</inkml:trace>
  <inkml:trace contextRef="#ctx0" brushRef="#br0" timeOffset="156">20972 8948 148 0,'-18'-10'55'0,"18"10"-30"0,0 0-36 16,0 0 5-16,0 0-14 15,0 0-5-15,9-6-26 16,0 4-12-16</inkml:trace>
  <inkml:trace contextRef="#ctx0" brushRef="#br0" timeOffset="157">21118 9006 108 0,'3'19'44'0,"0"-6"-24"0,-3 6-6 0,0-11 15 16,0 0-1-16,0 0 3 15,0-1-11-15,0 4-4 16,-3-6-9-16,3-2-3 15,0-3 0-15,0 0 0 0,0-3 0 16,0-2-5-16,3-6-1 16,2-2-6-16,1 0 0 15,3-3-3-15,9 3 0 16,0 2 1-16,-3 1 4 16,0 2 3-16,0 5 2 15,-3 3 3-15,0 8 1 16,-1 3 3-16,-2 2 1 15,0 3-1-15,0 0-1 0,0-3-3 16,-3 0-2-16,0 0-8 16,0-5-5-16,0-2-37 15,0-4-48 1,3-4 22-16</inkml:trace>
  <inkml:trace contextRef="#ctx0" brushRef="#br0" timeOffset="158">21502 8792 152 0,'3'0'57'0,"0"5"-30"0,-1 9-18 0,4-4 16 16,-3 6-3-16,3 8-1 15,0 2-5-15,-3 3-2 16,0 3-8-16,0 0-6 0,0 0-1 15,-3-6-4-15,3 1-1 16,0-6-33-16,-3-3-13 16,0-7-29-1</inkml:trace>
  <inkml:trace contextRef="#ctx0" brushRef="#br0" timeOffset="159">21391 8895 172 0,'-3'-2'66'0,"9"4"-36"0,3-2-31 15,-3 0 12-15,9 3-1 16,6-3 4-16,3 3-8 16,0-1-3-16,-1 1-2 15,7 5-1-15,-6-3 2 0,3-8-63 16,-3 1-21-1</inkml:trace>
  <inkml:trace contextRef="#ctx0" brushRef="#br0" timeOffset="160">21764 8610 148 0,'-3'2'57'0,"6"1"-30"0,2 2-36 0,1 3 9 16,3 5 11-16,0 8 9 16,3 14 8-16,0 2 6 15,-3 5-19-15,-3 3 3 0,-3 0 0 16,-3 0-4-16,-6 0 2 16,-3-5-7-16,-3 7-1 15,-3-7-11-15,0-5-3 16,1-6-15-16,2-6-4 15,-3-7-25-15,-6-2-8 16,3-6-26-16</inkml:trace>
  <inkml:trace contextRef="#ctx0" brushRef="#br0" timeOffset="161">12858 7623 104 0,'0'-19'38'0,"0"16"-20"0,-3 1-1 0,3-3 16 0,0-1-6 16,-6 1-3-16,-3 0-8 16,3 5-2-16,-9-3-8 15,3 14-4-15,0 2 1 0,0 5-9 16,0 9-1-16,3 5 4 16,3 18 1-16,3-3 2 15,0 1 0-15,3 0-3 16,0-3 2-16,0-6 1 15,0-4 2-15,0-6-1 16,0-5 2-16,-3-3-22 16,1-5-7-16,-1-3-29 15,-3-5-30 1,0-3 27-16</inkml:trace>
  <inkml:trace contextRef="#ctx0" brushRef="#br0" timeOffset="162">12652 7935 152 0,'-6'-5'57'0,"9"5"-30"0,0-3-29 0,0 3 9 15,3-3 3-15,3-2 6 16,3 2-10-16,3 1-6 16,0-1 0-16,9-2 1 0,2-1 2 15,1 1-21-15,-3 3-8 16,-3-1-36-1,-3 3-23-15,-3 0 35 16</inkml:trace>
  <inkml:trace contextRef="#ctx0" brushRef="#br0" timeOffset="163">12908 7885 104 0,'-3'5'41'0,"3"3"-22"0,0 8-16 15,0-3 10-15,3 3-4 16,0 5 2-16,0-3-2 15,3 4 0-15,0-4-8 16,0-2 0-16,0-3-1 16,0-5 0-16,3-2 2 0,0-4 1 15,6-12 3-15,-3-1-14 16,-3-2-5-16,2-3-2 16,1 0 1-16,-3 0 10 0,-9 0 5 15,0 0 0-15,0 6-1 16,0 2 7-16,0 0 3 15,0 13 3 1,0 3-2-16,0 3-1 16,6 2-6-16,0 5-1 15,0 4-1-15,-3-4-2 16,0-2-2-16,0 0-1 16,3-3-56-1,0-2-31-15,0-6 41 16</inkml:trace>
  <inkml:trace contextRef="#ctx0" brushRef="#br0" timeOffset="164">13143 7916 56 0,'-3'3'22'0,"6"2"-12"0,0 1-8 15,0-1 6-15,0 3 15 16,-3 0 8-16,0 0-10 15,0 0-4-15,0 0-10 16,0-1-3-16,-3-1-2 16,3-1-2-16,0-2 1 15,0-1 1-15,0-2-1 16,0 0-3-16,0-2 1 0,0-4 1 16,3-4 0-16,0-1-3 0,3 1 2 15,0-1 1-15,0 1 2 16,3-1 1-16,0 3 3 15,0 0-1-15,6 3 2 16,3 2-2-16,-3 3 2 16,-1 5 0-16,-2 3 1 15,0 3 2-15,0 2 1 16,-3-2-5-16,-3 2-4 16,-3-2-4-16,3-1-1 15,-3-2-38 1,0-3-53-16,3-2 16 15</inkml:trace>
  <inkml:trace contextRef="#ctx0" brushRef="#br0" timeOffset="165">13521 7882 96 0,'-12'-3'35'0,"-2"-15"-18"0,2 23-22 15,3-5 6-15,0 3 10 16,0 5 7-16,-3 2 0 16,0 1 1-16,0 2-10 15,3 3-3-15,3 0-6 16,3 0-3-16,3-3 2 16,3 3 0-16,3-3 1 0,9-2 2 15,3 4 3-15,0-9-4 0,-3-4-3 16,0-7-19-1</inkml:trace>
  <inkml:trace contextRef="#ctx0" brushRef="#br0" timeOffset="166">13572 7691 116 0,'-6'0'44'0,"9"0"-24"0,0 6-26 0,0-1 6 16,0 3 10-16,0 5 5 16,0 3 4-16,0 8 1 0,0 8-7 15,0-1-3-15,-3 1-5 16,0 0-4-16,0 2 0 16,0 1-1-16,0-6 2 0,0-3-34 15,0-5-55 1,0-2 3-16</inkml:trace>
  <inkml:trace contextRef="#ctx0" brushRef="#br0" timeOffset="167">13518 7837 156 0,'0'-3'60'0,"3"3"-32"0,0 0-33 16,3-5 38-16,3 0-11 16,0-1-10-16,3 4-7 15,3-1-4-15,0 1-19 0,0-1-8 16,0 0-33 0,-3 1-34-16,-1-4 27 15</inkml:trace>
  <inkml:trace contextRef="#ctx0" brushRef="#br0" timeOffset="168">13718 7837 100 0,'0'32'38'0,"3"-22"-20"0,15 6-15 0,-12-3 10 0,-3 3-6 16,0 0 1-16,-6 0-5 16,0 3-2-16,0 2-42 15,0-3-20-15,-3-7 20 16,-6-14 12-16</inkml:trace>
  <inkml:trace contextRef="#ctx0" brushRef="#br0" timeOffset="169">13730 7763 184 0,'0'-5'68'0,"15"5"-36"0,-3-3-40 0,-6 0 12 16,-1 1-17-16,1-1-7 16,3 0-25-16,0 3-11 15,0 0 1-15,-3 3 3 16</inkml:trace>
  <inkml:trace contextRef="#ctx0" brushRef="#br0" timeOffset="170">13810 7840 56 0,'-9'42'24'0,"6"-29"-12"0,0 11-8 0,3-13 10 15,0 4-4-15,3 4 0 16,0-1 0-16,0-2 1 16,3 0 1-16,3-3 2 15,0-7 4-15,3-1 1 16,0-10-6-16,0-3 0 0,3-3-6 16,-4-2-2-1,1-3-2-15,-3 0 4 0,-3 0 5 0,-9-5-4 16,-3 0-2-16,-3 5-3 15,0 3 0-15,-2 2-11 16,-1 3-4-16,0 3-27 16,3 8-50-1,0-6 8-15</inkml:trace>
  <inkml:trace contextRef="#ctx0" brushRef="#br0" timeOffset="171">13989 7813 112 0,'-3'24'44'0,"6"2"-24"0,0-4-24 0,-3-12 8 15,3 1 9-15,-3 2 8 16,0-2 1-16,0-1-1 16,0 1-9-16,0-3-3 15,0 0-5-15,0-3-3 0,0 0 0 16,0-5 1-16,0 0 1 15,0-8-8 1,0-2-4-16,3-6 0 16,3-13-2-16,3 5 2 15,-1 3 0-15,1 2 3 16,0 6 6-16,3 5 2 0,0 3 15 16,0 10 6-1,3 11 2-15,-3 0 0 0,-3 2-10 16,-3 1-2-16,0-1-7 15,-3 1-2-15,0-6-15 16,0 0-8-16,-3-5-76 16</inkml:trace>
  <inkml:trace contextRef="#ctx0" brushRef="#br0" timeOffset="172">14522 7908 80 0,'0'27'30'0,"3"-11"-16"0,-3 8 1 16,2-9 15-16,-2 7-1 0,0-4 3 16,0 1-12-16,0-1-4 15,0-2-7-15,0 0-4 16,0-3-2-16,0-2-3 0,0-3 3 15,0-3 0-15,0 0 1 16,0-5-5-16,0-2-1 16,-2-4-4-16,-1 1-1 15,0-3 8-15,0-5 4 16,0-8-2-16,0 0-2 16,3-1 0-16,0 1 1 15,0 0-3-15,3 0 0 0,3 0 1 16,2-11 2-16,1 3 1 15,3 2 1-15,6 4-2 16,-3 1 1-16,6 4-2 16,-3 5 2-16,3 5-4 15,-4 8 0-15,1 5 5 16,-3 11 2-16,-3 2 0 16,-3 6 1-16,-6 0-2 15,-3 0 0-15,-3 0-1 16,-3-3 2-16,-6 0-3 15,0-3 0-15,-3-4-14 16,0-4-6-16,4-7-33 16,-1-3-13-16,3-5-11 15</inkml:trace>
  <inkml:trace contextRef="#ctx0" brushRef="#br0" timeOffset="173">14763 7911 84 0,'-6'5'33'0,"9"9"-18"0,-3 1-16 0,0-7 7 16,3 0 11-16,0 0 8 15,3 3-6-15,0-3-1 0,2 0-6 16,4-3 0-16,3-2-3 15,0-3 0-15,0 0-5 16,-3-3 6-16,3-2 5 0,-3-3-1 16,-3 0 0-16,0 0-4 15,-3-3 1-15,-4 1 0 16,-2-1 3-16,-2 3-5 16,-1 0-1-16,-3 0-4 15,-6-5-1-15,-3 0-6 16,-3 5 0-16,6 0-26 15,3 0-8-15,3 3-100 32</inkml:trace>
  <inkml:trace contextRef="#ctx0" brushRef="#br0" timeOffset="174">14965 7800 116 0,'0'0'46'0,"3"3"-24"0,0 18-24 0,0-8 11 15,0 3 11-15,0 0 10 16,-3 0-16-16,0-1-5 16,0 1-6-16,0-2 0 15,3-1-31-15,-3-3-13 0,0-2-26 16,0-2-8-16</inkml:trace>
  <inkml:trace contextRef="#ctx0" brushRef="#br0" timeOffset="175">14965 7747 140 0,'0'-3'55'0,"3"3"-30"0,3 0-45 16,-6 0 4-16,6 0-36 0,0 3-14 16,0 0 30-16,0-3 17 15</inkml:trace>
  <inkml:trace contextRef="#ctx0" brushRef="#br0" timeOffset="176">15072 7927 128 0,'0'24'49'0,"0"-14"-26"0,-9-2-27 0,12-2 10 16,-6-4 4-16,3 1 5 16</inkml:trace>
  <inkml:trace contextRef="#ctx0" brushRef="#br0" timeOffset="177">15066 7982 248 0,'3'-5'3'0,"3"0"-6"16,3-6-4-16,0-2-1 16,0 0 2-16,0-8 2 15,3-3-1-15,0 3 1 0,0 5 3 16,0 3 0-16,2 2 3 15,-2 6 1-15,0 7 3 16,0 20 3 0,-3-1 2-1,-3-3 3-15,-3 1-5 16,0-3-3-16,-3-3-17 16,0-3-7-16,3-4-49 15,-3-1-25 1,6-8 43-16</inkml:trace>
  <inkml:trace contextRef="#ctx0" brushRef="#br0" timeOffset="178">15361 7530 128 0,'0'3'49'0,"3"-3"-26"0,0 10-16 0,0 4 13 15,0 7-1-15,-3 5 3 16,0 6-8-16,0 2-1 16,0 17-7-16,0-9-4 0,0-2-1 15,-3-3 1-15,3-6 1 16,0-4-12-16,0-9-4 16,0-2-69-1</inkml:trace>
  <inkml:trace contextRef="#ctx0" brushRef="#br0" timeOffset="179">15227 7739 152 0,'6'-3'57'0,"6"1"-30"0,15-1-34 16,-12 3 10-16,-1-3-3 15,4 1 0-15,3 2-27 16,3 0-11-16,0 0-19 16,-3 0-5-16</inkml:trace>
  <inkml:trace contextRef="#ctx0" brushRef="#br0" timeOffset="180">15519 7808 116 0,'12'21'44'0,"-9"-18"-24"0,0-1-17 0,-3-2 23 16,8-2-2-1,1-4-5-15,0-2-2 16,0 1-10-16,0-4-4 0,-3-2 0 16,0-1-2-16,-6 1-1 15,0 0 5-15,-3 2 1 16,-9 3-7-16,-3 6-1 16,0 4-2-16,1 6-1 15,-1 6 4-15,0 15 0 16,3-3 5-16,6 1 2 15,3-4 0-15,3 1-1 0,3-5-3 16,3-1-2 0,6-2-2-16,3-3 1 0,3-5-32 15,-1-5-15-15,4-6-25 16</inkml:trace>
  <inkml:trace contextRef="#ctx0" brushRef="#br0" timeOffset="181">15697 7805 104 0,'0'16'41'0,"3"-11"-22"0,3 14-18 15,-3-11 11-15,0 2 7 16,0-2 8-16,-3 3-5 0,0-3-1 16,0 0-8-1,0-3-3-15,0-2-5 0,0-3 3 0,0 0 4 16,-3 0 3-16,3-3 0 15,0-2 1-15,0-8 0 16,0-3-11-16,3 0-2 16,6 0-5-16,3 0 0 15,0 3 0-15,0 0-2 16,3 2-11-16,3 3-5 16,-1 3-53-1,1 0-49-15</inkml:trace>
  <inkml:trace contextRef="#ctx0" brushRef="#br0" timeOffset="182">12747 8623 116 0,'-5'-8'44'0,"2"5"-24"0,-3-2-15 0,3 5 11 16,-3 0 6-16,0 0 4 16,-3 5-10-16,0 3-2 15,-3 8-8-15,3 13-6 0,0 6-1 16,3 7-4-16,0 8 1 15,3-2 4-15,3-1 2 16,3-2 0-16,3-5-2 16,0-6 1-16,-3 3-1 15,0 1-3-15,0-7 0 16,-3-10-47-16,0-2-47 16</inkml:trace>
  <inkml:trace contextRef="#ctx0" brushRef="#br0" timeOffset="183">12614 8998 164 0,'0'-5'63'0,"6"0"-34"0,5-3-34 16,-5 5 12-16,3-5-8 15,3 3-2-15,0-5-3 16,3 7 1-16,0 0-52 0,0 3-22 15,3-2 29-15,-4 2 14 16</inkml:trace>
  <inkml:trace contextRef="#ctx0" brushRef="#br0" timeOffset="184">12753 9001 88 0,'-3'11'35'0,"3"2"-18"0,0 5-9 0,0-7 13 16,0 2 1-16,3 1 2 15,0 7-11-15,0-5-3 16,9 5-4 0,3-8-4-16,0-5 4 0,0-5 0 15,0-9-9-15,0-2-5 16,-3-2-3-16,-3-1-1 0,-3-2 0 16,-1-3 2-16,1-2 6 15,-3 4 2-15,0 4 4 16,-3-1 3-16,0 3-2 15,3 3-2-15,0 2 2 16,0 6 2-16,0 5 4 16,0 2 5-16,0 4-8 15,0-1-1-15,0 5-3 16,0-7-2-16,3 2-8 16,-3 6-5-16,3-6-42 15,0-10-29-15,0-11 32 16</inkml:trace>
  <inkml:trace contextRef="#ctx0" brushRef="#br0" timeOffset="185">13027 8983 76 0,'-3'0'30'0,"6"2"-16"0,-3 4-10 0,6-1 8 15,-6 3 15-15,0 2 7 16,-3 4-2-16,0-1 1 15,0 0-19-15,-3-2-8 16,0-1-4-16,0-2-2 0,3-3 0 16,6-2 0-1,3-3-3-15,3-5 2 0,0-3-4 16,0-3-1-16,0 1 0 16,0-1 2-16,0 1 4 15,0-1 2-15,0 3-3 16,0 3-1-16,0 2 3 15,0 6 1-15,0 2 2 16,-3 6 2-16,-1 2-1 16,-2 0 0-16,3 0-6 15,-3 1 1-15,3-4-29 16,0 1-13-16,0-6-27 16</inkml:trace>
  <inkml:trace contextRef="#ctx0" brushRef="#br0" timeOffset="186">13387 8980 112 0,'-5'-5'44'0,"5"-6"-24"0,-6 3-15 0,3 6 11 16,0 2 8-16,-3 2 5 15,0 1-13-15,-3-1-7 16,0 4-5-16,-6 4-6 0,3 4-1 15,3-1-1-15,3 3 3 16,6 0 0-16,3-1 1 16,3 1-3-16,3-2 2 15,3-4 1-15,3-2 2 16,0-8-12-16,9-3-3 0,-4-5-29 16,4 1-39-1,-3-7 14-15</inkml:trace>
  <inkml:trace contextRef="#ctx0" brushRef="#br0" timeOffset="187">13512 8750 88 0,'0'-27'33'0,"0"27"-18"0,0 0-7 16,0 0 24-1,3 16-7-15,0 5-6 16,0 6-2-16,0 7-6 15,0 3-1-15,-3 0-6 16,0-2-3-16,0-1 2 0,3-5 0 0,0-2 1 16,0-6-27-16,0-5-9 15,0-6-37 1</inkml:trace>
  <inkml:trace contextRef="#ctx0" brushRef="#br0" timeOffset="188">13411 8887 176 0,'-3'0'66'0,"6"3"-36"0,0-6-42 0,3 3 7 0,6 0 5 16,6-2 6-16,-3-1 0 15,3 0 2-15,0 1-5 16,-1-1-11-16,1 0-2 0,0 1-39 15,0-1-42 1,-3 1 23-16</inkml:trace>
  <inkml:trace contextRef="#ctx0" brushRef="#br0" timeOffset="189">13652 8932 140 0,'-3'40'52'0,"3"-29"-28"0,0 4-28 15,0-7 10-15,0 3-5 16,0 0-1-16,0-1-54 0,0-2-24 15,0-3 32-15,0-5 19 16</inkml:trace>
  <inkml:trace contextRef="#ctx0" brushRef="#br0" timeOffset="190">13652 8848 168 0,'0'-6'66'0,"3"6"-36"0,3-5-42 0,-3 5 7 16,3-3-10-16,6 3-2 15</inkml:trace>
  <inkml:trace contextRef="#ctx0" brushRef="#br0" timeOffset="191">13709 8837 126 0,'15'5'-69'0</inkml:trace>
  <inkml:trace contextRef="#ctx0" brushRef="#br0" timeOffset="192">13765 8967 88 0,'-5'31'35'0,"-10"-12"-18"0,24 2-16 15,-6-10 11-15,3-1-2 16,-1 1 4-16,1-3 2 16,3-3-1-16,3-2 1 15,0-3 3-15,0-5-2 16,-3-3-1-16,0-3-8 16,-3 0-3-16,0 1 1 0,-3-3 3 15,-3-3 2-15,-3 2-5 16,-6-1-2-16,-3 1-4 15,0 4-1-15,3-1-26 16,0 3-9-16,3 3-44 16,3 0-18-16,3-1 48 15</inkml:trace>
  <inkml:trace contextRef="#ctx0" brushRef="#br0" timeOffset="193">13938 8943 112 0,'-3'34'44'0,"3"-23"-24"0,-3 2-21 0,3-5 9 16,-6 0 1-16,0 3 2 15,0-3-3-15,0-1-3 16,0-1-2-16,3-1 0 16,0-5-11-16,3-3-2 0,9-2-2 15,-3-5 0-15,6-6-18 16,3-8-5-16,0 3 11 15,0 5 9-15,0 3 24 16,0 5 14-16,-3 8 11 16,-1 8 4-16,1 2-12 15,-3 1-5-15,0 2-12 16,-3 3-4-16,0 0-38 16,-3 0-16-16,0-6-8 15,-3-2-1-15</inkml:trace>
  <inkml:trace contextRef="#ctx0" brushRef="#br0" timeOffset="194">14397 8882 64 0,'-3'-3'27'0,"3"3"-14"0,0 6-13 0,5-4 5 15,-5 12 23-15,6 4 13 16,-3 6-5-16,0 5-3 16,-6 3-8-16,6 13-4 15,-6-3-11-15,0 0-6 0,3-7-1 16,0-3-2-16,0-6 2 16,0-5-2-16,0-2-1 15,0-6 1-15,0-2-1 16,3-6 6-16,-3-3 4 0,0-7-8 15,-3-5 0-15,0-4-7 16,0-15 1-16,-5-2-3 16,2-1 2-16,0-3 3 15,0 4 1-15,3-1-4 16,9-3 1-16,-3 6 2 16,3 3 1-16,3 2 3 15,-1 3 1-15,1 2 1 16,0 6 0-16,3 5-2 15,0 3 1-15,3 5 2 16,0 8 4-16,0 5 2 16,-3 0 3-16,-3 3-1 15,-6 0 2-15,-3 3-2 16,-3-1 0-16,-3-2-7 0,-3 0-4 16,0-3-8-16,3-2-1 15,0-3-15-15,0-3-5 16,0-5-39-1,0-3-55-15,6-5 25 16</inkml:trace>
  <inkml:trace contextRef="#ctx0" brushRef="#br0" timeOffset="195">14620 8932 152 0,'0'24'57'0,"3"-16"-30"0,3 8-32 0,-3-8 12 0,0 2 9 15,-3 1 9-15,0 0 1 16,0-1-1-16,0-2-13 16,0 0-8-16,0-3 0 0,0 1-3 15,0-6 2-15,0 0 0 16,0-6 1 0,0-2-5-16,9-2-3 15,-1-3-1-15,1-3-2 16,3-3 2-16,0 1 1 15,0-1 2-15,3 3-8 16,-3 3-3-16,0 3-20 16,0 2-8-16,0 0-30 15,-3 2-17-15,0 4 43 16</inkml:trace>
  <inkml:trace contextRef="#ctx0" brushRef="#br0" timeOffset="196">14804 8959 116 0,'-3'21'44'0,"18"-8"-24"0,-21 3-17 0,6-8 12 16,6 3 0-16,0-3 0 16,6-1 1-16,0 1 0 15,0-5-8-15,3-3 4 0,-3-3 1 16,0-2-2-16,-1-3 1 16,1 0-5-16,-3-2 1 15,-3-1-3-15,-3-2 0 16,-6-6-3-16,-3 3 1 0,0 3-9 15,-3 0-3-15,-2 2-20 16,-1 3-8-16,-3 3-107 31</inkml:trace>
  <inkml:trace contextRef="#ctx0" brushRef="#br0" timeOffset="197">15013 8610 144 0,'-6'2'55'0,"9"6"-30"0,0 13-27 0,0-10 11 16,-3 18 5-16,0 5 5 16,0 3 0-16,0 3 0 15,0 0-10-15,0-3-5 0,0 0-3 16,0-3-6-16,0-5-1 15,0-2-44 1</inkml:trace>
  <inkml:trace contextRef="#ctx0" brushRef="#br0" timeOffset="198">14923 8885 160 0,'-3'0'63'0,"9"-3"-34"0,6-2-38 16,-3 2 9-16,3 0-2 15,0 1 1-15,3-3-6 16,3 2 0-16,0 0-8 16,5 3-3-16,-2 3 10 15,-6 2 6-15,0 3 6 16,-3 0 3-16,-3 11 5 15,0-1 3-15,-3-2-6 16,0 0-1-16,0 0 2 16,0-3 1-16,3-2-5 15,-1-4 11-15,1-4 6 0,0-6 2 16,0-2 2-16,0-5-13 16,-3-4-3-16,0-1-7 0,-6-1-1 15,-3 0-1-15,-3 0 1 16,-3 3-11-16,-3 2-2 15,0 0-28-15,0 6-11 16,-2 3-42 0</inkml:trace>
  <inkml:trace contextRef="#ctx0" brushRef="#br0" timeOffset="199">15373 8583 108 0,'0'5'41'0,"3"9"-22"0,-3 9-9 0,0-7 14 16,0 19-11-16,-3 2-2 16,0 0-7-16,0 5-1 15,0 0-1-15,0-5-2 0,0-2 3 16,0-6-24-16,0-5-8 15,0-6-30 1</inkml:trace>
  <inkml:trace contextRef="#ctx0" brushRef="#br0" timeOffset="200">15212 8842 160 0,'0'-2'60'0,"6"-1"-32"0,3 3-31 16,-3-3 11-16,3 1 0 15,3-1 3-15,6 1-9 16,-1-1-2-16,1 0-28 0,0 3-9 16,0 0-30-1,-3 0-12-15</inkml:trace>
  <inkml:trace contextRef="#ctx0" brushRef="#br0" timeOffset="201">15462 8856 132 0,'9'18'49'0,"-3"-7"-26"0,0 15-18 0,-3-13 13 16,0 1-4-16,0-1 0 15,0-3-8-15,0 1-2 16,0 0-29-16,3-3-12 15,0-3-29-15,0-3-10 16</inkml:trace>
  <inkml:trace contextRef="#ctx0" brushRef="#br0" timeOffset="202">15623 8832 96 0,'-12'18'35'0,"9"-4"-18"0,-9 9-2 15,6-7 15-15,-12 5 1 16,3 6 4-16,0 2-15 16,1 0-4-16,2-2-10 15,0 2-6-15,3-6-1 0,0 7-21 16,3-9-10-16</inkml:trace>
  <inkml:trace contextRef="#ctx0" brushRef="#br0" timeOffset="203">15688 8850 100 0,'3'0'38'0,"-3"8"-20"0,3 11-19 0,-3-6 9 16,-3 8 12-16,0 8 7 15,-3 6 6-15,-3 4 5 16,1 6-19-16,2 6-6 16,-3-12-8-16,3-2-4 0,0-8 2 15,0 1-4-15,3-12 0 0,0-5-1 16,0-2-2-16,3-6-6 16,0-7-4-16,3-4 12 15,0-7 5-15,0-16-9 16,3-3-3-16,0-2-5 15,0-3-1-15,3-3 8 16,-3-2 3-16,2 5 1 16,1 2 0-16,6 9 2 15,6-1 2-15,-3 6 4 16,0 5 2-16,-3 3-3 16,0 5-1-16,-1 3 8 15,-2 5 2-15,0 5 7 0,-6 8 4 16,-3 6 3-16,-6-1 3 15,-3 1-5-15,0 2-3 16,-3 0-10 0,-3-2-3-16,-5-1-5 0,-1-4-1 15,3-1-10-15,0-5-3 16,3-3-26-16,3-2-9 16,0-3-63-1</inkml:trace>
  <inkml:trace contextRef="#ctx0" brushRef="#br0" timeOffset="204">15831 8922 160 0,'-6'18'63'0,"12"-4"-34"16,6-7-36-16,-3-4 10 0,0 0 8 15,3-1 5-15,3 1 5 16,0-3 2-16,5 0-12 15,7-5-4-15,-3-6-1 0,-3 3-5 16,-3-2-1-16,-3-1 2 16,-3 0 1-16,-3 1 3 15,-4-3 1-15,-5-1-14 16,-3 1-8-16,-8 3-3 16,-7 2-2-16,0 2 4 15,0 6 2-15,-3 6 4 0,0 2 1 16,3 10 6-16,1 6 3 15,2 0 10-15,3 0 5 16,3-1 6-16,6 1 2 16,3 0-4-16,6 0 1 15,6-3-5-15,3-5 1 16,8 5-5-16,7-13-1 16,3-3-11-16,0-5-1 15,-1-5-55-15,4-11-24 16</inkml:trace>
  <inkml:trace contextRef="#ctx0" brushRef="#br0" timeOffset="205">15926 7911 44 0,'9'-5'19'0,"3"5"-10"0,15-6-4 15,-9 4 6-15,3 2-6 16,6 0-1-16,2 0 0 0,7 5 0 16,0 0-5-16,-1 3 1 15,4 3-2-15,0 5-2 16,-3 5 5-16,2 3 3 15,1 0-1-15,0 5-2 16,-1 2-3-16,-2 1 1 16,-3 0 10-16,6 13 3 15,-4-5-5-15,4-1-2 16,6 1 3-16,2 2 3 16,4-2-4-16,2-3 1 15,4-5 1-15,8-3 5 16,1 0 1-16,2-3 0 15,7-2-3-15,-1 0-2 16,-8-3-6-16,2-5 2 0,-5-5 3 16,-4-1-3-16,-5-4 2 0,-7-1-3 15,-5-2 0 1,-9-1-3-16,-6-2 1 0,-7 0 0 16,-2 0 1-16,-3 0-5 15,-3 0 1-15,3 0 2 16,3 0-14-1,0-2-7-15,-3-1-52 16,-1 3-30 0,1-3 43-16</inkml:trace>
  <inkml:trace contextRef="#ctx0" brushRef="#br0" timeOffset="206">17760 8557 124 0,'-12'-8'49'0,"9"8"-26"0,6 0-31 0,3 2 5 15,0 1-3-15,3 2 2 16,3 1-1-16,9-1 1 16,0 0 3-16,-1 3 2 15,4 3 0-15,-3-1 2 16,-6 3 2-16,-3 6 4 15,-6 0 7-15,-6 4 4 16,-6-1-8-16,-6-1-4 16,-3 0-5-16,-6 0 0 0,0 0-2 15,3-2-9-15,4-3-5 0,2-3-53 16</inkml:trace>
  <inkml:trace contextRef="#ctx0" brushRef="#br0" timeOffset="207">16174 8901 12 0,'-3'2'8'0,"3"-2"-4"0,3 0 17 0,-3 0 12 15,0 0-4-15,2 0 0 16,7 0-12-16,0-2-3 16,3-4-2-16,3-2 2 15,3 0-1-15,6-5 0 16,6-5-3-16,14-14 1 15,4-2-6-15,2-4-1 0,13-1 0 16,2-6-2-16,13-8-2 16,5 0-2-16,6 0 1 0,7-10 1 15,2 2 0-15,12 0 0 16,-12 8 2-16,4 3-3 16,-13-3 0-16,-12 13 7 15,-11 8 4-15,-10 6-3 16,-11 2 1-16,-9 6-1 15,-10 4 1-15,-5 4-2 16,-6 2 1-16,-9 0-4 16,-3 3-13-1,-3-1-3-15,-3 1-32 16,0 2-52-16,0 1 14 16</inkml:trace>
  <inkml:trace contextRef="#ctx0" brushRef="#br0" timeOffset="208">17659 7914 128 0,'0'-3'49'0,"9"3"-26"0,9-3-27 0,-6 3 8 16,5 0-4-16,13-2 0 15,0 2-7-15,0 2-3 16,-1 4 6-16,-2-1 1 15,-6 6 14-15,-9 2 7 16,-6 3 0-16,-6 5-1 0,-6 0-7 16,-9 0-2-16,-6 0-4 15,-3 1-7-15,1-1-3 0,-1 0-66 16</inkml:trace>
  <inkml:trace contextRef="#ctx0" brushRef="#br0" timeOffset="209">16293 9020 52 0,'3'-3'22'0,"3"0"-12"0,8 1-5 16,-5 2 8-16,6-3 10 15,18 0 8-15,3 1-1 0,11-1 0 16,10 0-9-16,8 1-2 15,19-1-3-15,-1 3 0 16,9 3-8 0,1-1 1-16,5 4 4 0,0-1-3 0,-12 3 2 15,1-3-5-15,-13 1 1 16,-8-1 1-16,-7 0 2 16,-8-2 1-16,-10-1 2 15,-5 1-3-15,-6 0-1 16,-6-1-4-16,-6-2 1 15,-4 0-4-15,-2 0 0 16,-3 0-1-16,-3 0 1 16,0 0-4-16,0 0-2 15,-3 0-16-15,0 0-7 0,0 0-31 16,-3 0-14-16,3 3-22 16</inkml:trace>
  <inkml:trace contextRef="#ctx0" brushRef="#br0" timeOffset="210">17709 8988 132 0,'-11'-11'49'0,"8"9"-26"0,0-1-16 0,3 3 13 16,0 0-6-16,0 0 2 15,0 0 0-15,0 0-1 16,3 0-7-16,5 0-7 0,4 3-4 16,3 2-1-16,3 0 3 15,9 3-2-15,-3 3 1 16,-3-1 0-16,-7 1 0 16,1 2 4-16,-6 0 3 15,-3 1 4-15,-3-1 5 16,-6 0 3-16,-6 0 4 15,-6 1-9-15,-2-1-4 16,-1 5-5-16,0-4-3 16,0-1-6-16,0 0-1 15,3 0-39-15,3-2-17 16</inkml:trace>
  <inkml:trace contextRef="#ctx0" brushRef="#br0" timeOffset="211">16543 1696 88 0,'-9'-8'33'0,"9"3"-18"0,-6-1 2 15,6 4 14-15,0 2-1 16,0 0 2-16,0 0-18 15,0 2-6-15,3 9-5 16,3 2 4-16,3 14 3 0,0 7 1 16,2 6 1-16,1 5 0 15,0 13 2-15,0-8-1 16,-6-2 2-16,-3-3 5 0,-3-5 4 16,-3-3-8-1,-6 0-2-15,0-8-4 0,-6-3-1 16,-8-13-8-16,-10-5 0 15,0-13-17-15,0 2-6 16,1-10-5-16,5 0-1 16,0-6-11-16,6-7-5 15,3-11-12 1,3 3-37-16,6-3 17 16</inkml:trace>
  <inkml:trace contextRef="#ctx0" brushRef="#br0" timeOffset="212">16575 1492 192 0,'-3'0'74'0,"6"0"-40"0,-6 0-42 16,3 0 10-16,0 8-21 15,-3-3-5-15,3 3-52 16,0 0-20-16</inkml:trace>
  <inkml:trace contextRef="#ctx0" brushRef="#br0" timeOffset="213">16700 1722 56 0,'0'6'22'0,"0"-6"-12"0,3-6-12 0,-3 6 4 15,0 0 17-15,3 6 10 16,0-1 1-16,0 6 2 15,-3 7-7-15,0 6-3 0,0-8-6 16,0 2 0-16,0 1-9 16,0-3-2-16,0 0 1 0,-3-3 1 15,3-5 1-15,0 0-2 16,0-3 1-16,0-5 5 16,0 0 2-16,0-8-7 15,3-5-4-15,0-11-5 16,3 3 1-16,0-3-4 15,0 3 1-15,3 2 0 16,0 3 2-16,0 1 1 16,0 4 1-16,3 6 0 0,-3 5 0 15,3 0 0 1,-3 5 0-16,-1 6 4 0,-2 7 2 16,-3 1 2-16,0-1 0 15,-3-2-4-15,0 0-3 16,0-3 2-16,0-2 0 15,0-1-1-15,0-7 1 16,0 2-2-16,0-5-1 16,3 0-2-16,0-2 1 15,0-9-4-15,3-7-1 16,0-4 0-16,6 1 4 16,-3 3 1-16,6-1 1 15,0 3 0-15,-3 6 0 16,0 2 2-16,-1 8 1 15,1 0 5-15,0 8 5 16,-3 2-3-16,0 11 2 0,-3-2-7 16,3 2-1-16,-3-8-9 15,0 6-2-15,0-6-7 16,0 0-4-16,3-5-39 16,0 3-15-16,-3-3-14 15</inkml:trace>
  <inkml:trace contextRef="#ctx0" brushRef="#br0" timeOffset="214">17153 1799 140 0,'-6'21'52'0,"-6"3"-28"0,18 5-28 0,-3-10 8 15,-6-1 4-15,0 1 7 16,0 7 13-16,0 9 4 15,3-4-16-15,0-4-11 0,3-1-5 16,-6-7 0-16,3-3 2 16,-3-3-1-16,3-2 2 15,0-4 0-15,0-1 3 16,-3-12-8-16,0 1-3 16,-6-5 0-16,3-6 3 15,0-5 1-15,0-6 3 16,0 1-1-16,3-1 2 15,-3-5-4-15,3 1 0 16,3-4 1-16,3-4 0 0,6 7-3 16,6-5 2-16,0-3-1 15,3-2 0-15,0 10 0 16,3 8 0-16,2 16 2 16,4 0 2-16,0 16 1 15,0 0 3-15,0 5 8 16,-7 6 5-16,-11 0 2 15,-3-1-1-15,-12 8-6 16,-3-4-4-16,-2-4-3 16,-4-2 0-16,-3-3-6 15,0-2-3-15,3-3-17 16,0-3-5-16,0-2-30 16,3-1-10-16</inkml:trace>
  <inkml:trace contextRef="#ctx0" brushRef="#br0" timeOffset="215">18016 1299 132 0,'-27'-21'49'0,"21"16"-26"0,-9 2-3 16,12 3 21-16,-6 0-13 15,1 0-6-15,-4 8-20 16,3 0-6-16,-3 10 1 15,3 4 1-15,0 9 4 0,6 14-1 16,0 6-1-16,6 1 3 16,0 4 2-16,0 0-2 15,0-3 0-15,0-8 1 16,0-3 0-16,-3-10-5 16,0-3 1-16,-3-5-35 15,0-1-17-15,-3-9-28 16</inkml:trace>
  <inkml:trace contextRef="#ctx0" brushRef="#br0" timeOffset="216">17680 1709 140 0,'-3'-8'52'0,"12"8"-28"0,8-10-28 0,-8 7 10 15,6-2 1-15,12-8 6 16,0-1-7-16,6 4-3 15,-4-6-2-15,4 3-4 0,0 13 0 16,0-6-3-16,-4 6 1 0,-5 11-4 16,0-3 1-16,-6 0 4 15,-6-3 4-15,-3 3 5 16,0 0 4-16,-3 3 5 16,-6-4 3-16,0 7-3 15,0 4 0-15,0-5-8 16,0 14-2-16,3-1-2 15,0-2 1-15,2-11-2 16,4 1 2-16,3-1 7 16,0-10 3-16,3-1 7 15,0-7 2-15,0-6-5 16,-3-2-2-16,0-3-5 16,-3-2 1-16,-3-1-6 15,-3 3-1-15,-3 3 0 0,-6-11 0 16,-6-2-7-1,0-1 0-15,0 9-15 0,0 2-3 16,0 5-16-16,3 11-6 16,3 11-32-1,3-1-35-15,3 1 37 16</inkml:trace>
  <inkml:trace contextRef="#ctx0" brushRef="#br0" timeOffset="217">18361 1683 124 0,'-6'8'46'0,"3"2"-24"0,-3 4-26 0,3-9 8 0,0 11 9 16,0 7 8-16,1 4-4 16,2-6 1-16,5 3-5 15,4 0 0-15,6-6-7 16,0-5 9-16,15-2 5 0,0-11 7 15,-1-5 4-15,1-8-9 16,-3-11-2-16,-6 0 1 16,-6 0 1-16,-9-2 6 15,-6-1 3-15,-9-5-11 16,-15-2-4-16,-3 5-29 16,0 5-14-16,-2 6-41 0,2-1-17 15,-9-2-40 1</inkml:trace>
  <inkml:trace contextRef="#ctx0" brushRef="#br0" timeOffset="218">18623 2074 84 0,'-9'-18'33'0,"6"18"-18"0,3 0-2 0,0 0 14 16,0 0-6-16,0 0-2 16,0 0-9-16,0 0-2 0,0 0-6 15,0 0-2-15,0 0 0 16,0 0 0-16,0 0 0 0,0 0 0 15,0 0 0-15,0 0 0 16,0 0 2-16,0 0-1 16,0 0-1-16,0 0-2 15,-3-5 4 1,0 2 0 0,0-5 0-16,0 5 3 15,0 1 1-15,0 2 13 16,3-6-4-1,0 6 4 1,0 0-7-16,0 6-2 16,0-6-1-16,0 0-5 15,3 2-3-15,3-4 0 16,3 7 1-16,3 3 1 0,3-8 3 16,6 3-3-16,9-1-2 15,5 9 0 1,4-1-1-16,9 4-3 0,-1 4 2 15,7 3 1-15,0 14 0 16,2-4 0-16,1 12 0 16,-4 4 4-16,-5 1 5 15,-4 8-3-15,-2-4 2 16,-9-1 1-16,-6 2 5 16,-6-6 5-16,-7-2 5 15,-2 0-8-15,-3-5-2 16,-6-8-8-16,-3-3-2 15,0-5-2-15,0-6 1 0,0-5-9 16,0-2-1-16,0 0-23 16,-6-9-58-1,0-2 0-15,0 0-11 16</inkml:trace>
  <inkml:trace contextRef="#ctx0" brushRef="#br0" timeOffset="219">19138 2799 128 0,'-12'-8'49'0,"12"8"-26"0,3 0-27 0,-3 0 8 16,6 0 0-16,0 6 5 15,9 4 8-15,3 6 7 16,3 5-7-16,0 11-2 15,2 0-8-15,1-6 2 0,3 1 3 16,0-6 3-16,-3-3 0 16,-1-4 1-16,1-9 0 15,0-2 0-15,0-6 0 16,0-10-4-16,-1-8-2 16,1-6-4-16,-3-2 1 15,3-3-2-15,0 0 0 16,0 1-3-16,-7 2-2 15,-2-1-6-15,-6 15-4 0,-3-4-19 16,0 11-8-16,-3-2-32 16,0 20-55-1</inkml:trace>
  <inkml:trace contextRef="#ctx0" brushRef="#br0" timeOffset="220">19162 3231 24 0,'-15'0'11'0,"15"0"-6"0,0 0 9 0,0 0 9 15,0 0 11 1,0 0 3-16,0 5-8 15,3 3-5-15,3 5 3 16,0 6 5-16,0 15-4 16,0 6 0-16,3 5-15 15,-3 0-1-15,0-3-1 0,-6 0 0 16,0-5 1-16,0-2-6 0,0-9-2 16,3-5-2-16,-3-5-2 15,-3-5-13-15,0-3-6 16,0-8-67-1,-3-6-9 1</inkml:trace>
  <inkml:trace contextRef="#ctx0" brushRef="#br0" timeOffset="221">19198 3212 108 0,'15'-16'41'0,"-6"11"-22"0,5-14-9 0,-5 17 14 0,6-6-4 16,3 0-2-16,6 8-4 16,3 8 1-16,-1 2-8 15,1 1 2-15,-3 2 2 0,-6 3 0 16,-6 8 3-16,-6-6 4 16,-6 4 3-16,-9 4-7 15,-9 0-1-15,-3-2-7 16,-3-5-2-16,-2-3-2 15,2-3 1-15,-3-3-4 16,3-2-2-16,6-2-9 16,3-1-5-16,12-5-79 15,6 0-1 1</inkml:trace>
  <inkml:trace contextRef="#ctx0" brushRef="#br0" timeOffset="222">19790 3252 108 0,'-12'-16'41'0,"3"5"-22"0,0 3-9 0,6 6 14 16,-6-4 11-16,-3 1 8 0,1 2-8 15,-10 6-3-15,-3 2-18 16,0 3-7-16,0 6-2 0,0 7-6 16,-2 10-1-16,5 12-2 15,3 2 3-15,3 2 2 16,6-2 4-16,6-5 4 16,9-6 2-16,6-4-1 15,12-7-1-15,12-7-3 16,2-8 1-16,10-8-9 15,5-13 0-15,1-8-49 16,-3 0-20-16,2-6-30 16</inkml:trace>
  <inkml:trace contextRef="#ctx0" brushRef="#br0" timeOffset="223">19522 2000 104 0,'-9'0'38'0,"6"0"-20"0,-9 0-1 0,6 3 16 16,0 2-2-16,-2 3 2 15,-1 11-24-15,0 2-7 0,-3 3-2 16,6-3-3-16,0 3-1 0,3-3 3 16,3 0 0-16,6 5 3 15,0-2 1-15,3-16 1 16,3 0 2-16,2-11-3 16,-2 3 0-16,-3 0-3 15,0-10-3-15,3-6-3 16,-6 8 1-16,0 3 3 15,-3-8 1-15,-3-3 3 16,0 2 1-16,0 4 3 16,0 5 1-16,0-1-6 15,0 6-2 1,3 6 0-16,0-1 0 16,3 3 3-16,3 5-1 15,3 0-1-15,9-5-8 0,-1 3-3 16,-2-9-54-1,3 4-39-15,3-6 40 16</inkml:trace>
  <inkml:trace contextRef="#ctx0" brushRef="#br0" timeOffset="224">19760 2096 108 0,'-21'-3'44'0,"13"3"-24"0,-1 3-19 0,3-1 8 0,0 6 3 15,0 0 3-15,0 3-8 16,0 4-2-16,3 4-1 16,3-6 2-1,3 6-3-15,3-6-4 0,6 0 0 0,0-10 7 16,-1-3 4-16,1-3 1 16,0-10 1-16,0 2-6 15,3-2-4-15,-9-5-1 16,0-6 1-16,-3-5-1 15,-3 0-1-15,0 0 3 16,-3-1 0-16,0-1-1 16,-3 7 1-16,3 3 0 15,-3 7 3-15,0 7-5 16,3-1-3-16,0 10-2 16,3 11 3-16,0 11-2 0,6 16 1 15,3-6 0 1,3 1-2-16,0-1 3 0,6 1 0 15,0-1-8 1,0-5-4-16,-1-2-26 16,-2-14-48-16,-3-3 11 15</inkml:trace>
  <inkml:trace contextRef="#ctx0" brushRef="#br0" timeOffset="225">20016 2138 108 0,'-15'-3'44'0,"9"6"-24"0,-5 5-19 0,5-3 11 0,0 3-4 16,0 5 1-16,0 6-3 15,0-1 1-15,3 3-4 16,3-2 0-16,6-6-1 16,3-2 1-16,3-1 2 0,-1-15-2 15,4-3-2-15,3-5 0 16,0-8-1-16,3 2-3 15,-6-13 2-15,-3-5 1 16,-9 3 2-16,-6 0-1 16,-3-3 2-16,0 2 0 15,-3 9 3-15,-3-3 8 16,3 7 3-16,0 7-4 16,0 4 0-16,0 6-10 15,3 10-4-15,3 6-3 0,3 10 3 16,6 18-2-16,0-4 1 15,3 2 2-15,6-3 2 16,-3-5-3-16,9 6-6 16,-3-9-3-1,-1-7-44 1,1-3-43-16,-3-6 24 16</inkml:trace>
  <inkml:trace contextRef="#ctx0" brushRef="#br0" timeOffset="226">20234 2185 76 0,'0'22'30'0,"6"-12"-16"0,-6 11 8 0,5-13 15 0,-5 3-8 16,0-3 2-1,0-8-13-15,0 0-11 16,0 0 7-16,0 0 5 0,0-8 1 15,3-5-11 1,-3-1-2-16,6-7-5 16,-3 5 1-16,0 1-4 15,6-1 0-15,0 5-1 16,6-7-26 0,0 12-9-16,0 1-47 15</inkml:trace>
  <inkml:trace contextRef="#ctx0" brushRef="#br0" timeOffset="227">20451 2185 96 0,'9'6'38'0,"0"-6"-20"0,0 2-8 0,-3-4 14 16,0 2-4-16,-1-6-2 15,1-1-13-15,3 1-2 16,-3-4-3-16,0 2 0 0,-6 0 2 15,0 0-1-15,-3 3-1 16,-3-3 1-16,-3-6-1 16,0 12 0-16,-2 2 0 15,-4 2 2-15,0 6 1 16,3 0-6-16,0 3 0 16,3 2 10-16,3 0 7 0,3 8-9 15,0-2-5-15,6 2 2 16,3-2 2-16,3-6-3 15,3 0-1-15,0 0-11 16,3-7-3-16,3-4-53 16,5-4-27-1,-2-9 46-15</inkml:trace>
  <inkml:trace contextRef="#ctx0" brushRef="#br0" timeOffset="228">20653 2101 120 0,'-3'-3'46'0,"0"6"-24"0,3-6-13 0,0 3 16 15,0 0-8-15,-3 0-2 16,0 3-6-16,0 2-4 16,3-5-2-16,-3 3 0 0,3 2 0 15,0 0-6-15,3 3 0 16,3 0 1-16,3 3 1 0,0 2 1 16,3 0 2-16,0 0 3 15,3 6 9 1,-6 2 1-16,-9-2 1 15,-3-6 3-15,-3 0-7 16,0 0 1-16,-6-5-6 16,0 3-2-16,-3-8-5 15,0-1-2-15,3-2-13 16,1 0-2-16,2 0-30 16,3-2-9-16,3-1-24 15</inkml:trace>
  <inkml:trace contextRef="#ctx0" brushRef="#br0" timeOffset="229">20850 2111 176 0,'-9'3'68'0,"6"-3"-36"0,-3 0-24 0,3 0 16 15,0 5-8-15,0-5-1 16,3 3-14-16,3 2-3 16,3 1 1-16,3 1 0 0,3 4 1 0,0 2 2 15,-1 8 1 1,-2-7 10-16,-9 12 19 16,-3-5 1-1,-5-2-13-15,-4-1-4 0,0 1-10 16,-6-6-2-16,0 0-31 15,-3 1-12-15,0-6-70 16,6 2-43 0,1-2 70-16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7:43.7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2334 113 32 0,'0'-2'13'0,"0"2"-6"0,-3-3-11 15,3 3 2-15,0 0-2 16,0-3 0-16,3-2 3 16,0 3 0-16,0-1 7 15,3 0 4-15,-3 1 10 16,0-1 7-16,0 0 1 16,-3 1 3-16,3-1-4 0,-1 3-2 15,-2-3-2-15,6 3 0 16,-6-2-4-16,-6-1 0 15,1 0-10-15,-1 3-1 0,-3 0 2 16,-9 3-2-16,-3 2 1 16,0 3-3-16,0 6 1 15,-3 7-4-15,4 0-2 16,-1 0 0-16,-3 8-1 16,9 0-3-16,6 0 2 15,6 3-1-15,3 0 0 16,0 5 0-16,6-5 0 15,3 2 2-15,0 0 0 16,0 3 0-16,-3-2 2 0,6-3 1 16,-12 2 1-16,-6 0-2 15,-3-2 1-15,0-3 0 16,-3-2 3-16,0-6-3 16,0-3 0-16,0 1-3 15,3-3-1-15,-5-6 1 16,2 1 2-16,3-3-1 15,3-3-1-15,-3 0 1 16,3 1-1-16,0-4 0 16,3 1 0-16,0 0-3 15,0-1 2-15,3-2-1 16,0 0-2-16,0 0 3 16,6 0 2-16,3 0-5 15,6 3 1-15,0 2 1 16,3 1 1-16,2 7 1 0,-2 3 0 15,-3 2 2-15,-6 14 1 16,-6 10-1-16,-6 16-2 16,-6-2 1-16,-6 5 1 15,-3-3 3-15,0 0 4 16,4-2 5-16,2-8 3 16,6-6-7-16,3-5-1 15,9 0-3-15,12-8-1 16,8-3-1-16,7-7 2 15,9-6-8-15,5-2-3 16,4-6-22-16,-9-2-7 0,2-9-67 31</inkml:trace>
  <inkml:trace contextRef="#ctx0" brushRef="#br0" timeOffset="1">238 58 124 0,'-9'-5'49'0,"3"-9"-26"0,3 4-16 0,0 7 13 16,-6 3-1-16,3 0 1 16,4 5-14-16,-10 3-5 0,3 3-1 15,0 7-6-15,0 6 2 0,6 11 2 16,-3 4 1-16,6 1 1 16,6 0 0-16,3-3 0 15,-6 0 0-15,0 0 2 16,3-5 1-16,-3-6-19 15,-3-5-7-15,0-5-43 16</inkml:trace>
  <inkml:trace contextRef="#ctx0" brushRef="#br0" timeOffset="2">98 309 108 0,'-9'-5'44'0,"12"2"-24"0,3-2-24 16,-6 5 10-16,3-3-1 0,3-5 4 16,3 3-6-16,3 0-4 15,-3 2 0-15,12 0 0 16,-9 9-21-16,6-1-8 16,-6 0-16-16,5 1-4 15</inkml:trace>
  <inkml:trace contextRef="#ctx0" brushRef="#br0" timeOffset="3">289 256 56 0,'0'0'22'0,"0"3"-12"0,0 21-1 0,0-16 9 15,0 2-2-15,3 3 1 16,0 3-5-16,3 0 0 0,-3 0-7 15,3 3-3-15,0-1 1 16,0 1 0-16,2-9-1 16,-5-2-2-16,3-3-4 15,0-7 0-15,0-1-3 16,3-5 0-16,-6 0-1 16,0-2 0-16,3-1 0 15,-6-2 2-15,0 0 2 16,0-1 2-16,0 4 1 15,0 2 3-15,0 0 12 0,0 3 6 16,0 2-2-16,0 3 0 16,0 0-6-16,3 5-2 15,6 3-6-15,-3 3-3 16,0-1 0-16,0 4-1 0,3-4 2 16,3 6-1-1,-3-3-20-15,0-2-8 16</inkml:trace>
  <inkml:trace contextRef="#ctx0" brushRef="#br0" timeOffset="4">497 309 84 0,'-3'3'33'0,"0"2"-18"0,3 6-13 0,3-6 6 0,-3 0 7 15,0 3 4-15,0 0-5 16,0-3-3-16,0 1-6 16,0-1-2-16,0 0 1 15,0-5 0-15,0 3-2 16,0-3 5-16,0-3 3 0,0-2-5 16,0 0-1-16,3-6-2 15,3 1-2-15,-3-1 1 16,3-2-1-16,0 2 4 15,0 1 2-15,3 10 2 16,0 0 0-16,-3 5 0 16,0 5-2-1,3 1 1-15,-6 0-2 0,6 2 0 16,-6-3-3-16,2 1-2 16,4-3-8-1,-9 0-3-15,12-5-131 16,3-3 62-1</inkml:trace>
  <inkml:trace contextRef="#ctx0" brushRef="#br0" timeOffset="5">765 254 112 0,'-9'-3'44'0,"9"-10"-24"0,-6 5-17 0,3 13 10 0,0 0 3 15,-3 1 2-15,3 4-7 16,-6 3-2-16,-3 1-5 16,7 2-3-16,2-1 0 15,-6 1-4-15,6 0 2 0,3-3 1 16,0 1 2-16,3-1-3 16,6-3 0-16,2-2 1 15,7-2 2-15,-3-6-12 16,3-3-3-16,6-2-32 15,3-3-32 1,-4-3 18-16</inkml:trace>
  <inkml:trace contextRef="#ctx0" brushRef="#br0" timeOffset="6">923 0 108 0,'-3'8'41'0,"6"-6"-22"0,-6-2-9 0,3 0 12 16,0 11-1-16,0 5 2 15,0 5-7-15,0 8 1 16,0 8-10-16,0 3-6 0,0-1-2 16,0 1 1-16,3-3 0 0,-3-5-3 15,6 0 2-15,-6-6-41 31,0-5-52-31,0-2 13 0</inkml:trace>
  <inkml:trace contextRef="#ctx0" brushRef="#br0" timeOffset="7">807 214 160 0,'0'0'63'0,"0"0"-34"0,0 0-23 0,0 0 17 16,3 0-5-16,3 0-1 15,0 0-12-15,8 0-2 16,7 0-3-16,-6 0 2 16,3-3 3-16,0 1-24 0,-6-1-12 15,6 0-28 1,-9 3-40-16,3 0 29 15</inkml:trace>
  <inkml:trace contextRef="#ctx0" brushRef="#br0" timeOffset="8">982 262 104 0,'0'18'38'0,"6"-13"-20"0,-6 14-19 0,0-11 9 16,3 2 6-16,0 1 3 16,-3 2-8-16,0 0-3 15,3 1-6-15,0-1-3 16,0-3-56-16</inkml:trace>
  <inkml:trace contextRef="#ctx0" brushRef="#br0" timeOffset="9">1033 135 124 0,'-3'-3'46'0,"3"3"-24"0,3 0-28 16,-3 0 8-16,0 0-15 0,6 5-5 15,-3 0-30 1</inkml:trace>
  <inkml:trace contextRef="#ctx0" brushRef="#br0" timeOffset="10">1060 399 68 0,'0'16'27'0,"0"-11"-14"0,15-2-11 0,-9-3 9 16,3 3 4-16,-4-3 5 0,4 0-8 15,6-3-4-15,-3-2-1 16,-3-3 0-1,3 0 1-15,-3-3 0 0,0 1 9 16,-3-1 6-16,0 0-10 16,-6 1-2-16,-6 2-7 15,0-8-3-15,0 3 0 0,-6 2-4 16,0 9 0-16,-3-1-23 16,0 3-10-16,3 0-30 15</inkml:trace>
  <inkml:trace contextRef="#ctx0" brushRef="#br0" timeOffset="11">1253 214 112 0,'3'5'44'0,"3"14"-24"0,-3 10-13 0,0-19 15 16,-3 4-2-16,0-1 3 15,0-3-9-15,0 1-1 16,0 0-7-16,0-3-2 0,0 0 0 16,-3-3 0-16,3 0 0 0,0-2-5 15,0-1-1 1,0-2 1-16,0-2 0 16,0-6-6-16,3-3 0 15,3-5-2-15,6-5 1 16,3 3 5-16,3 2 1 0,-3 3-1 15,-1 5 2-15,1 5-1 16,-3 3 0-16,0 8 8 16,6 0 6-16,-9 2-2 15,-6 4 2-15,3-4-5 16,-3 1 1-16,0-1-7 16,3 1-3-16,-6 0-41 15,0-3-58 1,3-1 12-16</inkml:trace>
  <inkml:trace contextRef="#ctx0" brushRef="#br0" timeOffset="12">1590 206 84 0,'-3'0'33'0,"3"0"-18"0,0 0-18 16</inkml:trace>
  <inkml:trace contextRef="#ctx0" brushRef="#br0" timeOffset="13">1566 219 209 0,'-9'8'37'16,"3"0"-22"-16,6 8-17 16,9 0-2-1,0 0 1-15,0 0 5 0,0-1 8 16,0 1 3-1,-4 0 11-15,1 0 7 0,-6 5-1 16,-9 3 2 0,-2-3-18-16,-7-2-6 0,6-3-25 15,-6-6-9-15,6 1-71 16,0-1-42 0,3-2 58-16</inkml:trace>
  <inkml:trace contextRef="#ctx0" brushRef="#br0" timeOffset="14">1140 301 60 0,'-6'-5'24'0,"3"5"-12"0,3 3 1 0,-9-1 11 16,6 1-8-16,3 0-4 16,-9 2-3-16,0 0-1 15,0 3-2-15,1 0-1 16,5 0-6-16,-6 0 1 16,6 2-2-16,3 1-2 15,0 0-37-15,3-1-17 16,6-2 20-16,5-3 11 15</inkml:trace>
  <inkml:trace contextRef="#ctx0" brushRef="#br0" timeOffset="15">119 674 88 0,'0'16'33'0,"3"5"-18"0,-3 3 4 0,0-11 18 15,0 9-9-15,0 1-4 16,0 9-9-16,0 0-2 16,0 0-8-16,6-3-3 0,-6-3 1 15,0-2-2-15,3-3 2 16,3-5-22-16,-6-3-9 16,0 0-44-1,0-5-20-15,-6-2 47 16</inkml:trace>
  <inkml:trace contextRef="#ctx0" brushRef="#br0" timeOffset="16">92 907 120 0,'-3'-3'46'0,"6"3"-24"15,-3-13-6-15,6 11 16 0,-6-1-17 16,9 0-6-16,-6 1-8 15,6-1-2-15,0 0 1 16,6 1 2-16,0-1 1 0,0 0-6 16,0 1-2-16,-3-3-49 15,-4 2-39 1,4 0 30-16</inkml:trace>
  <inkml:trace contextRef="#ctx0" brushRef="#br0" timeOffset="17">250 748 76 0,'-6'6'30'0,"12"-1"-16"0,-6 6-1 0,0-4 14 16,0 7 2-16,0 10 3 16,0 2-9-16,0 0-1 15,0-2-13-15,0 0-5 16,0-3-3-16,0-2-1 0,0-3 2 0,0-6-1 16,0-2-1-16,0 0 3 15,0-3 0-15,0-5-4 16,0-2 1-16,3-6-7 15,3-3 0-15,0-5-2 16,3-5 1-16,0 3 5 16,0 2 1-16,3 3-1 15,-3 5 0-15,3 2 2 16,-4 9 2-16,1 2 9 16,0 6 3-16,0-1-2 15,-9 4 1-15,3-1-9 16,0-3-2-16,-3 1-1 15,0 0 2-15,6-3-36 0,-6 0-17 16</inkml:trace>
  <inkml:trace contextRef="#ctx0" brushRef="#br0" timeOffset="18">557 852 140 0,'-3'-6'52'0,"-6"9"-28"0,0-3-13 0,6 0 15 16,-3 5-6-16,-3 1 1 15,3 4-14-15,-3 3-5 0,-9 1-1 16,6 1-4-16,0 1 2 16,4 0 1-16,-1-3 0 0,12 1-3 15,3-4 2-15,2-2-1 16,4-3 0-16,-3-5 2 15,0-2 2-15,3-3-1 16,-3-3 2-16,3 0-4 16,-9-3 0-16,3 0 1 15,-3-2 2-15,3 3-1 16,-6-1 2-16,0 3-2 16,0 3 2-16,0 5-9 15,3 10 2 1,-3 4 1-16,3-1 2 0,3 0 3 15,3 0-1-15,-6 1-1 16,6-4-2 0,-6-2-1-16,2-3-40 15,7-5-54-15,0-2 13 16</inkml:trace>
  <inkml:trace contextRef="#ctx0" brushRef="#br0" timeOffset="19">676 674 104 0,'-6'-18'38'0,"6"18"-20"0,6 18-23 0,-6-12 28 16,0 12 11-16,0 3-6 16,0 3-1-16,0 0-14 15,0 5-3-15,0 5-6 16,0-2-5-16,0-5 0 0,3-4 3 15,-3-1 1-15,0-4-41 16,6-5-61 0</inkml:trace>
  <inkml:trace contextRef="#ctx0" brushRef="#br0" timeOffset="20">592 825 124 0,'0'-3'46'0,"6"1"-24"0,15-6-10 0,-15 5 16 15,6 1-14-15,0-1-2 16,3 0-6-16,6 1-1 16,-6-1-54-16,5 0-24 15,-2 3 12-15,9-2 10 16</inkml:trace>
  <inkml:trace contextRef="#ctx0" brushRef="#br0" timeOffset="21">979 629 116 0,'0'3'44'0,"3"0"-24"0,-3 2-15 0,6 0 13 0,-6 6-6 15,3-1-4 1,0 9-5-1,3-1-2-15,-3-2-3 0,3-2 1 0,-6-4-37 16,0-2-38 0,3-3 14-16</inkml:trace>
  <inkml:trace contextRef="#ctx0" brushRef="#br0" timeOffset="22">1030 621 72 0,'9'3'27'0,"-9"2"-14"0,0 3-2 0,3-2 12 16,0 4-10-1,3 1-4-15,3 7-6 0,0-2-3 16,3 0-37-16,-9-3-26 16,11 0 23-1</inkml:trace>
  <inkml:trace contextRef="#ctx0" brushRef="#br0" timeOffset="23">1268 650 104 0,'-3'-5'41'0,"3"3"-22"0,-3-1-7 0,-3 3 16 0,0 0-3 16,0 0 3-16,-3 0-14 16,0 3-5-16,0 2-6 15,4 8-5-15,-7 8-1 0,6 0 2 16,3 3 2-16,-3 0 2 16,6 0 1-16,6 13-5 15,-6-5 1-15,6-3 0 16,0-3 2-16,3-2-1 15,-6-3-1-15,-1-2-35 16,1-6-14-16,-3-2-19 16</inkml:trace>
  <inkml:trace contextRef="#ctx0" brushRef="#br0" timeOffset="24">1140 836 108 0,'0'-3'44'0,"0"6"-24"0,3-6-13 0,0 3 13 16,0 0 10-16,3 0 6 15,0 0-13-15,3-3-5 16,3 1-11-16,3-1-5 0,0 0-1 16,-1-2-4-16,7 3 2 15,-3-1-12-15,3 0-5 16,6 1-63-16</inkml:trace>
  <inkml:trace contextRef="#ctx0" brushRef="#br0" timeOffset="25">1387 817 148 0,'-3'3'57'0,"3"5"-30"0,0 5-16 15,0-5 18-15,3 3-13 16,3 4-1-16,-6-1-9 15,0-1-4-15,3 0-1 16,-3-2-19-16,0-1-5 0,9 1-57 16</inkml:trace>
  <inkml:trace contextRef="#ctx0" brushRef="#br0" timeOffset="26">1357 740 140 0,'0'-5'55'0,"6"3"-30"0,-6-1-34 0,0 3-48 15,6-5-26 1</inkml:trace>
  <inkml:trace contextRef="#ctx0" brushRef="#br0" timeOffset="27">1476 640 116 0,'0'5'44'0,"3"14"-24"0,3 15-4 0,-3-21 16 0,3 3-2 16,-6 3 2-16,0-1-16 16,3 1-4-16,-3-1-8 15,0 6-3-15,0 0 0 0,0-3-6 16,0-2 1-16,0-4-64 15,0-1-49 1,0-4 42-16</inkml:trace>
  <inkml:trace contextRef="#ctx0" brushRef="#br0" timeOffset="28">1435 777 156 0,'0'-5'60'0,"0"5"-32"0,3-2-15 0,-3 2 19 16,6 0-14-16,6 0-4 15,-3 0-12-15,-1-3-1 16,7 3-1-16,3-3-3 0,-3 3 2 16,3 0-43-16,0-2-18 15,-6-1-13-15</inkml:trace>
  <inkml:trace contextRef="#ctx0" brushRef="#br0" timeOffset="29">1637 579 116 0,'3'0'44'0,"3"3"-24"0,-6-1-15 16,0 1 11-16,0 2 2 16,0 3 1-16,0 0-4 0,-6 3-1 15,3-3-8-15,3 0-4 0,-6 5 1 16,6-3-4 0,0 1-2-16,0-3-38 15</inkml:trace>
  <inkml:trace contextRef="#ctx0" brushRef="#br0" timeOffset="30">1709 595 100 0,'0'-3'38'0,"0"3"-20"0,0 3-10 0,0-3 26 15,0 8-4-15,0 2-10 16,-6 1-7-16,3 0-8 16,0 2-2-16,0 8-1 15,3-5-13-15,0-3-4 0,0 0-57 16</inkml:trace>
  <inkml:trace contextRef="#ctx0" brushRef="#br0" timeOffset="31">60 1288 72 0,'0'19'30'0,"9"4"-16"0,-9 15 5 0,3-20 16 15,2 6-15-15,-2 2-3 16,3 6-11-16,-6 5-2 15,3-5-4-15,0-6-1 16,3-2 1-16,-6 0-3 0,3-6 2 16,-3-4-56-1</inkml:trace>
  <inkml:trace contextRef="#ctx0" brushRef="#br0" timeOffset="32">6 1508 88 0,'-6'-3'33'0,"12"0"-18"0,-6-2-7 0,9 3 11 0,-6-1 2 16,0 0 4 0,6-2-13-16,3-3-5 0,3 5-4 15,0 1-3-15,5-1-10 16,7 0-4-16,-9-2-46 15,3 0-20-15</inkml:trace>
  <inkml:trace contextRef="#ctx0" brushRef="#br0" timeOffset="33">179 1370 64 0,'0'24'24'0,"0"-13"-12"0,0 10 1 0,0-11 11 15,0 6 1-15,9 0 2 16,-6 3-9-16,-3 2-3 16,3 5-8-16,-6-5-5 15,6-2-1-15,-3-6 1 0,0-2 1 16,0-3-1-16,0-3 1 15,6-10-4 1,-6-9-6-16,2 1-1 16,4-3-1-16,3 0 1 0,-6 1 2 15,6 1 2-15,0 4 4 16,3-1 4-16,-3 6 1 16,-3 2 0-16,3 3 1 15,0 6 3-15,0 1 7 16,0 4 4-16,-6 0-8 15,3-3-2-15,0 5-6 16,0-3-1-16,-6 1-1 16,3-3-2-16,2-3-41 15,-5 0-60 1,9-2 16-16</inkml:trace>
  <inkml:trace contextRef="#ctx0" brushRef="#br0" timeOffset="34">473 1502 96 0,'-6'8'35'0,"6"-2"-18"0,6 2-11 0,-6-3 11 16,0 3 2-16,0 2 3 16,0 1-14-16,0-3-5 15,3 0-13-15,3 2-4 16,-6-10-44-16,0 3-19 15</inkml:trace>
  <inkml:trace contextRef="#ctx0" brushRef="#br0" timeOffset="35">476 1383 116 0,'6'-2'44'0,"-6"2"-24"0,0-3-26 0,0 3 8 0,0 0-4 15,0 0 0-15,0 0-25 16,0 5-9-16,3 1-4 16,3 2 1-16</inkml:trace>
  <inkml:trace contextRef="#ctx0" brushRef="#br0" timeOffset="36">586 1420 92 0,'-3'0'35'0,"3"0"-18"0,-5 0-2 0,2 3 13 16,3 0-7-16,-6-1-1 16,3 4-10-16,0-1-4 15,3 0-3-15,-6 1-7 0,3-1-2 16,3 0 3-16,3 3 1 16,3 0 2-16,-3 3 2 0,6-1-6 15,-6-2 1-15,2 0 5 16,4 3 4-16,-9-3 8 15,0 5 8 1,0 3-5-16,0-3-7 16,-6-3-1-16,3-2-8 15,-5 0-3-15,2-2-37 16,0-1-14-16</inkml:trace>
  <inkml:trace contextRef="#ctx0" brushRef="#br0" timeOffset="37">988 1135 112 0,'-9'-3'44'0,"0"3"-24"0,1 3-13 15,5-1 15-15,-6 6-11 16,0 3-3-16,-3 2-8 16,-6 6 0-16,9 2 0 15,-6 8 0-15,6 8 2 0,0 0-1 16,9-3 2-16,0 1-2 16,0-4-1-16,0-4 1 15,0-3-1-15,0-3-5 16,0-5 1-16</inkml:trace>
  <inkml:trace contextRef="#ctx0" brushRef="#br0" timeOffset="38">798 1399 108 0,'9'-5'44'0,"-6"0"-24"0,3 2-17 0,0 3 10 15,8-3-11-15,-8-2 0 16,9 0-7-16,0 2 1 16,0 1-42-16,0-1-19 0</inkml:trace>
  <inkml:trace contextRef="#ctx0" brushRef="#br0" timeOffset="39">950 1405 80 0,'0'15'30'0,"3"-1"-16"0,-3 4-3 16,6-7 10-16,-6-1-3 15,0 6 0-15,3-3-13 16,2-2-2-16,-5 0-1 15,3-3 1-15,0-3 1 16,3-3 2-16,3-2-1 0,-6-2 2 16,3-3-4-1,0-3-2-15,0-3 2 0,-6-2-2 0,3 0 2 16,-3-3 0-16,0 5 1 16,0 1-5-16,0 2 1 15,0 0 0-15,0 2 2 16,0 1-1-16,0 2-1 15,0 3 1-15,0 0-1 16,6 6 2-16,-6 2 1 16,6 2-1-16,0 1-2 15,-6-1 1-15,9 1-1 16,-6 2 0-16,3-5 0 16,-3-3-14-16,0 1-5 0,6-4-41 15,-3-2-23 1,0 0 37-16</inkml:trace>
  <inkml:trace contextRef="#ctx0" brushRef="#br0" timeOffset="40">1110 1426 108 0,'9'10'41'0,"-9"-4"-22"0,-9 2-16 15,3-3 12-15,6 3-9 16,0 0-1-16,0 2-3 0,-3-2 1 16,3-2-2-16,0-1 2 15,0-3 0-15,0 1 1 16,0-3 2 0,0-5-3-16,9 0-4 0,-9-3 0 15,9-6-1-15,-6 4 0 16,6-3 2-16,-6 2 0 15,3 0 0-15,0-2 0 16,0 8 6-16,3 0 4 16,0 2 3-16,-6 3 5 15,6 5-6-15,-6 0 1 16,3 3-6-16,-3 3 1 16,0 0-7-16,0-1-3 15,0-2-17-15,0 0-7 0,3 0-42 16,-6 0-28-1,5-3 42-15</inkml:trace>
  <inkml:trace contextRef="#ctx0" brushRef="#br0" timeOffset="41">1372 1307 64 0,'-9'0'27'0,"3"2"-14"0,-8 1-7 0,5 5 9 16,-6 0-6-16,3 5-1 15,3 0-2-15,3 1 1 16,-3-1 0-16,3 0 1 16,3 0 0-16,3 0 2 15,3 1-5-15,3-1-3 16,6-3 1-16,6-2 0 15,-3-2-1-15,0-4-2 16,-1-4-28-16,1-4-14 16,0-2-5-16,3 1-2 15</inkml:trace>
  <inkml:trace contextRef="#ctx0" brushRef="#br0" timeOffset="42">1444 1140 36 0,'0'-3'16'0,"3"19"-8"0,0-11 8 15,-3-5 13-15,0 6 2 16,0 2 4-16,0 2-10 16,0 6-3-16,0 5-11 15,0 6-2-15,0 2-5 16,0 0-1-16,0-3-1 15,0 1-2-15,0-3 1 0,0-6-28 16,-3-2-53 0,3 0 2-16</inkml:trace>
  <inkml:trace contextRef="#ctx0" brushRef="#br0" timeOffset="43">1369 1254 140 0,'15'-11'52'0,"-6"9"-28"0,6-12-26 0,-6 12 9 0,3-1-5 15,-3 0 1-15,3 1-13 16,3-1-3-16,-9 3-47 15,8 0-18-15</inkml:trace>
  <inkml:trace contextRef="#ctx0" brushRef="#br0" timeOffset="44">1548 1280 128 0,'-3'8'49'0,"3"0"-26"0,3 3-27 15,-3-1 8-15,0 6-2 16,0 0 1-16,0-3-4 15,9 0 1-15,-9-2-55 16,0 0-25-16</inkml:trace>
  <inkml:trace contextRef="#ctx0" brushRef="#br0" timeOffset="45">1494 1209 124 0,'0'-6'46'0,"6"1"-24"0,15 3-26 0,-6 2 8 16,-6 0-11-16,3 0 0 16,-3 0-28-16,0 0-12 15,3 0 9-15,-3 2 5 16</inkml:trace>
  <inkml:trace contextRef="#ctx0" brushRef="#br0" timeOffset="46">1601 1389 80 0,'0'29'30'0,"6"-21"-16"0,-6 0-17 16,9-6 8-16,-6 1-2 16,6-3 1-16,0 0 6 15,0-3 6-15,3-2-4 16,-3-3 1-16,0-5 1 15,-3-6 1-15,0 3-4 16,-6 1 1-16,-6 1-9 16,0-2-4-16,-3 6 0 0,0-1-5 15,-3 3 2-15,3 0-33 16,-3 3-42-16,6 2 17 16</inkml:trace>
  <inkml:trace contextRef="#ctx0" brushRef="#br0" timeOffset="47">1718 1270 84 0,'0'13'33'0,"0"-8"-18"0,0 3-9 0,0-3 9 16,0 6 5-16,0-3 2 15,0 0-9-15,0-3-3 16</inkml:trace>
  <inkml:trace contextRef="#ctx0" brushRef="#br0" timeOffset="48">1718 1330 231 0,'0'-5'5'0,"0"-3"-2"0,3-2-5 16,2-4 1-16,1 1-8 16,6-3-2-16,3 3 6 15,-3 3 2-15,6 2 3 16,-6 5 2-16,6 8 16 16,-6 3 11-16,0 3-6 15,-3 2-1-15,-1 0-13 16,1 3-3-16,-6 3-2 15,3-4 2-15,-3-1-32 16,0-1-14-16,3-2-42 16</inkml:trace>
  <inkml:trace contextRef="#ctx0" brushRef="#br0" timeOffset="49">366 1894 80 0,'0'3'33'0,"6"5"-18"0,-6 7 0 0,0-1 15 16,0 10-10-16,3 7-1 16,6 6-2-16,-3 0-2 15,0-5 1-15,0 5 0 16,-6-5-8-16,3-6-3 0,3-4-1 16,-6-4-2-16,0-5-2 15,0-2 1-15,0-3 1 16,0-3 3-16,0-8 2 15,0-7-1-15,0-6 1 16,0-5-6-16,0-3-3 0,-6-8-4 16,3-5 1-1,-6 3 1-15,6-1-1 0,9 4 1 16,0 2 3-16,9 2-2 16,0 6-1-16,-3 2 3 15,5 6 0-15,-5 5 1 16,6 6 0-16,-6 4 2 15,3 6 1-15,0 3 12 16,-6 5 5-16,-6-3-2 16,0 3 0-16,-3 0-10 15,-3 2-3-15,0 1-1 16,-6-3 0-16,-6-6-5 16,0 1 1-16,-3-3-29 0,6-3-10 15,0-2-109 1,4-11 54-1</inkml:trace>
  <inkml:trace contextRef="#ctx0" brushRef="#br0" timeOffset="50">592 1928 68 0,'-9'6'27'0,"12"2"-14"0,-6 0-11 0,3-3 9 16,0 3 10-16,0 5 9 16</inkml:trace>
  <inkml:trace contextRef="#ctx0" brushRef="#br0" timeOffset="51">598 2010 198 0,'15'16'14'0,"0"-2"-6"16,0-4-3-16,-3-2-3 16,-3-11 7-16,6-7 4 0,0-3-2 15,-3-1 1-15,-4-1-5 16,-5 1-2-16,0-2 0 15,-3 3 1-15,-3 0-1 16,0 0 2-16,-5 5-4 16,-4 2 0-16,-6 4-10 15,0-1-5-15,6 3-45 16,0 3-46 0,6-1 27-16</inkml:trace>
  <inkml:trace contextRef="#ctx0" brushRef="#br0" timeOffset="52">768 1883 96 0,'0'6'35'0,"3"2"-18"0,3 2 6 0,-6-2 18 16,3 3-6-16,-3 2-1 15,6-2-19-15,-6-1-9 0,3 6-4 16,0-3-2-16,0 1 2 16,0 1-63-1,0-1-19-15</inkml:trace>
  <inkml:trace contextRef="#ctx0" brushRef="#br0" timeOffset="53">872 1915 104 0,'0'11'41'0,"0"-3"-22"0,0 5-5 16,0-8 17-16,0 3-11 15,-6 0-1-15,6-3-11 16,0 1-5-16,0-1-2 0,0-5-1 0,-6 3 0 15,6-3-11-15,0 0-5 16,6-3-6-16,6-2-1 16,-3-3 2-1,0-3 0-15,3-2 12 16,-3 0 5-16,3 2 3 16,0 3 14-16,-3 3 6 15,3 5 10-15,-4 3 5 16,1 4-10-16,0 4-1 15,-3 2-12-15,0 1-4 16,3-4-4-16,-9 3-3 0,3 6 3 16,3-3-9-16,-6-6-1 15,3-2-124 1,0-10 47-16</inkml:trace>
  <inkml:trace contextRef="#ctx0" brushRef="#br0" timeOffset="54">1092 1714 108 0,'0'3'44'0,"12"5"-24"0,-15 8-8 16,3-1 16-16,0 9-1 15,0 3 2-15,0 2-14 16,-3 0-6-16,3-3-6 15,0 3-5-15,0 6 1 0,0-9-1 0,0-2-2 16,0-5-66 0,0-3-38-16,-6-3 45 15</inkml:trace>
  <inkml:trace contextRef="#ctx0" brushRef="#br0" timeOffset="55">979 1865 136 0,'-6'-3'52'0,"12"3"-28"0,3-2-17 0,-9 2 13 0,6-3-1 16,3 0 1-16,6-2-11 15,0 2-5-15,6-5-3 16,6 6-1-16,-7-3 0 0,4 5-27 15,-3 0-9-15,-3 2-37 16</inkml:trace>
  <inkml:trace contextRef="#ctx0" brushRef="#br0" timeOffset="56">1212 1910 96 0,'0'3'35'0,"5"-3"-18"0,1 2 0 0,3-2 16 15,-6 0-6 1,3 0-3-16,3-2-8 0,3-1-2 16,-6-2-8-16,9-1-4 0,-6 1 1 15,-9 0 0-15,0-1 1 16,0 1-5-16,0 0 1 16,-6 0-2-16,3-1-2 15,-9 4-8-15,3-1-5 16,-9 3 2-16,6 5 4 15,-5 3-1-15,5 3 3 16,0-1 5-16,3 4 2 16,3-1 10-16,0 0 5 15,6 3 5-15,0-5 1 0,0 4-4 16,6-1 1-16,3-4-7 16,0-2-3-16,3-5-3 15,-1-3 0-15,4-3-24 16,0-2-11-16,12 0-49 15</inkml:trace>
  <inkml:trace contextRef="#ctx0" brushRef="#br0" timeOffset="57">1375 1860 96 0,'0'0'38'0,"3"0"-20"0,3 2-12 0,-6-2 9 16,0 3 14-16,0 2 8 15,3 3-6 1,3 3-3-16,-6-1-14 0,3 1-4 16,6-1-6-16,-9-2 2 0,0 3 0 15,0-6 0-15,0 1 1 16,0-4-4-16,0-2 0 16,0 0 3-16,0 0 3 15,0-5 2-15,0-3 1 16,3-5-9-16,3 0-3 15,0-1-1-15,3 1 0 16,6-3 1-16,-3 3 0 16,-3 2-7-16,11-4 0 15,-8 9-32-15,0 1-12 16,6 2-42 0</inkml:trace>
  <inkml:trace contextRef="#ctx0" brushRef="#br0" timeOffset="58">694 1698 220 0,'-6'0'82'0,"12"6"-44"0,-6-4-49 16,0-2 13-16,6 0-24 16,0 0-6-16,2 0-56 15,4 0-25-15</inkml:trace>
  <inkml:trace contextRef="#ctx0" brushRef="#br0" timeOffset="59">8251 10043 100 0,'0'-8'38'0,"0"14"-20"15,-3-6 1-15,3 0 16 0</inkml:trace>
  <inkml:trace contextRef="#ctx0" brushRef="#br0" timeOffset="60">8242 10062 237 0,'-9'24'17'0,"-6"2"-10"15,3 3-5-15,-5 3 1 0,2-3-2 16,6-8-1-16,0-2-2 16,3-6 1-16,0-5 1 15,9 0 2 1,6-11 1-16,3-7 1 15,-3-4 0-15,0-4-2 16,0-3 1-16,-3-6-2 16,2 3-1-16,-2 1-2 0,3-1 1 15,-3 5 3-15,0 3 1 16,3 3 1-16,0 2 2 16,0 4 3-16,3 7 2 15,0 7-1-15,6 4 1 16,0 5-4-16,-1 0-2 15,1 0-2-15,-3-3 0 16,0 5-2-16,0-4-1 16,0-1 1-16,0-3-1 15,-3-2-25-15,-1-2-8 0,-2-4-38 32</inkml:trace>
  <inkml:trace contextRef="#ctx0" brushRef="#br0" timeOffset="61">8293 10125 60 0,'-3'3'24'0,"3"0"-12"0,0-1-1 0,-3 6 10 16,0-3-5-16,0 9 1 15,0-1-1-15,3 13 2 16,-3 1-4-16,3 2 2 16,0 3-5-16,0 2-1 0,3 0-6 15,3 11-1-15,3-5 3 0,0 0-1 16,9-8 2-16,2-6-2 15,4 0 2-15,9-7 2 16,6-8 2-16,14-4-3 16,-2-4 0-16,2-3-3 15,1-3 2-15,-3-2-4 16,-7 0 0-16,-2-3-21 16,-6 5-8-16,-7 1-62 15</inkml:trace>
  <inkml:trace contextRef="#ctx0" brushRef="#br0" timeOffset="62">9317 10512 36 0,'-3'-16'13'0,"3"16"-6"0,-12-3 14 0,9-5 12 16,0 5-2-16,0-2 10 16,-9 0-11-1,-3 13-8-15,-6-3-2 16,3 8-5-16,1 8-1 15,-4-2-8-15,3 7-4 0,6 4-1 16,6-4-4-16,3-5 0 16,6 6-1-16,6-4 3 15,6-7-2-15,6-2 1 16,5-1-7-16,1-8-2 16,3-5-23-1,-6 0-50-15,0-5 8 0</inkml:trace>
  <inkml:trace contextRef="#ctx0" brushRef="#br0" timeOffset="63">9397 10604 96 0,'-15'0'38'0,"9"3"-20"0,-3-1-15 16,6 6 12-16,0-2-3 16,0 2 1-16,0 2-3 15,3 11-1-15,3-2-5 16,3-6-1-16,3-2-1 15,6-3-4-15,3-3 1 0,0-2 5 16,6-3 5-16,-6-14 1 16,2 6 2-16,-8-5 0 15,-6 3 0-15,-6-4 5 16,-3 1 1-16,-6 0-7 0,-3 5-4 16,1 0-4-16,-4-3-3 15,3 9-13-15,0-1-4 16,3 0-33-1,3-2-52-15,6 5 16 16</inkml:trace>
  <inkml:trace contextRef="#ctx0" brushRef="#br0" timeOffset="64">9599 10570 100 0,'-2'13'38'0,"2"0"-20"0,2 8-17 0,1-5 11 0,0 0 1 15,3 3 2-15,3-6-8 16,0 5-4-16,0-4 0 16,3-6 0-16,3 2-1 15,0-7 1-15,3-3 0 0,-3-6 1 16,-1-7 0-16,-2-3-7 16,-3-2 0-16,-3 5-4 15,-3-6 2-15,-3 6 3 16,-3 0 1-16,0-1 1 15,3 9 2-15,0-3-3 16,0 8-2-16,0 0 2 16,3 8 0-16,3-3 1 15,0 9 2-15,0-1-3 0,0 11-2 16,3-8 2-16,0-3 0 16,0-3-19-1,3-2-42-15,0-2-3 16</inkml:trace>
  <inkml:trace contextRef="#ctx0" brushRef="#br0" timeOffset="65">9847 10361 104 0,'-9'0'38'0,"12"8"-20"0,-3 15-19 0,3-15 7 0,0 14 11 15,0 4 8-15,0 3-8 16,-1 0-2-16,4 0-5 16,0 0-1-16,0 3-27 15,3 0-11-15,0-11-36 16,0 3-16-16</inkml:trace>
  <inkml:trace contextRef="#ctx0" brushRef="#br0" timeOffset="66">10097 10543 88 0,'-21'0'33'0,"12"0"-18"0,-12 13-11 0,9-5 10 15,-6 3-2-15,0-3 3 16,3 5-8-16,4 11-2 15,2-3-5-15,6 0-1 16,9-7 1-16,6 1 0 16,5-4 2-16,1-6 3 15,3-5-4-15,0-8-1 16,-3-2-5-16,0-3 1 16,-3-9 2-16,-4 1 1 15,-5-5 1-15,-3-3 2 16,-3 0 3-16,-3-3 2 0,-3 0 1 15,-3 0 0-15,1 6 0 16,2 5 0-16,0 2-4 16,3 11-1-16,0 3 1 0,3 18-2 15,3 6 1-15,3 12-2 16,3 4-1-16,-1 5 1 16,4-1 1-16,3 1-1 15,0-8-1-15,6-1-48 16,0-9-42-1,3-4 24-15</inkml:trace>
  <inkml:trace contextRef="#ctx0" brushRef="#br0" timeOffset="67">10725 10498 96 0,'-12'-2'38'0,"6"4"-20"0,-6-2-6 0,3 11 13 16,-6-3 0-16,-3 0 2 15,0 5-15 1,3 5-7-16,4 1-3 0,-1 0-5 0,3 4 0 16,6 1-1-16,3-3 3 15,6-2 0-15,6-6 3 16,5-2-1-16,1-9 2 16,0-2 4-16,-3-13 6 15,0 0-5-15,0-6 0 16,-3-7-4-16,-3-9-1 15,-3 4-1-15,-3-1-2 0,-3 0 1 16,-3-2-1-16,-3 2-3 16,0 6 2-16,0-1 1 15,0 9 0-15,3 4-3 16,0 6 2-16,0 3 1 16,0 5 0-16,3 13-5 15,3 6 1-15,3 7 4 16,0 14 2-16,0 0 0 15,3-3 1-15,0 2 0 16,0 1 1-16,-1-8-5 16,4-6 1-16,0-4-29 15,-3-4-13-15,0-7-31 16</inkml:trace>
  <inkml:trace contextRef="#ctx0" brushRef="#br0" timeOffset="68">10882 10538 140 0,'-14'0'55'0,"22"0"-30"0,-14 0-34 0,12 5 7 15,-6 3-1-15,3 5 3 16,0 1 1-16,0 2-1 16,0-1 1-16,0 4-1 0,6-1 2 15,0-2-34 1,0-2-40-16,0-4 13 15</inkml:trace>
  <inkml:trace contextRef="#ctx0" brushRef="#br0" timeOffset="69">10924 10467 88 0,'-24'-16'33'0,"24"16"-18"0,-3-6-55 0</inkml:trace>
  <inkml:trace contextRef="#ctx0" brushRef="#br0" timeOffset="70">11016 10673 88 0,'0'18'33'0,"0"-28"-18"0,3 18 6 16,-3-11 17-16,0-2-5 15,0 0-2-15,-3 2-13 0,0-8-6 16,0-5-7-16,3 1-4 0,0-1 2 16,0-3-2-16,3 3-1 15,0 0-2-15,0 3-1 16,3 0-3-16,0 8-1 16,3 5-18-16,0 2-9 15,3 1-4 1,0 2-7-16,-3 3 19 15,3-3 13-15,0 1 9 16,0-4 1-16,-4 4 0 0,1 4 4 16,0-7 3-16,0 2 1 15,0-2 0-15,0-3 5 16,0 0 6-16,0-3-6 16,-3-2-3-16,0 0-7 15,0-3 0-15</inkml:trace>
  <inkml:trace contextRef="#ctx0" brushRef="#br0" timeOffset="71">11210 10551 157 0,'-3'-13'10'0,"-3"8"-2"16,0-3 0-16,-3 2-5 16,0 4-2-1,-6 10 0-15,3 5-4 16,-3 0 2-16,9 0-1 16,0 3 0-16,6-2 2 15,3-1 0-15,3 3 0 16,0-3 0-16,3 0-44 0,3 0-18 15,0-2 24-15,6-16 15 16</inkml:trace>
  <inkml:trace contextRef="#ctx0" brushRef="#br0" timeOffset="72">11368 10512 92 0,'-24'-14'35'0,"18"14"-18"0,-18 0-11 0,18 11 9 16,-3-3-4-16,-3 0 1 16,0 5-7-16,3 0-1 15,0 0-2-15,6 6-2 0,3-6 1 16,3 0 1-16,6 1-1 16,0-1-1-16,9 0-15 15,6-8-7-15,0 1-29 16,-3-12-12-16</inkml:trace>
  <inkml:trace contextRef="#ctx0" brushRef="#br0" timeOffset="73">11448 10289 108 0,'-6'-8'41'0,"6"8"-22"0,0 3-22 0,0-3 8 16,0 0 0-16,3 5 4 16,0 6 7-16,0 5 4 15,0 10-10-15,0 6-3 16,-3 8-3-16,3-1 0 16,-3-2-2-16,3-2-4 0,0 2 1 15,0-8-4-15,-3-5 1 16,0-3-58-1,0-8-29-15</inkml:trace>
  <inkml:trace contextRef="#ctx0" brushRef="#br0" timeOffset="74">11308 10451 152 0,'-3'-3'57'0,"6"3"-30"0,15 3-25 16,-9-3 12-16,6 0-1 15,3 0 5-15,2 0-12 16,4 0-6-16,-3 0-36 16,3-3-16-16,0 0-17 15,2-2-6-15</inkml:trace>
  <inkml:trace contextRef="#ctx0" brushRef="#br0" timeOffset="75">11635 10302 104 0,'-5'-5'41'0,"5"5"-22"0,0 3-20 0,0-1 9 15,-3 6 8-15,0 6 7 16,-3 4 1-16,3 6 3 15,0 5-13-15,0 8-5 16,3-2-6-16,0 2-3 0,0-6 1 16,3-4-1-16,0-1 2 15,0-5-14-15,3 1-7 0,-3-12-37 16</inkml:trace>
  <inkml:trace contextRef="#ctx0" brushRef="#br0" timeOffset="76">11674 10549 144 0,'-3'0'55'0,"3"2"-30"0,3 3-34 15,0 1 9-15,3-4 0 16,0 9 2-16,3-3 0 16,0 0-2-16,0-3 1 15,3 6-1-15,-3-9 2 0,6 6-19 16,2-5-6-16,1 0-23 15,-3-6-20 1,0-2 26-16</inkml:trace>
  <inkml:trace contextRef="#ctx0" brushRef="#br0" timeOffset="77">11883 10549 132 0,'0'-6'52'0,"-3"12"-28"0,-3 7-17 0,3-5 13 16,-3 10 1-16,-3 9 4 15,-6 4 0-15,-3 9 0 16,0 2-14-16,0-4-4 0,3 12-1 15,3-8-5-15,1-5-1 16,5-8-66 0,6-5-61-16,0-11 34 15</inkml:trace>
  <inkml:trace contextRef="#ctx0" brushRef="#br0" timeOffset="78">12174 10578 104 0,'-9'5'38'0,"6"0"-20"0,0 3-19 0,3 3 7 15,0-1 4-15,3 9 6 16,0 5-6-16,3-8-1 16,3 2-3-16,0-5-1 15,6 1-3-15,6-4 1 0,-3-2 0 16,-3-8-1-16,-1 0 1 16,1 0-2-16,-3-8 2 0,0-5-2 15,-3 0-1 1,-3-3 1-16,-3-5-1 0,0 2 4 15,-3 1 2-15,0 2 2 16,0 2 0-16,0 4 2 16,0 2 1-16,0 8-12 15,0 8 3 1,3 5 2-16,0 6-2 16,0-1 1-16,3 9-1 15,0-9-2-15,0-2 1 16,3 0-1-16,0-3-27 15,0-5-11-15,-1-3-36 16</inkml:trace>
  <inkml:trace contextRef="#ctx0" brushRef="#br0" timeOffset="79">12490 10543 192 0,'-27'-5'74'0,"24"5"-40"0,-12 0-29 0,9 0 19 15,0 5-13-15,0 3-1 16,0-3-11-16,3 1-1 16,3 2 0-16,0 0 1 0,9 2 1 15,3-2-3-15,3 13 0 16,-3-2 2-16,0 5 2 0,-3-8 0 16,-3 2 2-16,-3-5 0 15,-3 6 3-15,-6-6-1 16,-6-5 2-1,0 3-6-15,0-9-3 16,0 4 1-16,0-6 0 0,0-6-32 16,3-2-15-16,0-5-25 15,9 0-25 1,0 0 36-16</inkml:trace>
  <inkml:trace contextRef="#ctx0" brushRef="#br0" timeOffset="80">12552 10628 124 0,'18'0'46'0,"-9"0"-24"0,3 0-17 16,-6 0 13-16,3 0-6 0,0-5 1 16,0 2-8-1,-3-2-1-15,0-3-2 16,-3 2-2-16,-3 1 3 0,-3 0-4 0,-6-3 0 16,-3 5 12-16,-3 1 7 15,0 2-3-15,0 5 0 16,3 3-12-16,0 2-1 15,3 9 0-15,3-3 1 16,6 2 1-16,6 4 2 16,6-7-3-16,6-1 0 15,6-4-10-15,12-4-3 16,-1 1-72-16,4-9-39 16,-3-11 52-16</inkml:trace>
  <inkml:trace contextRef="#ctx0" brushRef="#br0" timeOffset="81">13484 10300 76 0,'-12'-11'30'0,"3"11"-16"0,-3 0 8 0,6 0 15 0,-3 0-4 16,-3 0-2-16,-5 0-17 15,-1 11-9-15,3 2-3 16,0 8 0-16,3 6 3 0,3 10 0 16,6 2 0-16,0 1-1 15,3 0 2-15,0-6-3 16,9 6-2-16,-3-11 2 15,0-8 2-15,6 6-31 16,-9-14-12-16</inkml:trace>
  <inkml:trace contextRef="#ctx0" brushRef="#br0" timeOffset="82">13228 10538 144 0,'-6'-3'55'0,"12"3"-30"0,0-2-27 0,0 2 11 16,6-8 9-16,3 5 6 16,8-2-10-16,4-6-5 15,0 3-6-15,0 0-11 0,-3 3-5 16,-1 5-46 0,-5 5-41-16</inkml:trace>
  <inkml:trace contextRef="#ctx0" brushRef="#br0" timeOffset="83">13469 10543 128 0,'-3'0'49'0,"3"0"-26"16,0 8-25-16,3-3 9 0,0 3 1 15,3 8 3-15,0 0-2 16,0 3 2-16,3-3-6 16,0 2-3-16,0 1-1 0,0-6 1 15,0-3 3-15,-1-2 0 16,1-8 0-16,0-8-14 15,-3-2-4-15,0 2-10 16,0-3 0-16,0-10 10 16,-3 8 4-16,3-6 11 15,-6 6 4-15,0 5 3 0,0 0 2 16,0 3 1-16,0 0 2 16,0 5-5-16,3 5-1 15,0 3-2-15,3 3 1 16,0-1-4-16,3 3-2 15,0-2-3-15,0 2 1 16,0-5-26-16,-3 5-11 16</inkml:trace>
  <inkml:trace contextRef="#ctx0" brushRef="#br0" timeOffset="84">13746 10549 124 0,'3'7'46'0,"0"7"-24"0,0 4-10 0,-3-10 13 0,0 3-5 15,0-1 1-15,0 1-10 16,0-3-4-16,0 2-4 16,0-7-3-16,0 2 3 0,0-5-2 15,3-5-1-15,0 2-4 16,3-7 0-16,0-3 2 15,3-1 3-15,2 6 0 16,-2 1-1-16,3 1 3 16,0 1 0-16,-3 5 1 15,0 8 2-15,-3-3-1 16,0 3 0-16,0 3-3 0,0-3-2 16,0-3-21-1,0 0-9-15,0-2-51 16,6-3-20-16,3 0 52 15</inkml:trace>
  <inkml:trace contextRef="#ctx0" brushRef="#br0" timeOffset="85">14049 10477 140 0,'-26'-18'55'0,"17"18"-30"0,-6 0-14 0,9 8 15 0,-9 2-6 16,3 3 1-16,0 3-8 15,0 0-3 1,3 0-5-16,0 2-4 0,6 4 0 0,6 1-1 16,3-1 0-16,6-4 0 15,6 3 0-15,0-15-7 16,9 2-3-16,0-3-21 16,-1-10-10-16,-2-3-36 15</inkml:trace>
  <inkml:trace contextRef="#ctx0" brushRef="#br0" timeOffset="86">14174 10329 148 0,'-3'0'57'0,"3"0"-30"0,3 8-29 0,-3-3 9 15,0 8 8-15,0 6 5 16,0 15-4-16,0 3 1 15,0 3-10-15,0 8-4 0,0-6 0 16,0-8 0-16,3 3 1 16,0-7-38-16,0-4-14 15</inkml:trace>
  <inkml:trace contextRef="#ctx0" brushRef="#br0" timeOffset="87">14055 10570 176 0,'-17'0'68'0,"20"0"-36"0,-3 0-33 16,0 0 15-16,5 0 3 16,4 0 4-16,6-6-4 15,0 6-2-15,3-2-9 16,3-4-6-16,0 6-3 0,0-5-31 15,-4 3-15-15,1-9-33 16,0 11-19 0,-3-5 44-16</inkml:trace>
  <inkml:trace contextRef="#ctx0" brushRef="#br0" timeOffset="88">14317 10538 156 0,'-3'0'57'0,"3"5"-30"0,3 1-25 0,0-4 14 15,0 9-6-15,0-3 0 16,0 5-6-16,3-2-3 15,-3-1 0-15,0 1-1 0,0-3 2 16,3 2-135 0,0-7 50-1</inkml:trace>
  <inkml:trace contextRef="#ctx0" brushRef="#br0" timeOffset="89">14329 10440 216 0,'-15'-3'82'0,"15"3"-44"0,0-2-44 0,0 2 12 0,0 0-6 15,0 0 0-15,3 0-11 16,3 0-3-16,0 0-48 16,3 2-22-16,0 1 17 15</inkml:trace>
  <inkml:trace contextRef="#ctx0" brushRef="#br0" timeOffset="90">14371 10583 144 0,'0'26'55'0,"3"-15"-30"0,0 5-21 16,0-11 13-16,3 3-4 15,3 11 0-15,3-11-5 16,3 5 0-16,-1-11-5 16,1-2 0-16,3-5 3 0,3 0-5 0,-3-3-1 15,-6-3 4-15,-6-2 5 16,-9 0 1-16,0 5 2 15,-6-3 0-15,-3 1 0 16,-3-1-6-16,-3 3-4 16,3 3-1-16,0 2-1 15,6-2-16-15,4 0-4 16,2 5-25-16,6-6-12 16,2 4-2-1,4-4-20-15,3-7 26 16,0 5 132 15,15 8-17-31,-3 3 2 16,-6 8-25-16,0-4-14 15,-4 7-10-15,-2-1-2 0,-3-2-8 16,0-1 1-16,-3-5 1 0,0 3-3 16,-3-2-1-16,-3-6 1 15,0 0 2-15,3-3 1 16,0-2 1-16,0-6-7 15,3-2-2-15,3-8-3 16,3 2 3-16,0 1 0 16,0 4 3-16,2 7-3 15,-2 14 0-15,3 4 5 16,-3 2 2-16,-3 0 2 16,0 6 0-16,-3-6-4 15,0 0-1-15,0 1-25 16,0-6-13-16,9-3-73 15</inkml:trace>
  <inkml:trace contextRef="#ctx0" brushRef="#br0" timeOffset="91">15130 10530 40 0,'-3'-5'16'0,"6"5"-8"0,0-16 6 0,0 16 9 16,0 3 8-16,3 7 6 15,3 3-9-15,-3 3-2 16,0 3-6-16,0 2-3 0,0-3-7 16,-3 4-2-16,0-4-4 15,0 1-3-15,-3-6 0 0,0-5 1 16,0-16 3-1,2 0 0-15,1-5-3 16,3-11-1-16,0 5 0 16,0-15-1-16,0 7-3 15,0 9 2-15,3 2 1 16,0 3 0-16,3 2-3 16,0 22 2-16,0-1 3 15,0 6 3-15,-3 0 2 16,-3 3 3-16,0 7-5 15,-3-7-3-15,-1-3-1 16,1-6-1-16,0 3-16 16,0-5-6-16,3-2-38 15,3-6-40 1,0-6 28-16</inkml:trace>
  <inkml:trace contextRef="#ctx0" brushRef="#br0" timeOffset="92">15466 10535 136 0,'-21'-5'52'0,"10"8"-28"0,-1-1-13 0,6 1 18 15,-3 8-13-15,0-4-1 0,0 7-9 16,0-1-4-16,3 0-1 16,0 6-1-16,6 2 2 0,3-3-3 15,3 1-2-15,3-6 4 16,3-5 1-16,3-3 0 15,3-5 1-15,-4-8-2 16,1-2-1-16,-3 2-2 16,-3-3 1-16,-3-2 1 15,-3 0 2-15,-3 8 3 16,0-3 2-16,0 8 1 16,0 0 2-16,0 5-5 15,3 3-3-15,3-3-4 16,0 14 1-16,0-6-1 15,3-5 0-15,0 5-3 16,0-5-1-16,0-3-28 16,3 3-10-16,-3-5-27 15,-4-6-16-15,1 1 39 16</inkml:trace>
  <inkml:trace contextRef="#ctx0" brushRef="#br0" timeOffset="93">15576 10570 84 0,'-3'-8'33'0,"6"2"-18"0,0 14-7 0,0-2 13 16,0-1 1-16,0 3 2 15,0 5-9-15,0 6-2 0,-3-1 2 16,0-2 2 0,0 3-9-16,0-6-4 0,0-3-1 0,0-10 0 15,3-5 1 1,0-5-7-1,3-4 0-15,3-7-4 16,0 3 2-16,3-9 3 16,0-5 3-1,-3 11-2-15,0 3 0 0,0 10 1 16,0 3 2-16,0 12-1 16,-1-1-1-16,-2 7 7 15,-3-2 5-15,0-4 0 16,-3 1 3-16,0 3-6 15,0-6-3-15,0-5-3 16,0 0 0-16,3 0-2 16,3-5-1-16,3 0-4 0,3-9-2 15,3-4 3-15,0 5 1 16,0 5-1-16,0 3 2 16,0 15-1-16,-1-2-2 15,1 0 3-15,-3 5 0 16,0 0 1-16,-3 1 2 15,3-4-19-15,-3-2-6 16,0 3-39 0,0-9-35-16,3 6 31 15</inkml:trace>
  <inkml:trace contextRef="#ctx0" brushRef="#br0" timeOffset="94">16038 10530 132 0,'3'3'52'0,"6"2"-28"0,0 6-28 16,-3-9 8-16,0 3 4 15,2-5 5-15,-2 0-2 16,0 0 1-16,3 0-7 16,0-5-3-16,-3 5 1 0,-6-13-13 15,0 8-1 1,-6-3 1-16,-3 2 0 15,-3-1 2-15,-2 7 7 16,-1 5 5-16,0 3 7 16,0 2 3-16,0 4 1 15,6 1 1-15,3 1-4 16,3 0 0-16,9-3-3 0,3 1 0 16,6 4-3-16,9-10-1 15,0 5-12-15,2-7-5 16,4-12-43-1,3 6-51-15,6-8 24 16</inkml:trace>
  <inkml:trace contextRef="#ctx0" brushRef="#br0" timeOffset="95">16526 10337 96 0,'3'24'38'0,"9"0"-20"0,-3 5-10 0,-12-3 13 16,6 1-1-16,-6 4 3 15,0 1-2-15,3-6 2 16,-3 1-9-16,0-1-3 15,0-7-6-15,3-6-6 0,0 0 0 16,-3-5-1-16,6-8-2 16,3-13 0-1,0 0-2-15,6-3-1 16,0-8-1-16,-3-8 0 16,2 11 11-16,1 3 7 15,0 5 2-15,0 5 1 0,0 16-1 16,0 5 2-16,0 5-3 15,-3 3 1-15,-3 9-7 16,0-4-3-16,0-5-1 16,-3 6-1-16,0-6-9 15,3-5-4-15,0-3-29 16,-1-3-10-16,1-4-26 16</inkml:trace>
  <inkml:trace contextRef="#ctx0" brushRef="#br0" timeOffset="96">16788 10633 120 0,'15'3'46'0,"0"-3"-24"0,-6 5-15 0,-3-5 15 16,2 0-4-16,1 0 1 16,0 0-8-16,0-5-2 15,0 2-5-15,-3-2-1 0,0-3 3 16,0-3-3-16,-6 6 0 15,-3-5-3-15,0-1-1 16,-6 6-4-16,-6-3 1 16,-3 8 4-16,1 0 2 15,2 5 2-15,0 3 2 16,3 5-3-16,3 0 0 16,6 6 1-16,3-1 2 15,3 4-3-15,9-9-2 16,3 0 2-16,3 0 0 15,-1 1-17-15,4-7-7 16,0-4-43-16,-3 0-38 16,9-9 33-16</inkml:trace>
  <inkml:trace contextRef="#ctx0" brushRef="#br0" timeOffset="97">16946 10583 124 0,'-3'0'49'0,"6"11"-26"0,6 2-18 16,-6-3 11-16,0 1 6 16,0 7 6-16,-1-2-11 0,1 3-2 15,0-6-9-15,-3-2-4 16,3-1 1-16,0-4 4 0,-3-6 12 16,6 0-1-1,0-3-9-15,0-10-3 16,0-3-6-16,3 0-1 15,0-8-4-15,3 8 1 16,0 0-14-16,0 3-5 16,0 3-26-16,0-1-11 15,0 3 1 1,-1 3 5-16,1 10 37 16,3 0 38-16,-6 3 20 15,0 0-6-15,3 0-3 16,0-3-13-16,0 6-1 0,0-8-5 15,6 5 2-15,2-6-8 16,1-2-4-16,-3-2 0 0,0-6-2 16,-3 0-1-16,-3 0-6 15,-3-3-1-15,-3-2-2 16,-6 5 1-16,-3-3 7 16,-15 9 5-16,-3-4-2 15,0 6 1-15,0 8 10 16,0 3 3-16,1 2-3 15,5 3-3-15,3 8 6 16,6-3 1-16,6-2 0 16,9 2 0-16,3-5-9 0,11-3-5 15,4-3-7 1,0-4-2-16,0-1-59 16,0 3-68-16,-4-16 27 15</inkml:trace>
  <inkml:trace contextRef="#ctx0" brushRef="#br0" timeOffset="98">13671 10789 200 0,'-3'-5'77'0,"6"5"-60"0,-3-5 15 0,0 5 11 15,-6 5-14 1,-2 0-10-16,-1-2-7 16,-3 10-7-16,-3 0-2 0,0 6 3 15,0 7 1-15,3 6 1 16,0 3-2-16,6 4-1 16,3 1-3-16,3-3-2 0,6-3 1 15,6-2-1-15,9-5-11 16,9-1-5-16,6-7-78 15,-1-6-37 1,1 0 64-16</inkml:trace>
  <inkml:trace contextRef="#ctx0" brushRef="#br0" timeOffset="99">13924 10943 192 0,'-3'0'74'0,"3"5"-58"0,0-10 14 15,0 5 1-15,0 0-5 16,0 0-1-16,-3 5-11 16,1-5-6-16,-1 5-5 15,-3-2 0-15,0 8 0 0,0-9 1 16,0 11 2-16,0-7-3 15,0 4-2-15,0-2 0 16,3 0-1-16,0 3 0 16,3-3 0-16,0 0-3 15,3-3 2-15,3 3-1 0,0-3 0 16,3-5 2-16,0 8 0 16,0 5 0-16,0-2 0 15,-1-3-3-15,1 5 2 16,0-2 1-16,-3-3 2 15,-3 0 10-15,0 5 4 16,-3-8 4-16,-3 3 0 16,-3 3-9-16,0-9-2 15,-3 4-5-15,-3-6-1 16,1 0-6-16,-1 0-2 16,0 0-16-16,3 0-6 15,0-6-63-15,6 6-29 16,3 0 62-16,3-2 29 0</inkml:trace>
  <inkml:trace contextRef="#ctx0" brushRef="#br0" timeOffset="100">14267 11001 184 0,'-3'0'71'0,"3"-5"-55"0,0-3 15 0,0 8 3 0,-3 0-8 15,0 0-3-15,-3 0-5 16,-3-3 1-16,-6 6-10 16,-3 5-5-16,-3 5-1 0,1 5-2 15,-1 1 2-15,0-6-2 16,3 8-1-16,3-2 3 16,3-1 0-16,3 1 1 15,3-3 0-15,3-3-2 16,6-2 1-16,3-3 0 15,3 2 1-15,0-7-2 16,9 2 1-16,-3-10-2 16,6 2 2-16,0-7-2 15,-1 4-1-15,-2-7-2 16,-3 0 1-16,-3 0 1 16,-6-9 0-16,0 4 2 15,-3-1-1-15,0 11-1 16,0-5 1-16,0 13 1 15,-3 0-3-15,0 13 0 16,-6 1-1-16,6 4 0 16,0 9 4-16,0-1 3 15,3 1 7-15,-3-1 2 16,3 0-3 0,3 1 1-16,3-1-7 0,0-7-1 15,0-1-9-15,0-4-2 16,2-6-42-16,1-3-18 15,0-10 34-15,0-3 17 16</inkml:trace>
  <inkml:trace contextRef="#ctx0" brushRef="#br0" timeOffset="101">14395 11014 216 0,'3'0'82'0,"-3"6"-64"0,0-6 11 16,0 0-1-16,0 13-16 16,0 0-5-16,0 0 11 15,-3 8 5-15,3-2-11 16,0-1-2-16,0 4 0 0,3-12-4 0,0 3 2 16,3-5-1-16,0 0 1 15,0-2-4 1,0-6-1-16,2-6-1 0,1 4 1 15,0-9-2 1,-3 3-1-16,0-5-2 0,0-6 1 16,0 1-1-16,-3-3-4 15,-3-1 3 1,3-1 2-16,-3 9 3 16,0 7-3-16,0 7 0 15,0 0-1-15,0 7 0 16,3 7 2-16,0 4 2 15,0 1-1-15,3-3 2 16,0-3-2-16,3 3-1 0,0-3 1 16,0-5-1-16,3 0-20 15,-1-3-7-15,4 0 14 16,-3-5 6-16</inkml:trace>
  <inkml:trace contextRef="#ctx0" brushRef="#br0" timeOffset="102">14826 10969 216 0,'-3'-8'82'0,"3"14"-64"0,-3-12 11 0,3 6-1 0,-3 0-5 15,0 0-2-15,-3 0-9 16,1 8-3-16,-4 3-5 16,0 2-5-16,0 8 0 0,-3-2 3 15,3 7 1 1,0-5 1-16,3 3 2 0,3-3 1 15,3-7 1-15,0-1-2 16,9 0-1-16,0-8 1 16,0 1 1-16,3-6-3 15,0-6-1-15,0 1-3 16,-4-3-1-16,1-5 3 16,-3 0 1-16,0-1-1 15,0-4-2-15,-3 5 1 16,0-1-1-16,0 1 0 0,-3 5 0 15,0 3-5-15,0 18-1 16,0-5 3 0,3 5 1-16,-3 1 4 15,3-1-3-15,3 3 0 16,-6-16-138 15,15 13 85-31,-3-10 31 16</inkml:trace>
  <inkml:trace contextRef="#ctx0" brushRef="#br0" timeOffset="103">14981 11025 180 0,'3'16'68'0,"0"-11"-52"0,3 16 17 16,-6-16 6-16,3 9-13 15,3-1-5-15,0-3-1 16,-3-2 1-16,3 0-11 16,-3 3-1-16,0-8 1 0,-3 2-4 15,0-5-1-15,0 5 4 0,0-5 4 16,0 0-3-1,-3-5 0-15,0 5-9 0,3-5 0 32,0-9-1-32,0-2 0 0,3 6 0 15,0-3 0-15,3-1 2 16,6 1 1-16,3 0 1 16,2 0 2-16,1 7 1 15,0-1-6-15,0 1 0 16,-3 12-12-16,3 1-5 15,-3-7-87 1,-1 11-39-16,-2-8 73 16</inkml:trace>
  <inkml:trace contextRef="#ctx0" brushRef="#br0" timeOffset="104">15300 11104 212 0,'-3'-5'82'0,"3"5"-64"0,3 10-2 0,0-2-7 16,-3-8 1-16,6 0 6 15,-1 0 3 1,1 0 1-16,3 0-11 0,0-5-10 0,0 2-4 15,3-2 10-15,-3-3 9 16,3-2-5-16,-3 4-2 16,0-7-2-16,0 5-1 15,-3-5-2-15,0 0 1 16,-3 0 0-16,-3 2 1 0,-3 0 0 16,-3 1 2-1,-3 4 1-15,9 6-10 31,-21 11 2-15,3 2-1-16,0 8 2 16,0-2 0-16,3 7 8 15,4-2 5-15,2-3-6 16,3 1 5-16,6-4 1 0,3-5 2 16,6 1 4-16,5-7-18 15,4-1-4-15,6-6 0 16,6 0 1-16,9 0-7 15,2-6-2-15,1-1 6 16,-3-1 2-16</inkml:trace>
  <inkml:trace contextRef="#ctx0" brushRef="#br0" timeOffset="105">15609 10797 232 0,'0'0'88'0,"3"-5"-69"0,0 10 2 15,-3-5-3-15,6 6 3 16,0-4 7-16,3 11-2 16,3 1-1-16,12-9-13 15,-1 8 1-15,1 0 3 0,-3 14 5 16,-3-1 4-16,-3 11-24 16,-3-2-12-16,-3 4 20 15,-6 1 9-15,-6-8-3 16,-3 8-1-16,-6-9-8 15,-6 6-2-15,-3-8-13 16,-9 3-7-16,-11 0-139 16,-7 0-61-16,0-16 109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8:21.4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13527 624 120 0,'-3'-5'46'0,"6"5"-24"0,-6-3-13 0,3 3 16 0,0 0-3 15,0 5-1-15,0 6-3 16,-3 5-1-16,0 5-9 15,-3 3 1-15,0 15 2 0,-3-4-2 16,3-3 0-16,0-3 3 16,0-3 3-16,3-5-6 15,0-5-3-15,0 0-3 16,3-5-3-16,0-3-2 16,6-3 1-16,3-2 3 15,3-3 1-15,3-3-1 16,6 0-2-16,9-2-2 15,-4 0 1-15,1-1-1 16,0 1 0-16,-3 2 2 0,0 1 0 16,2-1 2-1,-5 1 3-15,-3-1-24 0,-3 3-10 16,-3 0-34 0,-3 0-54-16,0 0 22 15</inkml:trace>
  <inkml:trace contextRef="#ctx0" brushRef="#br0" timeOffset="1">13548 854 92 0,'-3'-5'35'0,"3"2"-18"0,0 3-20 16,3-16 39-1,12 0-10-15,5-2-4 16,7-6-1-16,6-5-3 15,15-5-2-15,2-9-8 16,10 4 4-16,17-1 3 0,1 3-5 0,5 8-1 16,-6 5-3-1,-2 5-1-15,-10 6 1 0,1 5 3 16,-4 0-2 0,-11 3-2-16,-4 2 0 0,-5-2-1 15,-6 0-13-15,-1 0-7 16,4-9-62-1,-6-9-50-15,-15-1 41 16</inkml:trace>
  <inkml:trace contextRef="#ctx0" brushRef="#br0" timeOffset="2">15283 103 128 0,'-3'-24'49'0,"0"21"-26"0,-3-10-5 0,3 10 18 16,-3 1-14-16,0-4-2 15,-6 4-8-15,-5 2 0 16,-4 5-7-16,3 3-7 0,0 11-2 16,3 4 0-16,0 7 2 15,0 4-1-15,6 14-1 16,3 2 3-16,0 0 0 16,3-5 1-16,3 5 0 15,0-5 2-15,0-5 1 16,0-6-1-16,-2-5-2 0,-1-5-15 15,0-5-7-15,0-6-60 16</inkml:trace>
  <inkml:trace contextRef="#ctx0" brushRef="#br0" timeOffset="3">14881 415 160 0,'-6'-5'60'0,"9"2"-32"0,3-18-20 16,0 16 16-16,0 2-3 16,3 0 2-16,15 1-11 0,3-1-4 15,2 0-5-15,1 1-5 0,6-1 1 16,0 3 3-16,-1 0 1 16,1 0-32-16,-3 0-13 15,-3-8-45 1</inkml:trace>
  <inkml:trace contextRef="#ctx0" brushRef="#br0" timeOffset="4">15378 333 140 0,'-3'18'55'0,"6"-12"-30"0,-3 23-23 0,0-19 14 15,0 6-4-15,3 0 3 16,-3 3-8-16,0-3-2 0,0 5-3 15,0-3-2-15,0-2 3 0</inkml:trace>
  <inkml:trace contextRef="#ctx0" brushRef="#br0" timeOffset="5">15340 187 228 0,'-9'-13'88'0,"12"13"-48"0,3-2-51 16,-3 2 13-16,0 0-4 0,3 0 1 15,-1 0-13-15,10 2-5 16,6 1-63-16,0 2-26 16,3 3 46-16,0 0 23 15</inkml:trace>
  <inkml:trace contextRef="#ctx0" brushRef="#br0" timeOffset="6">15709 238 148 0,'-6'2'57'0,"6"6"-30"0,-3 3-25 0,0-3 12 16,0 2 6-16,-3 17 7 15,-3-1-8-15,-6 3-1 16,3 1-10-16,0-4-7 0,0 0-2 15,0 1 1-15,4-3 2 0,-1-6-25 16,3-5-10 0</inkml:trace>
  <inkml:trace contextRef="#ctx0" brushRef="#br0" timeOffset="7">15536 240 144 0,'-3'-5'55'0,"6"5"-30"0,6 0-21 16,-3 3 15-16,0 2 2 0,3 8 4 15,0 6-9-15,6 10-4 16,3 3-7-16,-4-1-4 0,-2 1 0 16,0 5 1-16,0 0 3 15,0-8-4-15,0-5-3 16,0-3-39-16,0-5-17 15,0-11-22 1</inkml:trace>
  <inkml:trace contextRef="#ctx0" brushRef="#br0" timeOffset="8">15780 354 80 0,'0'3'33'0,"9"-1"-18"0,0 1-7 0,-3 5 13 0,3 0 1 16,6-3 2-16,6-2-9 15,-1 0-4-15,1-3-6 16,0-6-2-16,3-4-1 16,-6-4 1-16,0 1 0 0,-3 0-1 15,-4 0 1-15,-2-1-11 16,-3 1-4-16,-6 0 1 15,-6 2 2-15,-3 4 2 16,-5 4 3-16,-7 3 4 16,-6 5 2-16,0 6 2 15,6 7 0-15,3 6 0 16,1 0 2-16,5 0 3 0,3 0 5 16,6-1-6-16,3-2 0 15,6-2-6-15,12 0-2 16,2-1 0-16,4-2 2 15,9-11-28-15,-3-5-9 16,11-5-29 0</inkml:trace>
  <inkml:trace contextRef="#ctx0" brushRef="#br0" timeOffset="9">16191 275 108 0,'-18'2'44'0,"12"4"-24"0,-6 4-24 0,6 3 8 16,-3 11-2-16,-9 0 3 0,4 3-2 16,2-1 0-16,6 0 3 15,6 4 3-15,3-1 2 16,6-5 1-16,3-3 0 16,2-8 0-16,1-3-6 15,3-15 5-15,0-3 2 0,0-8-4 16,0-2-3-16,-3-3-6 15,-3-19 0-15,-10-5-11 16,4-3-5-16,-6-10-10 16,-6 0-4-16,1 8 17 15,-1 7 8-15,0 9 22 16,0 8 10-16,0 7-6 0,3 6-1 16,0 7-17-16,0 12-4 15,3 18-2-15,6 5 1 16,3 8-1-16,0 8 1 15,3 5 2-15,2 0 2 16,10-5 1-16,0 0 1 16,0-2-35-1,0-1-61-15,-4-16 7 16</inkml:trace>
  <inkml:trace contextRef="#ctx0" brushRef="#br0" timeOffset="10">16858 172 116 0,'-12'0'46'0,"3"5"-24"0,0 0-10 15,0 0 16-15,-3 3-1 16,0 3 2-16,0 0-12 15,0-1-3-15,9 1-8 16,0 2-6-16,3-2-1 0,6-1 1 16,6 1 0-16,3 2 2 15,0 3 1-15,3 5 1 16,-3 0 2-16,0-5 6 16,-3 0 2-16,-4 0 12 0,-5 0 6 15,-6-1 1 1,-5 1 2-16,-7-2-13 15,-3-6-5-15,0-1-13 0,-3-1-2 16,6-4-18-16,-3-2-6 16,1 0-20-16,8-2-9 15,3-1-19-15,3-5-6 16,3 0-12 0</inkml:trace>
  <inkml:trace contextRef="#ctx0" brushRef="#br0" timeOffset="11">16974 277 180 0,'12'6'68'0,"-12"2"-36"0,3 5-20 0,0-3 21 0,0 9-6 16,-3 2 1-16,0 3-13 15,3 0-6-15,0-3-6 16,0-3-5-16,5 1 1 0,-5-6-28 15,6-5-94 1</inkml:trace>
  <inkml:trace contextRef="#ctx0" brushRef="#br0" timeOffset="12">16974 166 256 0,'-21'-8'96'0,"21"6"-52"0,0-1-56 0,12 6 15 16,-6-3-5-16,-3 0 1 15,6 0-19-15,3 2-9 16,-3 1-71-16,5 0-30 16</inkml:trace>
  <inkml:trace contextRef="#ctx0" brushRef="#br0" timeOffset="13">17099 243 204 0,'-6'5'77'0,"9"-2"-42"0,0 0-21 0,-3-3 22 0,3 2-14 16,0-2-4-16,12 0-9 15,-3 0-4-15,2-2-2 16,4-1-5-16,6-5 1 0,0 3 1 16,0-1 0-16,-3 1 0 15,-4 2 0-15,-5 3-5 16,-3 0 1-16,-6 3 2 16,3 2 3-16,-12 6-5 15,0 5 1-15,-9-3 1 0,0 8 3 16,1 6-2-1,-7-3 0-15,9-1 3 0,-6 1 1 16,9-5-4-16,-3-3-1 16,9-1-4-16,3-1 1 15,3-1 3-15,3-3 1 16,3-2 1-16,6 0 0 16,6 0 0-16,0-2 0 15,-1-1 0-15,-2-2 2 16,-6-1-19-16,3-2-8 15,-6 0-31-15,-3-2-13 16,3-4-9 0</inkml:trace>
  <inkml:trace contextRef="#ctx0" brushRef="#br0" timeOffset="14">17126 402 184 0,'-6'0'68'0,"9"-16"-36"0,6 8-29 16,-4 8 17-16,4 0 5 15,0 0 5-15,12-3-14 16,0 1-7-16,9-1-5 16,-3 0-6-16,-4 1 1 0,7-6-65 15,3-3-70 1,-6 1 30-16</inkml:trace>
  <inkml:trace contextRef="#ctx0" brushRef="#br0" timeOffset="15">17408 373 184 0,'-3'13'68'0,"6"-8"-36"0,18-2-29 0,-15-1 28 16,6 4-7-1,0-4-10-15,6-2-4 16,3-5-6-16,-4-3-3 0,-2-2 2 16,6-1 0-16,-6 0 1 15,0-2-2-15,-6 3 1 0,-3-4 0 16,-6 1 3-16,-3 0-8 16,-9 2 0-16,3 1-11 15,-6 2-2-15,-6 5-3 16,-5 3 1-16,8 5 7 15,-6 3 3-15,6 3 5 16,3 5 3-16,3 8 6 16,3 2 6-16,3 1 4 15,6-1 2-15,0-2-4 16,18-3-1-16,-3 0-2 16,3-2 0-16,15-11-4 15,-1-6-3-15,10-4-33 16,3-6-14-16,2-8-69 15</inkml:trace>
  <inkml:trace contextRef="#ctx0" brushRef="#br0" timeOffset="16">18301 34 100 0,'-3'-11'38'0,"3"9"-20"0,-9-6 1 15,9 5 18-15,-3-2 0 16,-3 2 0-16,-2 1-20 16,2 4-8-16,-3 1-6 15,0 5-5-15,-3 5 1 0,0 8-1 16,-3 6-2-16,6 10 0 16,6 8 0-16,0 10 3 15,-3 6 0-15,6-5 1 16,0-6 0-16,0-5 2 15,0-8 3-15,0-8-2 0,-3-5-6 16,-3-6-1 0,-3-4-33-16,-3-17-16 15,3-5-19 1</inkml:trace>
  <inkml:trace contextRef="#ctx0" brushRef="#br0" timeOffset="17">17965 306 160 0,'-3'-2'60'0,"6"4"-32"0,0-2-17 0,-3 0 18 0,9 0-8 16,0-2 0-1,12-3-12-15,-1-1-3 0,10 1-4 16,0 0-4-16,6 2 1 0,-1 0-12 16,-5 3-7-16,9 0-27 15,-9 0-10-15,-1 0-5 16,-5 0 0-1,-12 3 34-15,-3 2 44 16,-3 3 23-16,-3 5 1 16,-3 9 2-16,-3-1-11 15,-3 3-4-15,6 2-9 16,0 1-1-16,6-1-10 16,3 0 2-16,3-2 4 0,0-5-3 15,0-6 2-15,6-8-1 16,-7-2 1-16,7-8-2 15,-6-3-1-15,6-3-3 0,-9-2 1 16,-3-3 0-16,-6-8 1 16,-6-5-4-16,0 5-3 15,-3 1 0-15,-3 4 1 16,3 3-21-16,3 3-7 16,-9 5-64-1,15 3-9 1</inkml:trace>
  <inkml:trace contextRef="#ctx0" brushRef="#br0" timeOffset="18">18569 420 132 0,'9'24'49'0,"-3"-8"-26"16,3 0-5-16,-3-8 18 0,-6 0-3 15,0 0 3-15,0-3-9 16,0 0-4-16,0-2-13 15,0-3-4-15,0-3-2 0,0 1-2 16,0-6-2-16,0-3 1 16,3-7 1-16,0-4-3 15,12-1 0-15,0-1-1 16,0 3 0-16,-1 2 0 16,7 6-2-16,-3 2-6 15,0 6-2-15,3 0-33 16,-6 2-15-16</inkml:trace>
  <inkml:trace contextRef="#ctx0" brushRef="#br0" timeOffset="19">15218 751 76 0,'0'0'30'0,"0"0"-16"0,0 3 5 15,0-3 18-15,0 0-7 16,0 5 9 0,3 16-11-16,-3 6-16 0,0 4 5 0,0 9 0 15,-3-3 2-15,0 5 3 16,0 3-6-16,-3-2 1 16,0-4-8-16,3 4-3 15,0-4-3-15,0-7 0 16,3-3-2-16,0-5-1 15,6-5 1 1,0-4-4-16,0-4 2 16,3-3 1-16,2-3 2 15,7-5-3-15,0 0 0 16,3 3-1-16,0-3-2 16,0 0 3-16,-3 3 0 15,-4-1-4-15,1 1-1 16,0 2-24-16,0-2-10 0,-3-1-34 15,-3-2-40 1,3 3 36-16</inkml:trace>
  <inkml:trace contextRef="#ctx0" brushRef="#br0" timeOffset="20">15503 1124 156 0,'-3'-3'60'0,"6"3"-32"0,-3 6-15 0,3-4 19 15,0 6-5-15,-3 3-1 16,3 2-12-16,0 8-6 16,0 3-5-16,0-3 0 0,0 0 0 15,0-2-1-15,0-3-2 16,0-3-17-16,0-2-9 15,-3-6-143 1,0-5 79 0</inkml:trace>
  <inkml:trace contextRef="#ctx0" brushRef="#br0" timeOffset="21">15456 1037 200 0,'-24'-11'77'15,"24"6"-42"-15,0 0-43 0,0 5 10 0,0 0-6 16,0 0 0-16,6 0-2 16,3 2-1-16,0 1-62 15,3 0-29-15,0 2 39 16,2 0 21-16</inkml:trace>
  <inkml:trace contextRef="#ctx0" brushRef="#br0" timeOffset="22">15581 1090 128 0,'-3'10'49'0,"6"1"-26"0,3 10-16 0,-3-10 13 15,0 4 7-15,0 15 6 16,0-7-9 0,0-1-4-16,0-1-11 0,-3-5-6 0,3-1 0 15,-3-4 0-15,0-3 1 16,0-3-5-16,0-5-1 15,0-5-4 1,0-8-3-16,0-8-2 16,5-3 1-16,1 0 4 15,3 0 3-15,3 3 2 16,0 0-2-16,0 5 0 16,0 5 2-16,0 3 2 15,0 6-2-15,0 7-2 0,0 6 8 16,0 2 4-16,-1 11 4 15,-2-1 5 1,-3 1-10-16,0-3-2 0,0-2-6 16,0-3-1-16,-3-3-23 15,0-2-12-15,0-3-54 16</inkml:trace>
  <inkml:trace contextRef="#ctx0" brushRef="#br0" timeOffset="23">15852 1119 152 0,'-6'2'57'0,"9"6"-30"0,-3 8-25 0,0-5 12 16,3 10 8-16,0 5 6 16,0-2-10-16,0-3-3 15,2 1-9-15,7-7-4 0,0-1-1 16,0-4 3-16,3-4 2 15,-3-6-5-15,3-3 0 16,-3-5-10-16,-3-5-4 16,0-8 7-16,-3-1 2 15,-3 1 4-15,0 3 2 16,-3 2-1-16,0 3-1 16,0 5-2-16,0 2 1 15,0 6 1-15,0 6 0 16,3 7 4-16,-1 8 2 15,1 0 0-15,0 0 1 0,3 1-6 16,0-7-1-16,0 1-9 16,3-2-2-16,0-7-34 15,6-4-13-15,6-6-19 16</inkml:trace>
  <inkml:trace contextRef="#ctx0" brushRef="#br0" timeOffset="24">16242 1090 192 0,'-6'8'74'0,"3"5"-40"0,-6 8-29 0,3-8 17 15,-3 19-8 1,0-3 0-16,-3 0-11 16,0-2-1-16,3-1-2 15,-6-2-14-15,3-3-3 0,-6-5-130 16,4-5 47-1</inkml:trace>
  <inkml:trace contextRef="#ctx0" brushRef="#br0" timeOffset="25">16030 1119 132 0,'0'2'49'0,"6"-2"-26"0,0 6-14 0,-3-1 16 0,9 3 10 15,3 3 6-15,3 4-16 16,0 9-4 0,2 0-13-16,4 0-3 0,0 0-1 0,0-3-5 15,0-3 1-15,2-4-51 16,7-4-20-16,-3-5-18 16</inkml:trace>
  <inkml:trace contextRef="#ctx0" brushRef="#br0" timeOffset="26">16864 1082 148 0,'-6'2'57'0,"0"4"-30"0,0 4-18 0,3 1 14 0,-6 5 2 15,-3 8 2-15,-3 10-8 16,-3-5-4-16,0 3-8 16,-2-6-7-16,8 1-1 0,0-6-21 15,0-5-8-15</inkml:trace>
  <inkml:trace contextRef="#ctx0" brushRef="#br0" timeOffset="27">16649 1055 124 0,'0'-2'49'0,"9"2"-26"0,0 2-12 0,-3 1 15 16,3 2 10 0,3 6 7-16,3 5-8 0,-3 5-3 15,6 8-18-15,-6 5-9 0,8-2-1 16,-2-3-1-16,0-5 3 15,-3-3-12-15,3-5-3 16,-6-3-71 0,9-5-62-16,-7-5 42 15</inkml:trace>
  <inkml:trace contextRef="#ctx0" brushRef="#br0" timeOffset="28">17140 899 192 0,'-6'-8'71'0,"-2"3"-38"0,-1 0-14 16,3 5 21-16,-3 0-7 16,-3 0-2-16,-3 0-15 15,-6 2-5-15,0-2-7 16,0 3-3-16,4 5 2 0,2-3-7 16,3 0 1-16,3 3-1 0,3 0 2 15,12 3-4 1,9-1 2-16,3 9 2 0,2 0 1 15,4 4-2-15,0 6 2 16,-3 3-6 0,-3-3-3-16,-3 11 8 0,-6-3 5 15,-6-5 1-15,-6-6 3 16,-6-2-4-16,-3-5-2 16,-9-6-11-16,-6-3-6 15,6-4-1-15,-3-4 0 16,4-2 3-16,5-21-1 15,12-3 6 1,6-5 3-16,15-3 4 16,-1-2-1-16,7-6 1 0,3 3 8 15,0 3 4-15,-3 2 1 16,-3 6 1-16,-4 2 9 16,-5 5 4-16,-3 4-11 15,-6 1-3-15,-3 4-23 16,-6 2-6-16,0 0-36 15,-3 5-15-15</inkml:trace>
  <inkml:trace contextRef="#ctx0" brushRef="#br0" timeOffset="29">17307 865 140 0,'0'2'52'0,"0"1"-28"0,-3 8-13 0,-3-3 15 15,6 7-3-15,-9 7 0 16,-3 4 1-16,6 6 2 16,-3 5-14-16,4 0 0 0,-4 11 1 15,9-6-7-15,9 0-1 16,5-7-3-16,-2-4-2 15,3-7-2-15,3-5 1 0,0-9 5 16,3-4 2 0,3-6 0-16,-4-6-1 0,1-7-1 15,-6-8 0-15,-6 0 2 16,-12 0 1-16,-9-1-1 16,3 1 1-16,-12 3 0 15,1-1 1-15,-4 6-7 16,-3 5-2-16,3 3-36 15,-3 5-12-15,12 2-31 16,1 4-50 0,11 2 33-16</inkml:trace>
  <inkml:trace contextRef="#ctx0" brushRef="#br0" timeOffset="30">17548 1063 236 0,'3'-2'90'0,"3"2"-48"0,6-3-36 0,-6 3 20 16,0 0-16-16,6 0-3 16,-3 0-10-16,6 3-2 15,0-1 2-15,2-2-50 0,7 0-21 16,0 3-22-1</inkml:trace>
  <inkml:trace contextRef="#ctx0" brushRef="#br0" timeOffset="31">17986 894 176 0,'0'5'66'0,"-9"3"-36"0,0 11-20 15,3-9 17-15,-12 11-7 16,0 6-1-16,-3 2 0 16,7 3 0-16,-1-1-10 15,0 4 1-15,6-1 1 0,3 1-2 16,6-9 0-16,6 1-5 0,3-6-3 15,6-3 4-15,5-7 1 16,1-6-2-16,-3-2-3 16,9-11 2-16,-6-8 0 15,-3 0-4 1,-3-2 1-16,-7-4 2 0,-5 1 3 16,-3 3 4-16,-8-1 5 15,-4 6 1-15,-9 2 3 16,-9 3-19-16,9 6-6 15,-3 2-26-15,-2 0-11 16,11 2-10-16,0 1-3 16,3-3-28-1,3 3-30-15,9-3 41 16</inkml:trace>
  <inkml:trace contextRef="#ctx0" brushRef="#br0" timeOffset="32">18057 920 192 0,'6'-2'71'0,"3"2"-38"0,-3 0-17 16,-6 0 22-16,0 5 0 16,6 3 4-16,-6 0-14 15,-6 5-7-15,6 6-12 0,-3-4-6 0,-3 1 0 16,0 0-4-1,0 0 0-15,6-3 1 0,-3 1 0 16,0-4 0-16,3-2 0 16,0-3-3-16,3 1 2 15,0-4 1-15,9-2 0 16,-3 0-3-16,9 0 0 16,-6-2 4-16,9 2 1 15,-3 0-7-15,-1 0-4 16,-2 0-17-16,3 0-9 15,-6 0-21-15,3 0-7 16,-3-3-33 0</inkml:trace>
  <inkml:trace contextRef="#ctx0" brushRef="#br0" timeOffset="33">18289 857 124 0,'-3'-3'49'0,"3"6"-26"16,3 5-7-16,-3 0 16 0,0 10-2 15,-3 9 0-15,3 10 7 16,-6 8 6-16,6 8-23 16,-3 5 2-16,-2-3 2 0,5-2-13 15,0-2-4-15,0-4-24 0,0-7-11 16,5 2-96-1</inkml:trace>
  <inkml:trace contextRef="#ctx0" brushRef="#br0" timeOffset="34">279 2894 96 0,'-14'6'38'0,"5"-1"-20"0,-12 0-10 0,9 3 13 0,-9 5-6 16,-9 6 0-16,3 7-5 16,-5 6 1-16,-1 13-4 15,3 11-2-15,3 7-2 16,10 1 0-16,11-3 0 0,9-11-1 15,9-2-2-15,5-6 1 16,10-5-1-16,6-5-36 16,3-9-48-1,8-1 8-15</inkml:trace>
  <inkml:trace contextRef="#ctx0" brushRef="#br0" timeOffset="35">369 3305 56 0,'-6'0'24'0,"6"2"-12"0,3 11-10 16,-3-10 9-16,3 2 4 15,0-2 3-15,0 2-3 16,3 1-1-16,3-1-4 15,2-2 1-15,1-1 0 16,0-2 3-16,3 0-3 16,-3-8-1-16,0-5-4 15,0 0-1-15,-3 0-3 16,0-1 1-16,-3-2 0 0,-6 3 1 16,0 0 0-16,-6 2-2 0,-3 1-2 15,-3 2-2-15,-3 3 1 16,-3 5 1-16,-3 8 0 15,-2 2-3-15,-1 9 2 16,3 4-1 0,0 7-2-16,3-4 5 15,3 3 1-15,6 0 4 0,6-5 1 16,3-3 1-16,6-5 2 16,9-3-1-16,3-2 0 15,6-3-5-15,6-3-1 16,-4-2-8-16,4-9-2 15,-3 1-34-15,0-3-57 16,-3 3 10-16</inkml:trace>
  <inkml:trace contextRef="#ctx0" brushRef="#br0" timeOffset="36">571 3405 132 0,'-3'0'52'0,"3"3"-28"0,3-3-33 16,-3 0 9-16,0 0-2 16,3 5 1-16,0-2-21 15,3-1-8-15,0 1-18 16,3 2-5-16</inkml:trace>
  <inkml:trace contextRef="#ctx0" brushRef="#br0" timeOffset="37">809 3236 112 0,'-12'-3'44'0,"3"3"-24"0,-5 3-13 0,8-1 15 16,-3 4-13-16,-3 2-2 15,0 13-7-15,-3 3-1 0,3-3 1 16,3 0 0-16,3 0 0 16,3-2 2-16,6-3 1 0,3-3 1 15,3-3 0 1,0-4 0-16,3-6 2 0,0-3-3 16,3-5 0-16,-3-3-1 15,-1-2-2-15,-2-5 3 16,0-3 0-16,-3-1-4 15,-3 6 1-15,0 1 0 16,-3 1 2-16,0 6-6 16,0 3 1-16,0 5-4 15,3 13 2-15,0 11 1 16,0 3-1-16,3 2 1 16,-3 0 0-16,3 0 11 0,-6 0 8 15,-3 0 3-15,-3 3 4 16,-3-3-8-16,0 0-1 15,-3-5-7-15,-3-3-2 16,-5-5 0-16,-1-5 0 16,0-3-24-16,0-6-9 15,0-2-57 1</inkml:trace>
  <inkml:trace contextRef="#ctx0" brushRef="#br0" timeOffset="38">1024 3379 200 0,'-9'-3'77'0,"9"3"-42"16,3 3-48-16,-3-3 12 0,0 5-27 16,0 0-9-16</inkml:trace>
  <inkml:trace contextRef="#ctx0" brushRef="#br0" timeOffset="39">1363 3220 112 0,'0'-5'44'0,"-3"5"-24"0,3 0-4 0,0 0 18 16,0 0-12-16,3 5-2 16,0 3-8-16,0 8-2 15,0 8-6-15,-3 2-1 0,3 0 1 16,-3-2-2-16,0-3 1 15,0-2 0-15,0-3 1 16,-3-6 2-16,0-2 1 16,0-2-1-16,0-4 1 15,0-4 0-15,0-4 1 0,0-4-7 16,3-11 0 0,0-6-1-16,3 1 2 0,9-1-3 15,-3 1 0-15,6 5 5 16,-3 2 5-16,-1 3-7 15,1 6-1-15,0 2-3 16,3 5 0-16,0 3-14 16,0 0-4-16,-3 3-28 15,0 2-11-15,0 0-18 16</inkml:trace>
  <inkml:trace contextRef="#ctx0" brushRef="#br0" timeOffset="40">1565 3260 112 0,'0'5'44'0,"6"0"-24"0,0 16-15 0,0-7 13 16,0-4-1-16,3-2 1 15,0-3 0-15,3 1-2 16,-3-4-6 0,6-7-6-16,-3-6 0 0,0 1 1 15,-4-1-4-15,-2-2-1 16,-9 2 2-16,-6 1 1 15,1-1-6-15,-7 3 0 16,0 3-4-16,-6 5 0 16,0 3 4-16,0 10 3 15,0 8-4-15,4 3 1 16,5 0 1-16,0 0 1 16,6-1 5-16,3 4 5 0,6 2-3 15,6-5-1-15,6-6-7 16,5-7-1-16,13-3-32 15,3-11-58 1,3-2 7-16</inkml:trace>
  <inkml:trace contextRef="#ctx0" brushRef="#br0" timeOffset="41">1848 3217 188 0,'-30'0'71'0,"21"6"-38"0,-6-1-41 15,10 0 12-15,-4 8-6 16,-3 9 0-16,-3 4 8 0,3 0 4 16,-3 4-5-16,9-1-1 0,3 0 0 15,3-3 0-15,6-2 0 16,3-3-2-16,0-8-2 16,3-5 1-16,3-10 1 15,0-4-3-15,-4-7 0 16,4-3-8-16,-3-2-4 15,-6-1 7-15,-3-5 2 16,0-2 6 0,-3 2 3-16,0 6-4 0,0 4-3 15,0 4 5-15,0 18 0 16,0 2-1 0,3 6-3-16,0 0-2 15,6 3 2-15,0-1 0 0,3-2-6 16,0-3 0-16,0 3-32 15,3-11-54 1,2-2 7-16</inkml:trace>
  <inkml:trace contextRef="#ctx0" brushRef="#br0" timeOffset="42">2247 3273 192 0,'-3'18'74'0,"6"-12"-40"0,-3 15-40 0,0-11 12 16,0 4-2-16,0 1 5 16,0 1-5-16,3 0 0 15,-3-3-2-15,0 1-13 0,0-4-4 16,0-2-70-1</inkml:trace>
  <inkml:trace contextRef="#ctx0" brushRef="#br0" timeOffset="43">2345 3365 148 0,'-18'14'57'0,"33"-6"-30"0,-21 5-32 0,6-8 12 16,0 0 5-16,0 1 7 16,0-4-8-16,0-2-3 15,0 0-5-15,0 0-3 0,0-2 3 16,0-4-4-16,0-2-2 16,6 1-5-16,0-12-2 15,0-5-2-15,-3 3 2 16,3 2 6-16,0 4 2 15,0-1 4-15,0 5 1 16,3 3-1-16,0 3-2 16,3 5 7-16,0 3 3 15,2 7 3-15,-2 11 5 16,0-2-6-16,-3 2 1 16,0 0-6-16,-3-2 1 15,0-1-5-15,0-2-2 0,-3-3-7 16,0-2-1-16,0-3-37 15,0-3-13-15</inkml:trace>
  <inkml:trace contextRef="#ctx0" brushRef="#br0" timeOffset="44">2693 3220 200 0,'-11'3'77'0,"5"2"-42"0,-6 0-37 16,6 3 14-16,-3 5-2 16,-6 8 4-16,3 3-6 0,-3-3 0 15,6 1-4-15,3-1-3 0,3-3 0 16,9-2-1-16,0-3 0 16,6-7-3-1,0-4 0-15,0-2-1 16,-3-2-2-16,0-6-1 15,0 0 4-15,-3-3 1 16,-3 1 2-16,0 2 0 16,-3-6-11-1,3 4-3-15,-3 7-2 16,0 3-2-16,3 8-2 16,2 8 12-16,1 5 4 15,3 6 5-15,-3 4 4 0,0 1 22 16,-3 0 12-1,-6-3 8-15,-3-3 7 0,-3-2-17 16,-8-3-7-16,-13-7-15 16,-3-4-5-16,-3-4-37 15,-2-6-14-15,5-6-84 16</inkml:trace>
  <inkml:trace contextRef="#ctx0" brushRef="#br0" timeOffset="45">3351 3006 124 0,'0'-11'49'0,"0"8"-26"0,-3-7-1 15,3 7 23-15,-6-2-1 16,-3-3 4-16,-3 0-10 15,1 0-3-15,-10 3-19 16,0 2-8-16,0 8-1 0,0 6-9 16,3 7-3-16,3 12-2 15,1 7-1-15,2 5 5 16,6 6 1-16,3-1-1 0,3-4 2 16,0-4 1-1,3-4 0-15,-3-6 0 0,0-8 2 16,0-3-32-16,0-4-12 15,0-4-54 1,-3-2-37-16,0-5 57 16</inkml:trace>
  <inkml:trace contextRef="#ctx0" brushRef="#br0" timeOffset="46">2988 3185 232 0,'0'-2'88'0,"6"-1"-48"0,12 1-42 0,-6 2 17 16,3 0-7-16,0 0 3 0,2 0-6 15,4 0-3-15,0 0-1 16,3 0-6-16,3 0-1 0,0 0-50 16,-1-3-23-16,-2 0-12 15</inkml:trace>
  <inkml:trace contextRef="#ctx0" brushRef="#br0" timeOffset="47">3363 3172 204 0,'-3'11'77'0,"3"-1"-42"0,0 6-26 0,3-5 19 15,0-1-10 1,-3 14 0-16,3-3-11 16,0 1-2-16,0-4-3 0,0-2-4 15,0-3 1-15,-3-2-56 0,0-3-25 16,0-3-11-1</inkml:trace>
  <inkml:trace contextRef="#ctx0" brushRef="#br0" timeOffset="48">3321 3109 144 0,'3'-6'55'0,"3"4"-30"0,9-14-67 0,-9 13-6 15,3-7-2-15,3 2 1 0</inkml:trace>
  <inkml:trace contextRef="#ctx0" brushRef="#br0" timeOffset="49">3539 2974 184 0,'-3'8'68'0,"6"8"-36"0,0 2-26 15,-3-2 15-15,0 5 0 16,0 6 4-16,0 4-7 15,0 1-3-15,3 3-8 16,0 2-5-16,0-6 1 0,0-2-4 16,0-2 0-16,0-9-48 15,0-4-19-15,3-4-28 16</inkml:trace>
  <inkml:trace contextRef="#ctx0" brushRef="#br0" timeOffset="50">3634 3196 160 0,'6'0'60'0,"3"5"-32"0,15 1-31 0,-12-4 13 16,0 1 10-16,-1 0 7 16,1-1-7-16,0-2-2 15,3 0-10-15,0-2-3 0,-3-4-1 16,0-2 0-16,-3 0 2 15,-6-2-3-15,-3-1-2 16,-6 3-5-16,-3 0-2 0,-9 3-8 16,-6 2-2-16,0 3 7 15,1 8 4-15,2 3 6 16,6 5 4-16,3 0 18 16,6 8 7-16,3 2-7 15,9 0-3-15,9 1-11 16,6-6-4-16,5-5-12 15,7-8-5-15,9-5-100 16</inkml:trace>
  <inkml:trace contextRef="#ctx0" brushRef="#br0" timeOffset="51">4274 3183 160 0,'0'5'63'0,"0"0"-34"0,0 9-5 0,0-6 24 15,0 2-17-15,0 9-5 16,0 2-16-16,0 0-6 16,0 0-3-16,0-5-1 0,0-3 0 15,0-2-16-15,0-3-4 16,0-3-78 0,0-5-42-16,0 0 68 15</inkml:trace>
  <inkml:trace contextRef="#ctx0" brushRef="#br0" timeOffset="52">4226 3101 252 0,'-12'-5'93'0,"15"7"-50"0,0-4-57 0,0-4 11 0</inkml:trace>
  <inkml:trace contextRef="#ctx0" brushRef="#br0" timeOffset="53">4235 3090 360 0,'9'3'-8'0,"0"2"-63"16,0 0-30-16,3 3 25 15,0 0 13-15</inkml:trace>
  <inkml:trace contextRef="#ctx0" brushRef="#br0" timeOffset="54">4384 3193 140 0,'-3'16'55'0,"3"-5"-30"0,3 7-27 16,-3-4 9-16,3 4 8 0,-3-2 5 15,0 3 7-15,0-6 6 16,3-3-18-16,-3-2 3 15,0-2 0-15,3-4 1 16,-3-2 3-16,9-8-10 0,-3-5-2 16,0-3-8-16,-3 0-2 15,3-7-7-15,0 1-3 16,0 4 3-16,0 2 2 16,0 3 0-16,3 2 1 15,-1 3 0-15,1 3 3 16,0 5-5-16,3 3 2 15,0 4 2-15,-3 7 3 0,3 2 4 16,-3 2 2-16,0 9 1 16,-3-4 0-16,0 1-4 15,-3-5-1-15,0-3-3 16,0-6-3-16,0-2-53 16,12-5-82-1</inkml:trace>
  <inkml:trace contextRef="#ctx0" brushRef="#br0" timeOffset="55">4694 3170 180 0,'0'23'68'0,"6"1"-36"0,-6 21-31 0,0-16 14 15,0 0 14 1,0 1 8-16,0 9-10 0,0-2-3 15,0-5-14-15,0-3-6 0,0-5-3 16,0-6 1-16,0-4 1 16,0-4-1-16,0-7-8 15,-3-11-4 1,0-11-3-16,-3-2 0 16,3-3 7-16,-3-2 3 15,3-16 3-15,0 2 0 16,3 3 0-16,3 3 0 15,3-1-3-15,3 6 2 16,3 5 1-16,2 6 0 16,1 2 0-16,3 5 0 15,3 6 4-15,3 8 5 0,-6 5 1 16,-3 5 4-16,-3 3 6 16,-10 0 2-16,-7 10-5 15,-4-5 0-15,0 0-10 16,-3-5-2-16,-3-3-21 15,0-2-9-15,3-3-27 16,0-3-10-16,3-13-51 16</inkml:trace>
  <inkml:trace contextRef="#ctx0" brushRef="#br0" timeOffset="56">4893 3180 192 0,'-3'29'71'0,"6"-10"-38"0,-3 5-32 0,3-8 16 16,0-1 0-16,3 4 4 15,3-3-5-15,0-3-1 16,0-2-9-16,0-6-2 0,0-2 0 16,0-6-2-16,0-10 1 15,-1-6-7-15,-2 1-1 16,0-6-3-16,0 3 0 15,-3-1 2-15,3 7 4 16,-3 1 1-16,0 6 1 16,0 6-5-16,0 4 1 15,6 6 6-15,0 3 6 16,-3 7-4-16,3-2-2 0,0 6-1 16,0-4-1-16,0 1 2 15,0-9 1-15,0-2-17 16,5-21-58-1,1-6-50 1,0-4 23-16</inkml:trace>
  <inkml:trace contextRef="#ctx0" brushRef="#br0" timeOffset="57">5182 2860 232 0,'-6'0'88'0,"6"3"-48"0,0 15-49 0,0-7 12 16,3 5 0-1,-3 7 3-15,3 15 3 0,0 4 2 16,0 5-5-16,0 6-4 16,0-2 1-16,0-6-2 15,0-3-1-15,0-8-15 0,0-5-7 16,-3-7-82 0</inkml:trace>
  <inkml:trace contextRef="#ctx0" brushRef="#br0" timeOffset="58">5012 3053 236 0,'12'-13'88'0,"6"10"-48"0,6 1-45 15,-12 2 15-15,6 0-6 16,5-3 0-16,4 0-2 15,6 3-2-15,3 0 1 16,-1 0-45-16,-2-2-20 0,-3-4-28 16</inkml:trace>
  <inkml:trace contextRef="#ctx0" brushRef="#br0" timeOffset="59">5462 2733 208 0,'6'3'77'0,"14"7"-42"0,16 14-32 0,-21 3 17 15,3 12 23-15,3 12 12 16,-3 4 2-16,-7 9 3 16,-5 2-33-16,-9 3-4 0,-5-6-2 15,-13 3-8-15,-12-2-2 16,-3-9-44-16,-2-7-20 15,-13-3-116 1</inkml:trace>
  <inkml:trace contextRef="#ctx0" brushRef="#br0" timeOffset="60">2107 3257 88 0,'3'-3'35'0,"-3"3"-18"0,0-2-13 16,0 2 12-1,9 0-7-15</inkml:trace>
  <inkml:trace contextRef="#ctx0" brushRef="#br0" timeOffset="61">2131 3252 198 0,'-3'-3'24'0,"0"0"-4"15,0 1 0-15</inkml:trace>
  <inkml:trace contextRef="#ctx0" brushRef="#br0" timeOffset="62">2107 3241 291 0,'-12'-3'15'0,"0"3"-6"0,0 0-3 0,-3 3-2 16,1 0-5 0,-1 2-1-16,0 6-2 0,3-1 0 15,0 11-2-15,3-2 1 16,0-1 1-16,3 1 2 16,3-1-1-16,3 1 1 15,0-3 2-15,6-3 0 16,0-2 0-16,0-3 0 15,3-3 2-15,0-3 1 16,0-2 3-16,0-2 1 16,0-6-1-16,-3 0-1 15,0-3-1-15,0-2 0 16,0-13 0-16,-1 2 2 16,-2 0-1-16,0 0 0 15,-3-2-3-15,0 2 1 16,0-2-2-16,-3 2-1 0,0-11 1 15,0 6-1-15,1 0 0 16,2 5 2-16,0 3-3 16,0 5 0-16,0 0 1 15,0 6 0-15,0-1-3 16,0 3 0-16,0 3-1 16,0 2 3-16,0 3 0 15,0 0 1-15,0 8 0 16,2 8 2-16,1 5 1 15,0 3 1-15,0 8-5 16,0 2 1-16,0 14 2 0,0-3 3 16,0-3-2-1,6 1-2-15,6-6-3 0,-3 0 1 16,0-6 3-16,3-4 3 16,-3-9-2-16,0 1-2 15,-3-6-16-15</inkml:trace>
  <inkml:trace contextRef="#ctx0" brushRef="#br0" timeOffset="63">2208 3080 192 0,'-6'8'74'0,"3"-6"-40"0,3 1-42 0,0-3 10 16,0 5-1-16,0 0 1 15,0-5-27-15,3 3-12 16,3 2-37-16</inkml:trace>
  <inkml:trace contextRef="#ctx0" brushRef="#br0" timeOffset="64">1809 3225 40 0,'0'-2'16'0,"-3"2"-8"0,6 0 1 0,-3 0 11 0,0 0-5 16,0 0 2-16,0 0-4 16,0 0 0-16,0 0 1 15,0 0 4-15,0 0-10 16,0 0-4-16,0 0-3 15,0 2 1-15,0 1-1 16,0-1 2-16,0-2-4 16,0 0 0-16,0 0 1 15,0 0 2-15,0 0-1 16,0 3-1-16,0-3-2 16,0 3 1-16,0-3 1 15,0 0 2-15,0 0-1 16,0 0-1-16,0 0-2 15,0 0 1-15,0 0 1 0,0 0 2 16,0 0-3-16,0 0 0 16,0 0 1-16,0 0 0 15,3 5 0-15,0 0 2 16,-3 1 3-16,0 4 2 16,0 6-1-16,0 0 1 15,0 0-4-15,0-3 0 16,0 0-1-16,3-2-2 15,-3-1 1-15,0 1-1 16,0-3 0-16,0-3 2 16,0 3-14-16,0-2-5 0,0-4-44 15</inkml:trace>
  <inkml:trace contextRef="#ctx0" brushRef="#br0" timeOffset="65">2202 3101 92 0,'0'-3'35'0,"0"6"-18"0,3-3-2 15,-3-3 13-15,0 3-4 16,0 0 0-16,0 0-2 15,0 0 1-15,3 3-13 16,-3-3 3-16,0 5 3 0,0-5 3 16,0 5 1-16,0-2-7 15,-3 0 0-15,0-1-6 16,0 1-2-16,0 0-2 16,0-3-3-16,0 0-2 15,0 0 1-15,0-3 1 16,3 0 2-16,0 1-3 15,3-1-2 1,3 0-1-16,0 1-2 16,0-1 1-16,0 3 3 0,0 0 1 15,0 0 1-15,0 0 2 16,-3 0-1-16,-3 0-1 16,0 0 7-16,0 5 3 15,-3-2-3-15,0 0 1 16,0-3-5-16,0 0 0 15,0 0-1-15,0-3-2 16,0 0 1-16,0-2-1 16,0 0-7-16,3 0 0 15,0-1 3-15,3 1 2 16,0 2-3-16,3 1 1 16,-3-1 0-16,3 3 2 15,-3 0 1-15,0 0 3 0,0 5-1 16,0 1-1-16,-3-1 5 15,0-2 1-15,-3 2 4 16,0-3 1-16,-3 1-5 16,3-3-4-16,0 0 1 15,0 0 2-15,3 0-7 16,-3-5 0-16,3 0-2 16,3-1-1-16,0 6 1 15,3-2 0-15,0-1 0 16,0 6 0-1,0-1 3-15,0 1 2 16,-6 2 2-16,0-2 5 16,0-1 3-16,-3 1-2 15,0 0 2-15,0-1-6 0,0 1-1 16,0-3-15-16,0 0-8 16,0 0-70-1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8:27.7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2455 12189 84 0,'-9'6'33'0,"9"-6"-18"0,0 0-11 15,0 0 10-15,0 0 7 16,0 0 5-16,0 0 3 15,0-3 2-15,0-2-8 16,0-3-3-16,0-3-12 0,3-5-3 0,0-5-1 16,0-3 0-16,0-7 0 15,-1-6 0-15,4-14 0 16,-6-4-2-16,0-3-2 16,0-3 1-16,0 0 1 15,0 5-3-15,0 3 0 16,0 3 1-16,-6 2 2 15,6 9 5-15,-2 7 6 16,2 6-5-16,0 7-2 16,0 6-3-16,2 2-3 0,7 11-2 15,0 8 1-15,9 8 1 16,-3 8 2-16,6 13-3 16,3 3-2-16,6 7 2 15,2 6 2-15,4 8-2 16,0-5 0-16,-1-1 1 15,-2-2 2-15,-6-11-1 16,-3-5 2-16,-6-8 0 16,-6-5 1-16,-4-5 0 15,-2-6 2-15,-6-5-3 16,-9-3 0-16,-5-7-3 16,-4-4-1-16,-9-4-6 15,-6-6-3-15,0-3 1 16,-8-2 3-16,-4 0 1 0,0 2 3 15,4 6 5 1,-10 3 3-16,10 2 4 0,2 2 4 16,6 1-4-16,6 3 2 15,6-1-5-15,7 0-2 16,8 1-7-16,0-6-1 16,12 0-4-16,9-6 2 15,8-4 3-15,10-9 3 16,9-2-2-16,2 0 0 15,7-5 1-15,3 2 0 16,-1 0 0-16,1 6 0 16,-10 5 0-16,-2 2 0 15,-12 3 0-15,-3 6 0 16,-10 2 2-16,-5 5 3 0,-6 8-2 16,-6 9 0-16,-15 7 5 15,-5 11 3-15,-10 10 2 16,-6 14 3-16,-3 4 2 15,4 4 1-15,-4-1-10 16,3-4-5-16,4-4-3 16,2-5 1-16,6-7-1 15,3-9 2-15,6-2-11 16,3-11-4-16,3-5-30 16,6-3-10-16,3-8-33 15,0-5-55 1,0-5 35-16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4:08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3059 16007 57 0,'0'0'0'0,"0"0"0"0,0 0 0 0,0 0 0 15,0 0 212-15,0 0 36 0,0 11 8 0,-3-1 2 16,3 4-140-16,3 4-28 0,3 6-6 0,-6 2 0 16,9 6 8-16,-6 8 1 0,0 5 1 0,3 5 0 15,-3 6 14-15,3 2 2 0,-6 3 1 0,0 2 0 16,0-2-59-16,2 3-12 0,1-9-3 0,3 1 0 15,-3-6-23-15,3 0-5 0,-3-2-1 0,3-3 0 16,-6-3-8-16,3-2-17 0,0-3 4 0,-3-3 1 16,0-2-131-16,0-3-25 0,6-2-6 0,-6-11-1 0</inkml:trace>
  <inkml:trace contextRef="#ctx0" brushRef="#br0" timeOffset="959.97">3023 15901 687 0,'0'0'30'0,"12"-2"7"0,-3 2-29 0,3-3-8 0,0 1 0 0,0 2 0 16,5-3 40-16,1 3 8 0,-3 3 0 0,3-1 1 15,0 3-11-15,3-2-2 0,0 2-1 0,2-2 0 16,-2 2 33-16,6 1 6 0,0-1 2 0,6 0 0 16,-1-2-36-16,4 2-8 0,6-5 0 0,-1 3-1 15,4-6-8-15,3 3-2 0,5 0 0 0,-2 0 0 0,5-5 11 16,-2 5 1-16,6-3 1 0,2 1 0 0,3-1-19 0,4 0-4 16,-1 1-1-16,10 2 0 15,-7-3-2-15,4-2 0 0,5 2 0 0,-3 0 0 16,1-2-8-16,2 2 12 0,1-2-12 0,5 0 12 15,-12 0 0-15,7 2 0 0,-4-2 0 16,3-3 0-16,1 2 10 0,2 1 2 0,-5 0 1 0,5 0 0 16,-3-3-10-16,4 0-3 0,-1 2 0 0,0 4 0 0,4-4 0 0,-10 1 0 15,3 3 0-15,4-4 0 0,-4 1-12 0,0 2 11 16,-2-2-11-16,-1 2 10 0,4-2-10 0,-1 2 8 16,0 1-8-16,-2 2 8 0,-4 0-8 0,3 0 0 15,-2 0 9-15,2 0-9 0,1 0 10 0,-1 2-2 0,-8 1-8 16,5-3 12-16,3 0-12 0,-2 3 11 15,-10-1-11-15,4 1 10 0,2-3-10 0,1 3 10 16,-4-1-10-16,0 1 10 0,4 0 2 0,-1-1 0 16,1-2 0-16,-1 0 0 0,-2 3-12 0,-4-3-16 15,1 0 4-15,-1 3 1 0,4-3 11 0,-7 2 0 0,1-2 0 16,-4 0 0-16,1 0 0 0,-4 0 0 0,4 0 0 0,-1 0 0 16,-2 0 0-16,-4 0 0 0,1 0 0 0,0 0 0 15,-7-2 0-15,4 2 0 0,-4-3 0 0,1 0 0 16,-3 1 0-16,-4-1 0 0,-2 3 0 0,-3-3 0 15,-3 3 0-15,-4 0 0 0,1 0 0 0,-6 0 0 16,3-2 0-16,-6-1 0 0,-1-2 0 0,-2 2 0 16,-3 0 0-16,0 1 0 0,-3 2 0 0,0-6 0 15,-3 4 0-15,3-3 0 0,-6 2 0 16,0 0 0-16,2 1 8 0,-2-4-8 0,0 4 10 16,0-1-10-16,0-2 23 0,-3 2-2 0,3 3 0 0,-6 0 0 15,0 0-11-15,0 0-2 0,0 0-8 0,0 0 12 0,0 0-12 0,0 8 0 16,-6 3 0-16,0 4 0 0,0 4 8 0,-3 7-8 15,-5 4 11-15,2 4-11 0,-6 6 13 0,3 2-4 16,-3 6-1-16,3 5 0 0,0 7-8 0,3 4 0 16,0-6 9-16,4 6-9 0,-4 2 0 0,6 0 9 15,0 0-9-15,3 0 0 0,0 0 8 0,3-5-8 16,3 0 0-16,-3-3 0 0,3 0 21 0,0-2-2 16,0 0-1-16,3-4 0 0,-3-4-18 0,3-3-16 15,-1-5 4-15,1-3 0 16,-3-3-42-16,3-2-8 15,0-6-2-15</inkml:trace>
  <inkml:trace contextRef="#ctx0" brushRef="#br0" timeOffset="1784.986">3118 17330 1220 0,'-3'-5'27'0,"-9"2"5"0,6 1 2 0,4-1 0 0,-7-2-34 0,9 5 0 0,0 0 0 0,0 0 0 16,0-6 42-16,0 6 2 0,0-5 0 0,3 2 0 15,5-2-21-15,1 3-4 0,0-4-1 0,3 6 0 16,6-2 18-16,-3-1 3 0,6 3 1 0,0 0 0 15,5 0-14-15,4 3-2 0,9-1-1 0,-3-2 0 16,5 0 9-16,10 0 1 0,2 0 1 0,4 0 0 16,3 3-26-16,2-3-8 0,4 0 0 0,5 0 0 15,0 0 15-15,4 0-4 0,2 3-1 0,4-1 0 16,-1-2 0-16,6 3 0 0,1-1 0 0,5-2 0 16,-3 0 1-16,6 0 0 0,4 0 0 0,-7 0 0 15,6 3-3-15,-3-6 0 0,1 3 0 0,2 0 0 16,3-2 13-16,0 2 3 0,-2-3 0 0,-1 1 0 0,3-1-24 0,-6 3 0 15,0 0 0-15,-2-3 0 0,2 3 10 0,0-2-2 16,-3-1-8-16,1 3 12 0,-4-3-12 0,6 3 11 16,-2-2-11-16,-4-1 10 0,0 3-2 0,3-3-8 15,7 1 12-15,-4 2-4 0,-15-3-8 0,7 0 0 16,2-2 0-16,0 2 0 0,-2 1 8 0,-1-3-8 16,-3-1 8-16,9 4-8 0,7-1 0 0,-4 0 0 15,0 1 0-15,0-1 0 0,4 0 0 0,-1 1 8 16,-3 2-8-16,-3 0 12 0,-5 0-12 0,2 0 0 15,0-3 0-15,-2 3 0 0,-4 0 0 0,-3 0 0 16,-2 0-8-16,-7-3 8 0,4 1 0 0,-4-1 8 16,0 1 0-16,-5 2 0 0,-4 0-8 0,-5 0 0 15,0-3 0-15,-4 3 0 16,-2 0-116-16,-4-3-26 0,43-5-5 16,-28 0-1-16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8:32.2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 8072 52 0,'-6'-3'22'0,"6"3"-12"0,0 0 8 0,0 0 14 15,0 0-1-15,0 0-1 0,0 0-10 16,0 3-2-16,0-3-9 15,3 3-1-15,6-1-4 16,3 1 4-16,6 0 4 0,2-1-4 16,4 1-2-16,6 2 1 15,-3 0 0-15,0 1-1 16,2-1 1-16,4 0-2 16,3-2 0-16,0-3 1 15,2 0 3-15,7 0-2 16,6 0 1-16,-1 0-5 15,-5 0-2-15,2 0 2 16,4 0 0-16,0-3 1 16,-1 1 0-16,4-1-2 15,5 0-2-15,4 1-2 16,-13-1 1-16,1 0 3 16,3 1 1-16,-1-1-1 0,-2-2 1 15,-1 0-2-15,7-1 2 16,2 1-4-16,-2 2 0 15,-6 1 1-15,-1-1 0 16,1 0 0-16,-1-2 2 16,1 0-1-16,3-3-1 15,2 3 1-15,-2 2-1 16,-4 0 0-16,-5 1 0 16,0 2 0-16,-1 0 0 15,1-3 0-15,0 3 0 16,-4-3-3-16,4 1 2 15,6-1 3-15,-1 0 1 16,-2 3-4-16,-7-2 1 16,4 2 0-16,0 0 2 0,5 0-1 15,-8 0-1-15,-3-3-2 16,2 0 1-16,4 1-1 16,3 2 0-16,-1 0 4 15,-5 0 1-15,-3 0-4 16,-1 2 1-16,1-2 0 15,0 0 0-15,-1 0 0 16,-2 0 2-16,0-2-3 16,3-1 0-16,2 3 1 15,1 0 0-15,0 0 0 16,-4 0 0-16,-5 3 0 16,-3-1 2-16,2 1-1 0,1 0 2 15,0-3-7-15,0 0 1 16,-4 0 3-16,1 0 4 15,0 0-3-15,3 0-3 16,-1 0 1-16,4 0 2 16,-3 0-2-16,0 2 0 15,-4 1 1-15,-2 0 2 16,-3-1-1-16,-3 1-1 16,3 0-2-16,0-1 1 15,-1 1 1-15,1 0 0 0,0-1 0 16,0 1 0-16,-3 0 0 15,-4-1 0 1,-5 1 0-16,-3-1 0 0,-3 1 0 16,0 0 0-16,-12 2 0 15,-6 0 0 1,-6 1 2-16,-5-4-1 16,-4 1-1-16,-3 0-2 15,-12-3 1-15,-14 0 1 16,-1 2 0-16,-8 1 0 15,-7 2 0-15,10-5 0 16,-12 0 0-16,-7 3 0 16,4-1 0-16,2 4 0 0,-2-4 0 15,8-2 0-15,-5 0 0 16,-3 0 2-16,5 0 1 16,-2 3-1-16,-4 0-2 15,10-3 1-15,-6 0 1 16,-7 0-1-16,4 2-1 15,5 1 1-15,1 0 1 16,8-3-3-16,4 2 0 16,-7 1 1-16,-2 0 0 15,2 2 0-15,4 0 0 16,-1 0 0-16,1 1 0 16,8-4 0-16,-5 1 2 0,-1 0-1 15,-2 2-1 1,5-5 3-16,4 5 2 0,-1 1-4 15,0-1-1-15,7 0 0 16,5-8 0-16,1 3 0 16,-4 0 0-16,-3 0 0 15,-2 6 2-15,5-1-1 16,3 0 2-16,1 1-4 16,-4-1-2-16,0 0 4 15,7 1 1-15,5-1-3 16,-3-8-1-16,-2 6 1 15,-7-1 0-15,0 4 1 16,1-1 2-16,5 0-3 16,0 1 0-16,0 2 1 15,1-3 2-15,2 0-1 16,3 3 2-16,7-3-4 16,2 1 0-16,3-1 1 0,3-2 0 15,6-1 0-15,0 1 0 16,3 0 0-16,3-3 0 15,3 0-3-15,3 0 2 16,3 5-4-16,3 0 1 16,3 0 4-16,6 1 2 15,12-1 2-15,9-5 0 16,2 0-5-16,16 0 1 16,14 0 0-16,-5 3 2 15,8 2-3-15,1-5 0 16,-1 0 1-16,15 0 2 15,1 0-1-15,-4 0-1 16,0 0 1-16,-2-3-1 0,8 1 2 16,0 2 1-1,-11 5-4-15,-1-5 1 0,1 0-2 16,-4 0 0-16,9-3 2 16,-2 1 0-16,-10 2 0 15,1 0 2-15,-1 0-3 16,-5-3 0-16,5 0 1 15,6 1 0-15,-5 2 0 16,-10 0 0-16,4 2 0 16,2-2 2-16,-8-2 1 15,2-1 1-15,10 0-5 16,-7-2-1-16,-8 2 1 0,2 1 0 16,-2-1 1-16,-1-2 2 15,-2 0-1-15,3 2-1 16,2 0 1-16,-2 1 1 15,-4-1-3-15,-8 0 0 16,0 1 1-16,-1 2 2 16,4-3-1-16,-7 3-1 15,1-3 1-15,6 1-1 16,2 2 0-16,1-3 0 16,-3 3 0-16,-10-3 0 15,-2 1 0-15,-3 2 2 0,-1 0-17 16,-2-3-4-1,-3 3-95-15</inkml:trace>
  <inkml:trace contextRef="#ctx0" brushRef="#br0" timeOffset="1">9819 9097 88 0,'-3'0'35'0,"6"7"-18"0,-3-7-9 0,0 0 11 16,3 2-7-16,-3-2 5 16,5 8-1-1,1-2 0-15,0-1 0 16,2-1-4-16,3-2 0 16,-3 2-7-16,6 0 1 0,0-2 4 15,3 5-4-15,0-1 2 16,-3-2-3-16,3-2 0 15,0 1-1-15,1 1 0 16,5-2-5-16,-1 2-1 16,1 0 3-16,-1 1 3 15,0-2 1-15,3 0 0 16,1 3-3-16,-1 1 1 16,0-4-2-16,0 0-1 15,-3 1 1-15,4-2 1 0,-1 2-1 16,-3-1-1-16,0 0 1 15,3 0 1-15,1 1 1 16,-1-4 1-16,3 2 0 16,-1 2 2-16,2-4-3 15,-1 2 0-15,0 2-1 16,2-1 1-16,1 0-4 16,-3-3 0-16,3 0 1 15,-1 0 0-15,1 0 2 16,0 0 1-16,3 0-1 15,-1 0 1-15,0 0-4 16,1 0 0-16,-1 0 1 16,1 3 0-16,-3 1 6 15,0-2 4-15,-1-2-8 0,4 0 0 16,-1 0-2-16,1 0 2 16,2 0 1-16,0 0 1 15,-2 0 2-15,-1 0 1 16,4 0-3-16,-4 0-1 15,-2 0-1-15,-3 0 1 16,3 0-2-16,-3 0-1 16,-3 0 3-16,2 0 2 15,1 0-2-15,-2 0-2 16,-1 0 2-16,-1 0 0 16,5 0-1-16,-1 0 1 15,0 0-2-15,-3 0-1 0,0 0 1 16,3 0-1-16,-3 0 2 15,0 0 3-15,0 0-2 16,0 0 0-16,1 0-1 16,2 0 1-16,0 0-2 15,-4-2-1-15,2-2 1 16,2 1-1-16,-3 3 0 16,2 0 0-16,1 0 2 15,-2 0 1-15,-1 0 1 16,0 0 0-16,0 0-2 15,3 0-2-15,-3 0 1 16,9-3 1-16,-4 0 1 0,7-1 3 16,-3 2-3-1,-1-2-2-15,0 2 0 0,1-2-1 16,0 4 0-16,-1 0 2 16,-2 0-1-16,-3 0 2 15,3 0-2-15,-1 0 2 16,1 0-2-16,-3 0-1 15,3-3 1-15,2 3 1 16,-2-3-1-16,0 0-1 16,0 3-2-16,1 0-1 15,2 0 2-15,0 0 0 16,-6 0 1-16,5 0 0 0,-2 0 0 16,0 0 2-1,-3 0-1-15,2 0-1 0,1 0-2 16,3 0 1-16,-4 0 1 15,1 0 0-15,3-4 0 16,-1 4 2-16,0 0-1 16,-2 0 2-16,0 0-4 15,0 0 0-15,-1 0 1 16,-2 0 2-16,3-2-1 16,3-2 2-16,2 4-4 15,-2-3-2-15,-1 3 2 16,0 0 0-16,4 0 1 15,-1 0 2-15,-2 0 1 16,-4 3 1-16,7-3-7 0,-3 4-2 16,-2-4 4-16,-1 0 2 15,3 0 1 1,0 0 1-16,-1 0-4 0,1 0 0 16,-1 0 1-16,3 0 0 15,-2 2-3-15,-3 2 2 16,-3-1 1-16,-1-3 0 15,1 3 0-15,0-3 2 16,3 0-1-16,-3 0-1 16,5 0 1-16,-2 0 1 15,0 0-3-15,2 0-2 16,4 0 2-16,-1 0 2 16,-3 3-2-16,1 1 0 0,0-2 1 15,-3 2 0 1,-1-2 0-16,1-2 0 0,0 0 0 15,0 0 2-15,2 0-1 16,3 0-1-16,-2 0 1 16,-1 0-1-16,3 0 0 15,-2 4 0-15,0-4 0 16,-4 3 0-16,1 0-3 16,0-3 2-16,-3 3 1 15,2-3 0-15,1 0 0 16,0 4 2-16,0-4-1 15,-1 2 2-15,1-2-4 16,3 4-2-16,0-1 4 0,-4 0 1 16,1 0-3-1,0-3 1-15,-1 4-2 0,1-2 0 16,2-2 2-16,-2 0 2 16,5 0-3-16,-2 4 0 15,0-4 1-15,-1 2 0 16,3 2 2-16,1-1 1 15,-4 0-4-15,-3 0-1 16,4-3 1-16,0 4 2 16,0-4 0-16,-7 0-1 15,10 0 1-15,-4 0 1 16,-3 0-1-16,1 0-1 16,3-4 1-16,0 4-1 15,-4 0 0-15,1 0 0 0,0-3 0 16,-6 3 0-16,0 0-3 15,0 0 2-15,0 0 1 16,1 0 2-16,2-3-1 16,2 3-1-16,4-3 1 15,-3 3-1-15,0-4-3 16,4 4 2-16,2 0 1 16,-3 0 2-16,-4 0-1 15,3 0-1-15,-2 0 1 16,-2 4 1-16,3-4-1 15,-1 0-1-15,0 0 1 16,5 0-1-16,-5 0 0 16,-3 0 0-16,9 0-3 15,-7 0 0-15,-2 0 2 16,6 0 2-16,-12 0 0 0,6 0 2 16,-3 0-4-16,-3 3 0 15,-2-3 1-15,0 0 0 16,-3 0 0-16,-6 0 2 15,-1-3-14-15,-1-1-5 16,-1-2-62-16,-8 4-25 16</inkml:trace>
  <inkml:trace contextRef="#ctx0" brushRef="#br0" timeOffset="2">4949 13133 80 0,'0'-6'33'0,"0"6"-18"0,3-10-5 0,-3 7 12 15,6 1-6-15,-3-1-1 16,3 0-7-16,0 1-3 16,0-1 0-16,3-2 1 15,3 2 1-15,2 0 3 16,4 1-5-16,3-1-1 0,0 0 0 15,0 3-5-15,0 3 1 16,0 8 2-16,-1 7 1 16,1 1 3-16,-3-3 1 15,-3 5 1-15,-3 0 2 16,-3 8-5-16,-3 5-1 0,-3-4 0 16,0-1 2-16,-3 2-1 15,0 1 0-15,-3 3-3 16,0 2-2-16,0 5 1 15,0-2-1-15,0-1 0 16,0-2 0-16,3 6 0 16,0-1 2-16,3-2-1 15,3-6-1-15,0 0 1 16,3-2 1-16,3-5-3 16,5 4-2-16,4-4 4 15,0-3 1-15,-3-1-3 16,0-4 1-16,-3 0 0 15,0-6 2-15,-4-8 1 16,1 3 1-16,-3-8-2 0,-3 0-2 16,0 11 3-16,-3-9 0 15,0-2 3 1,-3-2 3-16,0 4 2 0,-3-2 1 16,0 0-2-16,-3 0 1 15,-3 6-4-15,-6-1 1 16,-5-3-3-16,-1 9 0 15,0-3-10-15,0 5-4 16,3 0 5-16,0 6 3 16,1-1 2-16,2 12 2 0,3 1-2 15,3 1 2 1,3 2-4-16,3 11-2 16,0 8 2-16,0 6 0 15,3 4 1-15,0-2 0 0,-3-3 2 16,0-5 3-16,0-3-4 15,-3-2-3-15,-3-3 3 16,-3 0 3-16,-3-11 3 16,-11 6 3-16,-4-8-3 15,-6-6-2-15,-15-2-13 16,4-8-8-16,-1-3-44 16,9-8-21-16,7-5-16 15</inkml:trace>
  <inkml:trace contextRef="#ctx0" brushRef="#br0" timeOffset="3">5988 13969 92 0,'12'-13'35'0,"-27"13"-18"0,3-3-2 16,12 0 13-16,-3 1-2 15,-3 2-1-15,-3 2-7 16,-3 4-3-16,-3 4-9 16,0 6-4-16,-5 10-1 0,2 1-1 15,-3-1 2-15,6 1-1 16,6 2-1-16,6-8-2 0,6 6 1 16,3-6 1-16,3-5 0 15,0-8 0-15,3-8 0 16,0-3 2-16,0-5 1 15,0-3-6-15,-1-4 0 16,-2-7 1-16,0 6 1 16,-3-7 1-16,-3 9 2 15,0 1-1-15,0 3 2 16,0 7 4-16,-3 3 6 16,3 8-7-16,0 5-1 15,0 0-5-15,0 3-3 16,0 0 2-16,6-3 2 0,0 1-7 15,0-6-40 1,3-3-55 0,3-5 13-16</inkml:trace>
  <inkml:trace contextRef="#ctx0" brushRef="#br0" timeOffset="4">6110 13733 156 0,'-6'14'57'0,"6"17"-30"0,0-2-21 0,0-13 17 16,0 5-1-16,0 6 2 16,0-1-11-16,0 17-5 15,0-6-5-15,3-3-3 0,3-5 1 16,0 3-21-16,3-6-7 15,0-7-24 1,0-3-47-16,2-11 17 16</inkml:trace>
  <inkml:trace contextRef="#ctx0" brushRef="#br0" timeOffset="5">6297 13969 152 0,'-9'0'57'0,"9"5"-30"0,0 3-36 15,-5-3 7-15,5 11 3 16,2 0 4-16,1 3 6 16,0 2 4-16,3-3-8 15,0 1-2-15,0-3 1 0,3-3-3 16,0 0-2-16,0-5 2 16,3-3 0-16,-3-5 1 15,3-2 0-15,-3-4-2 16,0-2-2-16,-3-2 1 15,0 5 1-15,-3-3-1 16,0 8-1-16,-3 0-2 16,0 0 1-16,3 8 1 15,-1-3 0-15,1 8-3 0,6-5 2 16,0-3 1 0,3 1 2-16,0-6 10 0,0-6 7 15,0 1-1-15,0-6 1 16,-3 1-6-16,-3-3 0 15,0-1 1-15,-3-7 1 16,-3-3-11-16,-3 6-1 16,0-3-5-16,-6 10-2 15,0 1-13-15,3-1-6 16,0 8-19-16,3 1-6 16,3 2-37-16,6 0-22 15,3 0 50-15</inkml:trace>
  <inkml:trace contextRef="#ctx0" brushRef="#br0" timeOffset="6">6711 13929 160 0,'-3'-3'60'0,"0"3"-32"0,-12 0-20 16,12 3 18-16,-3-3-9 15,-3 8 1-15,1-3-13 16,-1 9-3-16,-3 9-2 15,3 4 2-15,0-1 3 0,3 1-9 16,3-6-2-16,3 5 5 16,6-7 2-16,0-1-2 15,3-10-1-15,0 6-8 16,6-9-2-16,2-5-4 0,-2-5-3 16,-3-9 2-16,0 6 0 15,-3-2 10-15,-3-6 3 16,0-5 6-16,-9 0 1 15,0-1 10-15,0 9 3 16,0 0-1-16,3 8-1 16,0-3 0-16,0 2 2 15,6 12 2 1,0 4-6-16,3 4-2 16,0 1-8-16,0-1-1 15,0 4 1-15,0-2 1 16,-1 0-8-16,4-3-4 0,-3-5-28 15,0 3-12 1,0-9-16-16,0 4-25 16,0-12 31-16</inkml:trace>
  <inkml:trace contextRef="#ctx0" brushRef="#br0" timeOffset="7">6875 13974 152 0,'0'-5'57'0,"0"5"-30"0,3 8-27 15,-3-8 28 1,9 10 1-16,0 6-8 16,0 5-3-16,0-5-10 15,-1 8-5-15,1-3-2 0,0-5-4 16,0-5 2-16,0 2-21 16,0 0-10-16,3-5-20 15,0-3-42-15,3-7 15 16</inkml:trace>
  <inkml:trace contextRef="#ctx0" brushRef="#br0" timeOffset="8">7104 13926 136 0,'-9'3'52'0,"6"2"-28"0,0 9-26 0,0-6 9 15,-3 18 12-15,-3 6 10 0,0 0-6 16,-3 7-4-16,1 1-10 15,-1 0-4-15,0 2-1 0,3-2-7 16,0-3 0-16,3-6-19 16,0-4-6-16,3-1-73 31</inkml:trace>
  <inkml:trace contextRef="#ctx0" brushRef="#br0" timeOffset="9">7259 13942 104 0,'-6'0'38'0,"3"0"-20"0,-3 6-4 0,3-4 15 16,-3 4 3-16,0 1 4 16,-6-1-16-16,3-1-6 15,6 3-9-15,3 3-6 0,0 2-2 16,6 3 4-16,3 0 1 16,0-1 4-16,0-1 1 15,0 7 8-15,-3-5 4 16,-3 0 4-16,-6-1 1 0,-3 1-7 15,-9-2 0-15,-6-1-8 16,-3-8-3-16,1-2-8 16,-1-3-3-16,3 0-29 15,6-3-10-15,6-5-68 16</inkml:trace>
  <inkml:trace contextRef="#ctx0" brushRef="#br0" timeOffset="10">8003 13969 124 0,'0'-3'46'0,"0"3"-24"0,-3-3-13 0,0 3 16 16,0-2-1-16,-3-3 3 15,-3 5-4-15,-3 0-2 16,-3 0-11-16,0 0 0 0,1 7 1 16,-4-1-9-16,-3 15-2 15,3 0-4-15,3 3 3 16,3 2-5-16,9-2 2 15,6 0-3-15,3 0 2 16,6 5 3-16,3-8 3 16,6-2 0-16,3-6 2 15,-1-5-9-15,4 0-3 16,3-8-28-16,0-8-14 16,0-5-24-1</inkml:trace>
  <inkml:trace contextRef="#ctx0" brushRef="#br0" timeOffset="11">8155 13768 152 0,'-6'16'57'0,"6"-1"-30"0,0 9-23 16,0-5 15-16,0 10 6 15,0 13 5-15,0 6-5 16,0-1-3-16,0-2-12 16,3-5-4-16,0-8 0 0,0-6-5 0,0 1-1 15,0-11 0 1,0-11-3 0,3-10 2-16,-3-11-6 15,3 3 0-15,2-14-2 0,1 6 3 16,0-3 4-16,3 6 1 15,0 7 1-15,3 6 0 16,0 10 2-16,0 6 1 16,-3 2 5-16,-3 3 3 15,0 2-2-15,-3 6 2 16,-1 3-6-16,-2-6-3 16,0-5-10-16,0-3-5 0,0-3-35 15,0-2-14-15,0-13-28 31</inkml:trace>
  <inkml:trace contextRef="#ctx0" brushRef="#br0" timeOffset="12">8446 14024 200 0,'0'3'77'0,"3"-3"-42"15,6 21-41-15,-3-16 12 0,0 6-4 16,3-3 3-16,0 0 9 15,3 0 5-15,3-3-9 16,0-2 1-16,-3-3 0 0,0-3-6 16,0 0-1-16,-1-2-2 15,-2-5 1-15,-3-4-2 0,-3 1-1 16,-6 0 3-16,-3 2 0 16,-9 1-1-16,1 2-2 15,-4 5 1-15,0 8 1 16,-3 9-6-16,3 2-1 15,0-1 4-15,6 7 2 16,3-4-2-16,4 1-1 16,5 7 1-16,5 1 0 15,4-6 1-15,6-5 2 16,9-3-14-16,0-5-7 16,3 2-32-16,0-7-13 15,-1-8-21 1</inkml:trace>
  <inkml:trace contextRef="#ctx0" brushRef="#br0" timeOffset="13">8765 14006 156 0,'-24'-24'57'0,"18"24"-30"0,-12 8-12 16,9 0 18-16,0 5-18 16,-2 0-6-16,-4 3-4 15,0 5-1-15,0 3-2 16,6 0 1-16,0 2 2 0,6 1-2 15,6-3-2-15,6-3-3 16,3-5-1-16,6 2-3 16,6-10 1-16,2 3-8 15,1-9-2-15,0-2-14 16,0-13-4-16,-3-3-12 16,-1-2-30-16,-5-3 14 15</inkml:trace>
  <inkml:trace contextRef="#ctx0" brushRef="#br0" timeOffset="14">8866 13813 160 0,'-3'-6'60'0,"3"9"-32"0,3 0-28 0,0 2 10 16,0 6 7-16,0 4 4 16,3 12 0-16,3 7 2 15,-3 9-13-15,-3 2-1 0,0-3-2 0,0 0-3 16,0-2-1-16,0-8-3 15,0-3-1-15,0-8-19 16,-3-5-9-16,3-3-29 16,0-5-51-1,3-8 21-15</inkml:trace>
  <inkml:trace contextRef="#ctx0" brushRef="#br0" timeOffset="15">9083 13982 116 0,'-8'0'46'0,"2"5"-24"0,-3 1-15 15,3 2 15-15,-12 5 9 16,-3 0 5-16,-3 6-1 16,0-4-1-16,1 1-19 0,2 0-5 0,6-3-2 15,3 1-2-15,9-1 1 16,9 0 0-16,6 6 3 15,9-6-5-15,8 0-1 16,7-2-18-16,0 2-5 16,6 0-37-16,-1-5-14 15,1 3-21 1</inkml:trace>
  <inkml:trace contextRef="#ctx0" brushRef="#br0" timeOffset="16">9712 13728 148 0,'-18'-16'55'0,"12"11"-30"0,-18 2-12 0,12 6 17 16,0 2-11-16,0 3-1 16,0 5-10-16,0 8-3 15,0 6-3-15,4 10-2 0,2 8 3 16,3 5-4-16,3 0-2 16,3-2 6-16,0 0 3 15,2-6-6-15,-2-5 1 16,0-5-23-16,-3-8-8 0,0-8-47 31,0-3-26-31,-3-5 44 0</inkml:trace>
  <inkml:trace contextRef="#ctx0" brushRef="#br0" timeOffset="17">9444 14027 168 0,'0'-3'66'0,"14"3"-36"0,4-10-37 15,-6 7 8-15,0-2-5 16,3 2 3-16,3 1 0 16,6-1 3-16,0 0-1 15,-4 1-3-15,1 7 1 0,-6 3 1 16,0 5 0-16,-6 3 0 16,-3 2 2-16,3 1 1 15,-6 2 3-15,-3 6 6 0,0-4 4 16,3 4-4-1,3-6 1-15,3-2-4 0,3-6 0 16,2-5 6-16,4-3 2 16,0-13-2-16,0-3-1 15,0-2-2-15,-6 0 2 16,-3-3-3-16,-3-8-1 16,-6 3-4-16,-6-5-1 15,-6 2-1-15,-3 3 2 16,0 2-10-16,0 6-4 15,3 5-27-15,3 0-10 0,3 3-32 16,3 0-51 0,3 2 33-16</inkml:trace>
  <inkml:trace contextRef="#ctx0" brushRef="#br0" timeOffset="18">9848 14067 132 0,'12'42'49'0,"-9"-31"-26"0,3 7-16 16,0-5 13-16,0 1 3 15,-3-1 6-15,0-3-1 16,-3 1 1-16,-3-3-16 16,3-5 10-16,-3-6 15 0,3-5-9 15,0-3-13 1,3-2-5-16,6-5-9 0,3-1-2 16,3 1-5-16,6-1 1 15,3 3-11 1,-4 3-6-16,7 2-74 15,9 3-61-15,0 1 54 16</inkml:trace>
  <inkml:trace contextRef="#ctx0" brushRef="#br0" timeOffset="19">10384 13805 188 0,'-3'0'71'0,"3"2"-38"0,-12 9-34 0,9 0 15 15,-3 4 3-15,0 12 4 16,0 18-2-16,-2-5 1 16,2 5-11-16,3-8-5 0,0-8-1 15,0 0-2-15,0-3 2 16,3-5-18-16,0-2-4 16,-3-6-20-16,0-10-5 15,0 2-19 1,0-5-34-16,0-5 26 15</inkml:trace>
  <inkml:trace contextRef="#ctx0" brushRef="#br0" timeOffset="20">10396 13852 180 0,'0'-8'68'0,"3"6"-36"0,3 2-29 15,-3 0 17-15,3 2 1 16,0 4 4-16,3 7-4 15,0 8-1-15,0 11-11 16,6 5-3-16,-6 3 0 0,-1 2-1 16,1-2 2-16,0-9-4 15,3-2-2-15,-3-2 0 16,3-11 1-16,0-6-1 16,0-7 2-16,0-6-2 15,-3-7 2-15,0-3 0 16,0-14 1-16,-1-7-2 15,-2-3 1-15,0-3-2 16,0 6-1-16,0 2 1 0,-3 0 1 16,0 11-3-16,-3 5-2 15,0 3-7-15,0 2-2 16,0 1-35-16,0 7-16 16,0 0-41-1</inkml:trace>
  <inkml:trace contextRef="#ctx0" brushRef="#br0" timeOffset="21">10762 13852 184 0,'0'3'71'0,"0"8"-38"0,-3 7-36 15,3 1 11-15,-3 2 7 16,0 16 5-16,3 0 3 15,0 0 1-15,0 3-13 16,3-9-4-16,3 1-3 0,0-5-2 16,6-9-2-16,3-7 9 15,0-9 4-15,3-7-4 16,0-8-3-16,-1-3-6 16,1-13 0-16,-3-6 0 15,0-2 0-15,-3 0 0 0,-3 6 0 16,0 1-3-1,-3 7 2-15,-3 4 1 0,0 6 0 16,-3 5 0-16,0 5 0 16,0 9 0-16,0 7 2 15,0 5 1-15,0 11 1 16,0 1-2-16,3 1 1 16,0-2-4-16,3-2 0 15,0-3 1-15,0-3 0 16,2-8-25-16,1 0-8 15,3-7-34-15,0-1-12 16,3-5-8-16</inkml:trace>
  <inkml:trace contextRef="#ctx0" brushRef="#br0" timeOffset="22">11110 13868 236 0,'-8'-10'90'0,"8"10"-48"0,0 5-53 15,0-5 11-15,0 8 3 16,0 5 5-16,-3 6 10 16,0 7 6-16,0 6-13 15,3 0-1-15,-3-1 0 0,3-2-6 16,-3 3-2-16,3-5 1 16,0-1 0-16,0 1-1 15,3-14-2-15,3 0-2 16,3 0 1-16,5-7 1 15,1-1 2-15,3-3-6 0,0 1-1 16,3-6-16 0,3 1-4-16,-1-3-33 0,1 5-13 15,-3-3-23 1</inkml:trace>
  <inkml:trace contextRef="#ctx0" brushRef="#br0" timeOffset="23">11352 13831 188 0,'0'-5'71'0,"0"5"-38"0,0 0-39 0,-3 5 34 15,0 8-7-15,-3 6 3 16,0 10 0-16,-3 8-13 15,-3 3-2-15,3 5 1 0,3-6-4 16,0-2-1-16,3-5-2 16,6-5 0-16,3-3 2 15,3-9 4-15,3-1-2 16,3-6-2-16,3 2-7 16,5-2-3-16,4 0-18 15,-3-3-8-15,-3-5-43 16,3 6-61-1,-4-6 29-15</inkml:trace>
  <inkml:trace contextRef="#ctx0" brushRef="#br0" timeOffset="24">11697 14210 216 0,'-12'13'82'0,"12"-13"-44"0,0 13-29 0,0-5 22 15,0-8-17-15,0-3-9 16,0 3-6-16,0-5 0 16,0 5-40-16</inkml:trace>
  <inkml:trace contextRef="#ctx0" brushRef="#br0" timeOffset="25">11798 13649 244 0,'0'-3'90'0,"-3"6"-48"0,0 5-51 16,0 2 14-16,0 14 12 15,-6 5 9-15,0 3 0 0,-3 5 2 16,0 0-16-16,1 0-5 0,-1 0-2 16,3 0-32-1,3-5-12-15,0-8-169 16,15-6 85 0</inkml:trace>
  <inkml:trace contextRef="#ctx0" brushRef="#br0" timeOffset="26">11661 14188 144 0,'0'-2'55'0,"3"2"-30"0,0 2-16 0,-3-2 16 0,3 3 1 15,0 5 4 1,0-3-3-16,0 1 1 0,0-1-16 15,-3-5 0-15,0 5-1 0,-3-2 0 16,0 2 1-16,0-5 0 16,-3 0 0-16,0 0-2 15,0 0 1-15,0 0 0 16,3-5 1-16,0-1-11 16,3-1-3-16,3 4-1 15,3-2 1-15,0-1-1 16,3 1-1-16,-3 2 0 15,0 3 3-15,0 0 0 16,-3 3 1-16,0 5 0 0,-3-3 2 16,-3 1 3-1,0-1 2-15,-3 0 1 16,0-2 2-16,0-3-5 0,0 0-3 16,3 0-8-1,0-3-6-15,3-2-2 16,0 0 0-16,3-1 3 15,-3 1-22-15,0 0-10 16,0-1-73 0</inkml:trace>
  <inkml:trace contextRef="#ctx0" brushRef="#br0" timeOffset="27">9443 1064 104 0,'-6'-11'38'0,"9"6"-20"0,-3-3 7 0,0 5 20 15,0 1 6-15,0-1 7 16,0 3-28-16,0 0-12 16,3 8-11-16,-3 3-1 0,0 15 3 15,-3 1-1-15,0 7 1 16,0 6-3-16,-3-1-1 0,3-2-3 15,0 0-2-15,3 0 1 16,-3-7 1-16,3-4-1 16,0-10-1-16,0 0 1 15,0-6-1-15,3 1 0 16,3-3 0-16,3-11 2 16,6-2 1-16,6-3-4 15,3-3 1-15,-1 3-2 16,1 1 0-16,0 1 2 15,-3 1 0-15,0 0-3 16,-3 2 2-16,-4-2-21 16,-2 2-8-16,-9-2-86 15</inkml:trace>
  <inkml:trace contextRef="#ctx0" brushRef="#br0" timeOffset="28">9544 1318 148 0,'-21'0'57'0,"18"0"-30"0,-9-3-14 0,9 3 19 0,1-2-3 16,2-1 1-16,5-5-11 15,4-5-4-15,3-6-8 16,6-7-1-16,6-3 4 0,12-6 3 16,5-10 4-16,10 0-3 15,6-5 0-15,-1 2-6 16,-2 6 0-16,-4 8 1 16,1 5 2-16,-4 5-3 15,-5 3-3-15,-3 2-2 16,-6 6 0-16,-4 0-13 15,-2-1-3-15,-3 1-47 16,0-3-18-16,-3 0-37 16</inkml:trace>
  <inkml:trace contextRef="#ctx0" brushRef="#br0" timeOffset="29">10601 381 132 0,'0'-2'52'0,"0"4"-28"0,0 1-15 0,0 5 14 15,0-3-7-15,3 8 1 16,-3 11-6-16,0 5 1 16,0 3-7-16,-6-6 1 0,6-2 1 15,-6-5 1-15,9-3 2 16,0-3-5-16,-3-3-3 15,3 1 3-15,-3-11 4 16,0 0-3-16,0-5-1 16,0-1-2-16,0-9-3 15,0-9-2-15,0 3-1 0,3-1-1 16,3 4 3 0,3-1 0-16,-3 4 1 0,0 1 0 15,0 4 0-15,3 2-3 16,-1 5 0-16,1 8-1 15,0 3 3-15,-3 11 2 16,0 7 2-16,-3-2 1 16,0 0 2-16,-3-5-3 15,0-4 0-15,0-1-1 16,3-1-2-16,0-11 3 16,-3-2 2-16,6-2-4 15,0-3-1-15,3-17-2 16,0-4 0-16,3 2 2 15,0 3 0-15,3 2-5 0,2 4 1 16,7 4 4-16,-3 6 2 16,-3 5-3-16,0 5 1 15,-3 8 0-15,0 8 2 16,-4-2-1-16,-2-1 2 16,0 1 0-16,-3-3 3 15,0-3-3-15,-3-2-2 16,0 2-20-16,3-11-8 15,0 1-37 1,0-3-51-16,3 0 25 16</inkml:trace>
  <inkml:trace contextRef="#ctx0" brushRef="#br0" timeOffset="30">11146 442 160 0,'-15'-3'63'0,"12"3"-34"0,-3-2-23 16,3 2 15-16,-6 2-5 16,0 4 3-16,-6 2-10 15,0 5-5-15,3 11-3 16,0-3-4-16,3 3 2 0,6-3 1 16,3-3 0-16,0 1-3 0,9-3 2 15,6-6 1-15,-3-4 0 16,3-6-7-1,0-3 0-15,0-5-4 0,-3 0 0 16,0-16-1 0,-3 3 2-16,-3 0 8 0,-4 0 6 15,-2 0-2-15,0 2-1 16,-2 6 4-16,-1 2 4 16,0 3 1-16,0 6 2 15,3 2-6-15,0 5-4 16,0 3-1-16,3 16-1 15,3 0 0-15,-1-1 0 16,1-4 0-16,3-1 0 16,0-2-18-16,0-2-5 15,0-7-57-15</inkml:trace>
  <inkml:trace contextRef="#ctx0" brushRef="#br0" timeOffset="31">11360 209 140 0,'-3'0'55'0,"0"0"-30"0,6 16-27 16,-3-3 11-16,0 11 9 16,0 8 6-16,0 0-4 15,0 7 1-15,0 4-12 16,0-1-5-16,3-2-1 0,0-6-2 15,3-5 2-15,0-8-18 0,0-5-6 16,0-5-52 0,3-9-35-16,0-4 42 15</inkml:trace>
  <inkml:trace contextRef="#ctx0" brushRef="#br0" timeOffset="32">11476 209 148 0,'0'0'57'0,"-3"3"-30"0,6 10-32 0,-3 0 12 16,0 9 18-16,0 1 11 0,0 6-5 15,0 3-1-15,-3 5-17 16,3 3-8-16,0-3-3 0,3-3-2 16,0-5 2-16,6-5-28 15,-3-5-9-15</inkml:trace>
  <inkml:trace contextRef="#ctx0" brushRef="#br0" timeOffset="33">11607 458 136 0,'-12'13'52'0,"9"11"-28"0,0 10-13 0,3-20 15 16,0-1 1-1,3 5 1-15,3-4-13 16,3-1-4-16,3 0-7 16,3-8-1-16,3 1 1 0,2-4 0 0,7-4 2 15,-3-6 1-15,-3-6 3 16,-3-9-1-16,-6 2 0 16,-3-1-1-16,-6 1 0 15,-15 0-7-15,-3 2-2 16,-3 1 2-16,0 5 3 15,3 0-8-15,0 5-4 16,3 2-36-16,3-2-16 16,6 3-35-1</inkml:trace>
  <inkml:trace contextRef="#ctx0" brushRef="#br0" timeOffset="34">11967 392 136 0,'0'0'52'0,"0"0"-28"0,0 0-28 16,-9 0 67-1,-3 5-10-15,-3 3-18 16,1 5-10-16,-4 1-17 16,3 9-7-16,0 4-4 0,6-1 4 15,6-2 3-15,6 0-1 16,6-6-2-16,6-2 0 15,12-5-1-15,2-3-3 16,7-3 0-16,0-5-58 16,5-8-24-16</inkml:trace>
  <inkml:trace contextRef="#ctx0" brushRef="#br0" timeOffset="35">12568 371 112 0,'0'2'44'0,"3"6"-24"0,-3 5-4 0,3-2 18 16,-3 2-5-16,3 8 0 15,-3 6-10-15,0-1-1 16,0-2-11-16,0-8 0 0,0-3 0 16,0-2 3-16,0-1 1 0,0-2-5 15,0-2-2 1,0-6 4-16,0 0 3 15,0 0-6-15,3-6-1 0,0-9 0 16,-3 1 2-16,3 1 3 16,-3-3 2-16,3 3-3 15,0-8-3-15,3 2-2 16,0-5-3-16,6 6-2 16,0 2 1-16,3-2-4 15,0 10 1-15,0-3-3 16,-1 8 0-16,1 3-14 15,0 0-6-15,-3 6-15 16,0 2-4-16,0-6-6 16,-3 4-38-16,0-1 12 15,0 0 38-15,0 3 23 16,-3-5 121 15,0 7-40-31,0-2-10 16,-1 0-19-16,1 0-3 15,9 0-9 1,3-3-12-16,0-2-3 0,-6 2 2 16,0-5-4-16,0-5-1 15,0 2 0-15,-3-2-1 16,-1-3-2-16,-2 3-2 16,-3 0 3-16,-3-6 2 0,-3 8-4 15,0-5-1 1,-8 6-5-16,-4-1-1 0,0 6 0 15,0 2 2-15,0 0 2 16,0 3 1-16,6 0 1 16,0 8 0-16,3 10 0 15,6-10 0-15,3 3 0 16,9-3 0-16,3 0 0 16,6-3 0-16,3-3 0 15,0-2 0-15,2-2-16 16,-2-4-4-16,0-4-32 15,3-9-53 1,3 1 13-16</inkml:trace>
  <inkml:trace contextRef="#ctx0" brushRef="#br0" timeOffset="36">13173 196 156 0,'-6'3'57'0,"6"-3"-30"0,0 5-25 0,0 0 12 16,-6 3 4-16,0 13 3 16,0 8-4-16,3-2-2 15,0 5-9-15,0-1-4 0,0-1-1 16,-3 9-1-16,3-7 2 16,-3-6-3-16,6-4-2 0,0-4-29 15,0-5-14-15,0-2-36 16</inkml:trace>
  <inkml:trace contextRef="#ctx0" brushRef="#br0" timeOffset="37">13027 349 204 0,'-6'-7'77'0,"12"7"-42"0,3-3-41 15,-3 3 14-15,3 0-5 0,0 0 1 16,11 0-2-16,4 3 1 16,0-1-2-16,0 1-7 0,0-1-4 15,-4 1-52 1,-2 0-50-16,-3-1 32 16</inkml:trace>
  <inkml:trace contextRef="#ctx0" brushRef="#br0" timeOffset="38">13274 392 172 0,'-6'8'66'0,"3"0"-36"0,3 8-24 0,0-6 15 16,0 9 0-16,3 4 4 16,-3-4-11-16,6 2-3 15,0-5-5-15,6 0-4 16,9-8 4-1,-4-3-6-15,1-13 0 0,-3-8-5 16,0 3-1 0,-3-3-2-16,-3-2 2 0,-3 4 6 15,0-4 2-15,-3 5 0 16,-3 2-2-16,0 3 3 16,0 3 2-16,-3 2-2 15,3 6 0-15,0 2-1 16,0 3 1-16,0 3-4 15,3 7 0-15,3 3 1 16,0-2 2-16,0-6-3 16,3 0-2-16,-1-2-31 0,1 0-13 15,0-6-44 1</inkml:trace>
  <inkml:trace contextRef="#ctx0" brushRef="#br0" timeOffset="39">13527 410 124 0,'-3'3'49'0,"6"2"-26"0,0 9-16 0,-3-12 13 15,3 6 14-15,0 0 8 16,0 8-17-16,3 8-7 16,0-8-11-16,0-1-5 0,-3-1 1 15,0-4-2-15,0-2-1 16,-6 0 3-16,0-5 2 15,0-3 4-15,9-19-9 16,-3 1 3 0,8-1-1-16,-2 1 0 15,0 4 1-15,0 1-4 16,0 0-2 0,0 2-5-16,0 4-2 0,0 1-35 15,-3 1-15-15,6 2-27 16</inkml:trace>
  <inkml:trace contextRef="#ctx0" brushRef="#br0" timeOffset="40">13723 455 152 0,'-3'11'57'0,"6"-6"-30"0,0 32-27 0,0-26 10 15,0-1 11-15,-3-2 6 16,0 3-9-16,0-3-3 15,0-3-9-15,0-5-4 0,0 0 1 16,0 0-2-16,0-2 2 16,0-6-4-16,3-8-2 15,0-3-7-15,0-5-2 16,3 3 5-16,6 3 1 16,3 2 4-16,0 3 3 15,0 2 6-15,-3 3 6 16,-1 8 2-16,1 0 3 15,0 8-6-15,0 3-2 0,-3 2-3 16,0 5 0 0,-3 9-2-16,-3-3 0 0,0-3-6 15,0-5-1-15,0 0-32 16,0-6-13-16,0 1-53 16</inkml:trace>
  <inkml:trace contextRef="#ctx0" brushRef="#br0" timeOffset="41">14149 384 124 0,'3'-5'49'0,"-3"5"-26"0,3-6 8 0,-3 6 24 16,0 0-1-16,0 0 1 15,-6 0-12-15,-3 0-1 0,0 6-24 16,-3-6-13-16,3 5-4 15,-6 3-3-15,3-6 0 16,4 9 0-16,8-6 0 0,0 6-3 16,5 0 1-16,1-1 0 15,3 6-1 1,0-3 4-16,-3 6 0 0,-3-3 5 16,0-3 2-16,-6 0 9 15,-3 0 2-15,-9-2-6 16,-2-1-2-16,-4-2-27 15,0-8-11-15,0 0-51 16,3 0-24-16,3 0-5 16</inkml:trace>
  <inkml:trace contextRef="#ctx0" brushRef="#br0" timeOffset="42">14798 349 128 0,'0'0'49'0,"3"3"-26"0,0 2-16 0,0 3 13 15,0 0 5-15,0 11 7 16,3-3-8-16,0 2-5 15,3 14-10-15,-1 0-4 0,1-11 1 16,0 0 1-16,-3-5 1 16,0-3 4-16,0 0 3 0,0-7-8 15,0 2-2-15,0 0-1 16,-3-3 2-16,6 0-12 16,-3-5 12-1,0 0 5 1,0 0 3-16,-3-3 0 15,3 1-1-15,-3-9-5 16,0-2-3-16,9-5 0 16,-3-1-1-16,-1 0-5 15,1 1 1-15,-3-9 2 16,3 4 3-16,-3 2-2 16,0-6-2-16,0 6 0 15,0 2 1-15,0 3 1 0,-3 6 1 16,0-1-7-1,-3 3 0-15,0 3-21 16,0 5-9-16,3 5-34 0,0 1-15 16,3 4-20-1</inkml:trace>
  <inkml:trace contextRef="#ctx0" brushRef="#br0" timeOffset="43">15152 410 176 0,'-3'0'66'0,"-12"0"-36"0,6 0-26 0,6 0 15 0,0 0 0 16,-3 3 3-16,0 2-8 15,0-2-3-15,-2 8-6 16,2-4-6-16,3 17-2 0,0-5 2 16,6 2 0-16,3-3-2 15,2-2 2-15,7 0 1 16,3-5 2-16,3-6 5 15,0-5 4-15,3-16-2 16,-3 3 0-16,-1 0 1 16,-5 2 4-16,-3-2 7 15,-3 0 7-15,-6-6-9 16,-6 6-3-16,-6 0-5 16,-3 0-2-16,-6 2-12 15,1 3-5-15,-4 3-16 0,6 2-7 16,3-2-17-16,9 5-142 31,12 0 68-15</inkml:trace>
  <inkml:trace contextRef="#ctx0" brushRef="#br0" timeOffset="44">15354 384 200 0,'3'0'74'0,"-3"0"-40"0,12 3-31 0,-6 2 15 0,0 3 8 16,-3 2 6-1,0 4-8-15,-3-1-1 0,3 5-14 16,-3 6-5-16,0 0-3 0,0-11 1 16,3 3 1-16,0-3-26 15,6-2-84 1,-3-6-44-1,0-5 50-15</inkml:trace>
  <inkml:trace contextRef="#ctx0" brushRef="#br0" timeOffset="45">15378 294 240 0,'-18'-8'90'0,"18"8"-48"0,3-16-56 0,3 16 14 16,0 3-6-16,3-1 1 15,3 4-2-15,3-6 0 16,0 2-45-16,3 1-18 16,6 0-6-16,-1 2-2 15</inkml:trace>
  <inkml:trace contextRef="#ctx0" brushRef="#br0" timeOffset="46">15694 344 192 0,'-12'0'74'0,"6"3"-40"0,-3 2-33 0,0-2 14 16,-9 2-6-16,3 3 0 0,-3 5-5 16,4 3-3-1,2 8 0-15,0 5-1 0,3 0 0 0,6-5-5 16,3 0 1-16,6-3 4 16,6-3 4-16,3-4 3 15,-1-6 3-15,1-6 4 16,3-4 1-16,-3-12-8 15,0-9-2-15,0-1-3 16,-3-5-2-16,-3-3-2 16,-3-2-1-16,0-6-3 15,-6-3 1-15,0 4 3 16,-3 4 1-16,-3-4 1 16,0 4 0-16,0 9 6 15,0 5 4-15,0 7-3 16,0 14-2-16,3 8-2 15,0 6 0-15,3 2 2 16,3 15 2 0,6-2 3-16,3 8-1 0,3 0 2 15,0-2-4-15,2-3-2 16,-2-3-2-16,6 2-3 16,3-7-19-16,0-11-8 15,0-10-43-15,-1 8-18 16,-2-22-7-1</inkml:trace>
  <inkml:trace contextRef="#ctx0" brushRef="#br0" timeOffset="47">16015 111 200 0,'3'0'74'0,"0"0"-40"0,0 0-18 16,0 6 24-16,0 2-8 15,3 5-1-15,-6 3-13 16,0 2-4-16,0 1-8 16,0 2-2-16,0 3 2 0,0-3-5 15,6-3-1-15,0 1-24 16,-3-6-10-16,0-5-39 0,0 0-19 15,3-3-2 1</inkml:trace>
  <inkml:trace contextRef="#ctx0" brushRef="#br0" timeOffset="48">16179 178 220 0,'-9'-6'85'0,"6"9"-46"0,-3-3-46 0,3 0 16 15,-3 3 5-15,-3 2 8 16,-12 3 0-16,1 2 1 16,-1 1-12-16,3 2-9 0,0 0-2 15,0 1-9-15,3-4-4 16,0-2-33-16,3 3-13 0,4-3-42 16</inkml:trace>
  <inkml:trace contextRef="#ctx0" brushRef="#br0" timeOffset="49">15849 183 204 0,'-3'0'77'0,"6"2"-42"0,14 4-39 16,-11-1 13-16,6-2 19 16,6 7 13-16,6 3-11 15,9 1-5-15,2 7-15 16,1-5-6-16,-3-3-1 0,0 0-26 15,-7-2-10-15,1-1-76 16</inkml:trace>
  <inkml:trace contextRef="#ctx0" brushRef="#br0" timeOffset="50">16462 437 144 0,'-3'8'55'0,"3"2"-30"0,0 19-12 15,-3-10 19-15,-3-1-1 16,-3 4 4-16,-3-1-17 16,-3-3-8-16,3 1-6 15,-6-6-15-15,9 0-2 0,-3-5-62 16,12-8-50-1,0-2 43-15</inkml:trace>
  <inkml:trace contextRef="#ctx0" brushRef="#br0" timeOffset="51">16878 21 124 0,'0'0'46'0,"0"6"-24"0,3-4-26 16,0 22 47-16,0 8-16 0,0 0-3 16,-3 5-3-16,0 5-13 15,0-2 7-15,0-3 4 16,0-3-4-16,0-7 0 0,0-6-7 16,0 3-3-16,0-11-2 15,0 0 0-15,0 0-2 16,0-7-1-16,0 2 5 15,0-8 1-15,0 0 0 16,0-6 1-16,0 1-4 16,3-6-2-16,0 1-3 15,3-3 1-15,0-1-1 16,9-2 0-16,-3 3-3 16,6 3 1-16,0 2 2 15,0 8 1-15,2 2-2 16,1 4 2-16,0 4 1 0,-3 3 0 15,-6 3 4 1,-3 3 2-16,-3-6 9 16,-9 3 4-16,-3-3-7 0,-6 6-2 15,0-9-4-15,-6 3-1 16,-9-7-12-16,4-6-3 16,-1 0-15-16,3-3-6 15,3 0-15-15,6-2-4 16,3 0-33-1,6-3-27-15,6 0 43 16</inkml:trace>
  <inkml:trace contextRef="#ctx0" brushRef="#br0" timeOffset="52">17125 323 156 0,'0'-3'57'0,"0"3"-30"0,0 3-23 16,0 2 13-16,6 3 5 15,-3 5 4-15,0 6-8 16,3 0 0-16,0-1-11 16,3 9-4-16,0-9-2 0,0-2 1 15,9-3 3-15,-3-2-4 16,3-17-3-16,0 1-15 16,-1-5-4-16,-2-4-9 15,0-4-2-15,-6-1 16 0,0-5 6 16,-3 3 9-1,-3 5 3-15,0 3 17 16,-3 5 1-16,3 6 3 16,-3 2-8-16,3 8-2 15,-3 5-3-15,9 5 1 16,0 1-6-16,0-1-1 16,0-2 0-16,6-3 0 15,5-2-16-15,-2-6-6 16,3-2-57-1,0-6-46-15,0-7 41 16</inkml:trace>
  <inkml:trace contextRef="#ctx0" brushRef="#br0" timeOffset="53">17545 0 220 0,'-3'3'82'0,"3"7"-44"0,3 6-38 15,0 8 18-15,0 8-3 16,0 2 0-16,0 6-10 16,0 0-2-16,0-1-3 15,0 4 0-15,0-12 2 0,0 1-32 16,-3-8-14-16,0 0-58 16</inkml:trace>
  <inkml:trace contextRef="#ctx0" brushRef="#br0" timeOffset="54">17361 254 260 0,'0'0'96'0,"6"-8"-52"0,20 3-51 0,-11 5 14 15,6 0 6-15,3-3 6 16,3 3-12-16,2 3-5 15,1 2-2-15,6-5-61 0,3-5-23 16,-7 0-20 0</inkml:trace>
  <inkml:trace contextRef="#ctx0" brushRef="#br0" timeOffset="55">18194 294 64 0,'-6'-5'27'0,"12"5"-14"0,-12-14 4 0,6 12 16 16,0-1 5-16,-3 0 2 16</inkml:trace>
  <inkml:trace contextRef="#ctx0" brushRef="#br0" timeOffset="56">18170 262 285 0,'-18'5'33'16,"4"-5"-18"-16,-4 6-5 0,0 7-3 15,0 3-3-15,0 2-3 16,0 4 0-16,6 1-1 16,6-1 0-16,3-4 0 15,9-2-3-15,3-3 2 16,6-5 1-16,6-3 2 16,3-5-8-16,-3-5-1 15,-6-5-3-15,5-4 1 0,-8 1 5 16,-3-5 2-16,0-1 2 15,0-2 2-15,-9 2-1 16,0 6-1-16,0 5 1 16,0-2 1-16,0 15-1 15,0 5-3 1,3 12 1-16,3-1-1 16,-3 16-2-16,9 3 14 15,-6 4 7-15,-3-4 3 16,-3-3 0-16,0 0 1 15,-3 0 1-15,-6-8-6 0,-3-7-1 16,-15-1-9 0,3-8-4-16,-2-13-15 0,-4-13-6 15,3 2-26-15,6-5-11 16,3-2-21 0,6-9-36-16,6-10 33 15</inkml:trace>
  <inkml:trace contextRef="#ctx0" brushRef="#br0" timeOffset="57">18358 342 148 0,'-18'5'55'0,"18"3"-30"0,-3 10-23 0,3-10 12 0,3 3 8 16,6 2 8-16,0 0-13 15,6 1-5 1,0-4-7-16,2-2-2 0,4-3 3 0,0-5-1 16,0-2 2-16,3-4 0 15,-3-4 3-15,-7-3-1 16,-8-1 0-16,-6-2-5 16,-3-5-1-16,-5-3-3 15,-4 3-3-15,-6 5-3 16,3 1-1-16,-3 4-3 15,-3 6 1-15,3-6-13 16,3 8-5-16,6-2-17 16,12 0-51-1,6 0 2-15,6-1 46 16</inkml:trace>
  <inkml:trace contextRef="#ctx0" brushRef="#br0" timeOffset="58">18676 312 148 0,'-12'22'57'0,"18"-14"-30"0,-6 10-21 0,3-10 17 15,3 3 1-15,0 2 5 16,3-5-2-16,0 2-2 16,3-2-13-16,6-2-1 0,3-6 2 0,-3-3 2 15,-4-5 3-15,4 0-6 16,-6-5 1-1,-3 0-6-15,-3-6-2 16,-6-5-2-16,-6 3-3 0,-6 3-8 16,-3 2-5-16,-3 2-18 15,1 7-5-15,-1 1-23 16,3 6-10-16</inkml:trace>
  <inkml:trace contextRef="#ctx0" brushRef="#br0" timeOffset="59">19075 217 160 0,'-9'-2'63'0,"-6"2"-34"0,0 2-14 0,4-2 18 15,-4 5-10-15,0 1-3 16,-3 7-14-16,0 8-3 15,6-2-3-15,3 2 0 0,3 3 0 16,6-3 0-16,3 0 0 16,0-2 0-16,9-6 2 15,-3-5-1-15,15-6-1 16,-3-7 1-16,0-6-1 16,-7-4-3-16,4-12 2 15,-9-2-10-15,-6-5-3 16,-3-3 2-16,-3-14 3 0,-9 6 9 15,-3 8 7 1,6 6 6-16,-2 7 2 0,2 11-8 16,0 7-4-16,3 25-5 15,0 7-1-15,12 9 2 16,3 10 2-16,6 0 2 16,2 2 1-16,4-7-2 15,3-6-2-15,-3 1-70 16,-3-6-59-1,3-11 40-15</inkml:trace>
  <inkml:trace contextRef="#ctx0" brushRef="#br0" timeOffset="60">11113 1014 112 0,'-3'-6'44'0,"3"-10"-24"0,0 24-10 0,0-2 14 16,0-1-9-16,3 8-1 15,0 8-4-15,0 24 1 16,0 0-6-16,0 11 12 0,-3 7 6 15,0-10 0 1,3-5 0-16,-3-8-10 0,3-11-5 16,-3-5 1-16,0-9 2 15,0-9 2-15,0-6 5 16,-3-29-19 0,0-6-10-16,0-2-4 15,0-13-2-15,0 0 1 16,3 5 2-16,3-8 1 15,3-3-1-15,6 14-1 16,3 7 5-16,-1 6 6 0,4 8 3 16,6 8 1-1,-3 5 6-15,3 11 4 0,-3 10 8 16,-7 3 6-16,1 5 0 16,-15-3 1-16,-6 4-3 15,-6-4-2-15,1 1-10 16,-4-4-4-16,0-1-9 15,-3-12 0-15,3-2-34 16,0-5-13-16,3 0-26 16,3-6-47-1,6 1 29-15</inkml:trace>
  <inkml:trace contextRef="#ctx0" brushRef="#br0" timeOffset="61">11393 1027 160 0,'6'18'63'0,"-3"-2"-34"0,0 5-32 0,-3-13 11 15,0 3 16-15,0-3 8 16,0 0-11-16,0-3-4 16,0 0-11-16,0 1-2 0,0-6 0 15,0 0 6-15,0-6 6 16,0-2-8-16,0-5-4 15,3-3-6-15,-1 3 1 16,4-11 1-16,0 3 0 16,3 0-5-16,0 2 1 15,3 6-7-15,3 3-1 16,3 7-28-16,3 3-14 0</inkml:trace>
  <inkml:trace contextRef="#ctx0" brushRef="#br0" timeOffset="62">11643 971 140 0,'-12'0'52'0,"6"21"-28"0,-6-5-11 15,6-8 17-15,0 3-11 16,0-1-3-16,0 4-7 16,0-1-1-16,3 0-5 0,0 6-2 0,3-1 2 15,3 1-4-15,3-3 0 16,3-11 5-16,3-8 5 15,0-5-10-15,0-2-1 16,0-1-4-16,-3-2 1 16,0 0 3-16,-4-1 3 15,1 4 0-15,-3 2 2 16,0 3 7-16,-3 2 5 16,0 3-7-16,0 8-2 15,0 0-2-15,3 5 2 16,0-2-5-16,3 4-8 15,0-9 0 1,6-1-39-16,9-2-17 16,0-3-20-16</inkml:trace>
  <inkml:trace contextRef="#ctx0" brushRef="#br0" timeOffset="63">11893 955 168 0,'-12'-2'66'0,"6"2"-36"0,-6 2-24 15,6 1 17-15,0 8-10 16,-6 2 0-16,3 0-7 16,0 3-2-16,6 2-2 15,-3 4-4-15,9-4 1 0,3-2 3 16,3 3 3-16,6-12-4 16,3 7-3-16,6-12 1 15,3-2 2-15,-1-5-20 16,1 0-9-16,0-6-28 15,-3-2-41-15,-3-3 21 16</inkml:trace>
  <inkml:trace contextRef="#ctx0" brushRef="#br0" timeOffset="64">12092 786 176 0,'-9'-13'66'0,"6"13"-36"0,-3 0-15 0,6 0 18 15,0 0-12-15,0 0-2 16,0 10-9-1,0 9-6-15,0 5 4 0,0 18 2 16,0-8-1-16,0 4 2 16,0-4-4-16,0-2-2 15,0 2-5-15,0-7-2 0,0-4-17 16,0-7-5-16,-3-3-70 16</inkml:trace>
  <inkml:trace contextRef="#ctx0" brushRef="#br0" timeOffset="65">11931 895 208 0,'-3'0'77'0,"3"0"-42"0,21 0-37 0,-15 0 23 15,9-6-5 1,6 4-8-16,3-1-4 15,3 0-3-15,-1 3-15 0,10 0-5 16,-3 0-39 0,-3 0-57-16,-4 0 24 15</inkml:trace>
  <inkml:trace contextRef="#ctx0" brushRef="#br0" timeOffset="66">12271 961 192 0,'-6'34'71'0,"6"-21"-38"0,-3 3-23 0,3-5 20 16,0 2-14-16,0 0-1 15,0 3-7-15,0 0 0 16,0 0-5-16,0-8-11 0,3-3-4 16,3-2-91-16</inkml:trace>
  <inkml:trace contextRef="#ctx0" brushRef="#br0" timeOffset="67">12309 831 196 0,'-6'-3'74'0,"9"6"-40"0,-3-3-46 15,0 0 7-15,6 5-2 16,0 1 4-16,3-1-47 16,0 0-18-16,3 3 5 15,6 0 7-15</inkml:trace>
  <inkml:trace contextRef="#ctx0" brushRef="#br0" timeOffset="68">12437 961 148 0,'-6'2'57'0,"-8"-2"-30"0,-1 21-12 0,9-13 18 15,0 0-3-15,0 0 0 16,0 3-11-16,-3 2-1 16,3 3-11-16,0-3-2 0,6 3-1 15,0 3-2-15,6-1 1 16,0 1-2-16,9-3 2 15,-3-1-4-15,6-9-2 16,-1-1-18-16,1-16-7 16,-3-2-23-16,0 3-7 15,0 2-23 1</inkml:trace>
  <inkml:trace contextRef="#ctx0" brushRef="#br0" timeOffset="69">12553 1040 148 0,'0'0'57'0,"3"0"-30"0,0 0-18 15,-3 0 16-15,6 0 1 16,0 3 4-16,3-3-10 16,0 0-2-16,6-3-10 15,6 0-1-15,0-2 0 0,-3 0-1 16,-1-6 1-16,-2 1-2 16,-3-4 0-16,-3 1-1 15,-3-3 0-15,-6 6-2 16,-3-1 1-16,-15 3-7 15,-3 3-1-15,1 5 4 16,-1 3 2-16,0 15-4 0,0 1 0 16,3-1 1-1,6 1 3-15,6 2 6 0,3-3 4 16,6 1-2-16,6 7 0 16,3-5-8-16,12-5 0 15,3-5-14-15,0-8-5 16,2-3-98-1</inkml:trace>
  <inkml:trace contextRef="#ctx0" brushRef="#br0" timeOffset="70">13313 672 148 0,'11'0'57'15,"-25"14"-30"-15,5 12-25 0,6-8 14 0,0 9 10 16,3 5 5-16,-3 13-7 15,-3 2-4-15,3-7-11 16,0-3-4-16,0-3-1 0,3 3-20 16,0-13-7-16,0 3-74 15</inkml:trace>
  <inkml:trace contextRef="#ctx0" brushRef="#br0" timeOffset="71">13176 966 244 0,'-9'-34'90'0,"15"31"-48"0,3-5-58 0,-3 3 10 16,2-1 6-16,4-2 7 16,0 1-3-16,3-1-2 15,6 2-1-15,6 1-4 0,-3 2 2 16,-1 3-23-16,-2 0-10 15,0 8-17 1,-6-5-31-16,-3 8 20 16,-3 2 39-16,-3 8 23 15,-6 3 24-15,0 2 10 16,-3-2-1-16,3 2 3 0,0 6-7 16,3 0-1-16,6-6-4 15,3-4-1-15,2-7-12 16,4-1 7-16,6-9 4 0,3-13 2 15,-3-5 1-15,-3-3-8 16,-7 0-2-16,-2-2-5 16,-12-1 1-16,-9-5-15 15,-5-5-7-15,-1 5-21 16,0 3-9-16,0 5-37 16,0 3-52-1,3 2 30-15</inkml:trace>
  <inkml:trace contextRef="#ctx0" brushRef="#br0" timeOffset="72">14030 1045 180 0,'0'-2'68'0,"15"4"-36"0,-6 1-37 15,-3 0 12-15,0-1 0 0,5 1 6 16,1-3-1-16,0-3 3 16,0 1-8-1,3-4-4-15,-3 1-2 0,0 0 1 16,-3-3 3-16,-3-5 0 16,-3 2 0-16,-3 0 1 0,-3-2 1 15,-3 0-3-15,-3 5-3 16,-3 8 0-16,0 0-1 15,-6 11 0-15,0 2 0 16,-2 3 0-16,5 0 0 16,9 2 0-16,3 1 2 15,9 2 1-15,3 0 1 16,0-3-2-16,5 1-2 0,4-3-6 16,0-3-1-16,6 3-35 15,6-3-12-15,-1-7-36 31</inkml:trace>
  <inkml:trace contextRef="#ctx0" brushRef="#br0" timeOffset="73">14453 1016 236 0,'-30'0'90'0,"24"6"-48"0,-6 1-53 16,6-1 11-16,-3 4-3 15,-3 4 1-15,0-1 2 16,0 0 2-16,0 6-1 0,1-4-5 0,2-1-2 16,-3-4-158 15</inkml:trace>
  <inkml:trace contextRef="#ctx0" brushRef="#br0" timeOffset="74">14301 1014 236 0,'0'-3'88'0,"3"6"-48"0,9 2-51 0,-6 0 13 0,5 3 7 15,1 0 6 1,3 0-10-16,0 3-2 16,0-1-2-16,3 1-6 0,0-1 1 15,6-2-62-15,-4 0-65 16,-2-3 28-16</inkml:trace>
  <inkml:trace contextRef="#ctx0" brushRef="#br0" timeOffset="75">14586 1032 160 0,'-8'5'60'0,"8"9"-32"0,-3 12-33 16,3-13 10-16,-3 11 19 15,-3 3 11-15,3 7 2 16,0-8 1-16,0 1-21 16,0-3-10-16,0-6-5 0,3-2-2 0,-3-3 2 15,3-2-1-15,0-6-1 16,-3-2-8-16,0-3-3 16,0-5-3-16,0-6 1 15,3-5 2-15,0-2 5 16,0-12 3-16,0 1 4 15,0 0-2-15,6-5 0 16,0-6 1-16,3 1 2 16,3 4-3-16,0 3 0 15,2 6 7-15,-2 5 4 16,6 8-1-16,-3 5 2 16,3 2-2-16,0 6 0 15,-3 11 1-15,-3 7 1 16,-3 6 3-16,-9-11 2 0,-3 3-1 15,-6 0 1-15,-3-3-8 16,0 1-5-16,-3-1-13 16,-3-5-6-16,0-3-25 15,3-2-11-15,0-1-17 16,1-4-7-16,2-1-6 16</inkml:trace>
  <inkml:trace contextRef="#ctx0" brushRef="#br0" timeOffset="76">14816 728 176 0,'0'2'66'0,"3"17"-36"0,-3 2-15 0,0-8 18 15,0 6-5-15,-3 7 0 16,0 14-4-16,0 0-1 16,0-1-12-16,0-2-9 0,3-5-4 15,0 0 1-15,0 0 2 16,0-6-16-16,0-5-6 16,3-2-45-16</inkml:trace>
  <inkml:trace contextRef="#ctx0" brushRef="#br0" timeOffset="77">14959 1043 124 0,'-15'5'46'0,"33"-2"-24"0,-27 7-8 15,9-2 17-15,0 0-11 16,-3 5-3-16,-3-5-13 15,6 0-2-15,0 0-2 16,0-3-22-16,0 1-8 0</inkml:trace>
  <inkml:trace contextRef="#ctx0" brushRef="#br0" timeOffset="78">14941 897 220 0,'-6'-2'85'0,"9"2"-46"0,0 0-50 0,-3 0 11 16</inkml:trace>
  <inkml:trace contextRef="#ctx0" brushRef="#br0" timeOffset="79">14956 895 299 0,'14'0'-40'16,"4"0"-41"-16,0 0-18 16</inkml:trace>
  <inkml:trace contextRef="#ctx0" brushRef="#br0" timeOffset="80">15137 998 116 0,'-21'-3'44'0,"18"6"-24"0,-6-3-13 0,6 5 15 0,-3 0 2 15,-2 3 3-15,-1 3-6 16,0 2-2-16,3 0-11 16,3 3-5-16,3-3 0 0,3 6-2 15,3-3-1-15,3-3 3 16,6-2 2-16,5-3-18 15,1-11-5-15,0 0-41 16,3-2-42 0,-3-3 26-16</inkml:trace>
  <inkml:trace contextRef="#ctx0" brushRef="#br0" timeOffset="81">15265 992 180 0,'-6'-21'68'0,"6"24"-36"0,0 18-31 0,0-13 14 15,0 3 5-15,0 2 5 16,-3 3-11-16,3 0-3 16,0 2-7-16,0 1-5 0,0-4 0 15,0-1-17-15,3-4-8 16,0-2-70 0</inkml:trace>
  <inkml:trace contextRef="#ctx0" brushRef="#br0" timeOffset="82">15220 831 156 0,'-5'-8'57'0,"10"3"-30"0,13-3-76 0,-9 3-10 0,3-1 5 15,0 4 8-15</inkml:trace>
  <inkml:trace contextRef="#ctx0" brushRef="#br0" timeOffset="83">15476 686 200 0,'-5'13'77'0,"-1"18"-42"0,6 9-34 0,0-24 14 16,0 8 1-16,-3 8 2 16,0 7-5-1,0-2 0-15,0-2-8 0,0-4-5 0,0-1-3 16,-3-4-18-16,3-5-9 15</inkml:trace>
  <inkml:trace contextRef="#ctx0" brushRef="#br0" timeOffset="84">15328 884 260 0,'-6'-3'96'0,"6"-2"-52"0,3 0-54 0,0 2 16 0,3 3 7 16,3-5 6-1,2 2-7-15,7 0-2 0,3 1-6 16,0-1-7-16,0 3-1 0,-3 0-31 16,0 0-14-16,-1 3-46 15,-2-3-37 1,-3 0 52-16</inkml:trace>
  <inkml:trace contextRef="#ctx0" brushRef="#br0" timeOffset="85">15554 762 176 0,'0'0'68'0,"0"0"-36"0,3 3-35 0,-3-3 11 16,0 8 22-16,0 5 13 15,0 11-7-15,0 0-3 16,0 13-19-16,0 0-9 0,0 0-1 16,-3 0-3-16,3-8 2 15,0 0-4-15,0-2 0 16,0-4-39-16,0-15-18 16,0 3-54-1</inkml:trace>
  <inkml:trace contextRef="#ctx0" brushRef="#br0" timeOffset="86">15655 961 208 0,'0'0'77'0,"0"2"-42"0,3 1-41 16,0 10 40 0,3 0 10-16,0-2-18 15,0 5-6-15,3-3-13 16,-3 3-5-16,3-3 1 0,-3-2-4 15,0-3 0-15,0 2-21 16,2-7-10-16,1-3-37 16,3 0-14-16,0-3-5 15</inkml:trace>
  <inkml:trace contextRef="#ctx0" brushRef="#br0" timeOffset="87">15884 979 212 0,'-6'13'79'0,"-12"1"-42"0,-8 4-30 0,17-5 20 15,-6 6 17-15,-3 15 9 16,-3-2-19-16,0 5-7 16,3 3-16-16,4-8-7 0,2-3-3 15,3-3-37-15,3-13-13 16,3 1-87 0</inkml:trace>
  <inkml:trace contextRef="#ctx0" brushRef="#br0" timeOffset="88">16432 1014 28 0,'3'-3'11'0,"0"3"-6"0,3 0 0 0,-3 0 8 15,-3 0 26-15,3-3 14 0,0 1-5 16,-3-6-1-16,-3 2-23 16,0-4-7-1,-6-1 1-15,-3 3 0 0,-3 3-9 16,-6 8-1-16,-6 10-1 0,4 0-1 15,2 3-1-15,3 3-3 16,6-1 1-16,6 1-4 16,3-1-2-16,12 1 2 15,9-4 2-15,3 4-13 16,3-8-5-16,-1-3-40 16,1-11-55-1,12 0 20-15</inkml:trace>
  <inkml:trace contextRef="#ctx0" brushRef="#br0" timeOffset="89">16593 995 204 0,'-21'-24'77'0,"18"45"-42"0,-18-34-30 0,9 18 19 16,0 3-6-16,-3 3-1 16,3 2-7-16,1 0-2 15,2 6-4-15,6 0-3 0,3 4 2 16,3-7-2-16,9 5 2 15,2-5-7-15,4-8 1 16,0-3-6-16,0-10 1 0,0 0 2 16,-3-3 1-1,-3 0 0-15,0 0 1 16,-4-3 3-16,-2 1 2 16,-3-1 4-16,-3 1 2 0,0 2-3 15,0 3-1-15,0-1 3 16,0 4 1-16,0 2-1 15,0 0-1-15,6 5-6 16,0 3 1-16,0 2 2 16,6 1 1-16,0 5-8 15,0-3-2-15,3-2-29 16,9-3-12-16,-4-3-52 16</inkml:trace>
  <inkml:trace contextRef="#ctx0" brushRef="#br0" timeOffset="90">16986 961 104 0,'-3'-3'41'0,"6"3"-22"0,-3-16-5 15,0 11 17-15,0 2 7 16,0 1 4-16</inkml:trace>
  <inkml:trace contextRef="#ctx0" brushRef="#br0" timeOffset="91">16977 926 331 0,'-12'0'27'0,"0"0"-6"0,0 8-8 16,-3 0-1-16,0 3-5 15,3-1-2-15,0 1-5 16,3-3-2-16,6 2-4 16,3-7-1-16,3 5 1 0,6 0 2 15,3 3-1-15,6 2 4 16,3 0-2-16,-3 0 1 15,0 3 6-15,-6 3 5 16,-3-4 15-16,-4 4 9 16,-7-3 0-16,-10-3 1 15,-3 3-13-15,-3-11-3 16,-3 3-6-16,0-8-2 16,0 0-9-16,6-5-2 15,1 2-22-15,5-2-8 16,3-6-35-16,9 3-15 15,6 3-43 1</inkml:trace>
  <inkml:trace contextRef="#ctx0" brushRef="#br0" timeOffset="92">17271 783 216 0,'-6'0'82'0,"3"0"-44"0,0 6-42 15,3 2 15-15,0 5 18 0,0 3 13 16,0 13-1-16,0 11-2 16,0-1-22-16,0 1-8 0,0 2-2 15,3-2-2-15,3-3 0 16,0-5-10-16,-3-6-4 16,6 1-42-16,-6-9-16 15,0-5-63 1</inkml:trace>
  <inkml:trace contextRef="#ctx0" brushRef="#br0" timeOffset="93">17111 1035 300 0,'-9'-6'112'0,"9"4"-60"0,3-3-56 15,3-3 18-15,3 0 5 16,2-6 5-16,16 4-8 15,0-1-4-15,3 1-7 16,3 2-10-16,-4 0-2 0,13 0-90 16,-12 0-37-16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8:38.0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14161 2839 128 0,'-12'-3'49'0,"15"3"-26"0,9 0-9 16,-12 3 15-16,0 5-3 15,0 3-1-15,0 20-5 16,0-4-2-16,0 4-10 16,0-1-1-16,0-4 0 0,0-2-1 15,6 0-1-15,0-1-6 16,3-7-1-16,0-2 3 16,0-6 1-16,0-6 0 15,3-2 1-15,0-2-7 16,-3-9 1-16,0 0-6 0,0-2 1 15,-1 0-3-15,1 0 2 16,-3 2 3-16,-3 3 1 16,0 3 0-16,3 5 1 15,-3 5 5 1,3 6 1-16,0 2-3 0,3 0 1 16,0 0 0-16,3 3 2 15,0-8-1-15,3 3-1 16,0-3 1-16,-1 0 1 15,1-16 8-15,0 0 3 16,0-3-4-16,0-5-3 16,-3-2 1-16,-3-14 2 15,-3 0-4-15,-6 1-3 16,-3-1 1-16,-3 3 0 16,0 2-4-16,0 3 1 0,0 9 0 15,3 1 0-15,0 4-14 16,0 4-5-16,0 4-23 15,3 2-9-15,3 2-33 16</inkml:trace>
  <inkml:trace contextRef="#ctx0" brushRef="#br0" timeOffset="1">14757 2768 168 0,'-6'-6'66'0,"0"6"-36"0,-6 0-24 0,9 3 17 16,-3 2-8-16,-3 6 2 15,-6 5-8-15,-3 5-1 16,0 5-4-16,4 9-3 0,2 2 2 16,6-8-2-16,0 0 2 15,6-3-2-15,6-4-1 16,6-4 3-16,-1-7 0 15,4-3-1-15,3-8 1 16,0-6-2-16,-3-4 2 16,0-11-4-16,-3-6-2 15,0 1 4-15,-6 2 3 16,0 0-1-16,-3 5-2 16,-3 1 0-16,3 7-1 15,-3 3 2-15,0 8 1 0,0 8-4 16,2 8 1-16,1 11 0 15,0-1 2-15,0 3-3 16,3-5 0-16,3-3 1 16,3-2 0-16,0-6-14 15,0-5-3-15,0-3-29 16,0-7-10-16,3-6-26 16</inkml:trace>
  <inkml:trace contextRef="#ctx0" brushRef="#br0" timeOffset="2">14938 2577 164 0,'-12'-5'63'0,"12"7"-34"0,0 6-36 0,0-2 10 16,3 4 14-16,0 6 9 16,0 11-7-16,0 7-1 15,3 6-10-15,-3 5-1 0,3 5 0 16,-3-2-6-16,0-4 0 15,0-9 1-15,0-3 3 16,0-6-37-16,-3-5-16 16,3-5-42-1</inkml:trace>
  <inkml:trace contextRef="#ctx0" brushRef="#br0" timeOffset="3">14858 2749 200 0,'-18'-8'74'0,"27"8"-40"0,0 0-31 15,-6-5 17-15,6 5-8 16,-3-3 1-16,3-5-10 16,6 3-2-16,2 0-1 15,4 5-18-15,3 0-5 0,3 0-49 16,3 0-42-1,-1 0 38-15</inkml:trace>
  <inkml:trace contextRef="#ctx0" brushRef="#br0" timeOffset="4">15203 2728 116 0,'-9'-8'44'0,"6"11"-24"0,-6-6-10 0,6 3 14 15,-3 3-2-15,-3 2-1 16,-5 3-9-16,-4 5-3 15,0 6-5-15,0 4-3 0,3 4 2 16,3-1 2-16,6 9 4 16,3-4-2-16,3 1-2 15,6-13-2-15,6-1-3 16,6-2 5-16,3-5 1 16,3-3-5-16,-4-8 0 15,1-6-14-15,3-7-5 0,-3-8-23 16,0-3-11-16,-3-2-17 15</inkml:trace>
  <inkml:trace contextRef="#ctx0" brushRef="#br0" timeOffset="5">15239 2455 84 0,'-6'3'33'0,"9"16"-18"0,-3 15-5 16,0-21 14-16,0 8 4 15,3 11 3-15,0 5 8 16,6 3 2-16,-3 5-10 0,0-6-7 16,0-2-13-16,-3-7-3 0,0 1-1 15,0-7-3 1,0-5-1-16,0-9 5 16,-3-10-6-16,3-8-3 15,-3-2-9-15,5-3-2 16,1-9-2-16,3 6-1 15,0 3 5-15,0 3 6 16,0 4 1-16,3 1 1 16,0 10 11-16,3 9 5 15,-3-1 7-15,0 5 2 16,0-2-17-16,-4 5-5 16,1 8-2-16,0-10 0 15,0 2-10-15,0-10-3 16,0-1-57-16,0-2-60 15,3-16 30-15</inkml:trace>
  <inkml:trace contextRef="#ctx0" brushRef="#br0" timeOffset="6">15873 2760 120 0,'-9'0'46'0,"6"2"-24"0,-3 1-10 0,3 0 13 16,0 2-2-16,-3 5-2 16,0 4 0-16,0 7 1 15,0-3-12-15,0 17 3 0,3-4 1 16,3-4-3-16,3-6 1 16,6-2 2-16,3-3 1 15,3-6-4-15,3-5 1 0,0-13-5 16,0 1-2-16,2-9-2 15,-2 0 0-15,-3-3-2 16,-6 1 2-16,-6-6-4 16,-6 3 0-16,-3 0 1 15,-3 2 0-15,-6 6-14 16,0 0-5-16,-2 5-17 16,-1 2-5-16,3 6-27 15,3-5-46 1,6 5 27-16</inkml:trace>
  <inkml:trace contextRef="#ctx0" brushRef="#br0" timeOffset="7">16028 2768 160 0,'-24'23'60'0,"24"-4"-32"0,15 15-28 0,-6-20 13 16,-3 1 4-16,3 9 7 15,-1-3-9-15,1 3-3 16,3-11-7-16,0 1 1 0,0-6 3 16,3-8-5-16,-3-8-2 15,0-8-6-15,3-3-2 16,-3 1 0-16,-3-9 4 16,-1 3-1-16,-2 3-1 15,0 8 0-15,-3 0 3 16,0 2 0-16,0 9 1 15,3 2 4-15,0 5 2 0,0 5 0 16,0 4 1 0,0-1-2-16,0 0 0 0,3 6-3 15,0-3-2-15,0-3-2 16,0-3-1-16,0-10-27 16,3-2-12-16,-3-4-28 15,-1-2-30 1,4-10 35-16</inkml:trace>
  <inkml:trace contextRef="#ctx0" brushRef="#br0" timeOffset="8">16334 2418 172 0,'0'-2'66'0,"3"12"-36"0,0 3-26 0,0 1 15 15,0 17 11-15,0-1 6 16,0 7-8-16,-3 2-4 15,0 1-14-15,3 2-4 0,-3-2 0 16,3-3-1-16,-3-3 0 16,0 1-6-16,3-6-1 15,-3-5-30-15,0-6-14 16,0-5-144 0,-3-18 94-1</inkml:trace>
  <inkml:trace contextRef="#ctx0" brushRef="#br0" timeOffset="9">16099 2715 200 0,'-9'-3'74'0,"12"11"-40"0,6-16-27 15,-3 8 18-15,3 0-4 16,3-5 2-16,6-3-2 15,3 2 2-15,5-4-13 16,4 2-3-16,3-3-3 0,0 3-2 16,-4 3-2-16,-2 2-17 15,-3-4-6-15,3 4-66 16,-3 3-58-16,-1 0 46 16</inkml:trace>
  <inkml:trace contextRef="#ctx0" brushRef="#br0" timeOffset="10">16602 2834 184 0,'0'13'68'0,"3"-8"-36"0,-3 3-18 0,3-5 20 16,-3 2-15-16,0-5-5 0,0 0-9 16,0 0-4-16,0 0 0 15,0 0-17-15,0-3-4 0,-3-4-47 16,0-1-50 0,3-6 30-16</inkml:trace>
  <inkml:trace contextRef="#ctx0" brushRef="#br0" timeOffset="11">16665 2193 168 0,'0'0'66'0,"0"6"-36"0,0 4-33 0,0 11 13 15,0-5 13-15,-6 11 9 16,0 7-10-16,0 14-4 16,0-3-11-16,0-3-5 0,3 0 1 15,0-7 0-15,0-3 1 16,0-11-29-16,0-3-12 16,3-4-62-1</inkml:trace>
  <inkml:trace contextRef="#ctx0" brushRef="#br0" timeOffset="12">17605 2678 108 0,'15'-6'44'0,"-12"1"-24"0,0 2-6 16,-3 3 15-16,0-2-1 0,-3-4 1 15,-3 4-5-15,-6 2-1 16,-3 0-12-16,-2 8 0 0,-4 2 0 15,-3 6-4-15,0 3-2 16,0 7-2-16,3 3-3 16,4 0 1-16,5 3-1 15,9 3 0-15,6-12 2 16,9 1 1-16,2-13 3 16,4-6-5-16,3-10-1 15,3-6 0-15,-3-5 2 16,-3-8-3-16,-1-2 0 15,-2-8-1-15,-6-1 0 16,-3-2 2-16,-3-13 0 16,-3-6 0-16,-3 6 0 0,0 5 0 15,0 11 2-15,0 2 3 16,0 8 2-16,0 8-1 16,0 6-1-16,0 7-3 15,0 16 1-15,3 14 2 16,3 4 4-16,3 9 0 15,0 0 2-15,0 0-4 16,3 4 1-16,3-4-5 16,0-3 0-16,3-2-3 15,0-4-1-15,0-12-26 16,0-3-9-16,-1-6-31 16,-2-7-12-16,6-6-11 15</inkml:trace>
  <inkml:trace contextRef="#ctx0" brushRef="#br0" timeOffset="13">17846 2651 208 0,'-6'16'79'0,"9"5"-42"0,-12 6-45 0,9-14 12 16,6 5-2-16,-3-10 1 15,0 11-1-15,3-1 1 16,0-4-44-16,-3-6-17 15,3-3-22-15,3-5-6 16</inkml:trace>
  <inkml:trace contextRef="#ctx0" brushRef="#br0" timeOffset="14">17778 2363 192 0,'-12'-8'74'0,"12"8"-40"0,3 0-42 16,-3 0 12-16,6 2-6 15,6 1-2-15,6 5-26 16,3-3-12-16,2 3-30 16,4 0-10-16</inkml:trace>
  <inkml:trace contextRef="#ctx0" brushRef="#br0" timeOffset="15">18150 2302 124 0,'-6'-13'49'0,"3"-3"-26"0,-6-8-5 0,6 19 20 15,-3-1 1-15,-3 4 4 16,0-1-18-16,-6 8-4 16,1 6-13-16,-1 2-7 0,0 8-2 15,0 11-1-15,3 10-2 16,0 14 3-16,9-3 0 16,6 5 1-16,3-5 0 15,3-3 2-15,0 1 1 16,0-9-1-16,-3-2-2 15,0-14-19-15,0-2-8 16,-3-8-32 0,-3-6-55-16,0-10 19 15</inkml:trace>
  <inkml:trace contextRef="#ctx0" brushRef="#br0" timeOffset="16">17867 2598 212 0,'-12'-2'79'0,"18"2"-42"0,-3 2-39 15,-3-2 14-15,6 0-4 16,6 0 0-16,3 0-2 16,3 0-1-16,12 3-3 15,-1 0-30-15,4 2-11 0,0-5-54 16</inkml:trace>
  <inkml:trace contextRef="#ctx0" brushRef="#br0" timeOffset="17">18290 2291 156 0,'-18'-2'57'0,"15"2"-30"0,-9 8-21 0,9-3 15 16,-3 8-9-16,0 8 1 15,0 11-6-15,0 13-2 16,3 3-2-16,0 5 0 0,3-3 0 15,0-5 3-15,3-3 1 16,0 0-3-16,0-7-1 16,0-9-14-16,0-5-8 15,-3-5-147 1,3-10 91-16</inkml:trace>
  <inkml:trace contextRef="#ctx0" brushRef="#br0" timeOffset="18">18105 2662 184 0,'-3'-8'71'0,"12"8"-38"0,9-6-36 15,-6 1 13-15,3 0-5 16,0-3 2-16,6 3-4 16,2-3-2-16,1 5 0 15,0 0-26-15,-3 3-10 0,-3 0 11 16,-3 0 6-16,0 3 11 15,-4 5 6-15,-2-5 13 0,0 7 7 16,0-4-1-16,0 1 1 16,0-1-4-16,0 2-1 15,0-8-4-15,9-6 5 16,3 1-3 0,-4-3-7-16,-2 0-3 15,-3 0-1-15,-3-2 1 16,-6 2-1-16,-6-5 2 15,-6-1-4-15,-3 6-2 16,0 6-1-16,-2 2 3 16,-1 8-2-16,0 2 1 15,3 4 4-15,3 7 3 16,3 2 7-16,3 4 4 0,3-3-4 16,6 0-2-16,3-1-8 15,6-4-1-15,6-3-3 16,-3-3-2-16,-1-2-19 15,4-11-8-15,-3 0-37 16,0-8-47 0,-3 2 28-16</inkml:trace>
  <inkml:trace contextRef="#ctx0" brushRef="#br0" timeOffset="19">18593 2643 124 0,'-3'5'46'0,"6"-5"-24"0,0 6-10 16,0 2 13-16,0 2 9 0,0 6 5 15,0 3-9-15,3-6-6 16,-3 3-13-16,0-3-5 0,0-2 0 16,0-3 1-16,0-1 1 15,-3-1 4-15,0-6 3 16,0-3-6-16,3-2-3 16,0-8-3-16,0-6-3 15,0 1-2-15,3-4 1 16,0 1 1-16,0 3 0 15,0-1-9-15,0 6-2 16,0 5-25-16,6-3-47 16,3 9 7-1,-1-3 7 1,-2 10 13-16,0-5 39 0,0 5 43 16,0 3 23-16,0 0 1 15,0-3-2-15,3 1-19 16,-3 1-5-16,0-7-10 15,0 0-1-15,-4 0-8 16,1 0-3-16,0-5 1 0,-3 0 0 16,-3-3 1-16,-3 0-5 15,-3 0 1-15,0 3-5 16,-6-3-1-16,0 5-2 16,0 6 2-16,-2 5 2 15,2 5-1-15,0 6 8 16,3 2 3-16,0 0 5 15,3-3 4-15,-3 1-4 16,12-3-1-16,0-3-6 0,0-2-1 16,3-3-14-1,0-3-6-15,3-5-24 0,-1-3-9 16,-2-2-31 0,0 0-16-16,0-9 49 15</inkml:trace>
  <inkml:trace contextRef="#ctx0" brushRef="#br0" timeOffset="20">18945 2617 132 0,'0'5'52'0,"3"-5"-28"0,-3 13-13 0,0-5 18 15,6 5-2-15,0 6 2 16,0-1-5-16,-3-4-1 0,-1-1-12 16,-2-5-2-16,0 0-2 15,3-3 1-15,-3-5 0 0,0 0-4 16,6-5-1-16,0-6-6 15,0-5-2-15,3-5-12 16,3-3-3-16,3 8 5 16,0-2 6-16,0 10 6 15,0 3 4-15,0 5 4 16,-4 5 2 0,1 3 5-16,0 10 5 0,0-4-5 15,0 4 1-15,-3-2-8 16,0 0-1-16,3-3-4 15,-3-2-1-15,0-6-26 16,0 0-9-16,0-5-59 16,0-5-33-16,-1-8 58 15</inkml:trace>
  <inkml:trace contextRef="#ctx0" brushRef="#br0" timeOffset="21">19335 2204 64 0,'-3'0'27'0,"6"-5"-14"0,-6 10-22 0,3-5 4 16,0 0-1-16,0 5 3 0,0 3 6 15,0-8 6-15,3 3 26 16,-3 7 14-16,0-2-5 16,3 6-4-16,0 4-9 15,6 6-3-15,-4 10-15 16,4 6 5-16,-3 5 5 0,0 0-6 16,3-3 1-16,0 1-11 15,0-6-2-15,-3-6-3 16,0-4-2-16,0-3-10 15,0-6-6-15,-3-10-94 16</inkml:trace>
  <inkml:trace contextRef="#ctx0" brushRef="#br0" timeOffset="22">19177 2429 208 0,'3'0'79'0,"18"-3"-42"0,0-2-37 0,-10 5 16 16,4-3 13-16,6 1 8 15,3-1-12-15,6 3-6 16,-1-8-12-16,-2 3-7 0,0-1-3 16,-3-1-62-16,3 1-27 15,-4-4-15-15</inkml:trace>
  <inkml:trace contextRef="#ctx0" brushRef="#br0" timeOffset="23">20156 2402 72 0,'3'6'27'0,"-3"-1"-14"0,3 8-2 16,0 0 10-16,3 14-5 15,3-1 1-15,-3 6-4 16,0 0 0-16,-3 8-3 16,0-1 1-16,0-7-4 15,0 2-2-15,0-7-2 16,-3-9-3-16,0-2 3 0,0-3 0 16,0-5 1-16,0 0 0 15,0-8 2-15,0-8-3 0,-3-2 0 16,0-1-3-16,0-5-3 15,0-2 2-15,3-3 0 16,-3 0 1-16,3-3 2 16,0-11-3-16,0 4-2 15,3-6 2-15,0 5 0 16,3 3 1-16,0-3 0 16,0 5 0-16,3 6 0 15,0 3-3-15,-1 5 2 16,4 2 1-16,0 8 0 15,6 6 0-15,-3 8 0 16,-3 2 4-16,0 0 2 16,-3 6 6-16,-3 7 3 15,-3 0-4-15,-3-4 1 0,-6-4-5 16,-6-2-2-16,0-3-2 16,0-2-3-16,-3-6-8 15,0-2-5-15,0-1-15 16,1-2-8-16,-1-2-5 15,3-1-37 1,0-2 9-16</inkml:trace>
  <inkml:trace contextRef="#ctx0" brushRef="#br0" timeOffset="24">20493 2336 92 0,'-6'-2'35'0,"3"-1"-18"0,0 6-13 0,0-1 10 16,0 4 5-16,-3-1 5 16,-3 5-6-16,-3 4 0 15,0 2-11-15,3-1-2 16,0 9-3-16,0 5 1 0,3 0 0 15,6-7-6-15,3-1 0 16,3-3 1-16,3-4 1 0,3-4 1 16,0-2 2-16,0-5-3 15,-3-6 0 1,0-10 1-16,0 2 2 0,-3-10-1 16,-1 3-1-16,1-4 1 15,-3 4 1 1,0-1 1-16,-3 3 3 0,0 6-8 15,0-1-3-15,0 6 3 16,0 5 0-16,0 0 4 16,0 3 3-16,3 7 0 15,3-2 0-15,6 3-3 16,0 10 1-16,-3-8-2 16,6 0 2-16,0 1-2 15,0-4-25-15,-3-2-11 16</inkml:trace>
  <inkml:trace contextRef="#ctx0" brushRef="#br0" timeOffset="25">20638 2357 36 0,'-6'3'13'0,"6"5"-6"0,3 0 11 0,-3-3 12 15,3 6 7-15,3 2 2 16,-3 8-10-16,3 0-5 16,0 1-8-16,0-4 0 0,0-2-9 15,-3-5-2-15,0-1-1 0,0-5 2 16,-3 3 1-16,0-8-1 16,0-8-1-16,0-5-1 15,0-3 0-15,0 0-2 16,0-2-2-16,3 5-2 15,0-6 1-15,0 3-1 16,0 3-2-16,3 0 3 16,6 2 0-16,0 3-17 15,3 3-8-15,-1 5-52 16</inkml:trace>
  <inkml:trace contextRef="#ctx0" brushRef="#br0" timeOffset="26">20909 2357 108 0,'-6'-2'44'0,"3"2"-24"0,-6 2-8 0,6 1 16 16,-3 5-10-16,-2-5-2 15,-1 7-12-15,0-2-4 16,0 5-1-16,3 11 0 0,0 3 3 15,0-1 3-15,3 1 2 16,3-6-1-16,6-3-1 16,0 1-6-16,3-9-1 0,3-2 1 15,0-2 2 1,-4-6-2-16,1-3 0 0,0-5-6 16,0-5 0-1,-3-11 1-15,-3 3 3 0,0 2 0 16,-3 3 1-16,0-2 4 15,0 5 1-15,0-1 1 16,0 4 2-16,0 7-1 16,0-5 0-16,0 8-3 15,0 0-2-15,0 8 5 16,3-5 4-16,0 7-5 16,3-4 0-16,0 7-2 15,6 8 1-15,-3-2-2 0,0-6-1 16,6 0-2-1,-3-5-1-15,-1-3-27 0,1-2-10 16,-3-3-31 0</inkml:trace>
  <inkml:trace contextRef="#ctx0" brushRef="#br0" timeOffset="27">21067 2350 108 0,'0'7'41'0,"-3"4"-22"0,6 2-9 0,-3-7 12 15,3 7-1-15,0-5-1 0,0 2-4 16,0 6-2-16,0 3-8 16,0-6-4-16,0-5-1 15,-3 2-1-15,3-7 2 16,-3-3 1-16,0-3-4 15,0-2 1-15,0 0-7 16,0-3 0-16,0-3-4 16,0-2 0-16,0 0-3 15,3-3-1-15,0 3 5 16,0 0 4-16,3 2 4 16,-3 3 3-16,3 3-2 15,0 2 0-15,0 3 7 0,-1 8 4 16,1-3 3-1,0 9 3-15,0-7 2 16,-3 4 1-16,3 0-4 0,-6-1-1 16,0-4-8-16,0 1-4 15,0-4-1-15,0-3 1 16,0 0-3-16,3-3 0 16,6-4-4-16,0-4-1 15,0-2-11-15,6-1-1 16,0 1 7-16,-3 3 5 15,0-1 5-15,0 6 3 16,-4 5 5-16,1 0 6 16,0 8 6-16,-3 2 3 15,0 4-7-15,-3-1-4 0,0 0-6 16,0-5-4-16,0 10-3 16,0-4 1-16,3-14-70 15,0 0-20 1</inkml:trace>
  <inkml:trace contextRef="#ctx0" brushRef="#br0" timeOffset="28">21409 2320 160 0,'3'3'60'0,"15"-3"-32"0,-6 5-24 0,-6-5 15 16,6 6-2-16,0 2-1 15,0-8-6-15,3 2-4 16,-4-2-3-16,4 0-3 0,-3-2 1 16,-3 2 1-16,0-11 1 15,0 8 1 1,-3-18-2-16,-6 16-2 16,-3-6-2-16,-3 3-1 15,-6 0-3-15,0 6 1 16,-6 4 1-16,-5 6-1 15,2 0 4-15,3 3 2 16,3 2 0-16,3 0-1 16,6 1 3-16,3 1 0 15,0-4 1-15,12 8 0 16,6-6 0-16,3 0 0 0,0 0-2 16,0-5-2-16,-1 3 1 15,1-11 1-15,3-3-25 16,-3 0-10-16,3-7-38 15,3-3-33 1,-1-3 42-16</inkml:trace>
  <inkml:trace contextRef="#ctx0" brushRef="#br0" timeOffset="29">21719 1963 160 0,'-6'-5'60'0,"6"10"-32"0,0-2-26 0,0 2 12 15,0 6 8 1,0 15 6-16,3 1-1 16,0 4-2-16,0 1-13 0,0 10-5 0,0 3-1 15,0-5-5-15,0-3-3 16,3-2 3-16,-3-4 1 16,0-9-9-16,0-1-5 15,0-5-47-15,-3-3-19 16,0-5-9-1</inkml:trace>
  <inkml:trace contextRef="#ctx0" brushRef="#br0" timeOffset="30">21588 2207 220 0,'3'-11'85'0,"0"8"-46"0,9 1-30 15,-3 2 19-15,9-6-8 16,-1 1-1 0,4 3-11-16,3-1-5 0,0 0-2 15,0 3-15-15,-1 0-5 0,-2 0-43 16,-6 0-18-16,-3 3-11 16</inkml:trace>
  <inkml:trace contextRef="#ctx0" brushRef="#br0" timeOffset="31">21838 2238 152 0,'0'19'57'0,"6"-14"-30"0,6 16-29 0,0-15 11 15,6-1 7-15,-4 3 5 16,4-8-7-16,-3 3-3 16,3-3-6-16,-3 0-4 0,0-3 2 15,-3-2 0-15,-3-3 3 16,-3-8-1-1,-3 0-3-15,-6 3-1 16,-3-1-5-16,-3 4-2 16,-9-1 0-16,-6 6 2 15,-3 5-1-15,3 0 1 16,4 13 3-16,-1 0 0 0,6 1 5 16,3 2 2-16,3-1 4 15,6 1 4-15,6 3-6 16,6-1 0-16,6 1-4 15,9-3-3-15,-1-3-3 16,-2-2 1-16,0-4-15 16,3-1-6-16,-3-6-29 15,-3-8-52 1,-3 3 13-16</inkml:trace>
  <inkml:trace contextRef="#ctx0" brushRef="#br0" timeOffset="32">22067 2270 120 0,'3'0'46'0,"0"3"-24"0,0 13-8 0,0-8 15 16,6 2-1-1,0 3 1-15,-3 1-10 0,0-1-4 16,0-3-8-16,-3 1-1 0,0-6 1 16,0 3 3-16,-3-8 4 15,0 0-4-15,0 0 2 16,0-8-3-16,0 3 2 15,0-8-8-15,-6 2-2 16,6-5-3-16,0 3-2 16,3-5 7-1,6 4-2 1,0 1 0-16,-1 0 0 16,1 0-1-16,3 2 0 15,-3 3 0-15,0 0 0 0,3 0-29 16,-3 3-10-1,0 0-52-15,0 2-36 16,0 3 53-16</inkml:trace>
  <inkml:trace contextRef="#ctx0" brushRef="#br0" timeOffset="33">22448 2175 84 0,'0'-3'33'0,"3"3"-18"0,0 0-2 0,0 0 14 16,-3 0 13-16,0 0 10 15,-3 0-11-15,-3 0-5 16,0 0-12-16,-3 6-3 16,-6-4-11-16,-3 3 6 15,4 1 3-15,-1-4-7 0,3 4-3 16,6-1-7-16,0-2-2 15,6 10-2-15,12 0 0 16,3 0 0-16,0 3 3 16,-1 0 0-16,1 0 1 15,-3 0 8-15,-3 2 5 16,-3-4 13-16,-6-1 9 16,-3 0-10-16,-6 0-3 15,-12-2-14-15,1-3-8 16,-4 0-38-16,-3-3-17 0,0-2-82 15</inkml:trace>
  <inkml:trace contextRef="#ctx0" brushRef="#br0" timeOffset="34">15918 3246 24 0,'-9'6'11'0,"3"-1"-6"0,-3 8 9 0,3-2 9 16,-3 2 2-16,-6 19 2 15,-6 2-9-15,-6 6 0 16,-2 13-2-16,-7 2-1 16,-9 12 6-16,-11 20 1 15,-4 8-3-15,1 0-1 16,-13 6-10-16,1 5 6 0,-7-6 3 15,4-4-1-15,5-9 1 16,10-10-3-16,8 5 1 16,4-14-6-16,2-12-1 0,9-11-4 15,7-8-1 1,5-5-1-16,3-6-2 0,6-5-8 16,3-5-5-16,3-5-22 15,3-1-8-15,0-4-26 16,0-4-37-1,3-4 32-15</inkml:trace>
  <inkml:trace contextRef="#ctx0" brushRef="#br0" timeOffset="35">14858 4548 104 0,'-18'-2'38'0,"15"4"-20"0,0 6-17 0,-3-3 8 16,-3 6 3-16,0 8 5 16,-3 2-3-16,0 16 0 15,1 5-4-15,-4 0 1 16,0 6-6-16,0-3 4 0,3-3 3 16,3-2-8-16,0-6-2 15,3-4-2-15,6-9 0 16,6-5 0-16,6-6 2 15,6-5 3-15,6-7 4 16,5-6-2-16,7 0-2 16,3-8-11-16,6-5-4 0,5-3-33 15,-2 6-53 1,-4-4 10-16</inkml:trace>
  <inkml:trace contextRef="#ctx0" brushRef="#br0" timeOffset="36">16730 3098 68 0,'0'0'27'0,"3"0"-14"0,0 3-7 16,0 0 11-16</inkml:trace>
  <inkml:trace contextRef="#ctx0" brushRef="#br0" timeOffset="37">16748 3125 154 0,'9'21'15'0,"0"3"-3"0,3 5-1 15,0 3-2-15,3 15 0 16,5 1-1-16,4 5 0 16,3 5-2-1,3 3-1-15,0 5-3 0,-1 16 1 16,7-3 2-16,0 6-2 0,-1 0 0 16,1-6 1-16,0 11 2 15,0-13-3-15,-4-1-2 16,7-4 6-16,0-9 3 15,-7-2 1-15,-2-8 3 16,-6-5 2-16,-3-11-1 16,-3-11-1-16,-6-2 1 15,0-5-6-15,-4-6-3 16,1-3-6-16,-3-2 0 0,0 0 2 16,-3-2 1-16,-3-6-8 15,0 2-4-15,0-2-15 16,-3 0-5-16,0 0-36 15,0-2-46 1,3-4 28-16</inkml:trace>
  <inkml:trace contextRef="#ctx0" brushRef="#br0" timeOffset="38">17528 4445 88 0,'-3'3'33'0,"6"2"-18"0,0 8-20 0,-3-5 4 16,0 5 15-16,3 3 10 15,0 8 1-15,6 2 3 16,0 4-3-16,0 9 2 15,-3 1-4-15,2 0 0 16,1-6-12-16,-3-5-2 0,0-2 1 16,0-6-2-16,-3-3 3 15,0-4-2-15,-3-4 2 16,0-2 5-16,-6-3 2 16,-6-5-7-16,-6-5-4 15,-5-6 0-15,-4-2 0 16,-6 0 5-16,-6-6 3 0,4 4-8 15,5-4-2-15,3 3-3 16,3 6-2-16,6-1-28 16,4 3-14-16,5 0-55 15,6 0-54 1,0-2 48-16</inkml:trace>
  <inkml:trace contextRef="#ctx0" brushRef="#br0" timeOffset="39">3401 11467 56 0,'0'0'22'0,"0"0"-12"0,0 0 10 15,0 0 16-15,0 0-15 16,6 0-4-16,0 3-6 15,0 0-2-15,0-1 1 16,0-2 4-16,0 3-4 16,5 0 0-16,4-1-6 0,0 1-1 15,0 0 3-15,0-1-1 0,3 1 2 16,0-3 0-16,0 0 3 16,2 0-3-16,4 0-2 15,0 0 0-15,0-3 1 16,0 1-1-16,2-1 2 15,1 0 0-15,3 1 3 16,-3-1-5-16,0 0-1 16,-1 1-2-16,10 2 1 15,-9 0 0-15,6-3 3 16,-1 0-3-16,4 1 0 16,0-1 1-16,-3-2 0 15,2 0-5-15,1 2 1 16,0 0 2-16,-1 1 1 15,1-1 1-15,3 0 2 0,-3 3-5 16,-1 0-1-16,1 0 0 16,-3-2 2-16,2 2-1 15,1 0 2-15,-3-3-2 16,-3 0-1-16,2 1 1 16,1-1-1-16,0 1 0 15,0-1 0-15,-1 3 0 16,4 0 2-16,0 0-1 15,0 0 2-15,2 0 0 16,-2 0 1-16,0 0-5 0,-1 0 1 16,1-3-5-1,0 1-1-15,3 2 9 0,-4 0 5 16,4 0-1-16,0-3-2 16,-4 3-2-16,1 0 0 15,0 0-2-15,0 0-1 16,-1 0 1-16,1 0-1 15,0 0 0-15,-1-3 2 16,4 3-1-16,0 0-1 16,2 0-2-16,4 0 1 15,0 0 1-15,-4 0 2 16,-2 0-1-16,0 0 2 16,0 0-4-16,-4 0 0 15,4 0 1-15,0 0 2 0,2 0-3 16,-2 3 0-16,3-3 3 15,-1 0 1-15,-2 3-6 16,3-3 0-16,-7 0 3 16,7 0 2-16,6 0-3 15,-1 0-1-15,1 0 3 16,3 0 3-16,-7 0-3 16,7 0-1-16,-7 0-2 15,1 2 0-15,-3-2 2 16,-1 0 0-16,1 0 2 15,-3 0 1-15,0-2-1 16,-1-1-2-16,4 3 1 16,-3 0-1-16,5 0 0 15,1 0 0-15,-3 3 0 0,-4-1 2 16,1-2-3-16,6 3 0 16,-10-3 1-16,1 0 0 15,3 0 0-15,-1 0 0 16,1 0 0-16,0 0 2 15,3 0-3-15,-4 0 0 16,4 0 1-16,-3 0 0 16,2-3 2-16,-2 1 1 15,-3-1-4-15,-1 0 1 16,1 1 0-16,0-1 2 16,0 3-3-16,-4 0 0 15,4 0 1-15,0 0 0 16,2 3 2-16,-8-1 1 0,-3 1-8 15,-3 0-4-15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8:44.66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1-10T23:59:03.267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7974 74 116 0,'-2'0'44'0,"2"0"-24"0,2 0-2 0,-2 0 20 0,0 0-6 16,0 0-1-16,0 0-6 15,0 0-4-15,3 2-11 16,0 1 2-16,3-3 4 0,0 0-2 16,0 0 0-16,0 0-4 15,3 3 1-15,0-3-4 16,0 2 1-16,6-2-3 16,0 0 0-16,0 3 1 15,0 0 1-15,-1 2-1 16,4-2-1-16,0-1 1 15,3-2 3-15,3 3 0 16,0-3 0-16,2 0-3 16,7 0 1-16,-3 0-2 15,0 0 0-15,-4 0-1 0,1 0 2 16,0 0-3-16,3 0 0 16,0 0-1-16,-1 0-2 15,-2-3 5-15,-3 1 1 16,3 2-2-16,0-3-3 15,-1-2 0-15,1 5 1 16,0-3-1-16,6 0 2 16,-1 3-2-16,-2-2 2 15,0 2-2-15,0-3 2 16,5 0 0-16,1 1 1 0,-3-1-5 16,0 1 1-1,-1-1 2-15,4 0 1 0,0 1-4 16,0-1 1-16,2 0 0 15,-2 1 2-15,0-1 1 16,-1 3 1-16,1-3-2 16,6 1-2-16,-7-1 3 15,4 0 0-15,3 1 1 16,0-1 0-16,2 3 0 16,7-2 0-16,-4 2 0 15,4 0 0-15,0 0-5 16,-1-3 1-16,1 3 2 15,2-3 1-15,1 3-4 16,3 0 1-16,-4 0 2 0,4 0 1 16,-7 0 1-1,1 0 2-15,-1 0-1 0,-2-2 0 16,0 2-6-16,-1 0-1 16,1 0 3-16,-3-3 1 15,-4 3 0-15,1 0-2 16,-3 0 1-16,-4 0-1 15,1 0 0-15,0 0 2 16,0 0-1-16,2-3 2 16,1 1 0-16,3-1 1 15,-4 3-2-15,4-3-2 16,-3 3 1-16,-1 0-1 16,1 0 0-16,3 0 0 15,-4 0 0-15,-2 0 2 0,3-2-1 16,8-1-1-16,-2 0-2 15,0 3 1-15,-4 0 1 16,1-2 2-16,-3 2-1 16,-4 0 2-16,1 0-4 15,-3 0 0-15,3 0 1 16,2 0 0-16,-5 2 2 16,0-2 1-16,0 0-1 15,-1 0-2-15,4 0 1 16,-3 0-1-16,3 0-3 15,2 0 0-15,-2 3 2 16,0 0 0-16,-4-3 1 16,4 2 2-16,-3 1-1 0,0-3 2 15,-1 0-2-15,1 0-1 16,3 0 1-16,0 0-1 16,-4 0 0-1,7 0 0-15,-3 0 0 0,5 0 2 16,-5 3-3-16,0-3 0 15,-1 0 1-15,1 2 2 16,-3-2-3-16,3 0 0 16,-1 0 1-16,1 0 2 15,0 0-6-15,3 0 1 16,-1 0 3-16,1 3 2 16,0 0 0-16,-1-3-2 15,1 0 1-15,0 0-1 0,-4 0 2 16,1 0 1-16,3 0-4 15,0 0-1-15,2 0 1 16,-2 0 2-16,3 0 0 16,-4 0-1-16,-2 0 1 15,0 0-1-15,-4 0 0 16,1 0 0-16,0 0 0 16,0 0 0-16,2 2-3 15,1-2 2-15,0 3 1 16,0 0 0-16,-1-1 0 15,4 1 2-15,-3 2-1 16,-1-2-1-16,1-1 1 16,0 1-1-16,0-3 0 15,-4 0 0-15,4 0 0 16,0 0 0-16,-1 0 0 0,1 3 2 16,0-1-1-16,3-2-1 15,-4 0-2-15,1 3 1 16,3-3 1-16,2 0 2 15,1 0-3-15,-3 0 0 16,-1 0 3-16,4 0 1 16,0 0-4-16,-1 0-1 15,4 0 3-15,-3 0 1 16,-1 0-3-16,-2 0-1 16,0 0 1-16,-3-3 2 15,-1 1 2-15,-2-1 1 16,0 3-5-16,0-3-1 0,-1 1 1 15,1 2 0-15,0 0 1 16,-1 0 0-16,4 0 0 16,-3 0 2-16,0 0-3 15,-1 0 0-15,-2 0 1 16,3 0 0-16,0 0 0 16,-4 0 0-16,-2 0 0 15,3 0 0-15,0 0-3 16,0 0 2-16,-1 0 1 15,-2 2 0-15,3-2 0 16,6 3 2-16,-7-3-1 16,1 0-1-16,0 3 1 15,0-3-1-15,8 0 0 0,-5 0 0 16,0 0 2-16,0 0 1 16,2 0-6-1,1 0 0-15,-3 0 1 0,2 0 1 16,4 2 1-16,0-2 2 15,-3 3-1-15,-1-3 2 16,4 0-4-16,0 0 0 16,-4 0 1-16,1 0 0 15,3 0 0-15,-1 0 2 16,4 0-1-16,-3 0-1 16,-3 0 1-16,2 0-1 15,-2 0-3-15,3 0 2 16,2 0 1-16,-2 0 0 15,0-3 2-15,-1 1 1 0,4-1-4 16,0 3 1-16,-4 0 0 16,7 0 2-16,0 0-3 15,-7 0 0-15,1-3-1 16,3 1 0-16,0-1 2 16,-1 0 2-16,1 1-3 15,0 2 0-15,2 0 3 16,1 0 1-16,-1 0-1 15,1 0-2-15,-3 0-2 16,2-3 1-16,1 3 1 16,-6-2 2-16,2-1-3 15,4 3 0-15,0 0 1 16,-1 0 2-16,4 0-3 0,-3 0-2 16,-1 0 4-16,4 0 1 15,-3-3-3-15,-4 3 1 16,1 0 0-16,3-2 2 15,-1-1-3-15,-2 3 0 16,0 0 1-16,2 0 0 16,-2 0-3-16,0 0 2 15,-7 0 3-15,10 0 1 16,-6 0-4-16,-4 0-1 16,-2 0 3-16,6 0 1 0,-3 0-3 15,-1 0 1 1,-2 0 0-16,6 0 2 15,-7 0-1-15,-2 0-1 0,0 0 1 16,0 0-1-16,-1 0 0 16,7 3 0-16,-3-3-3 15,0 0 2-15,2-3 1 16,1 0 2-16,0 3-1 16,-3 0-1-16,-1 0 1 15,1-2 1-15,0 2-1 16,-6 0 2-16,2 0-4 15,-8 0-2-15,6 0 4 16,-6-3 1-16,-3 3-3 16,11 3 3-1,-5-3 1-15,0 0-4 16,-6 0 1-16,3 0 0 16,0 0 2-16,-7 0-1 0,1 2 2 15,0-2-2 1,0 0-1-16,-3 0 1 0,-3 3-1 15,6-3 0-15,-9 0 2 16,3 0-3-16,3 0 0 16,-6 0 1-16,-3 0 2 15,6 0-1-15,-4 0-1 16,1 0-2-16,-6 0 1 16,0 0-15-16,0 0-6 15,6 0-27-15,-3 0-9 16,6 3-9-16,3-1-3 15,9 4-13-15,6-1-5 0,6-3-10 32</inkml:trace>
  <inkml:trace contextRef="#ctx0" brushRef="#br0" timeOffset="1">16 3151 72 0,'-8'4'30'0,"5"-4"-16"0,-2 3-8 0,5-3 9 16,0 0 3-16,0 0 1 15,0 0 1-15,0 0 2 16,0 0-6-16,0 0 1 16,5 4-10-16,4-4-2 15,2 5-3-15,2-2 1 0,7 1 0 16,1 0 3-16,1-1 1 15,2 1-1-15,4 1-1 0,-1-5 1 16,2 7 1 0,-1-3-1-16,2-1-1 0,0-3-3 15,2 5 1-15,4-5-2 16,-4 0 2-16,6 2 0 16,-2 3 1-16,-1-10 0 15,5 5 0-15,-1-7 2 16,-1 4 3-16,2 3-6 15,-1 0-2-15,2-8 3 16,-4 5 2-16,2 3-2 16,-1 0-3-16,0 0 2 15,-3-5 0-15,4 1 1 16,-2 1 0-16,1-1-2 16,1 0 1-16,1 1-2 15,1-2-1-15,0 5 1 16,-1 0 1-16,2 0-1 0,-1 0-1 15,-1 0 1-15,1 0 1 16,0 0-3-16,-1 0 0 16,4 0 1-16,2 0 0 15,-2 0 11-15,2 0 7 16,0 0-14-16,-2 0-3 16,2 0-2-16,-3 0 2 15,1-4 2-15,2 4 1 16,1 0-2-16,-1 0-2 0,0 0 1 15,1 0-1-15,-5 4-3 16,2-4 2-16,0 0-1 16,-1 0 0-16,4 0 4 15,1 0 1-15,2 5-4 16,2-2-1-16,-1 1 3 16,4-4 1-16,-4 0 0 15,4 0 1-15,-1 0-4 16,0 0 0-16,0 4 1 15,-2-4 2-15,-3 0-3 16,3 0 0-16,-3 0 1 16,0 0 2-16,3-4-3 15,-1 4 0-15,1 0-1 16,-6 4 0-16,0-4 4 16,1 3 1-16,-1-3-1 0,-3 0-2 15,0 0 1-15,-2 0-1 16,1 0-3-16,-2 9 2 15,-2-2 1-15,1 0 2 16,-2-7-3-16,1 5 0 16,1-3 1-16,1 3 2 15,7-5-1-15,-4 0-1 16,3 0 1-16,-2 0-1 16,0 0 0-16,-1 4 0 15,3-4 0-15,0 0 0 16,-2 0-3-16,0 0 2 15,-4 0 1-15,1 0 2 16,3 0-1-16,-1 0 2 0,1 0-4 16,-1 3 0-16,-2-3 3 15,0 4 1-15,-6-4-4 16,9 0-1-16,-3 0 1 16,-4 0 2-16,2 0 0 15,-1 0-1-15,2 0 1 16,-4 0 1-16,-1 0-3 15,-3 0 0-15,1 0 1 16,-3 0 2-16,1 0-1 16,1 0-1-16,-2 0 1 15,0 8-1-15,-3-11-3 16,3 6 2-16,0-6 1 16,0 3 2-16,0 0-1 0,-1 0 2 15,4 0-2-15,0 0-1 16,-3 0-2-16,-1 0-1 15,2 0-1-15,4 0 3 16,-3-5 2-16,4 5 2 16,-3-4-1-16,0 1-2 15,-1-1 1-15,0-8 1 16,7 9-1-16,-4-1-1 16,-3 0 1-16,-1 1-1 15,-1-2 0-15,-1 1 0 16,-2-3 0-16,1 0 0 15,-1-2 0-15,0 6 0 0,-3-1 0 16,4 4 0-16,-3-3 0 16,-2 3 0-16,2-4-3 15,-3 4 2-15,0 0 1 16,3 0 2-16,-4 0-10 16,-5 0-4-16,0-5-65 15,-2-6-26-15,-3-8 3 16</inkml:trace>
  <inkml:trace contextRef="#ctx1" brushRef="#br1">10125 9302 727 0,'0'0'32'0,"0"0"7"0,0 0-31 15,0 0-8-15,0 0 0 0,0 0 0 0,-3-2 60 0,-2-4 12 16,5 6 1-16,-3-5 1 0,0 2-23 0,3 3-5 16,-6-2-1-16,3 2 0 0,-3 0 4 0,0 0 1 15,-3 2 0-15,3 1 0 0,-3 0-38 0,3 5-12 16,-3-3 8-16,3 3-8 0,-3 0 0 0,3 2 10 16,0 1-10-16,0 2 8 0,0-2-8 0,3-1 0 0,3 1 0 0,-3-1 0 15,3-2 0-15,3 3 0 16,-3-3 0-16,0-8 0 0,0 0 0 0,6 8 0 0,3-3 0 0,-9-5 0 15,9 3 0-15,0-3 0 0,0 0 0 0,-3-6 0 16,3 1 0-16,-3 0 18 0,0-3-3 0,0-3-1 16,3 1-6-16,-6-1-8 0,3-2 11 0,-3 0-11 15,3 0 8-15,-3-3-8 0,0 2 0 0,-3-1 0 16,3 1 0-16,-1-2 0 0,-2 1 8 0,0-1-8 16,-2 0 0-16,2 0 0 0,-3-3 8 0,3 4-8 15,-3-4 0-15,0 3 0 0,0 3 0 0,0 0 0 16,0 2 0-16,0 3-9 0,3 0 9 0,-3 6-8 15,3 2 16-15,0 0 3 0,0 0 1 0,0 0 0 16,0 0-4-16,0 0-8 0,0 8 12 0,0 5-4 16,0 3 0-16,0 2 0 0,0 1 0 0,0 4 0 15,3 4 4-15,0-1 1 0,-3-2 0 0,3 0 0 16,3 0-5-16,-3 0-8 0,-3-6 11 0,3 1-11 0,0-1 0 16,-1-2 0-16,4-3 0 0,0 1 0 15,-3-4-20-15,3-2-12 0,0-3-1 0,0 1-417 16,0-1-83-16</inkml:trace>
  <inkml:trace contextRef="#ctx1" brushRef="#br1" timeOffset="371.001">10253 9334 57 0,'0'0'0'0,"0"0"0"16,0 0 0-16,0 0 0 0,0 0 244 0,0 0 44 0,6 5 9 0,0-2 2 15,0 0-236-15,0-1-47 0,-6-2-16 0,9 3 9 16,-6-3-9-16,6 0 12 0,0-3-12 16,-3 1 12-16,0 2 27 0,3-6 5 0,-3 4 2 0,0-4 0 15,-6 6-46-15,6-5 0 0,0 0 0 0,-3-3 0 16,0 2 0-16,0 1 0 0,-3 0 0 0,0 0 0 16,-3-1 0-16,0 4 0 0,-3-1 0 0,0 0 0 15,0 1 0-15,-3 2 0 0,0-3 0 0,-3 3 0 16,3 3 0-16,-3-1 0 0,0-2 8 0,3 6-8 15,0 2 9-15,-2-3-1 0,-1 3 0 0,3 0 0 16,0 2-8-16,0 1 0 0,3 0 0 0,0-1 0 16,-3 1 20-16,6-1 8 0,3 1 1 0,0-1 1 15,0 1 14-15,3 0 4 0,3-1 0 0,3-2 0 16,0 0-31-16,3-3-5 0,0 3-2 0,0-2 0 0,2-4 0 16,1 1 0-16,0 0 0 0,3-3 0 15,3 0-120 1,-3-6-24-16</inkml:trace>
  <inkml:trace contextRef="#ctx1" brushRef="#br1" timeOffset="1058.999">10450 9040 1134 0,'0'0'50'0,"0"0"10"0,0 0-48 15,0 0-12-15,0 0 0 0,0 8 0 0,0 3 28 0,0 2 4 16,0 3 0-16,3 2 0 0,3 4-4 0,-3 1 0 15,-3 1 0-15,3 0 0 0,0 5-6 0,-3-2-2 16,-3-4 0-16,3 4 0 0,0-6-3 0,0 3-1 16,0-8 0-16,0 0 0 0,0-1-16 0,0-1 0 15,0-6 0-15,0 0 0 0,0-1 0 0,0-7 0 16,0 0 8-16,0 0-8 0,0 0 0 0,0 0 0 16,0 0-11-16,0 0 11 0,3-5-10 0,0 0 10 15,-3-3-8-15,0 3 8 0,6-6 0 0,-3 0 0 16,-3 1 0-16,6-3 0 0,-3 2-17 0,3 1 1 0,0-4 1 0,2 4 0 15,-2 2 15-15,3-3-12 16,0 1 12-16,0 4-12 0,0-2 12 0,0 6 0 0,3-1 0 16,0 3 10-16,-3 5-10 0,0 1 0 0,0-1 0 0,3 6 0 15,-4-4 8-15,1 4 0 0,-3 0 0 0,0-1 0 16,-3 1 22-16,0-1 4 0,-3 1 1 0,0 2 0 16,0-5-9-16,-6 3-2 0,3-1 0 0,-3 1 0 15,0-1-5-15,-3-2-2 0,1 0 0 0,-1-2 0 16,0 2-8-16,0-3-1 0,0-2-8 0,0-1 12 15,-3 3-21-15,3-2-5 0,-3-6-1 0,3 1 0 32,-3-1-62-32,3 1-13 0,3-4-2 0,-2 1-555 0</inkml:trace>
  <inkml:trace contextRef="#ctx1" brushRef="#br1" timeOffset="1425.999">10706 9302 1465 0,'0'0'32'0,"0"0"6"0,0 0 2 0,-3 3 2 0,0 2-34 0,-3 3-8 16,3-3 0-16,3 3 0 0,-3 6 8 0,3-4-8 16,0-2 12-16,3 5-4 0,-3-2 8 0,3 2 2 15,-3-2 0-15,6-1 0 0,-3 1-6 0,3-1-2 16,0-2 0-16,0 3 0 0,0-6-10 0,-6-5 8 15,9 6-8-15,0-1 8 0,0-5-8 0,-1 0 0 16,-8 0 0-16,9-3 0 0,0-2-21 0,0 0-3 0,-6-3-1 0,6 0 0 31,-3 0-1-31,0 0 0 0,-3 0 0 0,0-3 0 0,0 1 18 0,-3-1 8 0,3 3-8 0,-3-2 8 16,0-1 0-16,0 3 0 0,0 0 0 0,0 0 0 16,-3 6 0-16,3 2 0 0,0 0 0 0,0 0 8 15,0 0 5-15,0 0 2 0,-3 2 0 0,0 6 0 16,0 0-7-16,3 3 0 0,-3-3-8 0,6 2 12 15,0 1 5-15,0-3 1 0,0 2 0 0,0-2 0 32,3 0-38-32,-3 3-7 0,0-6-1 0,3 3-418 0,0-3-83 0</inkml:trace>
  <inkml:trace contextRef="#ctx1" brushRef="#br1" timeOffset="1898.003">11048 9318 1328 0,'0'0'59'0,"0"0"12"0,-3-5-57 0,3 5-14 16,0-6 0-16,0 6 0 0,-6-2 0 0,6 2 0 15,-3 0 8-15,-3 0-8 0,0 2 0 0,-3 4 0 16,1-1 0-16,2 3-10 0,-3 3 23 0,0-1 5 16,0 3 1-16,3-2 0 0,0 2 6 0,-3 0 2 15,3 1 0-15,3-1 0 0,0 0-3 0,0-2 0 16,3 2 0-16,0-2 0 0,3-4-10 0,3 1-2 15,-6-8-1-15,6 8 0 0,0-2-11 0,0-6 10 16,3 0-10-16,-3 0 10 0,0 0-10 0,3-3 0 0,-3-2 0 0,0-1 8 16,-1-2-8-16,1 1-9 0,0-4 9 15,0 3-13-15,0 0-6 0,-3 0-1 16,0-2 0-16,0-1 0 0,0 3 5 0,-3 0 1 0,0 0 0 0,0 0 0 16,3 3 2-16,-3-3 1 0,0 3 0 0,-3-1 0 15,3 6-8-15,0 0-1 0,0 0-1 0,0 0 0 16,0 0 12-16,0 0 9 0,0 0-12 0,0 0 12 15,0 0 0-15,3 11 9 0,0 0 1 0,0-1 0 16,0 6 14-16,3 0 2 0,-3 2 1 0,0 1 0 16,0-1 15-16,-3 4 3 0,3-1 1 0,-3-3 0 15,0 3 19-15,-3-2 4 0,0 0 1 0,-3-4 0 16,0 1-14-16,0 0-2 0,0-3-1 0,-3 1 0 16,0-1-29-16,0-3-7 0,0 1-1 0,1-3 0 15,-4 0-16-15,3-3 0 0,0-2 0 0,-3 2 0 16,3-5-20-16,0 0-8 0,0 0-2 15,0-5 0-15,3 2-113 0,0-5-22 0,-3 0-5 0</inkml:trace>
  <inkml:trace contextRef="#ctx1" brushRef="#br1" timeOffset="2395">11277 9347 57 0,'0'0'0'0,"3"-2"0"16,0-1 0-16,-3 3 0 0,3-3 207 0,-3 3 36 0,0 0 7 0,0 0 2 16,0 0-161-16,-3-5-32 0,3 5-7 0,-3-5 0 15,-6 2 22-15,3 3 5 0,-2-3 1 0,-1 6 0 16,0-3-7-16,0 5-1 0,0 1 0 0,-3-1 0 16,0 3-28-16,0 0-7 0,3 2-1 0,-3 1 0 15,3-1-26-15,3 4-10 0,-3-1 0 0,4-2 9 16,2-1-9-16,0 1 8 0,6 2-8 0,0-5 8 15,-1 0-8-15,1 0 0 0,3-6 9 0,3 4-9 16,0-4 0-16,-3 1 9 0,3-3-9 0,0-3 0 16,-3 3 8-16,0-5-8 0,6 0 0 0,-3-1 0 15,0-1 0-15,-3-1 0 0,3 0-10 0,-3 0 10 16,0-3-16-16,-3 3 5 0,2 0 1 0,-2 0 0 16,0 0 10-16,-3 0-8 0,0 0 8 0,0 3-8 15,3-3-5-15,0 3-1 0,-3 5 0 0,0 0 0 16,0 0-14-16,0 0-4 0,0 0 0 15,0 0 0-15,0 0 13 0,0 0 3 0,0 0 0 0,3 11 0 0,-3-1 16 16,3 3-10-16,0 1 10 0,3-1-8 0,-3 3 8 0,0 2 8 16,0-2-8-16,3 3 11 0,-6-1 11 0,0-2 2 15,0 3 1-15,0-1 0 0,-3 3 10 0,0-5 1 16,-3 0 1-16,0 0 0 0,-3 0-16 0,0-3-3 16,1-5-1-16,-1 2 0 0,0 1-4 0,0-6-1 15,-6 1 0-15,3-1 0 0,0-2-24 0,0-1-4 16,0-2-2-16,3-2 0 15,0-1-78-15,0 0-16 0,-2-5-4 0</inkml:trace>
  <inkml:trace contextRef="#ctx1" brushRef="#br1" timeOffset="2643">11444 9297 1321 0,'0'0'58'0,"-3"3"13"0,0 2-57 0,3 3-14 0,-3-3 0 0,0 3 0 16,0 5 22-16,3-2 2 0,0 2 0 0,0-2 0 16,-3 2-7-16,3-3-1 0,0 4 0 0,0-6 0 15,0 2 13-15,-3 1 3 0,6-1 0 0,0-2 0 16,-3 0-14-16,0-8-2 0,0 8-1 0,0-8-492 15,3 5-99-15</inkml:trace>
  <inkml:trace contextRef="#ctx1" brushRef="#br1" timeOffset="2828.012">11426 9220 1094 0,'0'0'48'0,"0"-8"11"0,0 3-47 0,0 5-12 15,0 0 0-15,0 0 0 0,3-5 114 0,-3 5 21 16,0 0 4-16,0 0 1 16,0 0-150-16,0 0-30 0,0 0-5 0,3 2-2 15,0 4-36-15,0-1-7 0,-3-5-2 0,6 13 0 0</inkml:trace>
  <inkml:trace contextRef="#ctx1" brushRef="#br1" timeOffset="3160.001">11504 9384 979 0,'0'0'43'0,"0"0"9"0,-3 5-41 0,3 3-11 0,-3 3 0 0,3 0 0 15,3-1 89-15,-3 1 16 0,0-3 3 0,0 2 1 16,0-2-109-16,0-8-10 0,0 0-8 0,0 0-2 16,0 0 7-16,0 0 1 0,0 0 0 0,0 0 0 15,0 0 12-15,0 0 10 0,0 0-2 0,3-5 0 16,-3 0-8-16,3-3-11 0,3 0 3 0,-3-3 0 15,-1 3-28-15,1-2-4 0,0-1-2 0,3 0 0 16,0-2-40-16,0 0-8 0,-3 2-2 0,3 1 0 0,3-1 58 0,-3 6 11 16,0-3 3-16,3 3 0 0,-3 2 79 0,3 0 16 15,-3 3 3-15,3 0 1 0,-6 6-15 0,3-1-2 16,0 0-1-16,3 3 0 0,-3 6-9 0,-1-4-3 16,-2 1 0-16,0-1 0 0,-3 3-8 0,0 1-1 15,3-4-1-15,0 4 0 0,-6-1-19 0,0-3-3 16,6 4-1-16,0-4 0 0,-3 1-32 0,0-3-6 15,0 0-2-15,0-8-654 0</inkml:trace>
  <inkml:trace contextRef="#ctx1" brushRef="#br1" timeOffset="3627.03">11828 9337 345 0,'0'0'31'0,"0"0"-31"0,-3-6 0 0,3 6 0 15,-6 0 200-15,6 0 35 0,-6-2 6 0,0 4 2 16,0 1-171-16,0 2-33 0,-3 3-7 0,0 3-2 16,-2-3-30-16,2 5 0 0,0-3 0 0,3 4 0 15,-3-1 43-15,3 3 2 0,3-6 1 0,-3 4 0 16,6-4 8-16,0 1 2 0,3-1 0 0,0-2 0 16,3 0-32-16,-6-8-7 0,6 8-1 0,3-5 0 15,0-1-3-15,0-2-1 0,-3 0 0 0,2 0 0 16,-2-2-12-16,3-3 0 0,-3-1 0 0,0 1 0 15,3-3-14-15,-3 0 4 0,0-2 1 0,0-1 0 16,-3 0-8-16,0 3-2 0,0-2 0 0,0 2 0 16,-3-3 5-16,0 3 1 0,0 0 0 0,0 0 0 15,-3 1-13-15,3 1-2 0,-3 1-1 0,3 0 0 16,0 5-9-16,-3-6-2 0,3 6 0 0,0 0 0 0,0 0 23 0,0 0 4 16,0 0 1-16,0 0 0 0,0 0 12 0,0 0 0 15,0 0 0-15,3 8 0 0,3 3 13 0,0 2-1 16,0-2 0-16,0 2 0 0,0 3 28 0,0-3 4 15,0 3 2-15,-3-3 0 0,0 6-15 0,-3-1-3 16,3 3-1-16,-3-5 0 0,0 3 25 0,-3-3 4 16,-3 0 2-16,0-1 0 0,-3 1-17 0,0-3-3 15,-3 1-1-15,0-1 0 0,0-2-19 0,-3-1-4 16,-3 1-1-16,1-3 0 0,2 0-26 0,0-3-6 0,0 0-1 16,0-2 0-1,0-1-78-15,3-2-16 0,3 0-3 0</inkml:trace>
  <inkml:trace contextRef="#ctx1" brushRef="#br1" timeOffset="3948.998">12242 9051 172 0,'0'0'16'0,"0"0"-16"0,-3 2 0 0,0 1 0 0,0 2 280 0,0 3 52 16,-3 6 12-16,3 1 1 0,-3 4-260 0,-3 2-52 15,0 3-10-15,-3 2-3 0,0 4 11 0,-3-1 1 16,1-3 1-16,-4 3 0 0,0 0 13 0,0 3 2 16,3-6 1-16,0 1 0 0,-3-3-37 0,6 0-12 15,1-1 0-15</inkml:trace>
  <inkml:trace contextRef="#ctx1" brushRef="#br1" timeOffset="5176.005">12325 9305 403 0,'0'0'17'0,"0"0"5"0,0 0-22 0,0 0 0 0,0 0 0 0,0 0 0 15,0 0 88-15,0 0 14 0,0 0 2 0,0 0 1 16,0 0-82-16,0 8-23 0,-3 0 8 0,3 0-8 16,3 2 47-16,-3 1 6 0,0 2 2 0,0-2 0 0,0 2-10 15,0 0-1-15,0 0-1 0,0 1 0 0,3-4-25 0,-3 1-5 16,-3-3-1-16,3-8 0 0,0 10 8 0,0-10 2 16,0 0 0-16,0 0 0 0,-3 6-8 0,3-6-2 15,0 0 0-15,0 0 0 0,3-3-25 0,-3-2-6 16,3-6-1-16,0 0 0 15,-3 3-16-15,3-2-3 0,-3-3-1 0,3-1 0 16,0 1-21-16,-3 0-5 0,3 0-1 0,0 0 0 16,3-1 15-16,0 1 2 0,0 2 1 0,0 4 0 0,0-4 75 0,0 6 15 15,0-1 3-15,0 1 1 0,-3 2 18 0,6 1 3 16,-4 2 1-16,4 5 0 0,-3-2-9 0,0 5-2 16,3 0 0-16,-6 2 0 0,6 3-16 0,-6 1-4 15,3-1-1-15,0 3 0 0,0-6-13 0,-3 4-2 16,-3-1-1-16,0 0 0 0,0-5-11 0,0 5-8 0,0-2 9 15,0-3-9-15,0 0 0 0,0-8-18 0,0 0 2 0,0 0 1 32,0 0-55-32,0 0-11 0,0 0-3 0,0 0 0 0</inkml:trace>
  <inkml:trace contextRef="#ctx1" brushRef="#br1" timeOffset="5463.999">12563 9292 518 0,'0'0'46'0,"0"0"-37"0,-6 8-9 0,0-3 0 16,0 5 142-16,3 1 26 0,-3 2 6 0,3-2 1 16,1 2-129-16,-1 3-26 0,0-3-4 0,3 3-2 15,0-3 22-15,0 3 4 0,3-3 0 0,0 1 1 16,2-4 25-16,1-2 5 0,-3 3 1 0,6-3 0 0,3-6-33 0,0 4-7 16,-3-6 0-16,3 0-1 0,3-3-31 0,-3-2 8 15,0-1-8-15,-3-2 0 0,0-2 0 0,-1 2-8 16,-2-5 8-16,0 2-13 0,-6 0-1 0,0 1 0 15,0 2 0-15,-3-3 0 0,-3 1 14 0,-2-1 0 16,2 1 0-16,-3-1 0 0,-3 0-15 0,0 4 0 16,0-1 0-16,0 2 0 15,3-2-21-15,0 3-4 0,0 0 0 0,0 2-1 0,0 0 15 0,3 3 3 16,6 0 1-16,0 0-598 0</inkml:trace>
  <inkml:trace contextRef="#ctx1" brushRef="#br1" timeOffset="5795.998">12706 9292 172 0,'0'0'16'0,"3"8"-16"0,0-1 0 0,0 4 0 15,0 0 236-15,-3-1 44 0,3 1 8 0,0-1 3 16,0 1-219-16,-3-3-43 0,-3 2-9 0,3-2-1 16,-3-2-4-16,3-6-1 0,0 0 0 0,-3 5 0 15,3-5 31-15,0 0 7 0,0 0 0 0,-3 5 1 16,3-5-9-16,0 0-3 0,0 0 0 0,0 0 0 15,0 0-16-15,0-5-3 0,0 0-1 0,3-3 0 16,3-3-21-16,0 1-13 0,-3-4 1 0,3 1 1 16,3 0-7-16,0 0-2 0,0-3 0 0,0-3 0 15,3 6 9-15,-4-3 2 0,1 3 0 0,3 2 0 16,-6 6 26-16,3 0 6 0,0 5 1 0,3 2 0 0,-3 1 1 16,0 8 1-16,0 2 0 0,0 0 0 0,-3 3-13 0,0 3-2 15,-3-1-1-15,0 3 0 0,-3-2-10 0,0-1 0 16,-3 1 0-16,0-3 0 0,3-3 0 0,0 0-12 15,0-2 4-15,0-3 8 16,0 0-51-16,0-8-2 0,0 0-1 0,0 0-445 16,0 0-89-16</inkml:trace>
  <inkml:trace contextRef="#ctx1" brushRef="#br1" timeOffset="5962.008">13010 9339 1634 0,'0'0'72'0,"0"0"16"0,6 0-71 0,0 3-17 0,3-3 0 0,0 3 0 16,-1-3 23-16,4 2 1 0,0 1 0 0,0-3 0 31,0 0-48-31,0 2-10 0,0-2-2 0,0 3-452 0,-3-3-90 0</inkml:trace>
  <inkml:trace contextRef="#ctx1" brushRef="#br1" timeOffset="6630.001">13233 9260 1191 0,'0'0'52'0,"0"8"12"0,-3 2-51 0,0 1-13 0,3 5 0 0,-3 0 0 15,3 2 47-15,-3 3 6 0,-3 1 2 0,6 4 0 16,-3 0-32-16,0 1-7 0,0 2 0 0,3-3-1 16,-3-2 20-16,0 0 4 0,3-3 1 0,0-2 0 15,-3-3-18-15,3 0-3 0,3-6-1 0,-3-2 0 16,0-8-6-16,0 5-2 0,0-5 0 0,0 0 0 15,0 0-10-15,0 0-14 0,0 0 3 0,0 0 1 16,0 0-2-16,0-10-1 0,0-1 0 0,0-2 0 16,3-3 1-16,-3-2 1 0,-3-1 0 0,3-2 0 15,3 2-10-15,-3-2-3 0,-3 0 0 0,3-3 0 16,3 3 8-16,0 0 0 0,0 0 1 0,0 0 0 16,3 2 15-16,0 1 0 0,3-1 9 0,0 3-9 0,-3 0 26 15,3 3-1-15,3 0 0 0,-3 2 0 0,0 3-4 16,2 0-1-16,1 6 0 0,0-1 0 0,0 3-4 0,-3 3 0 15,0 2-1-15,3 3 0 0,-3 2 9 0,0 1 1 16,-6 2 1-16,3 1 0 0,-3-1 5 0,-6 0 1 16,0 3 0-16,0-3 0 0,-3 0-13 0,0 1-3 15,-3-1 0-15,-3-3 0 0,0-2-8 0,3 3-8 16,0-3 12-16,0 0-12 0,-3-6 0 0,4 4-12 16,-1-1 0-16,0-2 0 15,0-1-19-15,3-2-3 0,0 0-1 0,0-2 0 16,3 2-52-16,-3-6-10 0,3 1-3 0</inkml:trace>
  <inkml:trace contextRef="#ctx1" brushRef="#br1" timeOffset="7003.009">13423 9310 403 0,'0'0'36'0,"0"0"-36"0,0 0 0 0,0 0 0 15,0 0 249-15,0 0 43 0,0 0 9 0,0 0 2 16,12 5-237-16,-3 1-47 0,-9-6-10 0,0 0-1 15,6 2 2-15,6 1 1 0,-3 2 0 0,-9-5 0 16,0 0 17-16,6 0 4 0,9 0 1 0,-6 0 0 16,-9 0 0-16,0 0 0 0,12-2 0 0,-3-1 0 15,-3-2-33-15,0-1 0 0,0 1 0 0,3 0 0 16,-4 0-21-16,1-3-11 0,-6 2-3 0,3 1 0 16,0 0 11-16,-3-1 3 0,-6 1 0 0,3 0 0 15,3 5-15-15,-8-3-4 0,-1 1 0 0,-3 2 0 0,3 0 40 0,0 0 0 16,-3 2 0-16,0 1 0 0,-3 2-9 0,6 0 9 15,3 1 0-15,-3 2 0 0,-3-3 18 0,0 6 10 16,7-4 3-16,-4 4 0 0,3 2-31 0,0-2 8 16,6-3-8-16,0 2 0 0,0 1 32 0,3 0 3 15,-3-4 1-15,6 4 0 0,6 0 7 0,-7-3 1 16,-2 0 1-16,9-1 0 0,3-1-21 0,0 2-5 16,-3-6-1-16,0 4 0 15,3-4-58-15,-3 1-12 0,3-3-3 0,-3 0 0 16,-4-3-50-16,4 1-11 0,0-4-1 0</inkml:trace>
  <inkml:trace contextRef="#ctx1" brushRef="#br1" timeOffset="7264.998">13617 9350 57 0,'0'0'0'0,"0"0"0"0,-3-5 0 0,0-1 0 0,6-2 224 0,-3 8 39 0,0-2 8 0,0 2 1 16,0 0-168-16,0 0-33 0,0 0-7 0,0 0-2 16,0 0-18-16,0 0-4 0,6 8-1 0,-3 2 0 15,-6 1 3-15,3-3 1 0,3 2 0 0,0-2 0 16,-3 0-4-16,0 0-1 0,0-8 0 0,3 8 0 15,-3-8-9-15,0 0-1 0,0 0-1 0,0 0 0 16,6 8-11-16,-6-8-1 0,0 0-1 0,0 0 0 16,0 0 4-16,0 0 1 0,0-3 0 0,0 1 0 15,0-6-7-15,0 2-2 0,3-2 0 0,-6 3 0 16,0-5-10-16,3-1 10 0,6 3-10 0,-3 0 10 16,-3 0-10-16,3 0 0 0,3 3 0 0,0-3 0 0,3 3 0 15,0-3 0-15,-1 3 0 0,1-3 0 16,6 8-12-16,-3-6-4 0,0 4 0 0,3-4-841 15</inkml:trace>
  <inkml:trace contextRef="#ctx1" brushRef="#br1" timeOffset="7848.999">14096 9075 172 0,'12'-8'16'0,"-12"8"-16"0,0-8 0 0,0 0 0 0,3-3 188 0,-3 3 34 15,-6-2 7-15,3 2 2 0,0 0-159 0,0 0-32 16,-6 3-7-16,0-3-1 0,0 2 12 0,0 4 1 16,1-4 1-16,-1 6 0 0,-9 0 22 0,3 0 5 15,3 3 1-15,0 0 0 0,-6 2-28 0,6 6-6 16,3-1 0-16,3 3-1 0,-5 3-24 0,2 3-5 15,0-1-1-15,0 4 0 0,6 4 9 0,-3 0 2 16,-3 6 0-16,3 0 0 0,6 0-9 0,-3-1-2 16,0-4 0-16,0-1 0 0,3-2-9 0,3-3 0 0,-6-2 0 15,3-3 8-15,-6 0-8 0,6-3-16 0,6 0 4 0,-6-2 1 32,-3-3-68-32,0-3-13 0,9 0-4 0,-6-5-606 0</inkml:trace>
  <inkml:trace contextRef="#ctx1" brushRef="#br1" timeOffset="8031.997">13733 9268 1638 0,'0'0'72'0,"0"0"16"0,0 0-71 0,6-3-17 0,3-2 0 0,0 2 0 16,-3-2 35-16,3 2 3 0,-3-2 1 0,6 2 0 15,5 1-27-15,-2-4-4 0,-6 6-8 0,6-2 11 16,6-1-11-16,-3 3 0 0,-6 0 0 0,3 0 0 15,5 0-43-15,-5 3-1 0,0-1 0 0,0 1-460 16,-3 2-92-16</inkml:trace>
  <inkml:trace contextRef="#ctx1" brushRef="#br1" timeOffset="8300.008">14001 9284 1594 0,'0'0'35'0,"0"0"7"0,-6 2 2 0,0 4 1 0,6-6-36 0,-3 8-9 16,-3-3 0-16,-3 5 0 0,3 1 15 0,3 0 1 15,0-1 0-15,0 1 0 0,0-1 16 0,3 4 3 16,3-1 1-16,3 0 0 0,-3-2-12 0,0-1-1 16,6-2-1-16,3 3 0 0,-3-3-22 0,3-6 8 0,0 1-8 15,3 0 0-15,0-1 0 0,-1-2 0 0,-8-5 0 16,6 0-8-16,0-3 8 0,0 0-10 0,-6-3 10 0,0 1-10 16,3-1 10-16,-3 0 0 0,-3-2 0 0,-3 0 0 15,0 2 0-15,-3 1 0 0,3-1 0 0,-3 1 0 31,-6-1-31-31,0 0-7 0,3 1-2 0,0 2 0 16,-3 0-36-16,-3 3-7 0,3 2-1 0,3 0-368 0,6 3-72 0</inkml:trace>
  <inkml:trace contextRef="#ctx1" brushRef="#br1" timeOffset="8601.998">14227 9273 1314 0,'-12'5'58'0,"12"-5"12"0,3 8-56 0,-3 0-14 0,-3 0 0 0,3 0 0 0,-3 3 10 0,3-1-1 15,-3 1 0-15,0-1 0 0,-3-2-9 0,6 3 8 16,0-11-8-16,0 8 8 0,-6-3 7 0,6-5 1 16,0 0 0-16,0 0 0 0,0 0 23 0,0 0 5 15,0 0 0-15,0 0 1 0,0 0-17 0,0 0-4 16,0 0-1-16,0 0 0 0,0 0-23 0,6-2 8 15,-6-4-8-15,0 4 0 0,6-4 9 0,0 1-9 16,-3-3 12-16,0-2-12 0,0 2 16 0,3 0-3 16,-3-3-1-16,3 6 0 0,-6-3-12 0,3 0 9 15,6 3-9-15,-3-3 8 0,0 2 4 0,0 1 0 16,0-3 0-16,0 5 0 16,3 1-108-16,0 2-20 0,6-8-5 0,-4 8-1 0</inkml:trace>
  <inkml:trace contextRef="#ctx1" brushRef="#br1" timeOffset="9432.004">14361 9278 115 0,'18'0'0'0,"-18"0"10"0,0 0-10 0,0 0 0 0,0 0 0 0,0 0 0 16,0 0 225-16,3 8 43 0,-3-2 9 0,6 4 2 15,-3 1-206-15,0 2-41 0,-9 0-8 0,6-2-1 16,9 5 9-16,-9-3 1 0,-6 0 1 0,3 3 0 16,3-3 3-16,0 0 1 0,-6 1 0 0,0-4 0 15,0-2 11-15,3 0 3 0,3 0 0 0,-6-3 0 16,-3 1-3-16,6-4 0 0,3-2 0 0,0 0 0 16,-9 3-34-16,9-3-7 0,0 0-8 0,0 0 11 15,0 0-11-15,0 0 0 0,0-5 0 0,3-3 8 16,6 0-8-16,-3 0-9 0,-6-3 9 0,3 1-13 15,6-1 13-15,0-2-11 0,-9 2 11 0,6 1-10 16,3-1-4-16,0 1-1 0,-3-1 0 0,0 0 0 16,0 3 15-16,0 1-11 0,3-1 11 0,-4 2-10 0,1 1 10 0,0 0 0 15,3-1 0-15,-3 6 0 0,-6 0 12 0,9 0 4 16,0 3 0-16,-3 2 1 0,0 1-17 0,0-1 0 16,-3 3-11-16,-3 2 11 0,3 1 0 0,-3 0 0 15,-3-1 0-15,0 3 0 0,0-5 0 0,0 0 0 16,-3 0-9-16,0-2 9 0,6-6 0 0,-3 2 0 15,-3 3 0-15,0-2 0 0,3-3 8 0,3 0 2 16,0 0 0-16,-6-3 0 0,3-2-10 0,0 0 0 16,6 0 0-16,0-3 8 0,-3 0-8 0,3-3 0 15,3 3 0-15,0-2 8 0,3-1-8 0,0 0 0 16,0 1 0-16,0-1-11 0,3 3 11 0,0-2 0 0,-3 2 0 16,0 3 0-16,0 5 0 0,-1 0-8 0,-2 0 8 15,3 5-12-15,-3 0 12 0,3 3 11 0,-6 0-3 0,3 3 0 16,0-1-8-16,-3 1-14 0,0 2 3 0,-3-2 1 15,0-1 10-15,0 1-10 0,0-1 10 0,0 1-10 32,0-6-21-32,-3 3-4 0,3-8-1 0,0 0-466 0,0 0-94 0</inkml:trace>
  <inkml:trace contextRef="#ctx1" brushRef="#br1" timeOffset="9848.996">14799 9334 576 0,'0'0'51'0,"0"0"-41"0,0 0-10 0,3-3 0 0,0-2 134 0,0 0 25 16,-3-1 5-16,0 6 0 0,0 0-136 0,0 0-28 15,-3-2 0-15,-3-4-8 0,3 4-4 0,-6 2 0 16,0 0 0-16,3 0 0 0,-6 2 44 0,3 4 8 16,0-1 1-16,-3 0 1 0,0 3 16 0,0 0 3 15,3 0 1-15,-2 0 0 0,2 3-20 0,0 2-4 16,3-3-1-16,0 4 0 0,0-6-9 0,3 5-3 15,0-3 0-15,3 1 0 0,0 0 1 0,3-3 0 16,0 0 0-16,3-3 0 0,3 3-26 0,-3-6 0 16,0 1 0-16,3 0 0 0,-1-3 0 0,1 0 0 15,0-6 0-15,0 4 0 0,3-6 0 0,0 3 0 16,-3-6 0-16,0 3 0 16,0-3-48-16,-3 1-4 0,3 2-2 0,-3-3 0 0,-3 1 37 0,0-1 7 0,0 3 2 0,-3-2 0 15,0 2 8-15,0 0 0 0,-3 0 0 0,0 0-8 16,3 0 8-16,-3 3 0 0,-3-1 0 0,6 6 8 15,0 0 0-15,-3 0 0 0,3 0 0 0,-6 3 0 16,3 2-8-16,0 3 0 0,0 0-8 0,3 3 8 16,-3-3 0-16,3 2-8 0,3 3 8 0,0 1 0 15,-3-4-12-15,3 1 4 0,0-1 0 0,3 1 0 32,-3-3-95-32,3 0-18 0,3 3-4 0,-9-11-1 0</inkml:trace>
  <inkml:trace contextRef="#ctx1" brushRef="#br1" timeOffset="10215.042">14885 9307 1220 0,'0'0'54'0,"0"0"11"0,0 8-52 0,-3 3-13 16,3-3 0-16,0 3 0 0,0-1 28 0,0 1 4 15,-3-1 0-15,3 1 0 0,0-1-32 0,0-2 0 16,0 0 0-16,0-8 0 0,0 0 27 0,0 0 12 15,0 0 2-15,0 0 1 0,0 0 6 0,0 0 2 16,0 0 0-16,0 0 0 0,0 0-38 0,0 0-12 16,0 0 8-16,0 0-8 0,0 0 0 0,0 0-11 15,6-5 2-15,-6 0 0 0,3-1-3 0,3-2 0 16,0-2 0-16,0 2 0 0,-3-3 0 0,3 3-1 16,-3 1 0-16,3-1 0 0,0 2 13 0,0 1 0 0,0-3 0 15,-1 5 0-15,1 1 11 0,-6 2 1 0,6-3 1 0,3 6 0 16,0-1 6-16,-3 1 1 0,0 5 0 0,3-3 0 15,0 6 4-15,-3-1 0 0,0 1 1 0,0 2 0 16,0 0-15-16,-3 1-10 0,3-1 12 0,0 0-12 16,-3 0 9-16,0 1-9 0,-3-4 0 0,3 1 9 31,-3-3-115-31,0-8-23 0,0 0-5 0,0 0-525 0</inkml:trace>
  <inkml:trace contextRef="#ctx1" brushRef="#br1" timeOffset="10484.014">15227 9318 1249 0,'0'0'55'0,"0"0"12"0,0-5-54 0,0 5-13 0,0-6 0 0,0 6 0 0,3-5 22 0,-3 5 2 16,-6-2 0-16,3-1 0 0,-3 3-24 0,3 3 0 15,-3-3 0-15,0 5 0 0,-2 3 36 0,2-3 4 16,-3 6 0-16,3-1 0 0,-3 1 20 0,3-1 5 15,0 1 1-15,3 2 0 0,-3 0-22 0,3-2-5 16,3 0-1-16,-3-1 0 0,6 1-17 0,-3-1-3 16,3 1-1-16,0 0 0 0,0-4-17 0,3 1 0 15,0 0 0-15,3 0 0 16,-3-2-18-16,3-1-7 0,3 0-2 0,-4-2 0 16,4-3-45-16,0 2-8 0,0-4-3 0,0 2-642 0</inkml:trace>
  <inkml:trace contextRef="#ctx1" brushRef="#br1" timeOffset="10874.013">15385 9352 806 0,'0'0'36'0,"0"0"7"0,0 0-35 0,0 0-8 0,0 0 0 0,0 0 0 16,0 0 144-16,0 0 26 0,0 0 6 0,0 0 0 16,0 0-142-16,0 0-34 0,0 0 0 0,3 6 0 15,-3-6 14-15,6 2 1 0,-6-2 0 0,6 3 0 16,0 0 29-16,0-1 7 0,3 1 1 0,-3-3 0 15,3-3-12-15,0 3-3 0,-3-2 0 0,2-1 0 16,1 0-24-16,-3 1-5 0,3-4 0 0,-3 1-8 16,3 0 8-16,-3 0-8 0,-3-1 0 0,3 1 0 0,-3 0 9 15,0-1-9-15,0 1 0 0,-3 5 9 16,0-5-9-16,-3 0 8 0,0-1-8 0,3 6 8 0,-3-5-8 0,-3 2 0 16,-3-2 0-16,0 2-11 0,0 1 11 0,-3-1-10 15,0 3 10-15,-2 3-10 0,2-3 10 0,-3 2 0 16,3 4 0-16,-3-1-8 0,3 3 8 0,0 0 9 15,0 0-1-15,0 2-8 0,0 4 14 0,4-4-4 16,2 3-1-16,-3-2 0 0,6 2 11 0,-3 0 3 16,3 1 0-16,3-1 0 0,3 0 1 0,0-2 0 15,0 2 0-15,6 0 0 0,0-2-13 0,-1-1-3 16,4-2 0-16,3 0 0 0,0-3-8 0,6 1 0 16,-6-1 0-16,6-5 0 0,-3 0 0 0,2 0-16 15,1 0 4-15,3-5-599 16,-3 2-120-16</inkml:trace>
  <inkml:trace contextRef="#ctx1" brushRef="#br1" timeOffset="20261.231">9786 9019 230 0,'0'0'20'0,"0"-5"-20"16,6-3 0-16,-3 3 0 0,0-3 104 0,3 0 17 15,-3 0 3-15,0 0 1 0,3 0-86 0,-3 0-18 16,-3 3-3-16,3-3-1 0,-3 2 26 0,0-2 5 0,0 3 0 0,0 5 1 16,3-5 30-16,-3 5 5 0,0 0 2 0,0 0 0 15,0 0-21-15,0 0-4 0,-6-3-1 0,0 3 0 16,0 0-20-16,0 0-5 0,0 6-1 0,0-1 0 15,-3-3-18-15,0 6-3 0,0 0-1 0,-3 3 0 16,3 0 2-16,-2-1 0 0,2 3 0 0,-3 3 0 16,0 0 4-16,0 0 1 0,0 5 0 0,3 0 0 15,0 3 7-15,0 3 2 0,0-1 0 0,6 3 0 16,-3 6-8-16,6-4-2 0,0 4 0 0,3-1 0 16,3 0-18-16,3 3 8 0,0 1-8 0,6-4 0 15,3 3 0-15,3-3 0 0,6 1 0 0,-1-3 0 16,1-1-99-16,3-7-26 15,0-3-6-15</inkml:trace>
  <inkml:trace contextRef="#ctx1" brushRef="#br1" timeOffset="21792.228">16088 9294 918 0,'0'0'40'0,"0"0"9"0,-3-2-39 0,0-4-10 0,0-2 0 0,3 3 0 16,-3-3 55-16,0 3 9 0,-3 0 1 0,3-1 1 15,3 6-6-15,-3-2-2 0,-3-1 0 0,3 0 0 16,-3 3-9-16,0 3-1 0,-3 0-1 0,0 2 0 16,3 3-9-16,-3 2-2 0,0-2 0 0,0 3 0 15,0 2-22-15,3 0-5 0,-6 1-1 0,7 2 0 16,-1-3-8-16,3 3 0 0,-3-6 0 0,3 3 0 16,3 1 0-16,0-1 0 0,3-3 9 0,0 1-9 15,3 0 10-15,3-1-2 0,-1-2-8 0,4 0 12 16,3-3-12-16,0 1 0 0,0-4 0 0,3-2 0 15,0 3-49 1,0-3-3-16,-4-3-1 0,1 1-424 0,3-4-85 0</inkml:trace>
  <inkml:trace contextRef="#ctx1" brushRef="#br1" timeOffset="22092.231">16180 9286 230 0,'0'0'20'0,"0"0"-20"16,0 0 0-16,0 0 0 0,0 0 184 0,0 0 33 15,0 0 7-15,0 0 0 0,0 6-123 0,3 2-25 16,0 2-4-16,-3 3-2 0,0 1 2 0,3-1 1 16,0 3 0-16,0 0 0 0,0-3-21 0,-3 0-4 15,0 0 0-15,3-2-1 0,0-1-23 0,0-2-5 16,0 0-1-16,-3-8 0 0,0 0-8 0,0 0-2 16,0 0 0-16,0 0 0 0,0 0-8 0,0 0 0 15,0 0 0-15,0 0 8 0,3-8-8 0,0 3 0 0,-1-3 0 16,-2 0 0-16,0 0 0 0,3-2 0 0,-3-4-12 0,6 4 12 15,-3-3-10-15,3-3 10 0,0 3 0 0,0-1-9 16,0 1 9-16,3 0 0 0,-3 2 0 0,0 3 0 16,3 3-12-16,-3 0 4 0,-6 5 0 0,9 0 0 31,0 0-24-31,0 2-5 0,-9-2-1 0,9 6-461 0,-3-1-92 0</inkml:trace>
  <inkml:trace contextRef="#ctx1" brushRef="#br1" timeOffset="22256.233">16427 9302 576 0,'0'0'51'16,"0"0"-41"-16,-3 8-10 0,3-8 0 15,3 8 247-15,-3 0 47 0,-3 0 10 0,3 3 1 16,3-1-240-16,-3 1-48 0,-3-1-9 0,3 1-8 0,0-1 0 0,0-2 8 16,0 0-8-16,0 0 0 0,0-8 0 0,0 0 0 15,0 0 0-15,0 8 0 16,0 0-81-16,0-8-15 0,0 0-4 0</inkml:trace>
  <inkml:trace contextRef="#ctx1" brushRef="#br1" timeOffset="22430.232">16391 9180 288 0,'-3'-7'25'0,"3"1"-25"16,0 4 0-16,-3-4 0 0,6-2 236 0,3 0 43 0,-6 0 8 0,3 3 1 15,0-3-238-15,0 3-50 0,0-3 0 0,0 0-14 32,3 3-65-32,-3-3-13 0,3 3-2 0,0-3-386 0</inkml:trace>
  <inkml:trace contextRef="#ctx1" brushRef="#br1" timeOffset="22593.241">16504 8990 1076 0,'0'0'48'0,"0"5"9"0,3 3-45 0,-3 3-12 0,0 2 0 0,0 3 0 16,0 0 84-16,0 2 14 0,0 6 3 0,0-3 1 15,0 6-38-15,0 2-8 0,0 0-2 0,0 5 0 16,-3-5-34-16,0 1-8 0,3-4 0 0,-3 0-1 16,3-2-11-16,0-3 0 0,-3-5 0 0,3 0 8 15,0 0-8-15,-3-3-16 0,3-2 4 0,0-3-480 16,0 0-97-16</inkml:trace>
  <inkml:trace contextRef="#ctx1" brushRef="#br1" timeOffset="22909.232">16421 9300 115 0,'0'0'10'0,"0"0"-10"15,-3-3 0-15,3 3 0 0,0 0 373 0,0 0 73 16,0-5 14-16,0 5 4 0,6-6-363 0,-6 6-72 16,3-5-14-16,6 2-3 0,-3-2 2 0,3 2 1 15,0-2 0-15,0 2 0 0,2 1 0 0,-2-3 0 16,3 2 0-16,-3 0 0 0,3 6-15 0,-3-3-10 0,6-3 2 0,-6 3 0 31,0 3-56-31,-3-3-10 0,3 0-2 0,0 0-1 16,0 0-61-16,-4 3-12 0,-5-3-2 0,6 2-1 15,0 1 32-15,-6-3 6 0,0 0 2 0,6 5 0 0,0 0 159 0,-3 1 32 0,-6 2 6 0,3 0 2 16,3-3 34-16,-3 3 8 0,3 2 0 0,-3 1 1 16,0 2-27-16,3 3-6 0,3-3 0 0,-6 1-1 15,0-1-75-15,0 3-20 0,3-6 8 0,0 1-8 16,-3-1 8-16,3 1-8 0,-3-3 11 0,0-8-11 31,0 0-95-31,0 0-25 0,6 8-6 0,-6-8-1 0</inkml:trace>
  <inkml:trace contextRef="#ctx1" brushRef="#br1" timeOffset="23083.237">16647 9191 1094 0,'0'0'97'0,"0"0"-77"16,0 0-20-16,3-8 0 0,3 3 167 0,0 0 29 15,-6 5 7-15,0 0 1 0,6-6-159 0,-6 6-31 16,0 0-6-16,6-5-8 0,0 5 0 0,3-3 0 16,-9 3-11-16,9 3 11 15,-3 0-40-15,3 2-1 0,0 0 0 0,-1 0 0 16,1-2-143-16,0 2-28 0,-3-2-5 0</inkml:trace>
  <inkml:trace contextRef="#ctx1" brushRef="#br1" timeOffset="23274.234">16823 9218 1098 0,'0'0'48'0,"0"0"11"0,0 0-47 0,0 0-12 0,0 0 0 15,0 0 0-15,-6 5 75 0,0 0 13 0,0-2 2 0,0 2 1 16,-3 3-52-16,3 0-11 0,-3 0-1 0,3 2-1 16,-3 1-6-16,0 2 0 0,3-2-1 15,0 2 0-15,0 3 6 0,0 0 2 0,6-3 0 0,-3 0 0 16,3 3 4-16,0-3 1 0,0-2 0 0,3 2 0 16,3-5-32-16,3 0 0 0,-3 0 0 0,0-3 0 31,3-2-46-31,0 0-9 0,3-3-1 0,-3-3-1 15,0 3-47-15,3-5-10 0,-3-1-2 0,3-2 0 0</inkml:trace>
  <inkml:trace contextRef="#ctx1" brushRef="#br1" timeOffset="23593.233">16945 9300 1040 0,'-3'-8'46'16,"3"8"10"-16,-3-6-45 0,0 1-11 0,0 0 0 0,0 2 0 0,0-2 75 0,3 5 13 16,-6-3 2-16,0 6 1 0,0-3-24 0,0 5-5 15,3 0-1-15,-3 1 0 0,-3 2-32 0,3 2-6 16,0 1-2-16,3-1 0 0,-3 1-8 0,3 2-1 15,0-2-1-15,0 2 0 0,0-2 17 0,3-1 3 16,0 1 1-16,0-3 0 0,3-3-12 0,-3-5-3 16,0 0 0-16,6 8 0 0,0-5-17 0,-6-3 0 15,0 0 0-15,9 0 0 0,-3-3 0 0,3 0-12 16,-3-2 1-16,0 2 1 0,-3-2-6 0,3-3 0 16,0 0-1-16,-3 0 0 0,0 0-1 0,3 0 0 15,-6 0 0-15,3 3 0 0,-6-3 18 0,3 3 0 16,0 0-8-16,0-1 8 0,0 6 0 0,0 0 0 15,0 0 0-15,0 0 0 0,0 0 0 0,0 0-12 16,0 0 12-16,3 8-10 0,-3 0 10 0,0 0 0 0,3 0 0 0,0 3 0 16,0-3 0-16,0-1 0 0,0 1 0 0,0 0 0 15,0-2-17-15,-3-6-2 0,6 5 0 0,-6-5 0 32,0 0-58-32,6 5-12 0,-6-5-3 0</inkml:trace>
  <inkml:trace contextRef="#ctx1" brushRef="#br1" timeOffset="23813.23">17108 8966 172 0,'-3'-2'16'0,"3"2"-16"0,0 0 0 0,0 0 0 16,0 0 363-16,0 0 69 0,0 0 15 0,3 5 2 15,0 5-344-15,0 4-69 0,-3 1-13 0,0 9-3 0,3 0-20 0,-3 8 0 16,-6 2 8-16,0 3-8 0,1 3 0 0,-1-3 0 15,0 0 0-15,-3 0 0 0,6-2 0 0,0-6-11 16,0 0 0-16,0-5 0 16,3-1-101-16,0-4-21 0,3-1-4 0,-6-10-1 0</inkml:trace>
  <inkml:trace contextRef="#ctx1" brushRef="#br1" timeOffset="24845.232">17576 9257 403 0,'0'0'17'0,"0"0"5"0,3-5-22 0,-3 5 0 15,-3-5 0-15,3-1 0 0,3 4 157 0,-3 2 27 0,-6-6 6 16,-3 4 1-16,3-1-99 0,0 3-19 0,0 3-4 0,-3-1-1 16,0 1 2-16,0 2 0 0,0 1 0 0,0 2 0 15,0-1-10-15,1 4-3 0,-1 0 0 0,3 2 0 16,-3-3-38-16,3 6-8 0,3 0-2 0,0 3 0 15,0-6-1-15,3 3 0 0,0-3 0 0,3 3 0 16,3-3-8-16,0 3 0 0,0-5 0 0,6 2 8 16,-4-5-8-16,4 0-17 0,0 0 4 0,-3-3 1 31,3 0-63-31,0-2-12 0,0-6-2 0,0 3-395 0,-3-2-80 0</inkml:trace>
  <inkml:trace contextRef="#ctx1" brushRef="#br1" timeOffset="25111.23">17698 9313 403 0,'0'0'36'0,"0"0"-36"16,-3 0 0-16,-3 0 0 0,0 0 214 0,-3 0 36 16,3 2 7-16,0 1 2 0,0 2-189 0,3 3-38 15,-3-2-7-15,0 2-1 0,0 2-4 0,3 1-1 16,3-1 0-16,-3 1 0 0,3-1 25 0,3-2 6 16,0 3 1-16,0 0 0 0,3-4-3 0,3 1 0 15,-3-2 0-15,3 2 0 0,-9-8-32 0,15 2-8 16,-3-2 0-16,0-2-8 0,3-1 11 0,-3-2-11 15,-4-3 10-15,1 0-10 0,0 0 10 0,-3 0-10 16,0 0 10-16,0-3-10 0,-3 3 10 0,0-2-10 16,0 2 10-16,-3 0-10 0,-3 0 10 0,0 0-10 15,0 0 10-15,0 0-10 0,-6 3 8 0,3-3-8 0,0 3 0 16,0 2 9-16,0-2-25 0,-2 2-6 0,-1 1-1 0,3 2 0 31,0-3-116-31,0 3-23 0,0 0-5 0</inkml:trace>
  <inkml:trace contextRef="#ctx1" brushRef="#br1" timeOffset="25529.233">17897 9228 748 0,'0'0'67'16,"0"0"-54"-16,-6 3-13 0,0-1 0 15,-3 4 182-15,3 2 34 0,1-3 6 0,-4 5 2 16,0 4-183-16,3-1-41 0,-3 0 0 0,3 3 0 0,-3 0 0 15,0 0 0-15,3 0 8 0,3 0-8 0,-3-1 9 0,6-1-9 16,0-1 10-16,0-3-10 0,3 1 31 0,3 0 0 16,-3-6 0-16,-3-5 0 0,9 8-21 0,0-5-10 15,0-1 10-15,0-2-10 0,0-2 0 0,0-4 0 16,-1-2 0-16,1 0 0 0,0 0 0 0,-3-2-8 16,0-3 8-16,0 2-10 0,0-2 10 0,-3 0 0 15,0-1 8-15,0-2-8 0,-3 1 25 0,0-4 1 16,0 3 0-16,0-2 0 0,0-4-18 0,-3 1-8 15,0 3 0-15,-3-1 8 0,3-2-8 0,-3 0 0 16,3-3 0-16,0 6 0 0,0-1 0 0,3 1 0 16,-3 2 0-16,3 2 0 0,-3 7 0 0,3-1 0 15,0 2 0-15,0 6 0 0,0 0 8 0,0 0 8 16,0 0 3-16,0 0 0 0,6 6-19 0,0 4 10 0,0 3-10 0,-3 6 8 16,0 2-8-16,0 6 10 0,3-1-10 0,-6 0 10 15,3 6-10-15,-3-3 10 0,3-5-10 0,0 3 10 16,0-6-10-16,-3 3 0 0,0-6-10 0,3-2 10 31,0 0-115-31,3-3-17 0,-3-2-3 0</inkml:trace>
  <inkml:trace contextRef="#ctx1" brushRef="#br1" timeOffset="25861.231">18049 9310 1094 0,'0'0'97'16,"0"0"-77"-16,0 0-20 0,0 0 0 15,0 0 108-15,12 3 17 0,-3-3 4 0,0 0 1 16,0 2-105-16,0 1-25 0,0-3 0 0,0 0 0 0,-1 0 0 0,1 0 0 16,0 0 8-16,0-3-8 0,0 1 42 0,-3-1 6 15,0-2 0-15,0 0 1 0,0-1-10 0,0 1-3 16,-3 0 0-16,0-3 0 0,0 0-17 0,-3 2-4 16,0 1-1-16,-3-3 0 0,0 3-14 0,0 2 8 15,-3-2-8-15,0 2 0 0,0 3 8 0,-3-5-8 16,-3 5 0-16,0 0 0 0,3 3 8 0,-2-1-8 15,-1 4 0-15,-3-1 0 0,0 0 0 0,3 6 0 16,3-1 0-16,-6 1 0 0,3 2-9 0,3 3 9 16,0-3 0-16,6 3-9 0,3-3 21 0,-3 1 4 15,3-1 0-15,0-3 1 0,3 1 6 0,6 0 1 16,0-3 0-16,3-3 0 0,0 3-16 0,6-3-8 0,0 0 10 16,3-2-10-1,-1-6-110-15,1 3-28 0</inkml:trace>
  <inkml:trace contextRef="#ctx1" brushRef="#br1" timeOffset="26426.231">18677 9252 403 0,'-3'0'36'0,"-3"-3"-36"16,3 1 0-16,-6 2 0 0,6 0 179 0,-3 0 29 0,-3 2 5 0,3 4 2 16,1-1-163-16,-4 0-32 0,3 3-6 0,0 3-2 15,3-1-12-15,-3 3 0 0,0 1 0 0,0-1 0 16,3 3 46-16,0-3 6 0,0 3 2 0,6 2 0 15,0-4 15-15,3-1 3 0,0 0 1 0,6-2 0 16,0-1-49-16,-1-2-9 0,1-2-3 0,0-4 0 16,3 1-20-16,-3-3-5 0,0-3-1 0,0-2 0 15,0 0 6-15,0-3 8 0,-3-3-13 0,0 3 5 16,-3-5 8-16,-1 2 0 0,-2-2 0 0,-3 2 0 16,3 1 20-16,-6-1-1 0,0-2 0 0,1 3 0 15,-4-4-3-15,-3 4-1 0,3-1 0 0,-6 1 0 16,3 2-15-16,0-3 0 0,-3 3 0 0,3 3-10 15,-3-1-26-15,0 4-6 16,6-1-1-16,-3 1 0 0,0 4-113 0,3 1-24 0,-5-1-4 16,11-2 0-16</inkml:trace>
  <inkml:trace contextRef="#ctx1" brushRef="#br1" timeOffset="26783.231">18805 9268 1389 0,'0'0'61'0,"0"0"14"0,6 8-60 0,0 2-15 16,0-2 0-16,0 5 0 0,0 1 16 0,0 2 1 15,-3-3 0-15,0 0 0 0,0-2-17 0,-3 2 0 16,0 0 0-16,0-2 0 0,-3-3 22 0,3 0 7 16,0-8 2-16,-3 5 0 0,-3 3 29 0,6-8 7 0,0 0 1 15,0 0 0-15,-3 2-32 0,3-2-5 0,-3-5-2 0,0 2 0 16,3-2-29-16,0 0-13 0,0-3 1 0,0-3 0 15,0 1 0-15,0-1 0 0,3-2 0 0,0 0 0 32,0-3-18-32,0 0-3 0,6 0-1 0,-3 0 0 15,0 0-3-15,3 6-1 0,3-1 0 0,-4 1 0 0,1 7 38 0,3-2 0 0,-6 2 12 0,3 3-4 16,0 3 12-16,3-1 3 0,-3 6 0 0,0 3 0 16,-3-3-23-16,3 5 0 0,-3-2 0 0,0 2 8 15,0 0-8-15,0-2 0 0,-3 2 0 0,-1-3 8 16,1 1 14-16,3-3 3 0,-6 0 1 0,0-8 0 15,3 5-26-15,-3-5-17 0,0 0 2 0,0 0-502 16,0 0-101-16</inkml:trace>
  <inkml:trace contextRef="#ctx1" brushRef="#br1" timeOffset="27026.232">19136 8990 403 0,'0'0'36'0,"2"-5"-36"16,1-1 0-16,-3 6 0 0,0 0 231 0,0 0 39 16,0 0 8-16,0 0 2 0,0 0-219 0,0 0-43 15,3 8-9-15,3 3-1 0,-3 5 10 0,0 0 2 16,0 2 1-16,-3 3 0 0,0 6 22 0,-3-1 4 0,0 3 1 16,0 3 0-16,-3-3-14 0,3 0-2 0,-2-2-1 15,2-1 0-15,0-2-20 0,0-3-11 0,0-2 12 0,3-3-12 16,0-3 0-16,-3-3 0 0,6 1 0 0,-3-6-541 15,0-5-101-15</inkml:trace>
  <inkml:trace contextRef="#ctx1" brushRef="#br1" timeOffset="27249.228">19231 9220 1861 0,'0'0'82'0,"0"0"18"0,0 0-80 0,0 0-20 0,6 5 0 0,0 3 0 16,3 3 12-16,-3 0-2 0,2-1 0 0,1 1 0 16,0 2-10-16,0 0 0 0,0-2 0 0,0 2 0 15,0-2 0-15,0-3-11 0,0 2 3 0,0-2 0 0,-3 0 8 0,0-3 0 16,0 1 0-16,3-1 0 0,-9-5-12 0,6 2-1 16,0-2 0-16,-1 0 0 15,-5 0-146-15,9-2-29 0,0-1-5 0,0-2-2 0</inkml:trace>
  <inkml:trace contextRef="#ctx1" brushRef="#br1" timeOffset="27411.235">19511 9228 748 0,'0'0'67'0,"-3"5"-54"15,0 1-13-15,-3 2 0 0,3 5 140 0,-3 0 24 16,0 3 6-16,-3 5 1 0,-6 0-119 0,3 3-24 16,0 0-5-16,-3 0-1 0,0 2 17 0,3 1 3 15,-2-4 1-15,2 4 0 0,-3-6 9 0,3 3 3 16,3 0 0-16,0-3 0 0,0-3-55 0,0-2 0 0,6-3-8 0,-3 1 0 31,3-6-169-31,3-3-34 0</inkml:trace>
  <inkml:trace contextRef="#ctx1" brushRef="#br1" timeOffset="27910.263">19597 8829 691 0,'0'0'61'0,"0"0"-49"0,0 0-12 0,0 0 0 16,0-6 116-16,0 6 20 0,6-5 4 0,0 0 0 15,0 2-108-15,0-2-23 0,0 2-9 0,0 0 8 16,3 3 10-16,-1 0 2 0,1 3 0 0,3 5 0 16,0 0 51-16,0 3 10 0,3 2 3 0,0 3 0 15,0 5-3-15,0 0 0 0,2 5 0 0,-2 9 0 16,-6-1-22-16,0 3-5 0,-3 6-1 0,-3-1 0 16,0 0-21-16,-6 1-5 0,-3-4-1 0,0-2 0 15,-6-2-3-15,0-1-1 0,-2-5 0 0,-1 0 0 16,-3-5 4-16,3 0 1 0,-3-3 0 0,0-2 0 15,3-3-27-15,-3-1 0 0,4-1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9:49.8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4151 7842 116 0,'-3'3'44'0,"3"-3"-35"0,0-3 5 0,0 3 1 16,0 0 6-16,0-2 5 15,0-1 1-15,0 0 1 0,0 1-15 16,0 2 8-16,3-3 5 0,-3 0-10 16,3 1-3-16,-3 2-8 15,0 0-2-15,6 5 5 16,0 3 3-16,0 10 0 16,0 9 3-16,0-3-3 15,0 2-1-15,0-2-9 16,3-5 0-16,-3-4-1 15,0 1 0-15,-3-5 0 16,3-3 0-16,0-3 0 16,0 0 2-16,2-2-1 15,4-6-1-15,3-2 1 16,0-5-1-16,0-1 0 16,0-2 2-16,-3-3-10 15,3-3-2-15,-3 3-39 16,-1 3-18-16,1 0 35 0,0 0 16 15</inkml:trace>
  <inkml:trace contextRef="#ctx0" brushRef="#br0" timeOffset="1">4267 7940 192 0,'-12'-5'71'0,"3"0"-55"0,6-1 6 16,3 1 0-16,0 0-8 0,0-3 2 16,0-3-3-16,6-2 2 15,3 0-8-15,0-6 2 0,3 1 2 16,3-3-4-16,0-1 1 16,3 1-1-16,0 0 3 15,2 0-3-15,1-3-2 16,0 3-2-16,3 0-3 15,0 0 1-15,6 2-1 16,2 0 0-16,16 6 0 0,6 5 0 16,2 0 0-16,-8 6 0 15,-4 2 2-15,-8-3-1 16,-3 8 2 0,-6 1-7-16,-4-1 1 15,-5-2-116-15,0 2-51 16</inkml:trace>
  <inkml:trace contextRef="#ctx0" brushRef="#br0" timeOffset="2">5169 7493 200 0,'-6'3'77'0,"9"-9"-60"0,-15 12 6 15,6-4 1-15,0 1-11 16,-3 0-2-16,1 2-4 0,-1 0 0 16,0 0-4-1,0 3 7-15,3 0 3 0,3 0-13 0,3-2-6 16,0-1-1-16,6 0 4 16,3 3 2-16,3-3 1 15,5 3 0-15,-2 0 0 16,9 0 2-16,-6 3 1 15,-3-1 7-15,-3-2 6 16,-6 3 3-16,0-1 3 16,-6-10 16-1,-21 16-20 1,0-2-9-16,3-4-48 47,-3-5-66-47,6-5-31 0,7-2 70 15,5-1 34-15</inkml:trace>
  <inkml:trace contextRef="#ctx0" brushRef="#br0" timeOffset="3">5327 7347 156 0,'0'6'57'0,"0"2"-44"0,3 8 16 0,0-6 4 15,0 11-5-15,-3 11-2 16,3 0 1-16,-3 0 0 16,0-3-14-16,0-3 5 0,0-2 5 15</inkml:trace>
  <inkml:trace contextRef="#ctx0" brushRef="#br0" timeOffset="4">5324 7678 296 0,'0'-8'110'0,"3"3"-86"0,0-11-20 15,0 11-13-15,0-6-6 16,3-2 4-16,0-3 4 16,0-2 2-1,0-1 3-15,3 1 1 0,0 4 1 0,-4 4 0 16,1 4 0-16,0 4 8 16,0 2 7-16,0 0-7 15,0 10-2-15,0 1 5 16,-3 5 2-16,0-3-4 15,0 3-1-15,3-3-4 16,-3 0-3-16,0 1-9 0,0-4-3 16,-3-10-133 15</inkml:trace>
  <inkml:trace contextRef="#ctx0" brushRef="#br0" timeOffset="5">5556 7541 212 0,'-9'8'82'0,"9"-8"-64"0,-6 13-4 0,3-5-8 16,3 0 0-16,0 0 4 15,0 2 6-15,0 1 2 16,3-1-9-16,0 1-5 0,6 0-1 0,-3-4-4 15,9 1 0-15,-3-2 7 16,3-4 6-16,0 1 3 16,0-6 0-16,-4 1 1 15,-2-6 3-15,-3-3-7 16,0 1-2-16,-3 2-3 16,-9-3 0-16,3 0-4 15,-9 4-2-15,3-1-5 16,-2 2-2-16,-7 1-24 15,9 5-8-15,0 0-64 16,3 3-28-16,0-1 67 16</inkml:trace>
  <inkml:trace contextRef="#ctx0" brushRef="#br0" timeOffset="6">5750 7485 228 0,'-6'5'85'0,"6"-5"-66"0,3 16 3 0,-3-8-3 15,0 0-4-15,0 0 4 16,3 8-11-16,0-3-2 0,0 3-4 16,0 5 5-16,0-8 3 0,-1 1-3 15,4-1-2-15,0-3-2 16,3-4 0-1,-3-1-4-15,3-5 0 0,-3 0 3 16,3-5 1-16,0-6-4 16,0-2 1-1,-3 0 0-15,-3 2 0 16,0 3 2-16,0-2 1 0,-3 2-4 16,0-3 1-16,0 3-2 15,0 6 0-15,0-1-5 16,0 6 0-16,0-1 1 15,0 6 1-15,0 0 3 16,3 3 1-16,-3-1 1 16,3 1 0-16,0-3-9 15,0 2-4-15,0-2-70 16,0-2-30-16,0-1 59 16</inkml:trace>
  <inkml:trace contextRef="#ctx0" brushRef="#br0" timeOffset="7">5904 7308 160 0,'-3'-5'60'0,"3"5"-47"0,3 0-3 0,-3 0-3 0,3 2 7 15,0 1 8 1,0 10 11-16,0-2 6 15,0 12-20-15,0-1 5 0,3 12 0 0,-3-8-8 16,3 9-2-16,-3-9-8 16,3 3-2-16,0-5-9 15,0-3-4-15,0-2-81 16,0-3-37 0,0-3 64-16</inkml:trace>
  <inkml:trace contextRef="#ctx0" brushRef="#br0" timeOffset="8">6208 7435 224 0,'-9'5'85'0,"9"-8"-66"0,-9 6 10 15,3-3-1-15,0 0-12 16,-3 0-2-16,-3 0-4 16,0 3-1-16,-2 2-5 15,-1 3 2-15,0 3 3 0,0 4-7 0,3 4-3 16,6-1-5-1,6 1 1-15,3 0-2 0,6-4 2 16,3-1-2-16,3-1 2 16,0-5 3-16,0-3 1 15,-4-2 7-15,-2-6 6 16,0-5-2-16,0-2 2 16,-3-12-7-16,0-4-3 15,-3-3 1-15,-3 0 0 16,-6 0-4-16,3 2 1 15</inkml:trace>
  <inkml:trace contextRef="#ctx0" brushRef="#br0" timeOffset="9">6140 7292 296 0,'0'0'110'0,"0"3"-86"0,8 5-9 0,-5-3-8 0,3 5-7 16,-3 6 0-1,3 0 8-15,0 16 5 0,3 2-6 16,0-2-2-16,0 2 1 0,-3-2-3 15,3-3-2-15,-9-29-106 32,18 24 57-17,-6-8 19-15</inkml:trace>
  <inkml:trace contextRef="#ctx0" brushRef="#br0" timeOffset="10">6509 7234 184 0,'0'-6'71'0,"3"-2"-55"0,-3 16 50 32,-3 16-22-17,0 8-8-15,3 5-11 16,3 5-7-16,0 6 1 15,-3-6 0-15,3-5-10 16,0-5-1-16,-3-8-1 0,3-3-1 0,-3-8-1 16,0-2-3-16,0-3 1 15,0-8 11-15,0-3 8 16,0-2-29-16,0-6-13 16,0-2 4-16,3-3 3 15,8-5 4-15,1 5 3 16,3 3-1-16,0 2 2 0,0 3 1 15,3 6-1 1,-3 2 4-16,3 16 2 16,-4 0 6-16,-2-1 4 0,-3 1 13 15,-3 3 10 1,-6-3-27-16,-3 0-12 0,-3-3 12 16,-3 0 8-16,-3-2-14 15,-2-3-4-15,-10-3-28 16,6-3-12-16,0-2 22 15,3-2 10-15</inkml:trace>
  <inkml:trace contextRef="#ctx0" brushRef="#br0" timeOffset="11">6741 7443 256 0,'-3'5'96'0,"0"0"-75"0,15 1 3 0,-6-4-4 16,6 4-13-16,0-4-4 15,2 1 6-15,-2-1 6 16,3 1 6-16,-9-8 9 16,0-3-10-1,0-3-8-15,-3 1-6 16,0-1-3-16,-3-2 0 15,0 2-7-15,-3-2-1 16,-3 3-5-16,0 2-1 16,6 8-32-1,-15 5 22 1,0 5 7-16,3 6 9 16,1 6 6-16,2 4 6 15,3 0 6 1,0-2-7-16,3-3 8 0,6-2 5 0,3-3-4 15,3-3 2-15,2-2 3 16,4-3 2-16,3-3-14 16,3-3-4-16,3-7-74 15,6 3-30-15</inkml:trace>
  <inkml:trace contextRef="#ctx0" brushRef="#br0" timeOffset="12">7482 7210 216 0,'-3'-5'82'0,"0"5"-64"0,-9 0 4 16,9 0-1-16</inkml:trace>
  <inkml:trace contextRef="#ctx0" brushRef="#br0" timeOffset="13">7446 7207 371 0,'-18'3'8'0,"-2"2"-5"16,-1 3 5-16,0 5 4 0,0 3-11 16,3 8-2-16,0 3 0 15,3 4 0-15,7 1 7 16,2 8 6-16,3-1 3 15,6-2 3-15,3-5-10 16,8-3-2-16,7-2-6 16,9-3-3-16,3-6-16 0,2-2-7 15,-2-5 13-15,0-6 6 16</inkml:trace>
  <inkml:trace contextRef="#ctx0" brushRef="#br0" timeOffset="14">7610 7480 240 0,'-3'34'90'0,"0"-15"-70"0,3 10 6 0,-3-19-3 16,3 1-9-16,0 2 0 15,0 0-11-15,0-2-1 16,0 0-2-1,0-3-51-15,0-3-20 0,-3 0 35 0,3-5 18 16</inkml:trace>
  <inkml:trace contextRef="#ctx0" brushRef="#br0" timeOffset="15">7547 7321 256 0,'0'-5'96'0,"3"2"-75"16,3 0-5-16,-6 3-7 0,3 0-6 15,0 0 3-15,3 0-10 16,-6 0-4-16,6 3-60 16,0 0-25-16</inkml:trace>
  <inkml:trace contextRef="#ctx0" brushRef="#br0" timeOffset="16">7678 7408 160 0,'3'0'63'0,"0"8"-49"0,3 0 11 0,-3-2 5 16,0-1-3-16,0 8 4 15,0 3-2-15,0 0 2 16</inkml:trace>
  <inkml:trace contextRef="#ctx0" brushRef="#br0" timeOffset="17">7708 7599 328 0,'-3'2'123'0,"3"4"-95"0,0-4-4 0,0-2-9 16,0 0-9-16,0-2 1 15,0-1-4-15,3 0 0 16,0-4-1-16,0-4-4 0,0-5 1 15,0 0-4-15,3-2-1 0,0-1-4 16,3 1 1-16,0-1 3 16,0 6 1-16,3 0 0 15,-3 2 1-15,3 3 3 16,-1 6 0-16,1 7 5 16,0 0 2-16,-3 8 2 15,0 6 0-15,0-1 0 16,-3 4 0-16,-3-4-4 0,0 1-1 15,-3-4 1 1,3-4 0-16,-3 0-18 16,3-3-7-16,0-3-59 15,-3-5-22-15,0-3 52 16,6-7 26-16</inkml:trace>
  <inkml:trace contextRef="#ctx0" brushRef="#br0" timeOffset="18">7964 7205 236 0,'0'-3'88'0,"-6"0"-69"0,6 3 8 16,0 0 1-16,0 6-6 16,0 2-1-16,0-1 15 31,18 28-18-15,-3 5-4-16,-3 5-9 15,-6-3-2-15,0 0 1 16,0-5 0-16,-3-2-2 15,0-6-4-15,0-5-1 0,-3-6-16 16,0-5-7-16,-3-2-89 16,0-3-38-16,3-8 78 15</inkml:trace>
  <inkml:trace contextRef="#ctx0" brushRef="#br0" timeOffset="19">7928 7366 296 0,'-3'-3'110'0,"12"3"-86"0,-12 0-2 0,3 3-5 16,9 0-4-16,0-3 4 16,0 2 2-16,3 4 1 15,0-6-11-15,3 2-1 0,0 1 2 16,0 2-6-16,0-2 0 0,-4-3-18 15,1 0-7-15,-3 0-120 16</inkml:trace>
  <inkml:trace contextRef="#ctx0" brushRef="#br0" timeOffset="20">8324 7191 228 0,'0'0'88'0,"6"-5"-69"0,-33 24 6 0,22-14 0 15,2 0-10 1,0 0 2-16,3 1 56 31,0 12-34-31,0 6-10 16,0-3-23-16,0 3-8 15,0-3-1-15,0 0 1 16,0-2 1-16,3-1 5 0,-3-4 2 16,3-4-31-1,-3-4-15-15,0-1-93 16,0-5-40-16,5-3 89 16</inkml:trace>
  <inkml:trace contextRef="#ctx0" brushRef="#br0" timeOffset="21">8378 7289 356 0,'-6'16'132'0,"3"5"-103"0,-3-2-10 16,3-9-11-16,-12-10 9 15,0 3 9-15,-3 2-22 16,4 3-11-16,-1 0 3 16,0-2-35-16,0-1-11 0,3-3 24 15,0 1 12-15</inkml:trace>
  <inkml:trace contextRef="#ctx0" brushRef="#br0" timeOffset="22">8226 7289 360 0,'15'14'134'0,"3"-9"-104"0,3 11-8 0,-9-8-10 15,5 2-7-15,4 1 2 0,0-1-17 16,0 1-5-16,0 2-101 15,-3-5-45-15,0 3 82 16,-1-9 39-16</inkml:trace>
  <inkml:trace contextRef="#ctx0" brushRef="#br0" timeOffset="23">8542 7191 272 0,'0'0'101'0,"0"0"-78"0,6 3-11 0,-3 2-11 0,2 3 99 31,7 29-17 1,0 37-32-17,-6 35-180 16,-27-56 65-15,1-11 26-16</inkml:trace>
  <inkml:trace contextRef="#ctx0" brushRef="#br0" timeOffset="24">8554 7488 264 0,'0'0'101'0,"2"-3"-78"15</inkml:trace>
  <inkml:trace contextRef="#ctx0" brushRef="#br0" timeOffset="25">8571 7451 156 0,'6'-6'57'0,"-6"4"-44"0,0-4-1 16,0 6-3-16,0 0 82 31,3 6-39-15,-3 2-11-16,0 5-10 15,-3 3-5-15,-3 2 9 16,3 1 2-16,-3 2-19 16,0 0-19-16,-2-2-10 0,-1-1 13 15,0-2 10-15,0 0-5 16,3-5-1-16,-3-1-15 15,3-2-7-15,6-8-108 32</inkml:trace>
  <inkml:trace contextRef="#ctx0" brushRef="#br0" timeOffset="26">8970 7191 200 0,'0'-2'74'0,"3"2"-58"0,0 0 14 0,-3 0 3 15,0 0-15-15,0 0-4 16,3 5-9-16,-3 3-2 0,3 3-1 15,-3 4 9-15,0 4 6 0,0 5-5 16,0 2 1-16,-3 1 3 16,3 7 2-16,0 6-5 15,-3-3 0-15,0-5-4 16,0-6 0-16,0-5-5 16,3-5-1-16,0-5 1 15,0-3 0-15,0-3 9 16,0-2 6-16,0-3-26 15,0-8-8-15,3-6 1 16,-3-4 5-16,3-3 1 16,0-3 3-16,0 3 1 15,3 0-1-15</inkml:trace>
  <inkml:trace contextRef="#ctx0" brushRef="#br0" timeOffset="27">9027 7318 304 0,'9'0'115'0,"-3"6"-89"0,3-1-10 0,-3 0-9 16,0 6 2-16,-1 2 3 15,1 8 1 1,0 6 0-16,0 2-7 16,-3 0-2-16,0-3 2 0,0-4-3 0,0-4 0 15,-3-2-6-15,0-5-2 16,0-6-56-16,0 0-23 16,0-5 42-16,3-3 21 15</inkml:trace>
  <inkml:trace contextRef="#ctx0" brushRef="#br0" timeOffset="28">9164 7385 284 0,'-6'2'107'0,"9"1"-83"0,0 2-7 15,0 0-7-15,0 1-5 16,3 2 2-16,0-3 5 16,5-2 3-16,-2 2-8 15,3-5 2-15,3 0 4 0,0-3-5 0,3 1-2 16,-3-4-1-16,-3 1 1 15,-3-3 8-15,-3 0 5 16,-3 0-11-16,-3 0-5 16,-3 0-4-16,-6 0-3 15,-3 3 3-15,-3 0 2 16,0 2 2-16,-3 6 1 16,3-1-2-16,-3 9 1 15,4 2-15-15,2 0-5 16,0 6 20-16,3 5 11 0,6-3-11 15,3 3-4-15,3-3-6 16,3-3-1 0,6-2 2-16,3-2 4 15,5-4 10-15,4-2 4 16,3 0-8-16,0-3-4 0,-3-5-20 16,-4-2-10-16,-5-4-77 15,0-2-32-15,0 1 71 16,-3-9 35-16</inkml:trace>
  <inkml:trace contextRef="#ctx0" brushRef="#br0" timeOffset="29">9414 7358 244 0,'-3'0'90'0,"9"3"-70"0,-6 5-9 0,3-3-9 15,0 3 9-15,0 2 9 16,0 6 11-16,0 3 5 16,0-3-19-1,-3 2-1-15,3-2 1 0,0-3-7 0,-3-2-3 16,0-3-4-16,0 0 0 16,3-6 11-16,-3-2 6 15,0-2-21-15,0-3-8 16,0-11 1-1,2-3 3-15,1 3 6 16,0-2 0-16,3 2-1 0,0 0 7 16,3 3 3-1,0 0-3-15,0 2-2 16,0 3-35-16,3 3-18 0,0 2-68 16,-3 3-28-1,0 0 75-15</inkml:trace>
  <inkml:trace contextRef="#ctx0" brushRef="#br0" timeOffset="30">9637 7366 252 0,'0'5'93'0,"0"-13"-72"0,3 14-8 0,-3-6-8 15,3 2-3-15,-3 4 1 16,6-1 14-16,3 0 6 16,-3 0-11-16,3 1 4 0,3-4 4 15,2 1-2-15,4-3-1 16,-6-3-5-16,3 1-2 16,-3-1 2-16,-3-2 5 15,0 0-16-15,-3-3-4 16,0 0 6-16,-3 0 7 15,-3-3-2-15,-3 3-2 16,-3 3-6-16,-3-3 0 16,-9 3-2-16,3 2-2 15,-3 0 0-15,0 6 3 16,1 2-9-16,-1 3-3 16,0 5 2-16,3 3 2 0,3 3 2 15,3 2 5-15,0 3 3 16,3 2 2-16,3-7 14 15,6-1 6-15,3-2-16 16,6-3-5-16,6-7-3 16,9 2 0-16,6-6 1 15,-1 1 2-15,-2-6-1 16,0-2-1-16,-3-8-81 0,-4 0-35 16,-2-3 58-1,-3-3 31-15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9:56.3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11057 15433 52 0,'0'-2'22'0,"-3"2"-12"0,3 2-3 16,0-2 7-16,0 0 1 16,0 0 4-16,0 0-5 15,3 0 2-15,-3 0-5 16,6 8 1-16,0-5-5 16,0-3-2-16,3 0 0 15,0 0 1-15,-1-3-3 16,1 3 0-16,3-8-1 15,3 6 1-15,0-4 0 0,3 1-1 16,0-3 1-16,0 0 0 16,-1 0 1-16,4 3 0 0,0 0 0 15,3-3 0-15,0 0 0 16,6-3-2-16,2 0 1 16,1-2 2-16,-3 5 2 15,0-2-3-15,-1-3-3 16,4-1 0-16,0 1-1 15,0 0 2-15,-4 2 1 16,4-5-4-16,-3-2-1 16,6-1 3-16,-4 1 1 15,1 2 2-15,6 0 2 16,-4-2-3-16,-2 2-2 0,0-3 2 16,0 1 0-16,-1-9-1 15,4 1 1 1,-3 2-2-16,0 0-1 0,-4 0 1 15,4 0 1-15,-3-2-1 16,0 2 2-16,2 0 2 16,4-2 2-16,-3-3-3 15,-3 0-3-15,-1 5 0 16,-2-3-1-16,-3 1-3 16,6 2 0-16,0 0 4 15,-1-10 3-15,-5 0 1 16,-3 2 2-16,0 0-2 15,0 0 0-15,-1 1-3 16,-2 1-2-16,0 1 3 16,0-2 2-16,0-1-2 0,-3 0-2 15,0 0 0-15,0 3-1 16,2-5 0-16,-2-3 0 16,3 0 0-1,-3 2 2-15,0 1-3 0,-3 2 0 16,0 3 1-16,0-3 2 15,-3-2 1-15,-1 2 1 16,1 0-2-16,0 1-2 16,0 2-2-16,0 0-1 15,0-6 2-15,-3-2 2 16,0-3 0-16,0 3-1 0,0 0 1 16,0-2-1-16,3-1 0 15,-3 0 2-15,6 1-1 16,0-1-1-16,2-5 1 15,-2-3-1-15,0 3 0 16,0-2 2-16,0-6-3 16,0 5 0-16,-3-5 1 15,0 3 0-15,0 5 0 16,0 3 0-16,0-6 0 16,0-2 2-16,0 2 1 15,-1-2 1-15,1 2-2 16,3 1 1-16,-3-4-4 15,0 4 0-15,0-1 1 16,0-10 2-16,0 8-3 16,0-1 0-16,-3-2 1 15,0 6 2-15,6-6 1 0,-3 3 1 16,0-1-2-16,2 1-2 16,1-8-2-16,0 0 1 15,3 2 1-15,-3 0 0 16,0-2 0-16,-3 5 0 15,0 0 0-15,0-5 2 16,0 0-1-16,0 2 2 16,0 1-4-16,-1-3-2 15,-2 2 2-15,3 3 2 16,-3 0 0-16,3 3 2 16,-3-8 0-16,6 0 1 0,0-1-5 15,6 6 1 1,0-10 0-16,-3 5 0 0,-4 5 2 15,1-3 3-15,3-2-11 16,-3 0-3-16,0 2 8 16,0 3 7-16,0-10-4 15,0 7-1-15,-3 6-1 16,0 2 0-16,-3-7 0 16,0 2 2-16,0 3 1 15,-1 2 1-15,1 3-2 16,0-8-2-16,0 8 1 15,0 0 1-15,-3 3-3 16,0-14 0-16,0 6 3 16,0 0 1-16,-3 2-1 0,3 3-2 15,-3 3 5 1,3-6 1-16,-3 9-2 16,0-1-1-16,0 0 1 15,0-2 0-15,3-6-5 0,-3 3 1 16,0 0 2-16,0 3 1 15,-3-3-4-15,0 3 1 16,0-1 0-16,0 4 0 16,-3 2 0-16,0-6 2 15,0-2-1-15,0 3 2 16,-3 0-4-16,1 2 0 16,-4 3 1-16,0 0 0 15,0-6 0-15,0 4 0 0,0 4 0 16,0 1 2-16,-9 2-1 15,6-7 2-15,-8-1-2 16,2 5-1-16,0 1-2 16,3 0 1-16,-3-1 1 15,3 4 0-15,-2-7-3 16,2 9 2-16,-6-2 3 16,-3 2 3-16,-3-1-4 15,1 4-1-15,-1-1 0 16,0 4 2-16,0-14-3 15,3 5 0-15,-2 5 1 16,-4 4 0-16,3-1 0 16,-3 0 2-16,7 0-1 15,-4 3-1-15,-3 0 1 16,-6 0-1-16,4 5-3 0,-1 0 2 16,0-3 1-16,1-4 2 15,2 4-1-15,-3 3 2 16,-6 0-4-16,7 3 0 15,-1 3 1-15,3-1 0 16,-2-2 0-16,-4 5 0 16,0-3-3-16,3 3 2 15,1 0 1-15,-1 0 2 16,0 0-3-16,4 3 0 16,-10-5 1-16,3 2 0 15,0 0 0-15,4-6 2 0,2 4-1 16,-9 2-1-1,7-5 1-15,-1 2-1 0,3 1-3 16,0 2 2-16,1 0 1 16,-1 0 0-16,3 0 0 15,0 0 0-15,-5 3 0 16,5-3 0-16,0 0 0 16,0 0 2-16,4 0-3 15,-1-3 0-15,-9 3 1 16,6 0 0-16,1-2 0 15,2 2 0-15,0-5 0 16,3 5 0-16,0 0 0 16,1 0 0-16,-1-5 0 15,3-1 0-15,-3 4-3 0,-6-6 0 16,4 0 4-16,5 3 1 16,-3 0 0-16,3-1-2 15,3 1-2-15,0 0 1 16,0 0-1-16,4-1 0 15,-7 1 2-15,3 0 0 16,0-6 0-16,0-4 0 16,3 1-3-16,3 4 2 15,0-1-1-15,4 1 0 16,-1-3 2-16,0 2 0 16,0-2 0-16,-3 2 0 15,6 4-3-15,0-1 2 0,0 0 1 16,-3 3 0-16,3-3 0 15,0 3 0 1,0-6 0-16,0 3 0 0,0 0 0 16,-3 6 0-16,3-1-3 15,0 3 0-15,0 0 2 16,1 3 0-16,-1 0 1 16,0-1 0-16,3 4-5 15,-3 2 1-15,3 0-3 16,-3 10 0-1,0 14 1-15,0-3 2 16,3 3 2-16,-6 0 1 16,6 0 3-16,-3-3-3 15,0 0 0-15,9-5 1 16,0-3 0-16,0-2-3 16,0-3 0-16,0 0-1 0,0-3 3 15,-3-5 0-15,0 0 1 16,6 0 0-16,-6 0 2 15,6-3-1-15,-3-2-1 16,3-3 1-16,-3-5-1 16,3 0-3-16,-3-3 2 15,3-3 1-15,-3-2 0 16,0-3 0-16,0 0 2 16,0 1 1-16,0 1 1 15,2 4-2-15,-2 2-2 16,3 0-4-16,0 6 0 15,0-1 0-15,0 3-1 0,0 3 4 16,3 2 0-16,3 0-2 16,3 6 0-16,0 2-1 15,6 1 0-15,5 4 0 16,-2 3 3-16,0 1 0 16,3 2 1-16,-3-1 0 15,-1 4 2-15,7-3-12 16,3-3-3-16,-3-5-40 15,-3 0-18-15,-1-11-10 16</inkml:trace>
  <inkml:trace contextRef="#ctx0" brushRef="#br0" timeOffset="1">8866 15417 48 0,'-3'16'19'0,"3"-32"-10"0,0 8-9 0,0 8 7 15,0 0 2-15,0 0 2 16,3 6 8-16,-3-6 2 16,0-3-2-16,0 0 1 15,0 3-9-15,0-2-2 16,0 2-1-16,0-3 0 16</inkml:trace>
  <inkml:trace contextRef="#ctx0" brushRef="#br0" timeOffset="2">8866 15396 230 0,'0'-5'8'0,"0"0"0"0,0-1 0 16,0 4 0-16,0-4-2 15,0 4-1-15,0-1-3 16,0-2 1-16,-3-1 2 16,3 1 2-16,-3 0-1 15,3 0 1-15,-3-1-2 16,0 1 2-16,0 0-2 16,0-3 0-16,0 0-1 15,0 0 0-15,0 0-2 16,-3 0 1-16,0-3 2 15,0 1 2-15,0-3-3 16,1-1-3-16,-4 4 0 16,0-6-1-16,0 0 0 0,-6-2 0 15,3 2 0-15,-6-3 2 16,3 3 1-16,0 0 3 16,3 0-3-16,0 1 0 15,1-9 1-15,-1 5 0 16,0-5-5-16,0 3-1 15,3 3 3-15,0 2 1 16,0 0 0-16,0 0-2 16,0 0 1-16,0 0 1 15,-3 3-1-15,6 0-1 16,-3 0 1-16,4-1-1 0,-1 1 2 16,0 3 1-16,0-6-1 15,0 0-2-15,-3-5 7 16,0 0-2-1,0 5 0-15,-3-3-5 16,0 1 0 0,3 2 0-16,0 3 0 15,3-3 2-15,-3 2 1 16,3-1 3-16,0-7-5 16,1 4-1-16,-1-3 2 15,0 0 1-15,0 2-1 16,0 1 1-16,0-1-2 15,3 3-1-15,-3 0 1 16,3 0-1-16,0 1 0 0,0-1 0 16,0 0 2-16,0 0 1 15,0 0-1-15,0-3-2 16,0 1 1-16,0-1-1 16,0 1 0-16,0-1 2 15,3 4-1-15,-3-4 2 16,0 3-2-16,0 0 2 15,3 0-4-15,-3-5-2 16,0 3 4-16,3-3 1 16,0 2-3-16,0 0-1 15,0 1 3-15,-3-1 3 16,3 1-1-16,0-3-2 16,0 0 0-16,-3 2-1 0,0 1 0 15,0-4 0-15,0-1-3 16,0 1 2-16,3 1 1 15,-3 0 2-15,3 3-1 16,-3-1 2-16,0 1-2 16,0-4-1-16,3-1 1 15,-3 1-1-15,3-4-3 16,-5-3 0-16,-1 2 4 16,0 1 1-16,0 2 0 15,0 0-2-15,3 0 1 16,-6 3-1-16,0-3 0 15,3-5 0-15,0 3 0 16,0 2 0-16,0 0 0 16,0 0 0-16,0 1 0 0,0 1 0 15,0-4 0-15,0-3 0 16,0 5-3-16,3-2 2 16,-3 4 1-16,3 1 0 15,0 0 0-15,0 0 0 16,0 2 0-16,1 1 0 15,2-1-3-15,0 4 2 16,0-1 1-16,0-5 0 16,-3-3 0-16,3 3 0 15,0-1 0-15,0 4 2 16,0-1-1-16,0 3-1 16,0 1-2-16,0-4 1 15,0-5 1-15,0-5 2 16,0 3-1-16,-3-1-1 0,0 3 1 15,3 3-1-15,-3 0-3 16,0-3 2-16,0 3 1 16,3 0 2-16,0 2-1 15,-3-4-1-15,0-7 1 16,0 4-1-16,0 2-3 16,0 0 0-16,0 3 2 15,0 0 2-15,0 0 0 16,0-6 2-16,0-2-4 15,0 3 0-15,0-9 1 16,0 6 2-16,0 3-3 16,0 2 0-16,0 3 1 15,0 0 0-15,0 0 0 0,3-3 2 16,0-5-1-16,-3 2-1 16,0 1-2-16,3 2 1 15,-3 3 1-15,0 0 0 16,0 2 0-16,3-10 0 15,-3 5 0-15,0-5 0 16,3 3 0-16,-3-1 0 16,0 6 0-16,0 0 2 15,0 2-1-15,3 1-1 16,-3-1-2-16,3 1 1 16,-3-6 1-16,3 3 0 15,-3-8 0 1,0 5 0-16,0 3 2 15,-2 2-1-15,-1 1-1 16,6 2-2-16,-3 0 1 0,0 0 1 16,0-2 0-16,6-6-3 15,-6-5 0-15,0 2 4 16,0 3 1-16,3-2 0 16,-3 5 1-16,3 0-4 15,-9-1 0-15,9 4-1 16,-9-1 0-16,6-10 0 15,0 3 0-15,3 5 4 16,-3-3 1-16,9 3-4 16,-9-1 1-16,0 1 0 0,0-3 0 15,3 3 0-15,0-5 2 16,0-3-1-16,-3 2-1 16,3 1 1-16,-3-1-1 15,9 1-3-15,-9-1 0 16,9 4 4-16,-9-1 1 15,12-11 0-15,-3 4-2 16,3 2-2-16,-6 2-1 16,6 1 2-16,-3 2 0 15,0 0 1-15,-3-8 0 16,0-5 0-16,-1 5 0 16,1 3 0-16,0-2 2 15,0 2-1-15,0 2-1 16,0-7-2-16,0-3 1 0,0 2 1 15,0 3 2-15,0 3-1 16,0 0-1-16,0 0-2 16,0-11 1-16,0 6 1 15,0 2 0-15,0 1 0 16,0-4 0-16,3 6 0 16,-3 0 2-16,3 0-1 15,0-6-1-15,0 4 1 16,0-1-1-16,-3 3-3 15,0 0 2-15,0-6 1 16,0-4 0-16,0 4 0 16,0 1 0-16,3 2 2 15,-3 0 1-15,3 1-4 16,0 4 1-16,-3-5 0 16,-1 1 0-16,1 2-3 0,0-1 2 15,-3 7 1-15,3-4 0 16,-3 3 2-16,3-10 1 15,-3-3-1-15,3 5-2 16,-3 3-2-16,0 0-1 16,0 3 2-16,0-4 0 15,0 7 1-15,0 1 0 16,0 4 2-16,0-16 1 16,0 2-1-1,0 5-4-15,0 4 1 16,0-1 1-16,0 3 2 15,0-1-1-15,0-4-1 0,-3-3-2 16,3 2-1-16,-3 4 4 16,3 1 1-16,-3 1 0 15,3 0-2-15,-3 0-2 16,3-3 1-16,0 6-1 16,0-1-2-16,0-5 3 15,0 6 2-15,0-11 0 16,-3 2 2-1,1 6 0-15,-1 2-4 16,3 1 1-16,-3-3-2 16,3 2 0-16,-3-5 2 15,0 3 0-15,0-8 0 16,0 3-3 0,3 2 2-16,-3 3 1 15,3 0 0-15,-3-1 0 16,0 1 2-16,0 0-1 0,0 3-1 15,0 2 1-15,0-3-1 16,0 1 0-16,0-4 0 16,0 1 0-16,0 3 0 15,-3-1-3-15,0 3 2 16,3-2 1-16,-3 2 2 16,0 0-3-16,0 0-2 15,3-8 4-15,-3-5 1 16,3 5-3-16,-3 3 1 0,3 0 0 15,-3 3 0-15,3-1 0 16,-6 1 2-16,4-1-3 16,-10 1-2-16,12-1-1 15,-12 3 3-15,6-5 0 16,0-3 1-16,0 0 0 16,-3 3 0-16,3 0 0 15,-6 0 0-15,6 0-3 16,-6 0 2-16,7-1 1 15,-4-1 0-15,3-4-3 16,-3 3 2-16,3 0-1 16,-15 1-2-16,3-1 0 15,3 3 3-15,0 0-2 16,1 2 1-16,2 0 0 16,0 1-2-16,0-3 5 0,0 2 3 15,0-5-3-15,3 3-1 16,0 0 0-16,-2 3 2 15,2-1-6-15,0 1 1 16,0-1 1-16,-3 1 1 16,-6-6 1-16,3 3 0 15,3-3 0-15,-3 3 0 16,7 2 0-16,-1 1 2 16,0 2-1-16,-3 0 2 15,3 0-4-15,3 0 0 16,-3 0-1-16,3 0 0 15,-3 0 0-15,3 1 0 0,3 1 4 16,-3-2 3 0,1 3-2-16,2-5-6 15,-9 4-1-15,6 1 4 16,-6 3 4-16,12 2-3 16,-6 2-3-16,9 1 1 15,0 5 0-15,0 0-4 16,9 3 1-16,0 5 0 15,-12 0 2-15,12 5 1 16,-3 3 1-16,3 2 0 16,-9 3 0-16,6 3 0 15,-6 3 0-15,9-6-3 16,-6-3 2-16,3-2 3 0,-4-3 1 16,4 1-4-16,-6-9 1 15,3 0 2 1,-3-2 1-16,0-3-1 0,0 0 1 15,0 0-2-15,-3 0 2 16,3-3-2-16,-3-2-1 16,3-6-2-16,0-2 1 15,0 0 3-15,-5-3 1 16,2-2 1-16,0-1 0 16,0-5-7-16,-9 3 0 15,9-3 3-15,-6 3 4 16,0 0-6-16,6 2-3 15,0 4 3-15,0-1 2 16,12 2 1-16,-6 4-1 0,6 2-2 16,-3 0-1-16,9 5-3 15,2 3 1 1,1 3 3-16,3 2 1 16,0 3 3-16,9 0-1 15,-6 0-1-15,-1 0 1 16,-2 0-1-16,0 5 0 15,-3-2 0-15,0-3 0 16,0 0 0-16,-1-3-29 16,4 0-10-16,-6-2-47 15,24-8-31 1,3-9 48-16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1T00:00:02.7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7405 5908 36 0,'0'0'16'0,"0"0"-8"0,-3 0 4 0,3 0 8 0,0 0-2 16,0 0 2-16,0 0-7 16,0 0 0-16,0 0-4 15,0 0 2-15,0 0 0 16,0 0 1-16,0 0-4 15,0 0 0-15,0 0-3 16,0 0 2-16,0 0-4 16,0 0 0-16,0 0 3 0,0 0-1 15,0 0 0-15,0 0-1 16,0 0 0-16,0 0-5 16,0 0 1-16,0 0-2 15,0 0 0-15,0 0-36 16,3 5-47-1</inkml:trace>
  <inkml:trace contextRef="#ctx0" brushRef="#br0" timeOffset="1">6785 5863 108 0,'3'0'44'0,"-3"0"-24"0,0 0-4 0,0 0 18 16,0 0-9-16,-3 0-3 15,0 0-6-15,0 0 0 16,1 0-9-16,-4 0 5 0,0 0 3 16,0 0-5-16,0 0-3 15,-3 0 0-15,0 0 0 0,0 0-3 16,-6 0-1-1,-3-2-1-15,0 2-2 0,0 0 1 16,-2 0-1-16,-1 0 0 16,0 0 2-16,0 0-1 15,-6 0 2-15,-2 0-2 16,2 0-1-16,0 0 1 16,0 0 1-16,-3 2-1 15,4 1 2-15,-1-1 0 16,0 1 1-16,0-3-5 15,-3 0 1-15,1 0 2 16,-1 0 1-16,3 0-4 0,0 0 1 16,4-3 0-16,-7 3 0 15,0 0 0-15,3 0 2 16,3 0-1-16,-2 0-1 16,2 0-2-16,0 3 1 15,0 0 3-15,0-1 1 16,4 1-4-16,-1 2 1 15,3-2 0-15,-3 0 2 16,-3-1-3-16,3 1 0 16,4 2 1-16,-1 1 2 15,0-4-1-15,0 3-1 16,0 1-2-16,0-1 1 16,0 0 3-16,-2 1 1 15,-4-1-4-15,3 0 1 16,0 3 0-16,3 0 0 0,0 0-3 15,0 0 2-15,4 0 1 16,-1 0 0-16,0 0 0 16,0 5 0-16,0 8-3 15,-3-2 2-15,6 2-1 16,0-3 0-16,0-2 4 16,1 0 3-16,2 0-4 15,0 0-3-15,3 0 1 16,0 2 0-16,0-2-2 15,3 3 2-15,0-3 1 16,3-1 0-16,0 1-3 16,3-2 2-16,3 1-1 15,0-1 0-15,0-1 0 16,3 3 0-16,0-3 2 0,0 0 2 16,2-2-3-16,1-1 0 15,3 1 1-15,3 0 2 16,-3-1-1-16,12 1-1 15,-3-3-2-15,2 0 1 16,1 2 1-16,-3 1 2 16,3 2-1-16,-3 0-1 15,2 0 1-15,1 1-1 16,-3-4 0-16,0-2 2 16,0 0-3-16,-1 0 0 15,1-3 1-15,3 1 0 16,0-1 0-16,-3-2 0 0,11-1 0 15,-2-2 2-15,0 0-1 16,3 0-1-16,-4 0 1 16,-2 0 1-16,6 3-1 15,-4-3 2-15,-2 2-2 16,0 1 2-16,0 0-4 16,-3-1 0-16,-1 1-1 15,-2 0 0-15,0-1 2 16,-3 1 2-16,6 0-3 15,2-3 0-15,1 0 3 16,0-3 1-16,-3 3-1 16,-1-3-2-16,-2 1-2 15,3 2 1-15,0 2 1 0,-3-2 0 16,-1 0 0-16,-2 0 2 16,0 3-1-16,0-3-1 15,0 0 3-15,0 3 0 16,0-3-4-16,-1 2-1 15,-2 1 3-15,3-3 1 16,3 3 0-16,0-1-2 16,-3-2 3-16,-1 0 0 15,4 0 1-15,-3 0 0 16,0 0-5-16,0 0 1 16,-3 0 0-16,2 0 0 15,1 0 0-15,-3 3 2 16,0-6-1-16,-3 3 2 0,0 0-2 15,3 0-1-15,-1-2-2 16,1-1 1-16,0 0 1 16,3 3 0-16,0-2 0 15,-3-1 2-15,2 0-1 16,7-2-1-16,-3 2-2 16,-3 1 1-16,0-1 1 15,0 0 0-15,-1 1 0 16,1-1 2-16,-3 3-1 15,0-2-1-15,6-1 1 16,0 0 1-16,-4 1-1 16,-2-1-1-16,0 0 3 15,-3-10 0-15,0-5 1 16,0 4 0-16,-3 4 0 0,0-1 0 16,0 1-5-16,-1-1 1 15,1 0 2-15,-3 1 1 16,0-3 1-16,0-3 0 15,0 0-2-15,-3-3 1 16,-3 1 0-16,-3 2 3 16,0 0-3-16,0-5 0 15,0 0-1-15,-3 0-2 16,0-1-2-16,0 1 1 16,0 3 1-16,-3-1 2 15,0 1-3-15,-3-1 0 16,0-5 3-16,0-2 1 0,-3 2-4 15,1 3 1 1,-1 2 0-16,-3 4 0 0,-3-1 0 16,-6 0 2-16,3 3-3 15,0-1-2-15,-5 1 2 16,-1 0 2-16,-6 0 0 16,0 2-1-16,1 0 1 15,-1 1-1-15,-3 2 0 16,0 0 0-16,1 0-3 15,-1 3 2-15,-9-3 1 16,1 3 0-16,-1-1 2 16,-11 6 1-16,-4-2-4 15,0 2-1-15,4 0 1 16,-4-3 0-16,7 3-2 0,2 0 0 16,7 0-1-16,8-3 0 15,6 3-8-15,6-2-5 16,6 2-24-16</inkml:trace>
  <inkml:trace contextRef="#ctx0" brushRef="#br0" timeOffset="2">7158 5530 88 0,'0'-5'33'0,"0"5"-18"0,0-3-2 0,0 3 11 15,0 0-6-15,-3 0 0 16,0 0-5-16,-6 0 2 16,-3 3-6-16,0 4-3 15,-3 1-3-15,0 8 0 0,0 3 2 16,3 2-2-16,0-3-2 16,3 1-5-16,3-3 0 15,3-3 2-15,6 0 1 16,3-2 1-16,3-6 0 15,3-2 2-15,3-3 1 16,-3-3-1-16,0-10 1 16,0-6-2-16,-3 1 2 15,0 2 0-15,-3 3 1 16,-3 0-2-16,0 2-2 16,0 3 5-16,-3 3 4 0,0 2-3 15,0 3 2-15,0 3-5 16,0 13-2-16,3 2 0 15,0 1 1-15,3-1-1 16,-1-2-1-16,4-3 1 16,0 1-1-16,3-4 2 15,0-2 1-15,0-3-17 16,3-5-7-16,0 0-37 16,-3-2-41-1,0-1 26-15</inkml:trace>
  <inkml:trace contextRef="#ctx0" brushRef="#br0" timeOffset="3">7408 5554 72 0,'0'-8'30'0,"3"5"-16"0,-3-2 3 0,0 2 14 16,0 0 6-16,0 1 2 15,-3-1-15-15,0 1-2 16,-12 4-11-1,3 3-6-15,0 3-4 0,0 0 2 16,3 3-2-16,3 2-1 16,0 6-2-16,6-1 1 15,6-2-1-15,3-3 0 0,3 1 2 16,3-4 0-16,3-2 0 16,0-3 2-16,-1-2-21 15,1-6-9 1,-3-2-30-16,0-8-31 15,3-6 27-15</inkml:trace>
  <inkml:trace contextRef="#ctx0" brushRef="#br0" timeOffset="4">7518 5408 88 0,'-6'-3'33'0,"6"3"-18"0,0 3-13 0,0-3 6 16,0 5 9-16,0 6 6 15,3 0-3-15,-3 4-2 16,0 7-6-16,3 1 0 16,-3 9-7-16,3 0 1 0,-3-3 1 15,0 0-6-15,0-2 0 16,0-4-1-16,0-4 2 16,0-3-32-1,0-6-58-15,0-2 4 16</inkml:trace>
  <inkml:trace contextRef="#ctx0" brushRef="#br0" timeOffset="5">7452 5511 96 0,'-12'-5'35'0,"18"5"-18"0,-3 0-11 16,-3 0 9-16,0 0 7 15,6 0 4-15,3-3-6 16,3 1 1-16,6-1-12 16,3 0-5-16,0 1-3 15,2-1-12-15,1-2-3 0,0 2-57 16,0 1-25 0,0-1 49-16</inkml:trace>
  <inkml:trace contextRef="#ctx0" brushRef="#br0" timeOffset="6">7702 5472 88 0,'-15'5'35'0,"15"3"-18"0,-3 5-13 0,3-2 8 16,0 2 6-16,0 8 6 16,0 5 0-16,3 1 3 15,0-3-15-15,3-3-5 16,0-3-4-16,3-2-3 0,0-2 3 15,0-7 0-15,0-1 1 16,0-6-2-16,0-3 1 16,-3-2-4-16,0-11-2 15,3-5-3-15,-3 0 1 0,3-1-2 16,-7 1 0 0,1 3 4-16,-3 2 1 0,3 5 4 15,-3 3 3-15,0 3-7 16,0 2 0-16,0 3 0 15,0 6 3-15,3 4 4 16,0 4 2-16,6 1-3 16,-3 1-1-16,0 0-1 15,3-3 1-15,0 1-13 16,0-4-3-16,3-2-43 16,0-3-35-1,0-5 29-15</inkml:trace>
  <inkml:trace contextRef="#ctx0" brushRef="#br0" timeOffset="7">8033 5517 128 0,'-15'-8'49'0,"15"5"-26"0,-15 3-14 0,9 0 16 16,0 3-8-16,-3 2 1 16,-3 3-9-16,-3 2-3 15,3 6-3-15,0 5 0 0,1 3 2 16,2-3 0-16,3 1 0 15,6-4-3-15,3 1-2 16,3-6 3-16,2-5 0 16,1-3-1-16,3-5 1 15,3-3-2-15,-3-2-1 16,3-8-6-16,-3-8-1 0,0 2 1 16,-3 1 3-1,-3-1 2-15,0 3 1 0,-3 3-3 16,0 3 2-16,-3 4-1 15,0 4 0-15,0 2 2 16,0 5 0-16,0 8 0 16,3 8 0-16,0 0 0 15,0-2 0-15,2 0-3 16,1-4 0-16,0-1 2 16,0-4 2-16,0-2-22 15,3-3-11-15,0-5-38 16</inkml:trace>
  <inkml:trace contextRef="#ctx0" brushRef="#br0" timeOffset="8">8152 5374 120 0,'-3'0'46'0,"3"13"-24"0,-3 0-17 0,3-5 13 15,-3 11-4-15,3 2 0 16,0 3 5-16,0-1 5 16,0 12-13-16,0-3-8 0,0-3-3 15,0-3 0-15,3-5 0 16,0-5-29-16,-3 0-13 16,0-5-31-16</inkml:trace>
  <inkml:trace contextRef="#ctx0" brushRef="#br0" timeOffset="9">8202 5376 104 0,'-3'0'38'0,"6"3"-20"0,0 8-19 16,0-6 7-16,0 3 22 15,0 2 11-15,3 9-2 16,-3 2 1-16,0 3-20 16,0 0-6-16,0 10-7 0,0-2-4 0,0-3 0 15,0-5-1-15,-3-3 2 16,0-5-28-16,0-3-11 16</inkml:trace>
  <inkml:trace contextRef="#ctx0" brushRef="#br0" timeOffset="10">8330 5490 172 0,'-3'3'66'0,"6"-1"-36"0,3 9-35 0,0-6 10 0,0 6-1 15,0-1 2-15,0 1 4 16,0 5 1-16,0 2-5 15,0-2-2-15,0 0 0 0,-3-3-5 16,3-2-1-16,0-6-32 16,0-2-15-16,0-3-26 15</inkml:trace>
  <inkml:trace contextRef="#ctx0" brushRef="#br0" timeOffset="11">8512 5477 132 0,'-9'13'49'0,"9"0"-26"0,-15 14-9 0,9-9 17 16,-3 9 3-1,-6 2 1-15,3 3-7 16,-3-1-5-16,4 1-13 0,-1-5-6 16,0-1-3-16,3-5-4 0,0-2 2 15,3-3-30-15,3-3-14 16,3-3-50-1</inkml:trace>
  <inkml:trace contextRef="#ctx0" brushRef="#br0" timeOffset="12">9030 5495 140 0,'3'-8'55'0,"0"6"-30"0,-3-3-14 15,0 2 15-15,-3 0 3 16,-3 1 5-16,0 2-17 15,-3 0-7-15,-3 2-6 16,-3 4-6-16,-6 4 1 0,0 6-1 16,4 5 0-16,2 6 2 15,0-1 2-15,6-2-3 0,6 0-2 16,3-6 4 0,3 1 3-16,6-6-1 0,0-5-2 15,3-5 0-15,0-3 1 16,2-6-3-16,-2-7 0 15,0-5 1-15,0-1 2 16,-3 0-1-16,0 1-1 16,-3 2 1-16,0 5 1 15,-3 4-3-15,0 1-2 16,3 9 6-16,0 2 3 16,3 14 5-16,3-1 4 15,3 3-8-15,-1-2-4 0,1-3-2 16,3-3-1-16,3-5-51 15,3-3-20-15,0-5-25 16</inkml:trace>
  <inkml:trace contextRef="#ctx0" brushRef="#br0" timeOffset="13">9711 5466 120 0,'0'0'46'0,"0"3"-24"0,3 0-6 16,-3-3 18-16,0 5-3 16,0 3 2-16,0 5-10 0,0 3-2 15,0 5-12-15,0 3-1 0,0 2-1 16,3-2-3-16,-3-3-3 16,3-5 0-1,0 0-1-15,0-5 0 0,-3-3 2 16,0-6-32-16,-3-2-14 15,3-5-51 1</inkml:trace>
  <inkml:trace contextRef="#ctx0" brushRef="#br0" timeOffset="14">9723 5424 160 0,'-9'-11'63'0,"12"11"-34"0,-3-2-27 0,0 2 14 16,0 0-10-16,0 0-1 16,0 0-5-16,0 0-3 0,3 5-23 15,3 3-7-15,0-3-37 16,0 1-13-16</inkml:trace>
  <inkml:trace contextRef="#ctx0" brushRef="#br0" timeOffset="15">9792 5530 124 0,'-6'24'46'0,"6"-11"-24"0,3 24-15 15,-3-24 13-15,3 0 3 16,-3 1 3-16,0-1-9 0,0-3-3 16,0-2-8-1,0-5-2-15,3 2 0 0,-3-5 0 0,3-2 2 16,-3-4-3-16,3-7 0 15,-3-5-8-15,0-4-2 16,3 1-1-16,6-3 2 16,0 3 4-16,2 3 1 15,1 2-4-15,0 3 1 16,0 5 2-16,0 2 3 16,0 6 0-16,0 6 2 15,0 4 0-15,-3 6 3 16,0 5 1-16,-3 8 3 15,-3 1-3-15,0-4 1 16,0-2-5-16,0-3 0 0,-1-5-1 16,1-3-2-16,0-2-17 15,3-6-9-15,0-5-44 16,0-5-37 0,3-6 36-16</inkml:trace>
  <inkml:trace contextRef="#ctx0" brushRef="#br0" timeOffset="16">10080 5321 152 0,'-2'-6'57'0,"-4"4"-30"0,12 4-34 16,-6-2 10-16,2 6 6 16,1-1 3-16,0 11 12 0,0 2 7 15,-3 6-16-15,3 5-6 0,-3 8-4 16,3 0-3-16,-3 3-2 15,6-3 1-15,0-5 1 16,0-3 1-16,-3-8 3 16,0-2-32-16,0-6-14 15,-3-2-49 1</inkml:trace>
  <inkml:trace contextRef="#ctx0" brushRef="#br0" timeOffset="17">9976 5448 192 0,'-6'-3'71'0,"12"3"-38"16,3-3-32-16,-3 3 16 0,3 0-2 16,3 0 0-16,0 0-10 15,9-2-5-15,0 2 0 16,2 0-3-16,1 0-1 0,0 0-50 15,0 0-63 1,-3 0 20-16</inkml:trace>
  <inkml:trace contextRef="#ctx0" brushRef="#br0" timeOffset="18">10316 5265 144 0,'-15'-2'55'0,"15"7"-30"0,0-5-29 16,3 5 43-16,0 6 1 15,-3 2-2-15,0 8 0 0,0 0-22 16,3 0 0-16,-3 1-2 16,3-1-7-16,0 3-2 15,0-6-3-15,0-2 1 16,0-3-2-16,0-2-1 0,0-3-32 16,0-3-14-16,2-5-48 15,1 0-37 1,3-5 51-16</inkml:trace>
  <inkml:trace contextRef="#ctx0" brushRef="#br0" timeOffset="19">10411 5308 184 0,'-6'-3'71'0,"6"6"-38"0,-3 2-32 0,0-3 14 15,-3 6 3 1,-6 8 3-16,0 0-4 15,-3 0 0-15,-3-3-10 16,4 1-6-16,-1-1-2 0,0 3-12 0,0-6-5 16,0-2-34-16,3-3-14 15,3-2-17 1</inkml:trace>
  <inkml:trace contextRef="#ctx0" brushRef="#br0" timeOffset="20">10167 5339 184 0,'3'0'68'0,"6"0"-36"0,6 3-29 0,-6 0 17 15,5 2 1-15,7 3 2 0,3 2-10 16,3 1-5-16,0 0-5 16,2-1-5-16,-2 1 1 0,-3 2-19 15,0-5-7-15,0 0-70 16</inkml:trace>
  <inkml:trace contextRef="#ctx0" brushRef="#br0" timeOffset="21">7312 7474 72 0,'0'-5'30'0,"3"0"-16"0,9-3 5 0,-12 8 16 16,0 0 0-16,3 0 4 15</inkml:trace>
  <inkml:trace contextRef="#ctx0" brushRef="#br0" timeOffset="22">7336 7459 306 0,'0'8'39'16,"0"2"-20"-16,-3 6 1 0,0 5 2 15,0 6 2-15,-3-1 1 16,0-2-6-16,3 0-1 15,0-3-6-15,0 0-2 16,0-2-4-16,0-4 1 16,3-4-6-16,0 0-1 15,0-1 2-15,0-5 1 16,0 1-1-16,0-6-2 0,0 0 1 16,0 0-1-16,6 0-3 15,0 0 2-15,3-3 1 16,6-2 0-16,0 0 0 15,6-1 2-15,0 4-1 16,-1-1-1-16,1 0-2 16,-3 3 1-16,3 0 1 15,-3 0 2-15,-3 0-1 16,3 0 2-16,-3 0-15 16,-4 0-5-16,1 0-22 15,-3-2-10-15,0-1-23 16,-3 0-7-16,0 1-15 15</inkml:trace>
  <inkml:trace contextRef="#ctx0" brushRef="#br0" timeOffset="23">7521 7469 184 0,'-6'-2'68'0,"6"-1"-36"0,0 3-29 0,0 0 17 16,0 5 1-16,0 3 4 16,0 3-2-16,0 5 0 15,0 10-12-15,0 6 4 0,0 2 5 16,0 3 4-16,0 0 3 16,0 0-12-16,3 6-4 0,0-6-9 15,0-3-2-15,3-5 2 16,-6-5 1-16,0-5-6 15,0-4 0-15,0-4-48 16,0-3-20-16,-3-3-59 16</inkml:trace>
  <inkml:trace contextRef="#ctx0" brushRef="#br0" timeOffset="24">11096 7435 160 0,'0'0'60'0,"2"2"-32"0,-2 1-13 0,0-3 20 16,3 5-6-16,-3 3-2 15,0 0 0-15,0 5 2 16,-3 1-15-16,-2 2 3 0,2-1 3 16,0 4-5-16,0 0 2 15,0-4-6-15,0-1-1 16,0-1-6-16,0-3-3 16,3-2-3-16,-3 0 1 15,3-2 3-15,-3-1 1 16,3-2-4-16,-3 2 1 15,0-3-2-15,3 1 0 16,0 0 2-16,0-1 2 16,-3 1-1-16,3-3-1 0,0 0-2 15,0 0 1-15,0 0 1 16,0 0 0-16,6 0 0 16,0 0 2-16,3 0-1 15,0 0-1-15,2 0 3 16,1-3 0-16,0 1-4 15,12 2 1-15,-3 0 0 16,0-3 0-16,0 3 0 16,-1 0 2-16,-2 0-1 15,0-3 2-15,0 3-4 16,-3 0 0-16,0 0-1 16,-3 0 0-16,-3 0-9 15,-3 0-3-15,0 0-17 0,-3 0-6 16,-3 0-22-16,0 0-10 15</inkml:trace>
  <inkml:trace contextRef="#ctx0" brushRef="#br0" timeOffset="25">11277 7456 108 0,'-3'-8'44'0,"6"8"-24"0,0-3-13 0,-3 3 15 0,0 0 4 16,0 0 5-16,3 3 2 15,0 2 3-15,0 6-20 16,0 5 4-16,-3 8 1 0,0 7 4 16,0 1 2-16,0 0-8 15,0 0-4-15,0-1-6 16,0-4-4-16,0-3 0 15,3-1-1-15,0-7-2 32,0-2-6-32,0 1-2 0,-3-1-15 15,3-4-4-15,-3-2-9 16,3 0-2-16,-3-3-20 16,0-5-7-16,0 6-21 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1T00:00:10.6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14358 9975 152 0,'-3'0'57'0,"18"2"-30"0,-9 1-29 0,-3 2 11 16,0 3 9-16,-3 0 8 15,3 13-11-15,-3-2-6 16,3-1-5-16,0 4-6 0,0-4 1 16,-3 1 3-16,0-3 3 15,0-3-7-15,0-3 0 16,0 1-31-16,-6-6-13 16,0 1-31-16</inkml:trace>
  <inkml:trace contextRef="#ctx0" brushRef="#br0" timeOffset="1">14346 9827 172 0,'-6'-3'66'0,"9"-10"-36"0,0 7-40 16,-3 6 11-16,0 0-8 15,3 6 0-15,6-1-51 16,0 0-33 0,12 1 36-16</inkml:trace>
  <inkml:trace contextRef="#ctx0" brushRef="#br0" timeOffset="2">14632 9684 160 0,'-39'-3'63'0,"33"6"-34"0,-6-3-25 0,6 2 15 16,-3 4-9-16,0 4-1 16,-3 6-5-16,3 8-3 15,1 8 0-15,2 7-4 0,0 4 2 16,3 10-1-16,3-3 0 0,3-5 4 15,0 0 1-15,0-11-12 16,0-7-4-16,-3-6-47 16,0-8-40-1,-3-5 34-15</inkml:trace>
  <inkml:trace contextRef="#ctx0" brushRef="#br0" timeOffset="3">14370 9938 188 0,'-15'-3'71'0,"30"3"-38"0,-3-3-39 0,0 3 12 16,-1 0-4-16,4-2 3 15,3 2 0-15,6 0 2 16,0 0-44-16,6 0-17 16,5-3-22-16,-5 1-6 15</inkml:trace>
  <inkml:trace contextRef="#ctx0" brushRef="#br0" timeOffset="4">14962 9940 72 0,'-3'-2'30'0,"3"2"-16"0,-3 0 5 15,3 0 16-15,-3 2-6 16,0 1 0-16,-3 2-16 0,0 1-6 16,0 2-6-16,0 0-2 15,3-1 1-15,3 1-3 16,0 0 2-16,6 0-1 0,0 8 0 16,3 3 2-16,0-3 0 15,0-3 11-15,-3 3 7 16,-3-3 6-16,-3 0 3 15,-3-2-6-15,-3-1 0 16,-3 1-10-16,-3-3-2 16,0-3-3-16,-3-2-1 15,1-3-8-15,2 0 0 16,-3-6-23-16,6 4-11 16,15-4-20-1,0 1-49-15,0-8 15 0</inkml:trace>
  <inkml:trace contextRef="#ctx0" brushRef="#br0" timeOffset="5">15001 9991 140 0,'0'2'55'0,"0"1"-30"0,0 5-16 16,0 5 14-16,3-2-7 16,0 7 1-16,0 3-4 15,3 1 0-15,0-1-7 16,0-3-6-16,5-2-1 0,1-3 1 15,3-2 0-15,0-6 0 16,0-2 2-16,3-8-1 16,-3-3 2-16,0-6-9 0,-3 1-3 15,-4-11 0 1,-2 1 7-16,0 4 3 16,-3 6 3-16,0 2 2 15,-3 6-3-15,0 2 0 16,-3 14 1-16,3-1 0 15,3 1 0-15,0 5 0 16,3 0-2-16,0 2-2 16,3 1 1-16,0-3-1 15,3-6-9-15,3 1-4 16,3-8-44 0,0-3-51-16,-1-6 26 15</inkml:trace>
  <inkml:trace contextRef="#ctx0" brushRef="#br0" timeOffset="6">15412 9959 164 0,'-15'-5'63'0,"6"7"-34"0,-3 4-19 16,6-1 20-16,0 3-7 16,0 0-1-16,-6 8-6 15,3 10 0-15,0-5-9 16,3 0-4-16,6 3-2 0,3-3-1 15,3-2 0-15,3-1-3 16,3-4 0-16,3-4-25 16,3-4-9-16,3-6-41 15,-4-3-35-15,7-8 42 16</inkml:trace>
  <inkml:trace contextRef="#ctx0" brushRef="#br0" timeOffset="7">15513 9959 128 0,'-27'3'49'0,"21"2"-26"0,-3 5-20 0,6-2 10 16,0 3 9-16,0 7 6 15,0 6-3-15,0-3-3 16,3 3-12-16,3-3-4 0,3-2 0 16,3-1-5-16,6-2-1 0,3-5-5 15,3-3 1-15,-4-3-42 16,4-7-17-16,-3-6-14 15</inkml:trace>
  <inkml:trace contextRef="#ctx0" brushRef="#br0" timeOffset="8">15650 10007 160 0,'0'0'60'0,"9"2"-32"0,-3 9-24 16,-1-9 15-16,1 6-2 15,3 0-1-15,3-2-2 16,0-1-1-16,3-10-7 16,0 7-4-16,-3-7 1 0,0-3 0 15,-3 0 1-15,-3 0-2 16,-3-5-2-16,-3 2-4 0,-6 1 0 16,-9 2-3-16,-3 3 0 15,0-1 1-15,-3 6 4 16,3 6 1-16,1 1 1 15,-1 4 0-15,3 2 2 16,3 8 1-16,3-2 3 16,6-1 1-16,3 4 1 15,6-1-7-15,3-3 0 16,3-2-1-16,6-5 0 16,2-3-42-16,-2-8-19 15,9-3-22-15</inkml:trace>
  <inkml:trace contextRef="#ctx0" brushRef="#br0" timeOffset="9">15852 9985 176 0,'-12'8'66'0,"12"-5"-36"0,3 0-37 16,0 2 10-16,0 0 10 15,3 3 6-15,0-5-1 16,3-1 2-16,0 1-11 15,3-3-5-15,0-3-1 0,0 1 0 16,-4-4 1-16,1-4-5 16,-3 2-1-16,-3-3-2 15,-3 1 0-15,-3-1-6 0,-3 3-2 16,-5 3 2 0,-4 5 1-16,0 3 6 0,0 5 1 15,0 0-1-15,3 2 2 16,3 14 1-16,3 2 2 15,3-7-3-15,3-1 0 16,6 1-1-16,6-3-2 16,3-3-30-16,3-5-15 15,15-5-22 1</inkml:trace>
  <inkml:trace contextRef="#ctx0" brushRef="#br0" timeOffset="10">16147 9948 128 0,'-18'0'49'0,"9"3"-26"16,-6 5-20-16,9 0 10 0,-3 2-6 15,3 6 1-15,-3 11 8 16,3-6 5-16,3 0-11 16,3 0-8-16,3 0-2 0,3-5 2 15,3-2 1-15,3-4 3 16,0-5 1-16,0-7 3 15,0-6 1-15,0-11-5 16,-3-2-4-16,3-3-4 16,-9-2 1-16,-3-3-1 15,0-6-2-15,-3-2 0 0,-3 0 0 16,0 3 0-16,-3 5 3 16,0 8 9-16,3 2 4 15,3 6 1-15,0 8 0 16,0 13-7-16,3 7-2 15,0 7-2-15,3 4 1 16,3 3-2-16,0 0 2 16,3 0-4-16,6 6 0 15,-3-9-19-15,2-2-9 16,1-8-54 0,0-6-36-16,0-10 50 15</inkml:trace>
  <inkml:trace contextRef="#ctx0" brushRef="#br0" timeOffset="11">16293 9964 148 0,'6'8'57'0,"-1"0"-30"0,7 0-16 16,-3-3 15-16,0-2-6 16,3 0 1-16,3-1-8 15,3-2-3-15,6-2-5 16,-6-4-4-16,2-2 2 0,-5-2 0 15,-6-3 1-15,-3-1-7 16,-9 1 0-16,-9 3-4 16,-3 2 2-16,-5 2 3 15,-1 4 1-15,0 4-2 16,0 6 2-16,3 5-1 0,3 3-2 16,3 0 5-16,3 13 3 15,7 0-3-15,2-2-3 16,5-3 1-16,7-3 2 15,3-5-13-15,3-3-5 16,12-5-31 0,-3-5-49-16,-1-6 14 15</inkml:trace>
  <inkml:trace contextRef="#ctx0" brushRef="#br0" timeOffset="12">16575 9925 116 0,'-20'-6'44'0,"8"12"-24"0,-3 7-13 0,9-3 13 16,-6 4-8-16,0 7-2 0,-3 10 10 16,9-7 6-16,3 3-13 15,9-3-3-15,3-3 1 0,3-5-5 16,0-3 2-16,6-5 1 16,-3-8 5-16,-1-8-6 15,1-8-2-15,-3-5-8 16,0-6-3-16,-6-2-3 15,-3-3 2-15,-3-7 2 16,-6-1-1-16,-3 0 4 16,-6 1 0-16,0 4 1 15,1 6 0-15,-4 8 4 16,9 3 5-16,3 4-3 0,3 20 2 16,0 4-1-1,6 11 1-15,3 8 2 16,6 6 1-16,3 5 1 15,-1 5-4-15,4-3-3 16,3-2-5-16,0-3 0 16,0-8-18-16,-3-5-8 15,0-9-44 1,-1-4-57-16,4-6 28 16</inkml:trace>
  <inkml:trace contextRef="#ctx0" brushRef="#br0" timeOffset="13">16941 10097 184 0,'6'29'68'0,"-6"-19"-36"0,-3 6-24 15,3-8 16-15,-14 3-10 16,-4-1-1-16,-3-2-53 15,-3 0-23-15,0-3-20 16,-8-2-7-16</inkml:trace>
  <inkml:trace contextRef="#ctx0" brushRef="#br0" timeOffset="14">14554 10639 132 0,'0'-5'52'0,"0"5"-28"0,-3-3-6 0,3 3 18 15,-3 3-7-15,-3-3-2 16,-3 2-9-16,-2 4-3 16,-1 1-9-16,-3 9-2 0,3 6 0 15,0 1-5-15,6 1 1 16,3 3 0-16,3-4 2 0,9-1-3 16,6-7-2-16,3-4-1 15,3-6 3-15,2-7 4 16,4-9 3-16,-3-2-2 15,-6 0-3-15,-6-6 2 16,-12-2 0-16,-9 2 1 16,-3 1 0-16,-3 2-2 15,-3 3 1-15,0 5-9 16,0 3-3-16,4-1-28 16,2 4-14-16,3-1-42 15</inkml:trace>
  <inkml:trace contextRef="#ctx0" brushRef="#br0" timeOffset="15">14718 10403 156 0,'-9'11'60'0,"12"2"-32"0,0 8-22 0,-3 3 15 15,3 5-2-15,-3 6 1 16,0 4-5-16,3 1 1 16,0-3-9-16,0-2-4 0,0-4 0 15,0-2-18-15,3-7-6 0,-3-7-41 16,-3-4-48 0,0-6 27-16</inkml:trace>
  <inkml:trace contextRef="#ctx0" brushRef="#br0" timeOffset="16">14608 10644 184 0,'-15'3'68'0,"18"-3"-36"0,12-3-40 16,-3 3 10-16,3 0 3 16,-1-2 6-16,4-1-5 15,3 0-1-15,-3-2-3 16,3 0-17-16,3-1-7 0,-3-2-58 15</inkml:trace>
  <inkml:trace contextRef="#ctx0" brushRef="#br0" timeOffset="17">14861 10454 116 0,'-18'8'46'0,"30"13"-24"0,-15 8-26 0,3-16 10 15,6 6 8-15,-3 4 8 16,0 7 6-16,-3 4 3 16,0-2-12-16,-3-3-6 15,0-3-8-15,0-2-4 0,0-5 2 0,3-4-2 16,0-4 2-16,0-6-2 16,0-2-1-16,0-6-4 15,6-2-2-15,6-11-6 16,-3-8 0-16,0 1 1 15,3 4 2-15,-1 1 3 16,1 4 2-16,-3 6 8 16,3 3 7-16,-3 5 4 15,0 3 3-15,0 13-6 16,0-1-2-16,-3 1-1 16,0 0-1-16,0-3-4 15,-3 1-1-15,0-1-14 16,0-3-6-16,0-2-37 15,0-2-57-15,3-6 18 16</inkml:trace>
  <inkml:trace contextRef="#ctx0" brushRef="#br0" timeOffset="18">15141 10694 176 0,'3'16'66'0,"6"-13"-36"0,2 8-26 0,-5-6 13 15,0-2 5-15,0-1 4 16,3 1-8-16,0-3 0 16,0-3-11-16,0-7-2 0,-3 2-1 15,0-3-2-15,0 3 1 0,-3-2-2 16,-3-1-1 0,-3 0-2-16,-6 3 1 0,-3 3-6 15,0 0-3-15,0 5 1 16,-9 5 3-1,4 3 1-15,2 8 3 0,0 0 5 16,6 0 6 0,3 0-1-16,3-1 3 0,9 1-6 15,3 0-1-15,3 0-2 16,3-3 1-16,2-2-9 16,1-3-1-16,0-3-25 15,3-5-11-15,3-3-38 16,-3-2-31-1,-3-3 42-15</inkml:trace>
  <inkml:trace contextRef="#ctx0" brushRef="#br0" timeOffset="19">15337 10710 124 0,'-6'0'46'0,"6"0"-24"0,0 3-24 0,0 5 9 16,0 0 8-16,0 2 5 15,0 1 7-15,3 0 6 16,-3-1-12-16,0 1-2 15,0-3-11-15,0 0 1 0,0-3 2 16,0-5-2-16,0 3 0 16,0-3-1-16,0 0 0 15,0 0 0-15,0-3 2 0,0-2-5 16,0-1-3 0,0 1-1-16,0 0 1 15,0-1-1-15,3 1-1 0,0 0-2 16,3-6 1-16,0 3 1 15,3 0 2-15,0-5-14 16,0 3-7-16,0 2-23 16,0 0-11-16,0 0-43 15</inkml:trace>
  <inkml:trace contextRef="#ctx0" brushRef="#br0" timeOffset="20">15492 10660 152 0,'-3'8'57'0,"3"11"-30"0,3-6-21 0,0-3 15 16,0 1 0-16,0 2 4 15,0 0-4-15,0 1-3 16,0-4-10-16,3 1-5 16,0-3-2-16,0-3-1 0,0 0 0 15,2-5-7-15,1-2 0 16,0-1-10-16,-3-2-2 15,3-3-1-15,-3 0 0 16,0-3 6-16,0 9 4 16,0-1 3-16,-3 3 5 15,3 3 7-15,0 2 5 16,0 3 3-16,0 2 3 0,3 1-1 16,0 0 4-16,6-1-7 15,-4-2 1 1,4 0 3-16,0-5 4 0,0-3 1 15,0-3-1-15,-3-2-4 16,-3-3 0-16,0 0-7 16,-3 0-1-16,-3 0-4 15,-6-3-1-15,-6-2-8 16,0 3-4-16,0-6-22 16,0 5-10-16,0 1-29 15,3 2-11-15,3-3-6 16</inkml:trace>
  <inkml:trace contextRef="#ctx0" brushRef="#br0" timeOffset="21">15870 10726 220 0,'3'21'82'0,"3"-10"-44"0,0 2-42 0,-3-5 13 15,0 3-7-15,0-1-2 16,0-2-2-16,0 0 1 15,0-3-56-15,-3-5-27 16,3-2 5-16,0-3 6 16</inkml:trace>
  <inkml:trace contextRef="#ctx0" brushRef="#br0" timeOffset="22">15873 10602 192 0,'0'0'71'0,"6"0"-38"0,-3 0-36 0,-3 0 11 0,6 3-17 16,0-1-7-16,3 1-44 15,0-3-19-15,0 0 21 16,5 0 11-16</inkml:trace>
  <inkml:trace contextRef="#ctx0" brushRef="#br0" timeOffset="23">16072 10631 180 0,'-6'5'68'0,"3"1"-36"0,-3 1-26 0,6-4 15 15,0 2-9-15,0 1-2 16,0 4-5-16,3 1-2 16,3 2-1-16,3 0 1 0,0 1 2 15,0-1 7-15,-3-3 2 16,0 1 8-16,-3 0 4 15,-6-1-1-15,-3 1 0 16,-3-3-12-16,0 0-3 16,-6-3-6-16,-5 0-1 15,2-5-14-15,3 0-6 16,3 0-20-16,3-5-46 16,12-3 5-16,9 0-20 15</inkml:trace>
  <inkml:trace contextRef="#ctx0" brushRef="#br0" timeOffset="24">16182 10716 140 0,'24'0'55'0,"-18"13"-30"0,12-3-5 0,-9-7 19 0,0-3-13 16,3 0-2-16,0-5-12 16,3-8-3-16,0 2-5 15,-4-2-3-15,1 2 2 0,-3 1-2 16,-3-4-1-16,-3 1-2 15,-6 3-1-15,-3-1-3 16,-6 3 1-16,0 3-2 16,-5 5 2-16,-7 5 5 0,3 6 2 15,0 7 2-15,3 3 0 16,3 0 20-16,6 1 8 16,6 1-9-16,9-1-5 15,6-1-9-15,0-5-1 16,6-3-3-16,3-3 0 15,3-4-19-15,0-9-5 16,-1-5-31-16,4-2-10 16,3-9-44-1</inkml:trace>
  <inkml:trace contextRef="#ctx0" brushRef="#br0" timeOffset="25">14965 11091 196 0,'-6'0'74'0,"6"3"-40"0,-3 10-31 0,3 0 15 15,-3 9 2-15,0 7 2 16,-3 5-5-16,0 3 0 0,3 8-10 15,0-5-9-15,0-6-3 16,0 1 6-16,0-12 6 0,3-4-12 16,0-3-3-16,0-6-24 15,0-2-9-15,0-8-3 16,0-5 0-16,3-16-7 16,0 0-27-1,-3-6 18-15</inkml:trace>
  <inkml:trace contextRef="#ctx0" brushRef="#br0" timeOffset="26">14938 11099 172 0,'0'-5'66'0,"3"10"-36"0,-3-5-18 0,0 0 21 15,3 3-8 1,0 0 11-16,6 15-7 16,3 6-15-16,3 5 0 0,0 5 2 15,6 3-2-15,-1 6 0 16,1-6-4-16,0-3 1 15,-3-2-6-15,0-8-3 16,-3-6-1-16,-3-4 1 16,0-9 10-16,-1-5 4 15,1-11-7-15,-3-7-3 16,0-6-9-16,-3-10-2 16,-3-1-7-16,-3 1-3 15,0 2-2-15,0 0 0 16,0 6-4-16,-3 5 0 0,0 7-19 15,0 1-9-15,3 5-43 16,0-2-33 0,0 4 48-16</inkml:trace>
  <inkml:trace contextRef="#ctx0" brushRef="#br0" timeOffset="27">15414 11147 52 0,'-2'-19'22'0,"2"14"-12"0,-3-3 3 0,3 8 14 16,0-2 5-16,0 2 3 15,-3 0-11-15,0 2-1 16</inkml:trace>
  <inkml:trace contextRef="#ctx0" brushRef="#br0" timeOffset="28">15394 11139 253 0,'-6'24'9'0,"3"2"-3"16,0 3 3-16,3 0 2 16,0 6-6-16,3 2-1 15,3-5 2-15,3-6 1 0,0-2-3 16,2-8-3-16,1-3 2 16,0-5 2-16,0-5-2 15,0-11 0-15,3-6 1 16,-3-4 0-16,6-6-5 15,-6 0-1-15,0 0 1 16,-4 1 2-16,-2-4-2 16,0 6 0-16,-9 5 5 15,3 3 2-15,0 2 0 16,0 6 1-16,6 0-6 16,-6 5-1-16,0 8 2 15,3 2 1-15,0 9-1 16,3 2-2-16,0 3 1 15,0 8 1-15,0-3-1 16,0-6 2-16,3 1-2 16,0-8-1-16,3-3-35 0,-3-5-14 15,0-5-43 1</inkml:trace>
  <inkml:trace contextRef="#ctx0" brushRef="#br0" timeOffset="29">15793 11091 180 0,'-3'0'68'0,"3"3"-36"0,3 5-33 0,-3-3 12 0,0 8 17 16,0 9 9-16,0 1-11 15,0 7-4-15,0-1-13 16,0 0-2-16,0 2 0 0,0 4-3 15,0-6-3-15,0-5 0 16,2-3-1-16,1-5 2 16,0-6 1-16,3 1-1 15,3-6 1-15,3 1 0 16,3-12 3-16,3 1-3 16,0 2-2-16,6 1 0 15,-4-1 1-15,4 0-19 16,-3 1-6-16,-3-1-34 15,-3 0-14-15</inkml:trace>
  <inkml:trace contextRef="#ctx0" brushRef="#br0" timeOffset="30">16031 11107 156 0,'-3'6'57'0,"6"-4"-30"0,-15 6-12 0,18 3 18 0,-3 5-1 16,0 2 1-1,0 6-7-15,0 2-2 0,0 1-13 16,3-1-4-16,-3 3-1 0,2 0-3 16,-2-5-2-16,0-3 2 15,3-2 2-15,0-6-2 16,0-2 0-16,6-3 3 16,0-6 1-16,3 1-3 15,3-6-1-15,6-2-1 16,-4 2-2-16,-2 9-2 15,0-1 1-15,-3 0-30 16,0 1-12-16,-6 2-75 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1T00:00:17.0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5586 11652 312 0,'-36'6'0'0,"-17"9"2"15,23 1 1-15,-12 19-6 16,-8 15 0-16,-7 13-4 16,0 14 2-16,7 11 3 15,8 7-1-15,12-3 1 0,16 1-3 16,14 8-1-16,17-6 3 16,19-11 1-16,18-9 4 0,23-12 1 15,18-18 3-15,15-16 3 16,7-21 0-16,-7-24 2 15,-9-16 3-15,-15-10 3 16,-17-11 13-16,-19-8 6 16,-20-15-4-16,-21-9-2 15,-18 6-5-15,-18-1-4 16,-14 14-25-16,-10 10-9 16,-9 11-62-16,1 24-29 15,2 13-12-15</inkml:trace>
  <inkml:trace contextRef="#ctx0" brushRef="#br0" timeOffset="1">5928 12734 72 0,'-3'-5'27'0,"0"-5"-14"0,3 4 2 16,0 12 15-16,0-1-12 15,3 0-4-15,0-2-12 16,0-1-3-16,3 6-3 15,3 0 0-15,0 0 3 16,0 5 2-16,0 1-2 16,3 2 0-16,0 2 1 15,3 1 2-15,-1-4-3 16,1 4 0-16,0 0 3 16,0-1 3-16,3 3-2 15,-3 0-2-15,3 6 0 0,0 2 1 16,-1 0-1-16,1 3-1 15,0 2 1-15,3 1 1 16,3 2 1-16,0 0 1 16,-1 0-5-16,-2-6-1 15,0 1 3-15,0 3 1 16,-3 2-3-16,0 2 1 16,-4 1 0-16,1 5 2 15,-3-3-1-15,0 1 2 0,0-1 0 16,0 0 1-16,0-2 0 15,-3-3-5-15,0 3 1 16,-3 2 0-16,-3 3 2 16,0 3 1-16,0-1 1 0,0-2-2 15,0 0-2-15,0-2 1 16,0-4 1-16,0-4 3 16,2-1 4-16,-2 3-6 15,3 3-2-15,0 2-1 16,-3 0 2-16,3 3-3 15,0 3 0-15,-3-6 1 16,0-2 2-16,-3 0-1 16,0-1-1-16,0-1 1 15,0 1-1-15,-3 1 2 16,0 0 1-16,0 2 7 16,-3 0 4-16,-3 1-1 15,-3-4 0-15,-2-2-1 0,-1-5 0 16,-3 5-4-16,-3-5-3 15,-3 0 0-15,-3-1-1 16,-2 1 2-16,2 0 1 16,0-3-3-16,6-5-1 15,0-3-1-15,4-5 1 16,2-6-18-16,3-2-6 16,3-5-43-1,3-6-56-15,3-7 28 16</inkml:trace>
  <inkml:trace contextRef="#ctx0" brushRef="#br0" timeOffset="2">6157 15063 124 0,'-9'8'49'0,"6"8"-26"0,-2 5-25 16,5-5 11-16,-6 5 5 15,-3 8 5-15,0 5-3 16,0 3-1-16,0 0-9 15,3 0-2-15,3-5 2 0,3-3-1 16,3-5 2-16,3-8 2 16,3-3 5-16,3-8-4 15,6-5 0-15,2-13-4 16,4-3-1-16,6-5-32 16,6-3-12-16,2 1-48 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1T00:00:32.1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14551 10753 128 0,'-6'-3'49'0,"6"3"-26"0,0 0-9 15,0 0 15-15,0 0-8 16,3 5-1-16,0 3-4 16,0 5 3-16,3 3-11 15,0 3 4-15,-3 2 2 0,0-2-5 16,0-4-1-16,0-1-2 15,0-1-1-15,-3 0-1 16,0-2 0-16,0-11 4 16,0 0 0-1,-3 0 3-15,0-6-11 16,3-2-2-16,0-5 1 0,0-3 0 16,3-2-2-16,3-1 0 15,0 3-1-15,6-2 3 16,3 2-2-16,0 3 1 15,0 5 4-15,-1 3 1 16,4 5 1-16,0 5 2 16,-3 3 3-16,0 5 2 15,-3 8 1-15,0 0 0 16,-6 1-4-16,0-1 0 16,-3-3-3-16,0 1 0 15,0-3-6-15,-3 0 1 16,0-11-20-16,0 0-7 0,0-5-17 15,0-8-7 1,3-2-24-16,0-4-41 16,2 1 32-16</inkml:trace>
  <inkml:trace contextRef="#ctx0" brushRef="#br0" timeOffset="1">14983 10745 156 0,'-3'-3'60'0,"3"3"-32"0,0-3-13 0,0 3 18 15,-3-5-5-15,0 8 0 16,-3-3-6-16,0 2-2 16,-3 4-11-16,0 2-5 0,-3 2-3 15,3 6-4-15,0 3 2 16,3 2 1-16,4 0 2 15,2-2-3-15,2 2 0 16,4 2-4-16,6-1 1 16,3-4-18-16,3-13-6 15,0-2-12-15,3-3-5 16,6-8-4 0,-4-2-22-16,-2-6 17 15,-3-3 26-15,-3 1 16 16,-3-1 30-16,0 1 10 15,-3 2 13-15,-3 3 5 0,-3-1 1 16,-3 4 1-16,0 2-7 16,0 0-2-16,-3 5-22 15,0 3-4-15,0 5 1 0,-3 6-6 16,0 5-2-16,3 2-3 16,6 4-3-16,3-1-2 15,3-3-1-15,3 1 2 16,2-3 2-16,4 0 0 15,3-8 2-15,3-11 2 16,-6-2 4-16,-3-6 5 16,0 0 1-16,-6-2-2 15,-1-3 2-15,-8 0-2 0,0-2 2 16,-5-1-8 0,-4 4-2-16,0 1-3 15,-3 4-2-15,0 2-24 0,3 2-9 16,0 1-25-16,3 3-11 15,3-1-43 1</inkml:trace>
  <inkml:trace contextRef="#ctx0" brushRef="#br0" timeOffset="2">15361 10649 124 0,'0'3'46'0,"0"0"-24"0,3 5-10 0,0 2 16 0,0 9-1 16,3 5 4-16,0 7-6 15,0 6-1-15,3 14-13 16,0-4 0-16,-1 4 0 0,1-9-4 16,-3-2-2-16,0-3 0 15,0-8-1-15,-3-8 0 16,0-5 0-16,-3-6 9 15,-3-10 3-15,0-5-12 16,-3-5-4-16,0-6-3 16,-3-11 1-16,1-5 1 15,2-2 1-15,3-3-3 16,0 0 2-16,6-3-1 16,3 3 0-16,2-2 4 15,7 4 1-15,0 6-4 0,0 5 1 16,3 8-2-16,6 8 0 15,-3 8 13-15,-4 6 5 16,-2 4 5-16,-6 6 2 16,-3 5-1-16,-9 3-2 15,-6 0-10-15,-3-3-4 16,1-2-4-16,-4-3-2 16,0-6-17-16,-3-2-6 15,0-3-20-15,3-5-5 16,3-5-19-16,3-6-6 15,3-4-22 1</inkml:trace>
  <inkml:trace contextRef="#ctx0" brushRef="#br0" timeOffset="3">15554 10655 220 0,'15'5'82'0,"-9"0"-44"0,9 3-22 15,-6 3 24-15,3-1-10 16,0 4 0-16,3 2-15 15,3 2-4-15,-4 1-7 16,1-4-3-16,0-1 2 0,0-4-15 16,0-2-7-16,-3-5-26 15,0-6-8-15,3-5-28 16,-3-10-44 0,2-11 36-16</inkml:trace>
  <inkml:trace contextRef="#ctx0" brushRef="#br0" timeOffset="4">15858 10578 236 0,'-9'11'88'0,"6"5"-48"0,-6 15-27 0,6-7 22 16,-3 10 2-16,-3 9 4 15,0 4-16-15,-3 9-4 16,1-6-13-16,2 1-5 0,-3-9-2 16,0-2-30-16,3-11-13 15,0-6-44-15,-3-12-76 31</inkml:trace>
  <inkml:trace contextRef="#ctx0" brushRef="#br0" timeOffset="5">14516 11554 120 0,'-3'-8'46'15,"3"14"-24"-15,0-6-2 0,0 0 21 0,0 2-13 16,0 9-4-16,-3 5-14 15,3 5-4-15,0 8-4 16,0 3 7-16,3 0 4 0,3-6-2 16,2 3 1-16,4-8-7 15,0-2-3-15,6-9-4 16,-3-2 1-16,6-5 5 16,-3-8 2-16,-3-9 0 15,-1-4 1-15,-2-6-4 16,-3 0-2-16,-3 1 0 0,-3-1 1 15,-3 3-1-15,0 5 2 16,0 2 4-16,0 4 4 16,0 7-4-1,0 3-2-15,3 11 0 16,3 2-1-16,0 6 0 16,0-1-5-16,3 1 1 15,0-1-5-15,0-2-1 16,0-5-24-16,0-3-10 15,0-6-12-15,-3-4-4 16,0-6-29-16</inkml:trace>
  <inkml:trace contextRef="#ctx0" brushRef="#br0" timeOffset="6">14772 11541 160 0,'0'5'60'0,"0"6"-32"0,0 10-17 16,3-13 15-16,0 8-1 15,-1 3 2-15,1-1-6 16,0 3-3-16,0-2-10 16,0-3-3-16,0-3 1 0,0-3-3 15,-3-2 0-15,0-2 1 16,0-6 2-16,0-8-3 16,3-6 0-16,-3-1-3 15,3-9-3-15,6 0 2 16,-3 3 0-16,3 2 1 15,0 6 0-15,0 2-3 0,0 6 2 16,0 10 3-16,6 6 3 16,-6 2 2-16,0 3 1 15,0 0-2-15,-1 3-1 16,-2-4-17-16,0-1-4 16,0-4-23-16,0-2-8 15,0-5-39 1,3-8-33-16,3-3 48 15</inkml:trace>
  <inkml:trace contextRef="#ctx0" brushRef="#br0" timeOffset="7">15185 11507 140 0,'-9'-6'52'0,"9"6"-28"15,-6-2-11-15,3 2 19 0,-3 0 2 16,-2 5 4-16,-7 0-10 15,-3 3-4-15,3 3-14 16,0 5-6-16,0 5-1 0,3 0-4 16,3 0-2-16,3 0-1 15,6 3 0-15,3-3 3 16,6 1 0-16,6-7-2 16,3-1 2-16,3-6-1 15,0-6-2-15,0-4-13 16,-4-6-6-16,-2-6-30 0,0-1-11 15,-3-9-13 1</inkml:trace>
  <inkml:trace contextRef="#ctx0" brushRef="#br0" timeOffset="8">15176 11284 132 0,'0'14'52'0,"6"-1"-28"0,0 11-6 0,-3-8 20 16,3 7-1-16,0 12 2 0,3-3-10 15,-3 2-3-15,0 0-15 16,0-2-4-16,0-5-1 16,-3-4-1-16,0-4 0 0,0-6-3 15,0-2 1-15,-3-6-11 16,0-5-4-16,3-5 3 15,0-8 5-15,6-3-8 16,0-3-4-16,3 3 5 16,-4 0 6-16,1 3 4 15,3 5 1-15,0 3 2 16,0 5 3-16,0 5 9 16,3 3 3-16,-3 8-4 15,0 0 0-15,0 0-8 16,-3 0-3-16,-1 0-12 0,-2-3-6 15,0-3-28-15,0-2-9 16,0-2-45 0</inkml:trace>
  <inkml:trace contextRef="#ctx0" brushRef="#br0" timeOffset="9">15611 11499 156 0,'-9'-8'60'0,"6"8"-32"0,-3-3-17 0,3 3 15 16,-6 3-1-16,-6 0 2 0,0 2-13 15,1 3-5 1,2 2-6-16,0 6-5 0,0 5 1 0,3 1 1 16,3-1 2-16,3 0 5 15,3 0 4-15,6-2-6 16,3-4-3-16,3-1-4 15,3-9 1-15,2-5 3 16,1-5 1-16,-3-3-1 16,0-6 1-16,-6-1 0 15,0-4 1-15,-6 1-2 16,0-1 1-16,-3 3 2 16,0 3 2-16,-3 2-1 15,3 3-1-15,0 8-6 16,3 8-1-16,0 6-2 15,3 1 0-15,3 1 3 16,0 0-18-16,0 0-7 16,3-3-17-16,-4-2-6 15,1-6-40 1</inkml:trace>
  <inkml:trace contextRef="#ctx0" brushRef="#br0" timeOffset="10">15718 11454 120 0,'-3'8'46'0,"6"0"-24"0,-3 5 1 0,0-5 18 16,3 5-2-16,-3 0 0 16,0 1-11-16,6 1-5 0,-6-1-13 15,6-4-4-15,-3-2 0 0,0-3-1 16,-3 1 2-16,3-12 2 15,0-1-4 1,0-7-3-16,3-2-6 16,3 1 0-16,0-1 4 15,0 2 2-15,0-1-5 16,2 7 0-16,4 2 3 16,0 6 2-16,0 8 4 15,0 3 3-15,-3 2 0 16,-3 6 0-16,0 2-10 0,0-8-4 15,-3 3-26-15,3-8-12 16,-1-3-124 0,16-15 51-1</inkml:trace>
  <inkml:trace contextRef="#ctx0" brushRef="#br0" timeOffset="11">16078 11316 212 0,'-18'8'79'0,"9"0"-42"0,-14 3-32 0,11 2 17 16,0 5-1-16,0 6 4 15,3-3-2-15,0 3-2 0,3-5-11 16,3-1-9-16,3-2-1 16,3-5-2-16,6-1 0 0,3-2-3 15,3-5-1-15,0-8-2 16,0-1 0-16,-3-4-4 15,-1-1-3-15,-2-5 4 16,-3-2 4-16,0 2 4 16,-3 3 2-16,0 2-2 15,0 8 0 1,6 11 2 0,0 8 0-16,0 3 14 15,0 5 6-15,0 2 15 16,-6 3 6-16,-3-2-6 15,-3-1-3-15,-3 1-11 16,-6-4-5-16,0-2-6 0,-9-2-1 16,-3-6-18-16,1-5-8 15,-4-8-22-15,3-5-8 16,3-6-18-16,3-7-9 16,6-6-34-1,6-5-16-15,6 0 64 16</inkml:trace>
  <inkml:trace contextRef="#ctx0" brushRef="#br0" timeOffset="12">16111 11406 160 0,'18'0'63'0,"-3"0"-34"0,-3 0-12 0,0 0 20 16,-1 0-10-16,1 0-1 0,0-8-13 16,0 0-3-1,0-2-6-15,0 2-1 0,-3-3 1 16,-3 1-2-16,0-1 1 15,-6 0-2-15,-3 1 2 0,-3 2-4 16,-9 3-2-16,0 2-1 16,3 6 0-16,0 2 7 15,0 6 3-15,3 2 8 16,4 8 3-16,2 3 3 16,3 5 0-16,3-5-9 15,5-1-2-15,1-1-5 16,3-6-1-16,3-3-19 15,0-5-7-15,3-6-12 16,3-4-4-16,0-6-23 0,-1-11-10 16,1-7-15-1</inkml:trace>
  <inkml:trace contextRef="#ctx0" brushRef="#br0" timeOffset="13">16391 11250 216 0,'-12'3'82'0,"6"5"-44"0,-6 5-31 0,6-5 20 15,-3 5-12-15,0 3-3 16,3 13-5-16,0 0-2 16,3 3-3-16,3-6 5 0,3 1 3 15,3-3-5-15,3-6-1 16,3-5-2-16,3-5-2 16,3-2 1-16,3-9 1 15,0-8-1-15,-4-4 2 0,-2-9-2 16,-6-5-1-16,-3-6 3 15,-9-4 0-15,-6 1-1 16,-3-7-2-16,-6 3 1 16,1 2 1-16,2 6 3 15,0 8 2-15,3 4-1 16,3 7 1-16,3 4-2 16,0 6 0-16,6 10-1 15,3 14 2-15,3 2-1 16,3 8 2-16,0 8-2 15,0 0 2-15,6 8-4 16,3-3-2-16,5-7-25 0,-5-4-9 16,0-7-29-16,-3-8-12 15,3-8-37 1</inkml:trace>
  <inkml:trace contextRef="#ctx0" brushRef="#br0" timeOffset="14">16665 11441 252 0,'-3'2'93'0,"3"4"-50"0,0 1-48 0,0-7 17 15</inkml:trace>
  <inkml:trace contextRef="#ctx0" brushRef="#br0" timeOffset="15">16656 11459 371 0,'-3'0'-34'16,"-3"-3"-33"-16,0-7-12 15,0-9 6-15,0-4 5 16</inkml:trace>
  <inkml:trace contextRef="#ctx0" brushRef="#br0" timeOffset="16">16552 10795 264 0,'3'-11'101'0,"2"11"-54"0,-2 3-48 16,0 0 20-16,0 5-2 15,3 10 2-15,0 6-8 16,0 10-2-16,0 9-5 15,0 2-3-15,0-6 2 0,0-2-20 16,-3-5-8-16,0-8-49 16,3-5-22-16,-6-14-8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4:25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5187 7107 84 0,'0'-14'33'0,"3"9"-18"0,-6-5 2 16,3 7 16-16,-3-2 0 0,-3-1 3 15,-3 1-7-15,0 0-1 16,0 5-15-16,-6 2-1 16,-2 6 1-16,2 3-9 0,3 13-2 15,3 2-2-15,3 6 0 16,3 0-3-16,6-1 0 15,6 1 2-15,-3-3 0 16,0-2-2-16,-3-9 0 16,0 3-27-16,0-10-10 15,-9-3-20 1,-6-8-31-16,3-5 24 16</inkml:trace>
  <inkml:trace contextRef="#ctx0" brushRef="#br0" timeOffset="1">4940 7287 172 0,'0'-3'66'0,"3"0"-36"0,3-2-33 16,0 2 13-16,3-2-7 15,3 0 0-15,3-6-3 16,5 3-1-16,7 0-41 16,-3 3-17-16,0 2-5 15,-3 1-2-15</inkml:trace>
  <inkml:trace contextRef="#ctx0" brushRef="#br0" timeOffset="2">5160 7284 132 0,'-6'13'49'0,"9"-2"-26"0,0 2-20 0,0-5 10 16,3 0-2-16,3 2 1 16,0 1 7-16,3-3 2 15,6-3-10-15,-3-5 0 0,3-2 0 16,-4-4-4-16,-2-2 1 15,0-2-3-15,-3-3 2 16,-3-1-2-16,-3 1 2 16,-9-3-2-16,-3 3 0 15,-3 2-3-15,-3 1 1 16,4 2-15-16,-1 3-5 16,0 2-24-16,3 0-9 15,3 3-31 1</inkml:trace>
  <inkml:trace contextRef="#ctx0" brushRef="#br0" timeOffset="3">5324 7056 140 0,'-3'6'52'0,"6"2"-28"0,-3 8-15 15,0-9 16-15,3 15-3 16,-3-1-1-16,3 5-11 16,0 1-4-16,0-1-4 0,0-2-2 0,3 2 3 15,0-7-13 1,0-3-6-16,-3-3-31 16,0-5-50-16,0-3 16 15</inkml:trace>
  <inkml:trace contextRef="#ctx0" brushRef="#br0" timeOffset="4">5401 7049 152 0,'-3'-3'57'0,"6"3"-30"0,0 5-27 0,0 0 13 15,0 6 6-15,0 0 6 0,0 12-11 16,-3 1-3-16,3 3-7 15,0-1-3-15,0 1 2 0,0-4-11 16,6-1-2 0,-3-1-35-16,0-8-57 15,0-2 12-15</inkml:trace>
  <inkml:trace contextRef="#ctx0" brushRef="#br0" timeOffset="5">5508 7210 112 0,'-20'13'44'0,"20"-5"-24"0,0 8-24 0,0-8 10 15,3 5 8-15,0 0 8 16,6 1-5-16,5-1-2 16,1 0-2-16,3-2 1 15,0-3-7-15,0-3 5 0,-3-3 1 16,-3-2 5-16,-3-5 3 15,0-3-5-15,-6-2-1 16,-3-4-9-16,-6 1-2 16,-3-3-18-16,0 0-5 15,-6 1-24-15,3 4-8 16</inkml:trace>
  <inkml:trace contextRef="#ctx0" brushRef="#br0" timeOffset="6">5660 7202 116 0,'-3'11'46'0,"6"-1"-24"16,-3 6-24-16,3-8 9 0,0 5-1 16,0-2 1-16,0-1 3 15,0-2 1-15,3-2-8 16,0-1-3-16,0-2-1 15,3-3-7-15,0-3 1 0,0-2-4 16,-3-1 2-16,0 1-6 16</inkml:trace>
  <inkml:trace contextRef="#ctx0" brushRef="#br0" timeOffset="7">5741 7276 120 0,'6'3'-28'0,"0"2"30"0,0 3 19 16,-1 3 7-1,1-4 1-15,0 1-8 0,3 0-2 16,-3-2 2-16,3-6 1 15,0-3-3-15,0-2-1 16,-3-3-10-16,0-3-1 0,-3-2 0 16,0 0 1-16,-3-1 2 15,-3 1-5-15,0 3-3 16,0 2-17-16,0 2-7 16,0 1-42-1,0 2-43-15,3 3 32 16</inkml:trace>
  <inkml:trace contextRef="#ctx0" brushRef="#br0" timeOffset="8">6196 7205 112 0,'-3'-3'44'0,"0"3"-24"0,0 0-24 16,-6 0 34-16,0 3-9 16,0 2-12-16,-3 5-5 15,1 4-4-15,2 2 2 0,0 5 1 16,3-3 3-16,3-2 1 15,3 3 1-15,3-3 0 16,3-6 0-16,3-2 0 16,0-8-7-16,2-3-2 15,4-2 0-15,-3-3 0 16,0 0-2-16,-3-2 2 16,-3-4 1-16,0 4 2 15,-3-1 1-15,0 3 1 16,3 0 2-16,-6 3 3 15,0 2 0-15,0 3 2 16,0 0-6-16,0 6-1 0,3 2-2 16,0 0-2-1,0 0-15-15,3 0-5 16,0-1-17-16,3-1-4 0,0-4-29 16,0-2-12-1,-1-5 40-15</inkml:trace>
  <inkml:trace contextRef="#ctx0" brushRef="#br0" timeOffset="9">6315 7210 84 0,'-6'0'33'0,"6"3"-18"0,3 2-11 0,0 0 8 16,3 0 12-16,-3 3 10 15,3 0-1-15,-3 0 1 16,0 5-17-16,0-5-8 15,0 0-5-15,-3-2-1 0,0-1 0 16,0-2-1-16,0-3 1 16,0 0 7-16,0 0 3 15,0-3-4-15,0 0-1 16,0-2-2-16,3 0-1 16,0-3-6-16,0 0 1 15,0-3-7-15,3 6 0 16,0 0-19-16,0-1-6 15</inkml:trace>
  <inkml:trace contextRef="#ctx0" brushRef="#br0" timeOffset="10">6497 7213 124 0,'-3'2'46'0,"3"3"-24"0,6 3-26 15,-3-2 8-15,0-1 4 16,-3 3 5-16,3-3 9 16,-3 3 6-16,0-3-13 15,0 1-6-15,0-4-5 16,0-2-1-16,0 0 0 0,0 0 5 0,0 0 3 16,0 0-9-16,3-2 0 15,0-4-2-15,0-4 2 16,-3 2-1-16,3-3-1 15,2 3-2-15,1 0 1 16,0-2-8-16,0 2-2 16,0 5-10-16,0 1-1 15,0 2-13 1,0 2-45-16,0 1 3 16,-3 2 38-16,3 1 21 15</inkml:trace>
  <inkml:trace contextRef="#ctx0" brushRef="#br0" timeOffset="11">6699 7218 140 0,'-6'0'55'0,"6"0"-30"0,0 0-29 16,-6 2 19 0,0 4-2-16,3 2-1 15,0 0-2-15,0 2-6 16,0 3-1-16,6-2 3 0,3 0-1 15,0-1 2-15,0-2-2 16,3-3 2-16,3-2 0 16,-3-3 1-16,0-3 0 15,0-4 2-15,-3-1-1 16,-3 0 2-16,-3-3-4 16,-3 3 1-16,-3 0-3 15,-3-2 0-15,-3 2-12 0,0 2-3 16,-6 1-30-16,3 2-14 15,3 3-34 1</inkml:trace>
  <inkml:trace contextRef="#ctx0" brushRef="#br0" timeOffset="12">6806 7176 124 0,'-3'15'49'0,"6"-7"-26"0,-3 3-25 0,0-3 9 0,0 2 8 16,3 1 5-16,0 0-10 15,0 4-3-15,0-4-5 16,3-3-2-16,0 0 1 16,0-5-8-16,0-1 0 0,0-2-6 15,0-2 1-15,0-4-7 16,0 1-1-16,0 0 2 15,0-1-3 1,0 4 7-16</inkml:trace>
  <inkml:trace contextRef="#ctx0" brushRef="#br0" timeOffset="13">6899 7271 143 0,'11'2'17'0,"1"1"4"16,0-3 2-16,0 0 7 16,0-5 3-16,0-1-2 15,0-4-1-15,-3-1-17 0,0 1 5 0,0-1 3 16,-9 1 0-16,0-1 2 15,-3-2-15-15,-3 2-5 16,0 1-24-16,0 2-11 16,0 0-44-1,0 2-56-15,3 1 33 16</inkml:trace>
  <inkml:trace contextRef="#ctx0" brushRef="#br0" timeOffset="14">7187 7244 108 0,'3'11'44'0,"0"2"-24"0,-3 6-6 0,0-11 15 0,-3 2-3 16,-3 3 2-16,0 6-12 15,-3 5-2-15,-2-6-8 16,-4-2-6-16,0-3-1 0,0-2-41 16,3-3-59-1,3-3 11-15</inkml:trace>
  <inkml:trace contextRef="#ctx0" brushRef="#br0" timeOffset="15">7455 7033 116 0,'-3'0'44'0,"3"2"-24"0,0 6-21 0,3 0 7 15,-3 5 4-15,0 6 6 16,0 5 7-16,-3 0 3 16,0 2-13-16,0 3-6 15,0-2-4-15,0-4-3 0,-3 1 3 16,0-5-29-16,0-6-11 15,3-2-35-15</inkml:trace>
  <inkml:trace contextRef="#ctx0" brushRef="#br0" timeOffset="16">7318 7191 176 0,'-3'-2'68'0,"6"-1"-36"0,12-2-44 16,-3 2 7-16,3 1 1 16,3-4 3-16,3 4 2 15,-1-6-1-15,1 2 1 16,-3 6-8-16,6 0-3 0,-6-5-56 16,3 0-26-16,-1-1 44 15</inkml:trace>
  <inkml:trace contextRef="#ctx0" brushRef="#br0" timeOffset="17">7595 7051 124 0,'-3'16'46'0,"3"-3"-24"0,0 11-19 0,0-5 10 15,-6-1 16-15,0 3 8 16,3 0-14-16,0 1-6 15,0-4-10-15,0-2-7 0,-3-5-1 16,6-1 3-16,0-5 1 0,0-7-10 31,6-6-5-31,0 0-1 16,3-3 2-16,0 1 2 16,0 2 3-16,0 3 4 0,3-1-1 15,0 4 1-15,0 4 6 16,-3 4 2-16,0 1-2 15,-1 4-1-15,-2 2-3 16,0 3-3-16,-3-5-31 16,0-3-55-1,0 0 5-15</inkml:trace>
  <inkml:trace contextRef="#ctx0" brushRef="#br0" timeOffset="18">7794 7213 104 0,'12'0'41'0,"-6"2"-22"0,12 3-18 0,-12-2 8 16,3 0 8-16,3-1 4 15,-3 1-3-15,0-3 2 16,0 0-7-16,0-3-3 16,-3-2-5-16,0 0-4 0,-6 0 0 15,0-1 1-15,-3 1 1 16,-3-3-8-16,-3 3-2 15,-6 2-7-15,-3 6-4 16,0-1 7-16,0 4 4 16,3 2 5-16,-2 2 1 15,8 3 5-15,3 1 5 0,3 4 1 16,3-2 4-16,3 0-5 16,6 0-3-16,8-3-1 15,-2-2 1-15,0-6-14 16,0-2-7-16,3-3-39 15,-3-6-37 1,0-2 26-16</inkml:trace>
  <inkml:trace contextRef="#ctx0" brushRef="#br0" timeOffset="19">7943 7228 104 0,'0'16'38'0,"0"-5"-20"0,3 7-1 0,-3-10 14 15,0 0-5-15,0 0-3 16,0 0-13-16,0-3-6 16,0-2-3-16,0-3 3 0,6-3 5 15,0-2-5-15,6-5 0 16,0-4-4-16,3 1-1 16,3-3-1-16,0 3-2 15,-1 2 0-15,1 3 0 16,-3 6 5-16,0 4 3 15,-3 6 1-15,0 6 2 16,-3 4-6-16,-3-2-1 16,0-3 0-16,0 1 2 0,0-4-34 15,-3-2-13 1,3-3-29-16</inkml:trace>
  <inkml:trace contextRef="#ctx0" brushRef="#br0" timeOffset="20">8628 7049 128 0,'0'-11'49'0,"0"3"-26"0,-3-3-1 0,0 9 23 16,-3-9-5-16,0-5-1 15,-3 8-16-15,0-2-6 16,-3 7-10-16,-3 11-7 0,6 5-1 16,1 6-4-16,-1 5 1 15,3 7 0-15,0 1-1 16,3 0-1-16,0 0 1 15,0-3 5-15,3-3 2 16,0-2-25-16,0-3-11 16,0-5-38-16,0-5-37 15,0-3 36 1</inkml:trace>
  <inkml:trace contextRef="#ctx0" brushRef="#br0" timeOffset="21">8405 7178 168 0,'-3'-2'66'0,"6"-4"-36"16,12 1-35-16,-4 5 10 0,4-3-8 15,3 1 2-15,0-6 1 16,3 2 2-16,0 1-25 16,0 2-12-16,-1 1-4 15,1 7-2-15</inkml:trace>
  <inkml:trace contextRef="#ctx0" brushRef="#br0" timeOffset="22">8610 7157 117 0,'6'11'10'0,"-6"2"10"0,0 0 6 16,0 3-8-16,3 0 0 16,0 0-5-16,3-3 2 15,3 0 3-15,3-5 1 16,0-3-10-16,9-5-1 0,-4-5-1 16,1-3-3-16,-3-5-1 15,-6 2 1-15,-3 1 0 16,-3-1 0-16,-9 3 0 15,-6-2-2-15,0 2-2 16,-3 0-19-16,0 8-10 16,-2 0-25-1,5-6-39-15,3 9 20 16</inkml:trace>
  <inkml:trace contextRef="#ctx0" brushRef="#br0" timeOffset="23">8804 7062 132 0,'0'5'49'0,"3"8"-26"0,0 0-20 15,-1 1 10-15,1-1 0 16,0 3 5-16,0 0-6 16,-3 2 1-16,3 1-8 15,-3-1-5-15,0 1-1 0,0-3-1 16,0-3 0-16,3 0-31 15,-3-8-57-15,0-5 5 16</inkml:trace>
  <inkml:trace contextRef="#ctx0" brushRef="#br0" timeOffset="24">8869 7014 124 0,'3'-3'49'0,"3"11"-26"0,0 6-12 0,-3-6 15 16,0 7-1-16,0 7 0 16,-3 1-8-16,0 1-2 15,0 3-9-15,0-1-4 0,0 1 1 16,0-4-2-16,6-1-1 16,0-4-32-16,0-5-14 15,0-5-34-15</inkml:trace>
  <inkml:trace contextRef="#ctx0" brushRef="#br0" timeOffset="25">9015 7205 120 0,'-12'5'46'0,"12"3"-24"0,0 2-28 15,0-4 6-15,3 2 10 16,0 0 7-16,0 2 7 15,3-2 5-15,0 0-9 0,3-3-4 16,0-2-9-16,0-3 2 0,3-3 1 16,-1-2-1-16,-2-3 2 15,0 0-4-15,-3-2-2 16,-3-1 0-16,-6 0-1 16,-3 3-2-16,-3 1 1 15,-3-4-11-15,1 3-2 16,-1 0-35-16,0 3-13 15</inkml:trace>
  <inkml:trace contextRef="#ctx0" brushRef="#br0" timeOffset="26">9128 7173 140 0,'-3'18'55'15,"6"-10"-30"-15,0 8-27 0,0-8 11 0,0 3 5 16,0-1 3-16,0 1-2 16,3 2-1-16,0-2-8 15,0-3-2-15,3-3 2 0,0-2-5 16,0-3-1-16,-1-3-5 16,1-2-1-16,0-3-13 15,0 0-5-15,-3 0-5 16,0-3-2-16,-3 6-3 15,0 2-1 1,-3 3 21-16,3 3 25 16,0 2 14-16,0 6-6 0,0-1-1 15,3 1-6-15,0-3-2 16,3 0 5-16,0-3 2 16,0-2 0-16,3-6 2 15,2-2-10-15,4-3 6 0,0-3 4 16,0-2 3-16,-6-3 2 15,-3 6 0-15,-3-1 0 16,-9-2-16-16,0 2-4 16,-12-2-60-1,3 8-56 1</inkml:trace>
  <inkml:trace contextRef="#ctx0" brushRef="#br0" timeOffset="27">9875 6972 108 0,'3'-19'41'0,"0"19"-22"16,-3 3-9-16,0-3 14 0</inkml:trace>
  <inkml:trace contextRef="#ctx0" brushRef="#br0" timeOffset="28">9881 6974 244 0,'-6'22'30'0,"-6"4"-15"16,-6 3-7-16,0 3-4 0,4-3 0 15,-1-3 2-15,3-2-5 16,0-3-3-16,3-2-17 15,3-3-7-15,0-6-53 16</inkml:trace>
  <inkml:trace contextRef="#ctx0" brushRef="#br0" timeOffset="29">9702 7133 144 0,'-3'0'55'0,"12"0"-30"0,9-8-29 0,-6 8 10 16,0-2-1-16,3-1 2 15,6 0-3-15,3 1-1 16,-1-1-17-16,1 0-5 16,0-2-44-16,0 0-19 15</inkml:trace>
  <inkml:trace contextRef="#ctx0" brushRef="#br0" timeOffset="30">10009 6953 28 0,'0'3'13'0,"0"15"-6"0,-3 1 20 16,0-8 16-16,-3 2 0 15,-3 5-1-15,-3 9-12 16,-3 2-6-16,-2-3-12 16,2 1-3-16,-3-3-5 15,9-3-3-15,-3-5 0 0,3-6-1 0,3-2 2 16,6-3-8-16,3-5-3 16,6-5-2-16,3-3-1 15,3-2 0-15,3-1 0 16,3-2 4-16,-4 2 3 15,1 3 3 1,-3 6 1-16,-3 7 3 0,-3 0 1 16,-3 1 14-16,-3-1 6 15,-3 3-3-15,-6 0-1 16,0 0-9-16,0 0-4 16,0-1-14-16,0-1-5 15,3-1-56 1,0 0-37-16,6-2 41 15</inkml:trace>
  <inkml:trace contextRef="#ctx0" brushRef="#br0" timeOffset="31">10208 7131 144 0,'-11'-3'55'0,"11"6"-30"0,-6 7-29 16,3-7 10-16,-3-1 6 15,-3 1 4-15,0 2-3 16,-12 6-3-16,3 0-5 16,3-1-6-16,3 3-2 0,3 1 2 15,0-4 0-15,4 1 3 16,2-3 1-16,9-3-6 16,2-2 0-16,4-3-1 0,0-3 2 15,0-5-10-15,3 0-2 16,0 0 5-16,-3-2 2 15,-3 2 0-15,0 0 2 16,-3 2 3-16,0 4 1 16,-3-1 1-16,-3 3 2 15,0 5 1-15,0 1 1 16,0 2 0-16,0 0 0 16,0-1-5-16,3 4-1 15,3-3 1-15,-1 0 0 16,4-3-4-16,0-2-1 15,6-3-37-15,-3-3-32 16,6 1 22-16</inkml:trace>
  <inkml:trace contextRef="#ctx0" brushRef="#br0" timeOffset="32">10447 6961 152 0,'0'0'57'0,"-3"16"-30"0,-6 3-12 15,3-9 20-15,-3 6-2 0,-6 3 1 16,0 7-19 0,0 3-9-16,-3-2-4 0,6-4-2 15,1 1 0-15,2-3 0 0,9-5 2 16,0-3-3-16,6-2-2 15,2-3-12-15,4-3-5 16,3-5-20-16,0-2-8 16</inkml:trace>
  <inkml:trace contextRef="#ctx0" brushRef="#br0" timeOffset="33">10220 7125 168 0,'-6'-2'66'0,"15"-1"-36"0,0 6-35 16,-3-3 12-16,9 0-11 15,3-3-1-15,3 0 4 16,6 3 2-16,2-2-30 16,4-1-15-16,6 0-18 15,0 3-7-15</inkml:trace>
  <inkml:trace contextRef="#ctx0" brushRef="#br0" timeOffset="34">10828 7080 100 0,'-6'-5'38'0,"0"10"-20"0,-3-2-12 0,0 2 9 16,-9 3-8-16,0 5-4 16,0 3-2-16,0 3 1 15,4-1 5-15,2 3 6 16,3-2-3-16,3-3 2 15,3 0-3-15,3-3 0 16,3-5-5-16,0 0 4 0,9-8 2 16,0-3-3-16,5-5-2 15,-2 0-5-15,0 0-2 0,-3-2 3 16,-3-3 1 0,-3 2 0-16,0 3-2 0,0 0 1 15,-3 3 1-15,0 2-3 16,0 6 0-1,0 2 1-15,0 0-3 16,3 1 2-16,0 2 1 16,0 0 0-16,3-1-11 15,-1-1-3-15,1-1-39 16,0-2-38 0,3-1 26-16</inkml:trace>
  <inkml:trace contextRef="#ctx0" brushRef="#br0" timeOffset="35">10917 7112 72 0,'-3'-5'30'0,"6"10"-16"0,0-5-17 16,0 11 32-16,0 2 7 16,0 3 2-16,0 0 0 15,3-1-17-15,-3-1-5 16,0-1-10-16,0-3 3 0,0-2 3 15,-3 0 0-15,0-2 3 16,0-6 3-16,0 0 3 16,0-3-2-16,3-2-2 15,0-1-9-15,0-2-3 0,0-5-3 16,5-3 1-16,-2 1-13 16,6 1-3-16,0 1-29 15,0 5-11-15</inkml:trace>
  <inkml:trace contextRef="#ctx0" brushRef="#br0" timeOffset="36">11101 7176 148 0,'-3'13'57'0,"3"-8"-30"0,3 0-32 0,0-2 12 15,-3-3-4-15,0 3 3 16,0-1 12-16,0-2 8 15,0 0-13-15,0 0-5 0,0 0-3 16,0 0 3-16,0-2 5 16,0-1-3-16,0-2 2 15,0-1-5-15,3-4 1 16,0-1-7-16,0 1-3 16,3-1-2-16,0 3 0 15,0 0 0-15,0 3 3 16,0 0-16-16,6-1-3 15,0 4-28-15,6-1-9 16,-3 0-16 0</inkml:trace>
  <inkml:trace contextRef="#ctx0" brushRef="#br0" timeOffset="37">11250 7141 120 0,'-3'16'46'0,"0"-11"-24"0,3 14-15 16,0-11 13-16,0 0-1 16,0 0 1-16,3 2-3 15,3-2 0-15,0 0-9 16,3-3 1-16,3-2 4 0,0-3-1 16,3-3 1-16,0-2-1 15,-3 0 0-15,0-3 0 16,-4-3 0-16,-2 1 2 15,-6-9 6-15,-3 3-7 16,-5 3-4-16,-4 0-1 16,-3 2-14-16,3 3-5 15,0 3-22-15,0 2-6 16,3 1-18-16,6 2-6 16,3 0-21-1</inkml:trace>
  <inkml:trace contextRef="#ctx0" brushRef="#br0" timeOffset="38">11402 7170 160 0,'3'19'60'0,"0"-14"-32"0,3 6-26 0,-3-6 14 0,6 0 5 16,-3 3 5-16,6-3-12 15,0 1-5-15,0-4-6 16,-1-2 0-16,1 0 2 0,0-2-2 15,0-4 0-15,0 1 1 16,-3 0 2-16,0-3-5 16,0 3-3-16,-3 2-4 15,-3 0 1-15,-3 3-2 16,3 6 2-16,0-1 3 16,3 3 1-16,0 0 1 15,3 0 2-15,5-3 3 16,4 0 2-16,3-5 5 15,0-5 5-15,0 0 6 0,0-3 3 16,0-5 9-16,-10 2 4 16,-2 0-3-16,-6-4-1 15,-6 1-25-15,-3 1-8 16,-3 0-37-16,-8 0-15 16,-4 2-101-1</inkml:trace>
  <inkml:trace contextRef="#ctx0" brushRef="#br0" timeOffset="39">4949 7104 108 0,'0'3'41'0,"0"-3"-22"0,0 0-5 0,0 0 15 16,0 0 1-16,0 0 2 16,0 0-9-16,-3 2-1 15,0-2-13-15,-3 0 1 0,0 0 1 0,-3-2-4 16,0 2 1-16,-6 0-3 15,0 0 2-15,-5 2-2 16,-1 1 2-16,0 0-6 16,0 5-3-16,0 2-2 15,0 3 3-15,1 1-2 16,-1 2 1-16,3-1 0 16,6 4-2-16,0-1 3 15,9 1 2-15,0 5-2 16,3-6-2-16,3-2 2 15,0-3 0-15,3 3 1 16,-3-3 2-16,0-2-10 16,0-6-4-16,-3 1-34 15,0-9-13-15,0-2-22 16</inkml:trace>
  <inkml:trace contextRef="#ctx0" brushRef="#br0" timeOffset="40">4550 7213 124 0,'0'-3'49'0,"0"3"-26"0,3 3-18 0,-3-3 13 0,3 5-6 16,0 3-2-1,3 2 1-15,0 4 0 16,6 1-5-16,-3-1-2 0,6-1 2 0,-1 0 8 15,-2-2 3-15,-3-3-2 16,3-3 1-16,-3-2-5 16,3-3 1-16,0-3-5 15,0 0-2-15,0 1-2 16,0-1-3-16,0 0 1 16,-3 3 1-16,-1 0-6 15,-2-2 1-15,0 2 3 16,0 0 4-16,-3-3-1 15,0 0-2-15,0 1 0 16,0-1 1-16,0-2-1 16,0 0-1-16,0-1-2 15,0-2 1-15,0 3-45 0</inkml:trace>
  <inkml:trace contextRef="#ctx0" brushRef="#br0" timeOffset="41">8387 7011 64 0,'0'-2'27'0,"0"7"-14"0,0-8 7 0,0 6 14 16,-3-3-1-16,0 0 1 15,-3 0-11-15,0 0-1 16,-3 0-11-16,0-3-4 15,-3 1-4-15,-3 2-3 0,-6 0 3 16,1 0 4-16,-1-3 4 16,0-5-2-16,0 0 2 15,0 0 0-15,0-5 1 16,1 0-4-16,-1 2 0 16,-3 3-1-16,-3 0 1 15,3 1 0-15,-2-1 2 16,-1 0-5-16,3 2-3 15,0 1 1-15,0-3 0 0,-2 0-1 16,-4 0-2-16,0 0 1 16,0 0 1-16,3 0 1 15,-2 0 1-15,2 1 0 16,0 1 0-16,3 1 0 16,-8 0 0-16,-1-1 0 15,0 1 0-15,0-5 0 16,-2 4 0-16,-10 1 0 15,6 0 0-15,1-1-2 16,-1 1 1-16,0-6-2 16,4 4 2-16,-4-7 0 15,-3 4 1-15,0-1-2 16,-2 3-2-16,-4 0 1 16,1 0-1-16,-4-2 0 15,3 2 2-15,1 3-3 0,2-1 0 16,-3 4 1-16,4-4 2 15,2 4-3-15,-3-1 0 16,-8 0 1-16,2 1 0 16,4-1 0-16,-1 0 0 15,3 1-5-15,1-1 1 16,2 3 0-16,0 0 2 16,7-3 1-16,-4 1 1 15,3 2 0-15,-2-3 0 16,-4 1 0-16,3-1 0 15,-2 0 0-15,-1 3 0 16,3 0 0-16,-8-2 2 16,5-1-1-16,0 0-1 0,4 3-2 15,-1 0-1-15,-3 0 2 16,-3-2 2-16,4 2-2 16,-1 0 0-16,-3 2-1 15,7 1-2-15,-10 2 3 16,4 1 0-16,-1 1 1 15,0 1 0-15,-5 0 0 16,2 0 2-16,3 6-1 16,1-4 2-16,2 6-4 15,-6 0-2-15,4-3-3 16,-1-2 1-16,3-1-2 16,10 1 2-16,-1-1 3 15,3 1 1-15,0 0-2 16,1 4 0-16,-4-1 2 15,3-1 2-15,0 0-2 0,4 3 0 16,-1-3 3-16,3 0 1 16,-3 17-4-16,3-4-1 15,1 0 1-15,2-2 0 16,0-3 3-16,-6 3 1 16,6-3-6-16,0 6 0 15,4 2-1-15,2-5 2 16,0-3 1-16,0 0 1 15,3 0 0-15,0 3 0 16,0-3 0-16,0 3 0 0,3-5 0 16,0-3 2-16,1-3 1 15,2-3 1 1,-3 1-2-16,3-3 1 16,3-3-4-16,0-2-2 0,-6-1 2 15,9-2 2-15,-6 0 0 16,0 0 2-16,3 0-4 15,0 0 0-15,0 0 1 16,0 0 0-16,0-2-5 16,3-4 1-16,-3-1 0 15,-3-4-1-15,0-2 4 16,0-3 0-16,0 0-2 16,0 0 0-16,3 0 2 15,0 3 2-15,0 2 0 16,0 3-1-16,0 1 1 15,0 1-1-15,3 4-3 0,0-1 2 16,-3 3-1-16,0 5-2 16,0 3 0-16,1 8 0 15,-1 5 3-15,0 6 0 16,0-3 1-16,0 2 0 16,3 6 0-16,0-8 0 15,0-3 0-15,3-5 0 16,3-3-3-16,-1-5 2 15,7-3 3-15,0-5 1 16,9-5-1-16,0-6 1 0,0-5-2 16,3 0 2-1,-4 1-2-15,1 1-1 0,-3 1 1 16,-3 0-1-16,6 2-33 16,-6 3-15-16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4:47.52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1-10T23:54:59.113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6304 928 104 0,'-18'-5'41'0,"15"5"-22"0,-3-3-9 16,6 3 14-16,-3 3-11 15,0-3-4-15,0 0-6 0,0 3-3 16,0-1 1 0,0 1 1-16,3-3 3 0,0 0 7 0,0 0 2 15,3 3-1-15,3-1 2 16,0-2-2-16,6 3 2 16,6 2-6-16,3-2-1 15,3 0-4-15,2 4-3 16,7-4 2-16,0 0 2 15,0-1 0-15,2 4 2 16,4-4 0-16,3 1 1 16,8 2 0-16,-5 1 0 15,3 2-2-15,-4-3-1 16,4 0-3-16,-1 0-2 0,1-2 5 16,3 0 1-16,-1-1-2 15,4-2-1-15,-1 3 1 16,1-6 0-16,0 3-5 15,2 0-1-15,1 0 1 16,2-5 0-16,4 2 1 16,-4 1 2-16,1-1-1 15,-1 0 2-15,1 1 0 16,-4-1 1-16,1 1-5 16,3-1 1-16,-1 3 0 15,4 0 2-15,-4 0-1 16,4 0 2-16,-4-3-4 0,1 1-2 15,-4 2 4-15,1-3 1 16,2 6 0-16,-2-3 1 16,-4 0-2-16,1 0-1 15,3 0 1-15,-1-3 1 16,1 0-1-16,-1 1-1 16,7 2 1-16,-4-3-1 15,-2 3 0-15,5 0 0 16,-5 0 0-16,2 0 0 15,1 3-3-15,-3-3 2 16,5 2 3-16,-2-2 3 16,-1 0-2-16,4-2-2 15,-4 2 0-15,1-3-1 0,-1 3-3 16,4-3 0-16,2 3 4 16,-5-2 3-16,2 2-3 15,-2-3-1-15,-1 3 0 16,1 0 0-16,2 0-3 15,1 0 2-15,-4 0 1 16,-2 0 2-16,5 0-1 16,-2 0-1-16,2 0 1 15,4 0 1-15,2 0-1 16,-5-3-1-16,-1 6-2 16,4-6 1-16,-4 3 1 15,1 0 2-15,-1 0-3 16,19 0 0-16,-7 0 1 15,-2 0 2-15,5 0-1 16,-8 0-1-16,-1 0 1 0,-3 0 1 16,7 3-3-1,-7-3-2-15,-2 0 2 0,2-3 2 16,-5 3 0-16,2-2-1 16,1 2 1-16,2 0-1 15,1 2 0-15,-4-2 0 16,1 0 4-16,-4-2 2 15,1-1 0-15,-1 3-1 16,-5 0-3-16,3 3-2 16,-10-3 3-16,-5-3 0 15,-9 3-1-15,-4 0-2 16,-5 0-6-16,0-3-1 16,0 3-8-16,-3 3-1 0,3 0-20 15,2 2-9-15,1-2-12 16,0 2-2-16,6 0-17 15,-4-2-13 1,-2 10 39-16</inkml:trace>
  <inkml:trace contextRef="#ctx0" brushRef="#br0" timeOffset="1">333 1021 140 0,'-3'0'55'0,"6"0"-30"0,0 0-23 0,-3 0 14 15,0 0 5-15,0 0 7 16,0 0 7-16,0 0 5 15,0 0-21-15,6 0 11 0,6-8 18 16,-12-5-13 0,3 0-11-16,3-6-5 15,0-2-3-15,0-16-1 16,0-3-7-16,8-7-5 0,-2-1-2 16,0-10-1-16,0-6 0 15,3-10 0-15,0-3 0 16,0 3 0-16,0 6-3 15,0 1 2-15,-6 9 1 16,2 11 2-16,-8 7-1 16,3 5 2-16,0 9-2 15,0 2-1-15,3 6-4 16,-6 2 0-16,3 3 0 16,0 2-1-16,3 6 1 15,0 5 3-15,0 8-7 16,3 8-2-16,0 15 1 0,6 22 3 15,5 21 1 1,7 6 0-16,6 10 4 0,-3-6 2 16,5-4 2-16,-2-4 3 15,-3-9-5-15,-3-9-1 16,-7-8 2-16,-2-10 1 16,-6-9 1-16,-3-9 0 15,0-4 0-15,-9-5 2 16,-3 1 1-16,-3-6 1 15,-9-3-7-15,0-5 0 16,-12 0-3-16,-3-3 0 16,-5-2 4-16,-7 0 1 15,-3-3-4-15,-8-8 1 16,-10-3-7-16,-11 1-3 0,-7-1 3 16,-2 1 4-16,0-1 0 15,-1 1 1-15,10-1 4 16,2 1 3-16,16 4 0 15,11 1 0-15,12 3-1 16,4 2 0-16,23-6-11 16,12 1 1-1,14-8 1-15,16-8 3 16,21-6 1-16,11-9-2 16,15-4 2-16,10-5-6 15,5 0 0-15,6 5-4 0,-9 1 2 16,-3 4 3-16,-11 9 1 15,-13 8 0 1,-8 2 1-16,-13 5 3 0,-11 9 2 16,-9 2-2-16,-12 16 0 15,-18 2 3 1,-15 11-3-16,-12 11 0 16,-12 16-1-16,-17 13 0 15,-16 10 2-15,-14 6 2 16,-6 10 5-16,-4 8 6 15,-5-2 4-15,15-6 2 16,9-10-4-16,8-8-1 16,18-11-11-16,4-10-3 15,11-11-1-15,9-3 0 0,3-2-48 16,10-6-21-16,11 1-71 16</inkml:trace>
  <inkml:trace contextRef="#ctx0" brushRef="#br0" timeOffset="2">1869 881 124 0,'-9'-16'46'0,"9"24"-24"0,-9-11-6 16,6 3 16-16,-3 0 2 15,-9 3 5-15,-6-1-2 16,1 1 1-16,-4 0-20 16,-3 5-8-16,-3 0-3 0,0 8-4 0,-8 7-2 15,2 9 0 1,-3 10 1-16,4 11-3 0,2 8 0 16,6 3 7-16,9 10 6 15,12 0-4-15,6-3-2 16,12 3-6-16,12-5 0 15,3-8-7-15,8-8-3 16,4-8-16-16,3 0-9 16,2-11-19-16,1-13-6 15,-9-7-30 1</inkml:trace>
  <inkml:trace contextRef="#ctx0" brushRef="#br0" timeOffset="3">2155 1378 184 0,'-3'0'71'0,"3"5"-38"0,-6 1-25 16,3-1 16-16,-6 8 8 0,-3 8 7 16,-6 3-6-16,-6 5 0 15,-6 6-18-15,1 4-7 0,-1 6-1 16,3-5-4-16,3-3-2 16,1-8-25-16,5-5-9 15,3-5-25-15,6-4-11 16</inkml:trace>
  <inkml:trace contextRef="#ctx0" brushRef="#br0" timeOffset="4">1896 1413 204 0,'3'-3'77'0,"3"6"-42"0,3-1-37 0,-1 4 14 0,4 4 18 15,6 9 12-15,-3 2-15 16,3 3-5-16,0 5-13 16,3 2-6-16,-1 9-2 0,1-3-1 15,0-5 2-15,-3 0-19 16,0-9-6-16,3-4-30 16,3-6-14-16,-1-7-33 15</inkml:trace>
  <inkml:trace contextRef="#ctx0" brushRef="#br0" timeOffset="5">2524 1167 196 0,'-12'-14'74'0,"6"9"-40"0,-3 2-18 0,6 3 24 16,-9 0-8-16,-6 3-1 15,0 2-11-15,-3 3-5 16,-2 3-8-16,2 2-9 0,0 13-4 16,3-4-2-16,6 4 2 15,6 1 4-15,9-1 1 0,6 0-4 16,6 9-1-16,9-1 5 15,0-2 2-15,0-3-2 16,-4 0-1 0,-2 0 1-16,-6-5 2 0,-6 0 4 15,-6-3 4-15,-3 3-2 16,-15-6-2-16,-3-2-5 16,-2-5-2-16,-1 0-4 15,0-11 1-15,3-3-2 16,6-8 2-16,3-2-19 15,6-5-7-15,6-4 11 16,6-7 7-16,9-5 5 16,6-3 6-16,6 0 16 15,0 2 11-15,-4-2 4 16,-2 0 5-16,-3 8-9 0,-3 3-6 16,-3 5-6-16,-3 5-1 15,-6 2-7-15,-3 4-3 16,0 2-30-16,-3 3-11 15,0 2-52 1,3 8-60-16,3 9 37 16</inkml:trace>
  <inkml:trace contextRef="#ctx0" brushRef="#br0" timeOffset="6">2806 1188 132 0,'-8'8'52'0,"8"-3"-28"0,-6 19-2 16,0-11 20-16,-3 5 0 16,-3 4-1-16,-6 4-11 15,-3 8-4-15,3 4-15 16,0-1-4-16,7 2-1 0,2 1 1 15,6-3 1-15,9 0-4 16,8-5-3-16,7 0 2 16,3-9 2-16,3-7 2 15,6-16 1-15,-1-8-2 0,-5 0-1 16,-3-5-1 0,-3-5 2-16,-6-1 3 0,-9 1 2 15,-6 2 8-15,-12-5 2 16,-9 2-4-16,-6 6 0 15,-9 2-10-15,-2 9-2 16,-1 2-14-16,-3 5-7 16,10 0-29-16,8 3-13 15,9 0-14-15,9 0-6 16,6-3-32 0</inkml:trace>
  <inkml:trace contextRef="#ctx0" brushRef="#br0" timeOffset="7">3033 1421 252 0,'-9'0'93'0,"12"0"-50"0,0 0-35 16,-3 0 24-16,6 2-7 15,3-2 3-15,3 0-14 16,11 3-5-16,7-3-6 16,3 0-3-16,0 0 3 0,-1 0-18 15,4 0-6-15,-3-3-41 16,-3 1-15-16,2-6-35 16</inkml:trace>
  <inkml:trace contextRef="#ctx0" brushRef="#br0" timeOffset="8">3729 1182 232 0,'0'0'88'0,"0"3"-48"0,-6 2-25 0,3 1 24 16,-6 2-4-16,-6 7 2 15,-5 7-16-15,-4 4-7 0,0 1-9 16,0-1-4-16,3 11 2 0,4-3-2 16,2 1-1-1,3-1 1-15,6-2-1 0,6 0-3 16,6-3 0-16,6-5-1 16,11-3 3-16,4-8-2 15,6-5 1-15,3-5 2 16,-1-6 0-16,-5-2 0 15,-3-6 2-15,-6 0 5 16,-6-2 6-16,-3 0 10 16,-6-5 8-16,-15 2-7 15,-9 2-5-15,-9 4-8 16,-9-6-3-16,6 3-6 16,-17 10-2-16,2 8-22 15,7 3-10-15,8-2-15 0,6-1-6 16,9 0-20-16,12 0-8 15,12 1-37 1</inkml:trace>
  <inkml:trace contextRef="#ctx0" brushRef="#br0" timeOffset="9">3929 1169 228 0,'3'0'88'0,"-3"5"-48"15,0 3-18-15,0 0 28 0,-3 8-8 16,-3 11 0 0,-3-4-15-16,0 4-5 0,0-1-12 15,0-4-6-15,0-1-1 0,0 3-2 16,3-6-1-16,3-5 1 15,3-2-1-15,0-3 2 16,6-8 1-16,6-3 1 16,3 1 2-16,6-4-3 15,0-2-2-15,8 0-3 16,1 3 1-16,0 0-4 0,0 2-1 16,-7 0-26-16,-2 3-11 15,-3-2-16 1,-3 2-3-16,-3-3-27 15,0 1-45-15,-3-1 38 16</inkml:trace>
  <inkml:trace contextRef="#ctx0" brushRef="#br0" timeOffset="10">4161 1135 176 0,'0'-3'66'0,"0"6"-36"0,3 2-22 0,-3 0 18 0,0 6 13 16,0 10 11-16,-3 16-5 16,0 5 0-16,0 3-25 15,0 3-3-15,0-3-2 0,0 3-4 16,0-3-1-16,3-6-9 16,0-2 0-16,0-5-8 15,0-3 0-15,0-5-26 16,0-3-10-16,0-15-80 15</inkml:trace>
  <inkml:trace contextRef="#ctx0" brushRef="#br0" timeOffset="11">4328 910 252 0,'0'3'93'0,"2"-6"-50"0,7 6-50 0,-3 2 14 15,6 5 8-15,3 9 10 16,6 7-2-16,6 11 1 15,9 19-13-15,2 13 9 0,1 13 6 16,-6-3-1-16,-7 3 3 16,-8 0 1-16,-9-5 2 0,-9-8-3 15,-9-3 0-15,-12-8-14 16,-14-8-3-16,-7-5-20 16,-6-5-7-16,-8-3-58 15,-1-3-26-15,4-2-73 16</inkml:trace>
  <inkml:trace contextRef="#ctx0" brushRef="#br0" timeOffset="12">10089 3452 88 0,'-6'0'33'0,"6"11"-18"0,-3-14-2 0,3 8 11 0,-3 1-1 16,0-4 0-16,0 1-6 16,0 0 0-16,0-1-4 15,-3 1 2-15,3-3-8 16,0 3 7-16,0-3 5 0,3 0 3 16,0 0 4-16,0 0-8 15,6 2-3-15,3 1-4 16,3-3 0-16,9 0 0 15,8 3 1-15,1-3-4 16,6 0-3-16,3 0 0 16,5 0 1-16,7-3-1 15,-1 3 2-15,1-3-4 16,3 3-2-16,-4-2 4 0,-5-1 1 16,-6 3 2-16,-4-3 0 15,-5 3 0-15,-6 0 2 16,-6 0-3-16,-3 0-2 15,-4 0 0-15,-2 0 1 16,-3 0-10-16,-3 0-2 16,-3 0-24-16,3 0-10 15,3 0-30-15,0 3-13 16,3-8-27 0</inkml:trace>
  <inkml:trace contextRef="#ctx0" brushRef="#br0" timeOffset="13">11154 3481 92 0,'-6'0'35'0,"6"0"-18"0,0 0 0 0,0 0 14 0,0 0 1 15,0 0 3-15,0 0-8 16,0 0-4-16,0 0-13 16,0 0-4-16,0 0 0 0,0 0-1 15,6 0 0-15,3 0 1 16,3 0 3-16,3 0 2 16,6 0 1-16,3 0 0 15,8 0 2-15,4 0-3 16,0 0-1-16,0 0-4 15,8 0 1-15,1 0-2 16,-1 0 0-16,1-2-1 16,0 2 0-16,-4-6 0 15,4 4 2-15,-3 2-3 16,-9-3-2-16,-7 3 0 0,-2-3 1 16,-6 3-12-16,-6-2-6 15,0-1-38-15,-3 3-17 16</inkml:trace>
  <inkml:trace contextRef="#ctx0" brushRef="#br0" timeOffset="14">12119 3402 124 0,'-6'0'49'0,"3"0"-26"0,-3 0-27 16,3 0 69-16,0 3-21 15,-3-3-21-15,0 8-13 16,0-8-8-16,0 0-2 0,-3 7-3 15,-3-1 2 1,3-1-1-16,3-2 0 0,0-1 2 16,0 1 0-16,3 0 0 15,0-3 2-15,0 0 1 16,3 0 1-16,0 0 2 16,0 0 3-16,6 0 16 15,3 0-8 1,3 0 1-16,6 0-4 15,6 0-1-15,3 0-5 16,11 0 0-16,4 0-5 16,3-6 0-16,5 6-1 15,-2 0 1-15,0 0 0 16,-4-5 1-16,-2 0-2 0,0-1 1 16,-10 1 0-16,-5 3 1 15,-6-1-2-15,-6 0 1 16,-3 1-35-16,-3 2-16 15,0 0-52 1,-6 0-49-16,5-3 55 16</inkml:trace>
  <inkml:trace contextRef="#ctx0" brushRef="#br0" timeOffset="15">12949 3394 56 0,'-6'3'22'0,"6"-3"-12"0,-12 2 6 0,9 1 13 0,0 0 2 16,3-3 2 0,0 0-5-16,0 0 0 15,3 0-7-15,-3 0-3 0,3 0-10 16,-3 0-3-16,6 0-1 0,0 8 13 16,3-3 6-16,6 0-3 15,6-8 1-15,6 1-6 16,8 7-1-16,7-8-4 15,3 1-1-15,5-1-5 16,1 1-1-16,2-1 1 16,-5 0 0-16,-6 1-2 15,-4 2-2-15,-2-3 1 16,0 3-1-16,-3 0 0 16,-4 3 2-16,-2-1-1 0,-3 1 2 15,-6 0-2-15,-3-3-1 16,0 0-17-16,-6 0-9 15,-4 0-30-15,1-3-13 16,0-2-29 0</inkml:trace>
  <inkml:trace contextRef="#ctx0" brushRef="#br0" timeOffset="16">12815 2640 116 0,'3'-13'44'0,"3"7"-24"0,-6 1-2 0,0 5 20 15,0 0-8-15,0 0 0 0,0 0-22 16,0 0-6-16,0 0-3 15,0 8 0-15,0 8 3 0,0 8 1 16,0 15 1-16,0 9 0 16,-3 8 2-16,0-1 3 15,0 1 5-15,0 2-6 16,0 5 0-16,0 1 0 16,0-6 2-16,0-5-5 0,0 5-3 15,0-10 1 1,0-8 0-16,0-6 1 0,0-5 0 15,0-5-13-15,3-6-7 16,-3-4-9-16,3-6-2 16,-3-3-37-1,3-5-48-15,3-16 28 16</inkml:trace>
  <inkml:trace contextRef="#ctx0" brushRef="#br0" timeOffset="17">12794 2531 140 0,'-9'-18'55'0,"9"15"-30"0,0 1-18 16,0 2 15-16,3 0-2 15,0-3 0-15,6 3-4 16,3-3-2-16,9 1-8 16,6 2-4-16,6-3-1 0,5 3-1 15,4 0 2-15,14 3-3 16,4-1 0-16,8-4 3 0,-2 2 1 15,5 0-1-15,1 0 1 16,-4 0-2 0,-5-3-1-16,-7 0 1 0,-8 3 1 15,-9-2-1-15,-7 2-1 16,-5 0 1-16,-6-3 1 16,3 3-1-16,-6 0-1 15,-3 3-2-15,-3-1 1 16,2 4 1-1,1 4-3-15,-3 1 2 16,0-3 1-16,0 5 2 16,-3-2-3-16,0-1 0 0,-3 1 1 15,0 2 0 1,-3 6 6-16,-3 4 6 0,0 12-4 16,-3 12 0-16,0 9-2 15,-3 10-1-15,0 3 3 16,-3 13 3-16,3 0-2 15,0 0 2-15,6-3-4 16,0-5 1-16,3-7-5 16,0-7 0-16,0 7 1 15,0-12 0-15,0-10 0 16,-3-8 2-16,3-8-1 16,-3-5 0-16,0-5 1 15,0-1 1-15,0-7-1 16,-6-3 1-16,-3-3-4 0,-3-2-2 15,-3-1 0-15,-3-2-1 16,-5-2 0-16,-10-1 0 16,-6-8 0-16,-6 1 0 15,-5-9 0-15,-7 3 2 16,-8 3-1-16,-10-3-1 16,-5 0 7-16,-6 0 5 15,8 3 7-15,4 5 5 16,5 0-10-16,10 0-5 15,8 3-17-15,7 3-8 16,8 2-57-16,15 2-27 16,9-2-35-1</inkml:trace>
  <inkml:trace contextRef="#ctx0" brushRef="#br0" timeOffset="18">12110 912 116 0,'3'0'46'0,"0"3"-24"0,3 2-28 0,0 0 8 0,6 3 2 16,2 6 2-1,4 12 0-15,6 3 1 0,3 11-2 16,3 2 2-16,2 6-4 16,4 7-2-16,3 9 0 15,5 5 10-15,7-3 7 0,6 3-7 16,-7-9-1 0,4 1 3-16,-1-2 1 15,1-7 1-15,-6-1 4 0,-1-1-7 16,1-5-2-16,-1-5-3 15,-5-3-2-15,-6-11-3 16,-9-5 1-16,-7-2 0 16,-5-6 3-16,-3-2 3 15,-3-3 2-15,-3-6-5 16,-3-2-2-16,0-2-20 0,-3-1-7 16,-3 0-39-16,0 1-15 15,-3-1-6 1</inkml:trace>
  <inkml:trace contextRef="#ctx0" brushRef="#br0" timeOffset="19">13074 1807 176 0,'-9'-14'66'0,"12"17"-36"0,0 2-42 0,0 1 10 16,3 1-7-16,0 7 3 0,3 4 6 15,3 9 2-15,0 7 0 16,0 0 1-16,3 1 0 0,-1-6 1 16,1-5 2-16,-3-3-1 15,-3-3 2-15,-3-2 5 16,-6-2 2-16,-3-7 8 16,-3 1 4-16,-6-5-6 15,-6-3 1-15,-5-3-8 16,-7 1-3-16,0-6-5 15,3 3-2-15,3 2-12 16,4 0-7-16,5 1-51 16,15 10-67-1</inkml:trace>
  <inkml:trace contextRef="#ctx1" brushRef="#br1">13965 3717 230 0,'0'0'10'0,"0"0"2"0,9-3-12 0,-3 3 0 15,0-3 0-15,0 3 0 0,-6 0 81 0,6 0 14 16,3 0 2-16,0 0 1 0,-3 3-57 0,0 0-11 16,-6-3-2-16,9 2-1 0,-3 1-3 0,3 0 0 15,-3-1 0-15,3 4 0 0,-3-1 0 0,0-2-1 16,0 2 0-16,-1 0 0 0,1-2-2 0,0 2 0 16,3 0 0-16,-3 1 0 0,3-1 1 0,0 0 0 0,0 1 0 0,0-1 0 15,0-2 5-15,3 4 1 16,-3-1 0-16,3-1 0 0,-3 0-28 0,2 1 0 15,4-1 0-15,-3 0 0 0,0 0 0 0,0 3 12 16,3-2 0-16,0-1 0 0,0 3-12 0,0 0 0 0,-1-3 0 16,1 3-11-16,3 0 11 0,3-3 11 0,-3 3-3 0,-3 0 0 15,6 0 4-15,-3 0 0 0,-1 3 0 0,1-3 0 16,0 2-4-16,0 1 0 0,0-3 0 0,-3 0 0 16,0 2-8-16,-4-2 8 0,7 3-8 0,-3-1 8 15,0-2 16-15,0 3 4 0,0-1 0 16,0 1 0-16,3-3-28 0,-1 0 0 0,4 0 0 15,-6 2 0-15,3-2 12 0,0 0-4 0,0 3 0 0,0-1 0 16,-1 1-8-16,1 0 0 0,0-1 9 0,0 3-9 16,0 1 0-16,0-1 0 0,-3 0-10 0,3 0 10 15,-1 1 0-15,1-1 0 0,-3-3 0 0,3 4 0 0,3-1 0 16,-3 0 0-16,0-2 0 0,-4 2 0 16,1-3 0-16,3 4 0 0,0-4 0 0,-6 1 0 15,0-1 8-15,6 1-8 0,3 0 0 0,-4-3 0 0,-2 2 10 16,0-2-10-16,6 5 10 0,-3-2-10 0,-3-1 8 0,3 1-8 15,-4-3 0-15,4 5 0 0,3-2 11 0,-6-1-11 16,0 1 12-16,-3 0-12 0,6-1 10 0,-3 3-10 16,-6-2 8-16,2 0-8 0,4-1 12 0,-3 1-4 15,0-1 0-15,0 1 0 0,0 2 0 0,0-2 0 16,6-1 0-16,-3 1 0 0,-6 2-8 0,5-2 0 16,4-1 0-16,0 1 0 0,-6-1 0 0,0 1 0 15,3 0 0-15,0-1 0 0,3-2 0 0,-4 3 12 16,1-6-4-16,0 6 0 0,3-1-8 15,0-2 0-15,-6 3 0 0,3-1 0 0,0 1 0 0,-4-1 0 16,-2 1 0-16,0 0 0 0,3 2 12 0,-3-3 0 16,0-2 0-16,-3 0 0 0,-3 0-12 0,3 3-17 0,0-3 4 0,0 0 1 15,-6 0 12-15,0-8 0 0,6 5 0 0,-6-5 0 32,6 5-16-32,-6-5-11 0,0 0-1 0,0 0-624 0</inkml:trace>
  <inkml:trace contextRef="#ctx1" brushRef="#br1" timeOffset="424.006">15933 4727 864 0,'0'0'76'0,"0"0"-60"0,0 0-16 0,0 0 0 0,0 0 8 0,0 0 0 16,0 0-8-16,0 0 12 0,0 0-12 0,6 6 9 15,-6 2-9-15,3 5 8 0,0-2 4 0,3 2 1 16,-3 0 0-16,0 0 0 0,0 0 21 0,0 6 4 16,3-1 1-16,0 1 0 0,-6 0-17 0,6-1-3 15,-3 1-1-15,3-4 0 0,-6 1-18 0,2 0 10 16,1-3-10-16,3 1 8 0,-3-4-8 0,0 1 8 0,0-3-8 15,0 0 8-15,0 0-8 0,-3-8 0 0,0 0 0 0,0 0 8 16,0 0-8-16,0 0 0 0,-9 0 0 0,0 0 8 16,3-3-8-16,-2 0 0 0,-10 1 0 0,0-4 8 15,0 4-8-15,-3-1 0 0,0 0 0 0,-5-2 0 16,-4 3 8-16,3-1 0 0,9 0 0 0,0 3 0 16,-9 0-8-16,7-2 0 0,5-1 0 0,3 3-367 15,3 0-70 1</inkml:trace>
  <inkml:trace contextRef="#ctx1" brushRef="#br1" timeOffset="2751.019">12522 3584 403 0,'0'0'36'0,"0"0"-36"0,0 0 0 16,0 0 0-16,6-2 12 0,-6 2-4 0,0 0 0 0,0 0-8 15,0 0 28-15,0-3-2 0,0 3 0 0,0 0 0 16,0 0 16-16,0 0 3 0,0 0 1 0,-9 0 0 16,3 3-22-16,-3-1-5 0,3-2-1 0,-3 3 0 15,0 0-5-15,-3-1-1 0,3 4 0 0,0-4 0 16,-3 6-2-16,4-2-1 0,-4-4 0 0,3 4 0 15,-6-1 3-15,3 0 1 0,0 0 0 0,0 1 0 16,0-1-2-16,0 0-1 0,-3 1 0 0,4-1 0 16,-4 3-10-16,0-3 8 0,-3 0-8 15,3 3 8-15,-3-2 1 0,3 2 0 0,-6-3 0 0,1 3 0 16,-1 0 3-16,0 0 1 0,3 2 0 0,-3-2 0 16,0 3-13-16,4-1 0 0,-1-2 0 0,-3 3 0 15,3-1 8-15,-3 1-8 0,0 0 0 16,3-1 9-16,1 1-9 15,-4-3 0-15,0 2 0 16,3 1 0-16,-3-3 0 16,0 0 0-16,-2 0 0 0,2 0 0 0,0 0 8 15,0-3-8-15,-3 3 0 0,6-3 8 0,1 3 10 0,-1 0 2 0,0 0 0 0,0 0 0 0,-6 0-20 0,6 0-9 0,-3 0 1 0,1 0 0 0,-1-3 8 0,0 5 0 16,3-2 0-16,-3 0-8 0,0 0 8 16,1 0 0-16,-4 3 8 0,3-1-8 15,0-2 0-15,3 3 0 0,-6-6 0 16,7 3-8-16,-4-3 8 0,0 1 0 0,-3-1 0 0,3 3 0 0,0 0 0 0,4-3 8 15,-4 3-8-15,0-3 0 0,3 6 0 0,-3 0 8 0,0-3-8 0,3-1 0 16,1 4 0-16,-1-3 8 0,0 0-8 0,3 0 0 16,0-3 12-16,-3 3-1 0,3 0-1 0,-2 0 0 15,-1 0 0-15,0 2 0 0,-3 1 0 0,3-3 0 16,0 3-10-16,0-1 0 0,-2 1 0 16,5 2 8-16,0-2-8 0,0-1 8 0,-3 1-8 15,0-3 8-15,3 2 0 0,0 1 0 0,1-3 0 16,-4 0 0-16,3 0 5 0,0 0 1 0,0 0 0 15,0-1 0-15,3 1-14 0,-3 0 0 0,0 3 8 16,4-1-8-16,-7-2 0 0,6 3 0 0,-3-3 8 0,0 0-8 16,0 2 0-16,0-2 9 0,0 3-9 0,1 0 8 15,-1-3-8-15,0-1 0 0,-3 4 0 0,3-3 8 16,0 3-8-16,0-1 8 0,0 3-8 0,3 1 8 16,1-1-8-16,-1 0 0 0,0 3 0 0,0 0 0 15,3-3 0-15,-3 3 0 0,3 0 0 16,-3-3 0-16,3 0 0 0,-3 0 0 15,3 1 0-15,0-1 0 0,1 0 0 0,2 0 0 16,-3 1 0-16,3-1 8 0,-3 3-8 0,0 0 0 16,0-1 0-16,0 1 0 0,-3-2 0 0,3-1 0 15,3 0 0-15,-3 3 0 0,0-3 0 0,0 3 0 16,-3 3 0-16,4-1 0 0,-4 1 0 0,3-4 0 0,-3 1 0 16,3 0 0-16,0-3 0 0,-3 3 0 0,3-2 0 0,0 1 0 15,0-1 0-15,-3 2 0 16,3-3 0-16,-2 0 8 0,2 3-8 0,0-3 0 0,0 0 0 15,3 1 0-15,0-1 0 0,-3 0 0 0,3 0 0 0,-3 0 0 16,3 3 0-16,-3-2 0 0,3 1 0 16,0 1 0-16,3 3 8 0,-3-3 0 0,0 2 0 0,-3-2 0 15,0 3-8-15,4-1 0 0,-4 1 0 0,3-1-11 0,-3 1 11 0,6-1-8 16,-3-2 8-16,3 0-8 0,-3 2 8 0,0-2 0 0,3 0 0 0,0 0 0 16,0-3 9-16,0 3-9 0,0 0 12 0,0 0-12 15,0 0 12-15,0 0-12 0,0 0 12 0,0-1-12 16,-3 4 8-16,3 0-8 0,0-4 0 0,0 4 0 15,0-1 9-15,-3 1-9 0,6 2 0 16,-3-2 9-16,0 2-9 0,0-3 0 0,0 1 0 16,0-1 0-16,3 1 0 0,-3-1 0 0,0 1 0 15,1-3 0-15,2 2 0 0,-3-2 0 0,0 3 0 16,0-1 0-16,3-2 0 0,0 0 0 0,-3 3 0 0,3-1 0 16,0 1 0-16,0-1 0 0,0 1 0 0,0-4 0 15,0 1 0-15,0 0 0 0,3 0 0 0,0 0 8 16,0 2-8-16,2-2 0 0,-2 0 0 0,3-3 0 15,0 3 0-15,0-2 0 0,3-1 0 0,0 3 0 16,-3-3 0-16,3 0 0 0,3 0 8 0,-3 1-8 16,-3-1 0-16,3 0 0 0,3-2 0 0,-3 2 0 0,0-3 0 15,-4 4 0-15,1-1 0 0,0-3 8 16,3 4-8-16,-3-1 0 0,3 0 0 0,0-2 0 0,0 2 0 16,0 3 0-16,0 0 0 0,0 0 0 0,-3-1 0 15,3 1 0-15,0-5 0 0,3 2 0 0,-3-2 0 16,-1-1 0-16,1 1 0 0,3 0 0 0,-3-1 0 15,3-2 8-15,-3 3-8 0,3-3 0 0,0 2 8 0,0 1-8 16,0-3 8-16,0 2-8 0,-1-2 8 0,-2 3-8 16,3-1 8-16,0 4-8 0,0-4 0 0,0 1 8 15,-3-1-8-15,3 1 0 0,0 2 0 0,0-5 0 16,0 5-14-16,-1-5 5 0,1 0 9 0,0 0 11 0,3-3-3 16,-3 3 0-16,3-2-8 0,-3-1 0 0,0 0 0 15,0 1 8-15,-3-1-8 0,3 0 0 0,2 0 0 16,-5 1 8-16,3-1-8 0,-3-2 0 0,-3-1 0 15,3 4 0-15,0-4 0 0,-3 3 0 0,-6-5 0 16,6 3 0-16,-6-3 0 0,0 0 8 0,0 0-8 0,0 0 0 16,0 0 0-16,0 0-16 0,0 0 3 0,6 5 0 31,-6-5-41-31,0 0-8 0,6 3-2 0,-6-3-327 0,0 0-65 0</inkml:trace>
  <inkml:trace contextRef="#ctx1" brushRef="#br1" timeOffset="3134.025">10441 6924 172 0,'0'0'8'0,"0"0"1"0,0 0-9 0,0 0 0 15,0 0 0-15,0 0 0 0,0 0 118 0,0 0 22 16,0 0 4-16,0 0 0 0,6 5-65 0,0 0-14 15,-3 0-2-15,0 6-1 0,-3 0-18 0,3 2-3 16,0 0-1-16,-3 3 0 0,3 5-6 0,-3-2-2 16,0 2 0-16,0 3 0 0,0-3-3 0,3 0-1 15,-3 3 0-15,3-3 0 0,-3 0-12 0,6 3-4 16,-6-8 0-16,3 0 0 0,3-1-12 0,-3-4 9 16,0-3-9-16,0 0 8 0,0 0-8 0,-3-8 8 0,0 0-8 0,0 0 8 15,0 0 1-15,0 0 0 0,0 0 0 0,0 0 0 16,0 0 11-16,-3-8 3 0,-3 0 0 0,-3 0 0 15,0 3-3-15,-3-3-1 0,-3-3 0 0,-3 3 0 16,0 0-3-16,1 0 0 0,-4-2 0 16,3 5 0-16,0-3 14 0,0 2 2 0,0 4 1 15,3-4 0-15,1 6-15 0,-1 0-3 0,6 0-1 16,-3 0 0-16,3 6-30 0,6 2-5 0,-3 0-2 0,6 0-485 16,0 2-96-16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5:18.0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13852 3146 200 0,'0'0'77'0,"6"0"-42"0,-3 0-26 0,-3 0 22 16,0 0 3-16,6 0 6 15,0-5-21-15,6-11-8 16,-1-5-8-16,4-9-3 0,3-4 1 16,0-6-1-16,0 9 0 15,-6 7 0-15,0 13-3 16,-3 14 2-16,-3 15 7 15,-3 14 6-15,-3 8-6 16,-3-3-1-16,0 11 1 16,0 4 1-16,0-4-1 15,0-3 1-15,3-3-4 16,0-5-2-16,0-7-27 16,0-7-10-16,0-7-42 15,-3-3-17-15,0-2-8 16</inkml:trace>
  <inkml:trace contextRef="#ctx0" brushRef="#br0" timeOffset="1">13831 3455 296 0,'-12'-5'112'0,"12"5"-60"0,6 3-52 0,0-3 21 16,3 0-10 0,3-3 1-16,6 3-5 0,0-2-2 15,8-4-2-15,7 1-3 0,3 0 3 16,-1 7-35-16,4-2-16 15,6-2-61 1,-3-1-52-16,-4-8 60 16</inkml:trace>
  <inkml:trace contextRef="#ctx0" brushRef="#br0" timeOffset="2">14399 3106 352 0,'-8'-2'132'0,"8"10"-72"0,0-8-63 15,0 0 24-15,6-6-17 16,5 4-5-16,13-1 1 16,9 0 1-16,3-2 0 15,2 2-16-15,4-2-5 0,-3 2-34 16,-4 1-13-16,-5 2-64 15</inkml:trace>
  <inkml:trace contextRef="#ctx0" brushRef="#br0" timeOffset="3">14471 3225 328 0,'-15'-2'123'0,"18"2"-66"0,0 0-66 0,3 0 18 16,6-6-7-16,9 4 3 15,5-1-4-15,10 0-1 16,0-2 0-16,6 2-42 0,8 3-17 16,1 0-71-1</inkml:trace>
  <inkml:trace contextRef="#ctx0" brushRef="#br0" timeOffset="4">15510 3069 180 0,'-24'3'68'0,"15"-3"-36"0,-9 8-13 0,6-3 21 0,-3 8-9 15,-5 6-1 1,-1 7-6-16,3 9-3 0,3 4-11 16,6 4 2-16,6 4 2 0,12-10-5 15,12-5-1-15,12-8 0 16,5-14 2-16,4-12 1 16,3-17 3-16,-1-12-5 15,-5-4-1-15,-6 1-2 16,-7-6 1-16,-11 0 5 15,-9 3 2-15,-6 3 1 16,-9-3 4-16,-6 8-2 16,-2 10-1-16,-4 6-15 15,3 8-5-15,0 5-28 16,3 5-9-16,3 3-19 0,12 0-7 16,6 3-46-1,9-1-50 1,3 1 55-16</inkml:trace>
  <inkml:trace contextRef="#ctx0" brushRef="#br0" timeOffset="5">16001 3149 264 0,'0'-6'99'0,"0"9"-54"0,0 2-42 0,0 0 21 15,-3 1-1-15,0-1 3 16,-6 6-9-16,-3 7-3 15,-6 1-8-15,-3 5-4 0,1-1 1 16,-1-2-26-16,3 6-12 0,3 2-57 16,3-5-26-16</inkml:trace>
  <inkml:trace contextRef="#ctx0" brushRef="#br0" timeOffset="6">15775 3215 288 0,'-3'-6'110'0,"6"9"-60"0,6-3-43 16,0 3 26-16,5 5-8 16,10 5 0-16,6 5-13 15,0 1-8-15,2 2-2 16,-2-5-7-16,3 2-1 0,0 6-52 16,-1-5-22-16,-5-6-54 15</inkml:trace>
  <inkml:trace contextRef="#ctx0" brushRef="#br0" timeOffset="7">16412 3093 272 0,'-9'-8'104'0,"6"3"-56"0,-6-1-43 15,6 6 22-15,-3 0-11 0,-3 3-1 16,-3 5-12-16,0 5-1 16,-3 6-2-16,3 7-3 0,3 6 2 15,6 5 1-15,6-3 0 16,6 1 0-16,6-6 2 16,6-5 1-16,3-11 3 15,3-8 3-15,5-10 5 16,-2-8-4-16,0-6 2 15,-6-2-3-15,-9-5 0 16,-3 4-1-16,-4 1 0 16,-5 0-2-16,-6 3 1 15,0 2-4-15,-2-3-2 0,-4 6-3 16,0-6 1-16,0 6-12 16,3 5-5-16,-3-2-19 15,3 4-15 1,3 4-8-16,3-1-70 15</inkml:trace>
  <inkml:trace contextRef="#ctx0" brushRef="#br0" timeOffset="8">16831 3098 188 0,'-12'0'71'0,"6"0"-38"0,-5-5-28 0,5 10 17 16,-6 1-12-16,0 9-1 15,-3 4 8-15,0-1 4 16,3 6-11-16,3 5 3 0,3 3 3 16,6-3-2-16,6 0 0 15,9-5-2-15,6-11 2 0,6-7 2 16,0-9 2-16,-1-8-6 16,-2-4-2-16,-3-4 1 15,-6-5 3-15,-9 3-2 16,-6 0 1-16,-3-3-5 15,-3 3-3-15,-3 2-7 16,0 4-1-16,0 4-43 16,3 3-17-16,0 3-47 15,6 18-56 1</inkml:trace>
  <inkml:trace contextRef="#ctx0" brushRef="#br0" timeOffset="9">17069 3381 316 0,'-5'6'121'0,"5"-6"-66"0,0 0-58 0,0 0 22 16,0 0-17-16,0 0 0 15</inkml:trace>
  <inkml:trace contextRef="#ctx0" brushRef="#br0" timeOffset="10">17066 3379 334 0,'15'-8'-183'16</inkml:trace>
  <inkml:trace contextRef="#ctx0" brushRef="#br0" timeOffset="11">17260 3418 272 0,'0'16'101'0,"12"-32"-54"0,0 8-61 15,-6 8 14-15,3-2-31 16,6-1-7-16,5-2-64 16,4 0-28-16</inkml:trace>
  <inkml:trace contextRef="#ctx0" brushRef="#br0" timeOffset="12">17504 3405 256 0,'3'13'96'0,"-3"-26"-52"0,0 5-58 16,3 6 11-16,0-1-76 0,3 0-30 15,3-7 26 1,6-3 17-16</inkml:trace>
  <inkml:trace contextRef="#ctx0" brushRef="#br0" timeOffset="13">18070 3093 192 0,'-12'5'71'0,"-6"1"-38"0,-9 15-17 0,15-8 22 16,0 0-3-16,3 3 4 15,0 5-15-15,3 6-4 16,6 2-12-16,6 3 1 0,9 2 2 16,3-5 2-16,6-13 3 15,3-5 4-15,2-11 2 16,4-6-5-16,-6-7 0 16,-3-6-1-16,-3-2-1 0,-6-3-1 15,-10 1 1 1,-5-6-4-16,-5 2 1 15,-7 3-7-15,-6 0-1 0,0 6-26 16,3-3-13-16,3 8-33 16,0 2-12-16,6 3-176 31,12 0 124-31</inkml:trace>
  <inkml:trace contextRef="#ctx0" brushRef="#br0" timeOffset="14">18332 3106 260 0,'3'11'96'0,"-1"-9"-52"0,4 9-23 0,-3-16 28 16,0 5-22-16,3-6-5 15,3-1-13-15,0-4-4 16,3-2-3-16,0-3-4 0,3-3 1 15,-3-7 3-15,0-1 1 16,3 1-4-16,-4 7-1 16,-2 6 1-16,-3 8 2 15,0 10-5-15,0 11-1 16,-3 5 10-16,0 6 7 0,0 7 2 16,0-7 5-1,3 4-9-15,0 9-3 0,0-6-4 16,0 3-3-16,0-10-13 15,0-1-4-15,0 6-26 16,3-11-13-16</inkml:trace>
  <inkml:trace contextRef="#ctx0" brushRef="#br0" timeOffset="15">18451 3336 348 0,'-24'-2'132'0,"18"2"-72"0,6 0-55 15,0 0 27-15,0 0-14 16,6 0-3-16,15 0-8 16,8-8-5-16,7 3-6 0,3-1 0 15,-1 1-14-15,4 2-5 16,-3-5-79-16,-3 3-34 16</inkml:trace>
  <inkml:trace contextRef="#ctx0" brushRef="#br0" timeOffset="16">17885 2834 72 0,'-3'-3'30'0,"3"3"-16"0,-3 3-6 16,3-3 13-16,0 0-19 16,0 10-7-16,0 4 6 15,0 9 5-15,0 20 7 16,-3 4 4-16,0 11-7 16,0 17-1-16,0 4-3 0,0-8 1 15,0-2-4-15,3-13 0 16,0-9-1-16,3-7-2 15,3-8 1-15,0-8-32 16,0-9-43-16,0-12 10 16</inkml:trace>
  <inkml:trace contextRef="#ctx0" brushRef="#br0" timeOffset="17">17918 2963 152 0,'-12'-16'57'0,"15"16"-30"0,6-5-40 0,0 0 4 0,3 2 0 16,8-2 3-16,7-8 4 15,15-1 3-15,9-9 0 16,8 2-1-16,1-3 1 16,-1 8 1-16,-5 3-3 15,-10 2-2-15,-5 8 2 16,-6-2 0-16,-6 10 3 15,-4 1 1-15,-5 10-1 16,-3 5-2-16,0 3 1 16,0 7 1-16,-3 4-1 15,3 4-1-15,0 6 3 0,-1 11-2 16,4 13-1-16,0 2 1 16,3-5 1-16,-3-2-3 0,3-11-2 15,-3-8 4-15,-4-6 3 16,-5-4-1-16,-6-4 0 15,-9-4 23-15,-11-1 12 16,-13-2-8-16,-12-8-3 16,-9-3-4-16,-8-2-3 15,-10-3-4-15,-5 0 0 16,3 2-7-16,11 1-3 16,12 0-6-16,13-1 0 15,14 3-108 1,18-7-60-16,6-6 76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5:18.1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18159 3762 60 0,'-9'0'24'0,"6"3"-12"0,0 0-14 15,3-1 6-15,0 4-3 16,-3-1 2-16,0 0-2 0,3 0-1 31,0 9-2-31,0 4 1 16,0 1 1-16,0-3 0 15,0 0 6-15,-3-1 4 16,0 4-5-16,0-1-1 16,0 1-2-16,-3 7 1 15,0 1-4 1,0-1-2-16,0 3 4 0,0-2 1 16,0-1-3-16,0 1 1 15,3 5 2-15,1 5 1 16,-1 0-1-16,-6-3-2 15,3 3 1-15,-6 0 1 16,0 3-1-16,3-3-1 16,-3 3 5-16,-3-1 1 0,3 1 0 15,0 0-1-15,0 5 3 16,1 0 3-16,-1-3-4 16,0 6-2-16,0-4 0 15,3 4-1-15,0 0-2 16,0-1 1-16,0-2-4 15,-3 6 0-15,6-4 1 16,-3 1 0-16,0-6 0 0,3 8 0 16,-6-2 0-16,4 0 0 15,-1-1 0-15,0 9 0 16,0-1 0-16,0-2 0 16,3-2 0-16,0 7 2 0,0-5 3 15,0 0 0-15,3-16 0 16,0-6-3-16,0 12-2 15,0-3 1-15,3 4 1 16,-3 25 1-16,3-21 3 16,0-8-1-16,0 10 0 15,0-8-3-15,3 14-2 16,-3-9 1-16,3 12 1 16,0-12-1-16,0 14 2 15,0-8 0-15,6 5 1 16,-3-8-2-16,6 9-2 15,-3-9 1-15,3 19-1 0,-3-14 2 16,2 14 1-16,-2-11-1 16,3 11 1-16,-3-11-2 15,0 8 2-15,0-7 0 16,0 4 1-16,-3-10-2 16,0 3 1-16,0-9-2 15,0 9 2-15,0-9-2 16,0 12-1-16,0-12-2 15,0 14 1-15,0-11 1 16,0 11 2-16,0-8 1 16,-1 13 1-16,1-10 0 15,0 2 0-15,0-8-2 16,3 11 1-16,0-11-2 16,3 9-1-16,0-9 1 15,0 13-1-15,-3-7 0 0,3 2 2 16,0-10-1-16,0 7-1 15,-4-4 3-15,4 4 2 16,-3-7-2-16,3 2 0 16,-3-8-3-16,3 6-3 15,-3-8 2-15,3 10 0 16,-3-8-2-16,6 17 2 16,0-12 3-16,2 4 1 15,-2-9-4-15,0 3-1 16,-3-5 1-16,3-1 2 15,-3-7 0-15,3 5 2 16,-3-5-4-16,0-3 0 16,0-3 1-16,-1 11 0 0,1-8 0 15,0 14 2-15,0-6-3 16,3 8 0-16,0-8 1 16,3 3 2-16,-3-9-1 15,0 4 2-15,-4-6-2 16,1-3 2-16,-3-5-2 15,0 9 2-15,0-7-2 16,3 4-1-16,-3-6 1 16,3 3-1-16,-3-3 0 15,3 8 2-15,-3-5-3 16,3 5 0-16,-4-5 1 16,1 0 2-16,0-3 1 15,0-3 1-15,-3-2-2 0,0 3 1 16,0-3-2-1,0 5-1-15,0-5-2 0,0 2 1 16,0-2 3-16,0 0 3 16,0-3-2-16,0-2 0 15,-3-1-1-15,0-2-2 16,0 0 1-16,0-3-1 16,0 1 0-16,0-1 0 15,-3-2 0-15,0-1 0 16,0 1 2-16,6 2 3 15,-3-2-4-15,-3-3-3 16,0 0 1-16,0 0 0 16,0 0-2-16,-3 0 2 15,0 0 1-15,0 0 2 0,0 0-3 16,-3-3 0-16,3-2 1 16,-6 0 0-16,3 2-5 15,-3-5 1-15,0 3 4 16,-3-3 4-16,3 0-3 15,-3-3-1-15,3 3 2 16,-3 0 1-16,4 3-1 16,-1 0-2-16,0 0 1 15,0-1-1-15,3 1-3 16,-3-3 0-16,0 3-1 16,0-6 3-16,3 1-2 0,0-6 1 15,0 2 2 1,0 1 2-16,3 3-3 0,-6 7 0 15,3 0 1-15,6-5 2 16,0 0-3-16,0 6 0 16,0-1 1-16,-6 1 0 15,3-1 0-15,0 0 2 16,0 1-1-16,0-4 2 16,0 4-2-16,0-1-1 15,1 0 1-15,-1-2-1 16,0 2 0-16,0 1 2 15,3-1-1-15,0 3 2 16,0 0 0-16,0-2 1 16,0 2-2-16,6 7-2 0,-1 1 3 15,4 8 0-15,0-3 1 16,0 3 2-16,0-2-3 16,3 1-2-16,-3-1 0 15,3-1-1-15,0 0-3 16,0-2 2-16,0-1 1 15,0-2 2-15,-3 0-1 16,-1-3-1-16,1 1 1 16,-3-1-1-16,0 0 0 15,0-2 2-15,0 0-1 16,-3-1-1-16,0 1-2 16,0 0-1-16,0-1 6 15,0 1 3-15,0 0-8 16,0-3 0-16,0 0 0 0,0 2 3 15,0 1-2-15,0-1 0 16,0 1 1-16,0-3 0 16,0 0 0-16,0 0 0 15,0 0 0-15,0 3 2 16,0-3-1-16,0 0 2 16,-3 0-7-16,3 0 1 15,-3 0 1-15,0 0 3 16,0 0 2-16,0 0 1 15,0 0-2-15,0 0-2 16,0 0-4-16,3 0-2 16,-3 0 3-16,0-3 3 15,0 0 1-15,0-4 2 16,0 1-2-16,0-7-1 0,0 2 1 16,0-10-1-16,0 5 0 15,0-10 0-15,0 2 0 16,0 0 0-16,0 6-3 15,0 2 2-15,0 3 1 16,0 2 2-16,0 1 1 16,0-4 1-16,0 4-7 15,0-1 0-15,0 3-1 16,0 6 2-16,0-1 1 16,0-2 3-16,0-1-1 15,0 1-1-15,0 0 3 16,0-1 2-16,0 4-2 0,0 2-2 15,0 0-11-15,0-6-4 16,0 1-28-16,0-8-13 16,0 2-40-1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5:38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18971 7183 64 0,'-8'-2'24'0,"8"-1"-12"0,0 3-19 0,0 0 5 16,3-2 0-16,0-1 1 16,5 0-8-16,7 3-4 15,9 0 7-15,6 0 5 16,9-2 3-16,5 2 2 16,4 0-2-16,-1 0 1 15,-8-3 2-15,-3 0 2 16,0-7-28-16,-4-6-10 15</inkml:trace>
  <inkml:trace contextRef="#ctx0" brushRef="#br0" timeOffset="1">18960 8668 36 0,'3'2'13'0,"8"1"-6"0,19-3-8 15,-12 3 2-15,12-1 1 16,9 1 3-16,8-3-2 15,7 0-2-15,2-3-18 16,1-5-9-16</inkml:trace>
  <inkml:trace contextRef="#ctx0" brushRef="#br0" timeOffset="2">21234 8181 116 0,'15'-27'44'0,"-12"20"-24"0,0-4-6 0,-1 8 17 15,-2-2 0-15,0-3 2 16,0 0-3-16,-2 0-1 16,-1-5-16-16,0-6 3 0,-6 1 4 15,-3-3-5-15,0-3 0 0,-3 0-7 16,-3-5-3-16,0 0 0 16,-9 2-1-16,1-2-2 15,-4 0 1-15,-9 0-2 16,-5 3 2-16,-7 2-4 15,-3 3 0-15,-2 5 1 16,-1-3 0-16,4 9 0 16,-10 2 2-16,-8 5-3 15,-1 8-2-15,1 3-1 16,-1 6 3-16,-2 4 2 0,0 3 4 16,-4 11-4-16,4 0-1 15,2 5-2-15,4 3-2 16,5-3 0-16,10 2 3 15,5 9-2-15,4 5 1 16,8 8 0-16,9 5 0 16,9-3 0-16,9-4 0 15,9 4 0-15,9 8 0 16,12 4 2-16,9-4 0 16,8 0-3-16,13-10 0 15,12-8 4-15,2-3 1 16,3-2 0-16,7-6-2 15,2-7 1-15,10-6 1 16,-7-5 1-16,9-6 1 0,-2-5-2 16,5-7 1-16,0-6 0 15,-6-3 1-15,-2-2-2 16,-4-6 1-16,-5-2 0 16,-1-3 1-16,0 0 0 15,-2-5 2-15,-10 0 1 16,-8-6 1-16,-3-4-2 15,-7-6 1-15,-5-3-4 16,-6-5 0-16,-7 0 5 16,-5 0 3-16,-9 3-2 15,-6-1 0-15,-9-2-3 16,-6-10 1-16,-9-3-4 16,-5-6 0-16,-13 1 1 15,-6 7 2-15,-2 3-3 16,-1 3 0-16,3 5-1 0,1 5 1 15,5 6-7-15,6 5 1 16,6 10-45-16,3 9-21 16,12 18-74-1</inkml:trace>
  <inkml:trace contextRef="#ctx0" brushRef="#br0" timeOffset="3">21076 8811 200 0,'-15'-29'77'0,"15"29"-42"0,0-3-41 15,0 3 14-15,0 0-12 16,0 0 1-16,3 5 1 15,3 3 3-15,3 3 0 16,6 5-1-16,9 5 3 0,5 3 2 16,10 2 2-16,6 8-6 15,2 9 0-15,1 4 8 16,3 6 3-16,2 5-1 16,1-2 1-16,-1-8-1 15,7-3 1-15,-1 2 0 0,-2-2 0 16,-9-2 2-16,-4-6 2 15,-2-6-3-15,-6-4 0 16,-7-6-3-16,-5-5-1 16,0 0-3-16,-6-6-1 15,-6-2-3-15,-3-2-2 16,0-4 1-16,-3 1-1 16,-1-3-25-16,1-3-10 15,-3 1-31-15,3-1-13 16,0 0-24-1</inkml:trace>
  <inkml:trace contextRef="#ctx0" brushRef="#br0" timeOffset="4">22097 9247 228 0,'-18'-16'88'0,"15"16"-48"0,0 3-60 15,3 5 7-15,3 0 4 16,0 8 6-16,0 5 1 16,3 5-1-16,3 9 2 15,3 10 2-15,0 5 2 0,3 6-1 16,-1 2-2-16,1-3 3 16,0-7 2-16,-6-8 7 15,-3-6 2-15,-6-5 4 16,-6-2 3-16,-6-4 2 0,-12-4 1 15,-8-6-2 1,-4-5 1-16,-6-3-11 0,-2-5-4 16,-4 0-5-16,-3 0-3 15,10 0-32-15,-7 6-14 16,3 7-83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5:42.7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23799 8160 160 0,'-17'-32'60'0,"-4"19"-32"0,-12 0-22 0,21 2 15 15,-3-5-2-15,-9-2 1 16,-2-1 6-16,-7-2 6 16,-9 0-17-16,1 0 1 0,-7 5-2 0,-6 2-16 15,-2 9-6-15,-7 8 2 16,1 13 2-16,-7 13-2 16,13 10 2-16,2 20-3 15,13 15 0-15,11 18 1 16,24 6 2-16,24 13-1 15,17-2 4-15,25-11 0 16,14-11 1-16,19-10 4 16,26-16 2-16,9-16 0 15,6-22-1-15,5-17 3 16,4-19 3-16,-12-14 5 16,-15-23 4-16,-17-11 3 15,-7-13 1-15,-24-8 0 16,-23-16 0-16,-15 0 2 0,-24 3 1 15,-21 2-12-15,-21 3-4 16,-14-5-12-16,-16 10-1 16,-14 9-20-16,-7 12-6 15,1 11-23-15,-9 13-10 16,-3 14-75 0</inkml:trace>
  <inkml:trace contextRef="#ctx0" brushRef="#br0" timeOffset="1">22907 8192 176 0,'2'0'68'0,"4"2"-36"0,0 1-35 0,0-3 13 15,-3-3 17 1,3-2 10-16,-6-3 0 0,-6-8 1 15,0-2-21-15,-9-9 1 0,-14-5 0 16,-7-5-8-16,-15-8-1 16,-20-5-3-16,-15 0-1 15,-13-1-3-15,-14 9 1 16,-3 5-4-16,-6 8 0 16,0 10-1-16,-6 6 0 15,6 11 2-15,-3 15 2 16,6 8-3-16,12 8-2 15,15 3-1-15,5 5 3 0,16 0-16 16,11 3-5-16,16-6-47 16,11-5-17-16,27-5-20 15</inkml:trace>
  <inkml:trace contextRef="#ctx0" brushRef="#br0" timeOffset="2">21320 7766 212 0,'-60'15'79'0,"16"17"-42"0,-25 32-43 15,34-35 12-15,-13 10-11 16,0 1 1-16,4 2 2 16,8-2 3-16,9-5 0 0,15-4-1 0,15-2 1 15,18 1-1-15,18-1 2 16,14-6-6-1,22-1 1-15,23-7-85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0T23:55:47.6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22707 9120 236 0,'-71'-8'88'0,"20"6"-48"0,-8-4-47 0,26 9 16 16,-15 2-8-16,-8 8-1 16,-13 14 7-16,4 7 3 15,-1 17-5-15,-5 23-3 0,11 24 1 16,16 15-2-16,20 9-1 15,27 2-2-15,21-5-1 16,23-13 4-16,31-18 3 16,14-22 1-16,18-24 2 15,18-31-2-15,3-19 0 16,-9-21 1-16,-18-22 1 16,-18-20-3-16,-32-24-3 0,-27-8 4 15,-33-1 1 1,-27 1 17-16,-23 11 8 0,-19 7-8 15,-8 11 0-15,-7 16-27 16,7 15-12-16,9 19-45 16,14 6-19-16,19 13-46 15</inkml:trace>
  <inkml:trace contextRef="#ctx0" brushRef="#br0" timeOffset="1">23395 9697 336 0,'-39'3'126'0,"39"-1"-68"0,0-2-72 0,6-2 17 15,6-6-11-15,12-13 2 16,5-9 10-16,10-4 5 15,3-6-4-15,23-13-1 0,-8 3 0 16,-1 0-2-16,-11-3-2 16,3-5 9-16,-16 0 4 15,-2 2 0-15,-18-2 0 16,-3 0-7-16,-3 7-2 16,-12 4-24-16,3 4-12 15,-9 9-30-15,-3-3-13 16,9-3-53-1</inkml:trace>
  <inkml:trace contextRef="#ctx0" brushRef="#br0" timeOffset="2">23817 8670 272 0,'-9'-5'101'0,"3"5"-54"0,6-3-48 16,0 3 20-16,0 0-13 15,0-2-1-15,0-1-14 16,-3 1-7-16,0 2 9 15,-2 2-19-15,-4 6-5 0,3 5 3 16,-12 11 1-16,0 3 9 16,0-4 4-16,-3 4 8 15,6-3 3-15,0-3 7 16,4-3 2-16,2-4 11 16,3-4 4-16,0-2-3 15,6-8 0-15,12-5-4 16,14-8 1-16,4-3-6 15,3-8-3-15,6 0-6 0,-7 3 0 16,7 5 0-16,-6 11 2 16,-3 13-3-16,-4 2-2 15,-2 6-1-15,6 5 3 16,-3 1-31-16,5 4-11 16,7-13-53-1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3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F1AF8D-9FEC-4973-8470-E46CCDB27CA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BBBA97D-1B28-4A8D-A5A2-EF45CF8E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7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05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08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6631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07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67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75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58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00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1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4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23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46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767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342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411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7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88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18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474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599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6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Adm</a:t>
            </a:r>
            <a:r>
              <a:rPr lang="en-US" dirty="0"/>
              <a:t> for lec03 if a Monday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30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216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40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08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432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422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57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61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0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547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5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992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14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085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372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hint slide next time: can omit &amp; and * when using a function name as an argument or calling a function via a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5237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203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always check result of system functions!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215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652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bss</a:t>
            </a:r>
            <a:r>
              <a:rPr lang="en-US" dirty="0"/>
              <a:t> (</a:t>
            </a:r>
            <a:r>
              <a:rPr lang="en-US" b="1" dirty="0"/>
              <a:t>b</a:t>
            </a:r>
            <a:r>
              <a:rPr lang="en-US" dirty="0"/>
              <a:t>lock</a:t>
            </a:r>
            <a:r>
              <a:rPr lang="en-US" baseline="0" dirty="0"/>
              <a:t> </a:t>
            </a:r>
            <a:r>
              <a:rPr lang="en-US" b="1" baseline="0" dirty="0"/>
              <a:t>s</a:t>
            </a:r>
            <a:r>
              <a:rPr lang="en-US" baseline="0" dirty="0"/>
              <a:t>tarted by </a:t>
            </a:r>
            <a:r>
              <a:rPr lang="en-US" b="1" baseline="0" dirty="0"/>
              <a:t>s</a:t>
            </a:r>
            <a:r>
              <a:rPr lang="en-US" baseline="0" dirty="0"/>
              <a:t>ymbol) – statically-allocated variables that are not explicitly initialized to any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53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18065517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4356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4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1372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130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9878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31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Everything else is illegal since it doesn’t make sense for addresses.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18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69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49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9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6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5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1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10861" y="27429"/>
            <a:ext cx="192232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L03:  More Pointers, The Heap</a:t>
            </a:r>
          </a:p>
        </p:txBody>
      </p:sp>
    </p:spTree>
    <p:extLst>
      <p:ext uri="{BB962C8B-B14F-4D97-AF65-F5344CB8AC3E}">
        <p14:creationId xmlns:p14="http://schemas.microsoft.com/office/powerpoint/2010/main" val="276225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image" Target="../media/image5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customXml" Target="../ink/ink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notesSlide" Target="../notesSlides/notesSlide12.xml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0" Type="http://schemas.openxmlformats.org/officeDocument/2006/relationships/tags" Target="../tags/tag20.xml"/><Relationship Id="rId41" Type="http://schemas.openxmlformats.org/officeDocument/2006/relationships/tags" Target="../tags/tag4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customXml" Target="../ink/ink6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Relationship Id="rId5" Type="http://schemas.openxmlformats.org/officeDocument/2006/relationships/image" Target="../media/image6.png"/><Relationship Id="rId4" Type="http://schemas.openxmlformats.org/officeDocument/2006/relationships/customXml" Target="../ink/ink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Relationship Id="rId5" Type="http://schemas.openxmlformats.org/officeDocument/2006/relationships/image" Target="../media/image7.png"/><Relationship Id="rId4" Type="http://schemas.openxmlformats.org/officeDocument/2006/relationships/customXml" Target="../ink/ink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5" Type="http://schemas.openxmlformats.org/officeDocument/2006/relationships/image" Target="../media/image8.png"/><Relationship Id="rId4" Type="http://schemas.openxmlformats.org/officeDocument/2006/relationships/customXml" Target="../ink/ink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Relationship Id="rId5" Type="http://schemas.openxmlformats.org/officeDocument/2006/relationships/image" Target="../media/image10.png"/><Relationship Id="rId4" Type="http://schemas.openxmlformats.org/officeDocument/2006/relationships/customXml" Target="../ink/ink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Relationship Id="rId5" Type="http://schemas.openxmlformats.org/officeDocument/2006/relationships/image" Target="../media/image11.png"/><Relationship Id="rId4" Type="http://schemas.openxmlformats.org/officeDocument/2006/relationships/customXml" Target="../ink/ink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Relationship Id="rId5" Type="http://schemas.openxmlformats.org/officeDocument/2006/relationships/image" Target="../media/image12.png"/><Relationship Id="rId4" Type="http://schemas.openxmlformats.org/officeDocument/2006/relationships/customXml" Target="../ink/ink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Relationship Id="rId4" Type="http://schemas.openxmlformats.org/officeDocument/2006/relationships/image" Target="../media/image2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4" Type="http://schemas.openxmlformats.org/officeDocument/2006/relationships/image" Target="../media/image24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4" Type="http://schemas.openxmlformats.org/officeDocument/2006/relationships/image" Target="../media/image25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Relationship Id="rId4" Type="http://schemas.openxmlformats.org/officeDocument/2006/relationships/image" Target="../media/image26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Relationship Id="rId4" Type="http://schemas.openxmlformats.org/officeDocument/2006/relationships/image" Target="../media/image27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4" Type="http://schemas.openxmlformats.org/officeDocument/2006/relationships/image" Target="../media/image28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More Pointers, The Heap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Bhimar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5694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893363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246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206240"/>
            <a:ext cx="36576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206240"/>
            <a:ext cx="0" cy="109728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</p:spTree>
    <p:extLst>
      <p:ext uri="{BB962C8B-B14F-4D97-AF65-F5344CB8AC3E}">
        <p14:creationId xmlns:p14="http://schemas.microsoft.com/office/powerpoint/2010/main" val="815854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03831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</a:t>
                      </a:r>
                      <a:r>
                        <a:rPr lang="en-US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246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20624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206240"/>
            <a:ext cx="0" cy="109728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622381" y="3931920"/>
            <a:ext cx="563984" cy="372547"/>
            <a:chOff x="7622381" y="4292322"/>
            <a:chExt cx="563984" cy="372547"/>
          </a:xfrm>
        </p:grpSpPr>
        <p:cxnSp>
          <p:nvCxnSpPr>
            <p:cNvPr id="25" name="Straight Connector 24"/>
            <p:cNvCxnSpPr/>
            <p:nvPr/>
          </p:nvCxnSpPr>
          <p:spPr bwMode="auto">
            <a:xfrm flipV="1">
              <a:off x="7622381" y="4450556"/>
              <a:ext cx="314325" cy="21431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863841" y="429232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66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Endianness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Memory is byte-addressed, so endianness determines what ordering that multi-byte data gets read and stored </a:t>
            </a:r>
            <a:r>
              <a:rPr lang="en-US" i="1" dirty="0"/>
              <a:t>in memory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Big-endian</a:t>
            </a:r>
            <a:r>
              <a:rPr lang="en-US" dirty="0"/>
              <a:t>:  Least significant byte has </a:t>
            </a:r>
            <a:r>
              <a:rPr lang="en-US" i="1" dirty="0"/>
              <a:t>highest </a:t>
            </a:r>
            <a:r>
              <a:rPr lang="en-US" dirty="0"/>
              <a:t>address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Little-endian</a:t>
            </a:r>
            <a:r>
              <a:rPr lang="en-US" dirty="0"/>
              <a:t>:  Least significant byte has </a:t>
            </a:r>
            <a:r>
              <a:rPr lang="en-US" i="1" dirty="0"/>
              <a:t>lowest</a:t>
            </a:r>
            <a:r>
              <a:rPr lang="en-US" dirty="0"/>
              <a:t> address</a:t>
            </a:r>
          </a:p>
          <a:p>
            <a:pPr lvl="3">
              <a:defRPr/>
            </a:pPr>
            <a:endParaRPr lang="en-US" dirty="0"/>
          </a:p>
          <a:p>
            <a:pPr eaLnBrk="1" hangingPunct="1">
              <a:spcBef>
                <a:spcPts val="1800"/>
              </a:spcBef>
              <a:defRPr/>
            </a:pPr>
            <a:r>
              <a:rPr lang="en-US" b="1" dirty="0"/>
              <a:t>Example:</a:t>
            </a:r>
            <a:r>
              <a:rPr lang="en-US" dirty="0"/>
              <a:t>  </a:t>
            </a:r>
            <a:r>
              <a:rPr lang="en-US" dirty="0">
                <a:cs typeface="Arial" panose="020B0604020202020204" pitchFamily="34" charset="0"/>
              </a:rPr>
              <a:t>4-byte data 0xa1b2c3d4 at address 0x100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" name="Group 4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744273" y="4833337"/>
            <a:ext cx="5486400" cy="609600"/>
            <a:chOff x="1104" y="2928"/>
            <a:chExt cx="3456" cy="384"/>
          </a:xfrm>
        </p:grpSpPr>
        <p:sp>
          <p:nvSpPr>
            <p:cNvPr id="14366" name="Rectangle 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0x100</a:t>
              </a:r>
            </a:p>
          </p:txBody>
        </p:sp>
        <p:sp>
          <p:nvSpPr>
            <p:cNvPr id="14367" name="Rectangle 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0x101</a:t>
              </a:r>
            </a:p>
          </p:txBody>
        </p:sp>
        <p:sp>
          <p:nvSpPr>
            <p:cNvPr id="14368" name="Rectangle 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832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0x102</a:t>
              </a:r>
            </a:p>
          </p:txBody>
        </p:sp>
        <p:sp>
          <p:nvSpPr>
            <p:cNvPr id="14369" name="Rectangle 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64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0x103</a:t>
              </a:r>
            </a:p>
          </p:txBody>
        </p:sp>
        <p:sp>
          <p:nvSpPr>
            <p:cNvPr id="14370" name="Rectangle 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1" name="Rectangle 1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2" name="Rectangle 1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3" name="Rectangle 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4" name="Rectangle 1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5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6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7" name="Rectangle 1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744273" y="5670559"/>
            <a:ext cx="5486400" cy="609600"/>
            <a:chOff x="1104" y="3456"/>
            <a:chExt cx="3456" cy="384"/>
          </a:xfrm>
        </p:grpSpPr>
        <p:sp>
          <p:nvSpPr>
            <p:cNvPr id="14354" name="Rectangle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0x100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0x101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0x102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0x103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14342" name="Rectangle 3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5473" y="5116976"/>
            <a:ext cx="1779588" cy="314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Big-Endian</a:t>
            </a:r>
          </a:p>
        </p:txBody>
      </p:sp>
      <p:sp>
        <p:nvSpPr>
          <p:cNvPr id="14343" name="Rectangle 3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8273" y="5933037"/>
            <a:ext cx="2209800" cy="314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Little-Endian</a:t>
            </a:r>
          </a:p>
        </p:txBody>
      </p:sp>
      <p:grpSp>
        <p:nvGrpSpPr>
          <p:cNvPr id="4" name="Group 5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4115873" y="5138928"/>
            <a:ext cx="2743200" cy="304800"/>
            <a:chOff x="1968" y="3120"/>
            <a:chExt cx="1728" cy="192"/>
          </a:xfrm>
        </p:grpSpPr>
        <p:sp>
          <p:nvSpPr>
            <p:cNvPr id="14350" name="Rectangle 4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a1</a:t>
              </a:r>
            </a:p>
          </p:txBody>
        </p:sp>
        <p:sp>
          <p:nvSpPr>
            <p:cNvPr id="14351" name="Rectangle 4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b2</a:t>
              </a:r>
            </a:p>
          </p:txBody>
        </p:sp>
        <p:sp>
          <p:nvSpPr>
            <p:cNvPr id="14352" name="Rectangle 4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c3</a:t>
              </a:r>
            </a:p>
          </p:txBody>
        </p:sp>
        <p:sp>
          <p:nvSpPr>
            <p:cNvPr id="14353" name="Rectangle 4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115873" y="5980176"/>
            <a:ext cx="2743200" cy="304800"/>
            <a:chOff x="1968" y="3648"/>
            <a:chExt cx="1728" cy="192"/>
          </a:xfrm>
        </p:grpSpPr>
        <p:sp>
          <p:nvSpPr>
            <p:cNvPr id="14346" name="Rectangle 4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d4</a:t>
              </a:r>
            </a:p>
          </p:txBody>
        </p:sp>
        <p:sp>
          <p:nvSpPr>
            <p:cNvPr id="14347" name="Rectangle 4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c3</a:t>
              </a:r>
            </a:p>
          </p:txBody>
        </p:sp>
        <p:sp>
          <p:nvSpPr>
            <p:cNvPr id="143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b2</a:t>
              </a:r>
            </a:p>
          </p:txBody>
        </p:sp>
        <p:sp>
          <p:nvSpPr>
            <p:cNvPr id="143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a1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AC1A996-4479-4064-846C-8D085E14FC9C}"/>
                  </a:ext>
                </a:extLst>
              </p14:cNvPr>
              <p14:cNvContentPartPr/>
              <p14:nvPr/>
            </p14:nvContentPartPr>
            <p14:xfrm>
              <a:off x="523793" y="3046144"/>
              <a:ext cx="5766127" cy="2629256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AC1A996-4479-4064-846C-8D085E14FC9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14433" y="3036783"/>
                <a:ext cx="5784847" cy="264797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3174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17830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00562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83680" y="1285703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33D8225-F3DD-4199-86E7-1AF426A82D4B}"/>
              </a:ext>
            </a:extLst>
          </p:cNvPr>
          <p:cNvGrpSpPr/>
          <p:nvPr/>
        </p:nvGrpSpPr>
        <p:grpSpPr>
          <a:xfrm>
            <a:off x="4974840" y="1002960"/>
            <a:ext cx="1770480" cy="2768400"/>
            <a:chOff x="4974840" y="1002960"/>
            <a:chExt cx="1770480" cy="2768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EE87D93-4495-404F-936F-228C8564F2FA}"/>
                    </a:ext>
                  </a:extLst>
                </p14:cNvPr>
                <p14:cNvContentPartPr/>
                <p14:nvPr/>
              </p14:nvContentPartPr>
              <p14:xfrm>
                <a:off x="4974840" y="1002960"/>
                <a:ext cx="1770480" cy="340560"/>
              </p14:xfrm>
            </p:contentPart>
          </mc:Choice>
          <mc:Fallback xmlns="">
            <p:pic>
              <p:nvPicPr>
                <p:cNvPr id="6" name="Ink 5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966200" y="997920"/>
                  <a:ext cx="178452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CD2D531-6B50-49E6-B057-1386FC7BAD4E}"/>
                    </a:ext>
                  </a:extLst>
                </p14:cNvPr>
                <p14:cNvContentPartPr/>
                <p14:nvPr/>
              </p14:nvContentPartPr>
              <p14:xfrm>
                <a:off x="6388200" y="1354320"/>
                <a:ext cx="345600" cy="2417040"/>
              </p14:xfrm>
            </p:contentPart>
          </mc:Choice>
          <mc:Fallback xmlns="">
            <p:pic>
              <p:nvPicPr>
                <p:cNvPr id="7" name="Ink 6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382440" y="1350720"/>
                  <a:ext cx="358920" cy="2428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656087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0116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06951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83680" y="1285703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65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13181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2860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0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06473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7432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011849B-7B28-9743-B998-28E25B353D87}"/>
              </a:ext>
            </a:extLst>
          </p:cNvPr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2EE3AE5-1AD9-3843-AA23-E6CE8BD6F90D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F06F939-927C-354C-9933-CF2306E68D65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375D4CB-421B-C14B-9948-3B4E4E517F7F}"/>
                </a:ext>
              </a:extLst>
            </p:cNvPr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5BEDC9-0126-A340-8D16-15C3377C3D21}"/>
                </a:ext>
              </a:extLst>
            </p:cNvPr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23025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27432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0x0x7ffffffde010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FF3AC8D-E3CC-D04D-8CA0-41F35E9E8A22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9E1262A-414D-F741-BB5C-23D9AC4078C0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AFDA592-729A-104F-9770-9EFF07582E1D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EC4897-CF0A-2447-A63C-289C10910DDD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53306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88012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3611880"/>
            <a:ext cx="2378008" cy="1508760"/>
            <a:chOff x="5303520" y="3611880"/>
            <a:chExt cx="2378008" cy="150876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61188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611880"/>
              <a:ext cx="0" cy="1325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30175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4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27B780-4E53-C041-B876-1794085B1E34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F2536F1-7F23-7740-9F8A-638821120EF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87AAED9-4F9B-FA46-941B-9A13A2146502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8B275D3-6C64-1D48-BDC0-0E744A69041C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9964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85411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3520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???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FD05648-8EBD-0E4D-B1C4-82FCD5AA527A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9B58DA8-C726-7344-973A-9FCD6AE8AA91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200BAB2-3619-5847-B4CB-31EE405A83EE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2C3055A-232C-2648-B1B8-855E3032B376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5489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2 out today and due Monday morning</a:t>
            </a:r>
          </a:p>
          <a:p>
            <a:pPr lvl="3"/>
            <a:endParaRPr lang="en-US" dirty="0"/>
          </a:p>
          <a:p>
            <a:r>
              <a:rPr lang="en-US" dirty="0"/>
              <a:t>Exercise grading</a:t>
            </a:r>
          </a:p>
          <a:p>
            <a:pPr lvl="1"/>
            <a:r>
              <a:rPr lang="en-US" dirty="0"/>
              <a:t>We will do our best to keep up</a:t>
            </a:r>
          </a:p>
          <a:p>
            <a:pPr lvl="1"/>
            <a:r>
              <a:rPr lang="en-US" dirty="0"/>
              <a:t>Things to watch for:</a:t>
            </a:r>
          </a:p>
          <a:p>
            <a:pPr lvl="2"/>
            <a:r>
              <a:rPr lang="en-US" dirty="0"/>
              <a:t>Input sanity check</a:t>
            </a:r>
          </a:p>
          <a:p>
            <a:pPr lvl="2"/>
            <a:r>
              <a:rPr lang="en-US" dirty="0"/>
              <a:t>No functional abstraction (single blob of code)</a:t>
            </a:r>
          </a:p>
          <a:p>
            <a:pPr lvl="2"/>
            <a:r>
              <a:rPr lang="en-US" dirty="0"/>
              <a:t>Formatting funnies (</a:t>
            </a:r>
            <a:r>
              <a:rPr lang="en-US" i="1" dirty="0"/>
              <a:t>e.g.</a:t>
            </a:r>
            <a:r>
              <a:rPr lang="en-US" dirty="0"/>
              <a:t> tabs instead of spaces)</a:t>
            </a:r>
          </a:p>
          <a:p>
            <a:pPr lvl="1"/>
            <a:r>
              <a:rPr lang="en-US" dirty="0"/>
              <a:t>Grades:</a:t>
            </a:r>
          </a:p>
          <a:p>
            <a:pPr lvl="2"/>
            <a:r>
              <a:rPr lang="en-US" dirty="0" err="1"/>
              <a:t>Autograder</a:t>
            </a:r>
            <a:r>
              <a:rPr lang="en-US" dirty="0"/>
              <a:t> [0 to 3], Style [-2 to +0.1] – Overall [0, 1, 2, 3, 3.1]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91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0x0x7ffffffde010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1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3520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898AE40-DC64-D047-BD84-FD95C1C527BE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3EAF07B-EB7F-6C4F-9BC4-760513F330C4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FC65326-6C33-CD42-9856-98768CD658A2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882E467-FA4E-664B-882B-B41284A5318C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5A4CCB-DB6B-094F-A1D4-8587AABA0784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59131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2731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406640" y="3977640"/>
            <a:ext cx="274888" cy="411480"/>
            <a:chOff x="7406640" y="4709160"/>
            <a:chExt cx="27488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406640" y="4937760"/>
              <a:ext cx="27432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740664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3749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3057490-0419-A344-937E-0D0CF716A5D3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1B25F30-5925-E843-9F41-74894C4546C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F17D341-20D3-AA4F-8351-8579643012B2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32CEEA5-E642-034B-8CB9-D3857F149A2B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714CEDD-7562-F74A-A2F7-26600D9C92DD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55087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80172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80960" y="3977640"/>
            <a:ext cx="822960" cy="411480"/>
            <a:chOff x="7680960" y="4709160"/>
            <a:chExt cx="822960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68096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850392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42519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B60F83A-E9A2-F447-848D-A5EDB63C0673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E3DCC42-8654-974A-A21A-20FFA5FDCE0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0FE05F-D70E-D243-AB0B-1984C60FC131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91B1124-D28D-0447-9018-10E784DBFE34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24498A3-2B33-2E45-B966-43487AA069B5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68106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dirty="0"/>
              <a:t>Function Pointers</a:t>
            </a:r>
          </a:p>
          <a:p>
            <a:r>
              <a:rPr lang="en-US" dirty="0"/>
              <a:t>Heap-allocated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1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is Call-By-Value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C (and Java) pass arguments by </a:t>
            </a:r>
            <a:r>
              <a:rPr lang="en-US" i="1" dirty="0"/>
              <a:t>value</a:t>
            </a:r>
            <a:endParaRPr lang="en-US" dirty="0"/>
          </a:p>
          <a:p>
            <a:pPr lvl="1"/>
            <a:r>
              <a:rPr lang="en-US" dirty="0" err="1"/>
              <a:t>Callee</a:t>
            </a:r>
            <a:r>
              <a:rPr lang="en-US" dirty="0"/>
              <a:t> receives a </a:t>
            </a:r>
            <a:r>
              <a:rPr lang="en-US" b="1" dirty="0"/>
              <a:t>local copy</a:t>
            </a:r>
            <a:r>
              <a:rPr lang="en-US" dirty="0"/>
              <a:t> of the argument</a:t>
            </a:r>
          </a:p>
          <a:p>
            <a:pPr lvl="2"/>
            <a:r>
              <a:rPr lang="en-US" dirty="0"/>
              <a:t>Register or Stack</a:t>
            </a:r>
          </a:p>
          <a:p>
            <a:pPr lvl="1"/>
            <a:r>
              <a:rPr lang="en-US" dirty="0"/>
              <a:t>If the </a:t>
            </a:r>
            <a:r>
              <a:rPr lang="en-US" dirty="0" err="1"/>
              <a:t>callee</a:t>
            </a:r>
            <a:r>
              <a:rPr lang="en-US" dirty="0"/>
              <a:t> modifies a parameter, the caller’s copy </a:t>
            </a:r>
            <a:r>
              <a:rPr lang="en-US" i="1" dirty="0"/>
              <a:t>isn’t</a:t>
            </a:r>
            <a:r>
              <a:rPr lang="en-US" dirty="0"/>
              <a:t> modified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397339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57607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4261392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035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617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1148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??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4C1809EE-AC42-4C3B-8896-B35C55FD45F0}"/>
                  </a:ext>
                </a:extLst>
              </p14:cNvPr>
              <p14:cNvContentPartPr/>
              <p14:nvPr/>
            </p14:nvContentPartPr>
            <p14:xfrm>
              <a:off x="6825600" y="2568960"/>
              <a:ext cx="1164960" cy="9871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4C1809EE-AC42-4C3B-8896-B35C55FD45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16240" y="2559600"/>
                <a:ext cx="1183680" cy="100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125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389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CAE8768-DBE8-43D0-9300-93988BFE5F93}"/>
                  </a:ext>
                </a:extLst>
              </p14:cNvPr>
              <p14:cNvContentPartPr/>
              <p14:nvPr/>
            </p14:nvContentPartPr>
            <p14:xfrm>
              <a:off x="7522920" y="2776680"/>
              <a:ext cx="1306800" cy="45180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CAE8768-DBE8-43D0-9300-93988BFE5F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13560" y="2767320"/>
                <a:ext cx="1325520" cy="47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2470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663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8364A618-05DB-4462-B4C9-69B5D4D362F1}"/>
                  </a:ext>
                </a:extLst>
              </p14:cNvPr>
              <p14:cNvContentPartPr/>
              <p14:nvPr/>
            </p14:nvContentPartPr>
            <p14:xfrm>
              <a:off x="7916400" y="3115800"/>
              <a:ext cx="756720" cy="55656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8364A618-05DB-4462-B4C9-69B5D4D362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07040" y="3106440"/>
                <a:ext cx="775440" cy="57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704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 0 due Monday</a:t>
            </a:r>
          </a:p>
          <a:p>
            <a:pPr lvl="1"/>
            <a:r>
              <a:rPr lang="en-US" dirty="0"/>
              <a:t>Logistics and infrastructure for projects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clint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dirty="0"/>
              <a:t> are useful for exercises, too</a:t>
            </a:r>
          </a:p>
          <a:p>
            <a:pPr lvl="1"/>
            <a:r>
              <a:rPr lang="en-US" dirty="0"/>
              <a:t>Should have set up an SSH key and cloned GitLab repo by now</a:t>
            </a:r>
          </a:p>
          <a:p>
            <a:pPr lvl="2"/>
            <a:r>
              <a:rPr lang="en-US" dirty="0"/>
              <a:t>Do this ASAP so we have time to fix things if necessary</a:t>
            </a:r>
          </a:p>
          <a:p>
            <a:pPr lvl="3"/>
            <a:endParaRPr lang="en-US" dirty="0"/>
          </a:p>
          <a:p>
            <a:r>
              <a:rPr lang="en-US" dirty="0"/>
              <a:t>Homework 1 out later today, due in 2 weeks (Thu 1/23)</a:t>
            </a:r>
          </a:p>
          <a:p>
            <a:pPr lvl="1"/>
            <a:r>
              <a:rPr lang="en-US" dirty="0"/>
              <a:t>Linked list and hash table implementations in C</a:t>
            </a:r>
          </a:p>
          <a:p>
            <a:pPr lvl="1"/>
            <a:r>
              <a:rPr lang="en-US" dirty="0"/>
              <a:t>Get starter code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  <a:r>
              <a:rPr lang="en-US" dirty="0"/>
              <a:t> in your course repo</a:t>
            </a:r>
          </a:p>
          <a:p>
            <a:pPr lvl="2"/>
            <a:r>
              <a:rPr lang="en-US" dirty="0"/>
              <a:t>Might have “merge conflict” if your local copy has </a:t>
            </a:r>
            <a:r>
              <a:rPr lang="en-US" dirty="0" err="1"/>
              <a:t>unpushed</a:t>
            </a:r>
            <a:r>
              <a:rPr lang="en-US" dirty="0"/>
              <a:t> changes</a:t>
            </a:r>
          </a:p>
          <a:p>
            <a:pPr lvl="3"/>
            <a:r>
              <a:rPr lang="en-US" dirty="0"/>
              <a:t>If git drops you into vi(m),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:q</a:t>
            </a:r>
            <a:r>
              <a:rPr lang="en-US" dirty="0"/>
              <a:t> to quit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wq</a:t>
            </a:r>
            <a:r>
              <a:rPr lang="en-US" dirty="0"/>
              <a:t> if you want to save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77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9377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1086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309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24594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Faking Call-By-Reference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pointers to </a:t>
            </a:r>
            <a:r>
              <a:rPr lang="en-US" i="1" dirty="0"/>
              <a:t>approximate</a:t>
            </a:r>
            <a:r>
              <a:rPr lang="en-US" dirty="0"/>
              <a:t> call-by-reference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still receives a </a:t>
            </a:r>
            <a:r>
              <a:rPr lang="en-US" b="1" dirty="0"/>
              <a:t>copy</a:t>
            </a:r>
            <a:r>
              <a:rPr lang="en-US" dirty="0"/>
              <a:t> of the pointer (</a:t>
            </a:r>
            <a:r>
              <a:rPr lang="en-US" i="1" dirty="0"/>
              <a:t>i.e.</a:t>
            </a:r>
            <a:r>
              <a:rPr lang="en-US" dirty="0"/>
              <a:t> call-by-value), but it can modify something in the caller’s scope by dereferencing the pointer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33FAA81-7B9C-453E-8BA7-8D8B04E9EB54}"/>
                  </a:ext>
                </a:extLst>
              </p14:cNvPr>
              <p14:cNvContentPartPr/>
              <p14:nvPr/>
            </p14:nvContentPartPr>
            <p14:xfrm>
              <a:off x="1629360" y="3411000"/>
              <a:ext cx="2561400" cy="2808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33FAA81-7B9C-453E-8BA7-8D8B04E9EB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0000" y="3401640"/>
                <a:ext cx="2580120" cy="28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117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035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39242476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34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??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1148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C635E3DC-EDE4-4B2C-A00F-2C67EC0611FD}"/>
                  </a:ext>
                </a:extLst>
              </p14:cNvPr>
              <p14:cNvContentPartPr/>
              <p14:nvPr/>
            </p14:nvContentPartPr>
            <p14:xfrm>
              <a:off x="6778440" y="2257560"/>
              <a:ext cx="1244160" cy="111744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C635E3DC-EDE4-4B2C-A00F-2C67EC0611F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69080" y="2248200"/>
                <a:ext cx="1262880" cy="113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4741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35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389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60BC009F-FDF9-48A8-86ED-7173E75C334B}"/>
                  </a:ext>
                </a:extLst>
              </p14:cNvPr>
              <p14:cNvContentPartPr/>
              <p14:nvPr/>
            </p14:nvContentPartPr>
            <p14:xfrm>
              <a:off x="7352105" y="2051460"/>
              <a:ext cx="1471680" cy="101772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60BC009F-FDF9-48A8-86ED-7173E75C334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42745" y="2042100"/>
                <a:ext cx="1490400" cy="103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4917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36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663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29C3FE3C-718B-408D-BD79-A89036314354}"/>
                  </a:ext>
                </a:extLst>
              </p14:cNvPr>
              <p14:cNvContentPartPr/>
              <p14:nvPr/>
            </p14:nvContentPartPr>
            <p14:xfrm>
              <a:off x="7893720" y="2514600"/>
              <a:ext cx="1107360" cy="110988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29C3FE3C-718B-408D-BD79-A890363143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84360" y="2505240"/>
                <a:ext cx="1126080" cy="11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69854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37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9377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1974306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309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37224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  <a:p>
            <a:r>
              <a:rPr lang="en-US" dirty="0"/>
              <a:t>Pointers as Parameters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 and Arrays</a:t>
            </a:r>
          </a:p>
          <a:p>
            <a:r>
              <a:rPr lang="en-US" dirty="0"/>
              <a:t>Function Pointers</a:t>
            </a:r>
          </a:p>
          <a:p>
            <a:r>
              <a:rPr lang="en-US" dirty="0"/>
              <a:t>Heap-allocated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9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Documentation:</a:t>
            </a:r>
          </a:p>
          <a:p>
            <a:pPr lvl="1"/>
            <a:r>
              <a:rPr lang="en-US" dirty="0"/>
              <a:t>man pages, books</a:t>
            </a:r>
          </a:p>
          <a:p>
            <a:pPr lvl="1"/>
            <a:r>
              <a:rPr lang="en-US" dirty="0"/>
              <a:t>Reference websites: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cplusplus.org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man7.org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gcc.gnu.org</a:t>
            </a:r>
            <a:r>
              <a:rPr lang="en-US" dirty="0"/>
              <a:t>, etc.</a:t>
            </a:r>
          </a:p>
          <a:p>
            <a:pPr lvl="3"/>
            <a:endParaRPr lang="en-US" dirty="0"/>
          </a:p>
          <a:p>
            <a:r>
              <a:rPr lang="en-US" dirty="0"/>
              <a:t>Folklore:</a:t>
            </a:r>
          </a:p>
          <a:p>
            <a:pPr lvl="1"/>
            <a:r>
              <a:rPr lang="en-US" dirty="0"/>
              <a:t>Google-</a:t>
            </a:r>
            <a:r>
              <a:rPr lang="en-US" dirty="0" err="1"/>
              <a:t>ing</a:t>
            </a:r>
            <a:r>
              <a:rPr lang="en-US" dirty="0"/>
              <a:t>, Stack Overflow, that </a:t>
            </a:r>
            <a:r>
              <a:rPr lang="en-US" dirty="0" err="1"/>
              <a:t>rando</a:t>
            </a:r>
            <a:r>
              <a:rPr lang="en-US" dirty="0"/>
              <a:t> in lab</a:t>
            </a:r>
          </a:p>
          <a:p>
            <a:pPr lvl="3"/>
            <a:endParaRPr lang="en-US" dirty="0"/>
          </a:p>
          <a:p>
            <a:r>
              <a:rPr lang="en-US" dirty="0"/>
              <a:t>Tradeoffs?  Relative strengths &amp; weaknesses?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057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560320"/>
          </a:xfrm>
        </p:spPr>
        <p:txBody>
          <a:bodyPr/>
          <a:lstStyle/>
          <a:p>
            <a:r>
              <a:rPr lang="en-US" dirty="0"/>
              <a:t>A pointer can point to an array element</a:t>
            </a:r>
          </a:p>
          <a:p>
            <a:pPr lvl="1"/>
            <a:r>
              <a:rPr lang="en-US" dirty="0"/>
              <a:t>You can use array indexing notation on pointers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ptr+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with pointer arithmetic – reference the data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elements forward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An array name’s value is the beginning address of the array</a:t>
            </a:r>
          </a:p>
          <a:p>
            <a:pPr lvl="2"/>
            <a:r>
              <a:rPr lang="en-US" i="1" dirty="0"/>
              <a:t>Like </a:t>
            </a:r>
            <a:r>
              <a:rPr lang="en-US" dirty="0"/>
              <a:t>a pointer to the first element of array, but can’t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09C4EE2-AE79-41F6-A2E3-94AB65687478}"/>
                  </a:ext>
                </a:extLst>
              </p14:cNvPr>
              <p14:cNvContentPartPr/>
              <p14:nvPr/>
            </p14:nvContentPartPr>
            <p14:xfrm>
              <a:off x="1328924" y="2205742"/>
              <a:ext cx="2512080" cy="4338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09C4EE2-AE79-41F6-A2E3-94AB6568747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9564" y="2196382"/>
                <a:ext cx="2530800" cy="45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01357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Array parameters are </a:t>
            </a:r>
            <a:r>
              <a:rPr lang="en-US" i="1" dirty="0"/>
              <a:t>actually</a:t>
            </a:r>
            <a:r>
              <a:rPr lang="en-US" dirty="0"/>
              <a:t> passed as pointers to the first array element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syntax for parameter types is just for convenience</a:t>
            </a:r>
          </a:p>
          <a:p>
            <a:pPr lvl="2"/>
            <a:r>
              <a:rPr lang="en-US" dirty="0"/>
              <a:t>OK to use whichever best helps the reader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3657600"/>
            <a:ext cx="3291840" cy="2834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a[]);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... 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a[]) {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" y="325749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This code: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029200" y="3657600"/>
            <a:ext cx="3291840" cy="2834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... 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256278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Equivalent to: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D57C9D-46DF-4649-928E-9673DEB30B54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EBB3523-318D-4F67-87EB-02375FFD1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C309C2E-BF92-4E42-9EDB-04EE62DBA0C7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CD2963A-FD36-4D23-988B-AA3D303C2A6A}"/>
                  </a:ext>
                </a:extLst>
              </p14:cNvPr>
              <p14:cNvContentPartPr/>
              <p14:nvPr/>
            </p14:nvContentPartPr>
            <p14:xfrm>
              <a:off x="2052325" y="3952440"/>
              <a:ext cx="1629000" cy="11224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CD2963A-FD36-4D23-988B-AA3D303C2A6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2965" y="3943080"/>
                <a:ext cx="1647720" cy="114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728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dirty="0"/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b="1" dirty="0">
                <a:solidFill>
                  <a:srgbClr val="4B2A85"/>
                </a:solidFill>
              </a:rPr>
              <a:t>Function Pointers</a:t>
            </a:r>
          </a:p>
          <a:p>
            <a:r>
              <a:rPr lang="en-US" dirty="0"/>
              <a:t>Heap-allocated Memory</a:t>
            </a:r>
          </a:p>
          <a:p>
            <a:endParaRPr lang="en-US" b="1" dirty="0">
              <a:solidFill>
                <a:srgbClr val="4B2A8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09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what you know about assembly, what is a function name, really?</a:t>
            </a:r>
          </a:p>
          <a:p>
            <a:pPr lvl="1"/>
            <a:r>
              <a:rPr lang="en-US" dirty="0"/>
              <a:t>Can use pointers that store addresses of functions!</a:t>
            </a:r>
          </a:p>
          <a:p>
            <a:pPr lvl="3"/>
            <a:endParaRPr lang="en-US" dirty="0"/>
          </a:p>
          <a:p>
            <a:r>
              <a:rPr lang="en-US" dirty="0"/>
              <a:t>Generic format: </a:t>
            </a:r>
            <a:br>
              <a:rPr lang="en-US" dirty="0"/>
            </a:br>
            <a:r>
              <a:rPr lang="en-US" dirty="0"/>
              <a:t>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Looks like a function prototype with extra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in front of name</a:t>
            </a:r>
          </a:p>
          <a:p>
            <a:pPr lvl="1"/>
            <a:r>
              <a:rPr lang="en-US" dirty="0"/>
              <a:t>Why are parentheses around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 name)</a:t>
            </a:r>
            <a:r>
              <a:rPr lang="en-US" dirty="0"/>
              <a:t> needed?</a:t>
            </a:r>
          </a:p>
          <a:p>
            <a:pPr lvl="3"/>
            <a:endParaRPr lang="en-US" dirty="0"/>
          </a:p>
          <a:p>
            <a:r>
              <a:rPr lang="en-US" dirty="0"/>
              <a:t>Using the function:</a:t>
            </a:r>
          </a:p>
          <a:p>
            <a:pPr lvl="1"/>
            <a:r>
              <a:rPr lang="en-US" dirty="0"/>
              <a:t>Calls the pointed-to function with the given arguments and return the return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383280"/>
            <a:ext cx="69494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returnType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name)(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…,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65912" y="4983480"/>
            <a:ext cx="42976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(*name)(arg1, …,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3AC2C0A-359A-4BB1-AA6C-DFD1F3A6CBB0}"/>
                  </a:ext>
                </a:extLst>
              </p14:cNvPr>
              <p14:cNvContentPartPr/>
              <p14:nvPr/>
            </p14:nvContentPartPr>
            <p14:xfrm>
              <a:off x="3330480" y="379614"/>
              <a:ext cx="5508720" cy="47077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3AC2C0A-359A-4BB1-AA6C-DFD1F3A6CB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21120" y="370254"/>
                <a:ext cx="5527440" cy="472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90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map()</a:t>
            </a:r>
            <a:r>
              <a:rPr lang="en-US" dirty="0"/>
              <a:t> performs operation on each element of an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011680"/>
            <a:ext cx="7680960" cy="42976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LEN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perform operation pointed to on each array element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(*op)(a[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dereference function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[LEN]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pointer called 'op'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op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name returns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(like array)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LEN, op);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491898" y="4096223"/>
            <a:ext cx="2461950" cy="436006"/>
            <a:chOff x="2604657" y="3863460"/>
            <a:chExt cx="2461950" cy="436006"/>
          </a:xfrm>
        </p:grpSpPr>
        <p:sp>
          <p:nvSpPr>
            <p:cNvPr id="8" name="TextBox 7"/>
            <p:cNvSpPr txBox="1"/>
            <p:nvPr/>
          </p:nvSpPr>
          <p:spPr>
            <a:xfrm>
              <a:off x="2963487" y="3930134"/>
              <a:ext cx="2103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dereference</a:t>
              </a:r>
            </a:p>
          </p:txBody>
        </p:sp>
        <p:cxnSp>
          <p:nvCxnSpPr>
            <p:cNvPr id="10" name="Straight Arrow Connector 9"/>
            <p:cNvCxnSpPr>
              <a:stCxn id="8" idx="1"/>
            </p:cNvCxnSpPr>
            <p:nvPr/>
          </p:nvCxnSpPr>
          <p:spPr bwMode="auto">
            <a:xfrm flipH="1" flipV="1">
              <a:off x="2604657" y="3863460"/>
              <a:ext cx="358830" cy="25134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3388400" y="4966892"/>
            <a:ext cx="4104888" cy="369332"/>
            <a:chOff x="3936078" y="4741436"/>
            <a:chExt cx="4104888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120726" y="4741436"/>
              <a:ext cx="192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definition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3936078" y="4971316"/>
              <a:ext cx="2184648" cy="139452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2611928" y="5701157"/>
            <a:ext cx="4467207" cy="369332"/>
            <a:chOff x="2515986" y="5231476"/>
            <a:chExt cx="4467207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4880073" y="5231476"/>
              <a:ext cx="2103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assignment</a:t>
              </a:r>
            </a:p>
          </p:txBody>
        </p:sp>
        <p:cxnSp>
          <p:nvCxnSpPr>
            <p:cNvPr id="20" name="Straight Arrow Connector 19"/>
            <p:cNvCxnSpPr>
              <a:stCxn id="7" idx="1"/>
            </p:cNvCxnSpPr>
            <p:nvPr/>
          </p:nvCxnSpPr>
          <p:spPr bwMode="auto">
            <a:xfrm flipH="1" flipV="1">
              <a:off x="2515986" y="5231476"/>
              <a:ext cx="2364087" cy="184666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731520" y="630936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236622" y="2411528"/>
            <a:ext cx="2710346" cy="1029103"/>
            <a:chOff x="4885466" y="3975854"/>
            <a:chExt cx="2710346" cy="1029103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flipH="1">
              <a:off x="4885466" y="4260890"/>
              <a:ext cx="744660" cy="744067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5584132" y="3975854"/>
              <a:ext cx="2011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parameter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3E829FB-F9E6-4123-B73B-D04AC079B6AF}"/>
                  </a:ext>
                </a:extLst>
              </p14:cNvPr>
              <p14:cNvContentPartPr/>
              <p14:nvPr/>
            </p14:nvContentPartPr>
            <p14:xfrm>
              <a:off x="36000" y="2410920"/>
              <a:ext cx="6246360" cy="40874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3E829FB-F9E6-4123-B73B-D04AC079B6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40" y="2401560"/>
                <a:ext cx="6265080" cy="410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92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dirty="0"/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dirty="0"/>
              <a:t>Function Pointers</a:t>
            </a:r>
          </a:p>
          <a:p>
            <a:r>
              <a:rPr lang="en-US" b="1" dirty="0">
                <a:solidFill>
                  <a:srgbClr val="4B2A85"/>
                </a:solidFill>
              </a:rPr>
              <a:t>Heap-allocated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753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Allocation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So far, we have seen two kinds of memory allocation: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46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651760"/>
            <a:ext cx="4389120" cy="1828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global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"count = %d\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,counter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2011680"/>
            <a:ext cx="4389120" cy="24688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a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local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foo(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local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 = %d\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" y="4572000"/>
            <a:ext cx="438912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1pPr>
            <a:lvl2pPr marL="649224" indent="-28575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2pPr>
            <a:lvl3pPr marL="914400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3pPr>
            <a:lvl4pPr marL="117043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4pPr>
            <a:lvl5pPr marL="144475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/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b="1" i="1" kern="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statically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-allocated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Allocated when program is loaded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Deallocated when process gets reaped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63440" y="4572000"/>
            <a:ext cx="438912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1pPr>
            <a:lvl2pPr marL="649224" indent="-28575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2pPr>
            <a:lvl3pPr marL="914400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3pPr>
            <a:lvl4pPr marL="117043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4pPr>
            <a:lvl5pPr marL="144475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/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US" b="1" i="1" kern="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automatically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-allocated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Allocated when function is called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Deallocated when function returns</a:t>
            </a:r>
          </a:p>
        </p:txBody>
      </p:sp>
    </p:spTree>
    <p:extLst>
      <p:ext uri="{BB962C8B-B14F-4D97-AF65-F5344CB8AC3E}">
        <p14:creationId xmlns:p14="http://schemas.microsoft.com/office/powerpoint/2010/main" val="19411110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017520"/>
          </a:xfrm>
        </p:spPr>
        <p:txBody>
          <a:bodyPr/>
          <a:lstStyle/>
          <a:p>
            <a:r>
              <a:rPr lang="en-US" dirty="0"/>
              <a:t>Situations where static and automatic allocation aren’t sufficient:</a:t>
            </a:r>
          </a:p>
          <a:p>
            <a:pPr lvl="1"/>
            <a:r>
              <a:rPr lang="en-US" dirty="0"/>
              <a:t>We need memory that persists across multiple function calls but not the whole lifetime of the program</a:t>
            </a:r>
          </a:p>
          <a:p>
            <a:pPr lvl="1"/>
            <a:r>
              <a:rPr lang="en-US" dirty="0"/>
              <a:t>We need more memory than can fit on the Stack</a:t>
            </a:r>
          </a:p>
          <a:p>
            <a:pPr lvl="1"/>
            <a:r>
              <a:rPr lang="en-US" dirty="0"/>
              <a:t>We need memory whose size is not known in advance to the caller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47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2011680" y="4389120"/>
            <a:ext cx="5120640" cy="21031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is pseudo-C code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filename)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GetFileSize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buffer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AllocateMem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(size);</a:t>
            </a:r>
          </a:p>
          <a:p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ReadFileIntoBuffer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buffer);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buffer;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4B94C94-7A26-443C-9DFB-DD02635AEA8C}"/>
                  </a:ext>
                </a:extLst>
              </p14:cNvPr>
              <p14:cNvContentPartPr/>
              <p14:nvPr/>
            </p14:nvContentPartPr>
            <p14:xfrm>
              <a:off x="1870440" y="2758280"/>
              <a:ext cx="6752800" cy="13146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4B94C94-7A26-443C-9DFB-DD02635AEA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1080" y="2748921"/>
                <a:ext cx="6771520" cy="133331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72721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want is </a:t>
            </a:r>
            <a:r>
              <a:rPr lang="en-US" b="1" i="1" dirty="0">
                <a:solidFill>
                  <a:srgbClr val="0066FF"/>
                </a:solidFill>
              </a:rPr>
              <a:t>dynamically</a:t>
            </a:r>
            <a:r>
              <a:rPr lang="en-US" dirty="0"/>
              <a:t>-allocated memory</a:t>
            </a:r>
          </a:p>
          <a:p>
            <a:pPr lvl="1"/>
            <a:r>
              <a:rPr lang="en-US" dirty="0"/>
              <a:t>Your program explicitly requests a new block of memory</a:t>
            </a:r>
          </a:p>
          <a:p>
            <a:pPr lvl="2"/>
            <a:r>
              <a:rPr lang="en-US" dirty="0"/>
              <a:t>The language allocates it at runtime, perhaps with help from OS</a:t>
            </a:r>
          </a:p>
          <a:p>
            <a:pPr lvl="1"/>
            <a:r>
              <a:rPr lang="en-US" dirty="0"/>
              <a:t>Dynamically-allocated memory persists until either:</a:t>
            </a:r>
          </a:p>
          <a:p>
            <a:pPr lvl="2"/>
            <a:r>
              <a:rPr lang="en-US" dirty="0"/>
              <a:t>Your code explicitly deallocated it (</a:t>
            </a:r>
            <a:r>
              <a:rPr lang="en-US" i="1" u="sng" dirty="0"/>
              <a:t>manual</a:t>
            </a:r>
            <a:r>
              <a:rPr lang="en-US" i="1" dirty="0"/>
              <a:t> memory management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 garbage collector collects it (</a:t>
            </a:r>
            <a:r>
              <a:rPr lang="en-US" i="1" u="sng" dirty="0"/>
              <a:t>automatic</a:t>
            </a:r>
            <a:r>
              <a:rPr lang="en-US" i="1" dirty="0"/>
              <a:t> memory management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C requires you to manually manage memory</a:t>
            </a:r>
          </a:p>
          <a:p>
            <a:pPr lvl="1"/>
            <a:r>
              <a:rPr lang="en-US" dirty="0"/>
              <a:t>Gives you more control, but causes headaches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147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474720"/>
          </a:xfrm>
        </p:spPr>
        <p:txBody>
          <a:bodyPr/>
          <a:lstStyle/>
          <a:p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solidFill>
                  <a:srgbClr val="00CC99"/>
                </a:solidFill>
              </a:rPr>
              <a:t> </a:t>
            </a:r>
            <a:r>
              <a:rPr lang="en-US" dirty="0"/>
              <a:t>is a memory location that is </a:t>
            </a:r>
            <a:r>
              <a:rPr lang="en-US" dirty="0">
                <a:solidFill>
                  <a:srgbClr val="0066FF"/>
                </a:solidFill>
              </a:rPr>
              <a:t>guaranteed to be invalid</a:t>
            </a:r>
          </a:p>
          <a:p>
            <a:pPr lvl="1"/>
            <a:r>
              <a:rPr lang="en-US" dirty="0"/>
              <a:t>In C on Linux, </a:t>
            </a:r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solidFill>
                  <a:srgbClr val="00CC99"/>
                </a:solidFill>
              </a:rPr>
              <a:t> </a:t>
            </a:r>
            <a:r>
              <a:rPr lang="en-US" dirty="0"/>
              <a:t>is </a:t>
            </a:r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0x0</a:t>
            </a:r>
            <a:r>
              <a:rPr lang="en-US" dirty="0">
                <a:solidFill>
                  <a:srgbClr val="00CC99"/>
                </a:solidFill>
              </a:rPr>
              <a:t> </a:t>
            </a:r>
            <a:r>
              <a:rPr lang="en-US" dirty="0"/>
              <a:t>and an attempt to dereference </a:t>
            </a:r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solidFill>
                  <a:srgbClr val="00CC99"/>
                </a:solidFill>
              </a:rPr>
              <a:t> </a:t>
            </a:r>
            <a:r>
              <a:rPr lang="en-US" i="1" dirty="0"/>
              <a:t>causes a segmentation fault</a:t>
            </a:r>
          </a:p>
          <a:p>
            <a:r>
              <a:rPr lang="en-US" dirty="0"/>
              <a:t>Useful as an indicator of an uninitialized (or currently unused) pointer or allocation error</a:t>
            </a:r>
          </a:p>
          <a:p>
            <a:pPr lvl="1"/>
            <a:r>
              <a:rPr lang="en-US" dirty="0"/>
              <a:t>It’s better to cause a </a:t>
            </a:r>
            <a:r>
              <a:rPr lang="en-US" dirty="0" err="1"/>
              <a:t>segfault</a:t>
            </a:r>
            <a:r>
              <a:rPr lang="en-US" dirty="0"/>
              <a:t> than to allow the corruption of memory!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49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0" y="5120640"/>
            <a:ext cx="5486400" cy="12801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 = 1;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causes a segmentation fault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5120640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segfault.c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0A6671A-D0EC-45A4-B0DD-356114400B4A}"/>
                  </a:ext>
                </a:extLst>
              </p14:cNvPr>
              <p14:cNvContentPartPr/>
              <p14:nvPr/>
            </p14:nvContentPartPr>
            <p14:xfrm>
              <a:off x="643280" y="3872480"/>
              <a:ext cx="199440" cy="2926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0A6671A-D0EC-45A4-B0DD-356114400B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3920" y="3863120"/>
                <a:ext cx="218160" cy="31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088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Pointer Arithmetic</a:t>
            </a:r>
            <a:endParaRPr lang="en-US" dirty="0"/>
          </a:p>
          <a:p>
            <a:r>
              <a:rPr lang="en-US" dirty="0"/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dirty="0"/>
              <a:t>Function Pointers</a:t>
            </a:r>
          </a:p>
          <a:p>
            <a:r>
              <a:rPr lang="en-US" dirty="0"/>
              <a:t>Heap-allocated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738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657600"/>
          </a:xfrm>
        </p:spPr>
        <p:txBody>
          <a:bodyPr/>
          <a:lstStyle/>
          <a:p>
            <a:r>
              <a:rPr lang="en-US" dirty="0"/>
              <a:t>General usage: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allocates a block of memory of the requested size</a:t>
            </a:r>
          </a:p>
          <a:p>
            <a:pPr lvl="1"/>
            <a:r>
              <a:rPr lang="en-US" dirty="0"/>
              <a:t>Returns a pointer to the first byte of that memory</a:t>
            </a:r>
          </a:p>
          <a:p>
            <a:pPr lvl="2"/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returns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if the memory allocation failed!</a:t>
            </a:r>
          </a:p>
          <a:p>
            <a:pPr lvl="1"/>
            <a:r>
              <a:rPr lang="en-US" dirty="0"/>
              <a:t>You should assume that the memory initially contains garbage</a:t>
            </a:r>
          </a:p>
          <a:p>
            <a:pPr lvl="1"/>
            <a:r>
              <a:rPr lang="en-US" dirty="0"/>
              <a:t>You’ll typically use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to calculate the size you need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50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3017520" y="1371600"/>
            <a:ext cx="5852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size in bytes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5029200"/>
            <a:ext cx="6583680" cy="1645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10-float array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stuff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4F0AFD9-50A5-489A-8376-5210FED0F7E4}"/>
                  </a:ext>
                </a:extLst>
              </p14:cNvPr>
              <p14:cNvContentPartPr/>
              <p14:nvPr/>
            </p14:nvContentPartPr>
            <p14:xfrm>
              <a:off x="1852800" y="873360"/>
              <a:ext cx="6891240" cy="5411715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4F0AFD9-50A5-489A-8376-5210FED0F7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43440" y="864000"/>
                <a:ext cx="6909960" cy="543043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24043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657600"/>
          </a:xfrm>
        </p:spPr>
        <p:txBody>
          <a:bodyPr/>
          <a:lstStyle/>
          <a:p>
            <a:r>
              <a:rPr lang="en-US" dirty="0"/>
              <a:t>General usage: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Like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, but also zeros out the block of memory</a:t>
            </a:r>
          </a:p>
          <a:p>
            <a:pPr lvl="1"/>
            <a:r>
              <a:rPr lang="en-US" dirty="0"/>
              <a:t>Helpful when zero-initialization wanted (but don’t use it to mask bugs – fix those)</a:t>
            </a:r>
          </a:p>
          <a:p>
            <a:pPr lvl="1"/>
            <a:r>
              <a:rPr lang="en-US" dirty="0"/>
              <a:t>Slightly slower; but useful for non-performance-critical code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/>
              <a:t> are found in 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51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1828800"/>
            <a:ext cx="74980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num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 per element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5029200"/>
            <a:ext cx="6583680" cy="1645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10-double array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stuff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723BA46-99C1-4004-B8AC-054F31441AEA}"/>
                  </a:ext>
                </a:extLst>
              </p14:cNvPr>
              <p14:cNvContentPartPr/>
              <p14:nvPr/>
            </p14:nvContentPartPr>
            <p14:xfrm>
              <a:off x="1127840" y="816678"/>
              <a:ext cx="6860520" cy="34333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723BA46-99C1-4004-B8AC-054F31441A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8480" y="807318"/>
                <a:ext cx="6879240" cy="345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71863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657600"/>
          </a:xfrm>
        </p:spPr>
        <p:txBody>
          <a:bodyPr/>
          <a:lstStyle/>
          <a:p>
            <a:r>
              <a:rPr lang="en-US" dirty="0"/>
              <a:t>Usage: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free(pointer);</a:t>
            </a:r>
          </a:p>
          <a:p>
            <a:pPr lvl="3"/>
            <a:endParaRPr lang="en-US" dirty="0"/>
          </a:p>
          <a:p>
            <a:r>
              <a:rPr lang="en-US" dirty="0"/>
              <a:t>Deallocates the memory pointed-to by the pointer</a:t>
            </a:r>
          </a:p>
          <a:p>
            <a:pPr lvl="1"/>
            <a:r>
              <a:rPr lang="en-US" dirty="0"/>
              <a:t>Pointer </a:t>
            </a:r>
            <a:r>
              <a:rPr lang="en-US" i="1" dirty="0"/>
              <a:t>must</a:t>
            </a:r>
            <a:r>
              <a:rPr lang="en-US" dirty="0"/>
              <a:t> point to the first byte of heap-allocated memory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i.e.</a:t>
            </a:r>
            <a:r>
              <a:rPr lang="en-US" dirty="0"/>
              <a:t> something previously returned by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or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Freed memory becomes eligible for future allocation</a:t>
            </a:r>
          </a:p>
          <a:p>
            <a:pPr lvl="1"/>
            <a:r>
              <a:rPr lang="en-US" dirty="0"/>
              <a:t>Pointer is unaffected by call to free</a:t>
            </a:r>
          </a:p>
          <a:p>
            <a:pPr lvl="2"/>
            <a:r>
              <a:rPr lang="en-US" dirty="0"/>
              <a:t>Defensive programming: can set pointer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after freeing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52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11984" y="1371600"/>
            <a:ext cx="28346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(pointer);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80160" y="5029200"/>
            <a:ext cx="6583680" cy="1645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stuff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OPTIONAL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CD07D98-ECB1-457A-A13C-6523D48BA89A}"/>
                  </a:ext>
                </a:extLst>
              </p14:cNvPr>
              <p14:cNvContentPartPr/>
              <p14:nvPr/>
            </p14:nvContentPartPr>
            <p14:xfrm>
              <a:off x="1174157" y="3013800"/>
              <a:ext cx="7134643" cy="35054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CD07D98-ECB1-457A-A13C-6523D48BA8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4797" y="3004440"/>
                <a:ext cx="7153363" cy="352416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5585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120640" cy="4972050"/>
          </a:xfrm>
        </p:spPr>
        <p:txBody>
          <a:bodyPr/>
          <a:lstStyle/>
          <a:p>
            <a:r>
              <a:rPr lang="en-US" dirty="0"/>
              <a:t>The Heap is a large pool of available memory used to hold dynamically-allocated data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allocates chunks of data in the Heap;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deallocates those chunks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maintains bookkeeping data in the Heap to track allocated blocks</a:t>
            </a:r>
          </a:p>
          <a:p>
            <a:pPr lvl="2"/>
            <a:r>
              <a:rPr lang="en-US" dirty="0"/>
              <a:t>Lab 5 from 351!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53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394960" y="1280160"/>
            <a:ext cx="3566160" cy="5218362"/>
            <a:chOff x="5394960" y="1280160"/>
            <a:chExt cx="3566160" cy="5218362"/>
          </a:xfrm>
        </p:grpSpPr>
        <p:sp>
          <p:nvSpPr>
            <p:cNvPr id="5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4960" y="1280160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325826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512064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06640" y="47548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5358384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E79919BE-58A7-4DA8-AC00-B201D1365E75}"/>
                  </a:ext>
                </a:extLst>
              </p14:cNvPr>
              <p14:cNvContentPartPr/>
              <p14:nvPr/>
            </p14:nvContentPartPr>
            <p14:xfrm>
              <a:off x="1493280" y="2586960"/>
              <a:ext cx="2062080" cy="3070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E79919BE-58A7-4DA8-AC00-B201D1365E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3920" y="2577600"/>
                <a:ext cx="2080800" cy="32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20163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512064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06640" y="47548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560527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1396A38-5EA8-4D30-A6EC-33DB63FD52AA}"/>
                  </a:ext>
                </a:extLst>
              </p14:cNvPr>
              <p14:cNvContentPartPr/>
              <p14:nvPr/>
            </p14:nvContentPartPr>
            <p14:xfrm>
              <a:off x="2645280" y="2373480"/>
              <a:ext cx="2280600" cy="31867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1396A38-5EA8-4D30-A6EC-33DB63FD52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5920" y="2364120"/>
                <a:ext cx="2299320" cy="320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26313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512064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06640" y="47548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290779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46" name="Rectangle 45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" name="Freeform 5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F1659CBB-7EE1-463F-83E2-3C20328D91BF}"/>
                  </a:ext>
                </a:extLst>
              </p14:cNvPr>
              <p14:cNvContentPartPr/>
              <p14:nvPr/>
            </p14:nvContentPartPr>
            <p14:xfrm>
              <a:off x="1918800" y="1894680"/>
              <a:ext cx="2167200" cy="96120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F1659CBB-7EE1-463F-83E2-3C20328D91B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9440" y="1885320"/>
                <a:ext cx="2185920" cy="97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86618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290779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40233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6035040" y="3749040"/>
            <a:ext cx="2926080" cy="2743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58" name="Straight Arrow Connector 5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80" name="Rectangle 79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2" name="Freeform 81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137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31546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84" name="Straight Arrow Connector 83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08" name="Freeform 107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374923" y="3519055"/>
            <a:ext cx="2162726" cy="1446414"/>
          </a:xfrm>
          <a:custGeom>
            <a:avLst/>
            <a:gdLst>
              <a:gd name="connsiteX0" fmla="*/ 2131768 w 2162726"/>
              <a:gd name="connsiteY0" fmla="*/ 0 h 1446414"/>
              <a:gd name="connsiteX1" fmla="*/ 2159477 w 2162726"/>
              <a:gd name="connsiteY1" fmla="*/ 155170 h 1446414"/>
              <a:gd name="connsiteX2" fmla="*/ 2054182 w 2162726"/>
              <a:gd name="connsiteY2" fmla="*/ 293716 h 1446414"/>
              <a:gd name="connsiteX3" fmla="*/ 2026473 w 2162726"/>
              <a:gd name="connsiteY3" fmla="*/ 299258 h 1446414"/>
              <a:gd name="connsiteX4" fmla="*/ 1993222 w 2162726"/>
              <a:gd name="connsiteY4" fmla="*/ 304800 h 1446414"/>
              <a:gd name="connsiteX5" fmla="*/ 1926721 w 2162726"/>
              <a:gd name="connsiteY5" fmla="*/ 315883 h 1446414"/>
              <a:gd name="connsiteX6" fmla="*/ 1810342 w 2162726"/>
              <a:gd name="connsiteY6" fmla="*/ 321425 h 1446414"/>
              <a:gd name="connsiteX7" fmla="*/ 1306037 w 2162726"/>
              <a:gd name="connsiteY7" fmla="*/ 315883 h 1446414"/>
              <a:gd name="connsiteX8" fmla="*/ 1267244 w 2162726"/>
              <a:gd name="connsiteY8" fmla="*/ 310341 h 1446414"/>
              <a:gd name="connsiteX9" fmla="*/ 1123157 w 2162726"/>
              <a:gd name="connsiteY9" fmla="*/ 304800 h 1446414"/>
              <a:gd name="connsiteX10" fmla="*/ 973528 w 2162726"/>
              <a:gd name="connsiteY10" fmla="*/ 293716 h 1446414"/>
              <a:gd name="connsiteX11" fmla="*/ 751855 w 2162726"/>
              <a:gd name="connsiteY11" fmla="*/ 288174 h 1446414"/>
              <a:gd name="connsiteX12" fmla="*/ 618852 w 2162726"/>
              <a:gd name="connsiteY12" fmla="*/ 293716 h 1446414"/>
              <a:gd name="connsiteX13" fmla="*/ 552350 w 2162726"/>
              <a:gd name="connsiteY13" fmla="*/ 304800 h 1446414"/>
              <a:gd name="connsiteX14" fmla="*/ 435972 w 2162726"/>
              <a:gd name="connsiteY14" fmla="*/ 315883 h 1446414"/>
              <a:gd name="connsiteX15" fmla="*/ 402721 w 2162726"/>
              <a:gd name="connsiteY15" fmla="*/ 326967 h 1446414"/>
              <a:gd name="connsiteX16" fmla="*/ 386095 w 2162726"/>
              <a:gd name="connsiteY16" fmla="*/ 332509 h 1446414"/>
              <a:gd name="connsiteX17" fmla="*/ 352844 w 2162726"/>
              <a:gd name="connsiteY17" fmla="*/ 349134 h 1446414"/>
              <a:gd name="connsiteX18" fmla="*/ 325135 w 2162726"/>
              <a:gd name="connsiteY18" fmla="*/ 365760 h 1446414"/>
              <a:gd name="connsiteX19" fmla="*/ 297426 w 2162726"/>
              <a:gd name="connsiteY19" fmla="*/ 376843 h 1446414"/>
              <a:gd name="connsiteX20" fmla="*/ 242008 w 2162726"/>
              <a:gd name="connsiteY20" fmla="*/ 415636 h 1446414"/>
              <a:gd name="connsiteX21" fmla="*/ 147797 w 2162726"/>
              <a:gd name="connsiteY21" fmla="*/ 476596 h 1446414"/>
              <a:gd name="connsiteX22" fmla="*/ 103462 w 2162726"/>
              <a:gd name="connsiteY22" fmla="*/ 520930 h 1446414"/>
              <a:gd name="connsiteX23" fmla="*/ 92379 w 2162726"/>
              <a:gd name="connsiteY23" fmla="*/ 537556 h 1446414"/>
              <a:gd name="connsiteX24" fmla="*/ 64670 w 2162726"/>
              <a:gd name="connsiteY24" fmla="*/ 576349 h 1446414"/>
              <a:gd name="connsiteX25" fmla="*/ 53586 w 2162726"/>
              <a:gd name="connsiteY25" fmla="*/ 598516 h 1446414"/>
              <a:gd name="connsiteX26" fmla="*/ 36961 w 2162726"/>
              <a:gd name="connsiteY26" fmla="*/ 626225 h 1446414"/>
              <a:gd name="connsiteX27" fmla="*/ 20335 w 2162726"/>
              <a:gd name="connsiteY27" fmla="*/ 692727 h 1446414"/>
              <a:gd name="connsiteX28" fmla="*/ 9252 w 2162726"/>
              <a:gd name="connsiteY28" fmla="*/ 731520 h 1446414"/>
              <a:gd name="connsiteX29" fmla="*/ 9252 w 2162726"/>
              <a:gd name="connsiteY29" fmla="*/ 1036320 h 1446414"/>
              <a:gd name="connsiteX30" fmla="*/ 20335 w 2162726"/>
              <a:gd name="connsiteY30" fmla="*/ 1202574 h 1446414"/>
              <a:gd name="connsiteX31" fmla="*/ 36961 w 2162726"/>
              <a:gd name="connsiteY31" fmla="*/ 1263534 h 1446414"/>
              <a:gd name="connsiteX32" fmla="*/ 42502 w 2162726"/>
              <a:gd name="connsiteY32" fmla="*/ 1291243 h 1446414"/>
              <a:gd name="connsiteX33" fmla="*/ 59128 w 2162726"/>
              <a:gd name="connsiteY33" fmla="*/ 1313410 h 1446414"/>
              <a:gd name="connsiteX34" fmla="*/ 81295 w 2162726"/>
              <a:gd name="connsiteY34" fmla="*/ 1357745 h 1446414"/>
              <a:gd name="connsiteX35" fmla="*/ 86837 w 2162726"/>
              <a:gd name="connsiteY35" fmla="*/ 1374370 h 1446414"/>
              <a:gd name="connsiteX36" fmla="*/ 109004 w 2162726"/>
              <a:gd name="connsiteY36" fmla="*/ 1390996 h 1446414"/>
              <a:gd name="connsiteX37" fmla="*/ 169964 w 2162726"/>
              <a:gd name="connsiteY37" fmla="*/ 1413163 h 1446414"/>
              <a:gd name="connsiteX38" fmla="*/ 225382 w 2162726"/>
              <a:gd name="connsiteY38" fmla="*/ 1424247 h 1446414"/>
              <a:gd name="connsiteX39" fmla="*/ 297426 w 2162726"/>
              <a:gd name="connsiteY39" fmla="*/ 1424247 h 1446414"/>
              <a:gd name="connsiteX40" fmla="*/ 319593 w 2162726"/>
              <a:gd name="connsiteY40" fmla="*/ 1429789 h 1446414"/>
              <a:gd name="connsiteX41" fmla="*/ 319593 w 2162726"/>
              <a:gd name="connsiteY41" fmla="*/ 1446414 h 144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2726" h="1446414">
                <a:moveTo>
                  <a:pt x="2131768" y="0"/>
                </a:moveTo>
                <a:cubicBezTo>
                  <a:pt x="2141004" y="51723"/>
                  <a:pt x="2172896" y="104371"/>
                  <a:pt x="2159477" y="155170"/>
                </a:cubicBezTo>
                <a:cubicBezTo>
                  <a:pt x="2144663" y="211252"/>
                  <a:pt x="2093526" y="251093"/>
                  <a:pt x="2054182" y="293716"/>
                </a:cubicBezTo>
                <a:cubicBezTo>
                  <a:pt x="2047793" y="300637"/>
                  <a:pt x="2035740" y="297573"/>
                  <a:pt x="2026473" y="299258"/>
                </a:cubicBezTo>
                <a:cubicBezTo>
                  <a:pt x="2015418" y="301268"/>
                  <a:pt x="2004277" y="302790"/>
                  <a:pt x="1993222" y="304800"/>
                </a:cubicBezTo>
                <a:cubicBezTo>
                  <a:pt x="1968493" y="309296"/>
                  <a:pt x="1952944" y="314010"/>
                  <a:pt x="1926721" y="315883"/>
                </a:cubicBezTo>
                <a:cubicBezTo>
                  <a:pt x="1887983" y="318650"/>
                  <a:pt x="1849135" y="319578"/>
                  <a:pt x="1810342" y="321425"/>
                </a:cubicBezTo>
                <a:lnTo>
                  <a:pt x="1306037" y="315883"/>
                </a:lnTo>
                <a:cubicBezTo>
                  <a:pt x="1292977" y="315616"/>
                  <a:pt x="1280282" y="311131"/>
                  <a:pt x="1267244" y="310341"/>
                </a:cubicBezTo>
                <a:cubicBezTo>
                  <a:pt x="1219268" y="307434"/>
                  <a:pt x="1171145" y="307516"/>
                  <a:pt x="1123157" y="304800"/>
                </a:cubicBezTo>
                <a:cubicBezTo>
                  <a:pt x="1073224" y="301974"/>
                  <a:pt x="1023525" y="294966"/>
                  <a:pt x="973528" y="293716"/>
                </a:cubicBezTo>
                <a:lnTo>
                  <a:pt x="751855" y="288174"/>
                </a:lnTo>
                <a:cubicBezTo>
                  <a:pt x="707521" y="290021"/>
                  <a:pt x="663072" y="290031"/>
                  <a:pt x="618852" y="293716"/>
                </a:cubicBezTo>
                <a:cubicBezTo>
                  <a:pt x="596457" y="295582"/>
                  <a:pt x="574746" y="302934"/>
                  <a:pt x="552350" y="304800"/>
                </a:cubicBezTo>
                <a:cubicBezTo>
                  <a:pt x="469178" y="311730"/>
                  <a:pt x="507956" y="307884"/>
                  <a:pt x="435972" y="315883"/>
                </a:cubicBezTo>
                <a:lnTo>
                  <a:pt x="402721" y="326967"/>
                </a:lnTo>
                <a:cubicBezTo>
                  <a:pt x="397179" y="328814"/>
                  <a:pt x="390956" y="329269"/>
                  <a:pt x="386095" y="332509"/>
                </a:cubicBezTo>
                <a:cubicBezTo>
                  <a:pt x="338444" y="364276"/>
                  <a:pt x="398739" y="326186"/>
                  <a:pt x="352844" y="349134"/>
                </a:cubicBezTo>
                <a:cubicBezTo>
                  <a:pt x="343210" y="353951"/>
                  <a:pt x="334769" y="360943"/>
                  <a:pt x="325135" y="365760"/>
                </a:cubicBezTo>
                <a:cubicBezTo>
                  <a:pt x="316237" y="370209"/>
                  <a:pt x="306159" y="372080"/>
                  <a:pt x="297426" y="376843"/>
                </a:cubicBezTo>
                <a:cubicBezTo>
                  <a:pt x="236315" y="410175"/>
                  <a:pt x="288820" y="386828"/>
                  <a:pt x="242008" y="415636"/>
                </a:cubicBezTo>
                <a:cubicBezTo>
                  <a:pt x="205563" y="438064"/>
                  <a:pt x="178617" y="445777"/>
                  <a:pt x="147797" y="476596"/>
                </a:cubicBezTo>
                <a:cubicBezTo>
                  <a:pt x="133019" y="491374"/>
                  <a:pt x="115054" y="503540"/>
                  <a:pt x="103462" y="520930"/>
                </a:cubicBezTo>
                <a:cubicBezTo>
                  <a:pt x="99768" y="526472"/>
                  <a:pt x="96250" y="532136"/>
                  <a:pt x="92379" y="537556"/>
                </a:cubicBezTo>
                <a:cubicBezTo>
                  <a:pt x="83870" y="549469"/>
                  <a:pt x="72141" y="563274"/>
                  <a:pt x="64670" y="576349"/>
                </a:cubicBezTo>
                <a:cubicBezTo>
                  <a:pt x="60571" y="583522"/>
                  <a:pt x="57598" y="591294"/>
                  <a:pt x="53586" y="598516"/>
                </a:cubicBezTo>
                <a:cubicBezTo>
                  <a:pt x="48355" y="607932"/>
                  <a:pt x="41418" y="616419"/>
                  <a:pt x="36961" y="626225"/>
                </a:cubicBezTo>
                <a:cubicBezTo>
                  <a:pt x="23734" y="655324"/>
                  <a:pt x="26441" y="662197"/>
                  <a:pt x="20335" y="692727"/>
                </a:cubicBezTo>
                <a:cubicBezTo>
                  <a:pt x="16857" y="710117"/>
                  <a:pt x="14531" y="715679"/>
                  <a:pt x="9252" y="731520"/>
                </a:cubicBezTo>
                <a:cubicBezTo>
                  <a:pt x="-6668" y="858872"/>
                  <a:pt x="1095" y="779351"/>
                  <a:pt x="9252" y="1036320"/>
                </a:cubicBezTo>
                <a:cubicBezTo>
                  <a:pt x="9409" y="1041262"/>
                  <a:pt x="18813" y="1191411"/>
                  <a:pt x="20335" y="1202574"/>
                </a:cubicBezTo>
                <a:cubicBezTo>
                  <a:pt x="28442" y="1262026"/>
                  <a:pt x="28286" y="1228834"/>
                  <a:pt x="36961" y="1263534"/>
                </a:cubicBezTo>
                <a:cubicBezTo>
                  <a:pt x="39245" y="1272672"/>
                  <a:pt x="38677" y="1282636"/>
                  <a:pt x="42502" y="1291243"/>
                </a:cubicBezTo>
                <a:cubicBezTo>
                  <a:pt x="46253" y="1299683"/>
                  <a:pt x="54474" y="1305432"/>
                  <a:pt x="59128" y="1313410"/>
                </a:cubicBezTo>
                <a:cubicBezTo>
                  <a:pt x="67453" y="1327682"/>
                  <a:pt x="76070" y="1342070"/>
                  <a:pt x="81295" y="1357745"/>
                </a:cubicBezTo>
                <a:cubicBezTo>
                  <a:pt x="83142" y="1363287"/>
                  <a:pt x="83097" y="1369882"/>
                  <a:pt x="86837" y="1374370"/>
                </a:cubicBezTo>
                <a:cubicBezTo>
                  <a:pt x="92750" y="1381466"/>
                  <a:pt x="101488" y="1385627"/>
                  <a:pt x="109004" y="1390996"/>
                </a:cubicBezTo>
                <a:cubicBezTo>
                  <a:pt x="135298" y="1409778"/>
                  <a:pt x="126043" y="1402183"/>
                  <a:pt x="169964" y="1413163"/>
                </a:cubicBezTo>
                <a:cubicBezTo>
                  <a:pt x="203036" y="1421431"/>
                  <a:pt x="184614" y="1417452"/>
                  <a:pt x="225382" y="1424247"/>
                </a:cubicBezTo>
                <a:cubicBezTo>
                  <a:pt x="266717" y="1417358"/>
                  <a:pt x="253090" y="1416186"/>
                  <a:pt x="297426" y="1424247"/>
                </a:cubicBezTo>
                <a:cubicBezTo>
                  <a:pt x="304920" y="1425610"/>
                  <a:pt x="314207" y="1424403"/>
                  <a:pt x="319593" y="1429789"/>
                </a:cubicBezTo>
                <a:lnTo>
                  <a:pt x="319593" y="1446414"/>
                </a:ln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95394DDD-E737-4129-B5C3-0DD28E042639}"/>
                  </a:ext>
                </a:extLst>
              </p14:cNvPr>
              <p14:cNvContentPartPr/>
              <p14:nvPr/>
            </p14:nvContentPartPr>
            <p14:xfrm>
              <a:off x="5162400" y="3485160"/>
              <a:ext cx="938880" cy="64512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95394DDD-E737-4129-B5C3-0DD28E0426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53040" y="3475800"/>
                <a:ext cx="957600" cy="66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7567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381304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08" name="Freeform 107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374923" y="3519055"/>
            <a:ext cx="2162726" cy="1446414"/>
          </a:xfrm>
          <a:custGeom>
            <a:avLst/>
            <a:gdLst>
              <a:gd name="connsiteX0" fmla="*/ 2131768 w 2162726"/>
              <a:gd name="connsiteY0" fmla="*/ 0 h 1446414"/>
              <a:gd name="connsiteX1" fmla="*/ 2159477 w 2162726"/>
              <a:gd name="connsiteY1" fmla="*/ 155170 h 1446414"/>
              <a:gd name="connsiteX2" fmla="*/ 2054182 w 2162726"/>
              <a:gd name="connsiteY2" fmla="*/ 293716 h 1446414"/>
              <a:gd name="connsiteX3" fmla="*/ 2026473 w 2162726"/>
              <a:gd name="connsiteY3" fmla="*/ 299258 h 1446414"/>
              <a:gd name="connsiteX4" fmla="*/ 1993222 w 2162726"/>
              <a:gd name="connsiteY4" fmla="*/ 304800 h 1446414"/>
              <a:gd name="connsiteX5" fmla="*/ 1926721 w 2162726"/>
              <a:gd name="connsiteY5" fmla="*/ 315883 h 1446414"/>
              <a:gd name="connsiteX6" fmla="*/ 1810342 w 2162726"/>
              <a:gd name="connsiteY6" fmla="*/ 321425 h 1446414"/>
              <a:gd name="connsiteX7" fmla="*/ 1306037 w 2162726"/>
              <a:gd name="connsiteY7" fmla="*/ 315883 h 1446414"/>
              <a:gd name="connsiteX8" fmla="*/ 1267244 w 2162726"/>
              <a:gd name="connsiteY8" fmla="*/ 310341 h 1446414"/>
              <a:gd name="connsiteX9" fmla="*/ 1123157 w 2162726"/>
              <a:gd name="connsiteY9" fmla="*/ 304800 h 1446414"/>
              <a:gd name="connsiteX10" fmla="*/ 973528 w 2162726"/>
              <a:gd name="connsiteY10" fmla="*/ 293716 h 1446414"/>
              <a:gd name="connsiteX11" fmla="*/ 751855 w 2162726"/>
              <a:gd name="connsiteY11" fmla="*/ 288174 h 1446414"/>
              <a:gd name="connsiteX12" fmla="*/ 618852 w 2162726"/>
              <a:gd name="connsiteY12" fmla="*/ 293716 h 1446414"/>
              <a:gd name="connsiteX13" fmla="*/ 552350 w 2162726"/>
              <a:gd name="connsiteY13" fmla="*/ 304800 h 1446414"/>
              <a:gd name="connsiteX14" fmla="*/ 435972 w 2162726"/>
              <a:gd name="connsiteY14" fmla="*/ 315883 h 1446414"/>
              <a:gd name="connsiteX15" fmla="*/ 402721 w 2162726"/>
              <a:gd name="connsiteY15" fmla="*/ 326967 h 1446414"/>
              <a:gd name="connsiteX16" fmla="*/ 386095 w 2162726"/>
              <a:gd name="connsiteY16" fmla="*/ 332509 h 1446414"/>
              <a:gd name="connsiteX17" fmla="*/ 352844 w 2162726"/>
              <a:gd name="connsiteY17" fmla="*/ 349134 h 1446414"/>
              <a:gd name="connsiteX18" fmla="*/ 325135 w 2162726"/>
              <a:gd name="connsiteY18" fmla="*/ 365760 h 1446414"/>
              <a:gd name="connsiteX19" fmla="*/ 297426 w 2162726"/>
              <a:gd name="connsiteY19" fmla="*/ 376843 h 1446414"/>
              <a:gd name="connsiteX20" fmla="*/ 242008 w 2162726"/>
              <a:gd name="connsiteY20" fmla="*/ 415636 h 1446414"/>
              <a:gd name="connsiteX21" fmla="*/ 147797 w 2162726"/>
              <a:gd name="connsiteY21" fmla="*/ 476596 h 1446414"/>
              <a:gd name="connsiteX22" fmla="*/ 103462 w 2162726"/>
              <a:gd name="connsiteY22" fmla="*/ 520930 h 1446414"/>
              <a:gd name="connsiteX23" fmla="*/ 92379 w 2162726"/>
              <a:gd name="connsiteY23" fmla="*/ 537556 h 1446414"/>
              <a:gd name="connsiteX24" fmla="*/ 64670 w 2162726"/>
              <a:gd name="connsiteY24" fmla="*/ 576349 h 1446414"/>
              <a:gd name="connsiteX25" fmla="*/ 53586 w 2162726"/>
              <a:gd name="connsiteY25" fmla="*/ 598516 h 1446414"/>
              <a:gd name="connsiteX26" fmla="*/ 36961 w 2162726"/>
              <a:gd name="connsiteY26" fmla="*/ 626225 h 1446414"/>
              <a:gd name="connsiteX27" fmla="*/ 20335 w 2162726"/>
              <a:gd name="connsiteY27" fmla="*/ 692727 h 1446414"/>
              <a:gd name="connsiteX28" fmla="*/ 9252 w 2162726"/>
              <a:gd name="connsiteY28" fmla="*/ 731520 h 1446414"/>
              <a:gd name="connsiteX29" fmla="*/ 9252 w 2162726"/>
              <a:gd name="connsiteY29" fmla="*/ 1036320 h 1446414"/>
              <a:gd name="connsiteX30" fmla="*/ 20335 w 2162726"/>
              <a:gd name="connsiteY30" fmla="*/ 1202574 h 1446414"/>
              <a:gd name="connsiteX31" fmla="*/ 36961 w 2162726"/>
              <a:gd name="connsiteY31" fmla="*/ 1263534 h 1446414"/>
              <a:gd name="connsiteX32" fmla="*/ 42502 w 2162726"/>
              <a:gd name="connsiteY32" fmla="*/ 1291243 h 1446414"/>
              <a:gd name="connsiteX33" fmla="*/ 59128 w 2162726"/>
              <a:gd name="connsiteY33" fmla="*/ 1313410 h 1446414"/>
              <a:gd name="connsiteX34" fmla="*/ 81295 w 2162726"/>
              <a:gd name="connsiteY34" fmla="*/ 1357745 h 1446414"/>
              <a:gd name="connsiteX35" fmla="*/ 86837 w 2162726"/>
              <a:gd name="connsiteY35" fmla="*/ 1374370 h 1446414"/>
              <a:gd name="connsiteX36" fmla="*/ 109004 w 2162726"/>
              <a:gd name="connsiteY36" fmla="*/ 1390996 h 1446414"/>
              <a:gd name="connsiteX37" fmla="*/ 169964 w 2162726"/>
              <a:gd name="connsiteY37" fmla="*/ 1413163 h 1446414"/>
              <a:gd name="connsiteX38" fmla="*/ 225382 w 2162726"/>
              <a:gd name="connsiteY38" fmla="*/ 1424247 h 1446414"/>
              <a:gd name="connsiteX39" fmla="*/ 297426 w 2162726"/>
              <a:gd name="connsiteY39" fmla="*/ 1424247 h 1446414"/>
              <a:gd name="connsiteX40" fmla="*/ 319593 w 2162726"/>
              <a:gd name="connsiteY40" fmla="*/ 1429789 h 1446414"/>
              <a:gd name="connsiteX41" fmla="*/ 319593 w 2162726"/>
              <a:gd name="connsiteY41" fmla="*/ 1446414 h 144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2726" h="1446414">
                <a:moveTo>
                  <a:pt x="2131768" y="0"/>
                </a:moveTo>
                <a:cubicBezTo>
                  <a:pt x="2141004" y="51723"/>
                  <a:pt x="2172896" y="104371"/>
                  <a:pt x="2159477" y="155170"/>
                </a:cubicBezTo>
                <a:cubicBezTo>
                  <a:pt x="2144663" y="211252"/>
                  <a:pt x="2093526" y="251093"/>
                  <a:pt x="2054182" y="293716"/>
                </a:cubicBezTo>
                <a:cubicBezTo>
                  <a:pt x="2047793" y="300637"/>
                  <a:pt x="2035740" y="297573"/>
                  <a:pt x="2026473" y="299258"/>
                </a:cubicBezTo>
                <a:cubicBezTo>
                  <a:pt x="2015418" y="301268"/>
                  <a:pt x="2004277" y="302790"/>
                  <a:pt x="1993222" y="304800"/>
                </a:cubicBezTo>
                <a:cubicBezTo>
                  <a:pt x="1968493" y="309296"/>
                  <a:pt x="1952944" y="314010"/>
                  <a:pt x="1926721" y="315883"/>
                </a:cubicBezTo>
                <a:cubicBezTo>
                  <a:pt x="1887983" y="318650"/>
                  <a:pt x="1849135" y="319578"/>
                  <a:pt x="1810342" y="321425"/>
                </a:cubicBezTo>
                <a:lnTo>
                  <a:pt x="1306037" y="315883"/>
                </a:lnTo>
                <a:cubicBezTo>
                  <a:pt x="1292977" y="315616"/>
                  <a:pt x="1280282" y="311131"/>
                  <a:pt x="1267244" y="310341"/>
                </a:cubicBezTo>
                <a:cubicBezTo>
                  <a:pt x="1219268" y="307434"/>
                  <a:pt x="1171145" y="307516"/>
                  <a:pt x="1123157" y="304800"/>
                </a:cubicBezTo>
                <a:cubicBezTo>
                  <a:pt x="1073224" y="301974"/>
                  <a:pt x="1023525" y="294966"/>
                  <a:pt x="973528" y="293716"/>
                </a:cubicBezTo>
                <a:lnTo>
                  <a:pt x="751855" y="288174"/>
                </a:lnTo>
                <a:cubicBezTo>
                  <a:pt x="707521" y="290021"/>
                  <a:pt x="663072" y="290031"/>
                  <a:pt x="618852" y="293716"/>
                </a:cubicBezTo>
                <a:cubicBezTo>
                  <a:pt x="596457" y="295582"/>
                  <a:pt x="574746" y="302934"/>
                  <a:pt x="552350" y="304800"/>
                </a:cubicBezTo>
                <a:cubicBezTo>
                  <a:pt x="469178" y="311730"/>
                  <a:pt x="507956" y="307884"/>
                  <a:pt x="435972" y="315883"/>
                </a:cubicBezTo>
                <a:lnTo>
                  <a:pt x="402721" y="326967"/>
                </a:lnTo>
                <a:cubicBezTo>
                  <a:pt x="397179" y="328814"/>
                  <a:pt x="390956" y="329269"/>
                  <a:pt x="386095" y="332509"/>
                </a:cubicBezTo>
                <a:cubicBezTo>
                  <a:pt x="338444" y="364276"/>
                  <a:pt x="398739" y="326186"/>
                  <a:pt x="352844" y="349134"/>
                </a:cubicBezTo>
                <a:cubicBezTo>
                  <a:pt x="343210" y="353951"/>
                  <a:pt x="334769" y="360943"/>
                  <a:pt x="325135" y="365760"/>
                </a:cubicBezTo>
                <a:cubicBezTo>
                  <a:pt x="316237" y="370209"/>
                  <a:pt x="306159" y="372080"/>
                  <a:pt x="297426" y="376843"/>
                </a:cubicBezTo>
                <a:cubicBezTo>
                  <a:pt x="236315" y="410175"/>
                  <a:pt x="288820" y="386828"/>
                  <a:pt x="242008" y="415636"/>
                </a:cubicBezTo>
                <a:cubicBezTo>
                  <a:pt x="205563" y="438064"/>
                  <a:pt x="178617" y="445777"/>
                  <a:pt x="147797" y="476596"/>
                </a:cubicBezTo>
                <a:cubicBezTo>
                  <a:pt x="133019" y="491374"/>
                  <a:pt x="115054" y="503540"/>
                  <a:pt x="103462" y="520930"/>
                </a:cubicBezTo>
                <a:cubicBezTo>
                  <a:pt x="99768" y="526472"/>
                  <a:pt x="96250" y="532136"/>
                  <a:pt x="92379" y="537556"/>
                </a:cubicBezTo>
                <a:cubicBezTo>
                  <a:pt x="83870" y="549469"/>
                  <a:pt x="72141" y="563274"/>
                  <a:pt x="64670" y="576349"/>
                </a:cubicBezTo>
                <a:cubicBezTo>
                  <a:pt x="60571" y="583522"/>
                  <a:pt x="57598" y="591294"/>
                  <a:pt x="53586" y="598516"/>
                </a:cubicBezTo>
                <a:cubicBezTo>
                  <a:pt x="48355" y="607932"/>
                  <a:pt x="41418" y="616419"/>
                  <a:pt x="36961" y="626225"/>
                </a:cubicBezTo>
                <a:cubicBezTo>
                  <a:pt x="23734" y="655324"/>
                  <a:pt x="26441" y="662197"/>
                  <a:pt x="20335" y="692727"/>
                </a:cubicBezTo>
                <a:cubicBezTo>
                  <a:pt x="16857" y="710117"/>
                  <a:pt x="14531" y="715679"/>
                  <a:pt x="9252" y="731520"/>
                </a:cubicBezTo>
                <a:cubicBezTo>
                  <a:pt x="-6668" y="858872"/>
                  <a:pt x="1095" y="779351"/>
                  <a:pt x="9252" y="1036320"/>
                </a:cubicBezTo>
                <a:cubicBezTo>
                  <a:pt x="9409" y="1041262"/>
                  <a:pt x="18813" y="1191411"/>
                  <a:pt x="20335" y="1202574"/>
                </a:cubicBezTo>
                <a:cubicBezTo>
                  <a:pt x="28442" y="1262026"/>
                  <a:pt x="28286" y="1228834"/>
                  <a:pt x="36961" y="1263534"/>
                </a:cubicBezTo>
                <a:cubicBezTo>
                  <a:pt x="39245" y="1272672"/>
                  <a:pt x="38677" y="1282636"/>
                  <a:pt x="42502" y="1291243"/>
                </a:cubicBezTo>
                <a:cubicBezTo>
                  <a:pt x="46253" y="1299683"/>
                  <a:pt x="54474" y="1305432"/>
                  <a:pt x="59128" y="1313410"/>
                </a:cubicBezTo>
                <a:cubicBezTo>
                  <a:pt x="67453" y="1327682"/>
                  <a:pt x="76070" y="1342070"/>
                  <a:pt x="81295" y="1357745"/>
                </a:cubicBezTo>
                <a:cubicBezTo>
                  <a:pt x="83142" y="1363287"/>
                  <a:pt x="83097" y="1369882"/>
                  <a:pt x="86837" y="1374370"/>
                </a:cubicBezTo>
                <a:cubicBezTo>
                  <a:pt x="92750" y="1381466"/>
                  <a:pt x="101488" y="1385627"/>
                  <a:pt x="109004" y="1390996"/>
                </a:cubicBezTo>
                <a:cubicBezTo>
                  <a:pt x="135298" y="1409778"/>
                  <a:pt x="126043" y="1402183"/>
                  <a:pt x="169964" y="1413163"/>
                </a:cubicBezTo>
                <a:cubicBezTo>
                  <a:pt x="203036" y="1421431"/>
                  <a:pt x="184614" y="1417452"/>
                  <a:pt x="225382" y="1424247"/>
                </a:cubicBezTo>
                <a:cubicBezTo>
                  <a:pt x="266717" y="1417358"/>
                  <a:pt x="253090" y="1416186"/>
                  <a:pt x="297426" y="1424247"/>
                </a:cubicBezTo>
                <a:cubicBezTo>
                  <a:pt x="304920" y="1425610"/>
                  <a:pt x="314207" y="1424403"/>
                  <a:pt x="319593" y="1429789"/>
                </a:cubicBezTo>
                <a:lnTo>
                  <a:pt x="319593" y="1446414"/>
                </a:ln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5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</a:t>
            </a:r>
            <a:r>
              <a:rPr lang="en-US" i="1" dirty="0"/>
              <a:t>typed</a:t>
            </a:r>
          </a:p>
          <a:p>
            <a:pPr lvl="1"/>
            <a:r>
              <a:rPr lang="en-US" dirty="0"/>
              <a:t>Tells the compiler the size of the data you are pointing to</a:t>
            </a:r>
          </a:p>
          <a:p>
            <a:pPr lvl="1"/>
            <a:r>
              <a:rPr lang="en-US" u="sng" dirty="0"/>
              <a:t>Exception</a:t>
            </a:r>
            <a:r>
              <a:rPr lang="en-US" dirty="0"/>
              <a:t>: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is a generic pointer (</a:t>
            </a:r>
            <a:r>
              <a:rPr lang="en-US" i="1" dirty="0"/>
              <a:t>i.e.</a:t>
            </a:r>
            <a:r>
              <a:rPr lang="en-US" dirty="0"/>
              <a:t> a placeholder)</a:t>
            </a:r>
          </a:p>
          <a:p>
            <a:pPr>
              <a:spcBef>
                <a:spcPts val="1800"/>
              </a:spcBef>
            </a:pPr>
            <a:r>
              <a:rPr lang="en-US" dirty="0"/>
              <a:t>Pointer arithmetic is scaled by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(*p)</a:t>
            </a:r>
          </a:p>
          <a:p>
            <a:pPr lvl="1"/>
            <a:r>
              <a:rPr lang="en-US" dirty="0"/>
              <a:t>Works nicely for arrays</a:t>
            </a:r>
          </a:p>
          <a:p>
            <a:pPr lvl="1"/>
            <a:r>
              <a:rPr lang="en-US" dirty="0"/>
              <a:t>Does not work on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, since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doesn’t have a size!</a:t>
            </a:r>
          </a:p>
          <a:p>
            <a:pPr lvl="2"/>
            <a:r>
              <a:rPr lang="en-US" dirty="0"/>
              <a:t>Not allowed, though confusingly GCC allows it as an extension ☹️</a:t>
            </a:r>
          </a:p>
          <a:p>
            <a:pPr>
              <a:spcBef>
                <a:spcPts val="1800"/>
              </a:spcBef>
            </a:pPr>
            <a:r>
              <a:rPr lang="en-US" dirty="0"/>
              <a:t>Valid pointer arithmetic:</a:t>
            </a:r>
          </a:p>
          <a:p>
            <a:pPr lvl="1"/>
            <a:r>
              <a:rPr lang="en-US" dirty="0"/>
              <a:t>Add/subtract an integer to/from a pointer</a:t>
            </a:r>
          </a:p>
          <a:p>
            <a:pPr lvl="1"/>
            <a:r>
              <a:rPr lang="en-US" dirty="0"/>
              <a:t>Subtract two pointers (within stack frame or </a:t>
            </a:r>
            <a:r>
              <a:rPr lang="en-US" dirty="0" err="1"/>
              <a:t>malloc</a:t>
            </a:r>
            <a:r>
              <a:rPr lang="en-US" dirty="0"/>
              <a:t> block)</a:t>
            </a:r>
          </a:p>
          <a:p>
            <a:pPr lvl="1"/>
            <a:r>
              <a:rPr lang="en-US" dirty="0"/>
              <a:t>Compare pointers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US" dirty="0"/>
              <a:t>), including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r>
              <a:rPr lang="en-US" dirty="0"/>
              <a:t>… but plenty of valid-but-inadvisable operations, too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076BABA-818D-429C-948E-5B4788767D57}"/>
                  </a:ext>
                </a:extLst>
              </p14:cNvPr>
              <p14:cNvContentPartPr/>
              <p14:nvPr/>
            </p14:nvContentPartPr>
            <p14:xfrm>
              <a:off x="6435363" y="3237366"/>
              <a:ext cx="1953720" cy="488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076BABA-818D-429C-948E-5B4788767D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26003" y="3228006"/>
                <a:ext cx="1972440" cy="50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42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447141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2" name="Rectangle 61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67" name="Rectangle 66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79" name="Rectangle 78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1" name="Freeform 80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374923" y="3519055"/>
            <a:ext cx="2162726" cy="1446414"/>
          </a:xfrm>
          <a:custGeom>
            <a:avLst/>
            <a:gdLst>
              <a:gd name="connsiteX0" fmla="*/ 2131768 w 2162726"/>
              <a:gd name="connsiteY0" fmla="*/ 0 h 1446414"/>
              <a:gd name="connsiteX1" fmla="*/ 2159477 w 2162726"/>
              <a:gd name="connsiteY1" fmla="*/ 155170 h 1446414"/>
              <a:gd name="connsiteX2" fmla="*/ 2054182 w 2162726"/>
              <a:gd name="connsiteY2" fmla="*/ 293716 h 1446414"/>
              <a:gd name="connsiteX3" fmla="*/ 2026473 w 2162726"/>
              <a:gd name="connsiteY3" fmla="*/ 299258 h 1446414"/>
              <a:gd name="connsiteX4" fmla="*/ 1993222 w 2162726"/>
              <a:gd name="connsiteY4" fmla="*/ 304800 h 1446414"/>
              <a:gd name="connsiteX5" fmla="*/ 1926721 w 2162726"/>
              <a:gd name="connsiteY5" fmla="*/ 315883 h 1446414"/>
              <a:gd name="connsiteX6" fmla="*/ 1810342 w 2162726"/>
              <a:gd name="connsiteY6" fmla="*/ 321425 h 1446414"/>
              <a:gd name="connsiteX7" fmla="*/ 1306037 w 2162726"/>
              <a:gd name="connsiteY7" fmla="*/ 315883 h 1446414"/>
              <a:gd name="connsiteX8" fmla="*/ 1267244 w 2162726"/>
              <a:gd name="connsiteY8" fmla="*/ 310341 h 1446414"/>
              <a:gd name="connsiteX9" fmla="*/ 1123157 w 2162726"/>
              <a:gd name="connsiteY9" fmla="*/ 304800 h 1446414"/>
              <a:gd name="connsiteX10" fmla="*/ 973528 w 2162726"/>
              <a:gd name="connsiteY10" fmla="*/ 293716 h 1446414"/>
              <a:gd name="connsiteX11" fmla="*/ 751855 w 2162726"/>
              <a:gd name="connsiteY11" fmla="*/ 288174 h 1446414"/>
              <a:gd name="connsiteX12" fmla="*/ 618852 w 2162726"/>
              <a:gd name="connsiteY12" fmla="*/ 293716 h 1446414"/>
              <a:gd name="connsiteX13" fmla="*/ 552350 w 2162726"/>
              <a:gd name="connsiteY13" fmla="*/ 304800 h 1446414"/>
              <a:gd name="connsiteX14" fmla="*/ 435972 w 2162726"/>
              <a:gd name="connsiteY14" fmla="*/ 315883 h 1446414"/>
              <a:gd name="connsiteX15" fmla="*/ 402721 w 2162726"/>
              <a:gd name="connsiteY15" fmla="*/ 326967 h 1446414"/>
              <a:gd name="connsiteX16" fmla="*/ 386095 w 2162726"/>
              <a:gd name="connsiteY16" fmla="*/ 332509 h 1446414"/>
              <a:gd name="connsiteX17" fmla="*/ 352844 w 2162726"/>
              <a:gd name="connsiteY17" fmla="*/ 349134 h 1446414"/>
              <a:gd name="connsiteX18" fmla="*/ 325135 w 2162726"/>
              <a:gd name="connsiteY18" fmla="*/ 365760 h 1446414"/>
              <a:gd name="connsiteX19" fmla="*/ 297426 w 2162726"/>
              <a:gd name="connsiteY19" fmla="*/ 376843 h 1446414"/>
              <a:gd name="connsiteX20" fmla="*/ 242008 w 2162726"/>
              <a:gd name="connsiteY20" fmla="*/ 415636 h 1446414"/>
              <a:gd name="connsiteX21" fmla="*/ 147797 w 2162726"/>
              <a:gd name="connsiteY21" fmla="*/ 476596 h 1446414"/>
              <a:gd name="connsiteX22" fmla="*/ 103462 w 2162726"/>
              <a:gd name="connsiteY22" fmla="*/ 520930 h 1446414"/>
              <a:gd name="connsiteX23" fmla="*/ 92379 w 2162726"/>
              <a:gd name="connsiteY23" fmla="*/ 537556 h 1446414"/>
              <a:gd name="connsiteX24" fmla="*/ 64670 w 2162726"/>
              <a:gd name="connsiteY24" fmla="*/ 576349 h 1446414"/>
              <a:gd name="connsiteX25" fmla="*/ 53586 w 2162726"/>
              <a:gd name="connsiteY25" fmla="*/ 598516 h 1446414"/>
              <a:gd name="connsiteX26" fmla="*/ 36961 w 2162726"/>
              <a:gd name="connsiteY26" fmla="*/ 626225 h 1446414"/>
              <a:gd name="connsiteX27" fmla="*/ 20335 w 2162726"/>
              <a:gd name="connsiteY27" fmla="*/ 692727 h 1446414"/>
              <a:gd name="connsiteX28" fmla="*/ 9252 w 2162726"/>
              <a:gd name="connsiteY28" fmla="*/ 731520 h 1446414"/>
              <a:gd name="connsiteX29" fmla="*/ 9252 w 2162726"/>
              <a:gd name="connsiteY29" fmla="*/ 1036320 h 1446414"/>
              <a:gd name="connsiteX30" fmla="*/ 20335 w 2162726"/>
              <a:gd name="connsiteY30" fmla="*/ 1202574 h 1446414"/>
              <a:gd name="connsiteX31" fmla="*/ 36961 w 2162726"/>
              <a:gd name="connsiteY31" fmla="*/ 1263534 h 1446414"/>
              <a:gd name="connsiteX32" fmla="*/ 42502 w 2162726"/>
              <a:gd name="connsiteY32" fmla="*/ 1291243 h 1446414"/>
              <a:gd name="connsiteX33" fmla="*/ 59128 w 2162726"/>
              <a:gd name="connsiteY33" fmla="*/ 1313410 h 1446414"/>
              <a:gd name="connsiteX34" fmla="*/ 81295 w 2162726"/>
              <a:gd name="connsiteY34" fmla="*/ 1357745 h 1446414"/>
              <a:gd name="connsiteX35" fmla="*/ 86837 w 2162726"/>
              <a:gd name="connsiteY35" fmla="*/ 1374370 h 1446414"/>
              <a:gd name="connsiteX36" fmla="*/ 109004 w 2162726"/>
              <a:gd name="connsiteY36" fmla="*/ 1390996 h 1446414"/>
              <a:gd name="connsiteX37" fmla="*/ 169964 w 2162726"/>
              <a:gd name="connsiteY37" fmla="*/ 1413163 h 1446414"/>
              <a:gd name="connsiteX38" fmla="*/ 225382 w 2162726"/>
              <a:gd name="connsiteY38" fmla="*/ 1424247 h 1446414"/>
              <a:gd name="connsiteX39" fmla="*/ 297426 w 2162726"/>
              <a:gd name="connsiteY39" fmla="*/ 1424247 h 1446414"/>
              <a:gd name="connsiteX40" fmla="*/ 319593 w 2162726"/>
              <a:gd name="connsiteY40" fmla="*/ 1429789 h 1446414"/>
              <a:gd name="connsiteX41" fmla="*/ 319593 w 2162726"/>
              <a:gd name="connsiteY41" fmla="*/ 1446414 h 144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2726" h="1446414">
                <a:moveTo>
                  <a:pt x="2131768" y="0"/>
                </a:moveTo>
                <a:cubicBezTo>
                  <a:pt x="2141004" y="51723"/>
                  <a:pt x="2172896" y="104371"/>
                  <a:pt x="2159477" y="155170"/>
                </a:cubicBezTo>
                <a:cubicBezTo>
                  <a:pt x="2144663" y="211252"/>
                  <a:pt x="2093526" y="251093"/>
                  <a:pt x="2054182" y="293716"/>
                </a:cubicBezTo>
                <a:cubicBezTo>
                  <a:pt x="2047793" y="300637"/>
                  <a:pt x="2035740" y="297573"/>
                  <a:pt x="2026473" y="299258"/>
                </a:cubicBezTo>
                <a:cubicBezTo>
                  <a:pt x="2015418" y="301268"/>
                  <a:pt x="2004277" y="302790"/>
                  <a:pt x="1993222" y="304800"/>
                </a:cubicBezTo>
                <a:cubicBezTo>
                  <a:pt x="1968493" y="309296"/>
                  <a:pt x="1952944" y="314010"/>
                  <a:pt x="1926721" y="315883"/>
                </a:cubicBezTo>
                <a:cubicBezTo>
                  <a:pt x="1887983" y="318650"/>
                  <a:pt x="1849135" y="319578"/>
                  <a:pt x="1810342" y="321425"/>
                </a:cubicBezTo>
                <a:lnTo>
                  <a:pt x="1306037" y="315883"/>
                </a:lnTo>
                <a:cubicBezTo>
                  <a:pt x="1292977" y="315616"/>
                  <a:pt x="1280282" y="311131"/>
                  <a:pt x="1267244" y="310341"/>
                </a:cubicBezTo>
                <a:cubicBezTo>
                  <a:pt x="1219268" y="307434"/>
                  <a:pt x="1171145" y="307516"/>
                  <a:pt x="1123157" y="304800"/>
                </a:cubicBezTo>
                <a:cubicBezTo>
                  <a:pt x="1073224" y="301974"/>
                  <a:pt x="1023525" y="294966"/>
                  <a:pt x="973528" y="293716"/>
                </a:cubicBezTo>
                <a:lnTo>
                  <a:pt x="751855" y="288174"/>
                </a:lnTo>
                <a:cubicBezTo>
                  <a:pt x="707521" y="290021"/>
                  <a:pt x="663072" y="290031"/>
                  <a:pt x="618852" y="293716"/>
                </a:cubicBezTo>
                <a:cubicBezTo>
                  <a:pt x="596457" y="295582"/>
                  <a:pt x="574746" y="302934"/>
                  <a:pt x="552350" y="304800"/>
                </a:cubicBezTo>
                <a:cubicBezTo>
                  <a:pt x="469178" y="311730"/>
                  <a:pt x="507956" y="307884"/>
                  <a:pt x="435972" y="315883"/>
                </a:cubicBezTo>
                <a:lnTo>
                  <a:pt x="402721" y="326967"/>
                </a:lnTo>
                <a:cubicBezTo>
                  <a:pt x="397179" y="328814"/>
                  <a:pt x="390956" y="329269"/>
                  <a:pt x="386095" y="332509"/>
                </a:cubicBezTo>
                <a:cubicBezTo>
                  <a:pt x="338444" y="364276"/>
                  <a:pt x="398739" y="326186"/>
                  <a:pt x="352844" y="349134"/>
                </a:cubicBezTo>
                <a:cubicBezTo>
                  <a:pt x="343210" y="353951"/>
                  <a:pt x="334769" y="360943"/>
                  <a:pt x="325135" y="365760"/>
                </a:cubicBezTo>
                <a:cubicBezTo>
                  <a:pt x="316237" y="370209"/>
                  <a:pt x="306159" y="372080"/>
                  <a:pt x="297426" y="376843"/>
                </a:cubicBezTo>
                <a:cubicBezTo>
                  <a:pt x="236315" y="410175"/>
                  <a:pt x="288820" y="386828"/>
                  <a:pt x="242008" y="415636"/>
                </a:cubicBezTo>
                <a:cubicBezTo>
                  <a:pt x="205563" y="438064"/>
                  <a:pt x="178617" y="445777"/>
                  <a:pt x="147797" y="476596"/>
                </a:cubicBezTo>
                <a:cubicBezTo>
                  <a:pt x="133019" y="491374"/>
                  <a:pt x="115054" y="503540"/>
                  <a:pt x="103462" y="520930"/>
                </a:cubicBezTo>
                <a:cubicBezTo>
                  <a:pt x="99768" y="526472"/>
                  <a:pt x="96250" y="532136"/>
                  <a:pt x="92379" y="537556"/>
                </a:cubicBezTo>
                <a:cubicBezTo>
                  <a:pt x="83870" y="549469"/>
                  <a:pt x="72141" y="563274"/>
                  <a:pt x="64670" y="576349"/>
                </a:cubicBezTo>
                <a:cubicBezTo>
                  <a:pt x="60571" y="583522"/>
                  <a:pt x="57598" y="591294"/>
                  <a:pt x="53586" y="598516"/>
                </a:cubicBezTo>
                <a:cubicBezTo>
                  <a:pt x="48355" y="607932"/>
                  <a:pt x="41418" y="616419"/>
                  <a:pt x="36961" y="626225"/>
                </a:cubicBezTo>
                <a:cubicBezTo>
                  <a:pt x="23734" y="655324"/>
                  <a:pt x="26441" y="662197"/>
                  <a:pt x="20335" y="692727"/>
                </a:cubicBezTo>
                <a:cubicBezTo>
                  <a:pt x="16857" y="710117"/>
                  <a:pt x="14531" y="715679"/>
                  <a:pt x="9252" y="731520"/>
                </a:cubicBezTo>
                <a:cubicBezTo>
                  <a:pt x="-6668" y="858872"/>
                  <a:pt x="1095" y="779351"/>
                  <a:pt x="9252" y="1036320"/>
                </a:cubicBezTo>
                <a:cubicBezTo>
                  <a:pt x="9409" y="1041262"/>
                  <a:pt x="18813" y="1191411"/>
                  <a:pt x="20335" y="1202574"/>
                </a:cubicBezTo>
                <a:cubicBezTo>
                  <a:pt x="28442" y="1262026"/>
                  <a:pt x="28286" y="1228834"/>
                  <a:pt x="36961" y="1263534"/>
                </a:cubicBezTo>
                <a:cubicBezTo>
                  <a:pt x="39245" y="1272672"/>
                  <a:pt x="38677" y="1282636"/>
                  <a:pt x="42502" y="1291243"/>
                </a:cubicBezTo>
                <a:cubicBezTo>
                  <a:pt x="46253" y="1299683"/>
                  <a:pt x="54474" y="1305432"/>
                  <a:pt x="59128" y="1313410"/>
                </a:cubicBezTo>
                <a:cubicBezTo>
                  <a:pt x="67453" y="1327682"/>
                  <a:pt x="76070" y="1342070"/>
                  <a:pt x="81295" y="1357745"/>
                </a:cubicBezTo>
                <a:cubicBezTo>
                  <a:pt x="83142" y="1363287"/>
                  <a:pt x="83097" y="1369882"/>
                  <a:pt x="86837" y="1374370"/>
                </a:cubicBezTo>
                <a:cubicBezTo>
                  <a:pt x="92750" y="1381466"/>
                  <a:pt x="101488" y="1385627"/>
                  <a:pt x="109004" y="1390996"/>
                </a:cubicBezTo>
                <a:cubicBezTo>
                  <a:pt x="135298" y="1409778"/>
                  <a:pt x="126043" y="1402183"/>
                  <a:pt x="169964" y="1413163"/>
                </a:cubicBezTo>
                <a:cubicBezTo>
                  <a:pt x="203036" y="1421431"/>
                  <a:pt x="184614" y="1417452"/>
                  <a:pt x="225382" y="1424247"/>
                </a:cubicBezTo>
                <a:cubicBezTo>
                  <a:pt x="266717" y="1417358"/>
                  <a:pt x="253090" y="1416186"/>
                  <a:pt x="297426" y="1424247"/>
                </a:cubicBezTo>
                <a:cubicBezTo>
                  <a:pt x="304920" y="1425610"/>
                  <a:pt x="314207" y="1424403"/>
                  <a:pt x="319593" y="1429789"/>
                </a:cubicBezTo>
                <a:lnTo>
                  <a:pt x="319593" y="1446414"/>
                </a:ln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212B36EF-AD18-4DD2-9701-533BAC672857}"/>
                  </a:ext>
                </a:extLst>
              </p14:cNvPr>
              <p14:cNvContentPartPr/>
              <p14:nvPr/>
            </p14:nvContentPartPr>
            <p14:xfrm>
              <a:off x="1809440" y="4206240"/>
              <a:ext cx="517680" cy="136332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212B36EF-AD18-4DD2-9701-533BAC6728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0080" y="4196880"/>
                <a:ext cx="536400" cy="138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6050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58521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791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609904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850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20040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182880" y="609904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2" name="Rectangle 31"/>
          <p:cNvSpPr/>
          <p:nvPr/>
        </p:nvSpPr>
        <p:spPr bwMode="auto">
          <a:xfrm>
            <a:off x="6035040" y="2926080"/>
            <a:ext cx="2926080" cy="2743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free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658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581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182880" y="634593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8A8BA52-88D8-4730-801F-08E9E4B73644}"/>
                  </a:ext>
                </a:extLst>
              </p14:cNvPr>
              <p14:cNvContentPartPr/>
              <p14:nvPr/>
            </p14:nvContentPartPr>
            <p14:xfrm>
              <a:off x="5223600" y="3808080"/>
              <a:ext cx="776160" cy="4442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8A8BA52-88D8-4730-801F-08E9E4B736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14240" y="3798720"/>
                <a:ext cx="794880" cy="46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12655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Use a box-and-arrow diagram for the following program and explain what it prints out: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2377440"/>
            <a:ext cx="6400800" cy="42976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bar,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*bar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*(bar+1)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bar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%d %d %d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7824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determines and prints out whether the computer it is running on is little-endian or big-endian.</a:t>
            </a:r>
          </a:p>
          <a:p>
            <a:pPr lvl="1"/>
            <a:r>
              <a:rPr lang="en-US" u="sng" dirty="0"/>
              <a:t>Hint</a:t>
            </a:r>
            <a:r>
              <a:rPr lang="en-US" dirty="0"/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pointerarithmetic.c</a:t>
            </a:r>
            <a:r>
              <a:rPr lang="en-US" dirty="0"/>
              <a:t> from today’s lecture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show_bytes.c</a:t>
            </a:r>
            <a:r>
              <a:rPr lang="en-US" dirty="0"/>
              <a:t> from 351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024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Arguments: [1] an array of </a:t>
            </a:r>
            <a:r>
              <a:rPr lang="en-US" dirty="0" err="1"/>
              <a:t>ints</a:t>
            </a:r>
            <a:r>
              <a:rPr lang="en-US" dirty="0"/>
              <a:t> and [2] an array length</a:t>
            </a:r>
          </a:p>
          <a:p>
            <a:pPr lvl="1"/>
            <a:r>
              <a:rPr lang="en-US" dirty="0" err="1"/>
              <a:t>Malloc’s</a:t>
            </a:r>
            <a:r>
              <a:rPr lang="en-US" dirty="0"/>
              <a:t>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array of the same element length </a:t>
            </a:r>
          </a:p>
          <a:p>
            <a:pPr lvl="1"/>
            <a:r>
              <a:rPr lang="en-US" dirty="0"/>
              <a:t>Initializes each element of the newly-allocated array to point to the corresponding element of the passed-in array</a:t>
            </a:r>
          </a:p>
          <a:p>
            <a:pPr lvl="1"/>
            <a:r>
              <a:rPr lang="en-US" dirty="0"/>
              <a:t>Returns a pointer to the newly-allocated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192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Accepts a function pointer and an integer as arguments</a:t>
            </a:r>
          </a:p>
          <a:p>
            <a:pPr lvl="1"/>
            <a:r>
              <a:rPr lang="en-US" dirty="0"/>
              <a:t>Invokes the pointed-to function with the integer as its argument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26532"/>
              </p:ext>
            </p:extLst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00869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357501"/>
              </p:ext>
            </p:extLst>
          </p:nvPr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749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023360" y="2601418"/>
            <a:ext cx="40154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At this point in the code, what values are stored in 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arr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[]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Vote at </a:t>
            </a:r>
            <a:r>
              <a:rPr lang="en-US" sz="2000" dirty="0">
                <a:hlinkClick r:id="rId3"/>
              </a:rPr>
              <a:t>http://PollEv.com/justinh</a:t>
            </a:r>
            <a:r>
              <a:rPr lang="en-US" sz="20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142D57-4B86-4343-9DF3-279A3F2100CF}"/>
              </a:ext>
            </a:extLst>
          </p:cNvPr>
          <p:cNvSpPr/>
          <p:nvPr/>
        </p:nvSpPr>
        <p:spPr>
          <a:xfrm>
            <a:off x="731520" y="4428033"/>
            <a:ext cx="329184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FF9900"/>
                </a:solidFill>
              </a:rPr>
              <a:t>	{2, 3, 4}</a:t>
            </a:r>
            <a:endParaRPr lang="en-US" sz="2800" b="1" baseline="-25000" dirty="0">
              <a:solidFill>
                <a:srgbClr val="FF990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00B050"/>
                </a:solidFill>
              </a:rPr>
              <a:t>	{3, 4, 5}</a:t>
            </a:r>
            <a:endParaRPr lang="en-US" sz="2800" b="1" baseline="-25000" dirty="0">
              <a:solidFill>
                <a:srgbClr val="00B05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FF3399"/>
                </a:solidFill>
              </a:rPr>
              <a:t>	{2, 6, 4}</a:t>
            </a:r>
            <a:endParaRPr lang="en-US" sz="2800" b="1" baseline="-25000" dirty="0">
              <a:solidFill>
                <a:srgbClr val="FF3399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00B0F0"/>
                </a:solidFill>
              </a:rPr>
              <a:t>	{2, 4, 5}</a:t>
            </a:r>
            <a:endParaRPr lang="en-US" sz="2800" b="1" baseline="-25000" dirty="0">
              <a:solidFill>
                <a:srgbClr val="00B0F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996633"/>
                </a:solidFill>
              </a:rPr>
              <a:t>	We’re lost…</a:t>
            </a:r>
            <a:endParaRPr lang="en-US" sz="2800" b="1" baseline="-25000" dirty="0">
              <a:solidFill>
                <a:srgbClr val="996633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358075A-5835-48ED-AC01-07E22094D42A}"/>
                  </a:ext>
                </a:extLst>
              </p14:cNvPr>
              <p14:cNvContentPartPr/>
              <p14:nvPr/>
            </p14:nvContentPartPr>
            <p14:xfrm>
              <a:off x="1088280" y="5666400"/>
              <a:ext cx="2508840" cy="5727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358075A-5835-48ED-AC01-07E22094D42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8920" y="5657040"/>
                <a:ext cx="2527560" cy="59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182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8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66928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85633"/>
              </p:ext>
            </p:extLst>
          </p:nvPr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27889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57200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572000"/>
            <a:ext cx="0" cy="73152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7622381" y="4292322"/>
            <a:ext cx="563984" cy="372547"/>
            <a:chOff x="7622381" y="4292322"/>
            <a:chExt cx="563984" cy="372547"/>
          </a:xfrm>
        </p:grpSpPr>
        <p:cxnSp>
          <p:nvCxnSpPr>
            <p:cNvPr id="25" name="Straight Connector 24"/>
            <p:cNvCxnSpPr/>
            <p:nvPr/>
          </p:nvCxnSpPr>
          <p:spPr bwMode="auto">
            <a:xfrm flipV="1">
              <a:off x="7622381" y="4450556"/>
              <a:ext cx="314325" cy="21431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863841" y="429232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4DA6C30-8752-4963-A008-A57CA0D29993}"/>
                  </a:ext>
                </a:extLst>
              </p14:cNvPr>
              <p14:cNvContentPartPr/>
              <p14:nvPr/>
            </p14:nvContentPartPr>
            <p14:xfrm>
              <a:off x="1475280" y="2378520"/>
              <a:ext cx="2755080" cy="3031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4DA6C30-8752-4963-A008-A57CA0D299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5920" y="2369160"/>
                <a:ext cx="2773800" cy="32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676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96" name="Slide Number Placeholder 9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9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03471"/>
              </p:ext>
            </p:extLst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0175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57200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572000"/>
            <a:ext cx="0" cy="73152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</p:spTree>
    <p:extLst>
      <p:ext uri="{BB962C8B-B14F-4D97-AF65-F5344CB8AC3E}">
        <p14:creationId xmlns:p14="http://schemas.microsoft.com/office/powerpoint/2010/main" val="3004560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8640</TotalTime>
  <Words>7830</Words>
  <Application>Microsoft Office PowerPoint</Application>
  <PresentationFormat>On-screen Show (4:3)</PresentationFormat>
  <Paragraphs>1812</Paragraphs>
  <Slides>68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7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More Pointers, The Heap CSE 333 Winter 2020</vt:lpstr>
      <vt:lpstr>Administrivia</vt:lpstr>
      <vt:lpstr>Administrivia</vt:lpstr>
      <vt:lpstr>Administrivia</vt:lpstr>
      <vt:lpstr>Lecture Outline</vt:lpstr>
      <vt:lpstr>Pointer Arithmetic</vt:lpstr>
      <vt:lpstr>Polling Question</vt:lpstr>
      <vt:lpstr>Practice Solution</vt:lpstr>
      <vt:lpstr>Practice Solution</vt:lpstr>
      <vt:lpstr>Practice Solution</vt:lpstr>
      <vt:lpstr>Practice Solution</vt:lpstr>
      <vt:lpstr>Endianness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Lecture Outline</vt:lpstr>
      <vt:lpstr>C is Call-By-Value</vt:lpstr>
      <vt:lpstr>Broken Swap</vt:lpstr>
      <vt:lpstr>Broken Swap</vt:lpstr>
      <vt:lpstr>Broken Swap</vt:lpstr>
      <vt:lpstr>Broken Swap</vt:lpstr>
      <vt:lpstr>Broken Swap</vt:lpstr>
      <vt:lpstr>Broken Swap</vt:lpstr>
      <vt:lpstr>Broken Swap</vt:lpstr>
      <vt:lpstr>Faking Call-By-Reference in C</vt:lpstr>
      <vt:lpstr>Fixed Swap</vt:lpstr>
      <vt:lpstr>Fixed Swap</vt:lpstr>
      <vt:lpstr>Fixed Swap</vt:lpstr>
      <vt:lpstr>Fixed Swap</vt:lpstr>
      <vt:lpstr>Fixed Swap</vt:lpstr>
      <vt:lpstr>Fixed Swap</vt:lpstr>
      <vt:lpstr>Lecture Outline</vt:lpstr>
      <vt:lpstr>Pointers and Arrays</vt:lpstr>
      <vt:lpstr>Array Parameters</vt:lpstr>
      <vt:lpstr>Lecture Outline</vt:lpstr>
      <vt:lpstr>Function Pointers</vt:lpstr>
      <vt:lpstr>Function Pointer Example</vt:lpstr>
      <vt:lpstr>Lecture Outline</vt:lpstr>
      <vt:lpstr>Memory Allocation So Far</vt:lpstr>
      <vt:lpstr>Dynamic Allocation</vt:lpstr>
      <vt:lpstr>Dynamic Allocation</vt:lpstr>
      <vt:lpstr>Aside: NULL</vt:lpstr>
      <vt:lpstr>malloc()</vt:lpstr>
      <vt:lpstr>calloc()</vt:lpstr>
      <vt:lpstr>free()</vt:lpstr>
      <vt:lpstr>The Heap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Extra Exercise #1</vt:lpstr>
      <vt:lpstr>Extra Exercise #2</vt:lpstr>
      <vt:lpstr>Extra Exercise #3</vt:lpstr>
      <vt:lpstr>Extra Exercise #4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Lecture 3: More Pointers, The Heap</dc:title>
  <dc:creator>Justin Hsia</dc:creator>
  <cp:lastModifiedBy>Justin Hsia</cp:lastModifiedBy>
  <cp:revision>171</cp:revision>
  <cp:lastPrinted>2020-01-10T17:45:25Z</cp:lastPrinted>
  <dcterms:created xsi:type="dcterms:W3CDTF">2018-03-22T05:03:06Z</dcterms:created>
  <dcterms:modified xsi:type="dcterms:W3CDTF">2020-01-11T00:00:42Z</dcterms:modified>
</cp:coreProperties>
</file>