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ink/ink2.xml" ContentType="application/inkml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ink/ink3.xml" ContentType="application/inkml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ink/ink4.xml" ContentType="application/inkml+xml"/>
  <Override PartName="/ppt/tags/tag18.xml" ContentType="application/vnd.openxmlformats-officedocument.presentationml.tags+xml"/>
  <Override PartName="/ppt/ink/ink5.xml" ContentType="application/inkml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ink/ink6.xml" ContentType="application/inkml+xml"/>
  <Override PartName="/ppt/ink/ink7.xml" ContentType="application/inkml+xml"/>
  <Override PartName="/ppt/tags/tag22.xml" ContentType="application/vnd.openxmlformats-officedocument.presentationml.tags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notesSlides/notesSlide4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3.xml" ContentType="application/inkml+xml"/>
  <Override PartName="/ppt/notesSlides/notesSlide9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10.xml" ContentType="application/vnd.openxmlformats-officedocument.presentationml.notesSlide+xml"/>
  <Override PartName="/ppt/ink/ink19.xml" ContentType="application/inkml+xml"/>
  <Override PartName="/ppt/notesSlides/notesSlide11.xml" ContentType="application/vnd.openxmlformats-officedocument.presentationml.notesSlide+xml"/>
  <Override PartName="/ppt/ink/ink20.xml" ContentType="application/inkml+xml"/>
  <Override PartName="/ppt/notesSlides/notesSlide12.xml" ContentType="application/vnd.openxmlformats-officedocument.presentationml.notesSlide+xml"/>
  <Override PartName="/ppt/ink/ink21.xml" ContentType="application/inkml+xml"/>
  <Override PartName="/ppt/notesSlides/notesSlide13.xml" ContentType="application/vnd.openxmlformats-officedocument.presentationml.notesSlide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41"/>
  </p:notesMasterIdLst>
  <p:handoutMasterIdLst>
    <p:handoutMasterId r:id="rId42"/>
  </p:handoutMasterIdLst>
  <p:sldIdLst>
    <p:sldId id="261" r:id="rId2"/>
    <p:sldId id="297" r:id="rId3"/>
    <p:sldId id="263" r:id="rId4"/>
    <p:sldId id="266" r:id="rId5"/>
    <p:sldId id="267" r:id="rId6"/>
    <p:sldId id="268" r:id="rId7"/>
    <p:sldId id="259" r:id="rId8"/>
    <p:sldId id="269" r:id="rId9"/>
    <p:sldId id="271" r:id="rId10"/>
    <p:sldId id="272" r:id="rId11"/>
    <p:sldId id="273" r:id="rId12"/>
    <p:sldId id="274" r:id="rId13"/>
    <p:sldId id="281" r:id="rId14"/>
    <p:sldId id="282" r:id="rId15"/>
    <p:sldId id="283" r:id="rId16"/>
    <p:sldId id="291" r:id="rId17"/>
    <p:sldId id="292" r:id="rId18"/>
    <p:sldId id="270" r:id="rId19"/>
    <p:sldId id="307" r:id="rId20"/>
    <p:sldId id="265" r:id="rId21"/>
    <p:sldId id="308" r:id="rId22"/>
    <p:sldId id="314" r:id="rId23"/>
    <p:sldId id="264" r:id="rId24"/>
    <p:sldId id="305" r:id="rId25"/>
    <p:sldId id="275" r:id="rId26"/>
    <p:sldId id="277" r:id="rId27"/>
    <p:sldId id="276" r:id="rId28"/>
    <p:sldId id="278" r:id="rId29"/>
    <p:sldId id="280" r:id="rId30"/>
    <p:sldId id="284" r:id="rId31"/>
    <p:sldId id="285" r:id="rId32"/>
    <p:sldId id="279" r:id="rId33"/>
    <p:sldId id="295" r:id="rId34"/>
    <p:sldId id="286" r:id="rId35"/>
    <p:sldId id="287" r:id="rId36"/>
    <p:sldId id="294" r:id="rId37"/>
    <p:sldId id="293" r:id="rId38"/>
    <p:sldId id="288" r:id="rId39"/>
    <p:sldId id="289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5A5A5A"/>
    <a:srgbClr val="669900"/>
    <a:srgbClr val="D94B7B"/>
    <a:srgbClr val="000000"/>
    <a:srgbClr val="8BB140"/>
    <a:srgbClr val="33997E"/>
    <a:srgbClr val="E26C23"/>
    <a:srgbClr val="569CD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7821" autoAdjust="0"/>
  </p:normalViewPr>
  <p:slideViewPr>
    <p:cSldViewPr snapToGrid="0">
      <p:cViewPr varScale="1">
        <p:scale>
          <a:sx n="77" d="100"/>
          <a:sy n="77" d="100"/>
        </p:scale>
        <p:origin x="103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1443" y="5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19wi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940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0:05.7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20495 7779 160 0,'0'-6'63'0,"0"4"-34"0,0-3-19 0,0 2 20 16,-2 0-5 0,-4 1 0-16,0-1 0 0,-6 0-1 15,-3 6-13-15,0 2-4 0,0 3-1 16,0 8-5-16,0 5-1 16,-3 3-2-16,4 0 0 15,2 0 2-15,6-1 0 16,6-1-3-16,3-4 0 15,6 3-1-15,8-2 3 16,7-6-5-16,6-2 2 16,6-3-22-16,-1-8-8 15,1-3-43 1,0-2-41-16,-6-6 39 16</inkml:trace>
  <inkml:trace contextRef="#ctx0" brushRef="#br0" timeOffset="0.977">20817 7773 132 0,'-9'-7'52'0,"6"4"-28"0,0-2-17 16,3 5 30-1,-18 0-3-15,3 5-13 16,0 0-5-16,1 3-10 15,-1 5-2-15,0 9 0 0,3 1 2 16,0 1 1-16,6 3 1 0,3-4 0 16,6 1-7-1,3 0 0-15,15-5-1 0,0-4 0 16,-1-9 0-16,4-6 2 16,0-3 5-16,0-5 4 15,-6-5-4-15,0-3-2 16,-6-5 2-16,-6-6 0 15,-6 4-1-15,-3-1-1 16,-6 3-6-16,0 2-1 16,0 6-19-16,0 2-7 15,0 3-42 1,6 0-58-16,3 0 29 16</inkml:trace>
  <inkml:trace contextRef="#ctx0" brushRef="#br0" timeOffset="1.977">20927 7739 180 0,'0'5'68'0,"3"6"-36"0,0 7-24 16,0-2 18-16,0 6-11 15,0 1-3-15,0 1-7 16,0-3-2-16,0-2-1 15,-3-3-2-15,3-3 3 0,-3-5 2 0,0-3 2 16,0-5-6 0,0-2 0-16,0-6-3 15,0-8 0-15,9-8 0 0,6 0-2 16,0 0 0-16,-1 3 3 16,1 3 0-16,0 4 1 15,0 9 0-15,0 5 0 16,0 5 6-16,0 6 6 15,0 7-2-15,-3 4 0 16,-1 1-6-16,-2-1-1 16,0-1-1-16,6-3-2 15,-12-2-24-15,0-5-9 16,-3-3-43 0,3-6-45-16,-3-4 38 0</inkml:trace>
  <inkml:trace contextRef="#ctx0" brushRef="#br0" timeOffset="2.977">21347 7474 228 0,'-6'3'88'0,"9"2"-48"0,-3 14-40 15,0-6 16-15,0 14-7 16,-3 7 2-16,0 8 0 15,0 9 3-15,0 4-7 16,3-2-6-16,0-5-2 0,0-1-6 16,3-10-3-16,0-5-32 0,0-8-12 15</inkml:trace>
  <inkml:trace contextRef="#ctx0" brushRef="#br0" timeOffset="3.977">21162 7691 288 0,'-9'-5'107'0,"18"5"-58"0,-3-5-44 0,3 2 22 15,6 1-17-15,0-1-3 0,3 0-3 16,6 1 0-16,2-1-2 15,4 3-30-15,3 0-11 16,6 0-67-16,-4 0-53 16,-5 3 59-16</inkml:trace>
  <inkml:trace contextRef="#ctx0" brushRef="#br0" timeOffset="4.977">21493 7760 228 0,'-9'6'85'0,"12"-1"-46"0,3 0-39 16,0 0 16-16,3 1-3 0,2-1 5 15,4 0-8-15,3 1-3 16,6-4-4-16,3-2 0 0,-3-2 0 16,-4-1-1-16,1-2 1 15,-6-1 0-15,-3-2 3 16,-3-2-3-16,-3-1 0 15,-6 1-8-15,-6-1-2 16,-9 0-7-16,-3 4-2 16,-3 1 2-16,-2 12 3 15,-1 1 7-15,3 4 4 16,-3 2 5-16,3 3 4 16,6 8 2-16,9 0 3 15,9 0-5-15,3-1-1 0,6 1-4 16,6-3-1-16,12-2-1 15,-3-6-2-15,2-2-24 16,4-6-11-16,0-8-33 16,0-5-12-16,2-15-4 15</inkml:trace>
  <inkml:trace contextRef="#ctx0" brushRef="#br0" timeOffset="5.977">21972 7694 256 0,'-12'3'96'0,"12"5"-52"0,-24 13-47 16,12-11 19-16,0 6-3 16,-3 5 4-16,-2 9-9 15,2-1-2-15,-3-3-4 0,6-2-19 0,0-6-6 16,0-4-40-16,-3-4-14 16,12-7-20-1</inkml:trace>
  <inkml:trace contextRef="#ctx0" brushRef="#br0" timeOffset="6.977">21737 7734 236 0,'0'0'90'0,"6"0"-48"0,6 5-47 0,-3 0 17 16,2 3-3-16,7 3 5 16,6 5-10-16,6 2-5 15,-3 3 1-15,-1 1 3 0,-2-4 3 16,3-2-20-16,-6-3-10 0,-3-5-41 15,3-8-62 1,-4-13 25-16</inkml:trace>
  <inkml:trace contextRef="#ctx0" brushRef="#br0" timeOffset="7.977">22213 7443 268 0,'-9'2'101'0,"6"4"-54"0,3 4-59 15,0 1 15-15,0 7 8 16,0 14 9-16,0 8-3 16,0 5-2-16,0 5-8 0,3 6-3 0,3-3 0 15,0-8-5 1,0-3 1-16,0-8-35 16,0-7-17-16,0-9-70 15</inkml:trace>
  <inkml:trace contextRef="#ctx0" brushRef="#br0" timeOffset="8.977">22049 7641 252 0,'-3'-5'96'0,"6"2"-52"0,9 1-45 0,3-4 18 15,6 4-1-15,3-4 4 16,5 4-10-16,7-1-3 0,9 3-5 15,2 0-48-15,-2-8-19 0,-3-2-49 16</inkml:trace>
  <inkml:trace contextRef="#ctx0" brushRef="#br0" timeOffset="9.977">20936 8334 164 0,'-6'-2'63'0,"3"4"-34"0,-6-4-16 0,6 2 17 15,-3 2-4-15,-3 1 2 16,-3 2-14-16,3-2-5 15,1 2-6-15,-1 1-3 0,3-1 1 16,0 0-4-16,3-2 2 16,6-1-1-16,6 4-2 0,3-1 0 15,5 0 0-15,7 1 0 16,3-1 3-16,-3 3 2 16,-3 0 4-16,-6 2 7 15,-4-2 2-15,-19 11 28 16,-7-1-21-1,-6-2-5-15,-3-3-10 16,0-2-5-16,0-3-5 16,4 0 0-16,5-3-18 15,3 0-8-15,3-2-26 16,3-3-10-16,6-8-31 16</inkml:trace>
  <inkml:trace contextRef="#ctx0" brushRef="#br0" timeOffset="10.977">21109 8326 168 0,'-6'-5'63'0,"3"10"-34"0,3 3-25 0,0-2 15 16,0 4 0-16,-3 6 1 15,3 3-3-15,0 4 2 0,3 4-10 16,0-1-3-16,3-2 0 0,3-3-3 16,0-2 0-16,2-3-1 15,4-6-2-15,6-2-6 16,-3-5-4-16,-3-3-3 15,-3-3 0-15,0-2 5 16,-3-6 2-16,-3 3 4 16,0 1 3-16,-1 7-7 15,1 2 6 1,0 3 2-16,0 1 1 16,3 2 3-16,3 0-3 15,0 0 0-15,3-3 1 0,3-2 0 16,-3-3 4-1,6-3 3-15,-4-2 7 0,4-3 3 16,-9-6 3-16,0-1 0 16,-9-1-7-16,-6-3-2 15,-3 3-9-15,0 0-2 16,-3 3-13-16,0 3-7 16,0 2-20-16,0 2-10 15,3 1-28-15,1 2-11 16,5-2-1-1</inkml:trace>
  <inkml:trace contextRef="#ctx0" brushRef="#br0" timeOffset="11.977">21609 8390 200 0,'3'3'77'0,"0"5"-42"0,-3 7-28 16,3-4 18-16,-3 8-9 15,3 2 1-15,0 0-8 16,0 3-3-16,-3-3-3 16,3-3-7-16,5-2 0 0,-8-5-51 15,6-9-21-15,-9-4-14 16</inkml:trace>
  <inkml:trace contextRef="#ctx0" brushRef="#br0" timeOffset="12.977">21555 8178 264 0,'-9'-8'101'0,"9"8"-54"0,3 0-68 0,-3 0 11 16,6 0-7-16,0 0 2 15,3 0-33-15,3-2-13 16,9-4-22-16,6 1-6 16</inkml:trace>
  <inkml:trace contextRef="#ctx0" brushRef="#br0" timeOffset="13.977">21796 8107 228 0,'-9'8'85'0,"12"5"-46"0,0 16-46 16,-3-8 14-16,0 16 1 15,0 3 5-15,0 2 5 16,0 9 3-16,3-6-11 16,-3-3-6-16,6-2 0 0,-3-3-16 15,0-6-5-15,0-7-48 16,0-8-21-16,-3-5-6 16</inkml:trace>
  <inkml:trace contextRef="#ctx0" brushRef="#br0" timeOffset="14.977">21704 8366 228 0,'-6'-5'88'0,"6"7"-48"0,3-7-45 0,0 5 15 16,3-2-4-16,3 2 1 15,3 0-6-15,6 0 0 16,5 0-1-16,7 0-11 0,6-3-3 15,-3 0-86 1</inkml:trace>
  <inkml:trace contextRef="#ctx0" brushRef="#br0" timeOffset="15.977">22133 8395 64 0,'0'-8'24'0,"0"6"-12"0,-3-4 12 16,3 6 32 0,-12 0-17-16,-3 3-12 15,0 5-8-15,-3 3-3 16,0 2-1-16,0 5-7 16,6 3 1-16,4-2 4 0,2-1-3 15,6 1 0-15,6-3-2 16,2-3 0-16,7-2-4 15,9-3-1-15,0-6-1 16,0-2-2-16,0-5-24 16,2-8-11-16,-2-8-59 15</inkml:trace>
  <inkml:trace contextRef="#ctx0" brushRef="#br0" timeOffset="16.977">22207 8139 168 0,'-3'5'63'16,"6"8"-34"-16,-3 16-12 0,3-16 20 16,0 19 3-16,0 3 5 0,0 2-13 15,0 2-5-15,0 1-15 16,0-6-8-16,0-4-2 0,0-4 0 15,-3-8 3-15,3-4-4 16,-3-4-3-16,0-4-6 16,0-6 0-16,0-14-5 15,3-2-2-15,0-2-5 16,3-3 0-16,3 2 6 16,0 3 6-16,2 6 5 15,1 2 4-15,3 5 9 16,3 6 3-16,3 5 7 15,-6 2 4-15,-3 6-8 16,0 0-2-16,-3 0-8 0,-3-3-2 16,-1-2-13-16,1-1-4 15,0-2-32-15,0-2-12 16,3-9-57 0</inkml:trace>
  <inkml:trace contextRef="#ctx0" brushRef="#br0" timeOffset="17.977">22534 8377 228 0,'0'-3'85'0,"6"6"-46"0,-6 10-37 0,9-5 17 16,-3 2 10-16,-3 9 6 0,0 2-12 15,0-2-5-15,0-3-11 16,0-1-7-16,0-1-3 0,0-4-38 15,-3-2-17-15</inkml:trace>
  <inkml:trace contextRef="#ctx0" brushRef="#br0" timeOffset="18.977">22484 8186 280 0,'3'-2'107'0,"-3"2"-58"0,0 0-66 0,3 2 14 16,0 1-35-16,3 2-11 15,0 0-53-15,12-2-25 16</inkml:trace>
  <inkml:trace contextRef="#ctx0" brushRef="#br0" timeOffset="19.977">22651 8287 172 0,'-3'5'66'0,"6"19"-36"0,-1-3-22 0,1-10 18 16,0 2 9-16,0 3 8 16,0 8-14-16,0-6-5 15,0 3-14-15,0-2-6 0,-3-6-3 0,0 0 1 16,0-2 1-16,0-6-10 15,0-5-3-15,0-11-6 16,0 1-3-16,0-6 6 16,3 0 3-16,3-2-1 15,3-1 2-15,3 3 5 16,3-5 2-16,3 5 2 16,0 3 2-16,3 10 8 15,-1 6 3-15,-2 5 5 16,-3 2 1-16,-3 4-8 15,-3-1-2-15,0 0-3 16,-3 0-1-16,-3 3-10 0,3-2-2 16,-3-4-40-16,0-2-17 15</inkml:trace>
  <inkml:trace contextRef="#ctx0" brushRef="#br0" timeOffset="20.977">23097 8337 232 0,'-15'-3'88'0,"15"1"-48"0,-3-1-47 16,-6-5 58-16,-9 3-14 0,6 10-17 16,-2 3-11-16,-1 3-7 15,0 5-2-15,0 5 0 16,9 3 0-16,0-1 2 0,6-1-1 15,3-4-1-15,6-2 1 16,12-3-1-16,-3-5 2 16,-1-8 1-16,-2-8-6 15,6-2 0-15,-6-4-8 16,0-2-1-16,-6-2 2 16,-3 2 4-16,-3-8-6 15,-3-5 0-15,0 13 0 16,0 3 2-16,0 2 1 15,0 6 3-15,3 16 4 16,3 5 3-16,3 5 2 16,0 13 14-16,-3 1 8 15,5 7 5-15,-2 3 2 16,-3 8 2-16,-6-3 2 16,-6 0-9-16,-8-5-4 15,-13-5-11-15,-18 0-5 16,-11-9-31-16,-13-7-11 15,4-5-36-15,-4-14-13 16,4-10-50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9T00:01:40.4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11581 16955 240 0,'-3'0'90'0,"-3"5"-48"16,-6 0-34-16,3-2 24 0,-3 15-18 16,-6 14-2-16,0 8-8 15,3 10-3-15,4-2 0 16,5-9-1-16,9 1 0 0,5-8-3 16,7-14 2-16,3-10 1 15,0-10 2-15,0-9-1 16,-6-16-1-16,-3 4 1 15,-3-6-1-15,-3-3 2 16,-3 11 3-16,0 2 15 16,0 9 7-16,0 10-13 15,3 13-8-15,3 11-7 16,6 2 0-16,2 1-1 16,4-1-2-16,6-8-13 0,9-10-4 15,6-2-29-15,-1-12-12 16,4-15-43-1,-6-10-29-15,-7-1 62 16</inkml:trace>
  <inkml:trace contextRef="#ctx0" brushRef="#br0" timeOffset="1">11881 16912 288 0,'-26'-10'110'0,"17"18"-60"0,-6 7-56 0,9-7 19 16,-3 6-10-16,0 7 0 15,3 10-3-15,6 4-1 16,6-3 1-16,6 7 0 0,6-7 0 15,0-13 0-15,2-1 2 0,1-15 1 16,-3-6 1-16,-3-10-5 16,-3-11 1-16,-9-8 2 15,-9-7 1-15,-6-6 1 16,-3-11 0-16,-3 1 0 16,0 2 0-16,1 13 17 15,2 13 9-15,6 6-13 16,6 11-5-16,6 20-9 15,3 9-5-15,6 10 1 16,2-3 2-16,7 6-7 16,6 0-3-16,3-11-28 15,6 0-14-15,-1-10-28 16,1-3-13-16,0-11-13 16</inkml:trace>
  <inkml:trace contextRef="#ctx0" brushRef="#br0" timeOffset="2">12176 16798 264 0,'-30'-15'99'0,"18"20"-54"0,-6 3-35 0,10 0 25 16,-4 5-19-16,0 13-4 16,0-2-9-16,3 8-3 15,6-3 0-15,6 3 2 0,9-6 1 16,3-2-1-16,6-13-2 16,2-9 1-16,1-7-1 15,0-6-3-15,-6-10 2 16,-6-5-1-16,-9-6-2 0,-9-16 5 15,-6-2 1-15,0 5 0 16,-3 0 1-16,0 6 11 16,0 7 6-16,3 5 1 15,3 11-1-15,3 11-15 16,4 18-5-16,2 9-3 16,5 7-2-16,7 2 4 15,6-2 0-15,3 1-19 16,3-9-7-16,0-3-28 15,-3-7-12-15,-1-6-49 16,1-7-30 0,-3-4 69-16,-6-12 227 31,-3 2-60-15,0 5-18-16,0 11-43 15,0 11-24-15,3 5-1 0,-1 2-1 16,1 1-1-16,3-3 1 15,-3 2 2-15,0-5-2 0,-3-2-2 16,-3-8 19-16,-6-9 25 16,-3-10-6-1,0-7-13-15,0 1-7 16,0-1-9-16,3-1-2 16,6 0-6-16,3 0-4 15,3 0-17-15,3 1-7 16,15 1-82-16,8 7-36 15,-2 1 25-15</inkml:trace>
  <inkml:trace contextRef="#ctx0" brushRef="#br0" timeOffset="3">12155 16031 212 0,'-6'16'79'0,"6"-3"-42"0,-3-10-19 0,3-3 25 16,0-3 9-16,0 1 5 16,0-9-13-16,0-2-6 0,0-14-22 15,0-15-3-15,0-19-2 0,-3-5-2 16,0-19 2-16,-3-15-4 16,3-9-2-16,0-10-2 15,0-8-3-15,0 6-2 16,-3 15-1-16,3 5 4 15,1 11 1-15,-1 6 0 16,0 9-2-16,-3 7 1 16,0 1-1-16,3 9 0 15,-3 8 2-15,0 8-3 16,0 7 0-16,0 6-1 16,0 5-2-16,-3 1 0 0,0-1 0 15,0 0-2 1,-3 0 1-16,0 6-2 15,0 2 2-15,0 5 1 0,-2 8-1 16,-1 17-1-16,-6 7 1 16,-12 24 1-16,-3 16 2 15,1 2 1-15,2-2 1 16,9-5 0-16,6-11 0 16,3-11 0-16,6-8 2 15,7-10-3-15,4-13 0 16,7-16-1-16,3-16-2 15,6-22 0-15,0-4 3 16,3-3 0-16,-3-9 1 0,0-1 0 16,-1 7 0-1,1 8 0-15,0 11 0 0,0 10-5 16,3 16-1 0,3 13 3-16,-1 17 1 0,1 15 2 15,-3 0 0-15,0 0-3 16,0 3 0-16,6 2-82 15,5 0-37-15,-5 6-8 16</inkml:trace>
  <inkml:trace contextRef="#ctx0" brushRef="#br0" timeOffset="4">6455 5313 96 0,'0'-5'35'0,"0"5"-18"0,3-3-16 16,0 3 11-16,3-3-6 15,0 1 2-15,0-1 1 16,3 0 2-16,3 1-5 16,3-4-2-16,2 1-2 15,7 0 1-15,0 0-2 16,6-1 2-16,9-2 0 0,8 0-1 15,1 3-2-15,-7 0 1 16,1-1 1-16,0 4-1 16,-1 2-1-16,-2 2 3 15,-6 1 0-15,-3 0-1 16,-7-1-2-16,-5 1 1 16,-3 0 1-16,-3-1-1 15,-3 4 2-15,-3-1-20 0,-3 3-8 16,-6 0-36-1</inkml:trace>
  <inkml:trace contextRef="#ctx0" brushRef="#br0" timeOffset="5">8521 5956 104 0,'-9'0'38'0,"9"2"-20"0,3-2-21 16,0 0 8-16,6 0 0 15,12-2 4-15,14-1-2 0,-2 0-2 16,12 1-2-16,8-3-3 16,1-3 1-16,8 0-1 15,4 2 0-15,-7 4 2 16,-8 2-54-16,-9 2-24 16</inkml:trace>
  <inkml:trace contextRef="#ctx0" brushRef="#br0" timeOffset="6">9738 5953 120 0,'-6'-5'46'0,"9"7"-24"0,6 1-26 16,-3 0 8-16,9-3-4 16,3 0 2-16,9 0-1 15,11-3 2-15,10 3-18 16,3 0-4-16,5 3-31 15,10-1-10-15</inkml:trace>
  <inkml:trace contextRef="#ctx0" brushRef="#br0" timeOffset="7">10878 5898 156 0,'12'-14'57'0,"3"14"-30"0,9 0-29 0,-9 3 9 15,0 0-5-15,2-3-2 16,4 2-15-16,3 4-7 16,6-1-42-16,15 3-16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9T00:01:40.4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7065 6678 80 0,'-3'-3'33'0,"3"6"-18"0,0-3-9 16,0 0 9-16,0 0-6 15,0 0-3-15</inkml:trace>
  <inkml:trace contextRef="#ctx0" brushRef="#br0" timeOffset="1">7083 6683 169 0,'12'6'4'15,"3"-1"0"-15,0 0 0 16,3 1-5-16,2-1 1 16,4 0 6-16,3 0 4 15,0 1-5-15,0-4-1 16,5-2 2-16,1 3 1 15,3-3-3-15,0 0-3 0,-1 0 2 16,1 0 0-16,6 0 1 16,2-3 2-16,4 1 1 15,-3-1-6-15,-1 0 0 16,4 1 1-16,-1-1 1 16,-2 0-1-16,-3-2-2 15,-3 0 3-15,2 0 0 16,1-1 1-16,3 4 0 15,-1-4 0-15,-2 4 0 0,-3-1 2 16,-1 0 1-16,-2 1-1 16,0-1-1-16,-1 1-6 15,1-1 1-15,-3 0 0 16,3 1 0-16,-1-1 2 16,4 0 1-16,0 1-6 15,-4 2 0-15,1-3 3 16,-6 3 2-16,0 0-3 15,-1 0 1-15,1-3 0 16,-3 1 0-16,0 2 2 16,0-3 1-16,-4 0-4 0,1 1 1 15,-3-1 2-15,-3 0 1 16,0 1 1-16,0-1 0 16,-1 1-5-16,-2-1-1 15,0 0 1-15,-3 3 0 16,-3 0 5-16,-3-2 2 15,0-1-29-15,-6 0-11 16,0 3-48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9T00:01:48.1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7911 15354 36 0,'0'-6'16'16,"0"4"-8"-16,0-1 1 0,0 3 11 0,0 0 0 16,0 0 0-16,0-2 1 15,0-4-1-15,0 6-5 16,0-2 1-16,0-1 8 16,0 0 7-16,-3 1-12 15,3-1-3-15,0 3-10 16,0 0-2-16,0 0 2 0,0 0-1 15,0 0 2-15,0 0-4 16,0 5-2-16,3 3-3 16,-3 3-1-16,3 10 2 15,0 5 0-15,-3 6 1 16,3 11 2-16,-1 4 8 0,-2 11 3 16,0 3-2-16,0 3-1 15,0-9-6-15,0 4-3 16,3-12 6-16,-3-2 5 15,0-5 0-15,0-6 1 16,0-10-5-16,0-5 0 16,0-6-1-16,-3-3 1 15,3-7 0-15,-2 2 0 16,-1-10-2-16,0 2-1 16,0-7-6-16,0 2-1 15,0-5-2-15,0-6 0 16,3-5 0-16,0-5 3 15,0-3-2-15,0-2 1 16,0-6 4-16,3 3 1 0,0-2-6 16,0-4 0-16,3 6 1 15,-1-2 1-15,1 1 1 16,0 4 0-16,3-6-5 16,3 1 1-16,9 2 2 15,-3 2 3-15,0 4-2 16,0 4 0-16,0 3-1 15,2 8 0-15,4 6 4 16,0 5 1-16,0 7-4 16,3 6-1-16,5 8 3 15,-2 8 1-15,-6 2 2 0,-3 3 0 16,-3 3 2 0,-7 0 3-16,-5 2 5 0,-6-2 3 15,-8-3-5-15,-10-2-2 16,-6-4-1-16,-6 1-1 15,0-5-2-15,-2-3 1 16,2-6-2-16,-9-2 0 16,6-3-10-16,1-2-2 15,5-3-12-15,0 0-5 16,9 0-16-16,3 0-5 16,15-3-77-1,6 1 13 1</inkml:trace>
  <inkml:trace contextRef="#ctx0" brushRef="#br0" timeOffset="1">8631 15396 84 0,'-3'0'33'0,"3"-13"-18"0,-3 21 0 16,3-8 15-16,0 0-5 16,0 2-2-16,0-2-9 15,0 0-4-15,0 0 1 16,0 0 0-16,0 0-5 15,0 0-2-15,0 0 0 0,3 3-2 16,0 0-2-16,0-1 5 16,0 9 1-16,0-3 2 15,0 0 2-15,-3-3 4 16,0 0 3-16,-3 1 0 16,0-4-1-16,0-2-6 15,-3 6-2-15,0-6-4 16,0 0-1-16,3-8-1 15,0-3-6-15,3 9 0 16,0-9 0-16,3 8-1 16,0-5 1-16,-3 8 3 15,0 0 0-15,0 0 1 16,0 0 0-16,0 8 4 16,0-8-2-1,0 0-38 1,0 6-14-1,3-9-48 1</inkml:trace>
  <inkml:trace contextRef="#ctx0" brushRef="#br0" timeOffset="2">8598 15674 60 0,'0'0'24'0,"0"0"-12"0,0 0-3 16,0 0 11-16,0 0 0 0,0 0 0 15,0 0 3-15,0 0 2 16,3 3-2-16,0-1 0 16,0 1-3-16,0 0-3 15,-3-3-9-15,0 5 6 0,-3 0 5 16,0-2-1-16,0-1-1 16,-3 1-7-16,0-3-2 15,0 0-2-15,3-3-1 16,0 1-6-16,-3-4 1 15,6 1-5-15,6 0 1 16,-3 2 0-16,0 1 2 16,3-1-1-16,-3 3 1 0,-3 0 0 15,0 0 0-15,0 0 13 16,0 0 5-16,0 0-8 16,0 3-4-16,-3-3-1 15,0 0 2-15,0 0-4 16,0 0-3-16,0 0-13 15,-3 0-2-15,6 0-52 16,6-3-65 0,0-8 28-16</inkml:trace>
  <inkml:trace contextRef="#ctx0" brushRef="#br0" timeOffset="3">9441 15388 104 0,'3'-21'38'0,"-3"18"-20"0,0 1-4 0,0 2 15 15,-3-3-3-15,0 3-1 16,-6 0-7-16,-6 3-3 0,0-1-9 16,-3 9-6-16,-6 5-1 0,6 5 1 15,0 0 2-15,7 3-3 16,2 0 0-16,3-3-4 15,6 3 1-15,3-6 2 16,6-4 1-16,0-4 1 16,5-7 0-16,-2-3-5 15,6-6 1-15,0-1-11 16,-6-7-3-16,-3-2 0 16,0 1 3-16,-3-15 9 15,-3 7 3 1,-6 4 5-16,3 3-1 15,0 6-1-15,3 20 9 16,0 6-5 0,3 5 1-16,0 16 3 15,3 0 3-15,-4 0 11 0,1 0 8 16,-3 0-4-16,-3-2-1 16,-3-3-3-16,-3-1-2 15,-5-7-6-15,-7-3-1 16,0-7-8-16,0-9-3 15,-6-5-17-15,6-3-7 16,3-7-29-16,1-4-10 16,5-4-28-1</inkml:trace>
  <inkml:trace contextRef="#ctx0" brushRef="#br0" timeOffset="4">9536 15470 148 0,'9'3'55'16,"0"-3"-30"-16,3 2-29 0,-6 1 10 0,-1 0 4 15,7-3 5-15,-3 0-1 16,6-3 2-16,-3-2-9 16,-3-3-4-16,0-3 0 0,-3 1-2 15,-15-3-1 1,-3-1-2-16,-6 6 4 15,-3 8 0-15,1 3-5 16,-4 8 0-16,3 4 1 0,0 4 1 16,6-3 1-16,3 0 2 15,6 8-1-15,9-6-1 16,6 6 3-16,9-6 0 16,3-2 1-16,12-5 0 15,-1-6-11-15,-2-2-5 16,0-9-32-1,-3-4-51-15,-1-6 11 16</inkml:trace>
  <inkml:trace contextRef="#ctx0" brushRef="#br0" timeOffset="5">9777 15137 164 0,'-6'0'63'0,"6"2"-34"0,0 6-38 16,3 3 9-16,0 5 0 15,0 10 2 1,0 11 11-16,0 11 3 0,0 0-7 16,0-1-1-16,0-2-1 0,0-2-3 15,0-4-3-15,-3-4-36 16,0-9-16-16,0-5-23 16</inkml:trace>
  <inkml:trace contextRef="#ctx0" brushRef="#br0" timeOffset="6">9613 15341 176 0,'18'-6'66'0,"6"6"-36"0,6-2-35 0,-16-1 12 15,7 0-6-15,12-2-1 16,0 0-24-16,6 2-9 15,-1 0-36-15,-2 3-14 16</inkml:trace>
  <inkml:trace contextRef="#ctx0" brushRef="#br0" timeOffset="7">10334 15330 116 0,'-15'5'44'0,"-12"8"-24"0,6 3-21 16,12-2 7-16,-3 7 2 15,0 3 5-15,-3-1-3 16,3 4 0-16,4-3-6 15,2 2-3-15,6-7 0 16,3-3 1-16,3-6 1 0,2-7-1 16,1-6-2-16,3-5-6 0,3-8-1 15,-3 0-6 1,-3-2 1-16,0-3 6 0,0-3 3 16,-6 5 9-16,0 6 4 15,-6 13 12 1,0 11-7-16,0 2-1 15,0 3-4-15,6 0-1 16,0 2-5-16,0 6-1 16,6-5-3-16,3 2-3 15,-3-5-62 1,11-8-40-16,1-14 40 16</inkml:trace>
  <inkml:trace contextRef="#ctx0" brushRef="#br0" timeOffset="8">10569 15375 164 0,'-27'-16'63'0,"12"16"-34"0,0 5-32 15,9 6 11-15,-3 7-4 16,-3 4 0-16,-3 1 4 16,1 4 3-16,2 2-6 15,6 3-3-15,3-6-1 0,6-2-1 16,6-5 2-16,0-6-1 15,-1-5 2-15,7-8 0 16,0-11 1-16,3-2-2 16,-3-6-2-16,-3-4 1 15,-3-14-1-15,-9-3-3 16,0-5 0-16,-9 3 2 0,0-3 0 16,0-3 1-16,3 11 2 15,0 5 8-15,0 8 3 16,0 8-4-16,3 9-1 15,3 12-6-15,3 8-2 16,0 11 2-16,3 8 3 16,0 10-2-16,0 0-2 15,6 1 0-15,0-4-1 16,0 1-14-16,0-8-5 16,3-6-45-1,-1-10-52-15,4-3 32 0</inkml:trace>
  <inkml:trace contextRef="#ctx0" brushRef="#br0" timeOffset="9">10777 15322 216 0,'-30'3'82'0,"12"5"-44"0,1 5-49 16,8 0 13-16,-3 8 0 15,0 3 4-15,-3 5 1 16,6 0 1-16,3 3-4 15,3-3-3-15,6-2 0 0,3-6 1 16,3-5 1-16,9-11-4 16,6-10 1-16,-4-3 0 15,1-8 0-15,-3-3 0 0,-3-10 0 16,-3-5 0 0,-6-3 2-16,-3-3 1 0,-6 0 1 15,0 1-2-15,-6 7-2 16,0 8 7-16,3 6 5 15,-6 15-6 1,3 14-3-16,9 7-2 16,6 11 1-16,0 8 1 15,3 0-1-15,0 0 1 16,3-8-4-16,0 6 0 16,0-9-26-16,3 3-11 15,-1-13-41-15,4-10-43 16,-3-9 40-16</inkml:trace>
  <inkml:trace contextRef="#ctx0" brushRef="#br0" timeOffset="10">10982 15378 168 0,'-12'18'66'0,"15"3"-36"0,6-5-37 0,-3-3 10 0,-3 6 1 15,0-3 5-15,0 0 12 16,3 0 7-16,-6-1-14 15,6-1-4-15,-6-6-2 0,6 0-2 16,-9-6 1-16,0-2 5 16,-3-5 4-16,3-6 1 15,0 3-1-15,0-8-11 16,6-7-2-16,3-1-3 16,3 3 0-16,3 0-5 0,0 2-1 15,3 6-6-15,3 5-3 16,3 3-20-16,5-1-10 15,7 12-53 1</inkml:trace>
  <inkml:trace contextRef="#ctx0" brushRef="#br0" timeOffset="11">7425 16547 76 0,'3'-5'30'0,"-3"5"-16"0,3-6 16 0,-3 6 21 15,0 0-8-15,3 11-2 16,3 5-8-16,0 10-3 16,0 6-17-16,0 16 3 0,-3-3 2 15,0 0-6-15,0 0 1 16,0-6-6-16,-3-7-2 16,3 3 0-16,0-12-1 15,0-4-7-15,0-6 0 16,-3-5-39-16,0 0-16 15,0-11-51 1</inkml:trace>
  <inkml:trace contextRef="#ctx0" brushRef="#br0" timeOffset="12">7598 16626 216 0,'-6'3'82'0,"3"2"-44"0,0 9-42 15,-3-4 13-15,-3 6 12 16,-3 8 11-16,0 2-1 16,-2 1-1-16,-1-1-16 15,0-2-11-15,-3 0-3 0,3-6-13 16,0 1-5-16,0-6-43 16,0-5-18-16,6-3-25 15</inkml:trace>
  <inkml:trace contextRef="#ctx0" brushRef="#br0" timeOffset="13">7294 16640 252 0,'0'-6'93'0,"3"6"-50"0,3 6-52 0,0-4 12 16,6 4 7-16,6 7 5 15,6 3 10-15,6 0 7 16,5 7-17-16,1 1-8 0,6-5-3 15,2 5-3-15,-2-6 2 16,-3-2-53-16,-6-3-23 16,5 0-49-16</inkml:trace>
  <inkml:trace contextRef="#ctx0" brushRef="#br0" timeOffset="14">7988 16727 148 0,'0'18'55'0,"12"14"-30"0,-6 13-21 0,-3-18 15 16,0 12 13-16,0 14 7 0,0 13-3 16,3-2-1-16,0-1-20 15,0-2-9-15,0-3-2 0,0-13-1 16,-4-10 1-16,1-3 6 15,0-9 6-15,-3-9 1 16,0-12-1-16,-6-10-8 16,1-15-3-16,-7-7-8 15,-3-12-2-15,6-11 2 16,-3 0 1-16,6 3 2 16,0-3 0-16,6 0-5 15,0 8 1-15,6-8 0 16,6 14 2-16,3-6-1 0,3 10 1 15,5 3 0 1,7 11 0-16,3 8 0 0,0 8-2 16,5 13 5-16,-2 10 1 15,-3 6 2-15,-6 3 2 16,-7 2 12-16,-5 0 6 16,-9 0-6-16,-6-3-3 15,-9-7-2-15,-9 2-1 16,-5-5-2-16,-7-6-1 15,-3-4-5-15,0-6-3 16,1 0-9-16,2 0-3 16,9-3-14-16,-3-2-6 15,12-6-33-15,9-2-13 0,9-3-46 16</inkml:trace>
  <inkml:trace contextRef="#ctx0" brushRef="#br0" timeOffset="15">8601 16685 272 0,'-9'0'101'0,"9"2"-54"0,-3 1-42 15,3 0 24-15,0-3-20 0,0 0-5 16,-3 0-19 0,3 0-7-16,0 0-93 0,0 0-41 15,3 13 71-15,0 5 34 16</inkml:trace>
  <inkml:trace contextRef="#ctx0" brushRef="#br0" timeOffset="16">8604 16973 276 0,'-6'0'104'0,"9"0"-56"0,3-13-85 0,-6 13 3 15,6-5-74-15,0-3-31 0</inkml:trace>
  <inkml:trace contextRef="#ctx0" brushRef="#br0" timeOffset="17">9247 16648 116 0,'-12'-3'44'0,"9"3"-24"0,-3 3-17 16,3 2 10-16,-9 3-2 16,-3 2 1-16,1 12-2 15,-1 4 1-15,3 6-6 16,3-6-7-16,6-2-2 0,3-8 2 15,6 5 1-15,6-5 3 16,0-8 3-16,3 2-2 16,-4-7-2-16,1-6-5 15,0-7 0-15,-3 2 2 0,0-5 1 16,-3 0 1-16,-3-3 0 16,-3 2 4-16,0-1 5 15,0 1-5-15,0 4 0 16,0 10 4-16,0 5 3 15,3 6-11-15,3 4-2 16,0 7 1-16,3 1 0 16,-3 9 14-16,0 0 6 15,-3-6 2-15,-3 1-1 16,-3-6-6-16,-3 0-1 16,-3-8-6-16,-3-2-2 15,-9-6-9-15,-3-2-3 0,3-6-25 16,1-2-11-16,5-6-3 15,3 1 1-15,6-14-24 16</inkml:trace>
  <inkml:trace contextRef="#ctx0" brushRef="#br0" timeOffset="18">9420 16703 184 0,'-3'3'68'0,"6"-3"-36"0,0 0-40 15,0 10 12-15,3-10-6 16,0 0-2-16,0 0 7 16,-1-2 5-16,1-1-4 15,0-2-2-15,0 2 1 0,0-2-2 0,-3 0-1 16,-3-1 3-16,-3-2 0 16,-3 6-1-16,0-1-2 15,-9 0-2-15,-2 6 1 16,-4 2 3-16,3 3 1 15,0 6-1-15,0 1-2 16,6 1 1-16,3-3-1 16,3 6 2-16,6 0 1 15,3-4-1-15,9-1-2 16,6-4 1-16,6-2 1 16,0-3-8-16,0-5-3 0,-1-5-33 15,1 0-59 1,6-16 12-16</inkml:trace>
  <inkml:trace contextRef="#ctx0" brushRef="#br0" timeOffset="19">9640 16444 188 0,'-21'0'71'0,"21"5"-38"0,0 8-45 15,0 3 10-15,0 3 2 16,0 13 5-16,-3-1 0 15,3 9 0-15,3 2-3 16,0-5-2-16,6 3 1 0,-3-8-8 16,-6-8-3-16,6-9-69 15</inkml:trace>
  <inkml:trace contextRef="#ctx0" brushRef="#br0" timeOffset="20">9464 16616 188 0,'0'-8'71'0,"6"8"-38"0,3-3-39 0,0 1 14 16,3-1-7-16,6-2-1 0,15-1-17 16,-4 4-6-1,4 2-53-15,0 5-23 0</inkml:trace>
  <inkml:trace contextRef="#ctx0" brushRef="#br0" timeOffset="21">10125 16616 132 0,'-3'-3'52'0,"-15"3"-28"0,3 0-15 16,6 3 14-16,-2-1-7 15,-4 1-1-15,0 8-12 0,-3-1-3 16,0 4-1-16,3 4-5 0,0 9 2 16,3-1 0-16,4 0-1 15,5-2 1-15,6-3 3 16,2-2 0-16,7-6 3 15,0-5 3-15,0-5 4 16,6-6-6-16,-3-7-4 16,6-9 0-16,-6-5 2 15,-3-2 0-15,-9-3 2 16,-3-3-4-16,-6 0 0 16,-3-13 1-16,0 11 0 15,0-3-7-15,0 10 0 16,3 11 14-16,0 3 9 0,0 3-5 15,3 10-3 1,3 13-5-16,3 0-3 0,3 13 1 16,0 1-1-16,6 5 0 15,6 5 2-15,0 0-1 16,-1-5 2-16,1-6-26 16,3-8-12-16,3 1-42 15</inkml:trace>
  <inkml:trace contextRef="#ctx0" brushRef="#br0" timeOffset="22">10342 16629 208 0,'-17'-3'77'0,"2"6"-42"0,-9 8-43 0,15-3 10 16,0 2 1-16,-3 3 3 15,3 9 3 1,0 1 2-16,3-1-5 0,3-4-4 15,6-2-1-15,3-3-4 0,3-8 0 16,3 1-5-16,3-6-2 16,0-11-9-16,-3-5-2 15,0 0 6-15,-3 3 4 16,-3 0 13-16,0 2 6 16,-4 1 8-16,1 10 4 15,3 0-8-15,0 8-4 16,0 8-8-16,3-1 0 15,0-1 2-15,3 2 1 0,0-3-1 16,-3-3-2-16,0-4-10 16,0-1-6-16,0-5-43 15,3-5-49 1,-3-16 27-16</inkml:trace>
  <inkml:trace contextRef="#ctx0" brushRef="#br0" timeOffset="23">10438 16399 160 0,'-3'-3'60'0,"3"3"-32"0,3 3-35 16,-3 7 10-16,3 1 3 15,0 16 4-15,3-1-3 16,0 8-2-16,-1 3-2 0,1 0 0 0,0 8 0 16,-3-10-1-16,0 2 1 15,0-11-46 1,0-5-54-16,-3-2 15 15</inkml:trace>
  <inkml:trace contextRef="#ctx0" brushRef="#br0" timeOffset="24">10277 16605 232 0,'-12'-2'88'0,"24"-1"-48"0,0-2-49 0,-3 5 14 0,3-3-7 16,3-2 0-16,2-1-7 15,7 4-4-15,3-1-81 16,12 1-35-16</inkml:trace>
  <inkml:trace contextRef="#ctx0" brushRef="#br0" timeOffset="25">10652 16576 212 0,'-18'0'79'0,"12"0"-42"0,-6 3-41 15,6-1 13-15,-6 4-3 16,-5 2 1-16,-1 5-1 16,0 5-1-16,6 1-3 15,3 2-4-15,3 3 1 0,9 0 1 16,0-6 0-16,6-5 0 0,3-5 0 15,3-8-3 1,0-8 0-16,-1-5-3 0,1 0 1 16,-6 0 5-16,0 0 2 15,-3-1 15-15,-3 6 6 16,0 3-3-16,0 0-1 16,-3 13-14-16,3 0-2 15,3 8-3-15,0 2 0 16,3 1 0-16,0-4 0 0,9-1-55 15,6-4-23-15,2-4-25 16</inkml:trace>
  <inkml:trace contextRef="#ctx0" brushRef="#br0" timeOffset="26">11185 16621 76 0,'18'-16'30'0,"-18"6"-16"0,-18 2 12 0,15 2 18 16,0 6 3-16,-3-5 2 16,-3 3-23-16,0 2-8 15,-3 2-11-15,-3 3-7 0,0 6-1 16,0 2-1-16,4 3 0 15,2 3 2-15,3 2 0 16,3 3 2-16,3-6 1 0,0-2-6 16,6-3-2-16,0-13 2 15,3-2 1-15,-1-4-3 16,1-2 1-16,0-2 0 16,0 5 2-16,-3-3 5 15,0 0 3-15,-3 2 4 16,3 4 4-16,-6 2-10 15,12 2-2-15,-3 12-4 16,3-1 0-16,3 5 2 16,0-2 2-16,-1-3-6 15,-2-2 1-15,0 0-59 16,0-9-58 0,0-7 31-16</inkml:trace>
  <inkml:trace contextRef="#ctx0" brushRef="#br0" timeOffset="27">11295 16301 152 0,'-6'0'57'0,"6"19"-30"0,0 2-34 0,0-8 10 16,3 5 3-16,0 17 4 15,0 5-1-15,0 2 0 16,0 3-5-16,3 0-1 0,-3 2 3 15,0-4-8-15,0-9 0 16,0-7-75-16</inkml:trace>
  <inkml:trace contextRef="#ctx0" brushRef="#br0" timeOffset="28">11116 16560 252 0,'3'-2'96'0,"6"-1"-52"0,9-2-54 15,-3 2 16-15,9-8-6 16,6 6 0-16,5-8-55 16,7 0-25-16,9 2-11 0,-7 1-3 15</inkml:trace>
  <inkml:trace contextRef="#ctx0" brushRef="#br0" timeOffset="29">11804 16468 140 0,'-18'0'52'0,"9"16"-28"0,-6-3-26 16,9-3 11-16,-3 4-6 0,-3 1-2 15,-5 7 0-15,-4 1 1 16,6 4-1 0,3 5 6-16,9-3 3 0,9-5-5 0,3-1-1 15,0-7 2-15,3-3 3 16,0-13-6-16,3 0-2 16,-1-5-3-16,-2-3-2 15,0-5-6-15,-3 0-2 16,0 0 0-16,-3-6 2 15,-3 1 1-15,0-4 3 16,-3 9-1-16,0 0 0 0,0 0 6 16,0 7 5-16,0-2 2 15,0 8 2-15,0 0 0 16,3 8 2-16,3 6-3 16,0 1-2-16,0 1-2 15,3-2 0-15,0 17-18 16,6-17-6-16,5 7-43 15</inkml:trace>
  <inkml:trace contextRef="#ctx0" brushRef="#br0" timeOffset="30">12024 16563 192 0,'-18'-5'74'0,"12"5"-40"0,-9 5-40 0,10 0 12 15,-1 3-6 1,-9 5 0-16,3 3 0 0,3 0 0 16,3 5 0-1,6-2 0-15,3-1 0 0,3 6 2 0,3-8 1 16,3-3-1-16,0-13 1 16,-1-2 0-16,1-9 3 15,-3-2-5-15,0 0-1 16,-3-9-2-16,0-1-2 15,-3-4 5-15,-3-7 1 16,0-6 2-16,-3 0 0 16,-3-5-5-16,0 0 1 15,0 11 6-15,3 5 6 0,0 8 0 16,0 8 1-16,0 7-7 16,3 19-2-16,3 6-7 15,0 7 0-15,0 11 1 16,3 3 3-16,0-5 0 15,3 2 2-15,0-8-24 16,6 0-11-16,0-8-45 16,6-5-38-1,3-6 40-15</inkml:trace>
  <inkml:trace contextRef="#ctx0" brushRef="#br0" timeOffset="31">12277 16560 152 0,'-3'-16'57'0,"-3"8"-30"0,-3-7-16 0,6 4 18 15,-6 3-13-15,-2 8-1 16,-1 0-11-16,-9 8-3 16,3 5-1-16,-6 0-5 0,3 11-1 15,3-3 0-15,7 6 4 16,5-6 3-16,9-2 4 16,5 2-4-16,4-11-3 15,3-2 3-15,3-5 3 16,0-6-1-16,3-5-2 15,-3-5-3-15,-3-5-1 16,-4-4 2-16,-2-9 0 16,-3-1 7-16,-3 0 6 0,-6-2-4 15,-3-11-2-15,-3 0-1 16,-2 8-1 0,2 8 4-16,0 2 5 0,0 14-3 15,3 0 0-15,3 18-11 16,3 11-1-16,0 8 2 15,3 5 2-15,3 8-3 16,3 3 1-16,0-3 0 16,0-3 0-16,-1-2-7 15,1-6-3-15,0-2-63 16,3-8-57 0,6 2 38-16</inkml:trace>
  <inkml:trace contextRef="#ctx0" brushRef="#br0" timeOffset="32">12399 16529 128 0,'-3'-8'49'0,"6"23"-26"0,0-1-23 0,0-4 10 16,0 1 13-16,0-1 10 15,0 4-11-15,0-1-4 16,0 0-11-16,0-2-3 0,-3-3 0 15,0-3 2-15,0-5 3 16,0 0 9-16,0-3 3 16,0-5-4-16,0 0 0 15,0-5-8-15,0-5-3 16,6-6-8-16,0 3-1 0,3 2-6 16,3-2 1-1,3 8-16-15,6 0-4 0,11 7-76 16</inkml:trace>
  <inkml:trace contextRef="#ctx0" brushRef="#br0" timeOffset="33">9250 17052 164 0,'-15'-2'63'0,"6"2"-34"0,-18 2-27 0,13 4 12 16,-4 2 2-16,-3 8 2 15,0-1-12-15,3 20-3 16,3-3-2-16,3 7-4 0,9 6 2 15,9 5-1-15,6-5 0 16,15 0-11-16,6-8-7 16,0-7-47-1,-1-9-34-15,7-8 39 16</inkml:trace>
  <inkml:trace contextRef="#ctx0" brushRef="#br0" timeOffset="34">9542 17129 148 0,'-3'-8'55'0,"3"3"-30"0,-6-3-7 16,3 5 20-16,-3-5-1 15,-3 6 2-15,-3-4-10 0,0 1-5 16,0 5-14-16,0 0-9 0,3 5-3 16,0 3-4-16,-2 16-1 15,8 5 1-15,3 3 2 16,0 2 2-16,3 3 1 15,3 1-2-15,-1-9 0 16,1-3-18-16,0 1-9 16,-3-9-26-16,0 1-10 15,0-11-11 1</inkml:trace>
  <inkml:trace contextRef="#ctx0" brushRef="#br0" timeOffset="35">9307 17306 156 0,'3'0'57'0,"3"-2"-30"0,5-1-38 16,1 0 5-16,9-2 2 15,6 3 1-15,0-1-11 16,3 0-3-16,-1-2-37 16,4 5-18-16</inkml:trace>
  <inkml:trace contextRef="#ctx0" brushRef="#br0" timeOffset="36">9652 17293 152 0,'-24'8'57'0,"18"-3"-30"0,-12 1-21 0,12-1 17 16,0-2-10-16,3 7 0 15,0 3-7 1,9 9-4-16,3-4-1 0,6-5 1 16,0 1 1-16,3-6-1 0,0 2 1 15,0-7 2-15,-1-9 4 16,1-7-2-16,-3 0-2 15,-6-3-2-15,0-2 0 16,-6-1 0-16,-6 6 3 16,-3 0-5-16,-3-1-1 15,0 1-20-15,-3 8-9 16,0-3-106 0,-2 8 42-1</inkml:trace>
  <inkml:trace contextRef="#ctx0" brushRef="#br0" timeOffset="37">9833 17108 176 0,'-3'0'66'0,"6"3"-36"0,-3 7-42 16,3 3 10-16,0 9 7 15,0 4 6-15,0 6-1 16,6-6 2-16,-3 6-7 15,3 2-3-15,0-7-1 0,-3-1-1 16,0-7 0-16,0-1-29 16,0-4-10-16,0-6-36 15</inkml:trace>
  <inkml:trace contextRef="#ctx0" brushRef="#br0" timeOffset="38">9958 17124 124 0,'0'0'49'0,"3"10"-26"0,3 4-20 0,-3 7 12 15,0 5 0-15,0 1 3 16,0-1-12-16,0 14-4 16,0-8-1-16,0 5-4 0,3-11 2 15,-3-5-63-15,3-2-33 16</inkml:trace>
  <inkml:trace contextRef="#ctx0" brushRef="#br0" timeOffset="39">10122 17378 132 0,'-3'26'52'0,"3"-7"-28"0,3-6-24 15,0-5 10-15,3-3 0 16,3 3 4-16,6-2-6 16,0-1 0-16,3-10-4 15,5-1 4-15,-2-2 4 0,-3-10 3 16,0-1 0-16,-9 3 1 0,-3-2 0 16,-9 5-2-16,-3-6 1 15,-3 6-8-15,-3 0-2 16,-3-1-8-16,-3 9-2 15,1-3-18-15,-7 8-5 16,3 0-30 0,3 0-50-16,6 8 18 15</inkml:trace>
  <inkml:trace contextRef="#ctx0" brushRef="#br0" timeOffset="40">10271 17285 156 0,'0'6'57'0,"15"1"-30"0,-3 9-34 16,-3-10 10-16,0 2-3 15,0-3 2-15,0 8-1 16,-1 0 2-16,1-13-2 16,0 0 2-16,0-2 0 0,0-4-1 15,0 1 1-15,-3-3 0 16,0 3 1-16,-3 2-5 15,0-2 1-15,0 0 0 16,0 5 2-16,-3 0-8 16,3 8-1-16,3-3 4 15,0 0 3-15,3 0 1 16,0 9 2-16,3-6 4 16,2-8 6-16,1-6 6 15,3 4 5-15,0-9 3 16,-6-2 3-16,0 0-5 0,-3-1-3 15,-6 1-8-15,-6 0-4 16,-9 0-12-16,0-1-4 16,0 1-32-16,0 8-15 15,0 5-55 1</inkml:trace>
  <inkml:trace contextRef="#ctx0" brushRef="#br0" timeOffset="41">10994 17190 124 0,'-41'0'46'0,"32"0"-24"0,-6 0-17 0,9 11 11 16,-3-3-5-16,0 5-1 16,0 0-4-16,0 0-1 15,3 6-3-15,0-6 7 0,6 0 4 16,3 8-6-16,3-5-4 16,3-3-7-16,3-10 0 15,6-3 0-15,6 0 2 16,-3-8-4-16,-7 3 2 15,-2-8 4-15,-3 5 4 16,-3-6 16-16,0 1 10 0,-3 3-12 16,-6 2-2-1,0 2-6-15,0-2-6 16,0 8-2-16,0 8-4 16,3-2-1-16,6 7-1 15,0-2 0-15,3 2-11 16,0-3-5-16,3 1-47 15,0-3-43 1,0-3 33-16</inkml:trace>
  <inkml:trace contextRef="#ctx0" brushRef="#br0" timeOffset="42">11116 17267 104 0,'3'5'38'0,"0"0"-20"0,3 6-21 0,-3-6 6 16,0 0 12-16,0 3 7 16,0-2-4-16,0-1 0 15,0-2-11-15,0 2-2 16,-3-5-3-16,0 0 18 0,0 0 11 16,0-5 11-1,0-3-15-15,0 0-9 16,0-3-8-16,0-2-5 0,3-6-5 15,0-2 0 1,0 3-7-16,6 5 0 0,0-1-19 16,6 1-6-1,0 0-32-15,-3 8-46 16,-1-3 22-16</inkml:trace>
  <inkml:trace contextRef="#ctx0" brushRef="#br0" timeOffset="43">11289 17169 116 0,'3'24'44'0,"3"-3"-24"0,0-5-24 15,0-11 8-15,0 0-2 16,0 3 3-16,-3-3 7 16,0 3 2-16,0-2 6 15,-3-6 2-15,0 0 6 16,0 0 3-16,0 0-17 16,0 0 3-16,-3-6 3 0,0 4-13 0,3-4-4 15,0-7-11 1,3-5-12-16,0 5-4 15,3 5-17-15,0 0-6 16</inkml:trace>
  <inkml:trace contextRef="#ctx0" brushRef="#br0" timeOffset="44">11488 17235 152 0,'-6'0'57'0,"6"5"-30"0,-3 1-34 0,-2-4 8 0,-1 9-2 16,-3-3 2 0,6 2-2-16,3 1-2 0,6 2 2 15,3 0-2-15,2-2 1 0,1-3 2 16,3-3 2-16,3-5 3 16,0 0 2-16,-3-5 10 15,6-3 4-15,-12-3 8 16,5 1 5-16,-11-3 1 15,-3-1 1-15,-5-2-13 16,-4 3-4-16,-3 0-18 16,0 5-7-16,-3 3-18 15,-6-1-5-15,3 12-31 16,-6-1-12-16,12 3-17 16</inkml:trace>
  <inkml:trace contextRef="#ctx0" brushRef="#br0" timeOffset="45">11703 17219 156 0,'3'21'57'0,"3"-13"-30"0,0 5-34 0,0-7 10 15,-3 4 1-15,0-2 2 16,-1 0-2-16,1-3-3 15,3 1 0-15,0-4-1 0,0-2 2 0,0 0-3 16,0 0 0 0,0-2-6-16,0-4-3 15,-3-1 1-15,0-4 3 0,-3 6 1 16,0-3 3-16,0 8 3 16,0-6 2-16,6 12 5 15,0 2-4 1,3-3 0-16,3 3-2 15,6-3 1-15,6 0 4 16,-1-2 6-16,1-3 6 16,-3-3 3-16,-3-2 2 15,-3-3 2-15,-3-2-3 16,-6-6-2-16,-3 3-3 16,-3-6-1-16,-6 1-34 15,0 4-15-15,-9 6-22 16,-6-2-9-16,0 2-26 15</inkml:trace>
  <inkml:trace contextRef="#ctx0" brushRef="#br0" timeOffset="46">12042 16862 120 0,'0'-5'46'16,"6"10"-24"-16,-3 0-26 0,12 3 45 15,3 13 0-15,3 6 2 16,2 5-1-16,1 7-23 16,0-2 2-16,-3 11 0 0,-6-3-9 15,-6-5-2-15,-9-1 0 16,-12 4 4-16,-21 2-37 15,-6-3-13-15,-11-2-29 16,-13-1-12-16,1-7-14 16</inkml:trace>
  <inkml:trace contextRef="#ctx0" brushRef="#br0" timeOffset="47">11277 17187 80 0,'0'3'33'0,"0"16"-18"0,3 2-2 16,-3-16 11-16,0 6-4 15,0-4-1-15,0 1-11 16,0-2-5-16,0 2 0 15,0-3 2-15,0 0-2 16,0-5 9-16,0 0 5 0,0 0-1 16,0 0 1-16,0-5-1 0,3 5 3 15,-3-5-5-15,3-3 0 16,0-11-4-16,0 3 1 16,3-2-4-16,3-1-2 15,0 1-2-15,3 2 0 16,3 3-2-16,-1-1-1 15,7 4-8-15,6 2-3 16,0 3-89 0,-3-1-44-16,-3-2 68 15</inkml:trace>
  <inkml:trace contextRef="#ctx0" brushRef="#br0" timeOffset="48">21510 16777 64 0,'0'0'24'0,"0"0"-12"0,3 0-10 0,0-5 6 0,0-3 4 16,3-3 5-16,0 1 6 16,0-1 6-16,0 6-3 15,3-3-1-15,0 8 0 16,0 0 1-16,0 0-14 16,0 11 6-16,-3-1 3 0,0 3 4 15,-3-2 2-15,0 0 1 16,-3-1 2-16,-6-5-3 15,0 3-2-15,-3-2-7 16,0-6-1-16,0 0-4 16,0-6 0-16,0-7-5 15,0 0-3-15,3-3-5 16,3 0 0-16,3 0-5 16,6 3-1-16,3 5-2 15,3 6 2-15,0 4-1 16,0 9 2-16,0 5 3 0,-3-1 1 15,-3 4 5-15,-3 5 5 16,-3-8 6-16,-3 2 5 16,-3-2-6-16,-3-5-3 15,0-3 2-15,0-8 2 16,0 0-6-16,0-6-3 16,3-7-8-16,3-8-1 15,3 2-4-15,6-2 2 16,6 8-2-16,0 2 2 15,6 3-4-15,0 8 1 16,0 11 4-16,-4-3 2 16,-5 5 4-16,-3 8 1 0,-6-2 3 15,-6-1 3-15,-3-2 2 16,-2-5 3-16,-4 2-5 16,0-5-1-16,0-3 0 15,0-7 0-15,3-4-4 16,3-7-3-16,3-3-7 15,3-5-4-15,6-5-1 16,6 7 1-16,6-2 1 16,3 10 1-16,3 3 2 15,-3 6 2-15,-1 4-1 16,-5 12 4-16,-3-1 2 16,-6 0 4-16,-6 3 7 15,-3-3 4-15,-6-2-4 16,-2-6 1-16,-1-5-6 0,0-2 1 15,0-4-5 1,3-4-2-16,6-4-5 16,0 1 0-16,3 3-3 0,3-1 2 15,3 6-4-15,3 2-1 16,0 6-11-16,0 2-4 16,-3 3-15-16,0-3-5 15,3 1-64-15,0-1-27 16,0-3 22-1</inkml:trace>
  <inkml:trace contextRef="#ctx0" brushRef="#br0" timeOffset="49">21627 16809 124 0,'-6'-5'46'0,"9"5"-24"0,-3 0-17 0,0 0 13 0,0 0 3 16,0 0 2-16,9 0-1 15,-1 0-2-15,-2 0-10 16,6 5 0-16,0-5 3 0,3 0-3 15,6 0 0-15,6 0-4 16,3-5 1-16,2 5-2 16,7-6 2-16,0-2-2 15,2 3 0-15,7-3-1 16,-3 0 2-16,-1-2-5 16,4 4-1-16,-1-2 4 15,-2 6 5-15,3-1 1 16,-4 1 4-16,-5 2-5 0,3-6-3 15,-7 6-1-15,10-5-1 16,-3 2 0-16,-3-2 0 16,5 2 2-16,-2 1 1 15,-3-1 3-15,-1-2 4 16,7 5-8-16,-6 0-1 16,-1 0-5-16,-2 0-1 15,3 0 1-15,2 0 2 16,1 0-1-16,0 0-1 15,-1 0 1-15,1 0 1 16,-3 5-3-16,2-2 0 0,-2-1 3 16,-3 1 1-16,-3 2-4 15,-1 1 1-15,-2-4 0 16,3 4 2-16,5-12-1 16,-5 6 2-16,-3 0-2 15,9 0-1-15,-7 0 1 16,-2 6-1-16,6-1 0 15,-3-3 2-15,-1-2-3 16,-2 8-2-16,6-2 4 16,-3-1 1-16,-4 3 0 15,4-3-2-15,6-5 1 16,-6 6-1-16,5-12 0 16,1 6 2-16,-3 6-3 15,-1-6 0-15,-2 0 1 16,0 0 2-16,-6 0-1 15,-4 0 2-15,4 0-2 16,-9 0-1-16,-3 0 1 0,-3 2 1 16,-3-2 1-16,0 0 1 15,0-2 0-15,-6-6 0 16,6-3-2 0,-9 3 1-16,6-3 0 15,-3-2-1-15,0 0 1 16,2-3-2-16,-2-8-1 15,-3 3 3-15,0-3 0 16,0-2 1-16,0-3 0 16,0-3-5-16,0-5-1 15,0 5 3-15,0-15 1 0,0 2 0 16,0 0-2-16,6 2-2 16,-6-2 1-16,0-5-1 15,0 2 0-15,3-2 2 16,-3 8 0-16,0-14 0 15,0 9 0-15,0-4 0 16,0 9 0-16,0-3 0 16,0 3 0-16,6-1 0 15,-3 4 0-15,0-1 0 16,-3 3 0-16,0 3 2 16,0-3 1-16,0 0-4 15,0 2 1-15,0 3 0 16,0 1 2-16,0-1-3 15,0 0-2-15,0 3 4 0,0 0 1 16,0-3-3 0,6 0 1-16,-3 1 0 0,-3 2 0 15,0-1-3-15,0 4 2 16,0-3-1-16,0-5 0 16,0 4 4-16,0 4 1 15,0-1-1-15,0 1-2 16,0 0 1-16,0-1 1 15,6 3-3-15,-6 3 0 16,3-3-1-16,0 1 0 16,-3 1 2-16,0 4 2 0,0 2-1 15,0 0 2-15,0 0 0 16,0 3 1 0,0 2-2-16,-3 3-2 0,0 1 1 15,3 1-1-15,0 1-3 16,0 0 2-16,-6 2 1 15,6 0 0-15,0 1 2 16,-3 2 3-16,-3 0-2 16,-6-3-2-16,3 0 0 15,-11 3-1-15,5 0 2 16,-6 0 1-16,-3 0-1 16,-9 3-2-16,-5 0 3 15,2-1 0-15,-3 1-1 16,1 2 1-16,-1-2 0 15,-3 2 1-15,6-5-2 0,1 3-2 16,5-3 3 0,0 0 0-16,9 0-1 0,1 0 1 15,2 0 0-15,6 0 3 16,0 0-5-16,3 0-1 16,0 0-2-16,9 0 0 15,-3-3 0-15,3 1-2 16,3-1 0-16,3 0 0 15,3 1-6-15,3-4-2 16,0 1 2-16,0-3 1 16,-3 3 3-16,8-3 2 15,-2-3-1-15,0 3 4 16,-3-8 0-16,0 6 1 0,-3-1 0 16,0 3 0-16,3 0 0 15,-3-2 0-15,-6 2 0 16,6 3 0-16,-9-1 0 15,0 4 2-15,0-1-1 16,0 3 2-16,-3 0-2 16,-3 0 2-16,3 3-4 15,-6-1 0-15,-3 6 3 16,-6 0 1-16,3 0-4 16,-6 3 1-16,-3 2 0 15,4 0 0-15,-4 3-3 16,-3 3 2-16,6-6-1 15,0 3 0-15,9-3 0 16,4 3 0-16,5-3 2 0,6 0 0 16,5 0 0-16,4 3 0 15,9 3 0-15,0 2 2 16,9 3 1-16,0 2 1 16,5-5-2-16,-8 1-2 15,3-4 1-15,-9-5-1 16,5 3-9-16,-8-2-4 15,-3-4-40-15,0 9-112 32,-3 2-20-32,0-8 83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6:05.2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13078 2860 96 0,'-3'-2'35'0,"3"2"-18"0,0-8 0 0,0 8 16 16,0 0 0-16,-3-3 16 15,-6 3-14 1,0 0-18-16,3 3-8 0,-9 5-3 16,3-3-3-16,0 5 0 15,1 14-17-15,5 0-7 16,0 2 12-16,3 1 6 15,3-1 4-15,9 1-1 16,0-3 1-16,8-3-1 16,4-5 6-16,6-11 4 15,0-5-1-15,0-5 0 16,-1-6-8-16,1-5 0 16,-6-5-1-16,-6-11 2 0,-9 3 1 15,-6 3 3-15,-6 2 10 16,-6 3 5-16,-6 2 2 15,0 6 1-15,-3 5-13 16,-2 3-7-16,5 5-9 16,3 0-2-16,3 0-21 15,3 0-7-15</inkml:trace>
  <inkml:trace contextRef="#ctx0" brushRef="#br0" timeOffset="1">13280 2961 124 0,'-18'26'49'0,"18"-13"-26"0,0 14-20 0,0-19 12 0,0 8-3 15,0 7 3-15,0 4 1 16,0 2 2-16,0-3-10 15,3-2-2-15,-3-3-2 0,0 1-2 16,3-9 1-16,3-5 4 16,-6 0 8-1,6-3 3-15,-6-5-5 16,-3 0 0-16,0-5-8 16,3-3-1-16,-3 0 0 15,0-11 0-15,0-2-2 16,-3 0 1-16,1-3-4 15,-1-2 0-15,3 2 1 16,0-8 0-16,0-2 0 16,3-1 0-16,6 4 0 0,5-1 2 15,1 3-1 1,0 5 2-16,3 5-4 0,0 6-2 16,0 5 2-16,0 8 0 15,3 6-4-15,0 4 1 16,2 9 4-16,-2 4 2 15,3 4 6-15,-6-3 3 16,-3-3 2-16,-6-3 5 16,-3 4-4-16,-9-9 2 15,-3 3-9-15,0-6-2 16,-6-2-5-16,0 0-3 16,-3-5-20-16,-2-1-8 15,-1 1-11-15,0-6-1 16,0 3-4-16,3-5 2 15,3 0-30-15</inkml:trace>
  <inkml:trace contextRef="#ctx0" brushRef="#br0" timeOffset="2">13536 2664 216 0,'-3'0'82'0,"3"3"-44"0,3 5-47 0,0 0 14 16,0 5 10-16,0 3 7 15,0 8-8-15,-3 5-3 16,3 3-7-16,-3 15-1 0,3-7 1 16,0-3-2-1,0-3-2-15,0-4-4 0,0-7 0 16,0-4-58-16,0-3-25 15,-3-3-5 1</inkml:trace>
  <inkml:trace contextRef="#ctx0" brushRef="#br0" timeOffset="3">13423 2820 260 0,'0'-2'99'0,"3"2"-54"16,0 0-53-16</inkml:trace>
  <inkml:trace contextRef="#ctx0" brushRef="#br0" timeOffset="4">13456 2818 434 0,'21'-5'14'0,"3"-1"-5"16,-1 4-17-16,1-4-8 0,0 4-30 15,0-1-12-15,-6 3-47 16</inkml:trace>
  <inkml:trace contextRef="#ctx0" brushRef="#br0" timeOffset="5">13709 2858 192 0,'12'13'74'0,"-12"-3"-40"0,0 6-27 0,0-3 18 15,0 6-13-15,3-1-2 16,-3-2-13-16,0 0-5 16,0-3-67-16,0 1-30 15,0-4 32-15,-3-4 17 16</inkml:trace>
  <inkml:trace contextRef="#ctx0" brushRef="#br0" timeOffset="6">13664 2760 280 0,'-6'0'107'0,"9"-6"-58"0,0 4-64 0,0 2 16 0,3 0-7 16,0 0 1-16,6-6-52 15,6 1-24-15</inkml:trace>
  <inkml:trace contextRef="#ctx0" brushRef="#br0" timeOffset="7">13828 2860 200 0,'-15'16'77'0,"12"-3"-42"0,3 14-39 0,0-14 15 15,3 3 3-15,0-3 3 16,3 3 0-16,3-3 0 15,3 0-9-15,0-5-3 0,6-2 1 16,2-1-1-16,-2-5 0 16,0 0-1-16,-3-3 2 15,-3-21-5 1,-3 3 1-16,-6-3 1 16,-9 6-1-16,-6-6-2 15,-3 3 3-15,0 5 0 16,0 6-12-16,3-4-7 15,1 4-27-15,2 7-10 0,3-5-47 32</inkml:trace>
  <inkml:trace contextRef="#ctx0" brushRef="#br0" timeOffset="8">14030 2868 192 0,'-3'13'71'0,"6"-5"-38"0,0 5-39 16,0 1 12-16,-3 2 11 16,0-1 9-16,0-1-7 15,0-4-1-15,0-2-10 16,0-2-5-16,0-1-2 0,0-5 1 16,0-16 5-16,3-3 1 15,0-2-8-15,3-3-2 16,3 3 0-16,0-3 1 15,3 6-2-15,3 5 2 16,-3 2 1-16,0 8 2 16,9 6-3-16,-4 5 0 15,-2 5 5-15,0 1 5 16,-3 1-5-16,-3 1 0 16,0 5 0-16,0 1 0 15,0-7-16-15,0 1-6 16,-3-2-46-16,3-4-19 15,0-5-8 1</inkml:trace>
  <inkml:trace contextRef="#ctx0" brushRef="#br0" timeOffset="9">14456 2791 236 0,'-15'-8'90'0,"12"8"-48"0,-6 3-45 16,0 2 16-16,-6-5-5 15,1 6 2-15,-1 2-3 16,0 5 1-16,0 0-5 16,3 0-2-16,3 8 2 0,3 3-2 15,6 3 2-15,3-6 2 16,3-3 2-16,6-4 1 0,0-4 0 16,6-4-7-16,0-4-2 15,-1-15-5-15,-2 0-1 16,0-1 4-16,-3-1 1 15,-6-1 4-15,-3-5 1 16,0 2-1 0,-3 3 1-16,0 3-4 0,0 5-2 15,0 3-1-15,0 5 3 16,3 10-2-16,0-2-1 16,3 3-4-16,3 7-2 15,0-2 9-15,0 5 7 16,3-5-26-16,0-8-13 15,-4 3-22-15,4-3-8 16</inkml:trace>
  <inkml:trace contextRef="#ctx0" brushRef="#br0" timeOffset="10">14590 2447 216 0,'-6'8'82'0,"6"37"-44"0,0-8-55 16,3-23 9-16,0 12 12 16,0 19 8-16,3-3 22 15,3 14 8-15,0-1-21 16,3 1-10-16,3-11-3 0,-4 0-7 16,1-8-3-16,0-5-61 15,-3-8-25-15,-3-9-16 16</inkml:trace>
  <inkml:trace contextRef="#ctx0" brushRef="#br0" timeOffset="11">15144 2720 148 0,'-9'0'55'0,"9"8"-30"0,-3-3-29 0,3-2 10 16,0-1 4-16,-3 6 5 16,3-5 2-16,0 8-1 15,0-6-8-15,3 5-3 0,0 6-1 16,0-8 2-16,3 6 3 15,0 4-2-15,0-5 1 16,2 1-5-16,1-7-2 16,0 9-3-16,0-8 1 15,-3 0 1-15,0-8 2 16,0-2-1-16,3-1 2 0,-3-5-2 16,0 0-1-16,0-3 1 15,0 4-1-15,-3-7 0 16,0 6 0-16,0 3-3 15,0-3 2-15,-3 5-1 16,9 6 0-16,-3 5 2 16,0-3 2-16,6 6 3 15,-1 0 2-15,1-4-3 16,0 1-1-16,0-2 5 16,0-4 5-16,0-2-1 15,0-2 3-15,-3-4-2 16,0-2 0-16,0-5-7 15,-3 0-2-15,0-3-9 0,-3 0-4 16,-3 3-17 0,0-3-7-16,0 3-11 0,-3-3-5 15,3 0-39 1</inkml:trace>
  <inkml:trace contextRef="#ctx0" brushRef="#br0" timeOffset="12">15435 2572 156 0,'0'-3'60'0,"3"14"-32"0,3 5-24 0,-3-3 13 0,0 0 3 16,3 8 4-16,-3 8-3 16,0 0-1-16,0 3-11 15,0-3-3-15,0 0-2 0,0-7-2 16,0-4-2-16,0-5 3 15,0 1 2-15,0-7-4 16,0-4-1-16,0-6-5 16,0-4 1-16,6-7-5 15,0 1 1-15,3-5-1 16,0 4 3-16,-1 6 4 16,-2-2 1-16,0 7 5 15,0 8 2-15,0 3 0 16,0 6-1-16,-3 1-3 15,0 1 1-15,3-2-2 16,-3 4 2-16,0-5-24 0,0 1-8 16</inkml:trace>
  <inkml:trace contextRef="#ctx0" brushRef="#br0" timeOffset="13">15795 2775 244 0,'-2'3'93'0,"4"0"-50"0,7 7-50 0,-3-10 16 15,0 3-6-15,0 0 3 0,0-3-3 16,0 0 0 0,3 0-1-16,0-3 3 0,0 0 4 0,-3-5-7 15,-3 3-3 1,0 0 0-16,-3-6 0 0,-3 1-4 15,-3-4 1-15,-3 1 4 16,-3 11 2-16,-3-1-3 16,0 8-1-16,-5 3 3 15,-1 5 1-15,3 1 0 16,6-1-2-16,3 5-2 16,3-4-1-16,3 1 2 15,9-1 0-15,6-1 5 16,0-2 2-16,3-4-18 15,3-1-9-15,-1-4-40 16,7-4-16-16,-3-6-9 16</inkml:trace>
  <inkml:trace contextRef="#ctx0" brushRef="#br0" timeOffset="14">15923 2770 212 0,'-8'5'79'0,"8"3"-42"0,0 8-39 0,0-8 14 16,0 3 7-16,0 2 7 16,0-5-7-16,0 0-3 15,0 3-9-15,0-9-5 0,0-2 1 16,0 0-4-16,0 0 0 0,3-2-1 16,0-6 0-16,2-3-5 15,1-2 0-15,0 0 1 16,0-1 1-16,6 1 7 15,6 2 6-15,-3 6-2 16,0 5 2-16,-3 5-1 16,0 6 1-16,0 8-4 15,-1-6-1-15,-2 3-1 16,0-3 1-16,0 0-4 16,0-2-2-16,3-6-36 15,0-2-16-15,-3-3-56 16</inkml:trace>
  <inkml:trace contextRef="#ctx0" brushRef="#br0" timeOffset="15">16397 2754 216 0,'-3'0'82'0,"3"6"-44"0,0-4-38 16,0 4 16-16,0 1 6 15,0 4 6-15,0 0-10 16,0 2-5-16,0-3-8 15,0 1-6-15,0 2 0 0,0-7-26 16,0 2-9-16,0-3-48 16,0-5-50-1,0 0 45-15</inkml:trace>
  <inkml:trace contextRef="#ctx0" brushRef="#br0" timeOffset="16">16376 2635 260 0,'-3'-5'96'0,"6"10"-52"0,-3-5-51 0,0 0 14 16,0 0-10-16,3 3 2 15,0 0-50-15,3-1-80 16</inkml:trace>
  <inkml:trace contextRef="#ctx0" brushRef="#br0" timeOffset="17">16519 2752 252 0,'3'16'96'0,"0"-6"-52"0,-3 3-43 16,3-5 21-16,0 0-3 15,0 3 3-15,-3-9-10 16,0 9-4-16,0-8-5 0,0 2-3 0,0 0 1 16,0-5-1-16,0 0 0 15,0 0-7-15,0 0-3 16,0-5 1-16,0 0 0 16,3-3 3-16,-3 2 2 15,3-1 2-15,0-1 1 16,0 0 1-16,0 2 0 15,3-7-3-15,-1 3 2 16,1 2-1-16,3-3 0 16,0-2 2-16,0 2 0 15,6 6-3-15,-3 5 2 16,-3 3 5-16,0 2 2 16,0 3 6-16,0 5 5 15,0 3-5-15,-3 0 1 16,0 0-8-16,0 0-3 0,-1-3-4 15,-2-3 1-15,0 1-12 16,0 0-5-16,0-9-28 16,0 1-10-16,-3-3-42 15,6-5-32 1,0-3 55-16</inkml:trace>
  <inkml:trace contextRef="#ctx0" brushRef="#br0" timeOffset="18">16772 2707 200 0,'-3'2'77'0,"3"1"-42"0,0 13-32 15,0-8 15-15,0 2 11 16,0 4 8-16,0-4-13 16,3 3-5-16,0 3-12 0,0-2-7 0,0-1-1 15,0-3-12-15,0-2-7 16,0-2-51-16,0-4-23 15,0-2-1 1</inkml:trace>
  <inkml:trace contextRef="#ctx0" brushRef="#br0" timeOffset="19">16715 2590 304 0,'-6'-5'112'0,"9"2"-60"0,0 3-67 0,0-2 16 0,-3 2-23 16,6 0-3-16,0-3-44 15,6-10-20-15,3 0-3 16,0-9 1-16</inkml:trace>
  <inkml:trace contextRef="#ctx0" brushRef="#br0" timeOffset="20">16909 2439 244 0,'0'6'93'0,"15"2"-50"0,-6 31-52 0,-6-20 14 15,2-1 10 1,-2 17 10-16,3-3-11 0,-3 7-5 16,0 1-5-1,-3 5-1-15,6-5 0 0,-3-6-4 0,0 8 1 16,0-5-31-16,0-8-12 15,-3-15-71 1</inkml:trace>
  <inkml:trace contextRef="#ctx0" brushRef="#br0" timeOffset="21">16828 2662 192 0,'-6'-6'74'0,"6"6"-40"0,3 0-22 16,-3 0 19-16,3 6 4 15,3-6 3-15,3 0-16 16,9 0-5-16,6-6-11 16,0 4-4-16,0-4-1 0,-1 6-28 15,1-5-11-15,-3 0-34 16,3 2-12-16,6-5-5 15</inkml:trace>
  <inkml:trace contextRef="#ctx0" brushRef="#br0" timeOffset="22">17150 2630 232 0,'-6'13'88'0,"-6"0"-48"0,18 17-42 0,-3-17 14 16,0 3 5-16,0 2 4 15,0-5-9-15,0 3-4 16,0 0-5-16,-3 0-5 0,0-3-1 15,3-2-42-15,-3-9-18 16,6-2-41 0</inkml:trace>
  <inkml:trace contextRef="#ctx0" brushRef="#br0" timeOffset="23">17141 2503 288 0,'-21'-5'110'0,"36"-9"-60"0,-6 7-76 0,-3 4 0 15,0 13-2-15,0-7-28 16,3 2-8-16,3 9-21 16,2-4-8-16</inkml:trace>
  <inkml:trace contextRef="#ctx0" brushRef="#br0" timeOffset="24">17409 2643 192 0,'-6'-8'74'0,"6"11"-40"0,-21 2-31 0,9 0 17 15,0-2-8-15,-3 8 1 16,0 5-8-16,1 2-3 15,-1 1-1-15,3 2-1 16,3 3 0-16,6-9 0 0,3 4 2 16,6-3 1-16,3-6 1 15,0 1-2-15,6-8 1 16,-1-3-2-16,4-3 2 16,-3-5 0-16,0 3 1 15,-3-8-2-15,-3 2-2 16,0 0 1-16,-6-2 1 0,0-3-3 15,-3 3-2-15,0 0-5 16,0 5 0 0,0 8-1-16,3 5 1 0,0 3 7 15,3 5 5-15,6 1 0 16,-3-4 3-16,2 3-6 16,1 1-1-16,0-4 2 15,0 1 1-15,0-9-34 16,0 1-14-16,3-6-49 15</inkml:trace>
  <inkml:trace contextRef="#ctx0" brushRef="#br0" timeOffset="25">17534 2381 188 0,'-3'0'71'0,"6"6"-38"0,0 1-36 0,-3 1 13 16,3 6 13-16,6 15 7 16,0 3 0-16,-3 2 0 15,0 6-17-15,-1-3-3 0,1 2-3 16,0-4-3-16,0-1-3 16,0-7 0-16,0-4-1 15,0-9-27-15,0-1-11 16,0-5-41-1,3-8-52-15,3-3 32 16</inkml:trace>
  <inkml:trace contextRef="#ctx0" brushRef="#br0" timeOffset="26">17754 2622 220 0,'3'3'85'0,"0"7"-46"0,0-2-17 0,0 5 26 15,0 6-16-15,0-1-4 16,0-4-16-16,0 2-5 16,0-1-5-16,-3-1-2 0,0-1 1 15,0-3-19-15,0-2-5 16,6 0-44-16,0-8-19 16,6-5-19-1</inkml:trace>
  <inkml:trace contextRef="#ctx0" brushRef="#br0" timeOffset="27">17721 2455 320 0,'-3'-2'121'0,"6"2"-66"0,-3 0-55 0,0 0 21 0,0 0-17 16,3 0-4-16,3 0-36 15,3 0-13-15,0 0-77 16,12 0-34-16,3 0 77 16,-3 2 37-16</inkml:trace>
  <inkml:trace contextRef="#ctx0" brushRef="#br0" timeOffset="28">17936 2588 232 0,'-6'0'88'0,"9"2"-48"0,0-4-27 0,-3 2 22 15,0 0-5-15,3-3 0 16,3 3-17-16,3-3-6 16,-1 1-4-16,7 2-3 0,3-3 1 15,0 3 1-15,-3-3 3 16,-3 1-7-16,0 2-3 0,-3 0-4 16,0 2-2-16,-3 4 3 15,-3 2 3-15,-6 2 3 16,-6 3 1-16,-3 3 3 15,-3 5 3-15,3-5 0 16,-3 6 0-16,0-1-1 16,6-8 2-16,3 3-3 15,0-3 0-15,6 0-3 16,3-2 1 0,6-1 2-16,6-2 1 15,3-2 2-15,0 2-8 0,0-8 0 16,0 0-11-1,-1 0-4-15,-2-6-7 0,0 4-2 16,-3-4-17-16,-6 1-5 16,0 2-19-1,-6-2-43-15,3 2 24 16</inkml:trace>
  <inkml:trace contextRef="#ctx0" brushRef="#br0" timeOffset="29">17933 2672 220 0,'-12'6'85'0,"15"-6"-46"0,0 2-39 0,-3-2 16 0,3 3 11 16,3 0 7-16,3-3-11 15,0 0-3-15,8 7-12 16,-2-4-3-16,12 0-1 0,-3-3-11 15,3-6-3-15,-4 1-28 16,1 0-13-16,0 0-66 16</inkml:trace>
  <inkml:trace contextRef="#ctx0" brushRef="#br0" timeOffset="30">18230 2622 212 0,'0'-5'79'0,"0"-1"-42"0,15 12-41 0,-9-6 15 16,0 5 23-16,-3 3 14 15,0 0-7-15,0 2-3 16,0 4-22-16,0 2-10 0,0-1-4 16,6-1-5-16,-9-1 2 15,0 0-12-15,0-5-53 16,6 0-11-1,0-5-43 1</inkml:trace>
  <inkml:trace contextRef="#ctx0" brushRef="#br0" timeOffset="31">18189 2442 304 0,'0'-3'115'0,"6"3"-62"0,-3-5-60 0,-3 5 19 0,6 0-10 16,-1 0-2-16,1 5-32 15,0-5-14-15,6 3-76 16,6 8-34-16</inkml:trace>
  <inkml:trace contextRef="#ctx0" brushRef="#br0" timeOffset="32">18379 2588 276 0,'-9'8'104'0,"9"0"-56"0,9 2-58 0,-6-2 14 15,0 5 3 1,0 0 8-16,0 1 5 0,0 2 5 16,0-1-13-16,3-7-7 0,-3 3-3 15,0-3 0-15,-3-3 3 16,0 3-7-16,0-8 0 15,0 0-9-15,0 0-3 16,0 0 8-16,3-5 5 16,-3 2-1-16,3-10 1 15,3 0 1-15,-3 0 0 16,3-1 2-16,-3-2-1 16,6 3-1-16,0 0-2 15,2 5 1 1,1-5-1-16,0 8 0 15,0-1 0-15,0 4 0 16,3 2 4-16,0 0 3 0,0 2 4 16,0 9 5-16,-3-6 14 31,-1 8-15-31,-5 3-4 16,3 3-6-16,-6-3-7 15,3-1 2-15,-3-1-32 16,0-1 19-16,0-5-74 15,3 2 50-15,0-2-99 16,3-5 78-16</inkml:trace>
  <inkml:trace contextRef="#ctx0" brushRef="#br0" timeOffset="33">18838 2609 296 0,'-9'-5'112'0,"9"5"-60"0,-3-3-63 0,0 0 32 16,0 6-16-16,-6-3 14 15,3 8-11-15,-12-6 1 16,3 9-6-16,-3-3-4 16,3 5 0-16,3 6-4 15,3-3 3 1,1-1 1-16,5-1 1 0,3-1 0 16,3 0 0-16,5-8 0 15,4 3 0-15,0-8 0 0,0 0-3 16,0 0 0-16,-3-8 2 15,0-2 0-15,-3 2 1 16,3-5-3-16,-6 2 0 0,-3 1-1 16,0-1 0-16,0 0 3 15,0 3 0-15,0 3 3 16,0 2 3-16,0 3-7 16,0 6-3-16,3 4 0 15,3 9 1-15,0-3-1 16,0 8 4-16,3 7 6 0,0 1 5 15,-1 16 8 1,1-6 6-16,-3-2 0 0,-3-6 3 16,-9-5-4-16,-6-2-2 15,-14-6-20-15,-19-5-10 16,-3-3-25-16,-5-2-9 16,-4-4-72-1,4-7-74-15,5-5 57 16</inkml:trace>
  <inkml:trace contextRef="#ctx0" brushRef="#br0" timeOffset="34">13846 3196 116 0,'3'-5'44'0,"-3"2"-24"0,3 1-13 16,-3 2 15-16,0 0 0 15,0 0 4-15,0 0-1 16,0 0 0-16,0 0-14 15,0 10-7-15,0 3 0 0,0 9-1 16,0 20 1-16,0 8 0 16,-3 0 2-16,-3 9-1 15,0-4 2-15,0-2 0 16,0-3 3-16,0-7-3 16,0-1-2-16,0 0-5 15,3-5 0-15,0-5 0 0,0 0 2 16,-3 0-3-16,3-3 0 15,0 0 1-15,0 0 2 16,0 0 3-16,0-2 2 16,3-4 1-16,0-1 0 15,0-1 0-15,0-5 0 16,3-6-2-16,-3 1 1 16,0-3-4-16,0-3-2 15,0 0 0-15,0-5-1 16,0 3 0-16,0-3 2 15,0 3-1-15,0-3 2 16,0 2-2-16,0-2-1 16,0 3 1-16,0 0 1 15,0-1-3-15,0 1 0 0,-3-1 1 16,3 1 2-16,-3 0-1 16,3-3-1-16,0 0-2 15,0 0-1-15,-3 0-18 16,3 0-7-16,0-3-34 15,0 3-15-15,-3-3-17 16</inkml:trace>
  <inkml:trace contextRef="#ctx0" brushRef="#br0" timeOffset="35">13614 3926 184 0,'-9'3'71'0,"9"-3"-38"0,0 0-39 0,0 0 14 16,3 5-1-16,3 1 4 15,0 4 7-15,3 9 3 16,2 5-10-16,1 2 0 0,3 8 2 15,0-2-1-15,3 0 3 16,0-3 1-16,-3-5 2 16,-3-3-6-16,0-2-2 15,-1-4-1-15,-2-7-1 16,-3-2 0-16,0-4 0 0,0-2-2 16,0-2-1-16,3-1-1 15,-3-5 0-15,3-5-2 16,0-3-2-16,0-5 1 15,0-3 1-15,0 0-1 16,0 0-1-16,-3 1-2 16,0 4 1-16,0 3-1 15,-1 0-15 1,-2 6-6-16,0-1-35 16,0 6-12-16</inkml:trace>
  <inkml:trace contextRef="#ctx0" brushRef="#br0" timeOffset="36">2091 13266 208 0,'-3'10'77'0,"-3"-5"-42"0,0 3-32 0,6-8 15 16,0 0 0-16,0 3 3 15,0-3 2-15,-3 0 1 16,3-3-13-16,0-2-2 0,0-5-2 16,0-6-1-16,3-5-1 15,3-9-3-15,0-9-2 16,3-6-2-16,0-8-1 15,3-8 2-15,-6-8 0 16,2-8 1-16,4 1 2 0,-3-4-1 16,0 12-1-16,-3 7 3 15,0 10 0-15,-3 12 3 16,0 7 1-16,0 8 5 16,3 11 7-1,0 5-8-15,6 8-10 16,0 16-3-16,-3 2 0 15,9 12 3-15,5 9 0 16,1 17-1-16,6-1 1 16,0 11 1-16,8 1-1 15,-8 1-1-15,0-1 3 16,-3-7 0-16,-3-4-1 16,-4-6-2-16,1-7 3 0,-12-12 2 15,0-4-2-15,0-9 0 16,-3 1 3-16,-6-11 6 15,-6-6-3 1,-3-4-6-16,-9-4-2 16,-6-4-3-16,-2-9 0 15,-7 1-3-15,-6-6 1 16,1-2 0-16,-4-4 2 16,-9-1-1-16,1-4-1 15,-7 1 3-15,4 7 0 16,2 4 7-16,3 4 4 15,7 6 1-15,2 2 1 0,12 3-4 16,6 3 0-16,6 2-10 16,6 1 0-16,9 2-7 15,15 0 1 1,12-3 4-16,18-2 4 0,8-6-1 16,7-2 0-16,5-5 3 15,4-12 1-15,8 4-1 16,-5-3-2-16,-7 2-2 15,1 4 1-15,-16 4 3 16,-11 3 1-16,-3 3-1 16,-10 2-2-16,-5 3 5 15,-6 3 1-15,-6 5 4 0,-3 3 4 16,-18 7-8 0,-3 6-3-16,-9 11 0 0,-8 4 2 15,-10 9 0-15,-12 8 0 16,-2 7-6-16,-7 9 1 15,7-1 6-15,-4 1 4 16,7-9-3-16,5-7-2 16,6 0-2-16,7-9-3 15,8-10 1-15,3-7-1 16,9-4-25-16,0-10-8 16,9-3-34-16,6-5-12 15,9-2-41 1,3-6-49-16,0-3 58 15</inkml:trace>
  <inkml:trace contextRef="#ctx0" brushRef="#br0" timeOffset="37">2955 11276 72 0,'-12'-2'27'0,"12"4"-14"0,-6-2-4 15,6 3 11-15,-3-3 2 16,0 0 2-16,0 0-2 16,1 3 1-16,2-3-2 15,0 0-1-15,0 0-10 16,0 0 0-16,0 0 10 15,0 5-5-15,0 0-3 16,2-2 0-16,-2-3-7 16,0 0-1-16,3 3 2 15,3-1-1-15,0 1 2 16,0 0 0 0,0-3 1-16,3 2-4 0,3-2-1 15,0 0-1 1,3 3-2-16,3-1 1 0,0-2 1 15,2 0 5-15,4 0 6 16,-3 0-5-16,3 0-2 16,3 0-6-16,2-2 0 15,4-1 0-15,6 1 2 16,-9 2 1-16,-1-6 1 16,-2 6-5-16,0 0 1 15,-3 0 0-15,0 0 0 16,-1 0 2-16,1 0 1 15,0 0-1-15,0-2 1 0,0-1 0 16,0 0 1-16,5 1-2 16,1-1-2-16,3-2 1 15,3 2-1-15,-1 0-3 16,-2 1 2-16,-3 2 3 16,-3-3 3-16,-1 3-2 15,4 0 0-15,0 0-3 16,0-2-1-16,-1 2 3 15,-2-3 3-15,0 0-4 0,0 1-3 16,0-1 3 0,2 0 3-16,1 1-3 0,3 2-3 15,-3-3 1-15,-1 0 2 16,-2 1 0-16,-3-1-1 16,3 6 1-16,0-6 1 15,-1 3 1-15,7-3 1 16,0-2-2-16,-6 2 1 15,-1 1-2-15,4-3-1 16,3 2 1-16,0 0-1 16,-1 3-3-16,1-2 0 15,0-1 4-15,-6 3 1 16,-4 0-3-16,1 3 1 16,0-3 0-16,0 0 2 15,0 0-3-15,-3 0 0 16,-1 0 1-16,-2 2 2 0,0-2-3 15,0 3 0-15,-3-3 3 16,0 0 3-16,0 0-4 16,-1 0-3-16,1-3 1 15,3 3 0-15,3 0-2 16,3 0 2-16,0 0 1 16,0 0 2-16,2 0-1 15,1 3-1-15,-6-3 1 16,0 3-1-16,-3-1 0 15,-4-4 2-15,-2 2-1 16,3 0-1-16,0 0-2 16,0 0 1-16,0 0 1 0,0 0 2 15,0-3-3 1,0 6 0-16,-4-3 1 0,-2 0 2 16,-3 0-3-16,3 2 0 15,-3-2 1-15,0 0 2 16,-6 0-1-16,6 0-1 15,0 0 1-15,0 0-1 16,0 0 0-16,3 0 0 16,0-2 0-16,0 2 0 15,3 0 0-15,0 0 0 16,0-3-3-16,2 3 2 16,4-3 1-16,6 3 2 15,3-2-3-15,0 2 0 16,-1 0 1-16,-2 0 2 15,-3 2-1-15,-3 1-1 0,3-3-2 16,0 3 1-16,2-1 1 16,4 1 2-16,0-1-3 15,0 1 0-15,0-3 1 16,-1 0 2-16,4 0-1 16,6 0-1-16,0 5-2 15,2-2 1-15,-2-3 1 16,-3 3 2-16,-6-3-1 15,-1 5-1-15,4-2-2 16,-3-1 1-16,3 1 3 16,-1 0 3-16,-2-6-7 15,0 3 0-15,3 0-2 0,2-3 2 16,4 3 3-16,3-2 2 16,0-1-1-16,-4 3-2 15,-5 3 1-15,0-3-1 16,0-6 0-16,2 6 0 15,-2-2 0-15,0 2 0 16,3 0-3-16,-7-3 2 16,1 0 1-16,3 1 2 15,3-4-1-15,2 4-1 16,1-1 1-16,-3 3-1 16,0-2 0-16,-7 2 0 15,-5 0 0-15,3 0 0 0,3 0 0 16,0 0 2-16,-1-3-3 15,1 0 0 1,6 3 5-16,-3 0 2 0,5 0 0 16,4 0 1-16,6 0-4 15,-1 0-2-15,-5 3 0 16,-3 2-1-16,3-2 0 16,-1-1 0-16,1 1 0 15,0-3 0-15,-4-3 0 16,1 3 2-16,0 0-3 15,0 0 0-15,2 0 1 16,1 0 2-16,-3 0-3 16,-7 0 0-16,1 6-15 15,0-12-6-15,3 4-51 0,-7-1-22 16,-5-7-22 0</inkml:trace>
  <inkml:trace contextRef="#ctx0" brushRef="#br0" timeOffset="38">10293 15946 172 0,'-3'-3'66'0,"3"3"-36"0,0 0-29 0,0 0 14 16,0 0 1-16,3 3 4 16,3-1-1-16,0 4 0 15,0 2-10-15,0 10 6 0,3 1 2 16,2-6-3-16,1 6 0 0,-3-4-6 16,6-1-3-16,-3-4 0 15,0 3-1-15,-3-5-2 16,-3-2 1-16,0-1-2 15,-3-2 2-15,-3-3 4 16,0 0 6-16,3-3-9 16,0-2-2-16,-9 5 2 15,6-3 5-15,3-2-5 16,0-1-2-16,0 1-4 16,3-3 1-16,0 0-1 15,3-5-2-15,2 0 3 16,1 2 2-16,0-2-2 15,0 8 0-15,-3-3 1 0,3 0 2 16,-3 3-12 0,-3 2-3-16,0 0-16 0,-3 1-4 15,0-4-36-15,0-2-66 32</inkml:trace>
  <inkml:trace contextRef="#ctx0" brushRef="#br0" timeOffset="39">10451 15996 160 0,'-3'3'60'0,"0"10"-32"0,0-8-15 0,3-5 17 15</inkml:trace>
  <inkml:trace contextRef="#ctx0" brushRef="#br0" timeOffset="40">10442 16017 350 0,'0'-5'38'16,"0"5"-19"-16,0-3-7 0,0-7-2 15,0 4 0-15,0-4 2 16,3-3-4-16,-3-1 0 15,0-4-3-15,3-6 0 16,3-2-3-16,-1-3-2 16,4-1 5-16,0-1 1 15,0-1-2-15,3 3-1 16,0-3 1-16,0 8 2 16,12-7-3-16,-3 7-2 0,2 3 0 15,4 2 1 1,3 3 1-16,0 6 1 0,6 2 0 15,-1 2 0-15,1 4-2 16,-6-1-2-16,-4 3 1 16,-5 0 1-16,-3 0-25 15,-3 0-10-15,-3-3-51 16,3-5-22-16,-6 1-1 16</inkml:trace>
  <inkml:trace contextRef="#ctx0" brushRef="#br0" timeOffset="41">11007 15478 140 0,'3'-3'55'0,"-3"0"-30"0,3 6-18 0,-3-3 15 0,3 5 0 16,0 3 2-1,6-3 2-15,0 3 3 0,-3 8-15 16,0 5-1-16,-3-2-2 15,0-3 0-15,3 0 1 0,0-3-2 16,-3-3-1-16,0 1-3 16,0-3 1-16,-6-3-4 15,0-5 0-15,3 0-1 16,-3-2 1-16,3-9-4 16,0-5 0-16,0 0-4 15,6 0-1-15,0 3 0 16,0 0 2-16,0 0 2 15,2 2 1-15,4 6-2 16,0 0 2-16,0-1 1 0,3 12 2 16,-3-1 3-16,0 8 2 15,-3 3-1-15,0 0 1 16,-3-3-4-16,0 0-2 16,0 1-5-16,0-4 0 15,-1-2-22-15,-2 0-11 16,3-3-16-16,0-5-4 15</inkml:trace>
  <inkml:trace contextRef="#ctx0" brushRef="#br0" timeOffset="42">11347 15496 176 0,'-3'-5'66'0,"3"2"-36"0,-3 3-29 0,3 5 16 0</inkml:trace>
  <inkml:trace contextRef="#ctx0" brushRef="#br0" timeOffset="43">11326 15525 327 0,'-6'19'23'0,"3"-1"-4"0,9 1-11 16,0-1-4-16,3-2 0 15,0-3 0-15,2-2 4 16,1-6 3-16,3-5 5 16,0-5 4-16,-3-6-10 15,0-5-6-15,-3-2 0 16,-3-3 1-16,-6 2-2 15,-3 1-2-15,-3 2 0 16,-3 3-1-16,0 2-7 16,-3 3-3-16,0 0-21 15,3 6-7-15,0-1-19 0,3 0-6 16,3-2-26 0</inkml:trace>
  <inkml:trace contextRef="#ctx0" brushRef="#br0" timeOffset="44">11448 15282 216 0,'-3'0'82'0,"6"2"-44"0,0 6-42 0,0-2 15 16,0 9-2-16,0 9 5 16,0 5 3-16,0 3 2 15,6 5-10-15,-4 0-3 0,1 0 0 0,0-5-3 16,0-6 0-16,-3-2-6 15,0-8 0-15,0 3-41 16,-3-9-16-16,0-4-44 16</inkml:trace>
  <inkml:trace contextRef="#ctx0" brushRef="#br0" timeOffset="45">11358 15411 256 0,'-3'0'96'0,"9"0"-52"0,3-2-43 0,-3 2 19 16,6-6 0-16,6 1 2 15,12 0-9-15,0-8-3 16,-1 2-6-16,4 3-20 0,3 0-7 16,2 0-62-16,7-2-24 15,-6-4 10 1</inkml:trace>
  <inkml:trace contextRef="#ctx0" brushRef="#br0" timeOffset="46">11891 15454 132 0,'0'2'49'0,"3"1"-26"0,0 8-9 0,0-3 17 16,0 5-4-16,0 0-1 15,0 11-8-15,0-3-3 0,0 0-9 16,0-2 0-16,0-3 1 0,0-3 3 15,0-3 4-15,-3-2-4 16,0 0 0 0,0-2 5-16,0-6 4 0,0 0-9 15,0-3-6-15,0-2-5 16,0-9 0-16,0-7-1 16,0 5 0-16,0-5 0 15,9 0 0-15,0 2 0 16,3 4 0-16,0 1 0 15,0 4 0-15,-1-1 2 16,1 6 0-16,0 5 4 16,3 5 5-16,-3 6-1 15,0 5 1-15,-3 5-3 0,-3 0-1 16,0-3-3-16,-3 1 1 16,0-3-7-16,0-3 1 15,-3-2-23-15,0-3-11 16,3-3-31-16,-3-5-14 15,6 0-10 1</inkml:trace>
  <inkml:trace contextRef="#ctx0" brushRef="#br0" timeOffset="47">12159 15496 208 0,'3'0'79'16,"15"8"-42"-16,-3-5-41 0,-3-1 13 0,0-2 6 15,0 6 5 1</inkml:trace>
  <inkml:trace contextRef="#ctx0" brushRef="#br0" timeOffset="48">12254 15520 400 0,'12'0'21'0,"0"0"-6"0,-3-3-7 15,0-5-1-15,-3 6-4 16,0-9-8 0,-3 3-2-16,-3-2-2 15,-3 2 1-15,-6 0-4 16,0 5 0-16,0 3 1 15,-18 5 2 1,4 6 6-16,2 2 3 16,3 6 3-16,3 2 3 15,6 0 1-15,3-3 1 16,3 1 2-16,3-3-1 16,9 0 0-16,9-3-8 0,3-2 0 15,0-3-6-15,2-6 1 16,1-2-29-16,6-2-13 15</inkml:trace>
  <inkml:trace contextRef="#ctx0" brushRef="#br0" timeOffset="49">12495 15417 184 0,'-11'0'71'0,"5"0"-38"16,0 5-34-16,3-2 12 0,-6-1 6 16,-6 4 6-16,0 1-1 15,3 7 1-15,0-1-12 16,3 5-2-16,0 4-2 0,3-1-3 16,6 0-1-16,6-3-1 15,9 1-2-15,0-3 3 16,3-6 2-16,0-2-2 15,3-2-2-15,2-4-22 16,-5-2-9-16,0 0-23 16,-3-8-8-16,-3-10-28 15</inkml:trace>
  <inkml:trace contextRef="#ctx0" brushRef="#br0" timeOffset="50">12564 15478 184 0,'3'2'71'0,"0"-2"-38"0,6 8-28 0,-3-5 17 16,0 2 8-16,9 0 6 16,-1-2-8-16,4 2-4 15,0-5-14-15,0 0-4 0,-3 0-2 0,0-5-2 16,0-3 1-1,-3 3-2-15,-6-6-1 16,0 1 1-16,-6 2-1 16,-3 0-5-16,-6-3-1 0,-6 3-4 15,-6 6-1-15,0-1 1 16,-3 3 1-16,3 3 3 16,1 2 4-16,-1 3 1 15,6 2 1-15,0 4 4 16,3 9 5-16,6 1-1 15,3 0 1-15,6 0 1 16,3-3 1-16,6 0-5 16,3 0-4-16,6-2-1 15,5-6 1-15,1-2-23 16,0-6-11-16,-3-5-43 16,0-3-17-16,-3-2 2 15</inkml:trace>
  <inkml:trace contextRef="#ctx0" brushRef="#br0" timeOffset="51">12936 15433 180 0,'-3'0'68'0,"3"0"-36"0,0 0-13 0,0 0 21 15,-3 0-9-15,0 0-1 16,-6 2-11-16,0 1-1 16,-6 2-11-16,0 3-2 0,4-3 1 15,2 3-8-15,3 0 0 16,3 0 0-16,9 3 1 16,6-1-2-16,-1-2 0 15,1 6-1-15,3-1 3 16,-3 3 2-16,0-1 2 15,-6-1 10-15,-3-1 3 0,-3 0 1 16,-3 0 0 0,-3 1-7-16,-6-4-4 0,-3-2-6 15,-3 0 0-15,4-3-11 16,-1-2-3-16,0 0-26 16,3-3-9-16,6 0-30 15,3-3-10-15,6-2 1 16</inkml:trace>
  <inkml:trace contextRef="#ctx0" brushRef="#br0" timeOffset="52">13073 15443 240 0,'-3'-3'90'0,"3"3"-48"0,-3 0-29 0,0 0 22 16,0 3-7-16,-3 0 0 15,0 2-11-15,-3 0-5 16,3 1-7-16,3 2-6 0,3 2-2 16,3 1-1-16,3-1 0 15,3 6 3-15,6 3 2 16,-3-3 0-16,-3-1 2 16,-9 1 4-16,0 0 4 15,-3-3 0-15,-6 1 1 16,-3-4-4-16,0 1 0 15,-3-3-7-15,0-3-3 16,3-2-17-16,1-3-7 16,2 0-29-16,6-3-12 15,3-2-38-15,9 0-36 16,2-6 56-16</inkml:trace>
  <inkml:trace contextRef="#ctx0" brushRef="#br0" timeOffset="53">13290 15480 228 0,'-3'-2'85'0,"0"-1"-46"0,3 3-32 15,-3 0 18-15,0 0 0 16,-3 0 4-16,-6 3-6 16,1 4-2-16,-4 1-12 15,3 0-5-15,-3 8-3 0,6 3-4 16,-6-1 2-16,3 1 1 0,9-1 0 15,3-2-3 1,6 0 2-16,3-5-1 16,0-3-2-16,3-6-2 0,0-4-1 15,0-4 1-15,-3-4 2 16,0-1-1-16,-1-5 4 16,-2 3 2-16,-3 0 2 15,6 2-1-15,-6 1-2 16,-3 4 1-16,3 1 1 15,0 5 5-15,0 8 4 16,6 0-6-16,0 5-1 0,-3 3-2 16,6 0-2-16,-3 0 1 15,0-3 1 1,0 0-14-16,0-2-7 0,0-3-28 16,0-3-12-16,-1-2-55 15</inkml:trace>
  <inkml:trace contextRef="#ctx0" brushRef="#br0" timeOffset="54">13424 15440 188 0,'0'-5'71'0,"0"5"-38"0,6 3-21 0,-3-1 19 16,3 4 12-1,0 2 9-15,3 2-13 0,0 4-5 16,0 4-20-16,3 6-9 0,0-3-1 16,2-2-3-16,-2-4 2 15,0 1-4-15,-3-2-2 16,0-4-14-16,-3-2-6 16,6 0-24-1,-3-3 13-15,-9-5-3 16,0 0 17-1,-3-2 11-15,-6-1 6 16,0 0 3-16,3-7 0 16,0-9 0-16,3 6 2 15,0-3-3-15,3 3 0 16,6-3 1-16,0 0 0 0,6 0 2 16,0 0 1-16,0-2 1 15,3 7 2-15,0 1-3 16,0 2 0-16,2 0-1 15,-2 3-2-15,0 2-2 16,-3 0-1-16,0 3-20 16,-3 0-10-16,0 3-58 15</inkml:trace>
  <inkml:trace contextRef="#ctx0" brushRef="#br0" timeOffset="55">13823 15435 220 0,'0'3'85'16,"3"5"-46"-16,3 10-24 0,-3-10 26 0,3 8-9 15,0 3 1-15,0 2-14 16,3-3-4-16,0 1-9 16,0-3-2-16,-1-3 0 0,1 0-9 15,0-2-4-15,0-3-22 16,0-3-10-16,0-2-5 16,0-3 0-16,-3-11-42 15,9-5-36 1,-3-2 52-16</inkml:trace>
  <inkml:trace contextRef="#ctx0" brushRef="#br0" timeOffset="56">14037 15425 224 0,'-15'5'85'0,"15"-2"-46"0,-3 7-30 0,-2-2 19 16,-1 5 3-16,-3 14 6 15,-6 2-5-15,-3 8-2 16,-3 8-16-16,-3 13-4 0,0-5 0 15,1-3-2-15,-4-2 1 16,3-6-30-16,3-7-10 16,6-1-223-1,3-23 109 1</inkml:trace>
  <inkml:trace contextRef="#ctx0" brushRef="#br0" timeOffset="57">17959 17378 100 0,'3'-19'38'0,"-3"11"-20"0,6 3-8 15,-3 2 14-15,0-2 9 16,-3 5 6-16,-3 0-7 0,-6 0-4 15,-2 8-16 1,-4 5-5-16,-9 6-1 0,-9 7 1 0,0 11 1 16,1 19-2-16,2 2-1 15,6 11-3-15,9-8 1 16,15 5 0-16,9-8 1 16,21-5-7-16,6-3 0 15,8-15-30-15,4-4-11 16,-4-17-50-1</inkml:trace>
  <inkml:trace contextRef="#ctx0" brushRef="#br0" timeOffset="58">18108 17449 160 0,'-9'-5'60'0,"9"10"-32"0,0 3-31 15,0-2 11-15,0 12 2 16,0 3 6-16,0 11 1 16,0 8 1-16,0-1-9 15,0 1-1-15,0 2 2 0,0-7-6 16,0-4-2-16,0-9-1 15,0-1-1-15,0-3 4 16,0-7 5-16,0-3 1 0,0-3 2 16,0-5-4-1,0-10-3-15,0 2-2 0,0-6-3 16,3-4 3-16,0 5 2 16,3-6-7-16,3 6 0 15,0 0 2-15,3-1 4 16,3-1-8-16,3 9-4 15,0 1 1-15,-1 5 4 16,4 8 2-16,-3 3 3 16,-3 7 1-16,-3-2 3 15,-3 2-3-15,-3 1-2 16,0-3 0-16,0 0-1 16,-3-8-5-16,0 5 1 0,0-5-18 15,0-3-8-15,-3-5-22 16,6-5-7-16,0-3-20 15</inkml:trace>
  <inkml:trace contextRef="#ctx0" brushRef="#br0" timeOffset="59">18391 17703 152 0,'-3'6'57'0,"3"-4"-30"0,-6 9-25 16,6-3 14-16,-3 5 5 15,3 5 7-15,0 4-6 16,0-1-1-16,3-3-12 0,3 1-5 0,3-1-3 16,0-4 3-1,6-6 2-15,3-1 2 16,0-7 2-16,-1-2-3 0,-2-9-2 16,-3-10 0-16,-3 3 1 15,-3 2-3-15,-3-8-2 16,-6-3 2-16,-6 9 2 15,-6-3-2-15,0 8-2 16,0 7-3-16,1 1-1 16,-1 2-18-16,3 9-7 15,6 2-20-15,0-1-10 16,6-1-31 0</inkml:trace>
  <inkml:trace contextRef="#ctx0" brushRef="#br0" timeOffset="60">18599 17709 168 0,'-3'0'66'0,"6"2"-36"0,0 4-35 16,0 7 10-16,3 0-1 15,0 8 5-15,-3 8 10 16,0 6 8-16,0-1-14 15,0-2 0-15,-3 5 0 0,3-8-7 16,0 0-1-16,-3-8-1 0,0-8 0 16,0-5 4-16,0-2 5 15,-3-12-5-15,0-2-2 16,-3-10-3-16,0-1 0 16,0-7-2-1,0-3-1-15,3-8-2 16,3 2 1-16,6-10-1 0,6 0-2 15,3 6 3-15,6 7 0 16,3 6-2-16,0 4 0 16,-1 12 4-16,-2 2 1 15,-3 8 6-15,-6 13 5 16,-3 6-1-16,-6 2 1 16,-6 5-5-16,-3 1 0 15,-3-9-5-15,-3 3 0 0,0-5-6 16,0 0 0-16,0-3-23 15,4-7-11-15,-1-6-27 16,6-8-69 0</inkml:trace>
  <inkml:trace contextRef="#ctx0" brushRef="#br0" timeOffset="61">18870 17738 216 0,'6'10'82'0,"0"-2"-44"0,3 0-42 16,0-8 13-16,6 0-5 0,0-3 2 16,0-2 3-16,0 0 2 15,-4-3-5-15,1 0-2 16,-3-3 0-16,0-4-2 16,-3-4-2-16,-6 1 3 0,-3-1 0 15,-3 6-6-15,-6 5 0 16,-8 8 3-16,2 5 2 15,-3 8 2-15,0 9 0 16,3 1 2-16,3 4 1 16,6-1 3-16,3-5 4 15,6 3-10-15,9-3-2 16,6-7-7-16,9-1 1 16,6-13-73-1,5-13-75-15,16-1 37 16</inkml:trace>
  <inkml:trace contextRef="#ctx0" brushRef="#br0" timeOffset="62">19600 17481 132 0,'0'-11'49'16,"0"4"-26"-16,0 1-12 0,0 4 15 0,-3-4 1 16,0-7 3-16,-3 5-1 15,-9-5 0-15,3 8-16 16,-3-1 3-16,-3 4 4 0,0 4-11 16,3 12-2-16,0-1-7 15,4 13-3-15,2 17-1 16,3 4 3-16,3 3-5 15,3-2 2-15,0 2 4 16,0-7 4-16,0-6-1 16,0-6 0-16,3-4-14 15,-3-6-8-15,0-8-37 0,0 1-13 16,0-4-20 0</inkml:trace>
  <inkml:trace contextRef="#ctx0" brushRef="#br0" timeOffset="63">19332 17698 252 0,'-6'-5'96'0,"6"2"-52"0,3 3-54 0,0 0 16 16,6-5-6-16,5-1 0 16,1-1 0-16,3-7 0 15,3 6 0-15,3-2-3 0,3 2 2 16,-1 3 1-16,-2-1 0 15,-3 4-14-15,0 7-5 0,-3-2-10 16,-9 10-9 0,0 0 16-16,-9 6 18 15,0-6 10-15,-6 8 3 16,3-3 2-16,0 9 0 16,3-1 1-16,3 1 0 15,6-3 2-15,3-11-1 16,5 0 2-16,1-5-2 15,6-3 0-15,-3-10-3 16,0 2 1-16,-3-10-2 16,-4 0 0-16,-2-6-3 15,-3 1 1-15,-6-1-4 16,-3 6 0-16,-6-8-1 0,-3 8-2 16,-2-6-13-16,-1 6-6 15,-3 0-17-15,3 13-7 16,3 0-30-1,6 0-42-15,3 0 30 16</inkml:trace>
  <inkml:trace contextRef="#ctx0" brushRef="#br0" timeOffset="64">19769 17764 172 0,'12'27'66'0,"-6"-4"-36"0,0-9-20 0,-3-6 20 15,-3 2-9-15,0-2-2 16,0-3 6-16,0-2 4 15,0-3-15-15,0-3 1 0,0-2-1 0,0-8 6 16,3-6-9 0,9-7-3-16,3 7-10 15,0-2-1-15,3 3 1 16,2-3 1-16,4 15-41 16,0 1-19-16,0 2-57 15</inkml:trace>
  <inkml:trace contextRef="#ctx0" brushRef="#br0" timeOffset="65">20406 17650 132 0,'3'-23'52'0,"-3"23"-28"0,-3-16 0 16,3 13 22-16,-3 0-10 15,0-2-1-15,-3 5-11 16,0 0-5-16,0 5-11 16,-3 3-5-16,-5 6-2 0,5-1-4 15,6 0 2-15,3 0-4 16,0 0 1-16,6 1-5 16,3-1 1-16,5 3 2 15,1 0 1-15,0 2 5 16,-3 3 4-16,-3-2 14 0,-9 5 8 15,-3-8-2 1,-6 2-2-16,-3-5-8 0,-3 1-4 16,0-7-5-16,-11-4-4 15,5-3-3-15,3-3-1 16,6-4-25-16,6-7-9 16,9-4-36-16,9-3-14 15,6-1-7 1</inkml:trace>
  <inkml:trace contextRef="#ctx0" brushRef="#br0" timeOffset="66">20525 17730 232 0,'-9'5'88'0,"9"-2"-48"16,0-3-47-16,6 10 22 15,0-2-2-15,3 0 0 16,0 3 0-16,3-3-7 15,3 0-2-15,0-3 0 0,0-5-2 16,0 0 1-16,-1 0-2 16,-2-3 2-16,0 1-2 15,-3-6-1-15,-6 2 3 16,-3-2 2-16,-3 3-4 16,-3-3-1-16,-6 3-2 15,-3 2 0-15,-5 3 4 16,-1 3 1-16,3 2-4 0,0 3-1 15,3 5 1-15,3 3 2 16,3-3-2-16,6 3-2 16,3-2 4-16,3-1 1 15,9-3-3-15,3-2 1 16,0 6-7-16,3-4 0 16,0-2-24-16,0-3-7 15,-1-2-35 1,1-3-49-16,6 0 32 15</inkml:trace>
  <inkml:trace contextRef="#ctx0" brushRef="#br0" timeOffset="67">20835 17751 144 0,'-3'-8'55'0,"3"8"-30"0,0-8-32 16,0 3 10-16,0 5 8 15,0-6 5-15,0 4 11 16,-3-3 8-16,0 5-18 16,0-6-1-16,-3 6 1 0,0-2-9 15,-3 2-2-15,0 2 0 16,-6 4 3-16,0 7-6 16,0 5-2-16,4 3-1 15,2 1 2-15,0 1-1 16,6-4 2-16,3-6-2 0,6 0-1 15,3-5 1 1,6-2 1-16,-4-4-1 16,4-2-1-16,0-8 1 0,-3-5-1 15,0 0-3-15,0 0 0 16,-3-6 4-16,-3 3 1 16,-3 0 0-16,-3 3-2 15,0 5-2-15,0 0-1 16,-3 3 2-16,0 0 2 15,3 10-2-15,3 3-2 16,0 16 2-16,3-3 2 16,3 16 20-16,-3 3 10 0,0-6-2 15,-3 3-2 1,-6 3-11-16,-6-6-5 16,-6-7-13-16,-15-4-6 0,-6-7-56 15,-5-2-22-15,-16-9-39 16</inkml:trace>
  <inkml:trace contextRef="#ctx0" brushRef="#br0" timeOffset="68">21219 17418 140 0,'3'-19'55'0,"-3"16"-30"0,-3-20-10 0,3 20 18 15,0-8-1-15,-9 9 1 16,0-9 4-16,0-2 1 16,0 8-20-16,0 2 5 0,-3 3 4 15,-3 8-15-15,0 5-6 16,4 14-7-16,-1 10 0 16,6 8-4-16,0 13 1 15,6-3 2-15,0 1 1 16,3-3 1-16,3-6 2 15,-3-7-19-15,0-8-8 16,0 0-20-16,0-14-10 0,-3-5-25 16,0-5-39-1,-3-13 38-15</inkml:trace>
  <inkml:trace contextRef="#ctx0" brushRef="#br0" timeOffset="69">20969 17579 296 0,'-3'-5'112'0,"18"5"-60"0,-3 0-61 0,-1 0 20 16,1 0-12-16,3 0 0 15,3 0 1-15,0 5 0 16,3-2 0-16,-3-1-18 0,14 1-78 31,1 7-57-31,-6-2 41 16</inkml:trace>
  <inkml:trace contextRef="#ctx0" brushRef="#br0" timeOffset="70">21374 17640 192 0,'-15'-3'71'0,"9"3"-38"0,-9 0-30 16,9 3 15-16,-3 7-7 15,-3 4-1-15,0-1 0 16,-3 5 1-16,0 4-5 16,3 12-4-16,4-2-1 0,2-1-1 15,9-4 0-15,3-6 2 16,2-2 1-16,1-12 1 16,3-4 2-16,3-6-1 15,0-4 0-15,0-12-3 16,-3 3-2-16,0-8-2 15,-3 3 1-15,-3-3 1 16,-3-2 2-16,-3-1-1 16,0 6 2-16,0 3 4 15,-3 12 6-15,0 6-5 0,3 6 0 16,0 7-6-16,3 0-2 16,0 6 0-16,3 2 0 15,0 3-3-15,-1-3 0 16,1-3-23-16,3-4-7 15,3-1-26-15,0-5-8 16,3-3-17 0</inkml:trace>
  <inkml:trace contextRef="#ctx0" brushRef="#br0" timeOffset="71">21454 17698 252 0,'-6'-3'96'0,"6"6"-52"15,-6 10-56-15,9 0 13 0,0 1-4 16,0 4 3-16,6 9 1 16,0-6 2-16,0 3-2 15,0-6-1-15,0-5 3 0,3-5-2 16,-4 0 2-16,4-8-11 16,0-2-4-16,-3-9 1 15,0-5 4-15,-3-2 2 16,0-4 0-16,-3-1 4 15,0 1 2-15,-3 4 4 16,0 5 2-16,0 5 5 16,0 3 5-16,0 12-9 15,0 4-4-15,0 5-3 0,3 2 1 16,0 4-1 0,3 1-1-16,0-9 3 0,0 4 2 15,3-10-24-15,3 0-12 16,0-3-31-16,-4 1-13 15</inkml:trace>
  <inkml:trace contextRef="#ctx0" brushRef="#br0" timeOffset="72">21716 17449 260 0,'-9'-5'99'0,"12"10"-54"0,-3-5-57 0,0 8 13 0,0 5 2 16,0 6 5 0,0 15 3-16,0 3 1 0,0 3-6 15,0 0-6-15,0 5-1 0,0-6-1 16,3-7-2-16,0-5-24 16,3-9-11-16,0-10-24 15,0-3-11-15,0-5-7 16</inkml:trace>
  <inkml:trace contextRef="#ctx0" brushRef="#br0" timeOffset="73">21832 17431 264 0,'-3'-8'99'0,"6"8"-54"0,0 0-59 0,-3 0 14 16,3 2 0-16,0 4 5 15,0 12 6-15,0 9 6 16,-3 10-9-16,0 10 0 0,-3 4 2 16,0 4-8-16,3-10-1 15,0 0-6-15,0-10 1 16,0-4-27-16,0-12-9 16,0-1-31-1,3-10-56-15,-3-13 26 16</inkml:trace>
  <inkml:trace contextRef="#ctx0" brushRef="#br0" timeOffset="74">21755 17592 296 0,'-9'0'110'0,"12"0"-60"0,0 3-58 15,-3-3 18-15,9 0-3 16,2 0 6-16,7-3-3 15,3-2 0-15,3 2-6 16,3-2-3-16,-3 0 2 0,-1-1-37 16,-2-2-15-16,0 8-72 15,-6-5-39-15,-3 5 75 16</inkml:trace>
  <inkml:trace contextRef="#ctx0" brushRef="#br0" timeOffset="75">22022 17206 228 0,'0'-19'88'0,"3"19"-48"0,0 0-42 0,0 3 17 16,6 8 2-16,0 4 4 15,6 4 1-15,6 23-2 16,-3 1-10-16,0 15 5 0,-3 13 4 15,-4-5-6-15,-5 6 0 16,-3-9-5-16,-6-2-3 0,-11-3 0 16,-4-5 1-16,-3 0-25 15,-3-8-10-15,0-13-51 16,-9 8-24-16,-5-3-9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5:51.2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11250 7951 144 0,'3'-8'55'0,"0"3"-30"0,3-3-16 16,-3 5 16-16,3-2 6 15,-3 2 5-15,0 0-2 16,0 1 0-16,0 2-19 16,-3 0 4-16,-3 2 2 0,-3 9-5 15,-6 5 1-15,-12 10-1 0,-11 14 2 16,-13 16-1-16,-11 15-1 16,-13 16 3-16,-2-2 0 15,-7 5 3-15,4 2 3 16,0-2-4-16,5-5-1 15,7-13-13-15,8-6-5 16,9-8-1-16,10-8 1 16,8-7-1-16,6-9-1 15,6-5-2-15,6-8-1 16,3-5-20-16,3-3-10 16,4-5-10-16,2-5-3 15,2-6-30-15,4-5-14 16,3-5-36-1</inkml:trace>
  <inkml:trace contextRef="#ctx0" brushRef="#br0" timeOffset="1">10307 8067 236 0,'-12'-18'88'0,"18"26"-48"0,-3-14-45 0,-3 6 19 16,0 0-6-1,3 3-1-15,3 2 0 16,6 6-4-16,8 10 0 0,13 11 3 16,6 7 1-16,11 20 3 15,10 4 8-15,-3 11 6 16,11 8-9-16,6 8-1 16,4-3-4-16,-4-4 1 15,-2-9 3-15,-13-3 1 16,-8-7-2-16,-7-12 2 15,-5-9-6-15,-6-9-3 16,-6-7-1-16,-7-9-1 0,-5-2-2 16,-3-5 1-1,-3-3-22-15,-3-6-9 16,-6-2-48-16,0-2-19 0,-9-4-36 16</inkml:trace>
  <inkml:trace contextRef="#ctx0" brushRef="#br0" timeOffset="2">20460 8422 120 0,'-3'-8'46'0,"3"0"-24"0,0 3-6 0,3 2 18 16,0 0-1-16,0-2 1 15,0 0 5-15,0-1 2 16,-3 1-21-16,3 2 2 0,0 1 1 15,0 2-3-15,0 0 0 16,-3 0-7-16,6 5-3 16,-1 6 1-16,4 10 3 15,0 5 1-15,6 11 3 0,3 11-4 16,3 8 0-16,3-4-6 16,3 4 0-16,2-3-1 15,1-5 3-15,-6-9-3 16,0-4 1-16,-3-6-1 15,-7-5 1-15,1-6-2 16,-3-5-1-16,-3-2-3 16,0-3 1-16,0-3 0 15,0-5 1-15,0 0 0 16,3-10 0-16,3-9-2 16,0-7 1-16,2-19-2 15,7-14-1-15,9-9 1 16,6-12-1-16,5-15-3 15,10-3 2-15,-1 3 3 16,7 5 1-16,-6 10-6 0,-7 6 0 16,-8 8 1-16,-3 13 3 15,-10 8 4-15,-2 8 2 16,-3 6 1-16,-3 4 0 16,-6 6-4-16,0 5-1 15,-3 3-1-15,-3 2-2 16,0 3 1-16,-4 0-1 15,1 3-16-15,-3 0-6 16,3-1-29-16,0-1-10 16,3 1-105-1</inkml:trace>
  <inkml:trace contextRef="#ctx0" brushRef="#br0" timeOffset="3">2318 13864 160 0,'0'-5'63'0,"0"-8"-34"0,3 18-19 0,-3-8 20 0,3 6-18 16,0 2-4-16,0 8 8 16,0 17 4-16,-3 22-10 15,0 17 10-15,0 8 6 0,0 18-1 16,2 6 0-16,1-6-5 15,3-10-2-15,0-3-8 16,3-3-2-16,3-15-2 16,-3-11-1-16,-3-11-3 15,3-13-2-15,-9-8-17 16,6-8-9-16,-3-7-59 16,-3-9-27-16,0-8 5 15</inkml:trace>
  <inkml:trace contextRef="#ctx0" brushRef="#br0" timeOffset="4">2309 13806 112 0,'-9'-21'44'0,"9"18"-24"0,-3 3-17 16,3 0 12-16,0 0-3 15,0 0 3-15,3 0 1 16,3 3 2-16,3-3-10 15,0 2 4-15,5 1 2 0,4-3-5 16,3 3-1-16,6 2 2 16,6-5 1-16,2 0-1 15,10-3 1-15,6 1-4 0,-1-1 1 16,4 3-7-16,2 0-1 16,4-3 0-16,-1 3 2 15,4 0-3-15,5 0 0 16,-2 0 5-16,2 6 5 15,1-4 1-15,-4-2 2 16,4 0-4-16,2 0 0 16,1 0-3-16,-1 0 0 15,1 0-3-15,-4 0 1 16,3 0-2-16,7-2 2 0,2-1-2 16,-5 3 2-16,-4 0 0 15,0 0 3-15,-2-3-3 16,5 3 0-16,1 0 3 15,-10 3 1-15,1 0-3 16,-1 2-1-16,4-5-1 16,2 5 1-16,4-2-2 15,-1 0-1-15,-6-3 1 16,1 2-1-16,-1 1 2 16,-2 0 1-16,2-3-1 15,7 0-2-15,-4 0 5 16,1 2 1-16,5-2-2 15,-3 0-1-15,10 0-3 16,17 0-1-16,-12 0 1 16,0 0 2-16,-5 0 1 15,-1-5 1-15,4 5-7 0,-4 0 0 16,-6-3 1-16,-2 3 3 16,2 0 0-16,0 0-1 15,10-2 1-15,-7 4 1 16,-2 1-1-16,2-3-1 15,0-5 1-15,13 2 1 16,-7 0-3-16,-6 3-2 16,1 3 4-16,2-6 1 15,0-2-3-15,7 2 1 16,-10 1 0-16,0 2 2 16,4-3-1-16,-1 0-1 15,6 1-2-15,-2 2-1 0,-4 0 2 16,0 0 2-16,4 0 0 15,2 0-1-15,0-3 1 16,-5 6 1-16,2-1-1 16,0-4-1-16,1 2-2 15,2 0 1-15,-6 0 1 16,3 2 2-16,4-4-1 16,5 2-1-16,3 0-2 15,0 2-1-15,-5 1 4 16,-1-6 1-16,6 1 0 15,-3 2-2-15,-2 2 1 16,-4-2-1-16,0 0 0 16,7 0 0-16,-7 0 0 15,-3 3 0-15,1 0 0 16,5-3 0-16,3 0 0 0,-3 0 0 16,1 0 0-16,-4 2 0 15,3-4 0-15,3 2 2 16,-2 0-3-16,-7 0 0 15,0 0 1-15,4 0 0 16,2 0 2-16,-3-3 1 16,3 3-4-16,-5 0-1 15,5-3 1-15,3 1 0 16,-2 2 1-16,-4 0 2 16,-3 0-3-16,4 0 0 0,2-3 1 15,0 1 0-15,-9 2 2 16,-2 0 1-16,-1 0-4 15,1-3-1-15,2-2 3 16,-3 2 1-16,-5 6-3 16,-4-6-1-16,6 0 1 15,4-2 2-15,-1 0 0 16,-2 2-1-16,-7 0 1 16,-3 1 1-16,1-1-1 15,2-2-1-15,4 2-2 16,-1 1 1-16,-2-1 1 15,-4 0 2-15,4 3-3 16,2 0 0-16,0-2 1 16,7 2 2-16,-10 0-3 15,4 0 0-15,-4 0 1 0,6 0 0 16,1 0 0-16,-1 0 0 16,-2 0-3-16,-4 0 2 15,-2 0 3-15,8 0 3 16,-3-3-4-16,4 3-3 15,-4 0 1-15,-5 3 2 16,2-3-2-16,3 0 0 16,1 0 1-16,5 2 2 15,-5-2-1-15,-1 3-1 16,-3-3-2-16,-2 0 1 16,2 0 1-16,1 0 2 0,-1-3-1 15,-2 3-1-15,-4 0 1 16,1-2 1-16,2-1-1 15,-2 0-1-15,2 3-2 16,1 0 1-16,-4 0 1 16,1 3 0-16,-4-3 0 15,12 0 0-15,4 3 0 16,2-3 0-16,-5 2 0 16,5 1 0-16,-6 0 0 15,4-3 0-15,2 0 0 16,-2 0 0-16,-1 5 0 15,0-3 0-15,4 1 0 16,2-3 2-16,6 3-3 16,-2-1 0-16,-7 4 1 15,3-1 0-15,7-2 0 16,-1-1 0-16,-6-2-3 0,-5 6 2 16,-4-1 1-16,-2-2 2 15,2-3-1-15,6 0 2 16,-5 0-4-16,-7 0 0 15,1 2 1-15,-1-2 0 16,4 0 0-16,-4-2 0 16,0 2 2-16,-2 0 1 15,-6 0-4-15,-1 0-1 16,1 0 3-16,-4 0 1 16,10-3-3-16,-1 0 1 15,1 3 0-15,-4 0 0 0,1 0 0 16,-4 0 0-1,1 3-3-15,-4-3 2 0,4 0-1 16,-1 0 0-16,1 0 2 16,-4 3 0-16,-5-1 2 15,0 1 1-15,-4-1-4 16,10-2 1-16,-4 0 0 16,1 0 2-16,-1 0-3 15,-2 0 0-15,-6 0 1 16,-7 0 2-16,-2 0-3 15,-3 6 0-15,0-6 3 16,-7 2 1-16,1-2-4 16,0 0-1-16,-6 0 3 15,0 0 3-15,-6 0 5 16,-1 0 2-16,7 0-5 0,-9 0-4 16,-3 0-1-16,0 0-1 15,-3 0-3-15,3 8 2 16,0-2-1-16,0 4 0 15,-3 1 0-15,0 2 0 16,0 8 2-16,0 11 2 16,-3 8-3-16,-3 10 0 15,0 8-1-15,-3 6-2 16,0-1 3-16,0 3 0 16,3 0 1-16,0 8 0 15,0-5 0-15,3-8 2 16,0 0-3-16,3-5 0 15,2-9 3-15,1-2 1 16,0-3-1-16,-3-4 1 0,0-7-4 16,0-4 0-16,0-6 1 15,0 3 2-15,-3-3-8 16,0 3-3-16,-6-3-42 16,-3 0-18-16,-24-2-64 15</inkml:trace>
  <inkml:trace contextRef="#ctx0" brushRef="#br0" timeOffset="5">2377 14867 104 0,'-18'3'41'0,"18"-3"-22"0,0 2-3 0,0-2 16 16,6 3-9-16,0 2-3 16,0 0-5-16,3 1-2 15,3-1-7-15,6 3 0 0,-3 0 1 16,6 0-1-16,5-3 1 16,7 0 0-16,6 1 1 15,8-1-2-15,-5 3 1 16,3 0-2-16,-1 2 0 15,4-2 3-15,0 0 3 16,2-8-2-16,4 0 2 16,8 0-2-16,-2-2 0 15,5-1-3-15,1 3-1 0,-1-8-3 16,1 3 1-16,8 0 0 16,1-3 1-16,-4 2-5 15,0 1 1-15,1-3 0 16,-4 3 0-16,4 0 2 15,2-1 1-15,-8 4 3 16,-4-1 1-16,1 0-6 16,-4 1 0-16,1-1 1 15,-1 0 1-15,7 1-1 16,-4-1-2-16,-5 0 1 16,2 1 1-16,-2-1 3 15,0 0 2-15,2 1-3 16,4-1-3-16,2 1 2 15,-2 2 0-15,-7 0-4 16,4 0-1-16,-1 2 3 16,-2-2 1-16,2 0 0 0,7 0 1 15,-1 3-2-15,-2-1-1 16,2 1 1-16,4 2 1 16,-7-2-1-16,7 0-1 15,5-1 3-15,-5-2 0 16,-4 3-4-16,0 0-1 15,1-1 3-15,-1-2 1 0,4 3 2 16,5 0 2-16,-2 2-3 16,-4 0-2-16,1 0 0 15,2-2-1-15,4 0 0 16,5-1 2-16,-9 1-3 16,1 2 0-16,-4 1 1 15,1-6 2-15,-1 0-1 16,24 0-1-16,-8 5-2 15,-7 0 1-15,-5 6 1 16,2-9 2-16,-3 1 1 16,10 0 1-16,2-1-5 15,-8 6-1-15,5 0 1 16,0 0 2-16,-2-3-2 16,5-2 0-16,-3 2 1 15,-5-5 0-15,2 0 0 0,1 3 0 16,5-3 4-16,6 0 2 15,-8 0-2-15,5 3-3 16,-3-1 2-16,4-2 0 16,5 0-4-16,-9 3-1 15,1 0 1-15,-1-3 2 16,0 0 0-16,7 0-1 16,-1 0-2-16,-6 0 1 15,-2 0 1-15,-4 0 0 16,6 0 0-16,7 0 2 15,-10 0-1-15,3 0-1 16,1 0 1-16,2 0-1 0,12 0 0 16,-8 0 2-1,-4 0-3-15,6 0 0 16,3 0-1-16,4 0 0 0,-10 0 4 16,0 0 1-16,3 0-4 15,1-3 1-15,5 3 0 16,-6-3 0-16,0 1 2 15,1-1 1-15,8 0-1 16,-3 3-2-16,0 0-2 16,1 0 1-16,-1 0 1 15,6 0 2-15,-6 0-3 16,-2 0 0-16,2-2-1 16,6 2 0-16,3-3 2 15,-9 0 0-15,4-4 2 16,5-1 1-16,3 2-1 0,-6 4-2 15,-3-1 1-15,6 0-1 16,9 1 0-16,-14 2 0 16,-4 0-3-16,3 0 2 15,6 0 1-15,-3 0 0 16,-8 5-3-16,2-5 2 16,0-3 1-16,6 1 2 15,-5 2-1-15,-7 5 2 16,3-8-2-16,3 1-1 15,3-1 1-15,-8 3-1 16,-1 0 0-16,0-3 2 16,4-2-3-16,2 0 0 0,-12 2 1 15,-3 3 0-15,4-5 0 16,-4 0 2-16,6 2-3 16,-5 0 0-16,-7 3 1 15,1-2 2-15,-1-1-1 16,-3 0-1-16,7 1 1 15,-4-4-1-15,-5 4 2 16,-1-1 3-16,6 1 0 16,-5-4 0-16,5 1-3 15,1 0 1-15,-10 2-4 16,-2 0-2-16,-1 1 4 16,6-1 3-16,7 0 1 15,5 1 2-15,1-1-6 0,-4 3-1 16,0-3 2-1,-2 1 3-15,5 2-2 0,0 0-2 16,-5 0 0-16,-4 2-1 16,1-2-3-16,-1 0 2 15,6 0 3-15,1 0 3 16,-10 3-2-16,7 0-2 16,2-3-3-16,3 2 1 15,4-2 3-15,-10 3 1 16,0 0-1-16,1 2-2 15,2-5 3-15,9 3 0 16,-5-1-4-16,-7 4 1 16,-2-4-2-16,2 4 0 15,-6-4 4-15,7 1 1 16,-1-3-4-16,-5 5-1 0,-1-2 1 16,9-1 2-16,-5 1 0 15,5 0 2-15,1-3-2 16,-10 2-1-16,-3 1 1 15,-5 2-1-15,-1-5 0 16,-5 0 0-16,3 0 0 16,2 0 2-16,1 0-3 15,-7 8-2-15,4 3 2 16,2-3 0-16,7 0 1 16,2 0 2-16,0 0-3 15,-5-1 0-15,-9-1 3 16,-4-1 3-16,-2 0-4 15,-1-2-1-15,4 0 0 0,-4-3 2 16,7 0-8-16,-3 0-1 16,-1 0-18-16,-5 0-7 15,-1-6-27-15,-2 4-13 16,-3-1-63 0</inkml:trace>
  <inkml:trace contextRef="#ctx0" brushRef="#br0" timeOffset="6">624 7887 168 0,'0'-2'63'0,"0"-1"-34"0,-6 0-16 0,6 1 17 16,-3 2 0-16,0 0 4 16,-6 0-7-16,-12 2-4 15,0 6-13-15,1 0-9 0,-7 5-1 16,3 3-5-16,0 3-1 16,3 5 3-16,6 2 1 15,7-2-1-15,2 0 0 16,6-6 2-16,6-2 0 15,5-5 1-15,7-6 0 16,6-5 2-16,-3-5 1 0,0-3 1 16,-3-5 0-16,0-6-2 15,-10 0-2-15,4 1 1 16,-3-3-1-16,0 2 2 16,-6 3 1-16,6 3-4 15,-6 3-1-15,3 4 1 16,-6 4 0-16,0 2 3 15,6 8 3-15,0 2-2 16,3 3 0-16,-6 1 1 16,3 4 0-16,0-2-5 15,0 0-1-15,3-3 1 16,3-2 0-16,-4-6-19 16,-5-2-9-16,9-3-29 15,-3-8-11-15</inkml:trace>
  <inkml:trace contextRef="#ctx0" brushRef="#br0" timeOffset="7">707 7609 184 0,'0'-8'71'0,"-3"8"-38"0,3 0-41 0,0 0 12 16,9 11 9-16,-3 0 8 15,0 5 7-15,3 7 6 0,-9 9-19 16,3 13-2-16,3 0-1 16,-6-3-7-16,0-2-1 15,0 0-2-15,6-1-2 16,-6-7-4-16,6-5 0 0,3-4-29 16,-6-4-13-16</inkml:trace>
  <inkml:trace contextRef="#ctx0" brushRef="#br0" timeOffset="8">826 7652 204 0,'-9'-6'77'0,"12"9"-42"0,3 0-43 0,-6-3 10 16,3 5 14-16,3 8 9 15,-6 6 3-15,3 5 3 16,0 15-17-16,0 1-6 0,0 0-3 16,0-3-3-16,3 0 1 15,-6 0-7-15,9-5 1 16,-6-6-37-16,6-5-15 16</inkml:trace>
  <inkml:trace contextRef="#ctx0" brushRef="#br0" timeOffset="9">993 7911 152 0,'-24'11'57'0,"21"2"-30"0,-12 5-18 15,12-10 14 1,0 3 9-16,3 5 4 0,6 2-10 15,3 1-5-15,9-6-12 16,-6-2-2-16,6-3 0 0,3-8 1 16,-6-6 2-16,3-4-1 15,-1-4 0-15,-8-1-3 16,0-4-1-16,-6-2-1 16,-6 2 0-16,-3-2-5 15,-3 3 1-15,-3 4-2 0,-5 4-2 16,-7 10-15-16,3 3-7 15,3 4-38-15,6 1-16 16</inkml:trace>
  <inkml:trace contextRef="#ctx0" brushRef="#br0" timeOffset="10">1303 7842 192 0,'0'-2'71'0,"0"2"-38"0,-3-3-14 15,3-2 21-15,-3 7-11 16,-3 1-2-16,-3 8-16 16,0-1-4-16,-3 3-5 15,-3 3-2-15,3 3 1 0,3-1-4 16,3 3 0-16,6 1-1 16,3 1 0-16,6-1 0 15,3-7 3-15,6-1-22 16,-3-4-7-16,3-7-38 15,8-8-54-15,4-6 26 16</inkml:trace>
  <inkml:trace contextRef="#ctx0" brushRef="#br0" timeOffset="11">1514 7869 244 0,'-21'-3'93'0,"21"-8"-50"0,-9 19-52 0,9-2 14 16,-12 2 4-16,-3 2 5 15,1 3 0-15,-1 3 0 16,3 3-8-16,3-3-4 0,3 5 1 0,6-5-4 16,6-3-2-16,9 0 2 15,0-5 2 1,-1-10 0-16,1-4-1 0,3-2-10 16,-6-5-4-16,6 0 5 15,-9-3 2-15,-3 0 7 16,0 3 4-16,-3 2-1 15,3 3-2-15,-6 3 0 16,3 2-1-16,0 9-3 16,3 2 0-16,-3 2 6 15,3 1 3-15,-3 2-6 16,2 0-1-16,7 3-3 16,-9-8 3-16,9-3-9 15,3 1-1-15,0-9-78 16,0-5-11-1</inkml:trace>
  <inkml:trace contextRef="#ctx0" brushRef="#br0" timeOffset="12">1696 7586 208 0,'-9'-22'77'0,"9"20"-42"0,0 4-43 0,3 6 10 16,3 6 5-16,-6-1 8 15,2 5 5-15,1 6 3 16,3 5-12-16,-3 8 2 0,3 8 1 16,0-5-3-16,0 0-1 15,-3-6-9-15,3-5-2 16,-6-5-20-16,3 2-7 16</inkml:trace>
  <inkml:trace contextRef="#ctx0" brushRef="#br0" timeOffset="13">1556 7813 280 0,'-12'-8'107'0,"15"8"-58"0,6-2-59 15,0 2 16-15,-6-3 3 0,5 0 3 16,13 1-1-16,0-1-1 15,6 0-6-15,-3 1-3 0,8-1 0 16,4 0-8 0,-3 1-3-16,6-1-38 0,-7-2-17 15,-2 0-48 1</inkml:trace>
  <inkml:trace contextRef="#ctx0" brushRef="#br0" timeOffset="14">1960 7795 220 0,'-8'5'85'0,"10"8"-46"0,4 0-37 0,-3-5 19 15,3 0-2-15,0 0 1 0,3-3-5 16,3 1 1-16,3-4-9 16,-3-2-4-16,6-5-2 0,-6-5 1 15,6-1 1-15,-7 0 1 16,-2 3 2-16,0-2-5 15,-9 2-1-15,-6 0-5 16,-3 0 1-16,-2 3-9 16,-1 2-2-16,-9 6 3 15,0 7 3-15,-6 9 5 16,6 2 2-16,3 3-1 16,-2 0 2-16,5-1 1 15,9 1 2-15,12 0-6 16,0-3 1-16,9-2 1 15,-1-3 1-15,10 0-13 16,9-11-5-16,0-8-28 0,2-5-10 16,1-5-27-1</inkml:trace>
  <inkml:trace contextRef="#ctx0" brushRef="#br0" timeOffset="15">2315 7863 244 0,'15'-26'90'0,"-30"10"-48"0,3 6-34 0,6 7 21 16,3 0-11-16,-15 3-3 15,6 3-6-15,-9 13-4 16,3 2-2-16,6 1-5 0,-5 2 1 16,8 0-4-16,0 0-1 15,6-2 3-15,3 2 1 16,6-3-1-16,6-4 2 16,-3-4 3-16,5-10 3 15,1-5 0-15,0-6 0 16,6-4-3-16,-6-4-2 0,-3-13 1 15,0 1 1-15,-9-7-6 16,-3-1 1-16,-3-4-4 16,-3-4 0-16,0 2-7 15,-9 10-4-15,9 9 16 16,0 5 8-16,3 5-2 16,-3 21-2-1,6 11-1-15,6 8 5 16,0 8 6-16,3 7 5 15,9 6 2-15,0-5-10 16,0-3-5-16,-1-3-6 16,4-4 1-16,-3-7-15 15,3-4-4-15,0-8-85 16,-3-9-62-16,-1-7 64 16</inkml:trace>
  <inkml:trace contextRef="#ctx0" brushRef="#br0" timeOffset="16">2847 7766 120 0,'-6'0'46'0,"9"0"-24"15,0 0-28-15,-3 0 6 0,0 0 3 16,0 0 3-16,0 0 8 16,0 0 5-16,0 0 6 15,0 0 4-15,0 5 2 16,0 0 3-16,3 0-18 15,0 3 4-15,-3 8 1 0,3 0 6 16,-3 5 4-16,3 3-13 16,-3-3-3-16,3-2-9 0,0-1-4 15,3-4-1 1,-6-1-1-16,3-5-27 0,3-3-9 16,0-5-35-16,0-5-15 15,0-6-14 1</inkml:trace>
  <inkml:trace contextRef="#ctx0" brushRef="#br0" timeOffset="17">2934 7776 196 0,'6'11'74'0,"-3"-3"-40"0,0 29-18 0,3-24 22 0,-3 0-7 16,-3 0-1-16,0 1-14 15,0-4-7-15,0-2-6 16,0-3-3-16,0 1 1 0,0-6 1 16,0 0 3-16,3-8-15 15,0-8-4 1,0-5-2-16,8 0 2 16,4-1 3-16,0 4 7 15,3 5 4-15,-6 2-1 16,3 6 0-16,0 5 5 15,3 5 5-15,-4 8 10 16,-2 6 8-16,3-1-3 0,-9 1-2 16,0-1-12-16,-3-2-4 15,-3 0-6-15,0-3-1 16,0-2-32 0,0-3-13-16,0-3-83 15</inkml:trace>
  <inkml:trace contextRef="#ctx0" brushRef="#br0" timeOffset="18">2836 7583 320 0,'-6'-11'121'0,"9"11"-66"0,8 11-66 16,-8-14 18-1,3 9-29-15,3-4-8 0</inkml:trace>
  <inkml:trace contextRef="#ctx0" brushRef="#br0" timeOffset="19">654 8369 172 0,'0'-6'66'0,"0"4"-36"0,0-6-9 16,0 8 25-16,-6-3-4 15,0 1 2-15,-3 2-9 16,0 2-2-16,-12 1-18 16,-6 5-7-16,4 2-3 0,2 4-3 15,0-1 1-15,0-3-4 16,12 6-2-16,0-2-3 15,9 4 1-15,12-2 1 16,15 0 2-16,3 0-1 16,-4 2-1-16,10 1 3 15,-12-1 0-15,3 1 12 0,-12-3 7 16,-6 2 15 0,-4 1 7-16,-10-1-8 0,-4 1-2 15,-6 2-15-15,-3 0-6 16,-6-2-6-16,-6-4-3 15,9-4-10-15,-5-3-6 16,8-3-21-16,3 1-6 16,3-6-22-16,6-8-7 15,3-8-21-15,24-5-8 16,0-6 7 0</inkml:trace>
  <inkml:trace contextRef="#ctx0" brushRef="#br0" timeOffset="20">776 8361 240 0,'0'0'90'0,"0"2"-48"0,0 4-34 0,0-1 21 0,0 6 0 16,3 5 5-16,3 10-10 15,-6 6-2-15,0 2-13 16,3 3-3-16,3-2-2 0,-6 2-2 15,3 5-2-15,0-10-13 16,3-3-52 0,-6-5-14-16,3-9-48 15</inkml:trace>
  <inkml:trace contextRef="#ctx0" brushRef="#br0" timeOffset="21">678 8533 264 0,'0'-5'101'0,"8"2"-54"0,1-2-42 0,0 2 22 16,6-2-6-16,0 2 2 16,-3 0-15-16,6-2-5 15,6 2-2-15,2 1-15 0,-5 2-5 16,9-6-34-16,3 6-14 15,0-5-47-15</inkml:trace>
  <inkml:trace contextRef="#ctx0" brushRef="#br0" timeOffset="22">1067 8530 240 0,'-14'-2'90'0,"11"2"-48"0,-3 0-34 15,3 0 21-15,-9 5-6 16,-6 3 0-16,0 2-12 15,3 6-4-15,-6 5-5 16,3 1-4-16,7 7-1 0,2 0 2 16,6-3 0-16,3-2 1 15,3-8 2-15,9-3-1 16,2-8-1-16,7-7-4 16,-9-9-2-16,3-2-6 15,0-3 0-15,-3-2 6 0,-3-1 5 16,0 1 8-16,-6-1 4 15,0 3 2-15,0 3 5 16,0 5-8-16,-3 3-1 16,0 5-5-16,3 8-3 15,3 5 0-15,2 0 1 16,-5 6-1-16,6-1-1 16,0-2 1-16,0 5 1 15,3-5-3-15,-3-3-2 16,3-5-27-16,0 0-10 15,0-11-42-15,6-10-15 16,0-5 0 0</inkml:trace>
  <inkml:trace contextRef="#ctx0" brushRef="#br0" timeOffset="23">1234 8332 252 0,'-3'2'93'0,"6"6"-50"0,-3 6-41 16,6-4 17-16,-6 6 3 16,0 8 6-16,0 8-4 15,0 2 0-15,0 3-13 16,0 0-7-16,0-5 0 0,0 2-3 16,3 6-1-16,0-11-6 0,0-3-4 15,0-4-30-15,-3-7-13 16,0-4-57-1,3-3-44-15</inkml:trace>
  <inkml:trace contextRef="#ctx0" brushRef="#br0" timeOffset="24">1130 8498 260 0,'0'-2'99'0,"0"2"-54"0,0 0-35 0,0 0 25 16</inkml:trace>
  <inkml:trace contextRef="#ctx0" brushRef="#br0" timeOffset="25">1145 8501 491 0,'15'0'25'0,"6"5"-14"16,-4-7-7-16,4 4-3 0,3-4-4 16,3 4 0-16,-3 1-12 15,2-3-2-15,-2-3-16 16,3 3-5-16,-3-2-32 15,-3-1-13-15,0-2-13 16</inkml:trace>
  <inkml:trace contextRef="#ctx0" brushRef="#br0" timeOffset="26">1505 8480 156 0,'0'10'57'0,"0"1"-30"0,3 2-21 0,-3-7 17 16,0 4-1-16,0 3 2 15,0 1-9-15,-3 2-2 16,3 2-7-16,-9 1-4 0,6-4 1 16,3 1-20-16,0-5-8 15,0-6-67 1</inkml:trace>
  <inkml:trace contextRef="#ctx0" brushRef="#br0" timeOffset="27">1475 8406 304 0,'0'0'115'0,"9"0"-62"0,0 2-62 0,-6-2 18 0,6 3-12 16,0 0 2-16,3-1-21 15,6 1-8-15,3 0 15 16,2-3-17-16,4 2-5 0,-6-2 11 15,3 0 6-15,3 3 11 16,-7-3 3-16,-8 0 8 16,0 0 4-16,-3 3 19 15,-3-1 8-15,-6-2-3 16,-6 6-1-16,-3-1-3 16,0 8-1-16,-6 3-14 15,-5 2-7-15,5 1-2 0,0 5 0 16,6 0 1-1,6-1 3-15,3 1 1 0,3-5 1 16,9-1-2-16,3-4-1 16,8-4-6-16,7-5-1 15,9-5-26-15,3-5-11 16,-7-5-57 0,4-4-59-16,-3-2 51 15</inkml:trace>
  <inkml:trace contextRef="#ctx0" brushRef="#br0" timeOffset="28">2222 8244 240 0,'-6'3'90'0,"12"0"-48"0,-6 18-36 16,3-5 20-16,-3 5-3 16,0 3 3-16,-3 7-10 15,3 4-2-15,-6-1-8 16,3-2-4-16,3 0 1 0,-6-3-2 16,6-3 2-16,0-7-18 15,0-3-6-15,0-6-34 0,6-4-13 16,-6-9-43-1</inkml:trace>
  <inkml:trace contextRef="#ctx0" brushRef="#br0" timeOffset="29">2163 8271 272 0,'-6'-24'101'0,"12"19"-54"0,-6-3-53 0,3 5 17 16,3-2-7-16,3 0 0 15,6-1 0-15,2 1 0 16,7 2-2-16,9 3-2 0,6 6 1 16,-4 4 1-16,-2 14 3 15,0 5 9-15,-6 6 3 0,-6 2 0 16,-7 2 2 0,-8 1 1-16,-6-3 2 15,-9 0-3-15,-5-3 0 0,-13-2-8 16,-3-5-4-16,-3-6-15 15,1-5-8-15,-1-3-20 16,0-5-10-16,9-5-24 16,6-6-11-16,15-2-38 15</inkml:trace>
  <inkml:trace contextRef="#ctx0" brushRef="#br0" timeOffset="30">2612 8424 264 0,'-6'0'101'0,"6"0"-54"0,-3 3-55 0,3-3 18 15,-6 5 0-15,-8 3 3 16,2 3 7-16,0 5 2 16,0 0-11-16,0 2-7 0,3 1-2 15,6-1-2-15,0 1 0 16,3-3 0-16,3-1 0 15,6-4 2-15,6-3 1 16,-6-5-6-16,3-6 0 16,3-5-8-16,-1-3-1 15,-2 1 5-15,0-6 1 16,-3 0 4-16,-3 0 3 0,0 8 6 16,0 3 6-1,-6 8 6-15,6 2-8 16,0 5-3-16,3 4-5 15,-6-1 0-15,3 0-2 16,0 0 2-16,3-2-2 16,0-3 2-16,0-5-26 15,-1-6-12-15,1-2-29 16,15-6-12-16,0-7-34 16</inkml:trace>
  <inkml:trace contextRef="#ctx0" brushRef="#br0" timeOffset="31">2865 8104 272 0,'-9'-2'101'0,"9"4"-54"0,3 11-57 0,0-2 14 16,0 8 8-16,-3 4 8 16,6 17 11-16,-6 2 3 15,3 1-18-15,0 2-7 0,0-3-4 16,0-2-3-16,0-6-2 15,-3-5-21-15,3-2-11 16,0-6-61-16,3-8-76 31</inkml:trace>
  <inkml:trace contextRef="#ctx0" brushRef="#br0" timeOffset="32">2654 8350 252 0,'-6'-2'93'0,"12"4"-50"0,9-2-39 16,-9 0 19-16,6-2-7 16,3-1 1-16,8-5-9 15,10-3-5-15,6 1-2 16,0-3-39-16,5-1-14 0,4 1-64 15</inkml:trace>
  <inkml:trace contextRef="#ctx0" brushRef="#br0" timeOffset="33">3154 8329 304 0,'-24'0'112'0,"18"0"-60"0,-15 8-63 0,13-3 18 16,-1 6-3-16,-9-1 2 15,6 6-5-15,-3 3 0 16,9 7-1-16,0-2-3 0,3-3 2 16,6-2 1-16,3-3 0 15,0-3-5-15,3-5-1 16,3-3-4-16,6-5-1 0,-3-8-3 16,-1-5-1-16,1-3 8 15,-6 0 3-15,0-2 8 16,-3 2 2-16,-3 0 4 15,0 5 1 1,0 1-1-16,3 10 10 16,6 8 0-16,-6 8-4 15,6 5-2-15,9-3-4 16,-1 1-1-16,1 2-3 16,0-2 1-16,0-6-31 15,0-3-13-15,0-7-105 16</inkml:trace>
  <inkml:trace contextRef="#ctx0" brushRef="#br0" timeOffset="34">3300 8012 140 0,'-9'-3'52'0,"9"3"-28"0,0-3-19 0,0 3 13 0,0 0 1 15,0 0 3-15,3 0-10 16,3 0-2-16,3 0-6 16,3 3-3-16,3-3 0 0,2 3 1 15,7 2 3-15,0 0-4 16,-3 6-3-16,0-3 1 16,0 0 0-16,-1 2 7 15,1 3 6-15,-3 1-6 16,0 2-1-16,-3 2 1 15,0 3 1-15,-3 0 1 16,0 3 2-16,-1 0-5 16,-2 2-1-16,0-2-2 15,0 0 1-15,3 0 2 16,-3 0 2-16,0 0-6 16,0-3 0-16,0 3 1 0,3-3 3 15,0 0 2-15,0 0 1 16,0 0-2-16,-1 3 1 15,1 0 0-15,-3 0 1 16,0-1 0-16,0 1 0 16,0 0-4-16,0 3-1 15,0-1-1-15,3 0 1 16,0 1 0-16,3-1 1 16,5-2 4-16,-2-3 3 15,0 1-4-15,3-1 1 16,0-3-3-16,0-2 2 15,-1-3 0-15,-2-2 1 0,-3-3-7 16,-3 0 0-16,0-3 1 16,-3-2 3-1,0-3-9-15,-3 0-2 0,0-6-30 16,-3 4-12-16,3 7-140 31</inkml:trace>
  <inkml:trace contextRef="#ctx0" brushRef="#br0" timeOffset="35">4074 8779 208 0,'-3'-8'77'0,"6"-5"-42"0,-3 21-23 0,0-8 21 16,0 5-2-16,0-5 4 16,0 5-19-16,3 1-9 15,0 1-5-15,3 7-2 0,0 2 2 16,3 2-1-16,0 6-1 16,2-3 1-16,1 0 1 15,0-2 1-15,0-1 3 16,0 1-3-16,-3-3-2 0,0-3 0 15,-3-3 1 1,-3 1 5-16,-6 0 4 16,-3-3-2-16,-6 0 2 15,-3-1 3-15,-6-1 1 0,-3-1-6 16,-2 0-3-16,2 1 1 16,3-4 0-16,3 1-23 15,3 0-9-15,3-1-52 16,6 4-22-16,6-6-26 15</inkml:trace>
  <inkml:trace contextRef="#ctx0" brushRef="#br0" timeOffset="36">472 9004 132 0,'0'-6'52'0,"0"6"-28"0,0-5-6 0,0 5 18 15,0-2-5-15,0-1 2 16,-6 0-6-16,3 1 1 15,0-1-16-15,-6 0-9 0,-9 1-3 16,1 4 11-16,-4 6 5 16,-3 5-8-16,-9 9-4 15,3 4-3-15,4 16-1 16,2 11-3-16,6-2 2 16,9-1 1-16,9-2 2 15,9-1-3-15,9-5 0 16,3-4 1-16,8-7 2 15,4-4-36-15,6-6-17 16,-3-8-58 0</inkml:trace>
  <inkml:trace contextRef="#ctx0" brushRef="#br0" timeOffset="37">675 9258 108 0,'3'-6'41'0,"2"4"-22"0,-5-1-7 15,0 3 13-15,0-2 6 16,0 2 4-16,0-3-11 15,0 0-4-15,-5 1-11 16,2-4-2-16,-6 4 0 0,-3 2-1 0,0 2-1 16,-15 1-1-16,3 8 0 15,0-1-5-15,4 6 1 16,5-3 0-16,0 14 0 16,9-3-3-1,6-6 2-15,12-2 1 16,0-3 0-16,6 0 0 15,2-5-5-15,1-2 1 16,3-4-36-16,0-2-13 16,-3 0-30-1</inkml:trace>
  <inkml:trace contextRef="#ctx0" brushRef="#br0" timeOffset="38">844 9292 124 0,'-3'-8'49'0,"3"3"-26"0,0 2-23 16,0 3 10-16,-3-2 9 16,0 2 5-16,-3 0-4 15,3 0 1-15,-9 0-12 16,4 2-5-16,-4 6-1 0,-3 5-2 16,0 3 2-16,0 6 0 15,3-4 1-15,9-2-2 16,-3 0-2-16,12-3-2 15,3 0 1-15,-3-5 3 16,9-3 3-16,-3-5-2 16,0-7-2-16,6-7-5 15,-7-2 0-15,1-2-3 16,-3-1 0-16,-3 4 6 16,-6-1 5-16,0 2 0 0,-3 6 1 15,0 1 1-15,0 1 1 16,-3 1-3-16,3 10 2 15,3 3 0 1,3 0-2-16,3 8-3 16,0-3 0-16,3 3 1 15,0 0-1-15,3-3-1 16,-3-2-13-16,0-3-4 0,0 0-51 31</inkml:trace>
  <inkml:trace contextRef="#ctx0" brushRef="#br0" timeOffset="39">978 9295 156 0,'-6'-3'57'0,"12"11"-30"0,-6-3-29 16,9 1 11-16,-9-1 9 15,3 3 6-15,-3 3-6 16,0-11 0-16,0 10-11 15,-3-2-2-15,3-3-1 0,0 1-2 16,0-1 1-16,0-5 0 0,0 0 1 16,0-8-5-1,6-5 1 1,3-3 0 0,0 0 2-16,3 0-3 0,3 3 0 15,-6 2 1-15,6 3 0 16,2 6 0-16,-8 2 2 15,3 2 3-15,0 6 4 16,-3 3 5-16,0 2 1 16,-9 6-8-16,3-1-4 15,3-2-2-15,-6-3-1 16,0-2-7-16,0-3-3 16,0 0-87-1,0-8-7 1</inkml:trace>
  <inkml:trace contextRef="#ctx0" brushRef="#br0" timeOffset="40">1231 9263 236 0,'-12'-3'90'0,"12"3"-48"0,0-8-42 16,0 6 18-16,0-1-1 15,0-2 2-15,0-8-6 16,0-6 0-16,0 3-8 16,0 0-5-16,0 3-3 0,0 0-20 15,3 2-8-15,0 1-46 16,3 2-59-16,-3 3 31 16</inkml:trace>
  <inkml:trace contextRef="#ctx0" brushRef="#br0" timeOffset="41">1344 9025 160 0,'0'0'63'0,"0"0"-34"0,0 3-27 0,0-3 12 0,3 5 4 16,0 5 3 0,0 6 3-16,0 8 2 15,3 11-14-15,-6-1-2 0,0 0-3 16,0 1-3-16,0 4-1 0,3-4 1 15,-3-3 0-15,0-6-11 16,0-5-5-16,0-2-60 16,-3-3-63-1,3-6 35-15</inkml:trace>
  <inkml:trace contextRef="#ctx0" brushRef="#br0" timeOffset="42">1270 9311 244 0,'-9'0'93'0,"9"-3"-50"0,9 0-52 0,-3 3 12 16,3-2 4-16,3-4 5 15,3 1-3-15,5 0-3 16,-2 2-3-16,9-2-3 0,-3 2 1 16,-3-2-61-16,0 2-26 15,-1 3-10 1</inkml:trace>
  <inkml:trace contextRef="#ctx0" brushRef="#br0" timeOffset="43">1824 9274 76 0,'2'-8'30'0,"1"5"-16"0,-3-2 8 15,0 2 15-15,0 3 7 16,-3 0 3-16,-2 0-17 15,-4 0-5-15,-3 3-15 16,0 2-9-16,-9 6-1 0,3 2 0 16,-3 8 0-16,3 3 0 15,6-3 0-15,10 0 0 0,-4-2 0 16,12-3 0 0,-1-3 2-16,10-5 1 0,0-3 3 15,6-5-3-15,0-3 0 16,3-7-6-1,-3-3-2-15,2-3-31 0,-2 0-12 16,-3 0-15 0,-6-3-26-16,-3 1 27 15</inkml:trace>
  <inkml:trace contextRef="#ctx0" brushRef="#br0" timeOffset="44">1868 9088 116 0,'12'3'44'0,"-9"8"-24"0,3-1-13 16,-6 3 15-16,3 9-4 16,0 1-1-16,3 1 6 15,3 3 5-15,-9-3-15 16,-6-3-3-16,12 10-4 16,-6-4-4-16,-6-9-1 15,3-2 0-15,3-5-8 16,-3-1 0-16,9-15-30 15,0-3 13 1,3-2 5-16,-6-4 5 16,6-1 2-16,0-1 7 15,0 5 4-15,2 3 6 0,1 0 2 16,0 6 10 0,0 2 4-16,3 5 4 15,-6 0 4-15,0 3-9 16,3 3-4-16,-9-3-9 0,3 8-3 15,-3-1-4-15,0-1-1 16,3-4-28-16,3 1-13 16,-9-3-47-1</inkml:trace>
  <inkml:trace contextRef="#ctx0" brushRef="#br0" timeOffset="45">2234 9287 184 0,'-9'-5'68'0,"9"7"-36"0,-3-2-37 16,3 0 12-16,-9 3-2 15,1 2 2-15,-1 0-1 16,-3 3 1-16,0 0-4 16,3 8-4-16,-3 3-2 0,3-3 4 15,3-3 3-15,12 3 10 16,-3-3-8-1,3-2-2-15,6-6 3 16,-3-3 5-16,3-2-4 16,0-2-2-16,-3-14-1 15,-1 3-1-15,1-1-5 16,-6 1-1-16,-3-3 1 16,0 3 0-16,0 3 1 15,-3-1 2-15,3 3-8 0,0 5-1 16,0 3 2-16,0 8 2 15,3 6 2-15,0 4 3 16,3-2-1-16,3 0-1 16,-3-3 1-16,3 0-1 15,0-2-7-15,0-3-3 16,9 0-49 0,-6-6-61-16,6 1 27 15</inkml:trace>
  <inkml:trace contextRef="#ctx0" brushRef="#br0" timeOffset="46">2374 9311 144 0,'0'2'55'0,"0"1"-30"0,6 5-23 16,-3-3 14-16,0 6 10 16,0 2 8-16,3 0-7 15,-6-2-1-15,3-1-15 16,-3-2-4-16,3-2-1 0,-3-1-3 15,3 0 0-15,-3-5 5 16,0 0 3-16,0-5-6 16,3 0-1-16,0-9-4 15,3-1-1-15,0-1-1 16,0 0-2-16,3-3 0 16,3 6 3-16,-3 2-2 15,2 6 1-15,4 3 2 16,0 2 0-16,3 2 4 15,-9 3 5-15,3 3-1 0,-3 0 1 16,-6 6-5-16,0-4-3 16,0 1 0-16,0 2-1 15,0-8-22-15,3 1-10 16,0 7-138 0,3-3 54-1</inkml:trace>
  <inkml:trace contextRef="#ctx0" brushRef="#br0" timeOffset="47">2734 9276 196 0,'-6'-5'74'0,"3"5"-40"0,0-5-27 15,0 5 20-15,-2 2-12 16,-4 1-3-16,-3 5-5 15,0 0 0-15,0 2-4 16,0 9-2-16,3 2 2 0,3-2 0 16,3-3 3-16,3-3-1 15,3-3 2-15,3 1 2 16,-3-6 2-16,6-2-3 16,3-3-3-16,-3-8-2 15,3-5-3-15,-3-1-2 16,0 1 1-16,-1 0 1 0,-8 0 0 15,3 0-5-15,-3 2 1 16,0 3-5-16,0 3-1 16,3 2 0-16,3 11-1 15,0 8 6 1,3 5 3-16,3 3 4 16,6 2 14-16,-3 1 7 15,-6-1 2-15,-6-2 0 16,-6-3-3-16,-3-2 1 15,-3-3-9-15,-3-3-1 16,-3 0-7-16,-3-5-4 16,-3-3-17-16,1-2-5 15,-1-3-34-15,-3-3-15 0,6-2-33 32,3-8-37-32,6 0 48 0</inkml:trace>
  <inkml:trace contextRef="#ctx0" brushRef="#br0" timeOffset="48">2844 9305 200 0,'-3'-2'77'0,"6"4"-42"0,3-4-41 0,0 4 14 16,0-2 6-1,3 0 6-15,-3 0 3 0,3 0 3 16,0 0-14-16,3 0 0 0,-3-2 1 15,3-1-7-15,0-2-3 16,3 0 0-16,-3-1 2 16,-1-2-2-16,-2 3-2 15,3 2 0-15,-6-5 1 16,-3 3-1-16,-3 0 2 16,-6 2-2-16,0-2-1 15,-3 0-8-15,-3 2-3 16,-2 3 1-16,-4 0 4 15,0 3-2-15,0 5 3 16,-3 5 3-16,6 0 3 16,-3 0 2-16,9 6 1 0,4 2 4 15,5 0 3-15,5-2 2 16,4-1 3-16,3-2 2 16,3-3 3-16,3-2-9 15,6-3-4-15,3-6-10 16,-4-2-1-16,1-2-50 15,-3-6-21-15,-3-8-56 16</inkml:trace>
  <inkml:trace contextRef="#ctx0" brushRef="#br0" timeOffset="49">1371 9681 160 0,'0'-5'60'16,"3"5"-32"-16,-3 0-24 0,0 0 13 0,0 0 14 15,0 0 9-15,-3 0-11 16,0 0-5-16,-3 2-14 16,-3 1-4-16,-3 2 0 0,-3 1-3 15,1 2 0-15,2 0-3 16,3 2-1-16,3 1-6 16,3-1 0-16,3 1 3 15,9-3 4-15,0 5 1 16,6 6-1-16,2-4 3 15,-2-1 0-15,3-4 5 16,0 1 3-16,-15-1 7 16,3 1 6-16,-12 0-7 0,-3-3 1 15,-3-1-9-15,-6 1-3 16,-3-2-3-16,1-1 0 16,-4-2-11-16,3-3-4 15,0 0-19-15,3-3-7 16,15 3-40-16,-3-3-17 15,12 1-3 1</inkml:trace>
  <inkml:trace contextRef="#ctx0" brushRef="#br0" timeOffset="50">1478 9753 220 0,'-3'2'82'0,"0"1"-44"0,9-1-53 15,0 1 8-15,3 2 18 16,-9 9 12-16,3 2-3 16,6-1 2-16,-9 4-13 15,3-1-8-15,3-2-3 0,-3 0 1 16,0-3 2-16,0 1-66 16,-3-4-31-16,0-4 5 15</inkml:trace>
  <inkml:trace contextRef="#ctx0" brushRef="#br0" timeOffset="51">1487 9668 280 0,'0'-5'104'0,"6"2"-56"0,-6 6-56 0,0-3 16 16,0 0-17-16,0 0-4 15,3 0 4-15,6 0 5 16,0 0-54-16,3 2-26 16,-3 1-8-16,0-3-2 15</inkml:trace>
  <inkml:trace contextRef="#ctx0" brushRef="#br0" timeOffset="52">1645 9702 104 0,'-6'0'41'0,"6"0"-22"0,0 3 15 15,0-3 26-15,0 0-8 16,0 0-3-16,0 0-16 16,0 0-9-16,0 0-11 15,12 0-8-15,3-3-4 16,-3 1 2-16,6-4-4 15,-4 4 0-15,7-1-1 16,-3 0 0-16,0 1 2 0,-3 2 2 16,0 0-1-1,-3 2-1-15,-3 1 1 0,-6 5-1 16,-3 0 0-16,-3 5 2 16,-6 0-6-16,-6 6 1 15,0 2 1-15,3 0 3 16,-6 0 0-16,6-2 2 15,0-3-4-15,3 0 0 16,3-3 1-16,3 0 0 16,-3-2 2-16,6-1 1 15,6-2-4-15,3-2 1 16,6-1 0-16,0-3 0 16,6 1 0-16,-9-3 0 15,0 0-18-15,0 0-8 0,-3 0-24 16,-3 0-11-16,-3-3-31 15</inkml:trace>
  <inkml:trace contextRef="#ctx0" brushRef="#br0" timeOffset="53">1636 9835 232 0,'-27'-3'88'0,"45"3"-48"0,-9 0-47 16,0 0 53-16,3 0-10 16,-3 0-13-16,0 0-8 15,6-3-10-15,5 3-2 0,7 0 1 16,-6-8-2-16,9 3 1 16,0 0-24-16,-4-1-11 15,1 1-54 1,0-3-66-16,-6 0 38 15</inkml:trace>
  <inkml:trace contextRef="#ctx0" brushRef="#br0" timeOffset="54">1993 9776 212 0,'-3'0'79'0,"6"11"-42"0,3-14-39 0,-6 3 14 0,3 3 7 16,6 2 5-16,0-2-4 15,0 0-1-15,6-3-11 16,3-3-5-16,-1 0 0 0,1 1 0 16,-3-4 1-16,-3 1-5 15,0 0 1-15,-3 2 0 16,-3-2-3 0,-6-3 0-16,0 3-7 15,-9-1-4-15,-6 1-6 16,0 0 0-16,-3 2 2 15,1 6 3-15,-4-1 9 16,0 4 5-16,0 2 2 16,6 2-1-16,0 6 1 0,6 0 1 15,3 0 5-15,0 0 4 16,6 0 0-16,6-1 3 16,0 1 4-16,9-3 3 15,0-2-9-15,6-3-2 16,6-3-8-16,-3-2-4 15,2-6-35-15,1 1-12 16,-6 2-49 0,3-6-31-16,-6-17 55 15</inkml:trace>
  <inkml:trace contextRef="#ctx0" brushRef="#br0" timeOffset="55">2231 9512 164 0,'-3'0'63'0,"3"0"-34"0,0 2-21 15,0-2 18-15,0 0 2 16,0 0 3-16,6 0-8 16,3 0-3-16,-6 3-12 0,6 0 1 0,0 5 2 15,3 5 2-15,6 16 5 16,-6 3-4-16,6 5 2 15,-4 2-3-15,-2 1 2 16,-9 0-4-16,-3-3-1 16,-6 0-4-16,-3-3 1 15,-8-2-11-15,-4-3-4 16,-6 0-51-16,-3 3-24 16,-14-3-45-1</inkml:trace>
  <inkml:trace contextRef="#ctx0" brushRef="#br0" timeOffset="56">22412 8136 160 0,'-6'-5'63'0,"6"5"-34"0,-17-3-10 0,14 3 21 15,-9 0-5-15,9 0 0 16,-9 0-14-16,3 0-3 16,-9 5-10-16,3 1-5 0,-6 7-2 15,3-3-1-15,-2 20 0 16,2-7-5-16,6 4 1 15,3-3 2-15,3-1 1 16,3-1-2-16,9-4 2 16,-3-2 1-16,12-8 0 15,-3 0 0-15,6-8 0 16,-4 0-5-16,4-11 1 16,0 3 0-16,-3-8 2 15,-3 3-1-15,-6-3 1 16,0 3 11-16,-3 0 3 0,0 0 1 15,-6 2 0-15,0 3-5 16,0 3 0-16,0 2-5 16,6 8-2-16,0 1 0 15,0 12-1-15,0-2-3 16,9 3 2-16,-3-3-1 16,3-1 0-16,-4 1-27 15,4 0-10-15,-3-3-32 16,3-7-10-16,-3-1-6 15</inkml:trace>
  <inkml:trace contextRef="#ctx0" brushRef="#br0" timeOffset="57">22523 7914 264 0,'0'5'99'0,"0"-5"-54"0,0 13-44 0,0-10 19 16,0 13-7-16,0-3 0 15,3 19-5-15,-3-6-3 0,11 14-2 16,-5-6-5-16,6 6 1 0,-3-6-1 16,0 3-2-16,0-8-30 15,-3-5-15-15,0-3-22 16,0-5-8-16,0-2-4 15</inkml:trace>
  <inkml:trace contextRef="#ctx0" brushRef="#br0" timeOffset="58">22683 7943 264 0,'-6'2'101'0,"6"-2"-54"0,0 14-46 0,0-12 21 16,0 17-10-16,0-3-2 15,6 13-1-15,-3-3-1 16,0 19-4-16,0-8-1 0,3 3 1 16,0-3-7-16,0-3 0 15,0-4-39-15,3-7-16 16,0-1-51-1,3-9-31-15,-3-3 63 16</inkml:trace>
  <inkml:trace contextRef="#ctx0" brushRef="#br0" timeOffset="59">22889 8165 208 0,'-12'3'79'0,"12"-3"-42"0,-6 13-23 15,6-10 22-15,-3 5-11 16,3-1-5-16,0 12-9 16,0-3-5-16,3 2-3 15,-3-2-3-15,9 3 3 0,-3-3-2 16,9-3 2-16,-4-3 0 16,7-2 1-16,0-2 2 15,3-6 3-15,-3 0 2 16,-3-16 1-16,-3 3 2 15,-3-3 2-15,-3 2-9 0,-12-4-2 16,0 2-3-16,-3-2-2 16,0 2-8-16,-3 2-5 15,0 4-33-15,0 2-15 16,0 0-59 0,9 5-32-16,-3 1 71 15</inkml:trace>
  <inkml:trace contextRef="#ctx0" brushRef="#br0" timeOffset="60">23192 8104 228 0,'-9'0'85'0,"9"0"-46"0,-15 11-24 16,15-9 24-16,-8 6-17 16,2-2-2-16,-3 7-12 15,3-3-3-15,0 14-3 16,3-8-4-16,3 8 1 0,0-3-8 16,9-2-2-16,0-3-21 15,8-3-9-15,-2-3-22 16,9-2-11-16,-3-2-9 15</inkml:trace>
  <inkml:trace contextRef="#ctx0" brushRef="#br0" timeOffset="61">23386 8120 272 0,'-18'-3'104'0,"18"3"-56"0,-21 8-45 0,18-5 23 15,-6 5-17-15,0 0-2 16,-3 5-7-16,0-2-3 16,3 10 2-16,1-5 0 0,13 8 1 15,-2-3-3-15,6-5 2 16,-6-1-4-16,15-4 1 16,-6-3-5-16,3-5 1 15,-3-1 2-15,0-12 1 16,-3 2 3-16,0-5 3 0,0 2 4 15,-3-5 4 1,-6 3-2-16,6 0-2 0,-4 2 0 16,-2 3 1-16,0 0-8 15,0 8-3-15,0 0 3 16,3 8 0-16,0 0 2 16,3 5 0-16,9 3-3 15,0 5 2-15,6-5-6 16,-3 0-3-16,3-5-36 15,-3-3-15-15,-4-14-44 16</inkml:trace>
  <inkml:trace contextRef="#ctx0" brushRef="#br0" timeOffset="62">23597 7845 228 0,'-9'0'85'0,"9"0"-46"0,6 18-26 0,-6-10 24 16,3 6 1-16,0 1 4 15,0 7-8-15,3 12-1 16,0 3-18-16,0 0-5 0,0 3-2 16,3-3-2-16,0-5-1 0,0-6-17 15,-3 3-6 1,0-8-40-16,-3-5-17 0,-3-3-63 15</inkml:trace>
  <inkml:trace contextRef="#ctx0" brushRef="#br0" timeOffset="63">23427 8091 340 0,'0'-5'126'0,"0"5"-68"0,9-16-43 0,-9 16 29 16,18-3-31-16,6-7-10 15,6-1-18-15,8 3-5 16,-5 3 10-16,9 2-46 0,-3 0-16 16,-4-2-65-1</inkml:trace>
  <inkml:trace contextRef="#ctx0" brushRef="#br0" timeOffset="64">23811 8109 260 0,'0'8'96'0,"9"-2"-52"0,-6-1-36 0,3-2 21 16,-3-1-17-16,6 1-5 16,3 0-4-16,-3-3 0 15,6-3-2-15,0 0-1 0,-3-2 1 16,3 2-6-16,-7-2 1 0,-2-3 0 15,-6-2 2 1,-3-6-4-16,-5 2 0 16,-1 4-6-16,-3 2 0 0,-6 0 4 15,6 8 4-15,-6 0 1 16,6 5 1-16,-3 3 11 16,0 3 3-16,3 2 3 15,1 3 1-15,2 2 3 16,9 4 2-16,3-1-7 15,3 3-1-15,2-3-9 16,7 3-5-16,3-11-22 16,0 3-8-16,12-8-28 0,-3-11-10 15,2-5-41 1</inkml:trace>
  <inkml:trace contextRef="#ctx0" brushRef="#br0" timeOffset="65">24177 8094 252 0,'-29'-3'93'0,"23"0"-50"0,-9 3-19 0,3 0 27 16,3 3-20-16,-6 2-7 15,-3 3-19-15,0 3-6 16,4 5 0-16,-4 2-5 0,9 1 2 16,0 7 0-16,9 3 2 15,6-2-4-15,3-3 2 0,6-6 2 16,2-5 3-16,1-2-2 15,6-8-2-15,-3-11 2 16,0-8 0-16,0-3 1 16,-6-5 2-16,-4-5-1 15,-2-5 2-15,-9-11 0 16,-6 3 1-16,-3-1-5 16,-2-2-1-16,-1 0-2 15,0 8 3-15,0 8 0 16,3 8 3-16,0 5-1 15,3 5 2-15,3 25-4 16,3 7 11 0,3 5 8-16,6 11 2 0,-3 3 3 15,3 2-13-15,3-2-3 16,3-3-7 0,5-8-1-16,-2 0-37 15,0-5-16-15,-3-8-72 16,6-13-56-16,-3-6 73 15</inkml:trace>
  <inkml:trace contextRef="#ctx0" brushRef="#br0" timeOffset="66">24490 8120 236 0,'-12'8'90'0,"3"0"-48"0,6 8-25 16,3-8 25-16,0 2-22 16,-6 6-6-16,12 5-7 15,-3-2 0-15,3 7-4 16,6-2 0-16,0-5 1 0,0-3 0 15,9-8 2-15,-3-3 1 16,8-5 3-16,-2-8 1 16,-3-5 1-16,-3-1 2 15,-6-1 4-15,-3-4-4 16,-6-2 0-16,-3 0-11 0,-9 0-1 16,-3-1-13-1,-3 9-5-15,-3 3-12 16,-3 2-5-16,0 5-18 0,1 3-7 15,5 3-5-15,3-1-1 16,3 1-28 0</inkml:trace>
  <inkml:trace contextRef="#ctx0" brushRef="#br0" timeOffset="67">24654 8094 228 0,'18'0'85'0,"-18"5"-46"0,12 8-19 16,-12-2 24-16,5 2-5 16,-2 3 0-16,6 0-20 15,-6 2-7-15,6-2-7 16,-3 0-4-16,-3-3 2 0,3-8-2 16,-3 3 2-16,0-8-2 15,-3-2 2-15,6-4-13 16,-3-4-3-16,-3-3-3 15,6-3 0-15,0-3 4 16,0 1 3-16,3 5 5 16,0 2 4-16,6 6 7 15,5 5 6-15,1 5 8 16,0 6 5-16,-3 2-6 0,3 5 1 16,-9-2-12-1,3-3-5-15,-6 6-17 16,-3-6-54-16,2-2-24 15</inkml:trace>
  <inkml:trace contextRef="#ctx0" brushRef="#br0" timeOffset="68">22612 8591 116 0,'0'-8'44'0,"0"8"-24"16,0-13-13-16,0 13 15 0,3-3 9 15,-3 1 8-15,0-1-4 16,0 0 2-16,0 1-21 16,0-1 13-16,0 6 5 0,0-3-12 15,0 10-4-15,0-2-9 16,3 16-1-16,-3-3-5 16,0 14-2-16,0-6 0 15,3 2-1-15,-3-4-7 0,0 2-3 16,0-3-21-16,0-2-7 15,0-3-27 1,0-5-9-16,0-3-18 16</inkml:trace>
  <inkml:trace contextRef="#ctx0" brushRef="#br0" timeOffset="69">22475 8723 220 0,'-6'0'82'0,"6"0"-44"0,0 3-20 0,0-3 25 15,3 0-15-15,0 0-4 16,3 0-12-16,-3 0-3 0,6 0-5 16,0 0-3-16,9-5 0 15,-1-1-1-15,4 4 0 16,-3-1-25-16,6-2-10 0,-3 2-29 15,0-2-12-15,-4 0-21 16</inkml:trace>
  <inkml:trace contextRef="#ctx0" brushRef="#br0" timeOffset="70">22746 8525 208 0,'-3'-3'77'0,"3"3"-42"0,0 6-28 0,0-4 18 16,3 9-9-16,-3-3-1 15,3 18-7-15,-3-2 0 16,0 13-5-16,0-8 7 0,0 6 3 16,0-6-4-16,0 2-3 15,0-4-1-15,-3-3-1 16,0-3-5-16,0-5 1 15,3 0-13-15,0-11-5 16,0 0 3-16,3-8 1 16,0 1 9-16,0-9 2 15,6 3 3-15,0-10 0 16,0 2-3-16,2 0 0 16,1 0 4-16,0 6 1 0,-3-1 13 15,0 14 5-15,3-1-2 16,-3 9 0-16,3-3-10 15,-3 8-3-15,-3-3-8 16,-3 3-2-16,6-3-25 16,-3-2-10-16,0-1-45 15,2-5-52 1,-2-2 44-16</inkml:trace>
  <inkml:trace contextRef="#ctx0" brushRef="#br0" timeOffset="71">22990 8784 200 0,'0'3'74'0,"0"-3"-40"0,21 13-27 0,-15-10 20 15,3 2-10-15,-3-2 1 16,5 2-5-16,-2-2 0 16,3-1-7-16,0-2-6 0,3-5-3 15,-3-8 2-15,6-1 0 16,-6-1 1-16,-6 4 0 15,-3 3-5-15,-3-3-1 16,0 1-2-16,-9-1 0 16,6 3 0-16,-12 3 2 15,3 0 6-15,-9 10 2 16,6 0 4-16,-3 9 1 16,1-1 1-16,8 5 2 15,0-2-3-15,3 3 1 0,0-3-3 16,18 5 0-16,-3-3-3 15,5 3 1-15,-2-5-22 16,9 0-7-16,-3-3-40 16,9-13-15-16,-3 0-4 15</inkml:trace>
  <inkml:trace contextRef="#ctx0" brushRef="#br0" timeOffset="72">23624 8530 256 0,'-6'-2'96'0,"-3"2"-52"0,0 2-34 0,3 3 23 16,-3 1-12-16,-3 4-1 0,-12 1-8 15,4 2-2-15,-1 0-6 16,6 1-7-16,6-1-1 0,18 0-3 16,3 0 4-1,9 1 2-15,5 4-6 16,1 6-3-16,9-3 6 16,-12 0 3-1,6-2 4-15,-19 2 3 16,-5-3 8-16,-6 1 5 0,-6-3-5 15,-5-3-1-15,-7-2-5 16,-3-1-3-16,0-5-11 16,6-2-4-16,-6-3-19 15,6-3-9-15,3-2-18 16,4-3-7-16,8-2-48 16</inkml:trace>
  <inkml:trace contextRef="#ctx0" brushRef="#br0" timeOffset="73">23808 8520 280 0,'-6'0'104'0,"6"2"-56"0,0 9-36 0,0-1 26 0,0 9-16 15,0 7-2 1,0 6-12-16,0 8-3 15,6-3-3-15,-3-3-6 0,3 1-2 16,0-6-24-16,0-5-10 0,-3-6-37 16,-3-5-13-16,6-5-15 15</inkml:trace>
  <inkml:trace contextRef="#ctx0" brushRef="#br0" timeOffset="74">23651 8660 316 0,'0'-3'118'0,"3"3"-64"0,3-2-48 0,3-1 25 16,2 0-17-16,16-2-3 15,-3 0-9-15,6-3-2 16,-3 2 0-16,5 4-22 0,1-1-8 15,-3 0-34-15,-3 3-11 16,-4 0-45 0</inkml:trace>
  <inkml:trace contextRef="#ctx0" brushRef="#br0" timeOffset="75">24014 8652 192 0,'-15'3'74'0,"9"-1"-40"0,-3 3-13 0,3 1 25 0,-9 7-13 15,3 6-4-15,-6-1-19 16,9 3-6-16,-2 0-3 16,11 3-1-16,-3-5 2 0,12-3-6 15,-1-3 1-15,4-3-6 16,3-4 1-16,0-6-5 16,0-3 1-16,0-2-3 15,-3-3 0-15,0-3 5 16,-3-5 6-16,-6 3 12 15,3-5 22 1,-3 4 0-16,-3 12 11 16,3 12-9-1,2 4-20 1,-2-1-7-16,6 0-6 0,-3 0-1 16,3 0-18-16,-3-2-9 15,6-3-21 1,-3-3-8-16,9-2-22 15,3-3-41-15,0-5 35 16</inkml:trace>
  <inkml:trace contextRef="#ctx0" brushRef="#br0" timeOffset="76">24267 8631 236 0,'-15'-11'88'0,"6"11"-48"0,-6 3-23 0,3 2 27 0,0 6-19 16,-6-1-3-16,4 9-14 15,-1 5-5-15,3-1-2 16,3 1-4-16,9 0 2 0,0 0-4 16,12-3-1-16,6-2 3 15,2-4 1-15,1-4-7 16,9-3-4-16,-9-5-11 16,9-6-3-16,-1-2-18 15,1-3-7-15,-9-3-40 16,-3-10-21-1,-3-8 59-15</inkml:trace>
  <inkml:trace contextRef="#ctx0" brushRef="#br0" timeOffset="77">24344 8456 236 0,'0'-3'88'0,"3"11"-48"0,0 6-23 0,-3-4 27 15,3 6-12-15,3 8-3 16,3 5-11-16,-3 8-1 15,0 8-10-15,0-3-2 0,-3-2 1 16,6-6-8-16,0-2-3 16,-6-8-17-16,6 2-50 15,-3-12-169 17,5-12 128-32</inkml:trace>
  <inkml:trace contextRef="#ctx0" brushRef="#br0" timeOffset="78">24553 8628 188 0,'-15'8'71'0,"3"-3"-38"0,-9 3-23 15,12-2 20-15,-6-1-9 16,0 3 0-16,-12 5 1 16,7 0 3-16,5 3-13 15,0 0 2-15,6-3 2 0,15 3 7 16,3 0 3-16,6 0-7 16,6 0-4-16,5 0-6 0,4-1-4 15,3-1-5-15,3-1 0 16,-10-3-29-16,4-2-10 15,0-8-107 1</inkml:trace>
  <inkml:trace contextRef="#ctx0" brushRef="#br0" timeOffset="79">22204 9025 160 0,'-3'-3'60'0,"3"3"-32"0,-6 3-20 0,6-3 16 15,-3 3-10-15,0-1-1 16,-6 6-1-16,0 0 0 16,-9 11-6-16,4-3 0 0,-7 15 1 15,3-7-8-15,3 13-1 16,3-5 0-16,6 10 1 16,0-5-2-16,15 6 2 15,0-9-23-15,15 6-12 16,-6-9-50-1</inkml:trace>
  <inkml:trace contextRef="#ctx0" brushRef="#br0" timeOffset="80">22159 9038 112 0,'-3'-2'44'0,"3"2"-24"0,-3 0-8 0,3 0 16 16,-3 2-3-16,0 1 0 15,-5 2-5-15,-1 0-2 16,-3 9-10-16,3-4 1 0,-3 19 2 15,3-8 0-15,0 14 3 16,0-6-9-16,6 11-3 16,0-6-4-16,12 8 0 15,-3-5 0-15,12 0 0 16,-3-5-5-16,12 0-3 16,-7-3-63-16,13-5-50 15,-6-6 41-15</inkml:trace>
  <inkml:trace contextRef="#ctx0" brushRef="#br0" timeOffset="81">22484 9271 172 0,'-9'-3'66'0,"9"3"-36"0,-12 6-22 0,12-4 16 16,-3 1-8-16,0 0-1 16,-6 5-9-16,3-3-2 15,-12 3-2-15,9-3-4 0,0 11 1 16,1-3 1-16,5 3 0 15,0-3-3-15,11 3 0 16,1 0-1-16,6 0 3 16,-3-3-27-16,12 0-8 15,-9-2-46 1</inkml:trace>
  <inkml:trace contextRef="#ctx0" brushRef="#br0" timeOffset="82">22716 9284 184 0,'-12'0'68'0,"12"0"-36"0,-12 0-31 16,12 0 16-16,-3 6-7 0,0-4 0 15,-6 3-6 1,6 1-3-16,-6 10 0 15,3 0 3-15,-2-1 2 0,2 1-2 16,3 3-1-16,0-3-3 16,3-3-1-16,0 0 3 15,6-5 1-15,0 0 1 0,5-5 0 16,-2-3-7-16,3-3 0 16,-3 0 1-16,0-5 1 15,0 0 1-15,-3-5 0 16,0 3 6-16,-3-1 4 15,-3 0 1-15,0 4 1 16,0-1-4-16,0 2-3 16,0 4 4-16,0 4 2 15,0 1-6-15,3 5-3 16,3 0-1-16,0 0-1 16,-3 0 0-16,3 2 0 0,0-2-14 15,3 0-5-15,-3 0-23 16,3-3-11-16,-1-2-43 15</inkml:trace>
  <inkml:trace contextRef="#ctx0" brushRef="#br0" timeOffset="83">22844 9329 144 0,'0'0'55'0,"0"0"-30"0,6 8-10 16,-6-5 18-16,6 5-5 0,-3 0 0 15,0 2-4-15,0-2-3 16,0 5-11 0,0-2 2-16,-3 0 4 0,0-3-8 15,3-3-4-15,-3 0-3 0,3-2 1 16,0-1-3-16,-3-4 0 16,0 2-1-16,6-8-2 15,-3 0 3-15,3-5 0 16,0 2-2-16,5 0 0 15,-2 1 4-15,6 2 1 16,0 3 4-16,3 7 1 16,-6 1 3-16,6 5 4 15,-6 0-6-15,-3 2 0 16,0-2 0-16,-6 3 0 16,5-3-35-16,-2 2-16 15,0-2-45 1,0 0-57-16,0 0 42 15</inkml:trace>
  <inkml:trace contextRef="#ctx0" brushRef="#br0" timeOffset="84">23436 9303 232 0,'-3'-6'88'0,"3"1"-48"0,-6 5-20 0,3 0 24 16,-3 0-16-16,-5 3-5 0,2 5-14 16,-3 2-6-16,-3 6-2 15,-3 3-4-15,6-1 2 0,-3 1-4 16,15-1 1-16,0 1 2 16,6-3 1-16,3-3-2 15,3-5 0-15,0-3 4 16,0-5 1-16,6-5-3 15,0 0-1-15,-4-3 1 16,-5-6 0-16,9 4-2 16,-9-6 2-16,-3 5 5 15,-3-2 2-15,0 3-2 0,0-1-3 16,-3 3-5-16,0 3 0 16,0 5-5-1,0 0-1-15,0 13 2 0,9 0 3 16,-3 6 3-16,0 2 3 15,0 5 11-15,-3 1 7 16,-3-3 1-16,0 5 0 16,-6 0-4-16,0 0-2 15,-3-8-8-15,-3-2-2 16,0-6 0-16,-3-3 2 16,0-4-12-16,-3-4-5 15,1-7-22-15,2-8-8 16,3-3-28-16,-3-3-9 15,12-2-29-15</inkml:trace>
  <inkml:trace contextRef="#ctx0" brushRef="#br0" timeOffset="85">23579 9313 184 0,'6'11'71'0,"-3"-3"-38"0,9 13-25 0,-6-10 16 15,-3-1-6-15,6 3 0 16,-3-2-6 0,0 0-2-16,-6-1-6 0,0-2 2 0,0 0 3 15,0-3-3-15,0 1-1 16,0-4 2-16,0-2 2 15,-3 0 5-15,3-2 3 16,0-4-7-16,0-2-3 16,3-2-4-16,-3-6 0 15,9 3-4-15,0-3 0 16,0 5-1-16,0 1 0 16,5 2 2-16,-5 0 0 15,12 3-20-15,-3-1-9 16,0 1-21-16,-3 0-8 15,6-1-31 1,-7 4-24-16,-2-1 46 0</inkml:trace>
  <inkml:trace contextRef="#ctx0" brushRef="#br0" timeOffset="86">23823 9316 200 0,'-12'5'74'0,"9"6"-40"0,-3-3-24 16,3 0 20-16,0 2-7 15,3 1 1-15,0-1-7 16,3 1 0-16,0 0-10 15,6-1 0-15,0 1 0 0,3-3 3 16,-3-6 1-16,3-2-5 16,3-2-2-16,0-1-2 15,-6 0 1-15,3-4-4 16,-3-7 0-16,-9 1 3 16,0 0 1-16,-9 0-4 15,3-1 1-15,-9 6-11 0,3-2-5 16,-6 2-19-16,6 3-7 15,3 2-27 1,3 0-9-16</inkml:trace>
  <inkml:trace contextRef="#ctx0" brushRef="#br0" timeOffset="87">23972 9305 208 0,'0'8'79'0,"3"-2"-42"0,-3 4-28 0,3 1 22 0,0 2-10 16,0 0-2-16,3-2-7 15,0-1-2-15,0-2-6 16,3-2-1-16,0-1 3 0,0-2-3 16,-3-3 0-16,6 0-3 15,-4-6-1-15,1 1-6 16,-3-8-5-1,0 0 6-15,0 2-10 16,-3 3-2-16,-3 3-3 16,6 2-1-16,-3 8 8 15,3 6 17 1,0 2 10-16,3-2 3 16,3-1 0-16,-3-2 3 15,12-2 2-15,-3-1 0 16,-1-5-1-16,-2-5-6 0,6 2-4 15,-6-2-1-15,-3-6-1 16,-3 0-2-16,-6-2 1 16,-3 0-4-16,-3-3 0 15,-6 0-1-15,-3 3 1 16,-3 2-26-16,0 4-12 16,0-1-13-16,3 2-4 15,1 1-44 1</inkml:trace>
  <inkml:trace contextRef="#ctx0" brushRef="#br0" timeOffset="88">24431 9022 228 0,'0'-2'85'0,"5"2"-46"0,-2 2-28 0,6 4 21 15,3 2-6 1,3 7-1-16,0 4-7 16,6 15-1-16,0 3-10 15,-12 0 2-15,0 6 4 0,-9-1-1 0,-9-2 3 16,-6-3-8-16,-6 0-2 15,-15-3-14-15,6-2-7 16,-5-6-31-16,-1-2-12 16,6-5-58-1,-20 2-38-15,8-5 68 16</inkml:trace>
  <inkml:trace contextRef="#ctx0" brushRef="#br0" timeOffset="89">22475 9295 84 0,'0'0'33'0,"0"0"-18"0,6-5-7 0,-3 5 11 16,0 0 0-16,0 0 1 16,0 0 11-16,0 0 5 15,0 0-2-15,-3 0 0 16,0 0-19-16,0 0 6 0,0 0 6 16,0 0-4-16,-3 0-1 15,3 0-8-15,-6 0-4 16,3 0-3-16,-9 2-2 15,6 1-1-15,-9-1 0 16,3 1-2-16,-6 2 1 16,9 1-4-16,-3 4 0 15,1-2-4-15,5 8 1 0,0-3-3 16,15 3 2-16,-3-3 3 16,14 6 1-16,-2-3-26 15,9-3-9-15,-3-2-55 16,6-6-52-1,-4 0 46-15</inkml:trace>
  <inkml:trace contextRef="#ctx0" brushRef="#br0" timeOffset="90">22040 8406 56 0,'0'0'22'0,"3"5"-12"0,-3-5 8 0,0 3 14 0,0 2-1 15,-6 3-1-15,3 0-10 16,-6 5-2-16,1 0-5 15,-4 3 2 1,-6 3-8-16,-3 2 0 0,-6 5 0 0,0 4 3 16,-2 4 4-16,-7 8-4 15,9 1 2-15,-6-4-3 16,-2-2 0-16,-1 6-5 16,0-6-1-16,3 2-1 15,-5 4-2-15,-1-1 1 16,0 11 1-16,1-5-3 15,-1 2 0-15,0-5 1 16,4 2 0-16,-1-2 0 0,-6 0 2 16,3-2-3-16,1-1 0 15,-1 0 1-15,-6 1 2 16,4 4-1-16,-1 1-1 16,0-6 7-16,1-5 3 15,-1 3 1-15,-3-6 3 16,4-2-7-16,2-3-4 15,0-2-2-15,1-1-1 16,-1-2 0-16,0 0 2 16,4 0-3-16,-7-1 0 15,0 1 7-15,1 8 4 16,-7 2 1-16,0-2 1 16,-2-3 0-16,5-5 2 15,-3 0-7-15,4-6-2 0,2 6-1 16,3-5 2-16,4-3-5 15,2-3-3-15,6 3 1 16,3-6 2-16,6-4-7 16,4-4-3-16,2 1-20 15,3 0-8-15,6-9-63 16,3-2-12 0</inkml:trace>
  <inkml:trace contextRef="#ctx0" brushRef="#br0" timeOffset="91">20114 9932 132 0,'-14'3'49'0,"14"0"-26"0,0 2-20 0,0 0 12 15,-6 3 6-15,0 3 5 16,0 2-6-16,-6 6-1 16,-3 10-11-16,-6 0 6 0,-3 0 3 0,-2 0 4 15,-4 3 4-15,0-6 0 16,3-2 2-16,3-5-9 15,7-4 0-15,2-1-9 16,3-4-3-16,6-2-6 16,9 0-2-16,6-3 1 15,6 1 2-15,5-4-2 16,7 4 0-16,3-1 3 16,0 0 1-16,-1 1-21 15,4-1-10-15,-6 0-50 16,3 3-20-16</inkml:trace>
  <inkml:trace contextRef="#ctx0" brushRef="#br0" timeOffset="92">21844 10882 176 0,'0'-5'68'0,"0"5"-36"0,0 0-18 0,0 0 22 0,0 0-7 16,0 0-2-16,3 5-11 15,-3 6-5-15,6 13-6 16,-3 7 3-16,-3 7 4 0,0 9 3 15,0 3 3-15,-3 6-1 16,-3-3 1-16,6 2-7 16,0-4-2-16,0-9-5 15,0-5-3-15,0-8 0 16,0-8 1-16,0-5 1 16,6-5 3-16,-3-6-1 15,-3-5 2-15,3-10-6 16,0-9-1-16,0-5-7 15,3-8 0-15,3-2-2 16,0 2 3-16,5 3 4 0,1 3 1 16,-3 5-4-1,3 5 1-15,-3 5 2 0,3 6 1 16,0 5 5-16,-3 5 2 16,0 6 4-16,-1 7 1 15,-2 3-3-15,-3 3 0 16,-3 0-3-16,0 0 0 15,0 0-3-15,0-6-2 16,0 3-17-16,-3-7-9 16,3-7-33-16,0-1-14 15,12-25-121 1,0-2 81-16</inkml:trace>
  <inkml:trace contextRef="#ctx0" brushRef="#br0" timeOffset="93">22180 11195 200 0,'-9'0'74'0,"6"5"-40"0,-3 0-33 16,0 0 16-16,0 9 6 15,1 4 6-15,-1 6 2 16,3 8 3-16,0 2-18 16,3 1-5-16,3-1-3 0,3-8-4 15,-1-2-1-15,4-8 3 16,3-5 3-16,3-6 0 15,3-8 0-15,-3-10-5 16,0-5-1-16,-3-4 1 16,-6-1 0-16,-6-4-2 15,-3 1 1-15,-3 2-2 0,-3 3-1 16,-3 2-10-16,3 6-6 16,0 5-19-1,0 3-7-15,-3 2-22 0,9 3-8 16,3 0-29-1</inkml:trace>
  <inkml:trace contextRef="#ctx0" brushRef="#br0" timeOffset="94">22293 11202 212 0,'-6'3'79'0,"6"2"-42"0,0 6-41 0,3 0 15 0,0 4 18 15,0 7 13-15,0 1-10 16,3 9-6-16,0-3-15 16,0-2-7-16,0-1-3 0,3-7 1 15,6-3 1-15,-3-3-1 16,0-3-2-16,0-2-2 16,0-2-1-16,-1-4 2 15,-2-4 2-15,0-1-2 16,0-2 0-16,-3-6-1 15,0 1 0-15,0-4 2 16,0 1 2-16,-3 0-1 16,0 0-1-16,-3-3 1 15,0 5-1-15,0 3 2 16,3 0 1-16,-3 3-6 16,3 2 0-16,3 6 3 0,0 2 2 15,3 1 2-15,0 4 0 16,0 3-2-16,3 3-2 15,-1-5 1-15,1-1 1 16,0-4 1-16,0-9 3 16,-3-8 6-16,0 1 2 15,-3-6-3-15,0-2-1 16,-3-4-4-16,0 1 1 16,-3 0-2-16,-6 0 2 0,0 2-6 15,3 1-1 1,-9 5-9-16,6 2-2 0,0 3-18 15,0 3-7-15,3 5-19 16,0 2-5-16,9 4-17 16,0-1-48-1,6 0 26-15</inkml:trace>
  <inkml:trace contextRef="#ctx0" brushRef="#br0" timeOffset="95">22651 11237 192 0,'-6'0'74'0,"6"3"-40"0,0-1-33 16,0-2 16-16,3 5 9 0,2 1 5 15,1 2-2-15,3 0-3 16,0 0-14 0,6-3-3-16,0 0 1 0,-3 0-4 0,3-2 2 15,-3-3-3-15,0-3 2 16,-3-2-4-16,3-3-2 15,-4 0 0-15,-5 0 1 16,-3-2 1-16,-3-1 1 16,-5 3-5-16,2 0-1 15,-6 3-2-15,-3 0 0 16,-6 5-2-16,3 2-1 16,0 6 1-16,3 3 4 0,-3 5 1 15,4 2 1-15,-1 1 6 16,12-1 4-16,-3 3-1 15,3 6 2-15,6-3-6 16,3 0-1-16,6-6-4 16,5-5-3-16,4-2 4 15,3-3 1-15,0-8-9 16,3-3-5-16,3-5-32 16,-10-5-11-16,4-3-29 15,-3 0-52 1,-3 0 36-16</inkml:trace>
  <inkml:trace contextRef="#ctx0" brushRef="#br0" timeOffset="96">22901 11226 160 0,'-6'-5'60'0,"6"2"-32"0,0 1-24 0,0 2 13 16,0 0-2-16,3 0 4 15,0 2 2-15,3 4 4 16,-1 2-13-16,4 5 13 0,0 3 5 15,0 5-4-15,0 0-1 16,0 5-8-16,0-2-2 0,3-3-9 16,-3 1-4-16,0-7-1 15,-3-1-1-15,0-6 2 16,0 0 1-16,0 0-1 16,0-3 1-16,0 0-4 15,-6-2 0 1,5 2 1-16,-2-2 0 15,-3-3 2-15,0 0-1 16,0 0-1-16,3 0-4 16,0 0 0-16,0-3 2 15,0-2 1-15,-3-6 3 16,6-5 1-16,-3-2-1 16,0-1-2-16,3-2 3 15,-3 0 0-15,0-3 1 16,0 3 2-16,0 0-3 0,-3 2 0 15,6 3-3 1,-3 3-1-16,0 3-1 0,-3-4 0 16,3 9-27-16,0 2-13 15,0 1-33-15,6 2-16 16,3 2-13 0</inkml:trace>
  <inkml:trace contextRef="#ctx0" brushRef="#br0" timeOffset="97">23204 11245 212 0,'-6'2'79'0,"6"1"-42"0,3 2-39 15,0-2 14-15,3 2 16 16,0 1 9-16,0-1-13 16,-3 0-5-16,12 0-12 15,-3 1-3-15,0-4 0 0,0-2 0 16,-3 0 0-16,5-2 0 15,-2-1 2-15,-3-2-3 16,-3-3 0-16,3 0 1 16,-9 0 0-16,6-3-2 15,-12 4 1-15,3-1-9 16,-9 2-1-16,-3 1-5 16,-5 2 0-16,5 6 1 15,-6 2 2-15,-3 6 6 0,3 2 1 16,6 3 4-1,0 2 1-15,3 1 7 0,4 2 6 16,2-2-2-16,6 2 2 16,6-3-7-16,2 1-1 15,7-6-4-15,0 0-1 16,3-5-10-16,6-2-3 16,-3-6-24-16,6-6-8 15,-7-10-35-15,1 1-14 16,0-7-5-1</inkml:trace>
  <inkml:trace contextRef="#ctx0" brushRef="#br0" timeOffset="98">23398 11245 164 0,'-6'0'63'0,"6"0"-34"0,3 2-32 16,-3-2 13-16,3 6 19 16,0 2 13-16,0 2-6 15,0 3-1-15,5 3-20 16,-2 0 0-16,0 3-1 0,0 2-7 15,-3-3-2-15,3 1-1 16,3-3 0-16,-9-3-2 16,0-2 1-16,0-6-2 15,6 0 2-15,-6-2 0 16,0-8 3-16,0-9-1 16,-3 1 0-16,0-3-1 15,3-5 0-15,0 3 0 16,6-1 0-16,0-2-2 15,3 2-2-15,3 1 1 0,0 2-1 16,0 0 0-16,6 3 0 16,-6 0 0-16,5 2 0 15,-2 6-20-15,0 2-7 16,0 6-30-16,-6 2-14 16,6 3-42-1</inkml:trace>
  <inkml:trace contextRef="#ctx0" brushRef="#br0" timeOffset="99">23686 11456 244 0,'3'8'90'0,"-3"-2"-48"0,6 7-27 16,-6-5 24-16,0 0 3 15,-6 2 7-15,-3 1-21 16,-2 0-8-16,-4 4-12 15,-3-1-15-15,0 2-5 0,3-9-34 16,0-1-13-16</inkml:trace>
  <inkml:trace contextRef="#ctx0" brushRef="#br0" timeOffset="100">23901 11266 264 0,'3'5'101'0,"-3"1"-54"0,15 4-50 0,-10-2 19 16,1 3 3-16,-3 2 8 0,9 13-12 15,-6-2-3-15,3 0-8 16,0-6-3-16,0 1 0 0,3-3-1 16,0-3 2-16,0-2-17 15,0-3-6-15,-3-3-23 16,0 0-10-16,-1-5-24 15,1-2-48 1,3-4 30-16</inkml:trace>
  <inkml:trace contextRef="#ctx0" brushRef="#br0" timeOffset="101">24175 11269 220 0,'-3'-3'85'0,"6"3"-46"0,-3 3-37 0,-3-1 17 16,-3 1 7-16,6 5 9 15,-3 2-6-15,-3 4 0 16,-3 9-16 0,-3 9 8-16,-3 5 2 0,-3-2-3 0,0 7 1 15,-3-2-17-15,9-3-4 16,-5-3 1-16,8-2 3 16,-3-6-23-16,9-5-12 15,-3-5-22-15,6-5-9 16,9-8-25-16,3-6-9 15,3-10 4 1</inkml:trace>
  <inkml:trace contextRef="#ctx0" brushRef="#br0" timeOffset="102">24228 11351 188 0,'0'-3'71'0,"0"6"-38"0,0 2-39 15,-3 11 56 1,0 8-4-16,3-1-9 16,0 1-6-16,3 0-19 15,0-3-5-15,6-2-1 0,3-3 1 16,3-3 3-16,0-5-1 16,14-8 2-16,-8-6-6 15,6-1-1-15,-6-7 0 16,-3 1 0-16,-3-5 2 15,-6-6 3-15,-9 3 5 16,0-1 1-16,-9 1-4 16,-12 0-1-16,0 5-6 0,0 3-3 15,0 2-14-15,0 3-4 16,-5 3-22-16,5 3-10 16,18-1-40-1,0 3 17-15,6-3 8 16,0 1-23-1</inkml:trace>
  <inkml:trace contextRef="#ctx0" brushRef="#br0" timeOffset="103">24410 11269 220 0,'9'0'82'0,"-9"2"-44"0,6 1-33 0,-3 2 17 0,0 6-1 15,-3 2 4-15,8 8 2 16,-2 6 3-16,3-1-16 15,-3 1-4-15,9-4-2 0,-3-1-4 16,3-4-1-16,0-5-1 16,0-2 1-16,0-6 2 15,-1-5 4-15,-5-5-4 16,9-6-1-16,-6-10-4 16,-3-3-3-16,0-2-3 15,-9-6 1-15,0 3 5 16,0 5 4-16,0 3-1 15,-6 5 0-15,6 6 3 16,0 2 1-16,6 5-1 0,-3 8-1 16,6 8 5-16,3 6 6 15,0 5-6-15,6 5-1 16,2-3-7 0,1 1-2-16,0-6-49 0,18-5-19 15,0-6-85 1</inkml:trace>
  <inkml:trace contextRef="#ctx0" brushRef="#br0" timeOffset="104">22085 11959 132 0,'-3'-8'52'0,"0"6"-28"0,-3-4-8 16,3 4 18-16,-3 2-7 15,-3-3-1-15,-3 3-4 16,-3 0-2-16,-5 5-10 15,-4 3-4-15,0 5-2 0,0 6-5 16,6 5 1-16,6 2 2 16,6 1 1-16,6-1 1 15,12 1 0-15,3-6 2 16,9-3 1-16,-3-7-3 0,3-8-3 16,-1-9 4-1,1-4 1-15,0-9-5 0,-6-7 0 16,-3-1-1-16,-9-5 2 15,-9-2-1-15,-3-8-1 16,0 2 1-16,-6 3-1 16,0 3-3-16,3 5 2 15,0 7 1-15,3 6 0 16,0 6 0-16,3 7 0 16,3 9-5-16,3 15-1 15,6 8 7-15,0 8 4 16,3 3 2-16,0-1 1 0,3 4-4 15,-3-4-1 1,0-2-1-16,-3-5 1 0,0-5-37 16,0-6-17-16,2-5-60 15</inkml:trace>
  <inkml:trace contextRef="#ctx0" brushRef="#br0" timeOffset="105">22234 12009 196 0,'-15'6'74'0,"12"-4"-40"0,0 14-20 0,3-5 22 16,0-1-3-16,0 4 1 16,3-1-11-16,3 3-3 15,6 0-12-15,3 0-1 0,3-3 3 16,2-3-4-16,4-2-1 15,0-8-2-15,0-2-3 16,-9-6 3-16,6-3 2 16,-10 1 0-16,-5-4 0 15,-3-4-1-15,-6 2 0 16,-6-5-5-16,-5 2 1 16,-4 1-16-16,0 4-4 15,3 4-32-15,0 2-14 16,3 3-53-1</inkml:trace>
  <inkml:trace contextRef="#ctx0" brushRef="#br0" timeOffset="106">22463 12049 220 0,'6'27'82'0,"-3"-19"-44"0,6 7-29 16,-6-7 22-16,-3 3-2 15,0 0 5-15,3-1-16 16,0-2-6-16,-3-3-7 16,0 1-2-16,0-6 3 0,0 0-1 15,3-3 2-15,0-2-6 0,3-6-1 16,0-2-7 0,0-6 0-16,0-2-2 0,5 0 3 15,4 0 4 1,-3 2 1-16,0 6-2 0,0 3 2 15,0 2 1-15,0 5 0 16,0 3 4-16,3 8 2 16,-3 5 6-16,-1 3 5 15,-2 0-7-15,0 5-3 16,-6 0-4-16,6 3 0 16,-6-5-13-16,0-4-6 15,3-1-46-15,0-6-20 16,3-6-37-1</inkml:trace>
  <inkml:trace contextRef="#ctx0" brushRef="#br0" timeOffset="107">22811 11988 308 0,'-12'-2'115'0,"18"-1"-62"0,-6-2-46 15,0 5 26-15,0-6-8 16,-6 1 0-16,6-3-11 15,-3 0-6-15,0-2-5 16,0 2-11-16,0-8-23 16,0-8-51-1,3 3-6-15,3 2-40 16</inkml:trace>
  <inkml:trace contextRef="#ctx0" brushRef="#br0" timeOffset="108">22921 11742 252 0,'-3'11'93'0,"3"-1"-50"0,3 9-41 0,0-3 19 16,3 8 0-16,-6 7 2 15,9 1-4-15,-3 5-1 16,-3-2-10-16,0-1-5 0,-3-2-2 16,6-3-6-16,-3-3-1 15,0-2-46-15,0-3-20 16,-3-2-49-1</inkml:trace>
  <inkml:trace contextRef="#ctx0" brushRef="#br0" timeOffset="109">22847 12052 288 0,'-6'0'107'0,"9"-8"-58"0,9 0-51 16,-3 5 20-16,3 1-7 15,6-4 3-15,8-2-7 16,4-2-4-16,12-3-2 16,-3-3-45-16,5 2-18 0,7-1-62 15</inkml:trace>
  <inkml:trace contextRef="#ctx0" brushRef="#br0" timeOffset="110">23392 11975 176 0,'0'0'68'0,"0"5"-36"0,3-2-26 0,-3-3 17 15,0 8-3-15,3 8 0 16,-3 2 3-16,0 6 2 15,3 0-13-15,0 2 2 16,0 1 2-16,5-3-6 0,-2-6-3 16,6-2-2-16,3-5-1 15,0-3-2-15,-3-6-2 16,0-2-2-16,0-5-1 16,-3-3-1-16,3-3 0 15,-6 1 0-15,-3-1 3 16,3 3 0-16,-3 0 1 15,-3 3-5-15,5 2 1 16,-2 3 0-16,3 6 2 0,0-1 3 16,9 0 2-1,-3 1 3-15,3-1 3 16,0-5 5-16,0-3 3 0,3-2 0 16,-6-3-1-16,8-3-6 15,-11 1-2-15,3-1-2 16,-6-2-1-16,-6-3-1 15,-6 0 2-15,0 0-5 16,-9 3-1-16,6 0-20 16,-5 2-7-16,-4 3-21 15,9 3-10-15,0 3-29 16,3-1-49 0,6 3 35-16</inkml:trace>
  <inkml:trace contextRef="#ctx0" brushRef="#br0" timeOffset="111">23862 12020 244 0,'-9'-3'90'0,"9"6"-48"0,-3-3-38 0,0 0 21 0,-3 5-7 16,-3 1 1-1,-3 2-10-15,3-1-3 16,-3 4-4-16,1 2-2 0,2 3 3 15,3 0 2-15,6 3 2 0,3-4-1 16,3-1 1-16,3-4-2 16,2-2 2-16,-2-5-2 15,6-6 0-15,-3-5-1 16,-3-2 0 0,-3-1 0-16,3 1 0 0,-9-1 0 15,6 0 2-15,-6 3-3 16,0 0-2-16,0 3-3 15,0 5-1-15,0 0-3 16,6 5 1-16,0 3 1 16,-3 3 2-16,12 2-1 15,-3 0 1-15,2 1-3 16,-5-4-1-16,6-2-30 16,-3-3-14-16,0-2-45 15,0-3-52 1,3-3 47-16</inkml:trace>
  <inkml:trace contextRef="#ctx0" brushRef="#br0" timeOffset="112">24035 12015 156 0,'0'0'57'0,"6"0"-30"0,-3 2-32 16,3 12 58-16,-4-1-7 15,1 0-4-15,-3 0-5 16,0-2-22-16,0-1-2 0,0-2-2 15,0-2-2-15,0-1 0 16,0-5-5-16,0 0-3 0,6 0-3 16,-3-3 1-16,9-2-1 15,-3-13-2-15,3-1-4 16,-3 0-2-16,9 4 2 16,0 1 5-16,-3 1 2 15,0 8 1-15,-1 5 6 16,1 3 4-16,0 7 3 15,-3 6 5-15,-3 2-8 16,0 4-1-16,-3-1-3 16,0 0-1-16,0-2-10 15,-3-1-2-15,6-5-36 16,-6-2-16-16,6-3-67 16</inkml:trace>
  <inkml:trace contextRef="#ctx0" brushRef="#br0" timeOffset="113">24368 11713 180 0,'12'3'68'0,"-6"5"-36"0,-3 10-18 0,-3-5 22 16,9 17 0-16,-3 4 2 15,0 6-16-15,-6 7-8 16,6-4-8-16,-3-6-3 0,-3 0 3 0,6-6-5 16,-3-1-1-16,0-7-27 15,-3-4-11-15,5-3-80 16</inkml:trace>
  <inkml:trace contextRef="#ctx0" brushRef="#br0" timeOffset="114">24222 11967 260 0,'3'-3'96'0,"9"-4"-52"0,9-4-27 0,-6 8 25 15,0-2 0-15,20 0 2 16,-2-3-13-16,6-5-7 15,2 2-13 1,-2 0-5-16,-3-2-2 0,-6-3-42 16,-1 3-19-16,1-5-103 15</inkml:trace>
  <inkml:trace contextRef="#ctx0" brushRef="#br0" timeOffset="115">24954 11721 240 0,'0'3'90'0,"0"5"-48"0,-3 8-34 0,3-3 24 16,0 8-16-16,0 11-3 15,0 7-2-15,0-4 3 16,3 4-8-16,0-2-1 0,-3-2 1 16,6-3-3-16,-3-3-2 15,-3-5-7-15,6-6-4 16,-3-2-32-16,-3-3-12 0,0-5-52 16,0-3-34-1,0-2 64-15</inkml:trace>
  <inkml:trace contextRef="#ctx0" brushRef="#br0" timeOffset="116">24773 11994 256 0,'-3'-8'96'0,"3"5"-52"0,3 3-40 16,-3 0 21-16,6 0-14 15,0 0-3-15,15-3-3 0,5 1-1 16,-2-1-2-1,12 0-4-15,-3 3 1 0,-4 0-32 16,4 0-13-16,-12 0-56 16,15 3-36-16,-13-3 59 15</inkml:trace>
  <inkml:trace contextRef="#ctx0" brushRef="#br0" timeOffset="117">25127 12002 208 0,'-24'5'77'0,"18"13"-42"0,-6-2-26 0,9-3 19 15,3 1-5-15,0 2-2 16,6 2 2-16,9-2 0 0,0 0-12 16,-3-3 4-16,6-5 5 15,3-5-2-15,0-6-1 16,-4-5-3-16,-5-5-1 0,-3 0 1 16,0-1 2-16,-9-4-3 15,-9-1 2-15,-9 1-15 16,3 2-4-16,-5 3-28 15,-7 2-11-15,6 6-55 16,3 0-25-16</inkml:trace>
  <inkml:trace contextRef="#ctx0" brushRef="#br0" timeOffset="118">21665 12605 136 0,'-3'-3'52'0,"6"6"-28"0,-3-1-28 0,0 9 52 15,0 5-17-15,3 16-6 16,0 5-5-16,3 2-12 16,-6 6 4-16,0 0 3 0,0-2-1 15,0-6 2-15,6-3-11 16,-3-7-3-16,0-6-4 16,0-5 0-16,0-3 6 15,-3-5 5-15,3-3-1 16,-3-8 1-16,0-2-10 15,-3-11-1-15,0-8-11 16,0 1-4-16,0-7 2 16,0-1 1-16,-6-12 4 15,3 1 1-15,0 2 3 16,6 3 4-16,3 6 1 16,0 1 3-16,6 7-1 0,0 4-1 15,3 3 1-15,3 3-1 16,3 8 4-16,3 2 5 15,-1 8 8-15,-2 6 4 16,-3 2-6-16,-3 3-2 16,-3 5 8-16,-6 6 4 15,-6-3-7-15,-3-1-3 16,-3 1-8-16,-6-5-3 16,3-6-4-16,-3-5-3 15,1 0-18-15,-1-6-7 16,3-2-27-16,3-5-10 15,9 0-8 1,3-8-40-16,6-11 25 0</inkml:trace>
  <inkml:trace contextRef="#ctx0" brushRef="#br0" timeOffset="119">21868 12621 204 0,'0'2'77'0,"0"-2"-42"0,3 3-32 15,-3 2 17-15,3 3 1 16,6 5 2-16,-3 14-8 0,5-1-2 16,-2-2-7-1,3 0 0-15,0 0 1 0,3-8-3 16,0-3-1-16,-3-5 3 16,3-3 1-16,-3-5-3 15,0-5-1-15,-1-3-6 0,-2-8 0 16,-3-5-1-16,0-3 2 15,0 3 1-15,-3 2 3 16,0 6-3-16,0 2 0 16,-3 4 1-16,3 4 0 15,0 6 2-15,3 7 3 16,-3 3-2-16,9 6 0 16,-3-3-3-16,6 0-3 15,-3-3 4-15,0 0 1 16,-3-5-22-16,-1-3-9 0,4 1-35 15,-3-4-13-15,0-2-18 16</inkml:trace>
  <inkml:trace contextRef="#ctx0" brushRef="#br0" timeOffset="120">22210 12385 236 0,'-6'0'90'0,"6"0"-48"0,0 5-47 16,3 1 15-16,0 4 7 16,0 17 8-16,0 2-6 0,0 5-1 15,0 6-10 1,-3-3-3-16,0 11-1 0,3-6-2 0,-3-8 1 16,3-5-7-16,-3-5-1 15,0-5-53 1,0-3-94-1</inkml:trace>
  <inkml:trace contextRef="#ctx0" brushRef="#br0" timeOffset="121">22049 12560 292 0,'-3'-3'110'0,"9"3"-60"0,0-3-41 0,0 3 25 0,6-2-13 16,6-1 1-16,3 1-15 16,6-1-5-16,-1 0-1 15,1 1-17-15,0-6-6 0,3 10-66 16,2-4-30-16</inkml:trace>
  <inkml:trace contextRef="#ctx0" brushRef="#br0" timeOffset="122">22659 12375 228 0,'-6'2'88'0,"6"4"-48"0,0 7-42 16,0-3 14-16,0 17 14 15,0 2 7-15,0 3 1 16,0 5 0-16,0 0-19 16,0 8-7-16,0-6-1 0,0-2-2 15,0-7 0-15,0-7-8 16,0-4 0-16,3 2-34 0,0-10-13 16,0-1-43-1,3-2-61-15,0-3 43 16</inkml:trace>
  <inkml:trace contextRef="#ctx0" brushRef="#br0" timeOffset="123">22877 12637 148 0,'3'-14'57'0,"3"9"-30"0,-3-6-10 0,-3 9 22 0,0-1 0 16,0 0 4-16,-3 1-13 16,-3-1-3-16,3 3-16 15,-12 3-4-15,0 2-1 0,-3 6-3 16,6 2 0-16,-6 8-1 16,9 8 1-16,-2-5-4 15,8 0 0-15,0-3-1 16,3 0 0-16,6-5 2 15,2-3 2-15,4-5 1 16,6-3 3-16,0-5-3 16,-3-5 0-16,3-3-1 15,-6-13-2-15,0-3-2 16,-3 3 1-16,-9 0 3 16,0 0 1-16,0 2 1 15,0 3 0-15,0 6-2 0,-3 2 1 16,3 3-4-16,0 2 0 15,0 8 1-15,0 3 2 16,3 5-1-16,-3 6 2 16,8 5-2-16,1-3-1 15,0 0-2-15,0-2 1 16,0-1-10-16,3-5-3 16,6-5-33-16,-3 0-14 15,3-5-34 1,0-3-36-16,-4-3 53 15</inkml:trace>
  <inkml:trace contextRef="#ctx0" brushRef="#br0" timeOffset="124">23076 12644 140 0,'-3'-5'55'0,"3"8"-30"0,0-1-27 16,0-2 9-16,3 6 14 16,0 2 9-16,0 8 0 15,-3 5 2-15,6 0-18 16,-3-3 5-16,0-2 4 0,0 3-6 15,-3-6-2-15,0-2-4 16,0-3 0-16,0-3 0 16,0-5 1-16,0 0 2 15,0 0 4-15,0-13-8 16,3-9-5-16,0-1-1 16,3 4-5-1,3-2 0-15,3 2-1 16,0 4-2-16,0 1-4 15,-1 4-2-15,4 2-35 0,3 3-15 16,-3 5-35 0,6 0-44-16,-3 0 48 15</inkml:trace>
  <inkml:trace contextRef="#ctx0" brushRef="#br0" timeOffset="125">23356 12634 228 0,'-9'0'88'0,"6"0"-48"0,-6 3-36 0,6-1 19 0,-6 1-4 16,0 2 1-16,-6 3-9 16,1 8-4-16,5 8-4 15,3 0 2-15,0-3 1 0,3-5-2 16,6 2-1-16,6-5 3 16,0-2 1-16,2-8-1 15,1-1-1-15,0-2-8 16,-3-5 0-16,0 0-1 15,3-6-1-15,-6 0 6 16,-3-7 1-16,-3 5 0 16,0-1-2-16,-3 4 1 15,0-1-1-15,3 3-3 16,0 3 2-16,3 2-6 16,0 11-3-16,3 8 3 15,3 3 4-15,-3 2 6 0,3 8 3 16,3-3 15-1,-6 6 6-15,-6 0 0 0,-3-3-2 16,0-2-5-16,-9-4 0 16,3-1-11-16,-6-4-3 15,-6-5-9-15,0-2 0 16,0-6-26-16,-2-5-8 16,8 0-21-16,0-5-6 15,3-8-67 1</inkml:trace>
  <inkml:trace contextRef="#ctx0" brushRef="#br0" timeOffset="126">23433 12663 220 0,'9'3'82'0,"24"-3"-44"0,-9 2-31 15,-15 1 18-15,3 0 7 16,-3-1 4-16,0 3-12 15,2-2-6-15,4-3-11 16,0 0-3-16,0-3 0 0,0-2 2 16,-3 0 1-16,-3 0-3 15,0-3-1-15,0 0-1 16,-9-3 1-16,-3 3 0 16,-6 0 1-16,-6 0-9 15,0 6-4-15,-12 2 2 16,3 5 4-16,-2 6 0 15,5 2-1-15,0 5 5 0,9 6 1 16,3 0 11-16,0 2 3 16,9-4-1-16,9 1-1 15,3-7-4-15,12-3-1 16,3-2-27-16,2-6-13 16,10-5-123-1</inkml:trace>
  <inkml:trace contextRef="#ctx0" brushRef="#br0" timeOffset="127">24079 12631 172 0,'0'-5'66'0,"0"2"-36"0,0-2-15 0,0 2 20 15,-3 1 3-15,-3-1 4 16,0 0-12-16,-3 1-6 15,-2 2-13-15,-1 5-10 0,-6 6-1 16,-3 2 0-16,3 8 0 16,3 8 0-16,0 0 2 15,3-2-1-15,9-1 2 16,6-5 0-16,6-2 1 0,0-6 0 16,3-2 2-1,3-6-1-15,0-5 2 0,-3-3-9 16,6-5 0-16,-6-8 0 15,-3-5 1-15,-3 0 1 16,-1-3 0-16,-5 3 0 16,0 3 2-16,-3 2 1 15,1 3 1-15,-1 2-2 16,3 6-2-16,0 2-2 16,0 3-1-16,3 5 6 15,-1 11 5-15,1 0 0 16,6 5 1-16,3 0-5 15,-3-2-3-15,3-1-3 16,-3-4 1-16,0-1-6 0,6-5-3 16,-3-3-38-16,3-2-19 15,0-1-38 1,-1-4-36-16,-2-4 53 16</inkml:trace>
  <inkml:trace contextRef="#ctx0" brushRef="#br0" timeOffset="128">24198 12658 140 0,'-15'-3'52'0,"27"6"-28"0,-6-1-26 0,-3 4 11 16,0-1 20-16,-3 8 11 15</inkml:trace>
  <inkml:trace contextRef="#ctx0" brushRef="#br0" timeOffset="129">24216 12719 345 0,'9'21'37'0,"-6"-3"-4"0,-3 1-13 16,6-6-5-16,-3-2-4 15,-3-1 0-15,0-5 3 16,6 1 3-16,-6-6 0 15,0 0 1-15,0 0-5 16,0-6-3-16,3-4-3 16,-3-3 0-16,0-6-6 15,3-5-1-15,0 6-7 16,3-1 0-16,0 3-21 16,-3 3-7-16,9 3-35 15,-3 2-13-15,0 2-33 16</inkml:trace>
  <inkml:trace contextRef="#ctx0" brushRef="#br0" timeOffset="130">24368 12756 216 0,'21'31'82'0,"-21"-23"-44"0,9 3-31 0,0-6 18 16,-6 0-2-16,6 1 3 15,-9-1-1-15,6-2 2 16,-6-3-15-16,0 0 0 0,0 0 1 15,3-3-1-15,-3-2 1 16,0-1-1-16,-9-7 2 16,9-8-5-16,-3-3-1 15,6 3-4-15,-3 3-3 16,9-1-3-16,-6 3 1 0,5 3-6 16,1 2 0-16,0 3-15 15,3 3-5-15,0 2-24 16,3 3-10-16,0 3-25 15,3-3-50 1,-6 0 33-16</inkml:trace>
  <inkml:trace contextRef="#ctx0" brushRef="#br0" timeOffset="131">24627 12650 264 0,'-18'-3'99'0,"15"3"-54"0,-6 3-46 15,3-1 20-15,3 4-11 16,-6-1-2-16,0 0-3 15,0 8 0-15,6 6-2 16,-2 0 4-16,2-1 1 0,3-2 4 16,3 0 4-16,2-3-2 0,4-2 3 15,0-6-4-15,6-5-1 16,3-3-13-16,-6-2-3 16,6-6 1-16,-6-2 0 15,-3-3 3-15,0 0 3 16,-6 3-2-16,-3 0 0 15,0 2 3-15,0 1 1 16,0 2-4-16,6 3-1 16,-3 2-2-16,-3 3 0 15,3 5 0-15,5 8 3 0,4 6 0 16,-3-1 1-16,6-2 0 16,-3 0 0-1,-3 0-16-15,-3-5-4 0,3-1-41 16,0-2-15-16,0 0-34 15</inkml:trace>
  <inkml:trace contextRef="#ctx0" brushRef="#br0" timeOffset="132">24785 12676 208 0,'-12'-10'77'0,"21"4"-42"0,-6 4-39 15,-3 2 13-15,0 0 17 16,9 2 12-16,-9 1-4 15,9 2 0-15,2 1-19 16,4-1 0-16,0 16-1 0,-3-2-7 16,6-4-2-16,-6-1-3 0,-3-4 1 15,3 1-4-15,3-6-2 16,-3 0-25-16,-1-2-9 16,1-3-12-16,-3-8-3 15,0 0 2-15,3-10 4 16,-3 2 18-16,-3 0 10 15,-3 0 39-15,0 0 21 16,-3 3-10-16,6 2-3 16,-6 6-13-16,0 2-3 15,0 3 8-15,-6 6 4 16,0 10 2-16,-9 13 1 16,3 2-4-16,0 4-1 15,-6 10-1-15,10-6-2 16,-4 1-8-16,-6-5-3 0,12-4-5 15,-3-4-3-15,3-6-16 16,6-5-5-16,6-3-45 16,-3-2-20-16,3-6-44 15</inkml:trace>
  <inkml:trace contextRef="#ctx0" brushRef="#br0" timeOffset="133">25190 12594 252 0,'-12'-2'93'0,"9"2"-50"0,-3 0-19 0,3 0 29 16,-6 0-5-16,-9 0 1 16,6 2-14-16,-6 1-4 15,6-1-18-15,0 1-8 0,3 2-1 16,6 1-10-16,3 2-3 16,3 2 5-16,6 1 3 15,3 7 0-15,0 3-2 16,-3 1 4-16,0-4 3 0,-9 1 8 15,-3-1 2-15,-12 1-5 16,3-3-3-16,-12-3-21 16,4 0-8-16,-1-5-45 15,3 0-19-15</inkml:trace>
  <inkml:trace contextRef="#ctx0" brushRef="#br0" timeOffset="134">21897 13166 140 0,'0'-3'55'0,"0"-8"-30"0,-11 1-10 0,14 10 18 16,-6-3 1-16,0 3 5 15,0 0-9-15,0 0-1 16,0 0-16-16,-3 8-1 0,-3 0-1 15,-3 8-6-15,3 2-1 16,-3 6-2-16,3 3-2 16,3-3 3-16,6 2 2 15,6 0 0-15,6-2 2 16,6-8 0-16,6-8 1 16,2-8 2-16,-2-3 4 15,0-4-2-15,-9-4 1 16,-3 0 4-16,-3-2 1 15,-9-3-5-15,-3 0-3 16,-9-2-3-16,-6 2 0 0,-3 3-9 16,0 2-3-16,4 1-8 15,2 2-5-15,3 2-19 16,6 14-57 0,6-2 2-16,12-1-29 15</inkml:trace>
  <inkml:trace contextRef="#ctx0" brushRef="#br0" timeOffset="135">22046 13216 208 0,'0'8'77'0,"6"0"-42"0,0 5-32 0,-3-5 15 16,0 3 6-16,0-1 7 15,0 1-5-15,-3-1-3 16,0-2-13-16,0 0-4 0,0-3-2 15,0 1-2-15,0-4 1 16,0-4-2-16,0-1-1 16,0-2 1-16,0-3 1 15,3-5-6-15,6-1 1 16,0-4-1-16,6 2 2 16,0 3-1-16,0 5 1 15,-1 8 2-15,4 3 0 16,0 4 2-16,0 4 1 15,0 2-1-15,-3 1-2 16,-3-1 1-16,-3 3 1 16,0 2-8-16,-4-2-3 0,1-3-35 15,-3-2-14-15,0-3-54 16</inkml:trace>
  <inkml:trace contextRef="#ctx0" brushRef="#br0" timeOffset="136">22624 12999 184 0,'0'0'71'0,"3"3"-38"0,-3-1-17 0,6 4 22 16,-3 4-11-16,0 9-3 15,-3 10-6-15,0 8 1 16,0 0-10-16,0 0-5 0,0-3-1 16,0-2-2-16,0 0-1 15,0-6-21-15,0-7-9 16</inkml:trace>
  <inkml:trace contextRef="#ctx0" brushRef="#br0" timeOffset="137">22436 13213 280 0,'-3'-2'104'0,"6"-4"-56"0,6-7-49 16,-3 10 20-16,6 1 2 15,0-1 5-15,12-2-14 16,3-3-5-16,2 3-4 16,4-1-5-16,0 1 1 0,-3 0-23 15,-4 0-10-15,4 2-31 16,-3 0-13-16,-3-2-30 16</inkml:trace>
  <inkml:trace contextRef="#ctx0" brushRef="#br0" timeOffset="138">22814 13052 184 0,'-3'-3'68'0,"3"6"-36"0,3 5-37 0,0 0 10 15,3 8 6-15,-6 10 7 16,0 3 11-16,-3 3 6 16,0 0-18-16,-3-1-3 0,0 1-2 15,0 0-3-15,3-6 2 16,0-4-6-16,0-7-1 15,3-7 0-15,6-10-5 16,-3-4 1 0,12-4-5-16,-3-3 1 15,0-3 0-15,0 3 2 0,6 2 1 16,-6 3 1-16,0 5 2 16,-3 6 1-16,2 2 3 15,-2 6 1-15,0-1-1 16,-3 1-1-16,-3 2-8 15,0-2-2-15,0-1-42 16,3-7-17-16,0-3-49 16</inkml:trace>
  <inkml:trace contextRef="#ctx0" brushRef="#br0" timeOffset="139">23097 13264 244 0,'-3'-3'90'0,"6"8"-48"0,0-2-47 0,0 0 15 16,3-1 9-16,0 1 10 16,0-1-6-16,3 1-1 15,0-3-13-15,3-3-5 0,-1 1-1 16,1-1-2-16,-3-2-1 16,0 2 1-16,-3-2 1 15,-3 0-10-15,-3-3-4 16,-3-6-5-16,-6 4-3 15,-3-6 5-15,-3 8 4 16,1 3 6-16,-4 10 5 16,-9 0 5-16,3 3 4 15,3 8-2-15,3-3-2 0,7 3 9 16,2 0 2-16,3 3 1 16,12-3 2-16,6 2-12 15,5-2-5-15,7-5-6 16,6-4 0-16,15-9-58 15,-1-6-23-15,-2-5-34 16</inkml:trace>
  <inkml:trace contextRef="#ctx0" brushRef="#br0" timeOffset="140">23799 12996 288 0,'-8'-5'107'0,"-1"5"-58"0,-12 3-40 0,6-1 25 16,-3 4-10-16,-3 2 0 16,-6 0 0-16,7-1 2 15,-1 4-14-15,6 0-9 0,0-1-5 16,12 1-6-16,6 2 0 16,9 0-1-16,12 6 3 15,8 2 4-15,1 0 3 16,-3 0 0-16,-3-2 2 15,-12-1 0-15,-1 1 1 16,-8-3 6-16,-6 0 6 16,-11-3-6-16,-10-3-3 15,-3-2-4-15,-3-2 0 0,-3-6-20 16,10 0-8-16,-1-3-25 16,3 0-8-16,6-2-36 15,9-6-13-15,6 1 4 16</inkml:trace>
  <inkml:trace contextRef="#ctx0" brushRef="#br0" timeOffset="141">23889 13018 308 0,'-6'-3'115'0,"15"6"-62"0,-9-1-62 15,0 3 18-15,0 6 6 0,0 5 7 16,6 2-4-16,-3 14 0 15,0 3-11-15,-3-1-6 16,9 0-4-16,0 1 4 0,-4-1 1 16,1-2-29-16,-6-6-12 15,6-2-59-15,-3-11-27 16,-12-2 18 0</inkml:trace>
  <inkml:trace contextRef="#ctx0" brushRef="#br0" timeOffset="142">23776 13227 296 0,'0'-11'112'0,"3"11"-60"0,0-16-45 0,6 13 26 0,-1-2-10 16,4 0-1-16,3-3-12 15,0 0-4-15,15 0-4 16,-3 3-15-16,2-1-6 0,-2 1-32 15,3 3-15-15,0-1-64 16</inkml:trace>
  <inkml:trace contextRef="#ctx0" brushRef="#br0" timeOffset="143">24177 13139 276 0,'-41'0'104'0,"38"3"-56"0,-6 13-56 0,0-3 16 16,0 0-4-16,0 0 2 15,-3 3 9-15,3 5 4 16,-3-5-9-16,12 0-8 0,0 0-2 16,0-3-2-16,12-2 0 15,-3-3 2-15,3-6 0 16,3-2-11-16,0-2-3 16,3-3-6-16,-6-3-3 15,3 0 17-15,-4 0 8 16,-2 0 4-16,-3 3 2 15,-3 2 0-15,0 0 2 16,-3 3 1-16,3 6 1 16,-3 1-6-16,9 4-2 15,-9 0-4-15,9-1-1 16,0 1-4-16,3-1-1 16,0-4-39-16,-3-1-18 0,3-2-51 15</inkml:trace>
  <inkml:trace contextRef="#ctx0" brushRef="#br0" timeOffset="144">24365 13211 228 0,'-27'-6'88'0,"18"9"-48"0,-3 2-45 16,3 1 17-16,6 4 0 15,-5 3 2-15,-1 1-3 16,9 4-1-16,0 1-6 15,6 2-1-15,5-3 1 0,1 4-2 16,9-4 1-16,6-5-2 0,-3-2-1 16,6-6-13-16,-4-7-6 15,-2-9-30-15,-3 0-13 16,-3 1-32 0</inkml:trace>
  <inkml:trace contextRef="#ctx0" brushRef="#br0" timeOffset="145">24517 13044 192 0,'0'0'71'0,"3"0"-38"0,-3 3-30 0,6 2 15 0,-3 3 15 16,0 2 9-16,6 6-5 16,-3 13 1-16,-3 3-22 15,0 0 2-15,0 0 0 0,-1 7-10 16,1-2-4-16,-3-5-3 15,0-5-1-15,0-6-25 16,6-3-10-16,-6-2-44 16,3-3-19-16</inkml:trace>
  <inkml:trace contextRef="#ctx0" brushRef="#br0" timeOffset="146">24722 13250 140 0,'0'-5'52'0,"0"8"-28"0,-3-3-4 0,-3 0 19 16,3 0 1-16,-15 2 0 15,-2 1-2-15,-10 2 1 16,6 1-21-16,-3-1-4 0,6 0 0 15,9 0-8-15,1 1-1 16,2-1-3-16,3 0 1 16,12 3 7-16,6 0 5 15,5 0-3-15,7 3-2 0,6 2-16 16,-3-2-7 0,-3-4-42-16,-7 1-18 0</inkml:trace>
  <inkml:trace contextRef="#ctx0" brushRef="#br0" timeOffset="147">15328 2146 240 0,'-9'-6'90'0,"-3"6"-48"0,0 0-23 16,4 6 29-16,-7-1-11 15,-3 6-1-15,-3 2-18 16,3 3-6-16,3-3-8 0,0 3-3 15,6-3 2-15,9-2-7 0,9-3 1 16,12 2 1-16,6 1 1 16,3-1-2-16,2-4 2 15,-2 7-1-15,-6 0 0 16,-9 0 6-16,-6 6 2 16,-9 2 13-16,-9 0 5 15,-3-2-4-15,-9-1-1 16,-6 9-11-16,1-11-3 15,-1-8-8-15,0 5 0 16,3-5-17-16,3-8-6 16,3 0-38-16,10-8-119 31</inkml:trace>
  <inkml:trace contextRef="#ctx0" brushRef="#br0" timeOffset="148">15292 1879 220 0,'-3'5'82'0,"15"8"-44"0,-6 14-31 15,-3-12 18-15,3 28 4 16,3 2 5-16,0 10-7 0,3 1-4 15,0-1-13-15,0 1-4 0,0-8 0 16,-3-3-3-16,0-6 0 16,0-12 1-16,-4-6 0 15,-2-5-5-15,-3-16 1 16,0-6 0 0,0-7-5-16,0 0 1 15,0 0-3-15,9-19 2 16,-3 8 1-16,9-2 2 15,-3 2-1-15,9 5 1 16,12 1 4-16,-6 13 1 16,-4 10 3-16,-2 8 3 15,-6 6-4-15,0 2-1 16,-3 3 0-16,-3-3 0 16,-3-3-9-16,-3-4-2 15,3-1-34-15,0-8-13 0,0-2-27 16,0-6-10-16,-1-2 0 15</inkml:trace>
  <inkml:trace contextRef="#ctx0" brushRef="#br0" timeOffset="149">15778 2164 224 0,'-3'-2'85'0,"-6"4"-46"0,3 6-43 15,6-2 15-15,0 7 12 16,3 5 7-16,0 9 0 15,0-1 0-15,0 1-17 0,6-1-3 0,3 1 0 16,8-12-4 0,4-1 2-16,3-9-3 0,3-10 2 15,-3-3-6-15,-4-8-3 16,-8 0-4-16,-6-5-1 16,-9 0-1-16,-6-3 2 15,-9 3-1-15,-6 2 0 16,-2-2-3-16,-1 8 1 15,0 0-24-15,3 7-8 16,3-4-30-16,9 7-61 31</inkml:trace>
  <inkml:trace contextRef="#ctx0" brushRef="#br0" timeOffset="150">15950 2138 236 0,'6'29'90'0,"0"-11"-48"0,12 27-38 16,-6-31 19-16,3 4 0 16,0 3 3-16,0-2-7 15,2-6-4-15,4 0-8 16,-3-10-5-16,6-3-1 0,0-3-4 16,-3-10 0-16,-7-11-3 15,-5 8-1-15,0 3 4 16,-6-5 1-16,0-22 4 15,-3 16 1-15,0 6-1 0,0 2 1 16,6 10 7 0,0 12-4-16,0-4 0 15,0 4-3-15,6 12-3 16,3 1 1-16,0-6 1 16,-3 3-1-16,3-3-1 15,-1-2-19-15,1-3-8 16,12-3-41-16,-6-16-17 15,6-2-21 1</inkml:trace>
  <inkml:trace contextRef="#ctx0" brushRef="#br0" timeOffset="151">16275 1736 224 0,'0'8'85'15,"6"2"-46"-15,9 22-35 0,-7-19 19 0,4 14 9 16,3 4 7-16,3 12-12 16,0 7-3-16,-3 0-14 15,3-7-6-15,6 2-1 0,2-11-9 16,-2-5-1-16,-3-8-51 16,3-8-24-16,3-7-40 15</inkml:trace>
  <inkml:trace contextRef="#ctx0" brushRef="#br0" timeOffset="152">16721 1884 272 0,'-27'8'104'0,"21"0"-56"0,-20 8-56 0,17-6 18 15,-3 9 8-15,0 12 9 16,3 1-8-16,3 3-1 15,3 2-10-15,6-8-5 0,6 0 0 16,3-5-4-16,3-6 0 16,3-7-1-16,-1-11-2 15,7-6-4-15,-3-7 0 16,0-13-3-16,-6-9 2 16,-6 4 3-16,-6-12 1 15,-6 4 0-15,-6-9 1 0,-3-5 3 16,3 8 0-16,0 11 1 15,-9-11 0-15,-9-19 8 16,4 17 5 0,2 10-4-16,6 10-1 0,6 14-6 15,6 18-2-15,12 22 0 16,6 18 0-16,3 2 11 16,8 11 7-16,7 1-3 15,3-1 2-15,0-5-10 16,-10-21-4-16,-5-6-44 15,9 0-18-15,9-7-85 16</inkml:trace>
  <inkml:trace contextRef="#ctx0" brushRef="#br0" timeOffset="153">17388 1715 184 0,'15'-6'68'0,"-15"6"-36"0,0 6-33 0,-3-4 15 15,9 9 7-15,3 7 9 16,0 6 2-16,0 5 1 16,-3-2-18-16,2 4 4 0,-2-2 4 15,-3-5-6-15,0-3-2 16,0-2-4-16,-3-6-2 0,0-7-1 15,0-4 2 1,0-4-5-16,-3-4-1 0,0-7-7 16,-3-8 0-16,1 2-4 15,-7 1 2-15,0-14 1 16,3 6 2-16,3 4-1 16,6-1-1-16,3 7 0 15,6 5 0-15,3 6 0 16,3 7 0-16,-1 6 7 15,1 6 3-15,-3 4 1 16,0-5 3-16,-3 3-3 16,-3-2 1-16,0-1-3 0,-3-3 2 15,0-7-4-15,-3-3-2 16,3-3 0-16,0-2-1 16,3-11 0-16,0-2 2 15,3-6-3-15,0 3-2 16,3-6 2-16,-1 6 2 15,1 8 0-15,6 8 2 16,3 5 4-16,0 5 6 16,0 8-3-16,-3 8 0 15,-4-2-6-15,-2 2-3 16,0-3-3-16,-3-4 1 16,-3-1-26-16,0-5-11 15,3-3-23-15,9-10-199 31,6-3 141-31,-3-11 48 16</inkml:trace>
  <inkml:trace contextRef="#ctx0" brushRef="#br0" timeOffset="154">17885 1606 272 0,'-18'-3'101'0,"9"6"-54"0,-12 16-37 15,12-9 23-15,-2 3-9 16,-1 9-2-16,0-1-12 15,3 8-6-15,3 0-3 16,6 3-1-16,3-6 2 0,6-2-1 16,6-3 2-16,3-8-2 15,-1-5-1-15,4-2-6 16,-3-14-4-16,0-3-8 0,-3-2-1 16,-3-6 8-1,-6 3 3-15,0 3 6 0,-3-5 1 16,-6-17 9-16,0 6 7 15,0 8-1-15,3 2 0 16,0 6-4-16,3 8-1 16,3 10-8-16,3 6 0 15,5 10-3-15,4 3-2 16,-3 5 5-16,6-3 1 16,0-2-3-16,-6-11-1 15,0 1-26-15,2-9-9 16,-2 3-38-16,0-5-18 15,3-6-10 1</inkml:trace>
  <inkml:trace contextRef="#ctx0" brushRef="#br0" timeOffset="155">18025 1304 276 0,'-3'0'104'0,"6"6"-56"0,9 20-54 15,-9-21 17-15,3 17 6 16,6 12 6-16,3 16 0 16,-1 8-2-16,4-5-11 15,0 6-6-15,0-14-1 0,0-6-2 16,0-4-1-16,-6-4-13 16,0-12-6-16,-4-6-30 0,4-10-13 15,-3-11-45 1,0-5-35-16,-3-9 58 15</inkml:trace>
  <inkml:trace contextRef="#ctx0" brushRef="#br0" timeOffset="156">18192 1259 288 0,'3'-8'110'0,"0"8"-60"0,6 0-43 0,-4 8 23 15,4 6 1-15,0 12 6 16,0 11-14-16,0 8-5 0,0 8-11 15,3 0-3-15,0 0 2 0,-3-3-3 16,3-8-2 0,0-4-11-16,0-7-4 0,-1-15-44 15,1-3-17-15,3-2-49 16,0-11-42 0,-3-11 67-16</inkml:trace>
  <inkml:trace contextRef="#ctx0" brushRef="#br0" timeOffset="157">18510 1479 296 0,'-6'16'110'0,"6"2"-60"0,0 4-50 16,0 4 23-16,3-2 5 0,0 2 4 16,3 1-12-16,3-3-6 15,6-3-9-15,6-3-2 0,3-10 1 16,-1-2 0-16,4-6 0 15,3-14-2-15,-3-4-2 16,-6-6 1-16,-7-3-1 16,-5 1 4-16,-15-3 2 15,-8 0 4-15,-7 2 4 16,6 6-6-16,-15 0 0 16,0 5-6-16,9 8-4 15,4 0-17-15,-4 0-7 16,-6 3-31-16,24 5-102 31,12-5-29-31,6 5 70 16</inkml:trace>
  <inkml:trace contextRef="#ctx0" brushRef="#br0" timeOffset="158">18933 1310 280 0,'-33'8'104'0,"21"0"-56"0,-6 7-36 15,9-4 24-15,-6 5 1 16,-5 10 4-16,-4 3-13 16,6 9-7-16,12 6-12 15,6-4 0-15,15 0 4 0,9-8-9 16,2-6-2-16,22-7-2 16,6-11-38-1,8-14-14-15,1-20-115 0,-7-1-49 16</inkml:trace>
  <inkml:trace contextRef="#ctx0" brushRef="#br0" timeOffset="159">15182 3061 168 0,'-6'-5'66'0,"6"0"-36"0,-3 2-15 15,3 3 20-15,0 0 9 16,0 0 6-16,0 0-14 16,3 5-4-16,0 3-19 15,0 5-6-15,3 6 0 0,0 5 7 16,0 10 5-16,0-2-7 16,0 0-2-16,0-6-6 15,0-2-3-15,-3-6-9 16,0-4-5-16,0-4-33 15,-3-10-15-15,3-5-52 16,0-3-45-16,-3-8 62 16</inkml:trace>
  <inkml:trace contextRef="#ctx0" brushRef="#br0" timeOffset="160">15150 2884 264 0,'-6'-5'99'0,"6"2"-54"0,-3 0-50 0,3 3 15 16,0 0-6-16,0 0 2 16,0 0-5-16,3 3-3 0,3 2 1 15,0 6-24-15,2-1-9 0,4 9-75 16</inkml:trace>
  <inkml:trace contextRef="#ctx0" brushRef="#br0" timeOffset="161">15349 3125 240 0,'-9'26'90'0,"12"-10"-48"0,0 0-49 16,0-8 16-16,-3 0-2 16,0 2 6-16,3-4-3 15,0 2 0-15,0-6-6 0,-3-2-3 16,0 0 0-16,0 0-1 0,0 0 0 15,0 0-3-15,0-2 0 16,0-4 2-16,-3 1 2 16,3-6 0-16,-3-4-1 15,3-1 1-15,0 0-1 16,0 0 0-16,3-3 0 16,3 4 2-16,0-1 1 15,3 0 1-15,3 5 0 16,3 3-2-16,-1 0 1 15,4 6 2-15,0 2 2 16,0 2-1-16,-3 6 1 16,0 3 2-16,0 5 2 15,-3 2-3-15,0-4-3 0,-4 4-2 16,-2-5-3-16,0-2-2 16,0-1-1-16,0-2-20 15,0-2-8-15,0-4-19 16,0-2-9-16,0-5-45 15</inkml:trace>
  <inkml:trace contextRef="#ctx0" brushRef="#br0" timeOffset="162">15763 2995 108 0,'-3'-8'44'0,"15"-10"-24"0,-6 10-35 0,-3 8 5 15,-6-3-35-15,0 0-10 16</inkml:trace>
  <inkml:trace contextRef="#ctx0" brushRef="#br0" timeOffset="163">15784 2929 204 0,'-3'-24'77'0,"3"21"-42"0,-3 3-41 0</inkml:trace>
  <inkml:trace contextRef="#ctx0" brushRef="#br0" timeOffset="164">15760 2902 452 0,'-12'14'80'0,"-3"-1"-35"16,0-8-21-16,3 11-13 0,0-3-9 16,6 1-2-16,3-1-6 15,3-3 1-15,6 4 3 16,9-6 3-16,3 2-5 16,6 1-1-16,3-1-1 15,-1 1 4-15,-2 5 1 16,-3-3 3-16,-6 0 5 15,-6 0 4-15,-6 6 0 0,-6-11 1 16,-6 2-4 0,-3 1 0-16,-3-3-3 0,-9-3 0 15,4-2-12 1,-1 0-5-16,3-3-25 0,3 0-9 16,3-6-36-16,6-4-15 15,6-4-30 1</inkml:trace>
  <inkml:trace contextRef="#ctx0" brushRef="#br0" timeOffset="165">15897 2709 244 0,'-3'-2'93'0,"3"-12"-50"0,0 20-55 0,0-6 13 0,3 2 18 16,3 6 13-16,3 3 5 15,2 10 0-15,1 11-20 16,0 8-6-16,-3 7 0 0,3-2-3 16,3-5 1-16,0-3-8 15,0-3-2-15,-3-5-5 16,0-2-1-16,-3-6-25 16,-4-10-77-1,-2-1-6-15,-3-10 5 16</inkml:trace>
  <inkml:trace contextRef="#ctx0" brushRef="#br0" timeOffset="166">15849 2908 280 0,'-12'0'107'0,"12"0"-58"0,6 0-44 0,-6 0 22 16,6 0 0-16,6-3 4 15,3 0-17-15,3-7-8 16,9-1-4-16,5-2-7 0,1 3 1 16,-3-4-36-16,-3 6-15 15,-1 3-82 1,-5 0-35-16,-6 5 90 16</inkml:trace>
  <inkml:trace contextRef="#ctx0" brushRef="#br0" timeOffset="167">16123 2884 244 0,'-6'8'90'0,"9"-5"-48"0,0 4-47 16,0-4 15-16,3 8 16 15,0-3 10-15,3 0-3 16,3 5 0-16,0-3-18 16,2-2-5-16,1-8 1 0,0-2-7 15,0-6-2-15,0-3-6 16,0 1 0-16,-3-4-5 15,-6 1 1-15,-3 0-3 16,-6 0 0-16,-3 2-3 16,-6 1 1-16,-6 2 2 15,0 2 5-15,0 6 3 0,-3 6 4 16,4 4 0 0,-1 3 2-16,3 3 0 0,6 11 1 15,3-1 9-15,3-5 6 16,6 3-10-16,3 3-2 15,6-9-5-15,6 1-2 16,2-6-6-16,4-5-4 16,3-6-38-16,3-4-19 15,0-3-58 1</inkml:trace>
  <inkml:trace contextRef="#ctx0" brushRef="#br0" timeOffset="168">16453 2844 252 0,'-38'-8'96'0,"29"8"-52"0,-3 0-36 16,6 3 21-16,-6 2-4 16,-3 9 0-16,0-4-14 15,3 19-4-15,3-2-5 16,3-1-4-16,3 3 1 0,3-5 3 16,6 0 1-16,6-6 3 15,3-4 3-15,0-6-6 16,6-6-2-16,3-4-10 15,-3-9-4-15,-1 0-9 16,-5-7-1-16,-3-3 12 16,-6 0 8-16,-3-1 5 15,-9 1 2-15,0 8 4 0,-3 0 5 16,3-1-3-16,0 7 2 16,3 4-3-16,0 3 2 15,3 5-8-15,3 6-4 16,6-1 0-16,3 6 0 15,0 0-2-15,3-3 2 16,3-2-28-16,3-6-10 16,-1-5-47-16,4-8-18 15,6-8 9 1</inkml:trace>
  <inkml:trace contextRef="#ctx0" brushRef="#br0" timeOffset="169">16662 2760 244 0,'-42'-11'90'0,"36"14"-48"0,-9 5-40 16,9-3 17-16,0 3-4 16,0-3 1-16,0 11-6 15,0 10-4-15,0 12-3 16,6-4 2-16,3-2 4 0,6-6 1 16,3-5 2-16,6-5-6 15,3-3-2-15,0-7-2 16,-3-6 1-16,0-11-4 15,-7-10 0-15,-2-3-4 16,-6-2-1-16,-3-6 3 16,-9-2 1-16,-5-4 2 0,-4-4 0 15,-6 2 2 1,3 1 1-16,0 7-1 0,6 0-2 16,0 11 1-16,6 3-1 15,1 4 0-15,5 9 2 16,3 10-3-16,6 9 0 15,2 12 1-15,4 0 2 16,6 9-3-16,3 2 0 16,-3-3 1-16,3-2 2 15,0 0-23-15,-1-14-8 16,4 6-81 0,0-16-52-16,-3-8 63 15</inkml:trace>
  <inkml:trace contextRef="#ctx0" brushRef="#br0" timeOffset="170">17153 2638 168 0,'0'0'66'0,"-12"-3"-36"0,6 6-15 16,3-3 18-16,0 5-3 15,-6 0 2-15,0 3-12 0,0 11-4 16,0-1-9-16,3 4-1 0,0 4 4 16,6 3 5-16,6-2 3 15,6-4-7-15,3-4-4 16,3 0-4-16,6-14 0 15,3-3-2-15,-1-7-1 16,4-5 1-16,-3-6 1 16,-6 0-1-16,-9-5 2 15,-6-3 4-15,-9 3 4 16,-6 2-2-16,-9-2 2 16,-3 5 3-16,-6 0 3 15,-6 3-11-15,7 8-6 16,5-3-18-16,6 5-8 15,3 0-38-15,6 3-16 16,6-7-46-16</inkml:trace>
  <inkml:trace contextRef="#ctx0" brushRef="#br0" timeOffset="171">17489 2323 264 0,'-3'-21'99'0,"3"2"-54"0,-3-4-35 15,-3 15 25-15,0 0 7 16,-6 2 7-16,-5 1-15 16,-4 2-6-16,0 9-16 0,3 4-10 0,3 6-2 15,3 13-2 1,6 8-2-16,6 11 3 0,9 5 0 16,6-3 3-16,3 3 1 15,0-8-1-15,0-5-2 16,0-6-15-16,-4-2-5 15,-2-8-28-15,-3-6-11 16,-3-5-40-16,-3-2-15 16,-6-6 12-1</inkml:trace>
  <inkml:trace contextRef="#ctx0" brushRef="#br0" timeOffset="172">17197 2556 304 0,'-5'3'115'0,"7"-38"-62"0,16 25-60 0,0 2 19 0,3 0 9 16,15-6 11-16,2-1-5 16,1 1-3-16,0 1-14 15,0 0-20-15,-1 0-6 0,-2 2-96 16,-6 6-40-16,-15-6 28 16</inkml:trace>
  <inkml:trace contextRef="#ctx0" brushRef="#br0" timeOffset="173">18073 2368 180 0,'-6'0'68'0,"6"0"-36"0,-12 8-29 0,15 3 17 16,0 2-1-16,3 19 3 15,0 2-12-15,2 0-6 16,4-2-2-16,0 0 0 0,3-11 1 15,0-5-1-15,3-3 1 16,0-5 0-16,3-13 3 16,2-3-5-16,-2-16-1 15,-3-5-5-15,-6-3 1 0,0-2 2 16,-3-3 1 0,-6-3 1-16,-6 8 2 0,0-2 8 15,0 7 3-15,0 9-2 16,3 5-1-16,0-1 7 15,9 28-1 1,0 2-10-16,3 7-1 16,0 4 0-16,3-6-2 15,-1 5-2-15,4 4 0 16,0-7-1-16,3-1-11 16,3-7-5-16,0-9-32 15,-4-14-11-15,-2-3-49 16</inkml:trace>
  <inkml:trace contextRef="#ctx0" brushRef="#br0" timeOffset="174">18561 2193 184 0,'-3'0'68'0,"0"3"-36"0,0-6-15 16,3 3 20-16,-3 3-4 15,-3 0 3-15,3 7-9 16,0 1-4-16,-6 2-13 15,3 0-4-15,0-2-2 0,0 2-7 16,15 0-5 0,3-2 4-16,3 0 2 0,3 2 2 15,0 0 0-15,-4 0 0 16,-5 3 8-16,-3 5 7 16,-6-2 8-16,-6 2 6 15,-3-3-5-15,-2 9-2 16,-1-9-12-16,0-4-6 15,-3-12-6-15,-6-2-1 16,3 0-23-16,6-10-47 16,9-6-1-1,12 0-29 1,3-3-41-16,0-12 46 0</inkml:trace>
  <inkml:trace contextRef="#ctx0" brushRef="#br0" timeOffset="175">18668 2209 264 0,'6'14'99'0,"12"7"-54"0,-18 13-39 15,6-23 22-15,0 5-11 16,6 2 1-16,-1 1-16 16,1-1-5-16,-3-2 1 15,3-3-46-15,-6-2-18 0,0-6-50 16</inkml:trace>
  <inkml:trace contextRef="#ctx0" brushRef="#br0" timeOffset="176">18656 2133 284 0,'-6'-8'107'0,"3"8"-58"0,3 0-79 0,0 0 6 16,0 0-21-16,3 2-5 15,3 4-43-15,0-4-17 16</inkml:trace>
  <inkml:trace contextRef="#ctx0" brushRef="#br0" timeOffset="177">18841 2252 220 0,'2'42'85'0,"1"-29"-46"0,3 8-37 0,0-7 17 0,-3-6 7 16,0 2 6-16,0 1-10 15,-3-1-3-15,0-2-11 16,0 3-5-16,0-11 0 0,0 0 0 16,0 0 3-16,0-6 1 15,0-1 1-15,3-7-4 16,-3-4-1-16,3-9-6 16,0 4 0-16,3 1 5 15,0-1 4-15,6 1-3 16,3 7 0-16,0 1 3 15,-3 9 3-15,-3 5 0 16,6 0 2-16,2 3-6 16,1 13-1-16,-3-6-2 0,-3 14-6 15,-3-8 0 1,0 0-25-16,-3-3-10 16,0 0-31-16,0-8-13 15</inkml:trace>
  <inkml:trace contextRef="#ctx0" brushRef="#br0" timeOffset="178">19275 2109 240 0,'-9'-3'90'0,"3"3"-48"0,-3 0-45 0,6 0 16 0,-3 0 13 16,0 0 9-16,-6 5-11 15,-2 6-3-15,-1 0-13 16,3 2-7-16,3 3-4 0,0 13-1 16,3 0 0-16,3-5 3 15,9-6 2-15,0-2 0 16,9-3 2-16,0-2-2 16,0-11-1-16,-1-5 5 15,1-9 1-15,-3 1-7 16,-3-5-1-16,-3 2-2 15,0 0 2-15,-6 0-1 0,0 3 1 16,0 2 4 0,0 3 1-16,0-5-4 0,0 5 1 15,0 3-2-15,3 5 0 16,6 2 2-16,3 9 2 16,6 2 5-16,0 19 6 15,2 0 6-15,-2 2 3 16,-6-2 6-16,-3 0 5 15,-3 5-7-15,-9 5-1 16,-12-8-10-16,-3-7-4 16,4-3-17-16,-25 2-9 15,-27 6-25-15,-8-3-12 16,2-5-121-16</inkml:trace>
  <inkml:trace contextRef="#ctx0" brushRef="#br0" timeOffset="179">16403 3532 148 0,'0'-2'55'0,"0"2"-30"0,0-3-12 15,0 3 17-15,3 0 0 16,-3-3 2-16,0 3 0 16,0 0 2-1,9 3-1-15,17 5 18 16,-2 5-13-16,0 3-14 15,0 0-4-15,0 5-9 16,2-8 1-16,1 0-5 16,-6 1 1-16,-3-4-5 15,-3-2-2-15,-3-3 0 0,-3 1 1 16,0-1-1-16,-3-2 2 16,-1-1-4-16,-2 1 0 15,-3-3 1-15,3 0 2 16,0 0 1-16,0-3 1 15,0 1 0-15,0-4 2 16,0 1-3-16,3-3 0 16,-3-5-1-16,0-3 1 15,0 0-2-15,0-2 2 16,0 2-2-16,0-5 2 16,0 2-2-16,-3 1-1 15,0 4 1-15,3-7-1 16,0 5-3-16,-3 0 0 0,0 1 2 15,0 7 0-15,3 2-19 16,0 1-7-16,0 2-24 16,3 3-10-16,0-5-36 15,3-8-15-15,0-3 6 16</inkml:trace>
  <inkml:trace contextRef="#ctx0" brushRef="#br0" timeOffset="180">16834 3149 244 0,'-3'0'90'0,"6"2"-48"0,3 14-34 0,0-8 24 16,0 5 2-16,0 8 6 16,3 1-8-16,-3-7-2 15,0 17-17-15,9 11-1 0,-3-1-1 16,0-5-6-16,-3-3-1 16,0-5-4-16,-1-2-3 15,1-6-14-15,0-2-6 16,-3-4-13-16,0-4-2 15,3-3-11-15,0-8-4 16,0 0-20-16,0-5-6 0,-3-3-4 16</inkml:trace>
  <inkml:trace contextRef="#ctx0" brushRef="#br0" timeOffset="181">17299 3321 128 0,'3'0'49'0,"-3"0"-26"0,0-6-3 0,0 6 19 0,0 0 1 16,0-2 3-16,-3-1-4 15,0 0-2-15,-3 3-20 16,-3-5 5-16,0 5 5 16,-3 5-9-16,0-2 0 0,0 8-12 15,-3 2-7-15,3 13-2 16,3 1 2-16,3-1-5 16,1-2 2-16,5 0 0 15,3-6-1-15,2-2-1 16,4-3 1-1,3-2 1-15,6-6 2 0,0 1 1 16,-3-9 1-16,6-2-3 16,-6-6 2-16,-3 3-4 15,-1-8-1-15,-2-8 3 16,-9 1 3-16,6 1 3 16,-9-1 1-16,0 4 4 0,0 3 3 15,0 6 0-15,0 2 1 16,3 8 11-1,18 13-10-15,0 8-2 16,3 3-1-16,3-3 4 16,6-2-8-16,-1-4-3 15,4-4-7-15,-3-6-2 16,0-5-44-16,-1-5-18 16,-2-13-79-1</inkml:trace>
  <inkml:trace contextRef="#ctx0" brushRef="#br0" timeOffset="182">17581 3175 180 0,'0'16'68'0,"0"-16"-36"0,3 5-20 15,-3-5 19-15,0 0 1 16,0 0 19-1,6 3-13-15,0-3-19 16,-3 0-3-16,0-16 3 16,0 0-9-16,0 0-4 15,-3-2-5-15,0-1-7 16,3 6-1-16,-3 0-10 16,-3 2-4-16,6 3-9 15,-6 3-2-15,6 0-6 16,0 5-4-16,3 0-57 15</inkml:trace>
  <inkml:trace contextRef="#ctx0" brushRef="#br0" timeOffset="183">17805 3112 184 0,'-3'0'68'0,"6"0"-36"0,-3 0-22 0,0 0 17 0,0 0 7 16,0 0 3-16,0 0 3 16,0 5 2-16,-6 3-23 15,0 5 5-15,0-2 0 0,-3-1-4 16,0 1 1-16,3-1-12 15,0-2-5-15,3 0-6 16,0 0-1-16,3 0-9 16,6 3-3-16,9 2 6 15,6-5 4-15,0 2 2 16,-1 4 1-16,-2-1 4 16,-3 0 3-16,-3 0 18 15,-6 1 7-15,-6-1 0 16,-3 0 0-16,-3 3-13 0,-6 0-3 15,-6-8-8-15,0 5-2 16,4-5-13-16,-1 2-7 16,3-15-24-16,3 2-12 15,6-10-79 1,12 0-26 0</inkml:trace>
  <inkml:trace contextRef="#ctx0" brushRef="#br0" timeOffset="184">18132 3307 184 0,'0'0'71'0,"3"3"-38"0,-3 0-12 15,0-3 25-15,0 0 2 16,0 2 4-16,0 4-15 16,-3-6-5-16,0 2-19 15,0 1-3-15,0-3 0 0,-3 0-4 16,3 0 2-16,-3 0-5 15,3-3 0-15,0 1-8 0,3 2-4 16,0-6 0-16,3 4 3 16,0-1-2-16,3 3 3 15,0 0 3-15,0 3 3 16,-6-3 2-16,0 0 1 16,0 8 2-16,0-8 3 15,-3 2-4-15,0 1-1 16,-3-1-13-16,0-2-7 15,0-2-24-15,0-1-10 16,0 1-36-16,3-12-15 16,3 1 3-16</inkml:trace>
  <inkml:trace contextRef="#ctx0" brushRef="#br0" timeOffset="185">18049 2754 252 0,'-15'-5'93'0,"27"10"-50"0,-18-5-24 16,9 6 29-16,0 2-8 16,0 5 1-16,0 11-17 15,0-3-4-15,0 16-12 0,-3-3-5 0,0-2 0 16,0-3-2-16,0-5-1 15,0-3-4-15,0-5 0 16,0-3-3-16,0-5 2 16,0 0 1-16,0-8 2 15,0 0-1-15,-3-8-5 16,3-10 2 0,-3-12-1-16,0-1 1 15,0 2 2-15,0 2 2 16,3 3 3-16,0 6 2 15,0 5 7-15,0 2 4 16,3 8 6 0,-3 3-9-16,3 8-3 15,0 6-1-15,0 7 2 0,0 5-4 16,0 1-3 0,0-4-1-16,0-1 1 0,0-4-8 15,-3 1-1-15,0-6-18 16,3-5-9-16,-3 0-20 15,3-3-6-15,2-2-76 16</inkml:trace>
  <inkml:trace contextRef="#ctx0" brushRef="#br0" timeOffset="186">14676 2289 140 0,'-9'0'55'0,"9"0"-30"0,0 0-27 0,0 0 9 16,0 0 12-16,0 0 8 15</inkml:trace>
  <inkml:trace contextRef="#ctx0" brushRef="#br0" timeOffset="187">14661 2291 325 0,'-6'0'39'0,"3"0"-5"16,-5-13-8-1,-1-5-14-15,0-6-4 16,3-13-8-16,3-3-2 16,6-10 1-16,9-3 0 15,3-5-2-15,8-1 2 16,7 4 1-16,9 10 2 15,5-13-3-15,10 10-2 0,15 16 2 16,2 14 2-16,6 18 0 16,-8 5-1-16,-4 3-2 15,-5 5 1-15,-10-2 3 16,-5 2 1-16,-9 3-1 16,-9 2 1-16,-7-10-2 15,-2-8 4 1,-3-2-1-16,-3-4 5 15,3-17 2-15,6-12-6 16,0-4-3-16,5-14-1 16,7-3-1-16,12 0-3 15,8-2 2-15,10-5-1 16,20 2 0-16,9 8 0 16,-2 11 0-16,5 13 2 15,6 2 0-15,0 14 0 0,-11 8 0 16,-4 18 2-16,-12 0 3 15,-8 0 0-15,-12 1 0 16,-10-1-3-16,-5-5 1 16,-9-3 0-16,-7 0 1 15,-2-5-2-15,3-5 1 16,-3-16 2-16,3-6 2 16,6-4-3-16,8-6-3 15,4 2-3-15,8-5 1 16,10 3-4-16,14 8 1 0,7 6 0 15,-1 4 2-15,4 11 1 16,-1 8 3-16,3 5-3 16,-11 3 0-1,-7 6-1-15,-2 4 0 16,-16-5 4-16,-8 0 3 0,-9 1-4 16,-7-9-3-16,-5 3 3 15,0-8 3-15,-6 0 1 16,0-8 2-16,3-11-2 15,2-2 0-15,7-8-6 16,9 0-1-16,9-3-2 16,5-5 3-16,13-2-2 15,2 10-1-15,16-1 3 16,5 15 2-16,6 9-2 16,-3 19 0-16,1 1-1 0,-7 4 0 15,-5 9 2 1,-10-1 2-16,-11 6 3 0,-13 0 4 15,-8-6-6-15,-12 3-4 16,-9 0 0-16,-6-8 0 16,-7-2 5-16,-2-6 2 15,-5 0 6-15,-1-7 3 16,0 2-8-16,3-6-2 16,3-2-8-1,9 3-5-15,5 0 0 16,7 2-1-16,15 3 3 15,3 2 2-15,11 17-1 16,7 2 4-16,5 8 2 0,1-3-2 16,-7 11 0-16,4 14-1 15,-9-6-2-15,-13 13 3 16,-8-3 2-16,-9-10 2 16,-15-3 3-16,-9-5 1 15,-3-2 3-15,-3-6-3 16,-3-6-2-16,0-4-5 15,0-6-2-15,0-8 5 16,3 1 5-16,3-4-11 16,3 1-4-16,6-1-6 15,6 4 0-15,12-1 5 16,6 0 4-16,3 6 1 16,3 2-1-16,5 16 3 0,-2 5 2 15,6 14-7-15,-13 4-1 16,-11 7-1-16,-15 15 2 15,-12-3 6-15,-9-5 2 16,-11-2 2-16,-10-6 0 16,-3-8 2-16,1-3 3 15,-4-10-4-15,-6-8-1 16,-2-7 0-16,2-9 0 16,7-3-5-16,-1-4 1 15,9 1-7-15,9-7-3 16,7 3-10-16,5-1-5 0,18 17-6 31,6-1 14-31,5 4 9 0,4 7 6 16,0 5 4-16,-3 0-1 15,-3 6-1-15,-6-3 12 16,-6 10 6-16,-9-2 2 16,-9-2 0-16,-18-4-6 15,-11 3-4-15,-25 1-8 16,-11-1-1-16,-15-2-1 15,-18-6 2-15,-3-8 1 16,-9-7 1-16,9-6-2 16,-3-5 1-16,11-6 0 15,19-2 1-15,3-2-9 16,17-4-4-16,19-2-6 16,11 3-4-16,12 0-3 0,15 2 1 15,13 16 10-15,4 3 5 16,4 0 7-16,0-3 4 15,0 3 11-15,-3-6 5 16,-3 3 2-16,-6 3 3 16,-9-3-10-16,-11 1-2 15,-13-1-10-15,-29 0-3 16,-13 5 1-16,-11-5 3 16,-24 1 13-16,-3-4 6 15,-6-2-8-15,-6 0-2 16,3-6-6-16,15-2-3 15,8-2-9-15,16-6-3 0,12 0-7 16,8-3-2-16,16-2-7 16,5-1 0-16,18 1 5 15,7 0 6-15,5 2 9 16,3 1 7-16,3-1 13 16,-6 6 20-1,0 2-4-15,-6 0-12 16,-14 3-8-16,-10 0-15 15,-11 0-6-15,-25 0 1 16,-11-3 4-16,-18-2 8 16,-15 0 5-16,-9-6-3 15,-6-5 1-15,0-3-5 16,-21-2-2-16,22-5 2 16,23-6 0-16,23-3-6 15,16-2-2-15,23 0-5 16,25-8 1-16,14 5-8 15,12-2-4-15,12-3 8 0,3 8 5 16,3 5 3-16,5 5 4 16,4 6 0-16,-3 3 3 15,-6 2-1-15,-3 0 2 16,-12 0 2-16,-12-3 4 16,-12-5-4-16,-8-5-3 15,-19-3-1-15,-11-7-1 16,-4-9-3-16,-5-5 2 15,-1-16-1-15,-2-2 0 16,8-4 2-16,13 7 0 16,14-4-3-16,18 14 0 15,15 0-1-15,12 10 0 16,21-2-2-16,12 12 1 0,3 7-2 16,5-1 2-16,-5-3 5 15,-6 6 2-15,-9 5-3 16,-7 3-1-16,-5 0 5 15,-9-6 3-15,-6-4 1 16,-18-7 1-16,-2-1 4 16,-4-6 3-16,-3-6-4 15,6-2-1-15,6-13-9 16,12 5-2-16,15-2-5 16,18 2 1-16,9 8 3 15,17 2 3-15,10-4-42 0,8 7-17 16,-5 0-99-1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8:19.2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4413 8162 472 0,'3'-10'176'0,"3"7"-137"0,0 8-13 16,-6-5-15-16,9 0-11 16,3 6 0-16,3-6 6 15,12 5 6-15,-16-5-6 16,7 3 3-16,0-1 2 0,6 1-4 15,3-3 1-15,11 5-3 16,10-5 0-16,0 0-3 0,2-5 1 16,10 2-2-16,14 3 2 15,16 3 0-15,5-3 1 16,9 0-2 0,15 0 1-16,3 5-2 15,0-10 2-15,-122 5 11 31,271-5-7-15,-48-1-1-16,-26-2-6 0,-19 1-1 16,-11 1 1-16,-27 1 0 15,-21-3 0-15,-18 0 0 0,-12 3 2 16,-14-3-3 0,-16 3-2-16,-8 2 2 0,-9-2 0 15,-7 2-6-15,-8 0 0 16,-9-2-35-1,-6 2-12-15,-12-2-89 16,-6-3-39-16,-9-13 94 0,3-13 45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8:35.8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19704 6519 84 0,'0'-18'33'0,"0"15"-18"0,-3-10 0 0,3 10 15 0,-3 1-1 16,0-1 1-16,0 3-2 15,0 0 0-15,-6 0-9 16,-3 0-4-16,0 16-8 15,-3 0-3-15,-3 5 0 0,0 3-2 16,4 2-2-16,-4 6 1 16,9-6-1-16,6-2 2 15,6-3 1-15,3-2-4 16,3-3 1-16,6-6 0 16,2-4 0-16,1-4 0 15,0-4 2-15,0-9-1 16,-3-2-1-16,-3-3-4 0,-3-5 0 15,-3-3 2-15,-3 3 3 16,-3-6 2-16,-3 4 1 16,0 7 9-16,0 0 6 15,0 5-4-15,3 11 0 16,3 8-9 0,3 5-6-16,3 9-3 15,3 4 2-15,-1 6 0 16,4 0 3-16,3 5 1 15,-3 0 5-15,-3 0 5 16,-9 2 4-16,-3-4 4 16,-6-4-2-16,-3-4 0 0,-6-6-8 15,-6-8-2 1,-8 1-5-16,-4-12-1 0,0-7-8 16,-3-3-4-16,4 0-13 15,2-5-6-15,9-3-16 16,6-3-7-16,9-2-11 15,9-3-3-15,9-2-23 16</inkml:trace>
  <inkml:trace contextRef="#ctx0" brushRef="#br0" timeOffset="1">19796 6601 224 0,'-3'3'85'0,"6"2"-46"0,-6 1-37 15,3-4 17-15,3 4-4 0,-3-1 10 16,15 0-5 0,0-2-10-16,0-3-4 0,0 0 0 15,-1-3-3-15,1-2 0 16,0-3-1-16,-3 0 1 16,-3 0-4-16,-3-3 0 15,-6-4 3-15,-3 1 1 16,-3-2-1-16,-3 3-2 15,-6 8-2-15,-6 8 1 16,1 2-1-16,2 3 0 16,3 2 2-16,0 6 0 15,6 3 0-15,3-1 2 16,3 3-3-16,3-2 0 16,12 0 1-16,3-4 2 15,3-1-1-15,6-4-1 0,2-2 1 16,1-3 1-16,0-7-28 15,0-6-9-15,-6-3-43 16,2 1-61 0,4-6 32-16</inkml:trace>
  <inkml:trace contextRef="#ctx0" brushRef="#br0" timeOffset="2">20043 6308 228 0,'-9'-6'88'0,"9"6"-48"0,0 3-47 0,0 0 16 16,0 5-10-16,0 10 0 16,3 14 1-16,0 13 2 15,3 2-1-15,0-2-1 0,0 6 1 16,-3-6 1-16,6-6 3 16,-3-4-2-16,0-6-2 15,0-5-9-15,-3-8-5 16,0-6-31-16,-3-2-13 15,-6-8-26 1</inkml:trace>
  <inkml:trace contextRef="#ctx0" brushRef="#br0" timeOffset="3">19879 6490 264 0,'-6'-18'101'0,"9"18"-54"0,0 0-42 15,-3 0 22-15,9 0-9 16,6-6 2-16,9-2-11 16,6-2-3-16,8-3-4 15,4-1-6-15,-3 4 0 0,-1-1-55 16,1 3-23-16,-3 3-36 16</inkml:trace>
  <inkml:trace contextRef="#ctx0" brushRef="#br0" timeOffset="4">20635 6421 192 0,'-20'6'71'0,"8"4"-38"0,-3 4-36 0,6-1 13 0,-3 11-3 15,0-1 3-15,0 4-3 16,3-1 1-16,3 3-5 15,3-2-2-15,3-1 2 0,6-7 2 16,3-3 2-16,0-8-1 16,3-3-1-16,0-10-3 15,0-3-2-15,0-5-2 16,-3-3-1-16,-3-3 2 16,-3-7 2-16,0-3 0 15,-3 2 2-15,0 6 9 16,0 5 4-16,0 5-1 15,0 6-1-15,0 5-13 0,3 16-3 16,2 3 1-16,1 2 2 16,3 0 0-16,0 0-1 15,3-2-2-15,0 2 1 16,6-5-23-16,6-3-10 16,-3-10-64-1,2-3-37-15,1-3 59 16</inkml:trace>
  <inkml:trace contextRef="#ctx0" brushRef="#br0" timeOffset="5">20897 6461 228 0,'-21'-3'85'0,"13"3"-46"0,-7 6-41 0,9 4 17 15,-3 9-11-15,0 2 0 0,-3 3-4 16,0 2-1-16,9-2 1 15,0 3 0-15,3-6 0 0,6 0 6 16,3-8 4-16,0-5-5 16,3-8-1-16,3-5-2 15,0-3-2-15,-1-8 7 16,-2-3 3-16,-3-15-5 16,-3 0-3-16,-6-6-1 15,-3 0 1-15,-3 1-1 16,-3-6-1-16,0 5 1 15,1 6 1-15,-1 7 1 16,3 6 1-16,3 13 0 16,0 16-7-1,3 8 0-15,3 10-1 0,3 11 2 16,3 11 3-16,2-3 2 16,1-3-1-16,3-5 1 15,3-5-4-15,0-6 0 16,6-4-34-16,0-9-17 15,-1-5-55 1,4-6-26-16,-3-4 67 16</inkml:trace>
  <inkml:trace contextRef="#ctx0" brushRef="#br0" timeOffset="6">21195 6493 212 0,'-24'-3'82'0,"18"-10"-44"0,-6 8-33 0,6 10 17 0,-3 3-3 16,-2 8 3-16,-4 0-12 15,-3 2-6-15,0 6-2 16,3 0 2-16,3 2 2 0,3 1 0 16,9-3 1-16,3-3-2 15,3-3 2-15,3-5-2 16,6-5 0-16,0-5 1 16,3-11 1-16,-3-5-3 15,5-6-1-15,1-7-1 16,-9-11-2-16,-3-3 1 15,-9-5 1-15,-3 0-1 16,-6-2 2-16,-3-1-2 16,-3 3 2-16,3 3 0 15,1 10 1-15,-1 11 0 0,3 5 2 16,3 21-8 0,0 8 0-16,6 14 0 15,6 10-4-15,0 13 2 16,3-2 4-16,3-3 2 15,2-3-3-15,4-5 1 16,6-8-5-16,-3-8-1 16,0-5-46-16,-3-2-20 15,0-7-47 1</inkml:trace>
  <inkml:trace contextRef="#ctx0" brushRef="#br0" timeOffset="7">21323 6535 180 0,'3'29'68'0,"3"-21"-36"0,0 11-9 15,-3-9 24-15,0 4-4 16,0-1-1-16,0 3-19 16,0 0-9-16,0-1-8 15,0-1-3-15,-3-9 3 0,0-5 8 16,0 0 3-16,-3-8 0 15,0-5-6 1,0-3-5-16,0-5-6 16,0-11-2-16,3 3 1 15,3 5 2-15,6 3-2 16,3 2 0-16,3 4-4 16,2 1 1-16,7 1-11 0,0-3-3 15,6 0-77-15,-6-2-34 16,-7-6 17-1</inkml:trace>
  <inkml:trace contextRef="#ctx0" brushRef="#br0" timeOffset="8">21573 6583 188 0,'0'5'71'0,"6"0"-38"0,3-2-28 0,-3 0 19 0,0-3-4 16,9 0 0-16,3 0-10 15,-1 0-4-15,-2-3-4 16,0-2 3-16,0-3 1 0,-3-5-2 16,-3-6-3-16,-3 3 0 15,-3 0-1-15,-3 3 0 16,-3 0 0-16,-6 2 0 16,-6 3 2-16,-3 3-3 15,0 2 0-15,0 9 1 16,1 2 0-16,-1 10 2 15,3 1 1-15,3-1 5 16,0 3 3-16,6 1-6 16,3-1-3-16,6-3 1 15,6 3 0-15,3-2-1 16,12-6-2-16,0-2 1 0,2-11-1 16,4-3-11-1,0-2-3-15,-3-3-31 16,-4 0-10-16,-5-5-45 15</inkml:trace>
  <inkml:trace contextRef="#ctx0" brushRef="#br0" timeOffset="9">21903 6421 148 0,'0'0'57'0,"0"0"-30"0,0 0-14 16,0 0 17-16,-6 3-4 15,0 0-1-15,1-1 0 0,-1 4-1 16,-3-1-13-16,0 0 0 16,0 8 2-16,0-2-5 15,3 8-2-15,0-4-6 0,3 1-2 16,6 0 1-16,3 0 2 15,3 0-7-15,6 0-1 16,6 2 8-16,-4-2 4 16,-2-3 2-16,-3-2 1 15,-6 0 2-15,-3-3 4 16,-9 2-4-16,-6-2 0 16,-3-8-9-16,1 8 0 15,-4-11-3-15,0 1 0 16,3-1-29-16,3 0-12 0,0-2-22 15,6 0-10 1,3-3-14 0</inkml:trace>
  <inkml:trace contextRef="#ctx0" brushRef="#br0" timeOffset="10">22070 6403 236 0,'0'-3'90'0,"-3"3"-48"0,0 0-27 16,0 3 26-16,0 0-15 16,-3-1-3-16,0 4-11 15,0-1-5-15,0 3-4 16,0 0-7-16,3 5-2 0,3 5-4 16,6 1-1-16,3-1 8 0,0 4 6 15,0-1 5 1,6-3 3-16,-3 1 3 0,-3-3 4 15,-12-3 1-15,0 0 3 16,-3-2-10-16,-3-3-4 16,-3-3-10-16,0-2-1 15,0-1-28-15,0-2-9 16,4 0-55-16,2-2-21 16,0-1 5-1</inkml:trace>
  <inkml:trace contextRef="#ctx0" brushRef="#br0" timeOffset="11">22627 6445 148 0,'-3'-5'57'0,"0"2"-30"0,0 1-14 0,-3 2 17 16</inkml:trace>
  <inkml:trace contextRef="#ctx0" brushRef="#br0" timeOffset="12">22591 6437 321 0,'-15'6'30'16,"3"7"-16"-16,0 11-8 0,3 2-3 15,0 3 0-15,6 3 3 16,-2 0-3-16,10-3-2 16,10-3-3-16,3-5 1 15,3-13 5-15,3-8 2 16,3-5-5-16,-1-5 0 16,-2-6 5-16,-6 0 4 15,-3 0-1-15,-6-5 2 0,-9-3 5 16,-6 3 2-16,-3 2-1 15,-6 3 2-15,0 3-12 16,3 3-5-16,-6 2-23 16,7 2-11-16,5 1-39 15,3 2-17-15,9 1-18 16</inkml:trace>
  <inkml:trace contextRef="#ctx0" brushRef="#br0" timeOffset="13">22948 6226 220 0,'-18'-11'82'0,"12"6"-44"0,-9-6-27 0,7 11 23 16,-1 0-7-16,-12 5 1 16,0 9-9-16,6 4-4 15,-3 9-8-15,6 10-7 0,3 21-3 16,6-2-1-16,3-4 3 15,0 1 0-15,6-2 1 16,0-9-3-16,3-8 2 16,0-5-26-16,-3-7-9 15,0-7-20-15,-12-12-71 32</inkml:trace>
  <inkml:trace contextRef="#ctx0" brushRef="#br0" timeOffset="14">22656 6533 252 0,'-14'-27'96'0,"11"27"-52"0,3-18-40 0,3 15 21 0,3 0-10 16,2 1 2-16,7-1-10 15,6-2-2-15,12-1-3 16,6 1-8-16,-4-3-1 0,1 0-57 16,6 0-24-16,-7 0-19 15</inkml:trace>
  <inkml:trace contextRef="#ctx0" brushRef="#br0" timeOffset="15">23347 6429 236 0,'-6'-2'88'0,"0"4"-48"0,-3 1-31 0,0 0 19 16,-6 2-8-16,-2 0 1 16,5 1-10-16,0-1-4 15,3 0-13 1,9 16 3-16,9-5 0 0,6 0 3 16,8 3-5-16,1-1 1 15,-3 1 6-15,0-4 6 16,-9 7 7-16,-3-6 3 15,0-3 2-15,-12 3 0 0,-6-3-9 16,-6-3-2-16,-9-2-5 16,-3 0-1-1,0-2-3-15,4-9-3 0,-1-2-20 16,3-3-8-16,3-5-24 16,12-3-10-16,3-3-53 15</inkml:trace>
  <inkml:trace contextRef="#ctx0" brushRef="#br0" timeOffset="16">23487 6204 248 0,'0'0'93'0,"0"3"-50"0,0 2-50 16,9 22 55-16,-6 5-13 15,0 7-12-15,0 17-7 16,0-6-10-16,-3-2-2 0,9-3 2 16,-9-3-3-16,0-5-2 15,0-2-33-15,-9-9-16 16,9-10-40-16,0-11-15 16,0-5 9-1</inkml:trace>
  <inkml:trace contextRef="#ctx0" brushRef="#br0" timeOffset="17">23383 6424 300 0,'-12'-3'112'0,"12"3"-60"0,3 0-50 16,0 0 25-16,-3-2-7 16,9-1 0-16,0 1-10 15,9-4-6-15,5 1-3 16,-2 0-10-16,9-3-4 0,0 0-37 15,-1 2-15-15,-2 1-62 16,9 0-30 0,0 0 80-16</inkml:trace>
  <inkml:trace contextRef="#ctx0" brushRef="#br0" timeOffset="18">23701 6366 256 0,'-21'10'96'0,"15"-2"-52"0,-8 8-36 0,8-5 24 16,-3 2-9-16,-6 16-1 15,9 0-10-15,-3 0-3 16,3-2-5-16,6-3-3 0,6-3 0 16,3-5 3-16,3-3 2 15,0-5-5-15,6-5-2 16,5-6-7-16,-2-5 0 16,0-3-1-16,-6-7 3 15,-3-3 4-15,-3-3 3 16,-3 0 2-16,-3 3 1 15,-3 2 6-15,0 6 4 16,-6 8 8 0,6 5-12-16,0 5-5 0,3 14-6 15,0-1 0-15,3 3 1 16,0-2 0-16,2-1-9 16,-2-2-2-16,9-5-21 15,-3-3-9-15,0-3-33 16,-3-5-14-16,3-3-17 15</inkml:trace>
  <inkml:trace contextRef="#ctx0" brushRef="#br0" timeOffset="19">23898 6429 220 0,'0'3'85'0,"0"2"-46"0,3 9-28 0,6-1 21 15,0 11 0-15,-4-1 6 16,1 1-8-16,-3 0-1 15,-3-5-16-15,6-1-8 0,-3-5-1 16,-3-2 1-16,0-3 2 16,0-3-1-16,-9-8 3 15,6-4-1 1,-3-7-8-16,4-7-5 16,-1-5-4-16,8-1 0 15,1 6 0-15,3 3 3 16,0 4 2-16,3 4-1 15,0 4-7-15,0 4-3 16,0-1-12-16,-3 3-3 16,6-3-19-16,-3 1-7 0</inkml:trace>
  <inkml:trace contextRef="#ctx0" brushRef="#br0" timeOffset="20">24213 6120 308 0,'-6'5'115'0,"12"6"-62"0,-3 13-46 15,-3-9 23-15,0 12-12 16,0 7-3-16,6 11-4 0,-6 3-2 16,3 7-5-16,0-7-3 15,3-6 0-15,-3-2-17 0,-3-8-6 16,6-6-40-16,-6-7-17 15,3-9-50 1</inkml:trace>
  <inkml:trace contextRef="#ctx0" brushRef="#br0" timeOffset="21">24026 6366 360 0,'-15'0'134'0,"18"0"-72"0,12-3-74 0,-3 1 18 16,8-1 4-16,4 0 5 0,18-2-5 16,3 0-1-16,-1-6-5 15,7 3-25-15,-1-10-8 0,1-3-129 16</inkml:trace>
  <inkml:trace contextRef="#ctx0" brushRef="#br0" timeOffset="22">21814 7096 152 0,'-3'-5'57'0,"3"5"-30"0,0-3-14 0,0 3 17 16,0 0 5-16,-3 0 5 0,0 3-10 16,-6 2-6-1,6 3-13-15,-3 11-3 0,0 2 2 0,0 5-4 16,3 6 2-16,6-3-3 16,6 0 0-16,3-5-1 15,6-8 0-15,6-3 6 16,3-8 4-16,-1-7-3 15,-2-6-1-15,-3-5-6 16,-3-3-1-16,-9-3 1 16,-6-5 2-16,-6 1-3 15,-9-1 0-15,-9 0-1 16,0 5 1-16,1 4-13 16,-1 4-3-16,0 0-27 15,9 6-9-15,6 0-35 16,6-1-11-16,6-1 1 15</inkml:trace>
  <inkml:trace contextRef="#ctx0" brushRef="#br0" timeOffset="23">22168 6821 272 0,'-9'-13'101'0,"-5"7"-54"0,-1 1-37 0,6 10 25 16,-3 1-10-16,0 4-2 15,0 9-16-15,3 15-6 16,6 9-1-16,3 9-3 0,3-1-1 16,6-1 3-16,6-2 2 15,-3-6 0-15,0-8-1 0,-3-5-21 16,0-7-11-16,-4-4-37 16,-2-7-14-16,-6-11-24 15</inkml:trace>
  <inkml:trace contextRef="#ctx0" brushRef="#br0" timeOffset="24">21927 7072 272 0,'-15'-2'101'0,"30"-1"-54"0,12-2-55 16,-12 5 16-16,6 0-4 16,11 0 2-16,4-3-16 15,6 0-7-15,3 1-98 0,14-3-43 16</inkml:trace>
  <inkml:trace contextRef="#ctx0" brushRef="#br0" timeOffset="25">22719 7011 240 0,'-12'-2'90'0,"6"4"-48"0,-9 1-25 0,6 0 25 16,-3 2-18-16,-2 6-3 0,-10 2-13 16,6 5-3-16,0 4-3 15,0 1 1-15,6 4 0 0,3-3-4 16,6-1 1-16,9-1 0 15,6-7 0-15,-3-4 0 16,9-6 0-16,-3-5-3 16,0-5 0-16,0-3-5 15,-3-5-2-15,-4-8 7 16,1 0 6-16,-6-1 1 16,0 4 3-16,-3 2 2 15,0 3 5-15,0 5-4 16,0 3 2-16,0 5-5 15,0 7 1-15,3 7-3 16,3 4 2-16,3 1-2 16,3 2 2-16,0-3-9 0,6-2 0 15,-6-2-24-15,6-7-8 16,5-1-36-16,-2-6-15 16,0-3-32-1</inkml:trace>
  <inkml:trace contextRef="#ctx0" brushRef="#br0" timeOffset="26">22877 7046 208 0,'-6'3'79'0,"9"2"-42"0,3 5-37 0,-6-2 18 0,9 6 19 16,-3 1 13-16,0 4-11 15,2-1-5 1,1 1-19-16,-3 0-8 0,0-4 0 0,-6-4-4 15,6-3 0-15,-3 0 5 16,-3-8 3-16,0 0-6 16,0-5-1-16,-3-6-4 15,3-2-1-15,-6-3 1 16,6 0 2-16,6-3-3 16,0 1-2-16,0 2-1 15,3 3 3-15,0 2-33 16,6 3-14-16,3 3-47 15,3 0-19-15,-1-1 11 16</inkml:trace>
  <inkml:trace contextRef="#ctx0" brushRef="#br0" timeOffset="27">23133 7093 264 0,'6'11'101'0,"3"-3"-54"0,3 13-35 0,-7-10 26 15,1-1-7-15,0-2 2 16,0 0-15-16,0 0-5 16,-3-3-8-16,0 1 1 0,-3-6 0 15,0 0 2-15,0 0 0 16,0-8 4-16,0-5-8 16,0-3-5-16,0-3 1 15,0 3-1-15,3 0-2 16,0 3 2-16,0-3 1 15,6 3 0-15,0 0-5 16,3 2 1-16,3 1-14 16,3 2-5-16,-3 2-17 15,-1 4-5-15,1 2-29 16,0 2-13-16,3 4-19 16</inkml:trace>
  <inkml:trace contextRef="#ctx0" brushRef="#br0" timeOffset="28">23558 7011 256 0,'-3'-7'96'0,"3"7"-52"0,-3-6-32 0,0-2 24 16,-3 8-10-16,-11 0-1 16,-4 6-14-16,3 4-7 15,-3 6-2-15,0 5-5 0,0 6 2 16,4-1 10-16,8 1 3 15,3-4-3-15,6 1-1 16,3-5-4-16,6-3-3 16,2-6-3-16,10-5 1 15,0-5-10-15,-3-2-5 16,0-9-3-16,-3-5 1 16,6-2 5-16,-12 2 6 0,-4-3 4 15,-2 4 4-15,0-1 0 16,-3 2-1-1,0 4 3-15,0 2 2 0,0 8 15 16,6 8 1 0,3 8 2-16,3 2-3 15,0-2-3-15,6 0-9 16,0-3-3-16,-3 1-14 16,3-4-4-16,-1-2-34 15,4-5-12-15,3-3-81 16</inkml:trace>
  <inkml:trace contextRef="#ctx0" brushRef="#br0" timeOffset="29">23752 6988 320 0,'-15'5'121'0,"30"-5"-66"0,0 3-55 0,-9 2 23 15,3 3 9-15,0 8 7 16,8 2-14-16,-2 3-6 15,3 1-12-15,3-7-5 0,-3 4-1 16,3-3-26-16,-3-8-8 16,-4-11-27-16,7-2-12 15,-3-3-72 1</inkml:trace>
  <inkml:trace contextRef="#ctx0" brushRef="#br0" timeOffset="30">24103 6884 284 0,'-3'0'107'16,"0"6"-58"-16,-3 4-44 0,0 9 24 0,0 7 2 16,-9 11 5-16,-5 16 5 15,-10 11 2-15,0 7-23 16,-3 1 8-16,4-1 3 0,-1-10-16 16,6-8-8-16,3-8-36 15,6-11-16-15,6-5-118 16,-3-21-11-1</inkml:trace>
  <inkml:trace contextRef="#ctx0" brushRef="#br0" timeOffset="77">10518 16000 112 0,'-3'-2'44'0,"3"2"-24"0,0 0-15 15,0 0 13-15,0 0-4 16,0 0 2-16,0 0 6 16,0 0 6-16,0 0-15 15,0 0 4-15,3 0 1 0,3 0-6 16,0 0-2-16,0 0-5 15,0 0-2-15,0 0 1 16,3-3 0-16,-3 3 0 16,3-3 0-16,3 3-5 15,3 0 1-15,-1 0 0 0,1 0 0 16,3 0 0-16,0 0 0 16,6 0 2-16,0 0 1 15,2 0-1-15,1 0-2 16,0 0 3-16,0 0 0 15,3 3-1-15,-4 0-2 16,1-1 1-16,0 1 1 16,0 0-1-16,3-1 2 15,-1-2-2-15,-2 0 2 16,0-2-2-16,3-1 2 16,2 0 0-16,1 1 1 0,-3-1-2 15,0 3 1-15,5-3 0 16,-2 3 1-16,0 0-2 15,-3 3 1-15,-1 0-4 16,-2-1-2-16,6-2 4 16,0 0 3-16,-1 3-1 15,4-3-2-15,3 0 2 16,3 0 0-16,-1 3 1 16,1-3 0-16,-3 2-2 15,-1 1 1-15,1 0 0 16,3-3 1-16,-4 0 2 15,4 0 1-15,3 0-3 16,2 0-1-16,-2 2 1 16,0 1 0-16,-4 0-2 15,-2-1 1-15,-3 1 0 16,-4 0 1-16,1-3-2 0,-3 0 1 16,0 0-2-16,-7-3-1 15,1 0 1-15,-6 1-1 16,-3-1-20-16,0 0-7 15,0 3-105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9:31.4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13030 10959 1112 0,'0'0'49'0,"0"0"11"0,0 0-48 0,0 0-12 0,0 0 0 0,0 0 0 15,0 0 70-15,0 0 12 0,0 0 2 0,0 0 1 16,0 0-51-16,0 0-10 0,0 0-3 0,0 0 0 16,0 0 1-16,0 0 0 0,0 0 0 0,0 0 0 15,0 0 22-15,0 0 5 0,0 0 1 0,0 0 0 16,0 0-8-16,0 0-2 0,0 0 0 0,0 0 0 15,0 0-22-15,0 0-5 0,0 0-1 0,0 0 0 16,0 8-12-16,0-8 0 0,0 0 8 0,-6 8-8 16,3 0 0-16,-3 2 0 0,0-2 0 0,-2-2-10 15,2 2 10-15,0 0 0 0,-3-1 0 0,0 1 0 16,0 3 0-16,0-3 0 0,0 0 0 16,-3 0 0-16,3 0 0 0,-3 0 0 0,0 0 9 15,0 0-9-15,3 2 11 0,-2-2-11 16,-1 0 10-16,0 0-10 0,0 0 18 0,0-3-2 0,0 3-1 0,0-3 0 0,-3 3-5 0,3 0-1 15,0 0 0-15,-2-2 0 0,2 1-1 0,0-1 0 16,-3 2 0-16,3-3 0 0,0 3-8 16,0-3 8-16,-3 1-8 0,0-1 8 0,3 0 0 15,1 0 0-15,-4-2 0 0,3 2 0 16,0 3 6-16,0-2 1 0,-3 1 0 16,3-1 0-16,0 2 1 0,0 0 1 0,0-3 0 15,1 3 0-15,-1-3-6 0,0 3-2 16,0 0 0-16,0 0 0 0,0 0-9 0,0-3 8 15,0 3-8-15,0-3 8 16,0 3-8-16,0-2 0 0,-2 2 0 0,2-3 0 0,0 0 0 16,0-2 0-16,-3 2 0 0,3 0 8 15,0-2-8-15,0 2 0 0,0 1 0 16,0-4 0-16,1 4 0 16,-1-4 0-16,3 1 0 0,-3 2 0 0,0 0 0 0,0-2 0 15,3 2 0-15,-3 1 0 16,0-4 0-16,0 1 0 0,0 0 0 0,1-1 0 15,2 1 0-15,-3 0 0 0,3-3 0 0,-3 2 0 16,3 1 0-16,-3 0 0 0,-3-3 0 16,3 2 0-16,3 1 0 0,-6-1 0 0,4 1 0 15,-4 0 0-15,3-1 0 0,-6 1 0 16,3 2 0-16,0 1 0 0,-3-1 0 16,0 0 0-16,1 0 0 0,-4 1 0 0,3 2 0 15,0-3 0-15,3 3 0 0,-3-3 0 0,-3 3 0 16,4 0 0-16,2 0 0 0,-3 0 0 15,3-3 0-15,-3 3 0 0,3 0 0 16,0 0 0-16,0-3 0 0,1 3 0 16,-1-2 0-16,0 2 0 0,3 2 0 15,-3-2 0-15,3 0 0 0,-3 0 0 16,0 0 0-16,3-3 0 0,0 0 0 16,1 3 0-16,-4 0 0 0,0 0 0 0,3 0 0 15,-3-2 0-15,3 1 0 0,0 1 0 0,-3-2 0 16,0 2 0-16,4-3 0 0,-1 3 0 15,-3-3 0-15,6 0 0 0,0 1 0 16,0-1 8-16,-3-2-8 0,3 2 0 0,0 0 0 16,0-2 8-16,0 2-8 0,0-2 0 0,0-1 0 15,1 1 0-15,2 0 0 0,0-1 0 0,-3-2 0 16,3 3 0-16,0 0 0 0,0-3-11 16,-3 0-2-16,6 2-1 0,3-2 0 0,0 0 0 15,-3 0 2-15,3 0 1 0,-6-2 0 16,6 2 0-16,0 0-5 0,0-6 0 0,-3 1-1 15,3-3 0-15,0 0-18 0,3 3-3 16,0-3-1-16,0 3 0 0,3-6-33 0,3 3-6 16,-3 0-2-16,0 0 0 0,3-2-16 15,0-1-3-15,3 3-1 0,-1-2 0 16,-5-1-17-16,3 0-4 0,12-10-1 16,-6 8 0-16</inkml:trace>
  <inkml:trace contextRef="#ctx0" brushRef="#br0" timeOffset="209.997">11360 11589 813 0,'0'0'36'0,"0"0"8"0,0 0-36 0,0 0-8 0,0 0 0 0,0 0 0 0,0 0 116 0,0 0 22 0,0 0 4 0,0 0 1 0,0 0-54 0,-6 0-10 0,-2 2-3 0,-1-2 0 0,3 6-28 0,-3-4-5 0,3 4-2 0,-3-1 0 0,-6 3-19 0,0 0-4 0,-3 2-1 0,0-2 0 0,0 6 3 0,1-4 0 0,-4 3 0 0,3 1 0 0,-3 1 0 0,3 1 0 0,0-2 0 0,1 1 0 0,-1 4-20 0,0-6 8 15,-3 3-8-15,3 0 0 0,0-3 8 0,3-2-8 0,3-1 0 0,4 1 0 0,-1 0 0 0,0-4 0 16,6 1 0-16,0-2 0 0,3-6 0 0,3 8 0 16,3-6 0-16,3 4 0 0,0-4 0 0,2 1 10 15,1-3-10-15,3 0 8 0,3 0 3 0,0 0 0 16,-3-3 0-16,6 1 0 0,-3-1-1 16,2 3 0-16,-2 0 0 0,3-3 0 0,0 3 1 15,-3 0 0-15,0 0 0 0,-4 0 0 16,1-2-3-16,-3 2 0 0,0 0 0 0,0 0 0 15,-3 0-8-15,3 0 0 0,-3 0 0 0,0 0 0 16,-3 0-95-16,0 0-21 16,0 0-4-16,-6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9:50.8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15641 7263 115 0,'0'0'10'0,"0"0"-10"0,-6-3 0 0,0 1 0 16,0-4 155-16,0 4 29 0,3-4 5 0,-3 4 2 15,0-6-102-15,0 2-20 0,-3-2-4 0,6 3-1 16,-3-3-25-16,0 0-6 0,-3 3-1 0,0 0 0 0,3-1-9 0,-2 1-3 16,-1 0 0-16,-3 0 0 0,0-3 10 0,0 5 2 15,-3 3 0-15,0-3 0 0,0 3-18 16,-3 0-3-16,3 3-1 0,1 0 0 0,-4 5-10 0,0 0 10 16,0 2-10-16,3 3 10 0,3 3-10 15,0 3 0-15,0 5 0 0,3 2 0 16,1 6 0-16,-1 2 0 0,0 3-9 15,0 0 9-15,6 3 0 0,-3 2 0 16,0-2-8-16,6 0 8 0,0-1-36 0,0-2-4 16,6 0-1-16,0-8 0 0,6 1-44 0,3-7-9 0,2-7-2 15,7 0 0-15,0-8 16 0,9-5 4 0,0-3 0 16,5-8 0-16,-2-3 86 0,3-7 18 0,2-6 3 0,1-3 1 0,-3-2 44 0,-4-2 8 0,4 1 3 0,-9-1 0 16,0 2 21-16,-10 0 4 15,-2-1 0-15,-3 1 1 0,0 0-36 0,-6 0-7 16,-6 0-2-16,-6 0 0 0,0 2-18 0,-3-2-4 0,-3 0-1 0,-3 3 0 15,-6-6-28-15,1 6-5 0,-4-4-2 0,0 4 0 16,-3 0-10-16,3 2-9 0,-3 3 9 16,7 2-13-1,-4 6-35-15,3 2-6 0,0 6-2 16,0 5 0-16</inkml:trace>
  <inkml:trace contextRef="#ctx0" brushRef="#br0" timeOffset="1510.006">15480 7879 403 0,'0'0'36'0,"0"0"-36"0,0 0 0 0,0 0 0 0,0-2 32 0,0 2 0 15,0 0 0-15,3-6 0 0,0 1-7 0,-3 5-1 16,0 0-1-16,0 0 0 0,0-8 17 0,0 8 3 15,0 0 1-15,0 0 0 0,0 0 8 0,0 0 3 16,0 0 0-16,0 0 0 0,0 0-11 0,0 0-3 16,0 0 0-16,0 0 0 0,-3 8-41 0,0-3 0 15,0 3 0-15,3-2 0 0,0 2 0 16,3-1 0-16,-3 1 0 0,0 0 0 0,6 0 0 0,0 0 0 16,-3 3 10-16,3-3-10 0,0 2 12 0,3-2-12 15,-3 5 12-15,3 1-12 0,-3-1 16 16,2 0-3-16,-2 3-1 0,3 3 0 15,-3-1 7-15,0 3 1 0,0-2 0 16,0 5 0-16,-3-1-12 0,3 4-8 0,0-1 12 16,-3 1-12-16,3-1 0 0,-3-2 0 0,3 0 0 15,-3 2 0-15,3 1 0 0,-3-1 0 16,0-2 0-16,3 3 0 0,0-4 0 16,-3 4 0-16,3 2 0 0,0-3 0 0,0 1 0 15,-3-1 0-15,2 1 0 0,-2-1 0 16,3 3 0-16,0-2 0 0,0 2 0 15,0 0 0-15,-3-3 0 0,3 4 0 16,3 1 0-16,-3 1 0 0,-3 0 0 16,3 0 0-16,-3-1 0 0,3 1 0 0,-3 0-9 15,0-3-3-15,0 3 0 0,0-1 0 16,0-2 12-16,0-2 0 0,3-3 0 16,-3 2 0-16,3-2 0 0,0 0 0 15,0-3 8-15,0 3-8 0,-4-3 0 16,4 3 0-16,0 0-10 0,-3-1 10 15,3 1 0-15,-3 3 9 0,0-1 1 16,0 1 0-16,3-1-10 0,-3 1 0 0,-3-1 0 16,3 0 0-16,-3 1 0 0,3 2 0 0,-6-3 0 15,6 1 0-15,0 5 0 0,0-3 0 16,-6 0 0-16,3 3 0 0,3-1 21 0,0-2 3 16,-3 3 0-16,0-3 0 0,0 3-3 0,3-3 0 15,-6 0 0-15,3 0 0 0,0-2 0 0,3-3 0 16,0-1 0-16,-3-1 0 0,0-4 0 15,3 1 0-15,0-6 0 0,3 0 0 0,-3-2-21 16,0-1 0-16,0-4 0 0,0-1 0 0,-3-5-26 16,6 5-6-16,-6-5-2 0,0 0 0 15,0 0-32-15,6 8-6 0,-6-8-2 16,0 0 0-16,0 0 9 0,3 5 1 16,-3 1 1-16,0-6-245 0,0 0-50 0</inkml:trace>
  <inkml:trace contextRef="#ctx0" brushRef="#br0" timeOffset="1811.006">15673 10104 115 0,'0'0'10'0,"0"0"-10"0,0 0 0 0,0 0 0 0,0 0 184 0,0 0 36 15,3 8 6-15,0 3 2 0,0 0-160 0,3-1-31 16,0 6-6-16,3 3-2 0,-3-1-18 0,3 3-11 15,-3-2 12-15,0 2-12 0,3 0 16 0,0-5-3 16,3 2-1-16,-3-2 0 0,0-2 24 0,0-4 5 16,-1-5 1-16,1 1 0 0,0-1 11 0,0-5 3 15,3-3 0-15,-3-2 0 0,0-3-7 0,0 0-1 16,0-5 0-16,3 0 0 0,0 0 4 0,0-6 0 16,0 3 0-16,2-2 0 0,-2-1-13 15,0 3-3-15,-3-5 0 0,0 3 0 0,0-4-24 16,0 1-12-16,-3 0 10 0,0-3-10 15,0-2-107-15,3 2-27 16</inkml:trace>
  <inkml:trace contextRef="#ctx0" brushRef="#br0" timeOffset="3016.995">15673 10829 1465 0,'0'0'32'0,"0"0"6"0,0 0 2 0,-5 6 2 0,-1-1-34 0,0 3-8 0,0 0 0 0,0 0 0 0,-3 2 0 0,3 1 0 16,-3 2 0-16,3 0-11 0,-3 1 11 0,0-1 0 15,-3 0 0-15,0 3 0 0,3-3 0 0,-3 0 0 16,-2 1 0-16,-1-1 0 0,0-3 0 0,0 4 0 16,-6-4 0-16,3 1 0 0,-3-1 20 0,3-2 7 15,-2 0 1-15,-1 3 0 0,0-3-4 0,0 0 0 16,0 0 0-16,0 0 0 0,-2-3-13 0,2 0-3 15,0 1-8-15,0-4 12 0,0 6 0 0,-2-5-1 16,-1-1 0-16,3 4 0 0,0-4 11 0,-3 1 2 16,0 0 1-16,-2-1 0 0,2 1-17 15,0-3-8-15,0 0 8 0,-3 0-8 16,1 0 0-16,-1 0 0 0,3-3 8 16,-3 3-8-16,0 0 0 0,1 0 0 15,-4 0 0-15,3 0 0 0,-3 3 0 0,1-3 12 16,-4 0-12-16,3 0 12 0,-3 0-12 15,1 0 12-15,-4 0-12 16,3 0 12-16,0 3-4 0,1-3-8 16,-1 2 12-16,-3 1-4 0,0 2-8 15,1-2 0-15,-4-1 0 0,3 1 0 0,-2 2 0 16,2-2 10-16,-3 2-10 0,0-2 10 0,4 2-10 0,-1-2-9 0,0 0 9 0,1 2-13 16,-4-2 13-16,3 2 0 0,3 0 0 0,-5-2 0 0,-1 2 0 0,3 3 0 0,-2-3 11 0,2 1-3 0,0 1-8 0,0 1-10 0,1 0 10 0,-1 3-13 0,3-3 13 15,-5 0 0-15,2 0 0 0,-3 0 0 0,1 0 0 0,-1-3-11 16,3 3 11-16,-3-3-10 0,1 3 1 0,2 0 0 15,0 0 0-15,1 0 0 0,-1 0-3 0,0-3 0 16,3 3 0-16,1 0 0 0,-7 0 12 0,6 0 8 16,0 0-8-16,-2 2 11 0,2-2-11 0,0 0-17 15,1-2 4-15,2 4 1 0,0-2 12 0,0 3 0 16,0-1 0-16,4 1 0 0,-1-1 0 0,0 4 0 16,0-1 0-16,-2 0 0 15,2 0 0-15,0 3 0 0,-3-3 0 16,3 1 0-16,4-1 0 0,-1 0 0 15,0 0 0-15,3-2 0 16,-3 0 0-16,3-6 0 0,4 3 0 16,-1-3 0-16,3 3-8 0,0-3 8 15,3-2-13-15,3-3 5 16,0 0-20-16,3 0-3 16,-3-3-1-16,6 3 0 0,0-5-133 15,-3 2-27-15</inkml:trace>
  <inkml:trace contextRef="#ctx0" brushRef="#br0" timeOffset="3295.998">12099 11517 1134 0,'0'0'50'0,"-3"3"10"0,3-3-48 16,-6 3-12-16,0-1 0 0,6-2 0 0,0 0 41 0,-6 6 6 0,0 1 1 0,0 4 0 0,3 0-39 0,-3 2-9 15,-3 0 0-15,3 3 0 16,-3 0-24-16,-3 2-6 0,3 4-2 0,-3-4 0 0,0 3 16 0,1-5 4 16,2 3 0-16,-3-3 0 0,3-3 22 0,0 0 5 15,3 0 1-15,3-2 0 0,0-3 17 0,3 0 4 16,3-3 1-16,6 0 0 0,3 1 0 0,3-6 0 16,5 0 0-16,4-6 0 0,9 1-11 15,0-3-3-15,3 0 0 0,2-3-476 16,10 6-96-16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8:28.2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1241 10 140 0,'3'-8'52'0,"0"8"-28"0,0-2-11 15,-3 2 17-15,0 0 9 16,0 0 8-16,-3 8-14 16,-6 8-5-16,-6 15-16 15,-6 22 6-15,-9 16 2 0,-11 21-2 16,-13 21 0-16,-6 3-2 16,-2 8 0-16,2-11-2 15,7-8-1-15,11-16-7 16,9-13-2-16,7-18-9 15,5-14-4-15,9-15-125 16,-6-17-11 0</inkml:trace>
  <inkml:trace contextRef="#ctx0" brushRef="#br0" timeOffset="1">1455 246 164 0,'0'-8'63'0,"0"13"-34"0,0-5-23 15,0 0 15-15,0 0-2 16,3 5 3-16,3 3-3 16,0 6 0-16,0-1-10 15,3 5-5-15,0-2-1 0,-3 5-2 16,0-2-1-16,0-1 1 15,-3-2 1-15,0 0-30 16,-1-3-13-16,1-2-56 16</inkml:trace>
  <inkml:trace contextRef="#ctx0" brushRef="#br0" timeOffset="2">1604 254 216 0,'-6'-3'82'0,"6"3"-44"0,3 3-51 0,-3-3 12 16,3 5 6-16,3 3 8 15,0 0-4-15,3 3-2 16,0-1-4-16,2 3-3 0,1 3 3 0,3-3-18 16,-6 6-6-16,0-1-74 15</inkml:trace>
  <inkml:trace contextRef="#ctx0" brushRef="#br0" timeOffset="3">1934 365 200 0,'-3'-3'77'0,"6"3"-42"0,0 11-26 0,-3-6 19 16,0 6-8-16,3 7-1 15,0 14-5-15,0 16 1 16,0 10-8-16,-3 3 2 0,0-3 2 16,0 0-2-16,0-2 0 15,0-6-5-15,0-8-1 16,0-10-3-16,0-8-3 15,3-8-36-15,0-8-14 16,0-11-63 0</inkml:trace>
  <inkml:trace contextRef="#ctx0" brushRef="#br0" timeOffset="4">1919 362 204 0,'-9'-8'77'0,"9"3"-42"0,0 2-26 16,0 3 22-16,6-2-8 15,3-4 1-15,6 1-13 16,9 0-7-16,3 0-2 15,6 2 0-15,5 8 3 0,1 0-4 16,-3 9-1-16,-7 2 4 16,-8 5 2-16,-9 5 6 0,-9 6 5 15,-12 2 0-15,-9 6-1 16,-5-3-6 0,-4-5-4-16,-3-6-1 0,0-5-1 15,0-2-5-15,7-6 1 16,2-2-11-16,6-3-3 15,12 0-72 1,15 0-31 0,6 0-33-16,8-3 63 15</inkml:trace>
  <inkml:trace contextRef="#ctx0" brushRef="#br0" timeOffset="5">2396 688 200 0,'-12'-3'77'16,"6"0"-42"-16,-6 3-21 0,6 0 20 0,-6 0-4 15,-3 6 2-15,-6 2-14 16,0 5-5-16,1 3-8 16,-1 8-4-16,3 2 0 0,3 3-6 15,6 0 1-15,6-2 2 16,6-4 1-16,6-4 1 15,6-6 0-15,3-7 0 16,0-6 2-16,-1-6-3 16,1-2 0-16,-3-10-1 0,-3-1 0 15,-3 1 2 1,-3-3 0-16,-3-1 0 0,0 7 0 16,-3-1 0-16,0 5 0 15,0 3 2-15,0 5 1 16,0 9-6-16,3 4 0 15,3 9 3-15,3-1 4 16,0 1 1-16,0 2 2 16,6 0-4-16,-1-2-2 15,4-3-5-15,3-6-2 16,-6-2-44-16,3-5-16 16,0-3-44-1</inkml:trace>
  <inkml:trace contextRef="#ctx0" brushRef="#br0" timeOffset="6">2643 696 160 0,'3'0'60'0,"0"-3"-32"0,0 0-15 0,-3 3 17 15,3 0-2-15,-3-2 1 16,0 2 1-16,-3 0 4 15,0 0-19-15,-3 0 3 0,-3 2 2 16,-3 4-2-16,0-1 1 16,-3 3-10-16,3 2-5 15,3 1-6-15,3 0-1 16,3 2-3-16,3 3 1 16,6 2 1-16,6 1 2 0,0-1-1 15,0-2 1 1,0 3 2-16,-3-3 0 0,-3-1 4 15,-6-1 5 1,-6-1 1-16,-3-3 2 0,-3-2-2 16,0-2-1-16,-3-4-16 15,3-2-8-15,0-2-34 16,6-1-16-16,3-2-61 16,6-1-29-1,3 1 79-15</inkml:trace>
  <inkml:trace contextRef="#ctx0" brushRef="#br0" timeOffset="7">2851 701 220 0,'-3'-5'82'0,"3"2"-44"0,-3 3-29 0,0 0 22 15,0 0-4-15,-3 3 4 16,-3 2-8-16,0 3-4 15,0 0-11-15,-3 0-5 0,6 2-2 16,4 1-8-16,2-1-3 16,5 4 3-16,4 4 4 15,3-2 4-15,0 0 4 16,0 0 4-16,-3 0 2 16,-6 0 3-16,-3-3 4 15,-3 0 1-15,-6 0 1 16,-3-2-9-16,-6-3-4 0,-5-3-4 15,2 0-3-15,3-2-17 16,3-3-6-16,3 0-42 16,6 0-18-16,9-3-47 15</inkml:trace>
  <inkml:trace contextRef="#ctx0" brushRef="#br0" timeOffset="8">2991 754 260 0,'-6'0'96'0,"9"0"-52"0,3-3-43 0,-3 3 19 15,6 0-7-15,3-2 2 16,3-1-8-16,2 0-2 15,1 1-3-15,0-1-19 0,9-2-9 16,-3 2-59 0,0 0-64-16,-7 1 42 15</inkml:trace>
  <inkml:trace contextRef="#ctx0" brushRef="#br0" timeOffset="9">3280 402 232 0,'-6'-3'88'0,"6"9"-48"0,0-1-45 16,3-2 17-16,-3 2 2 15,0 5 3-15,0 14 0 16,0 8 0-16,0 13-9 16,0 0 8-16,-3 5 4 0,0-2-6 15,3-6-3-15,-3-5-6 0,3-8-4 16,0-2 0 0,0-9 1-16,-3-2-1 0,3-5 2 15,-3-3-2-15,3-3 2 16,0-5-7-16,0-5 1 15,0-9-1-15,0-4-1 16,3-3-3-16,3-3-2 16,6 0 2-16,0-2 3 15,5-1 0-15,4 6 4 16,-3 13 0-16,3 11 1 16,0 2 0-16,0 8 2 15,-1 6 8-15,-2 5 3 16,-3-1 9-16,-6 1 4 15,-9 0-3-15,-3 0-2 0,-6-3-5 16,-6-2-2-16,-6-4-11 16,1-4-3-16,-4-3-23 15,0-5-8-15,0-6-22 16,3 0-6-16,6-2-18 16,4-6-4-16,5-4-20 15</inkml:trace>
  <inkml:trace contextRef="#ctx0" brushRef="#br0" timeOffset="10">3503 696 264 0,'12'13'101'0,"0"0"-54"0,6 14-42 0,-10-17 24 15,1 6-7-15,0 5 1 16,0-2-10-16,3-3-5 15,6-3-5-15,-3 0-5 0,0-2-1 16,0-6-27-16,0-2-10 16,2-9-35-16,4-4-15 15,0-6-10 1</inkml:trace>
  <inkml:trace contextRef="#ctx0" brushRef="#br0" timeOffset="11">3860 656 252 0,'-21'26'93'0,"15"-7"-50"0,-18 21-33 0,16-17 23 0,-7 9 10 16,0 8 11-16,0 5-18 15,0 2-6-15,0 1-18 16,0-6-10-16,6-7-2 0,0-3-7 16,3-9-3-16,0-4-30 15,6-9-79 1,3-4-1-16,0-9 1 15</inkml:trace>
  <inkml:trace contextRef="#ctx0" brushRef="#br0" timeOffset="12">4012 746 284 0,'0'5'107'0,"3"-7"-58"0,3 4-48 0,3 1 21 16,0-3 6-16,3 0 6 15,8 0-8-15,1 0-4 16,3-3-12-16,0 1-6 0,0-1-1 15,-3-2-20-15,-4-3-6 0,7 2-133 16</inkml:trace>
  <inkml:trace contextRef="#ctx0" brushRef="#br0" timeOffset="13">4354 701 128 0,'-6'-11'49'0,"3"9"-26"0,3-6-5 0,0 0 20 16</inkml:trace>
  <inkml:trace contextRef="#ctx0" brushRef="#br0" timeOffset="14">4348 669 315 0,'6'8'36'15,"3"5"-18"-15,3 6-1 0,6 7 2 16,0 3-8-16,0 1-3 15,-1-4 3-15,-2-2 3 16,-3-6-1-16,-3-2 0 0,0-3 1 16,-3-5 2-16,0-2-3 15,0-4 2-15,3-7 1 16,-3-3-1-16,0-8-3 16,0-2-2-16,3-1-6 15,-9-2-1-15,6 0-1 16,0-3-2-16,0 3-2 15,-1-3 1-15,1 5-8 16,0 4-4-16,3 1-13 16,3-4-4-16,0-1-24 15,3 6-10-15,0 0-41 16,6 5-38 0,-3 11 56-16</inkml:trace>
  <inkml:trace contextRef="#ctx0" brushRef="#br0" timeOffset="15">4878 743 220 0,'-6'-8'85'0,"3"8"-46"0,0-8-35 0,0 6 19 16,-3-1 9-16,-3 0 9 15,-3-2-8-15,-5 2-4 16,-7 3-17-16,3 6-8 0,0 7-2 15,0 6-11-15,3 7-2 16,3 3 4-16,7 3 1 16,5 0 1-16,3-3 4 15,11-5-2-15,4-6 1 0,3-5 4 16,0-5 3-16,3-10 0 16,0-12 0-16,3 1-6 15,-4-5-1-15,-2-6 1 16,-6-3 2-16,-3 1 0 15,-3-3 2-15,-3 2-2 16,0-2 2-16,-3 8-2 16,0 5 2-16,0 16 0 15,0 11-4 1,3 13-1-16,0 2 1 0,3 3 0 16,3 0-2-1,0-2 2-15,0-4-6 0,0-1 0 16,5-9-30-1,4-5-11-15,-3-8-48 16,3-3-47-16,0-5 49 16</inkml:trace>
  <inkml:trace contextRef="#ctx0" brushRef="#br0" timeOffset="16">5009 270 220 0,'-15'2'82'0,"15"-2"-44"0,3 11-51 0,3 2 9 15,0 11 13-15,-6 10 8 0,6 14 11 16,-3 15 8-16,3 6-19 16,0-3-5-16,3-5-1 0,0-5-7 15,0-9 0-15,3-7-13 16,-4-8-4-16,4-8-47 15,0-8-20-15,-3-6-23 16</inkml:trace>
  <inkml:trace contextRef="#ctx0" brushRef="#br0" timeOffset="17">5182 717 216 0,'-18'8'82'0,"21"5"-44"0,-3 8-47 16,0-5 14-16,6 5 21 0,0-2 12 16,3 2-1-16,3-3-2 15,-1-2-19-15,1-5-6 0,3-3 1 16,3-6-7-16,3-4 0 16,3-9-11-16,-3-7-3 15,-1-4-13-15,-5-1-5 16,-3-4 12-16,-3-2 7 15,-3 3 10-15,-3-1 7 16,0 14 11-16,-3 2 6 16,-3 22-5-1,0 7-8-15,3 9-3 0,0-1-1 16,3 1 2-16,3-3-1 16,0-1 0-16,0-4-12 15,6-3-3-15,3-6-30 16,0-2-14-16,2-5-62 15,1-3-53 1,0-8 61-16</inkml:trace>
  <inkml:trace contextRef="#ctx0" brushRef="#br0" timeOffset="18">5572 719 288 0,'3'0'110'0,"3"6"-60"0,2 4-52 0,1-4 20 15,3-1 9 1,0 0 7-16,3-2-9 0,3-3-4 16,0-3-12-16,0 1-6 0,0-4 0 15,-4-2-4-15,1 0 0 16,-6 0 1-16,-6-15-5 16,-6 1-1-1,-3 1-8-15,-3 5-2 16,-14 6 4-16,-1 5 3 15,0 7 5-15,0 11 2 16,3 6-3-16,3 5 1 16,-2 0 6-16,8 5 6 15,3 0 7-15,6 0 5 16,6 0-1-16,6 0-2 0,8-2-7 16,10-6-2-1,0-5-13-15,6-8-6 0,3-8-37 16,5-6-14-16,7-2-87 15</inkml:trace>
  <inkml:trace contextRef="#ctx0" brushRef="#br0" timeOffset="19">5985 137 164 0,'0'0'63'0,"3"3"-34"0,-3-3-19 0,0 0 20 16</inkml:trace>
  <inkml:trace contextRef="#ctx0" brushRef="#br0" timeOffset="20">5988 156 347 0,'0'18'40'0,"-3"4"-21"15,0-1-6-15,0 3-6 0,-3-1 1 16,0 4 0-16,1-6-7 15,-1-3 0-15,-3-4-6 16,3-4 1-16,6-4-91 16</inkml:trace>
  <inkml:trace contextRef="#ctx0" brushRef="#br0" timeOffset="21">6182 124 220 0,'-3'5'82'0,"0"3"-44"0,-3 19-33 0,3-9 17 15,0 1 3-15,0 2 7 16,-6 0-11-16,0-2-4 15,3-3-10-15,0-1-7 0,3-1-3 16,0-4-40-16,3-2-17 16</inkml:trace>
  <inkml:trace contextRef="#ctx0" brushRef="#br0" timeOffset="22">2788 6347 164 0,'3'-5'63'0,"-3"5"-34"0,0 2-12 0,0-2 31 16,-3 14-14 0,-8 10-6-16,-7 10-6 15,-6 19-12-15,-9 5 11 0,-8 19 6 16,-10 10 5-16,-3 6 4 0,7-6-5 15,2-5 1 1,0-13-14-16,13-11-3 0,2-8-9 16,6-5-4-16,3-8-15 15,3-18-59 1,6-6-12-16</inkml:trace>
  <inkml:trace contextRef="#ctx0" brushRef="#br0" timeOffset="23">3122 6583 208 0,'-3'-3'79'0,"6"3"-42"0,-3 3-32 0,0-3 17 16,0 0-6-16,6 2 3 15,0 6-6-15,3 0 0 16,6 0-8-16,-1 3-3 0,1-1 1 16,-3 3-2-16,0 1 2 15,0-1-2-15,-3 0-1 16,3-2 1-16,-6-3 1 0,0 0-52 16,0-3-23-16,0 0-32 15</inkml:trace>
  <inkml:trace contextRef="#ctx0" brushRef="#br0" timeOffset="24">3259 6551 228 0,'-9'-3'85'0,"9"6"-46"0,0-1-41 0,0-2 14 15,0 0-4-15,3 6 2 16,3 2 4-16,0 5 1 15,3 0-8-15,0 0-4 16,0 1-2-16,-1-1-1 0,4 0 0 16,3 0-38-16,-3 1-16 15,0-1-50 1</inkml:trace>
  <inkml:trace contextRef="#ctx0" brushRef="#br0" timeOffset="25">3545 6678 148 0,'0'-5'57'0,"0"7"-30"0,3-2-18 0,-3 0 16 15,0 0-10-15,2 8-1 16,1 8 7-16,0 8 6 16,0 18-14-16,0 6 2 0,-3-1 1 15,0 6-4-15,0-5 1 16,0-8-6-16,0-6 1 15,0-5-5-15,0-5 0 16,0-6-3-16,0-4-3 16,0-4-36-16,0-2-16 15,0-8-34-15,0 0-32 16,0-10 47-16</inkml:trace>
  <inkml:trace contextRef="#ctx0" brushRef="#br0" timeOffset="26">3553 6662 212 0,'-5'-8'82'0,"5"5"-44"0,0-7-25 15,0 7 22-15,2 1-12 16,4-1-3-16,0-5-11 16,6 0-6-16,9 3-2 0,0-1-4 15,3 6 2-15,3 6-1 0,-4 2 0 16,1 0 2-16,3 5 0 16,-6 0 0-16,-6 6 2 15,-3 2-1-15,-12 0 2 16,-6 0 9-16,-3 0 4 15,-6 0-5-15,-3-2-2 16,-3-6-5-16,-6 0-1 16,4-2-3-16,2-3-1 15,3-3-19-15,6-7-7 16,3-1-32-16</inkml:trace>
  <inkml:trace contextRef="#ctx0" brushRef="#br0" timeOffset="27">3943 6953 116 0,'-6'-8'44'0,"3"3"-24"0,0-1-2 15,1 4 20-15,-1-1 7 16,-3 1 6-16,0-1-17 0,-6 0-6 16,-9 3-16-16,3 3-5 0,0 5-3 15,-3 2-2-15,3 6-2 16,1 0 1-16,5 5 1 16,0 6-3-16,6-3 0 15,3-3 1-15,9-3 0 16,3-4 0-16,6-4 0 15,5-5-5-15,1-5-1 16,0-8-6-16,0-7-3 16,-3-1 4-16,-3 0 2 15,-3-3 5-15,-3 3 4 16,-3 1 3-16,-4-1 3 16,-2 5 8-16,0 3 3 15,-2 3-4-15,-1 2-3 16,0 9-8-16,0 4-3 15,3 1-9-15,3 7-2 0,3 3 16 16,2-2 6-16,4-1-4 16,0-2-3-16,0-2-7 15,0-4 0-15,0-2-47 16,6-3-18-16,0 1-31 16</inkml:trace>
  <inkml:trace contextRef="#ctx0" brushRef="#br0" timeOffset="28">4193 6882 160 0,'3'-22'60'0,"0"22"-32"0,-3-2-17 15,0 2 18-15,0-6-4 16,0 6 0-16,0 0 4 15,0-5 4-15,-3 8-18 16,-3-3-4-16,1 2-3 0,-4 1 9 16,0 0 4-16,-6 7-3 15,3 1 0-15,-3-3-10 16,3 0-3-16,3 0-3 16,0 0-2-16,9 5-2 15,9-3-3-15,3 4 0 16,3 2 1-16,0-1-1 15,0 4 1-15,-3-3 3 16,0 2 2-16,-4-2 2 16,-2-3 5-16,-3 1 3 15,-6-4 0-15,-3-2 1 16,-2 0-6-16,-4-3-4 16,-6-2-6-16,0 2 0 15,0-2-27-15,3-3-9 16,3 0-37-16,3 3-14 0,3-1-16 15</inkml:trace>
  <inkml:trace contextRef="#ctx0" brushRef="#br0" timeOffset="29">4363 6916 164 0,'0'0'63'0,"0"0"-34"0,0 5-8 0,0-5 22 15,-3 0 5-15,0 0 6 16,0 3-10-16,-3-3-2 15,-3 0-24-15,0 3-6 0,-6-3-4 16,4 2-7-16,2-2 0 16,0 3-3-16,3-1 0 15,0-2 0-15,3 6 0 16,9 2-3-16,0-3 1 16,6 3-3-16,3 3 2 15,-1-1 3-15,-2 9 3 16,0 2 0-16,-3-5-1 15,-3 0 5-15,-3-3 4 0,-6 0 1 16,-3 0 2 0,0-2-4-16,-6-1-3 0,-6-2-2 15,1-2 0-15,-1-1-15 16,3-2-7-16,3-1-26 16,3-2-11-16,3 0-54 15,3 3-51 1,3-3 61-16</inkml:trace>
  <inkml:trace contextRef="#ctx0" brushRef="#br0" timeOffset="30">4554 6979 288 0,'-12'-2'110'0,"27"-1"-60"0,-9 3-52 0,-3 0 20 16,2 0-11-16,4-2-2 0,3-1-5 16,3 0 0-16,0 1 0 15,0-1-27-15,0 0-9 0,6 3-42 16,-3-2-17-16,-1 2 3 16</inkml:trace>
  <inkml:trace contextRef="#ctx0" brushRef="#br0" timeOffset="31">4860 6643 192 0,'0'11'74'0,"3"-8"-40"0,0 5-35 0,-3 2 12 16,0 11 8-16,0 8 7 15,0 14 7-15,0-1 2 16,0 0-19-16,0-4-5 0,0 6-3 16,0-6 0-16,0-9 2 15,0-6-5-15,0-4-1 16,0-3 0-16,0-6 0 15,0-2-2-15,0-8 1 16,0-2-9-16,0-9-1 16,0-2-1-16,0-3 0 15,0 0-4-15,0-2 0 0,3 2 1 16,3-5 2-16,3 2 6 16,0-2 3-16,3 0-1 15,0 13 0-15,6 3 1 16,2 7 2-16,4 3 3 15,-3 6 4-15,0 5 7 16,-3 0 4-16,-6 0 1 16,-3 0 2-16,-3 5-2 15,-6 0 2-15,-6 0-9 16,-9 0-3-16,-3-5-6 16,-3 0-4-16,0-5-11 15,0-4-4-15,-2-1-20 0,2-1-7 16,3-2-12-16,3-3-5 15,6 0-114 1,6-21 55 0</inkml:trace>
  <inkml:trace contextRef="#ctx0" brushRef="#br0" timeOffset="32">5072 6913 248 0,'0'3'93'0,"5"5"-50"0,7 2-48 0,-6-2 15 16,0 6 7-16,3 2 6 16,0-1-5-16,0 4 0 0,0 2-11 15,3-2-2-15,0-4-1 0,-3-1-7 16,9-4-40 0,-1-2-12-16,1-10-37 15,0-1-40 1,0-10 42-16</inkml:trace>
  <inkml:trace contextRef="#ctx0" brushRef="#br0" timeOffset="33">5336 6958 228 0,'-8'8'88'0,"2"3"-48"0,-6 10-31 0,6 0 22 16,-6 6 14-1,-6 4 9-15,0 4-17 0,-3 4-7 16,0 1-18-1,4 0-8-15,-1-3-2 0,3-5-16 0,0-3-3 16,3-5-46-16,0 2-19 16,3-7-51-1</inkml:trace>
  <inkml:trace contextRef="#ctx0" brushRef="#br0" timeOffset="34">5393 6953 280 0,'-3'-3'104'0,"6"3"-56"0,6-2-56 0,-3-1 16 15,6 3-8-15,6-3 2 16,-1 1-3-16,1 2 0 16,3 0 1-16,0 0-11 0,0 0-3 15,3 2-59 1,-1 1-68-16,-2-3 31 0</inkml:trace>
  <inkml:trace contextRef="#ctx0" brushRef="#br0" timeOffset="35">5753 6858 184 0,'-3'5'68'0,"3"0"-36"0,3 24-35 0,0-15 13 16,0 7 6-16,3 0 5 15,0 3 2-15,0 2 3 16,0-2-14-16,0-5 0 0,-3-4-1 16,0-4-4-16,0-3 1 15,0 0-3-15,-3-3 2 16,0-5 0-16,-3-5 3 15,0-6-3-15,0-5 1 16,-3 1-5-16,3-1 0 16,0-3 1-16,6-2 0 15,3-3-2-15,3-5 1 16,6 0-4-16,0 5 0 0,8 6-4 16,1 4 1-16,-3 4 0 15,0 2 2-15,-3 5-28 16,0 3-12-16,-1 14-64 15,-5-1-45 1,0-3 66-16</inkml:trace>
  <inkml:trace contextRef="#ctx0" brushRef="#br0" timeOffset="36">6042 6948 236 0,'-3'5'90'0,"9"-2"-48"0,0 2-42 0,0-2 16 16,6-1 8-16,6-2 8 16,-1 3-13-16,1-3-3 15,0-3-10-15,0 1-4 0,0-4 1 16,0 1 0-16,-3-3 1 16,-4-5-2-16,-2-8-2 15,-3 5-2-15,-6 0 1 16,-3 0-8-16,-6 3-2 15,-2 0 4-15,-10 5 1 16,-6 2-1-16,0 4 2 16,0 4 1-16,4 14 2 15,-1 3-1-15,3 2 1 16,3 3 4-16,3 5 1 16,6 0 12-16,9 0 7 15,6-2-7-15,6-1-1 0,15-2-8 16,6-6-2-16,2-4-31 15,4-4-12-15,3-2-42 16,5-5-16-16,-5-9-4 16</inkml:trace>
  <inkml:trace contextRef="#ctx0" brushRef="#br0" timeOffset="37">6622 6633 168 0,'-3'-45'66'0,"3"34"-36"0,0-5-15 0,0 8 18 16,-9-2 8-16,0-1 7 15,-5 1-13-15,-7 2-6 16,0 3-16-16,0 2-9 0,0 6 0 16,-3 7-5-16,1 6-2 15,5 10 2-15,0 4 0 16,3 7 12-16,6 5 5 15,9 11-2-15,3-3 2 16,0-2-9-16,3-3-4 16,3-3-2-16,0-2 1 15,-3-6-21-15,0-5-7 16,0-5-36-16,0-5-12 16</inkml:trace>
  <inkml:trace contextRef="#ctx0" brushRef="#br0" timeOffset="38">6235 6755 312 0,'-9'-6'115'0,"12"6"-62"0,3-2-62 16,0 2 20-16,3-3-4 15,6 0 4-15,6-2-4 16,6 2-2-16,3 1-2 15,2 2-14-15,4 2-4 0,0 4-57 16,2-1-23-16,-5 0-19 16</inkml:trace>
  <inkml:trace contextRef="#ctx0" brushRef="#br0" timeOffset="39">6557 6911 252 0,'0'0'93'0,"3"0"-50"0,15 5-46 0,-9 0 16 16,0-2 4-16,2-3 6 15,4 0-10-15,0-3-4 16,3-7-6-16,0 2 0 0,0-8 0 16,-3 3-1-16,0-1-2 15,-4 1 3-15,-2 3 0 0,-6-1-1 16,-6 0-2-16,-6 1-6 15,-5 2-4-15,-7 3 6 16,-6 5 1-16,-6 5-4 16,3 3 0-16,4 5 3 15,2 8 2-15,6-2 8 16,3 2 6-16,6 3 0 16,3 0 3-16,6-3-4 15,6 0 1-15,12 0-5 16,3 3-2-16,0-6-2 15,5-2-3-15,1-10-24 0,3-4-9 16,3-4-34 0,0-4-15-16,-4-4-25 15</inkml:trace>
  <inkml:trace contextRef="#ctx0" brushRef="#br0" timeOffset="40">6860 6855 244 0,'-8'0'93'0,"8"3"-50"0,0-1-50 16,0 9 18-16,2 2 4 16,1 3 12-16,0 0 8 15,0 2-18-15,0 1-5 0,0-3-4 16,0-3-4-16,0 0-3 16,-3-5 2-16,0 0 0 15,3-2 1-15,-3-6 2 16,0 0-1-16,-3-3 0 0,0-2-1 15,0-3 0-15,0-6 0 16,3-1 2 0,0-7-3-16,3-4-2 0,0-1-3 15,3 6 1-15,0 0-1 16,3 3-2-16,0 2 0 16,0 2 0-16,0 4-35 15,0 2-14-15,3 5-35 16,-3 1-12-16</inkml:trace>
  <inkml:trace contextRef="#ctx0" brushRef="#br0" timeOffset="41">7096 6884 252 0,'-9'21'96'0,"9"-18"-52"0,3 2-54 0,0-2 14 16,3 5 14-16,0-3 13 15,2-2-5-15,4-1-2 16,3 1-14-16,3-3-2 0,3-3-1 16,3 1-1-16,0-14-1 15,-4 5-1-15,-2-4 0 16,-3-1-5-16,-3 0 1 16,-6 0-2-16,-9 0 0 15,-6 0-11-15,-3 3-5 0,-3 2 8 16,-6 3 4-16,-5 6 0 15,-1 4 0-15,-6 6 3 16,6 8 1 0,1 8 4-16,5-3 1 0,3 3 12 15,6 0 5-15,9 2-4 16,6-7-1-16,3-1-5 16,6-2-1-16,6 3-5 15,5-3-3-15,1-6-18 16,6-7-6-16,6-1-31 15,-6-2-10-15,-4-2-11 16,-2-3-4-16,-6-3-7 16</inkml:trace>
  <inkml:trace contextRef="#ctx0" brushRef="#br0" timeOffset="42">7346 6884 228 0,'-6'-29'88'0,"3"29"-48"0,3 0-45 0,0 0 15 15</inkml:trace>
  <inkml:trace contextRef="#ctx0" brushRef="#br0" timeOffset="43">7337 6871 389 0,'0'19'28'15,"0"-1"-13"-15,0 3 7 0,0-2 4 16,0-1-8-16,0-5 0 16,0 1-8-16,0-6-2 15,3 0-2-15,-3-3 1 16,0-5 5-16,3-3 2 16,0-2-7-16,0-6-4 0,0-5-2 15,3-5-1 1,2-8-9-16,4-3-4 0,0 6 4 15,9 2 5-15,3 6 3 16,-3 4 1-16,0 9-3 16,2 5 2-1,1 11 5-15,-3 7 2 0,-3 3 6 16,-3 1 3-16,-3-4-8 16,-3 3-4-16,-3-5-2 15,-3-3 1-15,0 1-19 16,0-6-6-16,-1-1-37 15,4 1-16-15,3-5-22 16,0-3-47 0,6-3 44-16</inkml:trace>
  <inkml:trace contextRef="#ctx0" brushRef="#br0" timeOffset="44">7846 6778 304 0,'-9'-13'115'0,"6"8"-62"0,-3 0-53 0,3 2 21 15,-3 0-6-15,-3 3 4 16,0 3-7-16,-12 2 1 16,0 6-8-16,1 2-3 0,2 16-1 15,3-2 7-15,3-1 5 16,6 1 0-16,6-4 2 16,6 1-6-16,9 3-3 15,3-4-3-15,5-9-3 16,4-4-13-16,6-4-6 15,6-9-30-15,-4 0-11 16,-2-5-33-16,-3 0-11 0,-3-5-2 16</inkml:trace>
  <inkml:trace contextRef="#ctx0" brushRef="#br0" timeOffset="45">8021 6786 232 0,'-3'-2'88'0,"6"2"-48"0,0 2-36 16,0 1 21-16,3 0 6 15,3-1 5-15,3 1-1 16,3 0-1-16,0 2-19 16,3-3-2-16,5 4 0 0,1-4-3 15,-3-2 0-15,0-2-2 16,-3-1 0-16,0-2-2 16,-6 0 1-16,-1-3-4 0,-5-3-2 15,-3-2-3-15,-6 0 1 16,-3-3-6-16,-11 2 0 15,-1 1-4-15,-3 3 2 16,-3 4 3-16,-3 4 3 16,-2 4-3-16,2 6 0 15,-6 8 5-15,0 8 2 16,4 10 14-16,5 6 5 16,3 0 3-16,12-3 3 15,9 2-3-15,9-1-2 16,15-4-3-16,5-8 1 15,10-4-12-15,12-7-5 16,5-7-17-16,13-10-5 16,-1-9-56-16,-2-5-25 0,-10-2-69 15</inkml:trace>
  <inkml:trace contextRef="#ctx0" brushRef="#br0" timeOffset="46">8623 6302 236 0,'0'-3'88'0,"-6"6"-48"0,12 0-38 16,-6-3 19-16,-3 5 7 16,0 6 6-16,-3 2-2 15,-3 11 1-15,-3 0-19 16,0-1-8-16,0-2-4 0,3-2-2 16,0 0 0-16,3-6-11 0,0 0-5 15,3-2-47 1,3-3-19-16,0-3-40 15</inkml:trace>
  <inkml:trace contextRef="#ctx0" brushRef="#br0" timeOffset="47">8733 6342 272 0,'0'-3'101'0,"3"6"-54"0,0-3-57 0,-3 0 16 16,0 0 5-16,0 5 5 15,-3 8 3-15,0 3 1 16,-3 3-11-16,0 2-5 0,0 0-3 16,0-2-30-16,0 4-10 15,0-7-89-15</inkml:trace>
  <inkml:trace contextRef="#ctx0" brushRef="#br0" timeOffset="48">56 3469 252 0,'-3'3'93'0,"3"2"-72"0,3-2 11 0,-3-6 1 0,0 3-9 15,0 0-2-15,0 0-4 0,0 0 1 16,0 5-10-16,0 1 8 0,0-6 5 16,0 0-13-16,0 0-7 0,0 8-9 15,0-3-1 1,0 0 8-16,0 8 7 0,3-2-8 16,0 15-5-1,0 4 2-15,0-4 4 16,0 1 3-16,0-1-4 15,0 0 1-15,0 4 0 16,0 4 0-16,-3 3 6 16,0 8 4-16,0 11-3 15,0-6 1-15,0-3-3 16,0-2 2-16,0-2-4 16,3-6-2-16,0-3 2 15,0-2 0-15,0-3-1 16,0-3 1-16,0-2-2 15,-3-5 2-15,3-1-7 0,-3-4 1 16,0-4-15-16,0-2-3 16,0-3-2-16,0 1 1 15,0-6 12-15,-3-8 6 16</inkml:trace>
  <inkml:trace contextRef="#ctx0" brushRef="#br0" timeOffset="49">15 3398 236 0,'0'-3'90'0,"0"19"-70"0,6-19 74 32,15-2-49-32,5-3-18 15,10 0-15-15,0 3-7 16,2-3-1-16,1 5 0 16,-3-2-2-16,-3 5 7 0,-4-5 6 15,1 2-14-15,3 0-7 16,17-2 14-16,10-3 7 15,6 3 0-15,-13 5 0 16,-53 0-1 0,104-3 6 15,42-2-4-15,-24 0-2-16,-15 2-4 15,-14 0-1-15,-10-2-3 16,-12 2-1-16,-5-2-3 15,-1 5-2-15,1-3 1 0,2 3-1 16,-5 0 0-16,-4 0 0 16,-5-2 0-16,-3-1 0 15,-4 1 0-15,4 2 0 16,5 2 0-16,10 1 2 0,-1-3 1 0,-2 0-1 16,-4 0-2-16,1 0 3 15,-1 0 0-15,7 2-1 16,2 1-2-16,4 0 1 15,-7-3 1-15,-2 0-1 16,-1-3 2-16,7 3-2 16,20 0 2-1,0 3-2-15,-5-6-1 16,-10 0 1-16,-5 1-1 16,-1-1 2-16,3 3 3 0,7 3 0 15,-10-3 0-15,1 2-3 16,-10-2-2-16,-2 0-2 15,-4 0 1-15,4 3 1 16,-1 0 2-16,10-1-1 16,-4 1-1-16,1 0 1 15,-6-3-1-15,-1 2 0 16,1-2 2-16,-1 6-1 16,10-6-1-16,2 5 1 15,-5-2-1-15,-4-3-3 16,-2 0 2-16,-4 0 1 0,4 0 2 0,-1 2-1 15,16 1-1-15,-4-3 1 16,-5 0-1-16,-1-3 0 16,-2 1 0-16,2 2 0 15,4 2 0-15,11 1 0 16,-5-3 0-16,-4-3-9 16,-2 1-4-16,-1 2 15 15,4 0 10-15,8 2-5 16,-3-2-3-16,-2 0-1 15,-4-2 0-15,-5 2-1 16,-1 0-2-16,4 0 1 16,8 0 1-16,-5 0-1 15,-4-3 2-15,-5 0-2 0,-10-2-1 16,-2 2 1-16,-6 1 1 16,-4 2-1-16,1 0-1 15,-3 0 1-15,5 0-1 16,4-3 0-16,-3 0 0 15,-4 3-3-15,-5-2 2 16,-3 2-1-16,-6-3 0 16,-3 3 2-16,-7 0 0 15,-2 0 0-15,-3 0 2 32,-3 3 1-32,0-3 3 0,-6 0-3 15,0 0-2-15,0 0 2 16,0 0 2-16,3 5 0 15,-3-5 2-15,0 0-4 16,0 0 0-16,6 5-3 0,0 1-1 16,0-1 1-16,3 3 0 15,0 5-3-15,0 6 2 16,3 12 1-16,3 14 0 16,-1 14-3-16,1 1 2 15,-3-1-6-15,0-1 0 16,0 3 1-16,0 0 1 15,-3 7 3-15,3-4 3 16,0-9-2-16,0-7 0 16,3-6 1-16,-4-7 0 15,1-6 0-15,0-8 2 16,0-2-1-16,-3-6 2 16,-3 0-11-16,0-5-4 0,0-3-34 15,-6-5-15-15</inkml:trace>
  <inkml:trace contextRef="#ctx0" brushRef="#br0" timeOffset="50">244 4332 264 0,'-30'16'101'0,"24"-11"-78"0,-18-2 55 16,15 2-27-1,4 0-10-15,5 0-25 16,3 1-13-16,5-1 1 15,10 0 2-15,-9-13-3 16,9 3 3-16,6 2 3 0,12 1-5 16,5-1 0-16,7 3 0 15,3 0 2-15</inkml:trace>
  <inkml:trace contextRef="#ctx0" brushRef="#br0" timeOffset="51">836 4363 432 0,'107'6'162'0,"-65"-9"-126"0,18-2-8 16,-28 5-11-16,25 0-14 15,14-3 0 1,1 1-1-16,5-1 1 16,15-2-2-16,10 2-1 0,-4-5 1 0,-3 5 1 15,3-2 1-15,10 5 1 0,-4-3 2 16,-9 3-3-16,0-2 0 16,12 2 1-16,-5 0 0 15,-4-3-2-15,-3 3-2 16,3 0 1-16,9 3-1 15,-5-1 0-15,-4 1 0 16,-3 0 2-16,6-1 3 16,1 1-2-16,-4 0 0 15,-9 5 1-15,3-8 2 16,7 2-3-16,-4 1-2 16,-3 0 2-16,-6-3 0 15,1 0 1-15,2 0 0 16,12 0-5-16,-6-6 1 15,-8 4 0-15,-4-1 2 0,0 3-1 16,7 0 2-16,-4 0-2 16,-6 0-1-16,-5 0-2 15,-1-5 1 1,1 5 1-16,11-3 0 0,12 3 0 16,-11-5 2-16,-10 5-1 15,-3 0 2-15,1 0-2 16,8-3 2-16,-5 8-2 15,-7-7-1-15,-6 2 3 0,1-3 0 16,-7 0-1-16,4 1-2 16,8 4-2-1,1-4 1-15,-4 2 1 0,-2-6 0 16,-4 1 2-16,1 0 1 16,2 5-1-16,7-3-2 15,-10 1 1-15,4-4-1 16,-13 4 0-16,-5-1 0 15,-3 0 0-15,-4 3 0 16,4 3 0-16,0 0 0 16,5 2-3-1,1-2 0 1,-7 2-5-16,-5-2 0 0,-9-3-60 0,-15-6-24 0</inkml:trace>
  <inkml:trace contextRef="#ctx0" brushRef="#br0" timeOffset="52">0 8290 376 0,'0'3'143'0,"0"2"-112"0</inkml:trace>
  <inkml:trace contextRef="#ctx0" brushRef="#br0" timeOffset="53">6 8314 452 0,'3'5'167'0,"0"6"-129"0,0-9-12 0,0 6-11 15,12-10-14-15,-3 2 2 16,-1 5-4-16,-2 8 0 0,0 8 1 0,-3 16 0 16,0 6 2-16,-3 7-1 0,-3 3 2 15,3 5 0-15,0 8 1 16,3 6-2-16,0-6 1 16,-3-5-2-16,3-6 2 15,0-10-2-15,-3-5-1 16,0-6-2-16,-3-7 1 15,0-6-8-15,0-5-4 16,0-6-20 0,0-4-8-16,0-9 21 15,0-10 12-15</inkml:trace>
  <inkml:trace contextRef="#ctx0" brushRef="#br0" timeOffset="54">18 8287 244 0,'3'-8'93'0,"0"16"-72"0,6-24-2 0,-3 11-6 15,2 0 2-15,4-1 4 16</inkml:trace>
  <inkml:trace contextRef="#ctx0" brushRef="#br0" timeOffset="55">250 8229 344 0,'45'5'129'0,"-25"-5"-100"0,4 14 4 16,-12-14-4-16,0 5-22 15,3 3-5 1,0 0-9 0,9-3-1-16,2 0 4 0,13 1 13 0,9-1 7 0,8-2-4 15,-2-1 1-15</inkml:trace>
  <inkml:trace contextRef="#ctx0" brushRef="#br0" timeOffset="56">958 8303 444 0,'60'-3'165'0,"-10"9"-129"0,22-12-9 0,-39 12-13 16,-1-9-7 15,70-7-5-31,-4 2-1 16,-15 2 1-16,-8 9 1 15,-1-3 12-15,15 3 7 16,7-6-11-16,-10 3-12 0,-9 0-5 15,-5 3 2-15,2-9 2 16,18 1 6-16,-2 2 2 16,-10 1-5-16,-9-1 0 15,-2 0-1-15,5-5 0 16,16 1 0-16,2-1 0 0,-12 5-3 16,-8-2 2-16,-1 2-1 15,15-2-2-15,4 5 5 16,-7 2 3-16,-11 6-6 15,-7-2 0-15,1-1 2 16,14-5 4-16,6 3-6 16,-2-1 0-16,-10 6 0 15,-6-3 3-15,1 1 2 16,14-1 1-16,4 3-7 16,-4-3 0-16,-12 3 3 15,-5-3 2-15,5 1 0 16,13-6 1-16,8 5-2 15,-9-2-1-15,-8-1 1 16,14-2-1-16,9 3 0 16,9-6 0-16,-5 3 0 0,-19 0 0 15,-6 3 0-15,4-3 0 16,14 0 0-16,-3 0 2 31,-9 3-3-31,-14-3 0 16,-1 2 1-16,13-4 0 0,17 2 0 0,-6-3 0 0,-14 3 0 15,-7-3 0-15,1 3-5 16,17-5 1 0,3 2 4-16,-9 1 4 0,-11 4-3 15,-10-4-1-15,7 2-2 16,11-6 0-16,7 4 4 16,-7-1 1-16,-12 1-1 15,-8-1-2-15,2 0-4 16,10-5 0-16,14 3 2 15,-5 0 1-15,-7 2 1 16,-12-2 0-16,-2-1 2 16,5-1 3-16,13 1-2 15,2-2 0-15,-5 6-1 16,-13-4-2-16,-5 4 3 16,14 2 0-16,-2-3-1 15,-4 0 1-15,4 3-2 0,-1 0-1 16,9-2 1-16,1-1 1 15,-7-2 3-15,-2 0 4 16,-7-1-2-16,1 4-2 16,2 2-2-16,4-6-3 15,-1 4 1-15,-2-4-1 16,-7-2 0-16,-5 3 2 16,-4 3-3-16,1-4 0 15,0 4-1-15,5-4-2 16,-5 6-2-16,-1-2 1 15,-2-1-2-15,-3-2 2 16,-4 2-6-16,-5 0-3 16,-3 3 12-16,-1-2 7 15,-2 2-8-15,3 0-2 16,-3 2 6-16,5-7 6 0,-2 2-10 16,3 1-2-16,-3-1 2 15,-1 1 3-15,-5-1 5 31,0-2 2-31,-3 2-3 16,0-2-1-16,-1-1-1 16,1 6-2-16,-3-2 1 0,3-4-1 15,0 4 0-15,-4-1 0 16,4 6 0-16,0-3 2 16,6 5-1-16,-3-8 2 15,8 1-2-15,1-1 2 16,0 6-2-16,-3-8-1 15,-1 2 1-15,-2-2-1 16,-3 5 0-16,-3-3 2 16,-6 0 1-16,-4 3 3 0,1 0-1 15,0 3 0 1,-6-3-3-16,0 0 1 0,0-3-2 16,0 9-1-16,0 2 1 15,0-6-1-15,0 3-3 16,-3 3 0-16,3-2 2 15,-1-1 2-15,1 6 0 16,-3-1 2-16,3 3-4 16,0 6-2-16,-3 7-1 0,3 9 0 15,-6 12 0 1,3 22 0-16,-6 5 3 16,0 0 0-16,6-8-2 0,0-2 2 15,0 2 3-15,6 6 3 16,0-4-2-16,0-7-2 15,3-8-3-15,-4-11 1 16,1-7 1-16,6-6 2 16,-3-5-14-16,-3-6-7 15,6-2-43-15,-3-3-20 16,3 1 43-16,-1-6 19 0</inkml:trace>
  <inkml:trace contextRef="#ctx0" brushRef="#br0" timeOffset="57">250 9073 228 0,'-3'3'88'0,"3"-6"-69"0,-3 0-5 15,3 3-7-15,0 0-5 16,0 0 3-16,-3 0 0 16,0 0 2-16,0 0-4 15,-3 0-6-15,0 0-3 0</inkml:trace>
  <inkml:trace contextRef="#ctx0" brushRef="#br0" timeOffset="58">173 9086 288 0,'-3'0'107'0,"3"0"-83"0,0 6 17 0,0-6 2 16,0 0-14-16,0 0-2 15,0 0-14-15,0 5-3 0,0-5-6 16,0 0 2-16,3 5 0 0</inkml:trace>
  <inkml:trace contextRef="#ctx0" brushRef="#br0" timeOffset="59">562 9147 452 0,'39'-5'170'0,"-18"5"-132"0,12 0-11 15,-12 0-14-15,11 5-11 16,16-2 3-16,3-3 0 15,-1 0 0-15,1-3-3 16,2-2 1-16,7 5 0 0,14 0 1 0,-2-3 0 16,2 1-5-16,-5-4 1 15,-1 4 0-15,0-1 0 16,13 0 0-16,-1 1 0 16,-2 2 8-16,-7 0 7 15,0 0-3-15,4 0-2 16,11 2-3-16,-5 1 0 15,-4-3-2-15,-6 0 2 16,-2 0-2-16,-1 0 2 16</inkml:trace>
  <inkml:trace contextRef="#ctx0" brushRef="#br0" timeOffset="60">5346 9253 544 0,'86'0'203'0,"-50"8"-158"0,17-3-12 31</inkml:trace>
  <inkml:trace contextRef="#ctx0" brushRef="#br0" timeOffset="61">6087 9285 540 0,'62'-3'203'0,"-62"3"-158"0</inkml:trace>
  <inkml:trace contextRef="#ctx0" brushRef="#br0" timeOffset="62">10662 9118 476 0,'36'-3'178'0,"-21"1"-138"0,-1-6-168 0,-8 3-84 15,0-9 98-15,-3-15 56 0</inkml:trace>
  <inkml:trace contextRef="#ctx0" brushRef="#br0" timeOffset="63">184 9152 192 0,'3'3'71'0,"3"5"-55"0,-12-16 22 0,6 0 5 16</inkml:trace>
  <inkml:trace contextRef="#ctx0" brushRef="#br0" timeOffset="64">155 9126 380 0,'0'-3'143'0,"-3"-7"-112"0,9 12-12 0,-9-4-13 16,9 2-8 0,0 0 3-16,2 0-2 15,1 0 0-15,3 0 1 0,3 0 0 0,0 0 0 16,3 0 0-16,0 0 0 0,3 0 0 16,-3 5 0-16,-1-2 0 31,1 2 0-31,0-5-7 15,0 0-3-15,0 0 17 0,3 0 6 0,-1 0-3 16,4 0-3-16</inkml:trace>
  <inkml:trace contextRef="#ctx0" brushRef="#br0" timeOffset="65">717 9121 444 0,'30'2'165'0,"-12"-15"-129"0,-6 21-5 31,3-8-17-31,0 0-13 15,-1 0 0-15,1 0-1 16,0 0 0-16,-3 0 2 16,3 0-1-1,0 0-1-15,0 3 3 0,3-3 0 0,2 0 1 16,4 2-2-16,6 1 1 16,6 0 0-16,-4 2 1 15,4-2-2-15,-3 2-2 16,-3 3 1-16,-1-3-1 15,-2 3 0-15,-3-3 0 0,0 6 0 16,0-3 0-16,-1-3 0 16,4 0 0-16,9 1 0 15,6-1 2-15,2 0 1 16,4 1 1-16,-3-1 2 16,-4-2 1-16,-2-3-3 15,-6 5-3-15,-1-10 0 16,1 5-1-16,6 0 0 15,6 5 2-15,8-3-1 16,-11-9-1-16,-1 7 1 16,7 0-1-16,3 0-3 15,2 0 2-15,1 0 1 16,-7 0 2-16,-2 0-1 16,-3 0-1-16,-1 0 1 0,-2 0 1 15,3 0-1-15,-1 5-1 16,10-5 1-16,-3 0-1 31,2 0-3-31,1 2 2 16,-3-2 1-16,-4 3 0 15,7-3 0-15,-4 0 0 0,4 0-5 16,3 3-1-16,2-3 3 16,-2 8 1-16,-4-3-1 15,-5 0 2-15,-3 1 5 16,-1-4 2-16,-2 6-7 15,0-3-4-15,2 1 3 16,1-4 2-16,9 6 1 16,-4-2-1-16,1-4 1 15,-6 1-1-15,-1 0 0 16,-2 2 0-16,-3 0 0 16,2 0 0-16,1 1-3 0,0-1 2 0,11-2 1 15,1 2 2-15,0 0-1 16,-1-2-1-16,-2 2 3 15,-4-2 2-15,1 2-2 16,-3 0-2-16,-1 1 0 16,7-6-1-16,6 5-5 15,-1-5-1-15,-2 8 7 16,-1-3 6-16,-2 0-10 0,-3-2-2 16,11 5 6-16,-2-8 6 15,2 5-3-15,7 1 0 16,-4-4-2-16,-2 4-2 15,-3-1 1-15,-7-2-1 32,1-3 0-32,-1 0 0 15,1 0 0-15,6 0 0 0,8 0 0 0,1 0 0 16,-4-3-7-16,-2-8-3 16,-4 11 10-16,1-5 4 15,8 0-6-15,4 2 0 16,5 6 0-16,-5-9 1 15,-1 4 3 1,-8-1 3-16,-1 3-7 0,1 0 0 0,8 5 0 31,1-5 1-31,-1 0 3 16,-5 0 3-16,-4-5-7 16,-2 5 0-16,-3 0 0 0,2 0 1 15,4-3 1-15,8 1 2 16,1 2-1-16,-7-3-1 15,-5 3 3-15,-7-5 0 16,1 2-8-16,0 3-2 16,2-2 10-16,7 2 5 15,5 0-8-15,-2 0-4 16,-6 5-1-16,-4-10 3 16,-2 10-1-16,-1-8 1 15,7 1 2-15,3 2 2 16,2 0-3-16,1-3 0 15,-1 3 3-15,-5-5 1 16,-1-1 1-16,-2-2 2 16,5 3-8-16,10-3 0 15,5 6 2-15,-5-6 4 16,-4 5-1-16,1-2 0 0,2-1-3 16,7-4-1-16,5 2 1 15,1 3 0-15,-7-3 0 16,-6 0 0-16,1 0 0 15,5-3 0-15,7 6-5 16,-1-3-1-16,1 3 3 16,-7-3 3-16,0 0-1 15,1 0 0-15,11 0 1 16,1 0 0-16,-10 0 0 16,-6 3 0-16,1-1 0 15,-1 1 0-15,13 0 6 16,-1 0 6-16,-8-1-2 15,-4 1 0-15,-3 2-4 16,-5-2-1-16,8 0-1 16,10-3 0-16,-4 3-2 0,-5-3-2 15,-7 2 3-15,-5-2 0 16,2 6-1-16,4-4-2 16,5 1-2-16,1 0 1 15,-1 0-1-15,-11-1 0 16,-4 1-16-16,-8-3-8 0,-6 3-37 15,-10-1-15-15,-8-4 50 16,-15-14 25-16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3:12.3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7695 6588 164 0,'-3'-2'63'0,"3"-1"-34"0,-9-10-30 0,12 10 15 16,0 1-1-16,0-4 4 15,-6 1 4-15,6 0 4 16,-6-1-13-16,0 1 6 0,0 0 5 16,-3 0 8-1,0-1-10-15,0 1-3 16,0 2-6-16,0 1-2 15,-3-1-4-15,-3 0 1 16,-3 1-4-16,-5 2-2 16,-4 2 0-16,-3 4 1 15,0 2-1-15,0 2-1 16,-2 3-2-16,-1 6 1 16,-6 2-1-16,3 3 0 0,4 2 2 15,-1 1 0-15,3 2 0 16,0-3 0-1,3 1 0-15,1 7 0 0,5 9-5 16,6 2 1-16,6 5 2 16,6 3 1-16,3 2-2 15,6-4 2-15,3 2-1 16,0 2-2-16,2 6 3 16,1 0 2-16,0 0 0 15,-3-1 2-15,-3-1-4 16,-3-4 0-16,-3 1 1 15,-3-1 2-15,-6 4-1 16,-6-1 2-16,-3 0-2 16,-3 0-1-16,-5-2 1 0,-10-6-1 15,-3 6 0-15,0-1 0 16,-2-5 0-16,2-5 2 16,0 3-1-16,1-6-1 15,-4-5 1-15,3-5 1 16,6-5 1-16,4-6 1 15,-1-3-2-15,3-4-2 16,3-1 3-16,3 0 0 16,3-2-1-16,1-3-2 15,2-3 1-15,3-3 1 16,3 4-1-16,3-6-1 16,3 0 1-16,0 0-1 15,6-3 0-15,3-2 0 16,3 2-3-16,2-2 2 0,10 0-1 15,0 2 0-15,3 3 0 16,3 0 0-16,2 5 2 16,1 1 0-16,3 4-5 15,0 6 1-15,-1 5 2 16,1 0 3-16,-3 3-2 16,-4 5 0-16,-2 6 1 15,0 4 0-15,-6 6 0 16,-3-2 2-16,-3 2-3 15,-3-3 0-15,-4 0 3 16,-2 1 1-16,0-4-4 0,-3 4-1 16,-6-1 1-16,-3 3 2 15,-2 5 0-15,-1 0 2 16,0-5-4-16,0 8 0 16,-3-5 1-16,0 0 0 15,0-1 0-15,-3 1 2 16,0 0-3-16,0 4 0 15,0-1 1-15,4-1 2 16,-1 6-1-16,3-4 2 16,0 4-7-16,3-3-1 15,6-3 2-15,3 8 3 16,3-7 1-16,6-9-1 0,6-2-2 16,8-9 1-16,7 1 1 15,6-11 0-15,2-5 0 16,10-5 2-16,-3-6-3 15,-1 6 0-15,1-9-15 16,-9 4-6-16,-4 2-47 16,1-8-17-16</inkml:trace>
  <inkml:trace contextRef="#ctx0" brushRef="#br0" timeOffset="1">5072 7861 156 0,'-6'-8'57'0,"3"5"-30"0,0 1-5 15,3 2 20-15,0 0-3 16,0 0 0-16,0 0-14 15,3 2-2-15,0 6-14 16,0 6 8-16,0 12 3 0,0 8-4 16,-3 9-1-16,0-1-9 15,0 0-4-15,0-2-1 0,0-3 1 16,0-2-1-16,0-6 2 16,0-5-20-16,3-6-8 15,-3-5-25-15,-3-10-99 31</inkml:trace>
  <inkml:trace contextRef="#ctx0" brushRef="#br0" timeOffset="2">5004 7890 132 0,'-12'-24'52'0,"15"16"-28"0,-6-2-19 0,6 5 11 15,0-1 13-15,0-2 6 16,0 0 4-16,0 0 1 0,3 0-22 16,3 1-6-16,6-1-1 0,8 0-7 15,4 2-2-15,0 4-4 16,3 4-1-16,3 9 2 16,-1 7 2-16,-2 9 4 15,3 7 2-15,-9 6-1 16,-9-3 1-16,-7 3 0 15,-8-1 3-15,-6-7 1 16,-5-3 3-16,-7-2-5 16,-3-6-3-16,-6-3-1 15,-3-2 1-15,-2-5-10 16,2-3-2-16,3-3-6 0,0 0-3 16,6-2-11-16,7 0-6 15,-1-3-23-15,12 0-8 16,3 0-28-1,15-3-17-15,14-5 52 16</inkml:trace>
  <inkml:trace contextRef="#ctx0" brushRef="#br0" timeOffset="3">5561 7988 260 0,'-6'-8'99'0,"3"5"-54"0,-6 3-39 0,6 0 20 0,-3 0-10 15,-6 6 1-15,-3 2-4 16,-6 5 2-16,-6 3-8 16,4 2-2-16,-1 9-1 0,6-1-5 15,3 1-1-15,6-3-2 16,6-3 3-16,9-3-2 16,9-2 1-16,0-5-3 15,3-9 1-15,2-4-3 16,-2-4 0-16,0-2 1 15,-3-7 4-15,0-7 1 16,-3-1 1-16,-3 1 2 16,-3 4 1-16,0 5-1 15,-3-1-2-15,0 6 5 0,-3 6 4 16,0 2-5-16,6 10-2 16,-3 6-1-16,0 3-1 15,5-1-3-15,1 1 2 16,3-1-4-16,-3-2 1 15,3-3-22-15,-3-2-8 16,3-6-29-16,0-5-13 16,3-2-21-1</inkml:trace>
  <inkml:trace contextRef="#ctx0" brushRef="#br0" timeOffset="4">5739 7721 248 0,'-6'0'93'16,"6"8"-50"-16,0 8-52 0,0 0 12 15,3 7 11-15,0 20 8 0,0 2-3 16,0 2 0-16,0 4-11 16,0-1-5-16,0-8 0 0,0-5-20 15,-3-2-8-15,0-9-45 16,0-5-19-16,-3-8-7 15</inkml:trace>
  <inkml:trace contextRef="#ctx0" brushRef="#br0" timeOffset="5">5537 7927 252 0,'-3'-18'93'0,"6"18"-50"0,6-14-46 0,-3 12 16 16,8-6-3-16,4 0 4 16,6 0-4-16,6 0 0 15,3 0-6-15,11 5-3 0,-2 3 2 16,3 0-46-16,-1 0-18 16,1 0-52-1</inkml:trace>
  <inkml:trace contextRef="#ctx0" brushRef="#br0" timeOffset="6">6049 7858 240 0,'-33'0'90'16,"27"0"-48"-16,-3 3-49 0,6 2 14 0,-6 6-10 16,-3 7 0-16,0 6 2 15,0 5 0-15,1 3 1 16,2 3-5-16,6-4 1 0,3-4 6 15,3-3 4-15,6-6-3 16,2-5 0-16,4-5 3 16,3-5 1-16,3-11-3 15,0-5-1-15,-3-3-1 16,-3-3 1-16,-1-2-2 0,-2-8 2 16,-3-3 2-1,-3 3 2-15,0 8 5 0,-3 5 3 16,3 21 0-1,0 6-3-15,3 5 0 16,3 2-3-16,3 4 2 16,3-4-6-16,0 6-1 15,2-3-7-15,10-2 0 16,-3-6-59-16,0-5-23 16,-6-11-34-1</inkml:trace>
  <inkml:trace contextRef="#ctx0" brushRef="#br0" timeOffset="7">5388 8451 156 0,'0'-11'60'0,"0"6"-32"0,-3 3-13 16,-3 2 20-16,0-3-4 15,0 3-1-15,-3 0-10 16,-3 3-5-16,-3 2-8 16,0 5-7-16,1 4-1 0,-1-1 1 15,3 0 2-15,3 6-6 0,3 2 1 16,6-3 1-16,3-4 1 15,3-4 1-15,6-2 2 16,0-8-1-16,3-8 2 16,2-2-9-16,4-1-3 15,-3 0 2-15,-3 1 4 16,-3 2 2-16,-6 0 3 16,-6 3 3-16,0-1 4 15,0 6 7 1,0 3-13-16,6 5-4 15,0 0-5-15,3 0 1 16,0-3-4-16,0-2 1 16,-4-1-47-16,7-7-69 15</inkml:trace>
  <inkml:trace contextRef="#ctx0" brushRef="#br0" timeOffset="8">5507 8478 176 0,'-3'7'66'0,"9"-4"-36"0,-3 13-33 16,0-11 11-16,0 1-6 15,-3-1 1-15,0 0 7 16,0-5 3-16,0 0-6 16,0 0 2-16,0 0 4 0,0-2-9 15,0-4-2-15,0 1-2 0,3-3 0 16,3 0 0-16,0 0 0 15,0 3 0-15,3 2 2 16,3 3-1-16,-1 5-1 16,1 3 1-16,0 0-1 15,0 0 0-15,-3 0 2 16,0-2-23-16,0 4-8 16,3-10-61-1</inkml:trace>
  <inkml:trace contextRef="#ctx0" brushRef="#br0" timeOffset="9">5775 8459 200 0,'-12'-8'74'0,"6"5"-40"16,-3 3-40-16,6 3 12 0,-3 5-9 16,-3-3 2-16,0 3 3 15,0 3 3-15,3-1-2 16,0 9-2-16,3 2 0 0,6-5-4 15,3 0 2-15,3-6 3 16,3-2 3-16,0-2 2 16,0-9 1-16,6-8-2 15,-3-2 1-15,3 0-6 16,-3-6-1-16,-1 1-2 16,-11-3 0-16,-12-14 4 15,4 1 1-15,-4 2-1 0,3 6-2 16,0 2 9-16,0 5 4 15,0 6-2-15,3 5 1 16,0 6-12-16,3 7-2 16,6 11 1-16,6 8 2 15,6-1 0-15,5 4-1 16,-2-3 1-16,0-1-1 16,0-1-66-1,-3-6-72-15,-3-9 29 16</inkml:trace>
  <inkml:trace contextRef="#ctx0" brushRef="#br0" timeOffset="10">5194 8866 132 0,'0'-7'49'0,"0"-15"-26"0,-3-12-7 0,3 26 18 0,-3 3 2 15,-5-1 0-15,-10 4-8 16,0-1-3-16,-6 3-14 16,-6 8 7-16,-8 11 4 0,-1 4-9 15,3 4-2-15,0 2-5 16,4 11-1-16,5-3-1 16,9 5 2-16,9 0-3 15,9-2 0-15,9 8-3 16,15-9-1-16,6-7 3 15,5-5 1-15,7-6-1 16,3-5-2-16,-1-8-19 16,-2-11-8-16,-3-13-74 15,-4-2-60-15,4-1 57 16</inkml:trace>
  <inkml:trace contextRef="#ctx0" brushRef="#br0" timeOffset="11">5453 9065 184 0,'-9'-8'71'0,"9"8"-38"0,-5-8-41 0,-4 5 12 15,0 6 16-15,-6 0 8 0,0 2-2 16,-3 3-1-16,0 2-14 16,0 9-4-16,0 2-1 0,4 3-8 15,5 10 0-15,6-2-2 16,6-3 2-16,6-2 5 15,17-3 6-15,4-9 1 16,3-1 4-16,3-12-5 16,-1-4-1-16,1-17 5 15,-6 1 3-15,-9-4-2 16,-4-1 0-16,-11-4-2 16,-9 1 0-16,-3-1-4 15,-8-2 0-15,-4 8-5 16,-3 2-2-16,-6 1-7 15,-3 5-4-15,7 2-21 16,2 11-7-16,6 5-34 16,12 1-12-16,18-1-23 15</inkml:trace>
  <inkml:trace contextRef="#ctx0" brushRef="#br0" timeOffset="12">5950 9009 224 0,'-5'0'85'0,"2"0"-46"0,0-5-37 0,3 2 17 15,-6 3 3-15,-3 0 4 16,-12-2-8-16,-3 2 0 0,-3 8-11 16,-5 5-4-16,2 3-2 0,3 5-4 15,3 3 0-15,6 0-1 16,6-1 3-16,6 7-5 15,6 1 2-15,6-7 2 16,6-5 3-16,6-11 2 16,3-8 3-16,6-6 1 15,-3-7 1-15,2-8-2 16,-5-3-1-16,0-5-3 16,-9-5-2-16,-3-4 1 15,-6-1-1-15,-6-6-3 16,-6 0 0-16,0 3 2 15,-6 7 2-15,3 6 0 0,3 8-1 16,3 5 1 0,0 5 1-16,3 6-3 0,-3 13-2 15,18 11-1-15,0 7 3 16,0 8 6-16,3 6 5 16,0 0-5-16,0 2-3 15,3 0-1-15,0-5 1 16,-4-2-3-16,7-3 0 15,3-6-28-15,-3-7-10 16</inkml:trace>
  <inkml:trace contextRef="#ctx0" brushRef="#br0" timeOffset="13">6171 9031 256 0,'0'0'96'0,"3"0"-52"0,3 10-43 16,0-7 19-16,3-1 0 16,2-4 4-16,1 4-3 15,6-2-3-15,3-2-10 16,0-1-3-16,-3-2-1 0,0 0 0 16,-4-3 0-16,-2 0-2 15,-3-3-2-15,-3 0 3 16,-3 1 0-16,-6-1-1 15,-9 1 1-15,-5-1-9 0,-4 1-1 16,-3 7-1 0,-3 0 2-16,0 6 2 15,1 5 2-15,-4 10-1 0,6 1 1 16,3 2 6-16,6 3 5 16,3 2-1-16,9 1 1 15,3-1-5-15,9-2-3 16,15-5 2-16,12-6 2 15,11-8 2-15,7-10 1 16,0-6-18-16,-1-2-5 16,-2-8-61-16,-7 2-26 15,-8-10-22 1</inkml:trace>
  <inkml:trace contextRef="#ctx0" brushRef="#br0" timeOffset="14">10987 61 116 0,'0'-8'44'0,"0"8"-24"0,3-2-6 0,-3 2 15 16,3-3-1-16,0 0 3 15,-3 3-2-15,0-5 0 16,0 2-16-16,0-2 5 0,-3 2 5 16,3 1-1-16,0-4 1 15,-3 1-8-15,0 3-4 16,3-4-4-16,-3 4-2 16,3-1-3-16,-3 0 1 0,3 3-2 15,0 0 2-15,0 0-2 16,0 0-1-16,0 0 1 15,0 0-1-15,3 11-5 16,-3-1 5 0,3 6 2-16,0 5-3 15,-3 1-1-15,3 1 1 16,-3 7 2-16,0 1 0 16,0 6 2-16,0 8-2 15,0-2 2-15,0 2 2 16,0 0 2-16,-3 0-1 15,3-3 1-15,0-2-2 16,-3-3 0-16,3-3-1 0,0-2 2 16,0-3-1-1,0 0 0-15,0-5-1 0,0-3 0 16,0 0 0-16,0 3 0 16,0-3 0-16,0-2 2 15,0-3-3-15,0-1 0 16,0-1-1-16,-3-1 1 15,3 0-4-15,-3-2 0 16,0-3 3-16,3 0 3 16,0 0-4-16,-3-3-3 15,0 0 1-15,0 0 2 16,3 1-2-16,0-1 0 16,0 0 1-16,0 1 0 0,0-4 2 15,0-2 1-15,0 3-4 16,0-3-1-16,0 0 1 15,0 0 0-15,-3 0-13 16,3-3-5-16,-3 1-39 16,3-1-17-16,0-5-60 15</inkml:trace>
  <inkml:trace contextRef="#ctx0" brushRef="#br0" timeOffset="15">10841 715 176 0,'-3'-3'68'0,"3"3"-36"0,-9 0-22 0,12 3 17 0,-3-3-7 16,0 0-1-16,6 2-9 15,-3 1-2-15,6 2-4 16,0 3 6-16,0 3 3 0,0 5 0 15,3 5 0-15,-1 0-1 16,-2-3 0-16,0 4-2 16,0-4-1-16,0-5-3 15,0 1-1-15,-3-4-1 16,0-2 0-16,0-3-2 16,0-2 1-16,-3-3 0 15,-3 0 3-15,3-3-3 16,0 3 0-16,0-2-1 15,0-3 1 1,-3-1 0-16,3-2-1 16,3 0-4-1,0-5 1-15,0 0 1 16,3-6 0-16,0 1 0 16,-1-1 2-16,-2 1-1 0,0 2 2 15,-3 0-2-15,0 3-1 16,-3 2-2-16,0 3 1 15,3 0-21-15,-3 3-10 16,3 2-37-16,-3 3-14 16,3 0-24-1</inkml:trace>
  <inkml:trace contextRef="#ctx0" brushRef="#br0" timeOffset="16">11591 453 140 0,'-6'-6'52'0,"3"4"-28"0,-3-4-6 16,3 6 20-16,0-2 3 15,-6-1 5-15,-6 1-8 16,1-1-3-16,-4 3-19 15,0 5-8-15,0 3-3 0,0 5-6 16,3 3-1-16,3 0 1 16,3 3 0-16,3-1-2 15,3-2 0-15,3 0 2 0,3-6 0 16,3 1 1 0,3-6 2-16,-3-2-1 0,3-6 2 15,6 1-2-15,-3-6-1 16,-3 0 3-16,0 0 0 15,3-3-1-15,-3 1-2 16,0 2-2-16,0 3-1 16,-4-1 4-16,1 1 1 15,-3 2-3-15,0 1-1 16,0 2-2-16,-3 0 0 16,3 5 3-16,3 6 0 0,0 4 1 15,0 1 0-15,0 0 2 16,-3 3 1-16,0-1 3 15,-3 3 3-15,0 1 2 16,-3 1 1-16,0-2-2 16,-3 3 1-16,-6-3-6 15,-6 1-1-15,-2-4 0 16,-1-5 0-16,-3-7-7 16,0-4 0-16,3-2-19 15,3-5-8-15,4 2-15 16,2-5-5-16,6 1-66 15</inkml:trace>
  <inkml:trace contextRef="#ctx0" brushRef="#br0" timeOffset="17">11674 466 124 0,'3'0'49'0,"0"3"-26"0,3 5-14 0,0-3 16 16,0 0 1-16,-3 3 4 15,0 0-3-15,0 0 1 16,0 3-16-16,-3-1 0 0,0-2-1 0,0 0-4 15,0-3-2 1,-3 1 2-16,0-4 0 0,0-2-1 16,0-5-1-1,0 0-1-15,3-6 0 16,0 0-5 0,3-2 1-16,0 0 0 15,3 0 0-15,0 0-3 16,6-1 2-16,3-4 1 15,0 2 0-15,-6 3-5 16,9 7-1-16,-7 4-4 16,1 2 1-16,-3 0-52 15,-3 8-71 1</inkml:trace>
  <inkml:trace contextRef="#ctx0" brushRef="#br0" timeOffset="18">11907 458 144 0,'-3'-5'55'0,"3"2"-30"0,-3 0-3 0,0 3 23 15,0 0-8-15,0 3 1 16,-3 0-21-16,0 2-8 15,0 3-6-15,-3 5-3 0,6 0 1 16,0 6-1-16,0 2 2 16,6-2-6-16,3-4 1 15,3-1 5-15,3-6 4 16,6-3 3-16,2-2 5 16,-2-17-6-16,0 1 0 15,-3 0-2-15,-3 0 1 16,-3-1 7-16,-6 1 3 15,-3 0-4-15,-6 2-3 0,-6 1-5 16,-3 2-2-16,0 3-12 16,3 2-7-1,0 0-31-15,1 3-15 0,11 0-31 16,0 0-41 0,0-2 46-16</inkml:trace>
  <inkml:trace contextRef="#ctx0" brushRef="#br0" timeOffset="19">12043 463 200 0,'-5'11'74'0,"5"-3"-40"0,0 8-40 15,3-8 12-15,-1 5 2 16,-2 3 7-16,3 0-7 0,3-3-2 16,0-3-4-16,0-2 1 0,-3 0 0 15,9-2-1-15,-3-4-2 16,0-7-2-16,0 0-1 15,0-6-1-15,3 0 0 16,-6 1-2-16,0 2 1 16,-6 0 1-16,6 3-1 15,-3 2-1-15,-3 3 1 16,0 0 7-16,3 8 6 16,3-3-2-16,0 6-1 15,5-3 4-15,4-3 2 0,0-2-4 16,0-3-2-1,0 0 6-15,-3-6 3 0,0-1 1 16,-3-1 4-16,-6-6-5 16,6 4 0-16,-9-3-4 15,-3-1-1-15,-3 1-5 16,-6 3-1-16,-6 2-8 16,9 2-2-16,-3 4-20 15,0-1-10-15,3 3-28 16,0 3-8-16</inkml:trace>
  <inkml:trace contextRef="#ctx0" brushRef="#br0" timeOffset="20">12419 426 192 0,'-3'-5'74'0,"6"0"-40"0,11 5-29 0,-14 0 19 15,6 0 5-15,-9 0 6 16,0-3-9-16,0 3-6 16,-8 0-11-16,-1 3-8 0,-3 2-2 15,3 3 3-15,-3 2 1 16,0 4-4-16,3-4-1 16,3 1 1-16,0-1 0 15,9 1-4-15,9-3 1 16,0 3 2-16,6 2 1 15,3 5 1-15,3-4 0 0,-6-1 6 16,-3-3 6-16,-1-2 5 16,-5 0 2-16,-9 0 1 15,-8 0 2-15,-4 0-12 16,-6 0-6-16,-3 0-44 16,-6 3-19-16,-11 4-80 15</inkml:trace>
  <inkml:trace contextRef="#ctx0" brushRef="#br0" timeOffset="21">10960 4411 168 0,'3'-5'66'0,"-3"5"-36"0,0 0-15 0,0 0 18 16,0 0-10-16,0 2 0 15,0 4-8-15,0 4-1 16,0 3-8-16,-3 6 0 0,3 7 4 16,0 6 5-16,0 5 5 15,-3 3-4-15,3 7 1 0,0 9-1 16,0 2-1-16,0 8-1 16,0-5 1-1,0-3-4-15,-3-2 1 0,3-6-9 16,-3-5-4-16,3-2 2 15,0-9 3-15,0-8-1 16,0-4 0-16,-3-4 1 16,3-2 0-16,-3-5-11 15,0-4-3-15,3 1-19 16,0-13-55 0,0-8-4-16,0-8-37 15</inkml:trace>
  <inkml:trace contextRef="#ctx0" brushRef="#br0" timeOffset="22">10987 4509 116 0,'-12'0'44'0,"12"-3"-24"0,0 0-63 0,0 3-12 16,0 0 18-16,0-2 10 15</inkml:trace>
  <inkml:trace contextRef="#ctx0" brushRef="#br0" timeOffset="23">10948 4400 192 0,'-3'-8'71'0,"6"8"-38"0,-3 0-19 16,0 3 22-16,0-3-5 15,0 0 4 1,-3 11-13-16,-3 2-13 16,-3 3-1-16,0 2-1 0,-6-2 3 15,-2 5 1-15,2-2-3 16,3 2 0-16,0-5-5 15,3-3-2-15,3-2 0 16,3-3-1-16,12-11-5 16,3-5 3-16,0-3 1 15,3-2 1-15,-3 0 0 16,2-3 0-16,1-2 2 16,-3 2-1-16,0-5-1 15,0-1-2-15,-3 1 1 16,0 3 3-16,-3 4 1 15,-3 4-1-15,3 10-4 16,6 10 1 0,0 1 5-16,-3 2 5 15,-1 3-3-15,4 0-1 0,-3-3-2 16,0 0-3-16,0-2-2 16,-3 0 1-16,0-1-32 15,3-2-57 1,0-3 5-1,3-2-26-15</inkml:trace>
  <inkml:trace contextRef="#ctx0" brushRef="#br0" timeOffset="24">11389 4731 84 0,'3'-5'33'0,"0"2"-18"0,3-2-9 0,-6 5 11 0,6 0 4 15,-4-3 4-15,1 1 9 16,-3-1 3-16,0 0 3 15,-3 1 0-15,-2-4-22 16,-4 4 3-16,-9-1 2 0,-6 3-1 16,-3 3 1-16,3 5-8 15,3 2-2-15,1 1-12 16,2 7-5-16,3 9-5 16,6-3 0-16,3-3 5 15,6-3 2-15,3-2-1 16,6-5 2-16,3-3 3 0,12-6 1 15,-6-2 1 1,-1-5 0-16,1-6-2 16,-3-4 1-16,0-1-2 0,-6 0 2 15,-3 3 0-15,0-3 3 16,-3 5-5-16,0 0-1 16,0 4-2-16,-3 1 0 15,0 6-3-15,0 0 1 16,3 6 0-16,3 7 2 15,3 11 1-15,0-3 3 16,-1 3 3-16,1 2 4 0,0 0 5 16,-3 1 1-1,-6-3 0-15,0 0 4 0,-6-3-5 16,-3-3 0-16,-2-5-8 16,-1-2-4-16,-9-3-4 15,-3-8-1-15,-3-8-20 16,6 0-8-16,3 0-13 15,7 0-5-15,2-2-39 16,6-6-61 0,9 0 38-16</inkml:trace>
  <inkml:trace contextRef="#ctx0" brushRef="#br0" timeOffset="25">11475 4710 208 0,'0'0'79'0,"0"3"-42"0,15-1-43 0,-9 3 14 16,0 3 8-16,0 8 7 15,-3 5-7-15,0 3-2 16,6-5-8-16,-3-3-4 0,0-3 1 16,-1-3 0-16,-2-2 1 15,0 0 2-15,-3-2 3 16,0-4 5-16,-6-7 7 15,3-6-6 1,1-7-8-16,4-1-5 16,4 3-1-16,0 1-1 15,0-1-3-15,3 2 0 16,0 4-25-16,3 2-9 0,3 3-41 16,0-1-17-16,0 1 3 15</inkml:trace>
  <inkml:trace contextRef="#ctx0" brushRef="#br0" timeOffset="26">11689 4691 216 0,'-12'6'82'0,"9"-1"-44"0,-9 3-44 16,12 0 14-16,-2 2 8 16,-1 6 7-16,3 0-3 15,0 11-1-15,3-9-11 16,-1 1-7-16,10-3-4 0,0-3 6 15,3-5 3-15,6-6 1 0,-3-4 3 16,0-9 4 0,-3-2 1-16,-3 0-2 15,-7-3 0-15,-2 0-3 0,-8-3-1 16,-7 3-8-16,-3 1 0 16,0 4-17-16,0 3-4 15,3 3-25-15,0 2-12 16,3 3-51-1,3 0-36-15,6-2 64 16</inkml:trace>
  <inkml:trace contextRef="#ctx0" brushRef="#br0" timeOffset="27">11808 4713 192 0,'3'18'74'0,"0"-7"-40"0,-3 2-33 15,6-3 14-15,0 9-8 16,0-6 1-16,0-2-3 15,3-3 0-15,0-3-3 16,0-5 1-16,-3-3 0 16,0 1 1-16,0-9 2 0,0 3-1 15,0 0 0-15,0-2-1 16,-3 4 0-16,0 4-5 16,0 7-1-16,0 6 1 15,0 4 2-15,8-1 4 16,-2-1 4-16,0 0 0 15,3-2 0-15,-3-3 3 16,6-6 3-16,-3-4 5 16,0-9 4-16,-3-5-6 0,0 0 0 15,-3 0-9-15,-3-2-3 16,-3-1 1-16,-3 4 0 16,0-1-8-16,0 2-1 15,-3 4-13-15,0 2-6 16,-3 3-26-16,3 2-10 15,3 6-67 1</inkml:trace>
  <inkml:trace contextRef="#ctx0" brushRef="#br0" timeOffset="28">12267 4588 216 0,'-3'-13'82'0,"3"13"-44"0,-3 0-18 15,0 5 24-15,-6 1-11 16,-6 1-4-16,0 4-13 16,0 2-5-16,0 0-6 15,0 3-4-15,7 0 0 0,-1-3-6 16,6 3 1-16,6-2-3 15,6-1 0-15,5 5 1 16,1 3 4-16,-3-2 16 16,-3 2 8-16,-6-5 20 15,-3 3 11-15,-9-4-17 16,-3 1-8-16,-6 0-15 0,-5-3-6 16,-1-2-35-16,0-3-14 15,0-3-113 1</inkml:trace>
  <inkml:trace contextRef="#ctx0" brushRef="#br0" timeOffset="29">2698 1844 152 0,'0'-3'57'0,"0"3"-30"0,0 0-25 16,0 0 14-16,0 0-10 15,0 0-1-15,0 0 10 16,0 0 7-16,3 0-11 15,-3-3 12-15,0 1 4 0,0 2-1 16,-3-3 2-16,0 0-5 16,-3 1-2-16,3 2-7 0,-3 0-4 15,0 0-8-15,-3 0-1 16,-9 5-6-16,0 3 1 16,0 3 2-16,3 2 1 15,1 5-4-15,-1 9 1 16,3-3 2-16,3-1 1 15,6 1-2-15,3-3 2 16,6-2-1-16,6 0 0 16,6-4 2-16,2-4 0 15,1-3 0-15,3-5 0 16,-6-3 2-16,0-3 1 16,0-8 1-16,-3-2 2 15,-4-8-3-15,-2-3 0 0,-3 0-3 16,0-2-1-16,-3-3-1 15,-3 0 0-15,-3 0 0 16,0-6 0 0,-3 1 0-16,3 2 0 0,-3 6 2 15,0 2 0-15,1 3-3 16,-1 5 2-16,0 2 1 16,3 1 0-16,0 5-3 15,0 0 2-15,0 0 1 16,3 6 0-16,-3-1-5 15,3 6 1-15,0 2 0 16,0 11-1-16,3 5 4 16,0 3 0-16,3 5-2 0,0 5 0 15,0 3 2-15,2 6 2 16,1-4 0-16,0-1-1 16,0-7 1-16,6-2 1 15,-3-5-1-15,6-5-31 16,-3-6-13-1,0-2-68 1</inkml:trace>
  <inkml:trace contextRef="#ctx0" brushRef="#br0" timeOffset="30">2849 1881 200 0,'-3'-6'77'0,"3"9"-42"0,0-3-32 16,0 0 15-16,3 3 6 15,0 2 7-15,0 0-14 16,3 9-5-16,3 4-7 16,0 1-6-16,0-1 0 0,3 1 3 15,0-1 1-15,-3-2-1 16,0-3-2-16,0-2-21 15,0-1-9-15,0-2-36 16,-3-5-13-16,0-3-4 16</inkml:trace>
  <inkml:trace contextRef="#ctx0" brushRef="#br0" timeOffset="31">3004 1870 200 0,'-3'0'74'0,"3"3"-40"0,3 2-40 0,-3 0 14 16,0 9 4-16,0 9 4 16,-3 1 6-16,0 5 1 15,-3 3-12-15,0 8-4 0,0-3-1 16,0-3-3-16,1-2-2 16,2-3 0-16,0-2 1 15,0-6-14-15,0-5-7 0,0-3-28 16,0-5-10-16,0-6-34 15</inkml:trace>
  <inkml:trace contextRef="#ctx0" brushRef="#br0" timeOffset="32">3099 1905 200 0,'-2'0'74'0,"2"2"-40"0,2 14-33 0,1-3 14 16,0 1 1-1,-3-1 2-15,0 3-5 0,0 2 0 16,3 1-8-16,-3-3-3 0,0-1 1 16,0-1 0-1,0-4 1-15,0-2-2 0,0-3 1 16,0-5 0-16,0-2 3 15,-3-3 6-15,3-6 2 16,0-2-12-16,3-8-3 16,0-3 0-16,3 3 2 15,3 2-2-15,0 3-2 16,3 3 2-16,0 5 0 16,0 3-4-16,3 7-1 15,3 12 3-15,-3 1 1 16,-4 1 4-16,-2 3 3 15,-3 2 0-15,0-2 0 16,-3-1-3-16,0-2 1 0,0-5-26 16,0-4-32-1,0-4-15-15,9-3-30 16</inkml:trace>
  <inkml:trace contextRef="#ctx0" brushRef="#br0" timeOffset="33">3412 1928 236 0,'-9'-18'90'0,"6"18"-48"0,-6 0-34 0,6 0 24 15,-3 8-11-15,-3 0-2 16,-3 8-14-16,1-1-2 16,2 1-3-1,-3 0-5-15,3 3-1 0,0-3 0 0,9 0 2 16,0-1 4-16,6-4 4 15,0 0 1-15,3-6 0 16,0-3-1-16,0-2 2 16,-1-5-1-16,1 0 0 15,0-6-1-15,-3 1 0 16,0-9 0-16,-3-5 2 16,-3 3-8-16,0 5 0 15,0 6 2-15,0-1 2 16,0 11-3-16,0 0-1 15,3 16 1 1,0 0 2-16,3 0 2 0,0 0-6 16,6 0 0-16,-3-3 1 15,0 0 3-15,-3-5-9 16,3 0-4-16,-3-3-30 16,6-5-100-1</inkml:trace>
  <inkml:trace contextRef="#ctx0" brushRef="#br0" timeOffset="34">3531 1944 212 0,'-15'0'79'0,"15"19"-42"0,3-25-45 16,3 14 10-16,0 0 16 15,-6 3 13-15,6 0 1 0,-3-1 2 16,-6 3-19-16,0-2-7 0,3 2-1 15,0-2-4 1,0-6-2-16,-3 0 2 16,3-5-2-1,6-2-7-15,0-4-1 16,0-2-4-16,0-2 0 16,0-3 3-16,0-3 3 15,3-3 0-15,0 3 4 16,-3 8 0-16,3 3 1 15,-4 2 2-15,4 3 3 16,-3 8 2-16,0 3 1 0,0 0 7 16,-3 2 4-1,0 0-5-15,0 0-1 0,0-2-7 16,-3-1-2-16,0-2-4 16,0-2-3-16,0-1 2 15,0-5 0-15,0 0-8 16,0 0-2-16,3-3-10 15,3-5-1-15,0 0-5 16,0-2 2-16,0 2 12 16,6 0 7-16,-3 0 6 15,6-5 5 1,-3 5 0-16,0 0 6 0,-1 13 12 16,1 1-6-1,0 1 5-15,-3 4 0 16,-3 2-5-16,0 1 0 15,0-1-10-15,0-3-2 16,-3 1-5-16,0-3-1 16,0-3-17-16,0 0-8 15,3 1-33-15,0-6-12 16,0-3-45 0</inkml:trace>
  <inkml:trace contextRef="#ctx0" brushRef="#br0" timeOffset="35">3891 1942 280 0,'0'2'104'0,"0"-2"-56"16,0 3-58-16,0-3 16 15,3 13-2-15,0 0 7 16,0 1 5-16,-3 1-8 16,3-1-4-16,0-1-3 0,0 0-4 15,0-2 2-15,0-1-32 16,-3-2-15-16,0-8-71 15</inkml:trace>
  <inkml:trace contextRef="#ctx0" brushRef="#br0" timeOffset="36">3870 1830 312 0,'-9'-7'118'0,"9"4"-64"0,3 0-65 0,0 3 16 16,0 0-9-16,0-2 0 15,3 2-8-15,3 2-3 16,0 1 8-16,6 2-58 0,6 0-26 16,0-2-11-1</inkml:trace>
  <inkml:trace contextRef="#ctx0" brushRef="#br0" timeOffset="37">4109 1841 232 0,'-3'-5'88'0,"3"5"-48"0,-3-3-34 0,0 3 22 0,0 3-8 16,-3 2 0-16,-3 3-13 15,0 0-7-15,0 3 0 16,0 4-1-16,0 9 1 0,3-3 2 16,3-2 3-16,3-1-2 15,3 1 0-15,3-3-1 16,6-3-2-16,0 0-30 15,3-5-13-15,6-2-73 16</inkml:trace>
  <inkml:trace contextRef="#ctx0" brushRef="#br0" timeOffset="38">4296 1875 280 0,'-15'-10'104'0,"12"7"-56"0,-3-2-54 0,3 5 17 15,-3 0 2-15,0 0 6 16,-3 5-15-16,-5 3-3 16,-4 8-2-16,0 3 0 0,6 4 1 15,9-1-5-15,0-1 1 16,9-3 2-16,0-2 3 16,0-3 0-16,6-5 2 15,0-2-7-15,0-6-1 16,-1-3-5-16,-2-2 1 15,0-1-2-15,-3-15 2 16,0 3 0-16,-3 2 1 0,-3 0 9 16,0 3 6-16,0 2-3 15,0 6 0 1,0 2-9-16,0 3-2 0,3 8 8 16,3 8 4-16,0 2-2 15,3 1-2-15,0 0-5 16,0-4 0-16,0 1 6 15,0-2 4-15,0-4-36 16,3-2-15-16,-1-5-61 16</inkml:trace>
  <inkml:trace contextRef="#ctx0" brushRef="#br0" timeOffset="39">4451 1672 200 0,'0'2'74'0,"3"12"-40"0,0-1-20 0,0-3 20 15,0 4 0-15,-3 4 2 16,3 9-8-16,0 2-3 16,-3 2-14-16,0 9-2 0,-3-5-2 15,3-4-3-15,0-4-1 16,0-3-1-16,0-9-2 15,3-1-19-15,0-4-8 16,3-4-13-16,0-9-5 16,0-2-72-1</inkml:trace>
  <inkml:trace contextRef="#ctx0" brushRef="#br0" timeOffset="40">4549 1653 220 0,'3'0'82'0,"-3"-2"-44"0,6 2-33 16,-6 0 17-16,6 8 5 15,0 7 8-15,-3 4-5 16,0 5-3-16,0 5-15 16,0 3-3-16,0 2 1 0,0 6-6 15,0-9-2-15,-3-1 1 16,0-4 0-16,3-5-28 0,6-5-72 15,0-3-8 1,0-5-7 0</inkml:trace>
  <inkml:trace contextRef="#ctx0" brushRef="#br0" timeOffset="41">4689 1857 280 0,'3'3'107'0,"0"2"-58"0,3 5-44 0,-3-4 24 0,3 2-1 16,0 5 3 0,3 8-16-16,3 0-7 15,-1-2-5-15,1-3-5 0,0-3 1 16,0 0 1-16,-3-2 0 16,3-3-29-16,0-3-13 0,0-5-38 15,6-5-17-15,-3-6-12 16</inkml:trace>
  <inkml:trace contextRef="#ctx0" brushRef="#br0" timeOffset="42">4936 1868 268 0,'-12'15'101'0,"6"-4"-54"0,-3 29-48 16,-3-19 20-16,0 3 24 15,1 2 15-15,-1 6-24 0,3 2-11 16,0 1-14-16,3-4-7 15,0-1-1-15,0-4-15 0,0-5-3 16,0-2-37-16,0-3-16 16,-3-3-71-1</inkml:trace>
  <inkml:trace contextRef="#ctx0" brushRef="#br0" timeOffset="43">5028 1873 200 0,'-3'0'77'0,"6"0"-42"0,-3 0-17 16,0 0 25-16,0 0-9 16,0 0 0-16,0 0-10 15,3 2-5 1,9 1-5-16,3-3-1 0,0 0-7 15,0 0-2-15,-3 0-2 16,3 0-2-16,-1 0 1 16,-2 0-1-16,0 0-3 0,0 0 2 15,-3 0-19-15,0 0-9 16,-3 0-32-16,0 0-13 16,0 0-38-1</inkml:trace>
  <inkml:trace contextRef="#ctx0" brushRef="#br0" timeOffset="44">5278 1706 208 0,'-3'0'79'0,"3"0"-42"0,-3 0-39 15,3 0 36 1,0 8 2-16,0 0-3 16,0 3 0-16,0 2-19 15,0 8 3-15,0 5 1 0,3 9-2 16,-3 5 1-16,0-3-7 15,0 0-4-15,3-3-3 16,0-2 0-16,-3-3-2 16,0 0-1-16,0-5 1 15,0-6-1-15,0-2-14 0,0-3-5 16,0-2-15-16,0-11-41 16,9 0 5-1,0-5-46 1</inkml:trace>
  <inkml:trace contextRef="#ctx0" brushRef="#br0" timeOffset="45">5445 1889 204 0,'0'0'77'0,"0"2"-42"0,0 4-10 0,0-6 25 0,3 10-14 16,0 6-4-16,0 0-14 16,-3 2-4-16,0 1-8 15,0 0-4-15,0-1-1 0,0 1-4 16,0-4 2-16,0-4-26 16,0-3-9-16,-3-3-59 15,3-5-59 1,0-2 48-16</inkml:trace>
  <inkml:trace contextRef="#ctx0" brushRef="#br0" timeOffset="46">5439 1791 296 0,'-6'-8'110'0,"9"5"-60"0,0 3-58 0,-3 0 16 16,0 0-19-16,0 0-47 15,6 8-13 1,0 0-35-16,3 0-13 16</inkml:trace>
  <inkml:trace contextRef="#ctx0" brushRef="#br0" timeOffset="47">5540 1965 228 0,'0'30'85'0,"0"-25"-46"0,3 8-41 0,0-5 17 0,-3 0 2 16,0 3 4-16,0-1-6 16,0 1-2-16,0-3-7 15,3 0-4-15,-3-3 1 0,0-5-2 16,0 2 2-16,0-2 4 16,0-2 4-16,6-1-6 15,-6-2-1-15,3 0-2 16,0-3 1-16,3-3-4 15,0 1 0-15,0-6-4 16,0 0 1-16,3-3 2 16,0 3 1-16,3 3-2 15,0 3 2-15,-1 2-1 16,-2 10 0-16,0 1 2 16,0 10 2-16,-3 3 1 0,0 3 3 15,-3 2-1-15,0-3 2 16,0-2-4-16,0 5 0 15,0-5-3-15,0-3-1 16,0-2-8-16,0-3-2 16,0-11-84-1,3-5-28 1</inkml:trace>
  <inkml:trace contextRef="#ctx0" brushRef="#br0" timeOffset="48">5802 1706 216 0,'15'-3'82'0,"-15"6"-44"0,3 0-44 16,0 7 49 0,0 6-6-16,-3 11-14 15,0 7-7-15,0 8-11 16,0 3-4-16,-6-2 2 0,9-4-2 15,-3-4-1-15,3-9-2 16,0-5 1-16,-3-5-28 16,3-2-13-16,-3-4-42 15,6-5-50 1,0-5 38-16</inkml:trace>
  <inkml:trace contextRef="#ctx0" brushRef="#br0" timeOffset="49">5984 1881 192 0,'-18'0'71'0,"18"0"-38"0,-3 0-41 0,3 0 12 16,-6 2 13-16,-3 4 11 16,-3 4 3-16,-3 6 2 15,-3 0-18-15,4-3-2 0,-7 0-2 16,12-2-2-16,-3 0 2 15,9-3-2-15,-3 0 0 0,3-1-5 16,6 1-1-16,3 3 3 16,3-3 3-16,3 3-4 15,3-4-1-15,2 1-2 16,4 0 1-16,-3-2-11 16,-3-1-4-16,3-5-32 15,-3-3-13-15,3-2-66 16</inkml:trace>
  <inkml:trace contextRef="#ctx0" brushRef="#br0" timeOffset="50">6058 1889 220 0,'0'2'85'0,"3"1"-46"0,0 2-26 0,0 6 24 16,3-1-1-16,3 6 0 15,0-5-13-15,3-8-4 16,0-1-11-16,0-2-5 0,0 0 0 16,-1 0 0-16,1-8 1 15,-3 0-7-15,-3-2-2 16,0-1-3-16,-6 1 2 16,-3-1-3-16,-3 0 1 15,-3 1 2-15,-3 2 1 16,-2 3 0-16,-1 5 4 15,0 2-2-15,0 4 1 0,3 1 4 16,3 9 3-16,3 11 7 16,0-3 2-1,6-1 1-15,3-1 1 0,3-4-8 16,6-2-3-16,3 0-3 16,3-6-2-16,3-2-21 15,8-2-9-15,1-6-27 16,0-6-9-16,-3-2-53 15</inkml:trace>
  <inkml:trace contextRef="#ctx0" brushRef="#br0" timeOffset="51">6409 1897 284 0,'-6'-8'107'0,"6"5"-58"0,-3-2-42 0,3 5 23 16,-2-3-3-16,-7 0 1 15,0 3-15-15,-3 3-8 16,-3 2-3-16,0 3-2 15,-6 11 0-15,3 2-3 0,0 0 0 16,7 0-1-16,5 3 3 16,9-3-2-16,2-2 1 15,4-3 0-15,3-6 0 16,3-2 0-16,3-2-2 16,0-9-4-16,6-2 0 15,-6-6-5-15,-4-2 1 16,-2-16-1-16,3 0 3 15,-9-3 4-15,-3-3 1 0,-9 1 0 16,-3-3 1-16,-3-3 3 16,1 11 2-16,-1 3 4 15,3 7 2-15,-3 6-3 16,3 2-1-16,3 9-3 16,3 7-3-16,0 6 4 15,6 7 1-15,3 9 6 16,3 7 3-16,3 14-2 15,6-3 0-15,2-3-5 16,1-2-1-16,-3-3-1 16,0 0-2-16,0-8-43 15,0-13-19-15</inkml:trace>
  <inkml:trace contextRef="#ctx0" brushRef="#br0" timeOffset="52">2281 2264 220 0,'-3'0'82'0,"3"3"-44"0,0 0-31 0,0-1 18 15,0 4-7-15,0 4 0 0,0 11 5 16,-3 6 3-16,3 2-14 16,0 3 4-16,0 2 2 0,0 3-4 15,0 0 0-15,0-2-6 16,0-4-3-16,0-2-2 15,3-2 0-15,-3-3-2 16,0-6-1-16,0-2-2 16,0-5-1-16,0-1-16 15,0-4-7-15,0-1-18 16,0-5-7-16,0-3-22 16,0-5-6-16,6 0-11 15</inkml:trace>
  <inkml:trace contextRef="#ctx0" brushRef="#br0" timeOffset="53">2406 2529 176 0,'-3'5'68'0,"3"-7"-36"0,0 7-29 0,3 0 15 15,-3 6 8-15,0 5 9 16,0 0-13-16,0-1-2 15,0 4-12-15,0-1-5 0,0-2-2 16,0 0-1-16,0-3 2 16,0-5-47-16,0-8-20 15,6 0-35-15</inkml:trace>
  <inkml:trace contextRef="#ctx0" brushRef="#br0" timeOffset="54">2385 2381 284 0,'0'-3'107'0,"3"-10"-58"0,0 5-64 16,0 5 16-16,0 3-36 16,3-2-12-16,0-1-59 15,3-2-27-15</inkml:trace>
  <inkml:trace contextRef="#ctx0" brushRef="#br0" timeOffset="55">2501 2338 232 0,'-6'11'88'0,"9"10"-48"0,-3 27-45 0,3-32 17 16,-3 8 6-16,0 5 6 15,0 2-8-15,0-1-2 16,0-4-8-16,0 0-4 0,0-2 1 15,0-5 0-15,0-3 1 16,0-3-7-16,0-5-2 16,0-3-12-16,0-5-1 15,0-5 4-15,0-3 6 16,0 0 3-16,3-5 0 16,3-6 1-16,0 3 0 15,0 3 0-15,3 2 3 0,6 4 0 16,6 4 1-1,-3 6 2-15,2 4 3 16,-2 1 4-16,0 3 2 0,-6 0 6 16,-6 2 3-16,-3 0 10 15,-6 3 3-15,-6 0-11 16,-6-3-5-16,-3-2-13 16,3-3-4-16,-2-3-19 15,2-3-7-15,0-2-23 16,3-2-6-16,3-1-20 15,6-5-7-15,3 0-3 16</inkml:trace>
  <inkml:trace contextRef="#ctx0" brushRef="#br0" timeOffset="56">2698 2577 228 0,'-3'15'88'0,"6"-1"-48"0,0 2-47 0,0-6 14 15,-3 1 8-15,0 2 7 16,3 0-2-16,-3 0-1 16,0-2-11-16,0-3-3 0,3 0 1 15,-3-3-3-15,0 0 0 16,0-5 3-16,0 0 3 16,0-2-2-16,0-3 1 15,0-3-7-15,0 0-1 0,0-3-2 16,3 1-2-16,2 2 3 15,1-6 0-15,3 1-2 16,0-3 2-16,6 6-10 16,3-4-3-16,0 6-31 15,-3 3-10-15</inkml:trace>
  <inkml:trace contextRef="#ctx0" brushRef="#br0" timeOffset="57">2966 2550 212 0,'-6'-5'79'0,"3"5"-42"0,-9 0-21 0,9 3 22 16,-6-1-14-16,0 9-3 15,-3 5-12-15,0-1-6 16,0 4-2-16,-3 2-4 0,9 3 2 15,0 0-1-15,3-3 0 16,6-3 2-16,0-2 0 16,3-2 0-16,3-6 0 15,3-3-5-15,0-8 1 16,0-2 0-16,-3-3 2 16,0-3 3-16,-3-2 4 15,-3-3-2-15,-3 3-2 16,0 0 2-16,0 2 2 15,0 1-2-15,0 2 0 0,0 2-1 16,0 4-2 0,0-1 1-16,0 3 1 0,6 5 1 15,3 3 3-15,0 3-3 16,-1 0 0-16,1-1-1 16,0 1 1-16,0-1-18 15,3-2-4-15,0-3-46 16,9-7-80-1</inkml:trace>
  <inkml:trace contextRef="#ctx0" brushRef="#br0" timeOffset="58">3111 2574 204 0,'-6'13'77'0,"9"-8"-42"0,3 6-41 0,-3-3 12 16,3 0 13-16,-3 3 12 15,3-1-2-15,-3 1-2 16,0-1-15-16,0 1-5 0,-3-1-1 16,0 1-1-16,0-3 0 15,0 0-3-15,-3-3-2 16,3-2 1-16,0-3 1 16,-3 0 1-16,3-3 1 15,-3-2-2-15,3 0-2 16,0-3 3-16,3 0 0 0,0 0 1 15,0 0 2-15,3-5-3 16,0 2 0-16,3-5-1 16,0 3-2-16,3 0-2 15,0 2-1 1,3 1 4-16,-3 2 1 0,-1 2-22 16,-2 4-12-16,0 10-25 15,-3-3-10-15</inkml:trace>
  <inkml:trace contextRef="#ctx0" brushRef="#br0" timeOffset="59">3344 2608 236 0,'-3'14'88'0,"6"-12"-48"0,-3 4-49 0,0-6 14 15,0 5 12-15,0 3 9 16,0 0-11-16,0 0-3 15,0 2-8-15,0-2-3 0,0 0 0 16,0 0-28-16,0-3-11 16,0-5-74-1</inkml:trace>
  <inkml:trace contextRef="#ctx0" brushRef="#br0" timeOffset="60">3329 2465 248 0,'-6'-7'93'0,"9"9"-50"0,0-4-52 15,0 2 12-15,3 0-11 16,0 2 0-16,2-2-25 16,1 0-10-16,3 5-47 15,-3 1-19-15</inkml:trace>
  <inkml:trace contextRef="#ctx0" brushRef="#br0" timeOffset="61">3448 2569 212 0,'0'21'79'0,"3"-8"-42"0,0 0-37 0,0-7 16 15,3-1-3-15,0-2 5 16,5-3 1-16,7 0 3 16,0-3-12-16,-3 0 1 15,0-2 0-15,0-6-4 0,-3 1 1 16,-3-1-7-16,-3 1-1 15,-6-1-5-15,0 0-1 16,-3 4-8-16,-3-1-2 16,-6 2 2-16,-6 4 3 15,3 4 7-15,0 4 4 16,3 4 7-16,0 6 4 16,3-3 0-16,3 3 1 15,4 0 2-15,2 0 4 16,2 0-12-16,7 0-6 15,6 0 0-15,0-3-1 0,0-3-17 16,3-4-5-16,0-4-35 16,0-4-13-16,2-4-31 15</inkml:trace>
  <inkml:trace contextRef="#ctx0" brushRef="#br0" timeOffset="62">3805 2510 264 0,'-3'-7'101'0,"0"7"-54"0,0 0-44 16,3 0 23-16,-3 0 5 16,-3 0 8-16,0 2-10 15,-6 3-5-15,-3 1-13 0,3 2-7 16,3 0-1-16,4 5-7 16,5-3-1-16,0 6-1 0,8 0 2 15,1 0-1-15,3 3 1 16,0 2 3-16,0 0 2 15,0-3 9-15,-3-2 3 16,-6 0 5-16,-3-3 1 16,-3-2-10-16,-3-3-3 15,-3-3-24-15,-3-2-10 16,-6 0-22-16,0-3-8 16,4-3-42-16,-1-2-18 15,3-1 15 1</inkml:trace>
  <inkml:trace contextRef="#ctx0" brushRef="#br0" timeOffset="63">4314 2262 212 0,'-6'-8'79'0,"3"5"-42"0,-3-2-26 16,3 5 23-16,-3-3 4 15,-3 3 4-15,-3 0-14 0,0 6-6 16,-11 1-13 0,2 7-6-16,-6 10 0 0,3 13-2 0,3 2-1 15,6 9 1-15,3-1-1 16,10 4 0-16,4-1 0 15,13-2-3-15,9 10 2 16,6-11-21-16,9-4-8 16,2-3-42-16,7-14-17 15,0-5-17 1</inkml:trace>
  <inkml:trace contextRef="#ctx0" brushRef="#br0" timeOffset="64">4382 2434 108 0,'0'0'41'0,"12"-24"-22"0,-18 32-5 0,6-8 17 16,0-5-2-16,0-1 9 15,0 1-10 1,0-6-15-16,0 1-1 0,0 2 1 15,6 3 15 1,0-1-11-16,-3 4-1 0,-3-1-6 16,3 0-1-16,0 3-10 15,0 0-1-15,0 0 2 16,-3 0 4-16,0 0-1 16,0 0-2-16,0 0 0 15,0 0 1-15,0 0 3 16,0 0 2-16,-3 0-6 15,3 0 0-15,0 0-1 16,0 0 0-16,0 0 2 16,0 0 3-16,0 0-2 15,0 0-2-15,3 8 6 16,0 0 1 0,3 16 9-1,-6 5-3-15,6 0-3 0,-6 8-1 16,0-5-4-16,0-3-1 15,6-2-3-15,0-4 1 16,-3-1-2-16,0-7-1 16,0-1 3-16,0-4 0 15,-3-2 1-15,0-2 0 16,0-6-2-16,0-3 1 16,0-2-7-16,0-3-1 15,0 0-3-15,3-6 2 16,0 1 2-16,0 0 2 0,3-3-6 15,0 6 1 1,3-1 1-16,2 0 1 0,1 1 3 16,0 5 1-16,0-1-2 15,0 6 0-15,0 0 2 16,3 6 2-16,-3-1 0 16,0 11 6-1,-3 0 3-15,-3 2 6 16,-9-2 2-16,-3 0-5 15,-3 0 0-15,0-3-8 16,-3 0-1-16,0-2-2 16,0-3-2-16,-3-3-10 15,3-2-6-15,0-1-10 16,-2-2-4-16,2-2-12 16,6-1-6-16,3 0-12 15,3-2-2-15,3 0-35 16</inkml:trace>
  <inkml:trace contextRef="#ctx0" brushRef="#br0" timeOffset="65">4689 2521 236 0,'-6'5'90'0,"6"-5"-48"0,0 3-53 0,0-3 11 15,3 13 14-15,0 3 10 16,0 0 0-16,0 0-2 16,0 0-12-16,3 2-4 0,0-2-2 0,0 0-2 15,0-3-2 1,0-2-13-16,0-3-4 0,-3-3-20 16,0 0-9-16,0-2-13 15,0-3-6-15,2-3-13 16</inkml:trace>
  <inkml:trace contextRef="#ctx0" brushRef="#br0" timeOffset="66">4844 2542 200 0,'-15'0'74'0,"15"3"-40"0,-6 23-33 0,3-12 16 16,-3 1 9-16,-3 4 8 15,-3 5-5-15,0 2 0 16,0 1-16-16,0-4-8 0,3 4-1 16,1 5-3-16,2-8-1 15,0-6-15-15,3-2-7 16,0-3-27-16,0-2-9 16,3-6-46-1</inkml:trace>
  <inkml:trace contextRef="#ctx0" brushRef="#br0" timeOffset="67">5115 2294 200 0,'0'-3'77'0,"-12"6"-42"0,21-3-34 0,-9 0 16 16,0 0-2-16,3 2 3 15,3 3 5-15,0 6 6 16,-4 5-16-16,1 10 8 0,0 3 6 16,-3 1-4-16,0 1 1 15,0 1-9-15,-3 2-4 16,0-4-6-16,1-4-4 0,2-5 0 16,-3-2 1-16,3-3 1 15,0-3 1-15,0 0-11 16,0-2-3-16,0-3 3 15,0-3 3-15,0-2-2 16,0-3 2-16,0 0 0 16,5 0-1-16,4-3 1 15,0 0 3-15,3 1-2 16,3-1 1-16,3 0 2 16,0 1 0-16,0-1 0 15,-3 3 0-15,2 0-18 16,-2 0-5-16,-3 0-29 15,-3 0-9-15,9-3-52 16</inkml:trace>
  <inkml:trace contextRef="#ctx0" brushRef="#br0" timeOffset="68">5469 2468 144 0,'0'-8'55'0,"3"6"-30"0,0-1-7 16,-3 3 20-16,0 0-4 15,0 0 1-15,-3 0-12 0,0 0-1 16,0 3-13-16,-3-3 3 0,0 2 4 16,0-2-2-16,-6 11 2 15,0-1-9 1,3 6-4-16,0 0-2 16,3 5-4-16,3-2 2 15,6-1-1-15,3 1-2 16,3-3 3-16,3-3 2 15,0-2 0-15,3-6-1 16,-3-3 5-16,6-2 1 16,0-7 0-16,-4-9-1 15,1 0-3-15,-6 0-2 16,-6 0 5-16,0 3 4 0,-3-3 1 16,-6 0 2-1,-3 3-4-15,0 0 0 0,3-1-3 16,-2 9 0-16,-1 0-17 15,3 2-6-15,0 0-9 16,3 3-1-16,3 0-16 16,3 6-7-16,3-4-10 15,6 1-2-15,5-3-21 16</inkml:trace>
  <inkml:trace contextRef="#ctx0" brushRef="#br0" timeOffset="69">5716 2465 148 0,'0'-5'57'0,"0"5"-30"0,0-2-14 0,0 2 19 16,0 0 2-16,-3-3 1 16,0 6-3-16,-3-3 0 15,-3 2-18-15,-3 3-4 0,0 3-2 16,0 3-2-16,0 0 1 15,1 2-6-15,2 8-3 16,0 3-2-16,3-3 3 16,6-3 0-16,3-2 1 15,3-5 0-15,3-3 0 16,2-3 0-16,1-2 0 16,0-6-3-16,0-5 0 0,0 0-1 15,-3-8 3 1,0 3 0-16,-3-3 1 15,0 0 2-15,0 1 1 0,-3 4-4 16,0 3-1-16,-3 0 3 16,0 3 1-16,0 5 2 15,0 0 0-15,3 8 0 16,-3 0 2-16,3 8-5 16,0 2-5-1,6-5-1-15,0 1-26 16,8-4-11-16,-2 1-30 15,0-3-56 1,0-3 27-16</inkml:trace>
  <inkml:trace contextRef="#ctx0" brushRef="#br0" timeOffset="70">5963 2489 200 0,'-6'-10'77'0,"3"15"-42"0,-6-10-32 0,6 5 15 15,-3 0-9-15,-3 2-1 16,-3 4-2-16,0 2 1 16,0 5-4-16,4 3-6 0,-1 0-1 15,3 5 2-15,3-5 1 16,3-1 1-16,3-1 0 16,3-4 2-16,0-2 1 0,3-5-4 15,-1-3-1-15,1-11-2 16,0 1 3-16,-3-6 0 15,0 0 1-15,-3-5 0 16,0 0 0-16,0-8 0 16,-3-6 0-16,-3 1-3 15,3 2 0-15,-3 3 2 16,0 5 0-16,3 6 5 16,0 2 2-16,0 2 0 15,0 7-1-15,0 7 1 16,0 5 1-16,3 13 1 15,0 6 0-15,3 5 0 16,-3 3 0-16,3 0 0 16,-3 2 0-16,0 1-4 0,0-4-3 15,0-2-16-15,6-5-7 16,-3-5-38-16,12-6-71 31</inkml:trace>
  <inkml:trace contextRef="#ctx0" brushRef="#br0" timeOffset="71">6076 2521 224 0,'0'3'85'0,"6"-6"-46"0,0 11-43 0,0-8 15 0,0 3 5 15,3-3 7-15,0 2-10 16,0-2-2-16,3-2-7 15,-1-1-3-15,-2-5 2 0,0 0 2 16,-3 3 2-16,-3 0-1 16,-3-3 1-16,-3 2-4 15,-3-4 0-15,-3 4 1 16,-3 4 2-16,-2 2-5 16,-1 5-3-16,0 3-2 15,0 3 3-15,3-1-2 16,3 9-1-16,3 2 7 15,3 0 3-15,3-2-6 16,3-4-1-16,6 1-3 16,3-5 0-16,3-1-13 15,0-4-6-15,0-4-21 0,0-2-8 16,-1-8-49 0</inkml:trace>
  <inkml:trace contextRef="#ctx0" brushRef="#br0" timeOffset="72">6228 2492 156 0,'-3'5'57'0,"3"-5"-30"0,3 6-29 0,0-1 9 15,0 3 10-15,6 2 8 16,0 6 3-16,0-3 3 0,-3 3-17 16,-1 0 1-16,1-3 1 0,-3-2-4 15,0-3-2-15,0 0-3 16,-3-3 0-1,0-5 0-15,0 0 3 0,0-2-3 16,0-12-4 0,0-2-2-16,0 1 0 15,6 1-1-15,3 1-5 16,3 3 1-16,0-1 2 16,3 3 1-16,0 3-35 15,6 2-15-15,-3 0-60 16</inkml:trace>
  <inkml:trace contextRef="#ctx0" brushRef="#br0" timeOffset="73">173 9755 164 0,'-3'0'63'0,"3"0"-34"0,-12-5-27 0,9 5 14 15,0 0-10 1,0 0-1-16,0 0 3 16,-6 0 5-16,9-5-7 15,0 0 6-15,-6 7 17 0,-3 1-3 16,0 0-1-16,-2-1-1 15,-1 3-8-15,0 3 1 16,3 0-10-16,0-2-4 16,3 7 0-1,3-3-4-15,6 1 0 16,6 0 1-16,6-1 0 16,6-2-3-16,2 0 0 15,1 5-1-15,3 1 3 16,-3-1 2-16,-3-3 4 15,-7-2 2-15,-8 3 12 16,-9-3 1-16,-5 0-9 16,-4 0-3-16,-3-3-3 15,-6 0 1-15,0 1-8 16,3-4-3-16,0-2-13 16,3 0-6-16,4 0-18 15,2 0-9-15,3 0-36 16,3 0-52-1,9 0 38-15</inkml:trace>
  <inkml:trace contextRef="#ctx0" brushRef="#br0" timeOffset="74">423 9557 192 0,'0'-3'71'0,"0"3"-38"0,0 3-30 0,0-3 15 16,0 8-3-16,-3 3 1 15,6 7 3-15,0 9 0 16,-3 7-10-16,3 3-3 0,0 3 0 0,0-3-3 15,0-3 0 1,3 6-1-16,-3-11 1 16,3-3-9-16,-3-2-3 0,3-5-37 15,-3-6-15-15,0-3-37 16</inkml:trace>
  <inkml:trace contextRef="#ctx0" brushRef="#br0" timeOffset="75">352 9761 268 0,'-3'-3'101'0,"3"6"-54"0,3-6-46 16,-3 3 19-16,6 0-7 15,2-3 0-15,4 1-10 0,-3-6-3 16,6 8-1-16,3-5-16 0,3-1-3 15,3 4-39 1,2-1-14-16,7 8-28 16</inkml:trace>
  <inkml:trace contextRef="#ctx0" brushRef="#br0" timeOffset="76">697 9732 172 0,'-6'-22'66'0,"6"17"-36"0,0 5-35 0,-3-8 27 16,0 3 8-16,-3 2-6 16,0 6-2-16,-3 10-12 15,-6-2-4-15,-3 2-2 0,0 6-5 16,1 2-1-16,-1 0 1 16,6 0 2-16,0 3 0 15,6-3-1-15,3-2 1 16,3-6-1-16,3-3 2 15,6-2 3-15,6-5-2 16,0-11-2-16,0 3-3 16,-4-6 1-16,1-2 1 15,-3 0 2-15,0-1-1 16,-3 1 2-16,0-3-2 16,-3 3 2-16,0 8-4 15,0-3 0-15,0 8-1 16,-3 0 0-16,3 10 4 0,3-2 3 15,0 6 0-15,3-1 0 16,0 0-3-16,3 0-2 16,0 1-4-16,0-4 0 15,-1-2-5-15,1-3 1 16,0-2-40-16,3-6-16 16,3 1-29-1</inkml:trace>
  <inkml:trace contextRef="#ctx0" brushRef="#br0" timeOffset="77">890 9496 192 0,'3'-2'71'0,"0"2"-38"0,0 0-23 15,-3 0 17-15,0 0-2 16,6 2 0-16,-3 11-6 16,-3 6 1-16,0 10-11 15,0 5-5-15,3 9-1 0,0-1 0 16,0-2 1-16,3-3-5 16,0-3 1-16,-3-5 0 15,3-5 2-15,-3-5-30 16,0-6-13-16,-3-3-48 15,0-4-47-15</inkml:trace>
  <inkml:trace contextRef="#ctx0" brushRef="#br0" timeOffset="78">786 9692 236 0,'3'-16'90'0,"3"16"-48"0,3 0-36 0,0 0 22 0,6 3-4 16,3-3 1-16,3 0-12 15,2-3-3-15,1 0-6 16,3 1-9-16,0-3-2 0,-1-1-65 16,-2 4-27-16,0-4-10 15</inkml:trace>
  <inkml:trace contextRef="#ctx0" brushRef="#br0" timeOffset="79">1108 9666 172 0,'-3'5'66'0,"6"11"-36"0,-3-3-35 16,0 3 45-1,0 2-11-15,0 1-11 0,6-1-6 16,-3-2-8-16,0 0-3 0,-1-3 0 16,1 3-12-16,0-8-3 15,-3 0-57 1,3-3-52-16,-3-5 38 15</inkml:trace>
  <inkml:trace contextRef="#ctx0" brushRef="#br0" timeOffset="80">1114 9573 244 0,'-6'-11'90'0,"12"9"-48"0,0-1-51 0,-4 3 12 0,4 0-7 15,0 3 3-15,3-1-18 16,3 4-4-16,0 2-73 16,3 2-29-16</inkml:trace>
  <inkml:trace contextRef="#ctx0" brushRef="#br0" timeOffset="81">1340 9642 220 0,'-15'-3'85'0,"3"3"-46"0,-9 0-39 0,12 3 18 16,-3 2-6-16,0 3 1 16,-2 3-3-16,2 10-1 15,0-3-5-15,6 1-7 0,3-1-1 16,3 1 4-16,6-3 4 16,3-3-6-16,6 5-3 15,5-4-11-15,4-1-4 16,0-5-39-16,0-3-14 15,0-2-11 1</inkml:trace>
  <inkml:trace contextRef="#ctx0" brushRef="#br0" timeOffset="82">1515 9660 288 0,'-23'-2'110'0,"20"4"-60"0,-15 4-61 16,12 1 18-16,-3 7-7 15,0 2 0-15,-3-1 2 16,0 4 3-16,3-1-2 16,3 1-2-16,3-3 0 0,3-3-1 15,3 3 0-15,3-3-7 16,0-5 0-16,3-5-2 16,0-6 3-16,0 0-5 15,3-7-1-15,-3 2 2 16,0-3 4-16,-3 1 5 15,-3 2 5-15,0 0 3 16,0 3 1-16,0 2-4 16,-3 3-1-16,3 3-3 15,2 5-1-15,1 2 1 0,0-2 0 16,0 8 0-16,3-3 2 16,0 3-3-16,0-3 0 15,0-2-41-15,3-11-17 16,0 0-43-1</inkml:trace>
  <inkml:trace contextRef="#ctx0" brushRef="#br0" timeOffset="83">1614 9517 228 0,'-3'-5'88'0,"3"8"-48"0,3-1-51 16,0 4 13-16,0 4 2 15,0 3 7-15,0 9 8 16,-3 1 5-16,0 12-12 16,0-1-7-16,0-2-3 0,3-3-2 15,-1-5 2-15,1-6-10 16,0 1-2-16,0-6-24 16,0-5-8-16,0-3-24 15,-3-5-47 1,6 0 26-16</inkml:trace>
  <inkml:trace contextRef="#ctx0" brushRef="#br0" timeOffset="84">1700 9496 200 0,'0'-2'74'0,"3"4"-40"0,0-2-40 0,0 5 12 16,0 1 13-16,0 4 10 15,3 9 3-15,-3 5 1 16,0 2-18-16,-3 11-9 0,0-2-2 16,6-4-5-16,-3-4 0 15,3-3-6-15,-3-6-3 16,6-5-85-16,2-2-18 16</inkml:trace>
  <inkml:trace contextRef="#ctx0" brushRef="#br0" timeOffset="85">1825 9658 260 0,'-3'2'99'0,"9"4"-54"0,0 1-55 16,-3 4 16-16,3 5-6 16,0-3 2-16,0 3 5 15,0 0 6-15,0-3-7 16,0-2-3-16,0-3-2 0,-1 0-21 15,1-3-9-15,3-5-21 16,3 0-8-16,0-3-27 16,-3-2-17-16,0-3 50 15</inkml:trace>
  <inkml:trace contextRef="#ctx0" brushRef="#br0" timeOffset="86">1989 9650 232 0,'-6'2'88'0,"-6"6"-48"0,0 19-42 0,3-11 14 16,0 7 9-16,0 6 6 15,0 3 2-15,-3 3 0 16,3-1-16-16,-3-5-8 0,4 0-3 16,2-2-9-16,0-9-3 15,0 1-76-15,3-6-32 16,0-5 10-16</inkml:trace>
  <inkml:trace contextRef="#ctx0" brushRef="#br0" timeOffset="87">2069 9705 200 0,'-3'-2'77'0,"6"-12"-42"16,3 4-30-16,0 10 17 0,3-3-1 16,3 0 4-16,3 1-9 15,5 2-4-15,4 0-7 16,3 0-4-16,-3 0 0 0,0-5-8 15,-3 5 0-15,-4-3-41 16,1-2-16-16,-3 2-33 16</inkml:trace>
  <inkml:trace contextRef="#ctx0" brushRef="#br0" timeOffset="88">2420 9414 168 0,'-3'-5'63'0,"3"5"-34"0,3 0-36 0,-3 0 8 0,6 3 9 15,0 2 7-15,-3 5 5 16,0 6 2-16,0 5-13 16,-3 9 0-16,0 1 0 0,0 9-4 15,0 2-2-15,0 3-2 16,3-8-3-16,-3-5 3 16,3-5 0-16,0-6-4 15,0-3 1-15,0-5-35 16,3-2-15-16,0-6-45 15</inkml:trace>
  <inkml:trace contextRef="#ctx0" brushRef="#br0" timeOffset="89">2572 9628 228 0,'0'3'85'0,"3"0"-46"0,0 2-52 0,0 0 12 15,0 3-1-15,0 13 6 16,-3 3 7-16,0 0 3 16,0 0-7-16,0-6-2 0,0 1 1 15,0-3-14-15,0-6-5 16,3 1-83 0,0-6-43-16,-3-5 64 0</inkml:trace>
  <inkml:trace contextRef="#ctx0" brushRef="#br0" timeOffset="90">2575 9528 264 0,'-9'-5'101'0,"12"5"-54"0,-3 2-79 16,0-2 4-16,3 6 2 15,0-1 6-15,3 3-18 16,0 0-9-16,0 0-27 15,6 5-9-15</inkml:trace>
  <inkml:trace contextRef="#ctx0" brushRef="#br0" timeOffset="91">2703 9726 208 0,'0'27'79'0,"-3"-17"-42"0,6 12-41 0,0-17 15 16,-3 8-2-16,0-2 5 15,0-1 1-15,0 1 3 16,3-6-10-16,-3-5 0 0,3 0 2 15,0-3-6-15,0-7-2 16,0-1-8-16,3-2-4 16,0-13 1-16,3 2 3 15,0 3 3-15,0 2 4 16,3 6-7-16,-4 2-1 16,1 9 4-16,6 7 3 15,3 8 1-15,-3 0 2 16,-3 3 2-16,0 0 4 15,-9 3-2-15,0-1-2 0,-3-2-7 16,0-3-3-16,0-5-27 16,0 3-9-16,3-6-45 15,6-8-33 1,3-7 51-16</inkml:trace>
  <inkml:trace contextRef="#ctx0" brushRef="#br0" timeOffset="92">2965 9491 236 0,'-6'-3'90'0,"6"3"-48"0,3 3-56 15,-3-3 11-15,3 5 5 0,-3 14 5 16,0 5 9-16,0 13 4 16,0 5-10-16,0 0-3 0,0-2-3 15,0-3 0-15,3 0 2 16,0-3-8-16,0-5 0 15,3-7-55 1,0-9-9-16,0-13-7 16,0 0-9-1</inkml:trace>
  <inkml:trace contextRef="#ctx0" brushRef="#br0" timeOffset="93">3135 9671 192 0,'-15'-5'71'0,"12"5"-38"0,-12 0-43 0,9 0 11 0,-3 0 8 16,-3 7 8-16,-3 9 7 15,0 0 5-15,0-3-15 16,1 1-1-16,2-4-2 0,3 1-2 16,3-1 0-16,6 1-3 15,6 0 1-15,6-6 5 16,6 5 2-16,2-2-7 15,7 0-4-15,0-2-7 16,0-4-2-16,-3-2-24 16,-1-2-10-16,-2-4-52 15,-3 1-50 1,-6-3 51-16</inkml:trace>
  <inkml:trace contextRef="#ctx0" brushRef="#br0" timeOffset="94">3239 9713 256 0,'-6'0'96'0,"9"13"-52"0,0-5-51 0,-3-8 14 16,6 3-5-16,3 0 1 16,6 2 5-16,2-2 3 15,1-1-6-15,0-2-1 0,0-8 2 16,-3 3-1-16,0-8 0 16,-3 2-3-16,-3 1-2 15,-3-1 1-15,-3-2 1 16,-6 5-6-16,-3-3-1 15,-6 3-3-15,-9 3 0 0,0 5 5 16,0 3 1 0,3 2 2-16,3 6 2 0,1 10-3 15,5-3 0-15,3 6 5 16,3-5 2-16,3 2 2 16,3-3 2-16,3-2-5 15,9 0-3-15,5-3-17 16,4-5-7-16,3-5-51 15,3-6-20-15,0 0-1 16</inkml:trace>
  <inkml:trace contextRef="#ctx0" brushRef="#br0" timeOffset="95">3667 9647 296 0,'-11'-5'110'0,"5"5"-60"0,-6 0-58 0,3 0 18 16,-6 2-9-16,0 4 2 15,-3 2-4-15,0 13-2 16,0 0 2-16,4 0-2 16,2 0 1-16,3 0 2 0,6 1 0 15,6-4-3-15,3-5 0 16,3-2 2-16,8-1 0 16,1-7 5-16,0-8 2 15,0-8-7-15,-3-6-1 16,0-7 0-16,-3-1 1 15,-3-5 1-15,-3-2 0 0,-3-3 2 16,-3-3 1 0,-3 1-4-16,-3 2-1 15,-6 2 1-15,3 14 0 0,0 2 1 16,0 6 2-16,3 19-8 16,3 4 2-1,6 9 1-15,3 10 4 16,3 5 2-16,0 6 1 15,3 5 0-15,0-5 0 16,-1-1 0-16,1-4-2 16,0-6-2-16</inkml:trace>
  <inkml:trace contextRef="#ctx0" brushRef="#br0" timeOffset="96">3 10200 176 0,'-3'-5'68'0,"3"2"-36"0,0-2-37 16,0-1 62-16,0 4-8 15,0 4-17 1,0 9-18-16,3 5-8 0,0 8-2 16,-3 10 0-16,3 14 0 15,-3-3 2-15,0 0 1 16,3 0-1-16,0 0-1 16,0-8-3-16,0-8 1 0,0-3-4 15,0-7-2-15,3-6-34 16,-3 0-15-16,0-7-66 15</inkml:trace>
  <inkml:trace contextRef="#ctx0" brushRef="#br0" timeOffset="97">203 10433 224 0,'-9'2'85'0,"9"9"-46"0,-3 5-48 0,3-3 14 16,0 0-1-16,0 1 2 16,0 7 4-16,0-5 1 15,0-3-12 1,3 5 0-16,0-4-163 16,3-25 50-1</inkml:trace>
  <inkml:trace contextRef="#ctx0" brushRef="#br0" timeOffset="98">161 10279 228 0,'-21'0'88'0,"21"0"-48"0,0 0-93 0,0 0-8 0</inkml:trace>
  <inkml:trace contextRef="#ctx0" brushRef="#br0" timeOffset="99">259 10232 216 0,'0'8'82'0,"3"-3"-44"0,0 11-38 15,0-6 18-15,3 20-8 16,0-1 2-16,0 5 2 16,-3 3 1-16,3-3-8 15,-3 1 2-15,0 2 4 0,0-5-5 16,0-6 0-16,0-7-4 15,0-4-1-15,-3-4-1 16,0-3 1-16,0-19-18 16,0-2 2-16,0 0 0 15,0-3 0-15,0-2 3 16,3 4 10-16,0-4 7 16,6 5-10-16,3-1-4 15,6 1 3-15,-1 8 3 16,1 2 4-16,0 3 1 15,-3 5 2-15,0 6 3 16,-6 2 5-16,-3 1 3 16,-3 4 4-16,-3 1 2 0,-3 4-10 15,-6-7-3 1,-9 3-6-16,-3-6-1 0,0-2-10 16,3-3-3-16,1-3-22 15,2-3-9-15,0-2-22 16,9-7-75-1</inkml:trace>
  <inkml:trace contextRef="#ctx0" brushRef="#br0" timeOffset="100">509 10467 208 0,'-3'5'79'0,"3"3"-42"0,6 8-45 0,-3-10 10 15,3 7 8-15,0 3 7 16,-3 5 7 0,0-3 5-16,0-2-15 15,0 3-8-15,0-11-2 0,-3 5-1 16,3-8 3-16,-3-5 3 0,0 0 5 16,-3-5-4-16,3-8 2 15,0-1-7-15,0-1-3 16,0-1-4-16,3-5 1 15,6 5-1-15,0 0-2 16,6 3 0-16,0-1 0 16,0 9-26-16,-1-3-12 15,1 5-30-15,3 1-10 16,0-6-5-16</inkml:trace>
  <inkml:trace contextRef="#ctx0" brushRef="#br0" timeOffset="101">762 10435 224 0,'-12'0'85'0,"6"0"-46"0,-5 8-39 16,5-2 18-16,-3-1-6 15,0 3 3-15,0 5-4 16,0 6-1-16,3-6-6 16,3 8-3-16,3 3 0 0,3-3-1 15,3-8 2-15,3 0-1 16,3-2 2-16,0-11 0 15,0-11 1-15,-1 4-5 16,1-4 1-16,-3 0 0 16,-3-2 2-16,-3 0 5 15,0 0 4-15,-3-3-4 0,0 3 1 16,0 7-5-16,0-2-2 16,0 6 0-16,0 2 1 15,3 2-1-15,0 9-1 16,6 0 1-16,0 2 1 15,0 3-3-15,3-3 0 16,0 3-6-16,0-3-3 16,0-2-32-16,-1-4-12 15,1-7-61 1</inkml:trace>
  <inkml:trace contextRef="#ctx0" brushRef="#br0" timeOffset="102">938 10457 200 0,'-6'2'77'0,"9"1"-42"0,0 7-39 16,0-7 13-16,0 8 1 15,0-1 4-15,0 1 8 16,0-3 6-16,0 5-15 16,-3-2-3-16,3 2 1 0,-3-5-7 15,0 2-2-15,0-7 3 16,0-3 1-16,0 0 17 15,0-5-8 1,0-3-2-16,0-5-8 16,0 5-4-16,3-6 0 15,0 1-1-15,3-3-3 16,0 3 0-16,3 2-1 0,2 1 3 16,1 5-9-16,3 2-3 15,0 3-22-15,-3 3-10 16,0-1-49-1,0 1-46-15,0-3 51 16</inkml:trace>
  <inkml:trace contextRef="#ctx0" brushRef="#br0" timeOffset="103">1143 10449 252 0,'-3'0'93'0,"6"5"-50"0,0 3-52 0,0-3 14 0,0 3-5 16,0 5 2-16,0 1 5 15,-3-4 4-15,3 1-6 16,-3-3-10-16,3 0-4 0,-3-6-99 16,0-2-47-1,0-2 76-15</inkml:trace>
  <inkml:trace contextRef="#ctx0" brushRef="#br0" timeOffset="104">1134 10319 260 0,'0'-8'99'0,"6"3"-54"0,3 2-64 0,-3 3 11 15,3-2-20-15,0 2-3 16,0 0-29-16,0 0-12 16,0 0 3-16,0 2 1 15</inkml:trace>
  <inkml:trace contextRef="#ctx0" brushRef="#br0" timeOffset="105">1262 10390 192 0,'-14'24'71'0,"31"-21"-38"0,-20 10-32 0,12-8 14 16,3 3 1-16,0-2 4 15,3 2-1-15,0-6 0 16,0-2-10-16,0-2-1 0,-3-1-1 16,-1-2-1-16,-2-1 1 15,-3-2-4-15,-3 1 0 16,-3-4-1-16,0 3-2 0,-6 0-10 15,0 3-4-15,-3 5 9 16,-5 2 5-16,-7 4-2 16,3 7 2-16,3-2 0 15,3 2 0-15,3 3 0 16,9-1 2-16,3 1 3 16,6-2 2-16,3-1-6 15,3-3 0-15,0-2-17 16,3-8-4-16,-1 0-54 15,1-2-59 1,9-6 34-16</inkml:trace>
  <inkml:trace contextRef="#ctx0" brushRef="#br0" timeOffset="106">1575 10356 304 0,'-18'0'115'0,"15"5"-62"0,-6-2-64 0,3 8 18 15,0-1-5-15,0-5 3 16,3 9 0-16,0-4 0 16,9 4-3-16,3 1-2 0,3 1 1 15,0 0 1-15,0 3 1 16,-3-3 10-16,-3-3 3 16,-3 5-1-16,-3-4 1 15,-6 4-9-15,-3-10-4 0,-6 3-24 16,-3-9-9-16,0-2-31 15,0-8-12-15,4-5-49 16</inkml:trace>
  <inkml:trace contextRef="#ctx0" brushRef="#br0" timeOffset="107">2010 10084 140 0,'2'-14'55'0,"1"12"-30"0,0-4-10 16,-3 1 18-16,0 5 8 16,0-3 5-16,-3 1-6 15,-8 2-1-15,-7 2-22 16,0 6-4-16,-3 6-1 0,-3 15-5 15,0 2-2-15,-2 12 0 16,8 7-1-16,3 6 2 16,6 4 1-16,9 4-6 15,9-11 0-15,6-3-1 16,17-10 0-16,7-8-16 16,0-9-4-16,0-7-30 0,11-8-12 15</inkml:trace>
  <inkml:trace contextRef="#ctx0" brushRef="#br0" timeOffset="108">2105 10152 228 0,'0'3'85'0,"3"16"-46"0,0 2-39 0,0-8 16 0,0 5 0 15,-3 9 2-15,0 5-3 16,0 2 1-16,0-5-9 15,-3-2-2-15,0-6-1 0,3-3-2 16,0-4-2-16,0-7 3 16,0 4 0-16,0-8 3 15,0-3 1-15,0 0-6 16,0-6-2-16,3-2-7 16,0 1 0-16,3-7-1 15,3 4 3-15,5-4 2 16,7 1 2-16,-3 13 1 0,0 0 1 15,0 6 2 1,-3 1 1-16,-3 4 12 0,-3 0 7 16,-6 2 4-16,-3-3 4 15,-3 9-10-15,-6-6-2 16,-6-5-12-16,0 5-4 16,0-5-13-16,0-2-3 15,0-6-22-15,3 0-7 16,3 0-32-16,3-6-15 15,6-2-18-15</inkml:trace>
  <inkml:trace contextRef="#ctx0" brushRef="#br0" timeOffset="109">2283 10369 264 0,'0'3'101'0,"6"10"-54"0,3 0-55 15,-3-7 18-15,0 7-5 16,0-2 4-16,0-4-4 15,3 7-1-15,0-4-2 16,0-2 1-16,-3 0 0 0,15-8-50 16,-4-3-16-1,1-2-11-15,-3-3-11 16,0-2-8 0,-3-4 44-16,-3 4 237 31,-6 7-88-31,-3 6-27 15,-3 7-37-15,-6 9-19 16,-6 2 8-16,0 19 4 16,3-3-15-16,0-3-4 15,4-7-2-15,-1 2-13 0,3-8-4 16,0-5-53-16,3-3-24 16,3-8-40-1</inkml:trace>
  <inkml:trace contextRef="#ctx0" brushRef="#br0" timeOffset="110">2697 10200 148 0,'-6'-5'57'0,"6"5"-30"0,3-6-27 0,0-2 10 15,-3 6 2 1,0-3 3-16,3-1-2 16,0 6 2-16,0-2-8 15,0-1 7-15,-3 3 3 0,0 0-3 0,0 5 9 32,0 1-5-32,0-4-2 0,0 1-1 15,0-1-4-15,0 9-1 16,0 0-4-16,0 2 1 15,-3 5-4-15,3 6-2 16,0-3 4-16,-3 6 4 16,0-1-3-16,3 1 2 15,-3-1-5-15,3-2 0 16,0-3 1-16,0-5 2 0,0-3 1 16,0-2 1-16,0-6-2 15,0 6 1-15,0-9-4 16,0 6 0-16,0-8-1 15,0 0-2-15,0 0 1 16,6 0-1-16,0 0 2 16,0 0 1-16,3-2-4 15,0 2 1-15,0 0-2 16,3 0-2-16,3 2 3 16,2 1 2-16,1 0 0 15,0 5-1-15,-3-3-2 16,-3 0 1-16,0 0 1 15,-3-2 2-15,0 0-3 0,-3-3-2 16,0 0-18-16,0 0-7 16,-4 0-14-1,1-3-6-15,0 3-21 0,0-3-6 16,-3 3-13 0</inkml:trace>
  <inkml:trace contextRef="#ctx0" brushRef="#br0" timeOffset="111">2968 10401 192 0,'-3'-3'71'0,"6"6"-38"0,-3 0-28 15,0-3 17-15,0 0-6 16,0 5 3-16,0 3-6 16,0 3-3-16,0-4-5 15,0 7-2-15,0 4 1 0,0-2-2 16,0-3 1-16,0 1-4 16,0-4 0-16,0-2-12 15,0-3-7-15,0-5-51 16,0 0-56-1,0 0 33-15</inkml:trace>
  <inkml:trace contextRef="#ctx0" brushRef="#br0" timeOffset="112">2986 10301 220 0,'-6'-3'82'0,"6"3"-44"0,0 0-40 0,0 0 17 16,0 0-13-16,0 0-3 15,3 5-9-15,-3-5-2 16,3 3-44-16,0 5-57 16,6 2 21-1</inkml:trace>
  <inkml:trace contextRef="#ctx0" brushRef="#br0" timeOffset="113">3063 10385 184 0,'0'0'68'0,"0"3"-36"0,3-1-35 16,0 4 13-16,0 2 2 15,0 2 2-15,-3 4 1 16,3 1 4-16,-3 1-11 15,0 0-2-15,0-3-2 0,3-2-2 16,-3-3 1-16,0-3 0 16,0-2 1-16,0-3-2 15,0-3-2-15,0-2-2 0,0-6-1 16,0-2-3-16,3 0 1 16,6 0 1-16,0-1-1 15,6 1 4-15,-3 0 0 16,3 8 1-16,-1-3 2 15,1 8 1-15,-3-3 1 16,3 3 2-16,-3 3 3 16,-3 10-2-16,0 0 1 15,-3 6-3-15,0-1 0 16,-3 1-6-16,0-3-1 16,0-3 1-16,-3 0 2 15,3 0-33-15,-3-13-16 16,0 0-8-16,3-2-33 15</inkml:trace>
  <inkml:trace contextRef="#ctx0" brushRef="#br0" timeOffset="114">3331 10208 212 0,'-3'-13'79'0,"3"-3"-42"0,12 24-48 15,-12-6 13-15,3 4 7 16,0 2 6-16,0 5 4 16,0 5 3-16,0 9-12 15,0 5-1-15,0-1-2 0,0 1-3 16,0-3-1-16,0 0 1 0,0-8 0 16,0 3-2-1,0-8-2-15,0-3-13 0,0-5-6 16,0-2-30-16,-3-6-13 15,0 8-32 1</inkml:trace>
  <inkml:trace contextRef="#ctx0" brushRef="#br0" timeOffset="115">3519 10335 116 0,'3'-16'44'0,"0"16"-24"0,-3 3-2 16,0-3 20-16,0 0 1 16,0 0 8-1,-6 13-17-15,-3-3-16 16,-6 1-5-16,0-3-2 0,-6 5-3 16,6-5-3-16,0-3 0 15,3 3 1-15,3-2 5 16,4-6 4-16,2 5-2 15,3-2 2-15,6 2-2 16,2 0 2-16,4 1-2 16,3-1 0-16,3-3-3 15,3 6-1-15,-6-5-3 16,-3 0-2-16,0-3-8 16,3 0-5-16,-4-3-33 0,4 0-13 15,0 1-53 1</inkml:trace>
  <inkml:trace contextRef="#ctx0" brushRef="#br0" timeOffset="116">3638 10375 228 0,'-3'-11'88'0,"6"22"-48"0,3-9-40 0,-3-2 16 15,0 6 2-15,3-4 3 16,2 1-2-16,1-1 1 15,3-2-11-15,0 0-3 0,0 0-2 0,3 0 0 16,-3 0 0-16,0-2-5 16,0-3 1-16,0-6 2 15,-3 0 3-15,-9 1-7 16,0 4 0-16,-9-1-9 16,-3-1-1-1,0 0 0-15,0 2 4 16,-3 6 5-16,0 3 4 15,0 2 2-15,3 3-4 16,0 3-1-16,4-3 3 16,2 5 1-16,6 6 8 15,3-4 6-15,2 1-8 16,4 0-4-16,0 0-3 16,3-3-1-16,0-2-14 15,3-6-3-15,6-5-33 16,0 0-15-16,0-3-43 15</inkml:trace>
  <inkml:trace contextRef="#ctx0" brushRef="#br0" timeOffset="117">3879 10369 204 0,'-3'8'77'0,"3"-8"-42"0,3 0-37 0,0 8 17 0,0-3 0 16,0 3 5-16,3 3 1 15,-3 2 2-15,0 0-13 16,0 1-3-16,0-1-3 0,0 0-2 16,-3-2 1-16,0-3-2 15,0-3 2-15,-3-2 0 16,0-3 1-16,0-3 0 16,0-8 2-16,3 3-1 15,0-5 0-15,6 0-3 16,0 0 1-16,2-3-4 15,4 3-2-15,0 2-1 16,0 0 3-16,3 6-2 16,3-3-1-16,0 8-8 15,-3 0-3-15,0 0-30 16,-4 6-10-16,1-1-49 16</inkml:trace>
  <inkml:trace contextRef="#ctx0" brushRef="#br0" timeOffset="118">4084 10033 232 0,'0'-13'88'0,"0"10"-48"0,3-2-31 0,-3 5 22 0,6 0-15 15,3 8-3-15,0 0-2 16,6 5 0-16,0 3-5 16,9 16-4-16,-4 5-1 0,1 5 10 15,-3 3 5-15,-3 3 0 16,0 7 1-16,-3-2-5 16,-6-5 0-16,-6 7-1 15,-9-4 1 1,-15-4-9-16,-3-7-3 0,-3-6-30 15,-2-10-12-15,-4-8-67 16,0-3-69 0,3-5 56-16</inkml:trace>
  <inkml:trace contextRef="#ctx0" brushRef="#br0" timeOffset="119">4355 10036 172 0,'-9'-3'66'0,"9"3"-36"0,3 0-37 0,-3 0 10 0,6 3-3 16,0-3 2-1,6 0 12-15,0 0 6 0,3 0-10 16,8-3 3-16,4 1 3 16,3-1-8-16,3-2-2 0,8-6-4 15,1 6-2-15,6-3 1 16,2 0-1-16,1 0 4 15,3 3 2-15,2-1-2 16,4 1-1-16,-1-3 5 16,4 6 3-16,5-1 0 15,-2-2 1-15,2-1-6 16,-2 1-2-16,2-3-2 16,-2-2 1-16,2-1 0 15,0 0 1-15,1 1-2 16,-1 4 1-16,-2-1 2 15,5-1 2-15,-2 0-3 0,2 2-3 16,-2-2 0 0,-1 3-1-16,1 0 0 0,2-6 0 15,-3 3 2-15,4 0 3 16,-4 3-2-16,-2 2 0 16,2 1 3-16,1-1 1 15,-1 3-3-15,-2-5-3 16,-1 5 0-16,1 0 1 15,-1 0-1-15,4 0-1 16,-4 5 1-16,4-2-1 0,-4-1 0 16,1 1 2-16,-1 5-1 15,-2 0 2-15,-4-3 2 16,1 3 2-16,-1-3-3 16,1 1-1-16,-1-4-1 15,-2 1-2-15,-1 0 1 16,-5-1 1-16,-3 1-1 15,-7 0-1-15,-5-1 1 16,-9-2 1-16,-3 0-1 16,-7 0-1-16,-5 0-19 15,-3 0-10-15,-3-2-34 16,-3-4-14-16,-12 6-37 16</inkml:trace>
  <inkml:trace contextRef="#ctx0" brushRef="#br0" timeOffset="120">8064 9750 212 0,'-9'-2'79'0,"9"4"-42"0,-3-2-41 0,3 0 13 15,0 0 4-15,0 5 3 16,0 1 8-16,3 2 2 16,3 0-13-16,0 0-3 0,6 5-3 0,3 0-3 15,2 0-3 1,1 3 0-16,0 0-1 16,0 0 2-16,-3 0 1 0,0-3 7 15,-9-2 4-15,-3-1 8 16,-6 1 4-16,-3-1-3 15,-9 1 0-15,0-1-14 16,0-2-6-16,0 3-2 16,-3-3-1-16,4 0-7 15,-1 0 0-15,3-3-43 16,6 3-19-16,0 0-73 16</inkml:trace>
  <inkml:trace contextRef="#ctx0" brushRef="#br0" timeOffset="121">6362 2159 176 0,'-3'0'68'0,"0"0"-36"0,0-3-20 15,3 3 19-15,0 0-10 16,0 0 1-16,0 0-7 0,3 0-1 15,-3 0-8-15,0 0 3 0,0 0 3 16,0 0-2-16,6 3 0 16,0 2-6-16,0 0-3 15,3 6 2-15,6 5 2 16,-1 10 2-16,1 6 1 16,0 5 0-16,0 8 0 15,0 0 0-15,-3 2 0 16,-6-4 4-16,-3 2 5 15,-3 2-5-15,-3 1 1 16,-3-3-4-16,-6-3 0 16,-3-2-3-16,0-3-1 15,-3-8-3-15,3-5-2 16,-2-3-24-16,5-5-11 0,-3-3-46 16,9 0-21-16,0-5-19 15</inkml:trace>
  <inkml:trace contextRef="#ctx0" brushRef="#br0" timeOffset="122">6517 2090 156 0,'-6'-8'57'0,"6"5"-30"0,-3 1-12 15,3 2 18-15,0 0-7 16,0 0-1-16,0-3-5 15,0 0-1-15,0 3-10 16,0-2-1-16,0 2-1 0,0 0-1 0,0 0 1 16,6 5 9-1,0 0-6-15,2 0-1 16,1 3-3-16,3 3 1 16,6 5-2-16,0-3 2 15,0 0-2-15,0 1 2 16,3-1-2-16,5 0 2 15,1 3-2-15,0 2 2 16,0 1-2-16,0-1 0 16,2-2-1-16,1 0 2 15,0-3-1-15,0 3 0 16,-1 0-3-16,1 0 1 0,0 3 2 16,-3-4 4-1,2 1-4-15,4 0-3 16,-3 0-1-16,3-3-1 0,-1 1 2 15,1 1 3-15,0-1-2 16,3-4 0-16,-1 1 1 16,1-1 0-16,3 6-5 15,-4-2 1-15,-2-4 2 16,-3 3 1-16,3-2 3 16,-3-1 3-16,-1 1-2 15,1-3-2-15,-3 0 0 16,0 0-1-16,-4-3 0 15,4 0 0-15,-3 1-2 16,0-1 1-16,-3 0 2 16,-3-2 2-16,-4 0-3 0,-2-1-3 15,0-2 0-15,-3 3-1 16,0-3 2-16,0 0 1 16,-3 0-1-16,0 0 1 15,0 0-2-15,0 0 2 16,0 0-4-16,0 0 0 15,-3 0 1-15,-3 0 0 16,0 0 2-16,0 0 3 16,0 0-4-16,3 0-3 15,-3 0-26-15,0-3-11 16,0 1-20-16,0 2-8 16,0 0-30-16,0-3-14 15</inkml:trace>
  <inkml:trace contextRef="#ctx0" brushRef="#br0" timeOffset="123">7862 2529 260 0,'-9'-3'99'0,"-6"9"-54"0,21-6-46 16,-6 0 20-16,0 0-7 16,0 0 3-16,0 0 1 15,6 0 2-15,0 2-10 16,0 4-4-16,6 4-3 0,3 1-1 15,3 2 2-15,-1 0 1 16,1 0 1-16,0 1-2 16,-3-1-2-16,-3 0 7 0,0 0 3 15,-3-2-3-15,-3 0 1 16,-3-1 10-16,-6 1 6 16,-3-1-4-16,-6 1-1 15,-3 2-7-15,-3-2 0 16,3-3-7-16,-6 2-3 15,7 1-1-15,-7 2-1 16,-3-5 0-16,6 10 0 16,3-4-11-16,3-9-3 15,3-2-26-15,3 5-12 16,6-1-30-16,3 1-13 16</inkml:trace>
  <inkml:trace contextRef="#ctx0" brushRef="#br0" timeOffset="124">12579 7628 180 0,'0'-5'68'0,"-6"5"-36"0,6 0-18 0,0 0 22 0,-3 0-9 16,-3 0-3-16,0-3-10 16,0 1-1-16,-2 2-8 15,-1 0-1-15,-3 2 2 0,0 4-3 16,0-1-2-16,3 8-5 16,-9 3 0-16,9 2-5 15,0 4-1-15,3 1 2 16,6 4 3-16,0 2 0 15,3 11 1-15,0-9 5 16,0 1 1-16,0-5 0 16,0-4-2-16,0-4-13 15,0-3-4-15,-3-3-33 16,0-5-15-16</inkml:trace>
  <inkml:trace contextRef="#ctx0" brushRef="#br0" timeOffset="125">12320 7872 204 0,'0'-3'77'0,"0"3"-42"0,0-3-30 0,9 3 19 16,-3-2-9-16,0-1 0 15,12-2-12-15,3-1-3 0,0 4-1 16,0-1-2-16,-1 1 1 0,4 2-20 15,-3 0-8-15,0 0-67 16</inkml:trace>
  <inkml:trace contextRef="#ctx0" brushRef="#br0" timeOffset="126">12615 7840 200 0,'0'3'74'0,"0"2"-40"0,0 0-33 16,0 0 16-16,0 3-11 0,0 6-3 15,0 4-2 1,0-2 1-16,0 0-1 16,0 0-7-16,0-3-4 0,0-2-58 15,0-1-49-15,0 1 38 16</inkml:trace>
  <inkml:trace contextRef="#ctx0" brushRef="#br0" timeOffset="127">12585 7776 224 0,'-3'-10'85'0,"6"5"-46"0,-3 2-39 0,0 3 18 15,0 0-14-15,0 0-2 16,0 0-20-16,6 3-5 0,-3 2-40 16,6 0-14-16,-3 0 5 15,0 3 3-15</inkml:trace>
  <inkml:trace contextRef="#ctx0" brushRef="#br0" timeOffset="128">12797 7829 160 0,'0'0'60'0,"0"3"-32"0,6 0-13 15,-6-1 20-15,0 4-15 16,-6 1-6-16,6 7-6 0,-6 7-3 16,0-3-3-16,-3 4-4 15,0-1-1-15,6 0-5 0,-3-3 0 16,0 1-51-1,0-6-54-15,0-2 26 16</inkml:trace>
  <inkml:trace contextRef="#ctx0" brushRef="#br0" timeOffset="129">12701 7808 196 0,'0'3'74'0,"0"-3"-40"0,0 2-35 0,3 1 12 0,0 2-3 16,3 3 0-16,-3 3-2 15,6 2-1-15,6 3-3 16,-3 5-2-16,0 0 3 0,-3 3-4 16,0-5 0-16,-3-1-15 15,0-5-4-15,-3 3-69 16</inkml:trace>
  <inkml:trace contextRef="#ctx0" brushRef="#br0" timeOffset="130">12877 7882 168 0,'0'0'63'0,"15"13"-34"0,-9-18-27 0,6 5 14 16,-6 8-6-16,-3 0 2 15,6 3-7-15,5-1-1 16,1-10-2-16,-3 0-2 0,6 0 3 16,-6 0-2-16,3-8 2 15,-3 0-2-15,-3 0 2 16,-3 0-2-16,0 1-1 15,-6-1 1-15,-3 0-1 16,-3 0-11-16,-3 2-3 16,-3 4-4-16,-6 2-2 0,6 2 5 15,0 4 1-15,0-1 9 16,3 6 4-16,3 4 4 16,0 1 1-16,3-2 2 15,3-1 1-15,3 0-3 16,3-2-3-16,3-1-5 15,3-2 0-15,6 0-55 16,-6 0-32 0,9-3 37-16</inkml:trace>
  <inkml:trace contextRef="#ctx0" brushRef="#br0" timeOffset="131">13172 7877 192 0,'-6'-5'71'0,"3"5"-38"0,-18 0-34 0,21 2 12 16,-12 1-7-16,0 8-3 16,3 4-7-16,0 4-1 15,0-3 3-15,9 0 0 0,-3 0 0 16,3-3 3-16,9 3 2 16,3-6-2-16,0 1-2 15,-3-6 4-15,3-2 1 16,3-3 2-16,-6-6 2 15,-3-1-1-15,3-4 0 16,-1-13-1-16,-5 0 0 0,-3-2-7 16,0-3-2-1,0-3-9-15,-6 3-2 0,-8-3 9 16,8 0 6-16,-3 6 3 16,3 5 2-16,-3 5 4 15,3 3 7 1,0 13-6-1,-3 8-6-15,9 2-5 16,6 6-2-16,3 5 5 16,-3 3 3-16,9 5-1 15,-6 3 0-15,-3-3-1 16,3-3 1-16,2-2-31 16,4-3-13-16,-3 1-39 15</inkml:trace>
  <inkml:trace contextRef="#ctx0" brushRef="#br0" timeOffset="132">13419 7805 144 0,'0'3'55'0,"3"5"-30"0,0 5-18 0,-3-5 13 16,0 0-8-16,0 3-2 0,0 5-5 15,6 2-2-15,-3-2-1 16,-3-3-2-16,0-2 1 0,3-3-26 15,0 0-10-15,-3-3-35 16</inkml:trace>
  <inkml:trace contextRef="#ctx0" brushRef="#br0" timeOffset="133">13487 7837 168 0,'3'11'63'0,"0"-3"-34"0,-3 2-25 0,0-4 13 16,0 4-10-16,0-2-2 16,0 0-3-16,0-3-2 15,0 1 1-15,0-4-1 0,0-10-3 16,3 0 0-1,-3-2-1-15,6-1 0 16,-3-2-2-16,6 0 1 16,-3 2 3-16,0 3 3 0,6 3 2 15,-3 2 3-15,0 3-1 16,2 6 0-16,-2 4 3 16,3 6 3-16,-6 0-2 15,-3 3 2-15,3-4-6 16,-6 1-1-16,0 0-11 15,0-5-3-15,0-3-59 16,0 0-48 0,0-3 40-16</inkml:trace>
  <inkml:trace contextRef="#ctx0" brushRef="#br0" timeOffset="134">13431 7663 208 0,'-6'-19'77'0,"12"19"-42"0,0 0-41 0,-1 0 12 16,-2 0-11-16,6 0-1 16,6 0-81-16,-3 11-34 15</inkml:trace>
  <inkml:trace contextRef="#ctx0" brushRef="#br0" timeOffset="135">13916 7755 204 0,'-6'-2'77'0,"-3"4"-42"0,3 1-28 0,3 0 20 16,-3-1-14-16,0 3-4 16,-3 1-9-16,3-1 0 15,0 3 0-15,6 0-5 0,0 0-1 16,9 2 0-16,0 1 4 16,3 2 1-16,0 3 3 15,-3 0 3-15,3 3 4 16,-6-1 7-16,-6-2 4 15,-6 0-4-15,3-6 1 16,-6-2-8-16,-3-2-1 16,0-4-11-16,3-2-5 15,0 0-34-15,0-10-94 16,6 2-9 0,3 0 71-16</inkml:trace>
  <inkml:trace contextRef="#ctx0" brushRef="#br0" timeOffset="136">13993 7803 192 0,'0'8'71'0,"0"2"-38"0,0 4-23 16,0-6 20-16,0 2-12 15,0 6-2-15,0 3-9 16,0-4-3-16,0-1-2 0,0-1-26 0,3-5-11 15,3 0-64 1</inkml:trace>
  <inkml:trace contextRef="#ctx0" brushRef="#br0" timeOffset="137">14023 7753 244 0,'0'-6'93'0,"0"6"-50"0,0 0-50 0,0 0 14 16,0 0-27-16,9 0-7 15,3 0-72-15</inkml:trace>
  <inkml:trace contextRef="#ctx0" brushRef="#br0" timeOffset="138">14124 7779 204 0,'-12'3'77'0,"12"2"-42"0,-3-2-23 15,-3-1 21-15,6 1-8 16,-3 0-2-16,3-1-11 16,0-2-5-16,0 0-4 15,0 0-3-15,9-2 1 16,0-1-1-16,3-2 0 0,0-1 2 15,0 1-3-15,-3 0-2 16,9 2-3 0,-6 3 1-16,-1 0 3 15,-2 0 3-15,-3 5 2 0,-12 3 1 16,3 3-2-16,-3 2-2 16,-2 0 1-16,-4 6-1 15,0 5 2-15,0-3 1 16,-3 0-1-16,9-2-2 15,-3-1 1-15,3-2 1 16,6 0-6 0,6-3 5-16,-3 0 4 0,9-5-1 15,-3-2 1-15,0-1-6 16,9-5-19 0,-3 0-7-16,-7 0-30 15,1-3-12-15,-9 1-25 16</inkml:trace>
  <inkml:trace contextRef="#ctx0" brushRef="#br0" timeOffset="139">14094 7909 264 0,'0'2'101'0,"0"1"-54"0,6-11-39 16,-6 8 21-16,9 3-15 15,0-3-5-15,6-3-6 0,-3 3-3 16,12-5 1 0,-9-1-34-16,11 1-15 0,-2 0-49 15</inkml:trace>
  <inkml:trace contextRef="#ctx0" brushRef="#br0" timeOffset="140">14324 7895 228 0,'-9'16'85'0,"9"-26"-46"0,6 7-30 0,-3 8 22 16,0 1-8-16,5-4 1 0,1-7-9 15,3 0-4 1,3-1-6-16,0-1-6 0,-3-1-2 0,-3 0 2 16,0-3 2-16,3 3-7 15,-6-2-3-15,-3 2-4 16,-3 0 0-16,-9 0-2 15,3 2 0-15,-9 1-1 16,6 2 2-16,-6 6 3 16,-3 2 5-16,9 6 3 15,-3 2 4-15,3 6 4 16,1 5 4-16,8-1 9 16,0-1 6-16,5-4-2 15,10-2-1-15,3-3-9 16,12-5-3-16,3 0-14 0,2 0-4 15,1-5-53 1,-6-1-22-16,-9-4-23 16</inkml:trace>
  <inkml:trace contextRef="#ctx0" brushRef="#br0" timeOffset="141">12413 9920 184 0,'0'-6'68'0,"0"6"-36"16,-15-16-13-16,15 14 21 0,-6-1-7 15,6-2 0-15,-6 2-5 16,-9-7-3-16,6 4-13 15,-6-2-1-15,3 8 0 0,3 0-6 16,-9 6-1-16,1-4-7 16,2 14 0-16,0 0-8 15,3 10-1-15,3-4 5 0,6 15 1 16,0-6 4 0,3 6 1-16,0-7 1 0,3 4 0 15,0-5-5-15,-3-2 1 16,0-6-33-16,0-3-13 15,0-2-39 1,-9-5-40-16,-3-3 44 16</inkml:trace>
  <inkml:trace contextRef="#ctx0" brushRef="#br0" timeOffset="142">12109 10129 200 0,'0'-24'77'0,"0"24"-42"0,15-8-19 0,-12 8 22 15,3 0-16-15,0-3-2 0,12 0-12 16,-6 3-5-16,8 0-2 16,1 0-4-16,0 0 0 0,-3 0-38 15,3 0-15-15,-3 0-47 16</inkml:trace>
  <inkml:trace contextRef="#ctx0" brushRef="#br0" timeOffset="143">12466 10094 200 0,'-6'8'74'0,"6"16"-40"0,0 18-31 0,0-34 15 16,0 5-9-16,0-2-3 16,0-3-8-1,0 5-3-15,0-5-89 0,0 0-38 16,3-5 66-16,3-3 33 15</inkml:trace>
  <inkml:trace contextRef="#ctx0" brushRef="#br0" timeOffset="144">12419 10009 220 0,'-3'-5'85'0,"6"5"-46"0,0 3-46 0,-3-1 14 15,5 1-10-15,4-3 2 16,-3 5-26-16,9-2-9 16,0 0-50-16,3-1-20 0</inkml:trace>
  <inkml:trace contextRef="#ctx0" brushRef="#br0" timeOffset="145">12722 10057 188 0,'-6'8'71'0,"3"3"-38"0,-6 4-25 16,0-9 18-16,-6 18-6 16,1-3 0-16,-1 0-11 15,0-3-5-15,3 6-3 16,0-5-1-16,3-6 0 0,0-2-53 0,3-6-22 16,-3-5-15-1</inkml:trace>
  <inkml:trace contextRef="#ctx0" brushRef="#br0" timeOffset="146">12523 10081 184 0,'0'-3'68'0,"6"3"-36"0,0 0-18 0,0 3 20 16,-3 0-4-16,8 2 0 15,-2 3-13-15,0 5-5 16,6 11-7-16,0-3-4 0,6 3 2 15,-6-3-11-15,0-3-2 0,-3-2-44 16,2-5-19 0,-2-8-24-16</inkml:trace>
  <inkml:trace contextRef="#ctx0" brushRef="#br0" timeOffset="147">12764 10110 184 0,'0'5'68'0,"3"-2"-36"0,12 0-26 15,-9-1 17-15,3-2-8 16,-1 0 2-16,4-2-10 0,9-4-4 16,-3-2-2-1,-6-2-6-15,3 4-1 0,-3-1-4 0,-9-1 1 16,6 0 0-16,-18 2 3 15,-3 1 2-15,0 2-1 16,-3 3 6-16,0 3 1 16,-3 8 2-16,6-1 2 15,1 6 8-15,2 0 3 16,3 5-2-16,3-2-1 16,6-1-8-16,3-5-4 15,3 6-4-15,5-11 1 16,1 2-34-16,6-4-17 0,0-6-42 31</inkml:trace>
  <inkml:trace contextRef="#ctx0" brushRef="#br0" timeOffset="148">12990 10068 152 0,'-15'0'57'0,"9"2"-30"16,-6 6-21-16,9-2 17 0,-3 1-16 15,0 12-6-15,-3 5 5 16,1-3 3-16,8-2-4 16,3-4-7-16,2 1-2 0,4-5 2 15,-3-3 3-15,9-6 0 16,0-2 2-16,0-5-2 16,0-8-1-16,-3-8-2 0,-3 0 1 15,3-3 5-15,-6 3 2 16,-6-3 6-1,-3-3 3-15,-3 6 0 0,-3-8 4 16,0 0-7-16,3 5-2 16,0 6 1-16,-3 2 3 15,6 5-6-15,0 19 0 16,0 5-4 0,3 3-1-16,3 8 1 15,3 0-2-15,0 0 1 16,3 10-2-16,-3-2-1 15,3 0-21-15,12-9-11 16,-1-7-83-16</inkml:trace>
  <inkml:trace contextRef="#ctx0" brushRef="#br0" timeOffset="149">13314 10084 216 0,'-14'5'82'0,"14"0"-44"0,-6 6-29 0,6-1 19 16,0 9-10-16,0-1-3 0,0-2-11 15,6 5-2-15,-6-5-2 16,3 0-3-16,3-5 2 0,-1-3-41 15,1 0-17-15,-3-8-41 16</inkml:trace>
  <inkml:trace contextRef="#ctx0" brushRef="#br0" timeOffset="150">13410 10078 164 0,'0'3'63'0,"0"5"-34"0,0 0-16 0,0 5 19 16,0 11-9-16,0-3-1 15,0 0-11-15,0-2-2 16,0 2-5-16,0-5-5 0,0-8 0 16,3 2 1-16,0-7 0 15,-3-3-3-15,6 0 2 16,-3-5-1-16,6-3-2 15,-3-8 0-15,-1-5 3 16,4-1-2-16,0 9 1 16,0 0 4-16,0 5 1 0,0 8 1 15,-3 8 2-15,3 5-3 16,3 0 0-16,-6 1 3 16,3 4 1-16,-6-5-1 15,-3-2-1-15,6 0-28 16,-6-6-9-16,-3 0-70 15</inkml:trace>
  <inkml:trace contextRef="#ctx0" brushRef="#br0" timeOffset="151">13252 9972 272 0,'0'-2'104'0,"6"-1"-56"0,0 3-54 0,0 0 17 16,3 0-16-16,6 0-2 15,5 0-95-15,1-8-44 16</inkml:trace>
  <inkml:trace contextRef="#ctx0" brushRef="#br0" timeOffset="152">13886 10068 160 0,'0'-3'63'0,"0"3"-34"0,0-3-5 0,0 3 24 16,0 0-6-16,-6 0-3 0,6 0-10 15,-9 3-4-15,6 0-14 16,-6-1-4-16,0 6-1 0,6-2-5 16,-3-1-3-16,3 0-2 15,6 8 0 1,3 6 3-16,-3-3-5 15,6 2 2-15,3-2 2 16,-6 0 3-16,-3-3 4 16,-3 0 4-16,0-2 7 15,-3-3 2-15,-3 0-5 16,0-3 0-16,-3-2-13 16,3-3-2-16,-6 0-19 15,3-3-7-15,1-2-20 16,2 0-8-16,0-3-63 15</inkml:trace>
  <inkml:trace contextRef="#ctx0" brushRef="#br0" timeOffset="153">13960 10068 192 0,'0'2'74'0,"6"9"-40"0,-3 2-24 0,-3 0 20 15,0 9-12-15,0-1-2 16,0-3-9-16,3 6-5 16,-3-8-1-16,6 2-6 0,-3-4 1 15,-3-6-71-15,12-8-60 16,3-3 40-16</inkml:trace>
  <inkml:trace contextRef="#ctx0" brushRef="#br0" timeOffset="154">13946 10007 260 0,'-6'-3'96'0,"6"3"-52"0,0 0-51 16,0 0 14-16,0 0-12 16,6 3-1-16,-1-1-61 15</inkml:trace>
  <inkml:trace contextRef="#ctx0" brushRef="#br0" timeOffset="155">14130 10062 220 0,'-9'3'85'0,"9"0"-46"0,-3-3-32 0,3 0 20 16,0 0-12-16,0 0-1 0,0 0-8 16,0 0-4-16,6 0-1 15,0 0-1-15,3-3 0 0,-3 0 0 16,3 3 2-16,6-5-3 16,0 5 0-1,-3 0 1-15,5 0-3 16,-5 0 2-16,3 0 3 15,-9 5 1-15,3-2-4 16,0 0-1-16,-12 5 1 16,-3 0 0-1,-3 5 1-15,-3 5 2 16,-3 1 1-16,0-1-4 16,1-2 1-16,-1 3 0 15,3-6 2-15,3-5 1 16,0 8 3-16,6-6-3 15,0-4-2-15,3 4 0 0,3-2 1 16,6 0 1 0,0 0 1-16,3-3-2 0,0 1 1 15,8-1 0-15,-2-2 3 16,-6-3-10-16,0 0-4 16,3-3-65-1,-6-2-46 1</inkml:trace>
  <inkml:trace contextRef="#ctx0" brushRef="#br0" timeOffset="156">14100 10147 224 0,'0'-5'85'0,"3"10"-46"0,6-5-28 15,-3 3 23-15,0-3-7 16,3 2 1-16,3-2-15 16,3 0-6-16,0 0-4 15,6 0-18-15,-4 0-5 0</inkml:trace>
  <inkml:trace contextRef="#ctx0" brushRef="#br0" timeOffset="157">14347 10126 140 0,'0'16'55'0,"6"-11"-30"0,-3-2-23 0,3-1 14 0,-3 9 7 16,6-11 8-16,0 5-7 15,0-5-5-15,-3-2-10 16,3-1-4-16,6 0-1 0,0-5 2 16,3-2 1-16,-7 4-1 15,7-1-1-15,-6-1-3 16,-3-3 1-16,-6-2 0 16,3 7 1-16,-12-1-2 15,-3-1 1-15,-3 2-7 16,-3 1 1-16,0 2-6 15,-5 3-1-15,-1 6 2 0,3-4 3 16,-3 9 3-16,0 5 3 16,9 8 4-16,0-3 2 15,1 0 3-15,5-3 4 16,3 6-2-16,3-5 1 16,9-3 1-16,5 2 2 15,7-5-7-15,21-5-1 16,-3 3-6-16,-1-8-2 15,4-3-31-15,0-8-14 16,-1-3-74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9T00:00:08.4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7262 16193 164 0,'-3'0'63'0,"0"2"-34"0,3 1-25 0,0-3 13 0,0 0 3 15,0 0 2-15,0 0 6 16,0 0 5-16,3 2-18 16,0 1 1-16,-3-3-2 0,3 0 1 15,3 5 4-15,0-2-9 16,0 0-1-16,-1-1 1 15,4-2 4-15,0 0-2 16,3 0 1-16,3 6-3 16,0-4-1-16,0 1-3 15,3-3 1-15,3 0 2 16,2 3 5-16,4-3-6 16,3 0 0-16,0-3-4 15,5 0-1-15,4 1-1 16,0-4 1-16,3 6 0 0,-1 0 1 15,1 0-2-15,2 0-2 16,-2 6 5-16,0-6 1 16,0 2 0-16,-1 1-1 15,1 0-1-15,0-3 2 16,-1 0 1-16,-2 0 3 16,0 7-1-16,-4-4 2 15,-2 0-6-15,-3 2-1 16,-3-2 2-16,-4-1 1 15,1-2-3-15,-6 0-3 16,0 0 0-16,0-2 1 16,-3-6-3-16,0 2 0 15,-1-4-4-15,1-1 1 0,-3-2-33 16,0-3-16-16,-9 3-52 16,0-6-20-16</inkml:trace>
  <inkml:trace contextRef="#ctx0" brushRef="#br0" timeOffset="1">7973 15438 220 0,'3'0'85'0,"0"6"-46"0,-3 4-39 0,3 4 16 0,-3 1 2 16,0 7 3-16,0 4 1 15,0 3 1-15,-3-2-13 16,6-4-6-16,-3 1 0 0,6-3-3 16,-6-2 2-16,9-3-2 15,-3-6 2-15,0-2 2 16,3-2 7 0,-3-4-3-16,0-4-2 15,0-1-1-15,3-2-7 16,-1-1 1-16,4-2 0 15,0 3 2-15,3 0-3 16,3 0-2-16,3-1 2 16,0 4 0-16,11-4 1 15,-2 4 2-15,-3-1-3 0,-3 0 0 16,-3 3-8-16,-1-2-2 16,-5 2-23-16,0-6-8 15,-3 1-27-15,-6 0-11 16</inkml:trace>
  <inkml:trace contextRef="#ctx0" brushRef="#br0" timeOffset="2">8101 15605 176 0,'-3'-3'66'0,"3"3"-36"0,-3 0-35 16,3-5 67-16,0 0-21 16,0-3-9-16,0 0-10 15,3-3-14-15,0-2-1 0,3-3 3 16,6-10-4-16,6-3 2 16,3-6-3-16,11 4 2 15,7-6-4-15,15 0-2 16,5-8 2-16,13 2 0 15,11 4-4-15,9 4 1 16,-2 3-2-16,-7 6 0 16,-6 7 4-16,-2 4 1 15,-7 4-1-15,-8 0 1 16,-10 1-4-16,-2 2 0 0,-6 0-32 16,-7 0-15-16,4-8-78 15</inkml:trace>
  <inkml:trace contextRef="#ctx0" brushRef="#br0" timeOffset="3">9506 14915 144 0,'-6'0'55'0,"3"0"-30"0,0 2-18 16,3 9 13-16,0 7-4 15,0 1 3-15,0 5 1 16,0-1 2-16,0-1-12 16,0-1 3-16,3 5 1 0,-3-7-7 15,3-3-4-15,0-3 0 16,0 3 0-16,-3-8-1 15,0-3 1-15,0-5 9 16,0 0 4-16,0-8-1 16,3-3-8-16,0-2-4 15,0 0-2 1,3-3-1-16,0 0 0 0,3-5 0 16,0-8 2-1,0 5 1-15,6 6-1 0,5 2 1 16,-2 3-4-16,0 2-2 15,0 6-1-15,0 2 3 16,-3 6-11-16,0 2-4 16,-1-2-19-16,1 2-7 15,-3 5-47 1,3-2-33-16,-3-2 49 16</inkml:trace>
  <inkml:trace contextRef="#ctx0" brushRef="#br0" timeOffset="4">9813 15026 208 0,'-3'0'79'0,"3"-3"-42"0,12 8-37 16,-12-5 18-16,5 3-1 15,1 0 2-15,3-1-8 16,0 1-2-16,0-3-5 16,0 0-1-16,0 0 3 0,0-3-3 15,0 1 0-15,0-1 1 16,-3-8 0-16,0 1-2 15,-3-6 1-15,0 3-2 16,-3-1 2-16,-3 1-4 16,-3 3-2-16,-3 2-1 15,-3 2 0-15,-6 4 0 0,3 2 3 16,-3 8 0-16,3 5 1 16,1 3 0-16,2 0 0 15,3 2 4-15,0 1 2 16,6-3 0-16,3 0-1 15,3 2-3-15,9-5-2 16,3-2 1-16,2-6-1 16,1-2-3-16,3-1 0 15,3-2-20-15,-3-2-8 16,0-1-19-16,-3-2-7 16,-1-3-33-16</inkml:trace>
  <inkml:trace contextRef="#ctx0" brushRef="#br0" timeOffset="5">10039 14758 168 0,'-3'-2'63'0,"6"2"-34"0,0 5-23 16,0 0 15-16,0 6 4 15,0 5 7-15,3 8-13 16,0 10-5-16,0 8-9 16,-3-2-2-16,0-3 1 0,0-5-5 15,-1-3-1-15,7 0-19 16,-9-5-7-16,6-8-27 0,0-3-12 16</inkml:trace>
  <inkml:trace contextRef="#ctx0" brushRef="#br0" timeOffset="6">9979 14838 228 0,'-6'-5'88'0,"9"7"-48"0,-3-2-42 0,0 0 17 16,0 0-5-16,6 0 4 0,0 3-1 15,3-1 0 1,3 1-7-16,6 0-6 0,6-1-3 0,0 1-18 16,-1 0-9-16,1-3-26 15,0 0-12-15,0-3-17 16</inkml:trace>
  <inkml:trace contextRef="#ctx0" brushRef="#br0" timeOffset="7">10244 14888 140 0,'-3'13'52'0,"0"-2"-28"0,0 31-13 0,3-26 18 15,0 3-4-15,0-3 3 16,3 2-10-16,0 1-3 15,3-1-8-15,6-5-5 16,-3-5 1-16,0-2-2 0,6-9-5 16,-3-5 0-1,0-3-7-15,0-10-1 16,-4-3 5-16,-2 1 3 16,0 1 3-16,-3 4 3 15,0 2-1-15,-3 3 2 16,0 5 7-16,0 3 3 0,0 5-2 15,0 2-1 1,0 22 5-16,3 0-9 16,0-6 0-16,3 1-4 15,0-3-2-15,3-3-13 16,0-2-6-16,0-1-23 16,0-2-9-16,0-5-35 15</inkml:trace>
  <inkml:trace contextRef="#ctx0" brushRef="#br0" timeOffset="8">10464 14901 156 0,'0'8'57'0,"0"3"-30"0,3 36-18 0,-3-33 16 15,3-1 1-15,-3 3 4 16,3-3-12-16,0 0-3 15,-3-2-9-15,0-3-4 0,0 2 1 16,0-4-4-16,0-1 0 16,0-5 3-16,0 0 3 15,0 0-4-15,0-3-3 16,3-2-2-16,0-3 3 16,0-2-2-16,0-6 1 15,0-6 2-15,3 7 0 0,3-1 0 16,0 2 0-1,6 7 0 1,0-1-22-16,0 2-10 16,-3-2-22-1,0 3-48-15,-1 0 13 0</inkml:trace>
  <inkml:trace contextRef="#ctx0" brushRef="#br0" timeOffset="9">10655 14920 172 0,'-3'3'66'0,"3"15"-36"0,3 11-26 16,-3-18 13-16,3 2-2 16,-3 0 4-16,0 0-5 15,0 1 0-15,0-1-8 16,0 0-4-16,0-2 1 0,0-3-2 0,0 0-1 16,0-3 3-1,0-3 2-15,0-2-2 0,0 0 0 16,0-5-3-16,0-3-1 15,0-2-1-15,3-6-2 16,3-3 3 0,0-5 0-16,0 6 1 0,6-1 0 15,0 6-3-15,5 0 0 16,-2 5 4-16,0 3 1 16,0 5 4-16,-3 8 1 15,0 10-1-15,0 1 1 16,-3-1-4-16,0-2-2 15,-3 0 0-15,0 0 1 0,-3 0-8 16,0-6-3-16,0-2-35 16,-3 0-14-16</inkml:trace>
  <inkml:trace contextRef="#ctx0" brushRef="#br0" timeOffset="10">11045 14912 228 0,'-6'-3'88'0,"9"6"-48"0,-6 0-42 16,-3-3 17-16,-6 2 0 0,0 9 5 16,0-3-4-1,3 0-1-15,3 8-12 0,9-1-3 16,0 1-1-16,9-2 0 15,0-1 3-15,0 3 1 16,-3-3 1-16,-3 5 2 16,-3-2 12-16,-3-3 8 15,-9-2-11-15,-3-3-3 16,-3-3-32-16,0 1-12 16,0-6-52-16,7-3-24 15,-1-5 4 1</inkml:trace>
  <inkml:trace contextRef="#ctx0" brushRef="#br0" timeOffset="11">11718 14909 172 0,'-6'-5'66'15,"3"5"-36"-15,-6 0-24 0,0 0 17 0,-6 3-10 16,3 2 3 0,-9 21-3-16,3-2-8 15,0 5-4-15,7-2-2 0,2-3 3 16,3-3 1-16,3-5-4 15,6-3 1-15,3-3 4 16,3-4 5-16,2-6-3 16,7-3-1-16,-3-2-2 15,-3-3-3-15,0-3 3 16,-3 1 0-16,0-1 1 16,-3-2 2-16,-3 0-1 15,0 10 4 1,3 6-5-1,-3 5 0-15,3 2 0 0,0 6 0 16,3-5-5-16,-3 2 1 16,2-3 2-16,1 4 1 15,0-1-21-15,0-8-8 16,0-2-31-16,0-3-12 16,3-3-18-1</inkml:trace>
  <inkml:trace contextRef="#ctx0" brushRef="#br0" timeOffset="12">11917 14917 212 0,'-24'-10'82'0,"9"10"-44"0,3 0-47 0,9 2 14 0,-2 1-5 16,-4 10 0-16,-3 8 6 15,0 0 6-15,3 1-6 16,0-1-3-16,3-3-2 0,6 1-1 15,3 2 2-15,3-8-1 16,3-2-1-16,0-3-2 16,6-3-1-16,2-5 2 15,1-3 0-15,-3-5 1 16,-3-5 2-16,-3-8-3 16,0-11-2-16,-3 3 2 15,-3-5 2-15,-6-1-5 16,-3 1 1-16,0 0-1 15,-3-1-1-15,0 6 8 0,3 5 5 16,0 6 7 0,0 5 5-16,3 7-12 0,3 12-7 15,0 4 3-15,0 6 2 16,6 8-1-16,0 5 2 16,6 3-4-16,-3 7 0 15,0-4-3-15,0-3-1 16,3-6-26-16,-3-2-9 15,0-6-37 1,6-4-49-16,-1-6 32 16</inkml:trace>
  <inkml:trace contextRef="#ctx0" brushRef="#br0" timeOffset="13">12152 14907 236 0,'-12'-8'90'0,"-3"10"-48"15,-11 1-51-15,17 0 14 0,-3 7-7 16,-3 1-2-16,3 7 7 16,0 1 3-16,0-1-3 15,6 4-2-15,3-4 0 0,3-2-1 16,3-3 2-16,3 0 1 16,3-7 3-16,0-6-3 15,12-3-2-15,-3-5-3 0,-3-13 1 16,-3-3 1-16,-4 0 0 15,1-2-7 1,-3-3-3-16,-3 0 1 0,0 0 0 16,-6-3 6-16,-3-5 1 15,-3 5 2-15,0 6 0 16,1 4 11-16,2 6 7 16,0 6-7-16,3 7-1 15,0 11-6-15,3 8-1 16,6 8 3-16,3 2 1 15,0 3-1-15,-1 8-1 16,1 3-3-16,0-5 1 16,3-6-15-16,-3-6-7 15,3-1-19-15,-3-6-8 16,3-6-53 0</inkml:trace>
  <inkml:trace contextRef="#ctx0" brushRef="#br0" timeOffset="14">12239 14904 200 0,'-6'8'74'0,"9"0"-40"0,-3 37-40 16,0-32 14-16,0 0 4 16,0 1 7-16,0-4 3 15,0-2 2-15,0 0-13 16,0-3-9-16,0 1-2 0,0-1 2 15,0 0 3-15,0-5-20 0,0 0-7 16,0 0 9 0,0 0 4-16,0-2 3 0,0-4 2 15,0 1 5-15,0-16 8 16,0 2 2 0,0 1-6-16,3 2 0 15,2-3-1-15,4 3 2 16,0-2-5-16,3 2-1 15,6 3-2-15,3 2 0 16,0 3-9-16,-3 3-5 16,-1 2-14-16,-2 3-6 15,-3 3-25 1,-3 0-38-16,0 2 29 0</inkml:trace>
  <inkml:trace contextRef="#ctx0" brushRef="#br0" timeOffset="15">12423 14938 140 0,'0'19'55'0,"3"-14"-30"0,0 14-18 16,3-14 15-16,0 0-7 16,0 1 0-16,3-1-1 15,0-5 4-15,0-5-10 16,0-1 2-16,0-7 1 0,-1 0-4 16,7 0-2-16,-6-1-2 15,-6 4 0-15,-3-3-4 16,0-1 0-16,-6 1 1 15,0 3 0-15,-6 2-9 0,1 2-2 16,-4 4 4 0,0 4 1-16,-6 6 1 0,6 3 4 15,0 7 6 1,3 6 7-16,6 0 0 0,6 0 3 16,6 0-6-16,0-3-1 15,6-3-4-15,3-2-3 16,0 3-5-16,3-11 0 15,3-3-22-15,8-5-8 16,-5-3-62 0</inkml:trace>
  <inkml:trace contextRef="#ctx0" brushRef="#br0" timeOffset="16">12655 14891 148 0,'-3'-3'57'0,"3"3"-30"0,0 3-18 16,0-3 16-16,0 0 3 15,0 2 3-15,0 1-10 16,0 0-5-16,0-1-9 16,-3 1-5-16,3 0-1 0,0 2-4 15,0 6 2-15,0-1 1 16,0-2 0-16,3 11 0 15,3-4-3-15,0 1 2 16,0-2 3 0,0-1 1-16,-3-3-4 15,0 1 1-15,-3-3 0 16,-3 0 2-16,-3 2-1 16,0-4 2-16,0-1-2 0,-3-2-1 15,0-1-8-15,3-2-3 16,-6-2-21-16,4-1-9 15</inkml:trace>
  <inkml:trace contextRef="#ctx0" brushRef="#br0" timeOffset="17">12813 14888 184 0,'-3'-3'71'0,"3"3"-38"0,0 0-30 0,0 0 17 15,-6 0 1 1,0 3 2-16,0 0-6 0,0-1 0 16,3 4-10-16,0-1-6 0,0 11-2 15,3 5-1-15,3 0 0 16,3-2 0-16,3-1 0 16,-3 1 11-16,0-1 3 15,-3-2 6-15,-6 3 1 16,-3-6-4-16,0-3 1 15,-3 1-16-15,-3 2-4 16,0-7-34-16,3-4-13 16,1 1-69-1</inkml:trace>
  <inkml:trace contextRef="#ctx0" brushRef="#br0" timeOffset="18">13158 14920 124 0,'0'-3'49'0,"0"3"-26"0,-3 3-12 0,3-3 15 16,-3 0-1-16,0 3 2 16,-3 7-11-16,0 9-4 0,0-1-7 15,1 1-2-15,-1-1 1 0,3 1-2 16,3 2-2-1,6-3 1-15,2-2-1 0,1-3 6 16,3-5 4-16,3-2 1 16,0-6 1-16,-3-6 0 15,3-2 0-15,-3-2-6 16,-3-1-4-16,-9 1 3 16,-3-11 4-16,-3-3-5 15,0 5 0-15,-3 3-9 16,0 3-2-16,0 3-18 15,0 2-9-15,3 0-35 16,6 0-51 0,3 0 28-16</inkml:trace>
  <inkml:trace contextRef="#ctx0" brushRef="#br0" timeOffset="19">13408 14713 208 0,'-6'-23'79'0,"3"15"-42"0,-6 0-34 0,6 5 17 16,-2 1-1-16,-4-1 3 16,0 3-6-16,-3 3 1 15,0 4-10-15,-3 9 0 0,0 8 0 16,0 11-3-16,6 12-3 16,6 6 0-16,0-3-1 15,6-5-3-15,3-2 2 16,3-9-6-16,-3-5-3 15,-3-5-14-15,0-8-5 0,0-6-47 16,0-7-55 0,-3-8 35-16</inkml:trace>
  <inkml:trace contextRef="#ctx0" brushRef="#br0" timeOffset="20">13111 14854 280 0,'-9'-3'107'0,"15"3"-58"0,12-3-59 16,-7 1 14-16,10-1-5 16,12 0 0-16,3 1 1 15,-1-1 0-15,4 1 0 0,0-1-44 16,3 0-20-16</inkml:trace>
  <inkml:trace contextRef="#ctx0" brushRef="#br0" timeOffset="21">13893 14856 164 0,'0'-5'63'0,"3"5"-34"0,-6-3-16 0,0 3 19 16,-2 0-5-16,-1 3-1 15,-3 0-6-15,-3-1-2 16,0 4-10-16,0-1-3 0,0 0 1 16,3 3-8-16,3 0-3 15,6 0 3-15,3 0 2 16,6 5-1-16,0 6 0 15,3-1 3-15,0-2 1 16,0 0-1-16,-3 0 1 16,-3-3 2-16,-3 0 4 0,-3-2 2 15,-3-3 3 1,-6 0-7-16,-3 0-2 0,0-6-3 16,-3 1 1-16,0-3-4 15,0 0-2-15,0 0-16 16,6-3-7-16,6 1-25 15,3-6-10-15,3 0-38 16</inkml:trace>
  <inkml:trace contextRef="#ctx0" brushRef="#br0" timeOffset="22">14099 14658 176 0,'0'0'68'0,"3"3"-36"0,0 7-29 0,-3 3 15 15,0 9 4-15,0 7 6 16,-3 8-6-16,0 5-1 16,0 6-12-16,0-3-3 0,3-3-2 15,0-5-7-15,3-5 0 16,-3-8-19-16,0-1-6 15,0-7-75 1</inkml:trace>
  <inkml:trace contextRef="#ctx0" brushRef="#br0" timeOffset="23">13980 14901 280 0,'-12'-5'107'16,"12"2"-58"-16,3 1-59 0,0-1 16 0,3 0-6 16,3 1 0-16,3-1 0 15,5-2 0-15,4 0 0 16,3-1 0-16,6 4 2 0,0-1-41 16,-1 3-16-16,1 0-54 15</inkml:trace>
  <inkml:trace contextRef="#ctx0" brushRef="#br0" timeOffset="24">14280 14883 236 0,'-17'-3'90'0,"11"3"-48"0,0 5-51 0,0 1 12 15,-3 2-7-15,-6 8 3 16,0 7 9-16,3 1 4 15,0 0-5-15,3 0-4 0,3 0 0 16,3-3-2-16,9 0 2 16,6-5-2-16,0-6-1 15,0-4 1-15,0-6 1 0,0-3-1 16,0-5-1 0,-3-2-2-16,0-4 1 0,-3-9-1 15,-1-1 0-15,1 3 0 16,-3 7 0-16,-3 9 2 15,0 10 2 1,0 6 1-16,3-1-6 16,0 6 0-16,0 0 1 15,0 0 3-15,3-3 0 16,0-2-1-16,0-1-10 16,0-2-4-16,0-2-33 15,0-1-12-15,0-8-26 16</inkml:trace>
  <inkml:trace contextRef="#ctx0" brushRef="#br0" timeOffset="25">14388 15007 160 0,'0'5'63'0,"0"9"-34"0,3-1-25 0,-3-5 13 15,3 0 3-15,-3 2 2 16,0 1-9-16,0-3-3 15,5-3-4-15,1-2-1 16,-3 2-3-16,-3-5 1 16,3-3 2-16,0 1 4 0,0-3-4 15,0-3-1 1,3-3-2-16,0-2 1 0,0-3-2 16,3 3-1-1,0 2 1-15,3 1-1 0,0 2-9 16,0 2-4-16,0 1-15 15,0 2-8-15,-3 1-29 16,-1-1-37 0,1-2 27-16</inkml:trace>
  <inkml:trace contextRef="#ctx0" brushRef="#br0" timeOffset="26">14617 14719 224 0,'-12'-3'85'0,"15"3"-46"0,0 3-46 16,0 7 14-16,-3 6-3 15,6 8 7-15,-3 8 5 16,0 5-8-16,0 8-2 0,0-3 0 16,0-2-3-16,0-3-2 15,-3-5-11-15,3-6-4 16,3-5-42-16,-6-5-15 15,5-5-17 1</inkml:trace>
  <inkml:trace contextRef="#ctx0" brushRef="#br0" timeOffset="27">14456 14870 252 0,'-3'-8'96'0,"6"5"-52"0,6-2-51 16,-3 2 16-16,6 0-2 16,6-2 4-16,3 0-4 15,5 2-2-15,7 1-2 16,3 2-18-16,-3 0-5 0,-4 0-72 16,7 2-53-1,3 1 55-15</inkml:trace>
  <inkml:trace contextRef="#ctx0" brushRef="#br0" timeOffset="28">14986 14899 176 0,'-18'10'68'0,"9"-4"-36"0,0 23-37 0,6-11 12 15,-3 3-2-15,3-2 4 0,0 2 2 16,3 0 1-16,3 0-6 16,6 1 3-16,3-12 3 0,3-2-4 15,3-3-2-15,3-5-3 16,-1-5 0-16,1-3-4 15,-6-2 0-15,-3-4 3 16,-3-9 1-16,-6-1-1 16,-9 0 1-16,-3 3-11 15,-3 2-2 1,-3 3-11-16,-3 6-1 0,1 2-27 16,2 3-52-1,9 2 12-15</inkml:trace>
  <inkml:trace contextRef="#ctx0" brushRef="#br0" timeOffset="29">15224 14674 196 0,'-18'-8'74'0,"6"8"-40"0,-3 8-40 0,9-3 14 16,0 11 2-16,-2 2 5 15,2 6 2-15,3 8-1 16,0 2-8-16,3 11-3 0,3-2 1 16,0-1-5-16,3-5-1 15,-4 0-7-15,1-8-3 16,0-2-25-16,-3-3-12 16</inkml:trace>
  <inkml:trace contextRef="#ctx0" brushRef="#br0" timeOffset="30">14956 14920 228 0,'12'-5'85'0,"9"2"-46"0,12-2-46 16,-10 5 16-16,7-3-10 15,3 0 0-15,9-2-10 16,2-3-3-16,1 0-64 15,3-2-27-15,8 2 37 16,4 0 20-16</inkml:trace>
  <inkml:trace contextRef="#ctx0" brushRef="#br0" timeOffset="31">15614 14637 184 0,'0'0'68'0,"0"5"-36"0,3 3-37 16,-3 3 12-16,0 10 0 0,0 8 6 16,-3 11-1-1,0 15 3-15,-3-5-8 16,0-2 2-16,-3-6 2 0,6 1-6 0,-3-12-1 16,3 1-7-16,3-3 0 15,0-5-39-15,0-5-14 16,3-6-32-1</inkml:trace>
  <inkml:trace contextRef="#ctx0" brushRef="#br0" timeOffset="32">15700 15020 156 0,'-9'11'57'0,"9"-3"-30"0,-3 8-34 15,3-3 10-15,0-2 6 16,0-1 3-16,3 1 14 16,3-1 9-16,6-4-19 15,3-4 5-15,3-4 2 0,0-6-10 16,3-3-4-16,-1-2-9 16,-2-8 0-16,-3-8 4 15,-6 5 2-15,-3 0 0 16,-6 0-1-16,-6 3-3 15,-3 0 1-15,-3 5-7 16,-9 5 1-16,1 6-8 16,-4 5-3-16,0 5-17 15,3 11-5-15,3 5-56 16,9 1-32 0,9-7 58-16</inkml:trace>
  <inkml:trace contextRef="#ctx0" brushRef="#br0" timeOffset="33">16013 14854 132 0,'-21'0'52'0,"6"5"-28"15,-3 6-11-15,12-3 19 0,-3 2-1 16,-3 9 2-16,3 7-10 16,1 1-3-16,2-4-12 15,3 1-5-15,6-3 0 0,3-2-4 16,2-1 0-16,7-4-10 16,6-1-5-16,0-5-30 15,0-6-12-15,3-2-23 16</inkml:trace>
  <inkml:trace contextRef="#ctx0" brushRef="#br0" timeOffset="34">16263 14930 140 0,'0'-21'55'0,"0"19"-30"0,0-6-25 0,0 5 13 0,-3 0 6 16,-6-2 6-16,0 0 0 16,-6 2 0-16,0 1-14 15,0 2-4-15,0 2-3 0,-2 6-5 16,-1 16 1-16,3 2 2 15,3 1 1-15,3-1-1 16,6 1-2-16,6-3 1 16,3-3 1-16,3-5-1 15,3-6-1-15,3-5 1 16,0-5-1-16,2-5-14 16,-2-3-3-16,0-5-2 15,-3-11 1-15,-3-2 8 16,-3 2 3-16,0 3 13 15,-3 5 6-15,-3 3 3 16,0 2 4-16,0 6-5 0,0 2 0 16,0 11-6-1,0 11-3-15,0 2-2 16,3 0-3-16,0 0 1 0,3-2-1 16,0-3-14-16,3-1-3 15,0-4-33-15,0-3-13 16,2-11-16-1</inkml:trace>
  <inkml:trace contextRef="#ctx0" brushRef="#br0" timeOffset="35">16325 14663 192 0,'-3'8'71'0,"6"19"-38"0,0 15-30 15,0-18 17-15,-3 10 3 16,3 16 3-16,-3 1-2 16,3-4-1-16,0 1-12 15,3-8-11-15,0-1-3 0,3-7-45 16,0-16-21-16,15-13-33 16</inkml:trace>
  <inkml:trace contextRef="#ctx0" brushRef="#br0" timeOffset="36">16906 14891 164 0,'-42'-8'63'15,"33"10"-34"-15,-6 6-27 0,6-2 14 0,-3 10-4 16,-2 5 3-16,2 3-6 15,0-1-1-15,3 1-4 16,3-3 2-16,3-2 3 0,3 2-5 16,6-8-2-16,3-2 1 15,3-3 2-15,0-6 2 16,2-4 1-16,4-1-9 16,-3-5-1-16,3-2 0 15,-3-4 3-15,-9-7 0 16,0 5 2-16,-3 6-2 15,0-1 2-15,-3 6 4 16,0 13 6 0,3 2-5-16,6 4-6 15,-3-1-2-15,0 3 4 16,0-3 2-16,2 0-7 0,1-2-1 16,-3-3-20-16,3 0-8 15,0-6-26-15,0 1-12 16,3-6-13-1</inkml:trace>
  <inkml:trace contextRef="#ctx0" brushRef="#br0" timeOffset="37">17028 14933 172 0,'-3'19'66'0,"3"-14"-36"15,9 24-26-15,-6-18 13 0,0 2 5 16,0 3 4-16,0-3-6 15,0 0 1-15,0 0-12 16,-3-2-3-16,0 0 0 0,0-6-3 16,0 0 0-16,0-2 1 15,0-3 2-15,-3-3 1 16,3 0 3-16,0-4-5 16,0-1-3-16,0-3-1 15,3-2-1-15,0 2-3 16,3-5 2-16,-1 3-17 15,7 3-5-15,-3-6-35 16,0 2-15-16</inkml:trace>
  <inkml:trace contextRef="#ctx0" brushRef="#br0" timeOffset="38">17171 14965 192 0,'-6'2'71'0,"6"20"-38"0,3-6-43 0,0-11 11 16,0 3 1-16,0 0 4 16,0 2 12-16,0 1 6 15,0 2-12-15,0-5 4 0,-3 3 2 16,0-6-10-16,0 0-2 16,0-5 0-16,0 5 1 15,0-5 3-15,0 0 1 0,0-5-3 16,0 0 0-16,0-6-3 15,0 1 2-15,3-11-4 16,-1 5-2-16,4-5-3 16,0 2 1-16,3 3-4 15,3 6 1-15,-3 2-7 16,0 2-1-16,0 4-11 16,0 7-3-16,0 0-10 15,0 8-5-15,0-2-51 16,6-3-25-1,8-3 61-15</inkml:trace>
  <inkml:trace contextRef="#ctx0" brushRef="#br0" timeOffset="39">17480 14936 228 0,'-6'-19'85'0,"6"17"-46"0,-6-4-43 0,6 6 13 15,-3 0 4-15,-3 0 3 16,-3 3 1-16,-5 2 0 15,-7 8-9-15,3 9-5 0,3-1-2 16,0 0-1-16,6 0 2 16,3-5-6-16,3 0 1 15,9 0-1-15,6-3 2 16,3-5-1-16,0-3 1 16,0-5-9-16,0-2-5 0,-3-4-1 15,-4 1 0-15,1-3 5 16,-3-5 5-16,0 2 4 15,-3-5 2-15,-3 6 3 16,0-1 1-16,0 11 10 16,0 0 3-1,6 5 6-15,0 3-1 16,0 3 2-16,3 2-11 16,0 3-4-16,0-3-8 15,0-2 0-15,-3-3-7 16,6-3 0-16,-3-2-32 15,0-1-12-15,0-4-58 16</inkml:trace>
  <inkml:trace contextRef="#ctx0" brushRef="#br0" timeOffset="40">17641 14915 236 0,'0'2'90'0,"6"19"-48"0,0 14-47 0,-3-22 15 15,3 0 0-15,0 0 6 16,0 1-8-16,3-1-4 16,0 0-3-16,-3 0-6 0,-1-5 1 15,1-2-25-15,0-1-8 16,0-5-19-16,3-3-5 16,0-2-16-1</inkml:trace>
  <inkml:trace contextRef="#ctx0" brushRef="#br0" timeOffset="41">17849 14915 180 0,'0'2'68'0,"-3"17"-36"0,-15-1-20 16,10 3 21-16,-4 3 7 15,0 5 6-15,-6 11-1 16,-3 0 2-16,0-1-26 16,0 1-10-16,6-6-5 0,4-4-18 15,2-7-6-15,3-4-42 16,9-8-104-1</inkml:trace>
  <inkml:trace contextRef="#ctx0" brushRef="#br0" timeOffset="42">18314 14917 176 0,'-9'-2'68'0,"-9"4"-36"0,-9 1-35 16,21 7 13-16,-3 9 2 16,0-1 4-16,3 4 1 15,0-1-1-15,3-3-8 0,3-2-5 16,9 3 0-16,6-3 4 0,3-6 6 16,3-2-3-1,0-5 2-15,0-3-3 0,-1-6 0 16,1-1-5-16,-6-4-1 15,-3 0-1-15,-3-10 1 16,-6 5-2-16,-3-5 2 16,-9 0 0-1,-3 2 1-15,-3 4-2 0,-6 1-2 16,-2 4-13-16,2 2-6 16,6 3-21-16,3-1-8 15</inkml:trace>
  <inkml:trace contextRef="#ctx0" brushRef="#br0" timeOffset="43">18418 14933 220 0,'6'29'82'0,"0"-2"-44"0,-3-9-38 16,0-10 16-16,-3 0-9 16,0 0 1-16,0 0 6 15,0-3 5-15,0-2-9 16,0-3-1-16,0 0-2 0,0-3-1 15,0-2-1-15,0-8-8 16,9-8 0-16,0-1-8 16,5 1-1-16,-2 3 2 15,0 2 1-15,0 5 8 16,0 6 2-16,0 8 9 16,0 10 4-16,0 11 1 15,0 2 4-15,-3-2-9 0,0-3-1 16,-1-2-7-16,1 2-2 15,0-8-29-15,0-5-10 16,12-5-82 0</inkml:trace>
  <inkml:trace contextRef="#ctx0" brushRef="#br0" timeOffset="44">19436 14647 264 0,'-3'-8'99'0,"0"11"-54"0,0-6-53 16,-15 6 57-16,-6 0-16 15,-3 2-9-15,1 3-5 16,-7-3-12-16,0 1-4 0,6 7 0 15,7 3-4-15,5-3 0 16,6 0-4-16,15 3 1 16,3 5 0-16,8 3-1 15,4 2 4-15,0 6 0 16,6 5 1-16,-6-2 0 16,-3-4 6-16,-6-4 4 15,-12-3 6-15,-6-3 2 16,-3-5-7-16,-6-3-2 0,-3-5-1 15,-12-3 0 1,0-5-7-16,1 0-2 0,-1-5-16 16,3 2-4-16,6-2-18 15,3 2-5-15,6 1-34 16,7-4-15-16,7-10-17 16</inkml:trace>
  <inkml:trace contextRef="#ctx0" brushRef="#br0" timeOffset="45">19507 14661 268 0,'-3'0'101'0,"3"2"-54"0,0 6-59 15,0 3 13-15,0 7 11 0,-3 6 11 16,0 5-2-16,0 6 0 15,0 12-12-15,0 1-8 16,0-6-3-16,0-2-26 0,0-6-9 16,3-5-12-16,0-5-3 15,0-5-50 1</inkml:trace>
  <inkml:trace contextRef="#ctx0" brushRef="#br0" timeOffset="46">19364 14843 300 0,'-17'-8'112'0,"34"6"-60"0,-5-4-63 16,0 4 18-16,0-1-3 16,0 0 5-16,3 1-3 15,3-1-1-15,3 0-2 16,2 1-14-16,1 2-4 0,3 0-31 15,3 2-10-15,0 1-13 16,-7 2-5-16,-5 1-3 16,-3-1 127 15,0 0 4-15,-6 0 13-16,-3-2-23 15,-6 2-13-15,-3 3-14 16,-6 0-4-16,-9 3-7 15,0 10 0-15,3 6 1 0,3-1-1 16,4-2-1-16,2-3-1 0,3-3 0 16,3-4-7-16,9-1-2 15,2-5 2-15,4-3 3 16,0-7-6-16,0-4-3 16,-3-2-2-16,0-13-1 15,-3 0 7-15,-3 2 2 16,-3 1 5-16,0 5 1 15,0 2 7-15,-3 3 4 16,0 6-7-16,0 2-2 0,0 10-1 16,3 9 2-16,0-1-3 15,3 3 0-15,0-2-1 16,2-1-2-16,1-2-15 16,3 0-5-16,0-8-12 15,6-3-3-15,6-5-10 16,0-2-4-16,0-6 7 15,-4-3 7 1,-2-7 22-16,0-9 26 16,-6 3 12-16,-3 1 10 15,-3 1 5-15,-6 1-1 16,-3 5 0-16,-6 6-21 16,-6 2 1-16,-9 8 1 0,3 5-11 15,1 8-2-15,2 9-5 16,6-1 1-16,6 0-2 0,6 0 2 15,9-2 2-15,6-1 2 16,0-5-8-16,5 1-1 16,4-4-16-16,0-10-3 15,0-5-18-15,6-3-5 16,-4-11-34 0,4-7-37-16,-3-6 36 15</inkml:trace>
  <inkml:trace contextRef="#ctx0" brushRef="#br0" timeOffset="47">20043 14616 244 0,'-9'-19'90'0,"9"24"-48"0,-3 1-49 0,3-1 16 0,0 6 1 15,0 7 5-15,-3 11 10 16,3 8 5-16,0 6-16 16,0 15-1-16,0-5 0 0,0-3-7 15,3-8-3-15,-3-5-5 16,3-5-1-16,-3-8-29 15,0-3-14-15,0-8-47 16,3-7-56 0,6-4 44-16</inkml:trace>
  <inkml:trace contextRef="#ctx0" brushRef="#br0" timeOffset="48">20225 14819 216 0,'-3'-2'82'0,"-3"4"-44"0,-9 1-40 0,9 0 14 16,-6-1 9-16,-12 1 6 15,-3 2-5-15,1 0 0 16,2 1-13-16,3-1-3 0,6 3-2 15,6 0 2-15,6 3 3 16,9 7 2-16,12 3 1 0,6 0-4 16,3 1-3-16,2-4-2 15,-2 1-3 1,3-6-15-16,3 0-7 16,-7-5-51-16,1-3-22 15,-3-2-15-15</inkml:trace>
  <inkml:trace contextRef="#ctx0" brushRef="#br0" timeOffset="49">19701 8787 160 0,'0'-3'63'0,"0"6"-34"0,0 5-21 16,0 0 16-16,3 5 5 15,-3 5 5-15,3 9-7 16,3-1-2-16,0 3-14 16,0 1-2-16,-3-4-2 0,-3-2-1 15,3-3-1-15,-1-2-1 16,1-6 0-16,0-3-2 16,-3-2-2-16,3-5 7 15,-3-6 5-15,0-5-4 0,0-5-2 16,0-3-6-16,3-8 0 15,0 1 0-15,3-4 0 16,3-2-3-16,0 0 0 16,6 2-1-16,0 1 0 15,3 2 3-15,-3 6 0 16,0 4-2-16,-1 4 2 16,1 2-6-16,0 11 0 15,0 2-15-15,0 0-5 16,-3 0-17-16,0 3-7 15,0 0-46 1</inkml:trace>
  <inkml:trace contextRef="#ctx0" brushRef="#br0" timeOffset="50">20088 8808 208 0,'-3'0'79'0,"6"5"-42"0,0 3-30 15,6-2 20-15,0-1-1 16,-1 0 4-16,4 0-12 16,0 1-3-16,3-1-9 15,0 0-4-15,3-5 1 0,0 0-2 16,3-2 2-16,-4-4-2 16,1 1-1-16,-3-3-4 0,-9 0-2 15,0 0 0-15,-12 0 4 16,-6 0 1-1,-3 3 1-15,-2 0 0 16,-4 2 4-16,-3 6 5 16,-3 2-3-16,3 6-1 15,0 2 0-15,7 0 1 16,2 3-1-16,6 8 2 16,6-3-2-16,9 0 2 15,9 0-4-15,2-2-2 16,4-3 0-16,3-3-1 15,0-3-16-15,9-2-4 0,-4-5-32 16,-2-3-12 0,-3-5-50-16</inkml:trace>
  <inkml:trace contextRef="#ctx0" brushRef="#br0" timeOffset="51">20487 8549 228 0,'-3'0'85'0,"0"5"-46"0,3 6-43 16,0-1 13-16,0 9 12 16,0 10 11-16,0 10-7 15,0 4-3-15,0-4-12 16,3 4-4-16,0-3-2 0,0-6-2 0,0-2-2 15,-1-9-24 1,1-1-11-16,-3-6-31 0,0-6-11 16,0-5-19-1</inkml:trace>
  <inkml:trace contextRef="#ctx0" brushRef="#br0" timeOffset="52">20350 8737 260 0,'-9'0'96'0,"9"0"-52"0,3 0-49 0,-3 0 17 0,6 0 4 15,3 0 7 1,8-6-10-16,4 1-2 0,3 0-7 16,9 2-23-16,0 0-7 0,-1 6-49 15,-2-3-19-15,-3 0-2 16</inkml:trace>
  <inkml:trace contextRef="#ctx0" brushRef="#br0" timeOffset="53">20609 8824 220 0,'-6'18'82'0,"9"1"-44"0,0 2-33 0,0-8 19 16,3 1-6-16,-1-1 1 15,4 3-8-15,0-3-2 16,3-3-5-16,0-2-5 0,0-2 0 16,3-4-1-16,0-2-2 15,3-8-4-15,-3-5-2 16,-4-3 0-16,-2 0 1 16,0 1 6-16,-3 1 3 15,-3 1 1-15,-6 2 2 16,0 4 9-16,0 1 7 15,0 12-10 1,3 7 2-16,6 0 0 16,-3 8-4-16,3-2 1 15,0-1-7-15,3-2-1 0,0-3-7 16,0 1 0-16,0-7-35 16,0-1-12-16,0-4-49 15,3-2-31 1,-3-8 64-16</inkml:trace>
  <inkml:trace contextRef="#ctx0" brushRef="#br0" timeOffset="54">20897 8853 204 0,'0'8'77'0,"3"0"-42"0,6 2-37 0,-3 4 14 15,0 2 9 1,0-1 9-16,-3-1-7 0,0-1-1 15,0-3-13 1,0 1-3-16,-3-3-2 0,0-3 0 16,0-2 2-16,0 0-3 0,-3-3 0 15,0-3-1-15,0-5 1 16,0-3-2-16,3-2-1 16,0-3-2-16,3 0 1 15,3 1 1-15,0-1 0 16,6 2-5-16,3 1-1 15,0 0-19-15,0 5-7 0,-1 0-21 16,-2 3-6 0,0 0-33-16</inkml:trace>
  <inkml:trace contextRef="#ctx0" brushRef="#br0" timeOffset="55">21118 8834 212 0,'-3'14'79'0,"6"2"-42"0,3 2-32 16,-3-5 19-16,-1 3-6 16,-2 3-1-16,0-1-5 15,3-2 0-15,-3-3-7 16,0 1-1-16,0-4 0 0,0-2-2 16,0-3-2-16,0-5-4 15,0 0 0-15,-3-5-3 0,1-3 0 16,2-5 1-16,0-6 2 15,2-2-1-15,1 0 1 16,3 0 0-16,3 2 0 16,9 3 3-1,0 6 2-15,0 2 2 0,0 3 1 16,0 5 6-16,-3 5 6 16,-1 6-2-16,-2 4 2 15,0 4-5-15,-3-3-1 16,-3 0-4-16,0-3-1 15,-3 0-17-15,0-2-4 16,0-3-30-16,-3 0-12 16</inkml:trace>
  <inkml:trace contextRef="#ctx0" brushRef="#br0" timeOffset="56">21534 8821 252 0,'-6'-8'96'0,"9"6"-52"0,-6 2-34 15,3 0 23-15,-3 0-12 16,-3 2-1-16,-3 4-12 16,1-1-3-16,-7 5-3 15,3 1-4-15,9 0 1 0,0 4-1 16,9-1 0-16,3 2 0 0,3-1 0 15,2 4 2 1,4 2 0-16,-3-2 2 16,-3-1 1-16,-3 1 16 0,-6-3 10 15,-6-1-9-15,-6-1-3 16,-9-4-17-16,-6-2-7 16,-2-5-33-16,-1-6-11 15,6-2-93 1</inkml:trace>
  <inkml:trace contextRef="#ctx0" brushRef="#br0" timeOffset="57">22267 8784 156 0,'-21'0'57'0,"15"5"-30"0,-9 11-29 0,9-5 11 15,-3 2-6-15,0 11-2 0,3 8 8 16,0-1 6-16,3-1-7 15,3-4-4-15,3-2-1 0,3-6 4 16,0-4 4-16,3-6-2 16,3-8 2-16,0-6-6 15,0-4-3-15,0-6-4 16,-3-8 1-16,-4 0 1 16,4 0 0-16,-6 3 4 15,-3 3 2-15,0 4 11 16,0 4 6-16,0 5-6 15,0 5 1-15,3 7-11 16,0 12-2-16,3 0-3 16,0-1-2-16,6 3 1 0,-3-2-1 15,15-1-22 1,-3-5-10-16,0-2-42 16,5-6-56-16,-2-5 31 15</inkml:trace>
  <inkml:trace contextRef="#ctx0" brushRef="#br0" timeOffset="58">22552 8797 220 0,'-32'-10'82'0,"23"12"-44"0,-6 4-44 0,9 2 12 0,-3 2-6 16,0 4 2-16,0 4 3 15,0 3 2-15,3 3-3 16,6 0-1-16,6 0 1 0,3-3 0 15,3-5 0-15,3-6 2 16,3-4 3-16,0-6 0 16,5-6 0-16,-5-12-3 15,-3-6 1-15,-3-5-6 16,-3-8-1-16,-6-8 2 16,-3-3 1-16,-6-2-1 15,-6 0-2-15,0 2 1 16,0 6-1-16,0 13 17 15,3 7 9-15,0 14-16 0,1 14-4 16,5-1-7-16,3 32-1 16,3 11 0-16,5 5 0 15,4-6 2 1,3-2 0-16,0-2-11 0,3-9-5 16,0-10-28-16,3-11-9 15,-1-10-21 1,1-3-46-16,0-6 28 15</inkml:trace>
  <inkml:trace contextRef="#ctx0" brushRef="#br0" timeOffset="59">22758 8737 200 0,'-15'0'74'0,"0"2"-40"0,0 22-33 0,9-13 14 16,-6 4-10-16,0 7-1 0,0 7 7 15,3 2 2-15,3 1-6 16,3-3 0-16,3-2 3 15,6-6 0-15,3-8 4 0,6-5-1 16,3-11 2-16,0-2-10 16,6-13-3-16,-6-9 0 15,0-5 3-15,-10-7-2 16,1-9 0-16,-9-5-1 16,-3 0-2-16,-3-5 1 15,-2 8-1-15,2 10 0 16,-3 11 2-16,0 8 3 15,0 26 4 1,3 16-2-16,3 11-8 16,6 16-4-16,6 5 4 15,0-6 2-15,6 4 3 0,2-9 2 16,1-8-14-16,0-5-5 16,-3-5-31-16,0-8-13 15,0-5-57 1</inkml:trace>
  <inkml:trace contextRef="#ctx0" brushRef="#br0" timeOffset="60">22930 8805 172 0,'0'14'66'0,"6"7"-36"0,3 5-13 16,-6-10 22-16,0 3-5 16,-3-1 1-16,6-2-16 15,-6-3-6-15,0-2-8 16,0-3-2-16,0 0 3 0,0-3-1 16,0-2 2-16,0-3 0 15,-6-6 3-15,6-4-7 16,-3-6-4-16,0-3-3 15,3 3 3-15,3 1-2 16,0 1-1-16,3 1-2 16,3 3-1-16,6 2-21 15,-3 2-6-15,6 1-21 0,0 0-7 16,-4-1-27 0</inkml:trace>
  <inkml:trace contextRef="#ctx0" brushRef="#br0" timeOffset="61">23160 8829 216 0,'-6'11'82'0,"12"-1"-44"0,-4-4-27 0,-2-6 21 16,3 5-4-16,3-2 3 15,0-1-11-15,0-2-4 16,6 0-9-16,-3-2-3 0,9-4 2 16,-6-2-1-16,3-2 0 0,-3-1-8 15,-3-2-2-15,-6-3-3 16,-3-5 0-1,-6 2 0-15,-6 3 0 0,3 3-2 16,-6 5 1-16,-3 11 3 16,-3 10 1-16,0 8 3 15,4 3 1-15,2 3 1 16,3 2 2-16,3 0 3 16,6-3 2-16,3-2-1 15,6-3-1-15,3-2-8 16,6-6 0-16,0-2-17 15,2-6-6-15,10-2-36 16,0-6-12-16,3-5-19 16</inkml:trace>
  <inkml:trace contextRef="#ctx0" brushRef="#br0" timeOffset="62">23418 8763 168 0,'3'0'66'0,"-3"0"-36"0,0 3-22 0,0-3 16 15,0 0-1-15,0 0 1 0,0 0-2 16,0 0-2 0,0 2-10-16,0 4-2 0,-3-4 2 0,0 1-6 15,-5 0 0-15,5-1 0 16,0 3 2-16,-3-2-1 16,3 0 0-16,-3-1-1 15,6 1 0-15,-9 0-2 16,9-3-2-16,-3 0-6 15,0 0-4-15,3 0-12 16,-3 0-6-16,3 0 6 16,0 0 3-16,-3 2 8 15,3-2 7-15,0 0 9 16,0 0 7-16,0 3 3 0,-3-3 0 16,-3 3-1-16,6 2 1 15,-3 3-8-15,3 2-4 16,0-2-2-1,3 3 1-15,3 0-1 0,0-1-1 16,0 3 5-16,-3 3 4 16,6-3 1-16,-3 1 4 15,0-1 2-15,-3-2 2 16,0-4-1-16,-6 1 1 16,-3 0-3-16,-3 0 1 15,-3-2-9-15,0-4-2 16,-3 1-5-16,-6-1-3 0,6-2-18 15,0 0-9-15,4 0-22 16,2 0-7-16,3-2-128 31,21-14 65-31</inkml:trace>
  <inkml:trace contextRef="#ctx0" brushRef="#br0" timeOffset="63">23558 8792 244 0,'-3'-3'93'0,"3"1"-50"0,0-1-37 15,0 3 22-15,-3 3 3 0,0-3 3 16,-3 5-18-16,-2 0-7 16,-1 1-6-16,3 2-3 0,-6 2 1 15,12 3-4 1,9 1 2-16,-3 4 1 0,0-2 0 15,3 3-3-15,-1-4 0 16,1 1 8-16,-6 0 4 16,3-3 11-16,-12 1 5 15,3-1-9-15,-3 0-2 16,-14-2-26-16,-4-3-11 16,-3-6-84-16,6 1-35 15</inkml:trace>
  <inkml:trace contextRef="#ctx0" brushRef="#br0" timeOffset="64">19519 9242 140 0,'-3'-5'52'0,"3"7"-28"0,0-4-13 16,0 2 15-16,3 5 3 15,0 3 2-15,0 5-3 16,0 19 0-16,0 2-16 16,0 11-5-16,0 0-2 0,0 0-3 15,0 0-2-15,0-5 9 16,0-8 6-16,0-9-5 16,0-4-3-16,0-6 2 15,0-13 2-15,0-8-6 0,0-5-1 16,0-6-7-16,0-4-2 15,0-4-9-15,3 3-2 16,9 3 9 0,2 0 6-16,4 5-1 0,0 8 1 15,0 6 3-15,0 10 3 16,0 5-2-16,-7 5 0 16,1 3 3-16,-6 3 3 15,0 5-4-15,-3-5-1 16,-3-8-4-16,0 0-3 15,3-6-34-15,-3-2-15 16,12-21-116 0,6-5 59-16</inkml:trace>
  <inkml:trace contextRef="#ctx0" brushRef="#br0" timeOffset="65">19963 9427 220 0,'-15'-3'85'0,"6"6"-46"0,-3 2-37 15,6 1 19-15,0 2-2 16,-6 5 1-16,0 3-5 16,3 2-1-16,3 3-8 15,0 3-4-15,9-3-1 0,0 3-1 16,3-5 0-16,3-3 0 16,3-6 0-16,0-2 2 0,3-16 1 15,0 0 1-15,-3-5 0 16,0 0-5-16,-3-3 1 15,-3 0 0-15,-4-2 2 16,1 4 1-16,-3 4 3 16,0 2 3-1,0 5 5-15,0 11-10 0,0 3-5 16,3 2 1-16,3 3 1 16,0 0-2-16,3 2 0 15,0-7-19-15,6-6-7 16,6 0-26-16,0-10-9 15,-3-3-38 1,-1-2-22-16,4-4 57 16</inkml:trace>
  <inkml:trace contextRef="#ctx0" brushRef="#br0" timeOffset="66">20219 9430 260 0,'-3'-8'96'0,"-3"8"-52"0,3 0-36 0,0 0 24 0,0 2-16 16,-3 4-3-16,0 2-6 15,0 5 0-15,0 0-4 16,3 0-4-16,3 3 0 0,6 0 1 16,3 0 2-16,3 3 1 15,0-1 3-15,6-5 1 16,-4 6 1-16,-8-3 4 16,-3-3 5-16,-6 0 2 15,-3-5 1-15,-2-3-9 0,-7 1-4 16,-3-9-11-16,-3 0-5 15,-3 1-20-15,3-1-6 16,3 0-26 0,12-7-102-1</inkml:trace>
  <inkml:trace contextRef="#ctx0" brushRef="#br0" timeOffset="67">20647 9250 224 0,'-6'24'85'0,"3"-1"-46"0,3 15-26 16,0-20 22-16,0 8-7 16,-3 6 0-16,0 3-15 15,0 2-6-15,3 0-4 16,0-3-11-16,0-5-5 0,0-5-42 16,0-5-18-16,0-6-36 15</inkml:trace>
  <inkml:trace contextRef="#ctx0" brushRef="#br0" timeOffset="68">20501 9403 252 0,'-3'-2'96'0,"9"-12"-52"0,9 6-38 0,-9 8 24 15,12-2-14 1,6-6-14-16,0 3-7 16,3-1 2-16,2 4-43 0,4-4-18 15,-6 4-43-15</inkml:trace>
  <inkml:trace contextRef="#ctx0" brushRef="#br0" timeOffset="69">20763 9506 216 0,'-20'24'82'0,"23"-10"-44"0,-3 4-38 16,2-5 16-16,7-2 0 16,0 7 2-16,3-4-1 15,6-4 0-15,3-10-9 16,3-5 4-16,0-6 1 0,-4-2-6 16,1-3-2-16,-3-2-1 15,-9-3 0-15,-6 2 0 16,-9 0 2-16,-6 1 1 0,-6 5 1 15,-3 2-7 1,4 3 0-16,-7 3-30 16,0 2-10-16,3 3-63 15</inkml:trace>
  <inkml:trace contextRef="#ctx0" brushRef="#br0" timeOffset="70">21519 9284 88 0,'3'-8'33'0,"0"0"-18"0,3-2 0 16,-3 7 15-16,-3-2 8 16,-3-6 4-16,-3-2-3 15,-6 2-1-15,-5 4-21 16,2-7 7-16,-3 12 4 0,3 7-13 15,0 0-3-15,0 11-10 16,3 5-2-16,0 16 4 16,3 0 2-16,4 6 0 0,-1 2 1 15,3 2 0-15,0 1 1 16,3-6-4-16,0-5-1 16,0-8-8-16,0-5-4 15,-3-8-31-15,0-3-11 16,0-2-53-1,-3-11-35-15,0-19 60 16</inkml:trace>
  <inkml:trace contextRef="#ctx0" brushRef="#br0" timeOffset="71">21165 9446 220 0,'3'-3'85'0,"15"3"-46"16,6 3-28-16,-15-3 21 0,3 0 0 15,3-3 4-15,5 0-9 16,7 1-2-16,3-1-14 16,6-2-7-16,-1 2-2 0,-2 0-13 15,-3 1-3-15,-3-1-39 16,-6 3-16-16,-1 0-52 16</inkml:trace>
  <inkml:trace contextRef="#ctx0" brushRef="#br0" timeOffset="72">21600 9462 292 0,'-6'13'110'0,"12"0"-60"0,0 8-56 0,-3-10 17 15,0-1-5-15,0 4 1 16,0-1-8-16,0 0-1 16,-3-2 0-16,0-1-50 0,0-2-22 15,0-8-39 1</inkml:trace>
  <inkml:trace contextRef="#ctx0" brushRef="#br0" timeOffset="73">21573 9395 228 0,'0'-10'85'0,"6"4"-46"0,3-12-72 0,-3 13 1 0,3-6-29 16,0 1-10-16,6-4 10 15,2 1 6-15</inkml:trace>
  <inkml:trace contextRef="#ctx0" brushRef="#br0" timeOffset="74">21787 9123 272 0,'6'2'101'0,"-3"6"-54"0,6 16-39 16,-3-5 24-16,-3 7-11 15,0 11-2-15,-3 6-5 16,0 4-1-16,-3 1-7 15,3-1-2-15,-3 6 0 0,3-8-7 0,0-2-2 16,-3-9-36-16,3-7-13 16,-3-9-78-1,0-5-37-15,-3-7 86 16</inkml:trace>
  <inkml:trace contextRef="#ctx0" brushRef="#br0" timeOffset="75">21662 9459 312 0,'-6'0'115'0,"18"3"-62"0,0-3-60 0,-3-3 19 15,3 0-2-15,9 1 6 0,6-4-6 16,2 1-3 0,10-3-4-16,0-3-31 0,-4 4-14 15,-2-9-95-15</inkml:trace>
  <inkml:trace contextRef="#ctx0" brushRef="#br0" timeOffset="76">22439 9462 184 0,'0'-3'71'0,"0"3"-38"0,0 5-14 0,0-5 23 16,0 8-6-16,0 5-1 15,3 6-13-15,-3-1-4 0,0 6-10 16,0 5-5-16,-3-5-2 0,3 0-4 15,0-8 2-15,0 0-30 16,0-6-14-16,0-2-140 31,6-10 69-31</inkml:trace>
  <inkml:trace contextRef="#ctx0" brushRef="#br0" timeOffset="77">22523 9480 240 0,'0'5'90'0,"3"3"-48"0,2 8-51 16,-2-5 14-16,-3 2 1 15,0 0 6-15,0 6 7 16,0 2 5-16,0-3-12 0,0-2-5 0,0-5-2 16,0-3-12-16,0-3-5 15,0-8-8-15,0-2-2 16,9-13-2-1,0-1 7-15,6 1 3 16,0-1 3-16,-3 1 5 16,0 7 7-16,0 6 5 15,3 5 14-15,-3 8 10 16,-1 5 1-16,1 8 2 16,-3 5-12-16,-3-4-5 15,-3-1-9-15,-3-3-5 16,0-2-17-16,0-5-7 0,-3-3-33 15,-3-3-15 1,6-5-38 0</inkml:trace>
  <inkml:trace contextRef="#ctx0" brushRef="#br0" timeOffset="78">22409 9290 284 0,'-3'0'107'0,"9"5"-58"0,6-10-73 16,0 5 12-16,0 2-38 15,3 1-12-15,9-6-34 16,0 1-15-16</inkml:trace>
  <inkml:trace contextRef="#ctx0" brushRef="#br0" timeOffset="79">23213 9255 192 0,'-3'-5'71'0,"3"7"-38"0,-6-4-23 16,6 2 17-16,0 0-7 0,-6 0-1 15,0 2-11-15,-3 6-3 16,0 0-3-16,0 0-4 0,4 3 1 16,-1-1-1-16,6 1 0 15,0-6-3-15,0 9 1 16,8-9 4-16,-2 0 2 15,3-2 2-15,-3-3 2 16,6-3 1-16,-3-2 1 16,-3 0-2-16,0-1-1 15,-3 1-3-15,-3-3 1 16,-3 0 0-16,0 0 3 16,-6 0 1-16,6 3 3 15,-3 0 1-15,0 2 3 16,0 0-7-16,0 1-2 15,3 2-8-15,3 0 0 16,6 0-1-16,3 0 2 0,6 0 1 16,6-3 1-16,6 0-3 15,-3 1 2 1,2 2 1-16,-5 0 2 0,0 5-3 16,-9-2 0-16,3 5 3 15,-9 8 1 1,-6 2 3-16,0 3 3 15,-6 3 5-15,-3 5-4 16,-9 6 2-16,0-1-3 16,-3 3 0-16,9 3-5 15,-5-3-1-15,8-8-3 16,-3-5-1-16,9-3-17 16,-3-5-5-16,3-6-20 0,9-2-8 15,0-5-16-15,6-6-9 16,6-7-16-1</inkml:trace>
  <inkml:trace contextRef="#ctx0" brushRef="#br0" timeOffset="80">23407 9514 200 0,'-6'6'77'0,"3"-1"-42"0,-3 8-23 0,6-5 21 16,-6 5-8-16,6 6-2 0,0-1-9 15,0-2-4-15,9 0-5 16,0-3 3-16,2-2 2 16,1-6-5-16,9-7-1 0,-3-4 0 15,-6-7 0-15,6 0 2 16,-6 0 3-16,-3-1-2 16,-6-1 1-16,-3 1-5 15,-12 1-2-15,9 0 0 16,-9 5-1-16,-3 3-25 15,9-1-10-15,0 6-37 16,-3 0-17-16,9 3-13 16</inkml:trace>
  <inkml:trace contextRef="#ctx0" brushRef="#br0" timeOffset="81">23782 9409 168 0,'0'-3'66'0,"0"3"-36"0,0 3-15 0,0-3 20 16,0 0-6-16,0 0 16 15,0 10-8 1,6 6-20-16,-3 3 0 0,2 4-1 16,1-1-4-16,0 4-2 15,-3-5-1-15,-3 6 1 16,6-6-5-16,-3-5-3 16,-3-3 1-16,3-3 0 15,-3-4-1-15,0-1 1 16,0 0-4-16,0-7 0 15,0-4 1 1,-3-4 0-16,0-1 0 0,3-2 0 16,0 0 2-16,0-3 1 15,0-3 1-15,0-2-2 16,0 0 1-16,3 0-2 16,0 2-1-1,3 1-2-15,3 2 1 0,0 3-1 16,3-3 0-16,6 8 0 15,-3 8 0-15,6 3 2 16,-7-1 0-16,1 4 0 16,-3-1 0-16,-3 0-11 15,3 0-5-15,-3-2-28 16,0-3-11-16,3 0-68 16,3-8-35-1</inkml:trace>
  <inkml:trace contextRef="#ctx0" brushRef="#br0" timeOffset="82">24249 9432 176 0,'0'-5'66'0,"3"5"-36"0,-3-3-13 0,0 3 20 16,-3-2-6-16,0-1-1 16,-6 1-1-16,0 2-1 15,-6 2-15-15,-3 3-3 0,-2 3 0 0,-1 3-4 16,0 5-1-16,0 2-5 16,3 4 0-16,3 4-2 15,6 8 0-15,3-4 0 16,6-9 0-16,9 0 0 15,3-8 0-15,3-2 2 16,0-6 2-16,6-10 1 16,0-6 1-16,-1-5-2 15,-2 0-2-15,-6-2 1 16,3-1 1-16,-9 1-1 16,3-3-1-16,-9 5 3 15,6 2 2-15,-6 4 0 16,-6 5 2-16,6 2-4 0,-3 3 0 15,-3 5-1-15,6 6-2 16,0 2 5 0,0 3 1-16,9 8 0 0,0-3-1 15,0 0-6-15,3-5 1 16,0 0-5-16,-3-6-1 16,8-2-24-16,1-2-8 15,3-4-29-15,0-7-12 16,0-11-29-1</inkml:trace>
  <inkml:trace contextRef="#ctx0" brushRef="#br0" timeOffset="83">24597 9443 268 0,'0'-3'101'0,"0"6"-54"0,-6 0-28 16,6 2 29-16,-9 0-19 15,3 6-4-15,-9 5-13 16,4 0-5-16,-7 2-4 16,6 6 2-16,-3-3 1 0,0 3-20 15,6-6-8-15,-3-2-29 16,3-3-10-16,6-2-14 16,-3-14-64-1</inkml:trace>
  <inkml:trace contextRef="#ctx0" brushRef="#br0" timeOffset="84">24329 9454 204 0,'0'-8'77'0,"6"8"-42"0,-3-3-19 0,3 3 22 16,3 3 2-16,6 2 5 16,-3 3-9-16,12 5-2 15,0 6-19-15,2 2-5 0,1 5-2 16,3 6-7-16,0-8 0 15,-1-3-12-15,1-5-5 16,-3-3-67-16,0-8-28 16,-9-2-11-16</inkml:trace>
  <inkml:trace contextRef="#ctx0" brushRef="#br0" timeOffset="85">24800 9202 184 0,'0'0'71'0,"0"6"-38"0,0-6-14 0,3 0 23 16,-3 0-8-16,3 5-2 15,-3 3-3-15,0-3-1 16,0 6-15-16,0-3-1 0,0-1-1 16,0 1-4-16,0 0 1 15,0-2-5-15,0-1 0 16,0-5-1-16,0 3 1 16,0-3-9-1,8-8 2-15,7-3-3 16,-3 3-1-16,3-8 2 15,0 6 4-15,0-6-1 16,6 11 1 0,-3-1 2-16,2 9 0 0,-2 0 0 15,0 2 0-15,-3 3 0 16,-3 2 2-16,-3 1 1 16,-9-1 1-16,0 4 2 15,0-1 1-15,-9 5 3 16,3 4 1-16,-3-4-8 15,3 1-1-15,0-3-2 16,0-3 2-16,3 0-8 16,-3 0-3-16,6 0-24 15,0-2-11-15,6 0-37 16,-3-1-16-16,3 1-3 16</inkml:trace>
  <inkml:trace contextRef="#ctx0" brushRef="#br0" timeOffset="86">25017 9631 300 0,'0'2'112'0,"0"-2"-60"0,0 19-39 0,0-14 30 16,0-5-26-16,0 0-9 0</inkml:trace>
  <inkml:trace contextRef="#ctx0" brushRef="#br0" timeOffset="87">25023 9652 424 0,'3'-13'-56'0,"3"-3"-65"0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9T00:00:16.3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4159 10183 112 0,'0'-3'44'0,"0"3"-24"0,3 0-13 16,-3 0 13-16,0 0-10 16,0 0-3-16,3 3-2 15,6-1 1-15,-3 1-3 16,6 0 5-16,3-1 2 0,0 1 1 15,0-1 3-15,3 1-5 16,2-3-1-16,1 3-4 0,6-3-1 16,0 0 1-16,0 0 2 15,2 0-1-15,4 0 0 16,3 0-1-16,-3 0 0 16,5 0 0-16,1 0 2 15,0 2-3-15,-1 1 0 16,7-3-3-16,-3 0-1 15,-1 0 1-15,1 0 2 16,0 0-3-16,-1 0 0 16,-2 0 1-16,6 0 0 15,-4 3 2-15,1-3 1 16,-3 2-4-16,2-2-1 16,1 0 3-16,0 0 3 15,2-2-1-15,4-1-2 0,-3 0 0 16,5 3 1-1,4 0 1-15,-3 0 1 0,-1-2-2 16,1-1-2-16,-7 0 1 16,4 1-1-16,0-1 0 15,-1 1 0-15,4 2 4 16,-1 0 2-16,1 0-2 16,3 0-1-16,-1 0 1 15,1-3 0-15,2 0-5 16,-2 1 1-16,8 2-2 15,-5 0 0-15,0 0 2 16,-7 0 0-16,7 0 2 16,-1-3 3-16,4 0-2 0,-4 3-2 15,1 0 2-15,-1 0 2 16,4 3-4-16,-3-3-3 16,-4 0-2-16,4 0 3 15,-4 0 4-15,1 0 6 16,-4 3-7-16,1-1-3 15,0 1 0-15,-4 2 0 16,-2-2 1-16,6-1 0 16,-4-2 0-16,1 0 0 15,-1 0-5-15,-2 3-1 16,0 0 7-16,-1-1 4 16,1 1-2-16,0 0-2 0,-1-1 0 15,1 1 1-15,-3 0-6 16,-1-1-1-1,1 1 2-15,0 2 1 0,-1-5 4 16,1 8 3-16,3 0-2 16,-1-3-2-16,-2 6 0 15,0-3-1-15,2 0 0 16,10 0 0-16,-1-11 2 16,1 0 1-16,-3 11-4 15,5-5-1-15,-2 2 1 16,-1-5 2-16,-2 0 0 15,2 6-1-15,-2-4-2 16,3-10 1-16,-1 3 3 16,-2 2 3-16,2 6-4 15,1 0-3-15,0-1 1 0,8-7 2 16,-5 0 2-16,8 2 3 16,-5 0-3-16,5 1 0 15,-2 7-1-15,2-8-2 16,4 11 1-16,-4-10 1 15,4-1 1-15,-4 0 3 16,6 1-1-16,1-1 0 16,-1 3-6-16,1-10 1 15,-1 2 2-15,1 0 1 16,-1 10-4-16,1-7 1 0,-4 2-2 16,3 1 0-16,1-3 4 15,-1 2 1-15,1 0-1 16,-4 3-2-16,1 0-2 15,-4 0 1-15,1 0 1 16,-4-5 2-16,1 5-3 16,-7-3 0-16,4 3 1 15,-7 0 2-15,1 3-3 16,-4 2 0-16,7-5 1 16,-6 0 2-16,-1 0-1 15,1 0 2-15,-1 0-2 16,-8 0-1-16,3 0 1 15,-7 3 1-15,-2 5-1 16,-3-3-1-16,-3 0-2 0,-1 1-1 16,4-1 4-1,0 8 1-15,0-2 0 0,-1-3-2 16,1 0-10-16,0-3-4 16,-3 0-37-16,-4 1-14 15,13-9-44 1</inkml:trace>
  <inkml:trace contextRef="#ctx0" brushRef="#br0" timeOffset="1.059">16418 9306 116 0,'18'-3'44'0,"-9"3"-24"0,0 0-8 15,-9 0 13-15,0 0 2 16,0 0 3-16,0 0-10 0,0 0-4 16,0-3-9-16,-5 1-3 15,-4-1 2-15,0-2-3 0,-8 5 0 16,-1-3 1-16,-17 3-2 15,1-2-2 1,-2-1 1-16,-3 0 1 16,-6 1 1-16,-3-1 1 15,1 0 0-15,-2 1 0 16,0-1-5-16,2 3-1 16,-1 0 3-16,-1 0 1 15,-4 0-3-15,1 0 1 16,-1 0 0-16,0 0 0 15,0 0 0-15,-7 0 2 16,2-3-3-16,1 1 0 16,5 2 1-16,-1 0 0 15,0 0 0-15,5 2 0 16,-13 4 0-16,4-1 0 0,-1-2 0 16,2-1 2-16,3 1-3 15,0 0 0-15,2-3 1 16,2 2 0-16,5-2 0 15,-5 0 0-15,11 3 0 16,-2-3 0-16,0 5 0 16,1-2 0-16,3-1 2 15,-2 1 1-15,-6 2-4 16,0-2-1-16,4 8 1 16,-4-3 2-16,5-1-2 15,0 7-2-15,-10-1 2 0,5 0 2 16,5-2-2-16,0-1 0 15,-1 4 1-15,5-4 0 16,-1 3-3-16,2 1 0 16,3-1 2-16,0 0 0 15,5 8-2-15,-5 0 2 16,0 1 1-16,-3-4 0 16,8 1-3-16,-5 2 0 15,4 5-1-15,5 1 3 16,0 4-2-16,4 9-1 15,-4 0 3-15,10 2 0 16,4 0 1-16,3 1 0 16,5-6 2-16,5-3 1 15,3-2-1-15,4 0-2 0,10-3 3 16,5-3 0-16,-5-2 1 16,4-3 2-16,1 6 1 15,4-3 3-15,-2 2-3 16,7 0-2-16,3-4 0 15,6-4 1-15,8-2-1 16,3 0 0-16,6-3-1 16,13 0 0-16,-2-2-2 15,7 0-2-15,-2-4 1 16,15 1 1-16,-2 0-3 16,11-2 0-16,2-1 1 15,3 0 0-15,2-2 0 16,31 2 2-16,-8-2-1 0,4-3-1 15,-5 0 3-15,0 0 2 16,2 2 0-16,-7-2 2 16,5-2-2-16,-7-4 0 15,-2 1 1-15,-8 0 1 16,5 0-3-16,-1-1-1 16,6 1-1-16,-2-3-2 15,0 3 1-15,2 0 1 16,-10 2-3-16,-5-2 0 15,1 2 3-15,-14-2 1 16,1 2-1-16,-10 0-2 16,-3 1 1-16,-1-4 1 15,5 1-3-15,-6 0 0 0,11-8 1 16,-1-1 2-16,-4-4-1 16,0 2 2-16,-5 3-2 15,1 2 2-15,-10-2 2 16,-4 2 2-16,1 1-3 15,-2-3-1-15,-2-3 1 16,-3-3 0-16,-2 3 0 16,0-2 0-16,-10 2-2 15,-4-5-2-15,1-6 1 16,-14 1 1-16,-8-3-1 16,-1 0-1-16,-1-6 3 15,-16-7 0-15,-13 0-1 0,-5 2 1 16,-12 3-2-16,-10 0 2 15,-13 8-2-15,-9-3-1 16,-20-5-2-16,-11 2-1 16,-25 1-1-16,-11-3 0 15,2-8 3-15,-22 0 0 16,-14 0 1-16,-8 5 0 16,-23 6-3-16,-8 2 2 15,-17 8-1-15,-13 9-2 16,-5 1-2-16,13 6 1 15,31 3-2-15,22 2 0 16,26 6-32-16,21 2-11 16,15 3-72-1</inkml:trace>
  <inkml:trace contextRef="#ctx0" brushRef="#br0" timeOffset="2.059">11283 12512 104 0,'-6'-16'41'0,"6"32"-22"0,-3-8-22 16,3-8 45-16,0-3-11 15,0 3 2-15,0 3-4 16,0-3 1 0,0 0-16-16,0 0 1 0,6 3 1 15,0-1-4-15,0 1-2 16,3-3 8-16,3 0 3 15,0 0-7-15,0 0-1 16,2 0-3-16,1 0-1 16,3 0-3-16,6 0-1 15,0 0-1-15,3 0 2 16,-1 0-3-16,1 0 0 16,3 0-1-16,3 0-2 15,-1 0 3-15,1 0 0 16,0 0-1-16,0 0 1 15,2 0-2-15,-5 0-1 16,3 0 3-16,3 0 0 0,-4 0-1 16,1 0 1-16,-3 0-4 15,0 0 0-15,-1 0 1 16,4 0 2-16,-3 0-1 16,-3 0 2-16,0 0-2 15,2 0 2-15,1 0-2 16,0 0-1-16,-3 0 3 15,2-3 0-15,4 1-1 16,0-1-2-16,-3 0 1 16,-1 3 1-16,1-2-1 15,3-1 2-15,0 1-4 0,-1-1 0 16,-2 0-1-16,0 1 0 16,3-1 0-16,-1 0 0 15,-2 3 2-15,0 0 2 16,6 0-1-16,-4 0 2 15,1 0-4-15,0 0-2 16,0 0 2-16,-1 0 2 16,4 0 0-16,-3 0-1 15,0 0-2-15,-4 0 1 16,4 0 1-16,-3 0 2 16,0 0-3-16,-4 0 0 15,1 0 1-15,6 0 2 16,-3 0-1-16,-1 0 2 0,-2 0-4 15,3 0 0 1,-3 0 1-16,0 0 0 0,2 0 0 16,-2 0 0-16,0 0 0 15,3 0 0-15,-4 0 0 16,4 0 2-16,-3 0-1 16,0 0-1-16,3 0-2 15,2 0 1-15,-2 0 3 16,-3 0 1-16,3 0-4 15,-4 0 1-15,1 0 0 16,6 0 0-16,0 0 0 16,-4 0 2-16,1-2-3 0,0 2 0 15,6-8 1-15,-1 8 0 16,-2-8 0-16,-3 2 2 16,-3 12-3-16,5-9 0 15,-5 0-1-15,0 3 0 16,-3-2 2-16,0-1 2 15,-3 3-1-15,-4-2 2 16,-2 2-13-16,-6 0-6 16,0-8-110-1,-9-8-14 1</inkml:trace>
  <inkml:trace contextRef="#ctx0" brushRef="#br0" timeOffset="3.059">12643 12613 124 0,'-6'-3'49'0,"6"6"-26"0,0-1-27 16,-3 6 41-16,0 6-5 15,-3-1-2-15,1 16 0 16,-7 0-18-16,3-3-2 0,-3-2-3 15,6 0-3-15,0-8-1 0,3-3 1 16,0-2 0 0,3-3 0-16,0-3 0 0,0-8 4 15,6 1 3-15,0-6-6 16,0-8-1-16,0-5-4 16,3-3-1-16,0 3-1 15,0 0 0 1,2-1 4-16,1 4 1 0,0 2-4 15,-3 3 1-15,3 5 2 16,0 3 3-16,0 5-2 16,0 5-2-16,3 3 4 15,0 2 1-15,-4 1-2 16,1 5-1-16,0 2-1 16,3 1-2-16,0-1 1 15,0-2 1-15,-3 3-1 0,0-9-1 16,0 1-32-16,-3-3-16 15,2-3-62 1</inkml:trace>
  <inkml:trace contextRef="#ctx0" brushRef="#br0" timeOffset="4.059">12718 12782 116 0,'0'0'44'0,"0"8"-24"0,0-8-13 16,0 0 15-16,0 5-2 16,0 3 0-16,0 3-2 15,3 5 1-15,0-3-10 16,0 11 3-16,-3 0 4 0,0-1-2 16,0 6 0-16,0 6-6 15,0-1 0-15,3 3-3 16,0 6 2-16,3-1-6 15,2 0-1-15,1-5 0 16,6 6 0-16,3-12 2 0,3 1 1 16,3-3-1-16,3-2-2 15,5-6 3-15,7-3 2 16,9-4-2-16,5-4-2 16,7-5 2-16,-4 1 2 15,1-4 0-15,-1 1 0 16,1-3-6-16,-12 0 1 15,-7-3-33-15,-5 1-15 16,0 2-58 0</inkml:trace>
  <inkml:trace contextRef="#ctx0" brushRef="#br0" timeOffset="5.059">13879 13420 156 0,'-3'-6'57'0,"6"4"-30"0,-6-6-27 0,3 3 13 15,0-1 4-15,-3-2 7 16,-3 3 4-16,0 0 3 15,-3 2-16-15,-3 3-2 0,-3 5-2 16,-6 6-6-16,3 5-1 16,-3 5-2-16,4 3-2 15,5 0-2-15,3-1 1 16,15 4 1-16,3 2 2 16,6-5 10-16,5-11 4 15,4-5-3-15,3-11 0 16,3-2-4-16,-3-6 0 15,-4-2 6-15,-5-3 2 16,-3 0 0-16,-6 1 0 0,-3-1-7 16,-9 0-2-1,-6-8-2-15,-3 3 1 0,-3 2-11 16,0 3-2-16,1 9-8 16,-1-1-2-16,3 2-15 15,0 6-6-15,3 3-18 16,3 0-5-16,6 2-30 15,6-2-32 1,3-3 43-16</inkml:trace>
  <inkml:trace contextRef="#ctx0" brushRef="#br0" timeOffset="6.059">14016 13401 208 0,'-9'13'79'0,"6"-10"-42"0,0 2-45 0,3 1 10 16,0 2 1-16,0 5 3 16,0 3 14-16,3 2 7 15,3 1-13-15,2-1-8 0,4 3-2 16,3-2-3-16,0-6-1 16,3-10-4-16,6-3-2 15,-6-3-2-15,6-5 2 16,-7-2 2-16,-2-6 2 0,-6-3 1 15,-9 1 1 1,0-1 0-16,0 1 2 16,-6 2 5-16,0 3 4 0,0 5-2 15,3 2 2-15,0 6-8 16,3 3-2-16,6 2 1 16,6 3 1-16,0 3 1 15,0 2 2-15,0 3-3 16,3 0-2-16,-3 0-7 15,3-3-1-15,-1-3-19 16,-2-2-6-16,0-2-23 16,0-9-8-16,0-5-19 15</inkml:trace>
  <inkml:trace contextRef="#ctx0" brushRef="#br0" timeOffset="7.059">14355 13171 228 0,'-3'0'85'0,"0"3"-46"0,3 12-50 0,0-9 13 16,0 7 5-16,0 11 7 15,3 0 13-15,3 5 5 16,0 2-16-16,0-1-5 0,0 1 0 16,-3 1-9-16,6-5-1 15,-6-1-14-15,3-5-7 16,-1-5-29-16</inkml:trace>
  <inkml:trace contextRef="#ctx0" brushRef="#br0" timeOffset="8.059">14185 13348 256 0,'0'-2'96'0,"18"7"-52"0,0-5-40 16,-6 0 21-16,3-3-7 16,6-2-1-16,11 0-9 15,-2-1-3-15,3 1-3 16,0 0-32-16,-4-1-13 0,-2 6-49 16,-6-2-49-1,-6 2 43-15</inkml:trace>
  <inkml:trace contextRef="#ctx0" brushRef="#br0" timeOffset="9.059">14527 13438 156 0,'-5'11'57'0,"5"5"-30"0,-3 15-25 0,3-15 14 16,0 19 1-16,0-1 4 0,0-2-2 16,0 0 0-16,0-3-10 15,3-3-3-15,0 1-2 16,-1-12 0-16,-2-4 0 16,0-3 0-16,0-3 2 0,0-5-3 15,-2-2-2-15,-1-9-3 16,-3-2-1-16,0-19 2 15,0-2 2-15,0-1 0 16,0 1 2-16,3-1 0 16,3 6 1-16,3 0-2 15,3-2 1-15,6 4 0 16,3 3 1-16,-1 6 0 16,7 5 0-16,6 10 0 15,-3 6 2-15,0 4 6 16,-4 7 2-16,-5 2 1 0,-6 5 4 15,-3 0-7-15,-6 0 1 16,-9-2-6-16,-6-4-2 16,-2 4-7-16,-4-3-3 15,0-6-20-15,-3-7-9 16,3-6-18-16,3-2-7 16,4-3-48-1</inkml:trace>
  <inkml:trace contextRef="#ctx0" brushRef="#br0" timeOffset="10.059">14712 13409 196 0,'3'8'74'0,"-3"-5"-40"0,3 5-31 0,0 0 17 0,0 2 3 16,0 6 6-16,0 3-3 15,0-1 2-15,3 1-16 16,3-4-5-16,0 4 0 0,3-6-2 15,2-8 0-15,4-5-8 16,0-2 0-16,-3-6-8 16,-3-3-1-16,0 1-4 15,0-3-3-15,-6-3 11 16,-3 2 6-16,-3 1 2 16,0 5 3-16,0 0 0 15,0 6 1-15,0 2 0 16,0 8 2-16,3 5-1 15,3 3 2-15,3 0-2 16,0-1 0-16,2 4-3 0,4-3-2 16,0-11-21-1,0-2-9-15,0-6-25 0,0-5-10 16,3-2-25 0</inkml:trace>
  <inkml:trace contextRef="#ctx0" brushRef="#br0" timeOffset="11.059">15060 13110 232 0,'-18'-5'88'0,"18"5"-48"0,0 8-49 0,3-3 12 16,0 16 11-16,0 6 8 0,3 4 6 16,3 12 6-16,-3-4-19 15,6 4-4-15,-3-1-3 0,0 0-4 16,-3-5-3-16,0 1-20 15,-3-1-8-15,0-6-30 16,-3-7-14-16</inkml:trace>
  <inkml:trace contextRef="#ctx0" brushRef="#br0" timeOffset="12.059">14885 13356 312 0,'-6'-2'115'0,"9"-1"-62"0,9 6-62 0,-3-3 18 16,8-3-9-16,10 0 2 15,9 1-8-15,6-4-3 16,-1 1-108-16,10-6-48 16,-7 1 69-16,-8-1 36 15</inkml:trace>
  <inkml:trace contextRef="#ctx0" brushRef="#br0" timeOffset="13.059">15665 13399 160 0,'-3'-3'60'0,"0"6"-32"0,6 7-28 0,-3-5 13 15,3 9 4-15,-3 7 7 16,3 8 2-16,-1 13 4 16,1-2-16-16,0 0 3 0,0-3 3 0,3-3-11 15,-3 3-2 1,0-10-5-16,-3-6-2 16,0-3 3-16,0-5 0 15,-3-7 7 1,-3-9-5-16,0-5-2 0,0-2-2 15,-2-9 1-15,2-5 3 16,-3-10 2-16,6-3-1 16,0 0-1-16,3 0 1 15,0 2 1-15,3-2 1 16,9 3 0-16,0-1-4 16,8 4-1-16,4 4-1 15,0 9-2-15,0 7 1 16,0 9-1-16,-4 9 4 15,-2 7 2-15,-6 2 2 16,-6 5 0-16,-6 3-4 16,-6-1-1-16,-3-1 1 0,0-4 0 15,-12 1-5 1,1-6 1-16,-1-3-16 0,0-4-4 16,3-4-14-16,6-4-4 15,3-4-20-15,3-2-8 16,6-2-39-1</inkml:trace>
  <inkml:trace contextRef="#ctx0" brushRef="#br0" timeOffset="14.059">16043 13361 212 0,'0'-5'79'0,"0"5"-42"0,0 3-30 15,0-1 18-15,-9-2-7 16,-6 6 2-1,0-1-2-15,0 3 0 0,-3 3-9 16,0 2-1-16,0 3-1 0,4 0-6 16,5 5 0-16,3-3-1 15,6 1 2-15,6-3 3 16,3-3 2-16,2-5 1 16,13-3 2-16,-3-5-1 15,0-5 0-15,-3-3-8 16,-3-3-2-16,-3-2 2 15,-4 0 1-15,-5-3 0 0,-3 0-2 16,-3 0 1-16,3 3 1 16,-2 2-1-16,-1 6 2 15,-3 2-7-15,6 3-1 16,-6 8-1-16,9 3 4 16,3 5-1-16,0 2 1 15,2 1 2-15,4-1 2 16,0-2-14-16,0-2-7 15,0-4-17-15,0-5-7 16,0-2-32-16,6-6-13 16,-3-2 3-1</inkml:trace>
  <inkml:trace contextRef="#ctx0" brushRef="#br0" timeOffset="15.059">16191 13399 208 0,'-17'5'77'0,"17"-3"-42"15,0 6-39-15,0-2 13 0,8 4 8 16,-2 1 6-16,0 2 6 16,3 0 2-16,-3 1-16 15,0-4-5-15,0 1-2 0,-3-3-4 16,0-3-3-16,0 0 2 16,-3-5 2-16,-3 0-2 15,0-2 0-15,0-4 1 16,0-4 0-16,0-1-2 15,3-2-2-15,0 0-2 16,0-1 1-16,6 1-1 16,3-3 0-16,0 3 0 15,3 5 0-15,0 6-22 0,3-1-10 16,0 3-15-16,2 0-7 16,1 0-45-1</inkml:trace>
  <inkml:trace contextRef="#ctx0" brushRef="#br0" timeOffset="16.059">16534 13396 240 0,'-15'-5'90'0,"9"7"-48"16,0-2-51-16,-3 6 14 16,-6-1-5-16,0 3 0 0,0 0 8 15,-3 2 7-15,4 3-7 16,2 3 0-16,3 3 2 0,3-1-8 15,3-2-3-15,6-2 2 16,9-1 3-16,6-3 3 16,2-4 1-16,-2-6 0 15,0-6 2-15,0-4-5 16,-6-1-1-16,0-2 0 16,-3 0 0-16,-3-3-2 15,-3 0-2-15,-3 0 1 16,0 3-1-16,0 2-3 15,-3 3 2-15,0 6-4 16,0 2 1-16,3 0 2 16,0 8 3-16,3 2 6 0,3 3 6 15,0 3-5-15,3-2 0 16,-1 1-6-16,1-1-2 16,0-4-7-16,0 1 0 15,0-3-19-15,3-6-6 16,0-2-27-16,-3-2-10 15,0-4-32 1</inkml:trace>
  <inkml:trace contextRef="#ctx0" brushRef="#br0" timeOffset="17.059">16671 13409 220 0,'-3'-10'85'0,"3"20"-46"15,12 1-43-15,-12-9 13 16,3 4 4-16,-1 2 6 0,1-1 10 15,0 4 6-15,0 2-18 16,-3 1-5-16,3-1-1 0,-3-3-7 16,0-2 0-16,3 0-2 15,-3-2 1-15,0-6-4 16,0 0-2-16,3-6-5 16,0-2-2-16,0-2-9 15,0-4-2-15,0-4 0 16,0-6 0-16,3 3 9 15,0 5 5-15,0 3 2 16,0 5 1-16,3 8 5 0,0 3 3 16,0 5 14-16,3 2 6 15,-3 1 1-15,-3 2 0 16,0-3-10-16,-3 1-4 16,0-3-4-16,0 0-2 15,-1-3-1-15,-2-5 0 16,0 0 0-16,0-2 0 15,3-4-9-15,3-2-4 16,0-5-4-16,3-5-2 16,6-1 3-16,3 9 3 15,0 2 5-15,0 2 2 16,0 9 8-16,-1 5 6 16,1 5 5-16,-3 3 2 0,-3 0-6 15,-3 0 0-15,-3 0-6 16,0-3-2-16,-3-3-20 15,0 1-8-15,0-6-28 16,6-2-12-16,0-3-27 16,9-5-44-1,-1-3 40-15</inkml:trace>
  <inkml:trace contextRef="#ctx0" brushRef="#br0" timeOffset="18.059">17192 13422 276 0,'-6'-2'104'0,"9"2"-56"0,2 2-65 16,1 1 14-16,0 0 11 16,3-1 9-16,3-2 7 0,0 0 5 15,3 0-15-15,0 0-6 0,6-2-1 16,-3-1-4-16,-4-2 0 16,4-3-1-16,-9 0-2 15,-3-3 1-15,-12-2-1 16,-3 2-11-16,-3 1-3 15,-5 2 2-15,-4 3 5 16,-3 5 4-16,3 2 4 16,-6 9-2-1,6 2 0-15,4 0 1 0,5 3 0 16,9 0 8-16,0 3 5 16,6 2-4-16,6 0-1 15,6-3-4-15,5-2-3 16,7-2-3-16,3-4-1 0,6-5-18 15,-1-5-9-15,-2-5-42 16,3-5-18-16,-3-4-17 16</inkml:trace>
  <inkml:trace contextRef="#ctx0" brushRef="#br0" timeOffset="19.059">17584 13068 240 0,'-6'0'90'0,"6"2"-48"0,0 6-49 16,0 0 14-16,-5 6 19 0,2 9 15 15,0 12-4 1,3 7-1-16,3 8-20 16,0-5-6-16,-1 0-2 0,1-2-4 0,-3-4-3 15,3-4-9-15,-3-9-3 16,6 3-21-16,-6-8-9 15,0-13-36-15,0-8-15 16,-6-2-12 0</inkml:trace>
  <inkml:trace contextRef="#ctx0" brushRef="#br0" timeOffset="20.059">17385 13290 288 0,'18'0'110'0,"-9"0"-60"0,0 0-54 16,0 3 18-16,6-3-2 16,5 0 3-16,7 0-8 15,3 0-4-15,3-3-2 16,2 3-37-16,-2 0-13 0,0 0-76 16</inkml:trace>
  <inkml:trace contextRef="#ctx0" brushRef="#br0" timeOffset="21.059">17742 13399 288 0,'-3'13'110'0,"9"-8"-60"0,3 0-56 0,-3-2 17 16,6-3 2-16,6 0 3 16,3 0 1-16,-1 0 0 15,4 0-9-15,-3-5-5 0,0-1 0 16,-6-2-4-16,0-2-2 15,-6 2-1-15,-3 0 3 16,-6-3-13-16,-6 1-6 16,-6-1 4-16,-9 3 2 15,-3 3 5-15,-3 5 6 16,3 3 2-16,1 7 1 16,2 3 6-16,6 1 6 15,3-1 3-15,6 3 0 16,3 2-1-16,6 1 1 15,6-1-8-15,6 1-2 16,6-1-10-16,3-4-2 0,-1-4-23 16,1-4-8-16,3-4-46 15,9-4-19-15,-1-4 3 16</inkml:trace>
  <inkml:trace contextRef="#ctx0" brushRef="#br0" timeOffset="22.059">18084 13343 208 0,'-3'-3'77'0,"3"11"-42"0,3 13-43 0,-3-7 12 16,0-1 20-16,0 0 11 15,0 0 5-15,0 1 3 16,0-1-24 0,0 0-6-16,0-2-2 0,0-3-7 0,0-3-2 15,0-5 3-15,0 0 4 16,0-3-1-16,-3-2 1 15,3 0-3-15,0-3 1 16,0-6-2-16,3-4 2 16,3-1-6-16,3 4-3 15,6 1-2-15,0 4 0 16,3 2-4-16,3 2-2 16,9 4-20-16,-4 2-5 15,4-3-103 1</inkml:trace>
  <inkml:trace contextRef="#ctx0" brushRef="#br0" timeOffset="23.059">3839 15221 76 0,'0'0'30'0,"3"0"-16"0,0 0-3 0,-3 0 12 16,0 0 3-16,0 0 2 16,6 0 0-16,-6 0 2 15,0 0-12-15,0 0-5 16,3 0-8-16,0 0 1 0,5 0 0 15,-5 0 4-15,3 0 1 16,0 0-3-16,0 0 0 0,0 0-3 16,0 0 2-16,0 0 0 15,0 0 1-15,0 0 2 16,-3 0 1-16,-3 0-3 16,3-2 0-16,0 2-1 15,0-3 1-15,0 3-2 16,0-2-1-16,0 2-3 15,0-3 1-15,3 0 0 16,0 3 1-16,3 0-2 16,0-2-2-16,3 2 1 15,-1 0-1-15,4 0 2 16,0 0 1-16,0 0-1 16,3 0-2-16,0 0 3 15,0 0 0-15,0 0-1 0,-4 0 1 16,4 0 2-1,-3 0 2-15,3 0-3 0,-3 0-3 16,0 0 0-16,0 0-1 16,0 0 0-16,-4 0 2 15,1 0-3-15,0 0 0 16,-3 0 1-16,3-3 0 16,3 3 0-1,-3 0 0-15,0 0 2 16,0 0-1-16,0 0-1 15,-1-3 1-15,1 1-1 16,3-1-3-16,0 3 2 0,0 0 1 16,3 0 2-16,0 0-1 15,3-3-1-15,-1 3 3 16,1 0 2-16,0 0-2 16,-3 0-2-16,0-2 0 15,0-1-1-15,0 0 2 16,-1 3 3-16,4 0-7 15,-3 0 0-15,0 0 2 16,0 0 2-16,0 0 0 16,0 0 1-16,-1 0 0 15,1 0 1-15,3 0 0 16,0-2 2-16,3 2-3 16,3-3-2-16,2 3 2 15,1 0 0-15,0 0-1 0,-3 0-2 16,-1-2 1-1,1-1 1-15,0 3-1 0,0 0-1 16,0 0 1-16,-1 0-1 16,-2 0 0-16,0 0 2 15,-3 0-1-15,-3 0 2 16,0 0-2-16,2 0-1 16,1 0 1-16,0 0 1 15,3 0-1-15,0 0-1 16,2 3-2-16,1-3 1 15,0 2 1-15,-3-2 0 16,0 0 0-16,-1 0 0 16,1 0 0-16,0 0 2 0,0 0-1 15,0 3-1-15,-3-3 1 16,-1 0-1-16,1 2 0 16,-3-2 0-16,0 0 0 15,-3 0 2-15,0 0-3 16,-3 0-2-16,0-2-31 15,-4-1-15-15,1 3-96 16</inkml:trace>
  <inkml:trace contextRef="#ctx0" brushRef="#br0" timeOffset="24.059">4773 15266 140 0,'-3'-7'55'0,"6"4"-30"0,-3 3-18 15,0 0 15-15,0 3-9 16,-3 4 0-16,-3 4 2 15,0 2 2-15,-3 6-9 16,1 7-2-16,-4 1 0 0,0-3-3 0,3-3 0 16,3-5 1-1,0-1 2-15,3-7-1 0,0 3 0 16,3-8-1-16,0-3 0 16,3-3 0-16,3-8 0 15,0-2-2-15,3 3 1 16,0-6-4-16,0-3 0 15,0-2 3-15,-1 0 1 16,4 0-4-16,3 2 1 16,0 3 2-16,0 6 1 15,-3-1-1-15,-3 6 1 0,0 2 0 16,0 6 3 0,3 7 6-16,0 6 4 15,-1 3-4-15,4 2 1 0,0 5-8 16,3-4-1-16,0-1-2 15,-3-5 1-15,0-3 0 16,-3 0 1-16,0-8-35 16,-4 3-17-16,-2-5-63 15,-6-3-36 1,0 0 68-16</inkml:trace>
  <inkml:trace contextRef="#ctx0" brushRef="#br0" timeOffset="25.059">4866 15330 108 0,'0'-5'44'0,"0"5"-24"0,0 0-6 0,0 0 15 0,0 0-8 16,0 2-1-16,-3 4-4 15,-3-4 0-15,0 11-8 16,0 9 1-16,3 1 4 0,0 4-3 15,-6 5 2-15,3 5-5 16,0 5-2-16,3 0 0 16,0 3-1-16,6 0 2 15,0 6 3-15,6-6-4 16,0-6-3-16,3-4 3 16,6-6 1-16,5-8 0 15,4-5 1-15,6-8 2 16,9-6 2-16,5-7-5 15,1-5-2-15,2-6-2 16,1 2 1-16,-3 1-2 0,-4 8-1 16,-2-3-35-16,-6 13-14 15,-1 8-63 1</inkml:trace>
  <inkml:trace contextRef="#ctx0" brushRef="#br0" timeOffset="26.059">5675 15822 116 0,'6'-21'46'0,"-3"18"-24"0,0-2 1 0,-3 2 21 15,0 1-11-15,-3-1-1 16,-3 0-10-16,-3 1-4 16,-3 2-10-16,-3 2-1 0,-8 4 0 15,-7 7-1-15,3 11 1 0,0 0-6 16,3 2-3-16,7 0-2 15,5-4 0-15,6 4 3 16,6 3 2-16,6-10 0 16,12-9 2-16,2-2 4 15,-2-5 4-15,0-8-2 16,0-9 0-16,0-2-3 16,0-13-1-16,-6-2-3 15,0-4 1-15,-7-2-9 16,-5 3-3-16,0-1 5 15,-3-7 1-15,-2 10 5 16,-1 3 1-16,0 8-1 16,0 5 1-16,3 16-2 15,3 11-3 1,6 10 1-16,3 8 1 16,0 13 2-16,-1 1 1 0,4-6 1 15,0 2-5-15,6-7 1 16,3-11-18-16,-3-2-5 15,0-6-27-15,0 0-10 16,2-7-32 0</inkml:trace>
  <inkml:trace contextRef="#ctx0" brushRef="#br0" timeOffset="27.059">5919 15772 212 0,'-12'-5'79'0,"6"5"-42"0,-8 0-34 0,8 2 15 0,-3 3-9 15,-3 3-1 1,0 16-2-16,0 3 1 0,0-1-4 16,3 1 0-16,3-4 3 0,3 1-3 15,3-8 0-15,6 0-1 16,3-3-2-16,3-8 5 16,3-5 4-16,0-5-7 15,0-8-3-15,-4-3 0 16,1 0 2-16,-3-8 0 15,-3 3-1-15,-3 3 1 16,0 4 1-16,-3 4 1 16,3 2 1-16,0 26 0 15,3 1-5-15,0 2 1 16,3 0 0-16,0-2 2 16,6-1-8-16,0-4-3 15,-3-1-24-15,3-5-9 16,-1-8-20-1,-2-6-50-15,3-9 18 16</inkml:trace>
  <inkml:trace contextRef="#ctx0" brushRef="#br0" timeOffset="28.059">6071 15550 208 0,'-15'5'79'0,"18"11"-42"16,-3 21-43-16,3-19 14 0,-3 11 2 15,3 8 3-15,0 11-2 16,3 0-1-16,0-6-6 16,0-2-3-16,0-6 0 0,0-2-19 15,0-6-5-15,0-10-156 32,-3-11 92-32</inkml:trace>
  <inkml:trace contextRef="#ctx0" brushRef="#br0" timeOffset="29.059">5955 15706 272 0,'-21'-3'101'0,"21"3"-54"0,3 0-57 0,-3 0 16 16,6 0-4-16,6 0 3 15,6 0 0-15,6 0 0 16,2 3-3-16,1-1-10 0,9 1-5 15,-3 0-31-15,-1-1-13 16,-5-2-44 0</inkml:trace>
  <inkml:trace contextRef="#ctx0" brushRef="#br0" timeOffset="30.059">6300 15711 192 0,'-21'5'74'0,"10"3"-40"0,-1 5-31 0,6-5 17 0,-3 0-8 15,0 16-2-15,-3 3-1 16,-3 2-1 0,12-3-4-16,3-2-3 0,0 0 0 0,6-8-1 15,6-3 0-15,-3-5 2 16,3-3 3-16,0-8-7 16,0-2 0-16,-4-3 0 15,1-16 1-15,-3 6 1 16,-3-3 2-16,-3 0-1 15,0 5 2-15,-3 2 4 16,3 4 6-16,0 10 4 16,3 10-5-1,6 14 1-15,3 0-4 16,3 3 0-16,3-4-5 16,12 6-3-16,-1-10-29 0,4-3-14 15,0-11-75 1</inkml:trace>
  <inkml:trace contextRef="#ctx0" brushRef="#br0" timeOffset="31.059">6893 15753 132 0,'0'-8'52'0,"0"3"-28"0,-3 5-28 15,-6 5 71-15,-3-2-18 16,-3 2-9-16,0 3-10 16,0 0-18-16,0 0-5 0,3 0-3 15,3 0-7-15,9 11-2 16,6 2 4-1,6-3-2-15,9-2 2 16,6 0 1-16,0 0 2 16,-3 0-1-16,-7 0-1 15,-2-3 7-15,-6 0 5 0,-6 0 5 16,-6 0 2-16,-12-7-10 16,-6-4-5-16,1-2-3 15,-4 0 1-15,0-2-19 16,3-4-6-16,3 1-17 15,6-5-7-15,3 2-22 16,6-16-48 0,6-3 26-16</inkml:trace>
  <inkml:trace contextRef="#ctx0" brushRef="#br0" timeOffset="32.059">7056 15613 216 0,'-6'3'82'0,"6"10"-44"0,0 11-40 0,0-8 17 16,0 7 0-16,0 4 3 15,-3 7-1-15,3 6 2 16,0-3-10-16,0 0-5 0,0-5-1 16,0-8-29-16,0 7-9 15,0-4-38 1,3-9-56-16,0-10 32 15</inkml:trace>
  <inkml:trace contextRef="#ctx0" brushRef="#br0" timeOffset="33.059">6946 15801 260 0,'-9'-5'96'0,"9"5"-52"0,3-3-54 15,3 3 16-15,0-3-6 16,6 1 2-16,3-1-1 16,3-2 2-16,9 2-2 15,-4 0-23-15,1 1-9 0,0 2-18 16,-3 0-7-16,-3 0 12 16,-3 2 9-1,-4 1 22-15,-5 0 26 16,-3 2 14-16,-3 3 7 15,-3 11 4-15,0 4-8 16,0-2-3-16,1 1-15 16,-1-4 6-16,3 1 2 0,3-1-8 0,-1-2-4 15,4-5-1-15,6-3 2 16,0-6 0-16,3-2 2 16,0-5-6-16,0-3-3 15,-3 0 1-15,-3 0 0 16,-3-10-1-16,-6 2 1 15,-3 0-2-15,-6 0 2 16,-3 3-18-16,0 2-4 16,0-2-20-16,3 8-7 15,0-3-25-15,3 5-40 16,6-2 26-16</inkml:trace>
  <inkml:trace contextRef="#ctx0" brushRef="#br0" timeOffset="34.059">7291 15856 192 0,'9'43'71'0,"-6"-33"-38"0,3 9-30 16,3-11 17-16,-9 2-1 15,0-2 1-15,0 3 0 16,6-3 2-16,-6 0-12 16,3-3-1-16,-6-2 1 0,3-3-4 15,-3-3 2-15,0-2-3 16,3-6 2-16,0 1-4 0,0-14-2 15,6 3 0 1,0 0-1-16,9-1 0 0,-3 1 0 16,3 8-5-16,0 5 1 15,0 0-18 1,-1 3-8-16,-2 0 2 0,0 5 4 16,0 0 3-16,0 0 1 15,0 10 11 1,6 6 7-1,-3-3 2-15,3 3 3 16,-4-5 2-16,1-3 4 16,-3 0 2-16,0-3 3 15,0-5-7-15,-3-8-2 16,0-5 1-16,0-1 3 0,-3 1-4 16,-3-3-3-16,0 0-1 15,-6 1 1-15,0-1 1 16,-3 2 1-16,-6 4-5 15,-6 5-1-15,0 5 1 16,-3 5 0-16,7 5 1 16,-4 14 2-16,6 0-1 15,0 3 2-15,6-1-7 16,6-2 1-16,3 0 1 16,6-3 3-16,6-8-9 15,6-2-4-15,2-1-21 16,4-10-6-16,3-5-40 15,0-3-25 1,2-8 46-16</inkml:trace>
  <inkml:trace contextRef="#ctx0" brushRef="#br0" timeOffset="35.059">7815 15753 208 0,'-44'-8'77'0,"38"8"-42"0,-12 8-28 0,9-2 18 15,-3 4-9-15,0 1 1 16,-3 15-8-16,3 1-3 15,0-1-3-15,6-2 0 0,4 0 0 16,2-3-1-16,5-3 1 16,7-4-2-16,0-6 2 15,3-6-2-15,6-7-1 0,3-6-2 16,-3-10-1-16,-1-5-5 16,-5-3 0-16,-3-6 2 15,-9 1 1 1,-6-1 0-16,-6-7 1 0,-3 5 3 15,3 5 0-15,-2 6 3 16,2 10 1-16,0 8 3 16,3 16 1-16,3 11-3 15,3 12-3-15,3 12 0 16,6 4-1-16,9-2 4 16,-1-2 5-16,4-6-14 15,0-8-6-15,3-8-60 16,3-8-68-1,5-13 32-15</inkml:trace>
  <inkml:trace contextRef="#ctx0" brushRef="#br0" timeOffset="36.059">8193 15536 148 0,'-6'-8'57'0,"6"8"-30"15,3 0-34-15,0 3 10 0,3 5 14 16,0 8 9-16,0 8 9 15,3 5 3-15,-3 5-20 16,0 9 9-16,-6-4 4 0,0 1-12 16,6-6-5-16,-6-7-9 15,0-3-2-15,-3-6 1 16,3-5 2-16,-3-5-5 16,0-2-1-16,0-12-9 15,0-7-2-15,0-3-10 16,3-5-4-16,3 0 0 15,6 2 1-15,6 3 8 16,0 6 7-16,3 5 8 16,0 7 3-16,-1 6 11 15,1 3 3-15,-3 5 10 0,-3 5 6 16,-6-3 0-16,-6 3 1 16,-3-2-16-16,-3-3-5 15,-3-6-8-15,-6 4-3 16,-6-4-14-16,1-7-4 15,2 2-18-15,3-5-5 16,0 0-21-16,6-5-9 16,3-3-26-1</inkml:trace>
  <inkml:trace contextRef="#ctx0" brushRef="#br0" timeOffset="37.059">8423 15732 244 0,'3'8'90'0,"0"5"-48"15,-1 14-38-15,7-11 19 0,0 7-15 16,3 4-2-16,-3-3-2 16,0-3 0-16,0-3-2 15,0-4-2-15,0-1 1 0,-3-3-4 16,3-7 0-16,0-3-20 16,3-3-10-16,0-7-14 15,-1-11-6-15,4-3-29 16,-3-3-16-1,-3 1 47-15,0 7 214 32,-12 17-65-32,-3 10-17 15,-3 18-24-15,-6 3-12 16,-3 8-18 0,1 0-5-16,-7 0-14 0,3-7-5 15,3 1-2-15,3-7-28 0,3-5-11 16,3-4-47-16,6-7-76 31</inkml:trace>
  <inkml:trace contextRef="#ctx0" brushRef="#br0" timeOffset="38.059">9247 15806 136 0,'6'-8'52'0,"-3"6"-28"0,-3-6-11 0,0 5 19 16,0-2-7-16,-3-1 0 15,-3 1-5-15,0-3-3 16,-9 0-9-16,-6 3-1 0,1 5 3 16,-1 5-8-16,-3 6-1 15,3 7-1-15,3 9 0 16,3 2-5-16,3-3 1 0,6 1 2 16,6-3 1-16,6-6 1 15,6-2 0-15,6-3 0 16,9-2 2-16,0-11 1 15,0-5 1-15,-4-9-2 16,1-7-2-16,-3-5-2 16,-6-3 1-16,-6-3 1 15,-3-2 0-15,-6-1 0 16,-3-2 0-16,-3 3 0 16,-3 2 2-16,3 8 1 15,-3 3 3-15,3 5-3 16,0 8 0-16,3 5-1 0,3 11-2 15,0 6 5-15,6 4 4 16,0 14-1 0,3 0 3-16,0 10-6 0,3 0-1 15,-3-2-2-15,3-6-2 16,-3-4-17-16,5-7-9 16,1-7-33-16,6-8-12 15,3-5-18 1</inkml:trace>
  <inkml:trace contextRef="#ctx0" brushRef="#br0" timeOffset="39.059">9461 15769 184 0,'-12'5'71'0,"12"1"-38"16,0-1-36-16,0 0 11 0,3 1 7 15,3-1 5-15,3 0 1 16,3-2-1-16,0 0-10 16,3-3-6-16,3 0-3 0,3-3 1 15,-3-2 1-15,-4-3-1 16,-2 0 1-16,-3-3 0 16,-9 1 1-16,-3 2-2 15,-6 0 1-15,-5-3-7 16,-4 11 1-16,-3 0 1 15,0 5 1-15,0 3-4 16,0 3 1-16,3-1 4 16,4 6 2-16,5 6 6 15,6-1 5-15,6-3-5 0,3 1-2 16,5-1-3-16,4-2 0 16,3-3-7-16,3-2 1 15,6-6-19-15,-3-2-6 16,2-3-25-16,-2 0-9 15,-3-5-24 1</inkml:trace>
  <inkml:trace contextRef="#ctx0" brushRef="#br0" timeOffset="40.059">9688 15735 164 0,'-6'2'63'0,"9"1"-34"0,-3 10-27 15,6-5 14-15,0 3 1 16,-1 7 4-16,1 4 9 15,0 1 5-15,0-2-18 16,0 1-5-16,0-4-1 0,-3-5-7 16,0 1 0-16,-3-1-2 15,3-8 1-15,-3-2 4 16,0-6 4-16,0-2-9 16,-3-8-2-16,3-6-4 15,0-2 3-15,3 0-2 16,3-3 1-16,0 3 0 15,3 0 0-15,0 5-9 0,6 3-3 16,-3-1-31 0,6 12-10-16,-4-4-45 15</inkml:trace>
  <inkml:trace contextRef="#ctx0" brushRef="#br0" timeOffset="41.059">9917 15804 216 0,'0'8'82'0,"6"-3"-44"0,3 13-42 0,-3-15 13 16,0 5-1-16,3-5 5 15,-1-1-1-15,1-2 1 0,3-5-7 16,0-3 0-16,-3 0 4 0,0-3-13 16,0 1-2-16,-3-1 0 15,-3 1 0-15,-3-1 3 16,-6 1 1-16,-3-4-4 15,-6 12 1-15,0-1 0 16,-3 3-1-16,1 5 4 16,2 3 2-16,-3 3 0 15,3 5 2-15,6 5 0 16,6 0 1-16,3 0 0 16,3-2 2-16,6-3-5 15,6-3-3-15,6-5-15 16,8-6-4-16,4 4-33 15,0-6-13-15,3-6-14 16</inkml:trace>
  <inkml:trace contextRef="#ctx0" brushRef="#br0" timeOffset="42.059">10334 15550 152 0,'-3'-22'57'0,"-9"14"-30"0,3-7-12 0,0 12 20 15,0 0-4-15,-3 1 2 16,0 2-15-16,0 5-5 0,-3 6-8 16,3 4 1-16,0 9 0 15,3 3 0-15,4 4 1 0,2 1 5 16,3 8 4-16,3-3-6 15,2-3-1-15,1 3-10 16,0-8-4-16,0-5-19 16,0-3-10-16,-3-5-33 15,0-5-12-15,-3-6-10 16</inkml:trace>
  <inkml:trace contextRef="#ctx0" brushRef="#br0" timeOffset="43.059">9997 15698 252 0,'-12'-6'96'0,"15"6"-52"0,3-2-54 0,0 2 16 15,3 0 7-15,15 0 6 16,6 0-3-16,2 0-1 16,1 0-9-16,6 2-11 0,-3 4-1 15,-4-1-40-15,-2 0-17 16,-6 1-47-1</inkml:trace>
  <inkml:trace contextRef="#ctx0" brushRef="#br0" timeOffset="44.059">10331 15753 208 0,'-3'6'79'0,"6"-4"-42"0,0 6-43 16,-1-3 14-16,4 1 8 15,0-1 9-15,3 3-1 16,3-3 0-16,0 1-13 16,3-4-9-16,0 1-2 0,0-3 0 15,0-3 0-15,-3-2 0 16,-1-3 2-16,-2 0-1 16,-3-3 2-16,-3 1-2 15,-3-1 2-15,-6-2-4 16,-6 8 0-16,-2-3-1 15,-4 8 0-15,0 0 2 16,-3 8 2-16,0 2-3 16,6 4-2-16,-3 4 4 0,10 6 3 15,2 0 5-15,6 0 2 16,3-3-5-16,3-3-4 16,5 1-1-16,4-6 1 15,6-2-8-15,0-6-1 16,6 0-23-16,5-10-8 15,-5 2-22-15,-3-7-8 16,-3-4-20 0</inkml:trace>
  <inkml:trace contextRef="#ctx0" brushRef="#br0" timeOffset="45.059">10554 15751 172 0,'-24'-3'66'0,"24"6"-36"0,-15-1-31 0,15 6 15 0,6 3 10 16,0-1 7-16,3 14 10 15,0 0 7-15,0 2-26 16,0 1-3-16,0-3-2 0,0-3-7 16,-3-3-1-16,-1-4-7 15,1-4-2-15,-3 1 4 16,-3-11 2-16,0-3-5 16,0-7-2-16,0-4-5 15,0-7-1-15,0-3 1 16,3-2 2-16,3 2-1 15,3 3 1-15,0 2 0 16,3 4 0-16,0 4-30 16,0 3-13-16,-3 5-47 15,9 1-46 1,-3-1 48-16</inkml:trace>
  <inkml:trace contextRef="#ctx0" brushRef="#br0" timeOffset="46.059">10822 15851 192 0,'-6'0'74'0,"6"0"-40"0,3 5-40 16,3 6 34-16,0-3-5 15,3-3-7-15,2-2-2 16,1-6-8-16,3-2-2 0,-3-6 2 16,0-2-3-16,0 5 0 15,-3-2-1-15,-3 2 1 0,-3-5 0 16,-3 5 1-16,-6 0-2 15,-3 0-2-15,-6 2 1 16,-3 4-1-16,0 2-3 16,0 2 0-16,-2 6 2 15,-4 6 0-15,3 7-2 16,9 0 2-16,0 0 7 16,9-2 6-16,9-1-2 15,3-2 0-15,3 0-6 16,6-3-1-16,3-2-6 15,2-6-2-15,-2 0-20 16,3-2-9-16,6-6-24 16,-3 1-9-16,-9-4-19 15</inkml:trace>
  <inkml:trace contextRef="#ctx0" brushRef="#br0" timeOffset="47.059">10956 15790 176 0,'0'0'66'0,"0"3"-36"0,0 8-35 16,9 10 47-16,-4 3-5 16,1-1-3-16,0 1 0 15,0-3-20-15,-3-2-6 0,0-6-1 16,0 3-4-16,-3-8 0 16,6-3 5-1,0-10-4-15,0-3-2 16,0-3-4-16,0-7-1 0,0-9-3 15,3 1 1 1,3 2 1-16,3 3-1 16,-3 5 4-16,3 6 0 0,-1 4 3 15,-2 6 3-15,-3 6 7 16,6 12 4-16,-3 1-6 16,-3 2-3-16,-9-3-4 15,0-2 0-15,0 0-13 16,0-5-3-16,0-6-25 15,9 3-59 1,9-8 2-16,0-8 1 16</inkml:trace>
  <inkml:trace contextRef="#ctx0" brushRef="#br0" timeOffset="48.059">11417 15753 216 0,'-24'-13'82'0,"18"13"-44"0,-3 0-44 0,3 0 14 16,-3 0 2-16,-3 8 5 16,-2 3 15-16,-4-1 6 15,3 9-19-15,-3 10-3 0,6-3 0 16,6-2-6-16,3 3 0 16,3-4-6-16,9-4-2 15,6-6 0-15,6 0 0 16,6-5-11-16,5 0-5 0,1-8-30 15,-6-8-10 1,0 3-33-16,-4-6-38 16,-5-2 42-16</inkml:trace>
  <inkml:trace contextRef="#ctx0" brushRef="#br0" timeOffset="49.059">11524 15782 212 0,'-6'-5'79'0,"9"8"-42"0,0-1-37 16,-3-2 18-16,3 8 10 15,0 6 9-15,0 7-8 16,0 5-5-16,0-2-13 16,0 2-7-16,0-4-1 0,0-1-9 15,0-3-3-15,0-2-31 16,0-5-11-16</inkml:trace>
  <inkml:trace contextRef="#ctx0" brushRef="#br0" timeOffset="50.059">11497 15661 304 0,'-18'-11'115'0,"21"11"-62"0,-3 0-64 0,0 0 14 16,0 0-8-1,0 0-13-15,6 3-3 16,0 2 11-16,3 3-46 0,3 0-16 15,0 0-26 1</inkml:trace>
  <inkml:trace contextRef="#ctx0" brushRef="#br0" timeOffset="51.059">11685 15817 252 0,'-3'32'93'0,"6"-3"-50"0,0-6-48 15,0-15 15-15,0 3-8 16,0 0-2-16,-3-6 7 15,0 5 3-15,0-7-5 16,0-3-1-16,0 0 2 0,0 0 3 16,0 0 2-16,0-5-5 15,0-6-4-15,0-5-6 0,0-7 0 16,3-1 2-16,0 0 1 16,3 3-2-16,0 2 2 15,6 3-1 1,-4 6 0-16,4 2 6 0,0 8 2 15,3 5 2 1,-3 6 2-16,3 5 1 0,-3 5 1 16,-3 5-4-16,0 1-3 15,-3-6-2-15,0-3-3 16,0-2-13-16,0-3-6 16,2-2-28-16,1-6-10 15,6-2-49 1,6-6-31-16,0-5 63 15</inkml:trace>
  <inkml:trace contextRef="#ctx0" brushRef="#br0" timeOffset="52.059">12125 15777 272 0,'-17'-3'101'0,"14"6"-54"0,-15 2-55 16,12-2 16-16,-3 2-2 15,-3 9 6-15,-3 4 9 16,0 3 5-16,0 0-14 15,3 1-5-15,3-1-2 0,6-5-6 16,3 2 1-16,3-5 0 16,3-2 2-16,3-3-6 15,3 0 1-15,0-8-10 16,6-8-4-16,-3 3 0 16,3-3 0-16,-6-3 10 15,0-2 6-15,-9 0 1 0,-1-9 0 16,-2 4-2-16,0 2 1 15,0 0-1 1,-5 11-4-16,-1 8 1 16,9 7-2-16,5 6 2 15,1 3 12-15,0 4 7 16,0 9 13-16,0 8 5 16,-3-1-3-16,0 1-1 15,-3-3 0-15,-6-2 0 16,-6-1-7-16,-15 0-2 15,-8-5-18-15,-19-2-5 16,-6-9-26-16,1-4-10 16,-4-22-41-16,1-3-16 0,5-10-35 31</inkml:trace>
  <inkml:trace contextRef="#ctx0" brushRef="#br0" timeOffset="53.059">12584 15796 124 0,'-15'0'49'0,"27"-3"-26"0,-18 8-23 0,12 6 13 15,-6 5 6-15,0 10 8 0,3 3-3 16,-6 8 0-16,0 6-13 15,0-1-2-15,3-5 1 0,0 0-2 16,3-8 3-16,0-2-6 16,0-9-3-16,0-5 18 15,-6-7-6 1,6-12 0-16,0-4-8 16,0-11-4-16,-6-6-1 15,6-2-1-15,0-5-5 16,-6-14-1-16,6-2 0 15,0 5 4-15,0 2 1 16,3 6 1-16,0 8 0 16,2 6 0-16,4 4-5 15,3 8 1-15,3 9 2 16,0 7 3-16,0 14 4 0,0 4 4 16,-3 7-4-16,-6 1-1 15,-4 1 2-15,-5-3 1 16,-5 3 5-16,-4-3 3 15,-6-3-4-15,0-10-1 16,0-2-11-16,0-7-1 16,0-7-11-16,-3-2-2 15,12-6-23-15,3-3-8 0,3 3-38 16</inkml:trace>
  <inkml:trace contextRef="#ctx0" brushRef="#br0" timeOffset="54.059">12905 15753 208 0,'-12'0'79'0,"9"11"-42"0,-3 2-37 16,3-2 16-16,0 13 6 16,0 2 6-16,1 8-1 15,2-2-2-15,0 0-13 16,5-6-5-16,4 1-3 0,3-9 0 15,3-7 0-15,3-8 0 16,3-6 0-16,0-8-2 16,-3 1 1-16,-4-4-7 15,-2-7 1-15,-12-8 1 0,-6 3 3 16,-5-1-2 0,-1 3 0-16,-3 6-1 0,-3 2-2 15,3 6-8-15,0 2-3 16,3 2-12-16,3 4-5 15,6-1-23-15,3 3-10 16,6-3-25 0</inkml:trace>
  <inkml:trace contextRef="#ctx0" brushRef="#br0" timeOffset="55.059">13117 15745 204 0,'-3'8'77'0,"6"0"-42"0,0 11-37 16,0-6 17-16,0 11-2 16,2 2 2-16,-2 1 0 15,0-3 1-15,0-3-8 16,0-3-3-16,0-2 1 0,0-5-23 16,3-3-10-16,-3-3-56 15,3 3-47 1,-6-8 43-16</inkml:trace>
  <inkml:trace contextRef="#ctx0" brushRef="#br0" timeOffset="56.059">13233 15774 204 0,'3'11'77'0,"0"0"-42"0,9 18-39 0,-7-16 15 16,-2 5 3-16,0 1 3 15,-3-3 0-15,0-3 0 16,-3-2-9-16,0-3-5 0,1 0 0 16,-1-6-7-16,3-2 1 15,3-2-10-15,-1-12-4 16,1-7-2-16,6-3 1 16,0 1 3-16,0-1 2 15,6 8 12-15,-3 3 7 0,0 5 2 16,3 8 3-1,0 8 0-15,0 5 1 0,-3 8-2 16,-1 0-1 0,-5 6-1-16,0-6 0 0,-3-3-4 15,0-4-3-15,0-4-22 16,-3-2-9-16,0-8-45 16,0 0-45-1,3-5 39-15</inkml:trace>
  <inkml:trace contextRef="#ctx0" brushRef="#br0" timeOffset="57.059">13474 15489 220 0,'-3'2'85'0,"6"9"-46"0,0 15-41 0,-3-10 17 15,6 13 0-15,-6 8 3 16,3 6-1-16,0 10 0 15,0-6-9-15,0 4-5 0,0-9 0 16,0-5-2-16,3-11-1 16,-4-4-28-16,1-7-11 15,0-1-74 1</inkml:trace>
  <inkml:trace contextRef="#ctx0" brushRef="#br0" timeOffset="58.059">13343 15687 272 0,'-12'-8'104'0,"12"8"-56"0,3-2-49 16,-3 2 20-16,6-3-2 16,6 0 2-16,3-2-10 15,11 2-3-15,4 1-4 16,3-1-10-16,3 0-3 0,-1 3-40 15,-2 0-17-15,3 3-25 16,-9 0-33 0,-4 2 45-16</inkml:trace>
  <inkml:trace contextRef="#ctx0" brushRef="#br0" timeOffset="59.059">13688 15706 200 0,'-6'13'77'0,"3"-5"-42"0,0 2-26 0,3-2 22 15,3 0-8-15,3 0-1 16,0-2 1-16,3 1 0 15,3-1-12-15,0-4-4 0,3-2-3 16,0-2-2-16,-1-4 1 16,1-1-2-16,-3-1-1 15,0-3-2-15,-3 0 1 16,-6 1-1-16,-6-1 0 16,-6 3-7-16,-6 0-4 15,-3 3 7-15,-2 2 2 16,-1 6 4-16,-3 2 2 0,0 6-1 15,3 5 2 1,3 2 0-16,7 1 1 16,5 7 6-16,3 1 4 0,6-6-5 15,5 5-1-15,4-4-4 16,6-4-3-16,3-2-5 16,3-5-2-16,3-6-26 15,-1-5-11-15,1-3-38 16,-3-2-57-1,3 0 31-15</inkml:trace>
  <inkml:trace contextRef="#ctx0" brushRef="#br0" timeOffset="60.059">13926 15767 220 0,'-6'-8'85'0,"9"10"-46"0,-15 1-43 0,12 2 13 16,6 3-3-16,-3 3 3 15,3 10 7-15,3 3 4 16,-3-6-10-16,0 3-1 0,0-5 1 15,0-3-4-15,-3-5-1 16,0 3-2-16,0-3 0 16,-3-8 11-1,0-5-3-15,0-9-1 16,0-7-3-16,0 0-2 16,3 0-3-16,3 0-2 15,6 0 1-15,3 2-1 16,2 6-3-16,4 2 0 15,0 3-12-15,3 3-5 0,3 2-51 16,-3 3-21 0,-4 0-13-16</inkml:trace>
  <inkml:trace contextRef="#ctx0" brushRef="#br0" timeOffset="61.059">13084 15550 216 0,'0'0'82'0,"3"2"-44"0,0 4-42 16,-3-6 13-16,3 2 4 16,-3-2 6-16,0 0 1 15,0 3 3-15,-3-1-13 16,0 1-6-16,0 0 0 0,0-3-3 16,0 0 2-16,0-3 0 0,3 3 1 15,0 0-5-15,0 0 1 16,6 3 0-16,0-3 2 15,0 5-1 1,-3-8-1-16,0 3 3 0,0-2 2 16,0-1-53-1,0-2-24-15,3 0-39 16</inkml:trace>
  <inkml:trace contextRef="#ctx0" brushRef="#br0" timeOffset="62.059">13730 13978 88 0,'0'-3'35'0,"0"3"-18"0,0-2-20 16,0 2 45-16,0 0-13 15,6 5-6-15,-6 0-7 16,6 6-6-16,0 5 1 16,-3 8-6-16,0 2-1 0,0 0 2 15,0 1-3-15,2-3 0 16,1 0 1-16,0-6 0 15,3-2-2-15,0-6 1 16,0-2 2-16,0-5 2 16,3-6 1-16,-3-2 0 15,0-3-4-15,0-2-1 16,-3-4 1-16,0-1 0 16,0-12-5-16,-3 6 1 0,0 0 0 15,0 2 2-15,0 3 1 16,-3 3 1-16,0 3 2 15,0 2 3-15,3 2-9 16,0 6-2-16,-1 3-1 16,7 8 1-16,0 2 1 15,0 3 1-15,3-1 0 16,0 4 2-16,0-6-1 16,0 3 2-16,0-5-2 15,0 2-1-15,3-5-8 16,-1-3-3-16,1 0-27 15,0-2-11-15,-3-6-36 16</inkml:trace>
  <inkml:trace contextRef="#ctx0" brushRef="#br0" timeOffset="63.059">14239 13946 132 0,'-6'0'49'0,"3"0"-26"0,-3 3-9 15,0-1 15-15,-6 1-1 0,-3 0 3 16,0 2-8-16,0 3-4 16,0 0-11-1,1 0-1-15,-1 0 0 0,3 0-3 0,3 0-3 16,3 0-3-16,6 5 1 16,3-3 1-16,6 6 0 15,3-2 0-15,9-1 0 16,-1-3 2-16,-2 1 1 15,-3 0 3-15,-3-1 1 16,-3 6 8-16,-6-5 2 16,-9-1-6-16,-6 1-2 15,-3-3-3-15,0 0-1 16,0 0-6-16,1-3 1 16,-1-3-7-16,3-2-3 0,3 0-21 15,6-2-10-15,3-6-27 31,6-3-54-31,3 1 24 0</inkml:trace>
  <inkml:trace contextRef="#ctx0" brushRef="#br0" timeOffset="64.059">14310 14012 144 0,'0'3'55'0,"3"0"-30"0,-3-1-18 16,3 1 13-16,0 2-6 15,3 3 2-15,0-3-5 16,0 1 1 0,9-1-9-16,3-10 2 0,0-1 2 15,-4-1-4-15,-2-1 0 16,0-3-1-16,-6 0-2 16,-3 1 1-16,-3 2 1 15,-6 0 1-15,-3 3 1 16,-6-1 2-16,1 6 1 15,-1 3-1-15,-3 5 1 16,3 3-2-16,0 2 0 16,3 3-1-1,3 2 2-15,3 3-3 0,3-2-2 16,6-1 2-16,3-2 0 16,3-3-1-16,9-2-2 15,6 0-17-15,0-6-6 16,2-5-51-16,1-3-50 15,0-2 34-15</inkml:trace>
  <inkml:trace contextRef="#ctx0" brushRef="#br0" timeOffset="65.059">14587 13981 184 0,'-15'-3'68'0,"9"6"-36"0,-3 5-33 15,3-3 12-15,-3 3-5 16,0 8 1-16,1 7-2 15,-1 1 2-15,3-3-4 16,3 1-4-16,6-4 0 0,3 1 1 0,3-6 2 16,2-5 3-16,1-3 2 15,6-8-3-15,-3 1-1 16,3-6-1-16,-3-3-2 16,0-10 1-1,-6 3 1-15,-9-4-1 0,0-1 2 16,-6-4-4-1,-3 1 0-15,0-1 1 0,0 3 0 16,3-2-3-16,0 5 2 16,3 5 1-16,0 3 0 15,3 13-5 1,3 5 3-16,3 6 3 16,3 4-2-16,6 7 0 0,0-1 1 15,0 3 0-15,-1 2 0 16,1 1 2-16,0-1-6 15,0-5 1 1,3-5-45-16,-3-5-65 16,-3-3 18-16</inkml:trace>
  <inkml:trace contextRef="#ctx0" brushRef="#br0" timeOffset="66.059">15081 13769 124 0,'0'5'49'0,"0"1"-26"16,0 17-9-16,3-7 17 0,0 3-4 15,0 5 1-15,-3 2-9 16,3 3-1-16,3 3-11 16,0 5-2-16,0-3-1 0,0-2-2 15,-3-6-2-15,-3 1-10 16,3-9-4-16,0 1-59 15,-3-8-46 1,0-6 41-16</inkml:trace>
  <inkml:trace contextRef="#ctx0" brushRef="#br0" timeOffset="67.059">14968 13978 212 0,'-3'-5'79'0,"6"5"-42"0,0-3-34 0,3 3 17 16,3-3-6-16,3 1 0 16,6-4-8-16,5 1-4 15,1 2-1-15,3 1-1 0,0-1 0 16,-3 1-14-16,-4-1-5 16,1 3-15-16,-6 0-6 15,-3 3 15-15,-3 2 9 16,-3 0 8-16,-3 3 5 15,-3 3 6-15,-3-1 6 0,0 6 4 16,0 3 4 0,3 2-7-16,0 0-1 15,3 0-3-15,3-2-1 0,9-3 1 16,-3-6 1-16,6-2 1 16,-1-5 2-16,1-6 1 15,0-2 3-15,0-8 2 16,-6-6 2-16,-3 3 3 15,-6 0 2-15,-6 0-4 16,-3 1-1-16,0-1-10 16,-6 2-3-16,-6 4-8 15,0 2-2-15,6 3-38 0,1 2-14 16,2 0-61 0</inkml:trace>
  <inkml:trace contextRef="#ctx0" brushRef="#br0" timeOffset="68.059">15793 13756 160 0,'0'-3'60'0,"0"6"-32"0,0-1-24 0,0-2 15 16,2 6 2-16,1-1 2 15</inkml:trace>
  <inkml:trace contextRef="#ctx0" brushRef="#br0" timeOffset="69.059">15804 13795 337 0,'6'16'12'0,"0"-3"-5"0,0 1-7 15,0-4 0-15,0 1-13 16,0-3-5-16,0-3-32 16,-3 0-59-1,0-2 16-15</inkml:trace>
  <inkml:trace contextRef="#ctx0" brushRef="#br0" timeOffset="70.059">15840 13756 148 0,'0'2'57'0,"0"1"-30"0,3 0-32 15,0-1 12-15,0 4 5 0,3-1 7 16,0 5-6 0,0 6-2-16,3-2-6 0,0-1-4 0,0-3 0 15,0 1-15 1,-3 0-5-16,0-4-32 15,2 1-41-15,-2 0 24 16</inkml:trace>
  <inkml:trace contextRef="#ctx0" brushRef="#br0" timeOffset="71.059">16054 13928 136 0,'0'2'52'0,"3"4"-28"0,0 4-15 0,-3-2 16 15,3 5 3-15,0 9 3 16,0 4-10-16,0 6-3 15,-3-1-10-15,3 1-1 0,0 0 0 16,0-3-3-16,0-5-1 16,0-3-1-16,0-5-2 15,0-3 3-15,-3-2 0 16,0-3 1-16,0-3 2 16,0-5 1-16,-3-11 1 15,0-2-7 1,-3-5 2-16,0-6 0 15,0-3-4-15,0-2 1 16,3-2 0-16,0 1 0 16,3 1-3-16,3 3 2 0,3 2-1 15,0 3 0-15,3 2 2 16,3 3 0-16,0 3-3 16,3 5 2-16,3 8-1 15,-3 6 0-15,0 4 8 16,-1 6 4-16,-5 5 6 15,-3 6 2-15,-3 2-5 16,-6-5 0-16,-3-3-6 16,-3 0-2-16,1 0-5 15,-1-5-2-15,0-5-17 16,-3-6-5-16,3-2-15 0,0-6-3 16,0-2-12-16,3-1-7 15,3-4-21 1</inkml:trace>
  <inkml:trace contextRef="#ctx0" brushRef="#br0" timeOffset="72.059">16346 13938 192 0,'-3'-2'71'0,"0"2"-38"0,-3 0-23 0,3 0 17 15,0 2-9-15,-3 1 0 0,-3 2-11 16,-2 6-2-16,-1 2-3 16,0 0-2-16,3 16 3 0,3-2-7 15,0-3 1-15,3-1 1 16,3-1 3-16,3-4 0 16,3 1-1-1,3-9 1-15,3-4 1 0,0-4 1 16,2-4 3-16,-2-4-3 15,0-2-2-15,-3-10-3 16,-3-1-1-16,-3 1 2 16,-3-3 0-16,0 2 3 15,-3 3 1-15,0 3-1 16,0 2-2-16,0 3 3 16,0 6 0-16,0 4-1 15,0 4-2-15,3 2 1 16,3 10-1-16,3 1 2 0,0-1 1 15,3-2-1-15,0 0-2 16,0-3-10-16,3-2-6 16,3 2-19-16,-3-8-5 15,3-2-56 1</inkml:trace>
  <inkml:trace contextRef="#ctx0" brushRef="#br0" timeOffset="73.059">16584 13954 160 0,'3'-3'63'0,"-3"3"-34"0,3-2-14 15,-3 2 18-15,0 0-3 0,0 0 2 16,-3 0-3-16,0 0 2 15,0 0-17-15,-3 2-4 16,0 4 1-16,0 2-9 0,-2 0-1 16,2 0-1-16,0 2 0 15,3 1-3-15,3-1 0 16,0 4-1-16,6 1 0 16,0 1 3-16,-1 0 2 15,1 0-2-15,0-3 0 16,0 1 5-16,-3-4 2 15,-3 1 6-15,-3 2 5 16,0-5-9-16,0 0-4 16,-3-3-3-16,0 0-1 15,4-2-20-15,-4 0-9 0,0-3-21 16,3 0-8-16,0-6-29 16,3 1-32-1,6-3 42-15</inkml:trace>
  <inkml:trace contextRef="#ctx0" brushRef="#br0" timeOffset="74.059">16700 13957 140 0,'0'-6'55'0,"0"4"-30"0,0 2-12 0,0 0 19 16,0 0 6-16,0 0 6 15,0 0-8-15,-3 2-2 16,0 1-19-16,0 0-7 0,0-1-3 16,3 4-6-16,0-1-1 15,0 3-2-15,3 3 0 16,3-1 3-16,0 6 0 16,3 5 1-16,-3-2 0 15,0-1 6-15,0-2 4 16,-3 0 3-16,-3 0 5 15,-3-3-4-15,-3 3 2 16,0-5-9-16,0-1-2 16,-3-5-3-16,-3 1 1 15,-2-4-15-15,2-2-7 0,0 0-21 16,3-2-8-16,3-1-29 16,3-8-60-1</inkml:trace>
  <inkml:trace contextRef="#ctx0" brushRef="#br0" timeOffset="75.059">16790 13732 176 0,'-3'0'68'0,"3"8"-36"0,-3 2-31 0,3-2 14 15,0 0-8-15,-3 6 1 16,0-4-5-16,0 6 0 16,3-3-1-16,0-2-15 0,0-1-6 15,0-2-63 1</inkml:trace>
  <inkml:trace contextRef="#ctx0" brushRef="#br0" timeOffset="76.059">16822 13719 156 0,'0'0'60'0,"0"5"-32"0,3 6-20 0,-3-4 16 0,0 4 1 16,0 5 4-16,0-3-11 15,0 6-3-15,0-3-9 16,0-3-6-16,0 0-3 0,0-2-45 16,3-1-20-16,0 1-18 15</inkml:trace>
  <inkml:trace contextRef="#ctx0" brushRef="#br0" timeOffset="77.059">17281 13978 144 0,'-9'-5'55'0,"3"2"-30"0,-6 0-18 0,9 3 15 15,-3 3-7-15,-3 2 2 16,-6 3-6-16,3 3-1 16,0 7-6-16,4 11 2 0,-1 1 0 15,3-1 0-15,3-3 1 0,0 1-2 16,6-1 2-16,3-10 2 15,3-6 2-15,5-4-1 16,4-9 1-16,3-5-4 16,-3-8 1-16,-3-7-7 15,-3-9-3-15,-3 3 3 16,-3 0 3-16,-3-3-1 16,-6 0 0-16,-3 3-8 15,0 0-2-15,-3-3 8 16,0 3 6-16,0 8-5 15,3 5-1-15,0 5 1 16,0 17-6 0,0 2-1-16,3 5 6 0,3 8 4 15,6 5-7-15,0 1-3 16,3 10 0-16,3-5 3 16,0-3 1-16,0-3 3 15,6-5-32-15,5-5-12 16,1-5-58-1</inkml:trace>
  <inkml:trace contextRef="#ctx0" brushRef="#br0" timeOffset="78.059">17543 13986 220 0,'-9'-3'85'0,"12"1"-46"0,-12 2-43 15,6 0 15 1,0 2-8-16,-3 4 0 0,-3 4 3 15,0 3 1-15,-3 9-3 16,3-1 4-16,3 0 2 0,3 0-8 16,3-2 0-16,3-1 0 15,3-2 1-15,0-5 1 16,3-6 2-16,0-5-5 16,0-5-1-16,0-3 0 15,0-11 2-15,0-2-1 16,-6 2 2-16,0-2-2 15,-3 3-1-15,3 2-2 16,-3 3 1-16,0 2 1 16,0 11-3-16,0 8 0 15,6 10-1-15,0 1 3 16,0 5 0-16,3-3 3 16,-1-3-1-16,1 1 2 15,0-6-2-15,0-2-1 16,0-3-28-16,0-6-11 15,0-2-25 1,0-5-50-16,0-3 20 16</inkml:trace>
  <inkml:trace contextRef="#ctx0" brushRef="#br0" timeOffset="79.059">17623 13772 208 0,'-6'-6'77'0,"9"12"-42"0,-3-6-43 0,0 0 12 0,0 13 7 16,0 8 5-16,0 5 0 16,3 6 3-16,0 3-10 15,0 2-5-15,0 2-1 0,0-2-2 16,0-2-1-16,0-9-10 16,0-2-6-16,0-8-36 15,0-3-16-15,0-2-18 16</inkml:trace>
  <inkml:trace contextRef="#ctx0" brushRef="#br0" timeOffset="80.059">17495 13928 260 0,'0'-8'99'0,"6"8"-54"0,6-6-46 0,-3 4 18 15,3-1-4-15,6 1 3 16,0-4-9-16,2 4-4 16,1-1-2-16,3 0-6 0,0 3-1 15,0 0-28-15,-4 0-13 16,4 0-22-16,3 0-7 16,-3 0-5-16</inkml:trace>
  <inkml:trace contextRef="#ctx0" brushRef="#br0" timeOffset="81.059">17870 13896 144 0,'-3'-3'55'0,"3"6"-30"0,-3-3-18 15,3 0 15-15,0 0-7 16,-3 3 2-16,-6 2-1 16,0 3-1-16,-6 2-7 15,1 6-3-15,-1 3-1 0,0 5 0 16,3 5 2-16,3-3-1 15,3-2 2-15,3-3 0 16,3-5 1-16,3-3-2 16,3-5 1-16,6-5 0 15,-3-11 3-15,6 0-7 0,-3-5-2 16,0-1-1-16,-4-1 2 16,-2-1-1-16,0 3-1 15,0 2-2-15,-3 3 1 16,-3 3-1-16,0 5-2 15,6 8 3-15,0 5 2 16,3 5-2-16,0 4 0 16,0-1 1-16,3 0 2 15,0-3-12-15,3-2-6 16,11-8-90 0</inkml:trace>
  <inkml:trace contextRef="#ctx0" brushRef="#br0" timeOffset="82.059">18412 13690 232 0,'-6'0'88'0,"6"7"-48"0,-3 15-42 0,3-6 17 16,0 10 0-16,0 6 5 0,0 5-1 15,0 2-2-15,0 4-9 16,0 2-3-16,0-3-1 0,0-2-5 16,0-8 1-16,0-6-24 15,0-2-12-15,-3-3-39 16,3-10-17-16,0-6 5 16</inkml:trace>
  <inkml:trace contextRef="#ctx0" brushRef="#br0" timeOffset="83.059">18290 13949 260 0,'-18'-8'99'0,"21"3"-54"0,0 2-53 16,6 0 18-16,3-2-7 15,3 0-1-15,3-1-2 16,2 1 1-16,7 0-6 0,0 2-1 15,0 1-26-15,-3-1-9 16,-4 3 3-16,-5 3 5 16,-3 2 17-16,-3 3 9 15,-6 2 22-15,-3 6 11 16,0 5 0-16,-3 14-1 16,3-1-2-16,0-5-3 15,3-2 1-15,3-3 1 0,3-9-8 16,3-1-1-1,3-6-1-15,3-8 2 16,-1-8-7-16,1-8-4 16,-3-5 0-16,-3-1 2 0,-6 1 0 15,-9-2 0-15,-3 1-3 16,-6 1-2-16,-3 3-10 16,0 4-4-16,4 4-33 15,-1 5-14-15,3 5-54 16</inkml:trace>
  <inkml:trace contextRef="#ctx0" brushRef="#br0" timeOffset="84.059">19227 13893 156 0,'-3'-5'57'0,"1"5"-30"0,-1-3-14 0,3 3 39 16,-15 0-7-16,0 0-14 16,-3 3-7-16,-3 2-14 15,0 3-6-15,0 5-3 0,4 6-4 16,-1 2 0-16,6 6-1 15,6 2 0-15,3-3 5 16,9 1 1-16,6-6 0 16,3-3-2-16,5-4-15 15,7-7-5-15,3 1-23 16,0-8-10-16,0-2-38 16</inkml:trace>
  <inkml:trace contextRef="#ctx0" brushRef="#br0" timeOffset="85.059">19406 13938 220 0,'-21'-8'85'0,"3"8"-46"0,3 6-39 0,10-4 16 15,-4 6-7-15,-3 3 2 16,0 2-4-16,0 8 1 16,3 6-5-16,0 2 0 0,6 0 3 15,3-3-1-15,6-2 0 16,0-3-3-16,6-5-2 15,6-5-2-15,3-9 1 16,-4-4-4-16,1-6 1 16,-3-3 0-16,-3-10-1 15,-3 0 4-15,-3 0 2 0,-3-3 0 16,-3 3 2-16,0 0-2 16,0 5 2-16,0 2-4 15,-3 7 0-15,0 4-1 16,0 6-2-16,-3 4 3 15,6 9 2-15,3 11-2 16,3-3 0-16,0-1-1 16,3-1-2-16,0-1 5 15,3-3 1-15,3-4-25 16,-1-7-9-16,4-1-41 16,-3-6-47-16,6-6 37 15</inkml:trace>
  <inkml:trace contextRef="#ctx0" brushRef="#br0" timeOffset="86.059">19552 13753 196 0,'-6'0'74'0,"6"0"-40"0,0 3-44 0,3-1 11 15,0 6 1-15,0 6 6 16,0 7 13-16,3 2 7 15,0 9-14-15,-3 3 1 0,0 4 1 16,0 6-13-16,0-5-3 16,3-6-10-16,0-5-2 15,3-5-17-15,-4-8-7 0,1-3-19 16,0-7-47 0,6-6 13-16</inkml:trace>
  <inkml:trace contextRef="#ctx0" brushRef="#br0" timeOffset="87.059">19671 13711 200 0,'-3'-6'77'0,"6"6"-42"0,-3 8-41 0,3-2 14 16,0 7 10-16,0 8 11 15,0 6-2-15,0 10 1 16,0 5-15-16,0 6-6 0,-3-1 0 15,0-2-4-15,0-5-2 16,0-3 0-16,0-8-1 16,0-5-33-16,3-6-15 15,0-7-67 1</inkml:trace>
  <inkml:trace contextRef="#ctx0" brushRef="#br0" timeOffset="88.059">19802 13967 240 0,'3'6'90'0,"15"-1"-48"0,6 0-49 16,-15 1 14-16,-1-1-1 16,1 0 6-16,0 0 5 15,3-2 2-15,3-3-10 16,0-3-3-16,3 1 0 0,-3-4-3 15,0-1 0-15,-3-1 1 16,-7 0 0-16,-2 0-5 16,-6-3 1-16,-5 3-5 15,-4 0-1-15,-3 6-4 16,-3 2-1-16,-9 5 3 16,3 3 5-16,0 2-3 15,4 4 0-15,5 7 14 0,3 3 6 16,3-1-2-16,6-1 1 15,6-1-4-15,12-3 0 16,0-2-5-16,3-3-3 16,2 1-7-16,4-9-4 15,0-5-16-15,0 0-9 16,-3-5-14-16,-1-3-7 16,1-6-3-1,-3 1-17-15,-6-5 29 16,-9-1 42-16,-3 1 25 15,-3 2 19-15,0 3 9 16,0 2-15-16,0 6-7 0,3 2-13 16,-3 8-4-1,3 9-5-15,0 9 8 0,3 1 7 0,0-3 1 16,0 1 3-16,0-7-7 16,0 1 1-16,-3-5-1 15,0-3 2-15,0-3 1 16,0-5 1-16,0-3-7 15,3-4-3-15,0-9-3 16,3-11-2-16,9 6-3 16,3 0-2-16,3 0-2 15,-1 2 1-15,1 3-1 16,3 0-2-16,3 6-22 16,-3-1-7-16,2 3-68 15,4 3-59 1,-3 0 52-16</inkml:trace>
  <inkml:trace contextRef="#ctx0" brushRef="#br0" timeOffset="89.059">514 10607 196 0,'-3'-5'74'0,"3"5"-40"0,0 0-35 0,0 3 15 0,12 2-1 16,-3 3 4-16,0 2-3 16,3 1 2-16,2 10-9 15,1-5-2-15,-3 5-1 0,0-2 2 16,-3-3 1-16,0-3-3 16,0-3-1-16,-6 1 5 15,3-3 5-15,-6-3 2 16,0-5 0-16,0-3-7 15,-6-2-5-15,3-11-2 16,-3-2 1-16,3-3-3 16,-3-3 0-16,3 0-1 15,3 0 0-15,3 0 0 16,3 3 0-16,3 3 0 16,3 4-2-16,6 7 3 15,-3 7 0-15,2 5 1 0,4 3 0 16,-3 0 0-16,-3 2 2 15,0 4-1-15,-3-4 2 16,0 1-7-16,-3-3 1 16,0 0-39-16,-1-6-16 15,4-2-15 1,-9-5-48-16,6-6 27 16</inkml:trace>
  <inkml:trace contextRef="#ctx0" brushRef="#br0" timeOffset="90.059">871 10448 176 0,'-6'6'66'16,"6"-4"-36"-16,0 1-31 0,0 2 15 0,0 9-4 15,0 1 4-15,0 4-5 16,6 2-1-16,3 0-4 16,0-5-5-16,3 0-2 0,15-3 4 15,-7-2 3-15,4-6 8 16,0-8 4-16,-3-2 3 15,-6-5 3-15,-3-6-8 16,-3-5-1-16,-3-1 2 16,-12 4 0-16,0-1-2 15,-12 3 0-15,-3 3-5 16,-6 0-3-16,3 5-2 16,3 5-3-16,4 1-10 0,5 2-6 15,-3 0-39-15,12 2-16 16</inkml:trace>
  <inkml:trace contextRef="#ctx0" brushRef="#br0" timeOffset="91.059">1312 10226 116 0,'0'-2'44'0,"0"2"-24"0,0 0-10 15,0 0 27 1,5 10 6 0,4 9-8-16,0 2-20 15,0 0-4-15,0 0-4 0,0-2 3 16,-3-1 1-16,0-2-1 15,-3-3-1-15,3-2-5 16,-6-3-1-16,0-3 10 0,0-5 6 16,0-3-8-16,-6-2-1 15,0-3-4-15,0-2-1 16,3-4-3-16,-6-4 1 16,6 2-4-16,0-8-2 15,3 3-1-15,3 2 3 16,3 1 0-16,0 2 1 15,6 3-9-15,6 2-2 16,3 1-14-16,-9 2-6 16,6 2-11-16,-10 1-3 15,4 3 15-15,-3 2 7 16,3 0 15-16,-9 0 7 16,3 5 5-16,6 0 3 0,-9 0 5 15,6 1 3-15,0-1 3 16,0 0 3-16,0 1-7 15,-3-6-3-15,3 0-4 16,0-3 0-16,-1-2 0 16,1-1 3-16,-6-2-3 15,3 3 1-15,-3-3-5 16,-3 0 0-16,0 0-1 16,0 3 1-16,-3 0-2 15,-3-1 2-15,-3 4-2 16,1-1 2-16,2 3-4 15,-3 5-2-15,-3 3 2 16,3 6 0-16,3 1 1 16,3 7 2-16,3 1-1 0,3 1 2 15,3-3-2-15,3-2-1 16,3-3 3-16,0-3 0 16,5-5-1-16,4-3-2 15,0-5 1-15,0-2-1 16,0-12-36-16,0-7-13 15,-4-3-50 1</inkml:trace>
  <inkml:trace contextRef="#ctx0" brushRef="#br0" timeOffset="92.059">1651 9909 188 0,'-3'2'71'0,"21"1"-38"0,-12 2-36 15,0 1 11-15,3 4 5 16,-6 6 3-16,5 8-5 16,4 5-2-16,0 3-5 15,3-3-3-15,-3-3 0 0,0-2-1 16,0-3 0-16,-3-2-11 16,0-3-3-16,-3-6-79 15</inkml:trace>
  <inkml:trace contextRef="#ctx0" brushRef="#br0" timeOffset="93.059">1600 10022 232 0,'0'-2'88'0,"6"2"-48"0,9-6-42 0,-9 6 17 15,6-5-16-15,0 3-1 16,3-4 1-16,0 1 2 16,2 0 0-16,1-1-38 0,3 1-17 15,-9-3-37 1</inkml:trace>
  <inkml:trace contextRef="#ctx0" brushRef="#br0" timeOffset="94.059">1818 9988 176 0,'-6'13'66'16,"12"-5"-36"-16,2 19-22 0,-2-11 16 0,6-1-1 15,3 1 1-15,-3-2-9 16,6-1-4-16,-3-3-6 16,0-4-4-16,0-4 2 0,0-4 0 15,-1-4 3-15,-2-7-1 16,-3-3 0-16,-3 0-8 15,0-2-2-15,-6-1 2 16,0 1 1-16,-3-3-1 16,0 7 2-16,3 4 3 15,-6 2 3-15,3 3-2 0,3 5 0 16,3 5 3-16,3 3 1 16,-3 0-3-16,6 2-1 15,0 1-1-15,0 2 1 16,0-2-4-16,3-1-2 15,-3-4-12-15,3-1-2 16,0-2-36-16,-4-9-15 16,1-4-25-1</inkml:trace>
  <inkml:trace contextRef="#ctx0" brushRef="#br0" timeOffset="95.059">2062 9909 160 0,'0'2'63'0,"0"1"-34"0,15 5-25 15,-10-3 13-15,4 3 7 16,0 0 7-16,3 3-1 16,-3-1 2-16,-3-2-18 15,0 0-6-15,3 0-3 0,-6-3-1 16,0 1 0-16,-3-6 4 16,0 0 5-16,0 0-5 15,0 0 0-15,0-3-2 16,-3-2 1-16,0-3-6 15,-3 0-1-15,0-3 0 0,6 1 0 16,0-1 0-16,3 0 0 16,0 1-3-1,3-1 0-15,-3-5-27 0,3 3-10 16,6-3-35-16,-3 3-13 16,-3 0 1-1</inkml:trace>
  <inkml:trace contextRef="#ctx0" brushRef="#br0" timeOffset="96.059">2249 9840 204 0,'9'18'77'0,"0"-10"-42"0,0 3-30 0,-3-6 17 16,6 0-1-16,-12 1 2 16,3-1-6-16,0 0 0 15,0 1-10-15,-3-6-2 0,0 0 1 0,0 0-1 16,0 0 0-16,0-3-1 15,0-2 0-15,0-9-2 16,0-7 1 0,0 0-4-16,12 0-2 0,-6 2-1 15,11 4 3-15,1 1-2 16,3 6-1-16,-3 3 3 16,3 5 0-16,-6 3 5 15,0 2 2-15,-1 3 0 16,-2-3-1-16,-3 6-19 15,0-3-5-15,-3 0-77 16,-3-11-60 0,-6-2 52-16</inkml:trace>
  <inkml:trace contextRef="#ctx0" brushRef="#br0" timeOffset="97.059">1070 10885 160 0,'-3'-5'60'0,"6"5"-32"0,6 0-15 16,-6 2 17-16,6 1-4 0,3 2-1 16,6 1-2-16,3 7-3 15,-3-3-10-15,3 9-4 0,-7-6 0 16,1 0-1-16,0-5 0 15,0 0-3-15,-9-2-2 16,3-1 12-16,-3-16 12 16,-3-2-1-1,-3 0-9-15,0-3-4 16,-3-5-2-16,3 0 0 16,-6 2-7-16,3 1 0 15,0 2-3-15,3 2 0 16,0 4-7-16,0-1-2 15,3 3-29-15,6 3-14 16,0 0-27-16,3-1-10 16,-3 4 5-16</inkml:trace>
  <inkml:trace contextRef="#ctx0" brushRef="#br0" timeOffset="98.059">1419 10713 180 0,'-6'0'68'0,"-6"16"-36"0,3-6-29 15,3-4 17-15,3 2-1 16,-3 2 1-16,0 3-11 0,3 1-3 16,0 2-4-1,6-1-4-15,0 1 1 0,3-2 1 16,9-1 0-16,-3-3 0 0,3-4 2 16,0-4 3-16,-4-4 2 15,-2-4-1-15,0-4-1 16,-3-1-3-16,0-2 1 15,-6 0 0-15,0 0 1 16,-3-1 0-16,3 4 0 16,-3 2 0-16,3 2 2 15,0 1-8-15,3 3-3 16,3 4 3-16,0 3 2 16,3 3-1-16,3 0 0 15,0 0 1-15,0-2 2 16,-3-1-3-16,0-2-2 15,0-1-16-15,0-7-47 16,-3-3-5 0</inkml:trace>
  <inkml:trace contextRef="#ctx0" brushRef="#br0" timeOffset="99.059">1487 10493 156 0,'6'16'60'0,"6"0"-32"0,-3 5-13 16,0-10 18-16,3 2-5 15,-3 6 0-15,3-1-11 16,0 6-3-16,-4 2-8 0,10-2-4 0,3-3 1 16,-9-2-4-1,6-6 0-15,-6 0-41 0,-3-5-17 16,0-2-36-1</inkml:trace>
  <inkml:trace contextRef="#ctx0" brushRef="#br0" timeOffset="100.059">1707 10644 192 0,'0'11'71'0,"9"-1"-38"0,-3 17-30 0,0-14 15 0,3-2 4 15,0-1 4-15,-3-2-14 16,3-3-5-16,0-2-4 16,0-3 0-16,0-8 2 0,0-8-2 15,-3 0 0-15,0 1-3 16,-3-4-3-16,-6 3-3 16,3-2 1-16,-9 2 5 15,3 5 4-15,0-5 1 16,6 8 0-16,-6 3-1 15,6 2 2-15,6 9-1 16,-3 2 2-16,6 2 0 16,0 3 3-16,8 3-3 15,-2 3 1-15,6 2-7 16,0-2-3-16,-3-4-2 16,0-1 3-16,-6-4-31 0,3-10-13 15,-1 0-129 1,-5-16 63-1</inkml:trace>
  <inkml:trace contextRef="#ctx0" brushRef="#br0" timeOffset="101.059">1996 10554 220 0,'-3'0'85'0,"0"-2"-46"0,12 4-43 0,-3-2 13 15,0 0 6-15,3 0 5 0,-6-2 1 16,6-1 2-1,0-5-13-15,3 0-3 0,-3-3-3 16,0 1-2-16,-3-1 1 0,-1 1 0 16,4-3 1-16,-9-1-2 15,0 4 1-15,-9-4-2 16,1 7-1-16,-1-1-6 16,-6 5-4-16,0 3 1 15,0 5 3-15,6 6-2 16,-6 5 1-16,3 8 4 15,3-3 1-15,3 0 6 16,6-3 2-16,0 1 4 16,0-1 1-16,9-2 1 15,3-2 0-15,0-4-6 16,6-2-4-16,-3-3-1 16,6-5-1-16,-3-2-7 15,-1-4-3-15,4 1-34 0,-9-3-16 16,6 0-55-1</inkml:trace>
  <inkml:trace contextRef="#ctx0" brushRef="#br0" timeOffset="102.059">2267 10456 192 0,'0'0'71'0,"3"0"-38"0,-3 3-12 0,0-3 25 15,0 0-15-15,0 0-3 16,0 0-12-16,0 0-5 16,0 3-6-16,0-1-6 0,0 1-2 15,-3 2 2-15,0-2 0 16,3-3-21-16,-6 0-8 15,6 0-25-15,-3 0-8 16,0 0-30 0</inkml:trace>
  <inkml:trace contextRef="#ctx0" brushRef="#br0" timeOffset="103.059">2202 10102 140 0,'-3'-8'52'0,"3"8"-28"0,3-19-11 0,0 11 17 15,-3 8-4-15,2 0-1 16,4 8 6 0,-3 3 5-16,3 5-19 0,-6 2 2 0,3 3 1 15,-3 14-5-15,0-6 2 16,0-3-12-16,0-4-3 16,0-4-2-16,-3-2 0 15,3-3-29-15,0-2-13 16,0-1-31-16,0-2-14 15,0-2-3 1</inkml:trace>
  <inkml:trace contextRef="#ctx0" brushRef="#br0" timeOffset="104.059">1838 10980 88 0,'0'-24'33'0,"0"22"-18"0,0-17-5 16,0 17 14-16,0-1 4 16,0-2 6-16</inkml:trace>
  <inkml:trace contextRef="#ctx0" brushRef="#br0" timeOffset="105.059">1838 10919 291 0,'0'-2'38'0,"0"2"-19"0,0 0-8 15,0 0-4-15,0 0 1 0,0 0 0 16,0 0 2-16,9 2 1 16,-9-2-5-16,0 0-2 15,12 0 7 1,-3 3 2 0,-6 5-2-16,3-8-1 15,-6 0-4-15,0 0 1 16,0 0-4-16,0 0-2 15,3 5 0-15,-3-5-1 16,0 0 0-16,0 0 0 16,3 0 6-1,-3 0 2-15,0 0 2 16,6 6-3-16,-6-6 1 16,0 0-5-16,0 0-2 0,0-3 11 15,3 0-7 1,-3 3-2-16,12 6-2 15,-3-1-1 1,6 5 0-16,3 1-3 16,-1 0 0-16,10 4 2 15,-3 4 2-15,6-1 4 16,0 4 2-16,-1 7-1 16,1-3 1-16,0 1 0 15,0-1 3-15,-1 1-5 16,4-1-3-16,6-2-1 0,-12 0-1 15,2-1 2-15,-2 4 3 16,-3 2 0-16,-3-2 2 16,3-1-4-16,-10-2 0 15,1 0-3-15,-3-1-1 16,-3-1 3-16,6 1 1 16,-3-1 1-16,-3 4 0 15,0-2-2-15,3 0-2 16,-6-3 1-16,3-3 1 15,-3 1-1-15,0-1 2 16,0-2-2-16,-1-3-1 16,1 1-2-16,-6-1 1 15,3-2 1-15,0-4 0 0,0 1 0 16,0 0 0 0,0-2-3-16,3-1 2 0,-6 0 1 15,3-2 2 1,-3-3-3-16,3 2-2 0,0 1 2 15,-3-3 0-15,0 5 1 16,0-5 0-16,0 0-3 16,0 0 0-16,0 0-3 15,0 0-1-15,0 0-7 16,0 0-4-16,0 0-12 16,0 0-6-16,0 0-19 15,0-5-64 1,-3-3-29-1,-3 0 42-15</inkml:trace>
  <inkml:trace contextRef="#ctx0" brushRef="#br0" timeOffset="106.059">2428 11703 180 0,'-6'0'68'0,"6"0"-36"0,0 0-22 0,0 0 20 15,0 0-7-15,6 0 1 16,0 2 4-16,6 1 3 16,-6 2-17-16,8 6 3 0,-5-1 3 15,12 4-2-15,-9-1 1 0,6 5-4 16,3-2-1-16,-9-3-4 15,3 3-3 1,-3-3-5-16,-1 1-1 16,-2-6 2-16,3-8-4 15,-9 0 2 1,3 0 4-16,0-6-2 16,0 6 0-16,-3-10-1 15,3 4-2-15,-6 1 1 16,3-3-1-16,0 0 0 0,3-2 0 15,-3-4 0 1,3-1 0-16,0-4 0 16,0 1 0-16,0 2 0 0,0 0 0 15,0 3 0-15,-6 2 2 16,3-5-3 0,0-5 0-1,0 2-12-15,-3 4-5 16,0 1-3-16,0 1-3 15,0 3-11-15,0 2-2 16,0 0-32-16,-3 0-10 16,0 2-21-1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9T00:00:49.0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19022 6863 148 0,'0'-2'57'0,"3"2"-30"0,-3 0-10 0,0 0 22 15,0 0-9-15,0 0 0 16,-3 0-6-16,0 2-3 16,-3 4-11-16,-3 2-4 0,0 2 0 15,-3 14 1-15,3 2 1 16,1 6-7-16,5 0-2 0,3 0-3 15,3-1 0-15,2-4 5 16,7-6 1-16,6-5 4 16,6-3 1-16,0-5-1 15,0-3 1-15,5-10-4 16,-5-3 0-16,-3-5 3 16,-6-6 3-16,-6-2 2 15,-6-5 1-15,-9-3 0 16,-3 2 2-16,-3 3-3 15,-3 6-1-15,-3 2-4 16,1 5 1-16,-1 3-13 16,3 3-5-16,3 3-24 15,3-1-10-15,3 3-27 16,6 0-10-16,6 0-22 16</inkml:trace>
  <inkml:trace contextRef="#ctx0" brushRef="#br0" timeOffset="1">19219 6922 160 0,'-6'2'60'0,"6"11"-32"0,0 11-26 0,0-13 12 15,3 5 6-15,0 7 7 0,2 1-10 16,1 0-4-16,3-3-8 15,3 0-2-15,0-5 3 16,0-2 1-16,3-7 1 0,3-1-2 16,0-12 1-16,-3-1-4 15,-1-7-2-15,1-2 0 16,-3-2-1-16,-6-9 0 16,0-2 2-1,-3 3 5-15,-3 5 4 0,-3 5 0 16,0 3 3-16,3 5-5 15,3 2-3-15,0 20-6 16,0 1-2-16,3 4-2 16,3 2 3-16,0 0 0 15,3 6 3-15,0-6-1 16,0 0-1-16,3-2-6 0,-1-6-4 16,1-5-23-16,-3-3-11 15,0-10-48 1,0-3-36-16,-3-5 52 15</inkml:trace>
  <inkml:trace contextRef="#ctx0" brushRef="#br0" timeOffset="2">19558 6705 216 0,'-3'2'82'0,"6"9"-44"0,-3 5-40 0,3-6 17 15,-3 14 4-15,0 10 6 0,3 11-5 16,-3 0 1-16,3 0-12 16,0-5-5-16,0 2-3 0,-3-7 1 15,3-6 1-15,-3-5-26 16,3-6-9-16,-3-5-37 16,0-7-16-16,0-9-4 15</inkml:trace>
  <inkml:trace contextRef="#ctx0" brushRef="#br0" timeOffset="3">19427 6884 280 0,'-6'0'107'0,"9"0"-58"0,0 3-51 15,-3-3 22-15,6 3-3 0,9-3 4 16,6-3-11-16,2 0-6 15,4 1-2-15,-3-1-18 0,6 1-4 16,0-1-58-16,-7 3-27 16,-2 0-3-1</inkml:trace>
  <inkml:trace contextRef="#ctx0" brushRef="#br0" timeOffset="4">19710 6964 140 0,'0'16'55'0,"0"-8"-30"0,3 10-12 15,0-7 17-15,0 7 2 16,0 9 4-16,-3-1-9 16,0 3-4-16,0 0-13 15,0 1-4-15,0-1-2 0,0-3 0 16,0-5 2-16,0-2-3 15,0-9 0-15,0-2 8 16,0-5 4-16,0-6-3 16,-3-5-2-16,0-5-5 15,0-8-2-15,-3-3-1 16,0 0-2-16,3-5-2 16,0-3 1-16,3-5 1 0,3 0 0 15,3 0-3-15,3 3 2 16,3 5 1-16,2 2 0 15,1 6-3-15,9 8 2 16,-3 8-1-16,0 7 0 16,-3 6 4-16,-3 13 1 15,-4 3 7-15,-5 0 6 16,-6 0-2-16,-3 0 2 16,-3 2-9-16,-5-5-4 15,-4-2-2-15,0-3-1 16,0-6-20-16,0-4-9 15,0-6-27-15,0-3-10 16,3-2-42 0,9-1-28-16,3-4 66 15</inkml:trace>
  <inkml:trace contextRef="#ctx0" brushRef="#br0" timeOffset="5">19915 6908 212 0,'-3'6'79'0,"6"15"-42"0,3 13-37 16,-3-21 16-16,0 3 8 16,3 3 10-16,3-1-12 15,0 1-2-15,3 2-12 16,0-3-5-16,-1-2 0 0,1-5-2 16,0-3 2-16,0-11-2 15,3-2-1-15,0-3-6 16,0-5-4-16,0-3-5 15,-6-5-4-15,-6-8 11 0,0 2 4 16,-3 6 5 0,0 5 2-16,0 6 3 0,0 2 3 15,0 8-6-15,0 13-4 16,3 3 6-16,3 2 4 16,0 1-2-16,2-1 1 15,1 1-5-15,0-3 0 16,0-3-1-16,0-3-2 15,0-2-24-15,3-8-11 16,0-2-48-16,0-4-57 16,0-7 38-16</inkml:trace>
  <inkml:trace contextRef="#ctx0" brushRef="#br0" timeOffset="6">20248 6665 252 0,'-3'3'93'0,"6"-1"-50"0,0 17-50 16,-3-9 14-16,3 3 8 16,0 9 7-16,3 7-6 15,3 5-4-15,-3 11-7 16,0-5-2-16,0-3 3 0,0-3-3 16,-3-2 0-16,0-8-12 15,-3-3-7-15,-6-2-53 0,0-9-22 16,-3-2-14-1</inkml:trace>
  <inkml:trace contextRef="#ctx0" brushRef="#br0" timeOffset="7">20097 6847 292 0,'3'-2'110'0,"9"-1"-60"0,8-2-50 0,-5 5 21 15,3-3-3-15,9-2 1 16,6 0-8-16,-1-1-4 0,1 4-4 16,0-1-51-16,0 3-22 15</inkml:trace>
  <inkml:trace contextRef="#ctx0" brushRef="#br0" timeOffset="8">20778 6890 160 0,'-3'10'60'0,"-9"17"-32"0,9 20-20 16,3-23 16-16,-3 11-1 15,3 4 1-15,-3 4 4 0,0 2 5 16,3-3-18-1,0-8-4-15,0 3-3 0,0-10-2 16,0-6 1-16,0-13 13 16,0-8-8-16,0-5-4 15,0-9-4-15,0-7-4 16,-5-5 1-16,2-11-1 16,0 0 0-1,0-3 0-15,0-2 0 0,6-1 0 16,0 4 0-16,5 4 0 15,1 4-3-15,3 1 2 16,0 7 1-16,3 4 0 16,3 6-3-16,6 8 2 15,0 10 1-15,-1 5 2 0,-2 9 5 16,-6 5 6-16,-6 2-1 16,-6 1 1-16,-6-1-5 15,-3-2 0-15,-6-3-5 16,0 0 0-16,-3-10-14 15,1-3-8-15,-4-3-19 16,-3-2-6-16,6-3-21 16,-3-3-7-16,9-5-27 15</inkml:trace>
  <inkml:trace contextRef="#ctx0" brushRef="#br0" timeOffset="9">21076 6866 160 0,'0'-3'63'0,"0"3"-34"0,0 0-10 0,0 0 23 15,-3 3-14-15,0 2-6 16,-3 3-11-16,-6 3-3 16,-3 15-4-16,3 1-1 0,0 2 3 15,3 0-3-15,4 3 0 16,2-1-3-16,3-4-1 15,3-6 5-15,5-5 2 16,4-3 2-16,0-5 0 16,3-5 0-16,0-9 0 15,-3-2-4-15,0-5-3 0,-3-3 0 16,-3-2-1-16,-3-6 0 16,-3 0 0-16,-3-2 2 15,0 5 1-15,0 5-1 16,0 2-2-16,0 7-2 15,0 7 1-15,3 7-1 16,0 4-2-16,3 5 3 16,6 2 2-16,0 1 0 15,3 0 2-15,-1-4-2 16,4 4 2-16,3-3-9 16,0-6-3-16,0-7-42 15,0-3-16-15,-3-3-39 16</inkml:trace>
  <inkml:trace contextRef="#ctx0" brushRef="#br0" timeOffset="10">21269 6892 176 0,'-6'6'66'0,"6"-1"-36"0,0 19-35 0,3-8 12 15,0 0 14-15,0 2 10 16,0 1 2-16,-3-1 3 15,0-2-20-15,3-3-3 0,-3 0-1 16,0-5-7-16,0 0-1 16,0-2 0-16,0-1 2 15,0-5 6-15,0-3 2 16,0 1-3-16,0-9-1 16,3-2-4-16,3-11-6 15,0 0 0-15,3 3-5 16,3 2 1-1,0 4 2-15,3 1 1 0,0 1-2 16,0 3 0-16,-1 2-23 16,4 2-10-16,3 4-23 15,-3-1-9-15,3 3-31 16</inkml:trace>
  <inkml:trace contextRef="#ctx0" brushRef="#br0" timeOffset="11">21585 6895 200 0,'-3'0'77'0,"6"-3"-42"0,-9 3-26 0,3 0 22 16,0 0-8-1,-3 3-1-15,-3 2-10 0,-3 1-5 16,-3 4-4-16,-3 11-3 0,4 1 1 16,2-1-4-16,3 3 0 15,3-1 4-15,3-1 1 16,3-1 2-16,9-3 0 15,3-5 2-15,0-2 1 16,2-8 1-16,1-6 0 16,0-5-4-16,0-3-1 15,0-2 1-15,-3-3 0 16,-3-5-2-16,-3 3 1 0,-6-3 0 16,0 2 3-16,0 3-3 15,0 6-2-15,0 2-3 16,0 16-3-1,0 2 2-15,3 6 0 16,0 0 1-16,0 0 2 16,0 2 2-16,6-2-1 15,0 0-1-15,-1-3-2 16,-2-2-1-16,0-3-29 16,9-8-71-1,0-3-45 1,0-2 39-16</inkml:trace>
  <inkml:trace contextRef="#ctx0" brushRef="#br0" timeOffset="12">21749 6887 192 0,'0'3'71'0,"3"5"-38"0,0 2-23 0,0 1 17 15,-3 7 4-15,0 1 6 16,0 2-11-16,0-2-4 15,0-1-12-15,0-2-6 0,0-3-3 16,0-2 1-16,0-3 1 16,0-3-1-16,0 0 1 15,0-5 0-15,0-2 1 16,0-6-11-16,0-3-3 16,3-15-11-16,0 2-1 15,2 0 4-15,4 0 4 16,0 3 8-16,0 5 5 0,6 8 2 15,-3 6-1-15,0 4 9 16,0 9 6-16,-3 10 2 16,0 0 1-16,-3 0 0 15,-3-2 0-15,0-1-7 16,-3-2-2-16,0-5-1 16,0-3 2-16,0-3-3 15,0-5-2-15,3-5-2 16,0-6-9-1,5-13-4-15,4 1-5 16,3-1-2-16,0 5 8 16,3 6 4-16,-3 2 2 0,0 9-1 15,0 7 7 1,0 8 3-16,-4 6-1 0,-2 2 2 16,0-2-2-16,-3-1 0 15,0-2-3-15,-3-3-2 16,0-2-30-16,0-3-13 15,0-3-42 1,3-5-60-16,6-3 35 16</inkml:trace>
  <inkml:trace contextRef="#ctx0" brushRef="#br0" timeOffset="13">22216 6916 260 0,'0'3'99'0,"6"13"-54"0,6-6-46 0,-6-4 18 0,3-1 1 15,3-2 3 1,-1-1-2-16,1-2 1 0,0 0-11 16,0 0-3-16,-3-8 0 0,3 3-3 15,-3-3-2-15,-3 0 2 16,-3 0 2-16,-3-2-7 16,-6-1-3-16,-3 0-11 15,-6 3-2-15,-3 3 0 16,-3 5 3-16,-2 5 4 15,2 3 5-15,-3 6 3 16,6 7 2-16,3 0 5 0,6 3 2 16,6 0 6-16,3-1 5 15,6-1 0-15,6-4-1 16,6 1-6-16,6-4-2 16,0-4-4-16,-1-8-3 15,7-6-14-15,0-2-6 16,0-6-32-16,-3-5-13 15,-1-2-34 1,-5-14-40-16,-3 0 51 16</inkml:trace>
  <inkml:trace contextRef="#ctx0" brushRef="#br0" timeOffset="14">22481 6652 216 0,'-6'-8'82'0,"6"8"-44"0,0 2-38 0,0-2 16 0,6 8 4 16,-3 6 5-16,0 4 0 15,0 6 2-15,0 10-15 16,0 9 11-16,0 9 4 0,0-1-10 16,0-1-2-16,-3-2-11 15,3-9-3-15,-3-4-6 16,0-9-1-16,0-5-44 16,0-7-16-16</inkml:trace>
  <inkml:trace contextRef="#ctx0" brushRef="#br0" timeOffset="15">22380 6816 260 0,'-18'-6'99'0,"18"6"-54"0,6-2-55 0,0 2 16 15,6-3 3-15,0 0 5 16,2-2-4-16,4 3-3 15,3-1-4-15,3 3-5 0,9 0 1 16,-7 3-19-16,1-1-7 16,-3 3-4-16,-3 1 1 15,-3-1 15-15,-3 3 6 16,-3 3 8-16,-4 2 5 16,1 0 14-16,0 0 8 15,0 6 2-15,0-3 1 16,0 2-5-16,3-2-3 15,0-3-3-15,3-10 1 0,-3-3-6 16,0-5-3-16,0-1-5 16,-1-2-2-16,-2 0-1 15,-3-2 1-15,-6-3-2 16,-6-1 2-16,0 4-11 16,-8 2-4-16,-1 5-3 15,-6 6-1-15,-3 5 6 16,3 8 4-16,0 5 4 15,12 3 3-15,-3-1 4 16,7 1 4-16,2 0 5 16,6-3 1-16,2 3-6 0,7-11-1 15,3-2-4 1,3-3-1-16,0 0-8 16,3-6-4-16,-3-2-11 0,3-2-5 15,-4-6-8-15,-2 0-3 16,-3-3 15-1,0-2 10-15,-3 0 2 0,-3 0 4 16,-6 5 5-16,6 0 4 16,-3 5 1-16,0 0 0 15,3 9 5-15,0 2 4 16,0 2 10-16,0 6 5 16,0-3-4-16,0-2-3 15,-3 0-8-15,-3-1-1 0,6-2-4 16,-6-3 0-16,0 1 1 15,0-6 4-15,0 0-2 16,0-3 1-16,0-5-5 16,0-3 0-16,0-2-5 15,0-3-2-15,2-5-3 16,4 0 1-16,0 0-1 16,3 0-2-16,3 0-4 15,6 2 0-15,3 3-16 16,-3 0-7-16,0 3-36 15,-3 5-17-15,5 0-42 16</inkml:trace>
  <inkml:trace contextRef="#ctx0" brushRef="#br0" timeOffset="16">23216 6850 260 0,'-6'3'99'0,"0"-1"-54"0,-6 6-31 0,3-2 26 16,3 2-13-16,-6-1-1 15,1 1-15-15,2 6-4 16,3 4-5-16,6 1-6 0,6-1 0 16,3 3 2-16,8 1 3 15,1-1 6-15,-3 5 4 16,3-5 0-16,-6 0 3 16,-6-2 10-16,-6-3 5 15,-6-3-9-15,-12-2-4 16,-9-1-23-16,-8-2-9 15,-4-2-40-15,0-4-13 0,0 3-86 32,4-15-40-32,5-3 100 0</inkml:trace>
  <inkml:trace contextRef="#ctx0" brushRef="#br0" timeOffset="17">20260 5424 160 0,'-6'-5'60'0,"6"5"-32"0,-3 0-15 0,3 0 17 15,-3 0-2-15,-3-3 3 16,1-2-8-16,-4-1-2 15,-3 1-12-15,-3-3-1 0,-6-2 2 16,-3-1-2-16,-3 0 3 16,-2 1-4-16,-1-1 1 15,-3 1-1-15,0-1 1 16,-2 1 0-16,-4-1 0 16,-3 0-2-1,4 3-1-15,-4 1 1 16,0 1 1-1,1 4-3 1,-7-1-3-16,0 3 0 0,1 0 1 16,-4-3-1-16,3 3-1 0,1 0 1 0,-1 3-1 15,1 2 0-15,5 3 0 0,-3 0-3 16,1 0 2-16,-1 3 1 16,3 4 0-16,1 1-3 15,2 0 0-15,3 3 2 16,0 2 0-16,4 3 1 15,-1 5 0-15,6 3 0 16,0-1 0-16,4 6 0 16,2 3 0-16,0-3-3 15,6 5 2-15,6-2 1 16,3-3 2-16,6 3-1 16,6 2-1-16,3 1 1 15,6-4-1-15,3 4 2 0,0-4 1 16,8 1-1-1,1-3 1-15,3-5-2 0,3-3 2 16,2 0 0-16,1-5 1 16,3 0-2-16,3-3-2 15,2-3 1-15,1-2 1 16,5 3-1-16,1-3-1 16,6-1 1-16,-1 1-1 15,4 0 0-15,-1 3 2 16,1-6 1-16,5 0 1 15,-5-2 0-15,-1-1 0 16,1-2 0-16,-4 0 2 16,4-3-5-16,-1 1-3 15,-2-4 3-15,3 1 1 0,-7 0-3 16,1-1-1-16,2-2 1 16,-2 0 2-16,2 0 0 15,1 0 2-15,-3 0-2 16,2 0-1-16,-2 0-2 15,-1 0 1-15,1 0 5 16,-4 0 2-16,1-2-2 16,0-1-1-16,-4 0-1 15,-2 1-2-15,0-1 1 16,-1-2-1-16,1 0 0 16,8-6 2-16,-2 0-1 15,-3 1-1-15,-4 2 1 0,-2 0 1 16,3 0-1-16,-4 0 2 15,1 0-2-15,-6-3 2 16,-1 4-7-16,1-1 1 16,-3-3 7-16,-3 0 7 15,-7-4-3-15,1-1 0 16,-6 5 2-16,9-7 1 16,-6 4-5-16,3-7-4 15,-4 0-1-15,1-5 1 16,-6-4 1-16,-3 1 1 15,-3 0 0-15,-6 0 0 16,-6-3-2-16,-3 1-2 16,-6-1 1-16,-3-5-1 15,-3-3 0-15,-3 6 0 0,-2-3-3 16,-4 0 2-16,0-8 1 16,0 8 0-16,-2 2 0 15,-1 4 0-15,-6 1-5 16,-3 4 1-16,-5 2 0 15,-7 3-1-15,1 2 4 16,-10 1 0-16,3 2-2 16,1-2 2-16,-13-1-4 15,1 1-1-15,-3-1 0 16,-13 6 4-16,-5 0-6 16,0 2-2-16,-10 0-1 15,-5 6-1-15,0 2 0 16,-6 3 2-16,6 0 6 0,11 3 4 15,4 2-4-15,12-2-1 16,11 2-23-16,13-2-8 16,11 8-64-16,12 7-25 15,9-10 21 1</inkml:trace>
  <inkml:trace contextRef="#ctx0" brushRef="#br0" timeOffset="18">22448 7684 132 0,'9'-11'52'0,"-3"8"-28"0,-3-2 3 15,-3 2 23-15,0 1-2 16,0-1 1-16,-3-5-12 16,-3 0-3-16,-3 0-19 15,-6 0 4-15,-6-5 2 0,-2 2-9 16,-4 1-4-16,-3-3-3 15,-3 2 1-15,-2 1-3 16,-7-1 0-16,-3-2-3 0,1 2-1 16,-10 3-1-1,0 0-2-15,1 0 3 0,-4 3 0 16,-2 0 1-16,5-1 0 16,1 4 0-16,2-1 2 15,0 3-1-15,1 3-1 16,2 2-2-16,4 0-1 15,-1 3-1-15,3 0 0 16,1 5 3-16,-1 3 2 16,3 0 0-16,3 5-1 15,4 1-2-15,2 1 1 0,3 4-1 16,-3 2 0-16,4 0 2 16,2 11 0-16,0-3-5 15,3 2 1-15,3-2 4 16,3 3 2-16,4 3 0 15,5-6-2-15,3 0 1 16,6 2-1-16,5 1 2 16,4-3 1-16,3 5-1 15,3 1-2-15,0-6 3 16,3-3 0-16,6-2-1 16,2-3-2-16,4 3 1 15,-3-1 1-15,3-4-1 16,2-1-1-16,4-2 1 15,6-3-1-15,-1 1 0 16,1-1 2-16,0-3-1 0,-1-2-1 16,1-3 1-16,0 1-1 15,2-4 2-15,4-2 1 16,2 0 1-16,-2-5 0 16,0-3-2-16,8 0 1 15,-2-3 0-15,-4-5 3 16,1 0-1-16,-4 0 0 15,4 0-1-15,-3 0 0 16,-4 0-2-16,-2 0 1 16,-6-2 0-16,-4 2 1 15,7-5 0-15,-6 2 0 16,-4-5 0-16,1 0 0 0,-3 0 0 16,-3 3 0-16,0-3-2 15,-4 3-2-15,1 0 5 16,-3-3 4-16,3 3-1 15,0-6 1-15,-7 1-3 16,4-11-1-16,-6 2-1 16,-6-2 0-16,3-3 0 15,-3 1 0-15,-3-1-2 16,-6 0-2-16,-6-2 3 16,3-1 2-16,-3 4 0 15,-6-1 0-15,0 0-1 16,0-5 0-16,-3 0 0 15,1 5 0-15,-4 3-2 16,-3 3 1-16,-6 2 7 16,0 0 3-16,-11 3-15 15,-1 2-6-15,-3 3 2 0,-8-2 0 16,-4 5-5-16,0 2-1 16,4 3-11-16,5 0-5 15,6 3-29-15,4 0-12 16,-4-6-93-1</inkml:trace>
  <inkml:trace contextRef="#ctx0" brushRef="#br0" timeOffset="19">21954 6707 160 0,'-3'0'63'0,"6"0"-34"0,-3 3-16 15,0-3 17-15,0 0-4 16,0 0-1-16,0 0-5 16,6 2 0-16,-3-2-11 15,3 0 1-15,0 0 3 0,0 0-3 0,0 0 0 16,0 0 0-16,0-5 1 16,0 3 1-16,3-4 0 15,-4-2 0-15,4-2 0 16,0-3-6-16,-3-1-2 15,0-2-2-15,0 1-2 16,0-9 1-16,-3-3 1 16,-3 3-1-16,0 3-1 15,-3 0 3-15,0 0 0 16,-3 0 1-16,-3 0 0 16,0-1 0-16,0 4 2 15,-2-1-3-15,-1 4 0 16,-6 1-3-16,-3 4-3 15,-3-1 2-15,3 3 2 16,0-2 2-16,4 4 1 16,-1 1 2-16,3-3 1 0,3 3-3 15,0 0-3-15,3-1 2 16,0 4 0-16,0-1-1 16,6 0-2-16,-3 1 1 15,3 2 1 1,0-3 1-16,0 3-1 15,0-3-2-15,0 3-2 16,0 0 1-16,0 0-1 16,1 0-2-1,2 0 0-15,0 0-2 16,0 11 1-16,0 2 3 16,2 3-1-16,1 0 1 15,0 0 0-15,0 2-2 16,0-4 5-16,0-4 1 15,-3-2 0-15,0 0 1 16,0-3 0-16,0-5 3 16,-3-2-3-16,0-4-2 15,0-4 0-15,-3-1-1 16,1-2 0-16,-1-3 0 16,-3-2 0-16,3-4 2 15,0 1-1-15,0 5 2 16,0 0-2-16,3 6 2 15,0 2-4-15,0 0 0 0,3 3-1 16,3-1-2-16,3 4 3 16,6-1 2-16,6 6 2 15,5-3 3-15,4 0-3 16,6 0-2-16,-3 2 2 16,-4-2 0-16,-2-2-4 15,-3 2 1-15,-3 0-33 16,-6 0-13-16,-3 0-70 15,0-3-67 1,0-5 57-16</inkml:trace>
  <inkml:trace contextRef="#ctx0" brushRef="#br0" timeOffset="20">22481 7123 132 0,'0'-3'49'0,"0"6"-26"0,0-3-7 0,0 0 16 0,0 0 7 16,0 0 5-16,0 0-8 16,0 0-2-16,0 0-19 15,0 0 4-15,0 0 2 0,3 2-7 16,-3-2-1-16,6 3-5 16,0 0-3-16,0 2 2 15,3 0 0-15,6 0 1 16,2 6 0-16,4 0-2 15,0-1-1-15,0 1-6 16,0 2 1-16,5 3 0 16,-5 2 2-16,0 6 1 15,-3-3 1-15,-3 3 4 16,0-3 3-16,-9 6 0 16,3-1 1-16,-6-2 0 15,-3 0 0-15,-3 0-2 16,-6-3-1-16,3 5-3 0,-3-5 1 15,-6-5-4-15,6 3-2 16,0-9-5-16,0 4-2 16,3-6-13-16,-3 2-3 15,6-7-6-15,-3 5 0 16,3-8-14-16,0 0-3 16,0 0-18-16,3 0-8 15</inkml:trace>
  <inkml:trace contextRef="#ctx0" brushRef="#br0" timeOffset="21">22624 7453 152 0,'0'-2'57'0,"3"2"-30"0,-3 0-7 0,0 0 19 15,0 0-4-15,6 2 0 16,0 1-7-16,0 2-3 15,-3 3-13-15,0 3 1 0,-1 2 3 16,-2 0 1-16,0 6 1 16,-2 2-3-16,2-3 1 15,-3-2-9-15,3-2-4 16,0-4-2-16,0-2-1 0,0-3 0 16,3 1 2-1,2-4 1-15,7-7 3 0,-3 0-8 16,9-3 0-16,0-3 2 15,-3 1 2-15,6 2-3 16,-6 2 1-16,0 1-2 16,2 0 0-16,-5 0-25 15,-3-3-9-15,-6 2-61 16,6-2-25-16,0 0 19 16</inkml:trace>
  <inkml:trace contextRef="#ctx0" brushRef="#br0" timeOffset="22">2511 13684 72 0,'0'0'27'0,"6"3"-14"0,-6-6 0 16,0 3 11-16,0 0 1 16,0 0 0-16,0 0 1 15,0 3 1-15,-6 2-1 16,3 0 1-16,0 1-15 0,0-4 6 0,0 1 5 16,0 0 1-16,-3-1 3 15,0 1-2-15,3-3 2 16,0 0-4-16,3 0 0 15,3 0-6-15,-3-3-2 16,3 1-7-16,3-1-3 16,3-2-5-16,3-1 0 15,0-4 0-15,3-1 0 16,0 3-3-16,3 3 2 16,-1 8-1-16,1-1-2 15,0 4 3-15,-3-1 0 16,-3 6 1-16,-3-4 0 15,-6 4 2-15,-6 2 3 0,-3-2 2 16,0-1 1-16,-6 1-2 16,3-3-1-16,0-3-3 15,3 1-2-15,0-4-2 16,3 1 1-16,0 0-1 16,3-3 0-16,9 2-3 15,9 1 1-15,6 5 2 16,0 2 1-16,0 1-2 15,-1-3 2-15,-2 2-1 16,-3 1 0-16,-6 0 6 16,-6 2 5-16,-6 0 10 15,-6 3 6-15,-9 0-7 16,-9-3 0-16,-2 0-11 16,-1-2-2-16,0-3-3 0,0 0 1 15,3-3-9-15,4-2-3 16,5-3-17-16,0 0-9 15,9-3-23-15,0 0-11 16,15 1-23-16,3-4-9 16,6 1 3-1</inkml:trace>
  <inkml:trace contextRef="#ctx0" brushRef="#br0" timeOffset="23">2859 13727 156 0,'-6'0'57'0,"6"0"-30"0,0-3-10 0,0 3 22 16,0-3-5-16,-3 1 1 15,3-1-7-15,0 0 0 16,0 1-16-16,0-1 2 0,0-2 2 16,3-1-8-16,3-1-2 15,6-7-4-15,-3 4 1 16,6-1-2-16,0 6 2 16,0 2-4-16,3 11-4 15,-3 3 0 1,-6-1 3-16,-4 6 3 15,-5-3 2-15,0 1 1 0,-5-1 0 16,2-3 0 0,-3-2 0-16,3-2 2 15,3-1-8-15,0-5 0 0,3 5 0 16,6-2 1-16,5-3 1 16,1 3 0-16,0 2-3 15,3 5 0-15,0 4 4 16,-3-4 1-16,0 1 8 15,-6-1 4-15,-6 4 8 16,-6-1 4-16,-3 0-6 16,-6 0-1-16,-3 1-7 15,-3-4-2-15,-3-2-9 16,0-3-2-16,3-2-9 16,4 0-2-16,5-3-20 0,0 0-6 15,6-3-25 1,0 0-8-16,6 1-19 15,3-1-44-15,3 0 35 16</inkml:trace>
  <inkml:trace contextRef="#ctx0" brushRef="#br0" timeOffset="24">3211 13668 176 0,'-6'-2'68'0,"3"4"-36"0,0 1-18 16,3-3 22-16,-3 0-3 16,0 0 1-16</inkml:trace>
  <inkml:trace contextRef="#ctx0" brushRef="#br0" timeOffset="25">3187 13663 447 0,'-3'-5'33'0,"3"0"-5"0,6-9-11 15,0 4-10-15,3-1-2 16,6 1-5-16,2 2-1 16,4 0-1-16,3 2 0 15,0 6 0-15,-3 3-2 16,-3 2 3-16,-4 6 0 16,-2 5 1-16,-6 0 0 15,-6 2 2-15,-6 1 3 16,-3 2 0-16,-5-5 0 15,-4 0-3-15,0-3 1 16,3-3-4-16,3-2-2 0,3-2 4 16,3-1 1-1,3 0-5-15,3 3 0 16,9 0 1-16,9 0 1 0,6 3-2 16,0-3 2-16,2-1-1 15,-2 4 0-15,-6-3 6 16,-3 3 5-16,-3-1 6 15,-3 1 5-15,-9-1 1 16,-6 1 2-16,-9 0-11 16,-6-4-4-16,-6 1-14 15,-2-2-4-15,-1-4-22 16,3 1-9-16,3 0-40 16,3-1-18-16,6 4-30 15</inkml:trace>
  <inkml:trace contextRef="#ctx0" brushRef="#br0" timeOffset="26">5357 14639 104 0,'0'-5'38'0,"0"5"-20"0,0 0-1 0,0 0 16 16,0 0 0-16,0 0 1 16,0 0-11-16,0 0-1 15,0 0-13-15,3 5 3 0,0 3 4 16,0 0-2-16,0 6 0 15,3 1-8-15,-3 1-2 16,2-3-2-16,-2 1-2 16,0-4 1-16,0-2 1 15,0 0-6-15,0-3 1 16,0-2-39-16,-3-3-16 16,3 3-20-1</inkml:trace>
  <inkml:trace contextRef="#ctx0" brushRef="#br0" timeOffset="27">5425 14639 180 0,'0'0'68'0,"0"3"-36"0,3 0-37 16,-3-3 10-16,6 2 6 16,-3 4 5-16,3-1 0 15,0 8 1-15,3 3-9 16,0 0-1-16,0-3 0 0,-3 0-3 15,6-2-3-15,0 0-25 16,-4-4-11-16,7 4-59 16</inkml:trace>
  <inkml:trace contextRef="#ctx0" brushRef="#br0" timeOffset="28">5645 14862 140 0,'0'18'55'0,"0"-5"-30"0,0 1-18 0,3-9 15 16,0 6-2-16,0-1 3 15,0 6-11-15,0-5-4 16,-3-1-5-16,0-10-3 0,0 0 1 16,0 0 1-16,0 0 3 15,0 0 0-15,-3-10 4 16,0-1-1 0,0-2 1-16,0 0 1 15,0-1-3-15,3 1-2 16,0 0 0-16,3 0-1 0,0 2 0 15,3 0 0-15,0 1-2 16,3 2 1-16,6 3-2 16,-3-1-1-1,3 4-2-15,0 2-1 0,0 0-5 16,-3 2 0-16,-1 1-29 16,1 0-11-16,0-1-46 15</inkml:trace>
  <inkml:trace contextRef="#ctx0" brushRef="#br0" timeOffset="29">5845 14840 192 0,'-3'3'71'0,"3"-3"-38"0,3 5-39 0,-3-5 14 16,3 6 6-16,3-1 6 15,0-2-4-15,3-1-1 16,0 1-9-16,0-3 0 0,-1 0 1 15,1-3-3-15,0 1-3 16,0-4 0-16,-3 1-1 16,0 0 2-16,0-1 1 15,-3 1-1-15,-3 0-2 16,0 0 1-16,-3-1-1 16,0 1 0-16,-3 0 0 15,-3 2-7-15,0 0 0 16,-3 3 1-16,-2 3 3 15,2 2 0-15,-3 6 1 16,3 0 2-16,0 2 0 16,3 0 0-16,0 3 0 0,3 5 0 15,3 3 0-15,6-3 2 16,3-2 1-16,6-4-4 16,3-1 1-16,3-4 2 15,3-2 1-15,2-3-8 16,4-5-4-16,0-7-28 15,-3-1-14-15,-3 0-37 16</inkml:trace>
  <inkml:trace contextRef="#ctx0" brushRef="#br0" timeOffset="30">6071 14655 140 0,'-3'-2'52'0,"3"4"-28"0,3 1-22 0,-3-3 12 16,0 8 10-16,3 5 10 16,0 6-7-16,3 4-1 15,0 4-15-15,0 2-2 0,-3 0 1 16,0 3-6-16,3-6-2 15,0 3-1-15,-3-2-1 16,0-9-40-16,-3-2-18 0,0-3-34 31</inkml:trace>
  <inkml:trace contextRef="#ctx0" brushRef="#br0" timeOffset="31">6015 14796 244 0,'0'-3'90'0,"5"3"-48"0,4-3-47 15,-3 3 17-15,3 0-7 16,3 0 0-16,0 0-6 16,3 0 1-16,0 0 0 0,6 0-38 0,3 0-16 15,-4 0-44 1</inkml:trace>
  <inkml:trace contextRef="#ctx0" brushRef="#br0" timeOffset="32">6238 14798 192 0,'-3'5'71'0,"3"1"-38"0,0 7-30 0,0-5 15 16,0 2 0-16,3 4 1 15,0-1-10-15,3 0-3 16,0-2-4-16,3-1-2 0,-1 4 3 0,1-9-2 16,0-2-1-16,0-1-4 15,-3-4 0 1,0-1-9-16,0-2-2 0,0-6 1 16,0-2 3-16,-3-3 5 15,0 0 1-15,-3 3 5 16,0 2 2-16,0 3 6 15,0 3 3-15,0 2-2 16,0 3 2-16,3 6 0 16,3 4 3-16,0 1-3 15,0 2 1-15,0-2-7 16,3-1-1-16,-3 1-2 16,0-3-2-16,0-3-17 15,0 0-6-15,-1-5-40 0,4 0-14 16,0 0-4-1</inkml:trace>
  <inkml:trace contextRef="#ctx0" brushRef="#br0" timeOffset="33">6449 14811 196 0,'-3'0'74'0,"6"3"-40"0,0 2-42 0,-3-2 12 15,0 2 16-15,3 3 8 16,0 3 2-16,-3-1 0 15,6 4-17-15,0-4-8 0,0 1-1 16,-3-3-3-16,0 0-1 16,0-3 1-16,-3 0 1 15,0-5 1 1,0-2-1-16,-6-1 1 0,3-5-2 16,0 0-1-16,0-3 1 15,3-2-1-15,3 0 0 16,3 0 2-16,0 0-3 15,0 2 0-15,0 3-8 16,3 3-2-16,0-1-23 16,0 4-8-16,-1-1-38 15,1 1-42 1,0-1 38-16</inkml:trace>
  <inkml:trace contextRef="#ctx0" brushRef="#br0" timeOffset="34">6592 14806 204 0,'0'8'77'0,"3"0"-42"0,-3 5-32 0,3-5 17 16,0 0-6-16,-3 0 0 16,3 3-8-16,-3-3-4 15,0-1-1-15,0-1 1 16,0-1 3-16,0-5-2 0,-3 0 0 16,3-3 1-16,-3-2 0 15,3-3-5-15,0-2-1 16,0-4-2-16,3 1 3 15,3 0-2-15,0 2-1 16,6 3 0-16,3 3 3 16,-1 5 0-16,1 3 1 15,0 2 8-15,0 3 7 16,0 0-1-16,-3 0 0 0,0 2-8 16,-3-2-4-16,-3 0-1 15,0 0-1-15,-3-2-22 16,0-4-8-16,-3-2-53 15,6 3-55 1,0-3 44-16</inkml:trace>
  <inkml:trace contextRef="#ctx0" brushRef="#br0" timeOffset="35">6937 14772 216 0,'3'-3'82'0,"-3"6"-44"0,-3-3-29 0,3 0 41 16,-6 2 0 0,-6 6-16-1,3 0-19-15,1 0-12 0,2 3-6 16,3-1 2-16,6 4 2 16,6-1 0-16,2 0 2 15,1 3 0-15,0-3 1 16,0 6 0-16,-3 2 0 15,-3-5 2-15,-9-3 1 16,-3 0 1-16,-9-2 2 16,0-3-7-16,-6-3-2 15,-2-8-17-15,-4 1-4 16,0-1-19-16,3-2-5 16,6 2-23-16,7-8-72 15</inkml:trace>
  <inkml:trace contextRef="#ctx0" brushRef="#br0" timeOffset="36">7113 14579 176 0,'-3'2'66'0,"3"3"-36"0,0 1-24 0,0-1 17 16,0 6 1-16,-6-1 3 16,3 1-12-16,-3-1-4 15,3 1-7-15,-3 0-5 0,3 2-2 16,0-8-12-16,3 0-5 15,-3-2-51 1,3-3-52-16,0 0 38 16</inkml:trace>
  <inkml:trace contextRef="#ctx0" brushRef="#br0" timeOffset="37">7199 14581 192 0,'-3'5'74'0,"3"3"-40"0,-3 3-35 0,3-3 12 0,-3 3 8 16,0 2 5-16,-3 5-10 16,3 3-3-16,0-2-7 15,0-3-7-15,0 0-1 0,3-3-99 16</inkml:trace>
  <inkml:trace contextRef="#ctx0" brushRef="#br0" timeOffset="38">7583 14793 144 0,'-15'-5'55'0,"12"5"-30"0,0-3-14 0,3 3 22 15,-12 3-12 1,-2 2-9-16,-1 3-5 15,-3 2-4-15,0 4-3 0,3 4 1 16,0 3-1-16,3 8 0 16,6 1 2-16,6-4 3 15,6-2 0-15,3-6 2 16,3-2-2-16,3-11 0 16,3-2-3-16,6-13-2 15,-4-12-4-15,-2-1-2 16,-3-4-2-16,-3-2 0 0,-3 0 2 15,-6-11 4-15,-3 1-1 16,-6 4 1-16,-6 1 2 16,0 2 0-16,0 3 6 15,3 10 6-15,1 6-4 16,2 5 0-16,3 8-4 16,0 8-3-16,6 5 4 15,6 9 1-15,2 1 2 16,4 4 2-16,0-1-3 15,0 3 1-15,0-2-5 0,0-3-2 16,0-3-3 0,-3-3 1-16,0 3-43 0,-1-5-18 15,1-2-33 1</inkml:trace>
  <inkml:trace contextRef="#ctx0" brushRef="#br0" timeOffset="39">7800 14806 212 0,'-17'-8'82'0,"14"8"-44"0,-3 0-38 0,3 0 18 16,-3 3-6-16,-3-1 3 0,0 4-8 16,0 2-2-16,0 2-3 15,3 3-2-15,0 1 3 16,6-1 2-16,3 0 2 0,3-2-6 15,3-3-2-15,3-3 0 16,-3-2 0-16,9-3-2 16,0-3 2-16,-7-5 1 15,-2 0 0-15,0-2 0 16,-9-4 2-16,0 4-3 16,0-1 0-16,0 1 3 15,-3 2 1-15,3 2-1 16,0 6-2-16,0 6-4 15,0 7-2-15,9 3 5 16,-3 2 2-16,3 3 1 0,0 3-2 16,3-3-2-1,-3-5 1-15,3-10-19 0,-3-4-7 16,0-2-32 0,0-8-59-16,-3-2 21 15</inkml:trace>
  <inkml:trace contextRef="#ctx0" brushRef="#br0" timeOffset="40">7893 14616 208 0,'-6'-6'79'0,"15"4"-42"0,-12 12-43 0,9-2 12 0,-3 5 0 16,0 11 4-16,0 5-1 15,3 3 0-15,-3 2-5 16,2 1-5-16,1-3 0 0,0 7 3 15,-3-7 1-15,0-3-17 16,-3-8-7-16,3-2-76 16</inkml:trace>
  <inkml:trace contextRef="#ctx0" brushRef="#br0" timeOffset="41">7771 14766 248 0,'-6'-2'93'0,"9"2"-50"0,0-3-41 0,-3 3 17 16,6 0 1-16,9-8 4 16,-1 3-10-16,7-6-5 15,0 3-6-15,6 0-3 0,0 0 1 16,5 1-26-16,-2 1-10 15,0 1-40-15,-3 2-17 16,-3 3 0 0</inkml:trace>
  <inkml:trace contextRef="#ctx0" brushRef="#br0" timeOffset="42">8175 14756 180 0,'-5'-5'68'0,"2"5"-36"0,-6 0-24 16,3 0 16-16,0 2-8 16,-3 1 1-16,-3 2-10 15,0 3-2-15,0 5-3 16,0 3-4-16,0 3 1 0,6-1 5 16,3-2 5-16,3-3-5 15,3-2 0-15,3-3 2 16,3-3 1-16,3-5 1 15,0-5 2-15,0-3-12 16,-3-3-3-16,0 1 0 16,0-4 2-16,-3 4 2 0,-3-3 3 15,-3 2-1-15,0 3-1 16,0 3 5-16,0 0 1 16,0 5-2-16,6 5-3 15,0 3 4-15,2 2 1 16,4 4-2-16,0-1-3 15,3 0 0-15,3-2-1 16,0-1-22-16,0-4-8 16,0-1-82-1</inkml:trace>
  <inkml:trace contextRef="#ctx0" brushRef="#br0" timeOffset="43">8527 14743 160 0,'-3'15'63'0,"6"-12"-34"0,0 0-25 16,0-1 13-16,0 4 7 16,0 2 7-16,0 2-5 0,-3 3-1 15,3 1-14 1,-3-1-7-16,3-3-2 0,-3 1-2 16,0-3 2-16,0-3-3 15,0-5 0-15,0 0-17 0,3 0-8 16,-3-5-11-16,3 0-4 15,-1-3-3 1,-2-3-41-16,0 1 4 16</inkml:trace>
  <inkml:trace contextRef="#ctx0" brushRef="#br0" timeOffset="44">8601 14698 168 0,'3'18'63'0,"3"-15"-34"0,0 13-19 0,-3-8 20 0,3 0-3 16,0 2 4-16,-3 1-13 15,0-1-5-15,0 1-8 16,-3-1 3-16,0-2 4 0,3-2-4 16,0-1-2-16,-3-5-3 15,0 0 0-15,3-3-4 16,0-2 0-16,0-3-12 16,3 0-5-16,0-8 5 15,3 6 3-15,5-1 6 16,-2 3 2-16,6 13 10 15,-3 3 5 1,0 3 2-16,-3 2 6 16,-3 0 1-16,0 1-9 15,-3-1-5-15,-3 0-5 16,-3-2 0-16,0-3-29 0,-3-3-11 16,3-2-42-16,-3-1-15 15,-3-2 4 1</inkml:trace>
  <inkml:trace contextRef="#ctx0" brushRef="#br0" timeOffset="45">8509 14592 272 0,'3'-6'101'0,"3"4"-54"0,6-3-66 0,-3 5 11 0,3 0-104 15,2-3-42 1</inkml:trace>
  <inkml:trace contextRef="#ctx0" brushRef="#br0" timeOffset="46">9110 14639 168 0,'-12'-2'66'0,"9"2"-36"0,0 0-9 16,3 0 25-16,0 0-11 15,0-3 0-15,3 0-11 16,3-2-5-16,6 0-11 16,3 2-5-16,3 1-2 0,3 2-4 15,-3 5 2-15,-1 5 1 16,-2 9 0-16,-6 5-3 0,-3 2 2 15,-9 1 3-15,-6 2 3 16,-6-3-4-16,1 1-1 16,-4-3 0-16,0-3 2 15,3-5 1-15,6-3 3 16,3-3 3-16,3 1 2 16,6 2-1-16,3-10-1 15,12 7-3-15,3-10 1 16,5 0-4-16,1 0-2 15,0 0-11-15,3-2-4 16,0-1-42-16,-4 1-15 0,-2 2-50 31</inkml:trace>
  <inkml:trace contextRef="#ctx0" brushRef="#br0" timeOffset="47">9515 14798 180 0,'-3'-8'68'0,"6"6"-36"0,-3 2-33 15,0 0 15-15,0 0 7 16,0 2 9-16,0 4-2 16,0 4 0-16,0 3-15 0,0 1-3 0,3 1 0 15,0-1-6 1,3-1 0-16,0-3-2 0,3-2 1 15,0-2-4-15,0-4 0 16,0-2-10-16,2-2-3 16,1-4-2-16,-3 1 2 15,-3 0 6-15,0 0 4 16,-3 2 1-16,-6 3 4 16,3 5 1-1,3 3-3-15,3 0 1 16,6 5 2-16,0-5 3 15,3-2 4-15,0 1 5 16,0-7-6-16,-1-2-2 0,1-1 1 16,-3-2 0-1,-3-6-1-15,0 1-1 0,-3-4-3 16,-3 1 1 0,-6-3-2-16,-3 3-1 0,-3 0-2 15,0 0 1-15,0 2-8 16,0 3-4-16,0 3-13 15,6 2-6-15,3 1-30 16,0 2-10-16,6 0-11 16</inkml:trace>
  <inkml:trace contextRef="#ctx0" brushRef="#br0" timeOffset="48">9917 14769 208 0,'-9'0'79'0,"6"0"-42"0,-3 5-41 0,3-2 15 16,-6 2-2-16,-6 3 2 15,3 5 1-15,0 1 2 16,3 2-7-16,3-1-4 0,6-1 0 16,3-1 0-16,6-5 1 15,3-3-2-15,-3 0-2 16,3-2-15-16,0-6-5 15,0-2-10-15,-3 0-2 16,0-3 7-16,-3 0 2 16,0-3 11-16,-6 1 5 15,0-1 5-15,0 3 1 16,-3 0-2-16,3 0 2 16,0 3 3-16,0 0 1 0,3 2 12 15,3 3 7-15,0 0 0 16,3 5 1-16,2 3-3 15,4 0-1-15,0 3-4 16,0-1 1-16,-3 1-9 16,3-3-4-16,-3-3-2 15,-3 1-1-15,6-6-42 16,-7 0-41 0,1-3-45-1,0-2 44-15</inkml:trace>
  <inkml:trace contextRef="#ctx0" brushRef="#br0" timeOffset="49">10131 14780 188 0,'0'2'71'0,"3"4"-38"0,3 4-34 0,-3-5 15 16,6 3-4-16,-3 0 2 16,0 0-4-16,3 0-3 15,0 0-2-15,0 0-5 0,0-3 1 16,-3-2-32-16,2-3-13 15,1 0-10 1,0-3-32-16,0-2 22 16</inkml:trace>
  <inkml:trace contextRef="#ctx0" brushRef="#br0" timeOffset="50">10304 14745 156 0,'-6'13'57'0,"6"-7"-30"0,-3 4-23 16,3-2 13-16,-6 3 12 15,0 2 6-15,0 3-3 16,-3 2-2-16,0 6-16 16,0 5-11-16,0-2-5 0,-3-3 3 15,3-3 1-15,0 0-18 16,1-5-7-16,2-6-39 16,0 4-17-16</inkml:trace>
  <inkml:trace contextRef="#ctx0" brushRef="#br0" timeOffset="51">10518 14721 236 0,'9'-2'88'0,"-21"2"-48"0,6 0-34 0,3 0 20 0,-6 2-3 16,0 6 1-1,-3 0-11-15,0 0-3 0,1 0-6 16,2 0-5-16,3 0-2 0,6 3-1 16,3 2 3-16,6 0 0 15,0 3 1-15,2 0 2 16,-2 0 1-16,0 0 7 15,-3-3 6-15,-9 5 9 16,-3-2-8 0,-6-5-5-16,-2-9-7 15,-1-2-4-15,0 0-18 16,0-2-6-16,3-1-33 16,3 1-14-16,3-1-54 15</inkml:trace>
  <inkml:trace contextRef="#ctx0" brushRef="#br0" timeOffset="52">10670 14899 220 0,'3'5'82'0,"0"-2"-44"0,-6 2-44 0,3-5 12 15,-3 3-6-15,0-3-16 16,0 0-6-1,-3-3-66-15,0-2-30 16</inkml:trace>
  <inkml:trace contextRef="#ctx0" brushRef="#br0" timeOffset="53">10664 14433 232 0,'3'8'88'0,"-3"8"-48"0,3 31-27 16,-3-25 22-16,0 1-7 15,0-1-2-15,-3 1-14 16,0 1-8-16,0 0-2 16,0-5-31-16,3-6-13 0,0 0-82 15</inkml:trace>
  <inkml:trace contextRef="#ctx0" brushRef="#br0" timeOffset="54">11003 14761 176 0,'0'3'68'0,"12"-3"-36"0,-3 5-24 0,-6 0 16 16,3 1 5-16,3 2 5 16,3 2-5-16,6 1-3 0,8-1-14 15,7-2-1-15,3-2 0 16,6-4 0-16,-1-2 1 16,4-2 0-16,0-6 2 0,-1 0-3 15,-5-3-1-15,-3-5-4 16,-1-8 1-16,1-2-2 15,0-3 2-15,-6 0-2 16,-4-14 0-16,-5 1-6 16,-3 5 1-16,-3 3 2 15,-6 2 3-15,0 5 4 16,-6 6 5-16,0 3-6 16,-3 2-2-16,0 5-3 15,0 1 0-15,0 2-4 16,0 2 0-16,0 1 1 15,0 3 0-15,3-1-3 16,-3 0 2-16,0 1 1 0,0-1 2 16,0 3-3-1,0 0 0-15,0 0 3 0,0 0 1 16,0 0-4-16,0 0 1 16,0 0 0-16,-3 0 2 15,-6 0-10 1,-6 0 5-16,-3 5 0 15,0 1 0-15,0 1 2 16,3 1-4-16,1 0 1 16,2-2 4-16,3-1 2 15,3 0 0-15,0-2 1 16,3-3-4-16,0 0 0 0,3-3 3 16,3-2 1-16,3-3-1 15,3-5 1-15,0 0-4 16,6-1 0-16,-4 1 1 15,7 0 2-15,0 2-3 16,-3 3 0-16,0 8-1 16,0 3-2-16,3 5 5 15,3 5 1-15,-4 6 6 16,1 2 3-16,-3-3-6 16,-3-2-1-16,0-3-9 15,-3-2-2-15,0-6-62 16,0-2-27-16,6-6-52 15</inkml:trace>
  <inkml:trace contextRef="#ctx0" brushRef="#br0" timeOffset="55">5247 14819 92 0,'0'-2'35'0,"3"2"-18"0,-3-3-7 15,0 3 14-15,0 0 0 16,0 0 3-16,0 0-2 16,0 0 2-16,0 0-4 15,0 0 0-15,0 0-12 16,0 0-2-16,0 0-2 0,0 0 3 16,-3 0 4-16,0 0-6 15,0 0-2-15,0 0-1 0,-3 0 1 16,0 0 1-16,-3 0 3 15,0 0-5-15,-3 3-1 16,-3-3 2-16,-3 0 1 16,-3 0-1-16,1 2-1 15,-1-2-1-15,-3 3 0 16,-3-3 2-16,-3 0 3 16,1 0 0-16,-4 0 2 15,-6-3 0-15,3 1 1 16,1-4-2-16,-1-2 1 15,-3 1-4-15,1-4 1 16,-4-2-5-16,-9-6 0 16,4-2-1-16,-7 2 1 0,1 1 2 15,-4-3 2-15,3-6-6 16,1-4 0-16,2-1-1 16,4 3 2-16,2 0-1 15,3 0-1-15,4-1-6 16,5 4-4-16,0 2 10 15,3 3 4-15,4 5-1 16,5 0-2-16,0 6 0 16,3-1-1-16,3 3-5 15,6 3-1-15,0 2 0 16,6 3 4-16,0 5-1 16,3 6 1-16,6 5 0 15,3 2 0-15,3 4-3 16,-3-4 1-16,0-2 2 15,0 3 1-15,0-4-4 16,-3-1-1-16,0-4 0 0,-3-2 2 16,0-3 2-16,-3-10 3 15,0-3 2 1,-6-5-1-16,-3-3-2 16,-3-2 1-16,0-4 1 15,0 1-3-15,0 3 0 16,3 2 1-16,3 3 0 15,0 2-3-15,3 3 2 16,3 0-4-16,9 3 1 16,6 2 0-16,6 1 2 0,9 2 1 15,5 0 3-15,1 2-3 16,3-2 0-16,-3 3-23 16,-1 0-10-16,-2 2-97 31</inkml:trace>
  <inkml:trace contextRef="#ctx0" brushRef="#br0" timeOffset="56">13057 15772 32 0,'0'2'13'0,"3"1"-6"0,0 0-11 16,-3-3 2-16,3 0 14 16,3 0 8-16,0 0 4 15,0 0 1-15,3-3-6 16,-3 0-1-16,0 1 5 16,0-1 5-16,0 1 7 15,-3-1 3-15,0 0-9 16,-3-5-3-16,0 6-15 15,0-4 2-15,-3 1 3 0,0-3-8 16,0 3-2-16,-3-3 2 16,0 3 5-16,0-1-5 15,0 1-2-15,0 0-1 0,-6-1 1 16,-6 4-3 0,0-1 0-16,0 3 1 15,1 0-2 1,-1 0-2-16,0 0-2 0,0 3-1 15,3-1 2-15,0 1 2 16,-3 0 2-16,-3 2 1 16,4 0-2-16,2 1-2 15,0 2-2-15,0 2 1 16,0 3 1-16,-3 1 0 16,0-1 2-16,0 5 1 0,1 4-4 15,-1 1 1 1,0-2-2-16,3 1 0 0,0-4 2 15,3 1 0-15,0-3 0 16,3-1 0-16,-2 7 0 16,2 4 2-16,0-5-3 15,6-2 0-15,3 5 1 16,0-3 0-16,3 3-3 16,3-1 2-16,0-4 1 15,2 5 2-15,4-3-1 16,3-3 2-16,3-2-4 15,3 3 0-15,0 2 3 16,3 0 1-16,2-5-1 16,1 8-2-16,-3-8 1 0,0 5-1 15,0-5 0-15,-4-3 2 16,-2 3-3-16,0-3 0 16,0 3 1-16,6-8 2 15,0 5-1-15,-1-5 2 16,1 0-2-16,3-3 2 15,0 1-2-15,3-9 2 16,-4 3 0-16,4 0 1 16,3-3-2-16,-3 1 1 15,-4-1 2-15,1-2 4 16,0-1-2-16,-3-4-2 16,-3 2 2-16,3-11 0 15,2 6-3-15,-2-16-3 16,-3 0 2-16,0 2 0 15,-3-4-1-15,-3-4 1 0,-4 1-2 16,-2 0 2-16,-3-6-2 16,-6 3-1-16,-3 0 5 15,0 0 4-15,-9-8-3 16,-5-3 2-16,-1 8-3 16,-3 3 2-16,-3 3-4 15,0 2 0-15,-2 6-1 16,-4 5-2-16,0 2-6 15,-3 11-4-15,6 0-19 16,4 3-6-16,5 2-48 16,9 3-90-1</inkml:trace>
  <inkml:trace contextRef="#ctx0" brushRef="#br0" timeOffset="57">14078 15790 164 0,'6'-8'63'0,"-3"6"-34"0,0-4-16 0,-3 4 17 0,0-1-4 16,0-2 2-16,0 0-5 15,-3-1-2-15,0-2-11 16,-6 0-2-16,0-2 2 0,-3 7-2 16,0-2 1-16,-3 0-3 15,1-1-1-15,-4 4-3 16,-3-1 1-16,0 3-2 16,3 0 2-16,-3 3-2 15,3-1-1-15,1 4 1 16,-1-1-1-16,0 0 0 15,3 3 0-15,-6 0 0 16,0 0 0-16,3 3 0 16,4-1 0-16,-1 1-3 15,0-1 2-15,0 6 1 16,0-3 2-16,0 3-1 16,0 0-1-16,3-3 3 0,0 3 0 15,1-2-1-15,-1 1 1 16,0 4-4-16,0-1 0 15,0 4-1-15,0 4 0 16,3-2 2-16,0 0 0 16,0 0 0-16,3-1 2 15,3 1-1-15,0 0-1 16,3-3 1-16,3 3 1 16,3-3 1-16,3 3 3 15,6 2-5-15,3-2-1 16,3 0 0-16,0-3 2 15,2-2-3-15,4 4-2 0,0-4 4 16,0-3 1-16,3-3 2 16,-1-2 0-16,4-3-2 15,0 0 1-15,0-3-2 16,-1-2 2-16,4-3-2 16,0 0 2-16,-1 0 0 15,1-3 1-15,6-2 0 16,-6-9 0-16,-4 9-2 15,1-6-2-15,-3-4 1 16,-3-4 1-16,-1-7 3 16,-5-1 4-16,-3-7-2 15,-6 2 1-15,-6-8-5 0,-6 1 0 16,-3-6-1-16,0 0 1 16,-6 5 2-16,0-8 4 15,-3 3 2 1,-3 11 1-16,0 2-6 0,-5 3-4 15,-1 5-1-15,0 6-1 16,0 2-7-16,-3 5 0 16,3 1-30-16,1 2-11 15,5 3-52-15,3-1-24 16,0-2 13 0</inkml:trace>
  <inkml:trace contextRef="#ctx0" brushRef="#br0" timeOffset="58">15665 15751 232 0,'0'-11'88'0,"3"11"-48"0,-1 0-49 0,-2 0 14 0,0 0-1 16,3 5 2-16,3 1 9 15,0 2 4-15,0 2-9 16,0 6-6-16,6 8 0 0,0 0-3 16,0-6-1-16,0 6 1 15,-3-5-1-15,0-4 0 16,-3 4 2-16,0-6 1 15,-3-5 1-15,0 5 0 16,-9-5 2-16,-6 3 1 16,-3-6 3-16,0 0-1 15,-3-2 0-15,0 0-5 16,-3-3-3-16,4 0-5 16,-1 0-2-16,6 0-22 15,3 2-8-15,3 4-46 16,3-6-59-16,3-3 37 15</inkml:trace>
  <inkml:trace contextRef="#ctx0" brushRef="#br0" timeOffset="59">13224 15703 108 0,'-3'0'41'0,"3"0"-22"0,0 0-14 0,0 0 11 16,0 0 2-16,0 0 1 15,0 0 1-15,0 0 0 16,0 0-7-16,0 0 0 16,0 0-8-16,0 0 4 0,0 0 1 15,0 0 3-15,0 0 3 16,0 0-7-16,0 0-1 16,0-3 5-16,0 1 1 15,0-1-3-15,0 0 1 16,3 1-3-16,-3-3 0 15,3-1-3-15,0 1 1 16,-3 0-2-16,3-1 0 16,3-2-1-16,0 0 0 15,0-5 0-15,2 3 0 0,1-4-2 16,0 1-2 0,-3 0 1 30,6 0-1-46,-3 0 2 0,-3-1 1 0,3 1 1 0,0-5 0 0,0 2 0 16,0-3 0-16,0-2-5 0,3 2 1 16,-3 1 0-16,-1 2 0 0,1 0 0 15,0 3 2-15,0 0-1 16,3-1 2-16,0 1-4 16,3 5 0-16,-3-2-1 15,0-1 0-15,0 1 4 16,0-1 3-16,-1 0-4 15,1 1-3-15,0 2 3 16,0 0 1-16,0 0 0 16,0 0-2-16,3-3 1 15,0 1 1-15,3-3-3 0,-3-1 0 16,5 4 1-16,4 2 0 16,0 0 0-16,0-3 2 15,0 1-1-15,-1 2-1 16,1 0 1-16,3 0-1 15,3 0 0-15,-3 0 2 16,-1 0-1-16,1 0 2 16,0 0-2-16,0 0-1 15,0 3 1-15,-1-3-1 16,1 3 0-16,9 0 2 0,-3 2-3 16,-1 0 0-16,-2 3 1 15,0-2 2-15,-3-1-1 16,2 3-1-16,1 0 1 15,-3 0 1-15,-3 3-1 16,0-1 2-16,-1 1-4 16,1 2 0-16,3 1 1 15,0-1 0-15,-3 3 0 16,2 0 2-16,1 0-3 16,0 2 0-16,0-2 1 15,0 3 0-15,-1-1 2 16,-2 1 1-16,6-1-4 15,0 4 1-15,-4-1-2 16,1-2 0-16,0-1 4 0,0 1 1 16,3-1-4-16,-7 1 1 15,1-1 0-15,0 4 0 16,-3-1 0-16,0 5 0 16,0 1 0-16,2-1 2 15,-2 1-3-15,-3 2-2 16,3 3 2-16,-3-3 0 15,0 0 3-15,-1 3 1 16,1 0-1-16,-3 0-2 16,0-3-2-16,0 5 1 15,0-4 1-15,0-1 0 16,0 0-3-16,0-3 2 0,-4 4 3 16,1-1 1-16,0 3-4 15,3-1 1-15,0 1-2 16,0-3 0-16,0 6 2 15,0 2 2-15,0-3-1 16,-1-2 2-16,1-5-2 16,-3-3 2-16,0-3-2 15,0-3 2-15,0-4-2 16,-3 4 2-16,3-7-4 16,-6 2-2-16,-3 0-18 15,-3-2-9-15,0 5-13 16,-3-3-6-16,-3 3-15 15,0 3-5-15,0-3-20 16</inkml:trace>
  <inkml:trace contextRef="#ctx0" brushRef="#br0" timeOffset="60">15471 15931 156 0,'-6'-16'57'0,"9"10"-30"0,0-17-32 0,0 15 10 16,0-6-8-16,0 1 0 16,0 5 15-16,0 0 8 15,0-2-9-15,0 7 5 0,0 0 4 16,0 1-9-16,-3-3-3 0,3 5 1 16,-3 0 2-16,0 0-4 15,6 18 7 1,3 1-1-16,0 2-5 15,3 0-2 1,-4-3-6-16,1 6 0 16,3-3 4-16,0-5 2 0,-3 5-7 15,0-5-1-15,0-2 2 16,-3-4 4-16,-3-2 3 16,-3-3 3-16,-3-5 1 15,-6-2 1-15,-6-6 0 16,-3 2 2-16,-6-1-3 15,1 1 1-15,-4-2-5 16,3 3 1-16,0 0-7 0,3 2-1 16,4 0-9-16,2 1-4 15,3-1-22-15,3 0-8 16,3 1-43 0,6-1-57-16,6-5 36 15</inkml:trace>
  <inkml:trace contextRef="#ctx0" brushRef="#br0" timeOffset="61">14126 16581 148 0,'-9'-13'55'0,"9"8"-30"0,-3 0-12 16,3 5 17-16,0-3-6 15,0 3-2-15,3 0-8 0,0-5-4 16,-3 5-5-16,6 0-4 0,0 5 2 16,3 0 0-16,2 3 1 15,4 3 0-15,3 5 0 16,6 5-5-16,3 3 1 15,3 2 0-15,-1 6 2 16,1 0-1-16,6 2-1 16,5 3 3-16,4-3 2 15,0-2 2-15,2 0 3 16,4-3-1-16,3 3 0 16,-1 0-3-16,10-1 1 15,5-2-2-15,1 1 2 16,-1-7 0-16,0 6 1 15,-5-7 0-15,2-1 0 0,7-8-2 16,-1-2 1 0,-2-3-2-16,2-3 0 0,1-5-3 15,2-5-2-15,9 2 1 16,-5-2-1-16,2-1 0 16,-2 1 2-16,-4-3-1 15,0 0-1-15,4-2 1 16,-7-4 1-16,1 6-1 15,-7-2 2-15,-5-3 2 16,-4-3 2-16,-5-3-1 16,-4 1 1-16,1 2-4 15,0-3 0-15,-4-5-1 16,-2-2-2-16,-6-3 1 0,0-8 1 16,-4 2 1-16,-2-2 1 15,-3-2-2-15,-6 7-2 16,-4-2 1-16,1 2 1 15,-3 3 1-15,-3 0 1 16,-3 7-2-16,0 4 1 16,-3 2-2-16,0 0-1 15,0 3 1-15,0 5-1 16,-3 0-3-16,0 3 2 16,-3-1-1-16,3 4 0 0,0-1 0 15,0 1 0 1,-3-4 2-16,0 6 2 0,0 0-3 15,0 0 0-15,0 0 1 16,-3 0 0-16,-3 0-3 16,-3 6 2-16,-3-4 3 15,-6 1 1-15,0-1-1 16,0 6-2-16,0-2-2 16,4-1 1-16,-1 0 1 15,3-2 0-15,3 5 0 16,0-5 0-16,3-1-3 15,3-2 2-15,3 0-1 16,3-2 0-16,3-4 0 16,9-2-2-16,0-2 0 15,3 4 0-15,5-4 3 16,1-1 0-16,-3-2-2 16,0 8 2-16,-3-3-1 0,-3 2 0 15,-3 6 0-15,-1 6 0 16,-2 7 0-16,-3 0 0 15,0 11 2-15,-3 0 0 16,3 0-3-16,0-3 2 16,0-3-8-16,3-4-2 15,0-4-91 1,9-7-77-16,0-3 59 16</inkml:trace>
  <inkml:trace contextRef="#ctx0" brushRef="#br0" timeOffset="62">13623 17470 28 0,'0'0'11'0,"3"0"-6"0,0 0-8 0,-3 0 2 0,0 0-1 16,3 0-2-16,2 0 5 15,1 0 3-15,-3 0 21 16,3-2 10-16,0-3-4 15,0 5-3-15,-3-6 1 16,0 6 4-16,0-2-1 16,0-4 3-16,-3 6-2 15,0-5 0-15,-3 5-18 16,-3 0-5-16,-6 0 1 0,0 5-3 16,-2 1 3-16,-1-4-6 0,3 9-3 15,3-3-4-15,3 0 1 16,6-3-4-16,9 8-1 15,9-2 3-15,3-1 3 16,8 6 1-16,1 0 2 16,-3-3 0-16,-3 1 1 15,-4-1 2-15,-5 3 1 16,-6-3 8-16,-9 0 2 16,-6-5-4-16,-9 5 0 15,-2-5-6-15,-7-2-2 16,-3-6-5-16,0 0 0 15,3 0-2-15,4-6 0 16,5 6-18-16,3-8-7 16,6 0-32-16,6-2-13 15,9 2-33-15</inkml:trace>
  <inkml:trace contextRef="#ctx0" brushRef="#br0" timeOffset="63">13986 17314 220 0,'-6'-2'82'0,"6"4"-44"0,0 4-49 16,0 4 11-16,0 6 10 16,0 11 7-16,0-4 6 15,3 6 1-15,0 3-13 16,0 0-7-16,3 8-2 0,0-3 0 15,3-6 1-15,-1-1-28 0,-2-4-10 16,0-7-56 0,0 2-43-16,-3-8 52 15</inkml:trace>
  <inkml:trace contextRef="#ctx0" brushRef="#br0" timeOffset="64">13861 17521 260 0,'-12'-14'99'0,"15"9"-54"0,3 5-53 0,-3-2 16 0,3-1 0 15,3-5 5-15,8 5-9 16,4-7-1-16,3 4-3 16,3 4-5-16,3-3-1 0,-1 5-35 15,-2 5-15-15,0-3-48 16</inkml:trace>
  <inkml:trace contextRef="#ctx0" brushRef="#br0" timeOffset="65">14173 17534 184 0,'-15'8'71'0,"12"-3"-38"0,0 8-25 16,3-5 18-16,0 3-4 16,0 5 1-16,0 2-3 15,3 1-3-15,6 2-9 16,3-8-1-16,3 0 3 0,3-7-4 0,0-6 2 15,0 0-3-15,-3-13 2 16,-1-1-4-16,-2 1-2 16,-6 0 0-16,-3-6 1 15,-6 3-1-15,-3 1-1 16,-3-1-2-16,1 2 1 16,-7 4-4-16,-3 7-1 15,3-2-13-15,0 10-5 16,3-2-23-16,3 2-7 15,9 3-34 1</inkml:trace>
  <inkml:trace contextRef="#ctx0" brushRef="#br0" timeOffset="66">14331 17595 180 0,'6'10'68'0,"0"-4"-36"0,0 10-31 15,3-6 14-15,-3-2-2 16,0 0 14-1,0 5-4-15,-3-7-12 16,0 1 5-16,-3-7 1 0,0 0-5 16,-3-2-2-16,0-3-5 15,0-9-2-15,0 6-1 16,6-5 1-16,-6-3-2 16,9-5 2-16,3 5-4 15,0-2-2-15,-1-1 2 16,1 6 0-16,3 5 1 15,0 3 0-15,0-1-5 16,0 6 1-16,0 8-7 0,0-2-1 16,3-1 0-16,-3 0 0 15,0 3 0-15,-1-3 0 16,1-2 0-16,-3 2 2 16,0 1 6-16,0-6 4 15,-3 0-1-15,0-6-2 16,0 6 2-16,-3-5 0 15,0 2-4-15,0-2 1 16,0 0 4-16,0-3 2 16,-3 3 2-16,0 2 0 15,0 0-2-15,0 1-2 0,-3-4 5 16,0 6 1-16,-3-2 2 16,0 2 0-16,-3 0-4 15,0 2-1-15,0-2 1 16,0 8 0-16,-3-2-2 15,3-1-2-15,1 8 3 16,-1-5 0-16,3 5-1 16,3-2 1-16,0 2 0 15,6 6 1-15,3-3-5 16,3-3 1-16,2 0 2 16,4 0 3-16,0-2-4 15,3-6-1-15,0-5-16 16,0 0-6-16,0 0-31 15,-3-3-11-15,-1 1-20 16</inkml:trace>
  <inkml:trace contextRef="#ctx0" brushRef="#br0" timeOffset="67">14888 17515 104 0,'0'-5'38'0,"0"5"-20"0,-3 0-10 16,3 0 11-16,0 0-3 16,0 0 3-16,0 0-4 0,0 3-1 15,0-3 3-15,-6 0 3 16,0 0-10-16,-3 0 5 0,6 0 3 16,0 0 1-16,0 0 1 15,0 0-7-15,0 0-3 16,-6 2 3-1,3-2 0-15,-3 6-1 16,3-4-6-16,-3 1-2 16,3 0-2-16,0 2 1 15,0 3-4-15,0-3 0 16,3 0 1-16,0 3 0 16,3 0 0-16,3-2 0 15,9 2 0-15,3-3 2 0,0 0-1 16,3 3-1-16,0 5 5 15,3 1 1 1,-3-1 4-16,-7 0 1 0,-2 0-5 16,-3-7-2-16,-3 7 0 15,-6-5 2-15,0-3-5 16,-3 6-1-16,-5-9-13 16,-1 4-7-16,-3-6-44 15,-3 0-19-15,3 0-28 16</inkml:trace>
  <inkml:trace contextRef="#ctx0" brushRef="#br0" timeOffset="68">15572 17542 132 0,'-3'-8'52'0,"3"8"-28"0,-12-5-6 16,9 5 18-16,-3 0-9 15,0 0-3-15,-2 0-6 16,-1 0-1-16,-3 0-9 15,-3 5 1-15,0 8 2 0,0 0-9 16,0 1-2-16,3 7-6 16,3 5 1-16,3-2-2 15,6-3 2-15,6-2 1 16,6-1-1-16,0-10 4 16,3 3 2-16,3-9 0 0,0-4 2 15,0-9-2 1,-3-2 2-16,-4-3-4 0,-2-8 0 15,-3 3 1-15,-3-8 2 16,-6-5-1-16,-6 7-1 16,0-5 3-16,-2-2 0 15,-1 2 1-15,3 6 2 16,0 5 6-16,3 5 4 16,0 3-13-16,3 5-3 15,3 2-1-15,0 20 0 16,6-1 5-16,3 5 2 15,3 9-5-15,3 5 0 16,-1 2-1-16,4-2 2 16,-3-1-1-16,3 6 2 0,0-7-7 15,-3-4-1-15,-3-7-29 16,6-6-13-16,-7 0-52 16,7-8-27-1,-3-2 64-15</inkml:trace>
  <inkml:trace contextRef="#ctx0" brushRef="#br0" timeOffset="69">15831 17560 208 0,'-9'-5'79'0,"3"2"-42"0,0-2-43 0,3 5 14 16,-3 0 2-16,-2 5 5 15,-7-2 2-15,0 8-1 16,0-3-8-16,3 5-3 0,0 5-1 15,3-2-2-15,3 3-2 16,3 5-4-16,3-6-2 16,3-2 3-16,6-3 1 15,6-2 2-15,-3-9 0 16,0-2 0-16,0 0 0 16,0-7 2-16,-3 1 1 15,-1-7-1-15,-2-3 1 16,-3 0-2-16,-3 8 2 15,0-5 2-15,0 8 2 16,0-3-1-16,0 21 1 16,0-5-4-1,3 5-2-15,3 6 0 16,0-1-4-16,3-4 2 0,3 4-8 16,3-5-2-16,0-5-27 15,0 0-13-15,0-8-31 16,-3 0-30-1,5 0 39-15</inkml:trace>
  <inkml:trace contextRef="#ctx0" brushRef="#br0" timeOffset="70">15983 17404 248 0,'-18'-18'93'0,"18"5"-50"0,0 18-50 0,0-5 16 16</inkml:trace>
  <inkml:trace contextRef="#ctx0" brushRef="#br0" timeOffset="71">15968 17391 396 0,'3'19'15'16,"0"7"-7"-16,0 6-4 0,0 0-3 16,3 2 1-16,-3 6 1 15,3-6-8-15,-3-2-2 16,6-6-29-16,-9-2-12 0,0-8-46 31,0 0-30-31,-3-8 56 16</inkml:trace>
  <inkml:trace contextRef="#ctx0" brushRef="#br0" timeOffset="72">15879 17587 260 0,'-9'0'99'0,"9"0"-54"0,3 0-46 16,3 0 18-16,3-3-6 15,3 1 1-15,3-6-9 16,5 2-3-16,7 6-1 16,0-2-7-16,0-4 1 0,0 6-32 15,-4 0-12-15,1 0-31 16,3 0-38 0,0 0 40-16</inkml:trace>
  <inkml:trace contextRef="#ctx0" brushRef="#br0" timeOffset="73">16263 17555 180 0,'-3'-3'68'0,"3"3"-36"0,-3 0-24 0,3 0 16 15,-3 0-3-15,0 3 2 16,-6 2-2-16,-3 3 2 0,0 3-13 16,0 2-3-16,0 8-3 15,0-2-5-15,1 7 1 16,2 1 0-16,3-6 0 15,6-3 0-15,3 1 0 16,3-6 4-16,3-5 5 16,5-8-5-16,1-3 0 0,0-7-4 15,-3-3-1-15,0-8 3 16,-3-1 1-16,0-1-4 16,-3 4-1-16,-3 6 1 15,0 0 2-15,-3-1-2 16,0 9-2-16,3 2 2 15,-3 3 2-15,3 6-2 16,3 10 0-16,3 2 1 16,2 1 0-16,4-4-7 15,3-1-3-15,6-4-71 16,9-2-69 0,3-2 42-16</inkml:trace>
  <inkml:trace contextRef="#ctx0" brushRef="#br0" timeOffset="74">16754 17523 208 0,'-6'-2'77'0,"3"2"-42"0,3 2-41 16,0-2 14-16,0 6 2 16,3 7 5-16,-3 0 8 15,3 6 3-15,0 7-13 0,3-2-12 0,0-3-6 16,0 0 6-1,0-5 4-15,0-3-22 16,0-5-8-16,0-2-34 16,0-4-15-16,0-4-10 15</inkml:trace>
  <inkml:trace contextRef="#ctx0" brushRef="#br0" timeOffset="75">16882 17494 188 0,'0'6'71'0,"12"4"-38"0,-3 9-34 0,-6-9 12 0,0-2 6 16,0 5 4-16,-3 1 0 15,0-4-1-15,0-2-6 16,0-3-8-16,0-2-4 16,0-3-1-16,9-3-1 15,-3-7-3 1,3 2 2-16,-1-11-6 15,1 6 0-15,0 0 3 16,0 0 4-16,0 5 1 16,3 2 2-16,0 6 0 15,0 8 3-15,-3 3 1 16,0 5 3-16,-3-3-3 16,3 6 1-16,-3 4-5 15,0-1 0-15,-3-4-8 0,2-5-2 16,-2 1-58-16,-3-6-24 15,0 2-8 1</inkml:trace>
  <inkml:trace contextRef="#ctx0" brushRef="#br0" timeOffset="76">16805 17304 304 0,'-12'-11'112'0,"15"9"-60"0,3 2-100 0,0 0-2 0,-1 2-66 16,4 3-27-16</inkml:trace>
  <inkml:trace contextRef="#ctx0" brushRef="#br0" timeOffset="77">13676 17992 168 0,'-3'-6'66'0,"3"4"-36"0,-6-4-18 15,3 6 19-15,-3 0-7 16,-3 6-2-16,0-1-12 16,-2-2-4-16,-4 7-4 15,0-2 1-15,3 5 2 0,3 9-7 16,3-4 0-16,6 3-5 16,6 3 0-16,9-3 4 0,3-2 1 15,8-6-34-15,4 0-15 16,3 0-36-1</inkml:trace>
  <inkml:trace contextRef="#ctx0" brushRef="#br0" timeOffset="78">13861 18031 208 0,'-15'0'79'0,"9"6"-42"0,-6 2-48 0,9-3 11 0,0 3-3 15,0 10 1-15,0-4 4 16,6 4 1-16,3-5-1 16,3 6 1-16,3-6 2 0,6-5 0 15,6 0 2-15,-1-8-2 16,-2-3 2-16,0-2-2 16,-3-8 2-16,-3 0 0 15,-6-1 1-15,-6-4 0 16,-3 5 2-16,-6-1-5 15,-6 6-1-15,-3-2-2 16,0 2-2-16,0 3-10 16,0 2-4-16,3 3-24 15,3 0-10-15,3 0-46 16</inkml:trace>
  <inkml:trace contextRef="#ctx0" brushRef="#br0" timeOffset="79">14057 18010 136 0,'-9'0'52'0,"9"0"-28"0,0 8-22 0,0-3 12 0,3 3 8 16,3 6 8-16,0 4 0 15,3 3 0-15,3-2-17 16,-3-1-1-16,-3 3-1 0,0-7-6 16,0-1-3-16,-3-2 3 15,0-4 4-15,0-1 8 16,-3-6 4-16,0-6-8 16,0-1-3-16,3-4-4 15,0-10 1-15,3 0-9 16,0 2 0-16,0 1 0 15,2 4 1-15,7 9-10 16,0-3-3-16,0 8-33 16,0 0-14-16,0 0-19 15,0 5-34 1,0 9 35-16</inkml:trace>
  <inkml:trace contextRef="#ctx0" brushRef="#br0" timeOffset="80">14313 18103 220 0,'-3'-13'85'0,"3"13"-46"0,0 13-48 0,3-8 12 16,3 3-2-16,-3 5 1 15,0-2 6-15,0-3 3 16,0 5-6-16,0-5 4 0,0-3 1 16,-3 3 1-16,3-8 3 15,-3 0 4-15,0 0 3 0,0-8-5 16,0-5 1-1,0 0-8-15,0-6-3 16,3-2-8-16,0 8-1 16,0-6 1-16,6 6 1 15,0 5-8-15,3-2-4 16,0 2-33-16,-1 2-15 0,4 6-15 16,-3 0-45-1,0 0 29-15</inkml:trace>
  <inkml:trace contextRef="#ctx0" brushRef="#br0" timeOffset="81">14516 18135 192 0,'3'7'71'0,"3"-7"-38"0,5 0-32 15,-5 0 16-15,3 0-7 0,0 0 2 16,0 0-3-16,0-7 0 16,3-7-5-16,0 1-3 15,-3 3 2-15,0-4-2 16,-3 1 2-16,-3 0 0 0,-6 0 1 15,-3 5-5-15,-6 0-1 16,-3 2 3-16,-3 6 1 16,-3 8 4-16,0 6 3 15,1 4-4-15,5 3-1 16,3 3 7-16,3-3 2 16,6-2-2-16,6 2-1 15,6 3-4-15,6-6-1 16,6-10-30-16,8 0-10 0,4-8-78 15,6 0-38 1,-4-8 74-16</inkml:trace>
  <inkml:trace contextRef="#ctx0" brushRef="#br0" timeOffset="82">14897 18058 120 0,'0'-21'46'0,"3"21"-24"0,0-6-10 0,-3 6 16 15,0-2 4-15,0-4 5 16,0 6 4-16,0-5 4 15,-3 5-24-15,0 0-1 0,-3 0-1 0,-9 11-11 16,-3-3-2 0,3 0-4-16,3 5 1 0,3 0-2 15,3-2-1-15,3 2-4 16,9-5-2-16,6 5 0 16,3-2 2-16,3-3 4 15,3 5 2-15,-3 0 0 16,-4 0 1-16,-5-5 4 15,-3 3 4-15,-6-3 0 16,-6 2 1-16,-3-7-6 16,-5 2-2-16,-4-5-7 15,-6 0 0-15,6 0-26 16,0-5-8-16,3 5-36 16,6-8-14-16,6 8-9 15</inkml:trace>
  <inkml:trace contextRef="#ctx0" brushRef="#br0" timeOffset="83">15028 18129 248 0,'3'0'93'0,"-3"6"-50"0,5 15-50 0,-2-8 14 0,0 11-10 15,0 2 0 1,0 1 10-16,0 4 8 0,0-4-8 15,0 5-3-15,-3-11-1 16,0 0-2-16,0-3 2 0,0-7-7 16,0-8 1-16,0-3-1 15,-3-8-1-15,-3-5 4 16,0-1 0-16,-3-17 1 16,1 4 0-16,2-5 0 15,3-13 0-15,3 6 0 16,3 7 2-16,6-2 1 15,5 7 1-15,4 9 0 16,3 4 0-16,0 9-2 16,0 5 1-16,0 5 9 15,-4 9 7-15,-5 4-4 16,-3 1 0-16,-9-4-5 16,-3 4-1-16,-6 0-5 15,-2-6-3-15,-4-5-14 0,-6 2-6 16,0-7-12-1,0 2-6-15,3-5-33 0,3 0-13 16</inkml:trace>
  <inkml:trace contextRef="#ctx0" brushRef="#br0" timeOffset="84">15340 18135 196 0,'-3'5'74'0,"3"3"-40"0,-3 0-42 0,3 2 10 0,-6 4 8 15,0-1 5-15,6 5 10 16,0 3 7-16,3-7-17 16,3-1-6-16,3 0-4 0,3-8 1 15,0-5 3-15,3-10-2 16,0 2-2-16,-3-5-2 15,-1-1 0-15,-5 1-2 16,-3 0-1-16,-6 0 1 16,-6 2 1-16,-5-2-1 15,-7 5 2-15,-6 3-2 16,3 5-1-16,0 0-19 16,4 0-10-16,2 0-32 15,6 5-13-15,6-5-19 16</inkml:trace>
  <inkml:trace contextRef="#ctx0" brushRef="#br0" timeOffset="85">15537 18045 240 0,'0'0'90'0,"3"5"-48"0,-1 29-53 0,1-20 13 16,0 1-4-16,-3 1 1 15,0-3 7-15,0 6 6 16,0-6-6-16,0 0 1 0,-3-7 0 16,0 2-1-16,1-3 1 0,-1 0-2 15,3-5 2-15,-3-5-2 16,3 0 0-16,3-3-3 16,0-3-2-16,2-10 1 15,4 2 1-15,3-2-3 16,0 8 0-16,0 5 1 15,0-2 0-15,3 18 0 16,-3-3 2-16,3 8 5 16,0 0 4-16,-6 0-4 15,-1 6-2-15,-2-6-2 16,0 0-3-16,0 1-17 16,-3-9-9-16,0 3-26 15,3-3-10-15</inkml:trace>
  <inkml:trace contextRef="#ctx0" brushRef="#br0" timeOffset="86">15912 18135 208 0,'-3'-8'77'0,"3"8"-42"0,-6-19-34 0,3 14 14 15,0 5-4-15,-6-3 3 16,0 1 2-16,-3 7-1 15,-3 0-7-15,3 8-5 0,0-5-2 16,3 5-1-16,-3 6 0 16,9-6 2-16,0 0 1 15,3 1 1-15,6-1 0 0,3-8-5 16,3 1 1 0,3-12-2-16,0 1 0 0,0-3 2 15,0-5 2-15,-3-11-1 16,-3-3-1-16,-3 1-2 15,-3-6 1-15,-3-2-4 16,-3-1 1-16,-3 6 4 16,0 0 4-16,0 11 12 15,0-1 5-15,0 11-9 16,3 0-4-16,3 3-5 16,0 5-3-16,3 13 3 15,6 8 0-15,0 6 3 0,0 15 1 16,0-2-3-16,-1-6-3 15,1 6 2-15,0-8 2 16,3 2-13 0,3-10-5-16,0-3-37 0,3-8-15 15,-3-7-53 1</inkml:trace>
  <inkml:trace contextRef="#ctx0" brushRef="#br0" timeOffset="87">16159 18058 296 0,'-3'0'110'0,"6"10"-60"0,0 4-61 0,0-6 16 0,-3 5-4 16,3 5 1-16,-3-4 0 16,0 4-2-16,0-2 1 15,-3-3-6-15,3 3 1 0,0-8-42 16,0 0-19-16,-3 3-44 15</inkml:trace>
  <inkml:trace contextRef="#ctx0" brushRef="#br0" timeOffset="88">16129 17992 332 0,'-6'-6'123'0,"6"9"-66"0,6-3-84 0,-6 0 10 15,0 0-22-15,3 0-6 16,0 0 16-16,3 3 6 16,0-3-25-16,0 5-11 15</inkml:trace>
  <inkml:trace contextRef="#ctx0" brushRef="#br0" timeOffset="89">16251 18058 200 0,'6'26'77'0,"-3"-7"-42"0,0 5-37 0,0-16 17 15,0 5-11-15,0-5 0 0,0 2 2 16,0-2 3 0,0-2-4-16,0-4 8 0,-3-2 6 15,0 0-1-15,0-2-1 0,3-4-12 16,-3-2-2-16,0-16-5 16,3 3 0-16,0 3 2 15,3 5 0-15,-1-6 0 16,4 6 2-16,3 5 1 15,0 3 1-15,3 5-2 16,-3 0-2-16,3 13 3 16,-3 0 2-16,3 0 0 15,-3 1 0-15,-3-4-3 16,-4 3 1-16,4 1-11 16,-6-1-4-16,0-5-16 15,0-3-5-15,6 3-18 16,0-3-8-16,0 1-30 15</inkml:trace>
  <inkml:trace contextRef="#ctx0" brushRef="#br0" timeOffset="90">16611 18108 180 0,'3'-18'68'0,"-3"12"-36"0,-3-7-20 0,3 10 21 15,0-2 1-15,-3 5 1 16,-3 0-10-16,0 0-5 15,-3 5-11-15,0 3-6 0,0 6 0 16,0-1-2-16,1 5 2 16,5-4-4-16,0 4 0 15,3-5 1-15,0 1 0 0,6-7 0 16,-1 4 0-16,4-8-3 16,-3-3 0-16,3 0-5 15,-3 0 0-15,0-8 2 16,0 2 3-16,-3 1 0 15,0 3 1-15,-3-9 2 16,0 8 0-16,0-2-3 16,3 5 2-16,-3 0-1 15,3 5 0-15,3 3 0 16,6 5-2-16,3 6 9 16,0 7 4-16,0-4 13 15,-1 9 6-15,-2-4-6 16,-3-1-2-16,-3 1-6 0,-9-3-1 15,-12-3-3 1,-8-3-1-16,-10-5-12 0,-12-5-5 16,-2-8-32-16,-4-8-11 15,-6 1-89 1</inkml:trace>
  <inkml:trace contextRef="#ctx0" brushRef="#br0" timeOffset="91">17239 17965 184 0,'-18'0'71'0,"12"6"-38"0,-6 1-41 0,6 1 12 16,1 3 7-16,-1 10 5 15,0 6 5-15,-3-1 2 16,6 6-12-16,3-6 0 0,6-2 0 16,3-3-6-16,2-2-1 15,7-1 0-15,3-15 2 16,-3-3-3-16,-3-3 0 16,0-7-3-16,-3-4-1 0,-3 1 3 15,-6-8 1-15,-6-3-1 16,-6 3-2-16,-3-3-8 15,-6 8-3-15,0 3 8 16,0 3 4-16,0 2-11 16,1 8-3-16,2 0-25 15,15 0-61 1,6 0-15 0,3-6 40-16</inkml:trace>
  <inkml:trace contextRef="#ctx0" brushRef="#br0" timeOffset="92">17343 18084 200 0,'18'32'74'0,"-15"-19"-40"0,3 6-33 0,3-11 14 16,0 2-4-16,0-2 1 15,0 0-4-15,3-3 0 16,0 1-5-16,0-6 3 0,-1-6 3 16,1 1-10-16,-3-3-1 15,0-5-1-15,0 0 1 16,-3-6 1-16,0 3 1 15,-3 1 0-15,-3 1 0 16,3 6 2-16,0 3 1 16,0 5 1-16,0 5 2 15,3 3-3-15,0 11 0 16,3-6-1-16,0 0-2 16,0-2 1-16,3-3 1 15,-1 0-12-15,1-8-6 0,0 0-22 16,0 0-9-16,0-14-26 15,0-7-29 1,0-2 37-16</inkml:trace>
  <inkml:trace contextRef="#ctx0" brushRef="#br0" timeOffset="93">17665 17761 264 0,'-6'-18'99'0,"6"18"-54"0,0 5-48 15,0-5 16-15,3 8-9 16,0 13-1-16,3 8 3 15,0 6 3-15,0 5-4 16,0 5-1-16,0 2 0 0,-1 3-2 0,1-10 1 16,0-3-26-1,-3-8-12-15,0-10-42 16,-3 2-60-16,-3-10 31 16</inkml:trace>
  <inkml:trace contextRef="#ctx0" brushRef="#br0" timeOffset="94">17495 17973 360 0,'0'-13'134'0,"15"5"-72"0,18-5-77 0,-15 7 21 0,5 4-26 16,7-3-6-16,6-1-9 15,9-2-2-15,-4 3-67 16,1 2-29-16,-3 3 44 15,-7 3 24-15</inkml:trace>
  <inkml:trace contextRef="#ctx0" brushRef="#br0" timeOffset="95">17954 18005 208 0,'-6'5'77'0,"3"8"-42"0,3 35-43 0,0-29 10 16,-3 12-1-16,3 4 3 15,0 2 8-15,0-5 4 0,0-3-8 16,0 2-2-16,0-7-2 0,0-3 0 15,0-7 0-15,0-1 0 16,0-5 2-16,0-8 3 16,0-8 5-16,0 0-6 15,0-11 0-15,0-2-2 16,-3-8-1-16,0 0-1 16,0-11 2-16,0 3-1 15,0 3 2-15,3-3-4 16,3 10 0-16,3 1-1 15,0 5 1-15,6 2-2 16,2 11-1-16,4 6 1 16,0 7-1-16,0 5 6 15,-3 12 4-15,-6 4 1 0,-3-5 1 16,-3 3-4 0,-6-3 0-16,-6-8-5 0,-3 6 0 15,0-11-23-15,-6 3-9 16,0-9-15-16,0-2-3 15,4-2-14-15,-1-4-6 16,6 1-22 0</inkml:trace>
  <inkml:trace contextRef="#ctx0" brushRef="#br0" timeOffset="96">18073 18000 192 0,'6'2'71'0,"-4"1"-38"0,4 10-30 0,-3-8 15 0,3 14 0 15,0 2 3-15,0 6-2 16,0-9-2-16,3 3-9 16,0-8-7-16,0 1-4 0,0-1 6 15,0-8 5-15,0 1-4 16,0-12 0-16,3 1-9 16,-3-11-2-16,0-8-3 15,-1 3-1-15,-2 3 3 16,0-1 5-16,0 6 2 15,-3 5 3-15,6 3 1 16,-3 5 3-16,3 5-1 16,3 8 2-16,0 6-4 15,0-1-2-15,0-2 0 16,0-3-1-16,0 0-7 16,-4 1 0-16,1-9-32 0,3 0-14 15,-3-5-42 1</inkml:trace>
  <inkml:trace contextRef="#ctx0" brushRef="#br0" timeOffset="97">18433 17730 304 0,'3'-13'115'0,"-3"18"-62"0,6 8-66 0,3-5 15 16,0 5-5-16,2 14 1 0,-2 4 4 15,0 9 1-15,-3 0-1 16,-6-1-2-16,6 12 1 0,-3-12-10 16,0 1-4-16,-6-3-31 15,0-8-13-15,0-5-53 16</inkml:trace>
  <inkml:trace contextRef="#ctx0" brushRef="#br0" timeOffset="98">18260 17918 324 0,'-9'-6'123'0,"21"1"-66"0,15 5-71 0,-12 0 17 16,6 0-6-16,11-3 1 15,10-2-7-15,3 0-2 16,5-8-80-16,10 7-34 15,2-10 21-15,-5-2 15 16</inkml:trace>
  <inkml:trace contextRef="#ctx0" brushRef="#br0" timeOffset="99">19102 17957 228 0,'-8'8'88'0,"8"13"-48"0,3 24-49 0,-1-18 12 0,1 13-4 15,0 10 0-15,0-5 7 16,3 2 6-16,0-2-6 16,-3-8 6-16,0-7 1 0,0-4-6 15,0-8-2-15,0-4-8 16,0-4 0-16,-3-10 7 15,0-5 7-15,0-8-5 16,-3 0-1-16,0-19 1 16,-3 0 1-16,0-2 1 15,0-3 0-15,3-6-2 16,3-2 1-16,3 0-4 16,6 8-2-16,0 8 2 15,9 5 2-15,0 3-2 16,0 16-2-16,0 5-3 0,0 5-1 15,-1 8 6-15,-2 14 3 16,-6-6 1-16,-6 8 3 16,-3-8-1-16,-6 0 0 15,-3-2-8-15,-9-6-2 16,1 0-14-16,-1-7-2 16,-3-1-14-16,0-5-5 15,3-5-14-15,6 5-6 16</inkml:trace>
  <inkml:trace contextRef="#ctx0" brushRef="#br0" timeOffset="100">19421 18015 268 0,'-6'-5'101'0,"-9"10"-54"0,-12 3-44 16,21-2 23-16,-6-4-11 15,-2 9 2-15,-1 5-6 0,0 2-1 16,3 4-6 0,3-4-3-16,3 8 0 0,6-7-1 15,3 2 2-15,0-5-3 16,6-8 0-16,0 0 1 16,3-3 2-16,3-10-6 15,2-3-1-15,-2-5-1 0,0 2 4 16,-3-5 1-16,-3-8 3 15,-3 3-1-15,-3 8 2 16,-6 3 4-16,0-4 6 16,0 12-7-16,0 4-1 15,6 9-3-15,0 2 1 16,3 0-4-16,0 6 0 16,3-3-1-16,0-3-2 15,0 0-8-15,0-2-5 16,3-3-24-16,-3 2-11 15,2-7-17-15,-2-3-5 16,0 0-4 0,-3-3-13-16,0-2 40 0,-3-3 209 47,-3-16-70-47</inkml:trace>
  <inkml:trace contextRef="#ctx0" brushRef="#br0" timeOffset="101">19519 18156 345 0,'3'0'30'0,"3"5"-24"15,0 3 5-15,0 3 4 0,0-4 4 16,0-1 1-16,-3 2-5 16,0-3-1-16,-3-5 0 15,0 5 2-15,0-5 4 16,-3 0 2-16,0-5 2 16,0 0 0-16,0-3-13 15,3-3-4-15,0-10-7 0,3 0-1 16,3-3 1-16,3-2 2 15,0 7-10 1,9-2-2-16,-1 8-28 0,-2 7-11 16,3-2-18-16,0 8-6 15,0 0-14 1,0 0-38-16,0 0 35 16</inkml:trace>
  <inkml:trace contextRef="#ctx0" brushRef="#br0" timeOffset="102">19823 18031 224 0,'15'0'85'0,"-15"0"-46"0,-18 0-21 0,12 0 23 0,0 6-15 16,0-6-2 0,-3 0-8-16,-3 8 0 0,0-3-9 15,0 3 0-15,0 10 0 0,0-4-6 16,1 9-2-16,2-1-3 16,3-1 3-16,6-3-2 15,3-5 1-15,3 1 2 16,3-1 2-16,2-8 1 15,1-5 1-15,0-5-5 16,0-3-1-16,-3-5 1 16,-3 2 2-16,0-2 2 15,-3 0 3-15,-3-8-3 16,0 7 0-16,-3 1 1 16,3 8 2-16,0-3-3 15,0 16-2 1,3 2 2-16,0 4-2 0,6 1-1 15,0 4-2-15,3-6 1 16,0 0-12-16,0 1-5 16,-1-4-17-16,-2-2-7 15,0-2-27-15,0-4-9 16,0-2 0 0,-3-2-20-16,0-4 37 15</inkml:trace>
  <inkml:trace contextRef="#ctx0" brushRef="#br0" timeOffset="103">19933 18082 236 0,'-3'-40'88'0,"6"35"-48"0,0 5-42 0,-3 0 14 0,0 0-6 16,3 8 7-1,3 10 2-15,0 3-8 16,-3 3 10-16,0-3 3 0,0-2-6 16,0-1-1-16,-3-4-7 15,0-7-2-15,0-1-2 16,3 2 1-16,-3-8-2 15,3-3 2-15,0-8-7 16,3 6 1-16,-3-16-4 16,2 0 0-16,1-3 1 15,3 3 2-15,0 2 4 16,0 1 2-16,0 10 0 16,6 3-2-16,-3 10 1 15,3 8 1-15,0 6 5 16,-6 2 6-16,-3-3 2 15,3 3 3-15,-6-2-8 0,-1 0-1 16,1-12-5 0,0 4-1-16,0-8 1 0,-3-3 0 15,3-3-5-15,0-8 1 16,0 4-5-16,0-12 1 16,3-7 2-16,3 4 1 15,0-1 1-15,3 9 2 16,0 1-1-16,3 8 2 15,0 5 4-15,3 0 4 16,2 18-4-16,-2 1 1 16,0-1-7-16,-3-2-1 15,-3 3-5-15,-3-6-1 0,0 0-28 16,0-5-10 0,0 3-40-16,0-6-16 15,5-2-13-15</inkml:trace>
  <inkml:trace contextRef="#ctx0" brushRef="#br0" timeOffset="104">20618 18010 312 0,'3'-18'115'0,"2"18"-62"0,-2-6-64 15,-3 6 16-15,0 0-2 0,-3 0 5 16,-2 3 5-16,-7 0 4 15,-6 2-9 1,0 3 2-16,0 2 1 0,0 4-9 16,3-1-2-16,6 3-8 0,3 2 0 15,6 4 4-15,3-4 4 16,6 1 3-16,3 7 3 16,0 0-3-16,-6 1 0 15,-6-3-1 1,-6-3 1-16,-3 0-7 0,-3-5 1 15,-9-3-72-15,-2 0-29 16,-25 1-23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3:40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2498 6910 100 0,'6'-3'38'0,"-6"9"-20"0,6-6-4 0,-3 0 15 0,0 0-1 16,0 0 3-16,0 0-4 15,3 0-2-15,0-3-13 16,0-2 3-16,-3 0 5 0,-3-1 0 15,-3-4 3-15,0 2-4 16,-3 0-2-16,-3 0-5 16,-3 5-2-16,-3 11-4 15,-2-5-1-15,-4 2-6 16,-3 0 1-16,0 3-2 16,-6 6 0-16,1 1 2 15,-1 4 2-15,-3 5-1 16,3 0-1-16,-2 2-2 15,-1 6 1-15,3 2 1 0,3 3 2 16,3 3-3-16,7 2 0 16,2 3 1-16,6-2 0 15,6 7-3-15,6-5 2 16,6 2 1-16,6 9 2 16,2 7-3-16,1-4 0 15,3 2 1-15,0-3 0 16,0 5 0-16,-6-5 0 15,-3-2 0-15,-3-3 2 16,-3 0-1-16,-9-6 2 16,-6-4 4-16,-3-1 4 15,-9-5 0-15,-3-5 1 16,-3-6-4-16,-2-2 0 16,-4-5-3-16,3 2 0 15,0-3-6-15,3 1 1 0,1-6 0 16,-1-2 0-16,6-1 0 15,3-2 2-15,6 0-3 16,0-2 0-16,3-1 5 16,1-3 2-16,8-2-5 15,5 3 0 1,4-6 1-16,3 1-1 16,3-1-1-16,3 1-4 15,6 4-2-15,0 3 3 16,5 1 3-16,4 2-1 0,-6 5 0 15,0 8-1-15,-9 8 0 16,-4 11 0-16,-8 2 0 16,-9 1 0-16,-5 4 0 15,-4 6 4-15,-6 5 3 16,-6-2-4 0,-3 10-1-16,0 0 0 0,1 3 0 15,-1 2 0-15,3 6 2 16,3-8-1-16,6 2-1 15,9-5 1-15,9-7-1 16,9-12 0-16,12-7 2 16,15-8-1-16,11-6 2 15,4-5-7-15,8-7-1 16,-2-4-23-16,-1 1-8 0,1-9-86 16,2-4-52-1,-8-4 74-15</inkml:trace>
  <inkml:trace contextRef="#ctx0" brushRef="#br0" timeOffset="1">436 7984 212 0,'-3'-2'79'0,"6"4"-42"0,-3-2-26 15,0 0 21-15,0 0-8 16,0 0-2-16,6 6-1 0,3 2-1 16,-1 2-11-16,1 6 1 0,-3 0 1 15,3 0-9-15,0 0 0 16,-3 2 0-16,0-2 3 16,0-3-11-16,0-2-5 15,-3-3-35-15,0-3-15 16</inkml:trace>
  <inkml:trace contextRef="#ctx0" brushRef="#br0" timeOffset="2">546 7987 228 0,'-3'-5'88'0,"6"5"-48"0,0 0-51 0,-3 0 13 0,0 0 7 16,6 2 8-1,0 4 5-15,0 2 2 0,0 2-13 16,3 3-7-16,-1 1 0 0,-2 1-14 16,0-1-3-16,3-1-49 15,0 3-22-15,-3-3-11 16</inkml:trace>
  <inkml:trace contextRef="#ctx0" brushRef="#br0" timeOffset="3">784 8061 220 0,'-6'5'82'0,"6"1"-44"0,0 7-40 0,0 0 14 16,0 14 7-16,-6 4 5 15,0 6-12-15,0 3-7 16,-3 0-3-16,6-6 0 0,3 1 3 16,0-4-4-16,0 1-1 15,6-6-22-15,0-4-10 16,0-6-26-16,-3-6-9 16,3-10-17-16</inkml:trace>
  <inkml:trace contextRef="#ctx0" brushRef="#br0" timeOffset="4">763 8106 232 0,'-21'-18'88'0,"36"10"-48"0,-3-3-38 16,-6 6 17-16,3-1-6 16,3-2 2-16,3 1-2 15,3 1 0-15,-1 4-7 16,10 4-4-16,-3 6 1 0,3 5 0 15,-3 14 1-15,-1 7 9 16,-2 6 6-16,-6 0-8 16,-9 5-1-16,-6-6 3 15,-3-2 1-15,-3 0-7 16,-6-5-2-16,-6-3-3 16,-2-5-2-16,-4-5-15 0,-3-6-5 15,0-3-17-15,-3-2-6 16,1-2-6-16,5-4 0 15,6-2-121 1,27-5 78 0</inkml:trace>
  <inkml:trace contextRef="#ctx0" brushRef="#br0" timeOffset="5">1204 8320 220 0,'-18'-8'85'0,"18"0"-46"16,-18 8-39-16,12 3 16 0,-3 2-3 16,-6 1 3-16,-3 7-1 15,0 3 1-15,1 2-8 16,2 4-10-16,3 1-3 0,3 1 2 16,3 0 1-16,6-3 2 15,6-2 2-15,3-6-1 16,3-5-1-16,3-6 5 15,-1-4 1-15,-2-6-2 16,0-3-3-16,0-2 2 16,-6 0 0-16,0 2 1 0,-3 1 2 15,0 2-1-15,-3 0 0 16,3 2-3-16,0 4-2 16,-3 2-2-16,6 2 1 15,0 6-1-15,6 0 0 16,-3 3 2-16,3 2 2 15,0-2-17-15,-4-1-4 16,1-4-24-16,0-4-8 16,3-4-52-1</inkml:trace>
  <inkml:trace contextRef="#ctx0" brushRef="#br0" timeOffset="6">1302 8074 228 0,'-9'-2'88'0,"12"4"-48"0,-6 6-51 16,3 0 13-16,0 8 9 15,0 11 9-15,0 7 0 16,0 3 0-16,0 3-11 16,0-3-5-16,3-3-3 0,-3 0-1 15,3-2 2-15,0-5-25 16,-3-4-12-16,0-4-77 15</inkml:trace>
  <inkml:trace contextRef="#ctx0" brushRef="#br0" timeOffset="7">1138 8249 268 0,'3'-3'101'0,"0"3"-54"0,9-10-44 0,3 7 23 16,3-2-13-16,6 2 0 15,2-2-7-15,7 2-4 16,0-5-1-16,0 0-39 0,-4 11-14 16,1 0-34-1,-3-1-48-15,-6 4 36 16</inkml:trace>
  <inkml:trace contextRef="#ctx0" brushRef="#br0" timeOffset="8">1516 8252 220 0,'-12'2'85'16,"3"1"-46"-16,-6 2-32 0,10 0 18 0,-1 3-9 15,-6 6-1-15,-9 4-9 16,0 6-4-16,3 0-1 16,6 0-1-16,3-1 0 0,3 1-3 15,3-3 2-15,9-2-1 16,6-6 0-16,0-5 6 15,3-8 5-15,3-5-7 16,0-3-1-16,-3-3 1 16,-1-2 1-16,-2-3 3 15,-6-8 1-15,-3 3 1 16,-3 0 0-16,0 2-4 0,0 4-3 16,-3 1 0-16,3 6 1 15,0 3-3-15,0 5-2 16,3 5 2-16,3 9 0 15,6 2 5-15,0-1 5 16,0 1-7-16,0 0-3 16,0 0 0-16,0 0 0 15,6 0 1-15,-4-3 0 16,7-2-58 0,-3-6-69-1</inkml:trace>
  <inkml:trace contextRef="#ctx0" brushRef="#br0" timeOffset="9">1730 7902 212 0,'-5'3'82'0,"8"-6"-44"0,-3 17-38 0,0-9 18 16,0 3 5 0,0 2 6-16,0 1-4 0,0 0-3 15,0 2-12-15,0 3-4 0,-3 0 0 16,3-1-3-16,-3 1-2 15,3 0-9-15,-3-3-3 16,3-2-25-16,0-3-11 16,3-3-69-1</inkml:trace>
  <inkml:trace contextRef="#ctx0" brushRef="#br0" timeOffset="10">1808 7939 212 0,'0'0'79'0,"3"0"-42"0,-3 11-39 0,0-6 17 0,0 3 0 15,0 3 5-15,0 5-8 16,0 2-4-16,-3 3-5 16,0-2-7-16,3 5-2 0,3-6-103 15</inkml:trace>
  <inkml:trace contextRef="#ctx0" brushRef="#br0" timeOffset="11">21 82 172 0,'3'-6'66'0,"-3"-2"-52"0,0 8 54 32,6-5-22-17,-6 5-6-15</inkml:trace>
  <inkml:trace contextRef="#ctx0" brushRef="#br0" timeOffset="12">21 50 344 0,'-3'0'129'0,"6"-11"-100"0,-6 3 7 0,-3 8-2 16,3 6-24-1,0-6-7-15,3 13-3 16,0-5 1-16,0 2 0 0,0-2-1 0,-3 0 1 16,3 3-6-16,-3-3 1 15,3-3 4-15,0-5 4 47,0 19-1-47,3-4 0 0,0-1-1 16,0-4 1-16,6-2-4 15,-3-3-2-15,3 3 2 16,3-2-5-16,-7-6 2 0,7 0 2 16,-3-6 3-16,0-2 0 15,-3 3 2-15,0-8-4 16,-3 5 0-16,0-5 3 15,-3 2 1-15,0 3-12 16,-3-2-7-16,0 2 22 16,0 0 11-16,0 8-5 15,-3 0-3-15,0-5-13 16,3 5-5-16,0 5-53 16,0-3-21-16,0-2 42 15,3 0 23-15</inkml:trace>
  <inkml:trace contextRef="#ctx0" brushRef="#br0" timeOffset="13">15 0 252 0,'-3'5'96'0,"0"-5"-75"0,9-5-5 0,-6 15-7 0,0-10-2 16,3 5 6-16,3-7-5 15,-3 4-2-15,3-2-3 16,3 3-3-16,-1-6 3 0,10-2 4 15,-12 18 4-15,3-7-4 16,0 2-2-16,0-8 2 16,9 8 0-16,-3-8-3 15,3 5-1-15,0-5 1 16,5 5 0-16,-14-10-2 16,12 10 1-16,-12-5-2 15,3 0 2-15,-3 3-2 16,0-3-1-16,-3 5 1 15,3-10 1-15,-3 5-3 16,0 0 0-16,0-3 3 16,3-2-1-1,-4 5-1-15,1 0 1 0,-6 0 1 16,6-5-1-16,0 10-1 16,3 0 1-16,-12-5 1 15,3-5-1-15,0 5 2 16,-6 0-2-16,6 0-1 15,0 5 1-15,-6-2-1 16,0-6 0-16,0 3 0 0,6 8 0 16,-8-3 2-16,5 3-1 15,-9 0-1-15,0 5 1 0,-9 1-1 16,3 10 4-16,-6-6 2 16,6 8 9-16,1-4 4 15,5-1-18-15,-6 3-9 16,6-6 0-16,-3 11 15 15,-3-2 12 1,12-11-9-16,-3 10-5 0,3-18-21 16,0 0-7-16,3-3 11 15,-3 14 6-15,3-6 22 16,-3-5 10-16,0 2-31 16,1 1-14-16,2-8 8 15,-3 5 6-15,3 0-26 16,3 2-11-16,0-10 25 15</inkml:trace>
  <inkml:trace contextRef="#ctx0" brushRef="#br0" timeOffset="14">196 338 172 0,'-12'13'66'0,"30"-39"-52"0,-18 21 23 0,0 2 9 15,0 3-6-15,0 0-1 0,-3 0-11 16,3 0-3-16,-6 0-14 16,0 16-2-16,-3-5-2 0,4 2-3 15,-4 0-1-15,6 8 5 16,-6-2 3-16,9 2-2 15,6-8 0-15,6-2-3 16,-6-3 1-16,20 2-6 16,4-10 12-1,-9 0 6-15,0 0-9 16,-3-5-3-16,-6-8-1 16,-7 7 1-16,-10-15 5 15,-7-3-4 1,0 16-2-16,0 1-10 0,3 1-5 15,0-2-46-15,0 8-21 16,6 0 36-16,6 8 21 16</inkml:trace>
  <inkml:trace contextRef="#ctx0" brushRef="#br0" timeOffset="15">562 166 200 0,'0'-5'77'0,"-5"13"-60"0</inkml:trace>
  <inkml:trace contextRef="#ctx0" brushRef="#br0" timeOffset="16">574 169 236 0,'-3'-3'88'0,"0"6"-69"0,6-6 2 15,-3 3-5-15</inkml:trace>
  <inkml:trace contextRef="#ctx0" brushRef="#br0" timeOffset="17">571 179 336 0,'6'-5'126'0,"0"18"-98"0,-12-5-1 0,6 3-6 32,0 2-6-32,0 3 0 15,0 3-16-15,0 7-9 16,0 11 5-16,-3-10 12 0,3 4 11 0,0-12-5 15,3 2-2-15,-3-5-4 16,0-6-2-16,0-4-6 16,0-9 1-16,0-5 0 15,0-10 2-15,-3-9-8 16,3 14-3-16,0-8 5 16,0 0 1-16,0 2-11 15,3-2-5-15,9 2 12 0,-3 1 5 16,6-1 3-16,0 3 2 15,9 1-4-15,-3 4 0 16,2 6-1-16,1 5 0 16,-6 0 13-16,-3 0 5 15,0 2-11-15,-3 4-2 16,-6-1-62-16,3 0-25 16,-9 3 42-16,9-13 23 15</inkml:trace>
  <inkml:trace contextRef="#ctx0" brushRef="#br0" timeOffset="18">955 195 272 0,'6'-8'101'0,"0"8"-78"0,-12-5 68 16,0 10-54-1,-9 1-21-15,7-12 9 16,2 6 2-16</inkml:trace>
  <inkml:trace contextRef="#ctx0" brushRef="#br0" timeOffset="19">869 209 400 0,'3'10'148'0,"-6"-10"-115"0,6 3-11 16,3-1-13-16,-3 6-11 15,6-2 0-15,0 7 2 16,0-5 0-16,0 5 0 15,-3 6 4-15,0-4 2 0,-6 9 11 16,0-10 6-16,-3 4-1 16,-3-10-1-16,-3 11-9 15,-6-17-5-15,-3 9-2 16,-3-19-1-16,9 3-7 16,-3 5-2-16,3 0-16 15,1 0-4-15,5-14-60 16,3 14-24-16,0 0 60 15</inkml:trace>
  <inkml:trace contextRef="#ctx0" brushRef="#br0" timeOffset="20">1083 232 208 0,'0'8'77'0,"-15"-2"-60"0,18 7 15 0,0 0 2 15,-3 14-2-15,0-4 21 16,-3 17-10-1,3-8-22-15,0-3 1 0,0 8 3 16,0-11-11-16,-3-7-7 16,3 2-2-16,0-21 7 31</inkml:trace>
  <inkml:trace contextRef="#ctx0" brushRef="#br0" timeOffset="21">1071 579 412 0,'-8'-8'154'0,"16"3"-120"0,-8-1-10 15,-3 4-12-15,6-3-10 16,-3-3 1-16,3 2-4 16,-3-7 1-16,0 0 0 15,-3 0 0-15,0-1 0 0,-2-17 0 16,5 7 0-16,11-13-3 0,-5 13 2 16,3-2-1-16,-3 2 0 15</inkml:trace>
  <inkml:trace contextRef="#ctx0" brushRef="#br0" timeOffset="22">1295 166 400 0,'12'0'151'0,"-3"8"-118"0,-1 5-8 0,-5-7-14 0,0 7-5 16,3-5 6-16,-6 5 5 16,6 6 2-16,-12-6-10 15,6 5-1-15,-9-4 2 0,-2 4-4 16,2-5-1-16,-12-5-2 15,-9 0 0-15,9 3-11 16,-15-16-20 0,1-3 2-16,11 5-1 15,3 6 5-15,0-9-63 0,6-4-28 16,6 7 58-16,6-5 30 16</inkml:trace>
  <inkml:trace contextRef="#ctx0" brushRef="#br0" timeOffset="23">1262 206 156 0,'3'8'60'0,"-3"-8"-47"0</inkml:trace>
  <inkml:trace contextRef="#ctx0" brushRef="#br0" timeOffset="24">1342 161 336 0,'0'-5'126'0,"-6"-3"-98"0,6 8-3 0,-3 0-10 15,0-6 0-15,-3 4 4 0,-2-1-18 16,5 1-9-16,-6-4 3 15,-9 1 17-15,6 2 9 0,-15 6-7 16,9-6-3-16,-6 6-5 16,4 0 1-16,20-3 2 31,-36 21-4-15,0 5-1-16,15-5-7 15,3-2 0-15,7-1-34 16,2-4-16-16,6 12 28 15,6-13 12-15,6-2 12 0</inkml:trace>
  <inkml:trace contextRef="#ctx0" brushRef="#br0" timeOffset="25">1792 179 160 0,'0'-10'63'0,"-3"15"-49"0,3 0 11 0,0-5 5 15</inkml:trace>
  <inkml:trace contextRef="#ctx0" brushRef="#br0" timeOffset="26">1804 179 244 0,'0'3'93'0,"0"2"-72"0,3 1-2 0,0-6-6 16,0 0-3-16,-3 0 4 16,9 0-6-16,-3 0-2 15,-1 0-3-15,4 2 0 0,3-2-15 16,-3 6-7-1,3-6 23-15,-3 5 12 16,6 0-6-16,0-5-3 0,0 0-4 16,6 3-3-16,2-3 1 15,4 5 1-15,0-10 1 16,0 5 1-16,5-3-2 16,-5 3-2-16,-3-2 1 15,-3 2-1-15,-3 0 0 16,0 0 2-16,-6-3 1 15,-1 6 1-15</inkml:trace>
  <inkml:trace contextRef="#ctx0" brushRef="#br0" timeOffset="27">2176 71 152 0,'6'0'57'0,"-21"-3"-44"0,15-2 12 0,0 5 4 15,-3 0-4-15,-3-5 0 16,6 5-2-16,0 5 0 31,0-5-11-31,0 0-2 0,0 0 3 16,0 0 1-16,0 0-1 0,9 5 0 15,-9-2-5-15,0 2 0 16,0-5-1-16,6 6 1 16,0-4-2-16,0 4-1 15</inkml:trace>
  <inkml:trace contextRef="#ctx0" brushRef="#br0" timeOffset="28">2259 153 340 0,'9'3'129'0,"-3"2"-100"0,6 0-9 0,-9-5-8 0,6 0-11 16,-9 0 2-16,9 3 13 16,-6-3 9-16,-3 0-12 15,6 0-9-15,-3 5-6 0,-3-5 1 16,0 0 0-16,0-5-2 15,0 5 2-15,0 0 1 16,0 0 0-16,0 5-9 16,0-5-4-16,0 8 4 15,0 3 5-15,0-9 5 16,-3 12-2 0,-3 1 0-16,3 12 1 15,-6-14 15 1,6 8 7-16,-3-2-6 15,-3-14 5 1,3 19-6-16,0-6-6 0,-3 1-3 16,-3-19-6-16,12 13 0 15,-3 6-11-15,-3-19-5 16,6 0-58-16,6 2-26 16,-3-4 53-16,3-4 26 15</inkml:trace>
  <inkml:trace contextRef="#ctx0" brushRef="#br0" timeOffset="29">2176 84 144 0,'-3'0'55'0,"3"6"-43"0,0-6 3 15,0 0 1-15</inkml:trace>
  <inkml:trace contextRef="#ctx0" brushRef="#br0" timeOffset="30">2167 84 261 0,'0'-2'29'0,"-3"-4"-16"15,3 6 7-15,0 0 1 0,0-5 2 16,-6 5 3 0,12 5-1-16,-6-5 2 15,-6 0-9-15,6 0 0 0,9 0-9 0,-9 0-3 16,6 6 3-16,-3 2 2 15,3-3-4-15,0 3-2 16,3-3 2-16,0 3 2 16,2-3-4-16,1 9-3 15,-3-12 7-15,6 9 4 16,-3-6-15-16,-3 3-8 0,-3-3 5 16,3-5 1-1,-3 8 6-15,-3-3-1 16,3-5-1-16,-3 3-6 15,-3-3 16 1,0 0 8-16,0 0-9 16,0 5-2-16,0-5 1 15,0 6 3-15,-3-4-4 16,-3 1-2-16</inkml:trace>
  <inkml:trace contextRef="#ctx0" brushRef="#br0" timeOffset="31">2268 264 424 0,'-9'13'159'0,"6"27"-124"0,-6-37-5 0,9 10-12 15,-3-10-17-15,-3-6 0 16,6 14-3-16,-3-6 0 16,0 3 2-1,3 0-7-15,-3-3-3 0,0-13-12 16,0 8-4-16,3-5-63 0,0 13-27 16,3-16 58-16,-3 0 29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3:45.0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16557 9469 348 0,'0'-2'129'0,"-23"-9"-100"0,35 17-9 0,-18-9-8 16,6 6-11-16,0-6-1 15,6 3 1 1,0-3 1-16,5 6-1 16,1-3 2-16,-12 0 73 31,57 0-35-31,2 0-11 16,4 0-18-16,8-3-8 15,-2 9-4-15,-4-6-1 0,-5 0 1 16,-4 0 17-16,-2-6 11 15,-3 4-34-15,-1-1-14 16,-50 3-209 0,78-19 123-1,-10 1 48-15</inkml:trace>
  <inkml:trace contextRef="#ctx0" brushRef="#br0" timeOffset="1">18046 9398 372 0,'9'3'140'0,"-6"-3"-109"0,6-6 0 0,0 9-6 16</inkml:trace>
  <inkml:trace contextRef="#ctx0" brushRef="#br0" timeOffset="2">18096 9398 616 0,'42'3'10'0,"9"2"-4"0,-1-5-6 16,7 0 0 0,-4-3-27-1,1 3-11-15,-3-10 19 0,5 2-50 16,-5 0-18-16</inkml:trace>
  <inkml:trace contextRef="#ctx0" brushRef="#br0" timeOffset="3">19367 9374 376 0,'12'3'140'0,"-12"5"-109"0,12-21 51 16,12 13-43-1,0-6-17-15,3 4-14 16,2-4-7-16,4 6 0 31,9-5-1-31,14 10 0 16,-2-7 2-16,-3 7 1 0,-1-13-4 0,1 8-1 15,2-16 3-15,1 19 3 16,11-8-10-16,1-1-3 16,-1 1-40-16,-5-6-16 15,-4 1 32-15,-5 2 14 16</inkml:trace>
  <inkml:trace contextRef="#ctx0" brushRef="#br0" timeOffset="4">21002 9369 400 0,'8'5'151'0,"1"11"-118"0,6-27 18 16</inkml:trace>
  <inkml:trace contextRef="#ctx0" brushRef="#br0" timeOffset="5">21597 9350 428 0,'65'-5'162'0,"-41"-16"-126"0,18 34-23 15,-24-15-19-15,8 4-70 16,10 3-28-16,3-5 54 16,17 0 25-16</inkml:trace>
  <inkml:trace contextRef="#ctx0" brushRef="#br0" timeOffset="6">22665 9313 336 0,'0'3'126'0,"6"13"-98"0,0-27 1 0,-6 11 6 15,21 0-11 1,-9 11-4-16,0-1 0 0,9 1-11 16,3-6 10-16,-1 3 4 0,7-2 0 15,6 1 0-15,3 4-14 32,5-11-8-32,-2 8 12 15,6-11 5-15,-1 3-8 0,10 3-3 0,-1-3-18 16,10 0-6-16,-1-8-33 15,-8 5-15-15,-57 3-28 32</inkml:trace>
  <inkml:trace contextRef="#ctx0" brushRef="#br0" timeOffset="7">24094 9311 392 0,'12'0'145'0,"-3"5"-112"0,6-5 12 0,0-3 0 16,-15 22-19-16,9-9-3 15,3 4-7-15,17-4 0 16,4-2-9-16,6-3-4 0,2-2 0 0,4 5-2 15,-3-8-1-15,-6 3 1 16,-1-1-1-16,4-10-11 16,-6 8-5-16,-1 3-52 15,19-8-20-15,-12 13 45 16,11-16 22-16</inkml:trace>
  <inkml:trace contextRef="#ctx0" brushRef="#br0" timeOffset="8">21805 9417 140 0,'6'5'55'0,"-3"-13"-43"0,-3 11 93 32,6-3-59-32,0 2-20 15,0-2-1-15,0 3 1 16,3-3-5-16,-3-8 1 16,0 8-13-16,0-5 6 0,0 5 4 15,-6 0-6-15,0 0-2 16,3 8 13-16,-6-11 7 15</inkml:trace>
  <inkml:trace contextRef="#ctx0" brushRef="#br0" timeOffset="9">21817 9409 448 0,'-21'-6'167'0,"6"9"-129"0,-5 10-5 0,11-10-9 16,-6-1-9-16,-12 1 0 0,-15-3-14 16,-5 5-5-16,-4-5 1 15,0 3 10-15,-2-3 7 0,-4 0-4 16,10 0-3-16,-7 3-2 15,3-6 1-15,10 3-3 16,5-3 0-16,0 3-19 16,13 0-7-1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3:50.5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4655-399 144 0,'0'0'55'0,"0"0"-30"0,3 3-12 0,-3-3 19 16,0 0-5-16,0 2-1 0,0-2-8 15,0 0-1 1,0 0-10-16,0 0-4 0,0 0 0 0,6 0-2 15,3 0-1 1,0 3 1-16,3 0-1 0,3-1 0 16,3 3 0-16,3 1 0 15,2 2 0-15,1 2-3 16,0 3 2-16,0 1 1 16,0 2 2-16,0 5-3 15,-1 5 0-15,-2-2 1 16,0 0 2-16,-3 0 1 15,-3-3 3-15,-3 0-5 16,-3-2-1-16,-3 2 0 16,-6-3 0-16,-3 1 2 15,-3-1 1-15,-3 1-1 0,-3-1-2 16,0 3 1-16,0 6-1 16,-3-1-3-16,3 3 2 15,0 9 1-15,3-1 0 16,3-3 0-16,3-2 2 15,3-1-3-15,3 1 0 16,3-5 1-16,6 2 0 16,3-5 0-16,3-3 0 15,3 0 2-15,0-3 3 16,-3-2-4-16,-4 0-1 16,4-5-5-16,-3 2 1 15,-3-5 2-15,-3-3 3 0,-9-5 2 16,0 0-1-1,0 0 1-15,-3 0-2 16,-3 0-1-16,-3 3-2 16,0 2 1-16,-3 3 1 15,0 3 0-15,0 2 0 16,1 3 0-16,-1 0-3 16,3 13 0-16,3 0 2 15,3 3 0-15,3 2 1 16,3 3 2-16,0-3-3 15,3 3-2-15,0 3 4 16,-3 0 1-16,-3-3 19 16,-3 0 9-16,-6-3 2 15,-3 1 1-15,-6-4-5 0,-3-4-3 16,-9-3-9-16,-2-6-5 16,-4-2-6-16,-3-5-4 15,4-3-11-15,2-3-4 16,3-2-26-16,6-3-9 15</inkml:trace>
  <inkml:trace contextRef="#ctx0" brushRef="#br0" timeOffset="1">5664-439 132 0,'9'-5'52'0,"-9"2"-28"0,0-7-4 0,0 10 19 15,0-3-8-15,-3 0-3 16,0 1-8-16,-3-1 0 16,-2 0-11-16,-7-2-3 0,-3 5 0 15,0 0 1-15,3 5 1 16,-3 3-7-16,3 3 0 15,0 8-3-15,4 4 0 16,2 6-3-16,6 6 1 16,0 5 2-16,3-1 1 15,3-2 1-15,0-5 0 16,0-3 2-16,0 0 1 16,-3-5-1-16,0-5-2 15,0-12-68-15,-3-4-37 16</inkml:trace>
  <inkml:trace contextRef="#ctx0" brushRef="#br0" timeOffset="2">5403-277 244 0,'-12'2'93'0,"12"1"-50"0,3-3-50 15,3 0 14-15,2 0 1 16,10-3 7-16,0 1-3 15,3-1-2-15,3 0-5 16,6 1-4-16,-4 2 0 0,1 0-23 16,-3 2-10-16,0 1-59 15,-6 8-48-15,-3 4 53 16</inkml:trace>
  <inkml:trace contextRef="#ctx0" brushRef="#br0" timeOffset="3">5700-193 176 0,'-3'3'66'0,"3"0"-36"0,0 5-26 0,3-3 13 16,-3 5 7-16,0 4 5 16,0 2-7-16,3-1-2 0,3 4-12 15,0-3-5-15,3-3 0 0,3-2-2 16,3-11-1-1,-3-3 1-15,0-2-1 0,-1-3-3 16,1-3 2-16,-3-2-1 16,-3 0 0-16,-3-8 0 15,-3-6 0-15,0 3 4 16,0 6 1-16,0 4-1 16,0 4 1-16,0 2-4 15,0 8-2-15,3 11 2 16,0 2 0-16,3 3 1 15,0 0 2-15,3-1-1 16,0 4 2-16,0-3-4 0,-3-3 0 16,3 3-8-16,-3-6-2 15,3-2-36-15,0-5-14 16,-3-3-31 0</inkml:trace>
  <inkml:trace contextRef="#ctx0" brushRef="#br0" timeOffset="4">5956-158 192 0,'-3'2'74'0,"6"-2"-40"0,0 6-44 0,0-1 9 15,0 6 4-15,0-1 5 16,0 3 8-16,0 3 4 16,-3 3-10-16,0-3-3 0,0-3-3 15,0-3 0-15,0-10 0 16,0-8 0-1,0-2-2-15,0-3-6 16,3-3-2-16,3-3 0 16,3-5 2-16,0-2 2 15,3 10 3 1,3 3 2-16,-1 5 1 0,1 8 2 16,0 5 1-16,0 3-1 15,-3 3 1-15,0-1-2 16,-3 4 0-16,0-1-3 15,-3-3 1-15,-3 1-20 16,0-3-6-16,0 0-52 16,3 0-52-1,0-3 37-15</inkml:trace>
  <inkml:trace contextRef="#ctx0" brushRef="#br0" timeOffset="5">6358-246 192 0,'-12'-23'71'0,"6"20"-38"0,-3 0-25 0,3 3 16 15,-3 0-8-15,0 3 1 16,-5 13-10-16,-4 2-4 16,0 1-2-16,3 5-6 0,3-1 1 15,3 1-5-15,3 0 1 16,12-3 4-16,6 0 2 0,0-2-1 15,6-8 2-15,3-1 1 16,2-7 2-16,1-9-12 16,0-1-6-16,0-7-20 15,0-2-10-15,-1-5-28 16</inkml:trace>
  <inkml:trace contextRef="#ctx0" brushRef="#br0" timeOffset="6">6480-439 200 0,'-3'0'77'0,"6"0"-42"0,0 6-43 15,6-1 10-15,-9 8 10 16,6 8 8-16,0 6 6 0,0 10 2 16,0 5-15-16,0-2-6 0,-3-1-2 15,3-2-3-15,-3-2-2 16,0-6 1-16,0-5-1 15,0-6-22-15,-3-4-8 16,0-14-84 0,-3-6 17-1</inkml:trace>
  <inkml:trace contextRef="#ctx0" brushRef="#br0" timeOffset="7">6382-267 260 0,'-12'3'99'0,"12"-3"-54"16,6 0-55-16,0 0 16 0,3 0 7 16,3-3 6-16,6 1-5 15,5-1-1-15,1 0-7 16,3 1-6-16,0-1-1 0,-1 0-21 16,4 1-8-16,-6-1-31 15,-3-2-14-15,0 2-20 16</inkml:trace>
  <inkml:trace contextRef="#ctx0" brushRef="#br0" timeOffset="8">6697-288 236 0,'-12'8'90'0,"12"0"-48"0,0 16-38 16,0-8 21-16,3 2-7 16,-3 1-1-16,0-1-9 15,0 1-5-15,0-1-2 0,0-2-1 0,0-3 0 16,0-5-44-16,0-2-20 15</inkml:trace>
  <inkml:trace contextRef="#ctx0" brushRef="#br0" timeOffset="9">6685-349 280 0,'-6'-5'104'0,"6"2"-56"0,0 1-54 0,3 2 17 0,-3 0-14 15,6 0-2-15,0 0 4 16,0 0 2-16,0 0 1 16,3 2-28-16,3 1-10 0,0 0-66 15,0-1-37 1,3 3 63-16</inkml:trace>
  <inkml:trace contextRef="#ctx0" brushRef="#br0" timeOffset="10">6816-261 184 0,'-9'31'71'0,"4"-10"-38"0,-1 1-25 15,3-14 18-15,0 5-13 16,0 0-2-16,3 0 4 16,3 0 2-16,3-2-8 15,2 0 3-15,4-6 4 0,3-2-4 16,0-3 1-16,0-3-2 0,-3-2 3 16,3-3-1-1,-6 0 2-15,-3-3-4 0,-6-5 1 16,-3-5-5-16,-3 0 1 15,-3 2-5-15,-3 4-2 16,-3 1-20 0,0 4-8-16,3 2-19 0,3 3-7 15,6-1-26 1,3 1-54-16,6 2 31 16</inkml:trace>
  <inkml:trace contextRef="#ctx0" brushRef="#br0" timeOffset="11">6989-288 200 0,'6'13'74'0,"3"6"-40"0,-3 10-27 0,-3-13 20 0,0 2-1 16,-3 3 2-1,0 1-11-15,0-1-5 0,0-5-7 16,0-3 3-16,0-5 4 0,0-3-4 16,0 0-2-16,6-10 5 15,0-5-8 1,3-4-1-16,3-9-4 15,-1-4 0-15,7 3-3 16,-3 6 1-16,0 4 2 16,0 14 1-16,0 11 1 15,0 5 2-15,-3 5 8 16,0 0 5-16,-4 3-9 16,1 0-6-16,0-3-27 15,0-2-10-15,3-1-91 16</inkml:trace>
  <inkml:trace contextRef="#ctx0" brushRef="#br0" timeOffset="12">7787-299 156 0,'3'-10'60'0,"-3"7"-32"0,-3-5-13 0,-3 8 18 15,0-2-5-15,-6 2 0 16,-3 2-4-16,-3 4-1 15,-3 4-12-15,-2 17-9 0,-4 4-4 16,6 4-2-16,3 2 3 16,6 0-5-16,9-5 0 0,6-6 3 15,6-2 1 1,3-8 4-16,3-6 3 16,3-4 2-16,0-14 3 0,2-8-5 15,-2-3-1-15,-3-10 0 16,-3-10 0-16,-6-4-5 15,-3-2 1-15,-3 0-5 16,-3 3 1-16,0 7-3 16,0 1 2-16,0 8 9 15,0 4 5-15,0 4-4 16,3 18-1 0,3 11-2-16,3 4-4 15,3 12 1-15,0 2 5 16,0 13 5-16,0-2-5 0,0-3 0 15,-3-3-2-15,0-4-2 16,3-7-24-16,-1-7-11 16,4-3-79-1,3-5-36-15,-3-5 75 16</inkml:trace>
  <inkml:trace contextRef="#ctx0" brushRef="#br0" timeOffset="13">7912-238 220 0,'-6'3'82'0,"9"0"-44"0,0 12-55 0,0-15 7 16,3 6 8-16,3-1 10 0,0 0 12 15,2-2 6 1,1-3-14-16,-3-5-2 0,6-1-3 0,-3-4-1 16,3-1 1-16,-6 1-4 15,0-1-2-15,-3 1 4 16,-3-4 1-16,-9 1-2 15,0 2-3-15,-3 4-3 16,-3 1 1-16,-3 6-1 16,-3 6 0-16,0 1 2 15,4 9 0-15,-4 6-3 16,6-1 2-16,6 0 1 16,3 0 2-16,3-2-1 15,6-1-1-15,3 1-2 16,3-4-1-16,0-1 4 15,2-4 1-15,4-2-18 16,0-3-7-16,3-2-32 0,-3-3-15 16,3-3-18-1</inkml:trace>
  <inkml:trace contextRef="#ctx0" brushRef="#br0" timeOffset="14">8281-314 172 0,'-15'-6'66'0,"15"4"-36"0,-3 2-20 0,0 0 20 16,-3 0-5-16,-3 0 0 16,-3 2-9-16,-3 6-3 15,-3 3-7-15,1 13-6 0,-1 2-1 16,3 1-4-16,3-1-1 15,3-2-6-15,6-3 0 16,6-2 6-16,6-4 5 16,6-4 0-16,6-3-2 15,0-3-27-15,2-5-12 16,4-2-45 0</inkml:trace>
  <inkml:trace contextRef="#ctx0" brushRef="#br0" timeOffset="15">8352-476 168 0,'-6'-2'63'0,"6"4"-34"0,6 1-34 15,-3 2 10-15,0 6 14 16,3 7 10-16,-3 9-6 0,-3 4 0 15,3 12-14-15,0-4-3 0,-3 1-2 16,3-3-5-16,-3-5 1 16,0-3 0-1,0-5 0-15,0-6-38 0,0-4-16 16</inkml:trace>
  <inkml:trace contextRef="#ctx0" brushRef="#br0" timeOffset="16">8555-283 188 0,'-6'-5'71'0,"3"5"-38"0,0-3-25 0,0 6 16 16,-6 0-6-16,-6 2 0 15,0 6-8-15,0 7-4 16,0 6-3-16,3 0-5 0,1 0 1 0,2-3-1 15,3-3 0-15,3 1-3 16,3-6 1-16,6-2 2 16,0-4 3-16,5-4 0 15,1-3 2-15,3-8-2 16,0 0-1-16,-3-2 1 16,0-4-1-16,-3-7-3 15,-3-3 0-15,-3 6 4 16,0 2 1-16,0 13 4 15,-3 14-1 1,3 2-3 0,0 3 2-16,0 3-3 0,3-3-1 15,0-1 1-15,3 4-1 16,-1-3 0-16,1-3 2 16,0-2-30-16,0-3-11 15,3-11-53 1,0 0-30-16,-3-2 60 15</inkml:trace>
  <inkml:trace contextRef="#ctx0" brushRef="#br0" timeOffset="17">8674-158 148 0,'0'10'57'0,"0"-4"-30"0,3 7-34 0,-3-3 10 15,0 1 3-15,0 0 4 0</inkml:trace>
  <inkml:trace contextRef="#ctx0" brushRef="#br0" timeOffset="18">8677-76 264 0,'0'10'9'0,"0"-10"-4"0,0 0 1 16,0 0 3-16,0-2-1 16,0-4 1-16,0-4-3 15,0-3 1-15,3-1 2 16,0-9 2-16,0-4-1 16,3 3-1-16,0 3-8 15,0 5 0-15,-1 3-3 16,7 5 0-16,3 3-25 15,0 7-11-15,0 1-54 16</inkml:trace>
  <inkml:trace contextRef="#ctx0" brushRef="#br0" timeOffset="19">8906-217 208 0,'-15'14'79'0,"9"-12"-42"0,-6 9-43 0,6-6 12 16,-3 6-4-16,0 5 3 16,0 0 0-16,1 2 0 15,2 1-3-15,3-1-6 0,6-5-2 16,0 1 5-16,2-4 5 16,4-5 0-16,0-5 3 15,0-2-4-15,0-6 0 0,3 0-3 16,-3-5-1-16,0-3 1 15,-3 0 0-15,-3 0 0 16,0 0 0-16,0 6 0 16,-3 2 0-16,0 2 2 15,3 6 1-15,0 6-4 16,3 4-1-16,0 1-2 16,6 2 3-16,0 0 0 15,-1-2 3-15,1-1-1 16,0 4-1-16,0-4-10 15,0-10-4-15,0-2-48 16,3-4-52 0,0-4 28-16</inkml:trace>
  <inkml:trace contextRef="#ctx0" brushRef="#br0" timeOffset="20">9120-473 216 0,'-3'0'82'0,"6"13"-44"0,3 8-44 0,-3-8 12 16,-3 11 2-16,0 13 7 16,0 11-5-16,0 0-1 15,0-3-5-15,0 2-3 0,0-7 2 16,0-6 0-16,0-5 1 16,0-5-20-16,0-5-9 15,0-3-53-15,0-6-49 16</inkml:trace>
  <inkml:trace contextRef="#ctx0" brushRef="#br0" timeOffset="21">8989-280 208 0,'0'0'77'0,"6"3"-42"0,6-3-34 15,-3 2 14-15,3-2-2 16,6 0 3-16,6 0-7 16,-1 0-3-16,10 0-3 0,-3-2-29 0,0-1-10 15,-3 0-61 1</inkml:trace>
  <inkml:trace contextRef="#ctx0" brushRef="#br0" timeOffset="22">9338-254 276 0,'-9'24'104'0,"9"-3"-56"0,3-2-58 0,0-8 14 16,0 4-8-16,-3 1 3 15,0 0 0-15,0-3 3 16,-3 1-1-16,3-6-9 0,0-1-5 16,0-1-99-1</inkml:trace>
  <inkml:trace contextRef="#ctx0" brushRef="#br0" timeOffset="23">9275-357 272 0,'-6'-2'101'0,"9"2"-54"0,3 0-55 15,-6 0 16-15,6 2-11 16,0 1 2-16,3 0-19 15,0-1-9-15,3-2-40 16,6 0-16-16,2 0 6 0,4 3 8 16,-6 2 51-16,-3 0 25 15,-3 3 45-15,-3 0 18 16,-3 3-19-16,-3 7-8 16,0 9-25-1,-3-1-10-15,0 1-4 0,-3-1 9 0,6-2 7 16,3-5-3-16,0 4 0 15,3-4 2-15,2-6 1 16,1-8 2-16,3-5 0 16,3-2-7-16,0-4 0 15,-3-4-6-15,-3-1-2 16,-3-2 2-16,-3-8 2 16,-3-3-4-16,-6 0-1 15,-9 0-2-15,-3 3 1 0,-3 3-13 16,0 5-6-16,-3 5-11 15,3 2-4-15,6 1-23 16,4 2-10-16,11-2-90 31,5 2 82-31</inkml:trace>
  <inkml:trace contextRef="#ctx0" brushRef="#br0" timeOffset="24">9623-254 204 0,'12'30'77'0,"3"-7"-42"0,-6 6-28 15,-3-15 20-15,3-1-10 16,-3 0 1-16,0 0-2 16,0-2 2-16,-3-6-10 15,0 1 2-15,-3-6 1 0,0 0-4 16,3-3 1-16,3-5-7 0,0-5-1 16,3-8-2-16,2-6-2 15,7 3 0-15,0 3 3 16,12 5-2-16,-3 8-1 15,-1 11-2-15,1 13 1 16,-3 2 9-16,-3 6 7 16,-6 0-3-16,-3 2 0 15,-3-4-6-15,0-4-2 16</inkml:trace>
  <inkml:trace contextRef="#ctx0" brushRef="#br0" timeOffset="25">10165-320 212 0,'-12'-2'82'0,"9"2"-44"0,0 2-29 0,-6 1 19 16,-6 2-8-16,0 1-1 0,-2 1-5 16,2-1-1-1,3 2-7-15,3 5-6 0,3-2-3 0,6 4-1 16,3 4 0 0,3-1 0-16,12 1 3 0,0 2-2 15,-4 0-1-15,-5 3 14 16,-3-3 7-16,-9 3 9 15,-3-3 5-15,-3-2-11 16,-2-6-2-16,-1-2-10 16,-3-3-5-16,0-3-13 15,3-8-4-15,3 1-48 16,3-12-107 0</inkml:trace>
  <inkml:trace contextRef="#ctx0" brushRef="#br0" timeOffset="26">10638-529 104 0,'0'-2'41'0,"3"4"-22"0,-3 1-5 0,3 2 15 0,-3 11 3 15,0 5 4-15,3 8-9 16,0 8-2-16,0 0-14 15,0 6 7-15,3-6 4 0,-3-3-7 16,0-5-1-16,-3-2-4 16,0-9-1-16,0-2-1 15,0-5 0-15,0-3-4 16,0-3-3-16,-3-5 4 16,3-3 4-16,-3-5-7 15,3-5-3-15,0-8-5 16,0 0 1-16,3 2-2 15,0 3 2-15,3 1 3 0,3 1 1 16,3 4-2 0,0 4 0-16,12 6-1 0,-4 6 0 15,1 7 5-15,0 11 1 16,-6-3 4-16,-3 0 3 16,-3 0 2-16,-6-2 3 15,-3-1 2-15,-9-2-1 16,-6 0-7-16,-6-5-3 15,0-1-3-15,-3-4-2 16,4-4-13-16,-1-4-6 16,6-1-32-16,3-2-13 15,6-1-23 1,3-4-40-16,9-3 40 16</inkml:trace>
  <inkml:trace contextRef="#ctx0" brushRef="#br0" timeOffset="27">10870-232 212 0,'-3'0'79'0,"3"2"-42"0,6 1-43 16,-3 7 14-16,3 1-1 15,0-3 6-15,3-3 4 16,0 1 4-16,0-1-11 16,3-5-1-16,3 0-2 0,-3-8-1 15,6-5-1-15,-3-1-3 16,2 1 1-16,-2 0 0 15,-9 0 3-15,-6 2-3 16,-6 1-2-16,-6 2 0 0,-2 2-1 16,-4 4-3-16,-3 2 2 15,0 5-1-15,0 8 0 16,3 11 2-16,6 0 0 16,3-3 2-16,3 0 3 15,4-2-2-15,4-1-2 16,4-2 0-16,9-3-1 15,3-2-9-15,12-3-4 16,6-5-42-16,-1-6-18 16,1-5-29-1</inkml:trace>
  <inkml:trace contextRef="#ctx0" brushRef="#br0" timeOffset="28">11266-312 260 0,'-26'-5'96'0,"11"2"-52"0,3 3-47 15,6 0 16-15,0 3-7 16,-3 2-1-16,-3 3 1 16,0 8 3-16,0 5-4 15,0 3-5-15,0 2-3 0,3 1-1 16,6-3 0-16,3 0 3 16,6-6 2-16,3-5-24 15,3-2-12-15,9-6-35 16,6-7-55-1,0-4 24-15</inkml:trace>
  <inkml:trace contextRef="#ctx0" brushRef="#br0" timeOffset="29">11368-256 236 0,'-12'-24'88'0,"6"21"-48"0,-3 1-29 0,6 2 23 16,-6 0-14-16,0 2-1 15,-6 1-11-15,-6 16-3 16,3-1-3-16,3 3-4 0,4 0-1 15,2 1-1-15,3-4 0 16,3 1 0-16,9-4 0 16,3-1 0-16,2-4 3 15,1-4 2-15,3-6 2 16,0 0-1-16,0-6-2 16,0-2 1-16,-3-2-1 15,-3-1 0-15,-3-5 0 0,-3 0 0 16,-3-5 0-16,0 5 2 15,-3 14-3 1,0 15-4 0,3 3 2-16,0 0 0 15,3 0 1-15,3-1 2 16,0 1 0-16,3-5-5 16,-1-1 1-16,4-2-29 15,0-2-11-15,3-4-26 16,0-4-48-1,3-6 28-15</inkml:trace>
  <inkml:trace contextRef="#ctx0" brushRef="#br0" timeOffset="30">11496-185 180 0,'-18'0'68'0,"18"3"-36"0,0 2-29 0,0 0 15 16,0 6 0-16,3 2 3 15,6 3-7-15,0 0-1 16,-1-3-7-16,1 3-4 0,3-8 1 15,0 0-2-15,3-5 2 16,-3-3 2-16,0-6 4 16,0-2-4-16,0-2-3 15,-3-6-1-15,0 0 1 16,-3-5-1-16,-4-6-1 16,-2 4 3-16,0 1 0 15,-2 7-4-15,2 4-1 0,0 6 3 16,0 5 1-16,2 13 2 15,1 3 0-15,0 2 0 16,0 1 0-16,3-1-5 16,3-2 1-16,6 0-2 15,0-3-2-15,0-5-28 16,0-2-14-16,3-4-53 16,0-4-31-1,-1-6 61-15</inkml:trace>
  <inkml:trace contextRef="#ctx0" brushRef="#br0" timeOffset="31">11841-306 252 0,'-15'-11'93'0,"6"8"-50"0,-3 3-37 0,6 3 20 15,0 0-16-15,-3 2-3 16,0 3-5-16,0 0 1 16,3 18-7-16,6-2-1 15,3 0 2-15,3 0 1 16,3-3-1-16,0-3 2 15,-3-2 10-15,-3 0 5 16,-3-3-2-16,-3 1 1 16,-3-7-6-16,-3 1 1 15,-6-2-7-15,1-6-1 16,-4-3-18-16,0 0-8 16,6-2-24-16,0-3-11 15,6 0-16 1,9 0-35-16,12-2 29 0</inkml:trace>
  <inkml:trace contextRef="#ctx0" brushRef="#br0" timeOffset="32">11906-211 256 0,'18'16'96'0,"-15"-14"-52"0,15 1-43 16,-9-3 19-16,3 0-13 16,3 0-4-16,0-8 6 15,-1-5 4-15,1 0-6 16,-3-1 0-16,0 1 0 0,-3 0-3 15,-3 0-1-15,-3-1-1 16,-6 4-2-16,-3-1-2 16,-6 3 1-16,-3 3-4 15,-8 8-1-15,-1 2 3 0,0 6 3 16,3 7 5-16,3 6 4 16,6 0 0-16,6-1 2 15,6-1 0-15,6 1 1 16,9-1-4-16,6-4 0 15,3-5-5-15,0-2 0 16,2-3-8-16,10-5-4 16,0-6-44-16,-3-5-17 15,-1-5-60 1</inkml:trace>
  <inkml:trace contextRef="#ctx0" brushRef="#br0" timeOffset="33">5974 284 148 0,'3'-3'55'0,"-3"-2"-30"0,0-3-12 0,0 8 19 0,0-3-3 15,-3-8 3-15,-3 4-5 16,0-1-2-16,-3 2-13 15,-3 4 1-15,0 7 1 0,-3 6-7 16,1 2-4-16,2 5-5 16,0 3-1-16,3 14-1 15,3 2 3-15,3 0-2 16,3 0 1-16,0 0 2 16,3-5 0-16,0 7 0 15,0-7 2-15,-3-5-8 16,0-6-3-16,0-5-22 0,0-6-10 15,-3-10-104 1,0-10 39 0</inkml:trace>
  <inkml:trace contextRef="#ctx0" brushRef="#br0" timeOffset="34">5772 503 208 0,'0'-2'79'0,"3"2"-42"0,0-3-41 0,3 3 15 15,2 0-4-15,4 0 3 16,3 0-5-16,6-3-1 16,3 1-2-16,0-1-4 0,2 0 1 0,4 1-39 15,-6-1-18 1,0 0-28-16</inkml:trace>
  <inkml:trace contextRef="#ctx0" brushRef="#br0" timeOffset="35">5983 474 168 0,'-6'5'66'0,"3"1"-36"0,3 4-35 16,0-2 12-16,0 5 3 15,3 3 5-15,0 0 2 16,6 0-1-16,0 3-8 16,3-4-5-16,0 4-2 0,0-3-1 15,-1-6 0-15,4-12 0 16,0-4 0-1,-3-1 0-15,0-7-3 0,-3 1 0 16,-3-3 4-16,0 0 1 16,0 0 4-16,-3 3 1 15,0 3 3-15,-3 4 4 16,3 4-4-16,-3 2 2 16,3 8-5-16,0 2 1 15,0 3-5-15,0 3-2 16,0 3 0-16,0-1-1 15,3 1-20-15,-3-6-7 16,2-2-24-16,-2-1-7 0</inkml:trace>
  <inkml:trace contextRef="#ctx0" brushRef="#br0" timeOffset="36">6236 508 156 0,'0'0'57'0,"12"6"-30"0,-6 2-18 16,-3-3 14-16,0 3 4 16,-3 2 6-16,0 1-12 15,0-3-2-15,0 0-11 16,0-3-3-16,0 1 1 0,0-4-5 16,0-2-1-16,0 0-2 15,0-2 0-15,0-4 2 16,3 1 0-16,0-3 0 15,3 0 0-15,0 0-5 0,0 0 1 16,3 3 2-16,-1 5 1 16,4 5 1-16,0 3 0 15,-3 0 0-15,0 3 0 16,-3-3 0-16,0 0 2 16,0-1-14-16,-3-1-5 15,0-1-44 1,3-5-60-16,0-3 27 15</inkml:trace>
  <inkml:trace contextRef="#ctx0" brushRef="#br0" timeOffset="37">6632 466 160 0,'0'-3'63'0,"3"3"-34"0,-3-2-16 16,0 2 19-16,-3 0-1 15,0 0 2-15,-3 0-7 0,-3 0-2 16,-3 0-13-16,0 2-7 16,-3 4 0-16,-3 4-3 0,4 1-1 15,-4 2-2-15,9 3 1 16,3 3 1-16,6-1 2 16,6 1-1-16,3-4-1 15,3 1 1-15,2-5 1 16,4 5-1-16,0-11-1 15,-3-2-13-15,3-9-6 16,-3 1-28-16,0 0-10 16,3-3-41-1</inkml:trace>
  <inkml:trace contextRef="#ctx0" brushRef="#br0" timeOffset="38">6754 294 200 0,'-3'0'77'0,"3"-3"-42"0,0 3-39 15,3 3 13-15,0 2 15 16,0 6 8-16,-3 5-7 15,3 10-2-15,-3 3-13 0,0 3-4 16,0 3-2-16,0-1-2 0,0-5 1 16,0 3-4-16,0-8 0 15,0-6-23 1,0-2-10-16,3-5-141 16,3-14 58-1</inkml:trace>
  <inkml:trace contextRef="#ctx0" brushRef="#br0" timeOffset="39">6685 453 228 0,'-3'0'88'0,"3"0"-48"0,3 0-42 0,3 3 14 15,0-3 3-15,0 0 4 16,3 0-5-16,6 0-3 0,3-3-6 15,3 0-4-15,0 1 2 0,-1-4-24 16,-2 6-8-16,-3 3-37 16,-3-6-13-16,6 1-7 15</inkml:trace>
  <inkml:trace contextRef="#ctx0" brushRef="#br0" timeOffset="40">6909 456 220 0,'-12'7'85'0,"12"-4"-46"0,3 5-37 16,0 3 17-16,0-1-6 15,3 6 0-15,0 0-7 0,-6 2-2 16,3-2-2 0,0 6 1-16,-3-7 2 0,-3-1-24 0,3-4-10 15,-3 6-78 1</inkml:trace>
  <inkml:trace contextRef="#ctx0" brushRef="#br0" timeOffset="41">6906 432 272 0,'-15'10'104'0,"18"-10"-56"0,0-10-63 0,-3 10 13 16,9 0 0-16,0-3 5 0,5 0-14 15,1 3-5 1,0-2-43-16,3-6-16 0,0 3-13 15,3-1-3-15</inkml:trace>
  <inkml:trace contextRef="#ctx0" brushRef="#br0" timeOffset="42">7043 530 192 0,'-15'29'71'0,"15"-16"-38"0,0 5-25 0,0-10 16 0,3 11-3 15,3-8 2-15,3 4-7 16,0-4-1-16,2-3-9 15,1-8 0-15,3-3 4 0,0-7-4 16,0-1 2-16,-3-2-5 0,-3-3-2 16,-3 0 4-16,0 0 1 15,-6 0-2-15,-3 0-1 16,-6 1-1-16,-3 1-2 16,0 4-10-16,0 2-6 15,0 3-21-15,3 2-6 16,3 0-20-16,3 3-5 15</inkml:trace>
  <inkml:trace contextRef="#ctx0" brushRef="#br0" timeOffset="43">7212 527 220 0,'3'21'85'0,"-3"-8"-46"0,3 1-39 0,-3-9 16 0,0 0-3 16,0 0 3-1,0 1-5-15,0-4-1 0,0-2-6 16,0 0-3-16,0 0 2 0,0-2 0 16,3-4 1-16,0-1-5 15,3-4 1-15,3 0 0 16,0-2 2-16,3 0-3 16,0 2 0-16,3 3-1 15,-3 3 0-15,-1 0 0 16,1 5 0-16,3 2 2 15,-3 4 2-15,-3 4 1 16,0 1 3-16,-3-1-3 16,0 1-2-16,-3 0-5 0,0-3 0 15,6 0-31-15,-3-3-14 16,0-3-37 0,3-2-35-16,3-2 44 15</inkml:trace>
  <inkml:trace contextRef="#ctx0" brushRef="#br0" timeOffset="44">7531 437 184 0,'-3'-11'71'0,"3"22"-38"0,0-6-12 0,0-5 25 15,-3 3 0-15,0 2 5 0,-3 1-19 16,0-1-7-16,3 0-15 15,0 0-9-15,3 6-3 0,0 0-2 16,6 2 3-16,3 3-2 16,0 2-1-16,3-2 7 15,-3 0 3-15,-6 2 5 16,-3 1 4-16,-3 0-6 16,-6-4-1-16,-3-1-17 15,-3-1-7-15,-3-5-52 16,-12 2-22-16,-2-2-38 15</inkml:trace>
  <inkml:trace contextRef="#ctx0" brushRef="#br0" timeOffset="45">8245 461 136 0,'-3'-8'52'0,"0"5"-28"0,-3 1-4 0,3 2 21 0,-3 0-7 16,-6 0 0-16,0 2-8 15,-2 4-2-15,-4 1-13 16,3 9-9-16,-6 3-4 0,6 2-4 16,3 0 1-16,9-2 3 15,3 12 1-15,3-7-2 16,3-5 2-16,6-11 3 15,3-11 3-15,0-2 2 16,0-3 1-16,0-8 2 16,0-3 1-16,-4-2-5 15,1-3-4-15,-3-2-1 0,-3-6-1 16,-3-2 0-16,-6 2 2 16,0 3-1-16,-3 3 2 15,0-4-2-15,0 7-1 16,0 4 1-16,0 6-1 15,1 2 0-15,2 17 0 16,3 7 0 0,3 11 0-16,2 7 2 15,4 4 3-15,0 2 2 16,0 0-6-16,0 0 0 16,6-8-3-16,3 0 0 15,-3-10-20-15,-3-1-10 16,0-5-37-16,0-7-14 15,2-6-7 1</inkml:trace>
  <inkml:trace contextRef="#ctx0" brushRef="#br0" timeOffset="46">8400 461 244 0,'-3'-3'93'0,"9"6"-50"0,6-1-55 16,-6 1 15-16,3 0-5 15,0 2 3-15,5 3 2 16,1-3 3-16,0 1-3 16,-3-4 0-16,0-2 1 0,-3-2 0 15,0-1 0-15,0-2 0 16,-3-1 0-16,-3-2 0 0,-3-2 0 16,-6 2-2-16,-6 0 1 15,-3 3-4-15,-3-1 0 16,-3 6 1-16,1 0 2 15,2 3 1-15,0 2 1 16,3 3 0-16,6 3 2 16,0 7 1-16,6 1 3 15,3 2-1-15,6 0 0 16,6 3-5-16,0-3-1 16,9-2 1-16,0 2 0 15,-1-11-16-15,1-2-4 16,3-10-21-16,0-4-6 15,3-4-20-15,2-6-8 16,4-5-14-16</inkml:trace>
  <inkml:trace contextRef="#ctx0" brushRef="#br0" timeOffset="47">8805 164 244 0,'-12'-13'93'0,"9"8"-50"0,-15-3-37 15,9 5 20-15,0 1 1 16,-3 2 6-16,-3 2-16 16,0 6-7-16,1 8-6 15,-1 8-6-15,3 5 1 0,3 6 1 0,3 7 0 16,3-2-3-16,0-1 0 16,3 1 2-16,3-3 0 15,3-3-13-15,0-7-3 16,0-3-11-16,-3-6-5 15,0-5-22-15,-3-5-8 16,0-8-30 0</inkml:trace>
  <inkml:trace contextRef="#ctx0" brushRef="#br0" timeOffset="48">8534 437 280 0,'-6'11'104'0,"9"-14"-56"0,3-8-63 0,0 14 16 16,0-6-3-16,6-2 6 16,6 2-4-16,2 1 0 0,4-9 0 15,3 3-14-15,6 3-3 0,-4 0-70 16,1-3-57 0,-6 2 52-16</inkml:trace>
  <inkml:trace contextRef="#ctx0" brushRef="#br0" timeOffset="49">8852 424 300 0,'-6'10'112'0,"6"-4"-60"0,3 4-65 15,0-2 15-15,0 3-5 0,0 5 1 16,-3-3 4-16,0 0 1 16,0-2-1-1,0-3-32-15,0 0-15 0</inkml:trace>
  <inkml:trace contextRef="#ctx0" brushRef="#br0" timeOffset="50">8852 331 296 0,'-15'3'112'0,"18"-6"-60"0,-3 1-76 0,0 2 10 16,3 0-13-16,0-3 1 15,3 3-3-15,0 3 1 16,0-3-31-16,3 5-14 0,0 0 5 16,0 0 3-16</inkml:trace>
  <inkml:trace contextRef="#ctx0" brushRef="#br0" timeOffset="51">8957 487 252 0,'-3'21'93'0,"3"-7"-50"0,0-1-46 15,0-8 19-15,0 0-8 16,0 1 3-16,0-6 3 15,0 0 1-15,0 0-8 16,6-3-4-16,-1-2-2 0,1-3-1 16,0-3 0-16,0-2-5 15,0-3 1-15,0 0 0 16,3 0-1-16,0 6 1 0,0 2 0 16,3 8 3-1,-3 3 0-15,0 2 3 0,0 3 1 16,0 2-1-16,-3 4-2 15,0-4 5-15,-3-2 1 16,0-3-31-16,-1 1-13 16,1-4-52-1,3-2-48-15,0 0 46 16</inkml:trace>
  <inkml:trace contextRef="#ctx0" brushRef="#br0" timeOffset="52">9171 429 252 0,'0'13'96'0,"3"-7"-52"0,15-1-51 0,-6-2 14 0,-1 2 1 15,1 0 7-15,0 0-3 16,0 3 1-16,0-2-8 16,0-4-1-16,0-2 2 0,0 0-3 15,-3-2 0-15,0-4-1 16,-3-2-2-16,-3 3-4 15,-3-5 0-15,-3-4-5 16,-3 1 1-16,-3 0-5 16,-3 5 1-16,-3 3 4 15,-6-1 4-15,3 12 7 16,3 4 3-16,3 1-2 16,4 2-3-16,2 3 4 0,3 2 4 15,6 6-1 1,6-3 1-16,5-2-5 15,1-3-3-15,3 0-14 0,0-6-6 16,0-2-34-16,0-3-14 16</inkml:trace>
  <inkml:trace contextRef="#ctx0" brushRef="#br0" timeOffset="53">9555 445 284 0,'-9'-8'107'0,"6"-3"-58"0,-9 3-51 0,6 8 20 16,-3 0-9-16,-3 0 0 0,-6 6-1 16,-2-1 0-16,-1 6-4 15,0 5-7-15,6 7-3 0,0 1 3 16,6 0 1-16,6 2-1 16,3-4 0-16,9-4 2 15,3-5 0-15,3-7-2 16,0-6 2-16,0-6-1 15,0-4 0-15,-1-6 2 16,-2-3 2-16,-3-2-1 16,-3-5-1-16,-3-6 3 15,-6-5 0-15,-3 0-8 16,-3-5-4-16,0-3 0 16,3 8 3-16,-5 7 1 15,8 9 0-15,0 5 4 0,0 8 2 16,3 16-2-16,0 8-2 15,6 5 2-15,3 6 2 16,2 7 2-16,4 1 3 16,3-1-3-16,0-2-2 15,0 0 2-15,-3-1 2 16,6-7-55-16,8-5-23 16</inkml:trace>
  <inkml:trace contextRef="#ctx0" brushRef="#br0" timeOffset="54">11570 384 12 0,'-3'-3'8'0,"3"1"-4"0,0 4-7 0,0-2 2 0,0 0 1 16,0 0 2-16,0 0 3 16,-3 0 2-16,0 0-6 15,0 0 0-15,0 0-10 16,0-2-4-16</inkml:trace>
  <inkml:trace contextRef="#ctx0" brushRef="#br0" timeOffset="55">9969 162 124 0,'-3'-3'46'0,"3"3"-24"16,0 0-17-16,0 0 13 0,0 0-1 16,0 0-1-16,0 0-4 15,0 0-2-15,0 0-6 16,0 0 8-16,3 11 5 0,0 10-1 16,2 5 1-16,1 4-5 15,-3 7-2-15,0 5-4 16,-3-2-1-16,0-3-1 0,0-3 2 15,0-5-1 1,0-2 2-16,0-9-4 0,0-5 0 16,0-2 1-16,0-6 0 15,0-5-5-15,3-5 1 16,0-6-7-16,0 1 0 16,0-9-2-16,3-7 3 15,0 5 2-15,3-1 2 16,0 7-1-16,6 4-1 15,6 0 3-15,0 6 0 16,-4 5 1-16,1 5 0 16,3 3 6-16,-6 3 4 15,-3-1-1-15,-3 4 0 16,-6-1 1-16,-3 3 4 0,-6 2-6 16,-6-2-2-16,-9-3-3 15,0 1-3-15,3-4-10 16,1-2-4-16,-1-3-4 15,3 1 1-15,3-4-15 16,3-2-5-16,6-5-31 16,3-3-40-1,6-2 33-15</inkml:trace>
  <inkml:trace contextRef="#ctx0" brushRef="#br0" timeOffset="56">10242 403 192 0,'-6'10'71'0,"9"-5"-38"0,3 9-34 0,-6-14 12 15,6 5 4-15,0 0 2 16,6 1-4-16,0-4-3 16,6 1-5-16,-3-8-4 0,0-1 0 15,0-4-4-15,-3-1 2 16,-1-2-8-16,-2 2-2 15,-3 1 1-15,-3-1 4 16,-3 3-2-16,-9 0 1 16,-9 3-3-16,1 2-1 15,-1 3 6-15,0 3 2 16,-3 5 7-16,3 5 2 16,0 3 0-16,6 0 1 0,4 2 2 15,2 4 5-15,3-1-2 16,6 3 1-1,6-6-7-15,-1 1-2 0,10-4-2 16,6-1-2-16,0-4-2 16,0-4 1-16,0-6-30 15,-1-6-12-15,1-7-49 16</inkml:trace>
  <inkml:trace contextRef="#ctx0" brushRef="#br0" timeOffset="57">10427 170 176 0,'-3'0'68'0,"6"18"-36"0,0-4-37 16,0 4 32-16,0 6-2 15,0 5-5-15,0 11-5 16,0-3-8-16,0 0-5 0,0-6-1 15,3 1-4-15,0-3 0 16,0-7-40-16,0-7-19 16</inkml:trace>
  <inkml:trace contextRef="#ctx0" brushRef="#br0" timeOffset="58">10588 440 156 0,'-24'18'57'0,"9"-7"-30"0,9 5-29 16,6-8 9-16,6 2 12 15,0 1 8-15,0-1-8 16,6 1-1-16,0-1-10 16,3-2-1-16,-1-2 3 0,1-4 0 15,0-4 2-15,0-4-4 16,-3-2 0-16,0-2-5 15,-3-3 0-15,-3-1-6 16,-3-1-2-16,-3-9-3 0,-6 5 0 16,-3 3-2-16,-3 3 1 15,-6 5-4-15,0 3-2 16,3 0-11-16,-2 7-4 16,2 1-30-1</inkml:trace>
  <inkml:trace contextRef="#ctx0" brushRef="#br0" timeOffset="59">10751 360 196 0,'0'14'74'0,"0"-7"-40"0,15 15-33 0,-9-9 16 0,0 0 0 15,3 0 4-15,-3 1-5 16,0-1 1-16,0 0-10 15,0-2-6-15,3-3-2 0,0-3 5 16,0 0 2-16,-3-2-7 16,0-3-4-16,0-3-2 15,0 0-1-15,-1-2-2 16,-2 3 1-16,0-1 3 16,0 0 3-16,-3 3 0 15,0 0-1-15,6 6 3 16,0 1 2-16,3 1 0 15,3 0-1-15,0 0 1 16,6-2 1-16,-3-4 5 0,3-4 4 16,5-6 5-16,-2-3 2 15,-3 0-7-15,-3-2-2 16,-3 0 1-16,-3-3 1 16,-6 0-1-16,-9 0 1 15,-9 0-8-15,0 3-4 16,0 3-31-16,0 2-14 15,1 2-36 1,2-1-53-16,0 1 33 16</inkml:trace>
  <inkml:trace contextRef="#ctx0" brushRef="#br0" timeOffset="60">11460 291 168 0,'-18'3'63'0,"18"-3"-34"0,-3 11-34 0,3-6 10 16,0 6 6-16,0 2 5 15,0 11 0-15,3-1 1 16,6 1-9-16,0 0-1 0,6-3 3 0,0-2-6 15,-1-1-2 1,1-7-1-16,-3-3-1 0,0-3 0 16,0-5 0-16,0-5-3 15,-3-3 0-15,0 0-3 16,0-3 1-16,-3-2 3 16,0 3 1-16,-3 2-2 15,0 2 2-15,0 4 3 16,3 10 5-1,0 0 1-15,-1-1-1 16,7 1 0-16,0 0 0 16,3-2 1-16,0-6 2 15,-3-3 1-15,0-5 1 16,0 3 2-16,-3-14-3 16,-3 3-6-1,0 3-3-15,-3-3-15 0,-3 3-6 16,0 0-34-16,0 0-14 15,0-3-29 1</inkml:trace>
  <inkml:trace contextRef="#ctx0" brushRef="#br0" timeOffset="61">11752 98 184 0,'0'0'68'0,"3"3"-36"0,-1 5-26 0,1-3 17 0,0 8-8 15,0 14 0-15,3 7-3 16,-3 3 0-16,0 3-6 16,-3 2 3-16,0-5 3 0,0-5-4 15,0-5 0-15,0-4-4 16,0-4-1-16,0-6-1 16,0-2-2-16,3-6-4 15,-3-5-2-15,6-3 0 16,0-7 4-16,3-9-6 15,0 1-2-15,0-1 6 16,3 3 3-16,-3 3 2 16,3 3-1-16,0 2 3 15,3 5 2-15,-4 6 2 16,7 5 3-16,-3 5-1 0,-3 0 2 16,-3 3-4-16,0 0-2 15,-3 0-5-15,0 0-2 16,0-3-37-16,0 0-14 15</inkml:trace>
  <inkml:trace contextRef="#ctx0" brushRef="#br0" timeOffset="62">12076 350 208 0,'3'2'79'0,"3"4"-42"0,3-1-39 0,-6 0 17 0,9-2 0 15,3 0 3 1,-3-3-5-16,-1 2-3 16,1-2-5-16,-3-2 1 0,0-1 0 15,0 0-5-15,-3-2 0 0,0 0-6 16,-6-1-1-16,0 1 7 16,-9 0 6-16,0-1-10 15,-6 1-2-15,-3 3-3 16,1 2 2-16,-1 2 4 15,3 3 1-15,3 3 1 16,3 3 0-16,3 2 4 16,0 3 2-16,6 0 0 15,3 0 1-15,3 0-6 16,9 0-1-16,3-3-2 0,0-3 0 16,-1 1-25-16,1-6-11 15,0-2-45 1,0-6-39-16,0-2 44 15</inkml:trace>
  <inkml:trace contextRef="#ctx0" brushRef="#br0" timeOffset="63">12269 339 176 0,'-3'0'66'0,"3"3"-36"0,3-1-37 0,0 4 10 16,0-1 10-16,0 8 8 15,0 3-1-15,0 0 0 16,0-3-11-16,0-2-1 0,0-1-1 15,-3-2 1-15,0-2 0 16,0-6-2-16,0 0-1 0,0 0-1 16,3-14-2-1,0 1-2-15,0-3 1 16,0 0-1-16,0 1 4 16,3-1 2-16,0 0-7 15,0 3-1-15,0 2-16 16,0 3-3-16,6 0-42 15,3 3 10 1,0 2 4-16,-1 0 15 16,-2 3 15-1,0 6 22-15,0 2 18 16,0 2 7-16,3-2-3 0,0 3-1 16,0-3 0-16,3 0 2 15,-6 0-14-15,5-6 0 0,-2-2 1 16,3-2-7-16,-3-4-1 15,0 1-3-15,-3-3 1 16,-3-2-2-16,-3-1-1 16,0 3-6-16,-9-3-4 15,-9-7 1-15,-3 5 0 16,0 7 6-16,-3 6 3 16,-3 6 5-16,0 4 4 15,4 6-4-15,-4 5-1 16,3 8 11-16,12-2 7 15,3-1 2-15,6-2 1 16,6 0-12-16,9-3-3 16,9-2-6-16,2-9-3 0,1-7-36 15,6-6-16-15,-4-10-65 16</inkml:trace>
  <inkml:trace contextRef="#ctx0" brushRef="#br0" timeOffset="64">5894 784 168 0,'3'-8'66'0,"-3"10"-36"0,0 1-18 0,0-3 19 15,0 5-14-15,0 3-4 16,0 11-4-16,0 5-1 16,-3 7-4-16,0 6-1 0,0 3 3 0,0 5-5 15,0-3-1 1,0-5 0-16,3-5 2 16,0-5-1-16,0-6-1 0,0-5-59 15,3-3-69 1,0-5 24-16</inkml:trace>
  <inkml:trace contextRef="#ctx0" brushRef="#br0" timeOffset="65">5822 961 220 0,'-9'-3'85'0,"9"3"-46"0,0 0-48 0,0 0 14 16,0 0-1-16,6 0 5 15,0 0 1-15,6 0 4 16,3 0-7-16,3 0-6 0,3 0-2 16,0-2 1-16,-4 2 0 15,4 0-53-15,0-3-22 16,0 3-15 0</inkml:trace>
  <inkml:trace contextRef="#ctx0" brushRef="#br0" timeOffset="66">6042 831 88 0,'-2'0'35'0,"4"11"-18"0,-10-3-5 0,8 0 13 0,6 0-2 16,-4 5 0-16,1 8-6 15,-3 5-2-15,3 6-3 16,-3 0 2-16,0 2-7 16,0-2-4-16,0-5-2 0,0-4 1 15,0-4 1-15,0-3 1 16,-3-6 0-16,3 1-2 16,0-6 1-16,0-7-2 15,0-4-1-15,3-7-4 16,3-5-2-16,0-1 0 15,3 1 4-15,0-1-1 16,0 3 1-16,3 3 2 16,0 5 0-16,0 3 2 0,0 5 1 15,0 2 1-15,0 6 0 16,-1 5 2-16,1 9 1 16,-3-1-1-16,0 0 1 15,-3-2-4-15,3-1 0 16,-3-5-25-16,-3-2-11 15</inkml:trace>
  <inkml:trace contextRef="#ctx0" brushRef="#br0" timeOffset="67">6295 1056 188 0,'0'5'71'0,"6"-2"-38"0,3 2-39 15,-3 3 12-15,0 0 0 16,3 0 4-16,0-3 1 16,0-2 1-16,3 0-6 15,0-9-4-15,-3 1 1 0,0 0-2 16,-3-3 2-16,0 0-7 16,-3 0 1-16,-3-3-8 15,-3 1-3-15,-3 2-1 16,-3 0 1-16,-3 3 10 15,0 2 5-15,-3 3 4 0,0 3 4 16,3 5-2 0,0 0-2-16,3 7 4 0,3 7 2 15,4-1-4-15,2-3-2 16,2-2-2-16,4 0 0 16,6-5-2-16,6-1-1 15,0-4-6-15,0-4-1 16,6-4-57-1,3-4-55-15,-1-7 33 16</inkml:trace>
  <inkml:trace contextRef="#ctx0" brushRef="#br0" timeOffset="68">6492 998 204 0,'-18'3'77'0,"21"-1"-42"0,0 6-43 0,6-3 12 0,0 6-4 15,0 0 2-15,0 4 1 16,0 4 3-16,0-3-3 16,3 0 0-16,-1-3 3 0,-2 0-5 15,0-2-1-15,0-3-20 16,0-6-7-16,-3-2-32 16,0-2-42-1</inkml:trace>
  <inkml:trace contextRef="#ctx0" brushRef="#br0" timeOffset="69">6635 1024 124 0,'0'6'49'0,"3"-1"-26"0,-6 0-16 0,3 1 15 16,0-1-7-16,0 8 2 16,-3 8 1-16,0 3 3 15,-3 3-11-15,0 4-1 0,-3 4-2 16,0-4-1-16,0-1-1 15,0-4-3-15,3-5 1 16,3-5-44-16,3-3-19 16,6-5-21-1</inkml:trace>
  <inkml:trace contextRef="#ctx0" brushRef="#br0" timeOffset="70">7040 1038 124 0,'-3'-6'46'0,"0"6"-24"0,-3-2-10 0,3 2 16 15,0 2-3-15,-6 4 0 16,-3 2-9-16,-9-1-3 15,3 15-7-15,0 1-4 0,3 1-1 16,4 0-4-16,2 0 2 16,3 2 3-16,3-2 1 15,3-3 1-15,9-7 2 16,3-4 3-16,2-2 2 0,4-8-1 16,-3-5 1-1,0-6-4-15,3-2-2 0,-6-3-7 16,-3 0-1-16,-3-5 3 15,0-3 2-15,-6 3 0 16,-3 3-2-16,0 4 1 16,0 4-1-16,0 2 0 15,3 3 0-15,0 5-3 16,0 10 2-16,3 3 1 16,0 1 0-16,3 1 0 15,0 1 0-15,3 0-3 16,-1-3 2-16,4 1-1 15,-3-4-2-15,6-4-37 16,-3-4-15-16,3-2-34 16</inkml:trace>
  <inkml:trace contextRef="#ctx0" brushRef="#br0" timeOffset="71">7168 1048 168 0,'0'5'66'0,"3"19"-36"0,0 13-29 0,-3-23 14 16,3 1 5-16,0 4 5 15,-3-1-7-15,3 1-3 16,-1-6-8-16,1 0-5 0,0-2 1 16,-3-3 2-16,0-3 2 15,0-5 3-15,0-2 4 16,0-4-6-16,0-4-2 15,0-3-3-15,0-9-3 0,0-4-2 16,3 2-1-16,3 3-3 16,3 2 1-16,3 4 3 15,3 1 1-15,0 6-6 16,0 3-3-16,0 0-41 16,0 2-16-16,-3 0-26 15</inkml:trace>
  <inkml:trace contextRef="#ctx0" brushRef="#br0" timeOffset="72">7388 1120 196 0,'0'18'74'0,"3"-15"-40"0,18 2-33 0,-12-2 14 16,0-1-6-16,2-2 2 16,1-2 3-16,0-1 1 15,0-5-8-15,-3-5 0 0,0 2 0 16,0 1-1-16,-3-1-1 15,-3 1-1-15,-3-1 0 16,-6 0-5-16,-3 3-1 16,-3 1 3-16,-6 1 1 15,-6 6-3-15,4 3-1 16,-1 5 1-16,0 13 0 16,3 3 1-16,3 2 0 15,6 1 11-15,6-1 5 0,3 1-2 16,6-1 2-16,12-5-7 15,6-2-1 1,3-6-2-16,2-5-1 0,4-11-54 16,9-5-22-16,-3-5-50 15</inkml:trace>
  <inkml:trace contextRef="#ctx0" brushRef="#br0" timeOffset="73">8108 876 148 0,'0'-18'57'0,"0"2"-30"0,0 3-12 16,0 10 18-16,-3-2 4 0,0-1 2 15,-6 1-6-15,0 2-3 16,-3 3-16-16,-2 6-4 0,2 4 0 15,0 6-11-15,3 5-3 16,0 11 2-16,3 5 2 16,3 11-4-16,3-3 1 15,0-3-1-15,3-5-1 16,0-2 4-16,6-9 0 16,-9-2-8-16,0-6-4 15,0-4-29-15,0-7-10 16,-3 1-48-16</inkml:trace>
  <inkml:trace contextRef="#ctx0" brushRef="#br0" timeOffset="74">7891 1011 228 0,'-3'-2'88'0,"9"-1"-48"0,3 0-40 16,-3 3 18-16,3 0-1 15,3 0 4-15,5 0-5 16,7 3 1-16,0 0-10 16,0-1-4-16,0-2 0 0,0 0-7 15,-4 0 1-15,-2 0-39 16,0 0-16-16,-3 0-55 16</inkml:trace>
  <inkml:trace contextRef="#ctx0" brushRef="#br0" timeOffset="75">8200 1014 192 0,'-5'8'71'0,"8"0"-38"0,2 8-30 0,-2-3 15 15,0 8 4-15,0 3 4 16,-3-3-10-16,3 0-4 0,0-2-7 15,0-6-6-15,0 0 0 16,-3-5-50-16,0-3-23 0,0-5-20 16</inkml:trace>
  <inkml:trace contextRef="#ctx0" brushRef="#br0" timeOffset="76">8195 945 260 0,'-6'-5'96'0,"9"5"-52"0,0-3-73 16,-3 3 6-16,5 0-23 0,1 0-4 15,0 3-33 1,0 2-11-16</inkml:trace>
  <inkml:trace contextRef="#ctx0" brushRef="#br0" timeOffset="77">8317 1061 220 0,'-15'11'85'0,"30"8"-46"0,-4 10-48 0,-8-19 14 16,0 3-3-16,0-2 1 16,0 0 10-16,0-3 3 15,0-1-7-15,0-1-8 0,0-1-1 0,-3-5 4 16,0 0 2-1,0-3 2-15,0-2-2 16,0-3 1-16,0-5-4 16,0-6 0-16,3 4-1 15,3-1-2-15,0 0 3 16,0 0 2-16,3 3 0 16,3-1 0-16,0 1-3 15,0 3-2-15,-3 2-2 16,0 2 1-16,0 4-19 15,2 2-7-15,-2 2-39 16,0 4-15-16,6-1-9 16</inkml:trace>
  <inkml:trace contextRef="#ctx0" brushRef="#br0" timeOffset="78">8605 1016 252 0,'-6'0'96'0,"6"0"-52"0,-3 0-43 0,3 0 19 16,-3 3 2-16,-3 0 4 16,-2 2-8-16,-4 0-3 15,6 1-8-15,0-1-7 0,3 0-3 16,3 6 2-16,3-1 0 16,6 6-4-16,6 0-1 15,2-3 3-15,1 1 3 16,0-1 1-16,-6 0-1 15,-3 0 1-15,-3-2 1 16,-6-1 5-16,-6-2 6 0,-3 0-7 16,-6-2-1-1,0-1-3-15,-3-5-2 0,-2 0-17 16,-7-3-9-16,9 1-26 16,3-4-10-16,3-4-53 15</inkml:trace>
  <inkml:trace contextRef="#ctx0" brushRef="#br0" timeOffset="79">8784 818 252 0,'0'0'93'0,"3"16"-50"0,6 2-52 0,-6-7 12 16,0 5 4-16,-3 10 5 15,3 9 1-15,0-1 0 16,0 3-7-16,0 3-6 0,0-6-1 16,-3-2 1-16,0-6 0 15,0-2-42-15,0-5-19 16,0-3-46 0</inkml:trace>
  <inkml:trace contextRef="#ctx0" brushRef="#br0" timeOffset="80">8629 993 244 0,'9'-3'93'0,"9"0"-50"0,9 1-44 16,-9 2 18-16,5-3 1 15,4 0 6-15,3 1-13 16,-3-1-6-16,-1 0-74 15,1-2-33-15,6 3-4 16,-12-9 2-16</inkml:trace>
  <inkml:trace contextRef="#ctx0" brushRef="#br0" timeOffset="81">9150 1001 148 0,'-3'-3'57'0,"6"6"-30"0,-6 2-18 0,3 0 16 16,0 3-5-16,0 3-2 15,0 7-4-15,3 6-1 16,0 2-7-16,0-2-6 0,3 0-1 16,6-3 1-16,3-5 2 15,3-3-1-15,-4-5 2 16,1-5-2-16,0-3 2 15,0-5-9-15,-3-3-1 16,0-3-5-16,0-13 0 16,-3 1 6-16,-3-1 5 15,0 0 4-15,-3 3 3 16,-3 2-1-16,0 3 2 0,0 3-2 16,0 5 0-16,0 3 3 15,0 5 3-15,3 8 0 16,0 5 3-16,3 13-5 15,-3 1-1-15,-1-1-4 16,4-2-3-16,3-3 0 16,3 1-1-16,0-7-9 15,3-4-4-15,0-6-64 16,3-2-57 0,0-6 38-16</inkml:trace>
  <inkml:trace contextRef="#ctx0" brushRef="#br0" timeOffset="82">9579 958 284 0,'-18'-5'107'0,"15"5"-58"0,-3 3-59 0,3-1 16 16,-3 4-8-16,-3 1 0 16,0 4 8-16,0 0 6 15,0-1-6-15,6 1-8 0,3 2-3 16,6 3-1-16,3 0 4 15,3 5 1-15,0 0 1 16,0-2-3-16,-3-3 2 16,-3-1 3-16,-3-1 3 15,-3-1 2-15,-6-3 3 16,-3-4-5-16,-3-1-1 0,0-5-11 16,0 0-3-16,0-3-39 15,3-2-16-15,3-3-45 16</inkml:trace>
  <inkml:trace contextRef="#ctx0" brushRef="#br0" timeOffset="83">9626 1019 212 0,'6'5'79'0,"9"1"-42"0,-3 2-45 15,-3-3 12-15,3 0-4 16,0-2 0-16,-3-1 17 0,0-2 9 15,3 0-13 1,-4-2-5-16,4-3-3 0,-3-3-3 0,-3 0-2 16,0 0 1-16,-6-3-1 15,-3 3-3-15,-3 0 0 16,0 0-5-16,-3 3 0 16,-11 2-3-16,-1 6 0 15,3 5 3-15,3 3 5 16,3 2 4-16,3 8 4 15,3 5 4-15,6 1 5 16,6-3-4-16,6-3 2 16,0-3-7-16,3-2-1 15,3-3-4-15,0-5-3 0,2-2-29 16,7-6-12-16,3-3-56 16</inkml:trace>
  <inkml:trace contextRef="#ctx0" brushRef="#br0" timeOffset="84">9942 1006 228 0,'-21'-3'88'0,"12"3"-48"0,0 3-45 15,3 2 15-15,-6 0-11 16,0 3 1-16,0 8 0 16,1 5 2-16,2 1-1 15,3-1-1-15,6 0 3 0,6-3-2 16,5-2-1-16,1-2 5 0,0-4 1 15,3-5 4-15,0-5 1 16,0-5-8-16,-3-8-3 16,0-8-1-16,-3 0 0 15,-3-1 5-15,-6-1 5 16,-3-4-5-16,-3 1 0 16,-3 2-2-16,0 0-2 15,-3 0 3-15,3-5 0 16,0 8-1-16,3 5-2 15,0 6-4-15,3-1 0 16,0 11-3 0,0 5 4-16,6 6 2 15,0 5 1-15,3 5 2 16,0 5 1-16,3 1 3 16,3 12-1-16,3-4 0 0,3-3-6 15,0-3 1-15,2-5 0 16,-2-3 2-16,-3-5-30 15,0-6-11-15,0-2-73 16</inkml:trace>
  <inkml:trace contextRef="#ctx0" brushRef="#br0" timeOffset="85">10397 971 192 0,'-6'14'71'0,"6"-4"-38"0,0 9-28 0,0-9 19 16,0 1-4-16,0 13 3 15,0-3-11-15,3-3-4 16,-3 1-5-16,3-6 0 0,-3-2 0 0,0-3-19 15,3-3-7 1,-3-5-50-16</inkml:trace>
  <inkml:trace contextRef="#ctx0" brushRef="#br0" timeOffset="86">10412 879 280 0,'-12'-3'104'0,"12"-5"-56"0,0 3-60 16,0 5 13-16,0 0-18 0,0 0-1 15,3 5-15 1,0 1-5-16,3-1-58 16,0 0-26-16</inkml:trace>
  <inkml:trace contextRef="#ctx0" brushRef="#br0" timeOffset="87">10510 1011 184 0,'0'21'71'0,"3"-10"-38"0,3 18-39 0,-3-18 14 16,0 4 2-16,0-1 5 16,-3-4 2-16,0-2-1 15,0 0-8-15,0-3-3 0,0-2-1 16,0-3-2-16,0-16-6 15,0 0 0-15,3-2-5 16,0-3 1 0,3 2 2-16,9 1 1 0,0 4 0 15,3 4 4-15,-3 5 0 16,2 2 1-16,1 6 0 16,0 2 2-16,0 5 1 15,-6 1 1-15,-3 10 2 16,0-2 1-16,-3-1-3 15,-3 1-1-15,0-3-6 16,-3-3 0-16,0-5-39 16,3 0-14-16,3-3-27 15</inkml:trace>
  <inkml:trace contextRef="#ctx0" brushRef="#br0" timeOffset="88">11296 776 160 0,'-3'-16'60'0,"0"8"-32"0,0-3-9 15,0 9 21-15,-3-4 0 16,-3 1 3-16,-3 0-11 15,-2 5-4-15,-4 2-16 16,0 6-10-16,0 6-2 0,0 7-2 16,3 5-2-16,3 3 3 15,0 6 0-15,6 2 3 16,0-3 1-16,1 1-1 16,2-4 1-16,0-2-2 0,0-2 2 15,3-6-9-15,0-2-1 16,0-4-23-16,3-4-8 15,0-3-13-15,0-3-6 16,-3-5-35 0</inkml:trace>
  <inkml:trace contextRef="#ctx0" brushRef="#br0" timeOffset="89">10966 1003 252 0,'0'-8'93'0,"6"6"-50"0,6-6-46 0,-6 5 16 0,11-2-5 16,1-1 0-16,3 1-4 15,3 0-1-15,3 2-1 16,-4 3-13-16,4 0-2 0,0 3-49 16,-3 0-19-16,-3 2-12 15</inkml:trace>
  <inkml:trace contextRef="#ctx0" brushRef="#br0" timeOffset="90">11344 969 240 0,'3'8'90'0,"3"2"-48"0,-3 9-51 0,-3-9 14 15,0 1-1-15,0 0 5 16,0 4-5-16,0-1 0 15,3 2-31-15,-3-3-12 16</inkml:trace>
  <inkml:trace contextRef="#ctx0" brushRef="#br0" timeOffset="91">11314 868 244 0,'-6'-13'93'0,"12"13"-50"0,0-16-79 0,0 14 4 0,0-4-8 15,0 1 1-15,3 0-21 16,3-1-12-16,0-2 25 16,-1 0 14-16</inkml:trace>
  <inkml:trace contextRef="#ctx0" brushRef="#br0" timeOffset="92">11466 755 216 0,'9'2'82'0,"-6"6"-44"0,0 5-33 16,0-2 17-16,0 5 1 16,0 2 3-16,0 9-2 15,-3 2-1-15,0 3-12 16,0 2-2-16,0 0-2 0,3 1-3 0,2-3-1 16,1-9-19-16,-3-4-9 15,3-6-58-15,0 0-23 16,0-5 5-1</inkml:trace>
  <inkml:trace contextRef="#ctx0" brushRef="#br0" timeOffset="93">11618 956 256 0,'0'0'96'0,"6"2"-52"0,2 4-51 0,-2-4 14 16,3 3 4-16,6 1 5 0,-3-1 5 15,0-2 4 1,3-3-13-16,3 0-7 0,-3-3-1 16,0-2-3-16,-4-3 2 0,1 0-2 15,-3 0 2-15,-3 0-9 16,-6 0-1-16,-3-3-3 16,-3 4-1-16,-3 1-1 15,-5 1 2-15,-7 2 4 16,-3 3 3-16,3 3 4 15,0 5 2-15,0 5-1 16,6 8 1-16,4 0 11 16,2 1 6-16,3 1 1 15,6 7 2-15,3-4-2 16,6-2-1-16,2 0-6 16,7-6-4-16,3-2-5 0,3-5-2 15,6-3-17 1,-3-3-5-16,-1-5-37 0,-2-3-17 15,3 1-65 1</inkml:trace>
  <inkml:trace contextRef="#ctx0" brushRef="#br0" timeOffset="94">3415 4016 124 0,'0'-3'49'0,"17"3"-26"0,-23-2-7 16,12 4 18-16</inkml:trace>
  <inkml:trace contextRef="#ctx0" brushRef="#br0" timeOffset="95">3441 4032 286 0,'9'26'28'0,"-3"11"-16"0,-6 19-3 0,0 0 1 16,6 2-4-16,0 3-1 15,0-11 0-15,-3-5-1 16,0-8 0-16,0-5 2 16,0-9 1-16,0-4 1 15,0-6 7-15,0-5 2 16,-3-8 3-16,0-3 2 15,0-12-10-15,0-7-4 16,0-1-5-16,0-4-3 16,0-13 1-16,0 1 1 15,0-1-3-15,0 0 0 16,0 1 1-16,0-4 2 16,0-4-1-16,0 7-1 15,3 0-2-15,3 6 1 0,3 2-1 16,3 8-2-16,3 6 0 15,2 5 3-15,4 10-2 16,0 8-1 0,0 6 3-16,6 7 2 0,-12 6 0 15,-3 0 2-15,-7 3 2 16,-5 2 4-16,-5 0-2 16,-4-3-2-16,-9-5-2 15,-6 3-3-15,3 0-4 16,0-8 0-16,-3-6-20 15,4-2-7-15,-4-8-6 16,12-5 0-16,3-3-26 0,12-2-12 16,6-4-7-1</inkml:trace>
  <inkml:trace contextRef="#ctx0" brushRef="#br0" timeOffset="96">3864 3958 236 0,'-12'-5'88'0,"9"2"-48"0,-9 6-42 0,9-3 17 16,-6 5-7-16,-3 3 1 15,1 5-1-15,-1 5 0 0,0 6-4 16,3 5-5-16,6 6-2 0,3-1-1 15,3-5 0-15,3-2 7 16,3-3 3 0,3-6-3-16,-1-7 0 0,4-6 3 15,3-8 1-15,3-10-6 16,-3 0-2-16,-3-6 0 16,-3-4 2-16,-3-4-2 15,-9 1 0-15,-3 2 3 16,-3 3 1-16,0 5-1 15,0 3-2-15,0 5 1 16,3 8-1-16,0 8-3 16,0 5 0-16,9 3-1 15,0 2 0-15,6 3 3 16,0-2 0-16,0-1-6 16,-1-2-3-16,4-3-38 0,0-5-17 15,0-2-32 1</inkml:trace>
  <inkml:trace contextRef="#ctx0" brushRef="#br0" timeOffset="97">4060 4013 184 0,'-3'6'71'0,"3"-1"-38"0,6 19-47 0,-3-11 6 0,0 0 17 16,0 0 12-16,0 1 4 15,0-1 3-15,-3-3-16 16,3-2-7-16,-3 0-1 0,0-2-3 16,0-6 2-16,0 0 4 15,0 0 6-15,-3-6-1 16,0-2 1-16,0-5-5 16,3-5-3-16,0-1-2 15,3-2-3-15,3 2 1 16,0 4-1-16,0-1-3 15,6 5 2-15,6 1 1 16,0 2 2-16,0 2-23 16,0 4-11-16,-1 2-27 15,1 0-11-15,0 2-18 16</inkml:trace>
  <inkml:trace contextRef="#ctx0" brushRef="#br0" timeOffset="98">4367 3987 212 0,'0'0'79'0,"-3"3"-42"0,0-6-43 16,-6 3 42-16,0 0-15 16,-3 3-5-16,0 2-3 15,-2 3-8-15,-1 8-5 0,0 2-3 16,3 3-1-16,3 1 0 16,3-1 3-16,3 0 2 15,3-3 0-15,6-2-1 16,0-5 3-16,3-3 2 0,0-8 0 15,3-6 2-15,3-1-4 16,-4-4-2-16,1 0 2 16,-3-10 0-16,0 0-1 15,-3 3 1-15,-3-1 2 16,-3 6 2-16,0 2 1 16,0 6 2-1,-3 2-3-15,6 11-6 16,0 3-3-16,3 2 1 15,0 0 2-15,3 3 0 16,0-3-1-16,0 1 1 16,3-4-1-16,0 1-22 15,3-3-8-15,-4-3-38 0,1 0-16 16</inkml:trace>
  <inkml:trace contextRef="#ctx0" brushRef="#br0" timeOffset="99">4477 4008 204 0,'3'3'77'0,"3"-1"-42"0,-3 6-39 0,0 3 15 16,0 2 9-16,0 3 7 15,0 0-7-15,0 0-4 16,-3 0-9-16,0-1-7 0,0-1-1 0,0-4 1 15,0 1 2-15,3-6 1 16,-3 0 3 0,0-5-10-16,3-5-4 0,0-3-1 15,3-2 0-15,-3-6-5 16,0-8-2-16,0 3 7 16,3 2 2-16,0 3 7 15,0 6 2-15,0 2-3 16,0 3-1-16,5 5 7 15,-2 8 4-15,0 5 4 16,-3 0 5-16,0 0-4 16,0-2 0-16,-3-1-4 15,0-2-1-15,-3 0-5 0,0-2-1 16,0-6 1-16,9-3-2 16,0-5-4-1,0-5-3 1,3-6-2-16,0-2 1 0,0 3 4 15,0 2-1-15,-1 5 1 16,1 3 0-16,0 8-2 16,0 5 11-16,-3 6 5 15,0 5-3-15,-3 0-3 16,-3 0-1-16,0 2-1 16,0-2-7-16,0 0 0 15,-3-3-59-15,0 0-23 16</inkml:trace>
  <inkml:trace contextRef="#ctx0" brushRef="#br0" timeOffset="100">4873 4013 260 0,'-6'3'96'0,"9"-3"-52"0,3 3-56 15,-3-3 13-15,3 0 0 16,0 0 6-16,3 0 8 15,0-3 5-15,0 3-10 16,3-3-3-16,0 1-1 0,-1-4-3 16,1 1-2-16,-3-3 2 15,0 0 0-15,-3 0-4 0,-3 0 1 16,-3 0 0 0,0-2 2-16,-6 2-8 0,-3 3-1 15,-3 2-5-15,0 3 0 16,-2 5 6-16,-1 6 3 15,0 2 0-15,3 3 2 16,3 10 1-16,0-2 2 16,3 0 5-16,6-3 6 15,6-2-1-15,6-6 1 16,6-2-5-16,6-6-3 16,11-5-9-16,1-3-3 15,0-7-31-15,-4-6-13 16,-2-3-25-1,-3-2-51-15,-6-3 28 0</inkml:trace>
  <inkml:trace contextRef="#ctx0" brushRef="#br0" timeOffset="101">5165 3603 224 0,'0'-10'85'0,"0"23"-46"0,6-3-41 16,-3-2 17-16,0 6 4 15,0 12 6-15,0 9-9 16,0 9-4-16,0 7-7 16,0-4-6-16,0 4 0 0,-3-6 3 15,0-6 1-15,0-4-6 16,3-6-2-16,-1-3-73 16,-4-5-74-1,-1-5 36-15</inkml:trace>
  <inkml:trace contextRef="#ctx0" brushRef="#br0" timeOffset="102">5078 3839 288 0,'-17'-16'110'0,"17"16"-60"0,6-3-58 0,2 3 18 15,1-2 0-15,3-4 5 16,3 1-7-16,3-3-4 15,0 0-3-15,9 0-6 0,2 3 1 16,7 0-40-16,-6 5-18 0,-3 0-56 16</inkml:trace>
  <inkml:trace contextRef="#ctx0" brushRef="#br0" timeOffset="103">5385 3921 228 0,'-9'16'88'0,"9"-8"-48"0,6 0-36 16,-3-3 21-16,3 0-3 15,3 0 4-15,3-2-8 16,0-3-3-16,3-3-8 16,-1-2-3-16,7-5 2 0,-3-1-1 15,-3-5 0-15,-3 3-3 16,-12-6-4 0,-6 1-1-16,-3 5-5 15,-6 2 0-15,-6 6-5 16,1 10 1-16,-4 8 4 0,3 6 4 15,3 2 1-15,3 0 1 16,3 0 2-16,6 3 2 16,3 2 1-16,6-4 3 15,6-4-1-15,6-2 0 16,3-3-6-16,0-2-1 16,6-6-32-16,2-5-13 15,-2-2-38 1,0-6-44-16,-3-3 39 15</inkml:trace>
  <inkml:trace contextRef="#ctx0" brushRef="#br0" timeOffset="104">5596 3958 200 0,'-6'0'74'0,"9"10"-40"0,3-2-40 16,-3 0 12-16,3 0 7 16,0 3 6-16,0-3 2 15,-3 2 2-15,0 1-13 16,0-3-6-16,0-3 0 0,0 0-1 15,0-2 3-15,-3-6 19 16,0-2-9 0,0-3-4-16,0 0-6 15,-3-8-3-15,3 0 3 16,0-2 1-16,0-1-3 16,0-2-1-16,0-3-1 15,3 6 1-15,3 2-4 16,0 3 0-16,0 2-12 15,0 3-5-15,0 3-25 0,9-3-13 16,3 3-17 0,2 0-48-16,-2 2 23 15,0 0 203 17,-6 3-27-32,-3 0 1 15,-9 0-33-15,0 8-20 16,0 0-13-16,-3 0-4 15,3 8-7-15,3 0-2 16,3 0 0-16,3 2 0 16,3 1 4-16,0-3 2 0,0-1 11 15,-4 7 6-15,-2-4 1 16,-6 1 3 0,-6-3-2-16,-2-1 0 0,-4-1-17 15,-6-4-6-15,-6-2-49 16,3-8-18-16</inkml:trace>
  <inkml:trace contextRef="#ctx0" brushRef="#br0" timeOffset="105">6501 3826 176 0,'-3'-19'68'0,"3"16"-36"0,0-2-26 0,0 2 15 15,-3 1 4-15,-3-1 7 16,-9 0-4-16,-2 1-2 16,-1 4-14-16,-3 6-16 0,0 14-8 15,0 4 3-15,3 3 5 16,3 0 7-16,10-2 3 16,2 2-7-16,9 0-4 0,2-5 7 15,4-11 3-15,12-8 2 16,-3-5 3-16,0-5-3 15,0-6-2 1,0-5-2-16,-7-2 0 0,1 2-2 16,-6-8 2-16,-3 0 0 15,-6 1 3-15,0 4-3 16,0 6 0-16,-3 2 3 16,0 6 1-16,0 8-6 15,3 10 0-15,3 5-3 16,3 4-2-16,0 1 3 15,3-1 0-15,0-1 1 16,0 0 0-16,3-5-9 0,6-3-2 16,-3-10-40-16,5-1-19 15,1-4-39 1</inkml:trace>
  <inkml:trace contextRef="#ctx0" brushRef="#br0" timeOffset="106">6695 3857 200 0,'-6'0'74'0,"6"3"-40"0,3 18-38 0,0-16 13 16,0 3 10-16,3 0 8 0,0 3-3 15,0-1-2 1,0 1-12-16,-1-3-4 0,1 0-2 0,-3-3 0 16,-3-5 0-16,3 5-2 15,-3-5 1-15,0 0 4 16,0-2 4-16,0-1-2 15,-3-5 0-15,0-8-3 16,3-5 1-16,0 0-2 16,3 0 2-16,3 2-6 15,3 1-1-15,3-1-2 16,0 3 0-16,3 3-5 16,-3 5 0-16,0 3-35 15,3 2-12-15,0 3-18 16,2 3-6-16,-2 2-7 15,0 1 148 17,0 9-16-32,0 7 2 15,0-7-21-15,0-1-10 16,0-4-6-16,-1-2 0 16,1-8-7-16,0-2 4 0,3-6 3 15,-3 0-6-15,3-3-1 16,-3 1-3-16,-3-4 1 15,-9 1-2-15,-3 0 2 16,-6 0-2-16,-3-3-1 16,-3 8-6-16,-6 2-4 15,0 6 3-15,-3 8 4 16,-3 8 0-16,1 5-1 16,5 6 14-16,3 2 7 0,9 0 5 15,9-2 4-15,3-1-8 16,6-5-3-16,6 0-6 15,5-7-1-15,10-6-14 16,3-3-5-16,3-5-68 16,-4-8-28-16,4-5-9 15</inkml:trace>
  <inkml:trace contextRef="#ctx0" brushRef="#br0" timeOffset="107">3745 4426 184 0,'-6'-8'71'0,"6"6"-38"0,0 4-25 16,-6 1 18-16,0 2-6 15,3 6-2-15,0 13 3 16,0 5 1-16,0 8-11 16,-6 0-2-16,3 13 1 0,0-8-6 0,6-2-2 15,0-6-1 1,3-7-1-16,6-3-20 16,0-3-7-16,0-8-35 15,0-2-15-15,0-3-12 16</inkml:trace>
  <inkml:trace contextRef="#ctx0" brushRef="#br0" timeOffset="108">3852 4715 168 0,'-6'-14'66'0,"3"14"-36"0,3 0-35 0,0 0 10 15,0 0-1-15,0 8 2 0,0 8 9 16,0 0 4-16,0 2-9 15,0 1-1-15,3 0 1 0,3 2-6 16,0-5-2-16,6-3-1 16,6-5-1-16,0 0 8 15,3-8 5-15,-1-6 0 16,1-2 0-16,-3-2-3 16,-3-9-1-16,-3-4 3 15,-6 1 3-15,-6 4-6 16,-3-1-1-16,-6 1 0 15,-3 2 2-15,-6 0-1 16,-6 3 0-16,3 5-8 16,1 3 0-16,-1 2-12 15,3 3-3-15,3 0-20 16,6 3-7-16,6-1-30 0,3-2-12 16,6 0-5-1</inkml:trace>
  <inkml:trace contextRef="#ctx0" brushRef="#br0" timeOffset="109">4239 4627 160 0,'-6'-8'63'0,"0"6"-34"0,0-1-30 15,3 0 12-15,-9 3 12 16,-6 0 10-16,1 6-8 16,-1 2-3-16,0 2-12 15,3 3-6-15,0 9-3 0,3 7-4 16,6 0 2-16,3-3 1 15,6-2 0-15,9-3 0 16,9-2 0-16,3-6-5 16,0-5-1-16,-1-3-30 15,1-5-14-15,-3-2-40 16</inkml:trace>
  <inkml:trace contextRef="#ctx0" brushRef="#br0" timeOffset="110">4412 4664 184 0,'-6'-5'68'0,"3"2"-36"0,3-2-26 0,-6 5 17 16,0-3 1-16,0 1 3 15,-6 2-6-15,0 2 0 16,0 4-12-16,0 2-5 0,0 10-3 16,0 6-1-16,4 0 0 15,2 0-3-15,3-1 2 16,3-4-1-16,3-3 0 0,8-3 2 15,1-5 0-15,6-8 0 16,-3-3 0-16,0 1-7 16,-3-4 0-16,0-17 5 15,-3 1 3 1,-3 4 5-16,-3 2-5 16,0 3-1-16,-3 2-2 15,3 3-2-15,-3 3 0 16,0 5 3-16,3 11 0 15,0 7 3-15,3 1-6 16,0-1 1-16,-1 1 1 16,1-4 3-16,3-1-11 15,0-4-3-15,0-2-32 16,0-2-10-16</inkml:trace>
  <inkml:trace contextRef="#ctx0" brushRef="#br0" timeOffset="111">4513 4423 212 0,'0'6'79'0,"0"-1"-42"0,0 14-34 0,0-1 15 16,0 9-3-16,0 10 4 15,0 2-2-15,-3 12-1 16,0-4-8-16,3-2-7 0,0-5-4 0,3-8-9 15,0-6-5 1,3-7-95-16</inkml:trace>
  <inkml:trace contextRef="#ctx0" brushRef="#br0" timeOffset="112">6936 4312 160 0,'-6'14'63'0,"6"-12"-34"0,0 14-23 0,0-3 17 15,0 6 3-15,3 10 5 16,-3 8-6-16,3 3-1 16,-3-1-13-16,0-2-7 0,0-2-2 15,0-3-2-15,0 2 0 16,3-13-64-16,0-8-27 0,0-5-3 31</inkml:trace>
  <inkml:trace contextRef="#ctx0" brushRef="#br0" timeOffset="113">6808 4466 280 0,'-12'2'104'0,"9"-4"-56"0,6 2-60 16,-3 0 13-16,6 0-2 15,0 0 5-15,3 0 2 16,6 2 2-16,8-2-4 15,4 3-5-15,0-3 0 0,0 0-19 16,0 0-9-16,2 0-12 16,-5 0-2-16,3 0-8 0,-6 0-3 15,-12 8 32 1,-3 0 27-16,-12 10 33 31,0 4-1-31,0-1-12 0,3 0-8 16,3 3-4-16,9-3 1 15,6-5 4-15,3 0 1 16,2-6-6-16,4-4 0 16,3-6 5-16,-3-6 3 15,-3-2-2-15,-4-2-1 16,-2-3-4-16,-6-1-1 16,-3 1-3-16,-6-5 1 0,-6-4-4 15,-6 1-2 1,-2 3-9-16,-1 4-5 0,0 4-15 15,3 2-7-15,-3 3-20 16,9-1-5-16,-3 4-56 16</inkml:trace>
  <inkml:trace contextRef="#ctx0" brushRef="#br0" timeOffset="114">7299 4556 216 0,'-30'13'82'0,"27"0"-44"0,3 11-44 16,3-13 12-16,3 2 9 15,3-3 10-15,6 1 4 16,6-3 5-16,3-3-18 16,2-5 2-16,-2-5 0 0,0-6-6 0,3 1 1 15,-6-3 1-15,-3-1 1 16,-7 1 7-16,-8-5 4 15,-6-4-10-15,-6 1-4 16,-5 3-7-16,-4 2-4 16,-6 3-7-16,-3 2-1 15,3 3-24-15,3 5-7 16,7 3-33-16,2 8-15 16</inkml:trace>
  <inkml:trace contextRef="#ctx0" brushRef="#br0" timeOffset="115">7722 4603 192 0,'3'6'71'0,"-3"-4"-38"0,3 1-17 0,-3-3 24 0,0 5-3 16,-3 1 2-16,0-1-10 15,-3 0-3-15,0-2-15 16,-3-1-2-16,0-2 1 0,0 0-6 16,3 0-2-16,0-2-6 15,3-4 0-15,3 1-11 16,3-3-6-16,3 0 3 15,3 3 2-15,0 2 5 16,0 3 5-16,0 3 3 16,0 2 4-16,-3 1 13 15,-3 2 6-15,-3-1 5 16,0 1 4-16,-3 0-9 16,-3-2-2-16,0-1-8 0,-3-2-4 15,0-3-1-15,3-3-1 16,0 0-9-16,3-2-2 15,3-3-7-15,3 0-4 16,3 0 3-16,0 3 1 16,0 2 6-16,0 3 3 15,0 0 3-15,-3 3 3 16,-3 2 6-16,-3 0 6 16,0 1-5-16,0-1-2 15,-3-2-19-15,0-3-8 16,3 0-59-16,3-6-24 0,0 1-7 31</inkml:trace>
  <inkml:trace contextRef="#ctx0" brushRef="#br0" timeOffset="116">7847 4027 220 0,'-3'-3'85'0,"3"6"-46"0,-3 5-30 0,3-1 19 16,0 4-1-16,-3 5 3 16,-6 8 1-16,-6 5 1 15,0 8-17-15,3 3-2 0,0 2 0 16,0-5-7-16,3-5-3 16,3-8-11-16,0-3-3 15,1-3-40-15,2-2-17 16,0-5-64-16</inkml:trace>
  <inkml:trace contextRef="#ctx0" brushRef="#br0" timeOffset="117">7186 4508 108 0,'3'0'44'0,"0"0"-24"0,0 0-13 0,-3 0 13 0,0 0-1 15,0 0 3-15,0 0-3 16,0 0-2-16,0 0-9 16,0 0 1-16,0 0 4 0,3-8-3 15,-3 3 2-15,0 0-3 16,0-1 2-16,-3 4 3 15,0-1 1-15,-3-2-4 16,0 2 1-16,-3 3-5 16,0 0-2-16,-3 0-5 15,-6 8 0-15,3-3-5 16,3 3-1-16,1 3-19 16,2-1-9-16,6 1-62 15,12 0-33 1,8-1 59-16</inkml:trace>
  <inkml:trace contextRef="#ctx0" brushRef="#br0" timeOffset="118">7388 4463 132 0,'-3'-5'52'0,"3"5"-28"0,0 3-17 16,0-3 15-16,0 0 2 16,0 0 5-16,-3 0-2 15,-6 0 1-15,0 0-16 16,-2 0 4-16,-1 0 4 0,0 2-11 16,0 6-5-16,0 0-7 15,3 5-1-15,0 3 2 16,3 0 3-16,6 3-38 15,3-1-14-15,18-5-48 16</inkml:trace>
  <inkml:trace contextRef="#ctx0" brushRef="#br0" timeOffset="119">3176 4558 104 0,'3'-2'41'0,"0"2"-22"0,3-3-7 0,-3 3 13 16,0-3 2-16,0 1 16 15,-3-6-8 1,-3 3-18-16,-6-3 1 0,-6 2 0 0,-8 1-10 16,-13 2-2-16,-9 1-4 15,-11 2-2-15,-7 5-2 16,-8 0 1-16,-13 3 1 15,4 11 0-15,-9 7 0 16,-3 9 0-16,-1 18-5 16,1 7 1-16,12 1 2 15,5-2 1-15,16 1 1 16,11-4 2-16,6-6-1 16,16-2 2-16,5-3-2 15,9-3-1-15,3-7-28 16,3-9-14-16,3-2-51 15</inkml:trace>
  <inkml:trace contextRef="#ctx0" brushRef="#br0" timeOffset="120">1935 4990 124 0,'-6'-3'49'0,"3"8"-26"0,-3 11-27 0,0-3 8 15,-3 6 13-15,1 2 11 16,-1 6-5-16,3 4-1 16,3 1-11-16,0-5-2 0,3-4-5 15,3-7-1-15,6-3 3 0,2-2 6 16,7-6 4-16,3-5-8 15,9-2-2-15,6-9-24 16,-1-7-8-16,7 2-69 31</inkml:trace>
  <inkml:trace contextRef="#ctx0" brushRef="#br0" timeOffset="121">4402 3618 140 0,'-3'0'52'0,"3"0"-28"0,0-5-15 0,0 5 16 16</inkml:trace>
  <inkml:trace contextRef="#ctx0" brushRef="#br0" timeOffset="122">4399 3596 305 0,'-3'-22'38'15,"0"-6"-18"-15,1 1-6 0,-1-9-3 16,0-24-6-16,1 2-1 15,2-10-2-15,0 1-2 16,0-2 1-16,0-13-1 16,0-8 2-16,0 4 3 15,-3-18-4-15,0-1-3 16,-2 6-2-16,-1 14 3 16,1 13 0-16,-6 12 3 15,0 15-3-15,3 13 0 16,-3 15-6-16,-2 20 0 15,-3 30 1-15,0-3 3 0,0 6 0 16,2 2 1-16,4-7 2 16,4-9 2-16,1-3-3 15,2-5-2-15,3-14 2 16,5-14 2-16,6-8-2 16,3-14 0-16,5-10 1 15,2 1 0-15,0 4 0 16,-2 0 0-16,0 10-3 15,-3 7 0-15,1 10-1 16,4 11 0-16,3 17 0 16,0 17 3-16,-2 10-2 15,-1 3 1-15,4 11 0 0,1 0-2 16,4-1-90 0</inkml:trace>
  <inkml:trace contextRef="#ctx0" brushRef="#br0" timeOffset="123">4052 4998 116 0,'-6'-3'44'0,"3"3"-24"0,0 3-26 16,3-1 6-16,-3 4-1 15,-3 7 0-15,-3 8-4 16,-3 11 1-16,0 13 2 16,-6 8 1-16,-9 13-2 15,1 8 2-15,-4 16 1 16,-3 2 0-16,-3 6-3 15,-5 11 0-15,-7 7-1 16,0 3 3-16,-8-5 4 0,-4 10 6 16,1-2-1-16,-13 0 1 15,-2 2-3-15,-3 6 1 16,-4-3 11-16,4-13 6 16,-10-3-4-16,7-3-1 15,3-13-11-15,2-5-5 16,1-2-2-16,-1-4-1 0,-8-7 2 15,0 10 1-15,-1-2 3 16,-8 5-3-16,0 5 0 16,-6-2-1-16,-1 2-2 0,10-8 3 15,0-5 0-15,5-2-4 16,-2-3-1-16,3 7 1 16,-1 1 2-16,-5 7 0 15,3 9-1-15,-12 15-2 16,5 1 1-16,-17 23 1 15,9 0 0-15,12-13 0 16,5-10 0-16,1-11-3 16,6-3 2-16,5 3 1 15,7-14 2-15,-1-7-1 16,13-6-1-16,5-10 1 16,9-11 1-16,7-5-1 0,5-5 2 15,6-9-4 1,3-9-2-16,6-7-12 15,3-1-2-15,3-4-34 16,0 1-43-16,3-1 24 16</inkml:trace>
  <inkml:trace contextRef="#ctx0" brushRef="#br0" timeOffset="124">146 10194 80 0,'-27'34'30'0,"19"1"-16"0,-16 15-10 16,12-18 8-16,-3 15 6 16,0 4 6-16,0-1-2 15,3-8-1-15,3 1-9 16,3-12-5-16,3-7 9 15,9-8 4-15,12-16-10 16,6-13-1-16,9-16-2 0,8-11-3 16,4-2-3-16,6-1-9 15,-1 4-3-15,4 2-36 16,-1 8-52 0,-5 5 17-16</inkml:trace>
  <inkml:trace contextRef="#ctx0" brushRef="#br0" timeOffset="125">5153 4611 244 0,'-12'-2'90'0,"12"-1"-70"0,0 3 13 16,-3 0 1-16,0-3 0 31,-12 6-25 0,-9 13-7-15,3 0-3-16,7 0-2 15,2-3-1-15,6 3 7 0,6-6 3 16,3 1-3-16,6-8 3 16,0 2 3-16,2-5-3 0,1 0 2 15,0-5 1-15,0-1 2 16,0-2 8-16,0 0 5 16,-3-5-22-16,0 3-7 15,0-1-1-15,-3 0 2 16,-3-2 14-16,0 0 6 15,-3-3-6-15,0 0-3 16,0 0-4-16,0-2-3 16,-3 2-2-16,0-3 1 15,0 6 1-15,0 0 2 16,0 5 1-16,3 3 1 16,0-1-20-16,0 6-7 0,3 3 14 15,-3 5 6-15,3 3 4 16,3 4-1-16,0 4 5 15,0 2 4-15,0 3-5 16,3 0-2-16,-1 0 1 16,7-1 0-16,-3 1-4 15,0 0 1-15,0-3-20 0,0-2-7 16,0-6 14-16,-3 0 6 16</inkml:trace>
  <inkml:trace contextRef="#ctx0" brushRef="#br0" timeOffset="126">5430 4622 204 0,'6'-5'77'0,"-6"2"-60"0,3 0 24 0,-3 3 6 16,0 0 29 0,-9 0-41-1,0 3-15-15,-3 2-16 16,0 3-5-16,-3 0-1 15,3 3 0-15,0-1 2 16,3 1-3-16,3 5 2 0,3-3 1 16,6 0 2-16,0-5-1 15,3 3 2-15,3-6-2 16,0-2 2-16,0-3 0 16,0-3 3-16,-3-2 14 15,0-3 7-15,0 0-16 16,0-3-7-16,0 3-4 15,-3 0-1-15,0-5-2 16,-3 5 2-16,0 0-1 16,0 3 0-16,0 2 4 15,0 1 1-15,0 2 1 0,0 0 0 16,3 5-2-16,0 0-2 16,3 3-19-16,0 0-10 15,0 5 15-15,2-2 9 16,1 0-5-16,0-1-2 15,3 1-23-15,-3-6-8 16,6 0 23-16,-3-2 10 16</inkml:trace>
  <inkml:trace contextRef="#ctx0" brushRef="#br0" timeOffset="127">5659 4463 280 0,'3'-2'104'0,"3"12"-81"0,0-2-2 15,-3 0-4-15,0 3-7 0,-3 2 4 16,3 5-1-16,-3 1 0 15,3 2-7-15,-3-2-4 0,3-1 1 16,0 3 0-16,0-2 3 16,-3-1-12-16,3 3-3 15,-3-5-47-15,0-5-20 16,-3 2 39 0</inkml:trace>
  <inkml:trace contextRef="#ctx0" brushRef="#br0" timeOffset="128">5495 4622 244 0,'-3'-5'90'0,"3"5"-70"0,-3 0 17 0,3 0 2 15,0 0 14-15,6 0 12 16,3 0-48-16,3 0-20 15,9-3-2-15,9 0 14 0,2 1 9 0,1-1-22 16,0 0-10 0,-3 1-36-16,-1-1-16 0,-5 0 37 15,0 1 19 1</inkml:trace>
  <inkml:trace contextRef="#ctx0" brushRef="#br0" timeOffset="129">5957 4614 212 0,'3'-3'79'0,"-3"3"-61"0,-6-2 17 15,3 2 5-15,-3 0-19 16,0 2-4-16,-3 1-8 15,-3 0-4-15,0 5-2 16,-3 2-3-16,0 3 3 0,3 1-2 16,0 4-1-16,3-2 5 15,6 0 1-15,3-3 0 16,3 3-1-16,0-8 10 31,6 2-8-31,3-7 5 0,0-3 0 16,3-5 0-16,-3-3 9 0,3 0 6 15,0-3-14-15,0 1-18 0,-1-3-9 16,1-1 3-16,-3 1 4 16,0 0 18-16,-3 2 7 15,0 3-22-15,-3 0-10 16,-3 3 8-16,0 0 4 16,0 2 9-16,-3 3 4 15,0 0-4-15,0 5-2 16,0 1-2-16,3 2 0 15,6 0-2-15,3 2 2 16,0 6-2-16,3-3-1 16,2 1-19-16,1-4-8 15,0 1-35-15,0-3-12 16,-3-3 38-16,3-2 21 16</inkml:trace>
  <inkml:trace contextRef="#ctx0" brushRef="#br0" timeOffset="130">6326 4720 244 0,'6'8'93'0,"3"2"-72"0,-15-23 115 31,3 29-79-31,-3 2-30 15,-3 6-19-15,-3 0-8 16,0 0-142-16,-3 0-66 16,-3-3 105-16,0-3 51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4:34.5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17325 11075 128 0,'0'0'49'0,"0"0"-26"0,3-2-20 0,-3 2 12 0,0 0 4 16,0 0 3-16,0 0-7 15,9 5-2-15,-9 0-7 16,6 6-2-16,0 8 2 0,0 4 3 16,-3 6 2-16,0 3-1 15,0 0 1-15,0 5-8 16,6-8-2-16,0 3 1 15,-3-6 3-15,0-5 0 16,-3-2 0-16,0-8-1 16,0-1 0-16,-9-10 2 15,-6-3-3 1,3-7-2-16,0-1 2 0,0-2 0 16,0 0-1-16,3-3 1 15,0-3-4-15,0 1 0 16,0-1-1-16,3 1 0 15,0-3 2-15,0-6 2 16,3 1-1-16,3 5-1 16,0-3-2-16,9 3-1 15,6-3 2-15,-3 5 0 16,3 3-2-16,-3 6 0 16,3 2 2-16,0 5 2 15,-1 9 4-15,-2 2 4 16,0 2 0-16,-3 3 2 15,0 3 0-15,-3 0 1 0,-3-3 0 16,-6 1 2-16,0-1-3 16,-6 0 1-16,-3-2-5 15,-3-3-2-15,-3-1-9 16,-6-1-3-16,-2-4-12 16,-1-2-5-16,6 0-5 15,3 0 0-15,0-2-6 16,6-1-3-16,12-5-111 31</inkml:trace>
  <inkml:trace contextRef="#ctx0" brushRef="#br0" timeOffset="1">17656 10853 188 0,'-3'6'71'0,"3"-4"-38"0,0 6-39 0,3 0 12 15,-3 11 11-15,3 7 9 16,0 6-2-16,0-3 0 16,0 0-13-16,0 8-7 0,0-5-2 15,0-6-2-15,0-2 2 16,0-3-8-16,0-2-1 15,0-6-56-15,0-2-23 16</inkml:trace>
  <inkml:trace contextRef="#ctx0" brushRef="#br0" timeOffset="2">17567 11041 228 0,'-18'-5'88'0,"33"5"-48"0,-9-6-36 16,-1 6 19-16,-2-2-2 16,6 2 2-16,0-3-12 15,6 1-4-15,3-1-5 16,3 0-2-16,3 1 1 0,0-1-30 16,2 3-10-16,1-3-45 15,-3 1-49 1,-3 2 39-16</inkml:trace>
  <inkml:trace contextRef="#ctx0" brushRef="#br0" timeOffset="3">17858 11081 160 0,'0'16'60'0,"3"-8"-32"0,0 2-20 0,0 1 18 16,0-3-6-16,-3 0 0 0,3 2-7 16,0 1-3-16,0-3-5 15,-3-3-4-15,0 0 2 0,0-5 9 16,0 0 7-16,0-2-1 16,-3-6-1-16,0 0-9 15,0-5-3-15,3-6-1 16,0 3 0-16,3 0-5 15,0 0 1-15,3 3-2 16,6 0 0-16,3 2 2 16,0 6 0-16,6 2-3 15,2 3 2-15,-2 0 1 16,-3 0 2-16,0 0-12 16,-3 0-6-16,0 0-82 15</inkml:trace>
  <inkml:trace contextRef="#ctx0" brushRef="#br0" timeOffset="4">19483 11078 120 0,'0'-3'46'0,"0"1"-24"0,3 4-17 0,-3-2 11 15,3 8 4-15,0 8 4 16,0 5 3-16,0 6 3 16,0 5-16-16,-3-1-6 0,3 1-1 15,0-5-2-15,0 2 0 16,0-5-1-16,0-6 0 15,-3-5 4 1,0-2 3-16,0-14 0 16,-3-5-3-1,0-2-3-15,-3-6 2 16,0-5-9-16,0-1 0 0,3-1 0 16,0-4 1-1,3 3 1-15,0 1 0 0,3-1 0 16,3 0 0-16,3 3 0 15,3 0 0-15,3 2 2 16,0 6 1-16,3 5-4 16,6 5 1-16,-7 9 2 15,1 4 1-15,-3 3 7 16,-3 3 4-16,-3 3 1 16,-6-3 4-16,-6 0-2 15,-6-1 1-15,0-1-7 16,-3-4-2-16,-3-2-7 15,1-3-4-15,-4 1-13 0,3-6-5 16,0 0-18-16,3-3-8 16,3-2-12-16,3-3-3 15,3-5-33 1</inkml:trace>
  <inkml:trace contextRef="#ctx0" brushRef="#br0" timeOffset="5">19787 10819 232 0,'0'0'88'0,"0"0"-48"0,-3 2-53 0,6 1 12 15,-3 8 8-15,3 5 9 0,0 13 6 16,-3 2 4-16,3 4-14 15,0-1-5-15,0 1 0 0,0-1-4 16,-3-2 0-16,9-6-6 16,-3-5-2-16,0-2-40 15,-9-11-95 1</inkml:trace>
  <inkml:trace contextRef="#ctx0" brushRef="#br0" timeOffset="6">19689 11036 256 0,'-9'2'96'0,"9"-2"-52"0,6-2-47 0,-6 2 27 16,9-6-2 0,6 1-7-16,0 0-4 15,8-6-6-15,7 3-6 0,-3 0-2 16,3 3-12-16,-1 0-2 15,1 10-60-15,-3-2-27 16,-6 2 7 0</inkml:trace>
  <inkml:trace contextRef="#ctx0" brushRef="#br0" timeOffset="7">20022 11030 176 0,'3'11'66'0,"0"-6"-36"0,0 9-18 15,0-6 19-15,0 2-7 16,0 3-2-16,-3 3-10 16,3 0-3-16,-3 0-5 15,3-8-5-15,-3-3-2 0,0 0 8 16,0-5 4-16,0 0 9 15,0-10 8-15,0-3-10 16,0-3-8 0,3-3-3-16,3 1-5 0,3-6-3 15,6 3 2-15,0 0 0 16,3 10-2-16,2 3 2 16,-2 3 1-16,0 5 2 15,-3 0-19-15,0 2-6 16,-3-2-98-1</inkml:trace>
  <inkml:trace contextRef="#ctx0" brushRef="#br0" timeOffset="8">5559 11038 156 0,'0'-8'60'0,"-15"8"-32"0,6 0-15 16,9 0 17-16,0 0-9 16,0 0-1-16</inkml:trace>
  <inkml:trace contextRef="#ctx0" brushRef="#br0" timeOffset="9">5535 11033 347 0,'0'3'12'0,"0"-1"1"0,0 4-6 0,0-1-2 16,0 0-2-16,0 1-3 15,-3-4-4 1,3 4 0-16,0-4 2 15,-3-2-10-15,3-2-4 16,0-4 1-16,0 1 4 16,0 0 4-16,0 2 4 15,0 0 6-15,0 3 3 16,0 3 9-16,0 2 2 16,0 3-4-16,0 5-3 15,3 11-1-15,-3 3 1 0,0 4-3 16,0 4 1-1,0-1 1-15,0-2 5 0,0 0-8 16,0 0-1-16,0-6-1 16,0-5 2-16,0-5-3 15,0 0 0-15,0-16 16 16,0-8-10 0,0-8-4-16,0-2-3 15,0-6 0-15,-6-3-3 16,6-7 0-16,-6-3 1 15,6 2 0-15,-3 4-3 16,6 2 2-16,0 2 1 16,9 3 0-16,0 3-5 15,3 5 1-15,3 3 2 16,0 5 3-16,0 5-2 0,2 9-2 16,4 7 2-16,-6 0 2 15,-3-2 4-15,-3 15 7 16,-3-2 0-1,-3 0 2-15,-9-6 2 16,-6-2-9-16,-3-2-2 16,-3-4-3-16,-3-2-2 15,-6-3-10-15,1-5-6 16,-4 0-21-16,6-2-6 16,3-6-16-16,6 0-3 15,21-11-98 1,6 1 67-16</inkml:trace>
  <inkml:trace contextRef="#ctx0" brushRef="#br0" timeOffset="10">5839 10848 184 0,'-3'0'68'0,"6"3"-36"0,0 7-26 16,0-2 17-16,0 3 3 16,0 15 5-16,-3 6-6 15,3 0-3-15,-3-3-12 0,0 5-6 0,0 1-1 16,0-4-4 0,0-4 0-16,0-6-34 0,0-5-17 15</inkml:trace>
  <inkml:trace contextRef="#ctx0" brushRef="#br0" timeOffset="11">5741 10930 260 0,'0'11'99'0,"15"-30"-54"0,-7 11-42 0,-2 8 23 15,0 0-4-15,3 0 2 16,3 0-13-16,6 0-7 0,3-3-2 16,3 1-13-16,3 2-3 0,2 0-35 15,-2 0-13-15,-3-3-54 16</inkml:trace>
  <inkml:trace contextRef="#ctx0" brushRef="#br0" timeOffset="12">6020 11015 188 0,'0'18'71'0,"0"-5"-38"0,3 3-21 0,-3-8 21 15,3 3-10-15,0-1-1 16,0 4-7-16,0-1 1 16,0-3-5-1,-3-2-6-15,-3 3-1 0,3-6 2 16,-3 0-1-16,0-2 2 16,-3-8 0-16,0 0 1 15,1-1-2-15,2-2-1 16,0 0-8-16,9-5-2 15,2 0 2-15,1 0 1 16,3 2 2-16,3 1 2 16,0-1 1-16,0 0 1 15,0 3 0-15,6 3-2 16,-3 2-2-16,-1 3 1 16,-8-2-1-16,0-1-29 15,-3 1-10-15,0-1-82 16</inkml:trace>
  <inkml:trace contextRef="#ctx0" brushRef="#br0" timeOffset="13">7253 11025 152 0,'-3'3'57'0,"3"-3"-30"0,0 5-16 0,0-2 15 15,0 2 3-15,0 3 2 16,0 3-3-16,0-1-3 16,0 1-13-16,0 5-3 0,0 5 1 15,0-3-6-15,0-2 0 16,0-3-2-16,0 1-2 15,0-4-2-15,0-2-1 16,0-3-34-16,0-5-15 16</inkml:trace>
  <inkml:trace contextRef="#ctx0" brushRef="#br0" timeOffset="14">7217 10896 124 0,'0'0'46'0,"0"0"-24"0,3 2-13 0,-3-2 14 16,6 3 2-16,-3-1 2 16,3 1-6-16,0 0-2 15,-6-3-11-15,3 2 1 0,-3-2 2 16,0 0 7-16,0 3 3 15,-3 5-6-15,0 3-4 16,-3-11-4-16,0 5 0 16,0-2-2-16,0-6 0 15,0 0-3-15,3 1-2 0,3-6-4 16,0 2-2-16,6 1 3 16,3 2 1-16,0 1-1 15,0-1 2-15,0 3-1 16,0 0 0-16,-3 0 8 15,-6 0 6-15,0 0 11 16,-3 0 6-16,-3 0-13 16,0 0-7-16,-3 0-1 15,0 0 1-15,0 0-6 16,3 0-4-16,0 0 0 16,3 0 0-16,0 0-15 15,9 0-44 1,3 0-3-16,3 0-61 15</inkml:trace>
  <inkml:trace contextRef="#ctx0" brushRef="#br0" timeOffset="15">7402 11004 132 0,'-3'0'52'0,"3"0"-28"0,0 3-13 15,0-3 18-15,0 5-2 16,0 3 4-16,0 2-6 16,0 4-3-16,0-1-12 15,0 0 0-15,3 3 3 0,-3-5-5 16,3-1-2-16,-3-2-1 16,0 3 1-16,0-3-3 15,0-8-2-15,0 2 2 16,0 4 0-16,0-6 1 15,0 0 2-15,0-3-3 0,0 0 0 16,0-7-3 0,3-1-3-16,0-2 2 15,2 0-2-15,1 2 1 16,3 1 0-16,0-1-2 16,0 3 3-16,3 3 0 15,-3 2 3-15,3 3 1 16,0 5 1-16,3 6 0 15,0-3 0-15,0 0 2 16,-1 5-1-16,-2-2 2 16,-3 5-2-1,-3 2 2-15,0-2-6 16,-3-3-1 0,0-2-18-16,0-3-8 15,-3 0-26-15</inkml:trace>
  <inkml:trace contextRef="#ctx0" brushRef="#br0" timeOffset="16">7744 10821 188 0,'0'-2'71'0,"0"4"-38"0,3-2-25 0,-3 0 18 15,0 6-2-15,0 2 3 16,0 5-4-16,0 3 0 16,0 13-12-16,0 8 2 0,-3-3 1 15,3-2-5-15,0 5-3 16,0-8-3-16,0 3-3 15,3-3 1-15,0-5-1 16,0-3 2-16,0-5 1 16,-3-3-17-16,0-2-7 15,0-3-21-15,0-3-9 0,0-5-25 16,-3-11-47 0,0-7 32-16</inkml:trace>
  <inkml:trace contextRef="#ctx0" brushRef="#br0" timeOffset="17">7622 11004 260 0,'-3'0'96'0,"3"0"-52"0,3-3-49 16,-3 3 15-16,6 3 9 15,3 0 8-15,3-3 1 16,6 0 3-16,2 0-17 15,16-3-1-15,0 0-2 0,2 1-4 16,-2-6 1-16,-3 8-7 0,0-5-3 16,-7-1 3-16,-5 1 1 15,-3 2-20-15,-6 1-10 16,0-1-30-16,-3-16-106 31</inkml:trace>
  <inkml:trace contextRef="#ctx0" brushRef="#br0" timeOffset="18">13200 13176 124 0,'0'-2'49'0,"3"2"-26"0,-3 0-1 16,0-3 20-16,3 0 4 15,-3 1 2-15,0-1-11 16,0 3-3-16,0 0-8 15,3 13-15-15,0 6 0 16,0-1 0-16,0 6-4 16,-3-8-2-16,0-3-2 0,3 8 0 15,-3-5-2-15,3 3 2 16,-3-3-13-16,0-3-3 16,0-3-29-16,0-4-13 15,0-1-29 1,0-8-47-16,0 1 33 15</inkml:trace>
  <inkml:trace contextRef="#ctx0" brushRef="#br0" timeOffset="19">13206 12999 264 0,'0'-5'101'0,"0"5"-54"0,0 0-46 16,0 0 19-16,0 0-16 15,0 0-4-15,3 0-5 16,0 0-2-16,0 2 4 16,0 1-41-16,3 0-17 0,0-1-42 15</inkml:trace>
  <inkml:trace contextRef="#ctx0" brushRef="#br0" timeOffset="20">13316 13187 128 0,'-3'10'49'0,"6"1"-26"0,0 0-9 0,0-1 15 16,0 1-3-16,0 2 2 16,0-2-12-16,0-3-4 15,0 5-7-15,0-3-4 0,0 1 2 16,0-3-2-16,-3 0 2 16,0-3 9-16,0-2 7 15,0-1 1-15,0-2 3 16,0 0-9-16,0-5-1 15,3-6-9-15,0-2-5 0,0-3 0 16,3 1 2-16,0-4-2 16,3-2-2-16,2 0-1 15,7 5 3-15,-3 3-2 16,6 2 1-16,-3 3 0 16,0 5-2-16,-3 9 0 15,0 7 3-15,-4 3-2 16,1 2-1-16,-3 6 3 15,-3-8 2-15,0-3-5 16,0 0 1-16,0 1 3 16,0 2 4-16,0-3-3 15,0-3-3-15,-3-2-28 0,0-5-12 16,0 0-61 0</inkml:trace>
  <inkml:trace contextRef="#ctx0" brushRef="#br0" timeOffset="21">13697 12935 208 0,'-15'-2'79'0,"15"2"-42"0,3 5-34 0,-3-2 17 16,3 5-6-16,0 2 2 0,3 1-7 15,0-1-1-15,0 12-4 16,6 12-3-16,-3 0 0 16,0 1-1-16,0-1 2 0,-3 1-1 15,0-6 2-15,-1-3-18 16,-2-10-6-16,0-3-34 16,-3-2-13-16,0 2-17 15</inkml:trace>
  <inkml:trace contextRef="#ctx0" brushRef="#br0" timeOffset="22">13596 13105 244 0,'-6'-3'90'0,"6"3"-48"0,0 0-27 0,0 0 26 16,3 0-9-16,0 0-1 15,3-2-17-15,0 2-7 16,6-3-4-16,-3 0-3 0,8 1 1 16,10-4-12-16,-3 1-5 15,-3 2-36-15,-6 1-14 16,-3-1-54 0</inkml:trace>
  <inkml:trace contextRef="#ctx0" brushRef="#br0" timeOffset="23">13873 12906 184 0,'3'3'68'0,"-3"0"-36"0,3-6-13 16,-3 3 23-16,3 3-14 15,-3-1-4-15,0 4-10 16,3-1-4-16,0 0-5 0,-3-2-2 16,2 5 1-16,7 8 4 15,-3-3 5-15,0-3-1 0,0 6 3 16,0 6-8-16,0-7-4 15,0-1-2-15,0-1 1 16,0 0-1-16,0-2-1 16,-3-1-19-16,0-2-8 15,0-3-10-15,0-2-5 16,-3-3-24-16,3-3-10 16,0-2-6-1</inkml:trace>
  <inkml:trace contextRef="#ctx0" brushRef="#br0" timeOffset="24">14033 12943 200 0,'0'-2'74'0,"0"2"-40"0,0 0-9 16,0 0 25-16,0 2-12 16,0-2-2-16,-3 8-15 15,-6 3-3-15,1 0-10 16,-7-1-5-16,0 3 0 0,0 1-4 15,-3-1 0-15,3 0 1 16,3-5 0-16,3 0-27 16,0 0-9-16,0-3-24 15,1 0-10-15,-4-2-35 16</inkml:trace>
  <inkml:trace contextRef="#ctx0" brushRef="#br0" timeOffset="25">13786 12983 200 0,'-6'-5'77'0,"6"5"-42"0,-3 0-15 0,3 0 24 16,0 0-18-16,0 0-4 15,3 2-10-15,6 1 0 16,3 2-7-16,3 1-1 0,3 2 2 16,6 2-5-16,3-2-1 15,-4 0 0-15,1 0 2 16,0 0-32-16,-3 0-14 15,-3-3-75-15</inkml:trace>
  <inkml:trace contextRef="#ctx0" brushRef="#br0" timeOffset="26">13649 13086 164 0,'0'-2'63'0,"0"4"-34"0,0-2-14 16,0 0 18-16,0 0-10 15,0 0-3-15,3 3 0 16,3-3 1-16,0 0-11 15,6 0-3-15,-3 0-1 0,0 0 1 16,6-3 1-16,3 1-7 16,-6 2 0-16,0 0-1 15,0 0 2-15,-1-3-3 16,-2 0-2-16,0 3-25 16,-3-2-11-16,0-1-71 15</inkml:trace>
  <inkml:trace contextRef="#ctx0" brushRef="#br0" timeOffset="27">14632 13094 156 0,'0'0'57'0,"0"0"-30"0,0 8-18 15,3-3 14-15,3 3-9 16,0 0-1-16,-3 16-5 16,2 18 0-16,-2-7-5 15,0-9 9-15,0 9 5 0,0-6-3 16,0 3 2-16,0-6-7 15,0 1-3-15,0-6-3 0,0-3-3 16,-3-2 3 0,3-3 2-16,-3-2 2 0,0-8 3 15,0-1 1-15,0-7 3 16,0 0-5-16,0-11-1 16,0 2-4-16,0-4-1 15,0-11 1-15,0 0 0 16,0-3-2-16,3 8-2 15,0 6 5-15,0-3 1 16,3-9 0-16,0 1 1 16,0 8-6-16,3 3-1 15,0 4 0-15,0 6 0 16,3 3-5-16,0 5 1 0,3 5 2 16,-1 3 1-16,1 8 1 15,0 3 0-15,-9-3 2 16,-3 0 3-16,0-3 7 15,-6 0 2-15,0 0-3 16,-3 0-1-16,0-2-6 16,-6-3-3-16,3-3-3 15,-6-2 1-15,4 0-15 16,-1-6-4-16,-3 0-17 16,0-5-50-1,12-8-63 1</inkml:trace>
  <inkml:trace contextRef="#ctx0" brushRef="#br0" timeOffset="28">14900 13002 196 0,'-3'0'74'0,"3"2"-40"0,0 1-16 0,0-3 23 15,0 0-8-15,0 0-2 16,0 0-11-16,0 0-5 16,0 0-8-16,3 0-1 0,0-3 4 15,0-2-4-15,-1-3-1 0,1 0-2 16,0-5-3-16,0 2 3 15,0-5 0-15,0-5-1 16,0 5-2-16,0 1-2 16,0 4 1-16,0 3-1 15,-3 3 0-15,3-1-3 16,-3 6 1-16,6 6 0 16,0 2 2-16,-3-3 5 15,3 13 6-15,3 12 4 16,0 1 2-16,0 4-6 15,-3-4-3-15,0-1-3 16,0-7-3-16,0 1 1 16,0 0-1-16,-3-3-9 15,0-5-2-15,0-3-29 0,0-2-14 16,-3-3-25-16,0 0-11 16,-3-3-4-1</inkml:trace>
  <inkml:trace contextRef="#ctx0" brushRef="#br0" timeOffset="29">14929 13237 252 0,'-12'5'96'0,"12"-5"-52"0,-3 3-36 0,3 0 21 0,0-1-9 15,0-2-1 1,6 0-7-16,6 0-2 0,3-2-6 15,6-4-1-15,6-2 3 0,3 1-3 16,-1-4 0-16,-2 3-3 16,-3 3-1-16,-6-1-19 15,-3 4-7-15,-3-1-24 16,-3 8-10-16,-1-5-51 16</inkml:trace>
  <inkml:trace contextRef="#ctx0" brushRef="#br0" timeOffset="30">15325 13134 244 0,'0'8'90'0,"0"-3"-48"0,0 14-25 0,0-6 25 16,0 3-13-16,-3 2-5 16,-3 3-9-16,3-2-2 15,-6-6-8-15,3 0-3 0,-3 1-1 16,1-4-28-16,-1 1-9 16,0-3-53-16,0-6-22 15,0 1 9-15</inkml:trace>
  <inkml:trace contextRef="#ctx0" brushRef="#br0" timeOffset="31">15575 13018 160 0,'-3'5'63'0,"3"5"-34"0,0 14-21 0,0-8 16 16,3 5-8-16,3 16-1 16,-3-5-3-16,0-3 0 15,0 19-6-15,0-11 0 0,3 8 4 0,-3-8-4 16,0 0-1-16,0-5-5 15,0-6-2-15,0-2 3 16,-3-6 1-16,0 1 0 16,0-11-2-16,0 0-2 15,0-11 1-15,0 1 1 16,-3-12 2-16,0 4-1 16,3-14 2-16,0 3 0 15,-3-11 1-15,3 6-2 16,0-9 1-16,-3-13 0 15,3 4 3-15,0 1-1 16,3 1 0-16,3 7 5 16,0 4 6-16,3 4-2 15,0 3 0-15,3 1-6 0,6 9-3 16,-1 6-2-16,7 6-3 16,-3 4 1-16,0 6-1 15,-3 3 2-15,-3 5 1 16,-6 0 3-1,-4 0 1-15,-5-3 3 0,-8 5 4 16,-7 1-8-16,-3-1-1 16,-3-4-5-16,0-6-1 15,3-1-15-15,0-1-4 16,4-4-17-16,-1 1-4 16,9-8-86-1,3-1 16-15</inkml:trace>
  <inkml:trace contextRef="#ctx0" brushRef="#br0" timeOffset="32">15897 12935 220 0,'-3'0'85'0,"3"0"-46"0,-3-15-21 0,3 12 25 16,0 0-11-16,0 1-1 15,0-4-16-15,3 1-6 16,3 0-6-16,3-3 0 0,0 3 0 0,5-1-4 15,1 1-1-15,3 5-2 16,0 3 0-16,-3 5-4 16,-3 7-2-1,-3 7 5-15,-12 1 4 0,-6 7 0 16,-3 1 0-16,0-2 3 16,-3 3 3-16,0 0-4 15,3-6-1-15,3-4 0 16,0-7 0-16,1-1 6 15,2-1 6-15,3-5-4 16,0 0-2-16,3-3-3 16,6-2 0-16,6-1 2 15,5-2 2-15,10 0-1 16,0 0 1-16,0-5-4 16,-3 5 0-16,-4 0-3 0,-2 0-1 15,-3 0-34-15,-3 0-15 16,0 0-67-1</inkml:trace>
  <inkml:trace contextRef="#ctx0" brushRef="#br0" timeOffset="33">16316 12994 176 0,'6'-6'66'0,"-3"6"-36"0,0 0-2 0,-3 0 27 16,0 0-4-16,0 0 0 15,0 0-6-15,0 0-4 16,-3 0-22-16,0 0-14 0,-3 0-4 16,-3 0-3-16,4 0 0 15,-1 0 0-15,0 0-2 16,0 0-17-16,3 0-9 15,0 0-24-15,3 0-11 16,0 0-58 0</inkml:trace>
  <inkml:trace contextRef="#ctx0" brushRef="#br0" timeOffset="34">16284 13168 124 0,'0'0'49'0,"3"-10"-26"0,0 18-9 0,-3-8 17 16,3 5 3-16,0 8 4 15,3 0-6-15,-4 6-2 16,1 2-16-16,-3 0 11 0,-3-5 7 15,3-3-7-15,-5 9-5 16,-1-4-11-16,-6 1-4 16,3-4-19-16,-9 1-7 0,3-2-65 15,-3-1-29 1</inkml:trace>
  <inkml:trace contextRef="#ctx0" brushRef="#br0" timeOffset="35">15855 13462 84 0,'-3'-3'33'0,"3"3"-18"0,0 0-7 16,0 0 13-16,0 0 10 16,0 0 8-16,0 3-10 15,-3 5-2-15,0 3-7 16,-3 4-1-16,0 7-10 0,0 9 1 0,0-2 3 15,0-2-3 1,0-3 2-16,0-6-5 0,3-2-2 16,0-5-2-1,3-1-3-15,0-4 3 0,0-6 2 16,3-14-4-16,0-2-3 16,3-2 5-16,0-1 3 15,0 1-8-15,-3 2-3 16,3 3 3-16,-3 2 2 15,3 3 1-15,0 3-1 16,3 2-4-16,3 6 0 16,0 2 2-16,3 3 3 15,0 0 0-15,-3 0 2 16,-1 3-2-16,-2-1-1 16,3 6 3-16,0-3-26 15,-3-2-12-15</inkml:trace>
  <inkml:trace contextRef="#ctx0" brushRef="#br0" timeOffset="36">15888 13568 160 0,'-3'-3'63'0,"3"6"-34"0,3-1-25 0,-3 4 15 15,0 7-2-15,0 6 1 16,0 4 0-16,-3 4 0 15,0 10-9-15,0 0 1 0,0 0 1 16,3 0 2-16,3-3 3 16,3-2-9-16,3-3-2 15,6-5 1-15,2-3 1 16,10-2-1-16,3-9 1 16,3-4-2-16,0-4 2 15,-1-4-11-15,1-1-2 0,-6-2-24 16,-3-1-10-16,-4 1-61 15,1 2-40 1,-3 3 62-16</inkml:trace>
  <inkml:trace contextRef="#ctx0" brushRef="#br0" timeOffset="37">16415 13891 184 0,'0'-6'68'0,"0"6"-36"0,-3 0-22 0,3 3 17 15,-3 0-9-15,-3 2 0 16,-3 3-11-16,-3 0-2 16,0 2-3-16,3-2-2 0,3 0 1 0,3 0-4 15,3 0 2-15,6 0-1 16,3 0-2-16,3 0 0 15,6 3 3-15,3-1 0 16,-4 1 1-16,1-1 8 16,-9 1 5-16,-9-1 11 15,-6-2 7-15,-3 6-12 16,-6-9-5-16,1-2-9 16,-7-3-2-16,0 0-10 15,3-6-3-15,3-2-26 16,3 0-11-16,6-2-25 15,3-1-7-15,9-2-2 16</inkml:trace>
  <inkml:trace contextRef="#ctx0" brushRef="#br0" timeOffset="38">16599 13735 160 0,'-3'-3'63'0,"3"3"-34"0,3 0-34 0,-3 0 10 16,3 8 14-16,0 2 12 16,0 9 5-16,0 2 2 15,-3 3-20-15,3 5-6 0,-3 3-4 16,3-3-2-16,-3 0-1 16,3 0-3-16,0-5-2 15,-3 0-21-15,3-3-9 0,-3-3-36 16,0-4-15-16,0-4-4 15</inkml:trace>
  <inkml:trace contextRef="#ctx0" brushRef="#br0" timeOffset="39">16552 13891 244 0,'-12'-8'93'0,"12"8"-50"0,3-3-35 15,-3 3 24-15,0 0-18 0,3 0-5 16,0 0-3 0,3 0-2-16,2 3-2 0,4-3-2 0,0 0 1 15,3 0-1-15,3 2 2 16,-3-2-28-16,0 0-9 16,0 0-56-1,0 0-52-15,-1-5 49 16</inkml:trace>
  <inkml:trace contextRef="#ctx0" brushRef="#br0" timeOffset="40">16763 13880 176 0,'0'3'66'0,"3"5"-36"0,-3 8-29 0,0-6 16 15,0 3 2-15,-3 3 5 0,0 0-10 16,3-3-5-16,0 1-6 15,0-4-3-15,0 1 1 0,0-6-23 16,0 6-76 0</inkml:trace>
  <inkml:trace contextRef="#ctx0" brushRef="#br0" timeOffset="41">16721 13742 256 0,'-3'-5'96'0,"3"5"-52"0,3 0-60 0,-3 0 12 16,0 0-28-16,6 0-9 16</inkml:trace>
  <inkml:trace contextRef="#ctx0" brushRef="#br0" timeOffset="42">16855 13809 184 0,'0'45'71'0,"0"-30"-38"0,0 12-32 0,0-11 16 16,0 2 0-16,-3 1 2 16,0-1-10-16,3 4-5 0,0-4-3 15,0-5-1-15,0 1 0 16,0-4-18-16,3-5-5 0,0-7-20 15,0-1-8-15,0-5-23 16</inkml:trace>
  <inkml:trace contextRef="#ctx0" brushRef="#br0" timeOffset="43">16974 13729 208 0,'0'-2'79'0,"0"4"-42"0,3 9-37 16,0-1 18-16,3 6 1 0,-3 5 3 16,0 6 0-16,-3 5 1 15,0-1-13 1,0 4-6-16,0-6-2 0,0 5-2 0,3-7 2 16,0-3-17-16,0-6-4 15,0-2-176 1</inkml:trace>
  <inkml:trace contextRef="#ctx0" brushRef="#br0" timeOffset="44">17266 13917 132 0,'0'-5'49'0,"0"2"-26"0,0 1-14 16,0 2 14-16,0 0 6 0,0 0 5 15,0 0-14-15,0 0-6 16,0 0-9-16,0 0-6 0,0 0 0 15,0 0-4-15,0 0-1 16,0 0 0-16,0 0 4 16,0 0 1-16,0 0 3 15,0 0-1-15,0 0 2 16,0 0-2-16,0 0 2 16,0 0 4-16,0 0 6 15,0 0-1-15,0 0 3 16,0 0-4-16,3 5-1 0,0 0 2 15,0 6 3 1,0 2 0-16,0 3 1 0,0 0-4 16,0 5-2-16,0 3-6 15,0-1-3 1,0-4-3-16,0-3 1 0,0-3-12 16,-3-2-7-16,0-3-36 15,0-3-13-15</inkml:trace>
  <inkml:trace contextRef="#ctx0" brushRef="#br0" timeOffset="45">17239 13764 132 0,'0'-3'49'0,"0"3"-26"0,3 3-14 16,-3-3 14-16,3 2 4 15,-3-2 4-15,0 0-9 16,0 0 0-16,0 0-13 15,0 0-1-15,0 0 2 0,0 3-6 16,0-3-2-16,-3-3-1 16,3 1-1-16,0 2-9 15,3-3-2-15,3 0 4 16,0 1 1-16,0 2 1 16,0 0 4-16,-3 0-2 0,-3 0 1 15,0 0 4-15,0 0 1 16,0 0-1-16,0 2 1 15,-3 1-2-15,0 0 2 16,0-3-18-16,3 0-6 16,0 0-32-1</inkml:trace>
  <inkml:trace contextRef="#ctx0" brushRef="#br0" timeOffset="46">17364 13909 112 0,'0'0'44'0,"3"3"-24"0,15-1-4 16,-12 4 16-16,-3 2 0 15,-6 2 1-15,9 3-10 16,-3 1-3-16,3 2-12 16,-3-1-3-16,0 1-1 0,-3 3-2 15,0-3 1-15,0 0-2 0,0-3 2 16,0-3-4-16,0-2 0 15,0-2 1-15,3-1 2 16,-3-5 5-16,0 0 4 16,3 0-2-16,0-8 0 15,-3-5-5-15,0 0-3 16,3-3 4-16,-3 0 1 16,0 0-2-16,0 0-3 15,3 3-3-15,0 0 1 16,0 2-4-16,3 0 1 15,0 3 2-15,-1 3 1 0,4 0 3 16,0 2 3 0,3 3-7-16,0 3-3 0,0 2 9 15,0 6 6-15,3-1 2 16,-3 4 1-16,-3 4-5 16,0 6-3-16,-3 0-2 15,0-6 0-15,-1-2-2 16,-2-3-1-16,3-5-17 15,-6 0-6-15,0-8-18 16,0 0-4-16,6-8-25 16,0-10-43-1,3-3 28-15</inkml:trace>
  <inkml:trace contextRef="#ctx0" brushRef="#br0" timeOffset="47">17629 13727 200 0,'-3'0'77'0,"6"0"-42"0,-3 5-34 0,0 3 14 15,3 2 5-15,0 9 7 16,3 5-8-16,0 2-1 16,0 3-10-16,0 0-7 0,0 1-2 15,3-4 3-15,-3-5 1 16,0 3-17-16,0-6-5 15,0-2-40-15,-4-2-14 16,-2-6-17 0</inkml:trace>
  <inkml:trace contextRef="#ctx0" brushRef="#br0" timeOffset="48">17546 13891 240 0,'-6'-3'90'0,"9"3"-48"0,3 0-40 16,0 0 19-16,3 0 11 16,2-3 7-16,7 1-12 15,6-6-5-15,3 0-13 16,0-5-8-16,2 2-2 0,4 3-32 16,-3 0-15-16,-6 0-86 15</inkml:trace>
  <inkml:trace contextRef="#ctx0" brushRef="#br0" timeOffset="49">15352 8192 164 0,'0'0'63'0,"3"2"-34"0,3 1-25 0,0-1 15 16,0 1-5-16,3 0 2 15,3-3-3-15,3 0 0 16,2 0-7-16,1-3-2 0,0 0 0 0,0 1-2 16,-3-3 1-1,0-1-2-15,-3 1 2 0,-3-6 0 16,-3 3 1-16,-3-2-2 16,-1-1 1-16,-2 1-4 15,-5-1 0-15,-1 0 1 16,-3 4 2-16,0 1-1 15,-3 4-1-15,-3 2-2 16,-3 2-1-16,-3 6-1 16,0 3 3-16,4 2 2 15,2 3 2-15,3 2 3 16,3 4 1-16,3-4 3 16,6 3 4-16,6 6-4 15,6-3 2-15,6-3-5 16,5-3 1-16,1-5-5 15,3-2 0-15,0-6-17 0,0-2-5 16,-4-3-44-16,1-5-17 16,-3-6-15-1</inkml:trace>
  <inkml:trace contextRef="#ctx0" brushRef="#br0" timeOffset="50">15790 8141 104 0,'-3'-10'41'0,"6"7"-22"0,-3-5-3 15,0 5 18-15</inkml:trace>
  <inkml:trace contextRef="#ctx0" brushRef="#br0" timeOffset="51">15787 8112 289 0,'-9'-3'50'0,"-3"1"-24"16,-3 4-12-16,0 6-4 0,-3 3-6 16,3 5-2-16,-3 2-4 15,3 4-1-15,4-1 2 16,-1 0 0-16,9 0-2 16,3-5 0-16,3 0-1 15,6-6 3-15,0-2 2 16,2-13 2-16,4-3-8 0,3-2-2 15,-3-1-3 1,-3-2 1-16,0-1 5 0,-3 1 2 16,-3 0 2-16,0 2 0 15,-3 4 2-15,0 1 1 16,-3 4-4-16,0 4 1 16,-6 9 2-16,6 7 1 15,-3 11 3-15,0 6 3 16,0 2-2-16,0 0 1 15,3 0-5-15,0-5-2 16,6-3 2-16,0-5 0 16,3-6-4-16,0-2-1 15,2-8-17-15,4-3-7 0,0-5-29 16,0-13-10-16,-3-3-15 16</inkml:trace>
  <inkml:trace contextRef="#ctx0" brushRef="#br0" timeOffset="52">15918 8152 188 0,'-6'-3'71'0,"6"3"-38"0,3 3-23 16,-3-3 17-16,3 5-7 16,0 6 1-16,-1 5-8 15,4-3-3-15,0 0-5 16,0 6-4-16,0-4 0 0,0-1-1 0,0-4 2 15,3-2 1-15,0-3 3 16,0-2-3-16,3-8-2 16,0-6-5-16,0-2-2 15,-3-3-4-15,0-2-1 16,-3-1 3-16,-1 3 5 16,1 0 4-16,-3 6 2 15,0 2 3-15,0 5 1 16,-3 8 1-16,3 6 0 15,0 8-2-15,0 2 1 16,3 3-4-16,0-1-2 16,0-1 0-16,0-4 1 15,0-2-10-15,0-3-4 0,0-5-43 16,0-3-16-16,3-5-26 16</inkml:trace>
  <inkml:trace contextRef="#ctx0" brushRef="#br0" timeOffset="53">16206 8131 200 0,'-3'0'77'0,"3"2"-42"0,3 6-41 15,0 0 12-15,-3 3-2 16,0 2 5-16,0 3-5 16,0-3-2-16,0 6-1 15,0-4-10-15,3-4-2 0,-3-3-78 16</inkml:trace>
  <inkml:trace contextRef="#ctx0" brushRef="#br0" timeOffset="54">16153 8030 268 0,'-12'-16'101'0,"12"14"-54"0,0-4-59 0,0 6 15 16,6-2-21-16,-3-1-5 15,3-2-30-15,-3 2-66 16,12-5 10 0</inkml:trace>
  <inkml:trace contextRef="#ctx0" brushRef="#br0" timeOffset="55">16307 8091 120 0,'0'-5'46'0,"0"-9"-24"0,0 20-13 0,0-6 16 15,0 0 1-15,0 0 4 16,3 5-7-16,0 0-4 16,0 3-11-16,0 5 1 0,3 3 2 15,0 3 0-15,0-1 3 16,3 4-7-16,0-7-4 16,-3 4 4-16,0-3 5 15,0-6-4-15,0 1-2 16,0-11 21-1,-3-5-7-15,3-3 0 16,-3-3-9-16,3-5-5 16,3-2-3-16,0-1 0 0,-3-2 0 15,-1 5 1-15,4 0-5 16,-6 3-1-16,0 0-2 16,0 2 3-16,0 6-9 15,0 0-3-15,6 7-53 16,0 4-21-1,0-1-55 1,3 3 34-16</inkml:trace>
  <inkml:trace contextRef="#ctx0" brushRef="#br0" timeOffset="56">16688 8109 212 0,'-17'-5'82'0,"14"5"-44"0,0-2-44 16,-9 2 45-16,0 2-13 16,0 3-10-16,0 3-7 15,-3 3-6-15,3 5-7 0,3 0-2 16,3 5 3-16,3 0 1 16,3-2 2-16,3-4 0 15,3-4-3-15,3-3 2 16,0-8 1-16,6-3 0 15,-3-5 4-15,3-2 5 16,0-3-5-16,-3-1-2 16,-3 1 1-16,-3 0 2 0,-1 0-2 15,-2 5 0 1,0 2-1-16,-3 1-2 0,0 3-2 16,0 2 1-16,0 5-1 15,3 3 0-15,0 0 2 16,0 2 0-16,3 1-3 15,0-3 2-15,0-3-8 16,0 0-2-16,0-2-36 16,3-3-14-16,-3-3-37 15</inkml:trace>
  <inkml:trace contextRef="#ctx0" brushRef="#br0" timeOffset="57">16790 7895 216 0,'-3'-8'82'0,"6"6"-44"0,0 4-42 0,0 1 13 15,3 5 4-15,0 5 6 16,-1 3 3-16,1 10 2 16,-3 6-13-16,0 3-4 0,0 2-3 15,-3 0-2-15,3-3-2 16,0 0 1-16,0 3-1 15,0-7-33-15,0-9-13 16,0-11-30-16,9-12-50 16,-3-6 33-16</inkml:trace>
  <inkml:trace contextRef="#ctx0" brushRef="#br0" timeOffset="58">16974 8109 236 0,'6'3'90'0,"0"2"-48"0,3 1-45 16,-3-4 19-16,0 1 5 16,3-3 7-16,0 0-6 15,0-3 0-15,0 1-13 16,6-4-5-16,-1 1-3 0,-2 0-1 16,-3 0 2-16,-3-6-1 0,-9-2-1 15,-6 2-4 1,0 3-2-16,-5 8-6 0,-4 6-3 15,0-1 6-15,0 3 3 16,-3 2 1-16,6 1 4 16,3 2 0-16,9 0 3 15,3 3-1-15,6 0 2 16,0 0-2-16,6 0 2 16,3-6-2-16,0 1 2 15,0-3-7-15,12-8-23 16,-4 0-11-1,-5-5-24-15,0-1-9 16,-3-2-15-16</inkml:trace>
  <inkml:trace contextRef="#ctx0" brushRef="#br0" timeOffset="59">17162 8117 156 0,'-3'-2'57'0,"3"4"-30"0,0 4-23 16,0-1 15-16,0 6 0 15,0 2 3-15,0 0 1 16,3 3 3-16,-3-3-14 15,0-2 6-15,0-1 3 0,0-2-9 16,3-2-2-16,-3-6-4 16,0 0 1-16,3-3-2 15,0-5 2-15,0-3-9 16,3-4-3-16,3-4 0 16,-1 0 1-16,4 4 2 15,6 1 3-15,-3 4-2 16,0 4-2-16,0 4 4 15,6 4 3-15,3 6 3 0,-13 6 1 16,7 2 0-16,-12-1 0 16,6 4-4-16,-9-6-3 15,0-2-7-15,6-1-4 16,-9-4-25-16,9-4-10 16,-3-4-17-16,3-4-6 15,0-4-16 1</inkml:trace>
  <inkml:trace contextRef="#ctx0" brushRef="#br0" timeOffset="60">17531 7760 252 0,'0'0'93'16,"3"6"-50"-16,0 4-39 0,0 3 19 0,0 11 0 15,6 8 3-15,-9 10 0 16,6 6-1-16,-3-1-14 15,0 1-4-15,0-3-3 0,0 0-2 16,0-3-2-16,-1-2-6 16,1-11-1-16,0-8-35 15,-3-5-12-15,-6-24-159 32,1-5 91-32</inkml:trace>
  <inkml:trace contextRef="#ctx0" brushRef="#br0" timeOffset="61">17367 7977 300 0,'-39'-2'112'0,"54"2"-60"0,-6 2-58 0,-3-2 19 16,6 0 10-16,3 0 9 16,3 0-3-16,6-2-2 15,8-4-15-15,7 1-8 0,6 0 0 16,-1-1-23-16,4 4-7 15,3-1-36-15,-10 0-15 16</inkml:trace>
  <inkml:trace contextRef="#ctx0" brushRef="#br0" timeOffset="62">17891 8102 160 0,'-3'-3'60'0,"0"3"-32"0,3 0-6 0,0 0 23 0,0 0 1 16,0 0 5-16,0 0-11 15,0 0-2-15,0 0-21 16,0 0-6-16,6 0 0 0,3 3-5 15,0-1 2-15,3 3-1 16,9 3 3-16,2 0-3 16,1 3 1-16,3 5-1 15,0 2 3-15,0 4-7 16,-1 9-2-16,1 1 8 16,-3 2 3-16,3 1-5 15,3 2-4-15,-4-3 0 16,-2 1 0-16,0-1 1 15,-3-2 0-15,-6-8 0 16,3 2 0-16,-4-2 0 0,-2-3 0 16,-3-5 0-16,0-3 2 15,-3-2-1-15,0-1 0 16,-3-4-6-16,0-1 1 16,-3-5-13-16,0 0-7 15,0 0-11-15,0 0-6 16,0 0-11-16,0 0-5 15,0-3-13-15,0 1-6 16,0-4-38 0</inkml:trace>
  <inkml:trace contextRef="#ctx0" brushRef="#br0" timeOffset="63">18427 8453 248 0,'-3'3'93'0,"0"-3"-50"0,6-3-55 15,-3 3 15-15</inkml:trace>
  <inkml:trace contextRef="#ctx0" brushRef="#br0" timeOffset="64">18430 8475 397 0,'3'18'23'0,"6"6"-10"15,0 0 3-15,-3 2 2 0,-1 1-6 16,7 2-2-16,-3-3-5 16,0 3 1-1,-3-5-2-15,-9-5 1 16,0-6-1-16,-12-5 6 15,-5-11-7 1,-1 1-1-16,0-6 7 0,0 2 3 16,-6 1-3-16,-3-3-1 15,7 3-11-15,2 0-3 16,3-1-21-16,3 1-10 16,3 0-74-1,3-1-67-15,12-2 59 16</inkml:trace>
  <inkml:trace contextRef="#ctx0" brushRef="#br0" timeOffset="65">15132 8226 192 0,'0'0'71'0,"0"-3"-38"0,-3 1-39 15,-6 2 53-15,0 0-8 16,-3-3-7-16,-3 0-5 16,-3 1-16-16,-3-1 2 0,-2 0 3 15,-1 1-2-15,-6-4 0 16,-9 4-6-16,1-1 0 16,-4-2 1-16,-6 0 5 15,-2-1-8-15,-4-2-3 16,1 6-2-16,-1-1-1 15,-3 3-3-15,1 3 0 0,-7-1 2 16,-2 6 0-16,2-2-2 16,4 2 2-16,2-3 1 15,-2 3 2-15,2 0-3 16,4 0 0-16,-7 0 1 16,-2 5 2-16,-4 8-3 15,4 0 0-15,-10 0 1 16,1 3 0-16,-4 0-3 15,-2 8 2-15,0 2 5 16,8-2 2-16,-5-3 0 16,11 0-1-16,7 3-3 15,5-3 1-15,3 0-2 0,-2 0-1 16,8 5 1-16,6-4-1 16,7-7-3-16,5-4 0 15,6-3-23-15,3-3-10 16,6-5-21-16,3 0-7 15,9-5-12 1,0-3-49-16,9-3 26 16</inkml:trace>
  <inkml:trace contextRef="#ctx0" brushRef="#br0" timeOffset="66">12929 8541 176 0,'-3'-6'66'0,"3"6"-36"0,-3 0-33 16,3 0 13-16,-3 6 6 15,-3-1 7-15,0 3 1 16,-3 5 3-16,-6 3-15 16,-5 3 4-16,-1 2 2 0,3 16-13 15,0-8-2-15,0 0-2 16,3-5 1-16,3-3 1 15,3-2 1-15,3-6-5 16,4 0 1-16,2-2 0 16,5-3 2-16,10-3-1 15,9-3-1-15,3-2-2 16,6-5 1-16,2 0 3 0,1 0 3 16,0-1-29-16,-3 1-13 15,-1-11-76 1</inkml:trace>
  <inkml:trace contextRef="#ctx0" brushRef="#br0" timeOffset="67">21683 11115 160 0,'9'-5'60'0,"-18"8"-32"0,15 2-20 0,-3 5 16 0,-3 6-1 15,0 5 1-15,0 11-2 16,0 3-2-16,0 12-10 16,0 1 5-16,-3-6 4 0,3 0-10 15,0-10-2-15,0-5-5 16,3-6-2-1,0-5 3-15,0-3-31 16,3-8-13-16,0-2-59 16,3-8-36-1,3-3 60-15</inkml:trace>
  <inkml:trace contextRef="#ctx0" brushRef="#br0" timeOffset="68">21838 11322 148 0,'-3'0'57'0,"3"0"-30"0,0 2-21 0,0 1 17 16,-3 2-10-16,0 3 0 15,-3 16-3-15,0 2-1 16,3-2-5-16,0 0-1 0,3 0 3 16,3-6-1-16,6-2 2 15,3-3 0-15,0-2 1 16,12-3 0-16,-4-8 0 15,1-5-2-15,0-6 1 16,0-2-2-16,-9-11 2 16,-3 0-4-16,-3 0 0 15,-6 3-1-15,-3-3 1 0,-6 6-2 16,-6 5-1-16,-3 2 1 16,3 3-1-16,0 5-18 15,3 6-5-15,4 0-11 16,2-1-4-16,3 1-30 15,3-3-33 1,14 3 33-16</inkml:trace>
  <inkml:trace contextRef="#ctx0" brushRef="#br0" timeOffset="69">22058 11335 152 0,'-6'8'57'0,"3"-3"-30"0,0 16-32 0,0-8 12 15,0 6 0-15,0-1 6 16,0 1 2-16,3 2 0 16,3 0-7-16,3-2 4 0,3-3 1 15,6-3 0-15,6-8 2 16,0-5 5-16,0-2 2 16,-1-6-9-16,-2-3-3 15,-3-2-4-15,-3-14-1 16,-3 4-3-16,-6 1 1 15,-6 4-2-15,-3 2 2 16,0 0-2-16,-6 6 2 16,0 2-29-16,-3 2-11 0,4 1-29 15,-1 2-10-15,9 1-9 16</inkml:trace>
  <inkml:trace contextRef="#ctx0" brushRef="#br0" timeOffset="70">22240 11120 184 0,'-6'3'71'0,"6"13"-38"0,0-5-39 16,0-1 14-16,0 6 6 16,0 8 6-16,0 8-6 15,0 7-1-15,0 4-7 0,3-1-2 0,-3-5 2 16,3-8-3-16,0-2 0 15,0-6-1-15,0-5 1 16,0-6-7-16,0-2 1 16,0-5-19-16,0-3-6 15,3 0-25 1,-1-6-26-16,1 1 26 16,0 0 1-16,0-3 4 15</inkml:trace>
  <inkml:trace contextRef="#ctx0" brushRef="#br0" timeOffset="71">22368 11345 104 0,'3'-2'38'0,"-3"2"-20"0,0-3-8 0,0 3 14 0,0 0 2 15,0 0 2-15,0 0-2 16,-6 0-1-16,0 0-14 16,0 3 2-16,-3-1 3 0,0 4-2 15,-3-1 0-15,0 6-6 16,3-1 0-16,0 6-3 15,3-3 0-15,3-2-3 16,0-1 1-16,3 1-2 16,6-3-1-16,3 0 7 15,6 0 5-15,3-3-6 16,3 0-1-16,0 1-3 16,0-1-2-16,-1-2-26 15,-2-1-10-15,-3 1-42 16,0 0-50-16,-3-1 35 15</inkml:trace>
  <inkml:trace contextRef="#ctx0" brushRef="#br0" timeOffset="72">22633 11311 148 0,'0'0'57'0,"0"3"-30"0,0-1-10 0,0-2 22 0,0 3-2 16,-6 0 0 0,6 2-7-16,-9 0-4 0,0 0-14 15,3 1-5-15,0-1-1 16,0 0-3-16,12 6 0 15,0-3-3 1,3 10-3-16,3-4 2 16,3-1 0-16,-3 0 3 15,-1 0 1-15,-2 0 3 16,-6-2 3-16,-3 0 2 16,-6-1 3-16,-3-2-5 15,1 0-3-15,-7-3-3 16,-6 1-3-16,0-4-13 0,3-2-4 15,6 0-24-15,3 0-11 16,0-2-48 0,6-1-39-16,3 0 54 15</inkml:trace>
  <inkml:trace contextRef="#ctx0" brushRef="#br0" timeOffset="73">23026 11107 180 0,'-3'3'68'0,"3"5"-36"0,0 13-20 15,0-10 19-15,0 4-1 16,0 7 4-16,0 4-12 16,-6 6-5-16,6 2-10 15,-3 3-1-15,6-5 4 0,0-3-6 16,0 0 0-16,0-10-13 15,0-3-4-15,-3-3-40 0,0-3-18 16,3-2-34 0</inkml:trace>
  <inkml:trace contextRef="#ctx0" brushRef="#br0" timeOffset="74">23198 11314 116 0,'0'0'44'0,"3"5"-24"0,0 3-8 0,3-3 16 15,-3 3 6-15,-3 13 6 16,3-2-15-16,-3 5-4 0,0-6-13 16,0-2-5-16,3-3-2 0,-3 0-19 15,0-5-8-15,0 0-66 16</inkml:trace>
  <inkml:trace contextRef="#ctx0" brushRef="#br0" timeOffset="75">23219 11163 252 0,'-3'-3'93'0,"3"3"-50"0,3 0-63 0,-3 0 7 15</inkml:trace>
  <inkml:trace contextRef="#ctx0" brushRef="#br0" timeOffset="76">23225 11152 225 0,'9'-5'-124'16</inkml:trace>
  <inkml:trace contextRef="#ctx0" brushRef="#br0" timeOffset="77">23335 11142 208 0,'0'26'77'0,"6"-7"-42"0,-3 10-28 0,0-11 18 15,0 6 2-15,-3 5 6 16,0 6-18-16,0-4-8 16,3 1-5-16,0-3-2 0,-3-5 0 0,6-8-31 15,-3-3-14 1,0-2-65-16</inkml:trace>
  <inkml:trace contextRef="#ctx0" brushRef="#br0" timeOffset="78">23499 11295 200 0,'-21'0'74'0,"6"3"-40"0,0 2-33 16,9 0 16-16,-3 1-2 15,-3 2 3-15,-2-1-10 16,5 7-2-16,-3-1-4 15,3 3-2-15,0 2 3 0,6-4 7 16,0-1 3-16,3 0 2 16,6 0 4-16,0-2-9 0,3-3-1 15,3-3-5-15,0 0-1 16,5-2-23-16,7-3-9 16,-3-3-70-1,-3 1-52-15,3-12 57 16</inkml:trace>
  <inkml:trace contextRef="#ctx0" brushRef="#br0" timeOffset="79">23606 11361 236 0,'0'0'90'0,"3"0"-48"0,12 0-38 0,-9 3 21 16,3 0-12-16,3 4 0 15,-3-7-5-15,8-2 0 0,4 2-5 16,-3-3 0-16,-3-2 3 0,0 0-3 15,-3-1 0-15,-3-2-1 16,0 0 1-16,-3 0-2 16,-6 1-1-16,-6-1-6 15,-9 2-4-15,-6 4-1 16,3 2 1-16,-3 5-1 16,-3 3 0-16,4 2 6 15,2 6 4-15,3 8 6 16,0 0 4-16,9-6 9 15,0-2 6-15,6 0 0 16,6 0 1-16,0-3-10 16,9-2-4-16,0 0-6 0,0-4-2 15,2-1-3 1,7-4-3-16,0-2-31 0,-3-5-13 16,0 0-40-16,0-3-17 15,-4-3 4 1</inkml:trace>
  <inkml:trace contextRef="#ctx0" brushRef="#br0" timeOffset="80">23981 11271 296 0,'-6'-2'110'0,"9"2"-60"0,-3-3-54 0,0 3 18 0,0 0-8 15,0 0-1-15,0 3-30 16,0 2-10-16,-6 3-80 15,3 2-33-15,-3 9 66 16</inkml:trace>
  <inkml:trace contextRef="#ctx0" brushRef="#br0" timeOffset="81">23963 11520 292 0,'-12'3'110'0,"24"-9"-60"0,-6 6-61 16,-6 0 18-16,3 0-25 15,0-2-8-15,3-1-85 16,-3 0-40-16,9-2 71 0,-15-3 37 16</inkml:trace>
  <inkml:trace contextRef="#ctx0" brushRef="#br0" timeOffset="82">22350 11978 200 0,'0'0'77'0,"0"0"-42"0,0 8-23 16,3-3 19-16,-3 0-5 15,-3 1 2-15,6 4-12 16,-6 6-2-16,6-3-8 16,0 0-4-16,-3 1-1 0,0-1-1 15,0-3 0-15,0 1-16 16,0-3-6-16,0-3-102 16</inkml:trace>
  <inkml:trace contextRef="#ctx0" brushRef="#br0" timeOffset="83">22344 11872 224 0,'-21'-19'85'0,"21"19"-46"0,0 0-43 0,0 0 13 16</inkml:trace>
  <inkml:trace contextRef="#ctx0" brushRef="#br0" timeOffset="84">22332 11861 346 0,'6'8'-10'0,"0"0"-44"16,6-3-19-16,0 1-4 16,0-1 1-16</inkml:trace>
  <inkml:trace contextRef="#ctx0" brushRef="#br0" timeOffset="85">22442 12076 188 0,'0'18'71'0,"0"-13"-38"0,3 3-28 16,-3-8 19-16,0 6-11 15,0-6 0-15,0 0-7 16,0 0-2-16,0 0-2 16,0 0 1-16,0 0 0 0,3-6-4 15,0-2 1-15,0-5-2 16,3 0-2-16,0 0 0 0,3-3 3 15,0 3-2-15,0-1-1 16,0 4 3-16,0 2 0 16,6 3 1-16,-4 2 2 15,7 3 5-15,-3 3 4 16,0 2 0-16,-3 8 1 16,-3 6-4-16,0-4-3 15,0 1-2-15,-6-2-3 16,6-1 1-16,-6-3-1 15,0 1-16-15,0-3-4 16,0-3-34-16,-3-5-13 16,5 0-18-16</inkml:trace>
  <inkml:trace contextRef="#ctx0" brushRef="#br0" timeOffset="86">22746 11758 220 0,'-3'-3'82'0,"3"6"-44"0,3 0-38 15,0 2 16-15,-3 3-3 16,6 8 5-16,-3 10 1 16,0 6 3-16,0-3-12 15,-3 0-1-15,0 11 1 0,0-3-6 16,3-5-2-16,0-3 1 0,0-5 0 15,-3-6-26-15,0-2-9 16,0-5-35-16,0-3-12 16</inkml:trace>
  <inkml:trace contextRef="#ctx0" brushRef="#br0" timeOffset="87">22645 11946 260 0,'-9'0'96'0,"9"0"-52"0,3 0-38 0,-3 0 20 0,6 0 6 15,2 0 4 1,7 0-12-16,6-3-4 16,6 1-12-16,6-4-12 0,2 1-5 0,-5 2-24 15,-6-2-9-15,-3 2-51 16,-6 1-22-16</inkml:trace>
  <inkml:trace contextRef="#ctx0" brushRef="#br0" timeOffset="88">22460 11967 156 0,'0'-3'57'0,"0"9"-30"0,0-1-23 0,0-5 13 0,0 5-2 15,3 3 4-15,-3 8-9 16,0 3-3-16,3-1-4 16,0-2 0-16,0 0 0 0,0 0-4 15,-3 0 1-15,6-3-27 16,-3-2-9-16</inkml:trace>
  <inkml:trace contextRef="#ctx0" brushRef="#br0" timeOffset="89">23335 11946 148 0,'0'13'57'0,"-9"-5"-30"0,6 3-7 0,0-3 21 16,-6 2-9-16,-6 3-3 15,4 6-15-15,-1-1-4 16,0-2-6-16,3 0-3 0,0-3 0 15,0 1-4-15,6-4 0 16,-3-2-40-16,3-2-19 16,0-1-30-1</inkml:trace>
  <inkml:trace contextRef="#ctx0" brushRef="#br0" timeOffset="90">23165 11964 192 0,'0'3'74'0,"6"0"-40"15,6 7-22-15,-6-4 21 0,3 2 1 16,6 5 4-16,6 3-17 16,0 0-7-16,0-1-8 15,-1-1-7-15,-2-1 0 0,0-3-23 16,-3-2-10-16,-6 0-83 15</inkml:trace>
  <inkml:trace contextRef="#ctx0" brushRef="#br0" timeOffset="91">23526 12129 176 0,'-3'10'68'0,"3"-2"-36"0,0 5-22 0,-6-5 20 0,-3 0 2 16,-3 3 5-16,-6-1-22 15,6-2-11-15,-3 3-3 16,0-3-35-16,3-3-12 16,-5-5-56-16</inkml:trace>
  <inkml:trace contextRef="#ctx0" brushRef="#br0" timeOffset="92">23588 11935 152 0,'6'-2'57'0,"-3"4"-30"0,0 1-16 16,0-3 15-16,3 0 5 15,0 0 4-15,3 0-11 0,-3 5-1 16,3 1-14 0,3 2 14-16,-3 2 7 0,0 1-11 0,2 5-3 15,4-3-12-15,-3-3-3 16,-3 4-1-16,6-4 0 15,-6 1-7-15,3-3 0 16,-3-3-19-16,-3 0-6 16,0 1-10-16,0-4-3 15,-3-4-27 1</inkml:trace>
  <inkml:trace contextRef="#ctx0" brushRef="#br0" timeOffset="93">23862 11922 224 0,'0'3'85'0,"0"-3"-46"0,6 2-24 15,-6-2 24-15,0 6-10 16,0 2-2-16,-6 5-9 15,3 11-1-15,-3 2-10 16,-6 6 2-16,3 5 2 0,0 0-6 16,-3 0-1-16,-3 3 0 15,1-9 0-15,-1-1-11 16,0-7-5-16,12-4-16 16,0-6-5-16,-3 0-23 0,6-7-9 15</inkml:trace>
  <inkml:trace contextRef="#ctx0" brushRef="#br0" timeOffset="94">23984 12131 164 0,'6'0'63'0,"-3"3"-34"15,0 2-5-15,0 0 22 0,0 3-1 16,0 3 0-16,-3 2-11 15,-3 3-4-15,0 3-17 16,-6 4-3-16,0-4-3 0,-3-3-19 16,-3-3-6-16,6-5-38 15,-3 0-14-15,3-11-46 16</inkml:trace>
  <inkml:trace contextRef="#ctx0" brushRef="#br0" timeOffset="95">24172 11949 152 0,'-6'2'57'0,"6"-2"-30"0,-9 0-10 16,9 0 20-16,-3 3-4 16,3 0 1-16,-3-1-4 15,3 1-1-15,0-3-16 16,0 0 3-16,0 0 2 0,0 0-10 16,0 0-4-16,12 0 3 15,0 0-4 1,-1 0 1-16,7-3-2 0,-6 1-2 15,6-1-2-15,0-2 1 16,-3-1-4-16,-3 1-1 16,3 2-2-16,-1 1 0 15,-5-1 2-15,-3 0 2 16,0 1 2-16,0 2 1 16,-3 2 3-16,-3-2 1 15,0 0-1-15,6 6-2 16,-3-1 1-16,0 3-1 15,-3 3 2-15,-3-1 3 16,0 3 0-16,-3 3 2 16,-3 0-2-16,-3 0 2 0,0 2-4 15,-5-2-2-15,5 0 0 16,0 0-1 0,3-3 0-16,3-2 0 0,-6 0-3 15,9-1 2-15,-3-2-4 16,6 0 1-16,9-3 2 15,-3 1 3-15,3-1 0 16,3-3-1-16,3 4 1 16,-6-4-1-16,11 1 0 15,-2 0 0-15,-6-3-3 16,3 0 0-16,-9 0-14 0,3-3-4 16,0 0-18-16,3-2-7 15,-3 0-108 1,-9-3 44-1</inkml:trace>
  <inkml:trace contextRef="#ctx0" brushRef="#br0" timeOffset="96">24216 12044 196 0,'0'-11'74'16,"0"11"-40"-16,6 8-22 0,-6-8 19 0,3 3-7 15,0-1 0-15,6 1-4 16,6 0-3-16,0-3-9 15,3-3-3-15,-3 0 1 0,14-2-3 16,-8 3 0-16,-3-1-23 16,-6 0-9-16,6 1-92 15</inkml:trace>
  <inkml:trace contextRef="#ctx0" brushRef="#br0" timeOffset="97">24597 11943 128 0,'3'0'49'0,"0"3"-26"0,-3 0-12 0,0-3 15 16,0 0 8-16,0 0 3 15,0 2-6-15,0 4-2 16,0-1-16-16,-3-3 1 0,0 1 2 16,-3 0-4-16,3-3-2 15,-3 0-3-15,6 0-2 16,-3-3-6-16,0 0 1 15,-3 1 0-15,6-1 0 16,6 1-3-16,-3-1 0 16,0 0 2-16,6 3 0 15,-3 3-2-15,3 0 2 0,-3-1 12 16,0 1 5 0,-3-1 5-16,-6 1 11 15,-3 0-11-15,6-3-9 16,-3 0-5-16,0 0-9 15,0 0-1-15,0 0-19 16,0 0-8-16,3 0-37 16,0 0-17-16</inkml:trace>
  <inkml:trace contextRef="#ctx0" brushRef="#br0" timeOffset="98">24597 12136 104 0,'0'0'41'0,"3"0"-22"0,-3 0-25 15,0 0 6-15,0 0-1 0,0 0 2 16,0 0-2-16,0 0-2 16,0 0 4-16,0 0 28 15,6 0 35 1,0 0-7 0,0 3-7-16,-3 0-4 15,3 5-26-15,-6 2 15 0,-6 3 5 16,6 1-1-16,-9-1 2 15,3 5-17-15,-3 6-6 16,-6-3-18-16,3-5-5 16,3 0-40-16,4-3-18 15,-1-2-93 1</inkml:trace>
  <inkml:trace contextRef="#ctx0" brushRef="#br0" timeOffset="99">23549 11708 92 0,'-3'-3'35'0,"3"3"-18"0,-3-2-5 0,3 2 16 15,-5-3-10-15,5 0-2 16,-9 1-7-16,-12-1-1 16,9 0-5-16,-6 1 0 15,3-1 1-15,-6 0 0 0,0 1 2 16,-2-1 1-16,-10 0 3 15,3 1-5-15,-3-1-1 16,1 0-2-16,-4 1-2 16,6 2 1-16,-20-3-1 15,8 1 0-15,0-1 0 16,-2 0 0-16,-1 1 2 16,-6 2-1-16,7 0-1 15,-4 2-2-15,3 1 1 16,-8 0 3-16,-1 2 1 15,4 3-4-15,-1 0 1 0,-8 2-2 16,8 4 0-16,-3 1 2 16,1 4 0-16,-1 13 0 15,1-1 0-15,-1 1 0 16,6 3 0-16,7-6-3 16,5-3 2-16,3-2 1 15,6 0 0-15,7 2-3 16,11-5 2-16,3 3-1 15,6 0-2-15,6 2 5 16,6 4 1-16,5 4-3 16,16 8-1-16,6-2 1 15,6 0 2-15,5-1 0 16,10 1-1-16,5 0 3 16,10-6 0-16,5-5-1 0,27 0 1 15,0-2 0-15,9-9 3 16,-3-4 1-16,12-4 1 15,9-2 2-15,-3-5 1 16,9-1-1-16,6 1-1 16,-6-3-5-16,0 0-1 15,-6 0-1-15,0-3 1 16,-3 1 0-16,3-4 1 16,-24-2 2-16,6-7 1 15,-12-12 5-15,-12-2 3 0,-8-5-11 16,-7-9-1-1,-17-7 1-15,-16-6 2 0,-14 4-2 16,-9-4-1-16,-21 0 1 16,-15-2 0-16,-12-16-5 15,-17 5-1-15,-13 9 3 16,-14 4 1-16,-19 8 0 16,-11 11 1-16,-27 8-7 15,-18 3 1-15,3 15-1 16,1 3 2-16,-1 6 1 15,15 2 3-15,3 2-23 16,17 3-11-16,16 1-34 16,6-1-13-16,14 3-5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4:43.3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4253 7702 180 0,'-5'0'68'0,"7"-5"-52"0,-2 5 1 15,0 0-2-15,0 0-15 16,0 5-2-16,0-5-4 0,-2 3-1 16,2-1 4-16,-3 1 1 0,0-3 4 15,0 3 5-15,3-3 4 16,-3 0 5-16,0 0 2 15,0 0-1-15,3 0 2 16,0 0-1-16,0 0 0 16,-3 0-3-16,3 0-1 15,0 0-4-15,0 0-1 16,0-3-5-16,6 3-1 16,-3 0-1-16,6 0 1 0,-1 0-2 15,4 3 2-15,6-3 4 16,3 0 6-16,6 0-1 15,9 2 1-15,8 1-3 16,4 0-1-16,-1-1-3 16,-2-2-1-16,-3 0 8 15,-4-2 6-15,-2-1-10 16,-3 0-2-16,0 1-7 16,-7-4-3-16,1 4 2 15,-3-4 2-15,-6 1-20 0,-6 2-9 16,-3 1-8-16,0 2-1 15,-3 0-81 1,-6 0-35-16,0 0 79 16</inkml:trace>
  <inkml:trace contextRef="#ctx0" brushRef="#br0" timeOffset="1">4896 7562 124 0,'-6'-8'46'0,"6"8"-35"0,-8 3-4 0,5-1 1 16,0-4-2-1,-3-1 13-15,0-2 5 16,3 2 10-16,0 0 3 15,0-2-19-15,0 0 9 16,0 2 4-16,0 0-8 0,0 1-3 16,0-1-9-16,0 3-3 15,0-3-2-15,3 3 1 16,0 0 0-16,0 0 1 0,0 0 2 16,0 0 1-16,3 6-5 15,0 2-2-15,3 0-4 16,3 2-1-16,0 3 1 15,3 1 2-15,-1 2-3 16,7-1 0-16,3 1 1 16,3-2 0-16,0-1 0 15,-3 0 0-15,-1-2 0 16,-2-1 2-16,-3-2-1 16,-3 0 2-16,-3-3-2 15,-3 1 2-15,-3-4 0 0,-3 4 3 16,-6 2 12-16,-9-1 6 15,-6 4-15-15,-5-3-4 16,-1 3-9-16,0-4-2 16,0 1-4-16,0 0 1 15,7 0 3-15,2 0 3 16,3 0 11-16,3-3 4 16,3 1-87-16,3-4-40 15,9 1 57 1,3 0 30-16</inkml:trace>
  <inkml:trace contextRef="#ctx0" brushRef="#br0" timeOffset="2">2566 7522 200 0,'6'-3'74'0,"-6"-2"-58"0,9 5 9 0,-9 0 0 16,3-2-9-16,0-1 1 16,-3 0 5-16,0 1 6 0,0-1-15 15,-6 0 2-15,0 3 1 0,-6 0 3 16,-6 6 1-16,3 2-9 16,-3 5-2-16,0 5-7 15,3-2-2-15,1 0 0 16,2 0 0-16,6 0-3 15,0 0 0-15,6-3-1 16,3 0 0-16,6 0 5 16,3 1 3-16,5-1 1 31,1 0 0-31,6 0-1 0,-3 1 0 16,3-1 6-16,-12 0 4 0,-6 0-3 15,-6 0 1-15,-6 1 4 16,-6-1 2-16,12-13-9 31,-39 21-10-15,6-8-4-16,4-5-7 0,5-2 0 31,3-4-91-31,9-2-40 0,3-2 72 16,3-1 35-16,6 0 28 0</inkml:trace>
  <inkml:trace contextRef="#ctx0" brushRef="#br0" timeOffset="3">2872 7445 312 0,'0'6'115'0,"0"-1"-89"0,0 6-1 0,3-1-5 16,0 11-10-16,3 14 0 15,-6 2-6-15,3 2-1 0,0 1-1 16,-3-3-2-16,3-5 1 0,-3-32-48 47,3 32 7-47,0-9-2 0,-3-4 24 0,0-8 10 15</inkml:trace>
  <inkml:trace contextRef="#ctx0" brushRef="#br0" timeOffset="4">2741 7641 352 0,'-6'0'132'0,"12"-2"-103"0,3 7-10 0,3 0-13 16,0-2-10-16,6 2 0 16,6-5 5-16,0-3 1 15,2 1 0 1,-2-4-4-16,3 1 1 0,-3-3-6 0,0-2 0 15,-4-1-19-15,1 1-8 16,-6-1 18-16,0 6 10 16</inkml:trace>
  <inkml:trace contextRef="#ctx0" brushRef="#br0" timeOffset="5">3268 7694 288 0,'-6'-8'107'0,"0"8"-83"0,0 3-5 31,6-6-8-31,-3 3-14 16,-3 0-2-16,3-2-1 16,-11 2 2-16,-1 2 2 0,-6 1 1 0,-6 5 3 15,3 0 1-15,0 2 3 16,4 4-3-16,2-1 0 0,3 0 3 16,9 0 1-16,6 0-6 15,6-2-2-15,6-3-3 16,3-3 3-16,5-2-5 15,1-3 2-15,-3-3 0 16,0-2 2-16,-6-3 14 16,0 0 7-16,-3-3 4 15,-3 1 3-15,-3-1-10 16,0 1-4-16,-6-1 1 16,3 6 2-16,0 0-19 15,3 2-7-15,-3 3 5 16,3 5 5-16,0 3 1 15,3 3 3-15,0 2 2 0,5 0 4 16,-5 0-4-16,3 1-3 16,3-1-43-16,0 0-20 15,0-5 31-15,0-3 14 16</inkml:trace>
  <inkml:trace contextRef="#ctx0" brushRef="#br0" timeOffset="6">3488 7713 336 0,'-5'-8'126'0,"5"10"-98"0,-6-4 10 0,3 2-1 16,0 0-41-16,-3 2-12 0,-3 4-23 47</inkml:trace>
  <inkml:trace contextRef="#ctx0" brushRef="#br0" timeOffset="7">3444 7848 300 0,'27'2'112'0,"-10"-2"-87"0,16-2-31 0,-15-1-19 16,9 0 9-16,3-2 8 0</inkml:trace>
  <inkml:trace contextRef="#ctx0" brushRef="#br0" timeOffset="8">3688 7469 328 0,'3'-5'123'0,"-3"10"-95"0,6-2-2 0,-6-3-9 15,6 10-14 1,0 4-1-16,0 9 1 16,0 12-2-16,0 2 13 0,0 0 7 15,0 0-12-15,-1-5-7 16,-2 0-2-16,0-3-1 15,0-3 1-15,0-2 2 16,0-3-32-16,0-5-12 16,3-3-72-1,0-5-31-15,0-8 76 16</inkml:trace>
  <inkml:trace contextRef="#ctx0" brushRef="#br0" timeOffset="9">3971 7668 300 0,'3'-8'112'0,"0"16"-87"0,-6-8 7 0,3 0-5 0,-3 0-20 15,-3 5-5-15,-3 0 9 32,-24 8 8-17,3-2 6-15,4 0-21 16,2-3-11-16,6 0 24 15,9-1 14-15,-3 1-15 16,9 0-8-16,6 0-5 0,9 0-3 16,0 0 2-16,6 0-1 15,3 3-1-15,5-1-2 16,4 3-1-16,3-2-18 16,3 0-7-16,-10-1-73 15,1 1-32-15,-9-3 67 16,-3-6 33-16</inkml:trace>
  <inkml:trace contextRef="#ctx0" brushRef="#br0" timeOffset="10">3530 7734 228 0,'3'-3'88'0,"-3"1"-69"0,0 2 0 0,0 0-7 0,0 0 3 0,0 0 2 16,0 0 9-16,0 0 4 15,0 0-16-15,0 0 7 0,-6 0 6 16,0 0-4-16,0 0 1 16,-3 0-13-16,-3 0-7 15,1 0-5-15,-1 2 0 16,0 3 1-16,0 1 0 15,0 2 0-15,0 2 0 16,3 1-3-16,0-1 2 16,3 1 1-16,3 0 0 15,3 2 0-15,3-3 0 16,3 1-5-16,6-3 1 16,3 0 0-16,0-3-1 0,3-2 10 15,3-3 4-15</inkml:trace>
  <inkml:trace contextRef="#ctx0" brushRef="#br0" timeOffset="11">22237 6509 236 0,'0'-6'88'0,"0"1"-69"0,0 3 15 16,0 2 1-16,0 0-1 16,0 5 5-16,-3 5-5 15,-3 9 0-15,-3 13-19 16,-6 5-5-16,-6 2-2 0,-6 1 0 16,-2 0 0-16,-4-3-2 15,3 0-1-15,3 0-21 0,4-8-9 16,5-8-27-16,3-2-10 15,3-6 31-15,0-10 16 16</inkml:trace>
  <inkml:trace contextRef="#ctx0" brushRef="#br0" timeOffset="12">21927 6596 320 0,'3'-16'121'0,"0"11"-95"0,15 8-2 15,-12-1-6-15,9 9 3 16,6 5 7-16,3 5-14 16,-1 5-6-16,4 3-5 15,0 3 0-15,0 3 0 0,-1-1-1 16,-2 0-2-16,0-2 1 31,0-8-1-31,-3-3-3 16,0-5 2-16</inkml:trace>
  <inkml:trace contextRef="#ctx0" brushRef="#br0" timeOffset="13">22653 6318 312 0,'-2'6'115'0,"2"7"-89"0,5 19 5 16,-5-11-3-16,3 21-1 16,-3 16 6-16,0 6-7 15,0-1-1-15,0 1-14 16,0-1-4-16,0 1-1 0,0-9-5 16,3 1-1-16,0-11-27 15,0-5-11-15,0-14-89 31,0-7-40-31,0-14 89 16</inkml:trace>
  <inkml:trace contextRef="#ctx0" brushRef="#br0" timeOffset="14">22639 6268 332 0,'-6'-13'123'0,"6"10"-95"0,0 3-2 0,3 0-5 0,3-5-2 16,5-3 3-16,4 0-16 15,9-3-7-15,12 1-1 16,23-6-7-16,4 3 2 0,8-3 1 16,7-3 3-16,23 1 11 15,3-3 4 1,-3 2-3-16,-2 6-3 0,-1 0-32 16,0 7-13-16,-18 9 7 15,-11 5 3-15,-16-3 19 16,-8 3 10-16,-9 5 22 15,-9-2 8-15,-4 5-9 16,-5 5-2-16,-6 3 4 16,3 2 3-16,-9 9-6 15,3 7-1-15,-6 11 0 16,3 24 0-16,-3-1-8 0,6 1-2 16,-3-3-3-16,3-2-1 15,-3-4-3-15,3 1 1 16,-3-5-7-16,-1-9 1 15,1-10-28-15,-3-8-11 16,3-8-125 0,-3-10-52-1,-3-9 112-15</inkml:trace>
  <inkml:trace contextRef="#ctx0" brushRef="#br0" timeOffset="15">22398 7244 204 0,'-9'3'77'0,"6"-3"-60"0,3 0 21 16,0 0 9-16,6 0-16 16,0-3-3-16,8 3-5 15,13-2-3-15,6-1-10 16,3 0 7-16,8-2 3 0,10-3 1 15,23 0-1-15,19 3-4 16,-1-3 0-16,21 0-9 16,15 8-2-16,-9-3-3 15,3 3 1-15,6 3-2 16,-12 2 2-16,-18 1-9 0,-12-4-1 16,-14-2-14-16,-7 0-6 15,-14-2-74-15,-4-4-32 16,-14-10 69-16,-15-7 32 15</inkml:trace>
  <inkml:trace contextRef="#ctx0" brushRef="#br0" timeOffset="16">22951 6480 232 0,'-3'-6'88'0,"-6"6"-69"0,6 0 13 0,3 0 2 15,0 0-5-15,6-2 3 16,0-1-12-16,3-2-2 16,6-1-10-16,3 1-1 0,0-3 0 0,0 3-1 15,-1 0-1-15,1 2-3 16,0 6-2-16,-3 7 14 16,-6 3 5-16,3 11-9 15,-6 8-6-15,-6 0-5 16,-3 0-2-16,-3-3-1 15,-3-3 3-15,3-5 0 16,0-2 1-16,-3-3 0 16,9-3 2-16,0-3-1 15,9 1 2-15,0 0-13 16,3 2-3-16,0 0 17 16,-3 0 11-16,3 3-12 15,-3 3-2-15,-9-3 9 0,0 2 5 16,-3 1 8-16,-3-3 3 15,-6-1-9-15,0-1-3 16,-6-6-6-16,3-3-3 16,-6-5-11-16,-3-3-4 15,1 1-19 1,5-4-7-16,3-2-69 16,3 0-29-16,6-2 67 15,6-3 34-15</inkml:trace>
  <inkml:trace contextRef="#ctx0" brushRef="#br0" timeOffset="17">23285 6503 292 0,'0'16'110'0,"0"8"-86"0,0 18 18 16,0-20 1-16,0-4-3 15,0 1 0-15,-3-1-15 16,3-2-5-16,-6 0-12 15,6-3-5-15,0-2 0 0,0-1-2 16,9-4-1-16,-4-1 1 16,10-2-1-16,3-1-3 0,9 4 2 15,0-1 1-15,0 3 0 16,-4 0-3-16,-2 2 2 16,-21-10 32 15,15 27-4-31,-6-1 0 15,-9-5-14-15,-3 1-6 16,-12-7-7-16,-6-1-1 16,-5-6 1-16,-4 0-18 0,0-6-5 0,0-2-40 15,-2-2-14 1,8-4-35-16,-3-2-12 0,9-2 66 16,0-6 31-1</inkml:trace>
  <inkml:trace contextRef="#ctx0" brushRef="#br0" timeOffset="18">23234 6498 372 0,'0'0'140'0,"6"-2"-109"0,9-6-2 0,-9 5-9 16,6 0-4-16,0 1 2 15,8-4-12-15,10 1-5 16,-3 2-1-16,3 1-52 0,-4-1-19 16,1 0 37-16,-3-2 19 15</inkml:trace>
  <inkml:trace contextRef="#ctx0" brushRef="#br0" timeOffset="19">23799 6419 160 0,'-8'-5'60'0,"13"10"-47"0,-5-5 6 16,0 0 0 0,3 0-2-16,-3 0 1 0,3 0 2 15,-3-3 2 1,0 1-12-16,0-4 5 0,6 4 3 0,-6-4 3 16,0 4 4-16,0-1 2 0,0 3 3 15,-6 5 1 1,-5-2 3-16,-4 5-18 15,0 2-7-15,0 6-8 16,0 0-2-16,6 0-8 0,-3 0-2 16,3-3 4-1,3 0 3-15,0-2 3 0,3-6 1 16,-3 1 0 0,6-1 0-16,0-5-3 15,0 0 2-15,0 0 12 0,9-3 5 16,-3-2-8-16,0-3-4 15,0-3-14-15,3-2-6 16,0 0 16 0,3 0 11-16,0-3-13 15,-3 3-7-15,0-1 4 16,0 4 1-16,-3 2 4 0,3 0 0 16,-4 3-3-16,1 2 2 0,0 3 12 15,-6 0 7 1,3 5-7-16,-3 6-3 15,0 5-3-15,0 2-1 16,0 14 2-16,0 0 1 16,-9 5 1-16,9 0 0 15,-6 0-2-15,1-3 1 0</inkml:trace>
  <inkml:trace contextRef="#ctx0" brushRef="#br0" timeOffset="20">23773 6845 428 0,'0'18'162'0,"0"-4"-126"0,0-7-10 0,0-7-14 16,0 0-15-1,-3 3 0-15,3-3-12 16,0 0-5-16,0 0 11 16,0 0-49-16,0-3-20 0,0-2 40 15,3 0 21-15</inkml:trace>
  <inkml:trace contextRef="#ctx0" brushRef="#br0" timeOffset="21">23669 6874 300 0,'-9'3'112'0,"9"-3"-87"0,-3 0 2 0,3 0-6 0,0 0-10 32,0 0 1-32,0 0-9 0,0 0-2 0,0 0-1 15,0 0-3-15,0 0 0 16,0 0-9-16,0 0-3 16,0 0-12-16,0 0-3 0,0 0 0 15,0 0 4-15,0 0 14 16,3 0 7-16,-3 0 15 15,6 0 6-15,-1 0 5 16,4 0 4-16,0 2 9 16,3 1 3-16,9-1-6 15,-3 1-2-15,15 0-10 16,-4-1-1-16,1 1-9 16,-9 0-3-16,0-1-8 15,-3-4-78-15,0 2-32 16</inkml:trace>
  <inkml:trace contextRef="#ctx0" brushRef="#br0" timeOffset="22">23832 6660 176 0,'-3'5'68'0,"0"0"-52"0,0 3 25 0,0-3 9 15,6 3-5 1,-6 3 0-16,3 2 8 16,0 3 3-16,3 3-29 0,-3-4-26 0,0 1-14 15,3 0 16 1,-3 3 9-16,0-9-8 15,0 1-3-15,0-3-105 16,0-8-45-16,3 2 73 0,-3-2 38 16</inkml:trace>
  <inkml:trace contextRef="#ctx0" brushRef="#br0" timeOffset="23">21746 9197 176 0,'0'-8'68'0,"-3"11"-52"0,3-1 19 0,0-2 7 16,3 6-14-16,-3-6-4 0,0 0 1 16,3 10 4-1,0 9-16-15,0 4 13 0,0 9 4 0,0 5-4 16,-3 6-1 0,0 2-8-16,0 0-2 0,0 5-7 15,0 0 0-15,0-2-3 16,0-6 2-16,0-10-2 15,0-3 0-15,3-3-6 16,-3-7 1 0,0-3-2-16,0-6 0 0,0 1 2 15,0-6 0-15,0 1 2 16,0-9 3-16,0-2-2 16,0-6-2-16,0-2 0 0,0-11 1 15,0 3-1 1,-3-6 2-16</inkml:trace>
  <inkml:trace contextRef="#ctx0" brushRef="#br0" timeOffset="24">21752 9493 416 0,'0'-26'154'0,"3"10"-120"0,-3-5-10 15,3 10-10-15,0-5-15 0,0-8 0 16,2-2-1 0,-2-3 0-16,3 2 0 15,9-7 0 1,0 8 2-1,0 4 0-15,3 12 0 0,0 5-3 16,6 2 0 0,-1 11 2-1,7 8 0-15,0 2 3 0,-6 1-1 0,0-1 2 16,-7 6 2-16,-2-3 2 16,-9-5 1-16,-3 3 0 15,-6-3 2-15,-9-1 1 0,-6-4-1 16,-5 0-1-16,-4-3-3 15,0-3-1-15,-3-3-6 16,6-2-1-16,1 0-6 16,2 0-2-16,6 0-11 15,0-2-1-15,3-3-62 16,9 2-24-16,3-5 53 16,6 0 28-16</inkml:trace>
  <inkml:trace contextRef="#ctx0" brushRef="#br0" timeOffset="25">22320 8951 208 0,'-18'18'79'0,"15"-18"-61"0,9 0 1 15,-6 0-3-15,0 0-3 16,3 0 3-16,3 3 6 0,-3 2 6 16,0 3-15-1,0 8 15-15,-3 13 8 0,0 19-13 0,-3 18-4 16,0-2 10 0,-3-4 5-16</inkml:trace>
  <inkml:trace contextRef="#ctx0" brushRef="#br0" timeOffset="26">22287 9581 396 0,'0'21'148'0,"0"-11"-115"0,0-10-71 0,0-2-38 0,0-1 32 32,0-5 22-32</inkml:trace>
  <inkml:trace contextRef="#ctx0" brushRef="#br0" timeOffset="27">22296 8932 308 0,'0'24'115'0,"9"-24"-89"0,9 3-6 15,-9-1-8-15,6-2-10 16,3 0 1-16,17 0 0 16,7 0 1-16,0 0-2 0,0-2-2 0,-1-1 3 15,1 1 0 1,0-1 1-16,2 0 0 0,16 3 0 16,-1 0-2-1,1 0 1-15,-4 0-2 16,4-2-1-16,-4-1 5 0,7 0 1 15,11 1-2-15,-2-1-1 16,-1 0 10-16,-5 1 6 16,-7 2-10-16,-2 0-5 15,2 2-5-15,1 1 0 0,-1-3-1 16,1 3-2-16,-4-3-4 16,-5-3-2-1,6-2 16-15,-7 2 7 0,4-2-3 16,8-1-1-16,4 1-7 15,-4 3-2-15,-8-4 0 16,2 1 2-16,-11 2-1 16,0 1 2-16,-10-1-4 15,4 3 0 1,-6 3 1-16,3-1 2 0,-1-2-1 16,1 0-1-16,0-2 1 15,2 2 1-15,1 0-1 16,-6 0 2-16,-3 0-4 0,-10 0-2 15,1 0-36 1,-6 0-16-16,-9 0 28 0,-6 5 13 16</inkml:trace>
  <inkml:trace contextRef="#ctx0" brushRef="#br0" timeOffset="28">22293 9112 108 0,'15'-16'44'0,"-3"19"-35"0,-12-21 5 0,3 15 1 0,3-5 2 16,-3 0 2-1</inkml:trace>
  <inkml:trace contextRef="#ctx0" brushRef="#br0" timeOffset="29">22338 9049 312 0,'0'-3'61'0,"3"0"-29"16,-3 3-11-16,0 0-4 0,0 0 13 31,-6 24-10-15,0 8-3-16,0 5 7 0,3 5 6 15,0 3-26 1,0 0-13-16,0-2 3 15,0-1 17-15,0 0 10 0,0 6-3 16,0-6-3-16</inkml:trace>
  <inkml:trace contextRef="#ctx0" brushRef="#br0" timeOffset="30">22284 9499 156 0,'0'-3'60'0,"0"0"-47"0,0 3 6 0,0 0-2 16,0 0 3-16,0-2 4 15,3-1-1-15,0 0-2 16,0 1-11-16,3-1 0 0,0 3 3 15,-3 0-7-15,3 0-3 16,-3 0 4-16,-3 0 3 16,0 0-3-16,3 3-2 15,0 2 0-15,-3 0 1 16,0 3 3 0,0 0 5-16,-3 3-2 0,0 2 1 15,0 3-5-15,-3 8 0 0,3-1-1 16,-3 7 3-1,3-4-3-15,0 3-2 0,0-2 15 16,3-6 9 0,0 0-15-16,0-3-5 0,0-2-8 15,0-2-2 1,0-1 1-16,0-3 0 0,0 1-3 16,0-3 2-16,0 0 1 15,0-6 0 1,0 1 0-16,0-3 2 0,3 5-74 15,-3-5-33-15,3 3 53 16,3 0 25-16</inkml:trace>
  <inkml:trace contextRef="#ctx0" brushRef="#br0" timeOffset="31">22314 9887 188 0,'6'-5'71'0,"-6"5"-55"0,3 3 9 16,-3-3 1-16,6 0-11 0,0 0-1 15,3 0-6 1,3 0-3-16,3-3-2 0,3 3 2 0,5 0 1 16,1 0 2-1,3 0 2-15,0 0-3 16,0 0 1-16,-4 3-3 16,4-3 0-16,-3 0-1 0,0 0 2 15,0-3 1-15,2 3 1 16,-2-2-2-1,3 2 1-15,3-3-2 0,3 0 0 16,2 3-3-16,1 0 1 16,6 0-2-16,-7 0 2 15,1 0 0 1,-3 0 1-16,-3 0 0 0,-4-2 0 16,1 2 0-16,-3-3 0 0,6 3-2 15,-1-3 1 1,1 1 2-16,3-1 2 0,6 0-3 15,2 1-3 1,-2-1 2-16,-6 0 0 0,3 1-1 16,-4-1-2-1,-2 3 14-15,-3-2 7 0,0 2-10 16,-4-3-4 0,1 3-9-16,0-3-1 0,0 1 1 15,3-1 1-15,2 3 1 16,7-3 0-16,0 3-3 15,3-2 2-15,-4 2-1 0,-2 0 0 16,-3 0 2 0,-6-3 0-16,5 3 0 15,-8-5 0-15,6 5 2 16,-3-3 1-16,3 0-8 16,-4-2-4-16,7 2 5 0,-3 3 1 15,3 0 0 1,-4 0 2-16,10 3 1 0,-3-3 0 15,-3 0 0-15,-1 0 0 16,-5 3 0-16,3-1 0 16,-6 1 0-16,0-3 0 15,-3-3 0-15,-3 3 0 16,2-2 0-16,-5-1 0 16,6 3 8-16,-6 0 7 15,0-3-56-15,-3 3-25 0,9 0 32 16,-6 0 16-1</inkml:trace>
  <inkml:trace contextRef="#ctx0" brushRef="#br0" timeOffset="32">24922 8959 88 0,'3'-3'33'0,"-3"3"-26"0,6 0 5 0,-6 0 2 16,0 0 20-16,0 0 11 15,3 0 5-15,-3 0 2 16,3 0-6-16,-3-2-2 16,0 2-24-1,0 0 4-15,0 0 0 0,5 0-8 0,-5 0-4 16,3 0-10-16,-3 0-1 16,6 5-3-16,-3 0-2 15,0 3 3-15,3 0 2 0,-3 5 20 16,-3 3 10-1,0 8-28-15,-3 5-13 0,-3 16 24 16,6 5 10 0,0 1-4-16,0-4-3 0,-3-5-8 15,3 1-4-15,0-4 2 0,0-1 0 16,3-4-1 0,-3 0-1-1,6-2-3-15,-3-3 1 16,-3 6 0-16,6-9 1 0,-3 0-2 15,-3-7-2-15,6-3 3 16,-3 2 0 0,-3-7 1-16,3 0-2 15,-3-1-2-15,0 1-2 16,6-3 1-16,-6 0 1 16,3-3 0-16,-3 0 0 0,0 0 0 15,6 1 0-15,-6-6 0 16,0 5-3-1,0-5 2-15,0 0 1 0,0 0 2 16,0 0-1 0,0 0-1-16,0 0 1 0,3 5-1 15,-3 3-3 1,3-2 0-16,-3-1-1 0,0-5 3 16,0 5 0-1,0 0 3-15,0-5-3 0,0 0 0 16,0 6 1-16,0-1 2 0,0 0-6 15,0-2-1 1</inkml:trace>
  <inkml:trace contextRef="#ctx0" brushRef="#br0" timeOffset="33">25005 9837 436 0,'-3'-2'162'0,"-3"2"-126"0,6 2-10 16,0 1-12-16,-9 2-13 16,3-2 2-16,-9-1 0 15,3 1 1-15,-5 0-2 16,-7-1-2-16,-9-2 3 0,-6 0-2 15,-8-2-1-15,5-1 1 0,-6 0 1 16,7 3-1 0,5-2-1-16,0 2-2 0,6 0 1 31,1 0-45-31,8 2-22 0,6-2 35 16</inkml:trace>
  <inkml:trace contextRef="#ctx0" brushRef="#br0" timeOffset="34">22558 9221 260 0,'-6'-3'99'0,"-6"3"-77"0,9 0 11 16,0 0 0-16,0 5-12 0,-2-2-1 16,-7 8-6-16,0-6-1 0,0 8-7 15,-3-2-4-15,3 13 1 16,-3-1-2-16,3 4-3 15,0-1 1 1,6 1 1-16,3-1 2 0,3 3-1 16,6-2 2-1,6-3-2-15,6-3 2 0,3-3-4 16,0-2 0 0,-3-5 1-16,-3-6 2 0,5-5 12 15,-2-3 6-15,-6-5-19 16,6-5-7-16,-6 0 13 15,0-3 8-15,-3 0-2 16,-3-2-2 0,0-3 0-16,-3-1 3 0,-3-1-6 15,-3 7 0 1,0-6-2-16,0 7 1 0,-3 1 2 16,-3-4-6-1,0 10-2-15,3-3-12 16,-3 9-3-16,0 2-11 0,0 0-2 15,3 0-53 1,6 2-23-16,0-2 53 16,6 8 26-16</inkml:trace>
  <inkml:trace contextRef="#ctx0" brushRef="#br0" timeOffset="35">22770 9435 236 0,'-12'13'88'0,"3"-10"-69"0,0 13 13 16,6-6 0-16,-6 4-2 0,0-1 2 16,0 3-13-1,3-3-6-15,0 0-8 16,0-2-10-16,3-1-5 0,0-2-23 15,0-2-9-15,3-4 22 0,-6 1 10 16</inkml:trace>
  <inkml:trace contextRef="#ctx0" brushRef="#br0" timeOffset="36">22695 9435 280 0,'0'-11'104'0,"0"9"-81"0,0 2 1 0,0 0-7 16,0 0-15-16,3 5 0 16,3 0 42-1,3 17-9 1,0-4 2 0,3 1-23-16,-3-1-9 0,-3-2-20 15,6-3-5-15,-3 3 10 16,-3-5-17-16,2-6-6 15,-2 0 17-15,3-2 8 16</inkml:trace>
  <inkml:trace contextRef="#ctx0" brushRef="#br0" timeOffset="37">22850 9282 276 0,'0'-6'104'0,"0"1"-81"0,6 8-6 0,-12-3-7 15,6 0-3-15,9 5 6 16,0-8 6-16,3 1 3 15,6-4-11-15,5 1-2 0,-2 0-2 0,0-3-3 16,-3 3-1 0,3-1-3-16,0 1-1 0,-4 2-1 31,-5 1-2-31,3-4 3 0,-6 6 0 0,-3-2-2 16,0 2 2-16,-3 0 1 15,0 5 2 1,-3 6-1-16,0 4-1 0,-3 4 3 15,0 2 0 1,-3 3-1-16,6 0 1 0,-3 0 0 16,-3 2 1-1,0-2-2-15,3 0 1 0,0 0-4 16,-6-3-2 0,9-5-14-16,-3-1-76 15,0-1-19-15,0-9 56 0,0-2 30 16</inkml:trace>
  <inkml:trace contextRef="#ctx0" brushRef="#br0" timeOffset="38">22945 9448 272 0,'3'-5'104'0,"0"2"-81"0,9 1 3 0,-3 2-4 15,0-3-3-15,9 0 3 16,-3 1-3-16,3-1 0 16,-1 3-10-16,1 0-8 0,-3 0-1 15,6 0-49-15,-6 3-21 16,0-3 35-16,0 2 19 16</inkml:trace>
  <inkml:trace contextRef="#ctx0" brushRef="#br0" timeOffset="39">23392 9231 232 0,'0'-10'88'0,"-9"2"-69"0,0 0 6 16,6 8 0-16,-3-3-3 16,-3 1 2-16,-3-1-2 15,0 0 1-15,-3 6-13 16,0 2-3-16,-2 8-1 0,5 3-5 16,0 8-1-16,0 0 0 0,3 2 0 15,3-2 4-15,3 3 2 16,3-1 0-16,0 1 1 15,0-4 13 1,3 1 7-16,-3 0-31 16,6-3-13-16,-3-2-9 0,0-3 0 15,0-3-93 1,-3 0-41 0,-3-8 84-16</inkml:trace>
  <inkml:trace contextRef="#ctx0" brushRef="#br0" timeOffset="40">23148 9414 332 0,'3'-19'126'0,"-3"9"-98"0,20 7-10 0,-8-5-12 0,-3 13-7 16,0-5 2-16,3 3-2 16,0 0 0-16,9 2 1 15,-3 0-53-15,3 1-24 0,-1-1 39 16</inkml:trace>
  <inkml:trace contextRef="#ctx0" brushRef="#br0" timeOffset="41">23570 9292 280 0,'-6'-21'104'0,"0"5"-81"0,3 3 5 16,0 16-2-16,-3-9-8 0,-2 1 1 15,-1 10-8 1,3-2-2-16,-9 10-5 0,6 6-5 0,-3 2 0 16,3 0-1-16,6 5-2 15,0 1 3-15,0-1 2 16,0 1 0-16,3 2 2 16,0-3-4-16,-3 1 0 0,3-3-15 15,0-3-4-15,0 0-78 31,0-8-37-31,0-2 68 0</inkml:trace>
  <inkml:trace contextRef="#ctx0" brushRef="#br0" timeOffset="42">23323 9443 304 0,'0'-5'112'0,"3"10"-87"0,3-13-2 0,3 8-9 15,6 0-2 1,3 0 3-16,3 0-4 0,2-3-1 16,1 3-6-1,0 0-34-15,-3 0-14 0,9-2 22 0,-9 2 13 16</inkml:trace>
  <inkml:trace contextRef="#ctx0" brushRef="#br0" timeOffset="43">23671 9525 344 0,'-11'3'129'0,"11"-1"-100"0,6 1-59 15,-6 0-90 1,0-3-45 0,0 0 85-16,0 0 42 0</inkml:trace>
  <inkml:trace contextRef="#ctx0" brushRef="#br0" timeOffset="44">23847 9559 376 0,'0'-2'143'0,"0"7"-112"0,-15-26-89 31,21 21-19-16,-3 0-17-15,9 0 51 16,-3 0 25-16</inkml:trace>
  <inkml:trace contextRef="#ctx0" brushRef="#br0" timeOffset="45">24047 9544 380 0,'0'2'143'0,"0"-2"-112"0,3 0-12 0,-3 0-15 15,0 0-5-15,2 0 5 0,1 0-64 16,-3 0-26 0,9 0 43-16,-3-2 21 0,0-1 17 0</inkml:trace>
  <inkml:trace contextRef="#ctx0" brushRef="#br0" timeOffset="46">23984 9170 192 0,'0'-5'71'0,"0"5"-55"0,0 3 22 0,0-3 8 16,0 0 2-16,0-5 4 15,0 5-9-15,0 0-3 16,0 0-23-16,6 2-1 0,-3 3 0 16,-3 3 3-16,0-8 1 0,0 0-5 15,-3 6 1 1,-3-1-7-1,6 0-1-15,-3-5 0 16,0 0 0-16,0 0-2 16,0 0-1-16,3-5-3 0,0 2-2 15,0-2-2-15,3 0 1 16,3-1-4-16,-3 1-1 16,9 0 3-16,-6 5 1 15,-3 3 2-15,6 4 0 16,-3 1 0-16,-3 3 2 0,-3 0 5 15,-3 2 4-15,-3-3-4 16,3 4 1-16,-3-9-3 16,-3 0 2-16,3-2-2 15,-3-3 0-15,3-8-3 16,0 0-2-16,0-3-4 0,6-4 0 31,9 1 0-31,-3 1-1 16,0 2 1-16,6 4 3 0,-3 4-2 0,0 3-1 15,3 5 3-15,-6 6 2 16,-3 2 2-16,-3 0 3 16,-3 0 8-1,-3 3 3-15,0-5-6 16,-9-3-4-16,9-3-4 16,-9-8 2-16,3-4-1 15,3-1-2-15,0-6-1 16,9 1-7-16,0-3-1 15,6 3-2-15,3 2 1 16,3 4 2-16,0 4 2 0,0 3-3 16,-3 0 0-16,-3 5 10 15,-3 0 7-15,-3 3 0 16,-3-2 2-16,-3-4-5 16,-3-2-2-1,-3-8-2 1,-3 0-5-1,6 1-5-15,-6-1-3 16,12 0-39-16,0-3-16 16</inkml:trace>
  <inkml:trace contextRef="#ctx0" brushRef="#br0" timeOffset="47">24032 9128 136 0,'0'-3'52'0,"0"-2"-41"0,3 10 20 15,-3-5 5-15,0 0-3 16,0 0 3-16,6-2-11 16,-3-1-6-16,3-2-10 15,-1 0-4-15,1-3-1 0,3-3 0 0,0 1 2 16,-3-1 1-16,9 0 3 15,-3 1 1 1,0-3 1-16,0-1 2 16,3-2 2-16,0-2-5 0,2 2-1 0,1-2-4 31,-3-4 1-31,12-9-4 16,-3 1 0-16,-3 1-1 15,5 0-2-15,-5 3 3 0,0-1 2 16,-3 4 11-16,-3-1 5 15,3 0-14-15,-6 3-5 16,0-3-7-16,5 0-2 16,-5 0 1-16,-3 1 4 15,3-4 1-15,3-2 1 0,0-5-3 16,-6-6 2-16,3 3 12 16,6 0 5-16,-7 0-4 15,7 2 1-15,-6 1 1 16,3 2 3-16,0 0-3 15,-3 1 2-15,9 2-7 16,-3-1-1-16,-1-4 0 0,4-6 0 16,0 1-4-16,-3-6-3 15,-3 2 0-15,6 1-1 16,-3 2 0-16,-7 1 2 0,7 2-1 16,-6-6-1-16,-3 4 1 15,0-6-1-15,-6 0 2 16,3 2 3-1,-3 4 7 1,-3-1 2-16,6 6-7 16,-6-1-4-16,0 3 0 15,-6 3 0-15,6 0-10 0,-9-3-3 16,6 1 14-16,-9-4 8 16,3 6-3-16,-9-8 0 15,1 5-5-15,-7-2-3 0,3 5 0 16,-6 0 1-16,6 5-1 15,0 0 2-15,1 3-2 16,2 3 2-16,-3 2-2 16,0 0-1-1,0 5 1 1,0-2-1-16,1 2 0 0,-4 1 2 16,3 2-3-16,-6 0 0 15,3 0 1-15,-5 0 2 16,8 3-3-16,-6-6 0 15,9 6 1-15,-3 0 2 16,12 2-3-16,-3-2 0 16,12 2 1-16,-9 0 0 0,9 1-3 15,-3-1 2-15,6 3-4 16,-3-3 1-16,9 3 2 16,-9-2 1-16,9 2-2 15,-6-3 2-15,6 6 1 0,-9-3 2 16,6 2-3-16,-6-2-2 15,9 8 2-15,-3 3 0 16,3 10-2 0,-3 3 2-1,6 8 1-15,-3-3 0 0,3 5 0 16,-3-5 2-16,3 0-3 16,-1 3 0-1,-5-16 3-15,0 0-1 16,-3-11 2-16,-3-5-2 15,0-10-1-15,0-1 1 0,-3-8-1 16,-3-2 0-16,-8-8 0 16,8 3 2-16,-9-3 1 15,0 0-4-15,-12-1 1 0,12 4 0 16,-9 0 0-16,9 7 0 16,-5 0 2-16,11 6-3 15,0 0 0-15,9 5-1 0,3 0 0 16,15 3 0-1,8-3-2-15,4 5-6 16,-3-7-4-16,3 4 8 0,-1-7 2 31,-8 0 4-31,0-6 0 16,3 1-93-16,-9-9-41 16,-3-2 67-16,-3 13 35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8T23:55:02.0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7985 8906 364 0,'-9'-5'134'0,"6"2"-104"0,-3-2-4 0,6 5-10 16,6 0-15-16,-6 0 0 0,9 0-6 15,3-3-1 1,0 0 3-16,0 1 14 0,3-4 8 15,0 4-5-15,2-4-1 0,-17 6 15 32,60-18-14-17,2-1-4-15,4 4-6 16,-7-1-1-16,1 2-2 16,-3 4 2-1,-4-1-2-15,4 3-1 16,5-2 1-16,4 2-1 0,-1-3 2 0,-2 1-1 15,-4-1-1-15,1 1 3 16,2-4 0-16,13 6-1 16,-1 0 1-16,-3 0-2 15,-2-2-1-15,-4-1 1 16,7-2-1-16,8 5 0 0,4-2 0 16,-7-1 0-16,-3-2 2 15,1 2-1-15,2-2-1 16,12 2 1-16,-2-2-1 15,-4 0 0 1,0-6 0-16,1 3 0 0,8-5 0 16,0-2 2-16,-8-4 1 15,-1 1-1 1,0-4-2-16,16 4 3 16,20-8 0-16,-15 2-1 15,-12 3-2-15,0 2 3 0,7 6 0 16,-7-3-1-16,-12 3 1 15,-5 0-2-15,-4-3-1 16,7 3 5-16,8-8 4 16,3-5-3-16,-9-9 2 0,-2 1-5 15,-1 0 0-15,4 4-1 16,5 7-2-16,-6 2 1 16,-8-3-1-16,-1 3 0 15,-5-3 0-15,5 6 4 16,9-6 2-16,1-3-2 15,-7-10-1-15,-5 0-1 16,-4 0 1 0,1 8-2-16,-1 0 2 15,10 6-2-15,-7 2-1 16,-8-1 1-16,-7-1 1 16,-2-1-1-16,-1-2-1 0,7-1 1 15,-1-12 1-15,16 4-1 16,-4-2-1-16,-5 3 1 15,-4 2-1-15,-5 3 0 0,0 5 2 16,2 3-3-16,7 3 0 16,5 2 1-16,-2-8 2 15,-4 6-1-15,1-22-1 16,-1 6 1-16,1-8 1 16,8 7-1-16,0 1 2 15,-5 2-4-15,-6 3 0 0,-7 5 3 16,4-2 1-1,-1 5-1-15,4-8-2 16,8 5-2-16,-2-15 1 16,-4 2 1-16,-5-3 2 15,-7 6-3-15,-2 2 0 16,0 3 1-16,-4 5 2 16,1 8-3-16,5-2 0 15,1 5 1-15,-3-8 2 16,-1 7-1-16,-5-9 2 15,0 2-2-15,-7-14-1 0,1 9 1 16,0-6 1-16,-3 8-3 16,2 1 0-16,7 4 1 15,-3 1 2-15,-39 26-1 32,71-40-1-32,-14 11 1 15,-7 0-4-15,-5 5 2 16,-3-2 1-16,-1 2 0 15,-2-3 0-15,6 11 0 16,-1-13 0-16,1 11 0 16,-3-11 0-16,-7 5 0 15,1-3 0-15,-3 6 0 16,-3-3 0-16,2 3 0 16,-2-3 0-16,3 6 0 15,0 2 0-15,2 5 0 0,4-2 0 16,6 5 0-16,-1 0 0 15,-2 0 0-15,-3 0 0 16,-1 3-3-16,-2-3 2 16,3 3 1-16,-1 0 2 15,10 2-1-15,-6 0-1 0,8 3 1 16,1-2-1-16,-6 2 0 16,-7-3 0-16,-2 0 0 15,-6-2 0-15,-3 3 0 16,-4-4 0-16,1 1 0 15,-3-3 0-15,-3 3-3 16,0-3 2-16,-3 2-10 16,-1-1-5-16,1 1-14 15,-3-2-6 1,0 3-10-16,0 2-4 16,0 1 1-16,0 2 3 0,-3-3-30 15,0 3-13-15,-3 0 47 16,0 0 22-16</inkml:trace>
  <inkml:trace contextRef="#ctx0" brushRef="#br0" timeOffset="1">17757 4916 280 0,'-18'0'104'0,"15"-3"-81"0,-3-2 14 0,6 5 1 15,0 0-22-15,0 0-8 16,0 0-15 15,9 5 7-31,3-2 4 16,3 2-1-16,3 3 0 15,0 0-1 1,-3 0-2-16,-1 0 1 0,-2 5 5 0,-3-2 4 16,-6 2 8-16,-6 0 6 15,-3 1-2-15,-6 1 1 16,1-1-10-16,-4 1-3 15,3 4-11-15,0-6-4 0,3 3 3 16,0 0 0-16</inkml:trace>
  <inkml:trace contextRef="#ctx0" brushRef="#br0" timeOffset="2">12932 9951 248 0,'-3'-16'93'0,"0"11"-72"0,3 10-4 0,0-5-7 16,0 0 91 15,6 8-62-15,0-3-11-1,15-2-5-15,0 0-10 0,0-3 1 16</inkml:trace>
  <inkml:trace contextRef="#ctx0" brushRef="#br0" timeOffset="3">13188 9932 440 0,'30'-2'165'0,"-15"2"-129"0,11 0-5 0,-8 0-10 0,9 0-15 15,0 0-1-15,3 0 0 16,2 0 1-16,1-5-3 16,3-1 0-16,0 1 1 0,-1 0-2 15,1-1 1-15,6 4-2 16,-1-4-1-16,10 4 1 15,-3-4 1-15,-1 4 1 16,-2-3 3-16,0 2-8 16,-1-2 0-16,1 2 2 15,-1-2 4 1,7 2-6-16,6-2 0 16,2 2 0-16,-2-5 1 0,-4 6 1 15,-2-6 0-15,-1 5 2 16,1-2 3-16,3 5-2 15,-1-6 0-15,7 6-1 16,-4-8-2-16,4 8-2 16,-4-8 1-16,1 6-4 0,0-1 1 15,-1 3 0-15,1-2 2 16,-1 2 1-16,1-6 1 16,-7 9 4-16,1-6 5 15,-3 6-12-15,-4-6-2 16,1 3 6-16,5 0 6 0,16 6-3 15,-1-9-2-15,-2 8-8 16,-4-5-1 0,-8 3 7-16,-3-3 5 15,-4 5-2 1,-2-8 0-16,0 9-1 0,2-6-2 16,7 5-4-16,3-5-2 15,-4 5 7-15,1-7 4 16,-4 7-2-16,1-5-2 15,-3 5-7-15,-4-5-1 0,-2 6 7 16,0-6 7-16,5 5-3 16,1-2-2-16,0 2-1 15,-1-5-1-15,-2 2 0 16,0-2 2-16,-4 3-1 16,1-3-1-16,0 5-6 0,-1-2-4 15,1 2 6-15,3 1 1 16,5-1 3-16,-5-2 2 15,3 2 3 1,-7-3 2-16,1 1-3 16,-3-3-3-16,0 5 0 0,-1-2-1 15,1 2 0 1,0-2 0-16,-4 5 0 16,1-3 0-16,9 1 0 15,-3-4 0-15,-1 1 0 16,1-3 0-16,0 5 0 0,-1-5 0 15,1 3 0-15,0-1 0 16,-4 4 2-16,4-4 1 16,0 4-1-16,5-6-2 15,1 2 1-15,-6-4 1 0,-6 2-3 16,-4-6 0-16,-5 4-15 16,0-4-6-16,-12 1-33 15,0 0-15-15,-6 2-12 16,0 1-2-1,-3-1 13-15,-3 0 6 0,-6 3 17 16,0 0 9-16,-12-2 62 16,-9-1 20-1,9 0 11 1,0-2-2-16,1 0-2 16,-1-1-9-16,9 1 0 0,3 2-14 15,9 1-7-15,6-1-11 16,6 1-4-16,2 2-3 15,7 2 1-15,6 1-2 16,-3 2 2-16,0 3-2 16,-4 0 2-16,-2 3-2 0,-3-1-1 15,-6 3-2-15,-3-2-1 16,-9 0 8-16,-6-1 6 16,-6-2 10-16,-3-3 5 15,-3 1-14-15,-3 2-7 16,-2 2-28-16,2 1-10 15,-3-1 15-15,-3 1 8 16</inkml:trace>
  <inkml:trace contextRef="#ctx0" brushRef="#br0" timeOffset="4">9071 11525 324 0,'9'-2'123'0,"-3"2"-95"0,-6 5 11 0,3 0 1 15,-6 14-11-15,3 2-2 0,-3 3 4 32,3 23-17-17,0 4-5-15,3-4-46 16,0 1-20-16,3-6-57 15,0 1-23-15,-3-14 72 16,0-6 32-16</inkml:trace>
  <inkml:trace contextRef="#ctx0" brushRef="#br0" timeOffset="5">9461 11560 304 0,'-3'5'112'0,"3"8"-87"0,0 8 7 0,0-7-3 16,0 1 2-16,0 7 5 15,0 1-10-15,0 4-6 0,3-1-11 16,0 6-4-16,0 5-1 0,0 3-55 16,-3 0-25-16,-3-1 38 15,0-4 21-15</inkml:trace>
  <inkml:trace contextRef="#ctx0" brushRef="#br0" timeOffset="6">8771 12176 272 0,'0'5'101'0,"6"6"-78"0,-33-6 0 0,24 1-4 16,6 4 4-16,6 9 8 16,12 5-1-16,6 7 2 15,2 6-18-15,7-5 3 0,6-3 3 16,8-5 2-16,10-3 2 15,17-5-7-15,1-8-2 16,-4-11-5-16,0-18 1 16,-2-3-2-16,-10-5 2 15,-5-3-6-15,-9 1-1 16,-4-4-2 0,-8 6-2-16,0 0-65 15,-7 3-31-15</inkml:trace>
  <inkml:trace contextRef="#ctx0" brushRef="#br0" timeOffset="7">11968 12716 252 0,'0'-13'96'0,"0"10"-75"0,12 3 1 0,-9 0-5 16,2 0 67 15,13 5-30-31,-3 1-14 15,-3 2-13-15,0 2-11 16,-3 3 0-16,3 11-9 16,-6 3 0-16,0-1 3 0,0 1-4 15,-3-1 2-15,0 0-5 16,-3 1 0-16,-3-3-1 16,3-3 1-16,0 0-2 15,0-2 2 1,3-4-7-16,3-1 1 15,0-4-15-15,0-2-3 16,-1-3-49-16,4 1-21 0,-3-6 38 16,3 0 21-16</inkml:trace>
  <inkml:trace contextRef="#ctx0" brushRef="#br0" timeOffset="8">12390 12684 308 0,'0'0'115'0,"0"3"-89"0,9 2-1 0,-6 0-5 0,0 3 6 15,0 8 5 1,0 16 2-16,3 10 2 16,0 1-19-16,0-1 4 0,0 0 3 15,3 1-8-15,0-4-3 16,3 1-5-16,-3-6-2 16,-3-2-3-16,0-5-2 0,0-9-72 15,-4 1-31-15,-7-9 49 16,-7-10 27-16</inkml:trace>
  <inkml:trace contextRef="#ctx0" brushRef="#br0" timeOffset="9">11819 13735 252 0,'0'-8'93'0,"0"8"-72"0,3-6 11 0,0 4 3 0,0-1-1 0,0-2 1 15,0-1-5 1,3-4-2-16,0-1-15 16,0-5-6-16,0 6 0 0,2-3 7 15,1-1 5-15</inkml:trace>
  <inkml:trace contextRef="#ctx0" brushRef="#br0" timeOffset="10">12084 13483 436 0,'47'-21'165'0,"-26"13"-129"0,15-8-12 0,-21 11-13 15,12 0-11-15,11-3 2 16,10 8-3-16,5 2 0 16,1 4 1-1,0 4 4-15,-1 1 2 0,-5 5 4 16,-6 2 1-16,-4 3-1 15,-2 1 1-15,0 4-4 16,-7-5 1-16,-2 0-7 0,-6-5-3 16,-3-3-41-16,0 1-17 15,-6-9 20-15,0-8 9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09T00:01:31.5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1589 12311 244 0,'-6'-5'93'0,"9"15"-50"0,0 17-48 0,-3-4 17 0,-3 28 2 15,-6 25 5 1,-3 4-9-16,3 4-6 0,3 1-2 16,6-5-2-16,3-9 2 0,6-13-3 15,0-16 0-15,3-10-50 16,0-13-23-16,-3-30-31 15</inkml:trace>
  <inkml:trace contextRef="#ctx0" brushRef="#br0" timeOffset="1">1512 12298 244 0,'-3'-19'90'0,"18"6"-48"0,26-6-49 15,-17 11 14-15,12-7-10 16,20-7 2-16,7-4 1 16,20-3 0-16,7 0 0 15,8 0-3-15,0 2 2 0,0 3-1 0,-11 8-2 16,-7 1 5-16,-12 4 1 16,-2 3-5-16,-13 5 0 15,-5 14 3-15,-6 15 4 16,-9 17 16-16,-4 10 10 15,-2 5-10-15,-3 16-3 16,6 13-8-16,2 1-4 16,1-6-5-16,0-11 0 15,-6-13 2-15,-9-5 1 16,-10-3-26-16,-8-7-9 0,-8-6-46 16,-10-5-20-1,-21-3 8-15</inkml:trace>
  <inkml:trace contextRef="#ctx0" brushRef="#br0" timeOffset="2">1815 12993 348 0,'-80'-2'132'0,"68"4"-72"0,9 4-74 16,9-1 17-16,9 0-6 16,18-2 3-16,20 5 1 15,28-3-1-15,17-2 1 16,27-3-1-16,9-5 0 0,0-6-16 15,-3-2-4-15,-15 0-52 16,-12-6-22-16,-24 3-21 16</inkml:trace>
  <inkml:trace contextRef="#ctx0" brushRef="#br0" timeOffset="3">1181 12385 276 0,'-6'-11'104'0,"-2"11"-56"0,-22 8-58 16,9 8 16-16,-9 24-4 16,-12 15 1-16,-5 4-1 15,-1-4 1-15,4-2-2 16,-4-8-20-16,9-5-8 0,4-11-63 15,8-5-53 1</inkml:trace>
  <inkml:trace contextRef="#ctx0" brushRef="#br0" timeOffset="4">684 12385 304 0,'3'-8'115'0,"21"16"-62"0,12 16-60 0,-12-3 19 16,17 13-6-16,22 11 1 15,29 6-10-15,24-4-5 16,18 1-89-16,18-11-37 16,9-16 29-16,8-13 18 15</inkml:trace>
  <inkml:trace contextRef="#ctx0" brushRef="#br0" timeOffset="5">5575 12062 308 0,'-3'0'115'0,"6"19"-62"0,0 55-55 0,0-40 20 16,-3 24-11-16,-3 27-2 16,-6 10 0-16,-9 6 1 15,6-11-3-15,3-11-6 0,3-13-1 0,9-13-29 16,6-21-11-16,6-19-61 16,6-26-51-1,0-16 55-15</inkml:trace>
  <inkml:trace contextRef="#ctx0" brushRef="#br0" timeOffset="6">5608 11906 316 0,'-9'-18'118'0,"26"18"-64"0,19-6-67 16,-12 4 17-16,21-4-8 15,14-4-1-15,19-4 4 16,23-4 0-16,12-8 1 16,6-6-11-16,6 8-3 0,-9 3-2 0,-21 8 2 15,-20 7 6-15,-16 19 4 16,-14 6 20-16,-12 15 10 16,-10 14 0-16,-8 13 2 15,-6 21-12-15,-3 8-2 16,-3-3-8-16,0 0-2 15,0 1-2-15,3-4 1 16,-3-9-4-16,0-12-2 16,0-10-23-16,-3-3-10 15,-3-5-47-15,-6-8-22 16,-15 0-3-16</inkml:trace>
  <inkml:trace contextRef="#ctx0" brushRef="#br0" timeOffset="7">5697 12925 348 0,'-39'-14'129'0,"42"14"-70"0,21 0-80 15,3 0 15-15,17 3-5 16,22-3 4-16,20 0 2 16,24 5 1-16,15-2 3 15,21 0-20-15,3-1-8 0,-3-4-98 16</inkml:trace>
  <inkml:trace contextRef="#ctx0" brushRef="#br0" timeOffset="8">4756 12443 212 0,'-18'35'79'0,"15"15"-42"0,3 64-41 0,0-51 15 16,0 35-8-16,0 5 0 16,0-10 1-16,0-11 2 15,3-13-3-15,0-11 7 0,0-16 5 0,0-13 2 16,3-16-1 0,0-13-13-16,-6-21-4 15,-3-24-7-15,-3-26-2 0,-3-14-4 16,0 1 1-16,3-20 7 15,3 4 3-15,9-3 9 16,9 15 4-16,6 14 8 16,15 13 6-16,9 14-9 15,5 18-1-15,1 15-6 16,-1 20 0-16,-5 7 4 16,-9 13 2-16,-12 6 8 15,-16 13 4-15,-11 0-1 16,-17-5 2-16,-16-6-31 15,-24-2-10-15,-5-14-88 16,-10-15-35-16</inkml:trace>
  <inkml:trace contextRef="#ctx0" brushRef="#br0" timeOffset="9">10126 12038 280 0,'-3'-13'107'0,"3"16"-58"0,3 5-55 0,-3 5 17 15,0 21-1-15,-3 17 4 16,-3 17-7-16,-3 28-2 15,-3 4-3-15,0-2 1 0,6-16 2 16,6-10-2-16,6-12 0 0,3-9-28 16,3-22-12-16,3-5-37 15,6-22-14-15,-3-18-8 16</inkml:trace>
  <inkml:trace contextRef="#ctx0" brushRef="#br0" timeOffset="10">10102 12067 324 0,'-3'-15'121'0,"6"9"-66"0,9-10-64 16,0 8 20-16,12-5-12 16,14 0-2-16,16-3-1 15,12-5 3-15,8-3 0 16,6 3 1-16,-5 2 0 0,-4 12-3 0,-8 1 2 15,-13 9-1 1,-2 7 0-16,-9 6 4 0,-7 13 1 16,-8 16 7-16,-3 14 4 15,-3 9-5-15,0 1-3 16,-6 8-3-16,0 5-3 16,-1-3 1-16,1-7 1 15,-3-9-25-15,3-5-12 16,-9-5-51-16,-3-5-19 15,-12-8-1 1</inkml:trace>
  <inkml:trace contextRef="#ctx0" brushRef="#br0" timeOffset="11">10132 12790 304 0,'0'-13'112'0,"18"23"-60"0,26-2-63 15,-17-3 18-15,21-2-5 16,14 8 1-16,16-3-1 16,11-1 1-16,12 4-2 15,3 0-31-15,4-3-13 0,8-6-79 16</inkml:trace>
  <inkml:trace contextRef="#ctx0" brushRef="#br0" timeOffset="12">10980 11903 324 0,'15'-10'123'0,"9"2"-66"0,27-8-66 0,-19 11 18 16,19-3-12-16,8 0 0 16,7-3 4-16,11 1 1 0,7-1 0 15,-4 1-8-15,-9 4-4 16,-11 4 3-16,-12 7 4 0,-13 8 0 16,-8 8 1-16,-6 6 8 15,-9 18 6-15,-3 13-2 16,-3 16 2-16,0 3-5 15,-3-1 1-15,0 6-5 16,0 0-2-16,0-5-3 16,-3-3-1-16,0-8-40 15,-6-5-17-15,-6-10-46 16,-3-4-47 0,-18-10 57-16</inkml:trace>
  <inkml:trace contextRef="#ctx0" brushRef="#br0" timeOffset="13">11031 12859 328 0,'-21'-6'123'0,"24"6"-66"0,3-2-64 0,3 2 19 15,18-3-13-15,17 3 1 16,25 3 0-16,8-3 0 16,18 0 0-16,16 2-20 0,5-2-9 15,3-8-106 1</inkml:trace>
  <inkml:trace contextRef="#ctx0" brushRef="#br0" timeOffset="14">11814 11837 328 0,'-12'-10'123'0,"21"12"-66"0,23-4-73 16,-8 4 18-16,21-2-6 16,11-2 2-16,13-1-1 15,11-5 0-15,7-2 2 16,5 2-7-16,-6 0-2 0,-11 2-3 0,-16 4 0 15,-14 4 5-15,-12 9 4 16,-16 18 20 0,-11 3 12-16,-9 23-12 0,-3 22-4 15,-3 8-9-15,4-3-3 16,-1 8 2-16,6-3 1 16,0-2 1-16,3-9 0 15,-3-1-18-15,6-12-7 16,-4-15-56-16,1-3-23 15,-6-6-10 1</inkml:trace>
  <inkml:trace contextRef="#ctx0" brushRef="#br0" timeOffset="15">11903 12771 356 0,'-36'-8'132'0,"39"8"-72"0,12 0-77 16,-3 0 20-16,9-2-9 15,21-1 3-15,17 6 2 16,18-6 3-16,13 3-1 16,17 0-25-16,0 0-11 0,9-5-103 15</inkml:trace>
  <inkml:trace contextRef="#ctx0" brushRef="#br0" timeOffset="16">8852 12282 272 0,'-12'-19'101'0,"3"19"-54"0,-12 3-42 0,12 7 22 16,-11 9-20-1,-4 7-3-15,-3 11-3 0,6 11-1 16,3 10 0-16,9-5-3 0,9-5 2 16,12-14 1-16,3-7 0 15,0-11 0-15,12-11 2 16,0-18-10-16,-1-9-2 15,-2-9 3-15,-3-4 3 16,-3 4 9-16,-6-1 5 16,0 11 6-16,-3 5 4 15,0 5-10-15,-1 9-6 16,-2 12 2-16,0 11 0 0,3 3-5 16,0 13 0-16,3-2-1 15,6-4 2-15,3-4-32 16,3-3-14-16,-1-11-49 15,7-5-60 1,3-8 41-16</inkml:trace>
  <inkml:trace contextRef="#ctx0" brushRef="#br0" timeOffset="17">9194 12430 272 0,'-3'3'101'0,"3"7"-54"0,0 11-46 16,0-7 19-16,0 1-7 15,0 1 2-15,0 16-8 0,0-5-4 16,0-4-2 0,0-7-1-16,0 3 2 0,3-11 36 15,0-16-3-15,0-3 4 16,3-5-18-16,0-8-7 16,3-5-9-16,3 0-2 15,3 3-17-15,3 5-5 16,3-1-29-16,-1 4-9 15,1 5-16-15,0 2-5 16,3 3 31-16,-3 8 15 16,-3 5 35-16,-1 3 15 15,1 6 15-15,-3 4 6 16,-3 6-5-16,0 0-1 16,-6-6-9-16,0 6-5 0,0-8-3 15,-3-3 0 1,-3-13 9-16,6-5-7 15,0-8-1-15,3-3-9 16,6-5-3-16,2 2-8 16,7 1-2-16,9 4-5 15,12 6-1-15,14 14-142 16</inkml:trace>
  <inkml:trace contextRef="#ctx0" brushRef="#br0" timeOffset="18">5920 132 140 0,'0'-3'52'0,"3"-12"-28"0,-3 7-28 16,0 5 43-1,0 3-12-15,0-3-8 16,0 3-4-16,0-2-10 16,0-1 4-16,-3 0 1 0,0 1-1 15,0 2 2-15,0-6 3 16,0 4 1-16,-3-1-2 16,0 1 0-16,0 2-5 15,0-6 0-15,0 6-3 16,0-2 2-16,0 2-2 15,1 0 0-15,-4 0-1 0,-3 2 0 16,0 4-2-16,3 1 1 16,0 1-4-16,3 14 0 15,0-1-1-15,3-3 0 16,9 3 0-16,0-10-2 16,3 2 3-16,-3-2 2 15,3-3 0-15,0-3 2 16,3 0-4-16,-3-2 0 15,-1-3 1-15,1 0 2 16,-3-3 1-16,0 1 1 16,0-4-5-16,0 1 1 15,-3-3 0-15,0-2 0 16,0-6 0-16,0 2 2 0,-3 4 3 16,0-1 2-16,3 1 1 15,-3 2 0-15,0 0 0 16,3 3 0-16,-3-1-7 15,3 1 0-15,0 0-1 16,3-1 0-16,0 4-3 16,0 2 0-16,3-6-1 15,6 6 0 1,-3 0 3 0,-3 6 0-16,-1-6 3 15,-2 2 3-15,0 1-2 16,-9 16-2-1,0-4 0-15,0 4-1 16,-3-1 0-16,-2 6 0 16,-4 0 2-16,0 5 3 0,-3 0 2 15,3 0 1-15,0-2 0 16,0 2-7-16,3-10 0 16,3-1-1-16,0-2 2 15,0-6-8-15,3-2-1 16,3 0-14-16,0-2-6 15,0-6-15-15,0 0-6 16,6 0-18-16,-3-3-9 16</inkml:trace>
  <inkml:trace contextRef="#ctx0" brushRef="#br0" timeOffset="19">6072 307 96 0,'-3'0'38'0,"3"2"-20"0,0-2-4 15,0 0 15-15</inkml:trace>
  <inkml:trace contextRef="#ctx0" brushRef="#br0" timeOffset="20">6069 317 254 0,'-3'8'36'0,"0"5"-18"15,0 6-2-15,3-3-1 0,0 0-3 16,0 0-2-16,3-1-5 15,3-1-2-15,0-1-1 16,3-2-2-16,3-1 1 0,3-7 1 16,-1-3 3-16,1-3 4 15,-3-5-2-15,3-2-2 16,-9-1 0-16,-3 0-1 16,-3-4 6-16,-6-4 6 15,-3 6-4-15,-3 2 1 16,0-2-6-16,0 2-2 15,1 3-11-15,2 3-6 16,3 3-41-16,6-4-15 16</inkml:trace>
  <inkml:trace contextRef="#ctx0" brushRef="#br0" timeOffset="21">6396 230 184 0,'-3'3'68'0,"6"-1"-36"0,-3 4-33 0,0-1 15 16,0 3 5-16,0 2 6 16,0 9-2-16,0 2-2 15,3-2-11-15,-3-1-2 0,3 3 2 16,-3-2-6-16,0-3-2 0,0-3-1 15,3-3-1-15,-3-2 2 16,0-2 3-16,0-4-2 16,-3-2 0-16,0-2-6 15,0-4-2-15,0 1-5 16,3-5 1-16,0-4 3 16,0-2 3-16,3 3 2 15,0 0 1-15,6-8 0 16,0 5 2-16,6 3 5 15,0-3 4-15,0 3 2 16,3-3 3-16,0-5-5 16,-1 13-1-16,1 2-6 15,0 1-3-15,0 2 0 16,-3 6 1-16,0 2-8 0,-3 1-1 16,-3-1-25-16,5 0-11 15,-2-2-75 1</inkml:trace>
  <inkml:trace contextRef="#ctx0" brushRef="#br0" timeOffset="22">6849 254 184 0,'0'-3'68'0,"3"1"-36"0,-3-1-24 16,0 3 18-16,-3 0 5 15,0 0 3-15,-3-3-5 0,0 3-3 16,-3 0-14-16,0 3-3 16,-3 2-2-16,3 3-6 0,0-5 0 15,3 2-3-15,3 3 0 16,0 0 0-16,6 0-2 15,6 0 3-15,3 2 0 16,0 4 1-16,0-1 0 16,6 3 0-16,-3-3 0 15,-3 0 8-15,-3-2 5 16,-12-1 9-16,-3 1 4 16,-3-3-12-16,-6 0-5 15,-3-3-6-15,0-5-3 16,-6 0-10-16,-3 0-4 15,4-3-26-15,2 1-9 0,6-1-17 16,3 0-6-16</inkml:trace>
  <inkml:trace contextRef="#ctx0" brushRef="#br0" timeOffset="23">7004 278 216 0,'3'0'82'0,"-1"8"-44"0,-2 2-27 0,3 1 21 15,-3 5-8-15,0-1 0 16,0 4-11-16,0-6-3 16,0 0-6-16,0 1-5 0,0-1-2 15,0-3 4-15,0-2 1 16,0 0-33-16,0-2-14 16,0-1-38-1,0-5-47-15,3-3 36 16</inkml:trace>
  <inkml:trace contextRef="#ctx0" brushRef="#br0" timeOffset="24">7018 66 276 0,'3'0'104'0,"0"3"-56"0,3-3-54 16,-3 2 17-16,3-2-9 15,-6 0-2-15,3 0-72 0,0-2-31 16,0-4 2-16,9-20 7 16</inkml:trace>
  <inkml:trace contextRef="#ctx0" brushRef="#br0" timeOffset="25">1619 63 80 0,'0'0'33'0,"0"0"-18"0,0 0-9 0,0 0 11 0,0 0 2 16,0 0 1-16,0 0-9 15,0 0-2-15,3 0-1 16,0 0 0-16,0-5-4 16,0 5 4-16,-3-3 4 0,0 3 11 15,0-2 6-15,0 2-4 16,0 0-1-16,0-3-9 15,-3 3-2-15,0-5-3 16,0 5 1-16,0-3-6 16,0 3-1-16,0 0 0 15,-3 0 2-15,0 0-1 0,0 3 0 16,0 2-3-16,-3-2 1 16,0 2 0-16,0 3 1 15,0 3-2-15,4-4-2 16,2 9-4-16,3 6 0 15,3-4 0-15,2 3 2 16,1-8-1-16,3 1 1 16,0-4 2-16,0-2 2 15,0-3-1-15,0-2 2 16,0-3 0-16,-3-3 3 16,0-7-1-16,-3-1 2 15,0-5-2-15,-3 3 2 0,0-3-6 16,-3 3-1-1,0 3 4-15,0-1 2 0,0 3 2 16,0 0 2-16,0 3-3 16,0-1 1-16,3 4-7 15,0-1-1-15,3 1 0 16,3 2 0-16,3-6 0 16,3 4 0-16,6 2 0 15,2 0 2-15,-5 0-3 16,0 0 0-16,0 2 1 15,-3 4 0-15,0-6 0 16,-3 2 2-16,-3 1-1 16,0 5 2-16,-6-3-4 15,-3 6-2-15,-3 7 4 0,-6 3 1 16,0 3 2-16,-6 3 2 16,0 4 1-16,0 1 1 15,-2-5-2-15,5-4-1 16,3-1-3-16,0-1-2 15,3-8 1-15,3-2-1 16,3-4-11-16,0 1-5 16,3-5-8-16,0-3-2 15,3 0-17-15,3 0-5 16,0 0-13-16,0-8-1 16,6 3-27-1</inkml:trace>
  <inkml:trace contextRef="#ctx0" brushRef="#br0" timeOffset="26">1783 304 164 0,'-6'-3'63'0,"3"6"-34"0,0 0-23 16,3 2 15-16,-3-5 0 15,0 3 4-15,-3-1-2 16,3 9-2-16,-3-1-11 15,0 1 0-15,3 0 1 0,3-1-6 16,3 1-3-16,0-3-4 16,3 0 1-16,6 0 5 0,0-3 5 15,0-5-1 1,2-3 1-16,-2 1-1 0,0-4 2 16,-3-2-1-16,-3-5 0 15,0 5 3-15,-6-5 5 16,-6-3-5-16,-3 6-2 15,0 2-8-15,-3 2-1 16,1 1-10-16,-1 5-2 16,3 0-38-16,9 3-110 31</inkml:trace>
  <inkml:trace contextRef="#ctx0" brushRef="#br0" timeOffset="27">2045 249 184 0,'-3'-3'68'0,"3"3"-36"0,0-3-31 0,0 3 14 15,0 0-8-15,0 0-2 16,0 0 4-16,3 3 2 16,3 2-6-16,-1 3 6 0,-2-3 4 15,0 3 2-15,0 3 1 16,-3 2-5-16,0-2-3 16,0 2-3-16,0-2 0 15,0-1-4-15,0 1-2 16,0-6 6-16,-3-5 7 15,3-11-3 1,-3 1-3-16,3-1-2 0,0 1-4 16,0-1 1-16,0-2-2 15,3 0-1-15,3-1 1 16,3 4-1-16,0-1 0 16,6 1 2-16,6-6-1 15,-3 3-1-15,3 7-2 16,-3 4 1-16,-1-1-1 15,-2 3 0-15,0 5-14 16,-3 1-6-16,0 1-33 16,0 1-15-16,0 0-38 15</inkml:trace>
  <inkml:trace contextRef="#ctx0" brushRef="#br0" timeOffset="28">2482 225 204 0,'-3'-6'77'0,"3"4"-42"0,-3 2-21 0,0 0 22 0,0-3-3 16,-3 0 3-16,-6 1-11 16,3-1-6-16,1 3-10 15,-7 3-8-15,0 2-4 0,-3 3-1 16,0 3 3-16,3 2-2 16,3 3 1-16,3 5 0 15,6-3 0-15,6 1 0 16,9-3-2-16,0 0 3 15,3-6 0-15,3-2-4 16,0-2-1-16,0-6 3 16,-1-6 1-16,1-4-1 15,-3-4 2-15,-3-4-1 16,-3-1 0-16,0-2-3 16,-3-13-1-16,-3-1-2 0,-3 1 2 15,0 0 4-15,-3 5 1 16,0 2 1-16,0 3 0 15,-3 3 2-15,3 5 1 16,0 3 1-16,0 2 2 16,0 3-5-16,0 6-1 15,0 2 0-15,3 5 0 16,0 8 4-16,0 6 5 16,3 7-1-16,0 6 3 15,3 2-2-15,0-2 2 16,0 0-6-16,3 0-1 15,0 2-2-15,0-10 1 16,0 0-2-16,3-8-1 16,-1-1-19-16,4-1-8 0,0-6-24 15,-3-3-7-15,3-5-52 16</inkml:trace>
  <inkml:trace contextRef="#ctx0" brushRef="#br0" timeOffset="29">2759 206 160 0,'0'0'63'0,"3"5"-34"0,-3 9-5 15,0-6 24-15,0 2-9 0,0 6 0 16,0 3-18-16,0 2-7 15,0-3-9-15,3 1-4 0,0 2 2 16,0-8-18-16,-3-5-6 16,0-3-48-16,0-5-19 15,0-10-6 1</inkml:trace>
  <inkml:trace contextRef="#ctx0" brushRef="#br0" timeOffset="30">2696 16 268 0,'3'-3'101'0,"0"0"-54"0,0 6-59 0,-3-3 13 0,0 0-68 16,6 3-25-16,0-3 0 16</inkml:trace>
  <inkml:trace contextRef="#ctx0" brushRef="#br0" timeOffset="31">8784 13033 276 0,'-18'-21'104'0,"9"21"-56"0,-18 0-41 0,15 8 23 16,-6 3-12-16,-6 2-3 15,-5 0-11-15,2 6-2 16,6-4-2-16,3 1 2 0,6 0 1 16,6 3-4-16,12-1-1 15,9 3-2-15,12 1 3 0,3-4-5 16,2 1 2-16,1 2 2 16,-6 3 1-16,-6 2 9 15,-12 0 5-15,-12 1 18 16,-12-3 9-16,-6-3-5 15,-9-3-3-15,-5-10-16 16,2 3-7-16,-3-8-11 16,0-3-3-16,4 0-34 15,5-6-11-15,9-2-59 16,12-2-25-16,15-3 7 16</inkml:trace>
  <inkml:trace contextRef="#ctx0" brushRef="#br0" timeOffset="32">8956 12996 240 0,'-3'3'90'0,"6"10"-48"0,-3 32-38 0,0-19 19 16,-3 6-13-16,0 5-3 15,3 6-2-15,3 9 1 16,0-7-3-16,3 14-2 0,3-6 2 15,0-3-101 1</inkml:trace>
  <inkml:trace contextRef="#ctx0" brushRef="#br0" timeOffset="33">8745 13298 376 0,'-9'-24'140'0,"15"11"-76"0,15-14-75 16,-6 17 24-16,8-1-14 16,10 1 0-16,6 2-21 15,2 0-8-15,4 2 15 16,6 12-39-16,-4-1-13 0,-2-2-3 16,-6-3 2-16,-10 5 36 15,-8-2 15-15,-6-1 52 16,-9 1 22-16,-6 7-4 15,-9 1-1-15,-3 0-19 16,-3 2-8-16,1 11-14 0,2-1-7 16,3 1-3-16,3 0-1 15,3-3 0-15,6-2 0 16,9-9-5-16,0-4-1 16,2-6-17-16,1-3-8 15,0-8-1-15,0-2-1 16,-3-3 16-16,-3 3 10 15,-3 2 18-15,0 1 10 16,-3 2 14-16,-3 3 6 16,0 5-14-16,-3 5-3 15,3 6-10-15,0 2-1 16,3 5-8-16,6-2-1 16,3-3-11-16,3 1-5 15,5-1-52-15,4 0-20 0,3-8-34 16</inkml:trace>
  <inkml:trace contextRef="#ctx0" brushRef="#br0" timeOffset="34">9528 13324 272 0,'-21'-10'104'0,"9"10"-56"0,-9 2-49 16,12 1 18-16,0 8-12 15,0 2-3-15,0 3 1 16,3 2 0-16,3 3-1 15,6 3-2-15,6 0 1 0,6 0-1 16,6-6 2-16,3 1-23 0,3-6-11 16,5-8-30-1,-5-10-11-15,0-14-21 16</inkml:trace>
  <inkml:trace contextRef="#ctx0" brushRef="#br0" timeOffset="35">9748 13012 256 0,'-9'21'96'0,"6"16"-52"0,-6 11-18 0,6-24 31 15,0 2-28-15,0 11-8 0,3 3-11 16,3 5-2 0,3 0-5-16,3 5-6 0,0-2-3 0,0-6-55 15,0-5-23-15,-6-3-49 16</inkml:trace>
  <inkml:trace contextRef="#ctx0" brushRef="#br0" timeOffset="36">9971 13306 192 0,'-27'0'71'0,"13"5"-38"0,-25 8-28 15,24-5 17-15,-6 5-10 16,0 3-2-16,3 0-3 0,6 5 0 16,7-5-4-16,10 0 9 0,10 0 7 15,12 5-6-15,6-2 0 16,6-4-5-16,2-1 0 16,4 4-51-16,0-5-23 15</inkml:trace>
  <inkml:trace contextRef="#ctx0" brushRef="#br0" timeOffset="37">7420 4103 172 0,'-3'0'66'0,"6"0"-36"0,0-2-22 16,-3 2 16-16,3 0 3 15,-3-3 6-15,0 1-3 0,0-1 0 16,0 0-17-16,-3-2-1 0,0 2-1 15,0 1 2-15,0-4 3 16,0 1-5-16,-3 0 1 16,-3 0-5-16,1-1-2 15,-7 1 2-15,0 0 0 16,-3-1 3-16,0 1 4 16,-3 2-6-16,0 1 0 15,-2-1-2-15,-4 0 1 16,3 1-2-16,0 2 0 15,-3 0-1-15,7 0 0 16,-1 0-2-16,0 0-2 0,0 0 1 16,0 2-1-16,3 1-3 15,3 0 0-15,1-1 4 16,-1 1 1-16,3 2 0 16,-3 1-2-16,0-1-2 15,-3 3-1-15,3 0 2 16,0 2 2-16,0 1 0 15,1 0-1-15,-1 2-4 16,3 5 0-16,0 1 2 16,0-1 3-16,0 1 0 15,3-1-1-15,0 1-2 16,0-1 1-16,3 1 1 16,0 2 0-16,3 0-3 0,0 0 2 15,3 3-1-15,0 3 0 16,3 2 2-16,0 3 0 15,3-3 0-15,0 0 0 16,3 0-3-16,0-3 2 16,0 1 1-16,3-3 0 15,-3-1-3-15,6 1 2 16,3-3 1-16,-3 1 0 16,-1-4-3-16,4 1 0 15,3-1 2-15,3-2 2 16,3-3-2-16,0 0 0 15,2-2 1-15,4-3 0 16,0 0 0-16,0 0 0 16,-1 0-3-16,4-3 2 0,0 0 3 15,-4-2 1-15,1-3-1 16,0-3 1-16,3-2-2 16,2-3-1-16,1-5 1 15,-3 2-1-15,-1 1 0 16,-2-1 0-16,-3 1 0 15,0-1 2-15,-3 0 1 16,-4-2 1-16,1-3 0 16,0 0 0-16,0-2-2 15,-3-3 1-15,-4-6 0 16,-2 1 3-16,-3-1-3 16,-3 1 0-16,-3-3 1 15,-3 2 0-15,-6-4 0 0,0 2 2 16,-6 5-3-16,-3-5-2 15,0-1 0-15,1 1-1 16,-4 3 0-16,0-1 2 16,0 4-1-16,0-4-1 15,0 6 1-15,-3 0 1 16,0 2-3-16,1 1-2 16,-1-1 2-16,0 3 2 15,-3 1 0-15,0-1-1 16,-3 0 1-16,1 3 1 15,-1 2-3-15,3 0 0 16,0 6-8-16,3 2-4 0,-3 3-22 16,-8 6-10-16,5 2-42 15,3 0-18-15</inkml:trace>
  <inkml:trace contextRef="#ctx0" brushRef="#br0" timeOffset="38">9873 6133 164 0,'-3'0'63'0,"3"-13"-34"15,-9 18-14-15,12-2 18 0,-6-3 4 16,0 0 4-16,0-6-11 15,0 6-3-15,0-5-16 16,0 0 2-16,0-1 1 0,-3-2-3 16,-3 3 1-16,-3-3-1 15,-2 0 3-15,-1 0 4 16,-3 3 1-16,0 0-4 16,0-1-1-16,-3 1-4 15,-6-3 1-15,4 3-4 16,-4-3-2-16,-3 3-2 15,3-3-3-15,-2 2 1 0,-4 4-1 16,3-3 2-16,0 5 3 16,-3 0-2-16,4 2-2 15,-1 1-3-15,3 2 1 16,0 3 1-16,4 3 0 16,2 2 0-16,0 5 0 15,-3 1-3-15,3-1 0 16,3 4-1-16,1 1 3 15,2 4 0-15,3 2 3 16,0 3-6-16,3-3 1 16,0 5-1-16,3 3 2 15,0 0 1-15,3 0 1 16,0 0 0-16,3-5 2 16,0 0-1-16,3 0-1 0,3-3-2 15,3 3-1-15,3-3-1 16,3 0 3-16,0 0-2 15,0-5 1-15,2-1 2 16,7 1 0-16,3 0-3 16,3 0 0-16,2-3 2 15,1-2 2-15,0-4 0 16,3 1 2-16,-1-5-4 16,1-1-2-16,0-2 2 15,3-2 2-15,-4-6-2 16,1 0 0-16,3-6 1 0,2 1 2 15,-2-3-3 1,-3-5 0-16,-1 2 1 0,1-2 0 16,-3-3 2-16,0-5 1 15,-4-5-1-15,1-9 1 16,-3 4-2-16,-3-7-1 16,-3-1 1-16,-3-1 1 15,-4 3-1-15,-2-5 2 16,-3 2 0-16,-3 3 1 15,-3-3-2-15,-3 3 1 16,-3 0 0-16,-9 0 1 16,0 3 0-16,-3 5 0 15,-2 2-2-15,-4 1-2 0,-6 2-2 16,-6-3 1-16,6 6-4 16,4 5-1-16,5 3-39 15,3 3-15-15,6-1-56 16,24-7-65-1</inkml:trace>
  <inkml:trace contextRef="#ctx0" brushRef="#br0" timeOffset="39">288 13298 200 0,'9'-6'74'0,"-9"6"-40"0,-3 0-7 16,0 0 27-16,-3 0-6 15,-8 0 1-15,-13 0-16 16,-3 0-8-16,0 8-14 15,3-2-7-15,4 4-3 0,5-2-4 16,6 3 0-16,9 5-1 16,9 5 0-16,15 3-2 15,8 2-1-15,4 9 6 16,-3-4 2-16,-6 1-2 0,-9-6 1 16,-12 1 13-16,-15-1 8 15,-12-2 5-15,-6-8 4 16,0 0-10-16,-5-5-2 15,-4-6-12-15,6-5-7 16,3-3-24-16,10-2-8 16,11-3-57-16,12-8-24 15,20-5-26 1</inkml:trace>
  <inkml:trace contextRef="#ctx0" brushRef="#br0" timeOffset="40">500 13261 312 0,'0'0'118'0,"-6"5"-64"0,6 8-65 16,0 6 18-16,-3 7 6 15,-3 9 6-15,0 4-9 16,0 4-3-16,3 2-5 16,0 0-4-16,3-3-1 0,0-2-47 15,0 5-21-15,0-8-59 16</inkml:trace>
  <inkml:trace contextRef="#ctx0" brushRef="#br0" timeOffset="41">309 13531 348 0,'3'-43'129'0,"6"38"-70"0,12-3-69 0,-9 3 20 16,6-3-13-16,9 0 0 15,5 0-16-15,4-3-7 16,6 9 13-16,2-4-44 0,-2 4-16 16,0-1-40-1</inkml:trace>
  <inkml:trace contextRef="#ctx0" brushRef="#br0" timeOffset="42">786 13449 260 0,'-27'5'96'0,"18"3"-52"0,-12 13-34 0,12-8 25 0,-6 3-19 16,-3 3-4-16,0 2-7 15,7-3-2-15,5-2-1 16,6 3-2-16,6-6 1 0,5-3-26 16,4-7-10-16,3 2-11 15,6-5-2-15,-3-5 10 16,-3-3 6-16,-3-2 30 16,-4 2 14-16,-2 0 31 15,-3 5 15-15,0 0-15 16,-3 6-5-16,-3 2-24 15,0 6-9-15,3-3-4 16,0 5-1-16,6-2-11 16,3 2-5-16,3-5-43 0,6-5-19 15,12-6-28 1</inkml:trace>
  <inkml:trace contextRef="#ctx0" brushRef="#br0" timeOffset="43">1027 13554 296 0,'-24'6'112'0,"18"2"-60"0,-6 5-52 0,6-3 23 16,3-2-17-16,0 11-4 15,6-6-3-15,3 8-3 16,3-5 3-16,6-3-5 0,6-2 2 16,5 0-29-16,1-3-13 15,-3-8-75 1</inkml:trace>
  <inkml:trace contextRef="#ctx0" brushRef="#br0" timeOffset="44">1286 13292 264 0,'-12'0'101'0,"9"14"-54"0,-6 17-57 16,6-12 14-16,-3 2-1 15,0 11 3-15,0 5-1 16,0 3 2-16,3-6-4 15,0 0-13-15,0 3-5 0,3-5-55 16,3-3-24-16,6-2 2 16</inkml:trace>
  <inkml:trace contextRef="#ctx0" brushRef="#br0" timeOffset="45">1387 13557 272 0,'-15'3'101'0,"3"7"-54"0,-3-7-39 0,9 5 24 16,-3-3-18-16,-3 8-2 15,3-2-10-15,3 5-2 16,6-3 0-16,6 3-3 0,9-3 0 16,9 0-5-16,12 1-2 15,14-4-64-15,19-4-25 16,-1-12-7-16</inkml:trace>
  <inkml:trace contextRef="#ctx0" brushRef="#br0" timeOffset="46">4393 13330 276 0,'-33'-6'104'0,"13"9"-56"0,-13 7-45 16,18-2 21-16,0 3-16 16,3-3-2-16,3 5-9 15,6 6 0-15,12-1 1 16,12 3-4-16,9 6 2 0,5 5 4 15,1-1 2-15,-6-2 2 16,-6-2 0-16,-9-1 20 16,-9-5 8-16,-12-5 4 15,-9 6 1-15,3-9-12 16,-24-8-2-16,-3 6-12 16,4-9-2-16,5-2-14 15,6-5-6-15,6-3-28 16,9 0-13-16,6-10-45 0,12-4-21 15,9-7-6 1</inkml:trace>
  <inkml:trace contextRef="#ctx0" brushRef="#br0" timeOffset="47">4572 13335 296 0,'0'2'112'0,"3"12"-60"0,-3 20-61 0,0-15 18 16,0 12-7-16,-3 14 1 15,3 0-1-15,0-2-2 16,3 2 1-16,0 0-15 0,0 2-5 0,6-4-105 31</inkml:trace>
  <inkml:trace contextRef="#ctx0" brushRef="#br0" timeOffset="48">4470 13610 348 0,'-2'-24'129'0,"16"19"-70"0,7-11-69 16,-9 11 20-16,6-1-15 16,3 4 1-16,3-4-49 15,8 6-19-15,4 8-59 0,3-2-22 16</inkml:trace>
  <inkml:trace contextRef="#ctx0" brushRef="#br0" timeOffset="49">4828 13658 316 0,'-30'0'118'0,"18"5"-64"0,-9-2-59 0,12 2 20 15,0 8-16-15,0-5-1 16,6 3-2-16,3-3 2 15,6 2 1-15,6-2-17 0,3 0-5 16,0-3-9-16,0-5 0 16,6 0 6-16,-6 0 5 0,-3 0 22 15,-1 0 10-15,-2 0 27 16,-3 0 12-16,0 6-21 16,-3-1-8-16,0-3-12 15,0 9-1-15,6-3-5 16,0 0-2-16,3 0-27 15,6-3-12-15,3-5-52 16,5-2-64 0,7-4 40-16</inkml:trace>
  <inkml:trace contextRef="#ctx0" brushRef="#br0" timeOffset="50">5152 13618 264 0,'-15'-8'101'0,"9"11"-54"0,-6 2-42 16,6 0 22-16,-3 3-13 0,-2 13-1 15,-1-5-9-15,0 0-3 16,6 3-1-16,6 2-3 0,6-3 2 16,6 3 1-16,6-5 2 15,5-2-12-15,4-7-3 16,0-4-29-16,0-6-13 16,2-2-33-1,1-8-39-15,0-6 46 16</inkml:trace>
  <inkml:trace contextRef="#ctx0" brushRef="#br0" timeOffset="51">5372 13298 260 0,'-6'-6'96'0,"6"14"-52"0,0 16-38 16,-3-3 20-16,0 11-1 16,1 8 2-16,-1 10-8 15,0-2-1-15,0-6-11 16,0 0-4-16,3 1 0 0,0-1-2 15,0-2 2-15,6-9-37 16,0-4-15-16,-1-3-48 16,4-8-62-1,3-11 44-15</inkml:trace>
  <inkml:trace contextRef="#ctx0" brushRef="#br0" timeOffset="52">5581 13560 212 0,'-24'8'79'0,"-6"2"-42"0,3 6-21 0,15-5 24 15,-2 2-10-15,-1 0 0 16,3 8-19-16,3-7-7 16,6 1-3-16,9 1 3 0,6 8 2 15,12-3-2-15,11 6-3 16,13-1-55-16,23 19-26 15,-5-5-35 1</inkml:trace>
  <inkml:trace contextRef="#ctx0" brushRef="#br0" timeOffset="53">10150 2751 116 0,'-6'-5'46'0,"6"0"-24"0,0 2-19 0,0 3 10 15,0 0 0-15,0 0 3 16,0 0-5-16,0 0-1 16,0 0-6-16,3 6-3 0,0-1 0 15,3 8-1-15,-3 0 2 16,3 8 1-16,-3-2 1 16,0-1 0-16,0 1 0 15,-3-3 0-15,0 0 0 16,0-3 0-16,-3-2 2 15,0-3-1-15,0-1 0 16,0-1-1-16,3-6 0 16,0 2-2-16,0-7-2 15,0-8 1 1,0-14-8-16,3 1 0 0,0 2 1 16,3 0 3-16,0 1 0 15,-1 1 1-15,4 6 2 16,0 3 2-1,0 3-1-15,3 4 2 0,0 6 0 16,-3 8 3-16,0 3 6 16,0 7 2-16,-3 9-5 15,0-1-3-15,0-2-3 16,-3 0-3-16,0-6-2 16,6-2 1-16,-3-2-32 15,0-4-15-15</inkml:trace>
  <inkml:trace contextRef="#ctx0" brushRef="#br0" timeOffset="54">10441 2720 140 0,'-8'0'52'0,"11"2"-28"0,-1 1-30 0,-2-3 8 16,0 5 7-16,3 3 5 15,0 0 3-15,3 3-1 16,3 2-8-16,0-2-3 0,0 4-1 16,6 1-5-16,3-2 1 15,-3-4 2-15,-3-5 1 16,0-7-4-16,-3-9-1 0,-1 1-2 16,-2-1 0-16,-3-2-4 15,-3-3 0-15,-6 0 2 16,1 3 1-16,-7 0 0 15,0 5 1-15,0 2 7 16,0 4 5-16,0 4-4 16,0 4 0-16,3 4 2 15,3 3 1-15,3 9-1 16,0 1 1-16,3 4 0 16,3-3 3-16,3 0-5 15,3-3-3-15,3-5-1 16,6-6-1-16,-3-2-27 15,3-5-11-15,-1-9-30 16,1-4-23-16,-3-11 40 16</inkml:trace>
  <inkml:trace contextRef="#ctx0" brushRef="#br0" timeOffset="55">10614 2704 148 0,'-6'8'55'0,"6"-6"-30"0,0 4-27 0,3-4 11 16,0 1 0-16,3 0 2 16,0-1-5-16,3 1-2 15,3-3-2-15,0-3-2 0,0 1 3 16,0-4-2-16,-3-2 2 16,-4 0-2-16,1 1 2 0,-3-1 2 15,-3 0 4-15,-3 0-6 16,-3 0-4-16,1 3 2 15,-1 2 1-15,-3 3 4 16,0 5 1-16,0 3-6 16,3 5 0-16,0 3-3 15,3 0 0-15,0 8 2 16,3 2 0-16,3 1-3 16,3-6 0-16,6-3-1 15,3-2 0-15,0-5-37 16,11-8-57-1,1-6 11-15</inkml:trace>
  <inkml:trace contextRef="#ctx0" brushRef="#br0" timeOffset="56">10903 2643 156 0,'-15'0'57'0,"9"3"-30"0,-3 5-29 0,3 0 11 16,0 2-2-16,-9 6 1 15,3 2-7-15,3 6 0 16,3 3-1-16,6-3 0 0,3-3 0 16,0-3-5-16,3-2 1 15,3-3 2-15,3-7 3 16,0-4 2-16,0-10 3 16,0-5 1-16,-3-3 3 0,0-5-5 15,-3-3-3-15,-3-5-1 16,0-5 1-1,-6-9-8-15,0-2-3 0,-3 6 0 16,0 2 3-16,0 8 3 16,0 5 2-16,0 5 12 15,3 9 7-15,0 7-9 16,3 8-2-16,3 9-5 16,3 7-2-16,0 5 1 15,3 3 1-15,0 3-1 16,0 0 2-16,0 0-9 15,6-9-3-15,5-1-39 16,1-9-52 0,3-8 17-16</inkml:trace>
  <inkml:trace contextRef="#ctx0" brushRef="#br0" timeOffset="57">11504 2579 88 0,'-9'-2'33'0,"-3"2"-18"0,3 0-2 0,6 0 18 15,-9 8-10-15,1 2-13 16,-1 4-5-16,0 4-3 16,0 6 2-16,3-3-1 15,3 0-1-15,3-2 3 0,3 2-4 16,0-5 0-16,3-3 1 16,0-2 2-16,3-9 1 15,0-2 1-15,3-5-2 16,0-6-2-16,0-2 1 15,3-3-1-15,-4 0-3 16,-2 1 2-16,0 1 1 0,0 4 2 16,-3 2 16-1,0 3 11-15,-6 5-11 16,6 5-2-16,0 3-12 0,0 2-3 16,0 4-3-16,3-1 0 15,0 0-14-15,3-2-6 16,3-3-18-1,0-3-47-15,3-3 7 16</inkml:trace>
  <inkml:trace contextRef="#ctx0" brushRef="#br0" timeOffset="58">11638 2574 132 0,'-12'-2'49'0,"6"4"-26"0,-6 1-27 0,9 5 10 0,-3 2-7 15,0 4-2 1,-3 1 6-16,4 7 3 0,-1-1-3 16,3 0-2-16,3-3 2 15,3-2 0-15,3-2-1 16,-1-4 1-16,1-2 2 0,0-3 4 16,3-5 2-16,0-5-1 15,0-5-1-15,0-9-3 16,-3-2 1-16,0-14-4 15,-3-4-2-15,-3-1-3 16,-3-13-1-16,-3 6-1 16,0 7 0-16,0 8 5 15,0 6 1-15,0 10 13 0,3 5 5 16,0 6-15-16,3 18-4 16,0 8-2-16,3 6 2 15,0 12-2-15,3-2 0 16,0-2 1-16,3-1 2 15,6-2-12-15,6-3-6 16,0-2-31 0,-1-9-52-16,1-7 17 15</inkml:trace>
  <inkml:trace contextRef="#ctx0" brushRef="#br0" timeOffset="59">11903 2500 140 0,'-42'8'55'16,"39"3"-30"-16,-9 2-29 0,6-3 8 16,1 6 2-16,-4 3 6 0,0 2 0 15,3 3 3-15,0 0-8 16,3-3-6-16,6-5-2 0,0-3-1 16,3-3 0-16,3-2 4 15,0-5 3-15,-1-8 0 16,4-6 0-16,0-2-3 15,0-8 1-15,-3-11-4 16,0-2 0-16,-6-3-1 16,-6-14-2-16,-6 1-2 15,3 5-1-15,-3 5 8 0,0 6 4 16,0 8 9 0,3 4 5-16,0 9 0 0,3 5 0 15,1 11-15-15,2 10-4 16,0 14-1-16,2 7 0 15,4 3 1-15,3 3 0 16,3-1-3-16,3-2 2 16,0-5-21-16,-3-3-8 15,0-5-20 1,0-5-46-16,0-6 14 16</inkml:trace>
  <inkml:trace contextRef="#ctx0" brushRef="#br0" timeOffset="60">12016 2542 92 0,'3'30'35'0,"0"-12"-18"0,3-5-5 16,-3-7 16-16,0 2-10 16,0-3 0-16,0 0-8 15,0 0-2-15,0-2-4 16,-3-3 4-16,0 0 2 0,0 0-1 15,0 0 0-15,0-3-3 16,3-7 1-16,0-6-9 16,0-3 0-16,0 1 0 15,3 2 1-15,0 3-2 0,0 0 2 16,0-1-12 0,0 4-5-16,5-1-36 15</inkml:trace>
  <inkml:trace contextRef="#ctx0" brushRef="#br0" timeOffset="61">12230 2495 124 0,'0'2'49'0,"6"-2"-26"0,3 8-25 0,-3-5 9 16,0-3-1-16,0 0 1 15,0 0 1-15,3-3 0 16,0-2-4-16,-3-3-7 0,0 0-3 15,0-2-2-15,-3 2 0 16,-3-3 0-16,-3 3 0 0,-3 0-2 16,-3 3-1-16,-3 5 6 15,0 3 2-15,0 5 9 16,3 2 6-16,0 1 5 16,3 2 4-16,0 0-2 15,3 6-2-15,3-1-9 16,3-2-3-16,3 0-3 15,3-3 1-15,0 0-18 16,3-5-6-16,0-2-23 16,6-1-36-1,6-18 16-15</inkml:trace>
  <inkml:trace contextRef="#ctx0" brushRef="#br0" timeOffset="62">12439 2410 88 0,'0'0'33'0,"0"0"-18"0,0 3 2 0,0-3 14 0,0 2-5 15,-3 4-3-15,0-1-5 16,0 3-1-16,0-3-9 16,0 3-3-16,0-3 1 0,3 1-3 15,0 2 0-15,0 0-3 16,3 0-3-16,0 2-1 16,0-2 3-16,0 0 2 15,-3 0 4-15,0 0 7 16,0 3 2-16,-3-4-3 15,0 1-1-15,0 6-4 16,0-4-1-16,0-2-8 16,0 0-22-1,-6-11-135 17,3-10 71-32</inkml:trace>
  <inkml:trace contextRef="#ctx0" brushRef="#br0" timeOffset="63">12602 2312 88 0,'-3'-2'33'0,"3"2"-18"0,-11 0 4 0,8 0 16 15,0 0-4-15,0 0 2 16,0 2-15-16,-3 1-3 16,0 0-9-16,0 2-2 0,0 0 2 15,0 6-3-15,0-3 0 16,0 0-3-16,3 7-5 15,0-1 2 1,3-1 0-16,6-2 1 16,0-1 0-16,0 1 0 0,0-1 2 15,0 1 2-15,0-1 3 16,-3 1 2-16,-3-3 10 16,-3 3 6-16,-3-1 1 15,-3-2 1-15,0 0-14 16,0-3-7-16,0 1-2 15,0-1 0-15,3-2-14 16,3-1-7-16,0-2-39 16,3 0-15-16,6 0-15 15</inkml:trace>
  <inkml:trace contextRef="#ctx0" brushRef="#br0" timeOffset="64">12701 2532 144 0,'-3'8'55'15,"3"-6"-30"-15,0 20-10 0,0-12 18 0,-3 1-10 16,-3-1 0-16,0 1-14 16,-3 0-5-16,-6-1-91 15,3-2-44 1,-3 5 64-16</inkml:trace>
  <inkml:trace contextRef="#ctx0" brushRef="#br0" timeOffset="65">10218 3344 64 0,'0'-3'27'0,"3"6"-14"0,0 0 2 0,0-1 13 0,0 4-2 16,0 2 2-16,0 0-14 15,0 0-3-15,0 2-5 16,0-2-1 0,0 8 1-16,-3-3 3 0,0-2-6 15,0-3-4-15,0-3 4 16,0 0 5-16,0-2-2 15,0-3 2-15,0-5 4 16,0-3-7 0,0 2-2-16,0-2-2 15,0 1-1-15,0-1-3 16,3 0 2-16,0-3 1 16,3 0 2-16,0 1-3 15,0 2-2-15,6 3 2 0,-3-1 2 16,0 6 0-1,2 6 6-15,4 2 5 16,-12 0-2-16,6-1 0 16,-3 1-4-1,0 0 1-15,0-2-4 0,-3-1-2 16,0-2 0-16,-3-3-1 16,3-3 0-16,0-2 2 15,0-6-3-15,3 0 0 16,0-2-4-16,0 0-1 15,3 2 0-15,-3-4 2 16,0 1 2-16,3 12 3 16,0-1 0-16,-1 6 2 15,1-1 2-15,0 6 4 0,0 0-4 16,0 0-3-16,-3 3 1 16,0-3 0-16,0-3-4 15,0 3-1-15,0-3-24 16,-3 0-7-16,6-2-15 15,0-3-3-15,-3-3-16 16</inkml:trace>
  <inkml:trace contextRef="#ctx0" brushRef="#br0" timeOffset="66">10552 3265 104 0,'0'0'41'0,"0"0"-22"0,0 24-20 0,6-16 7 16,0-1 7-16,-1 4 3 15,-2 0 4-15,0 2 0 16,0-3-7-16,3 1-3 16,0-3-5-16,0 0-4 0,0-3 2 15,0 0-4-15,0-2 0 16,0-6 3-16,0 1 3 16,0-3-4-16,0-1-3 15,-3-2-4-15,0-2 1 16,0 2 1-16,-3-8 4 15,0 5 2 1,0 3 2-16,0 8 0 16,3 3 0-16,3 2 2 0,0 3 1 15,0 0 1-15,0 0-7 16,3 0-2-16,0 0-7 16,-1 0 0-16,1-3-27 15,6-2-56 1,6-3 7-1</inkml:trace>
  <inkml:trace contextRef="#ctx0" brushRef="#br0" timeOffset="67">10867 3207 164 0,'-6'-3'63'0,"6"0"-34"0,-6 3-19 0,6 0 20 16,-3 0-9-1,0 3-2-15,0 0-7 16,-3 2-2-16,-3 0-6 0,0 6-5 0,4-3 0 15,2 5-4-15,6-3 1 16,5 4-3-16,1-4 2 16,0 1 1-16,3-1 2 15,-6 1 7-15,0 0 7 16,-3-1 7-16,-3-2 5 16,-3 0-8-16,0 0-2 15,-6-3-8-15,-3-2-2 16,-6 0-11-16,1-3-5 15,2 0-10-15,3 0-1 16,3-3-32-16,3-2-14 16,3-1-17-1</inkml:trace>
  <inkml:trace contextRef="#ctx0" brushRef="#br0" timeOffset="68">10953 3024 144 0,'-6'3'55'0,"12"-1"-30"0,-6 14-23 0,0-8 12 0,3 3 10 16,0 5 8-16,0 5-9 15,-3 3-3-15,9 5-11 16,-3 5-6-16,6-2-2 0,-6-6-1 0,3 1 0 15,0-6-27-15,-3-5-11 16,0-3-118 0,-18-5 82-1</inkml:trace>
  <inkml:trace contextRef="#ctx0" brushRef="#br0" timeOffset="69">10909 3207 208 0,'-3'-3'79'0,"6"0"-42"0,9-5-37 0,-6 6 18 15,9-1-8-15,-4-2 2 0,7 2-12 16,0 0-2-16,0 1 1 16,0-1-38-16,0 1-13 0,0-1-36 15</inkml:trace>
  <inkml:trace contextRef="#ctx0" brushRef="#br0" timeOffset="70">11195 3061 120 0,'0'0'46'0,"3"3"-24"0,-1 5-8 0,7-3 15 15,0 5 8-15,0 9 7 16,-3 0-18-16,0-1-7 16,-3 1-11-16,6 2-6 15,0 3 1-15,-9-1-2 0,0-4-1 16,0-6 1-16,0-2-1 16,0-1 2-16,-3-4-6 15,3-12-1 1,9-4-9-16,-3-1-4 15,0 1 3-15,0-1 4 16,3 0 4-16,0 1 4 16,0 2 8-16,3 3 7 0,-4 2 0 15,1 3 1-15,0 3 6 16,0 2 2-16,-3 5 1 16,-6 1-2-16,0 5-8 15,-3-3-5-15,-3 0-2 16,-3-2-1-16,0 0-18 15,-8-4-5-15,2-1-22 16,3-1-9-16,3-2-15 16</inkml:trace>
  <inkml:trace contextRef="#ctx0" brushRef="#br0" timeOffset="71">11412 3188 160 0,'6'5'60'0,"-3"-2"-32"0,15 2-20 0,-12-2 16 16,0 0-3-16,2-1 2 15,1 1-9-15,0-3-1 16,0 0-7-16,0-3-2 0,-3 1 0 16,0-4-7-16,0 1 0 15,0-3-8-15,-3 0-1 16,-3 0-2-16,-3 0 1 15,0 0 5-15,-6 3 2 16,-6 2-1-16,0 3 2 16,0 3 1-16,4 2-1 15,-1 3 6-15,0 3 3 16,3 5 3-16,3-3 1 16,6 0 0-16,0 6 0 0,3-1-2 15,6-2-1 1,3-3-1-16,3 1 0 0,-1-1-5 15,1-5 1-15,0-3-27 16,0-2-9-16,3-3-46 16</inkml:trace>
  <inkml:trace contextRef="#ctx0" brushRef="#br0" timeOffset="72">11855 3090 112 0,'-3'0'44'0,"3"3"-24"0,3 5-13 15,0-3 15-15,0 3-2 16,-3 0 3-16,3 2-13 16,-3 1-3-16,9 0-5 15,-9-1-4-15,6-2 1 0,0 0-1 16,3-3-2-16,-6-2-129 31,-3-3 65-31</inkml:trace>
  <inkml:trace contextRef="#ctx0" brushRef="#br0" timeOffset="73">11861 2968 148 0,'-3'-2'57'0,"3"-1"-30"0,3 3-29 0,-3 0 11 16,0 0-8-16,0 0-1 15,0 0-2-15,0 0 0 16,6 5-20-16,3 1-10 0,0-4-26 16,3 9-11-16</inkml:trace>
  <inkml:trace contextRef="#ctx0" brushRef="#br0" timeOffset="74">11977 3101 108 0,'-3'8'44'0,"6"-3"-24"0,-3 6-17 0,3-6 10 0,0 3 9 15,-3 0 8-15,0 0-9 16,0 0-2-16,3 0-9 16,-3-3-4-16,0 0-3 15,0-5-3-15,0 0 1 0,0 0-1 0,0-3 2 16,0-4-3-16,0-4 0 15,0-2 1-15,3-1 0 16,0 1-5-16,3-5 1 16,0-1 2-16,0 6 1 15,3 2-4-15,3 3-1 16,0 3 5-16,0 8 5 16,0 2 2-16,0 3 4 15,2 3-1-15,-5 2 0 16,-3 3-3-16,3-3-1 15,0-2-3-15,0-1-2 16,3-2-13-16,-3-3-6 16,3-2-67-1</inkml:trace>
  <inkml:trace contextRef="#ctx0" brushRef="#br0" timeOffset="75">12474 2794 176 0,'-8'-19'68'0,"5"19"-36"0,-6 0-20 0,6 3 21 15,-3 5-10-15,0 0-1 16,-3 8-15-16,3-3-5 15,0-3-1-15,3-2-8 0,3 0 0 16,3 0-4-16,6 0 2 16,3 3 3-16,6-1 3 15,2 4 2-15,1-1 3 16,-3 3 3-16,-3 2 2 16,-3 3 10-16,-6-2 6 0,-6-1-3 15,-3-2 0 1,-3-2-9-16,-3-4-2 0,-3-5-5 15,0 1-1-15,0-4-17 16,0-2-5-16,0-5-29 16,4-8-9-16,2 2-16 15,3-2-36 1,3 2 33-16</inkml:trace>
  <inkml:trace contextRef="#ctx0" brushRef="#br0" timeOffset="76">12573 2751 140 0,'-3'0'55'0,"6"3"-30"0,-3 2-25 0,3 1 10 16,3 7 13-16,0 5 10 16,0 4-8-16,5-1-3 15,-2 3-12-15,0-1-4 0,0 1 0 16,-3 0-3-16,3 0-2 15,-3-3-3-15,0-2-1 16,0-4-53 0,-3-1-67-16,0-1 24 15</inkml:trace>
  <inkml:trace contextRef="#ctx0" brushRef="#br0" timeOffset="77">12537 2929 204 0,'-6'-3'77'0,"9"0"-42"0,0 1-41 15,0 2 12-15,3-3-2 16,6-5 2-16,6 0-5 16,0 3 0-16,2 0-1 15,1-1-27-15,0 1-9 0,3 0-46 16</inkml:trace>
  <inkml:trace contextRef="#ctx0" brushRef="#br0" timeOffset="78">12745 2873 144 0,'-12'5'55'0,"9"3"-30"0,-3 6-21 0,4-6 15 15,-1 2 4-15,-3 6 3 16,3 3-9-16,3-4-3 15,3 4-8-15,3-1-6 0,-1-4-3 16,4-4 4-16,0-4 3 16,0-6-8-16,0-6-4 15,6-4-12-15,-3-1-5 16,-3-2 9-16,-3 2 6 0,0-2 5 16,-9 0 0-1,0 0 6-15,0-1 3 0,0 6-3 16,3 1-1-16,0 4 0 15,6 3 2-15,0 5 8 16,-3 0 5-16,3 3-5 16,-3 3-1-16,6 0-5 15,0-4-3-15,3 7 0 16,-1-4-26 0,4-10-8-16,0 0-43 15</inkml:trace>
  <inkml:trace contextRef="#ctx0" brushRef="#br0" timeOffset="79">12998 2775 148 0,'-15'3'57'0,"10"15"-30"0,-7-7-23 0,6 2 15 16,-3 0-9-16,0 3-1 15,0 0 4-15,0 3 3 16,3-1-8-16,0 1 0 0,6 2-1 15,3 3-3-15,6-6-1 16,3-2-6-16,3-3 0 16,6-5-1-16,-1-8-1 15,4-5-21-15,-3-3-10 16,0-2-17 0,-3-4-33-16,-3-2 20 15</inkml:trace>
  <inkml:trace contextRef="#ctx0" brushRef="#br0" timeOffset="80">13016 2632 140 0,'-6'0'52'0,"9"3"-28"0,0 2-30 16,0 1 8-16,0 4 13 16,6 6 10-16,0 3-2 15,3 7-1-15,0 6-12 16,0 0-4-16,0-1 0 0,-3-2-1 15,-1-2 0-15,1-3-6 0,-3-6 1 16,0-2-13-16,-3-5-5 16,3-3-58-1,-3-3-37-15,3-5 50 16</inkml:trace>
  <inkml:trace contextRef="#ctx0" brushRef="#br0" timeOffset="81">13222 2736 80 0,'-6'-3'33'0,"9"6"-18"0,-9-3-18 0,6 0 8 16,-3 5 5-16,-3 0 3 15,-6 3 5-15,0 3 1 0,0-1-10 16,-3 9-3-16,-3-1-2 15,6-4 0-15,6-1-2 16,3-3 5-16,3 1 3 0,3 2-3 16,3-2-2-16,6-1 6 15,3 1 5-15,3 0-8 16,6-4-4-16,3 1-52 16</inkml:trace>
  <inkml:trace contextRef="#ctx0" brushRef="#br0" timeOffset="82">10013 2886 124 0,'-3'0'49'0,"3"-5"-26"0,-3 2-23 0,3 3 13 15,-3 0 2-15,0 0 3 16,-6 0 4-16,0-2 1 16,-3-1-12-16,-6 1 2 0,-5 4 1 15,-4-2-7-15,-3 3-2 16,-3-1-1-16,-3 4 0 16,-8-4-5-16,-1 4 1 15,-2-1 0-15,-7 6 2 16,-3-1-1-16,-2 3-1 0,2 1-2 15,1 4 1-15,-4 3 1 16,7-2 2-16,-1-1-3 16,-5 1 0-16,-1-1 1 15,3 4 0-15,4 1 0 16,2-4 0-16,-5-1 0 16,5 1 0-16,1 5 0 15,-10 5 0-15,3-3 2 16,1 1 1-16,-1-1-1 15,4 3-2-15,-4 6 1 16,4-1 1-16,2 1 1 16,0-4 1-16,-2 1-2 15,2 2 1-15,1-2-2 16,2 5 2-16,6 3-4 0,4-6 0 16,5-2 1-16,-3-6 2 15,3-2-8-15,4-3-1 16,5-2-40-16,0-6-17 15,3 0-20 1</inkml:trace>
  <inkml:trace contextRef="#ctx0" brushRef="#br0" timeOffset="83">7834 3701 88 0,'-12'3'33'0,"9"-3"-18"16,0 21-9-16,-3-13 9 0,-3 3 0 16,0 2 4-16,-3 5-5 15,1 1 2-15,-1-1-11 16,0-2-3-16,3 3-2 16,3-6 0-16,3 0 0 0,0-2 0 15,3-3 2-15,6-3-3 16,3 0-2-16,15-2 4 15,2-8 1-15,4-3-11 16,6 0-7-16,8 0-44 16</inkml:trace>
  <inkml:trace contextRef="#ctx0" brushRef="#br0" timeOffset="84">10343 3527 40 0,'-21'-6'16'0,"21"6"-8"0,-17 0-3 0,14 0 23 16,9 0 5-16,-6 0-8 16,-3 3-5-16,0 2-16 15,9 6-5-15,-9 10-2 16,0 3 1-16,0 18 3 16,0 6 2-16,-3 5 1 15,0 5 2-15,-3 3 1 16,0 0 1-1,0 7-2-15,0 4 1 0,0-3-4 16,0-3 0-16,0-3-1 16,0-2-2-16,0 3 1 0,3 2-1 15,0-3 0-15,0-7 0 16,-2 7 2-16,2-4 1 16,0-4 3-16,0-5 6 0,0-2 2 15,0 8-5-15,0-1-3 16,-3-7-3-1,3-3-3-15,0 0 1 0,0 2 1 16,0-4-1-16,3-4-1 16,-6-2 1-16,3-2 1 15,0-3-1-15,0-3 2 16,0 8 0-16,-3 0 3 16,1-3 1-16,-1-2 1 15,0-3-2-15,3-2-1 16,-3-1-6-16,3 3 1 15,-3 0 0-15,3-2 2 16,0-6-1-16,0-3-1 0,3-2-2 16,0-3 1-16,0-2 1 15,0 0 2-15,0-3-8 16,0-1-3-16,0 1-2 16,0 0 1-16,0 0-5 15,0 0-1-15,0-2-11 16,0-1-3-16,0-5-17 15,0-3-23 1,3-2 22-16</inkml:trace>
  <inkml:trace contextRef="#ctx0" brushRef="#br0" timeOffset="85">9938 5551 140 0,'-6'-6'55'0,"9"9"-30"0,-3 5-27 0,0-3 9 16,0 6-1-16,0 7 3 15,0 6 2-15,0 5 1 16,-3 6-6-16,3 4 0 0,0-2 1 16,0 11-1-16,-2-11 1 15,2 0-2-15,0-10 0 16,0-6-3-16,2-5 1 16,1-8-2-16,6-6 2 15,3-7 0-15,0-8 1 16,3-3-16-16,9-3-4 15,0 1-30 1,0-1-50-16,-4-2 12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3/28/2018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7E084-66B9-42F6-8AF4-883264FC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535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(</a:t>
            </a:r>
            <a:r>
              <a:rPr lang="en-US" b="1" dirty="0"/>
              <a:t>b</a:t>
            </a:r>
            <a:r>
              <a:rPr lang="en-US" dirty="0"/>
              <a:t>lock</a:t>
            </a:r>
            <a:r>
              <a:rPr lang="en-US" baseline="0" dirty="0"/>
              <a:t> </a:t>
            </a:r>
            <a:r>
              <a:rPr lang="en-US" b="1" baseline="0" dirty="0"/>
              <a:t>s</a:t>
            </a:r>
            <a:r>
              <a:rPr lang="en-US" baseline="0" dirty="0"/>
              <a:t>tarted by </a:t>
            </a:r>
            <a:r>
              <a:rPr lang="en-US" b="1" baseline="0" dirty="0"/>
              <a:t>s</a:t>
            </a:r>
            <a:r>
              <a:rPr lang="en-US" baseline="0" dirty="0"/>
              <a:t>ymbol) – statically-allocated variables that are not explicitly initialized to any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741483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more important to understand</a:t>
            </a:r>
            <a:r>
              <a:rPr lang="en-US" baseline="0" dirty="0"/>
              <a:t> the mechanics of what’s going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1966985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Recommend playing around with </a:t>
            </a:r>
            <a:r>
              <a:rPr lang="en-US" dirty="0" err="1"/>
              <a:t>buggy_copyarray.c</a:t>
            </a:r>
            <a:r>
              <a:rPr lang="en-US" dirty="0"/>
              <a:t> – problematic for other reasons as well (attempt</a:t>
            </a:r>
            <a:r>
              <a:rPr lang="en-US" baseline="0" dirty="0"/>
              <a:t> to assign to an array variable).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714664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REALLY STRESS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3899918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Leaving off </a:t>
            </a:r>
            <a:r>
              <a:rPr lang="en-US" dirty="0" err="1"/>
              <a:t>const</a:t>
            </a:r>
            <a:r>
              <a:rPr lang="en-US" dirty="0"/>
              <a:t> for brevity.</a:t>
            </a:r>
          </a:p>
          <a:p>
            <a:endParaRPr lang="en-US" dirty="0"/>
          </a:p>
          <a:p>
            <a:r>
              <a:rPr lang="en-US" dirty="0"/>
              <a:t>http://www.cplusplus.com/reference/cstdio/sscanf/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http://www.cplusplus.com/reference/cstdlib/strtol/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103539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304020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out (ink) boxes for x, </a:t>
            </a:r>
            <a:r>
              <a:rPr lang="en-US" dirty="0" err="1"/>
              <a:t>arr</a:t>
            </a:r>
            <a:r>
              <a:rPr lang="en-US" dirty="0"/>
              <a:t>, and p.  Where are these</a:t>
            </a:r>
            <a:r>
              <a:rPr lang="en-US" baseline="0" dirty="0"/>
              <a:t> located?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83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local variables, so located on the Stack</a:t>
            </a:r>
            <a:r>
              <a:rPr lang="en-US" baseline="0" dirty="0"/>
              <a:t> in some ordering.</a:t>
            </a:r>
          </a:p>
          <a:p>
            <a:r>
              <a:rPr lang="en-US" baseline="0" dirty="0"/>
              <a:t>Let’s fill in the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6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fill in the addresses.</a:t>
            </a:r>
          </a:p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06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</a:p>
          <a:p>
            <a:r>
              <a:rPr lang="en-US" baseline="0" dirty="0"/>
              <a:t>Draw arrow from value of p to address of </a:t>
            </a:r>
            <a:r>
              <a:rPr lang="en-US" baseline="0" dirty="0" err="1"/>
              <a:t>arr</a:t>
            </a:r>
            <a:r>
              <a:rPr lang="en-US" baseline="0" dirty="0"/>
              <a:t>[1].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36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also</a:t>
            </a:r>
            <a:r>
              <a:rPr lang="en-US" baseline="0" dirty="0"/>
              <a:t> declare variables using extern in the global scope.</a:t>
            </a:r>
          </a:p>
          <a:p>
            <a:r>
              <a:rPr lang="en-US" baseline="0" dirty="0"/>
              <a:t>Variable-length arrays:  https://gcc.gnu.org/onlinedocs/gcc/Variable-Length.html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2519535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Initialization special cases:</a:t>
            </a:r>
            <a:r>
              <a:rPr lang="en-US" baseline="0" dirty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supplied values shorter than size, fill with zeros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supplied values longer than size, ignore values that don’t fit (compiler gives a warning: excess elements in array initializer)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2026906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 to compile </a:t>
            </a:r>
            <a:r>
              <a:rPr lang="en-US" dirty="0" err="1"/>
              <a:t>vla.c</a:t>
            </a:r>
            <a:r>
              <a:rPr lang="en-US" dirty="0"/>
              <a:t> in both cases.</a:t>
            </a:r>
          </a:p>
          <a:p>
            <a:r>
              <a:rPr lang="en-US" dirty="0"/>
              <a:t>Running clint.py will give a warning about variable-length arrays.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5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0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7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6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6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5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94023" y="27429"/>
            <a:ext cx="195598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L02:  Memory, Arrays, Pointers</a:t>
            </a:r>
          </a:p>
        </p:txBody>
      </p:sp>
    </p:spTree>
    <p:extLst>
      <p:ext uri="{BB962C8B-B14F-4D97-AF65-F5344CB8AC3E}">
        <p14:creationId xmlns:p14="http://schemas.microsoft.com/office/powerpoint/2010/main" val="61285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customXml" Target="../ink/ink11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customXml" Target="../ink/ink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5.png"/><Relationship Id="rId2" Type="http://schemas.openxmlformats.org/officeDocument/2006/relationships/tags" Target="../tags/tag5.xml"/><Relationship Id="rId16" Type="http://schemas.openxmlformats.org/officeDocument/2006/relationships/customXml" Target="../ink/ink4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Memory, Pointers, Arrays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Bhimar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406069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10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83680" y="26517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p1, p2, x, a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74320" y="502920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A707F815-8F23-4E00-A260-DD98A143E7FB}"/>
              </a:ext>
            </a:extLst>
          </p:cNvPr>
          <p:cNvSpPr/>
          <p:nvPr/>
        </p:nvSpPr>
        <p:spPr bwMode="auto">
          <a:xfrm>
            <a:off x="731520" y="1554480"/>
            <a:ext cx="4663440" cy="49377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param)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CFAD23-11E7-42D4-8F36-B6D729871E07}"/>
              </a:ext>
            </a:extLst>
          </p:cNvPr>
          <p:cNvSpPr txBox="1"/>
          <p:nvPr/>
        </p:nvSpPr>
        <p:spPr>
          <a:xfrm>
            <a:off x="4114800" y="114300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1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11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74320" y="2898648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74320" y="576072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583680" y="26517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74320" y="6007608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27" name="Rounded Rectangle 4">
            <a:extLst>
              <a:ext uri="{FF2B5EF4-FFF2-40B4-BE49-F238E27FC236}">
                <a16:creationId xmlns:a16="http://schemas.microsoft.com/office/drawing/2014/main" id="{93F220F2-4395-4C0B-863F-BC2E5A797A09}"/>
              </a:ext>
            </a:extLst>
          </p:cNvPr>
          <p:cNvSpPr/>
          <p:nvPr/>
        </p:nvSpPr>
        <p:spPr bwMode="auto">
          <a:xfrm>
            <a:off x="731520" y="1554480"/>
            <a:ext cx="4663440" cy="49377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param)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8EBDB5-E7C4-40CB-8905-D832A3BFC9D3}"/>
              </a:ext>
            </a:extLst>
          </p:cNvPr>
          <p:cNvSpPr txBox="1"/>
          <p:nvPr/>
        </p:nvSpPr>
        <p:spPr>
          <a:xfrm>
            <a:off x="4114800" y="114300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12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74320" y="3145536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21" name="Rounded Rectangle 4">
            <a:extLst>
              <a:ext uri="{FF2B5EF4-FFF2-40B4-BE49-F238E27FC236}">
                <a16:creationId xmlns:a16="http://schemas.microsoft.com/office/drawing/2014/main" id="{849CDCB5-1FD3-493F-BF34-E58AE79313E8}"/>
              </a:ext>
            </a:extLst>
          </p:cNvPr>
          <p:cNvSpPr/>
          <p:nvPr/>
        </p:nvSpPr>
        <p:spPr bwMode="auto">
          <a:xfrm>
            <a:off x="731520" y="1554480"/>
            <a:ext cx="4663440" cy="49377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param)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BB4149-2FDD-4E05-B960-95410CC5F781}"/>
              </a:ext>
            </a:extLst>
          </p:cNvPr>
          <p:cNvSpPr txBox="1"/>
          <p:nvPr/>
        </p:nvSpPr>
        <p:spPr>
          <a:xfrm>
            <a:off x="4114800" y="114300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C’s Memory Model (refresher)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</a:t>
            </a:r>
            <a:r>
              <a:rPr lang="en-US" dirty="0"/>
              <a:t> (refresher)</a:t>
            </a:r>
          </a:p>
          <a:p>
            <a:r>
              <a:rPr lang="en-US" dirty="0"/>
              <a:t>Arrays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09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that store addresses</a:t>
            </a:r>
          </a:p>
          <a:p>
            <a:pPr lvl="1"/>
            <a:r>
              <a:rPr lang="en-US" dirty="0"/>
              <a:t>It points to somewhere in the process’ virtual address space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 produces the virtual address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Generic definition: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r>
              <a:rPr lang="en-US" dirty="0"/>
              <a:t> or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Recommended: do not define multiple pointers on same line:</a:t>
            </a:r>
            <a:br>
              <a:rPr lang="en-US" dirty="0"/>
            </a:br>
            <a:r>
              <a:rPr lang="en-US" dirty="0" err="1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p1, p2;</a:t>
            </a:r>
            <a:r>
              <a:rPr lang="en-US" dirty="0"/>
              <a:t>  not the same as  </a:t>
            </a:r>
            <a:r>
              <a:rPr lang="en-US" dirty="0" err="1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p1, 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Instead, use:</a:t>
            </a:r>
          </a:p>
          <a:p>
            <a:endParaRPr lang="en-US" dirty="0"/>
          </a:p>
          <a:p>
            <a:r>
              <a:rPr lang="en-US" i="1" dirty="0"/>
              <a:t>Dereference</a:t>
            </a:r>
            <a:r>
              <a:rPr lang="en-US" dirty="0"/>
              <a:t> a pointer using the unary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operator</a:t>
            </a:r>
          </a:p>
          <a:p>
            <a:pPr lvl="1"/>
            <a:r>
              <a:rPr lang="en-US" dirty="0"/>
              <a:t>Access the memory referred to by a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83301" y="3913632"/>
            <a:ext cx="210312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p1, p2;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74986" y="3913632"/>
            <a:ext cx="22860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768438" y="4456487"/>
            <a:ext cx="1645920" cy="6810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363632" y="3063240"/>
            <a:ext cx="22860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081764" y="3063240"/>
            <a:ext cx="22860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331CEBD-FB00-4036-94F7-0602EA0BE24E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A82AB80-D3D3-4096-8838-87457C9A7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F9425CF-1597-41BB-835A-DED1439A3703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373A536-E816-45C5-B5F9-8EC1B74C6153}"/>
                  </a:ext>
                </a:extLst>
              </p14:cNvPr>
              <p14:cNvContentPartPr/>
              <p14:nvPr/>
            </p14:nvContentPartPr>
            <p14:xfrm>
              <a:off x="1922053" y="2769912"/>
              <a:ext cx="7064280" cy="22874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373A536-E816-45C5-B5F9-8EC1B74C61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12693" y="2760552"/>
                <a:ext cx="7083000" cy="230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88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463040" y="1371600"/>
            <a:ext cx="6217920" cy="47548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inttypes.h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int32_t*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 is a pointer to a int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= &amp;x;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 now contains the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 is %p\n"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 is %p\n"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 p);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x is %"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PRId32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 x);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*p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the value of x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x is %"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PRId32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 x);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137160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pointy.c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7D9320B-CB53-4BC9-B39F-EAB77C201535}"/>
                  </a:ext>
                </a:extLst>
              </p14:cNvPr>
              <p14:cNvContentPartPr/>
              <p14:nvPr/>
            </p14:nvContentPartPr>
            <p14:xfrm>
              <a:off x="822928" y="2465439"/>
              <a:ext cx="8140680" cy="1379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7D9320B-CB53-4BC9-B39F-EAB77C2015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568" y="2456079"/>
                <a:ext cx="8159400" cy="139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4054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Curious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What happens if we run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pointy.c</a:t>
            </a:r>
            <a:r>
              <a:rPr lang="en-US" dirty="0"/>
              <a:t> several times?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2011680"/>
            <a:ext cx="7498080" cy="4484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–Wall –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=c11 –o pointy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pointy.c</a:t>
            </a:r>
            <a:endParaRPr lang="en-US" sz="22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440" y="3017520"/>
            <a:ext cx="8412480" cy="3291840"/>
            <a:chOff x="91440" y="3291840"/>
            <a:chExt cx="8412480" cy="329184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1188720" y="329184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f9e28524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0x7ffff9e28524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486400" y="329184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e847be34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0x7fffe847be34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188720" y="502920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e7b14644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0x7fffe7b14644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486400" y="502920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ff0dfe54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0x7fffff0dfe54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89120" y="329184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2: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" y="329184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1: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" y="502920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3: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89120" y="502920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4: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240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 Layout Randomization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937760" cy="4972050"/>
          </a:xfrm>
        </p:spPr>
        <p:txBody>
          <a:bodyPr/>
          <a:lstStyle/>
          <a:p>
            <a:r>
              <a:rPr lang="en-US" dirty="0"/>
              <a:t>Linux uses </a:t>
            </a:r>
            <a:r>
              <a:rPr lang="en-US" i="1" dirty="0"/>
              <a:t>address space layout randomization</a:t>
            </a:r>
            <a:r>
              <a:rPr lang="en-US" dirty="0"/>
              <a:t> (ASLR) for added security</a:t>
            </a:r>
          </a:p>
          <a:p>
            <a:pPr lvl="1"/>
            <a:r>
              <a:rPr lang="en-US" dirty="0"/>
              <a:t>Randomizes:</a:t>
            </a:r>
          </a:p>
          <a:p>
            <a:pPr lvl="2"/>
            <a:r>
              <a:rPr lang="en-US" dirty="0"/>
              <a:t>Base of stack</a:t>
            </a:r>
          </a:p>
          <a:p>
            <a:pPr lvl="2"/>
            <a:r>
              <a:rPr lang="en-US" dirty="0"/>
              <a:t>Shared library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dirty="0"/>
              <a:t>) location</a:t>
            </a:r>
          </a:p>
          <a:p>
            <a:pPr lvl="1"/>
            <a:r>
              <a:rPr lang="en-US" dirty="0"/>
              <a:t>Makes Stack-based buffer overflow attacks tougher</a:t>
            </a:r>
          </a:p>
          <a:p>
            <a:pPr lvl="1"/>
            <a:r>
              <a:rPr lang="en-US" dirty="0"/>
              <a:t>Makes debugging tougher</a:t>
            </a:r>
          </a:p>
          <a:p>
            <a:pPr lvl="1"/>
            <a:r>
              <a:rPr lang="en-US" dirty="0"/>
              <a:t>Can be disabled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does this by default); Google if curious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60" y="1280160"/>
            <a:ext cx="3566160" cy="5218362"/>
            <a:chOff x="5394960" y="1280160"/>
            <a:chExt cx="3566160" cy="5218362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1280160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64B5FDE-9C36-4E03-A10C-898414C8B44B}"/>
                  </a:ext>
                </a:extLst>
              </p14:cNvPr>
              <p14:cNvContentPartPr/>
              <p14:nvPr/>
            </p14:nvContentPartPr>
            <p14:xfrm>
              <a:off x="2868120" y="1766880"/>
              <a:ext cx="3667320" cy="31780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64B5FDE-9C36-4E03-A10C-898414C8B4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58760" y="1757520"/>
                <a:ext cx="3686040" cy="319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57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33DA504-A6A8-4503-B791-415C3AFE1EB3}"/>
                  </a:ext>
                </a:extLst>
              </p14:cNvPr>
              <p14:cNvContentPartPr/>
              <p14:nvPr/>
            </p14:nvContentPartPr>
            <p14:xfrm>
              <a:off x="2202840" y="1167840"/>
              <a:ext cx="4760280" cy="4997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33DA504-A6A8-4503-B791-415C3AFE1E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3480" y="1158480"/>
                <a:ext cx="4779000" cy="501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261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&amp;x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&amp;p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40880" y="4284226"/>
            <a:ext cx="1830586" cy="2651760"/>
            <a:chOff x="7040880" y="4284226"/>
            <a:chExt cx="1830586" cy="265176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040880" y="4572000"/>
              <a:ext cx="1463040" cy="2194560"/>
            </a:xfrm>
            <a:prstGeom prst="rect">
              <a:avLst/>
            </a:prstGeom>
            <a:noFill/>
            <a:ln w="25400" cap="flat" cmpd="sng" algn="ctr">
              <a:solidFill>
                <a:srgbClr val="E2661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7360920" y="5425440"/>
              <a:ext cx="265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E2661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 frame for </a:t>
              </a:r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main()</a:t>
              </a:r>
            </a:p>
          </p:txBody>
        </p:sp>
      </p:grpSp>
      <p:sp>
        <p:nvSpPr>
          <p:cNvPr id="13" name="Rounded Rectangle 12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D7790B-F3E0-479E-B530-1DE2C821CC8D}"/>
              </a:ext>
            </a:extLst>
          </p:cNvPr>
          <p:cNvGrpSpPr/>
          <p:nvPr/>
        </p:nvGrpSpPr>
        <p:grpSpPr>
          <a:xfrm>
            <a:off x="2323800" y="1883160"/>
            <a:ext cx="2200320" cy="4342680"/>
            <a:chOff x="2323800" y="1883160"/>
            <a:chExt cx="2200320" cy="434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18360C1-9EA9-4ADE-BF04-F60900C6B46B}"/>
                    </a:ext>
                  </a:extLst>
                </p14:cNvPr>
                <p14:cNvContentPartPr/>
                <p14:nvPr/>
              </p14:nvContentPartPr>
              <p14:xfrm>
                <a:off x="2323800" y="1883160"/>
                <a:ext cx="2200320" cy="4342680"/>
              </p14:xfrm>
            </p:contentPart>
          </mc:Choice>
          <mc:Fallback xmlns="">
            <p:pic>
              <p:nvPicPr>
                <p:cNvPr id="4" name="Ink 3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319480" y="1877760"/>
                  <a:ext cx="2209320" cy="435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2C381CA-31FA-4E02-A87F-AA608D252012}"/>
                    </a:ext>
                  </a:extLst>
                </p14:cNvPr>
                <p14:cNvContentPartPr/>
                <p14:nvPr/>
              </p14:nvContentPartPr>
              <p14:xfrm>
                <a:off x="2542320" y="2379240"/>
                <a:ext cx="701280" cy="44280"/>
              </p14:xfrm>
            </p:contentPart>
          </mc:Choice>
          <mc:Fallback xmlns="">
            <p:pic>
              <p:nvPicPr>
                <p:cNvPr id="5" name="Ink 4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537640" y="2373120"/>
                  <a:ext cx="712440" cy="56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02157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Pre-Course Survey &amp; Mini-Bio due tomorrow night</a:t>
            </a:r>
          </a:p>
          <a:p>
            <a:pPr>
              <a:spcBef>
                <a:spcPts val="1800"/>
              </a:spcBef>
            </a:pPr>
            <a:r>
              <a:rPr lang="en-US" dirty="0"/>
              <a:t>Exercise 0 was due this morning</a:t>
            </a:r>
          </a:p>
          <a:p>
            <a:pPr lvl="1"/>
            <a:r>
              <a:rPr lang="en-US" dirty="0"/>
              <a:t>Solutions posted this afternoon, grades back early next week</a:t>
            </a:r>
          </a:p>
          <a:p>
            <a:pPr lvl="1"/>
            <a:r>
              <a:rPr lang="en-US" dirty="0"/>
              <a:t>Some output newly-visible on </a:t>
            </a:r>
            <a:r>
              <a:rPr lang="en-US" dirty="0" err="1"/>
              <a:t>Gradescope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If you haven’t been added to </a:t>
            </a:r>
            <a:r>
              <a:rPr lang="en-US" dirty="0" err="1"/>
              <a:t>Gradescope</a:t>
            </a:r>
            <a:r>
              <a:rPr lang="en-US" dirty="0"/>
              <a:t> yet, email your ex0 submission to Justin ASAP</a:t>
            </a:r>
          </a:p>
          <a:p>
            <a:r>
              <a:rPr lang="en-US" dirty="0"/>
              <a:t>Exercise 1 out today and due Friday morning @ 11 am</a:t>
            </a:r>
          </a:p>
          <a:p>
            <a:pPr>
              <a:spcBef>
                <a:spcPts val="1800"/>
              </a:spcBef>
            </a:pPr>
            <a:r>
              <a:rPr lang="en-US" dirty="0"/>
              <a:t>Homework 0 released today</a:t>
            </a:r>
          </a:p>
          <a:p>
            <a:pPr lvl="1"/>
            <a:r>
              <a:rPr lang="en-US" dirty="0"/>
              <a:t>Logistics and infrastructure for homework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Set up </a:t>
            </a:r>
            <a:r>
              <a:rPr lang="en-US" dirty="0" err="1">
                <a:solidFill>
                  <a:srgbClr val="FF0000"/>
                </a:solidFill>
              </a:rPr>
              <a:t>GitLab</a:t>
            </a:r>
            <a:r>
              <a:rPr lang="en-US" dirty="0">
                <a:solidFill>
                  <a:srgbClr val="FF0000"/>
                </a:solidFill>
              </a:rPr>
              <a:t> (and VM) </a:t>
            </a:r>
            <a:r>
              <a:rPr lang="en-US" i="1" dirty="0">
                <a:solidFill>
                  <a:srgbClr val="FF0000"/>
                </a:solidFill>
              </a:rPr>
              <a:t>before</a:t>
            </a:r>
            <a:r>
              <a:rPr lang="en-US" dirty="0">
                <a:solidFill>
                  <a:srgbClr val="FF0000"/>
                </a:solidFill>
              </a:rPr>
              <a:t> section </a:t>
            </a:r>
            <a:r>
              <a:rPr lang="en-US" dirty="0"/>
              <a:t>– bring laptop if any issues</a:t>
            </a:r>
          </a:p>
          <a:p>
            <a:pPr lvl="2"/>
            <a:r>
              <a:rPr lang="en-US" dirty="0"/>
              <a:t>Using the </a:t>
            </a:r>
            <a:r>
              <a:rPr lang="en-US" b="1" dirty="0"/>
              <a:t>20wi</a:t>
            </a:r>
            <a:r>
              <a:rPr lang="en-US" dirty="0"/>
              <a:t> CSE VM this quarter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3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&amp;x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&amp;p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8765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0x7fff…4c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0x7fff…48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0x7fff…44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0x7fff…40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0x7fff…38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1E03681-514D-4C85-8CE6-1D75B480A05D}"/>
                  </a:ext>
                </a:extLst>
              </p14:cNvPr>
              <p14:cNvContentPartPr/>
              <p14:nvPr/>
            </p14:nvContentPartPr>
            <p14:xfrm>
              <a:off x="2622480" y="5603802"/>
              <a:ext cx="6140520" cy="10710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1E03681-514D-4C85-8CE6-1D75B480A0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3120" y="5594442"/>
                <a:ext cx="6159240" cy="108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0884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86F72-0078-4C9D-9DF5-CDDF1AD8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Inadvisable Pointer Examples 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DF2C8-303E-4EAE-A4D6-BDD7274DBE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756E315B-B9A6-4C09-BDFD-E426874269DF}"/>
              </a:ext>
            </a:extLst>
          </p:cNvPr>
          <p:cNvSpPr/>
          <p:nvPr/>
        </p:nvSpPr>
        <p:spPr bwMode="auto">
          <a:xfrm>
            <a:off x="640080" y="1828800"/>
            <a:ext cx="3840480" cy="31089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Leave them uninitialized!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Use garbage values!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reinterpret raw bytes!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&amp;d;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D41929-9FA4-4673-BA84-6075BE4CD852}"/>
              </a:ext>
            </a:extLst>
          </p:cNvPr>
          <p:cNvSpPr txBox="1"/>
          <p:nvPr/>
        </p:nvSpPr>
        <p:spPr>
          <a:xfrm>
            <a:off x="640080" y="1362456"/>
            <a:ext cx="3796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inadvisable_pointers.c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BF4C4D66-D150-46E0-9814-D5C3B4670A05}"/>
              </a:ext>
            </a:extLst>
          </p:cNvPr>
          <p:cNvSpPr/>
          <p:nvPr/>
        </p:nvSpPr>
        <p:spPr bwMode="auto">
          <a:xfrm>
            <a:off x="5029200" y="1828800"/>
            <a:ext cx="3474720" cy="31089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Uninitialized!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ippp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ippp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Garbage values!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ippp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ippp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lol,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typechecking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ippp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84134B-31A5-4BF4-867A-BA78E5B5402F}"/>
              </a:ext>
            </a:extLst>
          </p:cNvPr>
          <p:cNvSpPr txBox="1"/>
          <p:nvPr/>
        </p:nvSpPr>
        <p:spPr>
          <a:xfrm>
            <a:off x="914400" y="5212080"/>
            <a:ext cx="329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“Pointers are just variables that contain memory addresses”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962DEA-6D85-4DA0-BC75-2C466CBEC1E7}"/>
              </a:ext>
            </a:extLst>
          </p:cNvPr>
          <p:cNvSpPr txBox="1"/>
          <p:nvPr/>
        </p:nvSpPr>
        <p:spPr>
          <a:xfrm>
            <a:off x="5029200" y="5212079"/>
            <a:ext cx="3474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“Since pointers are variables, we can do all these things recursively!”</a:t>
            </a:r>
          </a:p>
        </p:txBody>
      </p:sp>
    </p:spTree>
    <p:extLst>
      <p:ext uri="{BB962C8B-B14F-4D97-AF65-F5344CB8AC3E}">
        <p14:creationId xmlns:p14="http://schemas.microsoft.com/office/powerpoint/2010/main" val="40825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C’s Memory Model (refresher)</a:t>
            </a:r>
          </a:p>
          <a:p>
            <a:r>
              <a:rPr lang="en-US" dirty="0"/>
              <a:t>Pointers (refresher)</a:t>
            </a:r>
          </a:p>
          <a:p>
            <a:r>
              <a:rPr lang="en-US" b="1" dirty="0">
                <a:solidFill>
                  <a:srgbClr val="4B2A85"/>
                </a:solidFill>
              </a:rPr>
              <a:t>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81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 does not support objects!!!</a:t>
            </a:r>
          </a:p>
          <a:p>
            <a:pPr lvl="2"/>
            <a:endParaRPr lang="en-US" b="1" dirty="0"/>
          </a:p>
          <a:p>
            <a:r>
              <a:rPr lang="en-US" b="1" dirty="0"/>
              <a:t>Arrays </a:t>
            </a:r>
            <a:r>
              <a:rPr lang="en-US" dirty="0"/>
              <a:t>are contiguous chunks of memory</a:t>
            </a:r>
          </a:p>
          <a:p>
            <a:pPr lvl="1"/>
            <a:r>
              <a:rPr lang="en-US" dirty="0"/>
              <a:t>Arrays have no methods and do not know their own length</a:t>
            </a:r>
          </a:p>
          <a:p>
            <a:pPr lvl="1"/>
            <a:r>
              <a:rPr lang="en-US" dirty="0"/>
              <a:t>Can easily run off ends of arrays in C – </a:t>
            </a:r>
            <a:r>
              <a:rPr lang="en-US" dirty="0">
                <a:solidFill>
                  <a:srgbClr val="FF0000"/>
                </a:solidFill>
              </a:rPr>
              <a:t>security bugs!!!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Strings</a:t>
            </a:r>
            <a:r>
              <a:rPr lang="en-US" dirty="0"/>
              <a:t> are null-terminated char arrays</a:t>
            </a:r>
          </a:p>
          <a:p>
            <a:pPr lvl="1"/>
            <a:r>
              <a:rPr lang="en-US" dirty="0"/>
              <a:t>Strings have no methods, but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/>
              <a:t> has helpful utilities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b="1" dirty="0"/>
              <a:t>Structs</a:t>
            </a:r>
            <a:r>
              <a:rPr lang="en-US" dirty="0"/>
              <a:t> are the most object-like feature, but are just collections of fields – no “methods” or functions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4389120"/>
            <a:ext cx="329184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"hello\n"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14800" y="4389120"/>
              <a:ext cx="4754880" cy="45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i="0" dirty="0"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x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MU Bright" panose="02000603000000000000" pitchFamily="2" charset="0"/>
                                  <a:cs typeface="CMU Bright" panose="02000603000000000000" pitchFamily="2" charset="0"/>
                                </a:rPr>
                                <m:t>→</m:t>
                              </m:r>
                            </m:oMath>
                          </a14:m>
                          <a:endParaRPr lang="en-US" sz="2400" i="0" dirty="0">
                            <a:latin typeface="Courier New" panose="02070309020205020404" pitchFamily="49" charset="0"/>
                            <a:ea typeface="CMU Bright" panose="02000603000000000000" pitchFamily="2" charset="0"/>
                            <a:cs typeface="Courier New" panose="02070309020205020404" pitchFamily="49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\n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\0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2640873"/>
                  </p:ext>
                </p:extLst>
              </p:nvPr>
            </p:nvGraphicFramePr>
            <p:xfrm>
              <a:off x="4114800" y="4389120"/>
              <a:ext cx="4754880" cy="45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40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t="-10667" r="-422000" b="-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 smtClean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h</a:t>
                          </a:r>
                          <a:endParaRPr lang="en-US" sz="2400" i="0" dirty="0">
                            <a:solidFill>
                              <a:srgbClr val="D94B7B"/>
                            </a:solidFill>
                            <a:latin typeface="Courier New" panose="02070309020205020404" pitchFamily="49" charset="0"/>
                            <a:ea typeface="CMU Bright" panose="02000603000000000000" pitchFamily="2" charset="0"/>
                            <a:cs typeface="Courier New" panose="02070309020205020404" pitchFamily="49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 smtClean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e</a:t>
                          </a:r>
                          <a:endParaRPr lang="en-US" sz="2400" i="0" dirty="0">
                            <a:solidFill>
                              <a:srgbClr val="D94B7B"/>
                            </a:solidFill>
                            <a:latin typeface="Courier New" panose="02070309020205020404" pitchFamily="49" charset="0"/>
                            <a:ea typeface="CMU Bright" panose="02000603000000000000" pitchFamily="2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 smtClean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l</a:t>
                          </a:r>
                          <a:endParaRPr lang="en-US" sz="2400" i="0" dirty="0">
                            <a:solidFill>
                              <a:srgbClr val="D94B7B"/>
                            </a:solidFill>
                            <a:latin typeface="Courier New" panose="02070309020205020404" pitchFamily="49" charset="0"/>
                            <a:ea typeface="CMU Bright" panose="02000603000000000000" pitchFamily="2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 smtClean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l</a:t>
                          </a:r>
                          <a:endParaRPr lang="en-US" sz="2400" i="0" dirty="0">
                            <a:solidFill>
                              <a:srgbClr val="D94B7B"/>
                            </a:solidFill>
                            <a:latin typeface="Courier New" panose="02070309020205020404" pitchFamily="49" charset="0"/>
                            <a:ea typeface="CMU Bright" panose="02000603000000000000" pitchFamily="2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 smtClean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o</a:t>
                          </a:r>
                          <a:endParaRPr lang="en-US" sz="2400" i="0" dirty="0">
                            <a:solidFill>
                              <a:srgbClr val="D94B7B"/>
                            </a:solidFill>
                            <a:latin typeface="Courier New" panose="02070309020205020404" pitchFamily="49" charset="0"/>
                            <a:ea typeface="CMU Bright" panose="02000603000000000000" pitchFamily="2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 smtClean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\n</a:t>
                          </a:r>
                          <a:endParaRPr lang="en-US" sz="2400" i="0" dirty="0">
                            <a:solidFill>
                              <a:srgbClr val="D94B7B"/>
                            </a:solidFill>
                            <a:latin typeface="Courier New" panose="02070309020205020404" pitchFamily="49" charset="0"/>
                            <a:ea typeface="CMU Bright" panose="02000603000000000000" pitchFamily="2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0" dirty="0" smtClean="0">
                              <a:solidFill>
                                <a:srgbClr val="D94B7B"/>
                              </a:solidFill>
                              <a:latin typeface="Courier New" panose="02070309020205020404" pitchFamily="49" charset="0"/>
                              <a:ea typeface="CMU Bright" panose="02000603000000000000" pitchFamily="2" charset="0"/>
                              <a:cs typeface="Courier New" panose="02070309020205020404" pitchFamily="49" charset="0"/>
                            </a:rPr>
                            <a:t>\0</a:t>
                          </a:r>
                          <a:endParaRPr lang="en-US" sz="2400" i="0" dirty="0">
                            <a:solidFill>
                              <a:srgbClr val="D94B7B"/>
                            </a:solidFill>
                            <a:latin typeface="Courier New" panose="02070309020205020404" pitchFamily="49" charset="0"/>
                            <a:ea typeface="CMU Bright" panose="02000603000000000000" pitchFamily="2" charset="0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5724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Definition</a:t>
            </a:r>
            <a:r>
              <a:rPr lang="en-US" dirty="0"/>
              <a:t>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dirty="0"/>
              <a:t>Allocates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bytes of </a:t>
            </a:r>
            <a:r>
              <a:rPr lang="en-US" i="1" dirty="0"/>
              <a:t>contiguous</a:t>
            </a:r>
            <a:r>
              <a:rPr lang="en-US" dirty="0"/>
              <a:t> memory</a:t>
            </a:r>
          </a:p>
          <a:p>
            <a:pPr lvl="1"/>
            <a:r>
              <a:rPr lang="en-US" dirty="0"/>
              <a:t>Normal usage is a compile-time constant for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scores[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Initially, array values are “garbage”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Size of an array</a:t>
            </a:r>
          </a:p>
          <a:p>
            <a:pPr lvl="1"/>
            <a:r>
              <a:rPr lang="en-US" dirty="0"/>
              <a:t>Not stored anywhere – array does not know its own size!</a:t>
            </a:r>
          </a:p>
          <a:p>
            <a:pPr lvl="2"/>
            <a:r>
              <a:rPr lang="en-US" dirty="0" err="1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(array)</a:t>
            </a:r>
            <a:r>
              <a:rPr lang="en-US" dirty="0"/>
              <a:t> only works in variable scope of array definition</a:t>
            </a:r>
          </a:p>
          <a:p>
            <a:pPr lvl="1"/>
            <a:r>
              <a:rPr lang="en-US" dirty="0"/>
              <a:t>Recent versions of C (but </a:t>
            </a:r>
            <a:r>
              <a:rPr lang="en-US" i="1" dirty="0"/>
              <a:t>not</a:t>
            </a:r>
            <a:r>
              <a:rPr lang="en-US" dirty="0"/>
              <a:t> C++) allow for variable-length arrays</a:t>
            </a:r>
          </a:p>
          <a:p>
            <a:pPr lvl="2"/>
            <a:r>
              <a:rPr lang="en-US" dirty="0"/>
              <a:t>Uncommon and can be considered bad practice [</a:t>
            </a:r>
            <a:r>
              <a:rPr lang="en-US" i="1" dirty="0"/>
              <a:t>we won’t use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5760720"/>
            <a:ext cx="4754880" cy="731520"/>
          </a:xfrm>
          <a:prstGeom prst="roundRect">
            <a:avLst>
              <a:gd name="adj" fmla="val 148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scores[n];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OK in C99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371592" y="1371600"/>
            <a:ext cx="3017520" cy="457200"/>
          </a:xfrm>
          <a:prstGeom prst="roundRect">
            <a:avLst>
              <a:gd name="adj" fmla="val 148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7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931920"/>
          </a:xfrm>
        </p:spPr>
        <p:txBody>
          <a:bodyPr/>
          <a:lstStyle/>
          <a:p>
            <a:r>
              <a:rPr lang="en-US" u="sng" dirty="0"/>
              <a:t>Initialization</a:t>
            </a:r>
            <a:r>
              <a:rPr lang="en-US" dirty="0"/>
              <a:t>: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{val0,…,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/>
              <a:t> initialization can </a:t>
            </a:r>
            <a:r>
              <a:rPr lang="en-US" i="1" dirty="0"/>
              <a:t>only</a:t>
            </a:r>
            <a:r>
              <a:rPr lang="en-US" dirty="0"/>
              <a:t> be used at time of definition</a:t>
            </a:r>
          </a:p>
          <a:p>
            <a:pPr lvl="1"/>
            <a:r>
              <a:rPr lang="en-US" dirty="0"/>
              <a:t>If no </a:t>
            </a:r>
            <a:r>
              <a:rPr lang="en-US" dirty="0">
                <a:solidFill>
                  <a:schemeClr val="accent1"/>
                </a:solidFill>
              </a:rPr>
              <a:t>size </a:t>
            </a:r>
            <a:r>
              <a:rPr lang="en-US" dirty="0"/>
              <a:t>supplied, infers from length of array initializer</a:t>
            </a:r>
          </a:p>
          <a:p>
            <a:pPr lvl="2"/>
            <a:endParaRPr lang="en-US" dirty="0"/>
          </a:p>
          <a:p>
            <a:r>
              <a:rPr lang="en-US" dirty="0"/>
              <a:t>Array name used as identifier for “collection of data”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 specifies an element of the array and can be used as an assignment target or as a value in an expression</a:t>
            </a:r>
          </a:p>
          <a:p>
            <a:pPr lvl="1"/>
            <a:r>
              <a:rPr lang="en-US" dirty="0"/>
              <a:t>Array name (by itself) evaluates to the address of the start of the array</a:t>
            </a:r>
          </a:p>
          <a:p>
            <a:pPr lvl="2"/>
            <a:r>
              <a:rPr lang="en-US" dirty="0"/>
              <a:t>Cannot be assigned to / 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600200" y="5486400"/>
            <a:ext cx="5943600" cy="1012627"/>
          </a:xfrm>
          <a:prstGeom prst="roundRect">
            <a:avLst>
              <a:gd name="adj" fmla="val 1569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primes[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primes[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primes[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memory smash!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648172" y="1371600"/>
            <a:ext cx="6126480" cy="457200"/>
          </a:xfrm>
          <a:prstGeom prst="roundRect">
            <a:avLst>
              <a:gd name="adj" fmla="val 148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{val0,…,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3D35B57-0900-42C0-A2A7-DF796749B770}"/>
                  </a:ext>
                </a:extLst>
              </p14:cNvPr>
              <p14:cNvContentPartPr/>
              <p14:nvPr/>
            </p14:nvContentPartPr>
            <p14:xfrm>
              <a:off x="792565" y="659138"/>
              <a:ext cx="7300080" cy="56602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3D35B57-0900-42C0-A2A7-DF796749B7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3205" y="649778"/>
                <a:ext cx="7318800" cy="567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385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snippets both use a variable-length array.  What will happen when we compile with C99?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FF9900"/>
                </a:solidFill>
              </a:rPr>
              <a:t>	Compiler Error	Compiler Error</a:t>
            </a:r>
            <a:endParaRPr lang="en-US" sz="2800" b="1" baseline="-25000" dirty="0">
              <a:solidFill>
                <a:srgbClr val="FF990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00B050"/>
                </a:solidFill>
              </a:rPr>
              <a:t>	Compiler Error	No Error</a:t>
            </a:r>
            <a:endParaRPr lang="en-US" sz="2800" b="1" baseline="-25000" dirty="0">
              <a:solidFill>
                <a:srgbClr val="00B05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FF3399"/>
                </a:solidFill>
              </a:rPr>
              <a:t>	No Error	Compiler Error</a:t>
            </a:r>
            <a:endParaRPr lang="en-US" sz="2800" b="1" baseline="-25000" dirty="0">
              <a:solidFill>
                <a:srgbClr val="FF3399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00B0F0"/>
                </a:solidFill>
              </a:rPr>
              <a:t>	No Error	No Error</a:t>
            </a:r>
            <a:endParaRPr lang="en-US" sz="2800" b="1" baseline="-25000" dirty="0">
              <a:solidFill>
                <a:srgbClr val="00B0F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800" b="1" dirty="0">
                <a:solidFill>
                  <a:srgbClr val="996633"/>
                </a:solidFill>
              </a:rPr>
              <a:t>	We’re lost…</a:t>
            </a:r>
            <a:endParaRPr lang="en-US" sz="2800" b="1" baseline="-25000" dirty="0">
              <a:solidFill>
                <a:srgbClr val="996633"/>
              </a:solidFill>
            </a:endParaRP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2834640"/>
            <a:ext cx="2834640" cy="1645920"/>
          </a:xfrm>
          <a:prstGeom prst="roundRect">
            <a:avLst>
              <a:gd name="adj" fmla="val 61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scores[m];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029200" y="2834640"/>
            <a:ext cx="2834640" cy="1645920"/>
          </a:xfrm>
          <a:prstGeom prst="roundRect">
            <a:avLst>
              <a:gd name="adj" fmla="val 61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scores[n];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7110F98-E718-4CC8-920A-D247AE836775}"/>
                  </a:ext>
                </a:extLst>
              </p14:cNvPr>
              <p14:cNvContentPartPr/>
              <p14:nvPr/>
            </p14:nvContentPartPr>
            <p14:xfrm>
              <a:off x="83160" y="262800"/>
              <a:ext cx="9002520" cy="51498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7110F98-E718-4CC8-920A-D247AE83677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800" y="253440"/>
                <a:ext cx="9021240" cy="516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7880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2D format:  </a:t>
            </a:r>
            <a:br>
              <a:rPr lang="en-US" dirty="0"/>
            </a:b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 = {{values},…,{values}};</a:t>
            </a:r>
          </a:p>
          <a:p>
            <a:pPr lvl="1"/>
            <a:r>
              <a:rPr lang="en-US" dirty="0"/>
              <a:t>Still allocates a single, contiguous chunk of memory</a:t>
            </a:r>
          </a:p>
          <a:p>
            <a:pPr lvl="1"/>
            <a:r>
              <a:rPr lang="en-US" dirty="0"/>
              <a:t>C is </a:t>
            </a:r>
            <a:r>
              <a:rPr lang="en-US" i="1" dirty="0"/>
              <a:t>row-major</a:t>
            </a:r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920240" y="3178883"/>
            <a:ext cx="5303520" cy="2377440"/>
          </a:xfrm>
          <a:prstGeom prst="roundRect">
            <a:avLst>
              <a:gd name="adj" fmla="val 889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2-row, 3-column array of doubles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grid[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3-row, 5-column array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matrix[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</a:p>
          <a:p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670AD06-1468-4AB3-B836-567D5300213B}"/>
                  </a:ext>
                </a:extLst>
              </p14:cNvPr>
              <p14:cNvContentPartPr/>
              <p14:nvPr/>
            </p14:nvContentPartPr>
            <p14:xfrm>
              <a:off x="1588680" y="2884320"/>
              <a:ext cx="1062360" cy="60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670AD06-1468-4AB3-B836-567D530021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9320" y="2874960"/>
                <a:ext cx="1081080" cy="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1712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It’s tricky to use arrays as parameters</a:t>
            </a:r>
          </a:p>
          <a:p>
            <a:pPr lvl="1"/>
            <a:r>
              <a:rPr lang="en-US" dirty="0"/>
              <a:t>What happens when you use an array name as an argument?</a:t>
            </a:r>
          </a:p>
          <a:p>
            <a:pPr lvl="1"/>
            <a:r>
              <a:rPr lang="en-US" dirty="0"/>
              <a:t>Recall:  arrays do not know their own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463040" y="2926080"/>
            <a:ext cx="6217920" cy="31089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prototype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...???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4670CB4-1847-4DDD-A3E3-B7057A89F332}"/>
                  </a:ext>
                </a:extLst>
              </p14:cNvPr>
              <p14:cNvContentPartPr/>
              <p14:nvPr/>
            </p14:nvContentPartPr>
            <p14:xfrm>
              <a:off x="3785400" y="2203200"/>
              <a:ext cx="4987440" cy="3567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4670CB4-1847-4DDD-A3E3-B7057A89F3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76040" y="2193840"/>
                <a:ext cx="5006160" cy="358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123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C’s Memory Model </a:t>
            </a:r>
            <a:r>
              <a:rPr lang="en-US" dirty="0"/>
              <a:t>(refresher)</a:t>
            </a:r>
          </a:p>
          <a:p>
            <a:r>
              <a:rPr lang="en-US" dirty="0"/>
              <a:t>Pointers (refresher)</a:t>
            </a:r>
          </a:p>
          <a:p>
            <a:r>
              <a:rPr lang="en-US" dirty="0"/>
              <a:t>Arrays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720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Declare Array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Problem:  loss of generality/flexibility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463040" y="1371600"/>
            <a:ext cx="6217920" cy="4114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prototype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 is: %"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PRId32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665B319-A2BF-4966-A561-F2242358C26F}"/>
                  </a:ext>
                </a:extLst>
              </p14:cNvPr>
              <p14:cNvContentPartPr/>
              <p14:nvPr/>
            </p14:nvContentPartPr>
            <p14:xfrm>
              <a:off x="3938760" y="3945240"/>
              <a:ext cx="752400" cy="345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665B319-A2BF-4966-A561-F2242358C2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9400" y="3935880"/>
                <a:ext cx="771120" cy="36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238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2: Pass Size as Parameter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B608960-63E3-C242-9DE7-66850113E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" y="5835863"/>
            <a:ext cx="8366760" cy="588318"/>
          </a:xfrm>
        </p:spPr>
        <p:txBody>
          <a:bodyPr/>
          <a:lstStyle/>
          <a:p>
            <a:pPr lvl="1"/>
            <a:r>
              <a:rPr lang="en-US" dirty="0"/>
              <a:t>This is the standard idiom in C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463040" y="1371600"/>
            <a:ext cx="6217920" cy="4114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prototype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 is: %"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PRId32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3040" y="5394960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arraysum.c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F40FB3-5D18-4DAB-9E3E-AF49D64FB9EA}"/>
              </a:ext>
            </a:extLst>
          </p:cNvPr>
          <p:cNvGrpSpPr/>
          <p:nvPr/>
        </p:nvGrpSpPr>
        <p:grpSpPr>
          <a:xfrm>
            <a:off x="8229600" y="365760"/>
            <a:ext cx="914400" cy="914400"/>
            <a:chOff x="8229600" y="365760"/>
            <a:chExt cx="914400" cy="9144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7A27A0D-C978-4732-B986-5EA6A7BBC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365760"/>
              <a:ext cx="914400" cy="914400"/>
            </a:xfrm>
            <a:prstGeom prst="rect">
              <a:avLst/>
            </a:prstGeom>
            <a:effectLst/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65F3115-2A4C-4D80-A0C4-DAD91653F622}"/>
                </a:ext>
              </a:extLst>
            </p:cNvPr>
            <p:cNvSpPr txBox="1"/>
            <p:nvPr/>
          </p:nvSpPr>
          <p:spPr>
            <a:xfrm>
              <a:off x="8229600" y="548640"/>
              <a:ext cx="914400" cy="548640"/>
            </a:xfrm>
            <a:prstGeom prst="rect">
              <a:avLst/>
            </a:prstGeom>
            <a:noFill/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STYLE</a:t>
              </a: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effectLst>
                    <a:glow rad="101600">
                      <a:schemeClr val="bg1"/>
                    </a:glow>
                  </a:effectLst>
                  <a:latin typeface="Calibri" pitchFamily="34" charset="0"/>
                </a:rPr>
                <a:t>TIP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D25F6C6-4E30-4912-9D23-2D93B37AEC0E}"/>
                  </a:ext>
                </a:extLst>
              </p14:cNvPr>
              <p14:cNvContentPartPr/>
              <p14:nvPr/>
            </p14:nvContentPartPr>
            <p14:xfrm>
              <a:off x="4293360" y="2533680"/>
              <a:ext cx="1473840" cy="1725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D25F6C6-4E30-4912-9D23-2D93B37AEC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84000" y="2524320"/>
                <a:ext cx="1492560" cy="174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Parameters: reference vs.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fundamental parameter-passing schemes in programming languages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Call-by-value</a:t>
            </a:r>
          </a:p>
          <a:p>
            <a:pPr lvl="1"/>
            <a:r>
              <a:rPr lang="en-US" dirty="0"/>
              <a:t>Parameter is a local variable initialized with a copy of the calling argument when the function is called; manipulating the parameter only changes the copy, </a:t>
            </a:r>
            <a:r>
              <a:rPr lang="en-US" i="1" dirty="0"/>
              <a:t>not</a:t>
            </a:r>
            <a:r>
              <a:rPr lang="en-US" dirty="0"/>
              <a:t> the calling argument</a:t>
            </a:r>
          </a:p>
          <a:p>
            <a:pPr lvl="1"/>
            <a:r>
              <a:rPr lang="en-US" b="1" dirty="0"/>
              <a:t>C</a:t>
            </a:r>
            <a:r>
              <a:rPr lang="en-US" dirty="0"/>
              <a:t>, </a:t>
            </a:r>
            <a:r>
              <a:rPr lang="en-US" b="1" dirty="0"/>
              <a:t>Java</a:t>
            </a:r>
            <a:r>
              <a:rPr lang="en-US" dirty="0"/>
              <a:t>, C++ (most things)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Call-by-reference</a:t>
            </a:r>
          </a:p>
          <a:p>
            <a:pPr lvl="1"/>
            <a:r>
              <a:rPr lang="en-US" dirty="0"/>
              <a:t>Parameter is an alias for the supplied argument; manipulating the parameter manipulates the calling argument</a:t>
            </a:r>
          </a:p>
          <a:p>
            <a:pPr lvl="1"/>
            <a:r>
              <a:rPr lang="en-US" dirty="0"/>
              <a:t>C++ references (we’ll see more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32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7F1BADE-4F96-4855-80A3-B5883888E3DC}"/>
                  </a:ext>
                </a:extLst>
              </p14:cNvPr>
              <p14:cNvContentPartPr/>
              <p14:nvPr/>
            </p14:nvContentPartPr>
            <p14:xfrm>
              <a:off x="2377440" y="2370614"/>
              <a:ext cx="4006800" cy="3397306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7F1BADE-4F96-4855-80A3-B5883888E3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68080" y="2361254"/>
                <a:ext cx="4025520" cy="341602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604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C692-A41F-8E43-A21E-9754D3D5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Arrays: Call-By-Value or Call-By-Reference?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CBD76-4247-BA43-8FC4-45D92CC77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Technical answer:</a:t>
            </a:r>
            <a:r>
              <a:rPr lang="en-US" dirty="0"/>
              <a:t> 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T[]</a:t>
            </a:r>
            <a:r>
              <a:rPr lang="en-US" dirty="0"/>
              <a:t> array parameter is “decayed” to a pointer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, and the </a:t>
            </a:r>
            <a:r>
              <a:rPr lang="en-US" i="1" dirty="0"/>
              <a:t>pointer</a:t>
            </a:r>
            <a:r>
              <a:rPr lang="en-US" dirty="0"/>
              <a:t> is passed by value</a:t>
            </a:r>
          </a:p>
          <a:p>
            <a:pPr lvl="1"/>
            <a:r>
              <a:rPr lang="en-US" dirty="0"/>
              <a:t>So it acts like a call-by-reference array (if </a:t>
            </a:r>
            <a:r>
              <a:rPr lang="en-US" dirty="0" err="1"/>
              <a:t>callee</a:t>
            </a:r>
            <a:r>
              <a:rPr lang="en-US" dirty="0"/>
              <a:t> changes the array parameter </a:t>
            </a:r>
            <a:r>
              <a:rPr lang="en-US" i="1" dirty="0">
                <a:solidFill>
                  <a:srgbClr val="FF0000"/>
                </a:solidFill>
              </a:rPr>
              <a:t>elements</a:t>
            </a:r>
            <a:r>
              <a:rPr lang="en-US" dirty="0"/>
              <a:t> it changes the caller’s array)</a:t>
            </a:r>
          </a:p>
          <a:p>
            <a:pPr lvl="1"/>
            <a:r>
              <a:rPr lang="en-US" dirty="0"/>
              <a:t>But it’s really a call-by-value pointer (the </a:t>
            </a:r>
            <a:r>
              <a:rPr lang="en-US" dirty="0" err="1"/>
              <a:t>callee</a:t>
            </a:r>
            <a:r>
              <a:rPr lang="en-US" dirty="0"/>
              <a:t> can change the pointer </a:t>
            </a:r>
            <a:r>
              <a:rPr lang="en-US" i="1" dirty="0">
                <a:solidFill>
                  <a:srgbClr val="FF0000"/>
                </a:solidFill>
              </a:rPr>
              <a:t>parameter</a:t>
            </a:r>
            <a:r>
              <a:rPr lang="en-US" dirty="0"/>
              <a:t> to point to something else(!))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D1D53-1B9B-7943-96F3-7585B93EEF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33</a:t>
            </a:fld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F10ED59-7D08-684A-9698-743885CCF7C0}"/>
              </a:ext>
            </a:extLst>
          </p:cNvPr>
          <p:cNvSpPr/>
          <p:nvPr/>
        </p:nvSpPr>
        <p:spPr bwMode="auto">
          <a:xfrm>
            <a:off x="731520" y="4206240"/>
            <a:ext cx="7680960" cy="210312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copy[size];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in C99, still stylistically bad</a:t>
            </a:r>
          </a:p>
          <a:p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copy[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copy;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doesn’t change caller’s array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2658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Local variables, including arrays, are allocated on the Stack</a:t>
            </a:r>
          </a:p>
          <a:p>
            <a:pPr lvl="1"/>
            <a:r>
              <a:rPr lang="en-US" dirty="0"/>
              <a:t>They “disappear” when a function returns!</a:t>
            </a:r>
          </a:p>
          <a:p>
            <a:pPr lvl="1"/>
            <a:r>
              <a:rPr lang="en-US" dirty="0"/>
              <a:t>Can’t safely return local arrays from functions</a:t>
            </a:r>
          </a:p>
          <a:p>
            <a:pPr lvl="2"/>
            <a:r>
              <a:rPr lang="en-US" dirty="0"/>
              <a:t>Can’t return an array as a return value – why not?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3840480"/>
            <a:ext cx="6400800" cy="237744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[size];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in C99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compiler error, but wrong!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621792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buggy_copyarray.c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9245199-AB1A-46B8-8B23-95B983385079}"/>
                  </a:ext>
                </a:extLst>
              </p14:cNvPr>
              <p14:cNvContentPartPr/>
              <p14:nvPr/>
            </p14:nvContentPartPr>
            <p14:xfrm>
              <a:off x="2612160" y="3069000"/>
              <a:ext cx="6399720" cy="27824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9245199-AB1A-46B8-8B23-95B9833850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02800" y="3059640"/>
                <a:ext cx="6418440" cy="280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9457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Output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Create the “returned” array in the caller</a:t>
            </a:r>
          </a:p>
          <a:p>
            <a:pPr lvl="1"/>
            <a:r>
              <a:rPr lang="en-US" dirty="0"/>
              <a:t>Pass it as an </a:t>
            </a:r>
            <a:r>
              <a:rPr lang="en-US" dirty="0">
                <a:solidFill>
                  <a:srgbClr val="FF0000"/>
                </a:solidFill>
              </a:rPr>
              <a:t>output parameter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A pointer parameter that allows the called function to store values that the caller can use</a:t>
            </a:r>
          </a:p>
          <a:p>
            <a:pPr lvl="1"/>
            <a:r>
              <a:rPr lang="en-US" dirty="0"/>
              <a:t>Works because arrays are “passed” as pointers</a:t>
            </a:r>
          </a:p>
          <a:p>
            <a:pPr lvl="2"/>
            <a:r>
              <a:rPr lang="en-US" dirty="0"/>
              <a:t>“Feels” like call-by-reference, </a:t>
            </a:r>
            <a:r>
              <a:rPr lang="en-US" i="1" dirty="0"/>
              <a:t>but technically it’s not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4206240"/>
            <a:ext cx="7680960" cy="182880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03914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copyarray.c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334C9A9-1B16-4CF2-B6B1-96FA76514E44}"/>
                  </a:ext>
                </a:extLst>
              </p14:cNvPr>
              <p14:cNvContentPartPr/>
              <p14:nvPr/>
            </p14:nvContentPartPr>
            <p14:xfrm>
              <a:off x="183960" y="3291944"/>
              <a:ext cx="7126200" cy="25513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334C9A9-1B16-4CF2-B6B1-96FA76514E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4600" y="3282584"/>
                <a:ext cx="7144920" cy="257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3515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4336"/>
          </a:xfrm>
        </p:spPr>
        <p:txBody>
          <a:bodyPr/>
          <a:lstStyle/>
          <a:p>
            <a:r>
              <a:rPr lang="en-US" dirty="0"/>
              <a:t>Output parameters are common in library functions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base);</a:t>
            </a:r>
          </a:p>
          <a:p>
            <a:pPr lvl="1"/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format, ...);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num,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str1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"333 rocks"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converts "333 rocks" into long --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conversion end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(str1,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reads string into arguments based on format string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 blind mice"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%s"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str2);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20" y="603504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outparam.c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D67626A-BC19-4E81-84A7-FC980EA2603B}"/>
                  </a:ext>
                </a:extLst>
              </p14:cNvPr>
              <p14:cNvContentPartPr/>
              <p14:nvPr/>
            </p14:nvContentPartPr>
            <p14:xfrm>
              <a:off x="892080" y="1892520"/>
              <a:ext cx="7474680" cy="4749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D67626A-BC19-4E81-84A7-FC980EA260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2720" y="1883160"/>
                <a:ext cx="7493400" cy="476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5847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lectures contain “Extra Exercise” slides</a:t>
            </a:r>
          </a:p>
          <a:p>
            <a:pPr lvl="1"/>
            <a:r>
              <a:rPr lang="en-US" dirty="0"/>
              <a:t>Extra practice for you to do on your own without the pressure of being graded</a:t>
            </a:r>
          </a:p>
          <a:p>
            <a:pPr lvl="1"/>
            <a:r>
              <a:rPr lang="en-US" dirty="0"/>
              <a:t>You may use libraries and helper functions as needed</a:t>
            </a:r>
          </a:p>
          <a:p>
            <a:pPr lvl="2"/>
            <a:r>
              <a:rPr lang="en-US" dirty="0"/>
              <a:t>Early ones may require reviewing 351 material or looking at documentation for things we haven’t reviewed in 333 yet</a:t>
            </a:r>
          </a:p>
          <a:p>
            <a:pPr lvl="1"/>
            <a:r>
              <a:rPr lang="en-US" dirty="0"/>
              <a:t>Always good to provide test cases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3"/>
            <a:endParaRPr lang="en-US" dirty="0"/>
          </a:p>
          <a:p>
            <a:r>
              <a:rPr lang="en-US" dirty="0"/>
              <a:t>Solutions for these exercises will be posted on the course website</a:t>
            </a:r>
          </a:p>
          <a:p>
            <a:pPr lvl="1"/>
            <a:r>
              <a:rPr lang="en-US" dirty="0"/>
              <a:t>You will get the most benefit from implementing your own solution before looking at the provided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473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an array of 32-bit unsigned integers and a length</a:t>
            </a:r>
          </a:p>
          <a:p>
            <a:pPr lvl="1"/>
            <a:r>
              <a:rPr lang="en-US" dirty="0"/>
              <a:t>Reverses the elements of the array in place</a:t>
            </a:r>
          </a:p>
          <a:p>
            <a:pPr lvl="1"/>
            <a:r>
              <a:rPr lang="en-US" dirty="0"/>
              <a:t>Returns nothing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927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 string as a parameter</a:t>
            </a:r>
          </a:p>
          <a:p>
            <a:pPr lvl="1"/>
            <a:r>
              <a:rPr lang="en-US" dirty="0"/>
              <a:t>Returns:</a:t>
            </a:r>
          </a:p>
          <a:p>
            <a:pPr lvl="2"/>
            <a:r>
              <a:rPr lang="en-US" dirty="0"/>
              <a:t>The first white-space separated word in the string as a newly-allocated string</a:t>
            </a:r>
          </a:p>
          <a:p>
            <a:pPr lvl="2"/>
            <a:r>
              <a:rPr lang="en-US" dirty="0"/>
              <a:t>AND the size of that 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3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920240"/>
          </a:xfrm>
        </p:spPr>
        <p:txBody>
          <a:bodyPr/>
          <a:lstStyle/>
          <a:p>
            <a:r>
              <a:rPr lang="en-US" dirty="0"/>
              <a:t>The OS lets you run multiple applications at once</a:t>
            </a:r>
          </a:p>
          <a:p>
            <a:pPr lvl="1"/>
            <a:r>
              <a:rPr lang="en-US" dirty="0"/>
              <a:t>An application runs within an OS “process”</a:t>
            </a:r>
          </a:p>
          <a:p>
            <a:pPr lvl="1"/>
            <a:r>
              <a:rPr lang="en-US" dirty="0"/>
              <a:t>The OS time slices each CPU between runnable processes</a:t>
            </a:r>
          </a:p>
          <a:p>
            <a:pPr lvl="2"/>
            <a:r>
              <a:rPr lang="en-US" dirty="0"/>
              <a:t>This happens </a:t>
            </a:r>
            <a:r>
              <a:rPr lang="en-US" i="1" dirty="0"/>
              <a:t>very quickly</a:t>
            </a:r>
            <a:r>
              <a:rPr lang="en-US" dirty="0"/>
              <a:t>:  ~100 times per second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645920" y="4114800"/>
            <a:ext cx="5852160" cy="1463040"/>
            <a:chOff x="1645920" y="4206240"/>
            <a:chExt cx="5852160" cy="1463040"/>
          </a:xfrm>
        </p:grpSpPr>
        <p:sp>
          <p:nvSpPr>
            <p:cNvPr id="4" name="Rectangle 3"/>
            <p:cNvSpPr/>
            <p:nvPr/>
          </p:nvSpPr>
          <p:spPr bwMode="auto">
            <a:xfrm>
              <a:off x="1737360" y="4206240"/>
              <a:ext cx="137160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1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200400" y="4206240"/>
              <a:ext cx="137160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2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35040" y="4206240"/>
              <a:ext cx="137160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N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63440" y="4206240"/>
              <a:ext cx="1280160" cy="64008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…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1645920" y="4932218"/>
              <a:ext cx="585216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737360" y="5029200"/>
              <a:ext cx="566928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operating system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0B9069C-CF83-4439-A3CD-6C41D199E2D7}"/>
                  </a:ext>
                </a:extLst>
              </p14:cNvPr>
              <p14:cNvContentPartPr/>
              <p14:nvPr/>
            </p14:nvContentPartPr>
            <p14:xfrm>
              <a:off x="7283071" y="2756141"/>
              <a:ext cx="1021320" cy="5184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0B9069C-CF83-4439-A3CD-6C41D199E2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73711" y="2746781"/>
                <a:ext cx="1040040" cy="53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818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and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486400" cy="4972050"/>
          </a:xfrm>
        </p:spPr>
        <p:txBody>
          <a:bodyPr/>
          <a:lstStyle/>
          <a:p>
            <a:r>
              <a:rPr lang="en-US" dirty="0"/>
              <a:t>The OS gives each process the illusion of its own private memory</a:t>
            </a:r>
          </a:p>
          <a:p>
            <a:pPr lvl="1"/>
            <a:r>
              <a:rPr lang="en-US" dirty="0"/>
              <a:t>Called the process’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</a:p>
          <a:p>
            <a:pPr lvl="1"/>
            <a:r>
              <a:rPr lang="en-US" dirty="0"/>
              <a:t>Contains the process’ virtual memory, visible only to it (via translation)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 on a 64-bit machine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750797" y="1280160"/>
            <a:ext cx="3210323" cy="5212080"/>
            <a:chOff x="5750797" y="1252657"/>
            <a:chExt cx="3210323" cy="5212080"/>
          </a:xfrm>
        </p:grpSpPr>
        <p:sp>
          <p:nvSpPr>
            <p:cNvPr id="4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949440" y="1252657"/>
              <a:ext cx="201168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r>
                <a:rPr lang="en-US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Virtual Memory</a:t>
              </a:r>
            </a:p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Contains code,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data, libraries,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stack, etc.</a:t>
              </a: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50797" y="1252657"/>
              <a:ext cx="1263777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60720" y="6187738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cxnSp>
          <p:nvCxnSpPr>
            <p:cNvPr id="8" name="Straight Arrow Connector 7"/>
            <p:cNvCxnSpPr>
              <a:stCxn id="5" idx="2"/>
              <a:endCxn id="6" idx="0"/>
            </p:cNvCxnSpPr>
            <p:nvPr/>
          </p:nvCxnSpPr>
          <p:spPr bwMode="auto">
            <a:xfrm flipH="1">
              <a:off x="6355080" y="1529656"/>
              <a:ext cx="27606" cy="465808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 rot="16200000">
              <a:off x="5202936" y="3674031"/>
              <a:ext cx="2286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process’ address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9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120640" cy="4972050"/>
          </a:xfrm>
        </p:spPr>
        <p:txBody>
          <a:bodyPr/>
          <a:lstStyle/>
          <a:p>
            <a:r>
              <a:rPr lang="en-US" dirty="0"/>
              <a:t>When the OS loads a program it:</a:t>
            </a:r>
          </a:p>
          <a:p>
            <a:pPr marL="820674" lvl="1" indent="-457200">
              <a:spcBef>
                <a:spcPts val="1200"/>
              </a:spcBef>
              <a:buFont typeface="+mj-lt"/>
              <a:buAutoNum type="arabicParenR"/>
            </a:pPr>
            <a:r>
              <a:rPr lang="en-US" dirty="0"/>
              <a:t>Creates an address space</a:t>
            </a:r>
          </a:p>
          <a:p>
            <a:pPr marL="820674" lvl="1" indent="-457200">
              <a:spcBef>
                <a:spcPts val="1200"/>
              </a:spcBef>
              <a:buFont typeface="+mj-lt"/>
              <a:buAutoNum type="arabicParenR"/>
            </a:pPr>
            <a:r>
              <a:rPr lang="en-US" dirty="0"/>
              <a:t>Inspects the executable file to see what’s in it</a:t>
            </a:r>
          </a:p>
          <a:p>
            <a:pPr marL="820674" lvl="1" indent="-457200">
              <a:spcBef>
                <a:spcPts val="1200"/>
              </a:spcBef>
              <a:buFont typeface="+mj-lt"/>
              <a:buAutoNum type="arabicParenR"/>
            </a:pPr>
            <a:r>
              <a:rPr lang="en-US" dirty="0"/>
              <a:t>(Lazily) copies regions of the file into the right place in the address space</a:t>
            </a:r>
          </a:p>
          <a:p>
            <a:pPr marL="820674" lvl="1" indent="-457200">
              <a:spcBef>
                <a:spcPts val="1200"/>
              </a:spcBef>
              <a:buFont typeface="+mj-lt"/>
              <a:buAutoNum type="arabicParenR"/>
            </a:pPr>
            <a:r>
              <a:rPr lang="en-US" dirty="0"/>
              <a:t>Does any final linking, relocation, or other needed preparation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6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327902" y="1280160"/>
            <a:ext cx="3633218" cy="5218362"/>
            <a:chOff x="5327902" y="1280160"/>
            <a:chExt cx="3633218" cy="5218362"/>
          </a:xfrm>
        </p:grpSpPr>
        <p:sp>
          <p:nvSpPr>
            <p:cNvPr id="5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27902" y="1280160"/>
              <a:ext cx="1255778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65EA8F0-378A-45F2-B523-033431B4C977}"/>
                  </a:ext>
                </a:extLst>
              </p14:cNvPr>
              <p14:cNvContentPartPr/>
              <p14:nvPr/>
            </p14:nvContentPartPr>
            <p14:xfrm>
              <a:off x="3819600" y="2212560"/>
              <a:ext cx="5256360" cy="3854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65EA8F0-378A-45F2-B523-033431B4C9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0240" y="2203200"/>
                <a:ext cx="5275080" cy="387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449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669280" cy="497205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i="1" dirty="0"/>
              <a:t>Local </a:t>
            </a:r>
            <a:r>
              <a:rPr lang="en-US" dirty="0"/>
              <a:t>variables on the </a:t>
            </a:r>
            <a:r>
              <a:rPr lang="en-US" u="sng" dirty="0"/>
              <a:t>Stack</a:t>
            </a:r>
          </a:p>
          <a:p>
            <a:pPr lvl="1"/>
            <a:r>
              <a:rPr lang="en-US" dirty="0"/>
              <a:t>Allocated and freed via calling conventions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/>
              <a:t>)</a:t>
            </a:r>
          </a:p>
          <a:p>
            <a:pPr>
              <a:spcBef>
                <a:spcPts val="1200"/>
              </a:spcBef>
            </a:pPr>
            <a:r>
              <a:rPr lang="en-US" i="1" dirty="0"/>
              <a:t>Global</a:t>
            </a:r>
            <a:r>
              <a:rPr lang="en-US" dirty="0"/>
              <a:t> and </a:t>
            </a:r>
            <a:r>
              <a:rPr lang="en-US" i="1" dirty="0"/>
              <a:t>static </a:t>
            </a:r>
            <a:r>
              <a:rPr lang="en-US" dirty="0"/>
              <a:t>variables in </a:t>
            </a:r>
            <a:r>
              <a:rPr lang="en-US" u="sng" dirty="0"/>
              <a:t>Data</a:t>
            </a:r>
          </a:p>
          <a:p>
            <a:pPr lvl="1"/>
            <a:r>
              <a:rPr lang="en-US" dirty="0"/>
              <a:t>Allocated/freed when the process starts/exits</a:t>
            </a:r>
          </a:p>
          <a:p>
            <a:pPr>
              <a:spcBef>
                <a:spcPts val="1200"/>
              </a:spcBef>
            </a:pPr>
            <a:r>
              <a:rPr lang="en-US" i="1" dirty="0"/>
              <a:t>Dynamically-allocated </a:t>
            </a:r>
            <a:r>
              <a:rPr lang="en-US" dirty="0"/>
              <a:t>data on the </a:t>
            </a:r>
            <a:r>
              <a:rPr lang="en-US" u="sng" dirty="0"/>
              <a:t>Heap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request;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to free, otherwise </a:t>
            </a:r>
            <a:r>
              <a:rPr lang="en-US" dirty="0">
                <a:solidFill>
                  <a:srgbClr val="FF0000"/>
                </a:solidFill>
              </a:rPr>
              <a:t>memory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7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317981" y="1280160"/>
            <a:ext cx="3643139" cy="5218362"/>
            <a:chOff x="5317981" y="1280160"/>
            <a:chExt cx="3643139" cy="5218362"/>
          </a:xfrm>
        </p:grpSpPr>
        <p:sp>
          <p:nvSpPr>
            <p:cNvPr id="33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17981" y="1280160"/>
              <a:ext cx="1265699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FFCA8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ED917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C9DEAE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 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583680" y="5120640"/>
              <a:ext cx="2377440" cy="411480"/>
            </a:xfrm>
            <a:prstGeom prst="rect">
              <a:avLst/>
            </a:prstGeom>
            <a:solidFill>
              <a:srgbClr val="FFFFB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Literals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45" name="Rectangle 44"/>
          <p:cNvSpPr/>
          <p:nvPr/>
        </p:nvSpPr>
        <p:spPr bwMode="auto">
          <a:xfrm>
            <a:off x="6583680" y="5532120"/>
            <a:ext cx="2377440" cy="411480"/>
          </a:xfrm>
          <a:prstGeom prst="rect">
            <a:avLst/>
          </a:prstGeom>
          <a:solidFill>
            <a:srgbClr val="CCE5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Instructions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3CDCC4F-42D8-45E6-83DD-4FD12E422704}"/>
                  </a:ext>
                </a:extLst>
              </p14:cNvPr>
              <p14:cNvContentPartPr/>
              <p14:nvPr/>
            </p14:nvContentPartPr>
            <p14:xfrm>
              <a:off x="5658275" y="2124259"/>
              <a:ext cx="915685" cy="3466181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3CDCC4F-42D8-45E6-83DD-4FD12E4227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48917" y="2114899"/>
                <a:ext cx="934402" cy="34849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568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The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394960" cy="4972050"/>
          </a:xfrm>
        </p:spPr>
        <p:txBody>
          <a:bodyPr/>
          <a:lstStyle/>
          <a:p>
            <a:r>
              <a:rPr lang="en-US" dirty="0"/>
              <a:t>Used to store data associated with function calls</a:t>
            </a:r>
          </a:p>
          <a:p>
            <a:pPr lvl="1"/>
            <a:r>
              <a:rPr lang="en-US" dirty="0"/>
              <a:t>Compiler-inserted code manages stack frames for you</a:t>
            </a:r>
          </a:p>
          <a:p>
            <a:pPr lvl="3"/>
            <a:endParaRPr lang="en-US" dirty="0"/>
          </a:p>
          <a:p>
            <a:r>
              <a:rPr lang="en-US" dirty="0"/>
              <a:t>Stack frame (x86-64) includes:</a:t>
            </a:r>
          </a:p>
          <a:p>
            <a:pPr lvl="1"/>
            <a:r>
              <a:rPr lang="en-US" dirty="0"/>
              <a:t>Address to return to</a:t>
            </a:r>
          </a:p>
          <a:p>
            <a:pPr lvl="1"/>
            <a:r>
              <a:rPr lang="en-US" dirty="0"/>
              <a:t>Saved registers</a:t>
            </a:r>
          </a:p>
          <a:p>
            <a:pPr lvl="2"/>
            <a:r>
              <a:rPr lang="en-US" dirty="0"/>
              <a:t>Based on calling conventions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Argument build</a:t>
            </a:r>
          </a:p>
          <a:p>
            <a:pPr lvl="2"/>
            <a:r>
              <a:rPr lang="en-US" dirty="0"/>
              <a:t>Only if &gt; 6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5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0" y="3383280"/>
            <a:ext cx="1645920" cy="32004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Return Address</a:t>
            </a:r>
          </a:p>
        </p:txBody>
      </p:sp>
      <p:sp>
        <p:nvSpPr>
          <p:cNvPr id="6" name="Rectangle 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7315200" y="4023360"/>
            <a:ext cx="1645920" cy="1828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Saved Registers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+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Local Variables</a:t>
            </a:r>
          </a:p>
        </p:txBody>
      </p:sp>
      <p:sp>
        <p:nvSpPr>
          <p:cNvPr id="7" name="Rectangle 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15200" y="5852160"/>
            <a:ext cx="1645920" cy="64008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Arguments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 7+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Calibri Bold" charset="0"/>
            </a:endParaRPr>
          </a:p>
        </p:txBody>
      </p:sp>
      <p:sp>
        <p:nvSpPr>
          <p:cNvPr id="8" name="Rectangl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315200" y="1280160"/>
            <a:ext cx="1645920" cy="146304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315200" y="3703320"/>
            <a:ext cx="1645920" cy="32004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rgbClr val="7F7F7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Old </a:t>
            </a:r>
            <a:r>
              <a:rPr lang="en-US" sz="1800" b="1" dirty="0">
                <a:solidFill>
                  <a:srgbClr val="7F7F7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%</a:t>
            </a:r>
            <a:r>
              <a:rPr lang="en-US" sz="1800" b="1" dirty="0" err="1">
                <a:solidFill>
                  <a:srgbClr val="7F7F7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Calibri Bold" charset="0"/>
            </a:endParaRPr>
          </a:p>
        </p:txBody>
      </p:sp>
      <p:sp>
        <p:nvSpPr>
          <p:cNvPr id="10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15200" y="2743200"/>
            <a:ext cx="1645920" cy="64008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Arguments 7+</a:t>
            </a:r>
          </a:p>
        </p:txBody>
      </p:sp>
      <p:sp>
        <p:nvSpPr>
          <p:cNvPr id="11" name="Rectangle 1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313309" y="2016249"/>
            <a:ext cx="668516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Caller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Frame</a:t>
            </a:r>
          </a:p>
        </p:txBody>
      </p:sp>
      <p:sp>
        <p:nvSpPr>
          <p:cNvPr id="12" name="AutoShape 1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981825" y="1280160"/>
            <a:ext cx="228600" cy="210312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31152" y="3732213"/>
            <a:ext cx="36576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012774" y="3526348"/>
            <a:ext cx="9144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27174" y="6492240"/>
            <a:ext cx="36576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6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012774" y="6304060"/>
            <a:ext cx="9144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0" name="Rectangle 11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339931" y="4622289"/>
            <a:ext cx="668516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Callee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Frame</a:t>
            </a:r>
          </a:p>
        </p:txBody>
      </p:sp>
      <p:sp>
        <p:nvSpPr>
          <p:cNvPr id="21" name="AutoShape 12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035040" y="3383280"/>
            <a:ext cx="228600" cy="310896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CFF42A1-7A25-4849-A4D0-930405C878FF}"/>
                  </a:ext>
                </a:extLst>
              </p14:cNvPr>
              <p14:cNvContentPartPr/>
              <p14:nvPr/>
            </p14:nvContentPartPr>
            <p14:xfrm>
              <a:off x="5952240" y="3346200"/>
              <a:ext cx="2943720" cy="630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CFF42A1-7A25-4849-A4D0-930405C878F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942880" y="3336840"/>
                <a:ext cx="2962440" cy="8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740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1554480"/>
            <a:ext cx="4663440" cy="49377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param)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114800" y="114300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83680" y="26517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p1, p2, x, a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583680" y="31089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4320" y="2404872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74320" y="26517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74320" y="37947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74320" y="4782312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74320" y="576072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74320" y="6007608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D672AB3-E662-475E-8743-D7D2E06C7A4E}"/>
                  </a:ext>
                </a:extLst>
              </p14:cNvPr>
              <p14:cNvContentPartPr/>
              <p14:nvPr/>
            </p14:nvContentPartPr>
            <p14:xfrm>
              <a:off x="2625840" y="1563120"/>
              <a:ext cx="4552200" cy="40251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D672AB3-E662-475E-8743-D7D2E06C7A4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6480" y="1553760"/>
                <a:ext cx="4570920" cy="404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112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14910</TotalTime>
  <Words>4298</Words>
  <Application>Microsoft Office PowerPoint</Application>
  <PresentationFormat>On-screen Show (4:3)</PresentationFormat>
  <Paragraphs>779</Paragraphs>
  <Slides>39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Arial</vt:lpstr>
      <vt:lpstr>Arial Narrow</vt:lpstr>
      <vt:lpstr>Arial Narrow Bold</vt:lpstr>
      <vt:lpstr>Calibri</vt:lpstr>
      <vt:lpstr>Calibri Bold</vt:lpstr>
      <vt:lpstr>Cambria Math</vt:lpstr>
      <vt:lpstr>CMU Bright</vt:lpstr>
      <vt:lpstr>Courier New</vt:lpstr>
      <vt:lpstr>Courier New Bold</vt:lpstr>
      <vt:lpstr>Roboto Regular</vt:lpstr>
      <vt:lpstr>Times New Roman</vt:lpstr>
      <vt:lpstr>Wingdings</vt:lpstr>
      <vt:lpstr>UWTheme-333-Sp18</vt:lpstr>
      <vt:lpstr>Memory, Pointers, Arrays CSE 333 Winter 2020</vt:lpstr>
      <vt:lpstr>Administrivia</vt:lpstr>
      <vt:lpstr>Lecture Outline</vt:lpstr>
      <vt:lpstr>OS and Processes</vt:lpstr>
      <vt:lpstr>Processes and Virtual Memory</vt:lpstr>
      <vt:lpstr>Loading</vt:lpstr>
      <vt:lpstr>Memory Management</vt:lpstr>
      <vt:lpstr>Review: The Stack</vt:lpstr>
      <vt:lpstr>Stack in Action</vt:lpstr>
      <vt:lpstr>Stack in Action</vt:lpstr>
      <vt:lpstr>Stack in Action</vt:lpstr>
      <vt:lpstr>Stack in Action</vt:lpstr>
      <vt:lpstr>Lecture Outline</vt:lpstr>
      <vt:lpstr>Pointers</vt:lpstr>
      <vt:lpstr>Pointer Example</vt:lpstr>
      <vt:lpstr>Something Curious</vt:lpstr>
      <vt:lpstr>Address Space Layout Randomization </vt:lpstr>
      <vt:lpstr>Box-and-Arrow Diagrams</vt:lpstr>
      <vt:lpstr>Box-and-Arrow Diagrams</vt:lpstr>
      <vt:lpstr>Box-and-Arrow Diagrams</vt:lpstr>
      <vt:lpstr>Box-and-Arrow Diagrams</vt:lpstr>
      <vt:lpstr>Inadvisable Pointer Examples 😱</vt:lpstr>
      <vt:lpstr>Lecture Outline</vt:lpstr>
      <vt:lpstr>Basic Data Structures</vt:lpstr>
      <vt:lpstr>Arrays</vt:lpstr>
      <vt:lpstr>Using Arrays</vt:lpstr>
      <vt:lpstr>Challenge Question</vt:lpstr>
      <vt:lpstr>Multi-dimensional Arrays</vt:lpstr>
      <vt:lpstr>Arrays as Parameters</vt:lpstr>
      <vt:lpstr>Solution 1: Declare Array Size</vt:lpstr>
      <vt:lpstr>Solution 2: Pass Size as Parameter</vt:lpstr>
      <vt:lpstr>Parameters: reference vs. value</vt:lpstr>
      <vt:lpstr>Arrays: Call-By-Value or Call-By-Reference?</vt:lpstr>
      <vt:lpstr>Returning an Array</vt:lpstr>
      <vt:lpstr>Solution: Output Parameter</vt:lpstr>
      <vt:lpstr>Output Parameters</vt:lpstr>
      <vt:lpstr>Extra Exercises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Lec02 - Memory, Arrays, Pointers</dc:title>
  <dc:creator>Justin Hsia</dc:creator>
  <cp:lastModifiedBy>Justin Hsia</cp:lastModifiedBy>
  <cp:revision>190</cp:revision>
  <cp:lastPrinted>2020-01-08T04:09:47Z</cp:lastPrinted>
  <dcterms:created xsi:type="dcterms:W3CDTF">2018-03-13T21:47:15Z</dcterms:created>
  <dcterms:modified xsi:type="dcterms:W3CDTF">2020-01-09T00:02:06Z</dcterms:modified>
</cp:coreProperties>
</file>