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6.xml" ContentType="application/inkml+xml"/>
  <Override PartName="/ppt/notesSlides/notesSlide10.xml" ContentType="application/vnd.openxmlformats-officedocument.presentationml.notesSlide+xml"/>
  <Override PartName="/ppt/ink/ink17.xml" ContentType="application/inkml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3.xml" ContentType="application/vnd.openxmlformats-officedocument.presentationml.notesSlide+xml"/>
  <Override PartName="/ppt/ink/ink20.xml" ContentType="application/inkml+xml"/>
  <Override PartName="/ppt/notesSlides/notesSlide14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5.xml" ContentType="application/vnd.openxmlformats-officedocument.presentationml.notesSlide+xml"/>
  <Override PartName="/ppt/ink/ink25.xml" ContentType="application/inkml+xml"/>
  <Override PartName="/ppt/notesSlides/notesSlide16.xml" ContentType="application/vnd.openxmlformats-officedocument.presentationml.notesSlide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4" r:id="rId3"/>
    <p:sldId id="258" r:id="rId4"/>
    <p:sldId id="262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3" r:id="rId13"/>
    <p:sldId id="272" r:id="rId14"/>
    <p:sldId id="269" r:id="rId15"/>
    <p:sldId id="268" r:id="rId16"/>
    <p:sldId id="294" r:id="rId17"/>
    <p:sldId id="298" r:id="rId18"/>
    <p:sldId id="281" r:id="rId19"/>
    <p:sldId id="282" r:id="rId20"/>
    <p:sldId id="308" r:id="rId21"/>
    <p:sldId id="273" r:id="rId22"/>
    <p:sldId id="274" r:id="rId23"/>
    <p:sldId id="275" r:id="rId24"/>
    <p:sldId id="297" r:id="rId25"/>
    <p:sldId id="299" r:id="rId26"/>
    <p:sldId id="300" r:id="rId27"/>
    <p:sldId id="301" r:id="rId28"/>
    <p:sldId id="302" r:id="rId29"/>
    <p:sldId id="303" r:id="rId30"/>
    <p:sldId id="304" r:id="rId31"/>
    <p:sldId id="307" r:id="rId32"/>
    <p:sldId id="317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  <a:srgbClr val="669900"/>
    <a:srgbClr val="00CC99"/>
    <a:srgbClr val="FFFF99"/>
    <a:srgbClr val="0066FF"/>
    <a:srgbClr val="33997E"/>
    <a:srgbClr val="4B2A85"/>
    <a:srgbClr val="569CD6"/>
    <a:srgbClr val="E2661A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2" autoAdjust="0"/>
    <p:restoredTop sz="83846" autoAdjust="0"/>
  </p:normalViewPr>
  <p:slideViewPr>
    <p:cSldViewPr snapToGrid="0">
      <p:cViewPr varScale="1">
        <p:scale>
          <a:sx n="73" d="100"/>
          <a:sy n="73" d="100"/>
        </p:scale>
        <p:origin x="9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565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147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0:37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23609 11607 144 0,'-3'0'55'0,"3"11"-30"0,-3-3-7 0,3-8 20 16,-3 2 1-16,0-2 1 16,0 0-2-16,-3 0-1 15,6 0-20-15,-3 0 1 0,-3 0 2 16,6-2-11-16,0-3-2 15,0-1-3-15,9-4 0 16,0-1-7-16,3 3 0 16,6 0 1-16,0 3 3 15,3 5-2-15,2 0-2 0,4 8-1 16,-6 5 3-16,-6 3 0 16,-6 2 3-16,0 6 3 15,-9 0 2-15,-9 3 1 16,0-4 2-16,-6-1-3 15,-3 1-2-15,0-4-2 16,6-6 0-16,3-2 0 16,3-3 1-16,3 0-5 15,6-3-1-15,3 0-4 16,9 6 1-16,9-3 1 16,3 2 2-16,0 6 1 15,2 3 3-15,-5 4-3 0,0-1 0 16,-6 1 5-1,-9 1 5-15,-3-3 12 0,-9 1 7 16,-3-1-3-16,-6-3-1 16,-9 1-11-16,0-6-3 15,-8-2-6-15,5-3-3 16,-6-3-14-16,3-3-4 16,-3-2-15-16,10-2-8 15,5-1-20-15,0-2-10 16,3-3-68-1</inkml:trace>
  <inkml:trace contextRef="#ctx0" brushRef="#br0" timeOffset="1">23969 11626 244 0,'-6'13'93'0,"6"-10"-50"0,0 7-28 16,0-2 26-16,0 5-11 0,0 3 0 16,0 3-13-16,0-1-5 15,0-2-7-15,-3 0-4 0,3-3 0 16,0 3 1-16,0-3 1 16,0-2-1-16,0-3-2 15,3-11-4 1,6 1 2-16,3-1 1 15,3 0-2-15,0 1 2 16,12 2-1-16,-4 0 0 16,-2 2 2-16,9 9 2 0,-9 5-3 15,6 8 0-15,-7-3 3 16,-5 5 3-16,-6 1 11 16,-9-1 5-16,0 1 0 15,-9-1 2-15,-6-2-11 16,-2-3-2-16,-4-2-6 15,-3-4-1-15,0-4-17 16,0-3-5-16,-2-5-20 16,-1-3-5-16,0-6-28 15,3-2-9-15,6-10-43 16</inkml:trace>
  <inkml:trace contextRef="#ctx0" brushRef="#br0" timeOffset="2">23868 11628 344 0,'6'-5'129'0,"-3"3"-70"0,9-1-49 0,-3 0 30 15,3 1-24-15,2-1-8 16,4-2-6-16,9-3-2 15,3 0 0-15,0 0-22 0,-4 3-8 16,10-3-49-16,-3 2-19 16,0-2-33-1</inkml:trace>
  <inkml:trace contextRef="#ctx0" brushRef="#br0" timeOffset="3">24335 11681 124 0,'0'0'49'0,"0"3"-26"0,3 0-9 0,-3-3 15 16,0 0-1-16,0 2 3 15,6 1-4-15,-6-3 1 16,0 0-16-16,0 0 11 0,0 3 4 16,0-3-3-16,0 0-2 15,0 0-4-15,0 0 1 16,0 0-4-16,3-3-1 15,6 0-11-15,-6-2-1 16,6 0-4-16,-3-3 0 16,6-5 2-16,-3-6 2 15,0 3-1-15,-3 0-1 0,3 6 1 16,-3-1-1-16,-3 3 0 16,0 0 0-16,-3 3 0 15,5 2 2-15,-5 1-1 16,0 2-1-16,0 0-2 15,3 8 1-15,-3 5 3 16,6 0 1-16,-3 3-1 16,3 5-2-16,0 3 1 15,0 5 1-15,-3 8 1 16,6 3 3-16,-6-1-1 16,6 1 0-16,-9-3-3 15,6 0-2-15,-3-5 5 0,0-3 4 16,0-5-7-1,0-6-1-15,0-2-1 0,-3-3 2 16,0-2-1-16,0-3 2 16,0-3-4-16,0 1-2 15,0-1-12-15,-3-2-5 16,3-1-22-16,0 1-11 16,0-1-45-1,-3 4-59-15,3-1 43 16</inkml:trace>
  <inkml:trace contextRef="#ctx0" brushRef="#br0" timeOffset="4">24344 12166 196 0,'-6'0'74'0,"3"0"-40"0,-3 0-20 16,6 0 22-16,0 0-7 16,0 0-2-16,6 0-11 15,-3-3-3-15,-3 0-7 16,12 1 5-16,-3-1 2 0,9-2 7 16,0-1 2-16,3 4-3 15,2-1 1-15,4-2-7 16,3 2 0-16,0 1-6 15,2-1 1-15,-8 3-3 16,6 0 0-16,-9 0-3 0,0 3 1 16,-6-3-2-16,0 2 2 15,-7-2-2-15,1 0 2 16,-6 0-2-16,6 0 2 16,-9 0-9-16,0 0-1 15,0 0-31-15,0-2-13 16,0-1-104-1</inkml:trace>
  <inkml:trace contextRef="#ctx0" brushRef="#br0" timeOffset="5">23386 9758 100 0,'-3'-5'38'16,"3"5"-20"-16,0-8-17 0,0 8 8 0,0-6 3 16,0 1 3-16,0 0 7 15,0 2 4-15,0-2 5 16,0 2 6 0,-6-5-3-16,6 3 0 0,-3 0-4 15,0-1 1-15,0 1-6 16,0 0-1-16,0-1-7 15,-3 1 0-15,6 3-8 16,6-12 2 0,0 6-3-16,3-5-4 0,0 3 0 15,12-1-4-15,5 3-1 16,-5 5-1-16,0 9-2 16,0 10 3-16,0-1 0 15,-9 4 3-15,-3-1 3 16,-9 1 2-16,0 0 3 15,0 4-3-15,-9-2 1 16,0-2-5-16,-3-3-2 16,9-3 0-16,0-8 1 15,6 6-6-15,0-3-1 16,9-3 2-16,-3 1 1 16,11 1-3-16,4 4 1 15,0 2 0-15,0 6 2 16,0 2 3-16,-3 0 4 15,-7 0 11-15,-5 3 5 0,-3 3 4 16,-12-1 2-16,-3-2-1 16,-2-3-1-16,-10-2-8 15,-3-6-2-15,-6-5-12 16,-6-3-1-16,7-2-22 16,-4-3-9-16,9 0-21 15,6-3-6-15,6 0-34 16,6 1-15-16,3-1-32 15</inkml:trace>
  <inkml:trace contextRef="#ctx0" brushRef="#br0" timeOffset="6">23832 9700 228 0,'-3'-8'88'0,"-3"10"-48"0,3 1-25 16,3-3 24-16,-3 0-4 15,-3-3 2-15,6 1-12 16,0-1-5-16,0 0-11 16,0 1-6-16,0-4-2 0,9-4-4 0,0-6 0 15,3 3-1-15,0 2 0 16,9 3 0-16,-3 8 3 16,0 3-5-16,-4 7 2 15,1 4 4-15,-6 4 4 16,-3 3 5-16,-6 1 5 15,-3-4-4-15,-6 3 2 16,0 0-7-16,3-2-1 16,1-6-2-16,5-2-2 15,5-1-4-15,7 1 0 16,0 0-3-16,6-4 2 16,3 4 3-16,0 0 3 15,0 2 0-15,-3 3-1 0,-4 2 7 16,-5 1 5-16,-3-1 14 15,-9 6 5-15,-3 0-2 16,-9 0-1-16,4-6-13 16,-10-5-6-16,-3-2-11 15,0-6-1-15,3-7-15 16,0-1-3-16,7 0-22 16,-1 1-8-16,12-6-33 15,0-3-13-15,3 1-35 16</inkml:trace>
  <inkml:trace contextRef="#ctx0" brushRef="#br0" timeOffset="7">24163 9681 208 0,'-12'0'79'0,"12"3"-42"0,-3-1-17 16,3-2 24-16,0 0-5 15,-3 3 2-15,0-3-14 16,-3-3-5-16,6 1-12 15,0-1 0-15,0-7 1 16,0-6-4-16,6 0-6 16,0 0-1-16,3 3-2 15,6-1 0-15,-1 1 2 16,7 5 0-16,0 3-3 16,0 5 2-16,-3 5-4 15,0 11 1-15,-3 5 6 16,-1 0 4-16,-11 3 1 0,-3 0 3 15,-3 0 1-15,-6 2 1 16,-2-4-6-16,-4-7-4 16,9-1-1-16,0-4 1 15,-3-2-3-15,9 0-2 16,9-3-9-16,0 1-5 16,3-1 4-16,23 6 3 15,-5-1 6-15,-3 3 4 16,3 3 1-16,-1 5 2 0,-8 1 22 15,0-1 13-15,-12 0 5 16,-9 3 4-16,-9 2-9 16,-6-2-3-16,-12-5-17 15,-8-6-9-15,-10-5-32 16,3 0-14 0,1-3-35-16,2-10-15 0,9-1-94 15</inkml:trace>
  <inkml:trace contextRef="#ctx0" brushRef="#br0" timeOffset="8">21132 10652 140 0,'-3'-5'52'0,"3"5"-28"0,0-3-35 0,0 3 8 16,0 0-1-16,3-2 4 15,3-4-1-15,0-2 0 16,0 0 5-16,3 0 5 16,-3 1 17-16,3 1 8 0,-6 1 5 15,0 0 1-15,-3-1-22 16,0 4 5-16,-3 2 1 0,-3 2-4 16,0 4-1-16,-6 2-11 15,-3 7-5-15,1 12-5 16,-1 7 1-1,0 14-1-15,6 10 0 0,3 6 6 16,6-1 2-16,6 3-5 16,6-2 0-16,6-6-3 15,11-5 0-15,4-5-5 16,0-3 0-16,0-8-28 16,-4-11-12-16,1-5-26 15,-6-16-51 1,0-7 26-16</inkml:trace>
  <inkml:trace contextRef="#ctx0" brushRef="#br0" timeOffset="9">21400 10747 220 0,'-3'-2'85'0,"3"4"-46"0,0-2-32 16,0 0 18-16,0 6-13 15,0-1-2-15,0 3-2 16,0 5 0-16,-3 3-4 16,0 3-1-16,0-1 3 0,0 1-1 15,1 4 0-15,-1 4-1 16,0-6 0-16,0 0 0 16,0-5 0-16,6-3 2 15,3-2-1 1,-1-6 0-16,4 0-1 15,3-5 0-15,6 0-2 0,0 0 1 16,0 0-4 0,0 0 0-16,3 0-8 0,-4-2-4 15,-2 2-22-15,0 0-10 16,-3 0-31 0,0 0-52-16,-3 2 29 15</inkml:trace>
  <inkml:trace contextRef="#ctx0" brushRef="#br0" timeOffset="10">21534 10753 212 0,'-3'-6'82'0,"3"6"-44"0,3 0-31 16,-3 0 20-16,3 6-16 15,0 2-6-15,0 7 5 16,0 12 3-16,3 15-6 16,0 6 0-16,-6 2 0 0,3 0 3 15,-3-2 4-15,0-3-6 16,0-8 0-16,3-5-2 15,-3-6-1-15,0-7-6 16,0-6 1-16,0-2-27 0,0-3-9 16,0-8-79-1,3 0 5 1</inkml:trace>
  <inkml:trace contextRef="#ctx0" brushRef="#br0" timeOffset="11">21698 10829 240 0,'-3'-2'90'15,"3"2"-48"-15,0 2-45 0,0-2 16 0,0 6-1 16,0 2 3-16,3 2 3 15,-3 3 1-15,0 6-10 16,0 7-3-16,0 1 0 0,0-6-3 16,0-2 0-16,0-6-1 15,3-3 1-15,0 1-2 16,0-6 2-16,3-2-4 16,3-3 0-16,3 0-1 15,6-3-2-15,2 1 0 16,4 2 0-16,0 5 3 15,3-2 2-15,-3 2 0 16,-1 3 2-16,-5 2 4 16,-3 6 4-16,-6 0 0 0,0 3 3 15,-9-1-3-15,-15 1-1 16,3-1-9-16,-3-2 0 16,-5-3-21-16,-4-2-9 15,0-1-27-15,0 1-10 16,-3-3-51-1</inkml:trace>
  <inkml:trace contextRef="#ctx0" brushRef="#br0" timeOffset="12">21689 10776 304 0,'9'-7'112'16,"-9"7"-60"-16,3-3-67 0,0 3 16 0,3-3-7 15,3 3 3-15,3-2-3 16,3 2 2-16,5 0 2 16,1 0-1-16,6 0 1 0,-6 0-44 15,6 0-22-15,-6-6-36 16</inkml:trace>
  <inkml:trace contextRef="#ctx0" brushRef="#br0" timeOffset="13">22145 10761 176 0,'11'0'66'0,"-25"0"-36"0,8 0-22 0,6 2 18 15,-3 1-9-15,0 2-2 16,-6 3-4-16,3 3 0 16,0-1-6-16,0 1 1 0,0-1 4 15,3 1-2-15,0-3 1 16,0 0-5-16,0-3-3 16,0-2 2-16,3-3 2 0,0 0-2 15,0-3 0 1,0-2-1-16,9-3-2 0,0 0 1 15,-3-3-1 1,0 1 0-16,6 2 0 16,-3 0-3-16,0 0 2 0,-4 0-6 15,1 3 0-15,0 0 14 16,0 2-4 0,-3 3 2-16,-3 0 1 15,3 5 3-15,0 6-2 16,0 5 1-16,0 5 4 15,-3 8 4-15,0 5-2 16,0 1 0-16,0-1-6 16,0-5-3-16,0-2-2 0,0-4-3 15,3-4-2-15,0-3 1 16,-3-3-4-16,0-2 1 16,3-1-16-16,-3-2-4 15,3-2-50 1,0 4-23-1</inkml:trace>
  <inkml:trace contextRef="#ctx0" brushRef="#br0" timeOffset="14">22070 11210 264 0,'-3'0'99'16,"0"0"-54"-16,6 0-44 0,-3 0 21 0,6 0-14 16,6 0-2-16,3 0 5 15,3 0 2-15,3 0-6 16,2 0-4-16,1 0-2 0,0 0 1 16,0 0 1-16,-6 3-1 15,0 0-2-15,-4-1-8 16,-2 1-5-16,3-3-59 15,-6 0-54 1</inkml:trace>
  <inkml:trace contextRef="#ctx0" brushRef="#br0" timeOffset="15">22398 10615 160 0,'-6'0'60'0,"9"0"-32"0,-3 0-15 15,0 0 17-15,0 0-4 16,0 0-1-16,0 0-5 15,3 5 0-15,2 1-11 16,4-1-1-16,0 8 2 0,6 8 0 16,3 6 4-16,0 10 6 15,6 5 4-15,3 14 1 0,-7-1 2 16,-5 1-6-16,-6 2-3 16,-9-5-6-16,-6-3 0 15,-6-5-5-15,0-5-2 16,-2-8-24-1,-1-6-10-15,-3-2-68 0,0 2-26 16</inkml:trace>
  <inkml:trace contextRef="#ctx0" brushRef="#br0" timeOffset="16">22168 11218 100 0,'0'-2'38'0,"0"4"-20"0,0-2-17 15,0 0 11-15,0 0-4 0,0 0 1 16,0 0-3-16,0 0 1 15,0 0-6-15,0 0-1 16,0 0 2-16,0 0 1 16,0 0 1-16,0 0 0 15,0 0 0-15,0 0 0 16,0 0-2-16,0 0 3 0,0 0 4 16,3 0-3-16,-3 0-1 15,0 0-2-15,0 0 0 16,3 0-2-16,0 0 2 15,-3 0-4-15,3 0-2 16,-3 0 4-16,3 0 3 16,-3 0-3-16,0 0-3 0,0 0 7 15,0 0 4-15,0 0 0 16,0 0 0-16,3 0-5 16,-3 0-3-16,0 0 0 15,0 0 1-15,0 0-3 16,3 0 0-16,-3 0 1 15,0 0 2-15,0 0 1 16,0 0 1-16,0 0 2 16,0 0 3-16,0-2 0 15,0 2 2-15,0-3-4 16,0 0 1-16,0 1-1 16,0-1 1-16,0-5 2 15,0 3-3 1,0-8 1-1,0-1-3-15,0 1-3 0,0 5-1 16,0 0 0-16,0 0 1 16,0 3-1-16,0 0-1 15,0 0-2-15,0-1 1 16,0 4-1-16,0-1 0 16,0 0-27-16,0 1-10 15,0-1-63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1:56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7181 11210 200 0,'-3'-2'77'0,"6"2"-42"0,-3 2-30 0,0-2 17 0,3 8-1 16,0 3 4-16,0 0-2 15,0 4 0-15,-3 1-12 16,3 0 0-16,-3-3 0 0,0-2-2 16,0 0 0-16,0-4-1 15,0-1 0-15,0-1 0 16,0-5 2-16,0 0-1 15,0 0 0-15,0-3-5 16,0-5-3-16,0-2-3 16,3-3-1-16,0-3-1 15,3 0 0-15,3 0 0 16,0 3 0-16,3-11 5 16,0 13 1-16,0 3-5 15,6 6-2-15,-4 2-1 0,4 5 4 16,-3 3 3-16,0 5 2 15,-3 6-1-15,0-1 1 16,-3 1 0-16,0-1 1 16,-3 1-5-16,0-3 1 15,-3 0-9 1,0-6-26-16,0-2-10 16,-3-8-32-16,6-5-14 15,-1-3-4 1</inkml:trace>
  <inkml:trace contextRef="#ctx0" brushRef="#br0" timeOffset="1">7521 11218 236 0,'0'3'88'0,"3"2"-48"0,12 3-36 15,-10-2 19-15,4-1 2 16,0 0 7-16,0 3-11 15,0-3-4-15,3 1-10 16,0-4-5-16,0-2-1 0,3-2 1 16,0-4 1-16,0-2-4 15,-4 0-1-15,-2 1-6 16,-3-1 0-16,-3-3-1 16,-6 0 3-16,-3 3-1 15,-3 3 0-15,-2 8 4 0,-7-1 3 16,-6 1 1-16,0 2 2 15,3 3-2-15,6 0 2 16,0 3-2-16,7 2 2 16,2 0 2-16,3 3 4 15,9-3-2-15,2 1-2 16,7-4-2-16,0-2-3 16,3 0-13-16,3-5-4 15,0-3-33-15,-3-3-13 16,0-2-49-1</inkml:trace>
  <inkml:trace contextRef="#ctx0" brushRef="#br0" timeOffset="2">7723 11229 236 0,'-3'-3'90'0,"3"6"-48"0,0-3-47 16,0 0 17-16,3 3-7 15,3 2 2-15,3 0 13 16,3 0 7-16,0 1-13 15,9-4-4-15,-1 1-2 0,-2-3-4 16,0 0-3-16,0-3 0 16,-3 1 1-16,-3-4 1 15,-3 1 3-15,-3 0-3 16,-3-3 0-16,-6-8-1 16,0 8-2-16,-6 3-2 0,-6 0 1 15,-6-1-1-15,3 9-2 16,0 2 5-16,0 0 1 15,1 3-5 1,5 0 0-16,3 3-1 0,3 2 2 16,3 3 1-16,3-3 3 15,12 3-1-15,6-3-1 16,2-2-2-16,1-3 1 16,3-3-26-16,0-5-9 15,0-2-31-15,3-4-12 16,5-2-13-1</inkml:trace>
  <inkml:trace contextRef="#ctx0" brushRef="#br0" timeOffset="3">8095 11200 248 0,'-12'0'93'0,"6"2"-50"0,0 4-46 0,3-4 19 0,-6 4-6 15,-2 2 2-15,-4 2-6 16,3 3-2-16,3 1-2 15,3 2-2-15,3-1 1 0,6-1-4 16,3-4 0-16,3-2 2 16,3-3 2-16,0-5 2 15,-1-5 1-15,1-3-5 16,0-5-1-16,-3-3-2 16,0 0 3-16,-3-5-2 15,-3-8 1-15,-3 0 0 16,-3-3 0-16,-3 0 2 0,0-5 2 15,0 0 1-15,-6 8 1 16,9 5 6-16,0 6 6 16,0 5-6-16,0 10-3 15,3 14-9-15,3 7-3 16,3 9 8-16,3 10 5 16,3 2 5-16,0 1 5 15,3 0-8-15,0-3-3 16,0 2-4-16,0-7-3 15,-4-5-26-15,7-1-94 32,3-15-52-32,-3-14 52 15</inkml:trace>
  <inkml:trace contextRef="#ctx0" brushRef="#br0" timeOffset="4">8318 11226 236 0,'3'3'90'0,"0"0"-48"0,6 2-40 16,-3 0 17-16,3 0-1 15,3-2 1-15,0 0-6 0,0-3-3 16,6-3-5-16,-3 0-2 0,-1-2 3 15,-2 0 1-15,3 0 1 16,-9-6-4-16,-3 0-1 16,-3 3-1-16,-9-5-2 15,0 3-6-15,-3-1-4 16,-2 6-3-16,-1 2 0 16,-3 8 5-16,3 3 4 15,0 0 1-15,-6 6 1 16,6-1 8-16,3 3 6 15,3 2-4-15,9 1 0 16,3-1-6-16,6-2-2 16,3-3 0-16,3 3 0 0,3-8-18 15,9-5-8-15,3-3-37 16,-1-3-15-16,4-5-19 16</inkml:trace>
  <inkml:trace contextRef="#ctx0" brushRef="#br0" timeOffset="5">8684 11181 220 0,'-23'-13'85'0,"17"13"-46"0,-6 13-41 15,6-7 14-15,-3-1-4 16,-3 3 2-16,0 2-1 16,0 4 2-16,0 4-6 15,0 1-1-15,6-1 0 0,3-2-5 0,3 0-1 16,3 2 1-1,3-2 0-15,6-10 3 0,0-6 3 16,0-3 0 0,0-5 0-16,0-3-6 0,-3-4 1 15,-3-4 0-15,0-2 0 16,-6-11 0-16,0 0 0 16,-6-2-5-16,0 2-1 15,-3-7 0-15,0 7 4 16,0 0 1-16,0 8 3 15,3 6 3-15,0 23 2 16,3 6-6 0,3 7-2-16,3 9-3 15,6 4 9-15,0 4 4 16,3 2-4-16,3-3-1 0,6-2-2 16,3-3-2-16,-1 0-13 15,1-8-6-15,-3-2-70 16,0-17-55-1,-3-4 48-15</inkml:trace>
  <inkml:trace contextRef="#ctx0" brushRef="#br0" timeOffset="6">9110 10896 252 0,'0'0'96'0,"3"2"-52"0,0 3-45 0,0 6 20 16,-3 10-4-16,3 0 3 15,-3 6-6-15,0-1 1 16,0 6-8-16,0 2 1 0,0-2 1 15,0-3-3-15,0-2-1 16,-3-3 1-16,0-3 0 16,3-5-2-16,0-3 1 15,0-3-7-15,0-2 1 0,0-5-15 16,0-3-3-16,0-5-2 16,3-3 1-16,6-5 7 15,0-1 5-15,6 4 6 16,-3-3 4-16,3-1-1 15,-1 4 0-15,4 2 3 16,3 5 3-16,0 6 4 16,-3 5 2-16,6 2 6 15,-6 1 3-15,-4 2 3 16,-5 3 1-16,-9 0 0 16,-3 0 0-16,-6-3-7 15,-2 0-2-15,-4 0-9 16,0-2-4-16,-6-6-10 15,-3-2-5-15,0-3-18 0,3 0-7 16,7 0-22 0,2-3-10-16,12-5-48 15</inkml:trace>
  <inkml:trace contextRef="#ctx0" brushRef="#br0" timeOffset="7">9405 11192 232 0,'12'13'88'0,"-9"-13"-48"0,3 3-38 0,-3-1 19 15,3 1 7-15,0 0 6 16,2-1-4-16,1 1-3 16,3 0-15-16,3-3-5 0,0 0-3 0,0-3 0 15,0 0 0-15,-3-5-2 16,6 0-2-16,-6-5-4 15,-4 0-2-15,-8 0-6 16,-3 0 0-16,-2-1-7 16,-4 4-1-16,-6 4 2 15,0 1 3-15,-3 5 7 16,0 5 4-16,-3 9 3 16,3 2 1-16,4-1 8 15,2 4 5-15,3-1 7 16,3 4 4-16,6-4-6 15,3 1 0-15,3-1-9 0,3-2-3 16,2-3-3-16,4-2 0 16,3-3-15-1,6-6-7-15,9-2-28 0,0-5-10 16,-1-5-69 0</inkml:trace>
  <inkml:trace contextRef="#ctx0" brushRef="#br0" timeOffset="8">9825 11113 236 0,'-18'0'90'0,"15"0"-48"0,-6 5-31 0,3-3 21 0,0 4-8 15,-3 7 0-15,0 0-7 16,0 0-2-16,0 3-9 15,3 0-2-15,3 0 0 0,0 0 0 16,9-3 0-16,0 0-5 16,3 1-1-16,3-4-13 15,6-2-2-15,3-5-21 16,-1-3-8-16,4-3-44 16,0-5-50-1,0 0 45-15</inkml:trace>
  <inkml:trace contextRef="#ctx0" brushRef="#br0" timeOffset="9">10018 11118 212 0,'-3'0'79'0,"0"18"-42"0,0-26-19 0,0 6 23 16,0 2-12-16,-3 0-2 16,-3 8-7-16,-3 5-3 15,0 0-9-15,1 0-3 0,-1 3-1 16,0 0-2-16,3 0 1 15,3 0-2-15,3 0 2 16,6 0-2-16,3-3-1 16,3-3 1-16,3-2-1 15,0-2-5-15,2-6-1 16,1-6-2-16,-3-2 2 16,0-2 2-16,-3-1 2 15,0-7 3-15,-3 2 2 0,-6 3-1 16,0-6 1-16,0 3-2 15,-3 6 2-15,0 2-4 16,0 8 0 0,3 10 3-1,0 1 1-15,3 2 3 16,0 0 1-16,3 3-3 16,6 0-1-16,6 0-1 15,-3-3-2-15,-1-2-17 16,1-1-9-16,0-2-26 15,0-5-10-15,3-6-53 16</inkml:trace>
  <inkml:trace contextRef="#ctx0" brushRef="#br0" timeOffset="10">10197 11152 220 0,'-6'13'82'0,"9"-13"-44"0,-3 11-31 0,0-6 18 16,0 3 4-16,3 3 7 16,0 2-6-16,3 0-1 15,-1 3-16-15,1 0-6 0,3-3-2 16,6 0-3-16,-3-2 1 16,3-6-2-16,0-2 2 15,-3-3-7-15,0-3-1 0,0-5-5 16,0-2 1-16,-4-3 0 15,-2-1 1-15,0-9 0 16,-3-1 0-16,-3 3 5 16,0 2 1-16,0 6-1 15,0 2 0-15,0 6-1 16,0 0 3-16,0 13 6 16,0 5 5-1,3 0 3-15,0 3-4 16,3 0-1-16,0 0-6 15,3 0-4-15,0-1-10 16,3-1-3-16,0-6-34 16,3-3-15-16,6-8-51 15</inkml:trace>
  <inkml:trace contextRef="#ctx0" brushRef="#br0" timeOffset="11">10592 11049 324 0,'-11'-3'121'0,"5"3"-66"0,-12 6-60 0,6-4 23 16,0 6-10-16,3 0 3 15,0 0-6-15,0 3-3 16,3 5-1-16,3 2-4 0,6 1 2 16,6-1-1-16,6 1 0 15,0-1 8-15,-3 1 6 16,-3-1 3-16,0-2 0 0,-3-3-1 15,-6 1 1-15,-6-4-4 16,-6-2-1-16,0-3-9 16,0-5-2-16,0 0-16 15,0-2-4-15,3-4-20 16,0 1-9-16,6-3-24 16,3 0-11-16,9-2-31 15</inkml:trace>
  <inkml:trace contextRef="#ctx0" brushRef="#br0" timeOffset="12">10706 11123 236 0,'0'0'90'0,"3"0"-48"0,14 0-40 0,-11 0 44 16,6 8-2-1,0 0-6-15,-3-3-5 16,0 6-19-16,3-3-2 0,0-3 1 15,0-5-7-15,0 0-1 16,0 0-3-16,-1 0-2 16,1-8-2-16,-3 0 1 15,0 0-6-15,-3 0-3 16,0-2-5-16,-6-1-4 16,-3 1 4-16,-3-1 1 15,-3 0 0-15,-3 3 1 16,0 3 7-16,-5 3 3 0,-1 4 3 15,-6 3 0-15,3 3 2 16,6 6 3 0,0 2 15-16,3 2 7 0,4 1 0 15,5 2-2-15,3 0-5 16,14 0-2-16,1-2-8 16,3-1-4-16,6-2-8 15,3-5-1-15,0-4-32 16,5-4-14-16,10-6-112 15</inkml:trace>
  <inkml:trace contextRef="#ctx0" brushRef="#br0" timeOffset="13">11673 11001 184 0,'18'-8'68'0,"-15"-13"-36"0,0-8-18 0,0 21 20 16,0-2-2-16,-3 2 1 15,0-3-5-15,-3 1 0 16,-6-1-16-16,-6-2 6 0,0 2 3 16,-3 1-7-16,0 4-1 15,-3 4-1-15,-2 4 0 16,-13 6-11-16,0 8-3 15,1 16-1-15,2 8-2 16,3-1 8-16,9 1 5 16,6 2 0-16,9 1 1 0,9-1-5 15,12-5-1-15,15-3-3 16,6-7-1-16,8-6 1 16,1-8 0-16,0-5-11 15,2-8-5-15,1-8-25 16,2-2-11-16,1-9-88 15</inkml:trace>
  <inkml:trace contextRef="#ctx0" brushRef="#br0" timeOffset="14">12301 11086 208 0,'-6'-5'79'0,"3"2"-42"0,0 3-26 15,0 3 21-15,-3-3-4 16,-3 2 3-16,-3-2-15 16,-3 3-7-16,1 5-5 15,-1 0-8-15,3 8 0 0,0 5 0 16,-3 0 2-16,3 0-1 16,9 0 1-16,3-2 2 0,3 0 0 15,3-4 2-15,6-4 1 16,0-3 5-16,3-5 3 15,0-9-2-15,2-2 2 16,-2-5-4-16,0-11-2 16,-3 0 0-16,3-2-1 15,-3-6-2-15,-9 3-2 16,-3-13 1-16,0 2 1 16,-3 3-1-16,-3 3 2 15,0 5-2-15,0 2-1 16,0 9 3-16,3 4 0 15,0 6-1-15,0 3 1 16,0 8-4-16,3 7 0 0,3 17 3 16,0 2 3-16,0 3-2 15,3-1 0-15,-3-1-1 16,3 7 1-16,0-6-4 16,6-4-2-16,-3-3-23 15,6-6-10-15,0-2-36 16,-1-5-15-16,1-9-22 15</inkml:trace>
  <inkml:trace contextRef="#ctx0" brushRef="#br0" timeOffset="15">12456 11126 180 0,'-9'5'68'0,"6"14"-36"0,0-6-22 0,3-3 20 15,-3 1 2-15,3 2 5 16,0 3-7-16,6 3-3 16,0-1-15-16,3-2-5 0,3-3-1 15,6-2 3-15,8-6 5 16,-2-5-2-16,-3-5 3 16,-3-3-8-16,0-3-2 15,-6-2 1-15,-3-5 1 16,-6-6 1-16,-3 3 0 15,-9-1-7-15,0 4 0 16,-6 5-12-16,0 2-5 16,0 3-25-16,0 3-11 15,0 5-9-15,3 2 0 0,-3 1-43 16</inkml:trace>
  <inkml:trace contextRef="#ctx0" brushRef="#br0" timeOffset="16">12700 11181 208 0,'9'14'77'0,"0"-9"-42"0,6-3-32 0,-6 1 15 16,5-3-3-16,7-3 1 16,-3 1-4-16,0-3-2 15,-3-1-6-15,0-4-1 0,-3 2 3 16,-3 0-1-16,-3-3 0 16,-3 1-1-16,-6-1 2 15,-9 0-3-15,-6 4 0 16,0 4-6-16,-3 3-2 15,0 0-1-15,0 5 4 16,1 11-1-16,2 0 1 16,3-3 6-16,3 3 2 0,6 0 2 15,3 0 0 1,6 0-4-16,6-3-3 0,3 0 0 16,9-2-1-16,5-3-29 15,4-3-10-15,-3-2-52 16,3-6-45-1,-3-2 49-15</inkml:trace>
  <inkml:trace contextRef="#ctx0" brushRef="#br0" timeOffset="17">13042 11057 304 0,'-24'-3'115'0,"24"-2"-62"0,-20 8-51 0,14-1 25 16,0 4-12-16,-3-1 0 15,0 3-12-15,0-3-1 16,3 6-2-16,3-1-5 0,3 4 1 16,3 4 0-16,3-2 2 15,0 0 1-15,-3 0 3 16,0 0 5-16,-3-1 6 16,0-1 4-16,-3-1 4 15,-3-3-11-15,-3-2-3 16,0-2-3-16,-3-1 0 15,0-5-20-15,3 0-9 16,0-3-18-16,0 1-8 16,3-4-35-16,6 1-13 15,3 0-4-15</inkml:trace>
  <inkml:trace contextRef="#ctx0" brushRef="#br0" timeOffset="18">13072 11089 220 0,'-3'5'85'0,"6"-5"-46"0,-3 3-41 15,3 2 14-15</inkml:trace>
  <inkml:trace contextRef="#ctx0" brushRef="#br0" timeOffset="19">13075 11126 424 0,'0'18'47'0,"0"-2"-22"15,0 0-13-15,0-3-7 0,0 0-3 0,0-2 1 16,0-3-4-1,0 0 0-15,0-3-8 16,0-5-4-16,0 0 0 0,3-2 0 16,0-4 5-16,0-7 5 15,3-5 0-15,0 2-1 16,3 2 3-16,0 4 0 16,3 2 1-16,-1 0 0 15,1 5 6-15,0 9 4 16,0 4 6-16,0 3 4 15,-3 3-6-15,0 3-1 16,-3-1-5-16,-3 1 0 16,0-3-7-16,-3-3-3 15,0-2-26-15,0-4-11 16,0-1-42-16,9-12-78 16</inkml:trace>
  <inkml:trace contextRef="#ctx0" brushRef="#br0" timeOffset="20">13331 11089 296 0,'-12'2'112'0,"12"-4"-60"0,0 2-43 16,0 0 25-16,0 0-4 15,0-6 2-15,0 4-17 16,0-4-7-16,3-1-5 15,0-1-11-15,-3-6-5 0,3-4-18 16,0-3-7-16,0 0-22 0,0-1-8 16,3-1-51-1</inkml:trace>
  <inkml:trace contextRef="#ctx0" brushRef="#br0" timeOffset="21">13417 10779 284 0,'0'0'107'0,"-3"3"-58"0,6 2-46 0,-3 3 21 16,3 5-5-16,0 8 1 16,-3 16-5-16,0 8-1 15,0 3-8-15,0-3-2 0,0 0 2 16,0-3-5-16,0-2-1 16,0-6-16-16,-3-4-6 0,3-7-42 15,0-4-16-15</inkml:trace>
  <inkml:trace contextRef="#ctx0" brushRef="#br0" timeOffset="22">13301 11123 312 0,'-12'0'115'0,"21"8"-62"0,6-11-57 16,-6-2 21-16,6 2 4 15,3 1 9-15,9-3-6 16,2-1-5-16,1 1-10 0,0 0-13 16,0-1-2-16,-1-2-62 0,-2-2-27 15,-9 2-46 1</inkml:trace>
  <inkml:trace contextRef="#ctx0" brushRef="#br0" timeOffset="23">14060 10843 180 0,'0'-8'68'0,"0"8"-36"0,-3-3-13 0,3 3 23 16,0 0-6-16,0 0-1 16,0 0-11-16,0 0-2 0,0 8-13 15,0 5-5-15,0 19-1 0,0 2 4 16,0 6 4-16,0-3 0 15,-3 8 3-15,0-5-9 16,3-3-3-16,0-5-2 16,-3-3 0-16,0-6-22 15,3-4-10 1,-3-6-39-16,0-2-15 0,0-6-23 16</inkml:trace>
  <inkml:trace contextRef="#ctx0" brushRef="#br0" timeOffset="24">13974 11041 312 0,'-6'-5'115'0,"6"2"-62"0,3-2-62 0,-3 5 18 16,3 0-3-16,3-3 4 16,3 1-3-16,0-1 1 15,6 0-5-15,2 3-2 0,4 0 0 16,0 0-19-16,12-2-5 15,-3-1-53-15,-1-2-20 16,-5-1-13 0</inkml:trace>
  <inkml:trace contextRef="#ctx0" brushRef="#br0" timeOffset="25">14242 11030 220 0,'-6'8'82'0,"6"0"-44"0,-3 16-36 15,6-11 17-15,-3 6 3 16,0-1 6-16,0 1-4 15,0-1-2-15,0-2-12 16,-3-2-4-16,3-4 0 0,0-2-3 16,0-3 0-16,0 1 3 15,0-6 3-15,0-3-4 0,-3-2-3 16,3-3-4 0,0-5-1-16,0-6 2 0,3 1 0 15,3-4-2-15,3 4 2 16,3 2-1-16,-1 3 0 15,1 5-5-15,0 3-3 16,0-1-23-16,6 6-9 16,-3 0-29-16,0 3-12 15,-3 0-7 1</inkml:trace>
  <inkml:trace contextRef="#ctx0" brushRef="#br0" timeOffset="26">14492 11081 220 0,'-9'-3'82'0,"6"3"-44"0,-3-3-36 16,3 3 19-16,-3 3 7 15,0 0 4-15,-6 5-8 16,-6 0-4-16,3 8-11 16,-2 2-8-16,5 1-2 0,0-1-1 15,6-2 0-15,3 0 0 16,12-3 3-1,3-5 1-15,0-3 0 16,2-5-2-16,-2-2-4 16,0-4-2-16,0-4 5 0,-3-6 2 15,-3 0 1-15,0 3-2 16,-3 2 3-16,0 1 2 16,0 2 7-16,0 2 4 15,-3 4-8-15,0 2-2 16,3 16 9-1,0-1-8-15,3 1-1 16,0 0-6-16,0 0-3 16,3-3-14-16,0-2-4 15,-1-3-22-15,4-3-8 16,6-5-19-16,0-2-9 16,6-4-12-1</inkml:trace>
  <inkml:trace contextRef="#ctx0" brushRef="#br0" timeOffset="27">14703 11102 236 0,'-6'-5'88'0,"-3"5"-48"0,0 2-31 16,0-2 22-16,-6 3-10 15,1 2-2-15,-1 1-7 16,0 9-2-16,0 1-6 16,3-3 2-16,3 3 0 0,6 0-2 15,3 0-3-15,6 0 0 16,6-3-1-16,9 0-3 15,0-2 2-15,2-6-17 16,1-2-8-16,-3-6-11 16,0-5-4-16,-3-2-64 15,6-14-33 1,-7-2 67-16</inkml:trace>
  <inkml:trace contextRef="#ctx0" brushRef="#br0" timeOffset="28">14742 10814 220 0,'-6'-11'82'0,"6"11"-44"0,0 3-42 0,0-3 15 16,3 5 5-16,3 5 7 15,0 6 8-15,0 16 3 16,0 5-18-16,-3 5 2 0,0 1 2 16,-3-1-11-16,0-2-2 15,0-3-5-15,3-5-2 16,-3-3-13-16,0-5-4 15,0-6-29-15,0-5-12 0,0-5-65 16</inkml:trace>
  <inkml:trace contextRef="#ctx0" brushRef="#br0" timeOffset="29">14971 11041 208 0,'-12'3'79'0,"6"7"-42"0,-9-10-41 16,6 6 13-16,-6-1 6 15,-8 3 7-15,-4 0 4 16,3 5 4-16,3-5-16 16,3 5-8-16,3-5-2 0,4 3 6 0,5-3 3 15,3 0-4 1,6 2-1-16,6 1-2 0,11 2 1 15,4-2-4-15,3 2-2 16,3 0-5-16,-3 0-2 16,-1-2-39-16,-2-1-18 15,3-2-60 1</inkml:trace>
  <inkml:trace contextRef="#ctx0" brushRef="#br0" timeOffset="30">15510 11110 200 0,'-15'-8'74'0,"15"5"-40"0,-6 1-27 16,3-1 18-16,0 0 0 15,-3 1 4-15,-3 2-6 16,-3 2-4-16,-3 1-11 16,0 5-7-16,1 5-2 0,-1 8 1 15,3 0 0-15,3 1 0 16,3-1 0-16,3-3-3 16,6 1 0-16,3-6 2 15,3-2 0-15,3-6 1 0,3-5 0 16,-1-5-3-16,1-3 0 15,-3-8-5-15,0 0-2 16,-3-5 7 0,-3 2 4-16,0 1 4 0,-3 5 4 15,0 2 9-15,-3 3 6 16,0 3-7-16,0 2 1 16,0 3-5-16,3 11 0 15,0 2-3-15,6 3-1 16,0 0-5-16,3 0-3 15,0-1-3-15,-1 1 1 0,1-2-15 16,3-4-4-16,-3-2-30 16,0-3-12-16,3-5-65 15</inkml:trace>
  <inkml:trace contextRef="#ctx0" brushRef="#br0" timeOffset="31">15700 11107 220 0,'-6'3'82'0,"6"2"-44"0,3 8-36 15,-3-2 19-15,3 5 7 16,0 0 4-16,-3 0-8 16,3-3-4-16,-3 0-11 15,3 0-4-15,-3-2-1 0,0-3-2 16,0-3 1-16,0 0 0 0,0-5 1 15,0 0 4-15,0-5 3 16,0-3-9-16,0 0 0 16,0-10-2-16,9 2 0 15,-3 0 0-15,0 3 2 16,0-1-3-16,6 1 0 16,0 3-8-16,-3 2-2 15,3 0-36-15,-3 3-14 16,2-1-64-1</inkml:trace>
  <inkml:trace contextRef="#ctx0" brushRef="#br0" timeOffset="32">15882 11176 228 0,'0'16'88'0,"3"-11"-48"0,3 3-34 15,-3-3 20-15,0 1-1 16,-3-1 2-16,0 0-8 15,0-5-1-15,0 0-11 16,0 0-4-16,0 0 0 0,0 0 9 16,0 0 4-16,-3-2-5 15,0-4-4-15,3-4-2 16,0-6-1-16,0 3-2 16,3-1-2-16,0 4 1 15,3-3-1-15,0 2 0 16,3 3 0-16,-1 0-3 15,1 6 0-15,6 2-20 0,-3-3-8 16,6 3-19-16,-3 0-7 16,0 0-35-1,0 0-43-15,0 0 46 16</inkml:trace>
  <inkml:trace contextRef="#ctx0" brushRef="#br0" timeOffset="33">16176 11110 244 0,'0'0'90'0,"0"0"-48"0,-2-3-36 0,2 3 22 16,0 0 7-16,-3 0 14 15,-6 3-17-15,0 2-17 16,0 6-9-16,0 2-5 16,-3 0-1-16,0 0 0 0,3 3 0 15,3 0 2-15,3 0-3 16,3-3-2-16,3-2-1 15,3-3 3-15,3-3-5 16,0-2 2-16,0-6-3 16,0-2 2-16,0-3-2 15,-3-3 0-15,0 1 4 16,0-4 3-16,-3 1 3 16,0 0 1-16,0 8 0 15,-1-3 0-15,-2 2 2 16,6 9 3-16,0 5 0 15,0 3-2-15,3 2 0 16,0 0-4-16,0 0 0 16,0 1-3-16,0-4-3 15,0 1-20-15,0-3-10 16,0-3-36-16,0-5-16 16,3-3-32-1</inkml:trace>
  <inkml:trace contextRef="#ctx0" brushRef="#br0" timeOffset="34">16343 11110 268 0,'-3'0'101'0,"6"21"-54"0,3-8-42 16,-3-2 22-16,3-1 0 16,0 1 6-16,0 2-16 15,0 0-5-15,3 1-7 16,-3-4-6-16,6 1-2 0,-3-3-25 15,0-3-9-15,11-2-25 16,-5-6-9-16,3-2-41 16</inkml:trace>
  <inkml:trace contextRef="#ctx0" brushRef="#br0" timeOffset="35">16566 11105 276 0,'-9'13'104'0,"4"-3"-56"0,-10 25-41 0,9-19 26 15,-6 7 5-15,-9 7 9 16,0 7-16-16,0 5-6 16,-3-2-15-16,7-1-13 0,-1-7-6 15,3-5-28-15,6-6-12 16,3-5-86 0,3-6-60-16,0-5 82 15</inkml:trace>
  <inkml:trace contextRef="#ctx0" brushRef="#br0" timeOffset="36">17031 10888 144 0,'-3'-8'55'0,"6"2"-30"0,0-4-21 0,-3 7 13 15,3-2 5-15,-3 0 6 16,6-1 5-16,-3 4 2 15,0-1-19-15,-3 0 11 0,0 3 3 16,3 8-9-16,0 6-2 0,0 17-7 16,-3 9 0-16,0 2-1 15,-3 6 3-15,0-3-5 16,0 0-3-16,0-3-1 16,0-5-1-16,3-5-5 15,-3-6 1-15,3-7-5 16,-3-3-1-16,3-3-19 15,0-5-9-15,0-3-18 16,0 1-5-16,0-6-59 16</inkml:trace>
  <inkml:trace contextRef="#ctx0" brushRef="#br0" timeOffset="37">17159 11147 220 0,'-3'16'85'0,"6"0"-46"0,0-19-39 0,0 8 16 15,3 1-7-15,6-1 0 16,2 0-5-16,1-2-1 15,6-3-1-15,-3-5-2 0,6-1 1 16,-3-7-1-16,-6 2 0 16,-4-2-3-16,-2 0 2 0,-12 0 1 15,-3 5 0-15,-5-3 2 16,-4 3 3-16,-3 6 2 16,-3 2 1-16,-3 5-4 15,0 0-1 1,-2 8 3-16,5 1 3 0,3 2 5 15,6 2 3-15,9 1-5 16,9 2 1-16,3 0-4 16,3 0 0-16,3-2-8 15,6-4 0-15,2-1-14 16,4-6-7-16,9-6-29 16,-3-4-11-16,-4-9-55 15</inkml:trace>
  <inkml:trace contextRef="#ctx0" brushRef="#br0" timeOffset="38">17436 11144 212 0,'-12'19'79'0,"15"-6"-42"0,-3 3-37 0,0-8 18 15,-3 0 3-15,3 2 7 16,-3-2-11-16,3 0-2 15,0-2-9-15,-3-1-4 0,3-5-1 16,0 0-4-16,0-3 0 16,3-2-7-16,3-3-2 0,0-5 7 15,0-3 4-15,2-3 0 16,1 3 0-16,3 3 7 16,0 3 4-16,0 4-5 15,0 4-1-15,6 2-2 16,-3 8 1-16,0 5 0 15,-3 0 3-15,-1 3-1 16,-2-3 0-16,0 0-14 16,-3-2-7-16,0-3-38 15,0 0-17-15,3-5-29 16</inkml:trace>
  <inkml:trace contextRef="#ctx0" brushRef="#br0" timeOffset="39">17748 11107 236 0,'-6'-5'88'0,"0"5"-48"0,-3 3-36 0,6-3 21 15,-3 0-10-15,-3 5 2 16,0 8-4-16,-2 3 0 16,2 0-7-16,0 0-4 0,3 0 1 15,3-1-4-15,0-1 0 16,3-1-1-16,6-2 0 15,0-4 2-15,3-4 2 16,0-3-10-16,0 0-4 16,-1-3-3-16,-2-2 1 0,0 0 8 15,0 0 5-15,-3-1 0 16,0 1 0-16,0 0 3 16,-3 2 3-16,3 0-7 15,-3 3 0-15,6 6-2 16,3 2-1-16,6 5 6 15,3 5 3 1,-3 4 14-16,-3 4 6 0,-3 6 7 16,-9-6 4-16,-3-2-13 15,-9 0-5-15,-3-6-10 16,-3-2-5-16,-3-8-8 16,-3-3-1-16,-3-5-30 15,-5-10-13-15,2-9-21 16,3 1-8-16,6-11-26 15</inkml:trace>
  <inkml:trace contextRef="#ctx0" brushRef="#br0" timeOffset="40">17876 10771 264 0,'-3'3'101'0,"9"2"-54"0,-3 14-50 0,0-3 19 16,-3 10 8-16,0 11 7 15,0 5-12-15,-3 9-5 16,3-4-9-16,0-2-4 0,0-2 2 0,0-4-18 16,0-4-6-1,0-9-41-15,-3-5-17 0</inkml:trace>
  <inkml:trace contextRef="#ctx0" brushRef="#br0" timeOffset="41">17677 11030 288 0,'3'0'110'0,"9"-2"-60"0,5-3-54 0,-5 5 18 15,6-3-8-15,6 3 1 16,3-3-4-16,0 1-2 16,-4-1 0-16,1 3-37 15,-3-3-13-15,-3 1-72 16</inkml:trace>
  <inkml:trace contextRef="#ctx0" brushRef="#br0" timeOffset="42">17974 10779 208 0,'-3'0'77'0,"9"3"-42"0,-6 5-34 0,3 2 16 16,0 6 9-16,0 8 5 0,0 13 0 16,3 3-1-16,-6 2-17 15,-3-2 3-15,0-1 4 0,-3-4-11 16,3-6-5-16,0-5-2 15,0-6 0-15,0-5-1 16,0-2-1-16,0-3-10 16,3-8-4-16,0-5-2 15,3-6 2-15,3-2 3 16,6-3 2-16,0 3 3 16,6 0 4-16,-3 2 5 15,0 3 3-15,0 5 6 16,0 6 5-16,-4 2 4 15,1 6 4-15,0 2-4 0,-3 6-3 16,-3-3-6-16,0-1-2 16,-3 1-9-16,0-2-2 15,0-4-27-15,0-2-9 16,0 0-36-16,0-3-14 16,3-5-36-1</inkml:trace>
  <inkml:trace contextRef="#ctx0" brushRef="#br0" timeOffset="43">18367 11057 304 0,'-6'-5'115'0,"6"5"-62"0,-6 0-44 0,3 0 27 15,-3 2-13-15,0 4-1 0,-5-1-11 16,-7 0-2-16,3 0-5 15,3 3-5-15,0 0-2 0,3 3-1 16,3 2 3-16,9-2-5 16,0 2 0-16,9 0 3 15,0 0 1-15,-3 1 2 16,3 2 0-16,-3-3 6 16,0 0 6-16,-3 0-4 15,-3-2 0-15,-1-3-2 16,-2 0 1-16,-2-3-2 15,-10-2 0-15,0-3-10 16,-6 0-4-16,0-3-11 16,0 0-2-16,3 1-11 0,3-1-4 15,0 0-27-15,6 1-9 16,6-1-43 0</inkml:trace>
  <inkml:trace contextRef="#ctx0" brushRef="#br0" timeOffset="44">18555 11226 252 0,'-3'0'93'16,"3"3"-50"-16,0 2-39 0,0-2 21 0,0 2 6 15,0 0 8-15,-3 1-19 16,0-1-8-16,3 0-8 15,0 1-10-15,0-4-1 0,0-2-37 16,0 0-13-16</inkml:trace>
  <inkml:trace contextRef="#ctx0" brushRef="#br0" timeOffset="45">18641 10586 308 0,'-6'0'115'0,"6"3"-62"0,-3 5-64 0,0 0 18 16,-3 13 6-16,-3 8 8 15,-3 8-6-15,0 5-1 16,1 6-8-16,2 5-6 0,3-6-3 15,0-4-14-15,3-9-6 16,3-7-48-16,3-9-21 16,0-5-25-1</inkml:trace>
  <inkml:trace contextRef="#ctx0" brushRef="#br0" timeOffset="46">582 7104 148 0,'0'-3'55'0,"3"1"-30"0,3 2-7 0,-6 0 18 15,0 0-3-15,0 0 1 16,0 0-4-16,3 2 1 15,-3-2-17-15,3 6 5 0,3-1 2 16,-6 6 0-16,0-1-1 16,0 1-2-16,0 2-1 15,0 0-5-15,-6 0-2 16,6 1-9-16,0-1-2 16,0 0 2-16,0 0 3 15,0-2-3-15,0-3-1 16,6 2-7-16,-6-2-3 0,0-2-12 15,0-1-6 1,0 0-10-16,0-2-1 0,0-3-14 16,-6 0-5-16,3 0-43 15</inkml:trace>
  <inkml:trace contextRef="#ctx0" brushRef="#br0" timeOffset="47">624 6884 260 0,'-6'-2'99'0,"6"2"-54"0,0 0-42 0,0 0 21 16,0 0-12-16,0 0-2 15,0 0-10-15,6 2-2 16,-3 4 0-16,3-1-12 0,-6 0-4 16,9 3-50-16,-6 8-22 15</inkml:trace>
  <inkml:trace contextRef="#ctx0" brushRef="#br0" timeOffset="48">737 7086 192 0,'0'21'74'0,"0"-11"-40"0,0 14-20 15,0-13 22-15,0 2-11 16,0 3-3-16,0 0-6 15,0 0 0-15,0-3-9 16,0 0-4-16,0-2-2 0,0-1 1 16,0-2 1-16,0-3 1 15,0-5 0-15,0 0 2 0,0 0 1 16,-3-2-6-16,3-4 0 16,0-4-3-16,3 2 0 15,3 0-5-15,0-3 0 16,0-2 1-16,3-8 1 15,-3 3 0-15,9-1 4 16,-6 3 0-16,3 0 1 16,2 6-3-16,1 2 0 15,0 2 4-15,0 6 1 16,-3 3 6-16,0 2 3 16,-3 6 0-16,0 2 1 15,0 0-2-15,-6 1-1 16,0-1-5-16,3-3-3 15,-6 1 0-15,0-3 1 0,0 0-17 16,0 0-4-16,0-3-20 16,0 0-7-16,0 1-23 15,0-4-6-15,0 4-9 16</inkml:trace>
  <inkml:trace contextRef="#ctx0" brushRef="#br0" timeOffset="49">1118 7117 184 0,'3'-5'71'0,"-3"2"-38"0,3-5-19 0,3 8 20 15,-6 0 11-15,0 0 10 16,-6 0-17-16,3 3-7 16,0 0-18-16,-6 2-4 0,-3 6-2 15,3-3-6-15,0 2-2 16,0-2 0-16,6 0 2 16,3 0-5-16,0 0 1 15,12 2-1-15,-3 1 2 16,6 2 1-16,3 0 1 0,0 1-3 15,-3-1 2 1,0 3 7-16,-9-3 6 16,0-2 5-16,-6-1 4 0,-6 1-7 15,0-1-1-15,-12-2-7 16,0-2-2-16,-3-1-4 16,-3-2-3-16,-5-3-14 15,8-3-4-15,0-2-11 16,3-1-5-16,6-2-16 15,12-2-4-15,3-6-11 16,6 0-3-16,3 3-16 16</inkml:trace>
  <inkml:trace contextRef="#ctx0" brushRef="#br0" timeOffset="50">1231 6929 244 0,'0'16'93'0,"0"-16"-50"0,3 3-33 0,-3-3 38 16,6 16-13-1,-6 5-10-15,6 5-9 16,-3 6-9-16,0 0 4 0,0 2 2 16,3 1 0-16,-6-3 0 15,3-1-10-15,3-2-1 0,-6-2-7 16,0-6-1-1,0-5-30-15,0-3-12 0,0-2-28 16,0-6-12-16,0-5-22 16</inkml:trace>
  <inkml:trace contextRef="#ctx0" brushRef="#br0" timeOffset="51">1121 7160 204 0,'-3'-3'77'0,"9"0"-42"0,0 3-21 0,3 0 22 15,-6 0 0-15,9-5 0 16,3 5-13-16,-3 0-4 16,2-3-11-16,10 1-5 0,-3-1 0 15,3 0-2-15,3 1 2 16,-3 2-4-16,2-3-2 15,-5 1-34-15,0-1-15 16</inkml:trace>
  <inkml:trace contextRef="#ctx0" brushRef="#br0" timeOffset="52">1428 7165 228 0,'-3'11'85'0,"6"-9"-46"0,3 3-28 0,-3-2 21 0,5 2-2 16,1 1 2-16,0-1-9 16,3 0-3-16,6 1-12 15,-6-1-3-15,3-3 1 0,0-2 1 16,-3-2 1-16,0-3-2 16,-3-1-1-16,-1-2-6 15,1 0-1-15,-6-2-4 16,-3-3 1-1,-3 2 1-15,-6 0-3 16,1 3 0-16,-4 3-1 16,0 5 0-16,3 0 0 15,-12 5 2-15,3 3 2 16,0 3 2-16,3 0 3 16,3 2 4-16,4 3 2 0,2 2 3 15,3 1-3-15,6-1 1 16,5 1-5-16,4-3 0 15,3-6-3-15,6-2-1 16,0-5-19-16,0-6-9 16,0-5-40-16,8-2-16 15,1-1-24 1</inkml:trace>
  <inkml:trace contextRef="#ctx0" brushRef="#br0" timeOffset="53">1728 7104 260 0,'-12'0'99'0,"6"0"-54"0,-3 3-44 16,6-1 21-16,1 9-10 16,-7 2 1-16,-9 0-8 15,6 3-1-15,0 3-2 16,3 2 1-16,3 0 2 0,6-2 0 16,6-1 0-16,-3-5-1 15,3-2 0-15,6-3 2 16,-3-5 1-16,-3-6-6 15,3-2-2-15,-3-3-3 16,3-3 0-16,-7-2-2 16,7 0 1-16,-9-3 3 15,0-3 1-15,0 1-4 16,0 5-1-16,0 2 3 0,0 8 1 16,0 6 2-16,3 2 0 15,3 3 4-15,-6 3 2 16,6-1-5-16,0 4-2 15,3-1 0-15,0 0 2 16,3-2-7-16,-3 2-1 16,3-8-27-16,3-2-13 15,9-6-33 1,-10 0-49-16,13-2 31 16</inkml:trace>
  <inkml:trace contextRef="#ctx0" brushRef="#br0" timeOffset="54">1978 7144 236 0,'-9'-16'90'0,"0"16"-48"0,1 0-36 0,2 0 20 0,-6 5-16 16,-3 6-3-16,-3 2-7 15,0 0-1-15,3 3 1 16,6 3 0-16,-6 2 0 0,9 0-3 16,6 0 0-16,0-5 2 15,3 0 2-15,6-6 0 16,9-2-1-16,-3-8-2 15,3-2-1-15,0-6 2 16,-6-5 0-16,0-3 1 16,-1-3 0-16,-2-7 0 15,-3-1 0-15,-6-4 0 16,0-4 0-16,-6-5-9 16,3-2-4-16,-11 2 0 0,8 6 2 15,-6 8 7-15,6 4 2 16,3 7 6-16,-3 1 5 15,3 9-5-15,3 8 0 16,9 7 7-16,-6 11 4 16,6 8 4-16,0 6 3 15,0 2-6-15,2-3-1 16,-2 1-9-16,-3-1-4 16,3-2 1-16,3-3 0 15,3-3-34-15,-6-4-14 16</inkml:trace>
  <inkml:trace contextRef="#ctx0" brushRef="#br0" timeOffset="55">2452 7125 240 0,'-6'3'90'0,"6"0"-48"0,-6-3-45 16,3 7 16-16,0 4-1 16,-3 0 5-16,0-1 0 15,0 3 1-15,0 3-9 16,-3 5-1-16,6 1 2 0,3 1 0 0,6-4 2 15,6-3-2-15,-6-3 1 16,6-2 0-16,3-9 3 16,2-4-5-16,-2-6-1 15,0-5-9-15,6-3-1 16,-15-3 2-16,0-5 4 16,-9 3-3-16,-3 0-1 15,-6 0 2-15,-6 2 1 16,-3 3-6-16,-2 6-2 15,-4 2-20-15,3 3-7 16,3 2-27-16,6 0-13 16</inkml:trace>
  <inkml:trace contextRef="#ctx0" brushRef="#br0" timeOffset="56">2705 6834 288 0,'-3'-13'110'0,"0"8"-60"0,3-1-30 15,-6 6 32-15,0 3-17 16,-3 0-3-16,0 5-20 16,-3 5-10-16,3 3-2 15,-3 15-3-15,3 4-1 0,3 2 5 0,6 5 1 16,0 1 2-1,3-4 0-15,3 1-2 16,3-3-2-16,0-3 1 0,-3-5-1 16,0-5-5-16,3 0 1 15,-9-8-22-15,0-5-11 16,0-3-29-16,0-6-13 16,-9-4-49-1</inkml:trace>
  <inkml:trace contextRef="#ctx0" brushRef="#br0" timeOffset="57">2496 7117 312 0,'6'-2'115'0,"9"-6"-62"0,6 2-55 16,-9 4 20-16,6-1 0 16,0 0 3-16,8 1-8 15,1-1-3-15,3 1-6 16,-9-1-16-16,3 0-5 0,-4 3-77 15,7 0-92 1</inkml:trace>
  <inkml:trace contextRef="#ctx0" brushRef="#br0" timeOffset="58">2967 7123 116 0,'-6'0'44'0,"9"2"-24"0,-3-4-17 16,0 2 12-16,0 0-7 15,0 0-2-15,0 0-6 16,-3 0 0-16,0 0-9 16,3 2-2-16,0-2 4 15,-3 0 1-15,3 0-1 0,0 0 0 16,0 0-1-1,0 0 2-15,0 0 6 16,0 0 4-16,0 0-3 16,0 0-1-16,0 0-2 0,0 0 0 15,0 0 4-15,0 0 3 16,0 0 15-16,0 0 7 16,0 0 9-16,0 0 2 15,0 0-3-15,3 0 1 16,-3 0-20-16,3-2 8 0,0 2 6 15,-3-3-3-15,0 3 1 16,0 0-9-16,0 0-1 16,0 0-7-16,0 3-1 15,-3-3-4-15,0 2-1 0,0 1-3 16,0-3 1-16,0 0-4 16,3 0 0-16,0 0-4 15,0 0 1-15,0 0 2 16,3 0 1-16,3-3-2 15,0 3 2-15,-6 0 1 16,3 0 2-16,-3 0 1 16,0 0 3-16,0 0 8 15,0 3 5-15,-3-3-9 16,0 3-3-16,0-3-5 16,0 0 1-16,0 0-13 15,3 0-6-15,0 0-33 16,0 0-16-16,0 0-164 15,3 0 99 1</inkml:trace>
  <inkml:trace contextRef="#ctx0" brushRef="#br0" timeOffset="59">2955 7300 228 0,'0'3'85'0,"6"-1"-46"0,-9 1-26 16,3-3 24-16,0 2-6 15,-3-2 2-15,-3 0-15 16,3 0-5-16,0 0-8 15,0 0-4-15,0 0 2 0,3 0-9 16,0-2-1-16,0 2-1 16,3-3 2-16,-3 3 2 0,6 0-1 15,0 0 4-15,-3 0 0 16,-3 0 3-16,0 0 3 16,0 0 2-16,0 0 3 15,-3 0-23-15,0-2-10 16,3-1-108-1</inkml:trace>
  <inkml:trace contextRef="#ctx0" brushRef="#br0" timeOffset="60">561 7519 176 0,'-6'3'68'0,"6"0"-36"0,6-1-24 0,-6-2 16 0,0 0 3 15,0 0 4-15,0 3-4 16,3-3-2-16,6 0-13 15,0-3-1-15,0-2 2 0,3-3-5 16,-3 0-2-16,6-2-3 16,0-1-3-16,0 0 1 15,3 4-1-15,-1 1-3 16,4 4 2-16,0-1-1 16,0 3 0-16,9 5 2 15,-1 3 0-15,-2 0 4 16,3 5 2-16,6 1 2 15,-7-4 2-15,4 1 1 16,0-1 1-16,-3-2-6 16,-3-5-2-16,2-3 0 0,-5-3 2 15,3-2-5-15,3 0-1 16,-4-3 0 0,4 2 2-16,0 1-1 0,0 3-1 15,2 2 1 1,-2 2-1-16,0 1 6 0,6-1 4 15,-6 1-1-15,-1 0 2 16,7-3-4-16,0-3-2 16,-7-2-2-16,4 0 0 15,0-1-4-15,0 1 0 16,2 2 1-16,-5 3 2 16,6 3-3-16,0 2 0 15,-4 3 1-15,4 0 2 16,0 0 3-16,0 0 4 15,-1-3-4-15,1-5-3 16,0 0 1-16,-1-2 0 0,1-4-1 16,3 1-2-16,-3-3-2 15,5 3 1-15,-2 2 3 16,3 3 1-16,-1 3-4 16,-2-1 1-16,3 1-2 15,-10-3-2-15,7-3 0 16,-6 1 3-16,3-3-29 15,-1-1-12-15,1-2-82 16,6-5-72 0,-10 2 67-16</inkml:trace>
  <inkml:trace contextRef="#ctx0" brushRef="#br0" timeOffset="61">4928 7120 160 0,'0'3'60'0,"3"15"-32"0,0 9-11 0,-3-19 22 0,0 2-7 16,-3 3-1-16,0 3-6 15,3 0-4-15,0 0-11 16,0 0-6-16,0-6-1 0,0 1 0 15,0-3 1-15,0-3-2 16,0 1-2-16,0-6 3 16,0 0 0-16,0 0 1 15,0 0 2-15,0 0-1 16,0-3 2-16,3-2-6 16,0-3-3-16,0-3 1 0,3 0 0 15,0-4-2-15,0 4 0 16,0-5 2-16,0-2 2 15,-3 2 0 1,3 3-1-16,0-1-2 0,0 4 1 16,0-1-1-16,0 3 0 15,-1 0 4-15,1 6 1 16,3 2 3-16,0 8 1 16,-3 5 5-16,6 0 3 15,-3 3-2-15,0 2 2 16,-3 1-4-16,0-1-1 15,-3-2-6-15,0 3-1 16,0-9-1-16,-3 1 1 16,0-3 0-16,0-3 1 15,0-5-5-15,0-2-1 16,0-4-6-16,0-4-2 0,0-4-6 16,0-1-3-16,0 1 8 15,6-2 4-15,3-2 2 16,0 2 4-16,0 0 0 15,2 6 3-15,1 2-1 16,0 5 2-16,3 3 4 16,-3 3 4-16,0 5-2 15,0 2 2-15,-3 3-2 16,0 3 0-16,-3 3-3 16,0-1 1-16,0 1-4 15,-3-1-2-15,3-4-11 16,-3-4-4-16,-1-2-26 15,4-5-12-15,6-1-47 16,0-2-59 0,3-5 48-16</inkml:trace>
  <inkml:trace contextRef="#ctx0" brushRef="#br0" timeOffset="62">5446 7176 296 0,'-6'-16'112'0,"3"16"-60"0,0-3-47 0,-3 3 22 15,0 0-2-15,-3-5 2 16,0 5-10-16,-3 2-3 16,1 6-8-16,-1 0-4 0,-3 3-1 15,3 2-8-15,0 0-3 0,3 3 8 16,3 0 5-16,6 0-3 16,3 0-2-16,3-6 1 15,3-2 2 1,3-2-2-16,0-6 0 0,0-3-1 15,0-5-2-15,-1-3-4 16,1 1-2-16,-3-3 5 16,0 2 2-16,-3-5 0 15,0-2 2-15,-6 2 3 16,0 3 1-16,0 2 3 16,0 8 1-16,0 3-1 15,3 8-1 1,3 3-3-16,0-1-2 15,3 4 1-15,0-1-1 16,-3 3 2-16,0 0 1 0,0-1 3 16,0-4-16-16,9-3-50 15,-1-3-12 1,1 1-17-16,-3-6-5 16,0-6 3-1</inkml:trace>
  <inkml:trace contextRef="#ctx0" brushRef="#br0" timeOffset="63">5601 7160 288 0,'3'-3'107'0,"-3"3"-58"0,0 3-53 0,0 5 21 0,3 0 7 16,0 5 7-16,0 3-5 16,0 5-3-16,0 0-13 15,0 3-4-15,0-6-2 0,0-2-5 16,0 3 1-16,-3-6-24 15,3-3-12-15,-1-10-50 16,1-2-19-16,-3-6-14 16</inkml:trace>
  <inkml:trace contextRef="#ctx0" brushRef="#br0" timeOffset="64">5580 7043 292 0,'0'-10'110'0,"3"7"-60"0,0-2-32 0,-3 5 28 16,0-3-15-1,0 3-6-15,0 0-23 0,0 0-9 16,0 0-50 0,3 5 30-16,0 1-38 0,3 2-14 15,0 0-34 1</inkml:trace>
  <inkml:trace contextRef="#ctx0" brushRef="#br0" timeOffset="65">5699 7117 252 0,'6'3'93'0,"-3"15"-50"0,0 4-41 0,3-12 17 0,0 1 7 15,-3 2 9-15,0 0-15 16,0 3-3-16,0-3-11 15,0 1-2-15,0-1 2 0,-3-5-3 16,0-3-2-16,0-5 2 16,0 0 0-16,0 0-6 15,0-3-2-15,-6-5-5 16,9-2 1-16,-3-1 0 16,3-5 3-16,6-5-1 15,0 3 2-15,-1-1-2 16,1 6 2-16,3 2 3 15,0 1 3-15,0 5 0 16,3 2-1-16,0 8 7 0,0 6 3 16,0-1 1-16,-3 4 1 15,-1 1-2-15,-2 1-1 16,0 0-3-16,-3 0-1 16,0 0-3-16,-3 0 1 15,0-6-22-15,0-2-7 16,3-2-44-16,3-4-18 15,-3-4-29 1</inkml:trace>
  <inkml:trace contextRef="#ctx0" brushRef="#br0" timeOffset="66">6220 6773 260 0,'-21'-5'96'0,"18"8"-52"0,-15-1-43 0,12 1 19 16,-3 5-11-16,0 5-1 16,-2 8 2-16,-4 3 1 15,0 13-5-15,0 6 9 0,6 1 7 16,3 4-5-16,3-6 1 15,6-5-11-15,6-2-4 16,0-6-16-16,3-5-4 16,6-6-26-16,5-4-13 15,1-4-65 1,3-5-38-16,0-5 76 16</inkml:trace>
  <inkml:trace contextRef="#ctx0" brushRef="#br0" timeOffset="67">6381 6797 160 0,'3'5'60'0,"3"1"-32"0,2 4-4 16,-2-2 22-16,6 5-3 0,3 9 1 16,3 9-4-16,0 4-1 15,-3 2-21-15,0 3 1 0,-6-1-1 16,-3-4-4-16,-6-12 2 15,0-1-9-15,-9 1-2 16,-9 9-34-16,0-3-13 16,0-5-69-1,-3-5-71-15,3-6 56 16</inkml:trace>
  <inkml:trace contextRef="#ctx0" brushRef="#br0" timeOffset="68">14914 6120 204 0,'0'-5'77'0,"3"5"-42"0,-3 2-21 0,0-2 20 16,0 0-6-16,0 0 0 15,0 0-6-15,0 3-4 16,-3 2-10-16,-3 8-5 0,1 3-2 16,-7 8 3-16,-6 0 5 15,0-3-3-15,3 0 2 16,3-2-5-16,3-3 0 16,0-3 1-16,3-3 0 15,3-2-2-15,0-2 1 0,0-4 0 16,3-4 3-16,3-4-1 15,6-2 0-15,0-5-6 16,3-5-1-16,0-4-4 16,0 1 1-16,0 0 3 15,3 3 1-15,-6 2-2 16,0 5 2-16,0 3 1 16,-1 3 2-16,1 2 1 15,3 6 3-15,0 5 1 16,3 2 3-16,3 4 4 15,0 7 3-15,-3-3-9 16,0-2-4-16,-1 0-3 16,4-3 1-16,0-2-17 15,0-3-6-15,0-3-65 0,-3 0-26 16</inkml:trace>
  <inkml:trace contextRef="#ctx0" brushRef="#br0" timeOffset="69">14903 6284 224 0,'-3'10'85'0,"3"-10"-46"0,0 0-35 16,0 0 21-16,0 0-10 15,0 0 2-15,3 8 1 16,0 6 1-16,-1 7-10 0,1 11 1 0,0 15 3 16,-3 3 2-16,-3 9 0 15,0-6 4-15,1-1 2 16,-1-1-9-16,3-6-4 16,0-8-3-16,0-5-1 15,0-3-2 1,0-8 1-16,0-5-4 15,0-6-2-15,0-2-20 0,0-3-10 16,0-2-30-16,0 0-12 16,-3-3-31-1,-6 0-33-15</inkml:trace>
  <inkml:trace contextRef="#ctx0" brushRef="#br0" timeOffset="70">14730 6839 180 0,'-9'-10'68'0,"12"5"-36"0,-3 2-18 16,0 3 20-16,0 0-11 15,0 0 0-15,6 3-12 16,0 2-4-16,3 5-4 15,0 4 6-15,3 2 4 0,2 10 2 16,7-2 4-16,-3 0-2 16,0-6 1-16,3-2-3 15,0-3-1-15,0-5 0 16,-1-2 4-16,1-4-1 0,0-10-1 16,0-8-6-16,-3-2-4 15,3-1-3-15,-7-2 0 16,-2 3-13-16,0-1-3 15,-3 3-21-15,-3 3-7 16,-3 2-41-16,-3 3-15 16,0 3-17-1</inkml:trace>
  <inkml:trace contextRef="#ctx0" brushRef="#br0" timeOffset="71">15385 6503 144 0,'0'-2'55'0,"0"-14"-30"0,0 5-18 16,0 9 15-16,0-1 7 15,0 0 4-15,-3 1-4 16,0 2-3-16,-3 0-14 15,-3 0 3-15,-3 8 5 0,-6 5-9 16,0 0-1-16,3-2-6 16,3 2-1-16,4-2-3 15,2-1-1-15,3 1-1 16,9-1 0-16,3 1 2 0,2-1 0 16,4 1 0-16,3 0 2 15,-3-1 3-15,0 1 2 16,-3-1-1-16,-3 1 1 15,-6 2 9-15,-3-2 7 16,-6-1-10-16,-3-2-2 16,-6-2-5-16,-6-1 1 15,3-2-6-15,0-1-1 16,1-2-2-16,2-2 0 16,3-4-18-16,3 4-7 15,3-4-32-15,6 1-15 16,3 0-45-1</inkml:trace>
  <inkml:trace contextRef="#ctx0" brushRef="#br0" timeOffset="72">15540 6556 196 0,'-6'-2'74'0,"-6"-1"-40"0,3 3-18 16,6 3 22-16,-3-1-11 15,-3 4-3-15,0-1-12 16,-3 3-5-16,0 2-4 16,0 4-7-16,3-1-2 0,3 8 3 0,3-5 3 15,3 0 1-15,6 0-1 16,3-3 3-16,0-2 0 15,3-9-1-15,3-7 1 16,0 0-2-16,0-3-1 16,0-3-4-16,-3 1-2 15,-4-1 3-15,-2-2 3 16,0 2 7-16,-9 3 6 16,3 0 6-16,-3 3 3 15,0 2-9-15,0 1-3 16,3 2-4-16,-3 0-1 15,3 2-3-15,0 6-2 16,0 0 3-16,6 5 0 0,3 3-4 16,0-2 1-1,0-1-2-15,0 0 0 16,3 0-22-16,0-2-10 0,-3-1-20 16,0-2-6-16,0-8-50 15</inkml:trace>
  <inkml:trace contextRef="#ctx0" brushRef="#br0" timeOffset="73">15668 6593 208 0,'-3'3'77'0,"6"2"-42"0,-1 1-39 0,-2-1 13 15,3 3 10-15,-3 0 8 16,3 2-8-16,0 1-1 15,-3 2-10-15,3 0-3 0,-3-2 1 16,0-3-3-16,0 0-2 16,0-3 2-16,0-5 0 15,0 0-4-15,3-5 1 16,0-3-2-16,0-3 0 16,0 1-3-16,3-1-1 15,0 1 3-15,3-1 1 16,0 6 2-16,3-1 0 15,0 4 0-15,0 4 0 0,0 4 6 16,-3 2 4 0,-3-3 3-16,0 3 14 15,-4 3-7-15,1-1-7 16,-3-2-6-16,3-11-2 16,0 1-6-1,3-4 1-15,0-1-11 16,3-4-5-16,3 0-1 15,0 1 2-15,0-1 7 16,0 3 4-16,3 6 3 16,-3 4 1-16,0 4 8 15,-1 4 7-15,-2 6 2 16,-3 3 1-16,-3-1-9 16,0-2-5-16,-3 0-6 15,3-3-1-15,-3-2-20 0,3-3-8 16,6-6-68-1,0-7-23 1</inkml:trace>
  <inkml:trace contextRef="#ctx0" brushRef="#br0" timeOffset="74">16054 6628 248 0,'3'5'93'0,"6"-2"-50"0,0 2-41 0,-3-2 19 15,3-1-2-15,0-2 1 0,0 0-7 16,3-2-3-16,-3-1-5 16,3 0-4-16,-3-2 0 0,-3-3-1 15,0 0 0-15,-6-2-3 16,0-1-9 0,-6 3-2-16,-3 0-2 15,-3 3 0-15,-3 5 6 16,0 3 6-16,-6 4 9 15,3 4 5-15,1 0-1 16,2 2 2-16,3 5 3 16,9-2 3-16,9 3-5 15,3-1 1-15,3-2-8 16,5-3-1-16,1-2-4 16,3 0-3-16,9-3-38 15,-3-3-15-15,-1-10-69 16</inkml:trace>
  <inkml:trace contextRef="#ctx0" brushRef="#br0" timeOffset="75">16587 6503 228 0,'-18'-2'88'0,"6"18"-48"0,1-3-40 16,5-5 18-16,-3 2-8 15,-6 6 2-15,0 0-1 16,0 3 3-16,3 5-7 16,3 2 0-16,6-2 3 0,9-6-6 15,0-2 0-15,3-3-2 16,0-2 1-16,3-3-4 16,0-3 0-16,0-7-6 15,-3-4-3-15,0-4 1 16,0-4 0-16,-4 1 6 15,1-3 1-15,-3 1 2 0,-3-1 2 16,0 2-1-16,-3 4 2 16,3 2 4-16,0 3 4 15,0-1-6-15,0 6-3 16,6 6 3-16,0 2 4 16,-3 2 8-16,6 3 4 15,0 3-10-15,0 3-7 16,3-1-2-16,0-2-2 15,3-3-11-15,-3 1-5 16,0-6-34-16,2-3-13 16</inkml:trace>
  <inkml:trace contextRef="#ctx0" brushRef="#br0" timeOffset="76">16882 6525 208 0,'-12'-19'79'0,"12"22"-42"0,0-3-17 0,0 0 24 16,-3 0-5-16,-3 10 2 15,-3-2-12-15,-3 0-5 16,-3 0-14-16,1 0-9 0,2 0-1 15,0 0-2-15,3 0 0 16,6 0-3-16,3 0 1 16,3 0 0-16,3 0-1 15,6 2 4-15,0-2 2 0,2 3 0 16,4 5 2-16,-3-3 2 16,-3 3 2-16,-3 0 10 15,-6-3 4 1,-3 0-3-16,-3-2 2 0,-3-3-9 15,-6 0-4-15,-3-3-15 16,0 0-5-16,-2-2-45 16,2-1-19-16</inkml:trace>
  <inkml:trace contextRef="#ctx0" brushRef="#br0" timeOffset="77">13477 7440 88 0,'3'3'35'0,"0"-6"-18"0,12 3 0 16,-9 0 30 0,-1-8-11-16</inkml:trace>
  <inkml:trace contextRef="#ctx0" brushRef="#br0" timeOffset="78">13515 7411 301 0,'0'-13'39'0,"0"2"-5"0,-14 6 20 16,-1 8-19-1,-3-1-5-15,0 9-13 16,-3-1-4-16,0 6-7 15,3 3-2-15,1-1-2 16,5 3 1-16,6 3-4 16,6 3-2-16,6-3 2 0,9-6 0 15,11 1 1 1,4-6 0-16,3-5-3 0,0-3 0 16,-1-8-14-16,-2-10-6 15,-3 0-26-15,-6 0-9 16,-3-6-31-1,2-2-42-15,-5-8 39 16</inkml:trace>
  <inkml:trace contextRef="#ctx0" brushRef="#br0" timeOffset="79">13646 7157 200 0,'0'29'74'0,"0"-18"-40"0,3 12-22 16,-3-7 21-16,3 11 3 16,0 5 3-16,-3 5-8 15,0 0-4-15,0-3-15 16,0-2-5-16,0-6-3 0,0-5 0 16,0 3 0-16,-3-11-5 15,3-2 1-15,0-3-5 16,0-8-3-1,3-5-1-15,0-3 0 16,3 0 1-16,0-3 5 16,6-2 3-16,3-6-1 15,3 4 0-15,0 1-1 0,0 6-2 16,-1 6 5 0,1 4 3-16,0 6 3 0,-3 0 1 15,0 3-2-15,-6 2 1 16,0 0-4-16,0 1 0 15,-3-4-23-15,0 1-9 16,0-3-46-16,0-3-16 16</inkml:trace>
  <inkml:trace contextRef="#ctx0" brushRef="#br0" timeOffset="80">14045 7416 252 0,'-9'-18'96'0,"3"18"-52"16,-3 0-36-16,6 2 21 0,-2 9-6 16,-4 0 0-16,-3-1-10 15,0 3-5-15,-6 3-5 16,3 3-3-16,3 2 1 0,3 5-4 16,9-2 2-16,6 0-1 15,3-5 0-15,0-4 2 16,0-4 2-16,3-3 1 15,3-5 3-15,0-9 3 16,0-7 2-16,-1-3-3 16,1-2-3-16,-3-1 0 15,-6-2-1-15,-3-5 0 16,-3 4 0-16,0-1 0 0,-3 4 2 16,0 11-1-16,0 0 2 15,0 3-4-15,3 13-2 16,3 2 0-1,0 4-1-15,3 1 0 16,3 1 0-16,3 0 0 16,-3 3-9-16,0-3-2 15,0-3-21-15,6-3-64 16,11-12-74 15</inkml:trace>
  <inkml:trace contextRef="#ctx0" brushRef="#br0" timeOffset="81">14245 7456 244 0,'-6'3'93'0,"9"2"-50"0,-3 3-44 16,3-3 20-16,0 3 2 16,0 3 7-16,0-1-6 15,0 3-1-15,0 1-12 16,0-1-5-16,0-2-3 0,0-1-1 15,-1-2 2-15,-2-8 1 16,0 5 1-16,0-2 0 16,0-3 2-16,-2-5-10 15,2-1 0 1,-3-2 2-16,0-2-1 0,0-1 1 16,0-2 4-16,3 0 1 15,0 0-1-15,3-1 1 16,0-4-2-16,3 2-1 15,2-3 1-15,4 4-1 16,0 1 0-16,0 4 2 16,3 2-3-16,0 3 0 15,0 7-8-15,0 1-4 16,-9-1-42-16,0 6-18 16,8-8-49-1</inkml:trace>
  <inkml:trace contextRef="#ctx0" brushRef="#br0" timeOffset="82">14554 7194 260 0,'0'-3'96'0,"3"3"-52"0,0 0-32 0,-3 0 24 16,0 0 1-16,6 6 4 16,0 2-9-16,0 2-4 15,0 6-16-15,0 0-1 0,-3 5 0 16,0-2-9-16,0-1 0 15,0 3-13-15,3 3-3 16,-6-3-31-16,3-7-10 16,0-4-38-16,9-13-73 31</inkml:trace>
  <inkml:trace contextRef="#ctx0" brushRef="#br0" timeOffset="83">14727 7194 288 0,'-9'-5'110'0,"9"5"-60"0,-3 2-61 16,3 1 18-16,-6 2 10 15,0 3 11-15,-12 3-1 16,-3 2-1-16,1 3-14 16,2 2-10-16,0-2-2 0,0-2-18 15,0-4-8-15,0-2-37 16,3-3-15-16,3-2-45 15</inkml:trace>
  <inkml:trace contextRef="#ctx0" brushRef="#br0" timeOffset="84">14444 7242 284 0,'-9'0'107'0,"9"0"-58"0,3 2-64 0,0 1 16 15,3-3 8-15,3 3 8 16,3-1 4-16,6 1-1 15,6 5-10-15,2-3-6 0,7 3-3 16,-3 0-1-16,-3 0 0 16,-6 0-36-16,-4-3-13 15,1-2-81 1</inkml:trace>
  <inkml:trace contextRef="#ctx0" brushRef="#br0" timeOffset="85">14840 7117 200 0,'0'6'77'0,"0"-4"-42"0,0 17-10 0,3-9 27 16,-3 4-6-16,6 1-2 16,0 7-12-16,-3-1-3 15,0 3-16-15,0-1-8 0,6-4-1 16,-6 5-3-16,0 2 2 16,0-5-11-16,0-2-4 15,0-6-32-15,0-2-11 16,0-3-175-1,3-24 108 1</inkml:trace>
  <inkml:trace contextRef="#ctx0" brushRef="#br0" timeOffset="86">14968 7207 292 0,'-3'0'110'0,"3"3"-60"0,-6 2-39 15,3-2 28-15,-3 2-17 16,-3 3-4-16,0 3-14 16,-3-1-2-16,-2 3-2 15,-7 1-27-15,-3-4-9 0,6-2-39 0,0-2-18 16,3-6-19-1</inkml:trace>
  <inkml:trace contextRef="#ctx0" brushRef="#br0" timeOffset="87">14757 7202 280 0,'0'-3'104'0,"3"3"-56"0,3 3-56 0,0 0 16 16,8 2 16-16,4 3 11 15,0 2-4-15,3 4-3 16,6-1-16-16,-3 3-5 0,-1-3-3 0,-2-2-24 16,-3-1-9-16,-3-2-109 15,6-11-62 1,6-2 89-16</inkml:trace>
  <inkml:trace contextRef="#ctx0" brushRef="#br0" timeOffset="88">15540 7477 232 0,'0'-13'88'0,"0"10"-48"0,-15 1-27 0,9 2 22 0,0-3-3 16,-3 3 1-16,-3 0-12 16,-3 5-3-16,-3 3-10 15,-3 5-5-15,3 3 0 0,1 5-4 16,2 6-2-16,6-1-1 15,3-2 3-15,6-3-5 16,6-2 2-16,3-6 0 16,6-2-1-16,2-9 4 15,1-2 2-15,6-5 0 16,0-6-1-16,0-4 1 16,-6-4-1-16,-4-2 2 15,-2-3 1-15,-3 0-1 16,-6 3 1-16,0 5 2 15,-3 3 4-15,-3 5 2 16,0 3 3-16,0 2-7 16,0 8-4-16,6 3-2 15,3 6 1-15,0 1-3 0,3 4-2 16,0 0 2-16,3-4 0 16,0 1-10-16,0-3-3 15,0-2-28-15,0-6-13 16,3-5-35-1,2-10-60-15,-8-1 39 16</inkml:trace>
  <inkml:trace contextRef="#ctx0" brushRef="#br0" timeOffset="89">15730 7437 236 0,'-15'3'90'0,"18"2"-48"0,12 14-45 16,-9-11 19-16,0 5 5 15,3 0 9-15,-3 8-4 16,0 3-1-16,0-3-14 16,0-5-2-16,0 0-2 0,-3-5-1 15,0-3-1-15,0 0-1 16,-3-3 2-16,0-5-1 16,0-13-3-1,0-3-3-15,0 0-2 16,0-3-1-16,0 1 0 15,2-1 3-15,4-4-2 16,3 1-1-16,6 4 0 16,3-3 0-16,3 5 0 15,-3 3 3-15,6 7-38 0,-4 4-15 16,7-1-75 0</inkml:trace>
  <inkml:trace contextRef="#ctx0" brushRef="#br0" timeOffset="90">16168 7414 200 0,'-6'-19'74'0,"6"19"-40"0,-6 13-11 15,3-7 26-15,-3-1-14 16,-3 0-5-16,-3 6-15 15,-3 2-7-15,-6 6-5 16,-6 2-3-16,7 8 3 0,2-3 2 16,6 1 2-16,6-3-6 15,6-3 0-15,9-3-1 16,6-2 0-16,0-5 2 16,-1-6 1-16,4-8 1 15,0-2 2-15,0-6-8 16,-6-7 0-16,0-1 0 15,-3-2 1-15,-3 0-2 0,-3 0 2 16,-3 2-1-16,0 4-2 16,0-1 3-16,0 5 2 15,0 3-2-15,3 8-4 16,3 5 0 0,5 6 3-16,4 2 1 15,0 14 12-15,-3 2 7 16,0 3 6-16,-3 2 5 15,-3 0 0-15,-6 3 0 16,-6 6-12-16,-9-9-5 16,-6-5-3-16,-6-5-1 15,1-8-9-15,-13-3-4 0,0-5-26 16,1-3-10-16,2-10-19 16,3-8-7-16,6 0-17 15,10-6-5 1,8-2-12-16</inkml:trace>
  <inkml:trace contextRef="#ctx0" brushRef="#br0" timeOffset="91">16299 7334 208 0,'3'3'79'0,"2"2"-42"0,7 3-23 0,-3 5 20 16,0 9 5-16,3-4 3 15,3 6-9-15,3 0-5 16,6-1-16-16,-3 4-1 0,2-1 2 16,-5-4-3-16,-3-4 2 15,-3-2-7-15,0-3-1 16,-3-2-2-16,-3-3 1 15,0-3 0-15,-3-2 3 16,3-1-5-16,-6-2-1 16,9-10 4-1,0-4-2-15,-1 1 1 16,1-5 5-16,0-3 5 16,0 5-3-16,0-13 0 0,3-3 0 15,3 3 1-15,-3 5-5 16,0 3-4-16,-6 5-8 15,-3 3-1-15,0 2-26 16,-3 3-8-16,3 0-171 16,-12-2 58-1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1:56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12322 1363 260 0,'-30'0'96'0,"21"-14"-52"0,0 17-38 0,9-3 20 0</inkml:trace>
  <inkml:trace contextRef="#ctx0" brushRef="#br0" timeOffset="1">12277 1355 475 0,'9'-6'22'0,"3"6"-11"15,9-5-8-15,3 2-2 0,2-2-6 16,4 5-1-16,6 0-37 15,0 0-14-15,2 0-68 16</inkml:trace>
  <inkml:trace contextRef="#ctx0" brushRef="#br0" timeOffset="2">12402 1048 212 0,'-12'10'79'0,"0"9"-42"0,-8 5-32 0,14 5 17 15,0 3 5 1,-6 13 8-16,0-1-5 0,-3 4-3 16,-3 2-15-16,3-5-3 15,0-2-2-15,3 7-3 0,4-16-3 16,2 3 0-16,3-15-1 16,0-4 0-1,0-5 0-15,3-2-3 0,0-22-4 16,3-2-1-1,0-8-1-15,3-8 3 16,-1 0-5-16,4-11-3 16,0 3-3-16,3 3-3 15,0-6 12-15,0-10 4 16,-3-3 0-16,6 8 3 0,3-3 1 16,-3 11 2-16,-1 3 3 15,-2 7 4-15,0 9 0 16,0 4 2-16,0 4-2 15,0 15 0-15,0 6 3 16,0 15 3-16,0 17-4 16,0 2-1-16,0 5-4 15,2-3 1-15,1 12 0 16,0-9 1-16,-6-2-4 16,3 4-1-16,-3-7-1 15,0-8-2-15,-3-2-8 16,0-14-3-16,-6-5-32 0,0-6-14 15,-3 1-30 1</inkml:trace>
  <inkml:trace contextRef="#ctx0" brushRef="#br0" timeOffset="3">12295 1402 248 0,'-9'-5'93'0,"12"10"-50"0,-3-10-39 0,3 5 21 16,3 0-5-16,3-3 0 0,9-2-10 16,3-3-4-16,2 8-4 15,4 0-2-15,0-5 1 16,3-3-39-16,3 8-16 0,2 3-66 15</inkml:trace>
  <inkml:trace contextRef="#ctx0" brushRef="#br0" timeOffset="4">12977 1349 160 0,'-9'-18'60'0,"6"10"-32"0,-3 3-17 0,3-1 18 16,0 4 5-16,0 2 4 15,-9-6-5-15,-3 6 0 16,-6 6-19-16,-3-4-8 0,1 17-4 16,-1-1-5-16,3 9 0 15,3-1-1-15,3 6 3 16,6 0 0-16,9 10 1 0,3-5 0 16,6-10 2-16,9-6 3 15,0-8 2-15,0-8-1 16,0-13 1-16,3-5-2 15,-4-5 2-15,1-9-4 16,-6-5-2-16,-3-2-5 16,-3-11-2-16,-3 0-4 15,-3-8 1-15,-3-5 5 16,0 24 2-16,0 4 2 16,-3 4 0-16,0-6 8 15,-3 11 5-15,3 13-9 16,0 8-1-16,3 16-1 15,0 13 1-15,3 6-4 16,0-1 1-16,0 8 0 16,6-2 2-16,0 0-3 0,3-6 0 15,0-2-10-15,0-6-5 16,0-7-45-16,-3-1-18 16,3-10-27-1</inkml:trace>
  <inkml:trace contextRef="#ctx0" brushRef="#br0" timeOffset="5">13057 1368 228 0,'-6'0'85'0,"6"3"-46"0,3 20-46 0,0-15 14 15,0 6 10-15,0 4 9 16,3 9 0-16,3-6 2 0,0 2-16 15,3-1-9-15,0-1-3 0,0-5 0 16,2-3 2-16,-2-5 3 16,3-16 4-1,0-8-4-15,-3 0-1 16,-3-8 0-16,-3 3-2 16,0 0-2-16,-3-11-2 15,0 8 1-15,-3 3 1 16,0 8 2-16,0 0-14 15,0 0-22-15,3 7-9 16,-3 6-24-16,6 6-10 16,0-6-14-1</inkml:trace>
  <inkml:trace contextRef="#ctx0" brushRef="#br0" timeOffset="6">13408 1394 204 0,'0'-5'77'0,"0"-19"-42"0,-3 24-28 0,0-2 18 16,0 2-2-16,-3 0 1 15,0 0-9-15,-2 5-4 16,-1 3-6-16,0 0-6 0,-3 5 0 16,3 6-1-16,-3 4 0 0,0 4 6 15,3 7 2-15,3-2-2 16,9-3-3-16,3-5 2 15,3-6 0-15,0-4 1 16,3-14 2-16,0-11-5 16,3 3-3-16,-3-10-2 15,-1-1 3-15,-2-2 0 16,-3 0 3 0,-3 2 1-16,0 6 1 0,-3 0 6 15,0 0 4-15,-3 5-5 16,3 5-3-16,0 3-3 15,0 11 0-15,3 7-4 16,0-2 0-16,3 8 1 16,0-6 2-16,3 9-3 15,3-1 0-15,-3-10-21 0,3 0-8 16,0-6-36 0,-3 1-15-16,3-8-21 15</inkml:trace>
  <inkml:trace contextRef="#ctx0" brushRef="#br0" timeOffset="7">13551 1416 208 0,'-6'0'79'0,"6"5"-42"0,3 8-43 0,0-8 14 16,-3 9 8-16,0 1 7 15,0 4 0-15,0-6-2 0,0 6-11 16,0-6-6-16,0-5-1 0,0 0 0 15,0-6 3 1,0-2 1-16,0-2-6 16,0-9 0-16,0-2-6 15,3-6 1-15,3 1 0 16,3-3 2-16,0 2 1 16,3 1 3-16,0 5-3 15,3 5 0-15,0 2 5 16,-1 12 5-16,1 2 1 15,-3-1 2-15,0 9-2 16,-3 6 1-16,0-4-6 16,-6-2-3-16,3 8-1 15,-6-16 1-15,3 2-23 0,0-2-8 16,0-5-32-16,0-3-12 16,6-3-32-1</inkml:trace>
  <inkml:trace contextRef="#ctx0" brushRef="#br0" timeOffset="8">13849 1050 220 0,'3'-8'82'0,"9"3"-44"0,-6 0-40 0,-6 5 14 15,3 5 3-15,0 0 4 0,0 11-3 16,0 21 1-16,3 3-10 15,-4 10 0-15,1-2 0 0,3 2 3 16,-6 6 1-16,0-6-5 16,0 3-4-16,6-3-1 15,0-10 1-15,0-8-23 16,-9-11-70 0,0-3-11-16</inkml:trace>
  <inkml:trace contextRef="#ctx0" brushRef="#br0" timeOffset="9">13763 1296 272 0,'-6'-5'101'0,"6"10"-54"0,6-10-44 0,-1 5 21 16,1 0 3-16,6 0 6 15,3-5-15-15,3 2-8 16,6-2-6-16,6 5-10 0,-1-5-1 16,4 5-39-16,0 0-17 15,-3 5-64 1,-4 0-31-16,4-5 78 16</inkml:trace>
  <inkml:trace contextRef="#ctx0" brushRef="#br0" timeOffset="10">14242 1291 244 0,'-9'-5'90'0,"6"5"-48"0,0 0-49 0,-9 5 36 15,-3 8-11-15,-3 1-10 16,0 7-4-16,-2 3-4 16,2 7-3-16,3-2 0 0,3 1 4 15,6 4 1-15,6-8 0 16,6 6-2-16,0-11 3 15,3-10 0-15,6-11-1 16,5-11-2-16,-2-2-2 16,0-5-1-16,0-4 2 15,-3 1 0-15,-3-5 1 0,-3-1 0 16,-3 4 0-16,0 1 2 16,-6 4 8-16,3 5 5 15,-3 2-1-15,0 8 0 16,0 3-6-16,0 8-3 15,3 11-2-15,0-1 0 16,0-2-2-16,0 8 2 16,0-8-2-16,2 2-1 15,1 1-17-15,0-6-6 16,3-5-55-16,3 3-24 16,0-11-5-1</inkml:trace>
  <inkml:trace contextRef="#ctx0" brushRef="#br0" timeOffset="11">14563 1304 280 0,'-12'-13'104'0,"9"13"-56"0,-6 0-52 16,3 0 18-16,-2 5-8 16,-4 3 1-16,-3 6-9 15,0 7 0-15,-3 3 0 16,3-6 1-16,9 9 1 0,3-6-5 15,3-3 1-15,3 1 4 16,3-6 2-16,3 0 2 16,3-10 0-16,0-3-2 15,0-3 1-15,0-2-2 16,0-8 2-16,-4 2-2 16,1 1-1-16,-3-1 3 0,0-2 0 15,-3 0-4 1,0-1-5-16,0 1-4 15,0 13-2 1,3-5 2-16,3 23 8 16,0 3 1-16,3 9 1 15,-3 17 14-15,0-7 7 16,-6-3 7-16,-3-3 6 16,-6-2-4-16,-3-5 2 15,-3-1-14-15,-6-5-5 16,-3-2-11-16,0-1-1 0,1-13-19 15,-4-5-5 1,-3 0-16-16,6-5-3 0,0-8-26 16,9 0-9-16,4 0-38 15</inkml:trace>
  <inkml:trace contextRef="#ctx0" brushRef="#br0" timeOffset="12">14706 1381 276 0,'0'8'104'0,"3"-8"-56"0,9 5-54 16,-6-5 17-16,3 3 10 15,3-3 11-15,6 5-5 0,2-5-3 16,1 0-14-16,0-8-6 0,0-2-3 16,0 2-1-16,-6-5 2 15,-3 2 1-15,-3 0 3 16,-7 6-3-16,-4-5-2 15,-4 2 0-15,-6 2 1 16,-6 4-3-16,0 4 0 16,6 4-1-16,-3-1 0 15,-6 11 8-15,6 0 6 16,4 5-4-16,2-3-2 16,6 4-1-16,3 1-1 15,6-1 0-15,0-4 0 16,5-2-13-16,7-3-4 15,0-2-23-15,6-9-7 16,6-2-28-16,-1-2-10 0,1-9-39 16</inkml:trace>
  <inkml:trace contextRef="#ctx0" brushRef="#br0" timeOffset="13">15215 1283 304 0,'-3'-5'115'0,"3"5"-62"0,-3-5-49 15,3 5 26-15,-3 0-8 16,-3 0-1-16,-3 5-14 16,-3 0-4-16,0 3-2 15,1 5-1-15,2 1 2 0,6-1-8 16,3 5-3-16,3-4 5 16,3 4 1-16,2 3 0 15,1-2 2-15,0-3 5 16,-3-3 2-16,-3-2 9 0,-3 2 2 15,-3 0-2-15,-6-5-1 16,-3 2-6-16,-2-2 0 16,-4-8-7-16,0 0-3 15,0 0-17-15,0-8-5 16,3 3-28-16,3 0-11 16,3-3-49-1,6 3-51-15</inkml:trace>
  <inkml:trace contextRef="#ctx0" brushRef="#br0" timeOffset="14">15534 1265 340 0,'-9'0'126'0,"9"5"-68"0,-3-5-63 16,0 0 20-16,0 0-14 16,0 0 0-16,0 0-39 0,0 0-16 15,0 0-83 1,0 8-35-16</inkml:trace>
  <inkml:trace contextRef="#ctx0" brushRef="#br0" timeOffset="15">15477 1521 296 0,'-6'6'112'0,"9"-1"-60"0,3-5-72 0,0 0 13 16,0 0 3-16,-3 0 6 15,0-5 5-15,0 2 1 0,3 0-4 16,0 1-5-16,3-4 0 16,-6 6 3-16,3-5 1 0,-3 2 7 15,-3 3 4-15,0 0-10 16,-3 0-1-16,0 0-43 16,0 0-15-16,-3 0-68 15</inkml:trace>
  <inkml:trace contextRef="#ctx0" brushRef="#br0" timeOffset="16">12325 1857 248 0,'-6'3'93'0,"6"-3"-50"0,3 5-26 0,-3-5 25 15,0 0-7-15,-3 0 8 16,6 0-24-16,0 0-1 16,0 0-12-16,0-5 1 15,3 5-4-15,3-3 5 16,3-2-7-16,-1 0 0 15,4-3-1-15,3-3 0 16,3 1 0-16,3-1 0 0,6 3 0 16,5-2 0-16,1 7 0 15,6-2-3-15,-1 5 2 0,1 5 3 16,3 3 1-16,-1 0 1 16,1 2 0-1,0-7 0-15,-1 2 0 0,1 1 0 16,3-12 0-16,-1 1-2 15,-2-3-2-15,-3 0 1 16,-1 3-1-16,-2 0-5 16,0 5-1-16,-4 5 3 15,-5 3 3-15,-6-3 3 16,6 3 1-16,17 3 2 16,4-3 1-16,-1-3-1 15,1-2 1-15,0-6-4 16,-1-2-2-16,1-3-3 0,2 8 1 15,-2-6-1-15,-3 4 0 16,-1 4 0-16,1 4 0 16,-3-1 4-16,-1 3 1 15,4-3 5-15,-3 3 3 16,-1 0-6-16,7 0-3 16,-13 3-4-16,16-6 1 15,3-5 1-15,-1 0 2 16,1 0-3-16,-4 2-2 15,-2 4 4-15,5-6 1 16,-11 5 0-16,12-5-2 16,2 0 1-16,4 0-1 15,-19 0-3-15,16 0 2 0,-4-5-10 16,4-1-5 0,-6-1-19-16,-7 1-7 0,-5-2-58 15,-3 0-24-15,-13-7 2 16</inkml:trace>
  <inkml:trace contextRef="#ctx0" brushRef="#br0" timeOffset="17">16331 1011 172 0,'-6'-6'66'0,"6"6"-36"0,0 0-11 0,0 0 21 0,0 0-7 16,0 0 0-16,0 0-14 15,3 6-6-15,0-1-8 16,3-2-2-16,0 2 3 0,0 0-1 16,3-2 2-16,3 2-2 15,3-5 2-15,6-5-2 16,0 2 0-16,2-2-3 16,-5 0-2-16,-3 2 1 15,0-2-1-15,-3-3 2 16,-3 2 1-16,-3-7-1 15,-3 5 1-15,-3-5-2 16,-3 8-1-16,-3-8 1 16,0-1 1-16,-15 4-3 15,0 2 0 1,0 3 3-16,-2 10-6 16,-1 3 1-16,0 2 1 0,0 6 3 15,3 8-2-15,3-5 0 16,4 7-1-16,5-5 0 15,3 6 2-15,3 4 0 16,6-4-3-16,6-3 2 16,5-8 1-16,7-3 0 15,6-3-5-15,6-10 1 16,0-5-22-16,2 0-11 16,-2-8-35-16,-6-3-15 15,-3 0-3-15</inkml:trace>
  <inkml:trace contextRef="#ctx0" brushRef="#br0" timeOffset="18">16721 926 152 0,'-6'-5'57'0,"6"-11"-30"0,-3 24-21 16,3-8 17-16</inkml:trace>
  <inkml:trace contextRef="#ctx0" brushRef="#br0" timeOffset="19">16694 918 311 0,'-17'13'28'0,"-1"3"-13"16,0 8-10-16,3-3-4 0,3 3 3 16,3-3 2-16,6 3-2 0,3-3-3 15,6 6 2-15,6-9 0 16,0-2-4-16,3-11 1 15,0 1-5-15,-3-17-1 16,-1 3-13-16,1-5-3 16,0-6 1-16,-3 3 0 15,0-2 1-15,-3-3 0 16,-3 5 11-16,-3 3 7 16,0-3 22-16,-3 3 11 15,0 2-2-15,0 11 7 16,3 5-10-1,0 1-5-15,0 1-3 0,3 1-4 16,3 6 1-16,3-1-8 16,3 0-2-16,3 0-5 15,0-2-1-15,0-3-34 16,5-3-17-16,-2 0-64 16</inkml:trace>
  <inkml:trace contextRef="#ctx0" brushRef="#br0" timeOffset="20">17043 873 216 0,'-6'-5'82'0,"0"10"-44"0,-3-5-25 0,3 5 24 16,0-5-6-16,-3 8 2 15,-3 6-17-15,3-1-4 16,-12 0-8-16,9 0-5 0,3 1 0 16,4-1-1-16,8 0 0 15,5 5 0-15,4-4 0 16,0-1 0-16,3 0-2 16,-3 0 3-16,-3-2 2 15,-3 2 6-15,0-5 6 16,-9 5-5-16,-3 1 0 15,-6-9-11-15,-6-5-3 16,-6 0-21-16,4 0-8 16,-1 0-28-16,3-5-13 0,3-1-23 15</inkml:trace>
  <inkml:trace contextRef="#ctx0" brushRef="#br0" timeOffset="21">17165 947 252 0,'-6'16'96'0,"6"-32"-52"0,3 27-54 0,0-6 14 16,0 3 12-16,0 5 9 15,0 0-4-15,3 1-1 16,3 4-12-16,-1 3-5 15,4-2-2-15,0-1-12 0,3 4-3 16,-3-9-26-16,-3 5-12 16,0-2-60-1</inkml:trace>
  <inkml:trace contextRef="#ctx0" brushRef="#br0" timeOffset="22">17433 963 224 0,'-12'0'85'0,"6"13"-46"0,-15 1-39 0,15-1 16 0,-9 8 13 16,-3 3 11-16,-3 18-10 16,1-2-3-16,-1 2-15 15,3-7-10-15,0 4-2 0,3-2-18 16,3-2-8-16,0-9-59 15,9-5-27-15</inkml:trace>
  <inkml:trace contextRef="#ctx0" brushRef="#br0" timeOffset="23">16498 1461 184 0,'0'-19'71'0,"0"11"-38"0,-3-3-21 0,-3 11 21 16,0-2 1-16,-6 2 4 16,-3-5-6-16,0 5 1 15,-5 0-19-15,2 5-6 0,0 3-3 16,0 10-6-16,0 9-1 16,3 18-2-16,6 2 0 15,0 6 0-15,6-2 3 16,0-6-2-16,3-3 1 15,0-5 2-15,0-5 2 16,0-6-12-16,0 1-3 16,-3-14-36-16,0 0-13 0,1-8-50 15</inkml:trace>
  <inkml:trace contextRef="#ctx0" brushRef="#br0" timeOffset="24">16120 1741 240 0,'3'-5'90'0,"3"-1"-48"0,9 4-42 16,0-6 16-16,2 3-5 15,4-1 1-15,6 6-6 16,0-8-4-16,3 8-1 16,-1-5-30-16,7 5-10 0,-3-5-69 15</inkml:trace>
  <inkml:trace contextRef="#ctx0" brushRef="#br0" timeOffset="25">16590 1479 244 0,'-9'8'90'0,"9"0"-48"0,0 16-53 0,0-11 11 16,0 13 12-16,0 6 9 15,0 3 3-15,0 4 3 16,-3-2-15-16,3-2-7 0,0-4-3 16,0-4-24-16,0-3-10 15,3-3-55 1,0-8-58-16</inkml:trace>
  <inkml:trace contextRef="#ctx0" brushRef="#br0" timeOffset="26">16662 1741 228 0,'-3'0'85'0,"-9"3"-46"0,21-1-41 16,-3 6 14-16,3-3 11 16,0-2 8-16,-1 2-12 15,4-5-3-15,3 0-10 16,0 0-4-16,0 0 1 0,-3-5-2 15,0 2 2-15,-3-2-2 0,-3-5-1 16,0 2-6-16,-6 0-4 16,-3 0 1-1,-6 3 3-15,0-1 3 0,-3 1 2 16,-3 5 3-16,0 5 1 16,3 3-4-16,-3 3 1 15,3-3 6-15,7 10 4 16,2 1-1-16,0 2 2 15,6-3-4-15,2-2-2 16,1 0-2-16,3-3-3 16,6-2-15-16,3 0-7 15,0-6-44-15,3-5-18 0,3-5-20 32</inkml:trace>
  <inkml:trace contextRef="#ctx0" brushRef="#br0" timeOffset="27">17016 1715 264 0,'-12'-6'101'0,"9"6"-54"0,3 6-57 15,0-6 14-15,-3 2 10 16,-3 9 10-16,0-3-6 16,-9 10-2-16,3 3-9 15,-6 3-7-15,4-5-3 0,2 2-3 16,0-8-1-16,3 0-25 0,0 1-11 15,0-9-77 1</inkml:trace>
  <inkml:trace contextRef="#ctx0" brushRef="#br0" timeOffset="28">16837 1709 244 0,'0'6'90'0,"3"-6"-48"0,6 7-36 0,-3-1 22 16,3 7 3-16,0-5 5 16,6 13-17-16,3-2-6 15,0-1-8-15,-1 1-8 0,-2-3-1 16,0-3-33-16,0-3-16 16,0-4-76-16</inkml:trace>
  <inkml:trace contextRef="#ctx0" brushRef="#br0" timeOffset="29">17165 1709 288 0,'-12'6'110'0,"12"1"-60"0,0 7-58 16,0-6 16-16,0 10-4 15,-6 1 2-15,6 2-2 16,0-3-1-16,3 1-1 0,-3-3-21 15,3-3-8-15,-3-2-184 16,0-6 94 0</inkml:trace>
  <inkml:trace contextRef="#ctx0" brushRef="#br0" timeOffset="30">17049 1548 176 0,'-6'-3'68'0,"6"-2"-36"0,12-3-97 0,-6 8-16 15,-1-8 22-15,10 3 15 16</inkml:trace>
  <inkml:trace contextRef="#ctx0" brushRef="#br0" timeOffset="31">17263 1447 248 0,'-6'14'93'0,"9"4"-50"0,3 16-50 16,0-10 14-16,0 11 17 16,-3 4 11-16,0-4-2 15,0 2 0-15,-3-3-18 16,3-5-7-16,0-2-3 0,0-6-6 16,0-3 1-16,0-4-16 15,0-9-6-15,0-2 0 16,0-11 2-16,3-3-6 15,5-2-3-15,4-3 11 16,0 3 5-16,0-1 6 0,0 1 5 16,0 8 1-16,0 0 1 15,0 10 17-15,-1 0 11 16,1 6 3-16,-3 2 4 16,-3 3-8-16,-6 0-4 15,-3 0-5-15,-6-3-1 16,-3 0-12-16,-12-2-5 15,-2-1-20-15,-1-2-8 16,0-2-25-16,3-6-9 16,0 0-20-1,3 0-53-15,7-24 32 16</inkml:trace>
  <inkml:trace contextRef="#ctx0" brushRef="#br0" timeOffset="32">17510 1421 264 0,'-3'0'101'0,"3"0"-54"0,6 8-53 16,-3 0 19-16,0 5 14 16,0 5 12-16,0 14-11 15,-3 3-4-15,0 7-14 16,0-2-6-16,0-1-1 0,3 1-13 15,0-6-3-15,0-2-23 16,0-5-9-16,6-4-49 16,3-9-64-16</inkml:trace>
  <inkml:trace contextRef="#ctx0" brushRef="#br0" timeOffset="33">17677 1701 264 0,'9'0'101'0,"3"3"-54"0,2 2-46 0,-5-5 21 16,0 0 3-16,3 6 5 15,3-6-14-15,6 0-4 16,0 0-8-16,-3-6-5 0,-4 1 0 16,1 2 5-16,-3-2 2 0,-3-3-9 15,-6-5-20 1,-3-3-6-16,-9 5-4 15,-9-5 1 1,-2 14 9-16,-4 7 6 0,0 6 12 16,0 2 8-1,3 3 5-15,0 0 3 0,7 2 8 16,2 3 2-16,6-2 1 16,3 7 1-16,6-2-9 15,9-8-3-15,2 3-2 16,10-6-1-16,9-3-7 15,0-2 0-15,0-2-30 16,-4-4-10-16,-2-4-96 16</inkml:trace>
  <inkml:trace contextRef="#ctx0" brushRef="#br0" timeOffset="34">18126 963 228 0,'-9'0'85'0,"9"3"-46"0,0-3-35 0,0 0 19 15,0 0 0-15,6 0 3 16,6 0-2-16,6-3-1 16,3 3-12-16,9-5-7 0,2 0-2 15,1 5-2-15,0 0 0 16,2 0-3-16,-5 0 2 15,-3 5 1-15,-9-5 2 0,-3 0-19 16,3 5-8-16,-9-5-29 16,-3 0-11-16,-1 0-43 15</inkml:trace>
  <inkml:trace contextRef="#ctx0" brushRef="#br0" timeOffset="35">18150 1656 164 0,'-6'0'63'0,"3"-21"-34"0,3 16-34 0,3 10 56 15,0 3-13-15,0-3-2 16,3 3-2-16,3-8-20 16,6 0 3-16,3 0 1 0,5 0-4 15,4 0 0-15,0 3-11 16,0 0-1-16,-3-1-2 15,-1 4 2-15,-5-6-1 16,-3 0-1-16,0 0 3 16,-6 0 0-16,0 0-21 15,-3 0-8-15,0 0-42 16,-3 0-17-16,3 5-21 16</inkml:trace>
  <inkml:trace contextRef="#ctx0" brushRef="#br0" timeOffset="36">18888 1656 188 0,'-3'-10'71'0,"-3"12"-38"0,0-4-17 0,3 2 22 16,-3 0-7-16,-6 5-1 15,1 0-12-15,-4 9-6 16,-3-1-7-16,-3 0-4 0,3 11 2 0,3 2 0 16,9-5 1-16,3-2-2 15,9-6 1-15,3 0 0 16,3-5 3-16,0-2-1 15,3-4 0-15,-3-2-6 16,0-8 1-16,0 0-2 16,-1-5 0-16,-2 0-3 15,0-3-1-15,-3 3 3 16,0-3 3-16,-3 5 1 16,0 9-1-16,0-4 1 15,-3 6-1-15,0 6 0 0,0 2 2 16,3 2-1-16,0 6-1 15,0-3-2-15,0 1 1 16,0-1 1-16,6 0-20 16,0 0-11-1,-3-2-31-15,0-3-11 16</inkml:trace>
  <inkml:trace contextRef="#ctx0" brushRef="#br0" timeOffset="37">18995 1728 192 0,'-3'13'71'15,"3"0"-38"-15,0 14-19 0,0-19 22 0,0 5-3 16,0-3 1-16,0 4-17 15,0-9-8-15,3 3-5 16,-3-5-4-16,3-1 1 0,-3-2-4 16,3-5 2-16,0-6-6 15,0-2-3-15,0 0-1 16,0 0 1-16,3-3 6 16,0 2 2-16,0-1-1 15,0 4 2-15,3 6 1 16,0-3 2-16,3 5 5 0,0 6 6 15,0 5-3-15,-1-3 2 16,-2 11-5-16,-3-3 1 16,0-5-5-16,-3 8 0 15,0-3-6-15,0 3 0 16,0-3-28-16,0-2-11 16,-3-3-142-1</inkml:trace>
  <inkml:trace contextRef="#ctx0" brushRef="#br0" timeOffset="38">19254 1709 252 0,'6'6'93'0,"-3"-1"-50"0,0 5-50 0,3 1 14 0,-3-6-1 15,0 6 6-15,3 2-6 16,0 3-1-16,0-8-3 15,0 0-2-15,0 2 1 0,0-10-21 16,0 0-7-16,0-5-15 16,0-3-6-16,6 3-27 15,-4-8-26 1,1-1 39-16,-3 1 191 31,-9 5-54-15,0 6-12-16,0 12-21 15,-3 3-11-15,1 9 1 16,-1 1 0-16,-3 4-17 0,3 2-5 16,-3 3-2-16,3-1-4 15,0 7-1-15,3-7-19 0,0-4-7 16,0-6-48-16,3-3-21 16,0-4-12-1</inkml:trace>
  <inkml:trace contextRef="#ctx0" brushRef="#br0" timeOffset="39">19722 1683 180 0,'3'5'68'0,"0"8"-36"0,-3 1-11 0,3-7 22 16,-1 7-10-16,1-1-2 15,0 5-9-15,0-4-4 16,0-1-10-16,0-5-3 0,0 2-1 16,-3-2 2-16,0-2 3 15,3-1 0-15,-3-5 2 16,0-3-4-16,-3 1-2 15,3-12-9 1,0 1-7-16,0 0-1 16,3-6-1-16,0-4 3 15,3 7 6-15,0 3 2 16,3-1-1-16,0 4 0 16,3 7 4-16,0-2 1 0,3 10 0 15,-3-2 1 1,0 7 2-16,-3 4 4 0,-1-1-2 15,-2 0 1-15,-3-5-5 16,0 10 0-16,3 1-3 16,0-6-1-16,0 0-21 15,0-7-10-15,0 2-33 16,0-8-13-16,0-6-23 16</inkml:trace>
  <inkml:trace contextRef="#ctx0" brushRef="#br0" timeOffset="40">19966 1688 232 0,'-6'0'88'0,"6"3"-48"0,0 2-42 0,0 0 14 15,0 3 7-15,0 3 7 16,3 2-7-16,0 3-1 16,3 2-10-16,0-4-1 0,2-1 0 15,1-5-3-15,0 2-3 16,0-4-3-16,3-6 1 15,3-6-8-15,-3-7-2 16,3 3-3-16,-6-4-1 16,-3 1 1-16,0-3 3 15,3 3 13-15,-3 2 6 16,-6 6 21 0,0 3-11-16,0 2-5 15,0 5-5-15,6 3-1 0,-1 5-2 16,1 3 2-16,3-3-6 15,-3-2-1-15,3-6-2 16,-3 3-2-16,0 5-30 16,0-8-13-16,-3 3-51 15,3 0-49 1,0-2 50-16</inkml:trace>
  <inkml:trace contextRef="#ctx0" brushRef="#br0" timeOffset="41">20204 1691 212 0,'-3'10'79'0,"9"4"-42"0,-3 1-30 0,0-4 18 16,0-3 7-16,-3 10 4 16,3 1-12-16,-3-6-6 15,0 0-11-15,0-5-5 16,0 0-1-16,0 3-1 15,0-8-5-15,0-3 1 16,0-3-7-16,3-2-3 16,0-3-6-16,3-6 0 15,0-4 4-15,-1 5 5 16,1-1 6-16,6 4 3 16,-3 2 8-16,0 5 4 0,3 6 8 15,0 7 3-15,-3 1-2 16,0 5-1-1,-3-3-2-15,-3 0 0 0,0-5-2 16,0 0-8 0,0-2-3-16,0-1-9 15,3-10-17 1,0-9-1-16,3 1-10 16,2-5-1-16,-2 2 8 15,0 2 6-15,0 4 14 16,0 5 9-16,0 5 13 15,0 5 8-15,0 5-6 16,-3 12 1-16,0-9-7 0,-3 5 1 16,-3-4-5-16,0-1-2 15,3-8-13-15,-3 3-8 16,3-3-38-16,0-5-17 16,3-5-32-1</inkml:trace>
  <inkml:trace contextRef="#ctx0" brushRef="#br0" timeOffset="42">20570 1487 208 0,'0'13'77'0,"-9"0"-42"0,18 11-37 0,-3 0 17 15,0 5 15-15,-3-2 11 0,0 2-4 16,-3 0 1-16,0-3-22 15,0-5-9-15,0 1-3 0,-3-4-5 16,3 1 0-16,-3-11-10 16,3 2-5-16,0-7-12 15,0-6-3-15,3 3-3 16,3-13 1-16,-3 2 5 16,6-2 2-16,0 0 10 15,0 5 5-15,2 8 11 16,1 0 5-16,0 5 15 15,0 11 7-15,-3 3 6 16,0-6 3-16,-6 0-1 16,0 0 1-16,-3 1-13 15,-6-1-4-15,0-3-11 16,-6-2-3-16,-3-2-21 16,3 2-7-16,0-8-19 0,-5 0-6 15,-1 0-63 1,9 0-34-16</inkml:trace>
  <inkml:trace contextRef="#ctx0" brushRef="#br0" timeOffset="43">20796 1733 280 0,'-3'8'107'0,"9"-8"-58"0,3 13-57 0,-3-8 16 0,0-2 3 15,0 8 5-15,0-9 0 16,3-2 1-16,0-2-9 16,3 2-3-16,0-6-1 0,-1 6-5 15,-2-8-1-15,0 3-2 16,-3-5 0-16,-3 2-6 16,-6 0-2-16,-3-5-2 15,-3 7 1-15,-3 6 7 16,-2-5 3-16,-1 10 0 15,3 1 0-15,-3 1 6 16,3 4 5-16,6-3 5 16,3 10 4-16,3 4-3 15,3-4 2-15,3-5-7 16,3 3-1-16,3-2-11 0,3-4-3 16,3-7-28-16,-1-1-10 15,1-2-35-15,3-5-15 16,6 0-3-1</inkml:trace>
  <inkml:trace contextRef="#ctx0" brushRef="#br0" timeOffset="44">21037 1728 220 0,'-3'2'85'0,"6"4"-46"0,3 12-46 0,-3-10 16 15,3 11 14-15,0-6 9 16,0 5-2-16,0-4-3 0,0-1-15 15,-3 0-8-15,0-8 0 0,-3 3 1 16,0-5 2-16,0-3-1 16,0-3 1-16,0-5-6 15,-3-2-1-15,0-6-5 16,6-3 1-16,-3 1 0 16,9-3-1-16,3-3 1 15,3 5 0-15,11 6-2 16,1 5 1-16,-3 0-28 15,0 3-11-15,0 0-74 16</inkml:trace>
  <inkml:trace contextRef="#ctx0" brushRef="#br0" timeOffset="45">18677 770 132 0,'0'-3'52'0,"0"3"-28"0,3 3-17 0,0 2 15 16,0 1 9-16,0 7 5 15,3 0-3-15,0 13 0 16,-3 6-19-16,0 3-1 0,0 4 0 16,-3 1 4-16,0 5 2 15,0 0-10-15,0-11-3 16,0-2-2-16,0-5 0 15,0-4-5-15,0-9-1 16,-3-1-41-16,6-5-19 0,0-8-54 16</inkml:trace>
  <inkml:trace contextRef="#ctx0" brushRef="#br0" timeOffset="46">18894 966 152 0,'-6'0'57'0,"3"5"-30"0,0-5-23 16,0 5 15-16,-3-5 0 0,-3 8 1 15,-3-2 2 1,1-4 1-16,-4 9-12 0,-3-3 0 0,3-3 0 15,6-2 0-15,0 2 3 16,0 0-3-16,3-2-1 16,0 2-4-16,9 0 1 15,0 3-4-15,6 0-2 16,0 3 0-16,3 2-1 16,3 0 2-16,-3 1 1 15,0 7-4-15,0-5 1 16,-4-3-20-16,1 0-9 15,0-10-43-15,0-6-16 16,6 3 0 0</inkml:trace>
  <inkml:trace contextRef="#ctx0" brushRef="#br0" timeOffset="47">18974 1056 236 0,'3'0'88'0,"0"0"-48"16,3 2-42-16,-3 1 14 0,3 0 3 16,0-3 4-16,3 0-7 15,0 0-4-15,0-3-5 16,0-2-3-16,0-1 1 0,0 1-1 16,-3 2 2-16,0-7 1 15,-3 2 1-15,-6 0-7 0,0 3-2 16,-3-3-3-16,-3 8 2 15,-3-6-3-15,0 6 1 16,0 6 4 0,-3 2 4-16,-3 5-1 0,4-5 0 15,8 5 5-15,0 0 2 16,3 3 2-16,6 5 2 16,3-7-3-16,0 4-2 15,2-5-2-15,4 1 0 16,3-9-4-16,3 3-2 15,-3-16-31-15,3 3-13 16,-3-3-64 0</inkml:trace>
  <inkml:trace contextRef="#ctx0" brushRef="#br0" timeOffset="48">19102 990 212 0,'-3'0'82'0,"3"0"-44"0,6 7-47 15,-3-1 14-15,3 2 6 16,0 5 5-16,0 5-2 16,0-4 2-16,3 4-9 15,0-5-4-15,3 3 0 0,0-2 0 16,-3-4 3-16,3-2-34 16,-3-8-33-1,0-5-17-15,0 2-9 16</inkml:trace>
  <inkml:trace contextRef="#ctx0" brushRef="#br0" timeOffset="49">19281 990 192 0,'-3'2'74'0,"3"3"-40"0,-3 9-31 0,3-6 17 16,-3 10 5-16,-3 6 5 15,-3 10-1-15,-6 1 0 16,-3 2-16-16,1 8-6 0,2-16-2 15,0 3-1-15,3-1 0 16,3-12-16-16,3-3-6 16,3-3-31-16,3-8-11 15,6-7-46-15</inkml:trace>
  <inkml:trace contextRef="#ctx0" brushRef="#br0" timeOffset="50">19329 775 164 0,'0'0'63'0,"3"0"-34"0,0 13-23 15,0 1 15-15,0 4 2 16,0 17 3-16,-3 2-5 0,3 2-2 15,-3 6-11-15,0-5 1 0,0-8 4 16,3 2-7-16,-3-7-1 16,5-6-1-16,-5-5 2 15,0-6-3-15,0-7 0 16,-3-8-3-16,3-3-1 16,6-3-6-16,0-2-3 15,0-6-3-15,6 3 0 16,0-2 2-16,-3 7 2 15,0 3 6-15,3 3 1 16,3 2-1-16,0 6 2 16,-3 8 12-16,-3-3 5 0,-4 5 9 15,-5-3 5 1,0-2-8-16,-2 6 0 16,-7 7-11-16,0-3-4 0,-6-4-15 15,-6-14-5-15,0 0-21 16,3-6-7-16,0-2-28 15,6 0-11-15,4 3-10 16</inkml:trace>
  <inkml:trace contextRef="#ctx0" brushRef="#br0" timeOffset="51">19522 992 208 0,'-9'5'79'0,"3"1"-42"0,0 2-45 0,3 0 10 16,0 2 8-16,0 6 7 16,0 0 12-16,3 5 4 15,3-2-17-15,3 7-7 0,3 1-2 16,6-9 0-16,0-5 3 16,3 1-1-16,0-12 0 15,0 4-3-15,2-28-1 16,1 4-3-16,-6-3-2 15,-3-3 1-15,-6 3 1 16,-9-3-3-16,-6 3 0 16,-3 7 1-16,0-4 0 0,0 10-14 15,-2-3-5 1,-1 9-30-16,0-4-11 0,3 6-51 16</inkml:trace>
  <inkml:trace contextRef="#ctx0" brushRef="#br0" timeOffset="52">19739 979 212 0,'-6'-3'79'0,"6"3"-42"0,-11 3-30 15,5 2 20-15,-3 3-12 16,-3 5-1-16,-3 6-4 0,3-1-1 15,0 4-5-15,6 9-3 0,3-4 2 16,3-3 0-16,6-3 3 16,3-8-1-16,0 0 2 15,3-13-2-15,0-5 2 16,0 2-6-16,-3-10-1 16,0-5 0-16,-3 4 0 15,-4-4 0-15,-2 5 2 16,0-1 1-16,-2 1 1 15,-1 5-2-15,0 8-2 16,3 3-2-16,0 7-1 16,3-2 2-16,0 11 2 15,-1 2 0-15,4-2 2 0,3-6-2 16,-3 0-1 0,0 0-17-16,0-5-6 0,3-2-27 15,-3-6-10-15,0-8-41 16</inkml:trace>
  <inkml:trace contextRef="#ctx0" brushRef="#br0" timeOffset="53">19861 1029 164 0,'12'0'63'0,"-9"8"-34"0,0 0-19 16,-3 3 20-16,3 2 2 15,-3 8 3-15,0 6-6 16,0-4-1-16,0 4-15 15,0-9-8-15,0-4-3 0,0-1 2 16,0-5 2-16,0-3 2 0,0 3 0 16,0-8 0-1,-6-13 2-15,6-8-5 0,0 2-3 16,3-2-1-16,0 2-1 16,3 1-3-16,0-1 2 15,3 3-6-15,3 3 0 16,0 3-26-16,3 4-8 15,3 4-12-15,0-4-5 16,-4 4-1 0,1 2-8-16,3 0 28 15,-3-3 32-15,0 0 44 16,0 3 37 0,-9-5-11-1,0 5-22-15,-9 0-13 0,-3 0-17 16,0 5-3-16,-3 1 2 0,-3 7-6 15,0 3 0-15,3 16-2 16,0-6 1-16,6-5 0 16,3 3 1-16,6-5-2 15,0-4 1-15,3-4 0 16,3-3 3-16,0-8-5 16,6-13-1-16,-3-8 0 15,0-6 0-15,-4-2-7 16,-2 0-3-16,-3-8 3 15,-3-3 4-15,-3 0-3 16,-6 6 0-16,0 2 3 0,0 6 1 16,3 7 6-16,1 6 5 15,-1 13-3-15,3 8 2 16,0 11-3-16,5 15 0 16,4 8 1-16,0 11 3 15,0-8 0-15,0-2 2 16,0-1-6-16,3-8-1 15,0-2-64-15,3-13-29 16,-6-12-21 0</inkml:trace>
  <inkml:trace contextRef="#ctx0" brushRef="#br0" timeOffset="54">20746 1024 164 0,'0'-8'63'0,"2"8"-34"0,-2-5-19 15,0-1 17-15,0 4-2 16,0 2 17 0,-8-6-5-16,-4 6-20 15,0 0-5-15,-3 0-1 0,-3 8-7 16,0 6-2-16,-3 4-1 15,3 3-1-15,4 11-3 16,2 0 2-16,3-8-4 16,9-3 1-16,6-3 0 15,6-4-1-15,5-1-3 0,1-13 0 16,6 2-23 0,3-9-7-16,-3-15-55 15,0 4-34-15,-4-6 58 16</inkml:trace>
  <inkml:trace contextRef="#ctx0" brushRef="#br0" timeOffset="55">20802 796 196 0,'-6'6'74'0,"9"-1"-40"0,3 29-35 0,-3-15 12 0,0 2 12 16,0 11 10-16,-3 0 0 15,0-1 1-15,0 4-19 16,-3-1-7-16,3 3-1 0,-3-5-4 16,3-11-2-16,-3-2 2 15,3-6 0-15,-3 0-10 16,3-26-12 0,3-6 3-16,0 6 2 15,3-5 1-15,0 2 8 16,0 2 2-16,3 4 3 15,0 7 2-15,3-2 1 16,0 10 1-16,-4-2 0 16,1 7 0-16,0 6 0 0,-3 3 0 15,0-6-2 1,-3 0-19-16,3-7-61 16,0-4-14-1,3-2 0 1</inkml:trace>
  <inkml:trace contextRef="#ctx0" brushRef="#br0" timeOffset="56">21070 1042 212 0,'-6'-10'82'0,"6"10"-44"0,-15-3-40 0,6 3 17 16,-3 3-2-16,0 2 4 15,0 6-3-15,1 2 0 16,-1 0-8-16,3 8-2 0,3 11 2 0,3-5-1 15,3-6 2-15,3-3-4 16,6 1-2-16,6-11 2 16,-1-3 0-16,1-5-6 15,0-5-2-15,0-3-5 16,-3-11-1-16,-3-2 3 16,-3 3 5-16,-3-1 2 15,0 1 3-15,-3 2 1 16,0 2 3-16,-3 4-8 15,0 7 0-15,3 3 0 16,-3 3 1-16,3 7 3 16,0 12 1-16,3-1-4 15,0 3 1-15,3-6-11 16,0 3-3-16,0-7-26 16,0-7-12-16,3 4-41 15</inkml:trace>
  <inkml:trace contextRef="#ctx0" brushRef="#br0" timeOffset="57">21168 1042 184 0,'0'19'71'0,"3"-3"-38"0,15 8-23 0,-12-3 20 16,0-3-1-16,0 1 3 0,0 2-15 15,-3-8-5-15,0 1-8 16,-3-9-3-16,0 3 2 0,0-8 4 16,0 0 6-16,0-13-1 15,6-6-6 1,-6 3-1-16,6-8-3 16,0 3 1-16,0 3 0 15,0-4 3-15,0 9-3 16,-1-3-2-16,4 6-14 15,0 4-6-15,0 1-32 16,3 0-15-16,0 2-45 16</inkml:trace>
  <inkml:trace contextRef="#ctx0" brushRef="#br0" timeOffset="58">21519 1005 236 0,'-3'-2'88'0,"3"2"-48"0,-3 0-20 16,0 0 24-16,-5 0-16 15,-4 8-3-15,0-3-15 16,3 3-6-16,0-3-3 16,3 3-4-16,0 3 2 0,6 2-6 15,3 0 0-15,6 0 3 16,0 3 2-16,0 8 2 0,0-8 2 16,-6 3 8-16,-3-1 3 15,-6-5 2-15,-3 1 4 16,-3-1-7-16,-3-5-2 15,-3-3-19-15,0 0-6 16,3-5-46-16,1-5-18 16</inkml:trace>
  <inkml:trace contextRef="#ctx0" brushRef="#br0" timeOffset="59">21874 1037 124 0,'0'-8'46'0,"0"8"-24"0,0 0-15 0,0 0 13 0,0 0-6 15,0 0 0 1,0 0-6-16,3 3 0 0,-3 7-5 16,0 6 9-16,0 21 5 0,0-2-1 15,0 2 1-15,0 3 2 16,0-3 0-16,0-3-2 15,0 0 2-15,0-7-10 16,0-3-5-16,0-11-1 16,0 0 0-16,0 0 3 15,0-7 1-15,0 2-1 16,0-8 1-16,0-6-4 16,0-2 0-16,0-5-1 15,0-8-2-15,0-3-2 16,0 3-1-16,0-24 2 15,3 5 2-15,3 1 0 0,5-1-1 16,4 8-2 0,3 0 1-16,3 6-1 15,0 2-2-15,0 8 3 0,-3 11 0 16,5 5-2-16,-5 5 2 16,-3 8 5-16,-6 3 5 15,-9 8 6-15,-3-3 3 16,-3 3-5-16,-3-3 0 15,0-2-8-15,-3-6-1 16,0 0-13-16,1-7-4 16,-1 2-16-16,3-3-4 15,3-5-12-15,3 0-4 0,3-11-57 16</inkml:trace>
  <inkml:trace contextRef="#ctx0" brushRef="#br0" timeOffset="60">22234 1019 208 0,'-12'-3'79'0,"9"6"-42"0,-3 2-30 16,3-5 18-16,-3 5-2 16,-3 3 1-16,0 3-11 15,-3 2-5-15,3 8-5 16,0 6 0-16,3-1 2 0,1 1-4 15,7-4-1-15,1-7 2 0,3 3 1 16,0-11-1-16,3 2 1 16,0-10 0-16,0 0 1 15,0 0-5-15,0-13 1 16,-3-11-2-16,-3 3-2 16,-3 0 5-16,0 2 3 15,0 1-1-15,0 5 0 16,0-1-3-16,0 6-1 15,0 3-1-15,0 5-2 16,0 0 5-16,6 5 1 16,0 9 4-16,3 7 1 15,3 3-3-15,0 2-3 16,-1-5 0-16,1-7-1 16,0-1-7-16,3 0 0 0,3-8-46 15,0-2-17-15,0 0-41 16</inkml:trace>
  <inkml:trace contextRef="#ctx0" brushRef="#br0" timeOffset="61">22457 997 180 0,'0'-7'68'0,"3"1"-36"0,-3 6-15 0,0 0 20 15,0 0-2-15,-3 0 4 16,0 0-15-16,-3 6-4 16,-3-4-12-16,-6 9-1 0,0-3 0 15,4 5-6-15,-1 0 0 16,0 0-1-16,12 1 0 0,0-1 0 16,12 5 0-16,-3 1-3 15,2-3 2-15,1 0 1 16,-6 0 0-16,6 2 0 15,-9-5 2 1,-3-5 1-16,0 3 3 0,-6-3-3 16,-3-8 0-16,0 0-8 15,-3 5-2-15,1-5-25 16,-1 0-11-16,3-5-31 16,9 5-62-1</inkml:trace>
  <inkml:trace contextRef="#ctx0" brushRef="#br0" timeOffset="62">22526 1011 260 0,'-6'0'99'0,"3"5"-54"0,-3-2-39 0,3 2 22 16,0 0-6-16,0 3-1 15,0-3-14-15,3 9-4 16,3-6-2-16,0 2-1 0,3 3 0 16,3 9 0-16,2-1 2 15,-2-3 1-15,-6-4 3 16,-3-1-1-16,-3-3 0 16,0 4-3-16,-3-6-2 15,-2-3 1-15,-1-5 1 16,0 0-30-16,0-5-11 0,0 5-35 15,3-6-16-15,6 12-12 16</inkml:trace>
  <inkml:trace contextRef="#ctx0" brushRef="#br0" timeOffset="63">22645 1069 260 0,'-9'5'96'0,"9"-5"-52"0,3 3-58 0,-3-3 14 16,3 5 11-16,0 0 12 16,0 3-7-16,2-8-1 15,4 6-9 1,3-6-2-16,0 0 2 0,0-6-3 0,0-2-2 16,-3 3-7-16,0-3-1 15,0-5-8-15,-6 2-1 16,-3 3 2-16,-3-5 1 15,-6 3 1-15,0 2 2 16,0 2 4-16,-3 4 3 16,0 2 4-16,0 8 2 15,3-3 10-15,0 8 3 16,4 3 6-16,2 0 1 16,0 10-6-16,3-10 0 0,3 11-12 15,2-3-3 1,7-6-9-16,0-5-3 0,6 1-34 15,0-6-16-15,6-3-57 16</inkml:trace>
  <inkml:trace contextRef="#ctx0" brushRef="#br0" timeOffset="64">22898 1037 220 0,'-18'0'85'0,"15"5"-46"0,-9 9-35 15,6-9 19-15,-3 8-11 16,0 8-2-16,-3 11 1 16,6-5 3-16,3-1-8 0,3 1 1 0,3-6 0 15,3-3-1-15,6 1 1 16,3-14-4-16,0 3 0 16,0-8-1-16,0-8 1 15,2-8-2-15,-5-10-1 16,0-1 1-16,-3-2-1 15,-3-8 2-15,-6 3 3 16,-6 2-4-16,3-8-1 16,-6 1 0-16,0 2 2 15,0 2-3-15,0 9 0 16,-2 2 1-16,8 11 0 16,-3-1 0-16,3 9 0 15,0 10-5-15,3 3 1 0,0 11 6 16,6 5 6-16,0 5 0 15,-3 8 1-15,8-5-3 16,-2 7-1-16,0 1-3 16,0-8 1-16,0-6-29 15,0-5-11-15,9-2-84 16,6-1-46 0,0-10 75-16</inkml:trace>
  <inkml:trace contextRef="#ctx0" brushRef="#br0" timeOffset="65">23424 1016 192 0,'-3'0'71'0,"0"-5"-38"0,-2 10-25 0,5-5 18 15,-6 0-6-15,-3 8 0 0,-3-3-11 16,0 3-3-16,0 5-4 15,-3 6-2-15,0-1 3 0,0 12 7 16,3-7 3-16,12 4-4 16,0-9-3-16,9-4-3 15,0-6-3-15,0-1 1 16,0-1-1-16,3-12-3 16,0-1 2-16,-3-7-1 15,0 1-2-15,-6-8 5 16,6 2 1-16,-6 1 0 15,0-1-2-15,0 3 1 16,-3 6-1-16,0 2 0 16,0 3 0-16,0 5-3 0,3 10 0 15,-3 3 8 1,8 3 6-16,-2 8-1 0,0-5 0 16,3 2-6-16,6-3-3 15,0-4-7-15,-3-6-4 16,9-1-52-16,0-1-23 15,-3-1-21 1</inkml:trace>
  <inkml:trace contextRef="#ctx0" brushRef="#br0" timeOffset="66">23651 1016 232 0,'-6'-5'88'0,"0"5"-48"0,3 0-23 0,-3 0 27 16,3 5-14-16,-6-2-5 0,0 2-19 16,3 3-6-16,0 2-1 15,3-2-2-15,3 6 1 0,3-1 0 16,3 5 0-16,0 9 2 16,6-3 2-16,-6-3 1 15,-3-3 3-15,3-2 6 16,-6-3 2-16,-6 1-1 15,-3-4 0-15,-3-2-10 16,0 0-3-16,0-3-39 16,-6 1-16-16,-6-6-82 15</inkml:trace>
  <inkml:trace contextRef="#ctx0" brushRef="#br0" timeOffset="67">24127 1045 108 0,'6'-8'41'0,"-3"0"-22"0,3-2-5 0,-3 7 17 16,0 3 11-16,-3-5 7 15,0 5-11-15,-3-6-5 16,-6 6-19-16,3 6 0 0,-9-1 0 16,3 8-7-16,-6 3-2 15,-3 13 1-15,9 0 1 16,1 3 1-16,5-5 0 16,3-4-4-16,6-1-3 15,9-9 0-15,2 0-1 16,4-2-9-16,3-4-4 15,3-14-24-15,0 1-11 16,-6 1-50-16,2-21-33 16,-2-1 55-16</inkml:trace>
  <inkml:trace contextRef="#ctx0" brushRef="#br0" timeOffset="68">24228 833 208 0,'0'0'79'0,"-3"3"-42"0,3 16-39 16,0-6 14-16,0 11 9 16,0 5 6-16,3 8 0 15,-3 2-2-15,0 6-13 16,0-10-5-16,0-3-1 0,-3-6-1 16,3-7 0-16,0-1-3 15,3-5 1-15,-3-5-7 16,9-8 1-16,-3-8-6 0,3-10 1 15,3-3-5-15,3 2 1 16,0 1 1-16,8-1 5 16,-5 11 1-16,3 0 3 15,-3 8 5-15,-3 8 3 16,3-3 4-16,-6 11 1 16,-3 8-1-16,-1-3-1 15,-5-2-8-15,6-6 0 16,-3 0-23-16,0 1-8 0,0-9-47 15,3-3-59 1,3 4 29-16</inkml:trace>
  <inkml:trace contextRef="#ctx0" brushRef="#br0" timeOffset="69">24612 1056 208 0,'-21'0'79'0,"12"2"-42"0,-3 9-26 15,9-6 21-15,-6 3-8 16,-2 11-2-16,-4 7 1 16,3 1 2-16,3-1-13 15,9 1 0-15,0-6-1 0,6-3-6 16,3 1-3-16,3-11-1 16,3-3-1-16,2 0-9 0,1-10-2 15,3-3-7-15,-3-5-2 16,-3-6 4-16,-3-7 5 15,-3-1 4-15,-3 1 4 16,-3 2 2-16,-3 6 1 16,0 2 6-16,0 5 4 15,0 8-1-15,0-2 0 16,-3 10-5-16,6 3-3 16,-3 6 2-16,6 4 0 15,0 1-1-15,-1 2-2 16,-2-8-10-16,9 0-6 15,-6 1-52-15,6-9-77 16</inkml:trace>
  <inkml:trace contextRef="#ctx0" brushRef="#br0" timeOffset="70">24794 1082 224 0,'0'5'85'0,"6"3"-46"0,-3 6-43 15,6-1 13-15,-1 5 17 16,-5 1 12-16,6-3-8 16,-6-3-3-16,3 0-15 15,-3 0-8-15,-3-2-2 0,6-8-2 16,-6 2 2-16,0-5 5 16,0 0 6-16,0-13-7 15,0-6-3-15,0 3-2 16,0-2-1-16,3-6 0 0,6 3 0 15,0 0 0-15,3 2 2 16,0 1-3-16,0 2-2 16,6 5-12-16,-6 3-5 15,5-2-29-15,-5 7-11 16,3 3-59 0</inkml:trace>
  <inkml:trace contextRef="#ctx0" brushRef="#br0" timeOffset="71">25160 1042 212 0,'-3'-5'79'0,"0"0"-42"0,-3 2-8 0,6 3 30 0,0 0-8 16,-9 0 0-16,-3 0-23 15,0 3-6-15,0 2-14 16,3 3-7-16,-3 3-2 0,6-3-4 16,3 5 1-16,3 5 2 15,3 9 1-15,6-6-2 16,3 3 2-16,-6 2-1 16,-3-7 0-16,-6 2 13 15,-3-3 5-15,-3 1 3 16,-3-3 1-16,-5 2-16 0,-4-4-4 15,0-9-39-15,0-5-16 16,-9 3-47-16,1 2-18 16,-1-5 3-1</inkml:trace>
  <inkml:trace contextRef="#ctx0" brushRef="#br0" timeOffset="72">12173 2656 156 0,'0'0'57'0,"3"-2"-30"0,0-4-21 0,0 6 15 16,-3 0 11-16,0 0 22 15,3 14-13 1,0 10-21-16,0 5 4 0,-3 10-1 16,0 17-7-16,0-1-2 15,0-2 3-15,-3-2 1 16,3-4-9-16,0-7-3 15,-3-6-4-15,3-7 1 16,0-3-15-16,0-9-5 16,0-1-20-16,0-4-6 15,0-4-27-15,0-6-10 16</inkml:trace>
  <inkml:trace contextRef="#ctx0" brushRef="#br0" timeOffset="73">12188 2672 160 0,'-6'-10'63'0,"6"10"-34"0,-6-6-23 0,6 6 17 15,-3 0 1-15,0-2 3 16,0-1 3-16,0 0 1 15,0 3-16-15,0 0 2 0,3-5 1 16,0 3-8-16,6-1-3 16,3 0-4-16,9-2-3 15,9 2 1-15,11 6-1 0,4 5 0 16,0 8 2-16,-4 10-3 16,7 3 0-16,-9 8 10 15,-12 3 3-15,-7 8 8 16,-14-3 2-1,-6-6-9-15,-8-2-3 0,-7-2-2 16,-12 2 0-16,-3-8-2 16,0-3-1-16,-2-4-12 15,2-9-3-15,3 8-8 16,3-16-2-16,7 6-11 16,2-3-5-16,6-3-25 15,3-8-9-15</inkml:trace>
  <inkml:trace contextRef="#ctx0" brushRef="#br0" timeOffset="74">12625 2902 248 0,'-3'3'93'0,"3"21"-50"0,3 16-33 0,-3-24 23 15,0-1-3-15,0 4 4 16,0 2-14-16,0 0-6 0,3-2-9 16,0 2-6-16,0-8-2 15,0 6-36-15,-3-11-14 0</inkml:trace>
  <inkml:trace contextRef="#ctx0" brushRef="#br0" timeOffset="75">12643 2783 268 0,'-6'-8'101'0,"9"6"-54"0,-3 2-59 15,0 0 13-15,0 0-11 0,0 0 1 16,3 5-46 0,3 3-18-16</inkml:trace>
  <inkml:trace contextRef="#ctx0" brushRef="#br0" timeOffset="76">12858 2884 252 0,'-6'5'93'0,"6"-5"-50"0,-3 0-50 15,-12 0 47-15,0 6-12 16,0 7-7-16,3 8-4 16,0-8-11-16,3 3-4 0,3-3-1 0,6 1-4 15,3 1 0 1,6 1-3-16,0 0 1 15,6 0 3-15,-3 0 3 16,-3 2 0-16,-9 1-1 0,-3-1 3 16,-6 1 2-16,-3-3-2 15,-3-3 0-15,0-2-6 16,0-3 0-16,1-3-32 16,-1 0-14-16,3-5-143 31,9-5 74-31</inkml:trace>
  <inkml:trace contextRef="#ctx0" brushRef="#br0" timeOffset="77">13066 2889 192 0,'-12'0'74'0,"-3"0"-40"0,-12 19-24 0,18-11 17 15,1 5-7-15,-4 0-1 16,0 3-7-16,0 5-2 16,0 3-6-16,0 0-7 0,3 2-1 15,6 1 0-15,3-3 2 16,6-3 1-16,3-3 1 0,0-5 2 15,6-2 1-15,0-6-6 16,3-7 0-16,-4-9-4 16,-2-2 0-16,-3 0-1 15,0-3 2-15,-3 0 4 16,-3 0 3-16,0 3 2 16,-6 0 7-1,0 2 4-15,0 3 1 16,0 3 1-16,6 10-6 15,0 0-4-15,3 6-3 16,0 2-3-16,0 6 1 16,0 5-1-16,3-6-27 15,3-2-9-15,3-3-31 0,0-5-10 16,2-8-5 0</inkml:trace>
  <inkml:trace contextRef="#ctx0" brushRef="#br0" timeOffset="78">13313 2961 244 0,'-15'-16'90'0,"-6"34"-48"0,-2 1-45 0,14-11 19 16,0 2-14-16,-3-2-3 16,3 11 2-16,0-6 1 15,3 11 0-15,3 2-6 0,3-2 0 16,3 0 2-16,3-6 3 15,0-4-2-15,6-4 0 0,3-4-6 16,0-9 0-16,-1-2 1 16,1-9 3-16,0-1 2 15,-6-4 1-15,-3-7 0 16,0-1 0-16,-3-10-3 16,-3-3 2-16,-3-7-4 15,0 4 1-15,0 1 0 16,-6 5 2-16,3 0 1 15,6 11 3-15,0 4 3 16,-9 9 4-16,9 3 2 16,0 10 1-16,6 10-2 15,-3 3-1-15,0 11-3 0,3 11 1 16,0 7-4 0,0 0 0-16,0-2-1 0,0-8 1 15,0 2-18-15,0-2-6 16,0-6-32-16,0-5-14 15,0-5-24 1</inkml:trace>
  <inkml:trace contextRef="#ctx0" brushRef="#br0" timeOffset="79">13435 2963 168 0,'3'22'63'0,"-3"-17"-34"0,15 11-12 16,-9-8 22-16,0 5-7 15,3 0 1-15,0-2-9 16,0 10-5-16,0-5-11 16,-1 8-3-16,1-11 1 0,0 0 3 15,0-8 2-15,0-2 1 16,-3-3 0-16,3-8 5 15,0-11-10 1,0 4-3-16,-3-7-1 16,0-4 2-16,0 5-2 15,0-8-2-15,-3 8 0 16,0 5-6-16,-3 2-1 16,0 4-37-16,3 2-14 15,0 3-26-15,3 10-11 16,3 8 4-1</inkml:trace>
  <inkml:trace contextRef="#ctx0" brushRef="#br0" timeOffset="80">13804 2961 200 0,'-3'16'74'0,"6"-35"-40"0,-3 8-40 15,0 9 49-15,-3 2-6 0,-3 0-14 16,-6 10-5-1,-6 1-12-15,4 2-6 0,-1 3-1 16,3 3 1-16,0-6 2 0,3 11 3 16,3-3 2-16,3 5-1 15,3-7-1-15,6 2-3 16,3-10 1-16,3-4 0 16,3-1 1-16,-3-4 0 15,3-10 2-15,-1 1-3 16,-2-4-2-16,-3-10 0 15,0 5-1-15,0-3 2 16,-6 4 1-16,3 1-1 16,-6 4-2-16,0 2 1 15,0 2-1-15,0 4 0 0,0 10 0 16,0 0 0 0,0-3-3-1,0 8 2-15,3 3-1 0,0-3 0 16,3 1-16-16,0-4-5 15,0 1-27-15,0-11-10 16,3-6-45 0</inkml:trace>
  <inkml:trace contextRef="#ctx0" brushRef="#br0" timeOffset="81">13965 3027 212 0,'0'13'79'0,"0"-5"-42"0,3 3-26 16,-3-3 21 0,0-1-11-16,-3 1 1 0,3-2-11 15,0-1-4-15,0-5-4 16,0 0 2-16,0 0 4 16,0 0 4-16,0 0 2 0,0-5-11 15,3-1-4-15,0-4-3 16,0-3-1-16,3-6-2 15,0 1 1-15,3-1 3 16,0 16 1-16,3 3 3 16,2 6 3-16,1 4 9 15,0 3 5-15,-3 3-5 16,3 6-1-16,-6-1-7 16,-3 3-4-16,0-6-1 0,-3-2-1 15,0-3-38-15,0-2-14 16</inkml:trace>
  <inkml:trace contextRef="#ctx0" brushRef="#br0" timeOffset="82">14292 2638 300 0,'0'3'112'0,"0"12"-60"0,3 1-61 16,0 19 46 0,-3 4-11-16,3 12-5 15,0-1-3-15,0-5-11 16,0-5-2-16,0-3-1 0,-3-6-13 15,0 4-4-15,-3-3-36 16,0-6-15-16,3-2-73 16</inkml:trace>
  <inkml:trace contextRef="#ctx0" brushRef="#br0" timeOffset="83">14123 2844 260 0,'-3'-5'96'0,"6"2"-52"0,3 1-40 0,0 2 21 16,3-3 1-16,5 3 5 16,4-5-15-16,3 5-4 15,0 0-8-15,3 0-3 0,0 5 0 16,2-2-37-16,1 2-13 15,0 0-37-15,0-2-16 16,-1 0 8 0</inkml:trace>
  <inkml:trace contextRef="#ctx0" brushRef="#br0" timeOffset="84">14569 2863 252 0,'-3'0'93'0,"3"0"-50"0,-3 2-46 16,0 1 16-16,-3 0-1 15,-3 5 5-15,-3 8-9 16,1 7-2-16,-1 1-4 16,0 0-4-16,0 0-1 0,3 0 4 15,3-9 1-15,3 4 2 16,3-6 0-16,0-2-2 16,3-3-2-16,3 0 3 15,3-8 0-15,3-3-6 16,0-5 0-16,0 0 1 0,-1-2 1 15,-2-1 1-15,0-8 0 16,-3 4 4-16,0 1 2 16,-3 6 4-1,-3 8-3-15,3 8 1 16,0-2-1-16,0 4 3 16,0 3-5-16,0 1-3 15,0-1-1-15,0 5-1 16,0-2-29-16,0-2-13 15,6 1-38-15,6-4-14 16,0-3-4 0</inkml:trace>
  <inkml:trace contextRef="#ctx0" brushRef="#br0" timeOffset="85">14819 2961 272 0,'-21'-27'101'0,"15"11"-54"0,3 6-53 15,0 7 17-15,0 0 2 16,-2 3 3-16,-4 8-5 16,-3 0-4-16,0 11-4 15,0-3-3-15,3 2 1 0,3-2-1 16,3 0 0-16,3 0 0 16,3-3 0-16,0 0-3 0,3-2 2 15,3-6-1 1,0 1-2-16,0-6-4 0,0 0-2 15,-3-6 2-15,3 1 3 16,-1-3 3-16,-2 0 1 16,-3-5 3-16,0 5 1 15,-3-5 1-15,0-1 0 16,3 7-2-16,-3 7-8 16,9 7-1-1,3 4 5-15,0 5 6 16,-3 5 9-16,0 11 6 15,-3 0 8-15,0 2 6 16,-6-8-3-16,-3 1 2 16,-9-3-9-16,0-3-2 15,-3-3-10-15,0-4-4 16,0-4-7-16,-2-2-2 0,-1-5-26 16,0-6-9-16,-3-2-21 15,6-3-6-15,3-3-26 16,9-2-8-16,6-13-2 15</inkml:trace>
  <inkml:trace contextRef="#ctx0" brushRef="#br0" timeOffset="86">14929 3006 276 0,'9'-3'104'0,"3"6"-56"0,3-1-43 0,-6-2 22 16,0 6-2-16,3-6 2 15,0 0-10-15,0 0-3 16,2-6-8-16,1 4-2 0,0-9 2 16,0 8-3-16,-3-7 0 15,0-6 1-15,-6 3 0 16,0 2-2-16,-12-2-2 16,-3 2-2-1,-3 3-1-15,-3 3-1 16,-3 2-2-16,0 6-1 15,1 8 4-15,-1 7 3 16,3 1 1-16,3-1 2 16,3 1 9-16,3-1 4 15,3 1-7-15,3-3-3 0,6 5-6 16,3-3-1 0,3-2-4-16,0-2-1 0,0-1-17 15,6-5-5-15,2-8-26 16,1-8-8-16,0 2-35 15,3-1-49 1,-3-4 45-16</inkml:trace>
  <inkml:trace contextRef="#ctx0" brushRef="#br0" timeOffset="87">15307 2884 160 0,'18'-5'63'0,"-18"2"-34"0,0 3 8 0,0 0 57 32,-6 3-22-32,-6 2-21 0,-3 0-14 15,1 8-23-15,-4-5-4 0,3 6-3 16,0-1-3-16,3 0-3 16,3 3-3-16,6 0 1 15,3-3-1-15,6 6-2 16,6-6 0-16,9 3 0 15,-3 5 3-15,0-3 0 16,-4 4 7-16,-2-7 6 16,-3 4 7-16,-6-6 5 15,-6-2-6-15,-9-3-3 0,-3-3-11 16,1 0-2-16,-4-2-9 16,0 0 0-16,0-3-24 15,3 0-9-15,0-3-19 16,3-2-8-16,3-1-48 15,6-4-47 1,6-1 61-16</inkml:trace>
  <inkml:trace contextRef="#ctx0" brushRef="#br0" timeOffset="88">15593 2889 376 0,'-9'0'140'0,"12"0"-76"0,0 0-81 0,-3 0 17 16,0 0-15-16,0 0-2 15,-3 3-69-15,0 7-33 16,3 6-3-16,0 3 2 16</inkml:trace>
  <inkml:trace contextRef="#ctx0" brushRef="#br0" timeOffset="89">15620 3151 376 0,'3'3'143'0,"0"5"-78"0,3-3-80 0,-6-5 19 0,6-3-29 15,-3-5-7-15</inkml:trace>
  <inkml:trace contextRef="#ctx0" brushRef="#br0" timeOffset="90">12191 3474 196 0,'0'3'74'0,"3"-6"-40"0,0 3-35 0,-3-3 15 15,0 3 1-15,0 0 5 16,0 0-4-16,0 0 1 16,3 3-10-16,0 0 7 0,0-3 3 15,0 0 2-15,3 0 1 16,0 0 0-16,3-3 0 16,0 0-9-16,2-2-2 0,4-6-3 15,6-2-1-15,6-3-3 16,0 3 1-16,-3 5-4 15,2-2-2-15,1 4 2 16,3 6 0-16,0 3 1 16,-4 10 0-16,4-5 4 15,-6 0 2-15,0-3 2 16,0 1 2-16,2-1-7 16,1-5-2-16,0-13 1 15,9-1 1-15,2 1 1 16,-2 0 0-16,-3 5-5 15,-3 0 1-15,2 6-2 16,1-1-2-16,0 3 7 16,-3 8 3-16,-1-6 1 0,4-2 3 15,0 6-3-15,3-9-2 16,2 0-2-16,1-2 0 16,0 0-4-16,-1 0 0 15,-2-1 1-15,6 4 2 16,-7 4-1-16,1 4-1 15,0 4-2-15,3 6-1 16,2 0 4-16,7-3 1 16,-3-2 0-16,2-3-2 15,1-6 3-15,2 1 0 16,-5-3-4-16,3-5 1 16,-1-1-2-16,1 1 0 15,0 8 2-15,2-3 0 0,4 5-3 16,-7 3 2-1,4 0 1-15,0 0 2 16,-1-3-1-16,1 0-1 0,-1-2 1 16,7-3-1-16,-1-3-3 15,-2 3 2-15,3 0 1 16,-4 0 0-16,1 3 0 16,2 0 2-16,1-1-1 15,8-2 2-15,-5 0-15 16,-7 3-5-16,-5 0-20 15,0-1-6-15,-1 1-60 16,-2 0-23-16,-6-3 15 16</inkml:trace>
  <inkml:trace contextRef="#ctx0" brushRef="#br0" timeOffset="91">16174 2783 144 0,'0'-5'55'0,"0"5"-30"0,2-3-29 16,4 3 54-16,0 0-9 15,0 0 0-15,-6 0 0 16,3 6-24-16,0 4 2 0,-3 4 1 15,0-1 0-15,0 13 3 16,-3-2-9-16,0 3-1 0,0-4-7 16,0 1-4-16,3-8 1 15,0 0 0-15,0-3-17 16,0-5-5-16,-3-3-42 16,0-2-17-16</inkml:trace>
  <inkml:trace contextRef="#ctx0" brushRef="#br0" timeOffset="92">16156 2622 244 0,'-12'3'93'0,"9"-3"-50"0,0 5-50 0,0 0 14 15,3-2-10-15,0 2 2 16,3 0-30-16,3 1-14 16,0 2-50-16,9-8-20 15</inkml:trace>
  <inkml:trace contextRef="#ctx0" brushRef="#br0" timeOffset="93">16260 2770 160 0,'-3'3'60'0,"3"2"-32"0,0 8-11 0,0-7 20 0,0 4-6 16,3 3 2-16,0 3-10 15,0 0-4-15,0 5-11 16,0 8-3-16,0-7-1 0,-3-4-2 15,0-2 1-15,0-3-2 16,0-2-1-16,0-3 3 16,0-3 2-16,0-5 2 15,0-8 1-15,0-5-4 16,0-3-3-16,0 0 0 16,3-8-1-16,3 3-3 0,0-3 2 15,3 3-4-15,2 3 1 16,1 2 0-16,0 3 2 15,0 2 1-15,0 8 1 16,0-2 4-16,0 10 2 16,3 3 2-16,-3 6 2 15,0 4-1-15,2-2 0 16,-5 5-3-16,0 3-1 16,-6 0-3-16,0-8-2 15,3-3-8-15,0 0-3 16,0-5-78-1</inkml:trace>
  <inkml:trace contextRef="#ctx0" brushRef="#br0" timeOffset="94">16566 2791 220 0,'-6'0'82'0,"1"6"-44"0,5 4-42 15,0 1 15-15,0 2 12 16,0 14 9-16,0 4-7 16,0 1-3-16,0 5-12 15,0-3 0-15,0 3 1 0,0-2-6 16,2-6-3-16,-2-5-1 16,3-3-1-16,-3-8 2 0,0-2 1 15,0-3-4-15,0-6 1 16,0 1-2-16,-3-14-2 15,1-2 0-15,-1-5 3 16,0-9 0-16,0 1 1 16,3-9-3-1,0 4 2-15,6-4 1 0,-1 3 0 16,4 3-3-16,0 6 2 16,3 1 1-16,-3 7 0 15,6 4 2-15,0 8 1 16,0 3 5-16,-3 3 3 15,-3 8 0-15,-3-4 1 16,-6 12 0-16,0-1 0 16,-6-2-4-16,-3 3 0 15,0-6-7-15,0 0-1 0,-3-5-18 16,0-2-5-16,3-1-27 16,0-5-8-16,0-8-24 15,3 0-9-15</inkml:trace>
  <inkml:trace contextRef="#ctx0" brushRef="#br0" timeOffset="95">16745 2760 232 0,'-9'2'88'0,"9"4"-48"0,-3 4-38 0,3-2 19 16,-3 3 4-16,0 5 5 15,3 2-12-15,0 1-5 16,0 4-8-16,6 6-4 0,0-7 0 16,3-4-1-16,3-2 0 15,0-8 0-15,3-3 0 16,0-7-5-16,-1-12 1 16,-2 1-7-16,0-5-3 15,-3-1 3-15,-3-2 2 16,0 0 5-16,-3 2 4 15,0 6-1-15,-3 0-2 0,0 0 15 16,0 5 6 0,0 2-8-16,0 6-3 0,0 0-1 15,3 14 3-15,0 1-2 16,6 4-2-16,0 0-2 16,3 2-3-16,0 2 1 15,0-7-1-15,-3-2-11 16,-1-1-3-16,1-3-39 15,0-4-16-15,0-12-43 16</inkml:trace>
  <inkml:trace contextRef="#ctx0" brushRef="#br0" timeOffset="96">17061 2564 256 0,'-3'0'96'0,"3"0"-52"0,0 0-56 0,0 5 15 16,0 3 17-16,0 3 13 16,3 10-5-16,-3 5-4 15,0 3-13-15,0 14-1 0,0-4 1 16,0 1-6-16,0 5-1 16,0-5 0-16,3-6 0 15,-3-7-5-15,0-4 1 16,0-4-46-16,0-8-22 15,0-6-67-15</inkml:trace>
  <inkml:trace contextRef="#ctx0" brushRef="#br0" timeOffset="97">16918 2723 244 0,'-21'-11'90'0,"24"11"-48"0,0 0-40 15,6 0 17-15,0 0 7 16,0 0 6-16,5 0-10 16,10-5-5-16,9-1-10 15,3-2-5-15,2 3-1 0,1-3-30 16,0 3-13-16,-6-6-73 16,8 3-46-1,1 3 68-15</inkml:trace>
  <inkml:trace contextRef="#ctx0" brushRef="#br0" timeOffset="98">17959 2783 268 0,'0'0'101'0,"3"3"-54"0,3 5-50 0,0-5 19 15,3 5-1-15,3-6 3 16,0 4-3-16,3-1 1 16,-3-3-9-16,0 1-2 0,-3-3 1 15,0-3-3-15,0 1 0 16,-3-3-1-16,-1-1-2 0,-2-2 1 16,-3 0-1-16,-3 0-7 15,0 3 0-15,-5-5 3 16,-7 4 2-1,-3 6-1-15,3 3 0 0,-3 2 2 16,6 3 0-16,3 5-2 16,0 1 2-16,6 1 5 15,0 1 5-15,6 0-5 16,0 3-2-16,9-1-4 16,3 3-1-16,3-2-25 15,0-6-11-15,0-10-44 16,5-14-17-16,1 1 3 15</inkml:trace>
  <inkml:trace contextRef="#ctx0" brushRef="#br0" timeOffset="99">18320 2746 248 0,'-9'-5'93'0,"9"5"-50"0,-6-3-35 0,0 6 21 16,-6 2 5-16,-3-2 5 15,-3 2-18-15,-3 3-7 16,0 5-9-16,1 6-4 0,2 5 0 16,3 2 3-16,6-5 2 15,6 9-5-15,6-7-2 16,6 1-3-16,6-11 3 16,6-2-13-16,8-6-6 0,1-10-18 15,0-11-8-15,-3-2-36 16,-1 2-15-16,-5-11 5 15</inkml:trace>
  <inkml:trace contextRef="#ctx0" brushRef="#br0" timeOffset="100">18364 2551 252 0,'-9'-8'93'0,"12"16"-50"0,3 0-46 16,-3 2 16-16,0 6 6 15,0 8 7-15,3 2-2 0,0 6 0 16,0 8-13 0,0-1-2-16,-3 6-2 0,0-5-1 15,0 0-1-15,0-6-14 0,-3-7-4 16,0-6-38-16,3-5-14 16,-3-6-60-1</inkml:trace>
  <inkml:trace contextRef="#ctx0" brushRef="#br0" timeOffset="101">18593 2746 212 0,'0'-5'79'0,"0"5"-42"0,-5 0-28 15,2 0 19-15,-3 5-3 16,-3-5 0-16,-9 3-8 15,-6 2 0-15,0 3-10 16,3 0-2-16,3 0-1 0,4 0 0 16,5 0 0-16,0 3 2 15,6 2 3-15,3-5 5 16,3 5 1-16,9 0-2 16,3 0 0-16,2-2-7 15,1 2-2-15,0 0-2 16,0 1-2-16,0-9-6 15,-3 3-1-15,0-8-32 16,-1-8-12-16,1 3-51 16,0-9-58-16,-3 1 50 15</inkml:trace>
  <inkml:trace contextRef="#ctx0" brushRef="#br0" timeOffset="102">18701 2768 280 0,'-12'0'104'0,"12"2"-56"0,15-2-60 0,-9 3 15 15,-3 5 19-15,0 2 12 16,-1 6-3-16,1 0-3 16,-3 5-16-16,3-2-5 0,-3-1-1 15,0 6-10-15,0-13-4 16,0 5-43-16,0-6-18 16</inkml:trace>
  <inkml:trace contextRef="#ctx0" brushRef="#br0" timeOffset="103">18742 2648 324 0,'-18'-5'123'0,"18"5"-66"0,3 0-66 16,-3 0 18-16,0 0-12 15,0 0-31 1,9 5-111-1,3-2-22-15,0 2 77 16,3 3 44-16</inkml:trace>
  <inkml:trace contextRef="#ctx0" brushRef="#br0" timeOffset="104">18846 2791 252 0,'0'27'93'0,"0"-14"-50"0,0 6-33 0,0-11 23 16,0 2-12-16,0 1 1 15,0 2-7-15,0-3 1 16,0-10-9-16,0 6-2 0,0-6-1 15,0-3-5-15,0 0 1 16,3-10-5-16,0 0 1 16,0 2-5-16,3-7-1 15,0 2 0-15,3-2 4 16,6 4 1-16,3 6 3 16,0 3 5-16,0 2 6 15,0 6 6-15,-4 2 5 0,1 3 3 16,-3 3 1-16,-3 2-11 15,-3-2-5-15,0-1-10 16,0 4-1-16,-3-9-26 16,3 0-8-16,0 0-38 15,0-2-15-15,6-3-30 16</inkml:trace>
  <inkml:trace contextRef="#ctx0" brushRef="#br0" timeOffset="105">19263 2736 296 0,'-6'-3'110'0,"9"-7"-60"0,-6 12-39 0,0-2 26 15,0 3-14-15,-3 2 0 16,-12 0-14 0,1 9-3-16,-1 4-4 0,0 3 1 0,3 6 0 15,3-9-1-15,3 9 1 16,6 2-4-16,3-5 0 15,3-6 3-15,6-5 1 16,0-2-6-16,6-11-2 16,3-8 2-1,-3 0-3-15,0-5 1 16,-4 0 1-16,-2-1-1 16,0 1-1-16,-3 0 1 15,0 2-6-15,-3 4-3 0,0-4 1 16,0 8 0-16,-3 3-1 15,6 8-1-15,0 3 10 16,3 15 5-16,0 6 18 16,3 2 9-16,-3 6 3 15,0 0 4-15,-6-3-7 16,-3 3-4-16,-6-6-2 16,-9-5 1-16,-9-3-10 15,-6-2-4-15,-3-8-12 16,-2-5-5-16,2-6-28 15,0-5-14-15,4-5-37 16,-1-3-17-16,15-19-28 16</inkml:trace>
  <inkml:trace contextRef="#ctx0" brushRef="#br0" timeOffset="106">19632 2783 288 0,'0'-2'110'16,"3"2"-60"-16,12 0-43 0,-9 0 39 15,9 0-15-15,3 0-8 16,3 0-7-16,5 0-10 15,4 0-6-15,-3 0-1 0,-6 0-6 16,0 0 0-16,-6-3-41 16,-1 3-16-16</inkml:trace>
  <inkml:trace contextRef="#ctx0" brushRef="#br0" timeOffset="107">17671 2749 144 0,'0'-3'55'0,"0"3"-30"0,0 0-12 16,0 0 19-16,0 0-9 15,0 0-1-15</inkml:trace>
  <inkml:trace contextRef="#ctx0" brushRef="#br0" timeOffset="108">17671 2741 340 0,'-3'-5'23'0,"0"2"1"0,-3 3-7 16,0 0-2-16,-3 0-7 16,-3 0-3-16,-6 5-2 0,0 6-3 15,0 2-2-15,1 6-1 16,2 5-1-16,3-6 3 16,9 9 2-16,6 4 2 15,6-4-1-15,9-1-2 16,2-7-4-16,7-6 0 15,0-2-20-15,0-6-7 16,6-13-79 0</inkml:trace>
  <inkml:trace contextRef="#ctx0" brushRef="#br0" timeOffset="109">17698 2564 148 0,'0'0'57'0,"0"0"-30"0,2-8-18 0,-2 8 14 16,3 3-7-16,-3-3 1 15,0 0 3-15,3 5 2 16,0 3-11-16,3 5 4 0,-3 6 3 15,0 7 3-15,-3 6 2 16,0-1-6-16,0 4 0 16,-3-1-4-16,0-2 0 15,3-6-7-15,0-2-2 16,0-5-4-16,0-6 1 16,0 0 2-1,0-13 1 1,3-5-5-16,0-3 1 0,0-5-2 15,3-3-2 1,0 0-4-16,0 3 0 0,0 0 4 16,0-1 4-16,-3 6-1 15,3 3 0-15,0 0 1 16,0 5 0-16,3 0 0 16,0 5 2-16,6 8 3 15,-3 1 4-15,-1 4 0 16,1 3 0-16,-3 0-5 15,0 3-1-15,-3 3-3 16,0-11-1-16,0-1-6 16,-3-4 0-16,0 0-41 0,0-6-16 15,3-2-60 1</inkml:trace>
  <inkml:trace contextRef="#ctx0" brushRef="#br0" timeOffset="110">20216 2720 148 0,'0'-5'55'0,"0"5"-30"0,0 0-14 0,0 0 15 0,0 0-6 16,0 5-1 0,3 3 2-16,0 2 1 0,0 6-11 15,0 8 4-15,-3 16 3 0,3 2 1 16,-3 3 3-16,0 0-6 16,0-3-1-16,0 6-9 15,0-14-2-15,0-7 0 16,3-3 0-16,0-6-2 15,-3-5 1-15,0-23 2 16,0-6-9 0,0-2-4-16,-3-17-3 15,0-2-1-15,0-3 2 16,3-2 1-16,0 5 6 0,0-3 1 16,3 6-1-16,3 0 2 15,-1 4 1-15,10 7 6 16,6 4 2-1,-3 6-5-15,0 10-1 16,0 11 5-16,-3-3 5 16,0 9-2-16,-4-1 0 15,-8 3-2-15,-3 2 2 16,-9 1-3-16,-2-3-2 16,-1-3-2-16,-3-2-3 15,0-4-6-15,0-4-4 16,0-3-10-16,0-3-5 15,3 1-11-15,3-3-4 0,3-3-21 16,4-3-7-16,2 3-18 16</inkml:trace>
  <inkml:trace contextRef="#ctx0" brushRef="#br0" timeOffset="111">20379 2720 200 0,'0'0'77'0,"3"13"-42"0,3 0-26 16,0-7 22-16,0 4 3 16,0 6 4-16,0 3-14 15,0-6-4-15,-3 8-12 16,0-8-3-16,0 1 3 16,0-4-2-16,0-2-1 15,-3-3 0-15,0-5-1 0,3-2 2 16,0-6-3-16,0-5 0 15,0-1-1 1,3-4-2-16,0-3-2 0,0 7 1 16,0-9-1-16,3 15-2 15,0-3-19-15,2 8-8 16,4 3-22-16,0-5-6 16,0 10-53-1</inkml:trace>
  <inkml:trace contextRef="#ctx0" brushRef="#br0" timeOffset="112">20597 2781 236 0,'-3'5'90'0,"6"0"-48"0,3 1-40 0,-3 2 17 0,0-6-6 16,3 1 2-16,0 0-4 16,-1 2-1-16,4-5-6 15,3 0-3-15,0-5 2 0,0-1-2 16,-3 4-1-16,0-9-2 15,-3 3 1-15,-3-3-1 16,0 1 0-16,-9 5 0 16,-3-3 0-1,0 2 2-15,-3 6-3 16,0 3 2-16,-3 2 1 16,3 3 0-16,-2 5 0 15,5 3 2-15,3-2 3 16,6 1 2-16,0 1-1 0,6-2 1 15,3 1-6 1,2 1-1-16,4-8-13 0,0-2-7 16,-3-4-33-16,9-4-84 31</inkml:trace>
  <inkml:trace contextRef="#ctx0" brushRef="#br0" timeOffset="113">20778 2794 260 0,'-18'3'96'0,"33"5"-52"0,-6 5-36 0,-6-5 24 0,0 0-9 16,3 2-1-16,0 4-10 16,3-7-5-16,0 1-4 15,0-2-3-15,0-1 1 0,-3 0 1 16,0-5 1-16,0 0-1 15,-3 0 1-15,0 0 0 16,0-5 1-16,0 2 2 16,-3-2 1-16,0 0-1 15,0-3-1-15,3-3 1 16,-3 3 3-16,3-5-6 16,-1 0-4-16,-2 0-3 15,3 2 0-15,0-5-6 16,-3 3-4-16,0 2-19 15,3 3-8-15,-3 3-12 0,3 0-5 16,3 10-30 0,0 0 22-1,0 1 25-15,0 2 42 16,0-6 24-16,0 4 11 16,3-1-1-16,3-3-1 15,0 1-6-15,6 0-3 16,-3-3-13-16,-1 0-3 0,1-3 1 15,-3 0-6-15,0 1 0 16,-3-6-2-16,-3 3-2 16,0-6 1-16,-3 3 1 15,-6 0 1-15,0-5 1 16,-3 5-5-16,-6 3-1 16,-3-1 3-16,0 12 1 0,1 7 2 15,2 0 2-15,0 0 1 16,3 3 1-16,3 3 4 15,0-1 5-15,3 1-9 16,3-3-2-16,6 0-4 16,9-3-2-16,0-3-8 15,2-4-3-15,1-4-32 16,0-2-11-16,-3-2-55 16</inkml:trace>
  <inkml:trace contextRef="#ctx0" brushRef="#br0" timeOffset="114">21135 2736 232 0,'-6'10'88'0,"6"-2"-48"0,0 0-45 0,3 0 15 16,0 3 11-16,0-1 9 16,0 4-9-16,0-1-4 15,0 0-10-15,0 0-5 0,-3 1 1 16,0-9-2-16,3 0 2 15,-3 0-4-15,0-5 0 16,0 0-4-16,0-2 1 16,6-4 0-16,-6-1 2 15,3-4-4-15,0 0 2 16,9 1 0-16,6 2 2 0,-3-5 1 16,3 5 3-16,0 2-1 15,-1-2 2 1,1 6 2-16,-3 4 2 0,-3-2 3 15,0 11 1-15,0 0-5 16,-3 2-4-16,-3 0-1 16,0 0 1-16,0 1-14 15,-3-9-5-15,0 0-37 16,3-5-16-16,-3-5-40 16</inkml:trace>
  <inkml:trace contextRef="#ctx0" brushRef="#br0" timeOffset="115">21460 2426 280 0,'0'-8'104'0,"3"8"-56"0,9 8-58 0,-12-5 16 16,6 7 7-16,0 6 6 15,-3 16 2-15,0 5 2 16,0 5-13-16,-3 1-3 0,3-1-1 15,-3 0-5-15,3-7-1 16,0-3-11-16,0-6-5 16,-3-5-36-16,0-5-14 15,0-5-56 1</inkml:trace>
  <inkml:trace contextRef="#ctx0" brushRef="#br0" timeOffset="116">21299 2635 316 0,'3'-8'118'0,"6"6"-64"0,12-1-43 16,-9 3 26-16,9-5-9 16,8 2 0-16,4 0-15 15,3 3-6-15,-3-2-4 16,2 2-11-16,-5-5-5 0,3 2-46 15,-6 3-19-15,-4-5-68 16</inkml:trace>
  <inkml:trace contextRef="#ctx0" brushRef="#br0" timeOffset="117">21921 2596 164 0,'15'-6'63'0,"-12"6"-34"0,-15 6-8 0,9-4 22 0,0 4-10 16,0 1-2-16,0 4-14 16,-3 10-3-16,6 3-8 15,0 2-2-15,3 1 2 0,6-6-5 16,3 0-1-16,3-5 0 15,-3-3 2-15,3-5 1 16,0-8 1-16,0-2-2 16,-1-4-2-16,-2-10-6 15,0 1-4-15,-6-4 3 16,0 1 4-16,-3-4 2 0,0 7 1 16,-3 1 4-1,0 4 2-15,0 2 13 16,0 5-8-16,0 3-1 15,3 13-2-15,0 6 0 16,0-1-4-16,3 4-3 16,3 1 0-16,6-4-1 15,-3-1-11-15,3-4-5 16,0-4-28-16,-1-4-11 16,1-6-59-1</inkml:trace>
  <inkml:trace contextRef="#ctx0" brushRef="#br0" timeOffset="118">22281 2590 204 0,'-9'0'77'0,"9"-2"-42"0,-2 2-34 15,2 0 14-15,-3 2 12 16,0 4 9-16,-3-1-7 16,-3 3-5-16,0 5-13 15,0-8-3-15,0 6-1 0,3 2-1 16,0-8-1-16,3 1-6 16,3 12-1-1,6-5 1-15,3 1 0 0,0-6 1 16,3 2 0-16,0 3 0 15,-3-2 2-15,-3 0 3 16,-4-1 2-16,-2 1 3 16,-5-1-1-16,-1-2 0 15,-3-2-5-15,-3-1-3 16,0-5-22-16,3 0-9 16,0 0-18-16,3-3-5 15,3 1-25 1,6-4-50-16,3 1 32 15</inkml:trace>
  <inkml:trace contextRef="#ctx0" brushRef="#br0" timeOffset="119">22409 2672 220 0,'0'6'85'0,"3"-4"-46"0,0 1-43 15,-3-3 13-15,6 5 1 16,-3 0 6-16,6-2-6 16,0-6-1-16,0 3-5 15,0-5-3-15,0 3 0 0,-3-1-1 16,3-2 0-16,-6-1 0 16,0-2 2-16,-3 6-1 0,-3-6-1 15,-3 2 1-15,0-1 1 16,-3 1-1-1,0 6-1-15,-6 0-2 0,-3 0 1 16,3 8 1-16,-2 0 0 16,-1 8 4-16,9 3 5 15,0-4-1-15,3 4 3 16,9-6-2-16,3 3 2 16,6-3-8-16,3 0-2 15,-1-2-17-15,4-3-6 16,0-3-20-16,0-5-9 15,-3-2-52 1</inkml:trace>
  <inkml:trace contextRef="#ctx0" brushRef="#br0" timeOffset="120">22540 2667 196 0,'-3'0'74'0,"3"5"-40"0,0 11-31 16,0-11 17-16,6 9 5 15,-6-6 5-15,6 5-8 16,0 0-2-16,0 0-12 16,-3-2-3-16,0-1-1 0,0 1-2 15,-3-3 1-15,0-3-2 16,0 1 2-16,0-6-2 16,0 0 2-16,0 0-2 15,-6-6 2-15,6 1 0 16,-3-6 3-16,6-2-3 0,0-3 0 15,6 0 1-15,0 1 0 16,0 1-5-16,0 4 1 16,3-1-2-16,0 3 0 15,3 0-11-15,-1-2-5 16,1 10-56-16,3-8-26 16,-6 2-2-1</inkml:trace>
  <inkml:trace contextRef="#ctx0" brushRef="#br0" timeOffset="121">22972 2635 184 0,'-6'0'71'0,"6"3"-38"0,3 2-28 0,-3 0 17 16,0 3 3-16,0 3 7 15,0 8-6-15,0-4-3 16,0 4-13-16,3-6 0 0,-3 0 1 15,0 1-6-15,0-6-1 16,0 2-4-16,0-2-1 16,0-3 3-16,0 1 1 15,0-6 1-15,0 0 0 0,0 0 0 16,0 0 2-16,0-3-3 16,0 0-2-16,0-7-7 15,0 2-1-15,0-5-2 16,3-1 3-16,0-4 2 15,6 2-1-15,0 0 1 16,-3 3 0-16,3 2 3 16,3 1 0-1,-3 4 3-15,-1 6 1 16,1 6 3-16,0 4-1 16,-3 6 0-16,0 3 3 15,-3-6 5-15,0 0-3 16,-3 0 2-16,0 1-3 0,0-6 2 15,0-1-8-15,0-1-2 16,0-6-3 0,0 0 0-16,3 0 2 0,0-3 0 15,3-2-7-15,0-8-3 16,0-1-1-16,3-4 1 16,0 2 6-16,0 3 4 15,3 2-1-15,0 3 0 16,-1 0 5-16,1 3 5 15,-3 5-1-15,6 11 3 16,-3-3-2-16,0 2 2 16,-3 1-6-16,0 2-1 15,-6 0 0-15,0 0 0 16,-3-5-7-16,0 3-2 16,0-1-27-16,0-2-9 0,0 0-23 15,0-5-8-15</inkml:trace>
  <inkml:trace contextRef="#ctx0" brushRef="#br0" timeOffset="122">23377 2635 220 0,'0'0'85'0,"6"6"-46"0,-3 1-28 0,-3 1 23 16,6 3-3-1,-3 8 2-15,0-4-16 0,-3 4-8 16,0-6-5-16,0 3-4 0,3-3 3 16,-3-2-29-16,0-3-9 15,3-3-71 1,0 0-51-16,-3-5 62 16</inkml:trace>
  <inkml:trace contextRef="#ctx0" brushRef="#br0" timeOffset="123">23383 2492 264 0,'0'-5'101'0,"0"5"-54"0,3-13-59 0,3 16 15 0,-3-6-23 16,0 8-6-16,3 6-80 15,-3-1-32-15</inkml:trace>
  <inkml:trace contextRef="#ctx0" brushRef="#br0" timeOffset="124">23570 2611 168 0,'0'-2'66'0,"0"2"-36"0,0 2-35 15,-3 4 67-15,0-1-16 16,-3 0-11-16,0 3-6 16,0-5-18-1,-2 2 0-15,-1 3 0 0,9-3-9 0,0 6 0 16,0 8-4-16,9-6-2 16,-4 0 3-16,4 0 0 15,3 0 1-15,-3 1 0 16,-3-1 0-16,0 0 2 15,-6 0 3-15,-6-5 4 16,3 0-2-16,-3-2-2 16,-6-1-5-16,0-5 0 15,1 0-18-15,-7 0-5 16,0-8-22-16,6 3-7 16,3-3-43-1,9 2-34-15,9-10 55 0</inkml:trace>
  <inkml:trace contextRef="#ctx0" brushRef="#br0" timeOffset="125">23669 2651 232 0,'-3'11'88'0,"3"13"-48"0,3 2-31 15,-1-18 19-15,1 5-1 16,0-5 1-16,0 3-15 15,12-1-6-15,-3-2-4 16,3-3-3-16,0-2 3 0,0-3-9 16,3 0-3-16,-6-3-6 0,-3-2-4 15,2-5 2-15,-2-4 2 16,3-4 9-16,-6 2 3 16,-3 0 7-16,3 6 2 15,-3-1 9-15,-3 0 2 16,6 9 0-16,-6 2 2 15,0 0-6-15,3 5 0 16,0 11-2-16,6 0 1 16,-3 0-2-16,3 2 1 15,-3-2-6-15,9 0-1 16,-3-3-9-16,2 0-4 16,1-7-39-16,0-4-17 0,3-2-67 31</inkml:trace>
  <inkml:trace contextRef="#ctx0" brushRef="#br0" timeOffset="126">24121 2601 316 0,'-9'3'118'0,"3"4"-64"0,0-4-45 16,3 5 25-16,-9-5-15 15,6 7-3-15,-3-2-12 16,3 5-2-16,3 6-2 0,3-6-5 0,3 0-1 16,3 1 0-16,0-4 4 15,0 1 1-15,-3-1 1 16,3-2 0-16,-12 0 2 16,3 0-1-16,-6-3 2 15,0 1-7-15,0-4 1 16,-2-2-21-16,2 0-7 15,0-2-26-15,3-1-11 16</inkml:trace>
  <inkml:trace contextRef="#ctx0" brushRef="#br0" timeOffset="127">24258 2662 252 0,'-3'5'96'0,"6"-5"-52"16,3 0-51-16,-3 8 16 0,3 0 9 15,0-3 11-15,3 0-9 16,8 3-1-16,-5-2-11 16,6-4-5-16,0 1 0 0,-3-3 0 15,3 0 1-15,-3-5-2 16,0-6-2-16,-3 1-10 15,-4 2-6-15,-5-6-3 16,-3 4 3-16,0-1 2 16,-8 3 9-1,-7 0 2-15,0 3-2 0,-6 5 1 16,0 0 8 0,0 3 5-16,0 7 2 0,1 6 3 15,-1 5 8-15,3 0 6 16,3-5-4-16,6 8-2 15,9-8-6-15,9 5 0 16,6 0-7-16,12-7-3 16,5-1-8-16,7-5-1 15,3-3-45-15,-1-10-18 16,10-3-82 0</inkml:trace>
  <inkml:trace contextRef="#ctx0" brushRef="#br0" timeOffset="128">20751 2916 188 0,'-5'-19'71'0,"5"19"-38"0,-15 5-28 0,9-5 19 16,0 8-4-16,0 11 0 15,-6-6-4-15,-3 11 0 16,0 2-9-16,-3 9 0 0,3-3 0 16,3 2 8-16,7 6 2 15,7-3-6-15,7 2-2 16,6-9-5-16,15 1-1 16,0-4-10-16,3-14-5 15,-1-2-27-15,1-9-13 16,-3-2-60-16</inkml:trace>
  <inkml:trace contextRef="#ctx0" brushRef="#br0" timeOffset="129">20888 3104 160 0,'-6'0'63'0,"6"8"-34"0,-3 10-27 0,3-7 14 15,0 2-1-15,3 0 0 16,3 3-5-16,3 0-4 0,3 0-3 16,0-3-3-16,0-2 3 0,6-4 0 15,3-1 3-15,-3-4-1 16,-1-4 0-16,-2-4-6 16,-3 1 1-16,-3 0 0 15,0-6 2-15,-3-2-3 16,-3 2 0-16,-3 1 1 15,0 2 2-15,0 0 3 16,0 3 2-16,0 5-1 16,0 0 1-16,3 5 0 15,0 3 1-15,3 5-4 16,0 0-3-16,3 1 0 0,0-1 1 16,3 0-3-16,0-2-2 15,-1-6-40-15,4-2-19 16,9-1-32-1</inkml:trace>
  <inkml:trace contextRef="#ctx0" brushRef="#br0" timeOffset="130">21272 3093 176 0,'-6'-5'68'0,"3"7"-36"0,-3 1-20 0,4 2 21 0,-4-5-6 16,0 6 1-16,-6 2-9 16,0 5-1-16,0 0-11 15,3-8-2-15,3 3-1 0,3-3-2 16,3 3 1-16,6 0-2 16,6 0-1-16,0 0-2 15,3 0 1-15,-3 5-1 16,-1-5 0-16,-2 3 11 15,-6 2 3-15,-3 0-1 16,-3-2-1-16,0 0-6 16,-5-4-3-16,-1-1-14 15,-6-6-48 1,3-3-7-16</inkml:trace>
  <inkml:trace contextRef="#ctx0" brushRef="#br0" timeOffset="131">21409 3130 160 0,'-6'-18'63'0,"3"20"-34"0,-3-2-23 0,3 5 17 15,0 1-3-15,-2 2 3 16,-1 2-11-16,-3 1-2 0,0-1-6 15,0 1-5-15,0 2 0 0,0 3 3 16,3-3 3-16,3 1-2 16,3-1-2-1,6-3-3-15,0-2 1 0,3-2 5 16,0-6 2-16,0-3-9 16,0-2-3-16,0-3-4 15,-1 0-1-15,-2 0-3 16,0-5 1-16,0 5 7 15,-3 2 3-15,0-2 14 16,-3 6 7-16,0-1-3 16,0 3 2-16,0 0-8 15,3 5-3-15,3 3-3 0,3 0 0 16,0 3-4 0,3 0-2-16,3-4-18 0,0-1-9 15,0-4-66 1,2-2-32-16,1-2 66 15</inkml:trace>
  <inkml:trace contextRef="#ctx0" brushRef="#br0" timeOffset="132">21627 3151 172 0,'-6'-2'66'0,"3"-9"-36"0,-3 3-15 0,3 8 18 15,0 8-3-15,0-5 2 16,-3 5-16-16,0 2-4 15,0 1-8-15,3-1-1 0,0 6 3 16,0-3-5-16,3 1-1 0,0-6 0 16,0 2 0-16,6-2 6 15,0-3-14 1,-3-2-4-16,3-3-3 16,0-3 1-16,-3-2-1 15,0 0 2-15,3 0-9 16,-3 2 0-16,0-8 4 15,0 9 4-15,0-6 5 16,0 5 4-16,5 8 9 16,4 3 7-1,-3 6 6-15,0 1 13 16,-3 4 6-16,-3 2 3 16,-6 6 1-16,-3-4-16 15,-3 1-6-15,-3-5-9 16,1-1-4-16,-4-5-2 0,0-7-3 15,-3-1-24-15,3-5-11 16,0-8-20-16,3-5-6 16,3-3-42-1</inkml:trace>
  <inkml:trace contextRef="#ctx0" brushRef="#br0" timeOffset="133">21766 3180 244 0,'6'-5'90'0,"-3"8"-48"0,6-3-49 0,-3 0 14 0,0 0 6 15,0 0 8-15,3-6-4 16,0 4-2-16,3-4-8 16,0-4-5-16,-3 2-1 0,0 0-4 15,0 0 0-15,-6-3-3 16,-3 4 1-16,-3-1-8 15,-3 2-4-15,-6 1 6 16,-3 2 4-16,-3 3 11 16,0 8 7-16,0 0-3 15,0 11 0-15,7-3 5 16,-1 2 1-16,6 1 6 16,3-1 4-16,6 1-6 0,9-3 0 15,5-3-9 1,7-5-3-16,9-3-19 0,3-5-6 15,-1-5-84 1,1-1-78-16,-3-4 52 16</inkml:trace>
  <inkml:trace contextRef="#ctx0" brushRef="#br0" timeOffset="134">22231 3090 156 0,'0'3'57'0,"3"2"-30"0,0 3-14 16,0 3 19-16,-3 5-5 16,3 0-1-16,-3-1-6 15,0 1-2-15,0 0-10 16,0-3-3-16,0-5 1 0,0 0-3 16,0 3 0-16,0-8-3 15,0-3-1-15,0 0 3 16,3 0 3-16,0-3-7 15,0-8-3-15,0 3-2 0,3-5-1 16,0 5 5-16,-1-10 1 16,7 4-3-16,-3 4 1 15,0 2 2-15,0 8 3 16,3 5 2-16,0 0 3 16,-3 3-1-16,-3 0 0 15,-3 0-1-15,0 0 0 16,-3 0 0-16,-3-3 2 15,6-2-1 1,-3-3-7 0,6-3-1-16,3-2-1 15,0-5-3-15,3-4 2 16,-1 4 3-16,1-1 1 16,-3 6 5-16,9 0 2 0,-6 5 6 15,0 2 3-15,-3 6 0 16,3 0 1-16,-3 0-8 15,-3 0-3-15,-3 0-5 16,0 0-3-16,0 0-23 16,0-3-10-16,0 0-45 15,0-5-58 1,3 3 34-16</inkml:trace>
  <inkml:trace contextRef="#ctx0" brushRef="#br0" timeOffset="135">22618 3138 252 0,'-3'13'93'0,"6"-13"-50"0,3 13-50 0,-3-10 14 15,3 0 6-15,0-1 8 16,3-2-6-16,-1 3-3 16,4-3-7-16,-3 0-4 0,6-5 0 15,-3-6-1-15,-3 1 0 16,-3 2-9-16,-3-3-4 15,-3 0-9-15,-3 4-1 16,-6-1 5-16,-3 2 6 16,0-2 5-16,-3 6 4 15,3 2 4-15,-2 2 2 16,-7 6 5-16,3 0 3 16,3 5 0-16,6 6 1 15,3-6 2-15,6 0 2 16,6 1-5-16,0-1 1 0,0 0-5 15,3 0-2-15,3-2-13 16,0-3-8-16,9-3-40 16,-4-2-16-16,1-3-31 15</inkml:trace>
  <inkml:trace contextRef="#ctx0" brushRef="#br0" timeOffset="136">22877 3088 184 0,'0'0'71'0,"0"-6"-38"0,-3 6-14 0,3 0 21 16,-3 0-7-16,0 3 0 15,-6-3-9-15,0 3-3 16,3-1-12-16,-3 1-5 0,3 2-3 16,0-2-4-16,3 8 0 0,0-6 2 15,6 3 0-15,3 5-2 16,-3-2 2-16,9-1-1 15,-6 1 0-15,-3-1 2 16,-3 1 2-16,0-1 3 16,0 1 2-16,-6 0 1 15,-3 2 0-15,0-8-7 16,-3 0-2-16,-3 1-14 16,6-4-2-16,-2-2-25 15,-1 0-10-15,6-2-59 16,6-1-26-1</inkml:trace>
  <inkml:trace contextRef="#ctx0" brushRef="#br0" timeOffset="137">22972 3082 260 0,'-6'-2'99'0,"6"2"-54"0,-3 2-44 0,3-2 21 15,-3 3-3-15,0 0 1 16,-3 2-14-16,6 0-5 16,-3 9-1-16,3-9-1 0,3 3 1 15,3 8-3-15,0-6 0 16,0 3 2-16,6 1 2 16,-12-1 0-16,0-3-1 15,0 1 7-15,0 2 3 16,-9-2-3-16,-3-3-2 15,0-3-5-15,-6 0 0 0,3-5-18 16,-5 0-5-16,-1 0-22 16,3-2-9-16,3-1-114 31,18-2 62-31</inkml:trace>
  <inkml:trace contextRef="#ctx0" brushRef="#br0" timeOffset="138">23180 3067 232 0,'-9'-3'88'0,"6"3"-48"0,-3 3-31 0,4-1 19 15,-4 3-12-15,-3 3-4 16,-3 8-7-16,6-2-2 15,-3 4-1-15,0 1-4 0,0-1 1 16,3-2 3-16,3 0 3 16,3-3-2-16,3-2-2 15,3-3 2-15,3-3 0 16,0-2-6-16,0-3-2 16,-3-3-9-16,6-2-2 0,-6-1 4 15,-3-2 3-15,5 0 5 16,-2-2 4-16,-3 2-1 15,0 0 0-15,-3 0 1 16,3 3 2-16,-3-1 8 16,3 4 3-16,-3 2-4 15,3 8 2 1,3 2-5-16,0 6-5 16,0-3-1-16,3 1 0 15,0-6 2-15,-3 0-34 16,15-3-13-16,-3-5-66 15,3 0-29 1,-1-3 74-16</inkml:trace>
  <inkml:trace contextRef="#ctx0" brushRef="#br0" timeOffset="139">23404 3088 220 0,'-18'-6'85'0,"18"9"-46"0,-12 0-26 0,6 2 22 16,-6 0-7-16,6 9-2 15,-9-1-12-15,6 0-4 16,0 3-6-16,-3 0 2 0,9-3 0 16,3 0 2-16,3 0 0 15,3-5-4-15,3 0-3 16,-3-2-5-16,3-1-2 16,3-5-4-16,-3-5-1 15,0-1-1-15,-3 4 2 16,0-9 1-16,-6 0 3 0,6 1 4 15,-3 2 1-15,-3 3-2 16,0-1 0-16,0 1-9 16,6 2-3-16,-3 9 1 15,0 2 3-15,0 2 7 16,3 3 4-16,0 9 16 16,-4-4 9-16,-2 6 8 15,0 5 2-15,-2-2-13 16,-7-1-5-16,-3-2-10 15,-3-3-3-15,0-3-2 16,-6-4-2-16,0-6-15 16,-3-3-7-16,4-10-25 0,-1-3-7 15,6-11-18-15,0 1-6 16,12-3-10 0</inkml:trace>
  <inkml:trace contextRef="#ctx0" brushRef="#br0" timeOffset="140">23484 3093 260 0,'0'0'96'0,"3"5"-52"0,12-5-47 0,-9 3 16 16,3 0 4-16,0-1 6 0,3 4-10 15,-1-1-2 1,4-5-7-16,0 0-3 0,0 0 0 0,0-3 1 15,-3 1 1-15,-3-4-1 16,-3 1-2-16,-3 2-2 16,-3-5-1-16,-3 3-3 15,-3 0-1-15,-3-1-1 16,-3 4 0-16,-3 2 2 16,-6 2 2-16,3 4 4 15,-8 2 4-15,5 2 3 16,9 4 1-16,0-1-2 15,3 0-1-15,3 0 1 16,9 0 1-16,3 1-3 16,9-4-1-16,0 1-6 15,6-1-2-15,5-7-29 16,-2 0-13-16,6-3-59 16,6-3-44-16,-1-5 63 15</inkml:trace>
  <inkml:trace contextRef="#ctx0" brushRef="#br0" timeOffset="141">23823 3051 284 0,'-12'-8'107'0,"12"10"-58"0,-3-2-33 0,-3 3 27 16,3 0-19-16,-5-1-5 15,-1 1-15-15,3 0-4 16,0 2-1-16,6 3-2 0,3 2-1 15,3 6 3-15,3-2 0 0,-1 4-2 16,-2-2 2-16,3 0-1 16,0 0 0-16,-6-3 4 15,-3-3 3-15,-3 1 0 16,-6 0 2-16,0-6-2 16,-11 3 0-16,5-8-6 15,-3 0 1-15,0 0-27 16,-3-5-9-16,9 2-33 15,0 0-13-15,6 1-34 16</inkml:trace>
  <inkml:trace contextRef="#ctx0" brushRef="#br0" timeOffset="142">23933 2863 184 0,'0'-5'71'0,"6"5"-38"0,-3 0-25 16,3 0 18-16,0 0-4 15,3 0-1-15,0 0 2 16,0 7 0-16,3 4-12 0,0 15 15 0,6 4 8 16,-6 4-3-16,3 0-1 15,-10 6-3 1,1-8 0-16,-6 2-13 0,-6 1-5 15,3-6-4-15,-8-3 1 16,-1 1-25-16,-6-11-12 16,-9-1-46-16,6-1-21 15,0-6-39 1</inkml:trace>
  <inkml:trace contextRef="#ctx0" brushRef="#br0" timeOffset="143">16709 3932 180 0,'-6'-8'68'0,"6"5"-36"0,0 0-35 0,0 3 13 15,-3-2 6 1,0 2 5-16,-3-3 4 0,-5 3 2 16,-1 3-14-16,0 2-3 15,-3 3-3-15,3 5-6 0,0 3-2 16,3 5-3-16,3 3 3 15,3 0-2-15,3 0 1 16,3-6 2-16,6-2 0 16,3-5 0-16,3-3 2 15,0-8-1-15,0-3-1 16,0-8-8-16,-4-4-3 16,1-1 4-16,-3-3 3 15,-3 1 3-15,-3-1 3 0,-3 3-1 16,0 3-1-16,-3 0 3 15,3 5 0-15,0 0 3 16,0 5 1-16,0 3-1 16,0 8-1-16,3 3-6 15,3 5 1-15,3 2 0 16,0 3 0-16,0-2 4 16,3-1 2-16,0-2-35 15,-3-2-18-15,0-4-58 16</inkml:trace>
  <inkml:trace contextRef="#ctx0" brushRef="#br0" timeOffset="144">16447 3958 112 0,'0'-8'44'0,"3"3"-24"0,-3 0-13 16,-3 2 13-16,3 0 1 15,-3-2 4-15,0 0-2 16,-6-1-2-16,1 1-11 15,-1 0 7-15,-3 2 3 0,-3 3-6 16,0 3-1-16,-3 5-7 16,0 2-2-16,3 4-2 15,0 2 1-15,1 7-2 16,2 1-1-16,3 0 3 16,3 0 2-16,3-3-2 15,3-3-2-15,6-2 0 0,6-5 1 16,3-3-1-16,-1-8 2 15,4-5-4-15,0-3 0 16,0-6-1-16,0-1 0 16,-3-4 4-1,-3-5 1-15,-3 0-4 0,-6 1-1 16,-3-14 3-16,0-1 1 16,0 4-5-16,-3 0-2 15,0 2 2-15,0 5 1 16,0 6 2-16,0 5 0 15,0 3 0-15,0 5 0 16,0 3 2-16,3 8 1 16,0 7 3-16,0 6 1 0,6 16 1 15,0 2 0-15,0 3-2 16,3 3-1-16,-1-3-3 16,7 0 1-16,-3 0-2 15,0-5 2-15,0-3-7 16,0-8-1-16,0-8-45 15,0-5-18-15,0-2-37 16</inkml:trace>
  <inkml:trace contextRef="#ctx0" brushRef="#br0" timeOffset="145">16894 3704 204 0,'-12'-2'77'0,"24"2"-42"0,-6 2-34 15,-6 6 14-15,3-3 5 16,0 9 7-16,-3 9 1 15,0 9 1-15,0 5-16 16,-3 3-6-16,3 2-2 0,-3-2-3 16,3-6-2-16,-3-2-4 15,6-8 0-15,-6 0-38 16,0-8-14-16,-3-3-58 16</inkml:trace>
  <inkml:trace contextRef="#ctx0" brushRef="#br0" timeOffset="146">16766 3916 236 0,'-6'-5'90'0,"12"2"-48"0,0 0-40 0,0 3 17 16,0 0 3-16,3-2 6 15,6-1-15-15,-1 0-5 16,7 1-5-16,3-1-5 0,3 3 1 15,-3 3-23-15,-1-3-10 16,1 2-33-16,0 1-12 0,-3-3-12 16</inkml:trace>
  <inkml:trace contextRef="#ctx0" brushRef="#br0" timeOffset="147">17153 3895 208 0,'-9'2'79'0,"6"1"-42"0,-12-3-37 16,6 3 18-16,0 5-6 16,-3 2 1-16,0 3-5 15,3 3-3-15,0 5-2 16,1 1-3-16,2-4 3 0,3-2-2 16,3-3-1-16,3 0 1 15,3-7 1-15,5-4-1 16,1-4-1-16,3-9-8 15,0-5-5-15,-3 3 4 0,-3-3 3 16,0 0 4-16,-3 3 1 16,0 2 1-16,-3 4 2 15,0 1 1-15,0 4 3 16,-3 2 1-16,3 8 3 16,3 2-1-16,0 9 2 15,6-1-8-15,2 1-2 16,1-3 1-16,6-1 1 15,-3-1-54-15,15-6-23 16,-6-8-25 0</inkml:trace>
  <inkml:trace contextRef="#ctx0" brushRef="#br0" timeOffset="148">17811 3948 104 0,'3'-3'41'0,"0"3"-22"16,0-3-22-16,5-2 30 16,1 0-5-16,-3-3 3 15,0 2-1-15,-3-1-2 16,-3-7 1-16,-6 4-13 16,0 2 5-16,-6 3 3 0,-2 7-4 15,-1 3 0-15,-3 3-8 16,-3 0-2-16,3 6-4 15,0 1-1-15,3 1 10 16,4 5 3-16,5 3-12 16,6-3-4-16,6-2 1 15,5 2 3-15,4-5 3 16,3-3 1-16,6-2-18 0,0-3-5 16,0-3-35-16,-1-5-15 15,1-3-17 1</inkml:trace>
  <inkml:trace contextRef="#ctx0" brushRef="#br0" timeOffset="149">17956 3900 196 0,'-11'-3'74'0,"8"3"-40"0,-9 6-38 0,9 2 13 15,-3-1-1-15,0 4 5 16,-3 8 4-16,3 4 2 15,3 1-10-15,3 0-1 0,6 0 2 16,3 2-6-16,3-7 0 0,3-6 0 16,8-8 2-16,1-5-3 15,3-5-2-15,-6-6-5 16,-3-7 0-16,-6-1 4 16,-3-2 2-16,-6 5 0 15,-6-2-2-15,-6-1 1 16,-9 1-1-16,0 5 0 15,-6 2 2-15,6 3-8 16,0 5-3-16,4 1-22 16,2 2-10-16,6 0-60 15</inkml:trace>
  <inkml:trace contextRef="#ctx0" brushRef="#br0" timeOffset="150">18135 3945 192 0,'-3'21'74'0,"3"-2"-40"0,0 7-29 0,0-13 19 16,0 1-2-16,0-1 2 16,-3-3-11-16,3-2-5 15,0-2-5-15,0-1-3 0,0-5 1 16,0 0-1-16,0-3 0 15,3-5-3-15,0-8 0 0,3-2-1 16,0 2 3-16,3-2 0 16,3 4 1-16,0 1 2 15,0 2 1-15,0 4 5 16,2 4 3-16,4 6-2 16,0 4 2-16,-3 4-4 15,0 2-2-15,-3 1 0 16,0-1-1-16,-3 0-7 15,-3-2-2-15,0 2-29 16,-3-5-10-16,0-3-22 16,-1-2-9-16,-2-6-6 15</inkml:trace>
  <inkml:trace contextRef="#ctx0" brushRef="#br0" timeOffset="151">18373 3932 184 0,'3'0'68'0,"0"2"-36"0,6 4-20 0,-6-1 21 16,3 3-4-16,3 2 3 15,0 6-9-15,3 0-2 16,0 0-12-16,0 0-1 0,-1-3-1 16,-2 0-1-16,0-5 1 15,-3-2 0-15,0-4 3 16,0-2-1-16,0-10 0 15,0-6-5-15,0 0-1 16,-3-3-1-16,0 1 1 0,0 2-9 16,0-8-1-1,0 3-16-15,0-3-8 0,0 3-19 16,0 5-8-16,3 3-22 16,0 10-32-1,3 3 36-15,0 8 82 16,0 3 41-16,0-1 17 15,2 1 4-15,1 0-22 16,0-3-8-16,0 2-16 16,0-2-4-16,3-3-10 15,0-2-5-15,-3-3 0 0,3-5-4 16,-3-1 0-16,-7 1 3 16,-2 0 1-16,-3-3-6 15,-6-5 0-15,-2 2-8 0,-1-5-1 16,-3 3 5-1,-3 10 1-15,0 11 4 0,0 0 1 16,3 3 1-16,3 2 2 16,3 0 5-16,3 6 6 15,3-1 4-15,3 3 2 16,3 1-10-16,3-4-3 16,3-2-11-16,6-5-2 15,-3-3-29-15,6-14-93 31</inkml:trace>
  <inkml:trace contextRef="#ctx0" brushRef="#br0" timeOffset="152">18775 3934 188 0,'-6'11'71'0,"12"-6"-38"0,3 11-28 15,-3-8 17-15,3 3-1 16,-3 2 2-16,0 0-4 15,0 0-1-15,-3-2-10 16,0-3-5-16,0 2 0 0,-3-4-2 16,0-6 2-16,0 0 4 15,0-3 6-15,0-10-7 16,0 0-1-16,3-3-1 16,0 0-5-16,3 0 1 15,-1 0-2-15,4 3 0 16,0 0 0-16,0 5 0 15,6 5-7-15,0 3-2 16,-3 3-25-16,3 2-11 16,0 0-60-1</inkml:trace>
  <inkml:trace contextRef="#ctx0" brushRef="#br0" timeOffset="153">19102 3897 204 0,'-3'-5'77'0,"1"2"-42"0,-1 1-23 15,0 2 21-15,-3 0 1 16,-3 2 1-16,-3 4-16 16,0 2-9-16,3 0-6 15,0-1-6-15,3 1 1 0,0 0-1 16,6 0 0-16,3 0 0 15,6 3-2-15,3-1-2 0,0 6 1 16,0 0 3 0,0 0 1-16,-3-3 12 0,-3 3 7 15,-6-3 0-15,-6-2 1 16,-3-3-8-16,-3 0-2 16,0-3-7-16,0-2-4 15,0-3-17-15,0-3-5 16,-3 0-21-16,6-4-7 15,6-1-21-15,3-8-8 16,9 0-4 0</inkml:trace>
  <inkml:trace contextRef="#ctx0" brushRef="#br0" timeOffset="154">19210 3934 260 0,'3'11'99'0,"-3"2"-54"0,3 6-48 15,0-11 16-15,-3 2-3 16,0 3 4-16,0 1-8 16,0-4-1-16,0-2-3 15,3 3-37-15,-3-6-16 0,2 0-62 16</inkml:trace>
  <inkml:trace contextRef="#ctx0" brushRef="#br0" timeOffset="155">19224 3781 288 0,'-5'-3'107'0,"2"1"-58"0,6 2-57 0,0 0 16 16,-1 0-13-16,4-3-1 16,0 3 3-16,0 0 1 15,3 0 2-15,0 0-22 0,0 3-8 16,-3 2-14-16,0 13-7 15,-3 4 23 1,-3 1 26-16,-3 4 16 16,0-1 4-16,0-2 1 15,3 3 3-15,3-4 1 0,3-4-1 16,3-3-2-16,3-6 1 16,6-4 1-1,3-4-6-15,-4-7-1 0,-2-3-7 16,0-2-3-16,-6-4 2 15,0 1 0-15,-6 0-1 16,-9-3-1-16,-3-5-6 16,-6 2 1-16,0 6-7 15,0 2-3-15,1 9-23 16,2-1-9-16,0 6-82 16,6-1 17-1</inkml:trace>
  <inkml:trace contextRef="#ctx0" brushRef="#br0" timeOffset="156">19454 3926 228 0,'12'24'85'0,"-3"-13"-46"0,-1 5-37 0,-5-8 19 16,0 2 0-16,-3 3 2 16,0-5-6-16,0-2-2 15,0-1-9-15,0-5-2 0,0-8 0 16,3-3-2-1,0 1-4-15,3-6 1 16,3-3-6-16,3-4-3 16,0-4 3-16,3 6 4 15,0 13 0-15,3 8-1 16,3 3 14-16,-4 7 7 0,1 4 1 16,-3 1-1-16,-3 7-3 15,-3-1 1 1,-3-5-10-16,0 2-6 0,-3-2-6 15,0-3-1-15,0 3-38 16,0-5-17-16,0-1-64 16</inkml:trace>
  <inkml:trace contextRef="#ctx0" brushRef="#br0" timeOffset="157">19939 3929 268 0,'-3'0'101'0,"9"0"-54"0,3 3-44 0,-3-3 21 16,6 0-1-16,3 0 6 15,2 0-14-15,10-3-3 16,0 0-8-16,0 3-3 0,-3-2 2 16,-1-1-22-16,-5 0-7 15,0-2-84 1,-3 3-68-16,-3-1 63 0</inkml:trace>
  <inkml:trace contextRef="#ctx0" brushRef="#br0" timeOffset="158">20659 3829 176 0,'-3'0'66'0,"6"0"-36"0,-3 0-11 0,0 0 21 16,0 0-7-16,0 5-2 15,3 5-11-15,-3 4-2 16,0 4-11-16,-3 3 5 0,0 0 3 16,0-2-7-16,3-3-4 15,-3 2-8-15,3-4 0 16,0-9-124 0,0-5 4-1</inkml:trace>
  <inkml:trace contextRef="#ctx0" brushRef="#br0" timeOffset="159">20647 3659 284 0,'-9'-10'107'0,"6"7"-58"0,0 0-57 0,3 3 16 0,0 0-15 16,0 0-3-16,3 6-3 15,3-1-2-15,3 5-58 16,3 4-27-16,9-1 12 15,6-2 9-15</inkml:trace>
  <inkml:trace contextRef="#ctx0" brushRef="#br0" timeOffset="160">20906 3667 212 0,'-12'-16'79'0,"3"11"-42"0,-5-6-32 0,8 3 19 15,-3-2 0-15,0 7 3 16,0-2-12-16,0 10-4 15,-6 1-7-15,3 1-9 0,3 9-2 16,0 13 1-16,3 19 1 16,3 0 3-16,0-1 3 15,0 1 0-15,6 2-1 16,-6-7-6-16,0-6-4 16,0-6-36-16,-6-2-17 15,1-7-34 1</inkml:trace>
  <inkml:trace contextRef="#ctx0" brushRef="#br0" timeOffset="161">20650 3911 264 0,'-3'-16'101'0,"6"13"-54"0,9-8-53 16,-6 4 17-16,3-7-12 16,6 4 1-16,6-1 0 15,3 3 0-15,-1 3 0 16,4 0-11-16,0-1-5 0,-3 1-41 15,0 0-15-15,-1-3-18 16</inkml:trace>
  <inkml:trace contextRef="#ctx0" brushRef="#br0" timeOffset="162">21225 3876 160 0,'-3'3'63'0,"3"2"-34"0,3 11-16 15,6-8 19-15,-3 2-12 16,-3 6-3-16,0 0-4 15,0 3-1-15,0-3-4 16,0-3-5-16,-3 3-2 16,0-8 0-16,0-3 1 15,0-13 3 1,0 0-2-16,2-2-2 16,1-4 0-16,0 1-4 15,3 0 2-15,3 2 3 16,3 1 1-16,3 4 1 0,0 4 0 15,3 7 2 1,-3 3 3-16,0 3-2 0,-3-1-2 16,-4 6 0-16,-2 3-1 15,0-9-2-15,0 6-2 16,-3-5-43-16,0 2-19 16,-3-13-26-1,9-11-29-15,6 3 46 16</inkml:trace>
  <inkml:trace contextRef="#ctx0" brushRef="#br0" timeOffset="163">21543 3897 184 0,'-6'6'68'0,"6"2"-36"0,-9 2-24 0,6-2 16 0,0 3-1 16,0 2 3-16,0 5-1 15,3 4 2-15,3-1-15 16,3-3-2-16,6 1 0 0,3-6-2 15,0-5 1-15,6-3-5 16,3-10-1-16,-3-8-3 16,-4-3-1-16,-5 0 1 15,-9-3 2-15,0 1-3 16,-12-1 0-16,-3 1-1 16,-2 2 0-16,-4 3-7 15,0 2-4-15,3 3-18 16,3 3-5-16,0 0-21 15,9-6-66 1</inkml:trace>
  <inkml:trace contextRef="#ctx0" brushRef="#br0" timeOffset="164">21707 3575 260 0,'-3'21'96'0,"3"-16"-52"0,3 14-47 0,0-4 19 16,0 9-6-16,0 8 2 16,0 16-2-16,0-3-1 15,3-3-5-15,-3-5-5 0,3 0 0 16,-3-5-19-16,0-6-7 16,0 1-57-16</inkml:trace>
  <inkml:trace contextRef="#ctx0" brushRef="#br0" timeOffset="165">21582 3879 296 0,'3'-3'112'0,"6"3"-60"0,3-18-61 15,0 23 18-15,6-16 6 16,2 1 7-16,4-1-10 15,3 1-5-15,3-1-4 16,-1-2-38-16,1 2-14 0,6 3-83 16</inkml:trace>
  <inkml:trace contextRef="#ctx0" brushRef="#br0" timeOffset="166">22219 3911 216 0,'-3'10'82'0,"3"-5"-44"0,0 6-33 16,0-6 17-16,0 1-10 15,3-1 1-15,0 0-10 16,0 0-4-16,3 1 0 15,-3-1-11-15,3 0-4 0,-3-2-36 16,-3-3-16-16,0 5-16 16</inkml:trace>
  <inkml:trace contextRef="#ctx0" brushRef="#br0" timeOffset="167">22222 3733 228 0,'-3'-5'88'0,"3"5"-48"0,0 0-45 0,0 0 15 16,0 0-15-16,6 5-4 0,0 1-50 16,0-1-22-16,0 0 2 15,0-2 4-15</inkml:trace>
  <inkml:trace contextRef="#ctx0" brushRef="#br0" timeOffset="168">22329 3918 220 0,'-6'14'85'0,"12"-6"-46"0,-6 0-43 16,0-3 15-16,0 0-2 15,0-5 2-15,0 0-5 16,0 0-2-16,0 0-2 15,0 0-2-15,0 0 1 0,0 0-4 16,0-2 2-16,3-6-1 16,6-3 0-16,0 0-3 15,3-7-1-15,0 2 3 16,0-2 1-16,0 10 4 0,-1 2 1 16,4 9 3-16,0 5 3 15,-3 0-4-15,0 2-1 16,0 4 0-16,-3-1 2 15,-3 0-3-15,-3 0 0 16,0 1-1-16,-3-1-2 16,0-3-21-16,0-4-11 15,0 2-24-15,0-8-10 16,3-3-15 0</inkml:trace>
  <inkml:trace contextRef="#ctx0" brushRef="#br0" timeOffset="169">22645 3548 240 0,'-6'-8'90'0,"6"8"-48"0,0 3-38 16,0 2 21-16</inkml:trace>
  <inkml:trace contextRef="#ctx0" brushRef="#br0" timeOffset="170">22639 3572 425 0,'3'32'18'0,"-3"5"-9"15,0 8-6-15,3 2-2 0,0-2-1 16,0-5 2-16,-1-8-12 0,4-6-3 16,0-2-76-1,-3-8-68-15,0-8 48 16</inkml:trace>
  <inkml:trace contextRef="#ctx0" brushRef="#br0" timeOffset="171">22502 3776 320 0,'-3'0'121'0,"6"0"-66"0,9-6-66 0,-6 4 16 16,11-1-4-16,4-2 1 15,3-1-3-15,3 4 1 16,0-1 0-16,-1 1-27 0,1-1-11 0,0 0-36 15,-3 3-16-15,-9 0-5 16</inkml:trace>
  <inkml:trace contextRef="#ctx0" brushRef="#br0" timeOffset="172">22767 3765 220 0,'-9'8'82'0,"6"-3"-44"0,-3 3-27 16,12-3 27-1,0 9-13-15,0-4-4 16,6 6-4-16,2-5-9 15,1-3-3-15,3-3 1 0,-3-8-3 16,0 1-2-16,0-1-3 0,-6-8-1 16,3 1-1-1,-6-1 0-15,-3 1-4 0,-3-1 0 16,-3 3-3-16,-3 0 0 16,-6 3-3-16,-6 2 1 15,0 3 7-15,3 6 3 16,0 7 5-16,0 0 1 15,9 8 5-15,-3 0 5 16,4-2 2-16,5-1 3 16,5 1-10-16,1-3-2 15,3-3-4-15,6-2-2 16,0-3-10-16,0-3-4 16,-3-2-33-16,3-3-12 15,-6-3-48 1</inkml:trace>
  <inkml:trace contextRef="#ctx0" brushRef="#br0" timeOffset="173">22930 3887 228 0,'0'8'88'0,"0"0"-48"0,0 5-36 16,0-5 19-16,0 0-7 15,0 0 3-15,0-3-6 16,0 0-3-16,0-5-5 15,0 0-2-15,0 0 3 0,0-5 1 16,0 0 3-16,9-3-3 16,-6-3-2-16,3-7-2 0,-3 4 0 15,15-4 7 1,-6 5-1-16,6 2 0 16,-3 11-3-1,0 11-1-15,-1-1-3 0,-5 3 1 16,6 3-2-1,-6-2-1-15,-3-4-17 0,6 1-9 16,-3-3-24-16,9-3-8 16,-6-5-16-16,9-3-4 15,-4-2-7 1</inkml:trace>
  <inkml:trace contextRef="#ctx0" brushRef="#br0" timeOffset="174">23285 3829 204 0,'-18'0'77'0,"3"-16"-42"0,-3 13-26 0,15 8 22 0,-6 11-10 16,0-3 0-16,0 3-8 16,0 0-3-16,-3 0-5 15,9 3 12-15,0-1 5 0,3-2-8 16,6 2-3-16,3-7-5 16,3-3 1-16,3-5-2 15,6-3 2-15,-6-6-9 16,6-4-3-16,-7-3-2 15,-2-11 1-15,-3-8 2 16,-3-2 2-16,-3-6-1 16,-3 0-1-16,-3 1 5 15,-9-1 1-15,9 5 0 16,-3 9 1-16,-5 5 2 16,8 5 4-16,-3 8-2 0,6 8-2 15,0 5 0-15,0 9-1 16,9 4-2-16,-4 6-2 15,4 2-2-15,-3 6 1 16,3 2-19-16,0-4-9 16,0-4-47-16,0-2-19 15,0-8-14 1</inkml:trace>
  <inkml:trace contextRef="#ctx0" brushRef="#br0" timeOffset="175">23484 3860 300 0,'0'21'112'0,"18"-18"-60"0,0-3-58 16,-12 0 17-16,3 3-3 15,-1-9 5-15,1 1-5 16,-3 0 0-16,9-8-4 16,-3-1-3-16,-3 4 0 0,0-1-4 15,-3 1 2-15,-6-4 3 16,-3 1 1-16,-3 3-1 15,-6-1 1-15,3 3-4 16,-12 3-2-16,1 2 4 16,2 6 1-16,-3 2-5 15,6 3 0-15,0 5 3 16,3 8 2-16,6 1 0 0,3-4-2 16,3-2 1-1,9 3-1-15,6-4-9 0,0-1-2 16,6-4-18-16,9-5-9 15,-1-2-16-15,-2 0-3 16,-3-3-1-16,3-6 1 16,-1 1-6-1,-2-3 42-15,-9-5 57 16,-6 2 7-16,-6-4 8 16,-9 1-13-16,0 4-6 15,-3 2-7-15,-3 10-4 16,0 9-11-16,-5 0-4 0,8 2 0 15,-3 3 1-15,9 0 3 16,-3-1 1-16,6 1 3 0,6-2-3 16,3-1-1-16,0-3-4 15,6-2-1-15,5-5-6 16,1-6 1-16,-3-5-5 16,0-2-1-16,-3-6 0 15,-3-8 2-15,-6-5 2 16,-3-3 1-16,-3 1 3 15,-9-1 1-15,-3 0-1 16,0 6 1-16,0 4-2 16,0 4-1-16,3 5 5 15,0 2 1-15,3 3 0 16,3 13-1 0,3 6-3-16,3 8 1 0,6 2 2 15,6 10-4 1,-3 1-1-16,0 0 0 0,0-3 0 15,6-2-16-15,-6-6-4 16,8-5-36-16,-2-6-17 16,0-5-32-1</inkml:trace>
  <inkml:trace contextRef="#ctx0" brushRef="#br0" timeOffset="176">24177 3604 240 0,'-2'0'90'0,"4"13"-48"0,-2-3-36 15,0-4 22-15,0 4 0 16,0 6 6-16,-2 5-13 16,2 6-2-16,0 10-11 15,0-3-3-15,2 1 1 0,4-6-5 16,-3-3-3-16,6-2-32 15,-3-5-13-15,0-4-53 16,0-4-59 0,-3-6 51-16</inkml:trace>
  <inkml:trace contextRef="#ctx0" brushRef="#br0" timeOffset="177">24023 3786 300 0,'-9'-2'112'0,"9"2"-60"0,9-3-65 0,-3 3 15 16,0-3 1-16,9 1 5 15,-1-4-3-15,13-2-1 16,-3 0-2-16,6 3-19 0,0 0-9 16,-4 0-13-16,-2 2-3 15,-3 3 11-15,-3 3 6 16,-6 2 19-16,-3 3 11 15,-6 8 13-15,3 5 7 16,-3 3 6-16,0-3 4 16,2 3-11-16,-2-3-4 0,6 0 0 15,9-5-1-15,6-3 3 16,-3-5 1-16,6-3-8 16,-3-5-4-16,-1-5 2 15,-2-3 2-15,-6-8-4 16,-6-5 1-16,-9-3-1 15,-9 3 1-15,0 0-4 16,-15 0 0-16,-2 2-29 16,2 3-13-16,-3 6-49 15,0 4-20-15,3 4-36 16</inkml:trace>
  <inkml:trace contextRef="#ctx0" brushRef="#br0" timeOffset="178">21671 4172 212 0,'-3'0'79'0,"18"6"-42"0,-6 12-37 0,-6 1 16 16,0 7-9-16,3 6 1 0,-3 2-1 16,0 6 3-16,0 0-5 15,0-6 1-15,-3-5 4 0,0-5 0 16,0-8 2-16,0-3-2 16,0 0-1-16,0-5 1 15,0-8 4-15,0-5-8 16,0 0-1-16,0-11-5 15,0 0-1-15,0 0 1 16,3 0 2-16,3 0-3 16,3 3-2-16,6 3-1 15,2 2 3-15,4 5-2 16,0 6-1-16,3 2 3 16,0 3 2-16,-3 2 4 15,-7 4 4-15,-8 2 2 16,-3-1 3-16,-6 1-7 0,-5-2-2 15,-4-1-3 1,-6-5-2-16,-3 0-13 0,-3-6-6 16,3 1-10-16,-3-6-3 15,7-5-6-15,2 0-2 16,15-10-38 0</inkml:trace>
  <inkml:trace contextRef="#ctx0" brushRef="#br0" timeOffset="179">22019 4397 232 0,'0'8'88'16,"3"-5"-48"-16,9 8-31 0,-6-6 19 0,0 0-5 16,3-2-2-16,0-1-9 15,6-2-5-15,3 0-4 16,-3-2 0-16,0-1 0 0,0-2-1 15,-4 0 1-15,-2-1-4 16,0-2 0-16,-6 0-1 16,0 0-2-16,-6 1 3 15,-6-1 0-15,-6 0-2 16,-2 0 2-16,-1 5 1 16,0 3 2-16,0 3-1 15,3 2-1-15,0 3 3 16,0 5 0-16,3 0 10 15,7 6 3-15,2-1 4 0,6 1 0 16,2-1-9-16,7-2-4 16,6 0-2-16,9 0 1 15,0-5-12-15,3-6-5 16,-1 0-48-16,1-2-19 16,-6 0-57-1</inkml:trace>
  <inkml:trace contextRef="#ctx0" brushRef="#br0" timeOffset="180">22743 4384 192 0,'-15'-2'71'0,"9"2"-38"0,-3 0-19 0,3 2 22 15,-3 1-9-15,-3 5-1 16,0 0-9-16,0 2-2 16,-2 6-9-16,-1 3 3 0,3-3 1 15,6-1 3-15,6-1 3 16,6 2-7-16,6-6-1 16,6-2-4-16,5-3-3 15,1-2-14-15,12-3-4 16,-6-8-22-16,-4 3-8 15,1-8-15-15,-3-3-4 16,-6 0-24 0</inkml:trace>
  <inkml:trace contextRef="#ctx0" brushRef="#br0" timeOffset="181">22847 4170 164 0,'-3'0'63'0,"3"2"-34"0,0 6-21 16,0 0 18-16,0 11 2 16,3 7 3-16,-3 6-8 15,-3 2-3-15,0 1-12 16,0 5 4-16,0-6 1 0,-3-2-4 16,3-6-1-16,-3-5-2 15,6-5-1-15,-3 0-6 16,3-8 1-16,0-8-5 15,0 0-1-15,6-8 3 16,0-8 1-16,6 0-1 16,-3 0 0-16,6 3 2 0,-3 0 0 15,3 2 3-15,-6 6 3 16,8 5 2-16,-5 3 3 16,0 2 4-16,-3 8 3 15,3 3-7-15,-6 0-3 16,0-3-4-16,6 3 0 15,-3-5-15-15,-3-3-7 16,15 0-59 0,-4-6-4-16,-5-2-2 15,9-8-1 1</inkml:trace>
  <inkml:trace contextRef="#ctx0" brushRef="#br0" timeOffset="182">23165 4419 220 0,'-3'-6'82'0,"-5"4"-44"0,2-4-29 15,3 6 22-15,-3 3-2 16,-3 0 3-16,0 2-11 16,0 0-3-16,-6 3-10 15,0 5-5-15,3 6 0 0,3-1 7 16,0 1 5-16,15-1-7 16,0-2-2-16,3-2-2 15,0-7 0-15,3-1-5 16,3-6-1-16,0-3-4 15,-6-2 1-15,6-6 1 16,-9-7 2-16,2-3 1 0,-5 5 1 16,0 0 2-16,-3 5 1 15,0 3-1-15,0 3 1 16,0 2-4-16,3 3 0 16,0 8-1-16,0 0-2 15,3 5 3-15,0 1 0 16,0-1-6-16,0 3-3 15,-3-6-23-15,6 1-9 16,-3-3-27-16,0-3-9 16,3-2-20-1</inkml:trace>
  <inkml:trace contextRef="#ctx0" brushRef="#br0" timeOffset="183">23305 4429 212 0,'6'5'79'0,"-3"9"-42"0,3 9-15 16,-3-9 26-16,0-1-16 15,6 3-4-15,-3-6-14 16,0 1-4-16,-3-3-6 16,0-3-3-16,0 0 2 0,-3-5 4 15,0 0 6-15,0-2-3 16,0-9 0-16,0-5-4 15,0 1-1-15,0-9-3 16,6 5 1-16,-3 3-2 16,3 0-1-16,0 1-2 0,9 1-1 15,-3 4-1-15,5-1 3 16,4 6-9-16,0 0-3 16,-6 2-42-16,3 0-18 15</inkml:trace>
  <inkml:trace contextRef="#ctx0" brushRef="#br0" timeOffset="184">23791 4339 208 0,'8'-5'79'0,"-8"2"-42"0,3-2-21 15,-3 5 22-15,0-3 11 16,-3 1 9-16</inkml:trace>
  <inkml:trace contextRef="#ctx0" brushRef="#br0" timeOffset="185">23779 4323 560 0,'-27'6'48'0,"6"-1"-10"0,-3 0-23 0,3 3-8 16,4 0-6-16,5 0-2 16,0 0-4-16,6 0 1 15,12 2 0-15,0 4-1 16,3 2 1-16,0 5 3 15,-4-3 2-15,-2 1 2 16,-3-3 10-16,-6 2 6 16,-5-2-8-16,-4-3-3 15,-3-2-23-15,0-3-8 16,-15-6-63-16,3 1-29 16,1 0-42-16</inkml:trace>
  <inkml:trace contextRef="#ctx0" brushRef="#br0" timeOffset="186">15840 971 112 0,'-6'0'44'0,"3"0"-24"0,0 0-17 0,3 0 12 0,0 0 2 15,0 0 2-15,0 0-4 16,0 0-1-16,0 0-8 16,0 0 0-16,0 0 1 0,0 0-1 15,0 0-1-15,0 0-1 16,0 0 2-16,0 0-1 15,0 0 0-15,0 0 3 16,3 0 5-16,3-8-5 16,0 3 0-16,0-8-4 15,3-1-3-15,0 1 0 16,0 0 1-16,0 2-3 16,-3 3 0-16,0 0 1 15,-3 3 2-15,0 0-1 16,0 2 2-16,-3 3-4 15,0-5 0-15,0 5 1 0,0 0 0 16,3 5 2-16,0 8 1 16,0 9 1-16,0-1 0 15,-3 5 2-15,0 3 1 16,0-2-1-16,0-1 1 16,0 1-4-16,0-1-2 15,0 1 8 1,0-1-9-16,0-7-4 15,0-17-60 1,0 4-32 0,-3-1-30-16,0 3 55 15</inkml:trace>
  <inkml:trace contextRef="#ctx0" brushRef="#br0" timeOffset="187">15837 1212 180 0,'-3'-5'68'0,"3"-14"-36"0,3 11-31 15,0 8 27 1,6-5-4-16,3-3-5 16,0 8-2-16,3-5-10 15,6 5-4-15,-1 0 0 0,4 10-2 16,-3-2 2-16,0-3-4 16,-6 3 0-16,-3-8-41 15,0 0-17-15,0-8-34 16</inkml:trace>
  <inkml:trace contextRef="#ctx0" brushRef="#br0" timeOffset="188">15882 783 124 0,'-12'-2'46'0,"6"2"-24"0,-6 0-15 15,9 0 13-15,-3 0 3 16,-3 2 3-16,0 3-9 16,-6 1-3-16,-5 2-8 15,-1 0 3-15,3 10 3 0,3 14-2 16,3 2 0-16,3 11-2 16,3 8 0-16,6 0-7 15,12 3-2-15,3-14 0 16,6-5 0-16,6-10 3 0,2-9 1 15,10-10-1-15,9-8 1 16,-1-19 2-16,-2-7 2 16,-6-6 3-16,-7-2 1 15,-8 2 6-15,-6 6 3 16,-6-1 5-16,-6-5 4 16,-9 3-6-16,-6 6-2 15,-3 1-12-15,-15 4-3 16,1-1-6-16,2 3-1 15,3 6-23-15,3 2-12 16,3 3-41-16,3 5-18 16,6 0-19-1</inkml:trace>
  <inkml:trace contextRef="#ctx0" brushRef="#br0" timeOffset="189">15757 1688 152 0,'-3'-5'57'0,"3"10"-30"0,0-10-14 0,0 5 17 16,0 0-9-16,0-6 7 16,9-7-7-1,0-8-11-15,3 8-6 0,-1 0-1 16,1-1-2-16,3 9 2 16,0-3-2-16,-3 16-1 15,0 5 3-15,-6 6 0 16,-6-1-6-16,-3 4 0 15,-6-1 3-15,0 8 2 16,0 5-3-16,0-7-1 16,-6-6 3-16,3-3 1 15,4 1 6-15,8-6 3 16,2-5-6 0,4-3 1-16,3-2 1 15,6-3-1-15,3 0 1 0,3-3-4 16,0 3-2-16,3-5 0 15,-7 0 1-15,-2 2-32 16,-3-5-12-16,-3 6-54 16</inkml:trace>
  <inkml:trace contextRef="#ctx0" brushRef="#br0" timeOffset="190">15837 1495 140 0,'-15'-8'52'0,"9"8"-28"0,-3 0-13 0,6 0 18 15,-6 0-4-15,1 0 0 16,-7 5-9-16,0-2-5 16,-3 7-6-16,0 4-4 0,0 4 2 15,0 11-4-15,1 3 0 16,-1 5 1-16,6 11 2 0,9-3-3 16,6 2 0-1,9-2 1-15,11-5 2 0,7 5-1 16,3-21-1-16,6-3 5 15,8-8 1-15,4-10 15 16,-1-11 9 0,-5-11-12-16,-6-7-4 0,-6-8-5 15,-13-3 1-15,-5 2 1 16,-15-15 1-16,-6 2-4 16,-17 9 0-16,-1 1-7 15,-3 9-1-15,0 3-7 16,0 7 0-16,4 6-35 15,5 5-12-15,3 6-67 16</inkml:trace>
  <inkml:trace contextRef="#ctx0" brushRef="#br0" timeOffset="191">15804 2678 176 0,'-6'0'66'0,"6"0"-36"0,0 18-20 0,0-13 17 0,0-5-9 15,0 0 8 1,6-5-6-1,0 2-10-15,0-7-4 0,3-1 0 0,0 1-3 16,0-4 0-16,0 1-1 16,-3 3-2-16,0 2 1 15,0 0-1-15,-3 8 0 16,-3 0 0-16,0 0 2 16,3 5 1-16,0 6-4 15,0 12-1-15,-3 7 3 16,0-1 3-16,0-3-1 15,0 1-2-15,3-1-3 16,-3-5 1-16,0-2-23 16,0-1-12-16,0-10-69 15</inkml:trace>
  <inkml:trace contextRef="#ctx0" brushRef="#br0" timeOffset="192">15828 2844 248 0,'-6'0'93'0,"9"0"-50"0,0 0-52 0,-3 0 14 16,6 0 6-16,0 0 5 15,0 0-6-15,3 0-1 16,0 0-5-16,3 0-5 0,0 0-2 16,3 0-9-16,3 0-3 15,-1 0-19-15,7 0-76 16,-6 0-22-1,-3-8 58 1</inkml:trace>
  <inkml:trace contextRef="#ctx0" brushRef="#br0" timeOffset="193">15861 2442 128 0,'-9'-3'49'0,"6"3"-26"0,-3-5-14 0,3 5 16 16,0 0 1-16,-3 0 2 16,0 5-7-16,0-5-2 15,-6 14-11-15,-5-1-1 0,2 5 0 16,0 9 1-16,0-1 0 16,3 11 0-16,3 11 0 15,3 2-2-15,3 1 1 16,6 7-2-16,12-5 2 15,3-8-4-15,3-8-2 0,5-11-5 16,7-10 0-16,9-11 13 16,0-18 6-1,-1-8-3-15,-5-16-2 16,-6-8-1-16,-9 3-1 0,-7-3 0 16,-8 0 0-16,-9-8-2 15,-11 8 1-15,-7 2-4 16,0 6-2-16,0 11-7 15,0-1-4-15,0 12-34 16,6 4-16-16,4 6-60 16</inkml:trace>
  <inkml:trace contextRef="#ctx0" brushRef="#br0" timeOffset="194">15730 3791 212 0,'-21'0'79'0,"21"3"-42"0,0-3-37 0,0 0 18 15,9-3-10-15,0 1-2 16,6-3-1-16,0-1-1 0,0 1-2 16,0 0-4-16,2 2-1 0,-2 6 2 15,0 5 2-15,-3 7 2 16,-6 12 1-16,-6-1-2 15,-6 1-2-15,-3-1 7 16,-6-2 3-16,0 3-5 16,-2-6-1-16,2 0 0 15,3-3 2-15,3-4 6 16,9-1 4-16,0-5-10 16,6 2-4-16,0-10-1 0,3 0 1 15,3 0-1-15,5-2-1 16,4-1 1-16,0-2-1 15,0 0 0-15,-3-1 2 16,0 1-14-16,0 2-5 16,-4 6-37-16,-2-6-16 15,-3-2-31 1</inkml:trace>
  <inkml:trace contextRef="#ctx0" brushRef="#br0" timeOffset="195">15861 3728 128 0,'-9'-11'49'0,"9"6"-26"0,0-5-27 15,0 4 8-15,0 1-7 16,0 0 2-16,0-1 5 16,0 1 5-16,-3 0 8 15,0-1 4-15,-3 4-4 16,-3-1-2-16,0 1-9 16,-3-1 3-16,-8 0 1 0,-1 3 3 15,0 0 3-15,0 0-3 16,-3 3 2-16,0 0-2 15,-5 4 2-15,-1 7-2 16,3 4 0-16,0 6-7 0,6 18-2 16,7 9-2-16,5 12-2 15,12 3 3-15,12-2 0 16,8-3-4-16,10-14 1 16,12-2 4-16,5-24 2 15,4-10 9-15,14-19 2 16,1-13 3-16,-7-13 0 15,-5-9-5-15,-9-10 1 16,-13-2 2-16,-20-4 3 16,-3 15 2-16,-24-9 3 15,3 10-14-15,-30-2-5 16,-2 11-11-16,2 5-5 0,3 8-35 16,-2 13-16-16,-1 8-42 15,6 2-18-15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1:56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13551 14282 204 0,'-3'-2'77'0,"3"-1"-60"0,0 3 15 0,0 0 2 16,0 0-11-16,0-3 0 15,0 1-3-15,0-1 2 16,0-2-12-16,0-6 10 0,0 3 6 15,-3-5-8-15,0 0-2 16,-3-3 10-16,-3 0 8 16,-3-3-9-16,-2 4-3 15,-10-1-12-15,0 2-4 16,-9 1-6-16,3 8-3 0,-2-3 2 16,2 5 0-16,30 3 1 31,-51 6-3-16,10-1 2-15,5 3-1 16,3-3 0-16,0 8 0 16,1 6 0-16,-4 2 2 15,-3 0-3-15,1 3 0 0,-1 3 2 16,0 2 0-16,3 2 1 16,1 4 0-16,2 7-3 15,0 8 2-15,4 9 1 16,5-1 0-16,0 5 0 15,6-4 0-15,3 7 0 16,6 10 2-16,3 6-3 16,6-2 0-16,3-6-1 15,6 0-2-15,3-3-6 0,9 6-2 16,9-5-9-16,11-6-1 16,16-11 11-16,5-7 6 15,1-8 4-15,5-11 1 16,16-6 13-16,11-4 8 15,-3-14-10-15,4-10-4 0,8-11-2 16,3-18 1-16,-12-11-1 16,-9-8 0-16,-86 53 27 31,96-154-15-15,-31 19-5-16,-23-2-3 15,-21-1-2-15,-21 17 8 16,-9 17 4-16,-24 12-9 15,-9 12 1-15,-8 9 0 0,-1 7-13 16,1 17-5-16,-1 5-61 16,6 15-27-16,4 9 45 15,11 4 26 1</inkml:trace>
  <inkml:trace contextRef="#ctx0" brushRef="#br0" timeOffset="1">13813 13951 176 0,'0'-13'66'0,"3"5"-52"0,-24 14-19 0,21-6-12 15,-3-3-1-15,9 0 3 16,-3 1 31-16,0-4 15 16,-3 4 14-16,6-1 6 0,-6 0-15 15,3 1-7-15,0-1-16 16,0 1-6-16,-3 2-3 0,3 2 0 16,0 6 0-16,-3-8 79 31,0 34-50-16,0 4-17-15,-3-1-14 16,3-3-4-16,3-2-6 16,0-8-2-16,3-3 6 15,3-5 17-15,0-8 11 0,6-11-8 16,3-2-3-16,2-6-11 16,1-2-1-16,-3 2-6 15,3 1-1-15,0-1-15 16,-3 3-4-16,-1 3-82 0,1-1-36 15,0 1 73-15,-6 0 35 16</inkml:trace>
  <inkml:trace contextRef="#ctx0" brushRef="#br0" timeOffset="2">13929 14044 324 0,'-15'0'123'0,"18"0"-95"0,-6 0 16 0,9 3 2 16,-6-3-34-16,3-3-12 15,3-2-9-15,3-3-3 16,3-5 7-16,6-6 22 16,6-5 13-16,5-5-5 0,13-8-5 15,15-10-9-15,2-4-3 16,1 1-2-16,-4 5 1 16,-2 3-4-16,-4 7-2 15,-2 6-3-15,0 8-1 16,-1 5-16-16,1 3-7 0,-6 2-71 15,-1 3-29-15,-5 3 63 16,-3 0 32-16</inkml:trace>
  <inkml:trace contextRef="#ctx0" brushRef="#br0" timeOffset="3">15093 13377 240 0,'0'-5'90'0,"0"2"-70"0,3 3 15 0,-3 0 0 0,0 0-3 15,-3 0 3-15,0 0-15 16,-3 0-4-16,-3 6-10 15,0-1-4-15,0 0 1 0,0 3 15 16,3 0 9-16,3 0-34 16,3 0-16-16,6 3 8 15,3-1 5-15,6 1 7 16,6 2 2-16,3 3 1 16,0-3 2-16,-6 3 16 15,-7 0 9-15,-2 0-14 16,-12 0-7-16,0-3 13 0,-8 0 7 15,-4-2-11-15,0-3-3 16,-3-3-8-16,3-5-1 16,0-3-8-16,3-2-4 15,0 0-11-15,3-3-5 16,3 0-92-16,3-3-42 16,9 1 81-16,3-1 39 15</inkml:trace>
  <inkml:trace contextRef="#ctx0" brushRef="#br0" timeOffset="4">15343 13316 304 0,'-3'8'112'0,"0"0"-87"0,6-2-9 0,-3 2-9 0,0 5-3 16,-3 3 5-1,0 2 6-15,0 3 5 16,0 1-10-16,0 1 8 0,0 1 4 0,0 0-9 16,0 0-4-16,0 0-61 15,0-1-28-15,0-4 38 16,0-3 21-16</inkml:trace>
  <inkml:trace contextRef="#ctx0" brushRef="#br0" timeOffset="5">15167 13470 264 0,'-6'-3'101'0,"6"1"-78"0,6 2 11 16,-3 0-1-16,3 0-12 0,3 0-1 15,6 0-10-15,3 0-2 16,3 0-4-16,0 0-3 0,0-3 0 16,-1 0-17-16,1 3-6 15,-3 0 8-15,0 3 8 16</inkml:trace>
  <inkml:trace contextRef="#ctx0" brushRef="#br0" timeOffset="6">15394 13496 152 0,'-3'14'57'0,"-3"-9"-44"0,21 6 25 0,-12-4 10 15,0 1-4 1,0 3 1-16,0 0-12 0,-1-1-5 16,1 3-1 15,0-2-15-31,-3-6-5 15,0 1-2-15,0-4-1 16,0-7-5-16,0-6 1 16,0 1 0-16,3-4 2 0,3 4-1 15,0-1 2-15,3 1 0 16,0 2 3-16,0 3-8 16,0 2 0-16,-9 3-148 31,15 3 82-16,0-1 30-15</inkml:trace>
  <inkml:trace contextRef="#ctx0" brushRef="#br0" timeOffset="7">15581 13539 324 0,'-6'0'123'0,"9"2"-95"0,-3 1-22 0,3 2-16 15,-3 3-4-15,0 0 3 16,0 3 7-16,0-1 4 16,3 1 1-16,-3-3-34 0,0 5-14 15,0-5 20-15,-3 3 14 16</inkml:trace>
  <inkml:trace contextRef="#ctx0" brushRef="#br0" timeOffset="8">15566 13473 384 0,'-3'-8'143'0,"9"10"-112"0,0-4-32 0,-3 2-24 16,3 0-12-16,-3 0-23 15,6 2 12-15,3 1 24 16,-3 0 12-16,3 2 9 0</inkml:trace>
  <inkml:trace contextRef="#ctx0" brushRef="#br0" timeOffset="9">15730 13547 288 0,'-3'8'107'0,"3"-3"-83"0,0 5-3 15,0-4-7-15,0-1-8 16,3-2 1-16,-3 2-2 15,0-5 2-15,0 0-4 16,0 0-2-16,0 0 0 0,0 0-8 16,6-3-5-1,0-2 6-15,0-3 1 16,0 0 3-16,0-2 2 16,0 2 0-16,0-3 2 0,0 3 3 15,-6 8 22 16,15-8-15-31,-1 3-2 16,-2 2-9-16,0 3-2 16,-3 3 3-16,0 2 1 15,-3 3-1-15,0 0-2 0,0 0 3 16,0 0-7-16,-3 0-1 16,0 0-56-16,3-3-21 15,-3-2 41-15,6 2 21 0</inkml:trace>
  <inkml:trace contextRef="#ctx0" brushRef="#br0" timeOffset="10">16049 13502 300 0,'2'-3'112'0,"-7"3"-87"0,-1 0-11 16,0 3-10-16,0 2 0 15,-3 3 5-15,-6 3 4 16,0 2 5-16,3 3-10 16,0 5-2-16,3-3-2 0,3 3-5 15,3-5 1-15,3-2-2 0,3-4 0 16,0-5 6-16,3-2 2 16,3-6 0-16,0-2-1 15,0-3-6-15,0-2 1 16,-3-1 0-16,0 0 2 15,-3-2-1-15,0 3-1 16,0 2-2-16,3 0-1 16,0 5-7-16,0 0-4 15,0 3 1-15,3 6 2 16,-1 4 5-16,7 6 3 16,3 16 11-16,3 2 6 15,0 3 11-15,-6-5 7 16,-3-5-11-16,-3-4-2 0,-6-1-5 15,-9-4 1-15,-12-5-2 16,-9 1 0-16,-6-6-58 16,-3-1-24-16</inkml:trace>
  <inkml:trace contextRef="#ctx0" brushRef="#br0" timeOffset="11">16525 13486 208 0,'-18'5'79'0,"12"-2"-61"0,9-6 26 0,-3 3 6 15,-3 3-12-15,0-1-4 16,0 1-20-16,-3 2-7 16,-3 3-4-16,0 6 6 0,0 1 4 0,3 1 9 15,3 3 6-15,3-1-20 16,6-2-6-16,3-3-2 15,3-2-1-15,9-6 3 16,3-7 3 0,3-6 0-16,-4-3 2 15,-2-2-2-15,-6 0 2 16</inkml:trace>
  <inkml:trace contextRef="#ctx0" brushRef="#br0" timeOffset="12">16584 13491 428 0,'-32'-10'162'0,"20"7"-126"0,-6 0-21 0,12 6-19 0,-3-3-55 15,3 3-19-15,3-1-47 16,0 3-20-16,3 1 78 16,6-4 35-16</inkml:trace>
  <inkml:trace contextRef="#ctx0" brushRef="#br0" timeOffset="13">16703 13507 288 0,'3'3'107'0,"0"2"-83"0,3 8-9 0,-3-5-9 16,0 3 0-1,0 2 4-15,0 0 8 0,-3 0 3 16,3 1-10 0,0-4 11-16,-3-2 7 0,0-3-26 0,0 1-10 15,0-6 28-15,0-6 14 16,-3-2-10-16,3-5-3 15</inkml:trace>
  <inkml:trace contextRef="#ctx0" brushRef="#br0" timeOffset="14">16772 13502 384 0,'15'-3'143'0,"-6"6"-112"0,6 2-135 0,-7-2-72 16,1-1 81-16,6 1 48 15</inkml:trace>
  <inkml:trace contextRef="#ctx0" brushRef="#br0" timeOffset="15">17084 13494 236 0,'-3'0'88'0,"6"-6"-69"0,3 9 0 0,-6-3-4 16,0 5-2-16,3 1 4 15,12-1-7-15,-3 3-1 16,-3 3-5-16,-3 2 6 0,0 3 5 16,-3-1-3-16,3 4-2 15,-3 2-5-15,0-2-2 0,-3-9-1 16,0 4 1-16,0-4 0 16,0-5 1-16,0 3 0 15,0-8 2-15,0 0 3 16,0-2 5-16,3-4-6 15,0-4-2-15,0-3-6 16,0-3 0-16,3 0-2 16,0 0-2-16,3 0 3 15,-1-2 0-15,4 2-2 16,0 2 2-16,3 4 18 16,-3 2 9-16,0 3-13 15,0 2-7-15,0 3-4 16,0 3-2-16,0 2-3 0,-3 3 2 15,2 5-1-15,-2 0-2 16,0 1 3-16,-3-4 0 16,0 3 1-16,-3-2 0 15,-3-3-18-15,0-3-8 16,3-2-85 0,-3-3-42-16,6 0 78 15</inkml:trace>
  <inkml:trace contextRef="#ctx0" brushRef="#br0" timeOffset="16">17468 13502 268 0,'0'10'101'0,"0"1"-78"0,-15-11-2 16,9 5-5-16,1 3-1 16,2 3 5-16,-3 5-4 15,3-1-1-15,3 4-9 16,0-1-2-16,0-2 0 0,3 3-5 16,3-6 1-16,8-2 0 15,-2-9 0-15,0-4 0 16,0-4 0-16,0-7-3 15,-3 0 0-15,0 0-1 16,-3-3 3-16,0 0 0 16,-3 0 3-16,0 3 1 0,-3 0 3 0,0 5-3 15,0 0 0-15,0 8-12 32,3 5 11-17,3 3 5-15,-3 3 1 16,0 2 3-16,3 3 7 15,0 0 3-15,0-1-10 16,-1 1-24-16,1-5-12 0,0-3-7 16,3-3-1-16,-3-2 18 31,0-6 8-31</inkml:trace>
  <inkml:trace contextRef="#ctx0" brushRef="#br0" timeOffset="17">17608 13520 256 0,'30'-5'96'0,"-30"8"-75"0,3-1-10 16,0 4-8-16,0 1 10 16,0 4 11-16,0 0 8 15,-3 2 5-15,0 0-20 16,0 0 8-16,0 1 5 0,0-1-16 0,0-3-7 15,0 1-5-15,0-3-2 16,0-3-14-16,0-5-5 16,3-2 7-16,-3-4 7 15,3 1 1-15,0-6 2 16,3-2 0-16,0-3 0 16,0 3 0-16,0 0 0 15,0 0 4 1,0 2 1-16,-1 3 16 15,1 3 10-15,0 2-33 16,0 3-14-16,0 3 24 0,0 2 13 16,0 3-10-16,-3 0-5 15,0 0-4-15,0 0-1 16,-3-3-2-16,0 0 2 16,0-5-1-16,0 0-2 15,0 0 3-15,3-2 0 16,0-1-6-16,0-2-3 15,0-1 12-15,6-1 8 16,-3-1-3-16,3 0-1 16,3 0-6-16,0 2 0 15,0 4-2-15,-4 2 0 16,4 5 2-16,-3 6 0 16,3-1-3-16,-3 3 0 0,0 1-7 15,0-1-2-15,0 3 18 16,-3-3 7-16,-3-2-14 15,3-1-8-15,-3-2-14 16,3-3-6-16,0-5-79 16,-3-2-36-16,3-3 76 0</inkml:trace>
  <inkml:trace contextRef="#ctx0" brushRef="#br0" timeOffset="18">18004 13380 264 0,'0'0'101'0,"3"3"-78"0,6 5-7 15,-6 0-6-15,3 5 13 0,0 3 12 16,-3 2 2-16,3 6 2 16,-3 5-21-16,-3 3-6 0,3 0-1 15,0-1-5-15,0-2 2 16,-3-5-5-16,3-5 0 15,0-1-1-15,0-10 1 16,-3-8 0-16,0 0 3 16,3-18-10-1,0-1-8-15,0-2-6 16,0 2 14-16,3 4 6 16,2-1 1-16,1 2 0 15,3 7-1-15,0 1 1 16,0 4-4-16,0 2 0 15,0 5-4-15,0 3 1 16,-3 2-9 0,-3 4-2-16,-3-1 25 15,-6 0 15-15,3-13 8 32,-18 24-20-17,-3-3-9-15,3-8-30 16,0-2-11-16,0-8-25 15,1-3-11-15,5-6 39 0,0-7 24 0,9 0 18 16</inkml:trace>
  <inkml:trace contextRef="#ctx0" brushRef="#br0" timeOffset="19">18227 13520 276 0,'-3'0'104'0,"0"0"-81"0,6 0-15 16,-3 0-11-16,0 6-4 16,0-1 1-16,3 3 26 15,0 0 13-15,3 0-16 16,0 0 20-16,3-1 9 0,0 1-22 16,3-2-10-16,0-4-7 15,0 1-1-15,6-3-3 0,-6-3-2 16,-1 1 4-1,1-4 1-15,0 1-2 16,-3 0-3-16,-3-3-7 16,-9 0-1-16,-3 0-4 15,-6 0 0-15,0 3 8 16,-5 0 4-16,-1 5-14 0,-3 2-5 0,3 6 9 16,0 3 4-16,3 2 15 15,3 3 6-15,3 0-17 16,3 2-6-16,4-2 16 15,2 3 10-15,5-4-7 16,4 1-3-16,3 3-13 16,3-9-3-16,3-2-56 15,0-5-23-15,3-6 44 16,6-5 23-16</inkml:trace>
  <inkml:trace contextRef="#ctx0" brushRef="#br0" timeOffset="20">18462 13555 276 0,'-2'2'104'0,"7"6"-81"0,-8 8-15 0,3-8-11 16,0 5 18-16,0 6 11 0,3-1 3 16,0 3 3-16,-3 3-18 15,0-5 5-15,0-3 2 16,3-3-14-16,-3-3-3 0,0-7-10 15,0-3-4-15,0 0 23 16,0-8 10-16,0-2-4 16,3-6-1-16,0 0-10 15,0-5-5-15,3 5-2 16,3 0-1-16,0 0 0 16,3 3 0-16,3 0-3 15,0 2 2-15,-15 11-34 31,24-8-111-15,-4 3-53-16,-2 2 102 16,-3 0 49-16</inkml:trace>
  <inkml:trace contextRef="#ctx0" brushRef="#br0" timeOffset="21">18713 13356 260 0,'3'0'96'0,"-1"-2"-75"0,1 4 6 15,-3-2-4-15,0 0-2 16,3 3 4-16,-3 2 13 0,0 0 8 16,0 1-24-1,0-1-16-15,0 0-8 0,0-2-7 0,0 0 1 16,0-1-1-16,0 1 3 16,0-3 21-16,0-3 12 15,0 3-4-15,3-2-4 16,0-1-10-16,0-2-6 15,6-1-5-15,3 1-1 16,3 0-1-16,6-3 0 16,6 3 0-16,-1-1 3 15,-2 1-2-15,0 2 1 16,-3 3 0-16,-3 3 0 0,0 0 2 16,-3-1 0-16,-1 4-3 15,-2 1 2-15,-3 1-1 16,0 0 0-16,-6 0 2 15,0 3 2-15,-6-3-3 16,0 2 0-16,-3 4 3 16,-3-4 1-16,0 3-1 15,-3 1 1-15,1-1-2 16,-1 0-1-16,6 0 1 16,-3-2 1-16,3 0-3 15,0-1-2-15,6-2-5 16,0 0-2-16,3-3-28 15,3 1-13-15,0-1 27 0,0 3 12 16</inkml:trace>
  <inkml:trace contextRef="#ctx0" brushRef="#br0" timeOffset="22">18882 13819 392 0,'-15'-2'148'0,"12"2"-115"0,6 2-5 0,-3-2-11 15,0 0-22-15,0 0-6 16,0 0-6-16,6 0 0 16,0 0-114-16,3-2-52 15,3-1 97-15,0-2 50 16</inkml:trace>
  <inkml:trace contextRef="#ctx0" brushRef="#br0" timeOffset="23">16602 13483 140 0,'0'3'52'0,"-6"-11"-41"0,6 8 20 16,0-3 5-16,0 3-16 15,-3 0-3-15</inkml:trace>
  <inkml:trace contextRef="#ctx0" brushRef="#br0" timeOffset="24">16581 13486 236 0,'0'2'88'0,"-3"-7"-69"0,3 10 4 15,0-7-2-15,0 2-7 16,0 0 0-16,0 0-6 0,0 0-3 0,0 0-2 16,0 0-3-16,0 0 3 0,0 0 0 15,0 0 3-15,0 0-1 16,0 0 0-16,0 0 41 31,0 0-15-15,0 0-2-16,0 0-24 0,0 0-11 15,0 0 14-15,0 0 5 16,0 0-5-16,0 0-2 0,0 0-2 16,0 0 2-16,0 0 3 15,0 0-6 16,3 8-4-31,0 2 0 16,0 1-2-16,0 2 1 16,12-8 2-16,-6 1 0 15,0 2 0-15,-3-3 2 0,0 0 1 0,-3 1 5 16</inkml:trace>
  <inkml:trace contextRef="#ctx0" brushRef="#br0" timeOffset="25">16584 13589 356 0,'-6'0'132'0,"3"0"-103"0,3 3-19 15,-3-1-16-15,3 1-66 16,0-3-23-16,0 3 47 16,-6-1 24-16</inkml:trace>
  <inkml:trace contextRef="#ctx0" brushRef="#br0" timeOffset="26">16736 13483 136 0,'21'8'52'0,"-21"-5"-41"0,3-3 13 0,-3 0 2 0,0 0-10 16,0-3-4-16,0 3-1 15,0-3 3-15,0 3-17 32,0 0 0-17,0 0 0-15</inkml:trace>
  <inkml:trace contextRef="#ctx0" brushRef="#br0" timeOffset="27">16727 13531 168 0,'-6'2'63'0,"3"-2"-49"0,3 3 11 0,0-3 5 15,0 0 8 1,0 0 9-16,0 0 6 15,0 3 2-15,0-3-30 0,0 0-8 0,3 0-4 16,3-3 0-16,-3 0 5 16,3-2-23-16,3 0-11 15,0 0 5-15,0-1 6 16,0 1 18-16,0 0 9 0,0 2-26 16,-3 0-10-16,0 1 18 15,0 2 10-15,-1 0-131 16,1 0-58-1,0 2 86-15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2:47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4967 17343 403 0,'0'0'36'0,"0"0"-36"15,0 0 0-15,0 0 0 0,0 0 35 0,0 0 0 16,0 0 0-16,0 0 0 16,0 0-55-16,0 0-12 0,0 0-1 0,0 0-1 15,0 0 3-15,0 0 1 0,0 0 0 0,0 0 0 0,0 0 30 0,0 0 0 16,0 0 0-16,0 0 0 0,0 0 24 0,0 0 10 16,0 0 2-16,0 0 1 0,0 0 39 0,0 0 8 15,0 0 2-15,0 0 0 0,0 0 6 0,0 0 0 0,0 0 1 16,0 0 0-16,0 0-14 0,0 0-3 0,0 0-1 15,0 0 0-15,0 0 3 0,0 0 1 16,0 0 0-16,0 0 0 0,0 0-11 0,0 0-1 16,0 0-1-16,0 0 0 0,-3-2-17 0,3 2-3 0,0 0-1 0,-6-3 0 15,0 3-13-15,3 0-2 0,3 0-1 16,0 0 0-16,0 0-17 0,0 0-3 0,0 0-1 0,0 0 0 16,0 0-8-16,0 0 0 0,0 0 0 0,0 0 0 15,3-2 0-15,-3 2 0 0,0 0 0 16,0 0 0-16,9-3 0 0,-9 3 0 0,0 0 0 0,9 3 0 15,0-1-9-15,-9-2 9 0,0 0 0 0,6 5 0 16,-6-5 0-16,3 6 0 0,-3-6 0 0,0 0 0 16,0 8 22-16,0-8 5 0,0 0 1 0,0 0 0 15,0 5-16-15,0-5-4 0,0 0 0 0,-3 3 0 16,-3-1-8-16,6-2 0 0,-6 0 0 0,0 0 0 16,6 0 0-16,-3-2 0 0,-3-4 0 0,6 1 0 15,-3-3 0-15,3 0 0 0,-3 3 0 0,0-3 0 0,3 3-12 0,0-1 3 16,0 1 0-16,0 5 0 0,0 0 9 0,0 0-12 15,6-3 12-15,-6 3-12 0,0 0 12 0,9 0-10 16,-3 6 10-16,3-4-10 0,-3 4 10 0,-3-1 0 16,0 3 0-16,0-3 0 0,-3-5 0 0,6 5 0 15,-6-5 0-15,0 8 8 0,0-8 4 0,0 0 0 16,0 6 1-16,-6-1 0 0,0 0-2 0,3-2-1 16,-3-3 0-16,0 3 0 0,0-6-1 0,-3 3 0 15,6-3 0-15,-3 1 0 0,-3-1-9 0,3-2 0 16,3-1 0-16,0-2 0 0,3 3 0 0,0-3 0 15,3 3 0-15,0-3 0 0,3 3 0 0,3-1 0 16,-9 6-10-16,3 0 10 0,6-2-8 0,0-1 8 16,0 3 0-16,-3 3-9 0,3-1 9 0,-3-2 0 0,-6 0-9 0,5 6 9 15,-5-6 0-15,6 5 0 0,-6-5 0 0,0 8 0 16,-3-3 0-16,3 1 0 0,0-6 0 0,-6 5 0 16,-2 0 0-16,-1 0 0 0,3 1 8 0,-3-4-8 15,0-2 8-15,3 0-8 0,0 0 0 0,-3-2 8 16,3-1-8-16,0 0 0 0,6 1 0 0,-6-4 0 15,6 1 0-15,0 0 8 0,6 0-8 0,-6-1 0 16,6 1 0-16,3 0 0 0,-3 2 0 16,0 0 0-16,0 3 0 0,0 0-9 0,-6 0 9 15,6 3 0-15,-6-3-9 0,6 5 9 0,0 1 0 0,-6-6-9 16,0 5 9-16,0 3 0 0,0-8 0 0,0 5 0 16,-3 3 0-16,0-3 0 0,3 1 0 0,-9-4 8 15,3 4-8-15,0-4 0 0,-3 1 0 0,3 0 8 0,0-1-8 16,0-2-10-16,-3 0 10 0,0 0-13 15,3 0-19-15,3-2-4 0,3 2-1 0,0 0 0 16,0 0-36-16,0 0-7 0,-6 0-2 0,6 0-794 16</inkml:trace>
  <inkml:trace contextRef="#ctx0" brushRef="#br0" timeOffset="1009.996">4928 17373 115 0,'12'-3'0'0,"-9"3"10"0,-3 0-10 0,0 0 0 16,0 0 0-16,0 0 0 0,0 0 211 0,0 0 40 15,0 0 8-15,0 0 1 0,0 0-140 0,0 0-28 16,0 0-5-16,0 0-2 0,0 0-16 0,0 0-3 15,0 0-1-15,0 0 0 0,0 0-24 0,0 0-5 16,0 0 0-16,0 0-1 0,0 0-18 0,0 0-3 16,0 0-1-16,0 0 0 0,0 0-3 0,-6 5-1 15,6-5 0-15,0 5 0 0,-3 3 1 0,0 0 0 0,0-2 0 0,3 2 0 16,0 0 0-16,0-1 0 0,0 1 0 0,-6 0 0 16,6 0-2-16,0 0-8 0,0-2 12 0,0 1-4 15,0 4 2-15,0-3 0 0,0 0 0 0,0 2 0 16,-3 1 0-16,3 0 0 0,0-1 0 0,0-2 0 15,0 5 2-15,0-5 0 0,3 0 0 0,-3 0 0 16,-3 3-12-16,3-3 8 0,3 2-8 0,-3-2 8 16,0 3-8-16,0-3 0 0,6 2 0 0,-6-2 0 15,3 3 0-15,0-3 8 0,-3 0-8 0,3 0 0 16,0 0 0-16,0 2 0 0,-3-2 0 16,6 0 0-16,-3 0 0 0,3 0 0 0,0 0 0 15,0 2 0-15,-3-2 0 0,3 0 0 0,0 0 0 0,3-2 0 16,-3 2 0-16,-1-3 0 0,4 0 8 0,0-2-8 15,-3 2 0-15,3 0 10 0,3 1-10 0,-6-4 10 16,3 4-10-16,0-1 0 0,0-5 0 0,3 3 8 16,-3-1-8-16,3 3 0 0,-3-2 0 0,2 0 0 0,4-1 12 0,-6 4-4 15,0-1 0-15,3 0 0 0,3 1-8 0,-3-1 0 16,0-3 0-16,3 4 0 16,-3-1 0-16,2-2 0 0,7-1 0 0,-6 1 0 15,-3 2 0-15,3-5 8 0,3 0-8 0,0 0 8 16,-3 3-8-16,-1-3 0 0,1 0 0 0,6-3 0 15,-6 3 8-15,3-2-8 0,0 2 0 0,-3 0 8 0,2-3-8 0,1 0 0 16,-6 3 0-16,6 0 8 0,-6 0-8 0,6 0 0 16,-3 0 0-16,0 0 8 0,0 3 16 0,-1-3 4 0,1-3 0 15,3 6 0-15,0-3-8 0,3 0 0 0,0 0-1 0,3 0 0 16,-7 0-11-16,1 0-8 0,6-3 9 0,0 3-9 16,-9 0 0-16,6 0 0 0,-7-2 0 0,-2 2-10 15,3-3-4-15,-3 3-1 0,0-3 0 0,-3 3 0 16,-3-2 15-16,-6 2 0 0,0 0-10 0,9 0 10 15,-9 0 0-15,0 0 0 0,0 0 0 0,12 0 0 32,-12 0-38-32,0 0 0 0,6 0 0 0,-6 0 0 15,0 0-186-15,3-3-36 0</inkml:trace>
  <inkml:trace contextRef="#ctx0" brushRef="#br0" timeOffset="1517.248">5967 17724 172 0,'0'0'16'0,"0"0"-16"15,0 0 0-15,0 0 0 0,0 0 296 0,0 0 56 0,-6 0 11 0,6 0 2 16,0 0-249-16,0 0-49 0,-6 0-11 0,6 0-1 16,0 0-26-16,0 0-5 0,0 0 0 0,0 0-1 15,0 0-11-15,0 0-1 0,0 0-1 0,0 0 0 16,3 6 2-16,-3-6 1 0,6 5 0 0,0 0 0 15,6 3-13-15,-6-2 11 0,0 1-11 0,3-1 10 16,0 2-10-16,2-3 0 0,-2 3 0 0,0-3 0 16,3 1 0-16,0 1 0 0,-3 1 0 0,0 0 0 15,0-2 0-15,3-1 8 0,-3 0-8 0,-3 1 0 16,0 1 0-16,0-1-14 0,-3-4 2 0,-3-2 0 16,0 8 4-16,0-8 8 0,0 0-13 0,0 0 5 15,0 0 8-15,-3 6 0 0,-3-4 8 0,0 4-8 16,0-4 0-16,-3 3 0 0,-3 1 0 0,3-1 8 15,-3-2 8-15,3 2 3 0,-3 8 0 0,0-2 0 0,0-1 6 16,1 4 2-16,-1-4 0 0,0 3 0 0,3 1-27 0,0-4 0 16,3 1 0-16</inkml:trace>
  <inkml:trace contextRef="#ctx0" brushRef="#br0" timeOffset="2248.997">6491 17727 403 0,'-3'0'36'16,"3"0"-36"-16,0 0 0 16,-6 0 0-16</inkml:trace>
  <inkml:trace contextRef="#ctx0" brushRef="#br0" timeOffset="2486.004">6384 17640 345 0,'0'0'31'0,"0"0"-31"16,0 0 0-16,0 0 0 0,0 0 189 0,0 0 32 15,0 0 7-15,3 8 0 0,-3 2-152 0,0 4-30 16,0-1-6-16,0 5-2 0,0 3 25 0,0 3 5 16,0 3 0-16,0-1 1 0,-3 3-30 0,3 0-7 0,3 0 0 0,-3 1-1 15,0-7-31-15,0 1 0 0,3-3 0 0,0 1 0 16,0-1 0-16,-3-5-8 0,2-3-1 0</inkml:trace>
  <inkml:trace contextRef="#ctx0" brushRef="#br0" timeOffset="3488.998">6422 17621 288 0,'0'0'25'15,"0"0"-25"-15,0 0 0 0,0 0 0 0,0 0 136 0,0 0 21 16,0 0 5-16,0 0 1 0,0 0-127 0,0 0-26 16,9-2-10-16,0-4 8 0,0 6 32 0,0-2 7 15,0-1 1-15,6 0 0 0,-3 3-8 0,3 0-2 16,-3 0 0-16,2 3 0 0,4 0-24 0,0-1-5 15,0 1-1-15,0 0 0 0,6-1-8 0,-1 1 0 16,1 0 0-16,3 2 8 0,0 0-8 0,0-2-17 16,2 2 4-16,-2-2 1 15,3-1-13-15,0 1-3 0,0 2 0 0,-1-5 0 0,4 0 28 0,0 3 0 16,-1-3 9-16,1 0-9 0,0 3 50 16,3-3 3-16,-7-3 1 0,1 3 0 0,-6 0 22 15,6 0 4-15,0 0 0 0,-1 0 1 0,-5 3-21 0,3-3-4 16,0 2 0-16,0 1-1 0,2 0-39 0,1-3-7 15,0 2-1-15,0 1-8 0,8-3 0 0,-5 2 0 16,-3-4 0-16,0 2 0 0,8 0 0 0,-5 0 0 16,-3-3 0-16,2 1-9 0,-2 2 9 0,3-3-10 0,-3-2 10 15,0 5-10-15,-4-3 10 0,4 0 0 0,3 1-9 0,0-1 9 16,-10 0 0-16,4 3 0 0,3-2 8 16,0 2-8-16,-6-3 0 0,-1 3 8 0,1 0-8 0,0 0 0 15,0-3 9-15,0 3-9 0,2-2 10 0,-2 2-10 16,3-3 0-16,3 3 0 0,0-3 0 0,2 3 0 15,-2 0 8-15,0 3-8 0,3-3 0 0,-1 0 0 16,-2 3-10-16,0-1-8 0,0 1-2 0,-4-3 0 16,-2 0 20-16,0 3 12 0,-6-3-1 0,3 2-1 15,0 1-18-15,-4 0-4 0,4-1-1 0,-3 1 0 0,3 0 21 16,0-1 5-16,0-2 1 0,5 0 0 0,-2 0-14 16,3 0 0-16,3 0 0 0,-3-2 0 0,-1 2-20 0,1 0-1 15,0-3 0-15,0 0 0 0,-1-2 5 0,-2 2 2 16,0 1 0-16,-3-1 0 0,3-2 14 0,-3-1 0 15,-1 4 0-15,-2-1-9 16,0 1-51-16,-3 2-11 0</inkml:trace>
  <inkml:trace contextRef="#ctx0" brushRef="#br0" timeOffset="4604.998">6413 18095 345 0,'0'0'15'0,"0"0"4"0,0 0-19 0,3-3 0 0,6 1 0 0,0 2 0 16,-3-3 160-16,3 3 28 0,0 0 5 0,0-3 2 15,0 3-110-15,3 0-21 0,9 0-5 0,-12 3-1 0,5 0-23 16,1-3-5-16,3 2-1 0,0 1 0 16,3 0-5-16,0-1 0 0,0 1-1 0,-1 2 0 0,4-5 15 0,0 5 3 15,3-2 1-15,0 2 0 0,-1 1-18 0,1-4-4 16,3 4-1-16,3-4 0 0,2 3 1 0,-5 1 0 15,-3-6 0-15,3 2 0 0,5 1 0 0,-5 0 0 16,0-3 0-16,3 2 0 0,5 1-9 0,-5 0-2 16,-6-3 0-16,3 2 0 0,2 1-1 0,-2 0 0 15,-3-3 0-15,3 2 0 0,0-2-8 0,-1 3 0 16,4-3 0-16,-3 3 0 0,-3-1 0 0,5 1 8 16,7-1-8-16,-3-2 0 0,-4 0 0 0,1 0 8 15,0 3-8-15,3-3 0 0,-4 0 0 0,-2 0 8 16,-3 0-8-16,0 0 0 0,11 0 0 0,-8 0 0 0,-9-3 8 15,6 3-8-15,3 0 0 0,-1 3 0 0,-2-6 0 0,0 3 8 16,-3 0-8-16,6 0 0 0,-4 0 0 0,4 0 0 16,-3 0 0-16,0 3 0 0,-1-3 9 0,1 3-9 15,0-6 0-15,0 3 0 0,0 0 0 0,-1 0 0 16,1 0 0-16,0 0 9 0,0-3-9 0,0 3 0 16,-1 0 8-16,1 0-8 15,0-2 0-15,-3 2 0 0,0 0 0 0,-4 2 0 0,1-2 0 16,0 0 0-16,3 3 0 0,-6-3 0 0,3 0 0 0,2 0-12 15,-2 0 12-15,0 0 16 0,0 0-3 0,3-3-1 16,2 3-12-16,-2-2 0 0,0-1 0 0,0 1-10 16,3-1 10-16,-3 0 0 0,-4 3 0 0,1-2 0 15,0 2 0-15,-3-3 9 0,3 0-9 0,-3 3 0 16,-4-2 21-16,1-1-2 0,0 3-1 0,0-3 0 16,-6 6-45-16,3-3-9 0,-3-3-1 0,0 1-1 15,-3 4-65-15,0-2-13 0,0 0-2 0,3 0-1 16,-3 0 22-16,-6 0 4 0,6 3 1 0,-6-3 0 15,5 0-11-15,1 0-1 0</inkml:trace>
  <inkml:trace contextRef="#ctx0" brushRef="#br0" timeOffset="5088.018">9402 17634 936 0,'0'0'41'0,"0"0"9"0,0 0-40 0,0 0-10 16,0 0 0-16,3 11 0 0,3-3 10 0,-3 3 0 16,-6 2 0-16,3 0 0 0,0 0 63 0,0 6 13 15,-3-1 2-15,0 3 1 0,-3 3 15 0,3 0 2 16,-3 3 1-16,3-1 0 0,-3-2-43 0,3 0-8 16,0-1-1-16,3-1-1 0,3 1-34 0,0-4-8 15,3-3 0-15,0 0-1 0,-3-3-11 0</inkml:trace>
  <inkml:trace contextRef="#ctx0" brushRef="#br0" timeOffset="5976.998">7860 17669 345 0,'0'0'31'0,"0"0"-31"0,0 0 0 0,3 8 0 15,-6 0 167-15,0 0 27 0,6 2 6 0,-3 4 0 16,-6-1-95-16,6 5-19 0,0 1-4 0,0 2-1 16,0 3-9-16,0 2-1 0,-3 1-1 0,6 2 0 15,0 0-36-15,0 0-7 0,-6-5-2 0,6 0 0 16,3-1-25-16,0 1 0 15,0-3 0-15</inkml:trace>
  <inkml:trace contextRef="#ctx0" brushRef="#br0" timeOffset="6680.013">7077 17690 518 0,'18'0'23'0,"-18"0"5"0,0 0-28 15,0 0 0-15,0 0 0 0,0 0 0 0,0 0 40 0,0 0 2 16,0 0 1-16,3-5 0 0,-3 5-14 0,0 0-2 16,0 0-1-16,0 0 0 0,0 0 5 0,0 0 1 15,0 0 0-15,0 0 0 0,0 0-8 0,0 0-2 16,-3 5 0-16,-3 0 0 0,6 3 19 0,-3 0 4 15,3 5 1-15,-3 1 0 0,-3 4 26 0,3 3 6 16,6 3 1-16,0 5 0 0,-6 0-7 0,3 6 0 16,3-3-1-16,0-1 0 0,0 4-47 0,-3-9-10 15,6-2-2-15,-3-3 0 0,0-2-27 0,0-3-5 16,-3-3-2-16</inkml:trace>
  <inkml:trace contextRef="#ctx0" brushRef="#br0" timeOffset="7442.013">8559 17701 172 0,'0'0'16'0,"0"0"-16"15,0-3 0-15,3-5 0 0,0 3 172 0,0-1 32 16,0 1 7-16,0 0 1 0,3 0-100 0,-3-1-20 16,-3 6-4-16,3-2-1 0,3-4-30 0,-6 6-5 15,0 0-2-15,0 0 0 0,0 0-5 0,0 0-1 16,0 6 0-16,3 2 0 0,-3 2-12 0,0 6-2 15,0-3-1-15,0 6 0 0,0 2 10 0,-3 0 1 16,3 3 1-16,-3 0 0 0,0 5-10 0,3 0-3 16,0-3 0-16,0 4 0 0,0-4-3 0,0 0-1 15,3-2 0-15,0 0 0 0,0-5-34 0,3-1-7 16,-3-5-2-16,-3 3 0 16,6-5-88-16,-6 2-17 0,0-2-4 15</inkml:trace>
  <inkml:trace contextRef="#ctx0" brushRef="#br0" timeOffset="8683.997">6488 17679 172 0,'0'0'16'0,"0"0"-16"0,0 0 0 0,0 0 0 16,-3 6 168-16,0-4 32 0,3-2 5 0,-3 6 2 15,3-6-164-15,0 5-33 0,-3 3-10 0,3-8 0 16,3 8 37-16,-3 0 3 0,0 0 0 0,0-3 0 16,0-5 9-16,3 11 3 0,0-3 0 0,0-1 0 15,0 1-24-15,-3-8-5 0,3 8-1 0,-3 0 0 16,0 0-22-16,0-8 8 0,0 0-8 0,0 8 0 31,0-8-39-31,0 0-12 0</inkml:trace>
  <inkml:trace contextRef="#ctx0" brushRef="#br0" timeOffset="9207.998">6717 17732 511 0,'0'0'22'0,"0"0"6"0,3-2-28 0,0 2 0 0,-3-6 0 0,3 4 0 16,0-1 40-16,-3 1 2 0,3-4 1 0,-3 6 0 15,0 0-14-15,0-2-2 0,0-4-1 0,0 6 0 16,0-5 30-16,0 5 7 0,-3-5 1 0,3 5 0 16,-3-6 16-16,-3 1 3 0,0 0 1 0,6 5 0 15,-6 0-38-15,0-3-7 0,-3 1-2 0,0 2 0 16,0 0-5-16,0 0 0 0,9 0-1 0,-6 2 0 15,-3 3-4-15,4 3-1 0,-4 0 0 0,3 0 0 16,3 3-26-16,-3-1 0 0,3 1 0 0,0 2 0 16,0 0 15-16,3 1 4 0,-3 2 1 0,3 2 0 15,0-2 12-15,3 0 4 0,3 0 0 16,-3 0 0-16,0 2-25 0,3-2-11 0,0 0 10 16,0 0-10-16,0 0 0 0,-4-3 0 0,4 0 0 0,-3 0-10 15,-3 1-27-15,6-7-6 0,-6 4-1 0,3-3 0 16,-3 0-156-16,0-3-32 0</inkml:trace>
  <inkml:trace contextRef="#ctx0" brushRef="#br0" timeOffset="9390.014">6577 17888 979 0,'0'0'87'15,"0"0"-70"-15,0 0-17 0,6-2 0 0,0-1 75 0,0 1 11 0,3-1 2 0,-3-2 1 16,3 2-58-16,3 0-12 0,-3 1-3 0,2 2 0 15,1-3 3-15,0 3 0 0,0 0 0 0,0 0 0 16,0 3-19-16,0-1 0 0,-12-2 0 16,12 3-629-16</inkml:trace>
  <inkml:trace contextRef="#ctx0" brushRef="#br0" timeOffset="9607.997">6866 17685 864 0,'0'0'76'0,"0"0"-60"0,0 0-16 0,0 0 0 0,-6 8 108 0,3 2 18 15,-3-2 4-15,3 0 1 0,0 3-100 0,3-1-20 16,-3-2-11-16,0 3 12 0,3-3-12 0,0 0 12 15,0 0-12-15,0-3-400 16,3 3-88-16</inkml:trace>
  <inkml:trace contextRef="#ctx0" brushRef="#br0" timeOffset="10168.997">7226 17727 1033 0,'0'0'45'0,"0"0"11"0,9 0-45 0,-9 0-11 15,0 0 0-15,0 0 0 0,0 0 72 0,0 0 13 0,0 0 3 0,0 8 0 16,0 0-26-16,3 0-5 0,3 2-1 0,-9 1 0 16,-3 0-18-16,3 2-4 0,6 3-1 0,-6-3 0 15,-3-2-21-15,6 2-4 0,6-3 0 0,-3 1-8 32,0-3-64-32,-6 0-19 0</inkml:trace>
  <inkml:trace contextRef="#ctx0" brushRef="#br0" timeOffset="10665.064">7416 17968 345 0,'9'-3'31'0,"-9"3"-31"15,0-8 0-15,3 3 0 0,6 2 98 0,-6-2 14 16,-3 0 2-16,0-1 1 0,0 1-19 0,0 3-3 16,0 2-1-16,-3-6 0 0,0 4 1 0,3 2 0 15,0 0 0-15,0 0 0 0,-6 0-36 0,3 0-7 16,3 0-2-16,-6 8 0 0,0 5-29 0,1-3-7 15,-1 1 0-15,3 2-1 0,0 0 0 0,0-2 0 16,-3 2 0-16,6 0 0 0,3 1 2 0,3-1 1 16,-6 0 0-16,0-5 0 0,9 0-14 0,-1 0 9 15,-2-5-9-15,3-1 8 0,3 1-8 0,0-3 0 16,0-3 0-16,0 1 0 0,-6-1 0 0,3-2 10 16,3-1-10-16,-3-2 10 0,-3-2 3 0,-3 2 1 0,9 0 0 0,-4-3 0 15,-2 1 6-15,-3-1 0 0,-3 1 1 0,3-1 0 16,0 0 7-16,-3 4 0 0,-6-7 1 0,0 6 0 15,3 3-16-15,-5 2-3 0,-1-2-1 0,-3 0 0 16,0 5-9-16,3 2-11 0,-3 1 3 0,0 0 0 31,-3 2-48-31,6 3-8 0,0-3-3 0</inkml:trace>
  <inkml:trace contextRef="#ctx0" brushRef="#br0" timeOffset="10885.997">7610 17717 115 0,'-9'0'0'0,"6"-3"10"16,-3 3-10-16,6 0 0 0,0 0 0 0,0 0 0 0,-9 3 328 0,9 2 63 15,6 3 13-15,-6-3 2 0,-6 3-314 0,3 3-64 0,9-4-12 16,0 4-2-16,0 0-14 0,-6-1 0 0,0 1 0 0,6-1-483 16,3 1-94-16</inkml:trace>
  <inkml:trace contextRef="#ctx0" brushRef="#br0" timeOffset="11528.996">7973 17711 230 0,'0'0'20'0,"0"0"-20"0,0 0 0 0,0 0 0 15,0 0 25-15,0 0 1 0,0 0 0 0,3 6 0 0,-9-1 51 0,6 3 11 16,6 0 1-16,-6 0 1 0,0 0 54 0,0-1 10 15,0 4 2-15,6 0 1 0,0 2-41 0,-6 0-8 16,-3-2-1-16,3-1-1 0,6 1-65 0,-3-1-13 16,-9-2-2-16,6 0-1 0,3 3-25 0,0-3-16 15,-3-8 3-15,0 0 0 0</inkml:trace>
  <inkml:trace contextRef="#ctx0" brushRef="#br0" timeOffset="12025.001">8140 17899 727 0,'0'0'32'0,"0"0"7"0,0 0-31 0,0 0-8 0,0 0 0 0,0 0 0 16,0 0 92-16,0 0 16 0,-6-3 4 0,0 1 1 15,6 2-50-15,0 0-11 0,-9 5-1 0,0 0-1 16,3 3-29-16,0 0-5 0,3 3-2 0,-3 2 0 15,-3 0 11-15,3 1 3 0,6-1 0 0,0 0 0 16,-6 3 50-16,3 0 10 0,6 0 3 0,3-1 0 16,-3 1-44-16,3 0-9 0,6 0-2 0,0-3 0 15,3-5-18-15,0 0-4 16,3 0-1-16,0-5 0 0,2-1-13 0,-2-2 0 16,-3-5-9-16,3 0 9 0,0-3-33 0,-3-3-1 15,-3-2 0-15,0 0 0 0,-1-3-37 0,1 0-7 16,-6 0-2-16,0-2 0 0,-3 2 41 0,-3 0 8 0,0 3 2 0,-3 0 0 15,-3-3 29-15,0 5 0 0,-3 0 13 0,0 4-4 0,1-1 26 0,-4 0 5 16,0 2 0-16,0 1 1 0,3 5-15 0,-3-3-3 16,-3 1-1-16,3 4 0 0,6-2-22 0,0 3 0 0,-6-3 0 15,0 3-496-15,9-1-105 0</inkml:trace>
  <inkml:trace contextRef="#ctx0" brushRef="#br0" timeOffset="12262.996">8321 17685 1152 0,'0'0'102'0,"0"8"-82"0,-3-3-20 0,3 6 0 16,0-3 59-16,-3 5 7 0,3-3 2 0,0 1 0 0,-3-1-68 0,3-2-24 16,0 3 1-16,0-3-575 15</inkml:trace>
  <inkml:trace contextRef="#ctx0" brushRef="#br0" timeOffset="13239">8693 17735 403 0,'0'0'36'0,"0"0"-36"0,0 0 0 0,0 5 0 16,0 1 172-16,-3 2 28 0,0-1 6 0,3 1 1 15,-3 3-127-15,1 0-26 0,2-3-5 0,0 2-1 16,-3-2-23-16,3 0-5 0,3 0 0 0,-3-3-1 15,0-5-19-15,2 8 10 0,-2-8-10 0,0 0-617 16</inkml:trace>
  <inkml:trace contextRef="#ctx0" brushRef="#br0" timeOffset="13892.018">8744 17759 115 0,'0'0'0'0,"0"0"10"16,0 0-10-16,0 0 0 0,0 0 0 0,0 0 0 0,0 0 196 0,0 0 36 15,0 0 8-15,0 0 2 0,0 0-118 0,0 0-23 16,0 0-5-16,6 8 0 0,0-3-44 0,0 3-8 16,-3 0-1-16,3 3-1 0,0 2 3 0,0 0 1 15,-3 0 0-15,3 3 0 0,-3 3-5 0,3-1-1 16,0 3 0-16,-1 0 0 0,1 1-24 0,-3-1-4 15,3-3-2-15,0 1 0 0,0-1-10 0,0-2 8 16,0-3-8-16,3-2 8 0,-3 0-8 0,3-3-17 16,-3-3 4-16</inkml:trace>
  <inkml:trace contextRef="#ctx0" brushRef="#br0" timeOffset="14327.998">8991 17825 1141 0,'0'0'50'0,"0"0"11"0,-3-3-49 0,3 3-12 0,-6 0 0 0,0 0 0 16,0 3 46-16,6-3 6 0,0 0 2 0,-3 3 0 16,-3-1-16-16,0 4-3 0,3 2-1 0,0-1 0 0,-3 4 2 15,3 2 0-15,0 3 0 0,1-3 0 0,-1 6-18 0,0-1-3 16,3-2-1-16,3 3 0 0,0-3-1 0,2 0 0 16,1-3 0-16,3-3 0 0,0 1-13 0,3-3 0 15,-3-3 0-15,3-5 0 0,-3 3 0 0,3-6 0 16,0-5 8-16,0 0-8 0,0-2 9 0,-1-4-9 15,1 1 8-15,0-3-8 0,-3 1 9 0,-3-1-9 16,0 0 10-16,-3-3-10 0,0 3 28 0,-3-2 0 16,-3 2 0-16,0 0 0 0,0 3 11 0,-6 0 1 15,0-1 1-15,0 4 0 0,0 2-21 0,-2 0-5 16,-4 3-1-16,3-1 0 0,0 4-14 0,0 2 0 16,0 0 0-16,3 0 0 15,-3 2-79-15,3 4-9 0,6-6-1 0,-3 5-717 0</inkml:trace>
  <inkml:trace contextRef="#ctx0" brushRef="#br0" timeOffset="14619.998">9149 17706 1414 0,'0'0'31'0,"0"0"6"0,0 0 2 0,0 0 1 0,-3 5-32 0,3 3-8 0,-3-3 0 0,0 3 0 0,0 0 37 0,0-2 6 15,3 2 1-15,-3-1 0 0,3 1-5 0,0-2-1 16,0-6 0-16,3 8 0 0,0 0-11 0,0-3-3 15,0 3 0-15,0-3 0 16,0 3-115-16,-3-8-23 0,0 0-5 0,3 11-1 0</inkml:trace>
  <inkml:trace contextRef="#ctx0" brushRef="#br0" timeOffset="21422.011">6791 15700 403 0,'0'0'36'0,"-3"3"-36"0,-3 0 0 0,6-3 0 16,0 0 76-16,0 0 8 0,0 0 1 0,0 0 1 15,0 0-38-15,0 0-8 0,0 0-2 0,0 0 0 16,12-3 10-16,0 0 3 0,0-2 0 0,3 0 0 16,0-3-9-16,0-3-2 0,6 3 0 0,-3-2 0 15,-1-3-24-15,1-3-4 0,9 2-2 0,0-4 0 16,-6-1 13-16,8-2 2 0,10 0 1 0,-3-3 0 15,0-2-13-15,-4-1-2 0,4 1-1 0,-3-1 0 16,-3 1-10-16,-4 2 0 0,1 3 0 0,0 2 0 16,0 1 0-16,-6 2-19 0,-7 5 3 0,1 1 1 15,0-1-7-15,-3 3-2 0,-3 3 0 0,-3 0 0 16</inkml:trace>
  <inkml:trace contextRef="#ctx0" brushRef="#br0" timeOffset="21731">7318 15163 1134 0,'-18'-2'50'0,"15"2"10"0,3 0-48 0,0 0-12 15,-3-3 0-15,3 3 0 0,0 0 35 0,0 0 4 0,12 0 1 0,-3 0 0 16,-9 0-32-16,9 0-8 16,6 0 0-16,0-3 0 0,-3 3 0 0,3 0 8 0,3 0-8 0,-1 3 8 15,-2-3-8-15,-3 3 0 0,0 2 0 0,0 0 0 16,-3-2 0-16,-3 2-8 0,3 0 8 0,-3 3 0 16,0 3 0-16,-3-3 0 0,-6 2 0 0,0 1 0 15,0 0 0-15,0 2 0 0,-3 0 0 0,-3 0 0 16,0 1 0-16,3-1-8 0,0-3 8 0,3 4 0 31,-6-4-34-31,6 3-2 0,0-2 0 0</inkml:trace>
  <inkml:trace contextRef="#ctx0" brushRef="#br0" timeOffset="22419.998">6928 15939 230 0,'0'0'20'0,"0"0"-20"0,0-6 0 0,0 6 0 0,0 0 148 0,6-5 24 16,0 0 6-16,0-1 1 0,0 4-143 0,3-4-36 15,3 4 0-15,0-1 0 0,-3 0 0 0,3 1 0 16,6-1-12-16,2-2 3 0,-2 2 9 0,3-2 8 16,6 2-8-16,0-2 11 0,8 0-1 0,1 2 0 15,-3-2 0-15,6-1 0 0,5 1-10 0,1-5 0 16,-3-1 0-16,5-2 0 0,10-3 0 0,-1 0 0 16,-2-2 0-16,2-1 0 0,1-2 64 0,-1 2 12 15,4-2 1-15,0 0 1 0,-1-3 22 0,4 3 5 16,8 0 1-16,0-3 0 0,-2 3-78 0,2-3-15 15,-2 0-3-15,2 3-1 0,1-3-1 0,-4 0 0 16,1 3 0-16,-4-3 0 0,-2 3-8 0,-1 0-12 16,-8 3 2-16,-1 2 1 0,-8 0-1 0,-3 3 0 0,-7-1 0 15,-5 4 0-15,-6 5 10 0,-6-1-10 0,-3 1 10 0,-6 2-10 32,0 1-30-32,-9 2-7 0,0 0-1 0</inkml:trace>
  <inkml:trace contextRef="#ctx0" brushRef="#br0" timeOffset="22773.024">8994 15163 1350 0,'0'0'60'0,"0"0"12"0,0 0-58 0,6-2-14 15,0-1 0-15,3 0 0 0,6 1 8 0,0 2 0 16,3-3-8-16,-1 0 12 0,1 1-12 0,3 2-15 16,0 0 3-16,0 0 1 0,-3 0 11 0,-1 0-12 15,1 5 12-15,-3 0-12 0,0 1 12 0,0 2 0 16,-3 0 0-16,-3-1 0 0,0 1 0 0,-3 0 8 15,0 0-8-15,-6 3 0 0,0 2 0 0,-6-2 0 16,0 2-10-16,0-3 10 16,-3 6-29-16,0-2 1 0,-3-1 0 15,3-3-525-15</inkml:trace>
  <inkml:trace contextRef="#ctx0" brushRef="#br0" timeOffset="23958.996">7074 16092 57 0,'0'0'0'0,"0"0"0"0,0 0 0 0,0 0 0 0,6 0 0 0,3 0 0 15,3 0 161-15,-3 0 27 0,-3 0 6 0,6-3 1 16,6 1-131-16,-6 2-27 0,-1-3-5 0,1 0 0 16,3 1 10-16,3-1 2 0,0 0 1 0,-3 3 0 15,3 0 9-15,3 0 2 0,2 0 0 0,1-2 0 16,-6 2-28-16,6-3-4 0,6 1-2 0,-4 2 0 15,-2-3-7-15,6 0-2 0,6 1 0 0,-1-4 0 16,1 1 7-16,0 0 0 0,5-3 1 0,4 0 0 0,0 3 17 16,-1-3 3-16,-5 0 1 0,12 0 0 0,5-3-26 0,-2 3-4 15,-4-2-2-15,-2 2 0 0,6-3 0 0,-1 3 0 16,1 0 0-16,-1-2 0 0,1 2-10 0,0-3 0 16,2 1 0-16,-2 2 8 0,-4 0 0 0,4 0 0 15,-7 0 0-15,1-3 0 0,0 3-8 0,-1 0 0 16,1 0-10-16,-3-2 10 0,2 5 0 0,-5-1 0 15,3 1 0-15,-1 2 0 0,-5-2 0 0,0 2 0 16,-1-2 0-16,1 0 0 16,0-1-31-16,2 1 0 0,1 3 0 15,3-6 0-15,-4 2-1 0,1 1 0 16,0 0 0-16,-4-3 0 0,1 2 32 0,0 1 0 16,-3 0 0-16,-1 0 0 0,1-1 0 0,-6 1 0 0,-1 0 10 0,4-1-10 15,-3 4 26-15,3-1 0 0,-1-2 0 0,1 0 0 0,-3 2-12 0,3-2-2 0,-4 2-1 0,4-2 0 16,0-1-11-16,0 1 12 0,2 0-12 0,-2-3 12 15,3 3-12-15,0-3 0 0,2 0 9 0,4 2-9 16,-3-2 0-16,2 3 0 0,-2-3 0 0,3 3-12 16,-7-3 12-16,1 3 0 0,0-3 8 0,3 0-8 15,-4 3 0-15,1-1 0 0,0-2 0 0,-1 3 8 16,-2 0-8-16,3-1 0 0,-6 1 0 0,2 0 0 16,1 0 0-16,0-1 0 0,-3-2-8 0,2 3 8 15,4-3 0-15,-3 3 0 0,0-3 0 0,5 0 8 16,-2 0-8-16,0 3 0 0,2-3 0 0,-2 3 0 15,-3-3 0-15,0 2 0 0,-1-2-8 0,-2 3 8 16,0-3 0-16,0 3 0 0,-4-3 0 0,1 0 0 16,0 3 0-16,-3-1 0 0,0-2 0 0,2 3-8 0,-2 0 8 0,0 0 0 15,0-1 0-15,-3 1 0 0,3 0 0 0,-1-1 0 16,-2 1 0-16,0 0 0 0,0-3 0 0,0 3 0 16,0-1 8-16,-4 1-8 0,4 0 0 0,-3-1 0 15,-3 1 0-15,6 0 8 0,-3 0-8 0,0-1 0 16,-4 1 0-16,1 0 0 0,-3-1 0 0,0 4 0 15,0-4 0-15,3 1 0 0,-3 2 0 0,3-2 8 16,-3 0-8-16,2 2 8 0,-2-2 0 0,3 0 1 16,0-1 0-16,-3-2 0 0,3 3 2 0,0 0 0 15,-3 0 0-15,0 2 0 0,0-2-11 0,-4 2 0 0,1 0 0 16,0 1 0-16,-3-1 0 0,-6 3 0 0,0 0 8 16,0 0-8-16,6-3 0 0,-6 3 0 0,0 0 0 0,0 0 0 31,0 0-39-31,0 0 0 0,0 0 0 0,0 0-447 0,0 0-90 0</inkml:trace>
  <inkml:trace contextRef="#ctx0" brushRef="#br0" timeOffset="24325.003">12304 15132 288 0,'0'0'25'0,"0"0"-25"0,-3-6 0 0,0 4 0 15,0-1 171-15,3 3 29 0,0-5 5 0,0 5 2 16,-6 0-159-16,6 0-32 0,-3-3-7 0,-3 0-1 15,0 1 4-15,3 2 0 0,3 0 0 0,-6 2 0 16,0-2-12-16,-3 3 0 0,3 0 0 0,6-3 0 16,0 0 0-16,0 0-17 0,0 0 4 0,0 0 1 0,0 0 2 0,0 0 1 15,0 0 0-15,9 0 0 0,0 0 1 0,3 0 0 16,0 0 0-16,0-3 0 0,0 3 8 0,3-3 0 16,0 1-9-16,-3-1 9 0,0 0 28 0,2 3 9 15,-2-2 3-15,0 2 0 0,-3 0 9 0,0 0 3 16,0 0 0-16,-3 0 0 0,3 0-13 0,-6 2-3 15,6 4 0-15,-9-6 0 0,3 2-8 0,0 4-3 16,0 2 0-16,-3-3 0 0,-3 3-5 0,3 0-2 16,-6-3 0-16,3 3 0 0,-3 0-9 0,3 0-1 15,-6 0-8-15,0 0 12 0,3 0-12 0,0 0 0 0,-3 0 8 0,0 2-8 32,3-2-64-32,-3 0-16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3:34.2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15474 12525 220 0,'-15'-8'85'0,"0"-2"-46"0,-9 18-41 0,13-3 14 15,-7 3 7-15,-15 8 7 16,-3 10-7-16,-2 19-1 15,-4 14-10-15,3 7 15 0,6 8 6 0,10 3-12 16,11 10-5-16,18-3-7 16,14-7-2-1,19-8-8-15,12-8-2 0,5-11-16 16,7-10-5-16,-4-6-54 16,-5-10-22-16,-6-11-1 15</inkml:trace>
  <inkml:trace contextRef="#ctx0" brushRef="#br0" timeOffset="1">15522 13031 208 0,'-12'2'77'0,"12"-2"-42"0,0 3-30 15,0-3 17-15,3 5-3 16,3 1 3-16,3 2-1 15,3 2 2-15,5-2-13 16,1 0-3-16,3-3-3 0,0-2 0 16,0-3 0-16,6-3 0 15,-4-2 0-15,-2-3 2 16,-6 0 1-16,-9-2-6 16,-3-1 0-16,-9 0 1 0,-3 3 1 15,-3 1-4-15,-6-1 1 16,-2 2-2-16,-10 6-2 15,6 3 3 1,-3 2 0-16,3 6-2 0,3 2 0 16,4 6 6-16,5-1 3 15,3 6-1-15,6 2 0 16,6 1 3-16,6-1 3 16,6-2-6-16,5 0-1 15,7-6-2-15,0-7-2 16,6-3-24-16,2-5-11 15,-2-3-40-15,-3-3-14 0,0-5-18 16</inkml:trace>
  <inkml:trace contextRef="#ctx0" brushRef="#br0" timeOffset="2">15947 13025 260 0,'-6'-5'96'0,"6"5"-52"0,-3 3-56 16,0 2 13-16,-3 6 2 15,-5 7 7-15,-4 3 0 16,-3 11 0-16,0 0-6 16,3-3-3-16,0 0 2 0,3-2-11 15,0-6-4-15,0-8-54 16,4 0-23-16</inkml:trace>
  <inkml:trace contextRef="#ctx0" brushRef="#br0" timeOffset="3">15748 13055 272 0,'-3'-6'101'0,"6"6"-54"0,-3 3-48 0,0-3 20 16,9 5-2-16,0 3 2 16,3 5-2-16,3 3 0 15,-1 11-9-15,7-1-5 0,0-2 0 16,3 0-4-16,0-3 0 15,0 0-4-15,5-5 1 0,-5-5-47 16,0-3-18 0,-3-6-58-16</inkml:trace>
  <inkml:trace contextRef="#ctx0" brushRef="#br0" timeOffset="4">16072 13092 256 0,'0'0'96'0,"3"2"-52"0,0 1-45 16,0 0 18-16,3-1 3 15,3 3 5-15,3-2-11 16,0 0-3-16,6-3-7 16,3 0-3-16,-1-3 2 0,1-2 0 15,-3-3 1-15,-3-3-5 16,-3 1 1-16,-3 2 2 0,-6-3 1 15,-6 3-6-15,-6 0-2 16,-6 3-3-16,-6 2 2 16,0 3 2-16,1 3-1 15,-4 5 4-15,3 3 2 16,0 2-2-16,3 3-2 16,3 5 6-16,3 5 5 15,9 1 2-15,3 2 2 16,6-3-6-16,6 1-2 0,3-3-2 15,3-9-2 1,3-1-21-16,6-6-11 0,2-6-39 16,1-2-17-16,0-5-18 15</inkml:trace>
  <inkml:trace contextRef="#ctx0" brushRef="#br0" timeOffset="5">16361 13047 252 0,'-24'0'93'0,"15"5"-50"0,-9 5-46 16,10 1 16-16,-1 2 4 15,0 6 6-15,0 7-3 16,-3 1-2-16,9-1-10 16,3 3-5-16,6 0 0 0,6-5-2 15,9-5 2-15,2-3-13 0,7-6-3 16,3-2-29-16,-3-3-11 15,-1-7-65 1</inkml:trace>
  <inkml:trace contextRef="#ctx0" brushRef="#br0" timeOffset="6">16513 13041 228 0,'-9'0'88'0,"6"3"-48"0,3 5-47 0,0 0 16 15,0 5 12-15,3 3 8 16,0 8-3-16,3 2-1 16,0 1-14-16,3-1-7 0,3-2 0 0,0 0-1 15,2-11 1-15,1-5-5 16,9-3-1-16,-3-5-10 16,-3-2-5-16,-3-6 2 15,-3-14 1-15,-3-1 2 16,-4 1 2-16,-2-1 10 15,0 2 7 1,0 5 1-16,-3 2 1 0,0 6-1 16,0 3 0-16,0 5-4 15,3 5-3-15,3 3-3 16,3 8 1-16,0 3 1 16,3-1 0-16,0-2-3 15,3-3 2-15,0 1-48 16,-3-6-21-16,0-3-38 15</inkml:trace>
  <inkml:trace contextRef="#ctx0" brushRef="#br0" timeOffset="7">16888 12734 248 0,'-15'0'93'0,"18"3"-50"0,-3 26-52 0,0-16 14 16,0 6 10-16,0 10 7 16,0 5-6-16,0 6-2 15,0 5-8-15,0 0-2 0,0 5 0 0,0-5-2 16,3-2-2 0,3-6 1-16,-3-11 1 0,0-7-34 15,0 2-16-15,-9-11-70 16</inkml:trace>
  <inkml:trace contextRef="#ctx0" brushRef="#br0" timeOffset="8">16712 13007 304 0,'-3'-8'115'0,"3"5"-62"0,3 1-49 16,0 2 26-16,3-3-8 15,3 0 1-15,6-2-12 0,6-3-4 16,3 0-5-16,8 3-6 0,1 0 0 16,-6 2-20-16,6 0-9 15,-4 3-38-15,-2 0-15 16</inkml:trace>
  <inkml:trace contextRef="#ctx0" brushRef="#br0" timeOffset="9">17206 12980 260 0,'-14'-2'96'0,"11"2"-52"0,-6 2-49 0,6 1 15 16,-6 0-2-16,-9 5 5 0,0 2-3 16,-3 6 2-16,3 5-7 15,3 3-3-15,3 5 1 0,4 0 2 16,5-2 2-16,6-3 1 15,3-3 0-15,5-8-7 16,7-2 0-16,0-6-3 16,0-13-2-16,-3-5-4 15,0-1 0-15,0-4 4 16,-6-3 2-16,0 0 2 16,-4-1 0-16,-5 4 0 15,0 5 0-15,0 2 0 16,0 3 2-16,0 6-3 0,0 7-2 15,0 5-1 1,3 4 0-16,3 7 0 0,3 5 3 16,3-2 0-16,0-3 3 15,3-2-17-15,0-6-4 16,6-2-33-16,3-3-12 16,-1-11-34-1</inkml:trace>
  <inkml:trace contextRef="#ctx0" brushRef="#br0" timeOffset="10">17376 12827 240 0,'0'5'90'0,"15"1"-48"0,-9 12-47 0,-3-5 17 0,0 9 6 15,3 4 8-15,-3 6-4 16,3-1-1-16,-3 1-12 15,3 0-5-15,-3-6-1 0,-3-2 0 16,3-5 1-16,-3-6-2 16,3-2 1-16,0-3 0 15,-3-8 1-15,3-3-9 16,2-2-2-16,4-3-9 16,3-3-5-16,3 0 2 15,-3 4 1-15,9 4 11 16,3 6 6-16,0 4-1 15,-1 9 1-15,-2 6 21 0,-3 1 8 16,-6-2 4-16,-6 1 3 16,-6 1-8-16,-3-4-4 15,-9-3-11 1,-9 0-3-16,-3-6-12 0,-2-4-5 16,-4-4-18-16,-3-4-9 15,0-1-23-15,4-5-11 16,2 0-43-1,6-13-31-15,15-11 62 16</inkml:trace>
  <inkml:trace contextRef="#ctx0" brushRef="#br0" timeOffset="11">17700 12695 272 0,'-2'0'101'0,"4"18"-54"0,1-2-55 15,0 11 51 1,0 7 1-16,0 8-3 16,0 3-5-16,0 3-20 15,0 0-6-15,0-1-2 0,0 1-4 16,0-6-1-16,0-5-1 16,0-5 1-16,-3-6-35 15,0-4-16-15,0-7-41 16,0-1-17-16,0-6-17 15</inkml:trace>
  <inkml:trace contextRef="#ctx0" brushRef="#br0" timeOffset="12">17927 13094 236 0,'0'3'90'0,"3"0"-48"0,0-1-20 0,-3-2 26 16,6 5-10-16,0 1 0 16,3-1-15-16,8 0-4 15,4-2-11-15,3 0-3 0,-3-3-1 16,3 0-2-16,-4-3 1 16,1-2-2-16,-3-1 2 15,-3-2-2-15,-3 1-1 0,-6-4-2 16,-6 0 1-16,-3 1-8 15,-6-1-4-15,-6 3-2 16,-6 3 1-16,-5 5 3 16,-4 5 5-16,0 6 1 15,-3 5 3-15,6 5-1 16,7 3-1-16,2 2 9 16,6-2 4-16,6 0 0 15,3 0 0-15,9 2-3 16,6-5 1-16,3-5-2 15,11-5 0-15,7-6-14 16,3-2-4-16,-3-6-51 0,-1-5-21 16,1-3-42-1</inkml:trace>
  <inkml:trace contextRef="#ctx0" brushRef="#br0" timeOffset="13">18305 12668 268 0,'-6'-2'101'0,"9"4"-54"0,9 4-59 0,-3-1 13 15,5 16 11-15,1 3 9 16,6 8 12-16,3 10 4 16,0 6-19-16,-3 4 7 0,-6 4 3 15,-10 5-9-15,-7-3-1 0,-7 0-8 16,-6-5-2-16,-6 0-17 15,-9-5-9-15,-12-3-82 16,-2-6-36-16</inkml:trace>
  <inkml:trace contextRef="#ctx0" brushRef="#br0" timeOffset="14">15227 15012 200 0,'0'-10'77'0,"0"10"-42"0,-12 0-28 0,12 0 20 16,-12 5-5-16,3-2-1 16,-21 13 4-1,4-3 1-15,-13 27-13 0,6-9 8 0,-8 36 2 16,5-12 2-16,3 30 2 15,6-14-13-15,21 14-5 16,0-14-13-16,27 3-5 16,-3-13-6-16,27-5-2 15,-7-11-56-15,22-13-24 16,-9-6-28 0</inkml:trace>
  <inkml:trace contextRef="#ctx0" brushRef="#br0" timeOffset="15">15254 15433 208 0,'-6'0'77'0,"6"0"-42"0,0 19-34 0,0-17 14 15,9 17 3-15,-3-3 3 16,3 31 5-16,0-7 1 0,-1 21-14 15,1-8 3-15,-3 10 2 0,0-7-8 16,0-3-3-16,0-8-2 16,-3-6-1-16,0-2 2 15,0-13 1-15,0-3-3 16,-3-15-1-16,0-1-3 16,-9-18-1-16,0 0-4 15,0-22 1-15,0 3 2 16,3-15 1-16,1 7-4 15,10-13 1-15,1 8 2 16,6-2 1-16,-3 7 3 16,9 0 3-16,-3 8 0 15,6 14 0-15,-3 2 1 0,3 13 3 16,-4 1 7 0,-5 18 2-16,-3-3-1 0,-6 8 0 15,0-5-5-15,-12 10 0 16,3-4-9-16,-6-4-2 15,0-2-8-15,-5-3-3 16,2-2-14-16,-6-6-5 16,3 0-14-16,3-5-3 15,0 0-30-15,6-10-12 16,0 2-17 0</inkml:trace>
  <inkml:trace contextRef="#ctx0" brushRef="#br0" timeOffset="16">15540 15507 260 0,'0'3'99'15,"0"-3"-54"-15,20 18-50 0,-17-15 17 0,3 8 8 16,0-1 10-16,0 6-1 16,0-3 3-16,0 6-18 15,-3-3-4-15,0 2-2 0,0-2-4 16,0-3-3-16,0 1 0 15,0-4 1-15,0-2 3 16,-3-5 2-16,0-1-3 16,0-7-1-16,0 0-1 15,0-11-2-15,0 3 3 0,3-6 0 16,0 6-4-16,6 0 1 16,-3-3 2-16,6 3 3 15,0 2-7 1,2 0-3-16,-2 4-11 0,6 1-4 15,-3-2-23-15,3 8-8 16,-3-2-26-16,0 2-9 16,0 0-18-1</inkml:trace>
  <inkml:trace contextRef="#ctx0" brushRef="#br0" timeOffset="17">15921 15502 208 0,'-3'3'79'0,"3"-3"-42"0,0 0-39 0,0 0 17 0,0 0 9 16,0 0 9-16,-3 5 0 15,0-2 1-15,-6 12-19 16,3-1 0-16,0 7 1 0,0-3-2 16,6 9 0-16,0-6-11 15,9 5-1-15,0-4 4 16,9-7 6-16,-4-1 3 15,10-9 0-15,-3-2-5 16,0-11-2-16,-3 0-4 16,-3-11-3-16,-3 3-3 15,-9-10-1-15,-1 5-5 16,-16-3 0-16,2 3-9 16,-6-6-4-16,3 11-9 0,-3 3-4 15,3 5-19-15,6 6-6 16,0-1-59-1</inkml:trace>
  <inkml:trace contextRef="#ctx0" brushRef="#br0" timeOffset="18">16296 15483 236 0,'-9'-2'88'0,"9"2"-48"0,-6-3-40 0,6 3 16 0,-3 0 13 16,0 0 11-16,-12 3-4 16,3-3-1-16,-6 8-19 15,3 0-8-15,-3 10-1 0,3-2-6 16,4 11-1-16,2-6 0 16,9 5 0-16,0-2 0 15,12 0 0-15,-4-6-5 16,10-2 1-16,0-3-22 15,9-7-11-15,-6-4-44 16,15-7-21-16,-7 0-6 16</inkml:trace>
  <inkml:trace contextRef="#ctx0" brushRef="#br0" timeOffset="19">16421 15513 276 0,'-21'2'104'0,"21"-2"-56"0,0 8-54 0,0-5 19 15,3 2 1-15,0-5 3 16,9 11 7-16,0-9 5 16,8 6-16-16,-5-2-3 0,6-1-2 15,-3-3-4-15,6-4-1 16,-3 2 1-16,2-5 0 16,-5-1-2-16,0-2-2 15,-3 0 1-15,-9-2-1 16,0-3 0-16,-12-1 0 15,0 1-5-15,-9 5-1 16,0 3 3-16,-12 7 1 16,4 1-1-16,-7 8 2 0,3-1 1 15,0 14 0-15,3-5 0 16,7 4 0 0,2-1 0-16,12 4 0 0,0-2-3 15,18 0 0-15,-3-3-12 16,14-5-5-16,-5-3-36 15,15-8-13-15,-6 1-55 16</inkml:trace>
  <inkml:trace contextRef="#ctx0" brushRef="#br0" timeOffset="20">16828 15460 220 0,'-9'-6'82'0,"9"6"-44"0,-6 3-25 0,6-3 24 16,-2 3 10-16,-1-3 7 16,-6 2-13-16,3 1-4 15,-3 2-22-15,0 0-7 0,0 1-3 16,3-1-3-16,3 3-2 16,0-3-2-16,6 3-1 15,0 0 2-15,9 8 0 16,-3-3 1-16,9 3 2 15,-4-3-3-15,1 3-2 16,0-3 4-16,-6 3 3 16,0-5 1-16,-12 2 2 0,0 0-4 15,-12-2 0-15,3-3-1 16,-5-3 1-16,2 1-18 16,-6-6-6-16,3 0-28 15,6-3-9-15,0 0-53 16</inkml:trace>
  <inkml:trace contextRef="#ctx0" brushRef="#br0" timeOffset="21">17230 15359 212 0,'-18'0'79'0,"18"0"-42"0,-20 5-12 0,17-2 27 16,-9 10-2-16,3-2 3 15,-12 2-13-15,3-2-4 16,-3 2-20-16,3-3-10 0,6 4-2 16,0-4-8-16,10 3 1 15,-1-2-4-15,17 2 2 16,-2-2 1-16,6 10 2 15,-3 0 1-15,3 0 1 16,-3-2 11-16,-6 2 7 0,-3-5 8 16,-9 5 7-1,0-5-9-15,-18-3-5 0,3-2-17 16,-9-6-8-16,3 0-36 16,-5-5-15-16,2 0-54 15,18-5-22-15,3 0-3 16</inkml:trace>
  <inkml:trace contextRef="#ctx0" brushRef="#br0" timeOffset="22">17430 15039 256 0,'-12'-5'96'0,"12"5"-52"0,6 2-49 0,-3-2 15 0,6 8 9 16,0 0 10 0,8 19 13-16,-2-9 9 0,6 22-27 15,-3-6 4-15,0 22 3 0,-3-9-8 16,-6 14-1-16,-3-8-11 15,-12 5-2-15,0-2-14 16,-30 10-4-16,6-13-106 16,-29 3-46-16,8-9 7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3:34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12745 17510 148 0,'-9'0'57'0,"6"3"-44"0,0-3 1 31,3 0-1-31,0 2 2 16,-3-2 3-16,3 0 6 0,0 6 5 15,0-6-16-15,0 0 2 0,0 0-1 16,0 2-1-16,0-2 2 15,0 6-2-15,0-1 0 16,0 8-3-16,0 0-1 16,0 11-1-16,0 0 2 15,0 8-5-15,3 5-3 16,3-3-1-16,3-2-1 16,2 0-3-16,4-3 2 15,3 3 1-15,12-6 0 16,-30-26-3-1,65 42 2-15,-5-7 3 16,-3-1-3-16,2-2 0 16,15-6 3-16,4 1 1 15,-1-9-1-15,4 4-4 0,-4-12-1 16,18 3 2-16,0 1 0 16,-2-14-2-16,-4 7 2 15,6-7 1-15,12 0 0 16,-2 0-3-16,-7-7 2 15,3 1 1-15,12-2 0 16,-3 3 0-16,-8 2 0 16,-1-7 0-16,21 2 0 15,-9 3 2-15,-6-3 1 16,-3-3-1-16,18 3 1 0</inkml:trace>
  <inkml:trace contextRef="#ctx0" brushRef="#br0" timeOffset="1">16054 17986 328 0,'140'-13'123'0,"-95"5"-95"0,23 0-6 15,-29 3-10-15,30 0-10 16,8-3 1-16,-3-5 0 16,13-1 1-16,17 4-2 15,-3-6-2-15,-6-3 1 0,7-2-1 16,14-11 0-16,-3-5 0 16,-9 11 0-16,-3-8 0 15,15 2 2-15,-6 0-1 16,-5 3-1-16,-4-3 16 0,9 0 6 15,0 6-13 1,-9-6-4-16,-6 0-6 0,1-2-1 16,11-11 2-1,-6 0 2-15,-9 0 3 16,-2-3 2-16,-4 4 1 0,15 4 0 16,-6 3-2-16,-5-6 1 15,-90 43 2 16,166-97-4 1,64-38-3-32,-43 21-1 15,-32 5-4-15,-24 17 0 0,-15 7 2 16,6 8 2-16,-6 11 0 16,-15 0-1-16,-8-11 1 0,-4 6-1 15,9-3 0-15</inkml:trace>
  <inkml:trace contextRef="#ctx0" brushRef="#br0" timeOffset="2">21353 15589 420 0,'65'-79'156'0,"-17"34"-121"0</inkml:trace>
  <inkml:trace contextRef="#ctx0" brushRef="#br0" timeOffset="3">22692 14240 428 0,'48'-79'162'0,"-24"26"-126"0,26-8-4 31,28-24-17-31,-7-2-11 16,-5 2-2-16,5 8-2 15,-3 1 1-15,7-4-1 16,-13-4 0-16,1 2 0 0,-7 2 0 15,-56 80-5 17,84-148 10-1,38-32-1-31,-27 24 3 16,-21 16 0-16,-14 21 1 0,-6 16-4 15,-7 10-1-15,-5 0-1 16,-3 3-2-16,-1 0 1 0,-2 8-1 15,3 6 0-15,2 4 0 16,-2-5 2-16,0-5-1 16,-4 0 2-16,-5 6-2 15,0 4-1-15,0 3-2 16,-3-2 1-16,-4-11-1 16,-2 3-2-16,0 5 3 15,0 5 2-15,0 3 0 16,0-3-1-16,-4-5 1 15,1-3-1-15,0 3 0 16,-3 5 2-16,3 8-1 16,-6 0 2-16,6-5 0 15,-3-8 3-15,2 3-1 16,1-1 2-16,3 9-4 0,0-17-2 16,3 4-5-16,-6-9 0 15,-1 3 0-15,-2 3 2 16,-6 7-1-16,3 6 1 15,-3 0 2-15,-3-5 2 16,-3-12-3-16,6 7 0 16,-6 7 5-16,6 3 5 15,-3 2-12-15,-3-12-2 16,0-4 2-16,6-2 1 16,-9 8-1-16,6 5 0 0,-3 3 2 15,-3-16 2-15,6 3 0 16,-6 2-1-16,3 8-2 15,-3 6 1-15,0 2 1 16,0-8 0-16,0-8 0 16,0 1 2-16,0 4-1 15,-3 6-1-15,-3 5-2 16,6 0-1-16,-3-10 2 16,-3-8 0-16,3 7-2 15,-6 3 2-15,0 8 1 16,0-2 0-16,-3 2 0 15,-9-18 0-15,3 7 0 0,-5 1 0 16,2 7 0-16,-6 4 2 16,6 4-1-16,-3-13 2 31,3-2-2-31,-5 2-1 16,8 3-2-16,-3 2 1 15,0 6 1-15,0 3 2 0,6-4-1 16,-5-12 2-1,2 2-2-15,-3 3-1 0,0 5 1 16,-6 6 1-16,6-1-3 16,-11-5 0-16,-4-8-1 15,0 3 0-15,0 0 2 16,1 5 0-16,-1 8-3 16,3 0 0-16,1 3-3 15,2-3 1-15,-6-8-2 16,6 3 2-16,-11 5 1 15,2 3-1-15</inkml:trace>
  <inkml:trace contextRef="#ctx0" brushRef="#br0" timeOffset="4">23475 4852 420 0,'-68'-39'159'0,"23"18"-124"0</inkml:trace>
  <inkml:trace contextRef="#ctx0" brushRef="#br0" timeOffset="5">22591 4530 428 0,'-65'-14'162'0,"23"-1"-126"0,-21 4-6 31,7-2-18-31,-4 0-12 0,-8-6 0 0,-1-2 0 16,1 2-3 31,-42-10 2-47,-3 8 1 0</inkml:trace>
  <inkml:trace contextRef="#ctx0" brushRef="#br0" timeOffset="6">20305 4236 432 0,'-71'0'162'0,"17"3"-126"0,-6-1-10 47,-8 4-12-47,-9 4-11 0,-1-5 1 16,4 9 0-16,5-9-2 15,4 3 1-15,-1-3-2 0,-5 8 2 0,-1-7 2 16,7-1 0-16,2 0 2 16,10 1-4-16,5-1-2 15,10 0 2-15,8-5 0 16,6 0-6-16,6-2 0 16</inkml:trace>
  <inkml:trace contextRef="#ctx0" brushRef="#br0" timeOffset="7">19108 4297 416 0,'30'-16'154'0,"-3"13"-120"0,18-7-12 15,-19 4-12-15</inkml:trace>
  <inkml:trace contextRef="#ctx0" brushRef="#br0" timeOffset="8">14891 18050 236 0,'-6'5'88'0,"9"-10"-69"0,-3 5 6 0,0 0-2 0,0 0 2 31,0 0 5-31,0 0-5 16,0 0-3-16,0 0-12 15,0 0 0-15,3 5 1 0,3-5 7 0,-3 0 3 16,3 0-10-16,-4 3-7 15,4-3-11-15,-6 0-4 16,6 0 4-16,0 5 1 16,0-5 4-16,0 0 1 15,0 5 16-15,0-2 10 16,0-3-11-16,3 0-5 16,0 0-3-16,0 0-2 15,0 0 4-15,3 0 3 16,0 0-2-16,-3 0 0 15,2-3-1-15,-2 3 0 0,0 0-4 0,3 0-1 16,0 0-1-16,-3 0-2 16,3 0 1-16,0 0 1 15,3 0-1-15,-3-5-1 16,0 5 3-16,-1 0 0 16,4 0-1-16,-3 0 1 15,3 0-2-15,-3 0-1 16,0 0 1-16,0 0 1 15,0 5-3-15,-3-5 0 0,3 0 1 16,-3 3 0-16,-1-3 0 16,1 0 0-16,0 0 0 15,0 0 0 1,3 0 0-16,0-3 0 0,-3 3-3 16,0 0 2-16,0 0 1 15,0-5 2-15,0 5-1 16,-3 0-1-16,0 5-2 15,0-5 1-15,0 0 1 16,-1 0 2-16,1 0-3 16,3 0 0-16,0-5 1 15,0 5 2-15,0 0-1 16,0-5 2-16,0 5-4 0,0 0 0 16,0 0 1-16,0 0 0 15,3 0 0 1,3 0 2-1,-1 0-3 1,4 0 0 0,3 0 1-1,6 0 0-15,-3 0 2 16,3 0-3-16,-10-3 0 16,4-2 1-16,-3 5 2 15,0 0-1-15,-3 0-1 16,0 0-2-16,-3 0 1 15,0 0-1-15,-1 0 0 0,1 0 2 16,-3 0 0-16,3 0 0 16,0 0 0-16,0 0 0 15,3-5 2-15,3 5-1 16,0-3-1-16,2-2 1 16,1 5-1-16,3-6-3 15,-3 6 2-15,0 0 1 16,3-2 2-16,-1-4-1 15,-2 6-1-15,-3 0 1 16,0 0-1-16,0 0-3 16,0 0 2-16,-3-5-1 15,-1 5 0-15,-2-3-51 16,3-2-24-16</inkml:trace>
  <inkml:trace contextRef="#ctx0" brushRef="#br0" timeOffset="9">20707 16140 268 0,'3'-3'101'0,"0"3"-78"0,0 3-2 16,0-3-8-16,3 0-3 15,-6 0 1-15,6 0 6 16,0-3 1-16,0-2-9 16,2 5 1-16,-2-3 3 0,3-2 26 15,3-3-23 1,0-3-8-16,0 3-7 15,0-2-3-15,0-1 2 0,-3 3 2 16,0-2-1-16,0-1-1 16,0 3 1-16,0 0 1 15,-1-2-12-15,1 2-3 16,0-3 15-16,0-2 9 16,3-6-2-16,0-2-2 15,0 8-2-15,3-3-1 16,0 0 0-16,0-2 2 15,2-1-3-15,4 3 0 0,0 0-1 16,3 0-2-16,0 1 3 16,0-1 0-16,-1 0-1 15,4-3 1-15,-6 6-2 16,0 0 2-16,-3 0 0 16,0-3 1-16,-4-3 0 15,1 3 0-15</inkml:trace>
  <inkml:trace contextRef="#ctx0" brushRef="#br0" timeOffset="10">21374 15526 416 0,'14'-35'156'16,"-2"33"-121"-16,0-25-10 0,-3 22-11 0,0-8-11 15,0 0 1-15,6-1 0 16,0-2 2-16,6 1-3 16,-1-1-2-16,4 0 2 0,0-3 0 15,0 6 1-15,0-3-2 16,0-2 1-16,-4-1-2 15,1 1 2-15,0-1-2 16,-3-2-1-16,0 0 3 0,0-6 0 16,0-2-4-1,-1 3 1-15,-2 2 0 0,3 3 2 16,0 0-1-16,-3-1-1 16,6 4-2-16,0-3 1 15,-1 2 1-15,4 1 2 16,3-1-1-16,0 1-1 15,3-1 1-15,-4-2 1 16,-2 2-1-16,0-2-1 16,0 3 1-16,-3-3-1 15,-1-1 0-15,1-4 0 16,-3-3 0-16,0-3 2 16,3 0-1-16,0-2 2 0,2 0-2 15,-2-1-1-15,3 3 1 16,6 1-1-16,6 2 0 15,-7-1 2-15,7 4-1 16,-6 0 2-16,0-1 0 16,-4-5 3-16,1 1 1 15,-3-6 3-15,0 5-5 16,-3-3-3-16,-1 4-6 16,1-6-2-16,-3 7 3 15,0 1 3-15,-3 3-12 16,0 5-7-16,-3 0-70 15,-6 5-31-15,0 0 59 16,-3 3 32-16</inkml:trace>
  <inkml:trace contextRef="#ctx0" brushRef="#br0" timeOffset="11">24076 5297 260 0,'0'-5'96'0,"0"10"-75"0,3-2 8 16,-3-3-1-16,0 0 38 46,0 0-23-46,3-3-7 0</inkml:trace>
  <inkml:trace contextRef="#ctx0" brushRef="#br0" timeOffset="12">24079 5244 436 0,'-6'-5'165'0,"3"10"-129"0,-3-13-1 16,6 8-10-16,0-5-14 15,0 0 1-15,-9-1-3 16,6 1 2-16,-5-6-6 15,-1 1-1-15,0-3 0 0,-3-1 0 0,3 1 0 16,3-3 0 0,-3 0 0-16,0 3-2 0,-3-3 1 15,-3 3 0 1,3 0 1-16,-3 2-2 16,-8-2 1-16,-1 2 0 0,-3 1 1 15,3 2-2-15,-3-3-2 16,7 3 1-16,-1 0-1 15,6 0-3-15,-3-2 2 16,0-1 1-16,6 3 2 16,0 3-3-16,0-3 2 15,-2-2 2 1,2 7-1-16,0-8-2 0,0 3 1 16,-3-2-1-16,6 5 0 15,-3-3 0-15,3 0-3 16,0-3 2-1,-3-2 3-15,3 2-1 16,-2-2-1-16,2 2 1 16,-3 1 1-1,-6 2-3 1,-6-5 0-16,6 2 1 16,-3 1 2-16,9 4-1 15,-8-2-1-15,2 3-2 16,-3-3 1-1,-3 0 3-15,0 0 1 16,3 3-4-16,1-3 1 16,-1 0 0-16,6 3 2 15,0-1-3-15,0 1 0 16,0 0 1 0,0 0 0-16,0-1 0 15,4 4 0-15,-1-1 0 16,0 0 0-16,0 1 0 15,3-1 0-15,-3-2 0 16,3-1 0-16,0 1 0 16,-6 0 0-1,3 2 0-15,-8-2 0 16,-4 0 0 0,-9-1 0-1,0 1 0 1,0 0 0-1,1-1 0-15,5 1 0 16,0 0 0-16,3 0 0 16,4-1 0-16,2 4 0 15,-3-1 0-15,0 0-3 16,3 1 2-16,3 2 1 16,-3-3 0-16,3 0 0 15,1 1 2 1,-10-1 1-1,-15 0-1 1,3-2-2-16,4 3 1 0,-4-1-1 31,3-2 0-31,6 2-3 16,1 0 0-16,2 1-3 0,3-1 1 0,3 3-4 16,0 0 1-16,0 0-51 15,1 0-21 1,-1 3 41-16,6-3 19 15</inkml:trace>
  <inkml:trace contextRef="#ctx0" brushRef="#br0" timeOffset="13">21921 4342 124 0,'9'-13'49'0,"-3"5"-38"0,9 2-3 0,-9 4-4 15,3-1 11-15,-3 3 7 16,0-3 27-16,-3 1 11 15,3 2-1-15,-3 2 0 16,-3-2-33-16,0 0 9 0,0 0 3 16,0 0-31-16,-3 0-12 15,0 0 13 1,-3 0 8-16,-3 3 1 0,0-6 1 16,0 1-6-16,-3-1-2 15,0 0 0-15,0 1 4 16,0-1-2-16,-2-2 1 15,-1 2-3-15,0 1 1 16,0-1-4-16,0 0-2 16,0 1-2-16,-3-1 0 15,6 3 2-15,-3-3 2 16,4 1-1-16,-7-1-1 16,-3-2-3-1,3 0-2-15,-12-1 5 16,-3 1-1-1,4 2 1-15,-1-2 1 16,3 5-3-16,-3-3-2 16,4 3 0-16,-1-2-1 0,3 2-3 15,-3 0 2-15,3 0 3 16,1 0 1-16,2 0-4 16,-3-3 1-16,3 3 0 15,-6-5 2-15,-2 2-1 16,-10-2-1-16,0 2 1 15,-5 1 1-15,5 2-3 16,0 0 0-16,3 0 1 16,4 0 0-16,2 2 0 15,0-2 0-15,3 0 0 16,-2 0 0-16,2 0 0 16,-9-2 2-16,6 2-1 15,-8 0-1-15,5 0 1 0,-3 0-1 16,3 2 0-16,1-2 2 15,-1 3-1-15,0-1-1 16,3 1 1-16,1 0-1 16,-1-1 0-16,-3 1 0 15,3 0 0-15,-8-3 0 16,8 2-3-16,-12-2-26 16,4 0-11-1,5-2-90-15,9 2-40 16,6-6 88-16,6-2 42 15</inkml:trace>
  <inkml:trace contextRef="#ctx0" brushRef="#br0" timeOffset="14">19350 4038 192 0,'-6'0'71'0,"-9"-3"-55"0</inkml:trace>
  <inkml:trace contextRef="#ctx0" brushRef="#br0" timeOffset="15">19457 3879 216 0,'3'-5'82'0,"-3"15"-64"0,3-15 11 0,-3 2 2 15,0 3 12-15,3-2 8 16,-3 2-8-16,0 0-3 16,0 5-22-16,-3 3-7 0,-3 2-3 15,-6 6 2-15,-6 5 1 16,-6 3 1-16,-6 3 2 16,-2-1-3-16,-4 6 1 15,0 2-5-15,0 1-2 16,4-1-2-16,2-5 0 15,6-2-2-15,6-9 2 0,3 1 0 16,3-9 1 0,7 1-2-16,-1-3-2 0,3 0 1 15,0-3 1-15,0 0-1 16,0-2-1-16,3 2 1 16,0-5 1-16,0 3-3 15,0-3 0-15,0 0 1 16,0 0 0-16,0 0 0 15,0 0 0-15,3 2-3 16,0 4 2-16,3 2 1 16,2 0 2-16,7 2-3 15,3 3-2-15,6 3 2 16,0 3 0-16,9 2 1 16,-1 0 2-16,1 0-1 15,-3 1-1-15,-3-4 1 0,-1 1 1 16,-2-4-1-16,-3-1-1 15,-3-4 3-15,-3-2 2 16,0 0 0-16,-6-3 0 16,0 1 1-16,-3-4 1 15,-1 1 1-15,-2 0 0 16,3-1-4-16,-6-2-1 16,0 0-1-16,0 0 1 15,0 0 0-15,3-2 1 16,0 2 0-16,-3-3 0 15,0 0-5-15,-3 1-16 16,0-4-5-16,0 1-70 16,0 2-30-16,0 3 63 15,3 0 32-15</inkml:trace>
  <inkml:trace contextRef="#ctx0" brushRef="#br0" timeOffset="16">21692 15722 276 0,'-3'5'104'0,"-6"-10"-81"0,9 10 3 16,0-5-6-16,3 5 0 16,0-2 22-1,6 10-3-15,9-8-20 16,0 9 1-16,0-1-2 0,-18-13 20 31,23 21-13-15,-2 0-6-16,-6-5-9 15,0 2-2-15,-6-4-3 16,0-6 0-16,-3-3-3 0,0 0 1 16,-6-5 0-16,3 3 5 0,-3-3 3 15,0 0-2-15,0 0 0 16,0-3-3-16,-3 1 1 16,-3-1-2-16,6-8 0 15,-6-2-1 1,0 0-2-16,0 0-2 15,3-3-2-15,0 3 1 16,0-3-1-16,0 0-2 16,3-3 3-16,0 3 0 15,6-2-2-15,-3-1 2 16,6 6 1-16,0 0 0 0,6 2-9 16,0 3-2-16,2 3-1 15,-2 2 2-15,3-2-10 16,3 5-4-16,-6-2-60 15,12-1-29 1,0 3 57-16</inkml:trace>
  <inkml:trace contextRef="#ctx0" brushRef="#br0" timeOffset="17">22124 15610 284 0,'3'3'107'0,"0"-6"-83"0,0 6 4 0,-3-3-2 15,6 3 11-15,0-1 10 16,-1 1-36-16,1-3-15 16,3 0 0-16,0-5 16 0,0 2 9 15,0-2-7-15,0-6-3 0,0-2-7 16,0-3-3-16,-3 0-3 15,0-5 1-15,-3 5 1 16,-3 0 0-16,0 6-3 16,-3-4 0-16,-3 4-3 15,0 2 1-15,-3 5 3 16,0 3 3-16,-3 6-2 16,0 2 0-16,-3 7-15 15,3 7-4-15,1 1 23 16,-1-7 13-16,3 5-2 15,3-2-2-15,3-3 1 0,3 2 2 16,3-2 5-16,3-3 2 16,3 1-7-1,3-4-2-15,2-2-5 0,1-2-3 16,3-4-2-16,-3-2-3 0,3-2-4 16,-3-1-2-16,3-2-24 15,0-3-8-15,-4 0-53 16,1-6-21-16,0 1 56 15,-6-5 29-15</inkml:trace>
  <inkml:trace contextRef="#ctx0" brushRef="#br0" timeOffset="18">22323 15362 264 0,'0'0'101'0,"-3"2"-78"0,3 1 4 16,3 2-3-16,-3 3-10 15,9 5 0-15,0 3 7 16,6 8 4-16,3 8-13 15,0 0-2-15,8 2 0 0,1-5 9 16,-6 0 8-16,-3-2-12 16,0-6-6-16,-3-5-8 15,-6-3-1-15,-4-2-18 0,1-3-5 16,0-6 17 0,-6-2 12-16,-6-5-25 0,-5-3-11 15,-10-5 5-15,0-6 6 16,6 6 14-16,-6-3 8 15,-3-10 8-15,6 2 5 16,1-8-4-16,2 3-2 16,0 0 8-16,6-3 5 15,0-2-21-15,3-1-9 16,3-2 19-16,3 8 11 16,0 5-3-16,3 3 0 15,6 5-15-15,3 6-2 16,3 4-3-16,6 9 2 15,5 5 5-15,4 3 6 0,-3 2-1 16,-6 3 1-16,-3 2-3 16,-6 1-1-16,-4-1-5 15,-5 1-1-15,-3-1-8 16,-11-2-2-16,-4-5-12 0,-3-1-3 16,-3-2-10-16,0-2-3 15,3-6-3-15,3-3 1 16,0-5-55-16,4-3-24 15,5-2 60-15,6 0 31 16</inkml:trace>
  <inkml:trace contextRef="#ctx0" brushRef="#br0" timeOffset="19">22573 15221 392 0,'0'-2'148'0,"0"-1"-115"0,9 3-9 15,-6 0-11-15,3 0-3 16,3-2 5-16,0-1 4 16,3 0 3-16,-6-2-12 15,9 0-3-15,-4-3-3 0,-2-3-2 16,0-2 1-16,-3 0-4 16,3-6 0-16,-3 3-1 15,-3 0-2-15,-3 1 0 16,-3-1 3-16,-3 5-7 0,-3-2 1 15,3 5 1-15,-3 5 1 16,0 3-2-16,-2 8 0 16,-4 8-1-16,6 0 0 15,-3 2 2-15,3 1 2 16,3 0 4-16,6-1 2 16,3 1 6-16,3-4 5 15,0 1-3-15,6-2 0 16,-3-4-9-16,9-2 0 15,-1-5-19-15,4-6-8 16,3-5-50-16,6-5-23 16,0-3 51-16,2-8 27 15</inkml:trace>
  <inkml:trace contextRef="#ctx0" brushRef="#br0" timeOffset="20">22886 14878 408 0,'-36'0'151'0,"27"-3"-118"0,-6 8-8 16,9 0-12-16,-3 3-10 16,-3 6 3-16</inkml:trace>
  <inkml:trace contextRef="#ctx0" brushRef="#br0" timeOffset="21">22749 15105 432 0,'12'32'162'0,"-3"-24"-126"0,0-3-10 0,2-2-12 15,-2-3-13-15,12-3-1 16,-6-5-2-16,0-2-1 15,6-12 2-15,-6-1-7 0,0-1 1 16,-4 0 3-16,-2 3 2 16,-6 0-1-16,3 2 0 15,0 6-1-15,-3 5 0 16,0 0 5-16,6 8 6 16,6 3 0-1,0 5 0-15,0-3-2 16,0 3-1-16,0-8 0 15,-4 0-9-15,1 0-2 16,0-3-18-16,0-2-7 0,-3-3-56 16,0-3-25-16,-3-5 59 15,0 1 27-15</inkml:trace>
  <inkml:trace contextRef="#ctx0" brushRef="#br0" timeOffset="22">22820 14409 380 0,'0'-5'143'0,"3"5"-112"0,0 3-12 16,0-1-13-16,6 6 5 16,3 8 7-16,15 8 11 15,5 10 7-15,1 3-19 16,0 6-3-16,-6-1-2 0,3-5-5 0,-1-5-2 15,-2-6-2-15,-3-2-3 16,-3-5-13-16,-3-4-6 16,-7-4-54-16,-2-3-23 15,-3-3 50-15,-6-5 23 16</inkml:trace>
  <inkml:trace contextRef="#ctx0" brushRef="#br0" timeOffset="23">22880 14735 408 0,'-6'0'151'0,"9"0"-118"0,-9 0 7 0,12 0-4 16,-3-3-9-16,18-2 4 16,-4-6-4-16,7-7 1 15,3-9-16-15,0 1-2 0,-3-6 0 0,-1-2-13 16,-2 2-2-16,-3 5-51 15,0 4-23-15,-3 4 41 16,-3 6 21-16</inkml:trace>
  <inkml:trace contextRef="#ctx0" brushRef="#br0" timeOffset="24">22889 14904 200 0,'6'3'74'0,"-12"-6"-58"0,12 0 18 16,-6 3 6-16,0 0 5 15,6 3 6-15,-6-3-6 16,0 0-1-16,0-3-24 16,0 1-3-16,0 2-2 0,0 0 7 15,-3-3 4-15,0 3-3 16,-12 3 3 0,3-3-8-16,0 5-6 15,-3 0 0-15,3 3-7 16,-3 3-1-16,0 2-4 15,6 3-1-15,-2 2 1 16,5 1 0-16,0 2-5 16,3-2-1-16,3-1-6 0,0 1-3 15,3-6-57-15,6 0-25 16,-1-5 49-16,1-3 24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2:59:53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10417 7276 806 0,'-12'5'17'0,"12"-5"4"0,0 0 1 0,0 0 2 0,0 0-24 0,0 0 0 0,0 0 0 0,0 0 0 0,0 0 56 0,0 0 6 0,0 0 2 0,6-5 0 0,3 0 0 0,-3 5 0 16,-6 0 0-16,9 0 0 0,6 2 0 0,-1 1 0 15,7 0 0-15,-3-1 0 0,6 1-52 0,0 2-12 16,9-2 0-16,2-3 0 0,4 0 0 0,6 0 0 16,8 0 0-16,4 0 0 15,11 3 54-15,1-1 8 0,5-4 2 0,9-4 0 16,4 1-52-16,5 2-12 15,3 1 0-15,12-1 0 0,7-2 0 16,2-1 0-16,3 1 0 0,3 3 0 16,6-4 0-16,3 4 0 0,3-4 0 15,3 4 0-15,5-1 54 0,4 3 8 16,0-3 2-16,3 3 0 0,6 0-52 16,0 0-12-16,2 0 0 0,7 3 0 0,3 5 40 15,2 3 6-15,10-1 1 0,-6 1 0 16,-10 2-3-16,-2 3-1 0,-6 0 0 15,-9 0 0-15,-9-1-19 16,-9 1-4-16,-12-2-1 0,-9-1 0 16,-9 0-19-16,-6-2 8 0,-5-3-8 15,-7-1 0-15,-3 1 9 0,-11-2-9 0,-7-4 0 16,-5-2 9-16,-6 0-9 0,-7 0 10 16,-5-5-10-16,-6 2 10 0,-3-2-10 15,-10 0 10-15,-5-3-10 0,-3 3-1063 16</inkml:trace>
  <inkml:trace contextRef="#ctx0" brushRef="#br0" timeOffset="30154.362">24139 3614 345 0,'0'0'15'0,"0"0"4"0,3 0-19 0,-3 0 0 0,0-8 0 0,0 8 0 0,3-5 312 0,-3 5 58 0,3-8 12 0,-3 8 2 16,0 0-237-16,0 0-48 0,0 0-10 0,0 0-1 15,0 0-52-15,-3 8-9 0,3-3-3 0,0 3 0 16,-3 0-24-16,3 3 8 0,3 2-8 0,-3 0 0 15,0 6 9-15,0 2-9 0,0 0 10 0,0 6-10 16,-3 2 0-16,3 5 0 0,3-2 0 0,-3 7 0 16,3-4 0-16,-3 5 0 0,-3 2 12 0,3 0-3 15,3 8-1-15,-3-2 0 16,0 2 0-16,0-2 0 0,0 2 4 16,3-5 1-16,0-2 0 0,-3 2 0 0,-3 0-13 15,0 5 0-15,3-5 0 0,-3 2 0 16,-6-2 19-16,6 0-3 0,0 0 0 15,0 3 0-15,-3-3 2 0,0 5 0 16,3 3 0-16,-3 0 0 0,3 3-18 16,-3-1 0-16,-3 1 8 0,3-1-8 15,0-10 0-15,3 8 8 16,-6-3-8-16,0 3 0 0,6-2 8 16,-2-4-8-16,-4 1 0 0,3 0 0 15,-3-1 0-15,0 3 0 0,0-2 8 16,-3 5-8-16,0 0 0 0,3 2 0 15,-3-2 8-15,3 0-8 0,-6-2 0 16,1-1 0-16,-1 0 0 0,0 0 0 0,-3 6 21 16,0-6-2-16,3 0-1 15,0 1 0-15,-3-4-26 0,1 4-6 16,-4-6-1-16,3 0 0 0,0-3 15 16,-3 0 0-16,-3 1 0 0,4 2 0 15,-1-3 0-15,-3 0 0 0,0-2 12 16,0-3-12-16,0 0 16 0,4-3-3 15,-1 1-1-15,-3-1 0 0,0 1-12 16,0-1 0-16,3 3 0 0,1 0 0 16,-4 0 0-16,0 0-16 0,3 0 3 15,-3-2 1-15,1 2 12 0,-4-3 0 16,0-2 0-16,3 0 0 16,3-3 0-16,0 2 10 0,1-2-2 15,-1 1 0-15,0-1-8 0,-3 0 8 16,0-3-8-16,4 1 8 0,-4-3-8 0,0-1 0 15,-3 4-10-15,0-3 10 0,1 2 0 16,-4-2 0-16,0 2 13 0,-3 1-4 0,1-3 17 16,-4-1 3-16,3 7 1 0,0-4 0 15,-2 0-2-15,-1 1 0 0,3 5 0 16,0-3 0-16,1 0-28 0,-1 0 0 16,3-3 0-16,0-2 0 0,4 0 17 15,-1-3-2-15,3 0-1 0,0-2 0 16,3-3-14-16,0-3 9 0,1-2-9 15,5-1 8-15,0 1-8 0,6-3 0 16,-3-3 0-16,3 0-11 0,0-5-89 16,0 3-19-16,0-6-3 0,3 1-621 15,0-4-124-15</inkml:trace>
  <inkml:trace contextRef="#ctx0" brushRef="#br0" timeOffset="30396.696">22347 7943 1965 0,'-15'0'87'0,"9"2"18"0,-6 1-84 0,3 0-21 0,0-3 0 0,3 5 0 0,-3 0 53 0,0 3 7 0,1 3 0 0,-1 2 1 0,-3 6-43 15,0 2-9-15,-3 0-1 0,0 8-8 0,-6 5-19 0,3 3-10 0,-2-2-3 0,-1-1 0 0,0 1 91 0,3-1 17 0,-3-2 4 16,6 0 1-16,0-9-34 0,3 4-7 0,1-6-2 0,2-2 0 0,6-1-23 16,0-5-5-16,3-2-1 0,3-1 0 0,3-4-9 0,3-1 0 0,2-2 0 0,4-3 0 0,0-6 0 15,6 1 0-15,3-3 0 0,0 0 0 16,2-5 0-16,4 2 0 0,3 1 0 0,3-1 0 15,2-2 0-15,1 2 0 0,-6 1 0 0,3-1 0 0,-4 1 0 0,-2-1-20 16,-3 6 3-16,0-3-732 0,-4 3-147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3:57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1274 2082 156 0,'-12'16'57'0,"15"-14"-30"0,12 14-12 0,-9-10 20 16,0-1-2-16,0-2 1 15,0 2-2-15,0 0 0 16,0-2-17-16,3-3 4 0,-3 0 2 16,-6 0 6-16,0 0 4 15,0-3 0-15,0-2 3 16,-3-6-7-16,0 1-4 16,-12-4-7-16,0 1 0 15,-3-3-5-15,-6 0 1 0,-8 1-7 16,-4 1-1-1,-9 1-2-15,-2 8 1 0,-7 5-2 16,-2 5-1-16,-10 8-2 16,-5 6 1-16,-7 7-1 15,4 9 0-15,-1-1 2 16,13 8 0-16,2-2-3 16,13 3 0-16,11 1-3 15,12-1-1-15,15-1-5 16,15-2 0-16,18-6 4 15,24 1 2-15,17-4 1 16,22-2 1-16,2 1 0 16,0 4 3-16,-3 0-2 15,-11 1 1-15,-13 2 4 16,-11 3 1-16,-12-1-1 0,-13 1 1 16,-11 5 20-16,-15-5 9 15,-17 2 7-15,-16-5 1 16,-15-5-18-16,-11-1-5 15,-16-7-11-15,-2-5-4 16,-4-6-15-16,4-10-6 16,6-6-28-16,8-5-12 15,12 0-24-15,13-2-9 16</inkml:trace>
  <inkml:trace contextRef="#ctx0" brushRef="#br0" timeOffset="1">530 3815 224 0,'-15'-3'85'0,"15"1"-46"0,-9 2-19 0,3 0 27 16,-5 0-16-16,-7 0-3 16,-6 2-1-16,-6 1 2 15,-6 2-15-15,-2 3 1 0,-4 5-1 16,6 9-5-16,1-7-3 16,2 1-6-16,9-2 0 15,9-1-5-15,9 3 1 0,9-3-3 16,12 0 2-1,15 3 3-15,8 5 1 0,7 6-2 16,3 2 2-16,-1 2 1 16,-8 7 2-16,-9-1 3 15,-6 2 4-15,-12 1 5 16,-9 0 3-16,-9-6-3 16,-9 0 2-16,-12-7-7 15,-9-3-3-15,-8-6-3 16,-10-5-3-16,-3-5 1 15,4-5-1-15,2-6-20 16,10-2-7-16,5-3 5 16,6-2 5-16,9-6-19 15,9-5-8-15,9-3-26 16,12 3-11-16,12-9-33 16</inkml:trace>
  <inkml:trace contextRef="#ctx0" brushRef="#br0" timeOffset="2">1015 3736 248 0,'0'-3'93'0,"0"6"-50"0,-3-1-35 0,3-2 21 15,0 6-4-15,-6 7 2 0,-2 8 2 16,-7 16 2-16,-9 19-16 16,-6 4 6-16,-9 12 3 0,-5 5-8 15,-1-1-4-15,3-4-7 16,4-6-2-16,2-5 1 16,6-14 0-16,0-10-20 15,10-8-7-15,2-7-30 16,15-20-77-1,9-7 5-15,6-8 11 16</inkml:trace>
  <inkml:trace contextRef="#ctx0" brushRef="#br0" timeOffset="3">1120 3892 280 0,'0'0'104'0,"0"0"-56"0,3 26-45 0,-3-13 23 16,0 11 7-16,0 13 7 16,-3 11-8-16,0 5-2 15,0 10-17-15,0 1-8 0,0-6-1 16,3 0-5-16,0-8-2 15,0-7-16-15,0-9-7 16,3-10-49-16,0-3-19 0</inkml:trace>
  <inkml:trace contextRef="#ctx0" brushRef="#br0" timeOffset="4">1063 3945 296 0,'-15'-11'110'0,"15"8"-60"0,0-18-45 16,0 16 24-16,3-3-14 0,3 0-3 15,6 0-7-15,9 0-2 16,9 0-1-1,14 6-4-15,10 7 1 0,5 11-1 0,7 2 0 16,-1 9 2-16,-5 10 0 16,-4 5 4-16,-11 8 2 15,-12 3 15-15,-15 8 6 16,-15-5 6-16,-15-6 5 16,-12-2-10-16,-15-3-4 15,-11-8-10-15,-7-6-4 16,-3-12-10-16,-5-3-5 15,8-11-22-15,4-2-9 16,5-1-29-16,10-2-8 0,5-2-90 16</inkml:trace>
  <inkml:trace contextRef="#ctx0" brushRef="#br0" timeOffset="5">1140 5299 132 0,'15'-5'52'0,"-6"2"-28"0,3-2-6 16,-6 2 20-16,-3 1 16 15,0-1 9-15,-3-7-7 16,-6 2-4-16,-6-6-29 15,-6-2 4-15,-11 3 3 0,-10 3-10 16,-9 2-3-16,-8 2-6 16,-7 4 0-16,-2 2-6 15,-1 13-3-15,1 0-4 16,5 3 1-16,10 5 1 16,8 0 0-16,12 3-7 15,9 3 0-15,15-1-6 16,24 1-2-16,21-1 4 0,23 6 2 15,13 8 2 1,8 12 5-16,6 4 1 0,-8 0 3 16,-4 4-1-16,-20-7 2 15,-19-5 11-15,-17-3 6 16,-15-3 18-16,-21-5 11 16,-17-2-17-16,-16-11-9 15,-17-9-11-15,-16-4-6 16,-11-8-14-16,6-6-5 15,2-5-27-15,13-3-12 16,8-2-54-16,25-5-22 16,20-9-19-1</inkml:trace>
  <inkml:trace contextRef="#ctx0" brushRef="#br0" timeOffset="6">619 6813 240 0,'0'-3'90'0,"6"6"-48"0,3 2-45 0,-3 6 19 16,3 12 10-16,3 22 8 15,0 14-9-15,-3 9-2 16,-3 9-13-16,-3-5 0 0,-3 4 1 15,0-7-6-15,-3-8-1 16,0-3-2-16,0-8 1 16,0-5-4-16,3-13-2 15,0-13-56 1,3-11-14-16,-3-8-7 0,3-8-31 31</inkml:trace>
  <inkml:trace contextRef="#ctx0" brushRef="#br0" timeOffset="7">634 6810 292 0,'-17'-11'110'0,"14"11"-60"0,0-2-52 16,6 2 22-16,2-5-12 15,7-1-2-15,9 1 1 16,6 0 2-16,15 2-4 0,8 8-5 16,10 14-1-16,8 15 1 0,4 19 0 15,-4 5 0-15,-2 6 0 16,-13-3 2-16,-11 5 3 16,-15-5 4-16,-12-3 2 15,-18-3 8-15,-15-4 5 16,-18-9-7-16,-18 0 1 15,-11-7-11-15,-6-6-2 16,-7-3-5-16,7-7-3 16,-1-3-27-16,10-3-10 15,11-2-29-15,12 4-11 16,10-1-50 0</inkml:trace>
  <inkml:trace contextRef="#ctx0" brushRef="#br0" timeOffset="8">625 8255 228 0,'-6'-14'88'0,"6"12"-48"0,0 2-23 0,0 0 27 0,3 5-16 16,0 8-6-16,0 19 2 15,3 13 2-15,-3 21-14 16,0 14 0-16,-3 4-1 0,0-2 2 16,0 0 5-16,0-13-10 15,0-8-4-15,0-6-14 16,-3-10-6-16,0-5-32 16,0-8-11-16,0-8-54 15,3-8-51 1,-9-11 56-16</inkml:trace>
  <inkml:trace contextRef="#ctx0" brushRef="#br0" timeOffset="9">512 8284 288 0,'-9'-11'110'0,"9"3"-60"0,3 3-52 0,-3 2 26 16,24-7-7-1,9-1-2-15,6 1 0 16,14 4-8-16,10 9-9 0,8 8-1 16,7 15 1-16,-1 11 3 0,6 11-2 15,-8 10 0 1,-10 8 5-16,-11-3 5 0,-13 6 10 15,-11-8 6-15,-15-3 4 16,-15-2 5-16,-21-3-6 16,-17-6-2-16,-22 1-12 15,-5-11-6-15,-7-8-16 16,-2-8-5-16,2-5-27 16,7-8-9-16,5 0-46 15,7-5-16-15,8-9-28 16</inkml:trace>
  <inkml:trace contextRef="#ctx0" brushRef="#br0" timeOffset="10">673 9768 276 0,'-9'-8'104'0,"9"8"-56"0,0 0-38 0,0 8 23 16,0 3-14-16,3 15-1 15,3 14 5-15,0 23 5 16,-3 17-15-16,-3 12 6 0,0-2 2 16,-3-5-5-16,0 2-1 15,0-13-9-15,0-13-2 16,0-11-11-16,0-10-5 16,3-11-30-16,0-10-12 0,0-6-36 15,0-5-16-15,0-16-16 16</inkml:trace>
  <inkml:trace contextRef="#ctx0" brushRef="#br0" timeOffset="11">590 9829 260 0,'-24'-11'96'0,"24"9"-52"0,12-9-45 0,-6 8 18 15,0 1-4-15,0-6 5 16,6 3-1-16,11 2 1 16,7 0-9-16,18 6-3 0,8 0-2 15,13 12-5-15,5 15 1 16,7 9 0-16,-1 6 0 15,-6 16 19-15,-8 3 12 16,-7 7-4-16,-8-5-3 16,-9 3-3-16,-19-8-1 15,-11-3 8-15,-18 0 7 16,-20-5 2-16,-22-3 1 16,-20-2-16-16,-13-3-5 15,-14-5-9-15,-6-6-3 0,-3-7-18 16,8-4-6-16,13-15-37 15,14-2-17-15,16-6-111 16,14-14-68 0,15 1 111-16</inkml:trace>
  <inkml:trace contextRef="#ctx0" brushRef="#br0" timeOffset="12">2533 3738 124 0,'0'-5'49'0,"0"5"-26"0,0 0-7 0,0 0 16 16,0 0 2-16,0 0 5 15,0 0-9-15,0 0-1 16,3 3-16-16,3-1 8 0,0 4 5 16,0-1-5-16,0 5 0 15,0 1-3-15,3 2 0 16,3 3-7-16,3 3-4 15,-3 2-7-15,0 0 0 16,0-5 0-16,-3 0 2 16,-1-6-3-16,1 1-2 15,0-6-25-15,-3 0-11 16,0-2-29-16,0-6-12 16,0-4-28-1</inkml:trace>
  <inkml:trace contextRef="#ctx0" brushRef="#br0" timeOffset="13">2789 3728 216 0,'-3'2'82'0,"3"4"-44"0,0 7-29 15,0-3 19-15,-3 6 1 16,-3 5 5-16,1 9-8 15,-4-1-1-15,-3 5-14 16,0-5-7-16,0 3 0 0,-3 0-3 0,3-6 2 16,-3-2-15-1,3-8-7-15,9-6-26 16,3-7-8-16,0-3-57 16,6-8-32-16,0-5 65 15</inkml:trace>
  <inkml:trace contextRef="#ctx0" brushRef="#br0" timeOffset="14">2879 3794 200 0,'-6'0'77'0,"6"2"-42"0,0 1-37 0,0-3 14 0,0 0 7 16,3 5 5-16,0 1 3 15,0-1 3-15,3 0-16 16,6-2-4-16,-4 0-2 0,4-1-4 16,3-2-3-16,0-2 2 15,0-4 0-15,0 1 1 16,0-3 0-16,-3 0-2 16,-3-2 1-16,-3 2-2 15,-6 0 2-15,-3 0-2 16,-3 0 2-16,-3 0-2 15,0 3-1-15,-3 2-2 16,-3 3-1-16,0 5-1 0,0 3 3 16,3 3 0-16,0 2 1 15,3 0-3 1,1 6 0-16,-1 7 4 0,6-2 1 16,3-3 0-16,3-5 1 15,6 0-2-15,-1-3-1 16,7 0 1-16,3-5-1 15,0-2-14-15,6-6-3 16,3-3-35-16,-1-2-14 16,-2-9-43-1</inkml:trace>
  <inkml:trace contextRef="#ctx0" brushRef="#br0" timeOffset="15">3230 3728 200 0,'0'-3'74'0,"3"6"-40"0,-3-3-16 15,0 2 25-15,-3 1-13 16,-3 2-3-16,-3 1-9 16,0-1-1-16,0 0-10 0,0 0-2 0,3 1 1 15,0 2-5 1,3 0-3-16,3 0-6 0,6 2-2 16,0 1 5-16,3 5 2 15,0-3 7-15,-3 8 5 16,0-5 4-16,-3-3 2 15,-3-2 3-15,-6-1 1 16,-3-2-10-16,-3-3-3 16,-3-2-4-16,3-3 1 15,-5 0-9-15,2 0-1 16,3 0-25-16,3-5-11 16,3 0-33-16,9-1-15 0,6 1-13 15</inkml:trace>
  <inkml:trace contextRef="#ctx0" brushRef="#br0" timeOffset="16">3593 3794 192 0,'-6'8'71'0,"6"2"-38"0,-3 6-23 0,3-3 17 16,0 11 2-16,0 0 5 15,0 0-13-15,0 5-2 16,-3-5-11-16,0 0-5 0,3-1 0 16,0-1-2-16,0-4-1 15,0-5 1-15,0-5 1 16,0 0 1-16,-3-3 3 16,3-7 3-16,0-1 2 15,-3-2-5-15,3-3-2 16,-6-5 2-16,6 0 1 15,-6-1-1-15,3-2-1 16,0-7-3-16,0-7 1 16,0 7-2-16,6-1-1 0,0 0-2 15,0 0 1-15,3-2 1 16,0 5 0-16,3 2-3 16,0 6 2-16,3 2 1 15,0 3 0-15,0 6 0 16,0 4 2-16,0 4 8 15,6 2 3-15,-1 0 0 16,-5 2 0-16,-3-2-5 16,-3 0-3-16,-9 5 9 15,-3 0-13 1,-3-2-4-16,-6 0-13 0,4-1-4 16,-1-5-8-16,0 3-2 15,3-2-17-15,3-6-56 16,3-3 5-1</inkml:trace>
  <inkml:trace contextRef="#ctx0" brushRef="#br0" timeOffset="17">3834 3775 184 0,'-3'0'68'0,"3"0"-36"16,0 0-26-16,0 0 15 0,0 0 0 16,-3 3 4-16,0 2-4 15,0 1-1-15,0-1-11 16,0 3 1-16,0 0 1 0,0 0-4 16,3 7 1-16,3 4 1 15,3 0 2-15,3-4 3 16,3-4 2-16,0-3-1 15,3-8 4-15,0-3-2 16,0 1 1-16,-3-9-5 16,-1 0 0-16,-2 1-2 15,-3-6 3-15,-6 3-7 16,-3-3-2-16,-3 0-3 16,-2 3-2-16,-1 2-6 0,-3 1-1 15,0 2-15-15,3 2-5 16,0 4-8-16,3-1-4 15,3 3-20-15,3 0-10 16,6 3-23 0,3-3-36-16,0 0 45 15</inkml:trace>
  <inkml:trace contextRef="#ctx0" brushRef="#br0" timeOffset="18">4043 3728 192 0,'-3'2'71'0,"3"1"-38"0,-3 2-28 16,3 1 19-16,3 4 11 15,-3 1 8-15,0 2-7 16,3 0-2-16,0 0-19 16,-3 3-9-16,2-3-4 0,1 3 0 15,0 3-19 1,0-9-6-16,-3-10-34 15,0 0-14-15,3-2-38 16</inkml:trace>
  <inkml:trace contextRef="#ctx0" brushRef="#br0" timeOffset="19">4096 3741 192 0,'6'3'71'0,"-3"4"-38"0,0 4-10 0,-3-6 24 16,3 3-18-16,0 3-3 15,-3-1-16-15,3 1-6 16,-3-3-3-16,0 3-1 0,0-6 0 16,0 3-3-16,0-8 2 15,0 0-17-15,0 0-5 16,0 0-7-16,0-6-1 15,3-1 3-15,-3-1 5 0,3-3 4 16,0-2 2-16,3 2 12 16,0 3 7-16,0 3 20 15,6 2 28 1,3 3-7-16,-1 3-6 16,-2 2-3-16,0 3-5 15,-3 0 2-15,0 0-13 16,-3 0-5-16,0 0-8 15,0 0-2-15,-3 0-1 16,0-3 1-16,0-2-29 16,-3-3-9-16,0 0-65 15,3-3-25 1</inkml:trace>
  <inkml:trace contextRef="#ctx0" brushRef="#br0" timeOffset="20">4346 3508 200 0,'0'-3'77'0,"0"9"-42"0,3-1-34 0,-3 3 16 15,3 3 11-15,0 2 7 16,-3 16-1-16,0 0 0 0,0 0-19 16,0 3-7-16,0 0-1 0,0-3-2 15,0-3 0-15,-3 1-8 16,0-4 0-16,0 4-83 16</inkml:trace>
  <inkml:trace contextRef="#ctx0" brushRef="#br0" timeOffset="21">4245 3667 280 0,'-9'16'107'0,"9"-16"-58"0,0 0-46 0,0 0 23 16,0 0 0-16,6 0 5 15,0 0-15-15,6 0-4 16,6 0-8-16,5 2 2 0,7-2 3 16,6 0-21-16,-3 3-8 15,-6 0-37-15,-1-1-15 16,-2 1-60 0</inkml:trace>
  <inkml:trace contextRef="#ctx0" brushRef="#br0" timeOffset="22">4531 3728 216 0,'-6'5'82'0,"6"-2"-44"15,6 2-27-15,-3 0 23 0,0 0-3 16,3 1 2-16,0-1-7 16,2 0-2-16,1 1-13 15,0-4-4-15,6-2-1 0,3 0-1 16,-3-2 2-16,0-4-2 15,-3 1 2-15,-3 0-4 16,-3-3-2-16,0 0 0 16,-9-3-1-16,-9 1-3 15,0-4 2-15,0 4-6 16,0 7-3-16,-3 3 1 16,-3 3 3-16,0 2 1 15,4 3 0-15,-1 5 4 16,3 3 0-16,0 3 3 0,6-3 3 15,0 0 0-15,6 2 2 16,3-2-4-16,6 0-2 16,3 0-7-16,3-6-1 15,5-7-24-15,1-8-9 16,6-6-23-16,-3 3-9 16,-3-5-29-1</inkml:trace>
  <inkml:trace contextRef="#ctx0" brushRef="#br0" timeOffset="23">4727 3720 192 0,'-6'0'71'0,"6"5"-38"0,0 3-25 0,0-3 18 0,3 3 9 15,0 3 8-15,0 2-8 16,0 0-1-16,0 0-19 16,0 1-2-16,0-4-2 0,0-2 0 15,0-3 3-15,0 1-5 16,-3-6-3-16,0 0 3 15,0 0 2-15,0-3-2 16,-3-2 0-16,3-3-3 16,0 0 1-16,0-3-9 15,0 1 0-15,3-1 2 16,3 3 2-16,0 0-5 16,3 0 0-16,0 0-1 15,3 1 2-15,0 1-15 16,-1 1-5-16,7 0-25 15,3-1-7-15,0 4-16 0,-3-1-4 16,0 0 7 0,0 1 3-16,-4-1 34 15,1 0 48-15,-3 1 26 16,-3-1 16-16,-3 1 9 16,0-1-7-16,-3 3-1 15,-3-3-34-15,-3 3-2 0,-3 0-1 16,3 3-11-16,-3 0-2 15,3 2-9-15,0 0-4 16,3 3-2-16,6 3 3 0,0 5 2 16,3-1 2-16,0 1 5 15,0-2 3 1,-3-1 5-16,-3 3 2 0,-3-8-3 16,-3 2 1-16,0 1-5 15,-6-3-1-15,-3-8-6 16,-3-3-3-16,0 0-14 15,-3 1-4-15,1-1-13 16,2 0-4-16,3 1-11 16,0-1-4-16,3 3-11 15,3 0-2-15</inkml:trace>
  <inkml:trace contextRef="#ctx0" brushRef="#br0" timeOffset="24">5194 3878 236 0,'3'3'88'0,"0"2"-48"0,0 19-14 0,-3-13 29 15,-3-1-7-15,-3 1 1 16,-2 0-25-16,-4 2-9 15,-6 0-10-15,0-2-32 0,0-3-12 16,-3 2-109 0,0-10-54-16,4-3 100 0</inkml:trace>
  <inkml:trace contextRef="#ctx0" brushRef="#br0" timeOffset="25">5558 3717 184 0,'0'-3'71'0,"-12"1"-38"0,21 4-28 16,-6 1 19-16,0 2 7 15,6 3 8-15,-4 6-10 16,1 1-5-16,0 1-13 16,0 0-1-16,0 3 1 0,0-3 5 15,-3-3 4-15,0-3-4 16,0 1-1-16,0-6-12 15,-3 1-3-15,0-6 3 16,0 0 3-16,0-3-3 16,0-2 0-16,0-3-1 0,0 0 1 15,0-3-2-15,0 1-1 16,3-4-2-16,3 1-1 16,0 0-1-16,6 0 3 15,0 2-2-15,3 0 1 16,0 4 0-16,-1 4-2 15,1 3 3-15,0 8 0 16,0 2 3-16,0 4 3 16,-3 2 0-16,-3 2 0 15,-3-2-3-15,0 5 1 16,-3 0-4-16,0-10 0 16,-3-1-21-16,0-10-10 15,0 0-24-15,9-2-7 16,0-6-24-16,2-5-46 15,1-3 37-15</inkml:trace>
  <inkml:trace contextRef="#ctx0" brushRef="#br0" timeOffset="26">5909 3749 204 0,'-9'8'77'0,"6"0"-42"0,3 5-30 15,0-5 17-15,0 2 8 16,0 6 6-16,3 5-8 15,3-2-2-15,3 2-15 16,0-8-2-16,3-2 1 0,5-3 3 16,4-11 4-16,0-7-5 0,0-1-2 15,-3-2-3-15,0-6-2 16,-9 1 3-16,-6-1 5 16,-6 3-1-16,-6 1 1 15,-9-1-5-15,-3 2 0 16,3 7-14-16,0-1-5 15,0 2-22-15,4 4-8 16,5 2-39-16,3 2-14 16,6-2-27-1</inkml:trace>
  <inkml:trace contextRef="#ctx0" brushRef="#br0" timeOffset="27">6671 3516 228 0,'3'-3'85'0,"9"1"-46"0,-18-1-15 16,6 3 29-16,-3 0-9 15,-3 0-4-15,-3 3-16 16,-6-1-7-16,0 4-10 16,-3 2-7-16,3 2-3 0,1 1 2 15,2-3 0-15,3 0-4 16,3 2-1-16,3 6 0 15,9 3 4-15,3-4 1 16,6 1 3-16,2 3 1 0,1-1 1 16,3 4 2-16,3-1 1 15,-9 0 5 1,0-3 3-16,-9-2-4 16,-3-2-1-16,-6-1-4 0,-6-5 1 15,-6 0 0-15,-6-3 1 16,-3 0-9-16,0-5-4 15,-5-2-11-15,-1-1-4 16,3 0-17-16,3 1-6 16,3-1-13-16,6 0-2 15,4-2-24 1,5-3-52-16,12-2 30 16</inkml:trace>
  <inkml:trace contextRef="#ctx0" brushRef="#br0" timeOffset="28">6769 3497 244 0,'3'-2'90'0,"0"-1"-48"0,3 3-42 16,-6 0 18-16,6 5 8 16,0 1 8-16,0 4-1 15,-3 4 1-15,0 4-19 16,0 14 2-16,-3 0 3 0,0-1-13 15,0 1-6-15,0 0 1 16,0-6 0-16,0-2-18 16,0-5-7-16,0 2-65 15,0-13-122 17,-3-6 68-32</inkml:trace>
  <inkml:trace contextRef="#ctx0" brushRef="#br0" timeOffset="29">6707 3646 280 0,'-3'0'107'0,"-3"0"-58"0,12 0-33 0,-6 0 27 15,3 0-21-15,5 0-5 16,4 0-12-16,3 0-4 15,3 0-1-15,0 0 0 0,3-6 0 0,9-2-20 16,-4 3-9-16,1-3-45 16,-3 0-19-16,-3 3-21 15</inkml:trace>
  <inkml:trace contextRef="#ctx0" brushRef="#br0" timeOffset="30">6933 3691 208 0,'-3'8'77'0,"15"2"-42"0,-3 9-21 0,-6-9 22 15,0 3-5-15,0 1-1 16,-3-1-8-16,3-2-1 15,-3-1-12-15,0-2-5 0,0 0-1 16,0-3 2-16,0-5 2 16,0 0-1-16,0 0 1 15,0-2-2-15,0-1 2 16,0-5-6-16,3-3-1 16,-1 1-2-16,4-3-2 15,0-1 0-15,3 4 3 16,0-1-2-16,3 1-1 15,0 2 3-15,0 2 0 0,0 1-4 16,0 2-1-16,-3 1-17 16,0 2-8-16,0 0-21 15,-3 0-9-15,-1 0-45 16</inkml:trace>
  <inkml:trace contextRef="#ctx0" brushRef="#br0" timeOffset="31">7177 3704 256 0,'0'5'96'0,"0"0"-52"0,18 6-38 16,-15-3 22-16,0 0-8 15,0 2-2-15,0 1-10 16,-6 0-5-16,3-3-2 0,-6 0-12 16,3-3-5-16,0-3-50 15,0 1-21-15</inkml:trace>
  <inkml:trace contextRef="#ctx0" brushRef="#br0" timeOffset="32">7135 3569 260 0,'0'-3'96'0,"15"3"-52"0,-6 0-51 0,-9 0 16 0</inkml:trace>
  <inkml:trace contextRef="#ctx0" brushRef="#br0" timeOffset="33">7168 3572 370 0,'9'5'-45'0,"0"-3"-57"16,0 1-23-16</inkml:trace>
  <inkml:trace contextRef="#ctx0" brushRef="#br0" timeOffset="34">7272 3717 228 0,'0'19'85'0,"9"-9"-46"0,-9 1-35 16,3-6 21-16,-3 0-3 16,0 1 2-16,0-1-11 15,0-2-3-15,0-3-6 0,0 0-1 16,0 0 3-16,0 0-1 31,3-14-11-31,0 1-6 16,3-8 3-16,-3 5 5 15,6-5 3-15,0 2 3 16,0 6-1-16,3 3 2 0,-1 2 2 16,4 8 9-16,0 8 3 15,-3 0 7-15,-3-1 5 16,0 4-10-16,-3 0-1 16,0-1-10-16,0 1-3 15,-3-1-3-15,0-2-2 16,0 0-17-16,-3 0-6 0,3-3-27 15,0 1-10 1,3-4-10-16,3-2-5 0,3-2-22 16</inkml:trace>
  <inkml:trace contextRef="#ctx0" brushRef="#br0" timeOffset="35">7623 3683 264 0,'-3'-6'101'0,"6"6"-54"0,-3-2-35 15,0 2 24-15,-6-6-2 16,-3 9 2-16,1 0-15 16,-1-1-5-16,-3 4-10 15,-3 2-8-15,0 0-2 0,3 2 4 16,3 1 2-16,0 2 0 16,3 0 1-16,6 0-2 15,3-2-1-15,3-3 1 16,3-3 1-16,0-2-6 15,3-6-1-15,3-2-3 0,-3-3 2 16,0 0 4-16,-3-3 1 16,-1 1 3-16,1-1 1 15,-6 1-4-15,0-4-1 16,-3 4-4-16,0-1-1 16,0 3-3-16,3 11 1 15,6 5 5 1,0 8-2-16,3 5 1 15,3 3 7-15,-3 5 6 0,0 5 16 16,-3-2 7-16,-3 0-3 16,-3-6 0-1,-6-2-4-15,-12-5-3 0,-6-1-11 16,-6-5-4-16,-3-5-11 16,-2-2-4-16,5-4-20 15,0-2-6-15,3-2-22 16,0-1-9-16,4 0-39 15,5-2-16-15,6 0 18 16</inkml:trace>
  <inkml:trace contextRef="#ctx0" brushRef="#br0" timeOffset="36">7992 3786 228 0,'3'10'85'0,"3"-2"-46"0,0 6-21 0,-3-6 25 15,-3 13 0-15,-3 0 4 16,-3-5-13-16,-3 0-5 16,-2-3-17-16,-4 0-12 0,0-2-5 0,-6-1-47 15,-3-2-18-15,0-3-72 16</inkml:trace>
  <inkml:trace contextRef="#ctx0" brushRef="#br0" timeOffset="37">8457 3696 188 0,'-6'-3'71'0,"6"3"-38"0,3-2-39 0,-3 2 12 16,0 0 0-16,0 0 4 16,0 0 3-16,0 0 3 15,6 0-9-15,-6 0 7 0,6 2 3 16,0 4-3-16,3 4 2 15,11 3-5-15,-2 6 1 16,0-1-7-16,-3 1-1 16,0 2 0-16,0-5 0 15,-3-3-7-15,0-2-2 16,-3-3-34-16,-1-3-11 0</inkml:trace>
  <inkml:trace contextRef="#ctx0" brushRef="#br0" timeOffset="38">8704 3704 228 0,'-3'0'88'0,"3"5"-48"0,0 3-45 16,-3 0 15-16,0 3 3 15,-3 7 3-15,-3 3 10 16,-3 11 6-16,-3 2-17 15,3 6-8-15,0-5-5 0,-5-6-2 0,2-6 0 16,3-1-11-16,3-7-3 16,3-4-35-16,3-6-13 15,9-5-47 1</inkml:trace>
  <inkml:trace contextRef="#ctx0" brushRef="#br0" timeOffset="39">8805 3744 220 0,'-3'2'82'0,"3"-2"-44"0,3 5-40 16,0-2 14-16,3 2 3 15,0 1 4-15,3 2 4 16,3 0 3-16,0-3-14 16,3 0-5-16,-4-2 0 0,4-3-2 15,-3-3 2-15,6 1-4 16,-3-4 0-16,-9 1 1 16,3-3 0-16,-9 0-2 15,-3 0 1-15,-3-2-7 16,-3 2-1-16,-3 2-5 15,-3 4 1-15,0-1 3 16,0 6 3-16,1 2 2 0,-1 3 1 16,3 0 4-16,-3 2 2 15,6 4 2-15,3-1 2 16,3 0-1-16,3 14 2 16,3-4-6-16,3 1-1 15,6-5-2-15,3-1-2 16,3-2-17-16,-1-5-9 15,16-3-37-15,-3-6-15 16,0-4-32 0</inkml:trace>
  <inkml:trace contextRef="#ctx0" brushRef="#br0" timeOffset="40">9198 3701 220 0,'0'-5'82'0,"0"5"-44"0,0-3-44 15,-9 3 93 1,-3 3-32-16,0 2-23 0,0 0-14 16,0 3-14-16,0 0-3 15,4 0 2-15,2 3-4 0,3 2-2 16,6 0-1 0,3 3 0-16,2 5 0 0,-2 3 3 15,3-3 2-15,-3 1 2 16,-3-4 7-16,-3-2 6 15,-3-3 5-15,-6-2 2 16,-3-1-12-16,-2-4-7 16,-1-1-16-16,0-2-7 15,3-1-19-15,3-4-6 16,3-1-41-16,3 0-15 16,6-2-12-16</inkml:trace>
  <inkml:trace contextRef="#ctx0" brushRef="#br0" timeOffset="41">9713 3730 200 0,'0'0'77'0,"0"3"-42"0,0 0-21 0,0-1 20 16,0 6-11-16,-3 5 0 16,0 3-3-16,0 16 2 15,3-3-12-15,0 3-3 16,3-8-3-16,0-3 0 0,3-5 2 15,3-3-1-15,0-5 2 16,0-3-4-16,3-5 0 16,-1-5-1-16,1-8 1 15,0-6-4-15,-3 1-2 16,0-1-1-16,-3-2 3 16,0 0 2-16,-3 5 4 0,0 3-4 15,0 2-1-15,-3 3 0 16,0 3 2-16,0 2-1 15,0 3 2-15,0 8 0 16,0 3 1-16,3 5-5 16,0-1 1-16,0 7 0 15,3-1 0-15,3-8-7 16,0 0-3-16,0-2-25 16,6-3-12-16,-4-6-27 15,1-2-11-15,0-7-7 16</inkml:trace>
  <inkml:trace contextRef="#ctx0" brushRef="#br0" timeOffset="42">9960 3746 184 0,'-3'8'68'0,"9"5"-36"0,-6 9-18 0,3-12 20 15,3 6 3-15,-3 5 2 16,0 3-15-16,-3-6-4 15,3-2-12-15,-3-2-3 0,3-4-1 16,-3-2 0-16,0-3 0 16,0-5-5-16,0 0 1 15,-3 0-9-15,3-8-2 16,0-7 4-16,3-1 1 16,0-3 1-16,3-2 4 15,0 5-2-15,0 0-1 16,3 3 3-16,-1 2 2 15,1 4 9-15,0 4 3 0,6 3 2 16,0 5 1-16,-3 6-8 16,3-3-3-16,-9 8-3 15,6 5 1-15,-9 0-4 16,-3-3 0-16,0-2-19 16,0-2-7-16,0-4-30 15,0-2-12-15</inkml:trace>
  <inkml:trace contextRef="#ctx0" brushRef="#br0" timeOffset="43">10296 3765 204 0,'0'-8'77'0,"0"5"-42"0,3 0-28 0,-3 3 18 16,0 0 2-16,-3 0 4 15,-3 0-11-15,-3 3-4 16,0 2-9-16,-2 1-7 0,2 2-3 16,0 0 2-16,3 0 2 15,3-1-5-15,3 1-1 16,3 3 4-16,3 2 2 0,0 0 1 15,0 9-2-15,0-7 12 16,-3 1 4-16,-3-5 5 16,-3 0 2-16,-3-1-6 15,-3-5 0-15,0-2-10 16,0 0-4-16,0-1-22 16,0-2-8-16,0-2-24 15,0-1-7-15</inkml:trace>
  <inkml:trace contextRef="#ctx0" brushRef="#br0" timeOffset="44">10386 3759 252 0,'-3'6'93'0,"6"2"-50"0,-3 2-48 0,0-2 17 15,0 3 6-15,0-1 6 16,-6 4-10-16,3-1-5 16,6-3-6-16,0 6-14 0,0-3-4 15,0-5-64-15,3-21-73 32</inkml:trace>
  <inkml:trace contextRef="#ctx0" brushRef="#br0" timeOffset="45">10395 3603 276 0,'-9'-2'104'0,"15"2"-56"0,-6 2-56 16,0-2 16-16</inkml:trace>
  <inkml:trace contextRef="#ctx0" brushRef="#br0" timeOffset="46">10409 3619 274 0,'15'8'-150'0</inkml:trace>
  <inkml:trace contextRef="#ctx0" brushRef="#br0" timeOffset="47">10561 3709 236 0,'-9'5'90'0,"-9"-2"-48"0,-2 5-36 15,14 0 20-15,-3 3-5 16,0 2-1-16,3 0-6 15,0 0-1-15,3 0-8 0,0-2-1 0,6 5 0 16,3-3-2-16,0-5 1 16,3-3-7-16,6-7 1 15,2-4-4-15,-2-2 0 16,-3 1 4-16,0-4 1 16,-3 0 4-16,-3 1 1 15,-3-1-1-15,-6 1 1 16,0 2-4-16,0 2-2 15,3 4-7-15,0 2-4 16,0 5 5-16,6 6 3 0,0 2-5 16,0 16-1-16,3 3 27 15,0 2 11 1,-3-2 14-16,-3-6 6 0,-3 1-6 16,-3-1-1-16,-3-5-16 15,-6-2-4-15,-9-6-11 16,0-2-5-16,0-6-16 15,-2-5-4-15,-1-3-20 16,3-2-9-16,-3-3-37 16,-3-2-15-16,12-6-30 15</inkml:trace>
  <inkml:trace contextRef="#ctx0" brushRef="#br0" timeOffset="48">10651 3728 220 0,'5'0'85'0,"4"2"-46"0,6 6-30 0,-9 0 19 16,0 3 12-16,0 2 7 16,0 0-7-16,-3 0-4 15,0-2-14 1,-3 5-12-16,0-3-5 0,0-2-1 15,0-11 0 1,-3 0-9-16,3-3-2 0,0-2-3 16,0-3 1-16,3-5 3 15,3-1 1-15,3 1 0 16,0 3 4-16,0 2 0 16,3 2 1-16,3 6 11 15,-1 3 7-15,1 5-5 16,-3 3-2-16,0 2-4 15,-3 3 0-15,-3-3-9 16,0 0-3-16,-3 3-19 16,0-3-8-16,3-2-82 15,0-11-31 1</inkml:trace>
  <inkml:trace contextRef="#ctx0" brushRef="#br0" timeOffset="49">10972 3762 256 0,'0'0'96'0,"0"0"-52"0,3 5-51 0,6-2 16 16,0 2 18-16,3 1 12 15,0-1-4-15,0 0-1 16,-1 0-19-16,1-2-5 0,0 0 1 16,0-3-7-16,0 0-2 15,0-3-1-15,-3-2 1 16,0 0-10-16,-3-3-4 15,-3 0-8-15,-6-3-2 16,-3 0-8-16,-3 4-2 16,-6 1 11-16,0 4 7 0,-6 2 9 15,0 2 5-15,4 6 12 16,2 3 7 0,3-1 7-16,3 4 7 0,3-1-9 15,3 3-5-15,6 5-8 16,6 0-3-16,9-2-17 15,3-6-9-15,2-3-44 16,4-2-20-16,0-13-48 16</inkml:trace>
  <inkml:trace contextRef="#ctx0" brushRef="#br0" timeOffset="50">11285 3730 248 0,'-27'-2'93'0,"9"7"-50"0,-3 0-46 0,12 1 16 16,-3 1 10-16,0 4 8 15,0 2-10-15,3 1-2 16,3 7-11-16,4 2-1 0,4-1 0 16,4-4-3-16,3-2-3 15,3-5 0-15,6-6 1 16,6-10-3-16,-3-6 0 15,-6-2 1-15,0-8 2 16,-4-1 1-16,-2-4 3 16,-3-6-1-16,-3-7 0 0,-3-1-6 15,-9 0-1-15,-3 6-4 16,1-3 1-16,2 8 1 16,3 8-1-16,0 13 6 15,3 8-1 1,6 13 0-16,6 11 5 15,3 10 1-15,2 8 6 16,4 3 5-16,0 8-5 16,-6-18-2-16,0-6-10 15,3 2-5-15,-3-1-50 16,6-7-21-16,-3-1-66 16</inkml:trace>
  <inkml:trace contextRef="#ctx0" brushRef="#br0" timeOffset="51">2679 4521 212 0,'-6'-15'82'0,"6"15"-44"0,-9-8-33 0,0 5 19 0,1 0 0 16,-4-2 3-16,-3 2-8 15,0 3-4-15,-3 3-8 16,-3 8-7-16,0 10-3 0,0 3-1 16,4 5 3-16,2 0-2 15,3 0 1-15,6 3 0 16,6-6 0-16,6-5 0 16,6-5 0-16,3-11-5 15,2-7 0-15,4-6-6 16,6-8-2-16,-3-5 0 15,-3 0 1-15,-3-6 8 16,-6-7 3-16,-7-1 3 16,-2-2 0-16,-8 3 0 15,-7-8 2-15,0 5 3 0,0 7 4 16,3 7 7-16,0 7 4 16,3 5-6-16,0 19-5 15,3 8-6 1,3 5-2-16,3 11 2 15,6 2-2-15,0 3-1 16,6 3 1-16,0 0-1 16,0-3-3-16,-4-8 0 15,4-5-31-15,-3-6-13 16,3-7-62 0</inkml:trace>
  <inkml:trace contextRef="#ctx0" brushRef="#br0" timeOffset="52">2783 4521 236 0,'-3'11'90'0,"3"-6"-48"0,3 16-51 15,-3-10 12-15,3 5-4 16,-3 2 0-16,3 4 1 16,-3-4 0-16,0-2 0 15,9-3-11-15,-9-2-3 0,9-6-81 16</inkml:trace>
  <inkml:trace contextRef="#ctx0" brushRef="#br0" timeOffset="53">2733 4307 252 0,'-6'-13'96'0,"6"13"-52"0,3 10-56 0,0-10 15 16,3 6-21-16,0-1-5 15,3 8-54-15,0-2-23 16,17 2 28-16,1-2 15 16</inkml:trace>
  <inkml:trace contextRef="#ctx0" brushRef="#br0" timeOffset="54">3025 4209 164 0,'-12'-16'63'0,"6"11"-34"0,-3-3-12 16,6 8 20-16,-3 0-6 16,-6 5 2-16,0 6-15 15,0 5-5-15,0 10-8 16,3 17-4-16,3 4 2 0,3 6-2 16,3-3-1-16,0-2 3 15,3-6 0-15,0-2-8 16,0-8-4-16,0-6-28 15,-3-7-12-15,3-6-51 16</inkml:trace>
  <inkml:trace contextRef="#ctx0" brushRef="#br0" timeOffset="55">2772 4442 236 0,'3'0'90'0,"2"0"-48"0,19-5-51 0,-9 5 12 16,3 0-4-16,3 0 2 16,6 0-2-16,2 2-2 15,4 1-45-15,3 0-20 16,-3-3-16-16,-1 0-6 16</inkml:trace>
  <inkml:trace contextRef="#ctx0" brushRef="#br0" timeOffset="56">3164 4304 192 0,'-14'-21'74'0,"11"19"-40"16,-6-4-24-16,6 6 20 0,0 0-7 15,-9 3-1-15,3 8-12 16,-3 10-6-16,6 5-3 16,3 6 1-16,0 8 3 0,3-3-2 15,6 0 0-15,0-3-8 16,0 1-2-16,0-6 6 15,-3-6 2-15,0-4-43 16,-3-6-19-16,3-5-38 16</inkml:trace>
  <inkml:trace contextRef="#ctx0" brushRef="#br0" timeOffset="57">2974 4471 252 0,'6'-3'96'0,"3"3"-52"0,9-2-45 0,-3 2 20 16,8-3-13-16,1 1-3 15,3-1-16-15,-3 0-6 16,0 1-45-16,-1 2-21 16</inkml:trace>
  <inkml:trace contextRef="#ctx0" brushRef="#br0" timeOffset="58">3239 4500 216 0,'3'8'82'0,"0"5"-44"0,15-2-29 0,-12-3 22 0,3 0-8 15,-1-3 1-15,1-2-7 16,0-3-2-16,3-5-9 16,-3-1-4-16,0-7-1 15,-3 0-1-15,-3 0-3 16,-3 2 2-16,-3 0-1 15,-6 3-2-15,-6 3-2 16,0 2 1-16,0 6 3 16,1 5 3-16,-1 5 0 15,6 3-1-15,3 0 5 0,3 0 1 16,6 0-2-16,6 0-3 16,3 0-3-16,0-3 1 15,-1-3-6-15,4-2 0 16,-3-2-26-16,3-6-8 15,-3-3-14-15,0-2-4 16,-3-3-25 0</inkml:trace>
  <inkml:trace contextRef="#ctx0" brushRef="#br0" timeOffset="59">3376 4484 184 0,'-3'3'68'0,"6"18"-36"0,0 8-20 0,0-18 19 0,0-1-7 16,0 1-2-1,0 0-6-15,-3-3 0 0,0-1-9 16,0-1 5-16,0-6 1 16,0 0 7-16,0 0 2 0,0 0-5 15,3-3 0-15,0-2-10 16,0-3-4-16,3-8-11 16,0 0-3-16,-1 0-14 15,4 3-4-15,0 2-16 16,0 1-4-16,0 2-1 15,0 3 4-15,6 5 25 16,-3 0 12-16,3 2 24 16,0 4 13-16,-3 2 1 15,-1-1 1-15,1-1-9 16,0-1-2-16,0-2-5 0,0-1 1 16,-3-4-4-16,0-4 1 15,0 1-5-15,-3-3-2 16,0-2-2-16,-3-1 0 15,-3 0-2-15,-3 1 2 16,0 2-2-16,-3 3-1 16,-3 2-2-16,0 6 1 15,-3 2 1-15,0 3 0 16,3 5 2-16,3 3 3 16,6-3 2-16,3 3 3 15,3 0-5-15,0 0-3 16,3-3-4-16,0-2 1 15,0-3-15-15,0-3-4 0,0-3-28 16,0-2-11-16,0-2-46 16</inkml:trace>
  <inkml:trace contextRef="#ctx0" brushRef="#br0" timeOffset="60">3682 4484 176 0,'0'6'68'0,"0"-1"-36"0,3 16-13 15,0-10 23-15,0-1-3 16,-3 1 1-16,0-1-9 16,0 1-2-16,0-3-16 15,0-3-8-15,0 1-1 0,0-6 3 16,0 0 4-16,12-3-4 16,3-8-4-16,0-5-2 15,0 3-5-15,0 3-2 16,0 2 0-16,0 2 4 15,2 9-1-15,-2 5 1 16,0 3 6-16,-3-1 5 16,-3 3-3-16,-3 1-1 15,0-4-2-15,-3 1 0 16,0-3-20-16,0-3-8 16,-3-5-25-16,6 0-8 15,0-5 3-15,0-3 6 16,0-5-40-1</inkml:trace>
  <inkml:trace contextRef="#ctx0" brushRef="#br0" timeOffset="61">3950 4259 244 0,'6'-15'90'0,"9"15"-48"0,-6 2-27 16,-6 1 24-16,0 2-8 16,6 6-1-16,0 13-8 15,0 10-3-15,0 3-11 16,0 5-3-16,-3 1 1 0,0-1 1 15,-3 0 1-15,-1-2-4 16,1-3-1-16,0-8-19 16,0-5-7-16,-3-3-37 15,0-10-16-15,0-6-53 16</inkml:trace>
  <inkml:trace contextRef="#ctx0" brushRef="#br0" timeOffset="62">3834 4453 280 0,'0'0'104'0,"9"2"-56"0,6-2-41 0,-3 0 26 16,6 3-12-16,12 0-2 16,5-1-9-16,7 1-4 15,3-3-3-15,-1-3-7 0,-2-2-2 16,0 0-72-16,-4-6-33 15</inkml:trace>
  <inkml:trace contextRef="#ctx0" brushRef="#br0" timeOffset="63">4644 4490 184 0,'0'-3'71'0,"0"-2"-38"0,0-1-25 16,-6 6 16-16,-3-2-6 15,0-1 0-15,-3 0-4 16,0 3-1-16,-3 3-7 15,-6 5-6-15,-2 5-1 0,-4 8 1 16,3 3 0-16,0 3-5 0,9 2 1 16,6-3 2-16,9 1 3 15,9-3-2-15,3-6-2 16,6-7 8-16,0-6 4 16,0-5 0-16,0-8 0 15,-3-5-10 1,5-6-1-16,-2-7-2 0,-3-6 2 15,-12-2-1-15,0-1-1 16,-3-2 3-16,-3-8 0 16,-3 8 1-16,0 5 0 15,-3 6 8-15,3 5 7 16,0 5-3-16,3 3-2 16,0 7-5-16,0 6-4 15,3 16 0-15,3 3 1 0,0 5 3 16,0 2 2-16,0 6-3 15,0 2-1-15,3-2-1 16,0 0-2-16,0-3-13 16,6-3-4-16,0-7-33 15,3-6-15-15,3-5-39 16</inkml:trace>
  <inkml:trace contextRef="#ctx0" brushRef="#br0" timeOffset="64">4813 4455 192 0,'-14'-5'71'0,"8"5"-38"0,-6 3-23 0,6-1 17 16,-3 1-7-16,-3 5-1 16,0 8-7-16,0 5 0 15,-3 0-7-15,3 3-5 0,9 2-3 16,0-2 2-16,3-3 2 15,6-2 0-15,3-6-1 16,0-2-2-16,3-6 1 16,0-5-4-16,0-5 1 15,-3-3 0-15,0-3 2 16,0-2 1-16,-3 0 3 16,0-6-1-16,-3-2-1 15,0 5 1-15,0 3 1 16,0 2-8-16,-3 11-1 15,2 8 4-15,1 0-1 16,3 3 2-16,0 2 2 16,0 0 0-16,3 3 0 15,3-3 0-15,0 1-31 16,3-7-14-16,0-4-46 16</inkml:trace>
  <inkml:trace contextRef="#ctx0" brushRef="#br0" timeOffset="65">4971 4230 244 0,'-6'3'90'0,"6"5"-48"0,0 8-49 0,3 0 14 15,0 10 4-15,0 11 5 16,0 0-4-16,3 6-2 15,-3-1-5-15,0 0-4 0,-3-2 0 16,3-3-12-16,-3-8-5 16,0-5-61-1,0-8-63-15,-3-6 33 16</inkml:trace>
  <inkml:trace contextRef="#ctx0" brushRef="#br0" timeOffset="66">4849 4437 292 0,'0'-3'110'0,"0"3"-60"0,6-3-47 16,-3 1 21-16,6-1-10 16,6 1 0-16,3-1-8 15,0 0-4-15,2 1-1 16,1 2-15-16,3 0-3 0,3 0-48 15,-3 0-21-15</inkml:trace>
  <inkml:trace contextRef="#ctx0" brushRef="#br0" timeOffset="67">5177 4434 228 0,'-12'0'88'0,"9"3"-48"0,-3 2-49 0,3-2 12 15,-6 5 2-15,-3 2 4 16,-3 11 2-16,0 1 1 16,6-1-6-16,0-3-4 0,3-2 1 15,3-3-2-15,3-2-1 16,6-6 1 0,0-2-1-16,6-3 2 15,-3-5-3-15,0-6 0 16,0-5 1-16,-3 0 2 0,0 3 5 15,0 5 4 1,-3 0 7-16,0 5 3 0,0 9-4 16,0 4-2-16,3 4-3 15,0 1 0-15,3 4-4 16,0-1-3-16,2 1-5 16,1-3 0-16,0-3-27 15,0-5-11-15,3-5-72 16,9-6-59-1,3-2 62-15</inkml:trace>
  <inkml:trace contextRef="#ctx0" brushRef="#br0" timeOffset="68">5510 4445 192 0,'-3'5'74'0,"6"6"-40"0,-3 4-24 0,0-7 17 16,0 8-2-16,0 0 2 15,3 0-11-15,0 0-2 16,0 0-8-16,6-3-4 0,0-2-1 0,-3-4-4 15,6 1-9 1,-3-2-2-16,-1-6 0 16,-2 0 3-16,0-3 5 15,0 0 1-15,-3 1 3 16,0-1 1-16,0 0 3 16,-3 3 1-16,0 0-6 15,6 3 0-15,0 2 10 16,0 1 4-16,3-1 4 15,0 0 1-15,0 1 0 16,3-4 0-16,0-2 7 16,0-2 5-16,-3-4-9 15,0-2-1-15,-1 0-8 16,-2-5-4-16,-3 0-3 0,-3-6-3 16,0 4-17-16,-3-1-6 15,-3 0-33-15,0 3-14 16,4 2-54-1</inkml:trace>
  <inkml:trace contextRef="#ctx0" brushRef="#br0" timeOffset="69">5840 4455 248 0,'-3'13'93'0,"3"-5"-50"0,0 8-44 0,-6-2 18 15,3-1-1-15,-5 3 4 0,2 0-12 16,6-3-5 0,0 0-2-16,0-2-17 0,0-1-6 0,0-5-165 31,11-5 64-31</inkml:trace>
  <inkml:trace contextRef="#ctx0" brushRef="#br0" timeOffset="70">5790 4334 252 0,'-15'0'96'0,"15"0"-52"0,0 2-51 16,9 9 0-16,3-3-5 16,0 2-45-16,3 1-18 15,2-3-10-15,4 2-1 16</inkml:trace>
  <inkml:trace contextRef="#ctx0" brushRef="#br0" timeOffset="71">6064 4453 232 0,'-3'-3'88'0,"0"6"-48"0,0-3-31 0,-3 2 19 16,0 1-12-16,-9 2-2 15,3 0-8-15,-3 3-4 16,3 6-1-16,0 2-1 0,3 2 0 0,3 1-5 15,3-1 1 1,0-2 2-16,6 0 1 0,3-3 1 16,6-5 0-16,3-3 0 15,0-5 0-15,0-5 0 16,-3 0 0-16,3-9 0 16,-3-7 0-16,-3 0-3 15,-3 0 2-15,-3-3 3 16,-3 0 1-16,-3-15-1 15,0 2 1-15,0 2-2 16,0 3 2-16,-6 3-4 16,3 8-2-16,0 3 6 15,3 4 3-15,-3 7 1 16,6 4 3-16,6 6-1 0,-3 4 0 16,3 20-1-16,3 2 2 15,0 5-1-15,0-2 0 16,-1 8-3-16,4-6-1 15,-3-5-6-15,3-2-1 16,0-3-35-16,0-6-15 16,-3-7-35-16,6-3-15 15,3-6 10 1</inkml:trace>
  <inkml:trace contextRef="#ctx0" brushRef="#br0" timeOffset="72">6323 4225 252 0,'-3'0'96'0,"3"3"-52"0,3-1-49 16,-3 4 15-16,0 2 11 15,3 10 11 1,-3 9-3-16,0 4-2 0,0 1-15 16,0 2-5-16,0 4-1 0,0-7-3 15,0-2 0-15,3-2-14 16,-3-6-6-16,0-2-40 15,0-6-17-15,0-3-50 16</inkml:trace>
  <inkml:trace contextRef="#ctx0" brushRef="#br0" timeOffset="73">6174 4429 244 0,'3'0'93'0,"3"-3"-50"0,3 1-41 0,-3 2 17 16,2 0-1-16,4 0 1 16,6 0-6-16,3-3-3 15,3 3-5-15,0-3-6 0,-3 1 0 16,-1-4-6-16,-2 1-3 16,6-11-80-1,-6-5-29 1</inkml:trace>
  <inkml:trace contextRef="#ctx0" brushRef="#br0" timeOffset="74">6448 4236 212 0,'-18'10'82'0,"33"3"-44"0,-21 25-29 16,6-15 19-16,0 6 10 16,-3 6 8-16,3 2-9 15,0 0-2-15,0-3-20 16,6-2-9-16,-6-3-2 0,3-5-3 15,-3-6-1-15,3-2-2 16,0-5 1-16,0-3-15 16,0-5-6-16,0-6 6 15,5-2 4-15,1-6-1 16,0-13-2-16,0 0 6 16,3 6 5-16,0 2 3 0,0 3 1 15,0 2 4-15,0 6 5 16,3 2 8-16,0 9 4 15,-1 7 1-15,-2 0 1 16,0 0-11-16,-3 3-2 16,-3 0-6-16,0 0-1 15,-3 0-8-15,0-3-2 16,0-2-31-16,0-4-15 16,0-1-37-16,9-6-14 15,6-3 3 1</inkml:trace>
  <inkml:trace contextRef="#ctx0" brushRef="#br0" timeOffset="75">6849 4437 312 0,'-11'-3'115'0,"5"8"-62"0,-9-5-49 15,9 6 26-15,-3-1-6 16,-3 3 1-16,-3-3-14 15,3 3-7-15,3 5-2 16,3-2-7-16,6 5 1 0,3 0 0 16,3 2 2-16,3 3 1 15,0 1 1-15,-3-1 0 16,-3-3 0-16,-3 1 8 16,-3-3 7-16,-3-3-5 15,-3-3-1-15,-6-2-14 0,0-2-4 16,0-6-38-1,1-3-16-15,-1 0-61 16</inkml:trace>
  <inkml:trace contextRef="#ctx0" brushRef="#br0" timeOffset="76">7436 4151 228 0,'-6'-3'85'0,"0"3"-46"0,-3 3-32 0,-3 0 20 16,-3 5-10-16,-9 7-2 16,-5 12 3-16,-4 13 0 15,-3 2-9-15,9 13 8 0,7-4 5 16,5-1-2-16,12 0-2 16,12 1-6-16,5-1 0 15,10-3-7-15,12-4-1 16,0-9-24-16,8-18-12 15,4-8-63-15,15-13-28 16,-7-6 6 0</inkml:trace>
  <inkml:trace contextRef="#ctx0" brushRef="#br0" timeOffset="77">7531 4556 160 0,'-3'13'63'0,"3"-26"-34"0,0 21-25 16,0-8 13-16,3 2-4 15,0 1 0-15,3 0-1 16,3-1 2-16,0 1-7 16,6-3 5-16,-3 0 1 0,6 0-2 15,-1-3-1-15,-2 1 0 16,-3-4 4-16,0 1-2 16,-3-5 3-16,-3 2-4 0,-3 0 1 15,0-3-7-15,-3 0-3 16,0 1-1-16,-9 2-1 15,0 0 0-15,-6 3 0 16,0-1-3-16,-3 4 2 16,-2-1-1-16,2 6-2 15,0 2 5-15,3 0 3 16,0 11 1-16,3 0 0 16,3-3-3-16,3 3 1 15,3 0 0-15,6 0 1 16,3 0 0-16,3-3 2 15,3 0-3-15,3-2-2 0,3-3-3 16,6-3 1 0,-1-2-28-16,4-6-10 15,-9 0-34-15,0-2-14 16,0 0-6-16</inkml:trace>
  <inkml:trace contextRef="#ctx0" brushRef="#br0" timeOffset="78">7742 4614 252 0,'-6'3'93'0,"6"-3"-50"0,0 2-35 16,0-2 21-16,0 0-17 0,0 0-5 15,0 0-22 1,0 0-8-16,0 0-65 0,0 0-28 15,6 0 29 1,0 0 17-16</inkml:trace>
  <inkml:trace contextRef="#ctx0" brushRef="#br0" timeOffset="79">7912 4474 208 0,'-12'-6'77'0,"9"12"-42"0,-6-6-32 0,6 2 15 0,-6 4-5 16,-6 4 0-16,1 6-7 16,2 0-2-16,0 3-2 15,6-4-2-15,0 1 3 0,3 0-2 16,3-3 2-16,6 1 0 15,0-4 3-15,6-4-3 16,-3-4-2-16,0-2 4 16,-1-2 4-16,1-4-12 15,-3 1-2-15,0 0 2 16,0-1 3-16,-3 1-1 16,0 0-2-16,-3-1 2 0,0 4 2 15,0-1-5-15,0 3 1 16,0 0-4-16,3 5 2 15,3 3 5-15,0 6 2 16,3 2 11-16,-3 2 6 16,0 1 7-16,0 4 7 15,-6 4-3-15,-3-3 0 16,0-6-11-16,-3 3-1 16,-3-7-11-16,-6-4-2 15,-6-5-12-15,3-2-5 16,1-8-21-16,2-3-6 15,0-3-20-15,3 1-7 16,6-6-51 0</inkml:trace>
  <inkml:trace contextRef="#ctx0" brushRef="#br0" timeOffset="80">8052 4614 272 0,'12'0'101'0,"-24"3"-54"0,18-3-31 16,-9 2 27-16,0 1-14 16,0 0-5-16,0-1-16 15,0 1-7-15,0-3-1 16,0 0-34-16,0 0-14 0,3 0-174 31,18-3 89-31</inkml:trace>
  <inkml:trace contextRef="#ctx0" brushRef="#br0" timeOffset="81">8472 4498 192 0,'0'-3'74'0,"0"3"-40"0,-3-3-20 16,3 3 22-16,-3 0-5 15,-3 0-1-15,0 0-12 16,-3 0-6-16,-3 8-7 16,0 0-2-16,0 5 1 0,-3 1-5 15,6-1 1-15,0 0 2 16,3 0 1-16,3 1-6 16,3-1 0-16,3 0 3 15,6-2 2-15,0-1 0 16,6-2-2-16,0-3 1 15,0-5 1-15,9-2-14 0,3-4-7 16,-4-1-26-16,-2-4-8 16,-3-2-52-1</inkml:trace>
  <inkml:trace contextRef="#ctx0" brushRef="#br0" timeOffset="82">8534 4289 160 0,'0'2'60'0,"0"17"-32"0,0 15-17 0,3-21 18 16,6 6 0-16,-9 2 3 0,9 8 5 16,0 0 1-16,-3-2-20 15,0-1-8-15,-3-2-3 0,0-3-2 16,-3-5 0-16,3-3-3 15,-3-2 1-15,0-6-2 16,0 0-1-16,3-7-21 16,0-4 4-1,0-4 1-15,3-1 3 16,0-2 1-16,3 3 9 16,-1 2 4-16,1 0 0 15,0 2-1-15,0 9 14 16,0 5 7-16,0 3-1 0,0-1-2 15,-3 1-10 1,0-1-3-16,0 1-5 0,-3-1-3 16,0-2-23-1,0 0-10-15,0-2-28 0,3-4-12 16</inkml:trace>
  <inkml:trace contextRef="#ctx0" brushRef="#br0" timeOffset="83">8859 4513 220 0,'-9'-18'85'0,"6"18"-46"0,-6 16-28 0,6-11 21 0,-3 0-11 16,0 1 1-16,-6 7-13 16,3 0-3-16,0 0-4 15,3 1 1-15,0 1 0 0,3 1-1 16,6-2-2-16,3-4 1 15,0 1-1-15,3-6 2 16,0-2 3-16,3-6-2 16,0-2-2-16,0-3 0 15,-3 0-1-15,-3 0 4 16,0-3 5-16,-3 3-1 16,-1 0 1-16,-2 3 3 15,0 3 3-15,0-1-4 16,-2 6 1-16,-1 2-7 15,3 3-3-15,0 0-4 0,3 2-1 16,-1 1-3 0,1-1-1-16,3-2-16 0,0 0-8 15,0-2-16-15,0-6-6 16,3 0-21-16,-3-3-5 16,9-5-4-1</inkml:trace>
  <inkml:trace contextRef="#ctx0" brushRef="#br0" timeOffset="84">8981 4540 208 0,'-3'0'79'0,"3"0"-42"0,0 13-39 0,3-8 14 15,-3 1 9-15,3 2 9 0,0 2 1 16,6 1 4 0,-4-1-19-16,-5 1-5 0,6 0-3 0,-3-1-7 15,0-2 0 1,0-3 1-16,-3 1 3 0,0-6 0 15,-6 0-3 1,3-6-1-16,0-2 0 16,0-2 1-16,1-1 1 15,7-5 3-15,1 3-3 16,0-3-2-16,3 8-5 16,0-5 0-16,3 3 2 15,3 2 1-15,0 0-2 16,0 2 2-16,0 1-30 15,0 0-12-15,2 0-49 16,1-3-58 0</inkml:trace>
  <inkml:trace contextRef="#ctx0" brushRef="#br0" timeOffset="85">9269 4148 216 0,'0'0'82'0,"0"3"-44"0,3 0-36 16,0 2 19-16,3 3 7 15,3 8 6-15,6 5 5 16,0 16 1-16,0 3-22 15,-3 2 5-15,-3 3 1 0,-3 0-4 16,-6-3-1-16,-6 1-5 16,-9-4-1-16,-3-2-7 15,-6-5-2-15,-6-3-15 0,4 0-8 16,-1-5-23 0,3-5-11-16,-3-4-25 0,3 4-9 15,4-3-32 1</inkml:trace>
  <inkml:trace contextRef="#ctx0" brushRef="#br0" timeOffset="86">2542 5011 160 0,'-3'-5'60'0,"3"5"-32"0,0 0-11 0,0-3 22 16,0 3-22-16,0 0-6 16,3 3-10-16,0 5-4 15,3 5 2-15,-3 8 4 0,0 5 6 16,0 14 1-16,0-3 2 0,-3 0 2 15,0-2 2 1,-3-4-5-16,-3-4-1 0,-3-1 0 16,0-2 1-16,-3-5-1 15,-2-6-1-15,-7-8-3 16,-3 0 1-16,-6-2-4 16,3-3-2-16,1-5-3 15,2-1-1-15,3 4-9 16,3-4-5-16,3-1-27 15,6 1-9-15,3-2-54 16</inkml:trace>
  <inkml:trace contextRef="#ctx0" brushRef="#br0" timeOffset="87">2775 5180 200 0,'-6'-8'77'0,"6"8"-42"0,-6-2-28 0,3 2 18 0,-3 0-9 15,-3 2-1-15,-3 9-9 16,0 5-2-16,0 5-2 16,-6 5-2-16,3 1 1 15,3 5-1-15,6-1 2 0,6-4-3 16,6-6 0-16,3-3 1 16,3-4 2-16,3-4-1 15,0-7 2-15,0-8-9 16,-3-3-1-16,6-6 6 15,-3-1 2-15,-4-1 1 16,-8 0-2-16,-3-3 5 16,0 3 4-16,-3 3-5 15,0 5 0-15,0 0 0 16,0 11 2-16,3 5-3 16,0 5-2-1,0 3 2-15,3 3-4 0,6 2 0 16,6 0-1-16,0-5 0 15,0-3-33-15,0-2-17 16,0-1-53 0</inkml:trace>
  <inkml:trace contextRef="#ctx0" brushRef="#br0" timeOffset="88">2950 5283 188 0,'-6'0'71'0,"9"3"-38"0,0 2-41 0,0 1 10 0,3 2 3 16,0 0 6-16,3 2 10 15,0 3 5-15,0 6-14 16,3 2 2-16,0-5 2 0,3-3-4 16,-4-2-2-16,1-3-1 15,0-6-1-15,0-7 4 16,0-3 5-16,-3-5-7 15,-3 0-3-15,0-3-2 16,-3-3 1-16,-3-2-1 16,0-3 0-16,0 0-3 15,0 6-2-15,-3 2-4 16,3 5 0-16,3 1-22 16,0 7-8-16,3 8-21 15,3 3-5-15,3 0-8 16,2-2-35-16,4-4 20 15</inkml:trace>
  <inkml:trace contextRef="#ctx0" brushRef="#br0" timeOffset="89">3325 5265 208 0,'0'0'77'0,"0"0"-42"0,-3 0-19 0,3 0 30 16,-9 0-17 0,-3 3-14-16,-3 2-10 15,1 3-4-15,-1 2-4 0,3 4 2 16,0 4-1-16,3-2 0 15,3 2 0-15,3-2 0 0,6 0 2 16,3-5 2-16,0-3-6 16,6-6 1-16,6-7 1 15,-3-5 1-15,-4-4 1 16,1 1 0-16,-3 0 4 16,-3 0 2-16,0-3 0 15,-3 3 1-15,-3-6-4 16,0 14 0-16,0-1 1 15,0 4 2-15,0 2-8 16,3 8 0-16,3 2 0 16,3 4 3-16,0-1 2 15,6 5 1-15,0 3-2 16,3-2-2-16,-1-3-26 16,1-3-12-16,3-2-80 15</inkml:trace>
  <inkml:trace contextRef="#ctx0" brushRef="#br0" timeOffset="90">3837 5029 172 0,'-12'-10'66'0,"9"-6"-36"0,0 8-22 15,3 5 23 1,0 9-3 0,0 10-6-16,0 10-12 15,0 6 5-15,3 15 4 0,-3 1 1 16,0-3 3-16,0 0-7 15,0-3 1-15,0-7-10 0,0-9-2 16,0-7-1-16,3-3 0 16,-3-6 2-16,3-15 3 15,3-3-2 1,0-5-6-16,3-3-1 16,0 0-5-16,3 0 1 15,3 3 2-15,0 5 1 16,5 3-2-16,1 2 0 15,0 6 4-15,-3 5 3 16,-3 2 3-16,0 3 1 16,-3 1-4-16,-3 1-1 0,-3-1-1 15,-3-4 1-15,0-2-20 16,0 0-8 0,-1-3-34-16,4 1-14 0,3-12-92 31,3-2 54-31</inkml:trace>
  <inkml:trace contextRef="#ctx0" brushRef="#br0" timeOffset="91">4218 5257 256 0,'-21'-3'96'0,"3"3"-52"0,7 0-49 16,5 3 15-16,0 2-8 0,-3 3 1 15,0 3-4 1,0 2-2-16,3 3 2 15,3 2 4-15,0 4 6 0,3-4-3 0,3 1-1 16,3-4 2-16,0-1 0 16,6-6-6-16,0-8-2 15,3-8 0-15,-1-3 0 16,-2 1-2-16,-3-4 2 16,0 1 1-16,-3-3 0 15,-9 0 0-15,0 3 2 16,0 3-1-16,0 2-1 15,3 2 5 1,6 6-3-16,0 8 1 16,0 3 1-16,0 2 2 15,0 6-3-15,3 2-2 0,0-3 2 16,0-2 0 0,0 0-12-16,3-3-7 0,0-2-51 15,-1-6-23-15,1-8-12 16</inkml:trace>
  <inkml:trace contextRef="#ctx0" brushRef="#br0" timeOffset="92">4477 5273 168 0,'-6'-5'66'0,"6"2"-36"0,0 6-33 15,0-3 11-15,-3 2 16 16,-3 1 24-16,3-1-7 15,0 1-21-15,0 0-8 0,0 2-4 16,0 0-7-16,3 3-2 16,6 3 2-16,3-1 1 15,3 4 2-15,-3 4 0 16,3 3 0-16,-3 1 2 16,0-4 10-16,-6 1 7 15,-3-1 3-15,-6-2 4 16,-9 0-5-16,-3-3-3 15,-6-2-8-15,0-3-4 16,1-3-21-16,-1-2-10 16,3-3-44-16,6-3-21 15</inkml:trace>
  <inkml:trace contextRef="#ctx0" brushRef="#br0" timeOffset="93">5311 5027 164 0,'-3'0'63'0,"3"2"-34"0,0-2-14 0,0 0 20 16,0 0-2-16,0 0 3 16,0 0-11-16,3 6-3 15,0-1-13-15,0 3-1 0,2 0 2 16,4 0-4-16,6 2 2 15,0 1-5-15,3 0-2 16,3 2 0-16,0-3 1 16,0 1-1-16,-4 0-1 15,4-4 1-15,-3 1-1 16,-6 0 0-16,0 3 2 16,-12-3 1-16,0 5 1 0,-3 0 0 15,-3 1 2 1,-3 4 3-16,-6-2 2 0,0 0-3 15,-6 2 0-15,1 1-5 16,-1-3 0-16,3 2-1 16,0-2 1-16,6-3-2 15,0-2-1-15,3 2-8 16,3-8-5-16,3 1-31 16,0-4-11-16,9 4-18 15,0-9-8-15,6-2-13 16</inkml:trace>
  <inkml:trace contextRef="#ctx0" brushRef="#br0" timeOffset="94">5507 5021 148 0,'-3'-5'55'0,"3"-3"-30"16,0 3-5-16,0 5 21 0,0 0-5 15,0 3 2-15,0-3-11 16,0 0-2-16,0 0-14 16,0 0 0-16,0 0 2 0,0 0-5 15,3 5 0-15,0 0-2 16,6 3-1-16,0 0-3 16,6 3-2-16,3-1 1 15,2 1-1-15,4-1 0 16,0 1 0-16,0 0 0 15,-3-1 0-15,-3-2 0 16,-7 0 0-16,-2 0 0 0,-3 0 0 16,-6 0 2-1,-3 2 1-15,-6 6 1 0,-2 5 0 16,-4 1 0-16,0-4 2 16,-6 3-1-16,3-2 0 15,0-1 1-15,3-2 3 16,3-3-4-16,3-2-3 15,1-3-6-15,2 0 0 16,3 0-27-16,6-6-9 16,0 4-33-16,-3-6-14 15,6 0-17 1</inkml:trace>
  <inkml:trace contextRef="#ctx0" brushRef="#br0" timeOffset="95">5751 5016 180 0,'-3'-2'68'0,"3"-9"-36"0,0 14-11 0,0-3 22 16,0 0-1-16,0 0-1 16,0 0-14-16,0 0-6 15,0 0-12-15,0 0-4 0,3 5-1 16,0 0-2-16,3 0-2 15,6 3 1-15,3 3-1 16,3 0 0-16,0 2 2 16,2 0-3-16,-2 0 0 15,0 0 3-15,-3 1 1 16,0-1-4-16,-3-2 1 16,-3-4 0-16,-3 1 2 15,0-2-1-15,-3-1-1 16,-3 0 1-16,-3 1 1 15,-3 2 1-15,-3 5 3 0,-3 0 6 16,-3 3 2-16,-3 5-3 16,0-2-1-16,0-1-4 15,3-2-1-15,4 0-3 16,-1-3-2-16,3-2-6 16,3-6-4-16,0 0-43 15,3 3-20-15,0-5-66 16</inkml:trace>
  <inkml:trace contextRef="#ctx0" brushRef="#br0" timeOffset="96">2757 5937 132 0,'12'3'49'0,"-6"-6"-26"0,2 0-7 0,1 3 16 15,0-2 5-15,6-1 2 16</inkml:trace>
  <inkml:trace contextRef="#ctx0" brushRef="#br0" timeOffset="97">2837 5908 385 0,'6'-16'39'0,"-6"3"-4"15,-3-3-10-15,-9 3-2 16,-3-1-8-16,-3 4-4 16,-5 2-11-16,-7 5-2 15,-3 3 0-15,-3 13 1 16,-2 9-2-16,-1 7 0 0,3 5-1 15,6 3 3-15,7 8 4 16,8-3 3-16,12 1 2 16,12-6 2-16,12 0-5 15,14-5-1-15,7-9-7 16,9-4 0-16,2-8-19 16,1-6-6-16,-1-3-34 15,-2-7-15-15,8-5-41 16</inkml:trace>
  <inkml:trace contextRef="#ctx0" brushRef="#br0" timeOffset="98">3361 5818 192 0,'0'-3'71'0,"3"6"-38"0,0 2-17 0,0 6 24 15,0 5-14-15,0-1-5 16,0 7 1-16,-3 1 0 15,0 7-11-15,0-1-2 0,0 2 1 0,0 4 0 16,-3-6 2 0,0-3-6-16,0-4-2 0,0-4-2 15,0-2 1-15,0 0-9 16,0-6-3-16,3-2-11 16,0-2-5-16,0-4 5 15,0-2 4-15,3-2 11 16,3-6 6-16,0-6-5 15,3-7 1-15,0 5 3 16,0-2 2-16,3 2 0 16,-1 3-2-16,1 0-2 15,0 2 1-15,0 3 3 16,3 3 1-16,6 2 5 0,-3 6 3 16,0 2 2-16,-4 3 3 15,1 3-3-15,-3 7 0 16,0-2-5-16,-3 2 2 15,-3 1-4 1,0 0-5-16,0-6-1 16,0-3-27-16,0 1-11 15,3-3-19-15,0-5-5 16,0-6-43 0</inkml:trace>
  <inkml:trace contextRef="#ctx0" brushRef="#br0" timeOffset="99">3804 6085 228 0,'-3'-16'85'0,"0"14"-46"0,0 2-26 0,1 0 22 0,-7 2-12 16,0 6 0-16,-9-3-12 15,0 6-2-15,0 2-5 16,3 0-7-16,3 6-1 0,3 2 0 16,0-2 2-16,9 2 1 15,0-5 1-15,9 0 0 16,3-6 2-16,6-2-1 15,-3-3 2-15,3-5 0 16,-3-5 1-16,0-3-2 16,-3-2-2-16,-1-4 1 15,-2 1-1-15,-3-3 4 16,0-5 2-16,-3 3 0 0,-3 4-1 16,0 4-1-1,0 2 2-15,0 5-8 0,0 3 0 16,3 8-2-16,0 3 2 15,3-1-1-15,0 6 1 16,0-3 2-16,3 1 0 16,0-1-3-16,0-3 2 15,0-2-19-15,0 0-7 16,0-2-19-16,0-4-9 16,5-2-52-1</inkml:trace>
  <inkml:trace contextRef="#ctx0" brushRef="#br0" timeOffset="100">4090 6059 208 0,'0'-6'77'0,"3"4"-42"0,-3-1-26 16,0 3 19-16,0 0 12 16,0 0 27-1,-3 0-16-15,-3 3-26 16,-3-1-13-16,0 4-7 0,0-1-6 15,-2 0-1-15,2 6-2 16,6 2 3-16,6 0-5 16,0 3 2-16,5 5 0 15,4 0 2-15,3-2-1 16,0 0 1-16,-3-1 6 16,-3-2 5-16,-3-3 1 0,-6 3 4 15,-3-3 2-15,-6-5 2 16,-3-3-10-16,-9-5-4 15,-5-2-25-15,-1-3-9 16,3-1-40-16,3 1-15 16,3-3-49-1</inkml:trace>
  <inkml:trace contextRef="#ctx0" brushRef="#br0" timeOffset="101">4947 6027 212 0,'-6'-3'82'0,"6"3"-44"0,0 0-22 0,0 0 22 0,0 0-5 15,0 0 3-15,0 0-11 16,0 3-6-16,3 0-10 15,3-1-4-15,0 1 1 0,3-1 3 16,6-2 5-16,3 0-2 16,6 0 1-16,3-2-5 15,-4-1 0-15,1 1 1 16,0-1 2-16,-3 3-3 16,-3 0 0-16,-3 0-3 15,-3 0 2-15,-4 0-2 0,1 0 0 16,-3 0-6-16,0 0 1 15,-6 0 2-15,3 0 1 16,0 0-4-16,0 0 1 16,-3-3-9-16,0 1-2 15,3-1-23-15,0 0-8 16,0 1-31-16,3-1-11 16,0-2-46-1</inkml:trace>
  <inkml:trace contextRef="#ctx0" brushRef="#br0" timeOffset="102">5284 5850 192 0,'-3'-16'71'0,"3"16"-38"0,0-3-23 16,0 3 17-16,0 0 9 15,0 0 7-15,0 0-3 16,0 0 0-16,0 0-22 16,0 0-2-16,0 0-1 0,0 0-11 15,3 8-1-15,0-3-5 16,3 1 0-16,0 4 2 15,6 1 2-15,5-1-3 0,1 1-2 16,0 0 4-16,0-1 1 16,0-2-3-16,0 0-1 15,-3 0 1-15,-1 0 2 16,-2 0 0-16,-3-3 2 16,0 0-2-16,-3 1-1 15,-3-1 3-15,0 0 0 16,-3 1 3-16,0-1 1 15,-3 0-3-15,0 3-1 16,-3 0 1-16,0 3 0 16,-3-1 0-16,0 1 2 15,-2 2-1-15,-4 6 2 0,3-4-2 16,0-1 2 0,3-4-4-16,-3 1-2 0,3-3-3 15,3 0-1-15,3-3-45 16,0-2-33-1,3 5-18-15</inkml:trace>
  <inkml:trace contextRef="#ctx0" brushRef="#br0" timeOffset="103">5409 6064 172 0,'-3'0'66'0,"3"0"-36"0,-3 3-20 0,3-3 17 0</inkml:trace>
  <inkml:trace contextRef="#ctx0" brushRef="#br0" timeOffset="104">5394 6077 354 0,'-12'16'38'0,"0"0"-19"16,0 0-3-16,0-3 0 0,0 3-8 15,0-3-2-15,4-2-6 16,-1-3-1-16,3 0-48 16,0-3-19-16,0-5-43 15</inkml:trace>
  <inkml:trace contextRef="#ctx0" brushRef="#br0" timeOffset="105">2530 18 192 0,'-6'-13'71'0,"6"10"-38"0,-2 3-14 0,-1-2 21 0,0 2-3 16,-3 2 1-16,-6 4-13 15,-3 2-5-15,-6 13-11 16,-3 5-4-16,-3 6 1 0,4 8-1 15,-1 18 0-15,6 0-3 16,9 8-2-16,6-5-2 16,12-3 1-16,6-2-4 15,6-6 1-15,2-8-16 16,7-2-6-16,0-6-25 16,3-10-10-16,8-16-47 15</inkml:trace>
  <inkml:trace contextRef="#ctx0" brushRef="#br0" timeOffset="106">2825 158 248 0,'-3'0'93'0,"6"0"-50"0,-3 3-41 16,0 2 19-16,3 9 7 15,-3 9 6-15,6 20-11 16,-6-1-3-16,0 3-12 16,0 5-3-16,0-2 1 0,0-6-3 15,3-5 0-15,-6-5-14 16,3-5-6-16,-3-9-29 16,-9-5-111-1</inkml:trace>
  <inkml:trace contextRef="#ctx0" brushRef="#br0" timeOffset="107">2682 404 296 0,'3'-5'110'0,"6"5"-60"0,0-5-52 0,0 5 22 15,0 0-14-15,6-3-3 16,6 3-2-16,2 0-1 15,1 0 0-15,3 0-36 0,0-2-15 16,-3-1-71 0</inkml:trace>
  <inkml:trace contextRef="#ctx0" brushRef="#br0" timeOffset="108">2962 214 212 0,'0'-3'79'0,"3"3"-42"0,-3 3-43 16,3 8 47-1,0 4-19-15,0 15-2 16,3 4-4-16,-3 0-9 16,-3-2-2-16,0 2 1 0,0 1-3 15,0-9-2-15,0-2 0 16,0-5 1-16,0-6-1 15,0-3 2-15,0-2 0 0,0-8 3 16,3-8-3 0,0-5 0-16,3-3-6 0,0 3 0 15,3-3 5-15,0 3 4 16,3 2-3-16,5 4 0 16,1 1 1-16,0 6 2 15,-3 3 6-15,0 5 2 16,-3 8-5-16,0 0-1 15,-3 2-4-15,-3 1-1 16,-1-4-1-16,-2 1-2 16,0-2-35-16,0-4-14 15,0 1-32-15,0-6-13 0</inkml:trace>
  <inkml:trace contextRef="#ctx0" brushRef="#br0" timeOffset="109">3278 444 240 0,'0'-5'90'0,"3"10"-48"0,0-2-40 15,-1 2 17-15,4-2 3 16,0-1 6-16,3 4-11 16,0-4-4-16,0 4-8 15,3-4-4-15,0-2 0 0,0 3-1 16,0-3 2-16,0-3 1 15,0-2 1-15,-3 0-2 0,-1-3 1 16,-2 0 0-16,-6 0 1 16,-3 0-2-16,-2-3-2 15,-4 3 1-15,-3 3-1 16,-3 2-9-16,-3 3-2 16,3 0 4-16,-6 6 1 15,6-1 4-15,0 3 3 16,4 3-2-16,2 2 0 15,6 0 3-15,6 6 1 16,3-1-1-16,2 1 1 16,4-4-2-16,3-1-1 15,3-4-13-15,0-2-4 16,3-5-31-16,0-3-11 0,8-13-52 16</inkml:trace>
  <inkml:trace contextRef="#ctx0" brushRef="#br0" timeOffset="110">3548 386 224 0,'-17'-3'85'0,"20"9"-46"0,-3-6-28 16,0 0 23-16</inkml:trace>
  <inkml:trace contextRef="#ctx0" brushRef="#br0" timeOffset="111">3525 399 435 0,'-9'8'25'0,"3"3"-14"0,3-1-9 16,3 1-3-16,6-1-1 0,6 1-2 15,0 2 5-15,-1 1 3 16,1-1 3-16,-3 0 3 16,0-2 1-16,-6-1 3 15,-3 1-1-15,-9-1 0 16,-6 1-5-16,0-3 0 15,-2-3-7-15,-1-2-3 16,0-3-17-16,3 0-5 16,3-3-26-16,3 0-8 15,12-18-130 1,12 0 67 0</inkml:trace>
  <inkml:trace contextRef="#ctx0" brushRef="#br0" timeOffset="112">3691 397 252 0,'0'2'96'0,"0"1"-52"0,3 2-45 16,0 0 20-16,6 1 4 15,-3-1 8-15,6 3-10 16,0-3-4-16,0-2-10 16,0 0-3-16,0-3 0 0,3-3-2 15,-4 0-2-15,1-2 3 16,0 0 0-16,-3-1-6 15,-3-2 0-15,-3 3-1 16,-3-8-1-16,-6 0-5 0,-3 2-4 16,0 3 1-16,-6 3 2 15,-5 5 7-15,-1 5 4 16,0 0 1-16,3 3 2 16,3 6 2-16,3-1 2 15,3 3 8-15,0 0 2 16,6 2-6-16,6 3-4 15,6-2-4-15,3-1 0 16,6-2-2-16,0-3-1 16,3-5-30-16,3-2-15 15,2-9-92 1</inkml:trace>
  <inkml:trace contextRef="#ctx0" brushRef="#br0" timeOffset="113">4334 389 160 0,'6'-3'63'0,"-6"0"-34"0,0 1-5 16,0 2 22-16,0 0-1 15,0 0 14 1,-3-8-18-16,-3 8-21 16,0 0-4-16,-3 0-2 0,0 2-5 0,-2 4-3 15,-1 4-6-15,-3 1 0 16,0 5 0-16,3 0 2 16,3 10-1-16,0-2-1 15,3 0-2-15,9-3 1 16,3-3-1-16,3-2-2 15,3-5 5-15,3-6 1 16,3-5-9-16,2-3-3 16,-2-7 0-16,0-6 1 15,-3-3 6-15,-3 1 1 16,-3-1 2-16,-6 1 0 0,-3-1 0 16,0 4 2-1,-3 4 1-15,0 3 3 16,0 3-3-16,0 2 0 15,0 6-1-15,3 2-2 16,3 3 3-16,0 3 0 0,3 2-4 16,0 8-1-16,3-3 3 15,3-2 1-15,3-5-20 16,-1-1-8-16,1-2-36 16,0-2-12-16,3-9-37 15</inkml:trace>
  <inkml:trace contextRef="#ctx0" brushRef="#br0" timeOffset="114">4540 383 188 0,'-3'0'71'0,"6"8"-38"0,6 5-14 0,-6-5 23 16,0 6-3-16,-1-1 1 15,1 5-18-15,0 4-8 16,0-1-8-16,-3-5-3 0,3-1 1 15,-3-4-5-15,0 0 1 16,0-3 4-16,0-3 2 16,0-2 2-1,0-6 0-15,-3-2-7 0,0-9 0 16,3-4-1-16,0 2 2 16,0-3-3-16,6 1 0 15,3-1-1-15,6 4-2 16,3 1 3-16,0 4 0 15,-3 2-4-15,0-5 1 0,3 2-20 16,-4 8-9-16,1-5-5 16,-3 8-2-16,0 3 19 15,-3 2 10-15,-3 1 21 16,0 2 10-16,0 2 6 16,0 1 2-16,0-1-7 15,0 1 0-15,3-1-6 16,0 1 1-16,3-3-3 15,-1-3 0-15,7-2-5 16,3 0-3-16,-3-3-2 16,0-6-3-16,0 1 1 0,-6-3-1 15,0-3 0 1,-7 4 0-16,-5-4 0 0,-5 3 0 16,-10 3-11-16,-3 2-5 15,-3 3 8-15,-3 5 6 16,-3 6 4-16,4 2 2 15,2 6 4-15,6 5 3 16,3-3 2-16,6 0 5 16,9 0-6-16,9-2 1 15,9-1-8-15,11-5-1 16,4-5-26-16,6-5-13 16,5-6-117-1</inkml:trace>
  <inkml:trace contextRef="#ctx0" brushRef="#br0" timeOffset="115">5567 391 164 0,'3'-2'63'0,"-3"2"-34"0,11 2-14 0,-8 1 18 16,3 5-1-16,-3 5 1 15,3 3-10-15,-3 5-1 16,0 3-13-16,0 0 3 0,0-3 4 15,-3-5 3-15,0 0 1 16,0-3-7-16,0-5 0 16,0 0-6-16,0-3-2 15,0-5 2-15,0 0 2 16,3-3-2-16,0-2 1 16,0-5-5-16,0-6-2 15,3-3 0-15,3-2-1 16,3 0-3-16,0 2 2 15,3 3-1-15,0 3-2 0,-1 5 3 16,4 3 0-16,0 5-2 16,6 5 2-16,-3 6 5 15,-3 5 5-15,-3 2-3 16,-4-2 2-16,-2 0-3 16,-3 0 0-16,0-3-3 15,0 0 1-15,0-2-18 16,-3-3-4-16,3-3-20 15,0-5-5-15,3 0-8 16,3-3 0-16,0-7-21 16,0-3-49-1,0-3 23-15</inkml:trace>
  <inkml:trace contextRef="#ctx0" brushRef="#br0" timeOffset="116">6013 434 240 0,'-3'-3'90'0,"0"6"-48"0,3-1-49 16,-9 4 58-16,3 1-18 15,0 4-6-15,0 2-5 16,0 6-13-16,3-1-5 0,3 3-1 16,9 1 0-16,3-4 1 15,3-2 0-15,0-5 2 16,6-6 6-16,0-5 2 16,2-5-5-16,-2-1-1 15,-6-2 0-15,-3-5 2 16,-6-8-1-16,-6 2 2 15,-3-2-6-15,-6 3-3 16,-3-1-8-16,0 3-1 0,3 6-26 16,0-1-10-16,-2 1-16 15,5 2-3-15,3-3-5 16,3-5 2-16,6-8-28 16</inkml:trace>
  <inkml:trace contextRef="#ctx0" brushRef="#br0" timeOffset="117">6209 161 280 0,'-3'-8'107'0,"3"8"-58"0,0 0-42 15,0 0 23-15,3 3-12 16,-3 5-3-16,0 10-4 16,0 11-2-16,0 14-5 15,3-1-3-15,0 0 0 0,0 1-1 0,0-1 0 16,3-5-3-16,0-5 0 15,0-6-34-15,0-5-12 16,-3-5-36-16</inkml:trace>
  <inkml:trace contextRef="#ctx0" brushRef="#br0" timeOffset="118">6079 325 332 0,'-6'-3'126'0,"12"-10"-68"0,-1 8-63 0,4 2 23 0,6 1-3 15,6-4 3-15,6 1-9 16,9 0-5-16,2-3-3 16,4 0-30-16,0 3-13 0,2-1-82 15,-5 1-61 1,-6 0 70-16</inkml:trace>
  <inkml:trace contextRef="#ctx0" brushRef="#br0" timeOffset="119">6653 426 220 0,'-6'0'82'0,"9"2"-44"0,-3 4-31 0,0-6 20 15,3 5 1-15,3 0 3 16,0 3-8-16,3 0-1 16,3 0-13-16,3 0-3 0,2-3 0 0,1 1 3 15,0-4 5-15,0-2-6 16,0 0-2-16,-3-2-3 16,0-4-3-1,0-2 3-15,-7-2 0 0,-2-4-8 16,-3 4-4-16,-6-1-6 15,-3 1-4-15,-2 2-7 16,-7 0-1-16,-6 5 7 16,-3 6 5-16,3 2 9 15,0 3 3-15,3 3 9 16,4 2 6-16,2 5 7 16,3 6 3-16,6-3-3 15,6 1-1-15,6-1-8 0,6-3-4 16,5 1-3-16,1-3-3 15,0-3-21-15,3-5-9 16,3-3-29-16,-1-5-13 16,7-5-38-1</inkml:trace>
  <inkml:trace contextRef="#ctx0" brushRef="#br0" timeOffset="120">7105 397 264 0,'-3'-6'101'0,"3"6"-54"0,0 3-42 0,0 2 24 0,-6 3-9 16,-2 3-2-16,-7 5-2 15,0 5 0-15,-3 3-8 16,3-1-7-16,0 1-2 0,3-3-19 16,-3-2-7-16,-2-6-32 15,2-2-13-15</inkml:trace>
  <inkml:trace contextRef="#ctx0" brushRef="#br0" timeOffset="121">6888 402 260 0,'3'2'99'0,"15"1"-54"0,3 5-31 0,-12-3 26 16,3 3-13-16,5 6-1 15,7 4-15 1,0 3-7-16,3 0-2 0,3 1-2 0,-1-4 2 16,1 1-34-16,-3-4-13 15,-3-4-51 1,3-6-63-16</inkml:trace>
  <inkml:trace contextRef="#ctx0" brushRef="#br0" timeOffset="122">7293 166 228 0,'-9'19'88'0,"6"7"-48"0,3 3-23 16,3-5 25-16,-3 5-5 15,0 3 1-15,0 5-15 16,0 5-6-16,-3-4-10 16,3-4-5-16,0-5-1 0,0-5 1 15,-3-6 1-15,3-4-1 16,-3-4 1-16,3-2-7 16,0-8 1-16,0-3-6 15,0-4 1-15,3-9-1 16,3-3 3-16,0-2 2 0,3 0 2 15,3 5-1-15,3 3-1 16,3 2 3-16,-1 6 0 16,1 2 9-16,-3 8 7 15,3 6-1-15,-3 5 2 16,-3 2-3-16,-3 1 0 16,0-3-7-16,-3 0-2 15,-3-3-15-15,0 0-8 16,3-2-32-16,-1-3-13 15,4-6-17-15,0-2-7 16,6 0-10 0</inkml:trace>
  <inkml:trace contextRef="#ctx0" brushRef="#br0" timeOffset="123">7739 447 272 0,'0'-13'101'0,"6"2"-54"0,-9 3-35 16,3 5 24-16,-3 1-6 15,-3 2 2-15,-5-3-12 16,-7 6-4-16,-6 5-9 16,0 2-9-16,0 6-2 0,0 8 2 15,7 0 3-15,5 0 0 16,3-1 2-16,6-1-7 16,6-4 1-16,3-2 1 15,3-3 1-15,6-5 3 16,2-5 1-16,1-8-1 15,0-3-2-15,0-3-2 16,-3-8-1-16,-3-2-1 0,-3-3 0 16,0 3 0-16,-6 0 0 15,3 5 0-15,-3 6 0 16,-3 2-2-16,0 8-1 16,0 5 4-16,2 8 3 15,1 6 1-15,3-1-1 16,0 1 1-16,3 2-1 15,0 0 0-15,6-5 0 16,3-3-27-16,-3-2-11 16,3-6-36-16,-3-5-16 15,2-2-14 1</inkml:trace>
  <inkml:trace contextRef="#ctx0" brushRef="#br0" timeOffset="124">7897 431 228 0,'-6'-3'85'0,"6"3"-46"0,0 6-35 16,0-1 21-16,0 5 4 16,-3 9 6-16,3 5-3 15,0 0 1-15,0-1-19 16,3 1-6-16,6-3-1 0,0 1-4 16,3-7-2-16,3-4 2 15,3-6 2-15,3-5-9 16,2-5-2-16,-5-3-6 15,6-5 0-15,-3-3 6 16,-6-5 3-16,-3-3 5 0,-3 3 1 16,-3 2-1-16,0 3 1 15,-4 6 0-15,-2 2 3 16,3 5 1 0,-3 3 5-16,3 8 5 15,-3 3-5-15,3 5 1 16,0 0-10-16,3-1-2 15,0 4-3-15,3-1-2 16,0-2-24-16,0-2-11 16,0-4-31-16,3-5-11 15,3-2-41-15</inkml:trace>
  <inkml:trace contextRef="#ctx0" brushRef="#br0" timeOffset="125">8370 415 316 0,'-3'-13'121'0,"3"8"-66"0,-2 2-36 16,2 3 34-16,-3 0-20 15,-3 0-4-15,0 0-13 16,0 5-5-16,-3-2-6 16,0 2-6-16,3 3 0 0,0 0-4 15,3 3 1-15,6-1 0 16,0 6-1-16,3 0 1 15,3 2 3-15,0 1 0 16,0-3 3-16,-3 0-1 0,0 0-1 16,-3-3 5-1,-6 3 1-15,-3-3 2 0,0-2 2 16,-6-4-5-16,0-1-1 16,3-1-9-16,-6-5-26 15,3-3-5 1,3-2-20-16,3 0-5 15,9-3-20-15,3 0-9 16,9-5-20 0</inkml:trace>
  <inkml:trace contextRef="#ctx0" brushRef="#br0" timeOffset="126">8677 169 264 0,'3'-3'101'0,"-3"3"-54"0,3 3-37 16,-3-3 23-16,0 5-5 16,0 6 1-16,0 7-8 15,0 6 0-15,0 11-12 16,0 4 3-16,-3 4 2 0,0 2-5 15,0-3-1-15,0-2-4 16,-3-1-1-16,3-2-3 0,0-5-3 16,0-5-20-16,0-6-8 15,0-5-35-15,0-3-13 16,3-8-55 0</inkml:trace>
  <inkml:trace contextRef="#ctx0" brushRef="#br0" timeOffset="127">8490 442 288 0,'-6'0'107'0,"9"2"-58"0,0-2-46 0,-3 0 21 0,5 3 1 16,7-3 7-16,3 0-11 15,3 0-4-15,3 0-10 16,3 0-3-16,0-3 2 0,-1 1-16 15,4-1-6-15,0 0-52 16,-3 1-22-16,0-1-45 16</inkml:trace>
  <inkml:trace contextRef="#ctx0" brushRef="#br0" timeOffset="128">8817 428 260 0,'0'3'99'0,"3"2"-54"0,3 11-31 15,-3-8 26-15,0 8-11 16,-3 2 0-16,0 1-16 0,0-3-6 16,3 0-4-16,-3 0-5 15,0-3 1-15,0 0-43 16,0-2-20-16,3-1-72 16</inkml:trace>
  <inkml:trace contextRef="#ctx0" brushRef="#br0" timeOffset="129">8817 373 356 0,'-12'-6'134'0,"15"12"-72"0,0-6-70 0,-3 0 21 0</inkml:trace>
  <inkml:trace contextRef="#ctx0" brushRef="#br0" timeOffset="130">8817 373 508 0,'6'2'-68'0,"0"4"-73"16,6-1-27-16</inkml:trace>
  <inkml:trace contextRef="#ctx0" brushRef="#br0" timeOffset="131">8936 457 208 0,'0'8'77'0,"6"-2"-42"0,15 17-32 15,-9-12 15-15,3 0 11 16,-1 2 6-16,1 0-3 0,0 0 1 16,-3 1-19-16,0-1-1 15,0-3-2-15,0 1-4 16,-3-3-2-16,0-3 6 0,0-2 5 16,-3-3 3-16,3-5 1 15,-1-1-5-15,1-4 1 16,3-4-3-16,-3-4 0 15,0-3-1-15,-3 2 0 16,3 3-4-16,-6 0 0 16,0 3-7-16,0 3-3 15,0 2-26-15,0 0-11 16,0 2-31-16,6 4-11 16,3-1-67-16</inkml:trace>
  <inkml:trace contextRef="#ctx0" brushRef="#br0" timeOffset="132">9335 476 312 0,'3'5'115'0,"0"1"-62"0,6-4-55 16,-3 1 22-16,3-3-5 15,0 0 0-15,2 0-1 16,4-3-1-16,0 1-7 16,0-4-2-16,0 1 2 0,-3 0-3 15,-3-6 0 1,-6 0 1-16,-6 1-5 15,-6 2 1-15,-3 0-13 16,-3 0-5-16,0 3 3 16,-6 2 4-16,1 6 1 0,-4 5 4 15,3 2 4 1,0 4 3-16,0 4 9 0,3 6 3 16,9 0 2-16,3-1 4 15,4 1-5-15,7 0 0 16,7-3-4-16,6-2-1 15,6-6-5-15,6-2-1 16,6-3-19-16,-4-8-9 16,1-6-40-16,-12 1-16 15,-3 2-59 1</inkml:trace>
  <inkml:trace contextRef="#ctx0" brushRef="#br0" timeOffset="133">9680 177 128 0,'-21'-5'49'0,"21"2"-26"0,0 0-18 15,0 3 11-15,0-2-5 0,0-1 1 16,0 0-3 0,0 1 0-1,-9-9-1-15,0 3 0 0,3 0 9 0,-2 0 6 16,-1-5-3-16,3 5-2 15,-3 0 1-15,3 0 2 16,0 3-5-16,0 0-1 16,3-1 2-16,0 4 1 15,0 2-1-15,3-3 0 16,0 3-3-16,0-2-1 16,0 2-3-16,0 0-1 15,3 5 1-15,0 0 4 16,3 6-4-16,6-1 2 15,0 4-3-15,6 1 2 16,-1 7-4-16,1 4 1 0,3 11-7 16,0 3-1-1,0-1 2-15,-3 1 1 0,-3 2 1 16,-4 3 0-16,-5-5 0 16,-6 0 0-16,-3-1 0 15,-9-1 2-15,-2-4 1 16,-4 0 3-16,-6 3-7 15,3-10-2-15,0-6-12 16,0-2-5-16,4-4-28 16,-1-1-11-16,3-4-33 15,3 1-14-15,0-3-23 16</inkml:trace>
  <inkml:trace contextRef="#ctx0" brushRef="#br0" timeOffset="134">2599 6606 132 0,'15'-8'52'0,"-12"8"-28"0,0-2-15 16,0-6 14-16,0 0 6 15,3-3 5-15,-6 1-7 16,0 2-2-16,0 0-14 0,-6 0 0 0,-3 0 2 16,-3 0-1-1,-3 3 3-15,-6 2-6 16,-3 3-1-16,-2 11-2 15,-4 7-1-15,-3 3-3 0,0 8 1 16,1 6-2-16,2 2 2 16,6 0 4-1,6 0 6-15,9 0-5 0,9 0-2 16,12-5-1-16,9-8 1 16,12-6-3-16,11-7-2 15,10-6-11-15,-4-5-6 16,1-5-30-16,-3-3-12 15,5-3-50 1,-5 3-29-16,-6 0 61 16</inkml:trace>
  <inkml:trace contextRef="#ctx0" brushRef="#br0" timeOffset="135">2956 6514 112 0,'0'0'44'0,"3"18"-24"0,0 14-8 0,0-19 13 15,0 6 4-15,0 5 5 16,-3 5-6-16,0 0-2 16,0-3-14-16,-3 1-5 0,3-4-3 15,-3-1 0-15,0-6 2 16,3-3-3-16,0-3 0 15,0-2-1-15,0-2-2 16,0-6 1-16,3-3 1 16,3-2-3-16,0-3 0 15,3-11 1-15,0 6 2 0,3 2-6 16,0 3 1-16,-3 8 3 16,8 0 2-1,-2 6 4-15,0 2 1 16,-3 2 1-16,0 3 2 0,0 1-7 15,-3-1-2-15,-3 0 1 16,0-2 1-16,0-3-21 16,0-3-8-16,3-2-31 15,2-3-12-15,1-3-14 16</inkml:trace>
  <inkml:trace contextRef="#ctx0" brushRef="#br0" timeOffset="136">3304 6694 204 0,'-20'-3'77'0,"5"8"-42"0,-3 3-28 0,9-2 18 15,-3 4-4-15,-3 6 2 16,0 0-9-16,0 0-3 16,6 2-6-16,3 3 1 0,3-2 3 15,6-1-1-15,6-2 1 16,3-5-5-16,6-6-1 15,3-5-3-15,0-5-1 16,0-3-8-16,-4-3-2 16,-2 1 1-16,-3-1 4 15,-3-5 3-15,-3-2 2 16,-3 2 3-16,-3 3 1 0,0 2-1 16,-3 3-2-16,0 16 9 15,0 3-7 1,0-1-3-16,3 1-2 15,0 2 2-15,3 0 0 16,3 1 1-16,3-4-27 16,3-2-11-16,0-3-65 15,3-2-35 1,0-3 63-16</inkml:trace>
  <inkml:trace contextRef="#ctx0" brushRef="#br0" timeOffset="137">3489 6702 260 0,'-9'-3'96'0,"6"6"-52"0,0-1-43 0,3 1 21 15,-3 0-10-15,3-3 1 16,3 10-8 0,0 6-3-16,3 0 1 0,0 0 0 15,0 0 1-15,-3-1 2 16,-3 1 3-16,-3 0 5 15,-3 0-4-15,-3-3 2 16,-3-2-7-16,-3-3-1 16,-3-3-2-16,3-5 1 15,1 0-26-15,2-3-10 16,3 1-38-16,6-3-17 16,6 2-23-16</inkml:trace>
  <inkml:trace contextRef="#ctx0" brushRef="#br0" timeOffset="138">3885 6778 192 0,'0'11'71'0,"3"-8"-38"0,-3-3-25 0,0 0 16 15,0 0 1-15,3 5 2 16,0 3-6-16,0 0-2 16,0 2-11-16,0 1-3 15,-3-1 1-15,0-2-3 0,0 0-2 16,0-2 0-16,0-1 1 15,0-5 1-15,0 0 1 16,0-3-2-16,0-2 1 16,0-3-2-16,3 0 2 15,3-2-4-15,0-6-2 16,2-3 2-16,1 1 2 0,3 2-2 16,3 8 0-1,0 2 3-15,0 4 1 0,0 7 7 16,0 3 6-16,-3 0 1 15,0 3 1-15,-4-1-5 16,1 3-3-16,-3 1-5 16,0-1-4-16,-3-3-3 15,0-2 1-15,0 0-21 16,0-2-8-16,-3-6-18 16,3 0-5-16,3 0-12 15,0-6-4-15,3 1-20 16</inkml:trace>
  <inkml:trace contextRef="#ctx0" brushRef="#br0" timeOffset="139">4197 6781 176 0,'0'-16'68'0,"0"16"-36"0,0 13-13 15,0-10 23-15,0 0-12 0,0 2-5 16,0 0-10-16,0 3-2 16,6 3-8-16,0-1 8 0,3 4 6 15,3-1 3-15,3-3 2 16,3-2-5-16,6-2-1 15,-4-4-6-15,1-4 0 16,-3-4-3-16,-3-2 2 16,-3-2-2-16,-6-1 0 15,-6-5 1-15,-6-5 1 16,-6 5-3-16,-6 0-3 0,0 0-13 16,0 6-8-16,-2 2-38 15,2 0-15-15</inkml:trace>
  <inkml:trace contextRef="#ctx0" brushRef="#br0" timeOffset="140">5007 6707 176 0,'6'-5'68'0,"-6"2"-36"0,0 3-15 0,0 0 20 0,-3 0-6 15,0 0-1-15,-3 0-8 16,-6 3-3-16,-3 2-11 16,-6 5-7-16,4 6-4 0,-1 3 2 15,3-1 2-15,6 1 0 16,6-1-1-16,6 1 1 16,9-1-1-16,6-4-9 15,5-4-2-15,4-4-23 16,9-6-8-16,0-6-49 15,-1 1-34 1,-2 0 50-16</inkml:trace>
  <inkml:trace contextRef="#ctx0" brushRef="#br0" timeOffset="141">5278 6670 228 0,'-15'-3'88'0,"3"6"-48"0,-6-1-38 0,9 4 17 15,-3-1-6-15,0 3 2 16,1 8-2-16,-7 2 0 16,3 1-7-16,3 2 5 0,3 0 2 15,9-2-6-15,3-1-2 16,6-2-1-16,3-5 2 16,3-6-8-16,2-2 0 15,1-6-5-15,-3-2 0 16,0-1 1-16,-3-1 4 15,0-1 1-15,-6 0 3 0,-6-14-1 16,0 4-1 0,-3 5 3-16,0-1 0 15,0 7 1-15,3 1-2 16,0 14-4 0,3 0 1-16,0 3-1 15,3-1 0-15,3 1 2 16,0-1 2-16,0 1-21 15,3 0-7-15,5-3-44 16,1-3-18-16,0-2-7 16</inkml:trace>
  <inkml:trace contextRef="#ctx0" brushRef="#br0" timeOffset="142">5480 6702 296 0,'-12'-3'112'0,"6"0"-60"0,3 3-54 0,0 3 22 16,0 0-3-16,0-1 4 16,3 1-11-16,0 2-3 15,6 0-5-15,0 6-4 0,3 2 1 16,3 0 1-16,-3 1 0 16,0-1 0-16,-3 0 2 15,-3 0 1-15,-3 1 1 16,-6-4-2-16,-3-2 1 15,-3-3-2-15,-3-2 2 16,0-3-13-16,-2-3-3 16,-4-2-12-16,3 0-2 0,6 0-23 15,6-6-8-15,3-5-51 16,12 0-29 0,3-2 66-16</inkml:trace>
  <inkml:trace contextRef="#ctx0" brushRef="#br0" timeOffset="143">5715 6477 268 0,'0'0'101'0,"3"2"-54"0,-3 4-59 0,3-1 15 16,0 3 12-16,0 13 12 16,0 5 4-16,0 9 2 15,0 5-18-15,0-3-2 0,0 0-2 16,0 0-9-16,0-3 0 15,0-2-7-15,0-6 1 16,0-5-31-16,-3-5-14 16,0-2-92-1</inkml:trace>
  <inkml:trace contextRef="#ctx0" brushRef="#br0" timeOffset="144">5626 6694 272 0,'0'-6'101'0,"6"6"-54"0,0-2-44 15,0-1 23-15,6 0-15 16,3 1-3-16,3 2-5 16,-1-3 0-16,7 0-2 15,3 3-38-15,-3 0-17 0,0 0-35 16,-6 0-45-1,-1 0 41-15</inkml:trace>
  <inkml:trace contextRef="#ctx0" brushRef="#br0" timeOffset="145">5915 6683 256 0,'0'0'96'0,"0"8"-52"0,0 5-51 0,0-5 16 16,3 5-2-16,-3 3 6 15,3-3-5-15,-3 1-2 16,0-1-3-16,0-2-5 0,0-1 1 15,0 1-50-15,0-3-23 16,0 0-31 0</inkml:trace>
  <inkml:trace contextRef="#ctx0" brushRef="#br0" timeOffset="146">5897 6649 248 0,'-3'-6'93'0,"6"4"-50"0,3 2-63 0,-6 0 7 0,6 0-25 15,0 0-8-15,0 2-40 16,3-2-15-16</inkml:trace>
  <inkml:trace contextRef="#ctx0" brushRef="#br0" timeOffset="147">6010 6733 216 0,'0'24'82'0,"-3"-11"-44"0,3-2-33 16,0-6 17-16,0 1-3 15,0-1 1-15,0-5-7 0,0 0-3 16,0 0-5 0,0 0 3-16,0 0 2 0,3-5-5 0,6-1-1 15,-3-4 0-15,0-4 0 16,6 1-5-16,-3 0 1 15,0 0-2-15,3 2-2 16,-1 6 3-16,1 2 2 16,3 3 2-16,0 3 1 15,-3 7-2-15,0 1-2 16,0 2 5-16,-3-2 4 16,0-1-5-16,-3 1-2 15,0 0-6-15,0-3 0 16,-3-1-27-16,2 1-9 15,1-2-29-15,-3-1-11 16</inkml:trace>
  <inkml:trace contextRef="#ctx0" brushRef="#br0" timeOffset="148">6334 6725 228 0,'-5'-8'88'0,"2"6"-48"0,-3 2-27 16,3 0 24-16,0 2-12 15,-6-2-5-15,0 3-14 16,0 5-3-16,0 5-3 16,0 0 0-16,3 1 2 0,3-1-1 15,0 0 2-15,6 0-4 16,0 1 0-16,6-4 1 16,3-2 0-16,0-3-11 0,0-5-3 15,0-2-13-15,-3-1-3 16,-4-2 16-16,1 0 7 15,-3-1 8-15,0-4 2 16,-3 2-1-16,0 0 1 16,0 3-4-16,0 2 0 15,0 0 1-15,6 14 2 16,0 5 3 0,3 8 22-16,0 5 12 15,-3 0 2-15,0 5 0 16,-6-5-9-16,-6 0-3 15,-6-2-12-15,-9-6-3 16,-5-5-15-16,-4-6-6 16,-3-4-35-16,0-9-15 15,4 0-63-15,5-12-63 16,-3-15 63-16</inkml:trace>
  <inkml:trace contextRef="#ctx0" brushRef="#br0" timeOffset="149">6802 6702 212 0,'-3'2'82'0,"6"-2"-44"15,0 6-42-15,0-1 13 0,0 5 15 16,0 6 8-16,0 0 0 16,3 0-2-16,3-3-16 15,-3 0-4-15,-3 1-3 0,-1-4-3 16,1-2-1-16,-3-2 1 15,0-6 0-15,0 2 4 16,-3-2 5-16,1-2-5 16,-1-4 0-16,0-2-6 15,0-2-2-15,3-4 2 16,3 1 1-16,0 3-4 16,5-1-3-1,1 0-1-15,6 4-10 16,6-1-3-16,-3 2-20 15,0 1-5-15,-3 2-5 0,0 1 2 16,-1-1 17-16,-2 3 9 16,-3 0 15-16,0 3 6 15,0 5 15-15,-3 2 9 16,0 1 5-16,3-3 2 16,0 0-6-16,0-3-2 15,0 0-4-15,3-2-3 16,0-6-5-16,-3-2 0 15,-1 2-5-15,1-7 1 16,-3-1-5-16,-3 3 0 16,-3-2-3-16,0 2-3 15,-6-3-7-15,-3 3-2 0,-2 3 5 16,-4 2 3-16,-3 3-2 16,0 6 2-16,0 7 2 15,0 3 3-15,3-3 11 16,3 3 4-16,6 0 1 15,6 0 2-15,3-1-8 16,6 1-2-16,6-2-10 16,6-4-4-16,0-5-24 15,3-2-11-15,6-3-43 16,-1-3-20-16,-2 3-3 16</inkml:trace>
  <inkml:trace contextRef="#ctx0" brushRef="#br0" timeOffset="150">7296 6723 252 0,'-6'-3'93'0,"9"0"-50"0,-3 3-28 0,0 0 26 16,-3 3 0-16,0 0 3 16,-3 2-18-16,0 3-7 15,-3-3-12-15,0 6-9 0,3-1-2 16,0 1 0-16,3 0 2 15,3 2-1-15,6 0 1 16,0 0 0-16,0 1 0 0,0-1 2 16,-3-3 0-16,-3 1 2 15,-3-1 1-15,-3-2-8 16,-3-2-2-16,-6-4-20 16,-2-2-8-16,2-2-26 15,0-1-11-15,3 3-46 16</inkml:trace>
  <inkml:trace contextRef="#ctx0" brushRef="#br0" timeOffset="151">7442 6466 228 0,'-3'5'85'0,"3"3"-46"0,3 11-37 16,0 5 19-16,-3 5 2 15,0 3 6-15,0 12-12 0,0-4-4 16,-3-3-8-16,0-2-4 16,3-4 0-16,0-4-1 0,-3-6 0 15,3-2-47-15,0-6-18 16,0 0-49 0</inkml:trace>
  <inkml:trace contextRef="#ctx0" brushRef="#br0" timeOffset="152">7308 6643 340 0,'0'-2'126'0,"3"-1"-68"0,3 3-57 15,0 0 25-15,3 0-14 16,8 0-2-16,4 0-5 15,6 0-4-15,3 0 0 16,0 0-39-16,-4 3-14 0,4-1-82 16,-6 1-51-1,0 0 83-15</inkml:trace>
  <inkml:trace contextRef="#ctx0" brushRef="#br0" timeOffset="153">7582 6688 184 0,'0'6'71'0,"3"4"-38"0,0 17-17 0,0-14 22 16,0 0 4-16,0 0 4 16,0 3-13-16,-3-3-8 15,0 1-14-15,0-4-7 0,0-2-3 16,0-2 1-16,0-1 3 15,0-5 4-15,0 0 2 16,0 0-1-16,0-3 1 16,0-2-2-16,0-3 2 15,0 0-4-15,3-3-2 16,2 1-2-16,4 2 0 16,0 0-4-16,0 0-2 15,3 0-3-15,0 3 1 0,0 5-17 16,0 0-6-16,0 0-23 15,3 2-7-15,-3-2-45 16</inkml:trace>
  <inkml:trace contextRef="#ctx0" brushRef="#br0" timeOffset="154">7835 6773 280 0,'-3'13'107'0,"6"-10"-58"0,-3 2-57 16,0 3 38-1,0 3-12-15,0-1-8 0,0 4-3 16,0-4-5-16,3-2-8 0,0 0-4 16,-3-3-49-1,0-5-24-15,0 0-32 16</inkml:trace>
  <inkml:trace contextRef="#ctx0" brushRef="#br0" timeOffset="155">7838 6654 288 0,'-6'-5'110'0,"9"7"-60"0,-3-4-56 0,0 2 17 15</inkml:trace>
  <inkml:trace contextRef="#ctx0" brushRef="#br0" timeOffset="156">7844 6651 428 0,'12'6'-24'0,"2"-4"-51"16,4 4-20-16,0-4 5 15,3 3 5-15</inkml:trace>
  <inkml:trace contextRef="#ctx0" brushRef="#br0" timeOffset="157">8016 6710 228 0,'-15'2'85'0,"6"3"-46"0,-5 14-32 15,8-14 20-15,-3 6-5 16,3-1 1-16,0 1-8 16,0 0-4-16,3-3-6 15,6-1-4-15,3 1 2 0,6 0-7 16,3-2 1-16,-1-4-17 15,10-2-6-15,0-2-34 16,3-6-11-16,-3 0-25 16</inkml:trace>
  <inkml:trace contextRef="#ctx0" brushRef="#br0" timeOffset="158">8168 6508 244 0,'-3'3'90'0,"6"0"-48"0,-3 15-31 0,3-5 21 16,0 3 0-16,3 6 6 15,0 4-12-15,0 8-6 16,0-2-11-16,-3 0-6 0,0-3 0 0,-3-3-2 16,3-2 2-16,-3-5-31 15,0-3-11 1,0-3-106-16</inkml:trace>
  <inkml:trace contextRef="#ctx0" brushRef="#br0" timeOffset="159">8043 6696 344 0,'0'0'129'0,"3"-2"-70"0,12-1-69 15,-9 3 20-15,6-3-6 16,3 1 2-16,2-1-5 0,4 3-2 16,0 0 0-1,0 0-49-15,6 0-18 0,-3 0-67 16</inkml:trace>
  <inkml:trace contextRef="#ctx0" brushRef="#br0" timeOffset="160">8359 6752 160 0,'0'0'60'0,"0"0"-32"0,0 0-33 15,0 0 67-15,0 0-19 16</inkml:trace>
  <inkml:trace contextRef="#ctx0" brushRef="#br0" timeOffset="161">8359 6760 387 0,'0'8'24'0,"0"0"-9"16,0 2-8-16,3 1-5 16,0-1 1-16,-1-2 0 15,1 0-6-15,0 0 0 16,0-2-30-16,3-4-11 16,-3-2-65-1</inkml:trace>
  <inkml:trace contextRef="#ctx0" brushRef="#br0" timeOffset="162">8367 6665 216 0,'-2'-3'82'0,"-1"6"-44"0,3-6-27 15,0 3 23-15,0 0 0 0,0 0 4 16,0 3-21 0,0-3-9-16,0 0-6 0,0 0-5 0,3 2 2 15,-1 3-4-15,1-2-1 16,3 0-41-16,0-1-19 15,3 4-48 1</inkml:trace>
  <inkml:trace contextRef="#ctx0" brushRef="#br0" timeOffset="163">8537 6731 164 0,'-3'0'63'0,"-9"13"-34"0,6-8-19 0,6-2 33 15,-3 5-10-15,0 0-11 16,0-3-7-16,0 3-9 15,0 0-6-15,0 2-1 0,3 1 3 16,0 0 1-16,3-1 1 16,3 1 0-16,6-3 2 15,3 0 3-15,0-6-2 0,0-2-2 16,0-2 0-16,-6-4-1 16,3 1-2-16,-6-3 1 15,0 0 0-15,-6-5 1 16,0 2-2-16,-6-2 1 15,3 0-2-15,-6 2-1 16,0 1-2-16,3 2 1 16,0 0-15-16,3 3-4 15,0-1-45-15,12 6-73 32</inkml:trace>
  <inkml:trace contextRef="#ctx0" brushRef="#br0" timeOffset="164">8683 6752 192 0,'0'10'74'0,"3"-7"-40"0,0 10-49 15,-3-7 8-15,0 2 16 16,0-1 10-16,3 1-2 16,0 0 1-16,-3 0-11 15,0-2-2-15,0-1-1 0,0-5 0 16,0 0 0-16,0 0 0 15,0 0 0-15,3-3 0 16,-3-2 0-16,3-3-5 16,3-3 1-16,3-4-2 15,0 1-2-15,3 1 3 16,-1 2 2-16,1 4 0 16,0 1 2-16,3 9 7 0,0 2 3 15,0 3 5-15,0 0 3 16,0 0-11-16,-3 0-3 15,0 0-5-15,-4 0 1 16,-2 0-2-16,0 0-1 16,0 0-2-16,0 0 1 15,-3-3-32-15,3 0-15 16,0-2-62 0,0-1-34-16</inkml:trace>
  <inkml:trace contextRef="#ctx0" brushRef="#br0" timeOffset="165">9109 6694 244 0,'3'-3'90'0,"-6"0"-48"0,-3 3-23 16,6 0 29-16,-6 0-4 15,0 3 1-15,-3-3-22 16,0 5-9-16,0-2-9 16,0 2-6-16,0-2-2 0,6 2-1 15,0 3 0-15,6 0 0 16,6 3 0-16,3-1 7 0,0 1 3 16,0-1-6-16,0 1-1 15,-3 0 4-15,-3-1 3 16,-6 1 5-16,-6-1 6 15,-3-2-5-15,-3-2 1 16,0-1-13-16,-3-3-4 16,0-2-36-16,-3 0-14 15,3 3-98 1,1 2-50-16,8 1 98 16</inkml:trace>
  <inkml:trace contextRef="#ctx0" brushRef="#br0" timeOffset="166">2504 8189 144 0,'6'-6'55'0,"0"4"-30"0,0-4-10 0,-4 6 20 16,1-2 1-16,-3-1 2 16,0 0-9-16,0 1-3 15,-3-1-15-15,-2 0 2 0,-4 1 1 16,-3-1 4-16,-3 3 1 16,-6 0-6-16,-6 5-3 15,0 3-3-15,1 6 0 16,-1 4-2-16,3 3 0 15,3 6-1-15,6 4 0 0,3 1-2 16,6 3-2 0,6-4-2-16,6-4 1 0,6-3 1 15,12-8 2-15,0-3-6 16,3-3 1-16,2-4-15 16,1-6-3-16,0-3-33 15,3-5-15-15,5 0-50 16</inkml:trace>
  <inkml:trace contextRef="#ctx0" brushRef="#br0" timeOffset="167">2923 8114 212 0,'-3'-2'82'0,"6"15"-44"0,-3-5-38 0,0-3 16 15,0 1 8-15,3 4 8 0,-3 6-4 16,0 8 0-16,0 16-15 16,0-3 1-16,0 0 2 0,0-3-10 15,0-2-4-15,0-6 1 16,0 3 0 0,3-5 1-16,-3-16-2 15,0-8-4 1,3-3 1-16,3-10-8 15,0 0-2-15,0-8 4 16,3-3 3-16,0 0 1 16,0 11-1-16,0 0 5 15,0 2 1-15,0 3 4 16,6 3 1-16,5 5-1 16,-2 5 1-16,0 6-2 15,0 2 2-15,-3 3-2 0,-3 0 2 16,0 0-4-16,-3 5-2 15,-3-5-5-15,0-3 0 16,-1 0-14-16,-2-5-3 16,0 0-22-16,0-5-8 15,0-3-50 1,6-11-45-16,0 3 58 16</inkml:trace>
  <inkml:trace contextRef="#ctx0" brushRef="#br0" timeOffset="168">3325 8257 252 0,'-6'-2'96'0,"-9"4"-52"0,3 1-38 15,4 2 22-15,-4 1-6 16,0 1-1-16,0 7-7 16,0 7-4-16,3 0-5 15,0 0-6-15,3 0-2 0,3-2-1 16,3-1 3-16,6-2-2 15,0-2-1-15,6-4 3 16,0-5 0-16,3-5-2 16,0-2 2-16,-4-4-1 15,1-4-2-15,-3 2 5 16,-3-3 1-16,0-7 0 16,-3-3-2-16,0 2 5 15,-3 6 1-15,0 2 2 16,0 9 0-16,0 2-7 0,3 13 2 15,0 0 0 1,0 0-1-16,0 3-2 16,3-3-6-16,0 1-1 15,3-6-19-15,0-3-6 16,0 0-29-16,3-5-12 16,0-2-29-1</inkml:trace>
  <inkml:trace contextRef="#ctx0" brushRef="#br0" timeOffset="169">3480 8260 220 0,'-9'0'85'0,"6"3"-46"0,0-1-39 16,0-2 16-16,0 6 4 16,-3-1 7-16,0 0-10 15,0 0-2-15,3 6-9 16,0 0-2-16,3 4 0 0,3 1-2 15,3 0 1-15,3 0 2 16,0 0 4-16,0-3 5 16,-3 3 1-16,-3-3 0 15,0 1 1-15,-6-1-2 16,-3-8-1-16,-3 6-3 16,-3-3-1-16,0-3-19 15,0-2-5-15,0-3-31 16,4-3-10-16,2-2-83 15</inkml:trace>
  <inkml:trace contextRef="#ctx0" brushRef="#br0" timeOffset="170">3852 8257 160 0,'-3'3'60'0,"0"0"-32"0,3 5-9 0,0-1 23 15,0 15-1-15,0 1 2 16,0 4-10-16,0-1-5 15,0 1-16-15,0 2-3 0,0 0-2 16,0-8 1-16,0-2 0 16,0-3-2-16,0-3-1 15,3-18-1-15,0-3-7 16,0 0 0-16,0-6-4 16,0 1 2-16,0-8 1 15,0 3-1-15,3-12 4 16,3 7 0-1,0 1-2-15,3 7 0 0,0 1 4 16,2 6 3-16,7 3 3 16,0 5 3-16,-3 5 4 15,-3 6 3-15,-3 0 4 16,0 4 4-16,-3 1-13 16,-3 0-7-16,-1 0-3 15,-2 0-2-15,0-3-5 16,0 0-1-16,-3-5-22 15,0-2-6-15,3-4-16 16,0-2-6-16,3 0-10 0,3-5-4 16,0-3-25-1</inkml:trace>
  <inkml:trace contextRef="#ctx0" brushRef="#br0" timeOffset="171">4147 8329 232 0,'0'0'88'0,"-3"2"-48"0,0 17-40 0,3-11 16 15,0 2 2-15,-3 4 3 16,3-1-4-16,0 5 0 0,3-2-10 16,3 0 2-16,6 0 4 0,5-8-1 15,-2-3 3-15,0-5-4 16,0 0 1-16,0-2-1 16,-3-9 1-16,-3 3 0 15,-6-5 0-15,-3 2-4 16,-6-7-3-16,-6 2-2 15,-6 3-3-15,3-6-13 16,0 9-4-16,3-4-26 16,4 4-13-16</inkml:trace>
  <inkml:trace contextRef="#ctx0" brushRef="#br0" timeOffset="172">4611 8109 240 0,'0'3'90'0,"15"13"-48"0,-6 5-29 16,-6-8 24-16,0 8-1 15,-3 3 0-15,3 16-11 16,-3-3-2-16,0 0-14 16,0-5-3-16,3-1-2 0,0-7-5 15,-3-3-1-15,9 6-41 16,-9-17-28-1,9-4-12-15,0-9-38 16</inkml:trace>
  <inkml:trace contextRef="#ctx0" brushRef="#br0" timeOffset="173">4760 8329 216 0,'3'0'82'0,"0"2"-44"0,6 20-27 0,-3-14 23 16,3-6-3-16,0 9 4 15,2-9-10-15,1 6-6 0,3-5-10 16,0-3-6-16,3-3 0 0,-3 1 0 16,-3-9 1-16,-3 3-2 15,0-5-2 1,-3 0 1-16,-9-1 1 0,-9 1-6 15,0 3 1-15,0 2-1 16,-3 2 2-16,-3 4-4 16,0 4 2-16,3 9 2 15,1 5 1-15,2 2 7 16,3 1 6-16,3-1-2 16,3 1 0-16,3-3-6 15,3 0-3-15,3 0 0 16,3-1-1-16,3-4-3 15,-1-3 0-15,4-3-18 16,6-7-9-16,0-1-39 0,-3-5-16 16,0 0-27-1</inkml:trace>
  <inkml:trace contextRef="#ctx0" brushRef="#br0" timeOffset="174">4968 8302 248 0,'-3'3'93'0,"3"10"-50"0,0 8-37 0,0-10 20 16,0 0 1-16,0-1 4 16,0 3-11-16,0-2-2 15,0-1-10-15,0-2-5 0,0-2-2 16,0-1 1-16,0 0 1 0,0-5 1 16,0 0 0-16,0-5-5 15,0-3-1-15,3-8-4 16,3-2 1-16,3-1 1 15,0 1 2-15,0 4-1 16,0 4-1-16,0 2 7 16,0 5 5-16,6 9 2 15,0-1 4-15,-4 8-1 16,-2 0 0-16,0 1-5 16,-3-1-3-16,-3 0-5 15,0 0 0-15,0-2-20 16,0-1-9-16,0 1-14 15,0 0-6-15,9-4-50 16,0-7-19 0</inkml:trace>
  <inkml:trace contextRef="#ctx0" brushRef="#br0" timeOffset="175">5260 8384 220 0,'3'-10'82'0,"-3"-9"-44"0,0-7-25 0,0 20 24 16,-3 1-1-16,0 0 0 15,-6 0-8-15,0 2-5 16,0 0-13-16,0 9-6 0,-3 7-3 16,3 3 1-16,0-3 1 15,4 0-4-15,-1 0 1 16,3 1-2-16,3-4 0 16,0-2 0-16,3-3-2 0,3 1 3 15,-1-4 0-15,1-2-2 16,0-2 2-16,0-1-6 15,0-2 0-15,0-1 5 16,-3 1 3-16,0-5-2 16,0-4-1-1,0 14-4 1,3 6 3-16,0-1 2 16,6 6 1-16,-3 4 2 15,0 1 1-15,0 8 12 16,-3 3 5-16,-3-6-2 15,-3-3 2-15,-3 1-5 16,-3-3 1-16,-6-3-7 16,0-3-1-16,-6-2-9 0,0-2-1 15,3-4-22-15,-5-2-7 16,-4-8-17 0,0 0-5-16,6-10-18 0,3-1-6 15,3-4-26 1</inkml:trace>
  <inkml:trace contextRef="#ctx0" brushRef="#br0" timeOffset="176">5418 8017 232 0,'0'-3'88'0,"3"11"-48"0,0 8-38 16,0-6 19-16,0 9 11 15,3 5 9-15,-3 7-1 16,-3 4 0-16,3 4-22 16,-3 1-6-16,0-3-4 0,0-2-4 15,-3-4-1-15,3-7-21 16,-3-5-8-16,0-3-31 16,0-6-12-16,0-5-62 15</inkml:trace>
  <inkml:trace contextRef="#ctx0" brushRef="#br0" timeOffset="177">5296 8231 288 0,'3'0'110'0,"3"0"-60"0,3 3-43 0,-1-1 26 15,7-2-12-15,3 0-2 16,3 0-11-16,0-2-3 15,0-1-3-15,0-2-4 0,-1-1-1 16,1-2-27-16,-3 0-12 16,-3 0-30-16,-3-2-10 15</inkml:trace>
  <inkml:trace contextRef="#ctx0" brushRef="#br0" timeOffset="178">5605 8075 240 0,'0'24'90'0,"3"-1"-48"0,0 4-29 16,-3-14 22-16,0 6-5 16,-3 4 2-16,-6 7-12 15,3 1-2-15,-6 1-10 16,3-6-3-16,1-2 1 0,2-8-3 16,0-3-2-16,3-2-3 15,0-3-1-15,0-5-5 16,9-3-2-16,6-3-4 15,-1-10-1-15,4-6 1 16,0 3 3-16,0 3 7 16,3 5 2-16,0 13 8 15,0 9 4-15,-3 2 12 0,-1-1 8 16,-2 4-9-16,0-3-2 16,-3 0-11-16,0-3-5 15,0 0-22 1,3-5-80-16,12-13-86 31</inkml:trace>
  <inkml:trace contextRef="#ctx0" brushRef="#br0" timeOffset="179">6251 8310 184 0,'0'-16'68'0,"0"14"-36"0,0-4-20 0,0 4 21 0,-3-1-2 16,0 3 4-16,-3 0-4 15,0 0 1-15,-3 5-18 16,0 6-8-16,0 10-4 0,1 0 0 16,-1 3 3-16,3 0 0 15,3 5 2-15,6-10-6 16,6 4-1-16,5-7 4 15,10-2 5-15,0-9-1 16,0-5 1-16,0-3-5 16,0-5-1-16,-7-2 1 15,-2-6 2-15,-3-5-3 16,-6-1 0-16,-6-4-1 16,-6 2-2-16,-3 3 1 0,-3 2-1 15,-3 4-3 1,1 1 2-16,-4 6-12 0,3 3-7 15,3 2-16-15,3 1-5 16,15 2-49 0,3 0-6-1,3-3-27-15,3 1 45 16</inkml:trace>
  <inkml:trace contextRef="#ctx0" brushRef="#br0" timeOffset="180">6421 8300 228 0,'9'23'88'0,"9"-15"-48"0,5 24-38 0,-14-21 17 0,-3 2-4 15,0 0 1-15,0-2 5 16,-3-1 3-16,0-4-12 16,-3-1 2-16,0-5 2 0,0 0-4 15,0 0 1-15,0-3-2 16,0-2 1-16,0-3-6 16,0-8-2-16,3 3-2 15,3-6 1-15,0 4-4 16,6 1 0-16,3 4-6 15,3 2 0-15,3 0-37 16,-1 3-13-16,16-3-79 16</inkml:trace>
  <inkml:trace contextRef="#ctx0" brushRef="#br0" timeOffset="181">7147 8077 228 0,'-18'22'88'0,"18"4"-48"0,0 11-36 15,0-13 19-15,0 16 2 16,0-1 5-16,0 1-1 0,0-6 0 16,0-2-16-1,0-5-3-15,0-4-3 0,0-7-3 16,0 0-3-16,0-8 2 0,0 0 0 15,0-11 5 1,0-5-8-16,3-5-5 16,6 0-2-16,6-6 1 15,0-2-1-15,3 3 0 16,3 2 4-16,-1 5 1 16,4 9-1-16,3 10 2 15,-3 2 7-15,0 3 4 16,-4 3 6-16,-5 0 4 15,-6-3 1-15,-6 3-1 0,-9 8-8 16,-3-11-3-16,-3 3-5 16,-5-5-1-16,-4-3-8 15,-9-8-2 1,-3-3-12-16,4 0-3 0,-1-2-10 16,6 0-3-16,6-3-19 15,6-3-7-15,6 3-4 16,6-2 1-16,18-6-25 15</inkml:trace>
  <inkml:trace contextRef="#ctx0" brushRef="#br0" timeOffset="182">7311 8363 220 0,'6'0'85'0,"-3"0"-46"0,0 8-30 0,0-3 22 16,3 3-8-16,0 3 1 15,3-1 2-15,-1 1 3 16,4 2-15-16,0-2 3 0,0 2 3 15,3-5-7-15,0 0-2 16,3-3 0-16,3-5 3 16,-1-2-6-16,-2-4 0 15,-3 1 0-15,-3-6 2 16,-3-2-1-16,-6-5 0 16,-3 2-5-16,-6-5-1 15,0 2-1-15,-12 3 1 16,3 3-7-16,-2 2 1 15,-1 6-19-15,-6 8-6 0,3 2-14 16,6 3-4-16,6 0-4 16,9 0-1-16,0-3-14 15,9-7-4-15,6-4-23 16</inkml:trace>
  <inkml:trace contextRef="#ctx0" brushRef="#br0" timeOffset="183">7570 8278 288 0,'0'3'110'0,"3"2"-60"0,0 17-52 16,0-7 20-16,0 1 4 15,0 0 6-15,6 3-6 16,0-1 0-16,5-2-13 16,-2 0-8-16,0-3-1 0,0 0 0 15,3-5 2-15,-3-5 1 16,0-3 1-16,0-3-5 0,0-2 1 15,-3-8-5-15,-1 0 1 16,-2-6 2-16,0-2 3 16,-3 2-2-16,0 4 0 15,-3 1 7-15,0 6 6 16,3 3-6-16,-3 5-1 16,3 11-1-16,0 2 2 15,0 5-3-15,3 1 0 16,0 2-1-16,0-2-2 15,0-1-4-15,0-2-2 16,6-5-30 0,3-9-14-16,-3 4-7 0,0-6-14 15,0-6-3-15,-4 6 5 16,-2-8 24 0,0-2 50-16,-3-3 32 15,-3 2 19-15,0 0-5 16,0 6-3-16,0 0-27 15,0 2-6-15,0 0-1 0,0 3 1 16,0 8 3-16,0 0 1 16,0 3 3-16,0 0-3 15,0 2-2-15,0-8-7 16,0 3-4-16,0-3-3 16,0 1 0-16,0-6 2 15,3 0 2-15,-3-6-3 16,3 1-1-16,0-6-3 15,3-7-1-15,3-1-4 0,0 1 1 16,0 5 0-16,0-1-1 16,3 14 4-16,0 6 0 15,0 2 5-15,0 2 5 16,-4 1-3-16,-2 2 2 16,0 0-5-16,0 3 0 15,0-8-17-15,0 5-7 16,0-7-17-16,6-1-6 15,9-2-23-15,0-3-7 16,0-3-43 0</inkml:trace>
  <inkml:trace contextRef="#ctx0" brushRef="#br0" timeOffset="184">8248 8384 296 0,'-3'-13'112'0,"-3"13"-60"0,-2-3-41 15,5 3 26-15,-6 0-16 16,-3 3-4-16,-3 2-10 15,0 3-3-15,-3 3-2 16,3-1-2-16,3 4 3 0,3 2-4 16,3 7-2-16,6-7-1 15,6 5 3-15,0-7 0 16,6-4 1-16,3-4-3 16,3-9 2-16,0-5-6 15,3-3-3-15,-3-4-1 16,2-4 1-16,-5-10 6 15,-9-6 4-15,-3 1 1 0,-6 0-1 16,0-1 3-16,-3 4 0 16,0 4 5-16,3 6 3 15,0 5-4-15,-3 3 1 16,3 8-3-16,0 7 2 16,1 11-4-16,2 6 0 15,0 13 5-15,5 2 5 16,4 3-7-16,0-2-3 15,6-4-5-15,0 1 1 16,-3 2-23-16,3-7-10 16,0-9-33-16,3-10-12 15,2-10-49 1</inkml:trace>
  <inkml:trace contextRef="#ctx0" brushRef="#br0" timeOffset="185">8561 8339 348 0,'-27'-2'129'0,"12"-1"-70"0,3 3-67 16,6 3 23-16,-3 5 1 15,1 0 7-15,-1 0-6 16,0 2-2-16,3-5-8 16,3 9-9-16,6-1-2 0,3 3 2 15,3-3 3-15,6 11 0 16,-4-6-1-16,-2-4 9 15,-9 4 6-15,-6-2 6 16,-6 0 4-16,-5-3-11 0,-7 0-3 16,0-5-23-16,-3 0-6 15,-6-5-45 1,19-9-17-16,8-12-88 16</inkml:trace>
  <inkml:trace contextRef="#ctx0" brushRef="#br0" timeOffset="186">9249 8374 220 0,'-6'2'82'0,"3"-23"-44"0,0 29-40 0,-3-13 17 16,0 8 6-16,-9-6 9 16,0 6 5-16,-9-1 0 15,3 9-18-15,-2-1-4 0,-7 6 1 16,0 0-10-16,6 8-5 15,6 5 3-15,12-5 2 16,12-3-1-16,9 0 0 16,3-5-1-16,6-8-2 15,9 3-8-15,-1-9-3 16,1-10-16-16,3-8-8 0,-6 0-19 16,-1-2-6-16,-5-3-50 15</inkml:trace>
  <inkml:trace contextRef="#ctx0" brushRef="#br0" timeOffset="187">9326 8107 220 0,'-9'0'85'0,"9"15"-46"0,0-1-37 15,0-6 19-15,0 5 9 16,0 8 8-16,0 5 0 15,0 17 1-15,0-1-21 16,-3 0-6-16,0 1-1 0,0-1-3 0,0-5 1 16,0-10-5-16,3-6-3 15,0-5 0 1,0-6 1-16,3-15-12 16,3-6-3-16,0-2-3 15,3-3 4-15,3-5 5 16,0-3 2-16,3 6 0 15,2 2 10-15,4 11 6 16,-3 5 4-16,0 7 0 16,-3 7-3-16,-3 4-2 15,0 6-2-15,-3 0 0 16,-3-3-2-16,0-2 1 0,0-4-20 16,-3-1-8-16,2-4-36 15,1-2-15-15,3-3-69 16</inkml:trace>
  <inkml:trace contextRef="#ctx0" brushRef="#br0" timeOffset="188">9704 8424 348 0,'-9'3'129'0,"12"-3"-70"0,0 2-73 15,-3-2 19-15,3 3-9 16,3 0 2-16,0-1 12 15,3 1 6-15,3-3-8 16,0 0 2-16,2-3 1 0,1-2-6 0,0 0-1 16,-3-3-4-16,-3 0-1 15,0-5 1-15,-6-9 0 16,-3 9 0-16,-6 0 0 16,-6 2-3-16,-3 3 0 15,-3 8 2-15,-5 8 2 16,-4 3 2-16,3 2 1 15,3 6 2-15,3-1 3 16,3 3 2-16,6 3 1 16,4 3-9-16,10-4-3 15,7-1-10-15,3-7-4 16,6-1-23-16,3-4-11 16,3-7-63-16,17-11-26 0,-2-3 27 15</inkml:trace>
  <inkml:trace contextRef="#ctx0" brushRef="#br0" timeOffset="189">10052 8376 356 0,'-30'0'134'0,"16"11"-72"0,-7 2-74 16,12-5 20-16,-9 3 1 15,-3 2 3-15,6 0 8 16,3 8 2-16,3 3-11 15,9-3-9-15,12-2-2 0,6-1-13 16,6-2-5-16,3-8-14 0,8 0-6 16,1-8-30-16,3-8-11 15,0-10-45 1</inkml:trace>
  <inkml:trace contextRef="#ctx0" brushRef="#br0" timeOffset="190">10195 8101 260 0,'-3'0'96'0,"3"13"-52"0,0-2-36 0,0-3 24 0,0 5-5 15,0 14 4-15,-3 18-6 16,0 2-1-16,0 1-13 15,0 2-7-15,0-2-2 0,0-3 0 16,3-11 3-16,0-5-18 16,0-5-5-16,3-8-38 15,0-3-14-15,3-8-17 16,6-10-4-16,0-11 4 16</inkml:trace>
  <inkml:trace contextRef="#ctx0" brushRef="#br0" timeOffset="191">10383 8350 316 0,'0'-11'121'0,"3"25"-66"0,-21-9-69 0,6-2 19 16,-3-1 4-16,-3 3 6 16,-3 1 1-16,-3 2 3 15,1 0-10-15,-4 2-10 0,6-2-2 16,3 0 1-16,3 0 1 15,6 3 3-15,6-1 3 16,6 3-2-16,3-2 0 16,6 10-1-16,6-5-2 15,3-3 1-15,0 0-1 16,8-5-20-16,-2-2-9 16,0-6-40-16,-3-6-16 0,3-4-35 31</inkml:trace>
  <inkml:trace contextRef="#ctx0" brushRef="#br0" timeOffset="192">10484 8376 340 0,'-6'6'126'0,"6"-6"-68"0,3 2-70 16,-3 6 20-16,0 3 9 15,0 2 9-15,-3 6-2 16,0-1 0-16,3 1-13 15,0 2-9-15,-3-3-2 0,3-2-29 16,0-3-13-16,0-2-47 16,6-19-93-1</inkml:trace>
  <inkml:trace contextRef="#ctx0" brushRef="#br0" timeOffset="193">10472 8252 404 0,'-12'-11'151'0,"18"11"-82"0,-3 0-96 0,-3 0 16 15,0 0-9-15,0 0 1 16,6 3-17-16,0 0-7 16,3 2-96-16,6-2-44 0</inkml:trace>
  <inkml:trace contextRef="#ctx0" brushRef="#br0" timeOffset="194">10612 8424 308 0,'-6'19'115'0,"9"-9"-62"0,0 6-62 15,-3-3 18-15,0-7-9 16,0-6 2-16,0 0 3 16,0 0 2-16,0 0-3 15,0 0 2-15,3-3 3 0,-3-2-3 16,0-3-1-16,3-3 0 15,0-5-1-15,0-5-2 16,3 2-2-16,3-2-2 16,0 0 1-16,2 11-1 15,1-1 0-15,3 11 8 0,0 8 4 16,-3 3 3-16,0-1 5 16,0 6 1-1,-3 0 1-15,-3 2-11 0,3-4-3 16,-6 9-6-1,3-7-23-15,2 0-7 16,1-5-34-16,6-1-11 16,3-10-65-1</inkml:trace>
  <inkml:trace contextRef="#ctx0" brushRef="#br0" timeOffset="195">11058 8395 336 0,'-9'-5'126'0,"-3"2"-68"0,4-2-65 0,5 7 21 0,-6-2 0 16,-3 0 3-16,-3 3 3 16,-3 5 0-16,0 2-11 15,0 6-3-15,0-2 0 0,6 9-3 16,4-7 0-16,2 5-10 16,3-7-3-16,6-1 0 15,3-3 1-15,2-4-10 16,4-4-5-16,3-7 2 15,3-3 0-15,-3 3 10 16,3-8 21 0,-3 2 8-16,-6 1-5 15,3-4-2-15,-9 6-8 16,6 3-4-16,-4 0-4 0,1 2-1 16,0 3-1-16,0 8 0 15,0 11 5 1,0 7 1-16,0 6 15 0,0 7 6 15,0 20 15-15,-3-6 8 16,-6-6-13-16,-9-4-5 16,-21-6-10-16,-14-6-4 15,-13-7-25-15,1-8-12 16,2-5-64-16,-14-6-26 16,11-8-35-1</inkml:trace>
  <inkml:trace contextRef="#ctx0" brushRef="#br0" timeOffset="196">2280 9855 160 0,'-3'-5'63'0,"3"5"-34"0,3 3-25 0,-3 2 13 15,3 0-2-15,0 3 4 16,0 3 2-16,0 2 2 16,0 3-12-16,0 0 0 0,0 0 0 15,-3-3-2-15,0 0 0 16,0 0-1-16,0-2 2 16,0-3-1-16,0-8 2 15,0 0 0-15,0-5 1 0,0-3-6 16,0-3-4-16,3-5-1 15,3-5-1-15,0 3 0 16,6-6 0-16,0 5-3 16,3-2 2-16,0 8-1 15,3 10 0-15,-1 1 2 16,1 4 2-16,0 9 5 16,-3-1 4-16,-3-2-4 15,-3 6-2-15,-3-1 0 16,0 3-1-16,-3-3-2 15,-3-3-2-15,0 1-8 16,0-3-3-16,0-3-16 16,0 1-6-16,0-6-22 0,3 0-8 15,3-3-39 1</inkml:trace>
  <inkml:trace contextRef="#ctx0" brushRef="#br0" timeOffset="197">2661 9832 228 0,'-3'5'85'0,"0"0"-46"0,-11-2-43 0,11 5 13 15,0 5 8-15,0 0 6 16,0 6 0-16,3-1-2 16,6 3-11-16,6-2-2 0,2 2-1 15,4-5-1-15,0-8-1 16,0-3 3-16,3-10 3 0,-3-3-2 15,-3-5 0 1,-4 0-3-16,-11-3 1 0,-3 2-4 16,-5-7-2-16,-4 8 4 15,-6 0 1-15,-3 0-7 16,-3 2-1-16,3 3-20 16,6 3-8-16,9 5-39 15,6 0-19-15,12 5-26 16</inkml:trace>
  <inkml:trace contextRef="#ctx0" brushRef="#br0" timeOffset="198">3337 9842 184 0,'0'-10'68'0,"0"15"-36"16,-3-10-15-16,3 5 22 0,-3 0 0 16,-3 0 1-16,-3 0-6 15,-6 8-4-15,0-3-16 16,-2 5-2-16,-1 1 1 0,0 2-9 16,0 3-2-16,3 3-2 15,3 2 2-15,6 0-1 16,3 0 2-16,6-2-2 15,6-1-1-15,3-5-2 16,3-2 1-16,3-8 1 16,0-6 0-16,0-8-3 15,-4 3 2-15,-2-5-1 0,0-5 0 16,-3 4 2 0,-3 1 0-16,-3-5 0 15,0 2 0-15,0 0 0 0,-3 3 2 16,0 0-3-16,0 13-2 15,3 5-3-15,3 3 1 16,3 10 1-16,0 3 2 16,3 6 3-16,0 2 4 15,-3 3 4-15,-6 2 2 16,-6-2 3-16,-6 0 4 16,-3-6-4-16,-6-5 0 0,-6 0-8 15,0-7-4-15,-2-9-6 16,-1 0-2-16,0-5-17 15,3-5-5 1,0 0-24-16,12-3-6 0,6-6-76 16</inkml:trace>
  <inkml:trace contextRef="#ctx0" brushRef="#br0" timeOffset="199">3638 9882 228 0,'-9'-5'88'0,"3"5"-48"0,-3-8-31 0,6 10 19 16,-3-2-12-16,0 8-2 16,-12-2-2-16,3 4 0 15,0-2-6-15,3 11-2 0,1-1 0 16,5 3 2-16,3 0 1 16,9-2-3-16,6 2-3 15,2-5 0-15,1-5-1 16,0-6 2-16,0-8 3 15,0-7-4-15,0 2-1 0,-3-11 0 16,-3 6 0-16,-3-6 0 16,-6 6 0-16,0-3 2 15,-3 0 1-15,0 6 1 16,0-1 2-16,0 9-1 16,0-1 2-16,0 6-4 15,3 5-2-15,0 5 0 16,6 3-1-16,0 2-3 15,0 1 0-15,3-6-5 16,5 0 0-16,1-2-29 16,3-9-11-16,0-2-52 15,0 0-48 1,-3 0 52-16</inkml:trace>
  <inkml:trace contextRef="#ctx0" brushRef="#br0" timeOffset="200">3804 9911 248 0,'-6'-3'93'0,"9"6"-50"0,0-3-52 0,0 3 12 16,0-1 4-16,0 9 5 15,3-1 12-15,-3 4 7 16,0-1-16-16,0-3-6 0,0-2-2 16,-3 3-4-16,0-3 0 15,0-3 1-15,0-5 2 16,-3-5 1-16,3 0 1 15,0-3-4-15,0 0-1 16,0-3-1-16,3-2-2 16,3 0 1-16,0-1 1 0,3 1-1 15,3 0-1-15,3 8-2 16,0-3-1-16,0 8-12 16,2-5-5-16,4 5-27 15,-3-3-10-15,0-2-54 16,0-1-32-1,0-2 66-15</inkml:trace>
  <inkml:trace contextRef="#ctx0" brushRef="#br0" timeOffset="201">4063 9636 272 0,'-6'0'101'0,"6"5"-54"0,-3 14-57 0,6-6 16 16,-3 3 3-16,3 15 3 15,-3 1 10-15,0 3 4 16,0-4-14-16,0 6-2 0,0-7-3 16,0-1-3-16,3-6-1 15,-3-4-1-15,0-6 1 16,0-2-2-16,0-9 2 16,0-2 0-16,0 0 1 15,0-8-9-15,3-2-4 16,3-1 0-16,0-2 3 15,3 2 3-15,0-2 2 0,3 8-2 16,6 2 0-16,3 6 2 16,0 2 0-1,-4 1 1-15,-2 1 2 0,-3 1 3 16,-3 3 4-16,-3-3 5 16,-6 5 1-16,-6-5-8 15,-9-3-2-15,0 1-5 16,-5 2-3-16,-1-8-9 15,0 0-5-15,3-3-9 16,3-2-1-16,3 5-8 16,3-6-1-16,3 6-20 15,6-2-7-15,6-4-30 16</inkml:trace>
  <inkml:trace contextRef="#ctx0" brushRef="#br0" timeOffset="202">4438 9832 244 0,'3'0'93'0,"9"0"-50"0,-15-3-50 0,3 3 14 16,0 0 6-16,-3 0 8 16,-3 0 3-16,-3 3 1 15,1 7-14-15,-4 3-2 0,-3 3-2 16,3 3-3-16,0 2-3 15,3 3 2-15,3-3 0 16,6 3 1-16,3-8 2 16,3 2-3-16,3-7 0 0,0-9-1 15,3-2-2-15,3-2-8 16,-3-9-3-16,-1-2-1 16,-2 0 2-16,-3-6 6 15,-6 6 2-15,0 0 4 16,-3-1 1-16,3 7 5 15,0-1 5-15,0 5-7 16,0 0-1-16,6 3-3 16,0 6 1-16,3 2-2 15,0 5-1-15,0 0 1 16,0 3 1-16,0-3-3 0,0-2 0 16,0-3-19-1,3 2-9-15,0-7-36 0,-1-3-14 16,10 0-31-1</inkml:trace>
  <inkml:trace contextRef="#ctx0" brushRef="#br0" timeOffset="203">4748 9895 272 0,'-6'-18'104'0,"3"12"-56"0,-3-7-43 0,3 13 22 15,0-3-6-15,-3 3 2 16,-3 3-11-16,-3 8-2 15,-6-1-6-15,1 1-1 0,2 2 1 0,0 0-5 16,3 8 1 0,6-2 0-16,3-1 0 0,9-4-3 15,6-1 2-15,3-5 1 16,0-5 2-16,0-3-8 16,2-6-1-16,-2-4 2 15,0 2 2 1,-3-3 0-16,-3 1 1 0,-3-1 2 15,0-2 2-15,-3 7-1 16,0-2 2-16,-3 3-4 16,0 3-2-16,0 2-1 15,3 5 0-15,0 5 0 16,3 6 3-16,0 5 4 16,-3 1 3-16,0 7 9 15,-3 0 2-15,0-3-2 16,-6 1 1-16,-3-9-3 15,-3 1 0-15,-3-6-10 0,0-5-1 16,-9-3-7-16,3-5-1 16,1 0-17-16,-1-8-8 15,3-10-27-15,6-1-11 16,3-2-61 0</inkml:trace>
  <inkml:trace contextRef="#ctx0" brushRef="#br0" timeOffset="204">4885 9911 268 0,'18'0'101'0,"0"3"-54"0,2-1-57 16,-8 4 16-16,0-4-2 16,0-2 5-16,3 0 6 15,-3-2 5-15,3-4-10 16,-3 4-3-16,0-9-1 0,-6 6-5 15,0-8-1-15,-3 5 2 16,-6-3 1-16,-3 3-4 16,-6 0 1-16,-3 3 0 15,-3 5 0-15,-6 10 2 16,0 4 1-16,4-1 7 16,2 3 4-16,3 2 6 15,6 6 2-15,6 0-5 16,9-6-2-16,9 1-12 0,6-6-1 15,5-2-24 1,13-11-10-16,6-6-42 0,5-4-17 16,4-3-36-1</inkml:trace>
  <inkml:trace contextRef="#ctx0" brushRef="#br0" timeOffset="205">5757 9781 216 0,'-15'-2'82'0,"3"4"-44"0,-12 1-27 0,13 0 21 15,-4 10 0-15,0-3 6 16,0 12-15-16,3-1-3 16,3-3-12-16,3 1-1 15,3 7 3-15,6-2-8 0,6 0-3 16,6-6-18-16,6-4-5 15,0-1-28-15,5-8-11 16,4 0-53 0</inkml:trace>
  <inkml:trace contextRef="#ctx0" brushRef="#br0" timeOffset="206">5897 9882 288 0,'-15'0'107'0,"6"3"-58"0,0 7-59 15,9-7 14-15,-3 7 1 16,-6-2 4-16,9 5 4 16,0 6 3-16,6-3-9 15,3 0 2-15,6-3 2 0,3-5-6 16,6 0-3-16,3-11-4 16,-4-2 1-16,-2-3 1 15,-6-3 2-15,-3-2 3 16,-6 5 4-16,-9-2 2 15,-6-4 3-15,-3-1-7 16,0 1-2-16,-3 1-19 16,0 3-5-16,4-4-33 15,-1 9-12-15,3-3-23 16,3 3-55-16,3-3 35 16</inkml:trace>
  <inkml:trace contextRef="#ctx0" brushRef="#br0" timeOffset="207">6028 9673 244 0,'9'-3'93'0,"-3"6"-50"0,-3 13-50 0,0-6 14 0,3 4-1 16,0 4 4-16,0 6 6 16,-3 8 2-16,3-1-9 15,-1 1-3-15,1-3 0 0,0-5-5 16,0 2-1-16,3-7-20 15,0-6-9-15,-3-5-38 16,0-3-15-16,0-5-10 16</inkml:trace>
  <inkml:trace contextRef="#ctx0" brushRef="#br0" timeOffset="208">6138 9623 280 0,'0'-3'104'0,"3"6"-56"0,0 7-54 0,0 3 19 16,3 9 10-16,0 4 9 15,0 8-7-15,-3 3-5 16,3 0-11-16,0 3-11 0,3-5-1 16,0-9-28-16,5 0-9 15,4-2-101 1</inkml:trace>
  <inkml:trace contextRef="#ctx0" brushRef="#br0" timeOffset="209">6382 9869 244 0,'-3'13'93'0,"6"-10"-50"0,0 10-48 0,3-8 15 15,0-5-6-15,3 5 0 16,3-5 6-16,3 3 6 16,0-3-8-16,-1-8-2 0,-2 0-2 15,0-5-2-15,-3 0-2 16,-3 2 3-16,-3-2 0 15,-9 5-1-15,-6-3 1 16,-3 1-4-16,1 4 0 16,-4 6 3-16,-3 0 3 15,0 8 0-15,0 3 0 16,6 2 5-16,-3 0 6 0,7 3 1 16,2-2 1-16,6 9 0 15,3-2-2-15,9 6-8 16,2-3-3-16,4-3-14 15,9-8-7-15,3-2-42 16,3-9-17-16,2-2-59 16</inkml:trace>
  <inkml:trace contextRef="#ctx0" brushRef="#br0" timeOffset="210">6730 9845 328 0,'-20'-8'123'0,"8"3"-66"0,0 2-75 16,9 3 16-16,-6 3-8 0,-3-3 1 16,-6 10 19-16,-3 3 10 15,0 1-10-15,4-1 6 0,2 3 2 16,3 2-10-16,3 1-4 16,9-1-3-1,9-2-1-15,9 3-5 0,5-6-1 16,4-2-13-16,3-4-3 15,0-4-21-15,-1-6-10 16,1-2-30-16,-3-8-10 16,-3 5 6-1</inkml:trace>
  <inkml:trace contextRef="#ctx0" brushRef="#br0" timeOffset="211">6885 9604 288 0,'-6'-3'110'0,"6"6"-60"0,0 2-56 16,3 1 17-16,-3 2 2 16,0 10 6-16,0 9-1 15,0 7 1-15,-3 3-10 16,0-3-3-16,3 6 0 0,0 0-5 16,0-3-3-16,0-5-26 15,0-6-11-15,0-5-53 16,3-2-23-16,-3-11 11 15</inkml:trace>
  <inkml:trace contextRef="#ctx0" brushRef="#br0" timeOffset="212">6686 9818 316 0,'0'0'118'0,"3"11"-64"0,6-14-52 0,3 3 25 16,2 3-7-16,7-3 3 16,3 0-13-16,6 0-3 15,6-3-5-15,-4 3-26 0,-2-8-11 16,-3 8-35-16,0 0-14 16,-1-2-39-1</inkml:trace>
  <inkml:trace contextRef="#ctx0" brushRef="#br0" timeOffset="213">7099 9810 340 0,'-3'3'126'0,"3"0"-68"0,3-1-68 16,0 6 20-16,0 3-6 15,0 2 2-15,0 0 0 16,-3 1-1-16,0-1-3 16,0 0-2-16,0 0 1 0,0-2-28 15,0-1-11-15,0-4-76 16,3 4-62-1,-3-7 63-15</inkml:trace>
  <inkml:trace contextRef="#ctx0" brushRef="#br0" timeOffset="214">7034 9760 364 0,'-9'-8'137'0,"9"8"-74"0,0-5-76 0,0 5 20 16,6 0-8-16,3-3 0 15,0 1-26-15,3-1-9 16,0 3-70-16,0 3-29 16,5 2 30-16,-2 0 16 15</inkml:trace>
  <inkml:trace contextRef="#ctx0" brushRef="#br0" timeOffset="215">7165 9879 288 0,'-9'29'107'0,"21"-21"-58"0,-6 5-55 0,3-5 19 0,0-2-12 15,6 4-3-15,0-2 7 16,2-2 6-16,1-6-5 16,3-3-3-16,0-5 0 0,3 5 2 15,-6-7 2-15,-4-4 3 16,-5 1 1-16,-6-5-1 16,-9 5 1-16,-3-3 0 15,-2 0 1-15,-4 3-2 16,-3 2 1-16,-3 0-22 15,0 6-7-15,3-3-18 16,3 8-7-16,9 0-28 16,3 0-12-16,3 0-25 15</inkml:trace>
  <inkml:trace contextRef="#ctx0" brushRef="#br0" timeOffset="216">7400 9871 260 0,'18'32'99'0,"-12"-21"-54"0,6 2-50 0,-6-5 17 16,0 0-5-16,0 0 3 16,-3-3 10-16,0 0 5 15,-3-5-13-15,0 0 2 0,0 0 0 16,3-5-3-16,0 2-1 16,0-2-6-16,0-3-3 15,2-5-3-15,1-6-1 16,6 1-3-16,3-1-1 15,0 6-1-15,3 0 2 16,0 13 4-16,3 0 1 0,0 13 7 16,-1 0 4-16,-2 1 12 15,-3 4 6-15,-3 6-14 16,-3-3-6-16,0-2-5 16,0-4-3-16,-3-1-41 15,3-4-18-15,0-2-93 16</inkml:trace>
  <inkml:trace contextRef="#ctx0" brushRef="#br0" timeOffset="217">2385 10570 192 0,'-6'-3'74'0,"6"6"-40"0,0 10-33 0,0-8 16 16,0 3-5-16,3-2 3 16,6-1 1-16,-1 0-1 15,1-2-7-15,3 2 4 0,0-5 1 16,3 0-4-16,0 0-3 16,0-8-3-16,-3-2-3 15,0 2 3-15,-3-3 0 16,-3-2-1-16,-3 5 1 15,-3 3 0-15,-3-3 1 16,-3 0 2-16,-3-3 1 0,-3 6-1 16,0-3 1-16,-6 8 0 15,0 0 1-15,-6 0-2 16,6 5-1-16,1 0-6 16,5 11 1-16,0 3 2 15,3 2 1-15,3 3 5 16,3-3 3-16,6-2-6 15,12-6-1-15,3 5-4 16,5-5-1-16,4-5-19 16,3-2-9-16,6-4-25 15,-1 4-9-15,1-6-52 16</inkml:trace>
  <inkml:trace contextRef="#ctx0" brushRef="#br0" timeOffset="218">2742 10607 288 0,'-6'-5'110'0,"9"-1"-60"0,-3 12-47 0,0-6 23 16,0 5-17-16,-3 0-5 15,-3 3-2-15,0 0 0 16,-3 5-1-16,0 6-1 0,0-6 1 16,0-5-21-16,-6 2-42 15,-3-7-3 1,4 2-11-1,2-5-40-15,0 0 27 16</inkml:trace>
  <inkml:trace contextRef="#ctx0" brushRef="#br0" timeOffset="219">2554 10620 280 0,'0'-5'104'0,"0"2"-56"0,6 6-45 0,-3-3 23 0,3 0-6 16,12 5 3-16,3 3 0 15,0-3 1-15,2 3-13 16,4 3-7-16,-3-3 0 0,6 0-3 15,0-3 2-15,-4 0-20 16,-2-2-6-16,0 2-32 16,-3-5-13-16,-6-5-63 15</inkml:trace>
  <inkml:trace contextRef="#ctx0" brushRef="#br0" timeOffset="220">2905 10602 268 0,'-5'0'101'0,"8"-14"-54"0,-1 22-55 0,1 3 16 16,0-3-4 0,0 13 2-16,3 8 15 0,-3 5 6 15,0-2-13-15,0 3-1 0,0-9-2 16,0 0-4-16,0-7-2 16,0-6-2-16,-3 0 0 15,0-7-2-15,0-12 2 16,-3-1-4-16,0-1 0 15,-3-16-6-15,0-3-3 16,0-4 3-16,0 1 2 16,0-12 3-16,6 8 3 0,3 2-2 15,3 6 0-15,6 7-1 16,3 6 0-16,3 5 0 16,0 3 0-16,3 10 8 15,-3 3 6-15,-9 5 7 16,2 0 3-16,-8 3-5 15,-6 0-2-15,-2-3-9 16,-4-2-4-16,-3-3-4 16,-3 0 1-16,0-3-12 15,0 0-7-15,3-5-11 16,0 0-6-16,3-5-13 16,6 0-6-16,3-9-63 15</inkml:trace>
  <inkml:trace contextRef="#ctx0" brushRef="#br0" timeOffset="221">3135 10387 280 0,'0'0'104'0,"3"0"-56"0,0 0-47 0,0 6 19 16,0 1 4-16,0 12 7 15,3 2-7-15,-1 8-2 16,1 6-13-16,0 4-3 0,0-2-2 15,0-5-5-15,0-3 1 16,-3-10-13-16,3 7-53 16,0-18-110 15</inkml:trace>
  <inkml:trace contextRef="#ctx0" brushRef="#br0" timeOffset="222">3286 10567 296 0,'0'3'112'0,"3"-3"-60"0,9 24-61 16,-9-16 18-16,0 2-3 15,-6 1 6-15,9 2-6 16,-3-2-1-16,0-4-3 16,0 4-10-16,0-3-5 0,0-3-35 15,0-2-16-15</inkml:trace>
  <inkml:trace contextRef="#ctx0" brushRef="#br0" timeOffset="223">3284 10498 280 0,'-6'0'107'0,"6"0"-58"0,0 0-59 0,0 0 16 16,0 0-8-16,8 0 0 15,4 0-22-15,0 0-12 16,3 0-65-16,0 0-29 15,3-2 58-15,3-4 29 16</inkml:trace>
  <inkml:trace contextRef="#ctx0" brushRef="#br0" timeOffset="224">3545 10504 272 0,'-17'0'101'0,"5"5"-54"0,0 0-44 16,6-2 21-16,0 10-5 15,-3 0 3-15,0 6-8 16,0-1-3-16,3-2-6 15,0 3-4-15,6 2 0 0,3-5-4 16,3 0 2-16,9-3-1 16,3-3-2-16,3-7-15 15,0 2-7-15,-4-5-23 16,1-5-8-16,0 5-56 16</inkml:trace>
  <inkml:trace contextRef="#ctx0" brushRef="#br0" timeOffset="225">3670 10530 272 0,'0'5'104'0,"3"-5"-56"0,0 14-52 0,-3-14 34 15,9 13-7 1,-6 5-9-16,0-2-5 15,0 3-6-15,0-1-3 0,0-4 1 16,6-1-39-16,-9-5-14 16,-3-3-75-1</inkml:trace>
  <inkml:trace contextRef="#ctx0" brushRef="#br0" timeOffset="226">3641 10440 260 0,'3'-8'96'0,"3"3"-52"0,3-3-65 15,-3 5 9-15,-1-2 3 16,13 0 4-16,-3-3-1 16,6-5 0-16,-3 2 3 15,-3-2-3-15,0 7-1 0,-3-1 12 16,-1 12 7-16,-2-3 18 15,0 4 8-15,0 12-15 0,0 3-6 16,0 11-8 0,-3 8-4-16,0 0-2 0,0-3 0 15,-3-3-11-15,0-2-2 16,0 0-41-16,0-6-19 16</inkml:trace>
  <inkml:trace contextRef="#ctx0" brushRef="#br0" timeOffset="227">3691 10562 348 0,'3'-5'132'0,"0"-1"-72"0,21-4-72 16,-9 7 18-16,6-5-7 15,3 5 2-15,5-7-7 16,4 5-1-16,12-3 4 15,-1 2-80-15,-5-2-34 0,-3 0-3 16</inkml:trace>
  <inkml:trace contextRef="#ctx0" brushRef="#br0" timeOffset="228">4477 10517 228 0,'-3'0'88'0,"6"0"-48"0,-3 8-31 0,0-3 19 0,3 8-5 15,3 1 0-15,-3 4-8 16,3 3-2-16,-3-2-7 16,0-1-2-16,0-4 2 0,-3-1-3 15,0-5-2-15,0-3 0 16,0 0-1-16,0-5 4 16,0-5 2-16,-3 0-2 15,0-9-1-15,3 1 1 16,0-5 0-16,3-3 0 15,0 2 0-15,3 6-2 16,3 0 1-16,0-1-2 16,3 9 2-16,0-3-7 15,-1 8 1-15,7 0-41 0,6 0-16 16,0 0-70 0</inkml:trace>
  <inkml:trace contextRef="#ctx0" brushRef="#br0" timeOffset="229">4700 10570 316 0,'-3'0'118'0,"6"5"-64"0,3 8-67 0,0-18 17 0,0 16-2 16,3-17 6-16,3 6-2 15,0-5 2-15,0-3-5 16,0 3-2-16,-3-3 0 0,0 0-1 15,-3-3 2 1,0 6 1-16,-3-3 3 0,-3 0-3 16,-3 0-2-16,-6 3 0 15,-3 0-1-15,0-1 4 16,-3 6 5-16,-6 6-1 16,3-1 1-16,-6 3 3 15,4 2 3-15,5 6-6 16,3 3-3-16,3 2 1 15,9 5 0-15,3-7-3 16,9 0-1-16,6-1-10 16,5-5-3-16,4-5-28 15,0-3-13-15,6-5-103 16</inkml:trace>
  <inkml:trace contextRef="#ctx0" brushRef="#br0" timeOffset="230">5061 10628 4 0,'0'5'0'0</inkml:trace>
  <inkml:trace contextRef="#ctx0" brushRef="#br0" timeOffset="231">5108 10596 164 0,'-3'0'63'0,"3"-13"-34"0,0-8-12 16,0 21 20-16,0-5-4 15,0-1 1-15,-6-2-6 16,0 6-3-16,0-4-13 16,0 1 6-16,-3 2 4 0,-2 3 0 15,-4 3-1-15,0 5-9 0,-3 5-5 16,-3 3-2 0,3 0-1-16,-3 3-2 0,6-6 1 15,7 5-2-15,2-4-1 16,12-7-4-1,2-1 2-15,4-6 1 16,0 0-2-16,3-6 2 16,0-1-4-16,-3-1 1 15,0-6 2-15,-3 9 1 16,-3 0 5-16,0 5 2 16,-3-3 0-16,0 11 1 15,-3 5 2-15,0 8 2 16,0 6 1-16,3 5 2 0,0-1-7 15,0-4-4-15,3 5-5 16,5-11 1 0,4 3-23-16,0-9-12 0,0-4-14 15,0-3-7-15,0-8-79 16</inkml:trace>
  <inkml:trace contextRef="#ctx0" brushRef="#br0" timeOffset="232">5174 10628 228 0,'-6'-5'88'0,"6"5"-48"0,0-3-31 0,0 3 22 16,0 0 1-16,0 3 5 15,0 2-18-15,3 3-8 16,0 3-7-16,3 2-1 0,0 0 2 15,-1 0-2-15,4-5 0 16,0 5-1-16,3-7-2 16,0-6-4-16,0 0 0 15,3 0-7-15,-6-6-1 16,0-2 2-16,0-5 1 16,-3 0 3-16,-3 0 4 15,0-6 7-15,-3 6 5 16,0 0 3-16,0 7 5 15,0-1-6-15,0 7 1 0,0 7-8 16,0-1-3-16,3 7 3 16,0 0 1-16,3 6-5 15,2-6 0-15,1 0-19 16,9 8-52 0,0-5-9-16,0-13-48 15</inkml:trace>
  <inkml:trace contextRef="#ctx0" brushRef="#br0" timeOffset="233">5528 10588 200 0,'-9'0'74'0,"3"-8"-40"0,6 22-35 0,0-12 15 16,0 4 18-16,0-1 14 15,0 0-8-15,3 3-2 16,3-3-21-16,6-2-5 0,3 5-2 16,0-5-7-16,-1-1-2 15,1-2 2-15,0-2 3 16,-3-1-1-16,-3-5-2 16,-3 0 2-16,-3-3 0 15,-3-2-1-15,-3 0 1 16,0 5-4-16,-3-5 0 15,-12 8 1-15,-3 2 0 16,4-2 2-16,-4-1 3 16,3 6 2-16,3 0 1 0,0 6-2 15,3 7 1-15,3 0-2 32,3 0 2-32,3 6-2 0,3-1 2 0,3-2-6 15,6 3-1-15,3-6-24 16,6-5-10-16,6 2-22 15,0-7-10-15,-1-3-61 16</inkml:trace>
  <inkml:trace contextRef="#ctx0" brushRef="#br0" timeOffset="234">5852 10517 280 0,'-12'-3'104'0,"-3"-2"-56"0,-8 0-36 0,17 5 26 16,-3 0-5-16,0 0 3 16,-3 5-16-16,0 0-6 15,3-2-9-15,0 5-8 0,3 2-3 16,6 6 0-16,6 3 2 16,3-1-1-16,3 1 1 15,0-1 3-15,-3-2 0 16,-3 3 1-16,-6-6 2 15,-3-5-1-15,-3 5-1 16,0-8 5-16,-3 3 1 0,-3-8-7 16,0 0-4-16,-3 0-22 15,3-8-9-15,1 0-44 16,2-5-16-16,6 0-21 16</inkml:trace>
  <inkml:trace contextRef="#ctx0" brushRef="#br0" timeOffset="235">5927 10355 288 0,'0'11'110'0,"3"-6"-60"0,0 3-61 0,0 6 18 15,0-1-3-15,0 11 2 16,0-1 6-16,-3 9 3 15,0 5-8-15,3-5-6 0,0-3-2 16,-1 0-30-16,1-5-12 16,0-6-82-1</inkml:trace>
  <inkml:trace contextRef="#ctx0" brushRef="#br0" timeOffset="236">5840 10525 320 0,'0'-3'121'0,"6"-2"-66"16,6 5-69-16,-6 0 19 0,6-3-5 16,3-2 4-16,3 0-3 15,12-3-3-15,-1 2 1 16,4 1-53-16,-3-3-23 0,0 3-43 15</inkml:trace>
  <inkml:trace contextRef="#ctx0" brushRef="#br0" timeOffset="237">6233 10472 316 0,'-3'-3'121'0,"0"3"-66"0,-3 3-60 0,3 2 20 15,-3 0-3-15,-2-2 5 16,-1 2-3-16,3 3 2 16,0 3-9-16,3-3-9 0,3 5-3 15,3 0 2-15,3 6 1 16,0-6 2-16,0 6 0 16,-1-4 6-16,-2-1 4 15,-3-4-1-15,-3 4 2 16,-5-7 0-16,-1-1 1 15,-3 2-2-15,-3-3 1 16,0-5-8-16,0 0-4 0,3 0-20 16,3-5-9-16,3 5-31 15,0-8-11-15,6 2-72 16</inkml:trace>
  <inkml:trace contextRef="#ctx0" brushRef="#br0" timeOffset="238">6394 10477 236 0,'-3'-5'90'0,"3"5"-48"0,3 0-42 0,-3 0 16 0,0 0-11 16,0 0-1-16,0 0-4 15,0 0-3-15,0 0 2 16,0 0-44-16,3 5-19 0,0 0-30 16</inkml:trace>
  <inkml:trace contextRef="#ctx0" brushRef="#br0" timeOffset="239">6400 10665 256 0,'-6'0'96'0,"3"3"-52"0,3 2-100 0,0-5-5 16,0 0-35-16,6-5-8 15</inkml:trace>
  <inkml:trace contextRef="#ctx0" brushRef="#br0" timeOffset="240">6977 10459 132 0,'0'0'52'0,"0"5"-28"0,0 3-11 0,3-3 19 0,-3 8-14 16,3 1-4-16,0 12-3 16,-3-2 3-16,3-3-8 15,-3-2 1-15,3-1 0 0,-3-2-1 16,0-3-1-16,0 0-1 15,0-7 0-15,0 2-2 16,0-3 1-16,0 0 2 16,0-5 4-16,0 0-2 15,0-5 1-15,0 0-5 16,0-3 0-16,0 2-3 16,3-9-1-16,0-9 1 15,0 5 2-15,3 3-1 16,0-2-1-16,0-1 1 15,0 6 1-15,3 5-6 16,0 0 1-16,0 6 1 0,0 4 1 16,0 1 1-16,0 10 2 15,0-2-1-15,-3 5-1 16,-1-3 3-16,-2 0 2 16,0 0 0-16,-3-2 2 15,0-3 0-15,0-3 3 16,0-5-7-16,0-5-2 15,0-8-1-15,0-1 0 16,3 1 2-16,0 0 1 16,0-6-4-16,3 6-1 15,0 5-2-15,6 0 3 0,3 3 0 16,0 5 3-16,0 5-1 16,-3 3-1-16,0 5 3 15,-3 6 2-15,-1-3-4 16,-2 2-1-16,0 1 0 15,-3-3 0-15,0-6 0 16,0-2 2-16,0-2-28 16,0 1-9-16,3-7-82 15,3 0 17 1</inkml:trace>
  <inkml:trace contextRef="#ctx0" brushRef="#br0" timeOffset="241">7436 10517 200 0,'-3'-3'77'0,"3"1"-42"0,-6-1-30 0,3 3 19 16,-6 3 0-16,-3 2 3 16,-3 0-8-16,0 3-4 15,0 13-8-15,1-2-7 0,2 5-1 16,3-3-4-16,0 0-1 15,6-3 5-15,3-4 2 16,6-1-2-16,3 0 1 16,3-13-2-16,2 0 0 15,1-3 2-15,0-7 2 16,-3-3-3-16,0-3-2 0,-3-8 2 16,-3 5 2-16,0-2 0 15,-3 8-1-15,0 0 1 16,-3 5 1-16,0-3-1 15,0 11-1-15,0 0 1 16,3 14 1-16,3 4-1 16,0 3 2-16,0 6-2 15,0-9-1-15,3 1-2 16,-1 2-1-16,1-3-14 16,0-4-4-16,0-14-35 15,-3 0-14-15,3 0-19 16</inkml:trace>
  <inkml:trace contextRef="#ctx0" brushRef="#br0" timeOffset="242">7570 10295 228 0,'0'13'85'0,"3"-8"-46"0,3 14-32 0,-3-9 20 16,0 9-5-16,3 13 1 15,-3 7-6-15,-3 6 0 16,3 3-10-16,0-11-4 0,0 3-2 0,2-6-1 16,4-10 0-1,-3-3-22-15,-3-3-8 16,0-12-67-16,6-6-15 16</inkml:trace>
  <inkml:trace contextRef="#ctx0" brushRef="#br0" timeOffset="243">7751 10268 248 0,'0'0'93'0,"0"0"-50"0,0 8-50 16,-3 19 14-1,0 4 4-15,0 9 9 16,0 5 5-16,0 8-12 0,3-3-6 0,0-2 0 15,3-6-4 1,0-7 0-16,3-1-21 0,0-16-8 16,3 1-22-16,-3-14-10 15,3-2-46 1</inkml:trace>
  <inkml:trace contextRef="#ctx0" brushRef="#br0" timeOffset="244">7876 10570 240 0,'-6'0'90'0,"3"18"-48"0,0-10-49 16,0 8 16-16,0-3-2 15,1 3 10-15,2 3 7 0,2 2-13 16,4 5-1-16,0-7 0 0,6-6-2 16,3 0 1-16,0-15-3 15,3-4 1-15,-3-4 0 16,0-1 1-16,-6 1-4 15,-3-9-1-15,-6 6 1 16,-6-8 0-16,-3-6 0 16,-3 6 0-16,0 3-5 15,0-1 1-15,-3 11-9 16,3-2-4-16,0 7-15 16,3-2-5-16,12-1-49 15,3 1-11 1,3-3-31-1,6 5 43-15</inkml:trace>
  <inkml:trace contextRef="#ctx0" brushRef="#br0" timeOffset="245">8117 10504 244 0,'0'0'90'0,"0"0"-48"0,0 0-31 0,0 0 23 16,-6 5-9-16,-2-2-2 15,-1 2-9-15,-3 3-1 16,0 10-8-16,0 6 1 0,3-3 1 15,3 0-3-15,3-2-1 16,6 0-1-16,3-1-2 16,9-2 1-16,3-6 1 15,3-7-12-15,5-3-6 16,1-8-49-16,12 3-20 16,3-8-33-16</inkml:trace>
  <inkml:trace contextRef="#ctx0" brushRef="#br0" timeOffset="246">8757 10223 228 0,'0'-2'85'0,"3"2"-46"0,-3 0-30 16,0 2 22-16,0 3-8 15,-6 9 1-15,-2 7 0 16,-4 11 0-16,-6 7-13 16,-3 6 0-16,0 8 0 0,-3-3-4 15,-3-2-2-15,7-8 0 16,2-1-1-16,3-7-5 15,3-5 1-15,0-9 0 16,3 1 0-16,3-17-40 16,3-2-18-1,9-2-8-15,9-9-55 16</inkml:trace>
  <inkml:trace contextRef="#ctx0" brushRef="#br0" timeOffset="247">9141 10345 208 0,'0'-16'77'0,"-3"3"-42"0,-3 0-15 16,1 13 27-16,-1-8-14 15,-3 2-1-15,-3 4-10 16,-3-4-2-16,-3 1-11 16,-3 5-3-16,3 13-2 0,3 1-5 15,3 1 1-15,4 9-2 16,-1 8 0-16,3 13 2 16,3 0 2-16,3 3 1 15,0-3 1-15,6 0-2 16,3-6-2-16,0-7-13 15,-1-6-6-15,-2-2-34 16,0-8-14-16</inkml:trace>
  <inkml:trace contextRef="#ctx0" brushRef="#br0" timeOffset="248">8829 10594 276 0,'-18'-24'104'0,"15"24"-56"0,0-13-56 0,3 10 18 15,3 0-9-15,3 1 2 16,3-4 13-16,3 4 9 16,9-4-12-16,2 1-5 0,13 2-3 15,0 1-6-15,0-1-1 16,-1 3-39-16,1 0-15 0,3 0-38 16,-7 0-47-1,-5 5 45-15</inkml:trace>
  <inkml:trace contextRef="#ctx0" brushRef="#br0" timeOffset="249">9234 10538 260 0,'0'0'96'0,"3"19"-52"0,0 4-60 16,0-9 10-16,0-1 11 15,-3 3 7-15,0-3 9 16,0-2 2-16,3 2-12 15,-3-5-7-15,0 2 0 0,0-7-1 16,0-3 3-16,0 0 1 16,0 0 1-16,0-3-2 0,0-7-1 15,0 2-3 1,0-11-2-16,0 6 1 0,3-3 1 16,2 0-1-16,1 3-1 15,3 5-2-15,0 0 1 16,3 3-1-16,0 0-2 15,3 5-17-15,0-3-9 16,-3 0-13-16,0 6-6 16,0 0-39-1</inkml:trace>
  <inkml:trace contextRef="#ctx0" brushRef="#br0" timeOffset="250">9418 10530 236 0,'0'0'90'0,"0"19"-48"0,3-11-49 0,3 2 27 15,0-2-10-15,3 0-2 16,3-3 0-16,0 3-5 16,0-2-2-16,0-6 0 0,0 0-6 15,-4 0-1-15,1 0 9 16,0-6 5-16,-3 4-1 16,-3-9-2-16,0 3-2 15,-3 3-3-15,-6-3 1 16,0 8-1-16,-3 0 0 15,-5 0 0-15,-4 5 2 16,3 3 3-16,3 5 0 16,0-5 0-16,3 8-1 15,3-3 2-15,3 3 6 16,0-3 2-16,6 1-3 0,3 4-1 16,6 1-6-1,0-3-3-15,0-6-18 0,3-2-9 16,0-8-33-16,2 0-14 15,-2-3-37 1</inkml:trace>
  <inkml:trace contextRef="#ctx0" brushRef="#br0" timeOffset="251">9656 10633 252 0,'0'0'93'0,"0"-8"-50"0,0 11-52 0,3-3 14 0,3 8-5 15,0-5 2-15,0-1 8 16,0-2 3-16,3 0-6 16,3 0-2-16,0-2 1 0,3-1-3 15,0 0-2-15,0-7 0 16,-1-4 1-16,-2 7-1 16,-3-7 2-16,0 1-2 15,-6 5 2-15,-3-2-2 16,-3 4-1-16,-6-2 1 15,-3 3-1-15,-3 2 0 16,1 3 2-16,-13 8-1 16,3 6 2-16,3-1 0 15,3 5 1-15,3 1 6 16,3 2 6-16,7-2 1 16,7 2 1-16,7-3-5 0,6 3 0 15,6-2-6-15,6-6-2 16,6-2-7-16,8-11-3 15,1-6-89-15,0-2-36 16,-7-5 5 0</inkml:trace>
  <inkml:trace contextRef="#ctx0" brushRef="#br0" timeOffset="252">2197 2142 288 0,'-6'0'110'0,"0"-5"-86"0,9 10-9 0,-3-5-10 15,3 6 2-15,-3 2 5 16,3 2 8-16,-3 3 4 16,3 9-12-16,-3-1 11 0,0 3 4 15,0 2-17-15,0-7-6 16,0 2-13-16,0-8-5 16,-3 0 19-16,3-7 10 15,0 1-1-15,0-7 1 16,0 0-7-16,0-5-3 15,0-8-7-15,0-3-1 16,3 0-1-16,0-5 2 16,0 0 1-16,6 2 1 15,0-4 0 1,3 1 0-16,-12 22-3 31,39-21 0-15,-7 3 2-16,1 10 0 15,-12 8 7 1,3 0-3-16,-6 8 3 0,-6 13 1 0,-4 3 3 16,1 5-3-16,-6-5-4 15,0-6-2-15,-3-2 0 16,0 0-19-16,3-3-8 16,0-5-77-1,0-3-34-15</inkml:trace>
  <inkml:trace contextRef="#ctx0" brushRef="#br0" timeOffset="253">2653 2317 60 0,'3'8'24'0,"0"-16"-18"0,0 11-4 0,0-6-4 0</inkml:trace>
  <inkml:trace contextRef="#ctx0" brushRef="#br0" timeOffset="254">2709 2129 268 0,'-9'-8'101'0,"12"8"-78"0,0 0 4 0,-3 0-3 16</inkml:trace>
  <inkml:trace contextRef="#ctx0" brushRef="#br0" timeOffset="255">2706 2124 503 0,'3'5'46'0,"-3"-5"-23"15,0 0-15-15,0 0-8 0,0 0-7 31,0 0 4-31,0 0 12 0,3 0 2 16,-3 0 4-16,3 0 3 16,-3-5 14-1,0 10-17-15,0-5 6 0,0 0-7 16,0 0 0 0,0 0-8-16,3-5-4 0,-6 2-1 15,0 1 7-15,0-1 10 16,-3 3-8-16,-3-5-2 15,3 5-1-15,0 0-2 16,-3 5 0-16,-2 0-3 16,-4-2-2-16,6 5-2 15,0 2 1-15,3-4 1 0,0 7 0 16,0 13-3-16,0 1 0 16,6-9 2-16,3 9 2 15,6-9-5-15,0-2 1 16,6-5 1-16,3-3 1 15,2 0 1-15,-2-8 2 16,15-8-1-16,-18 2-1 16,-3 1 3-16,-3-5 0 15,0-1 1-15,-9-5 2 16,12-2-1-16,-18-1 0 16,0 6-3-16,-3 2 1 15,0 3-2-15,0 0 2 16,0-2-7-16,0 7-1 15,0-2-25-15,6 2-8 16,3 1-42-16,3 4-16 0</inkml:trace>
  <inkml:trace contextRef="#ctx0" brushRef="#br0" timeOffset="256">3242 2026 104 0,'6'5'41'0,"-3"-5"-32"0,-3-5 11 0,9 2 4 16,-12 3-9-16,6-2-1 16,-6 2 3-16,6-3 3 15,-3 3-10-15,-3-8 1 0,9 3 0 16,3 5 7-16,-9-5 3 15,6-3-2-15,-3 8 1 16,6-14 13-16,-9 9 8 16,0 5-6-16,0 0-1 15,-6 0-10-15,9-5-3 16,-3 5-19-16,3 5-8 16,0 0 14-16,-3 9 5 15,-6-1 6-15,3 0 1 16,3-13 22-1,0 45-19 1,6 3-7-16,-9-17-12 16,9-4-5-16,-3-3 2 15,3-8 1-15,-6-3 0 16,0-3-4-16,0-2 1 16,0 0 5-1,-3-2 5-15,0-1 4 16,3-5 2-16,0 0-8 15,3-5-2-15,3-3-14 0,-6-3-7 16,11-2 9-16,-5 5 5 16,-3 0 0-16,3-3-1 15,-3 3-1-15,0-5 3 16,3 0 0-16,3 0 3 16,3 0-6-16,0 2 1 15,3 3 1-15,-6 3 1 16,-9 5 1 15,12 8 0-31,0-3 2 16,-4 6 1-16,1 2 3 15,-6-5 6-15,0 2 2 16,0 1-7-16,-3 13-11 0,0 2-2 16,-3-13 0-16,0-13 3 15,0 6 0-15,-6 2-1 16,-8-8 14-16,2 8 5 0,0-3-21 15,3-5-7-15,3 0-16 16,-3-3-7 0,-3 1-47-16,15-12-21 31,9-2 56-31</inkml:trace>
  <inkml:trace contextRef="#ctx0" brushRef="#br0" timeOffset="257">3584 2142 244 0,'-26'-18'93'0,"23"18"-72"0,0-5 80 32,3 5-45-32,0 0-16 15,0 2-33 1,0 1-14-16,-3 10 14 0,3 6 8 15,0-9 20 17,6 17-16-32,-1-14-7 15,4 13-8-15,3-18-4 16,0 6 7-16,9-9 3 16,-3-5-5-16,9-5 4 0,-15-3 1 15,3-6-1-15,-10 4 2 16,-2 2 3-16,-6-3 3 15,0-2-16-15,-8-3-7 16,-7-2 0 0,6 10 5-16</inkml:trace>
  <inkml:trace contextRef="#ctx0" brushRef="#br0" timeOffset="258">3587 2097 140 0,'6'8'52'15,"3"-5"-41"-15,6 0-4 0</inkml:trace>
  <inkml:trace contextRef="#ctx0" brushRef="#br0" timeOffset="259">3885 2063 236 0,'0'0'90'0,"-3"0"-70"0,0-5 19 0,3 5 3 15,0 0-11-15,-3 5 10 16,3-2-23-16,-6 2 3 16,3 3-12-16,-9 8-6 15,3 5 12-15,-3-2 15 16,6 7-15-16,3 0 3 16,3 1-13-16,3-9-3 0,6 9-1 15,3-1-1-15,-3-12 0 16,3-14 0-16,3-8 0 0,-3 2 19 31,0-4-10-31,-3-6 6 0,-3-3 8 0,0 6 7 16,-6-8-15-1,0 2-6-15,-6 6-6 0,0 0-14 0,-3 0-4 16,0 2 15-16,-3 9-30 31,3-4-25-31,0 1-66 0,6 5-29 16,6-3 74-16,3-2 38 15</inkml:trace>
  <inkml:trace contextRef="#ctx0" brushRef="#br0" timeOffset="260">4022 1899 300 0,'-3'3'112'0,"3"-30"-87"0,9 51 0 0,-6-16-7 16,3 0 2-16,-6 13 5 15,3 3 6-15,-3 0 4 16,0 10-19-16,0 11 11 0,-3-11 5 15,3-2-7-15,0 0-5 16,0 10-14-16,-3-5-3 16,3-5-8-16,0-19 1 15,3 6-29-15,-3-19-11 16,6 8 21-16</inkml:trace>
  <inkml:trace contextRef="#ctx0" brushRef="#br0" timeOffset="261">4194 2182 296 0,'-2'5'110'0,"-4"9"-86"0,12-22 9 16,-4 16 0-16,4 0-1 0,0 0 3 15,12-3-24-15,-6-5-14 16,0 5-1-16,0-5-3 15,3 0 11-15,-3 0 9 16,3 3-7-16,-6-14 4 16,0 6 3-16,-1-6 4 15,-2 9 8 1,-6-12-11 0,-6 1-11-1,3 5-3-15,-8-2-14 16,2 4 7-16,-9 4-3 15,6-4 6-15,-3 6-2 16,3 0 3-16,-3 6 2 0,-3 2 5 16,3-3 5-16,9 8-3 15,4-8 2-15,4 3-5 16,1 6-2-16,6 7 0 0,0-3-1 31,6 4 0-31,0 1-3 0,0-4-9 0,0-17-4 0,3 6-43 16,-3-8-19-1,-1 0 41-15,-2-2 18 0</inkml:trace>
  <inkml:trace contextRef="#ctx0" brushRef="#br0" timeOffset="262">4546 2169 220 0,'3'13'82'0,"-3"-13"-64"0,-9-16 24 0,12 11 8 16,-3 5-11-16,0 0 0 15,0-5-13-15,0-3-4 16,-6 8 9-16,-12 0 9 47,-3 16-21-47,6 2-8 15,3 6-7-15,3 0-4 16,3 0 1-16,3-6-4 16,3 1 2-16,0-4 3 15,6-1-1-15,0-6 4 16,3-3-3-16,0-10 6 16,3 2-5-16,-3 3 1 0,3-13 0 15,-3-11 0-15,-3 11-2 16,0 0 1-16,-3 5-2 15,0-6 2-15,-3 6 2 0,0 3-2 16,0 0-2-16,-9 0-3 16,9 5-1-16,0 0-1 15,3 5 0-15,-3 13 0 16,6-4 0-16,0 9-8 16,3-12-5-16,-6 5-20 0,3-3-6 15,0-10-112 1,5 2 84-16</inkml:trace>
  <inkml:trace contextRef="#ctx0" brushRef="#br0" timeOffset="263">4736 2150 324 0,'-9'14'121'0,"-3"-1"-95"0,27-8-4 0,-18 8-10 15,9 1 7-15,-6 4 10 16,0 1-9-16,0-11-3 16,3 5-10-16,0-3-3 15,-3 6 0-15,6-8 2 0,-6-8-3 16,-3 3 0-16,3-8-1 16,3-9-4-16,3-4 1 0,0 5-1 15,3-1-2-15,-3-7-2 16,6 3 1-16,-3 4 12 31,3 1-4-31,0 3 5 0,0 7 36 31,2 16-18-15,-2 0-3-16,-6 14-13 0,9-1-5 16,-6-7-54-16,-3-1-22 15,3-4 36-15,3-17 28 16,0-8 21-16</inkml:trace>
  <inkml:trace contextRef="#ctx0" brushRef="#br0" timeOffset="264">5204 2108 204 0,'-12'13'77'0,"12"-13"-60"0,0-5 30 0,-3 8 10 16,6-6 10-16,3 3 7 15,-6 0-43-15,0-5-19 16,3 5-3-16,6 0 42 47,17-6-21-47,1 6-7 15,0-2-2-15,9 2-3 16,-4 0-12-16,13-8-3 16,0 5-2-16,-4 3-8 0,-8 0 0 0,0 0 3 15,-3 0 9 1,-7-2 6-16,-2 2-3 15,-9 0-2-15,3 2 1 16,-6-2 2-16,0 5 0 16,-3-5 2-16,0 0-4 15,-3-2 1-15,-3-1-5 32,0 6-2-32,0-3-7 15,0 0 3-15,0 0-3 0,-3 0-17 16,0 0-4-16,0 0-44 0,0 0-19 15,3 0 47 1</inkml:trace>
  <inkml:trace contextRef="#ctx0" brushRef="#br0" timeOffset="265">5683 1978 348 0,'-6'0'129'0,"6"-10"-100"0,0 7 4 0,3 3-4 0,-3 3-28 15,0 2-11 1,6-5 3-16,0 5-1 15,0 3 25-15,3 3 11 16,2 0-12-16,1-1-4 0</inkml:trace>
  <inkml:trace contextRef="#ctx0" brushRef="#br0" timeOffset="266">5736 2177 420 0,'-15'10'159'0,"15"-10"-124"0,-11 0-13 16,5 0-33-16,6 0 1 0,-3 3-11 16,3 0-54-1,-3-6-25-15,9 0 51 0</inkml:trace>
  <inkml:trace contextRef="#ctx0" brushRef="#br0" timeOffset="267">5724 1984 308 0,'-3'0'115'0,"-2"0"-89"0,10-11 12 0,-2 6 1 16,-3 5 54 15,6 5-46-31,0 3-18 16,0-5-14-16,0 5-7 16,3-3-2-16,0 6-1 15,0-1-3-15,0-5 5 0,6 6 3 16,-3 0-12-16,0-4-5 15,-3 4 0-15,0-3 0 16,2-3 1-16,-5 1 6 16,0 2 4-16,-6-6 5 15,0-2 5-15,0 3-15 16,-3-1-3-16,0 4 5 16,-3-4 4-16,-2 4-2 15,2 2-2-15,-3 2 2 16,-6-2 0-16,6 3 3 15,-6-3 1-15,6 5-3 16,0-5-1-16,0 2-1 16,3-2-15-16,3-2-6 15,3-6-32-15,3 0-13 16,3-11 32-16,3 8 16 16</inkml:trace>
  <inkml:trace contextRef="#ctx0" brushRef="#br0" timeOffset="268">6165 2071 360 0,'-12'-5'134'0,"21"10"-104"0</inkml:trace>
  <inkml:trace contextRef="#ctx0" brushRef="#br0" timeOffset="269">6236 2008 376 0,'9'-16'140'0,"6"8"-109"0</inkml:trace>
  <inkml:trace contextRef="#ctx0" brushRef="#br0" timeOffset="270">6329 1955 240 0,'12'-3'90'0,"-18"3"-70"0,-12 21 30 16,15-21 8-16,0 0-19 0,0 0-7 16</inkml:trace>
  <inkml:trace contextRef="#ctx0" brushRef="#br0" timeOffset="271">6239 2005 456 0,'-14'13'170'0,"8"0"-132"0,-3 6-9 0,6-6-11 15,-6 6-13-15,6 4 2 16,-3 9-4-16,6 5-2 15,-3-10 15 1,12 18-9-16,3-16-3 0,0-5 0 16,8-3-3-16,1-11-1 0,15-2-8 15,0-21-3 1,8 0 4-16,-8-8 1 16,-6-3 4-16,0-3 1 15,-10 1 16-15,-5-1 7 16,-6 1-8-16,-12 0-3 0,3 26 32 31,-41-30-23-15,5 1-9-16,0 16-155 31</inkml:trace>
  <inkml:trace contextRef="#ctx0" brushRef="#br0" timeOffset="272">6367 2050 381 0,'0'0'-162'0</inkml:trace>
  <inkml:trace contextRef="#ctx0" brushRef="#br0" timeOffset="273">6835 2119 260 0,'3'-8'96'0,"-9"5"-75"0,12 3 8 0,-6 0-3 16,0 0 1-16,0 0 4 16,6 3-9-16,-3 2 0 15,-3 3-13-15,6 0 17 0,-3 8 7 16,-3-3-11-16,8 3-4 15,-5 0-5-15,-3 0-1 16,6 2-4-16,-6-5 0 16,0 1-3-16,0-4 0 0,0-2-6 15,-6-8 1-15,6 3-18 16,-3-3-8-16,-5 0-50 16,8 0-23-16,-3-3 62 15</inkml:trace>
  <inkml:trace contextRef="#ctx0" brushRef="#br0" timeOffset="274">6939 2026 340 0,'-12'-5'129'0,"9"2"-100"0,6 3 9 0,6 0-3 15,-3 0-7-15,-6 0 1 16,6 0-12-16,0 0-3 16,-3 0-8-16,-3 0-6 0,0 0-1 15,6 3-15-15,-3 2-6 16,-3-5-69-16,3 5-29 16,3 3 58-16,-3 3 33 15</inkml:trace>
  <inkml:trace contextRef="#ctx0" brushRef="#br0" timeOffset="275">7085 2084 320 0,'21'-2'121'0,"-27"-1"-95"0,6 3 14 16,0 0-1-16,0 3-12 15,-3-1-1-15,-3 4 16 32,-6 7-26-17,3-5-7-15,6 2-9 16,0 1-2-16,3-1 0 15,3 4-2-15,6-6 3 16,0 5-2-16,0 0-1 0,-3-2 3 16,6-3 2-16,-7 2 6 15,-2-2 4-15,-3 0 5 16,0-3 4-16,-3 1-6 16,-2-4-3-16,-1 4-6 15,-3-12-4-15,3 4-7 0,0 2-4 16,0 0-49-16,3-6-22 15,-3 6-11-15,12 0-2 16,-3-5 52-16,6 2 23 16</inkml:trace>
  <inkml:trace contextRef="#ctx0" brushRef="#br0" timeOffset="276">7635 2013 212 0,'0'-3'82'0,"0"-2"-64"0,6 5 9 15,-3 0-2-15,0-5 11 16,-3-3 9-16,0 2 5 0,6-2 2 16,-6 3-28-16,-6-8-7 0,3 5-5 15,-6 3 12-15,6-3 10 16,-3 2-7-16,-2 1-1 16,2 5-13-16,-3 5-5 15,3 1-1-15,-6 7 0 16,9 0-8-16,-6 8-4 15,3 6 0-15,0-1 3 16,0 6 1-16,6 0 3 16,0 2 1-16,0-2 3 15,0 0-10-15,0-6-4 16,0-7-5-16,0-1-2 16,0-5-39-16,0-5-16 15,0 0-28-15,0-16-12 16,-3-5 60-1</inkml:trace>
  <inkml:trace contextRef="#ctx0" brushRef="#br0" timeOffset="277">7501 2095 432 0,'12'-3'162'0,"-12"1"-126"0,12 2-4 16,-3 0-8-16,0 0-16 15,3 0 0-15,0 0-4 16,3 0-3-16,-3 2 0 0,0 1-12 0,3-3-5 16,-1 0-58-16,-2 0-26 15,6 0 51 1,0 0 25-16</inkml:trace>
  <inkml:trace contextRef="#ctx0" brushRef="#br0" timeOffset="278">7808 2124 268 0,'-3'-3'101'0,"3"1"-78"0,0 2-16 0,0 0-12 16,0 0 16-16,-6 0 14 16,6 0 5-16,-6 0 3 15,-3 2-18-15,0 6-5 0,-3-5-2 16,-2 7 9-16,2 4 6 15,0 4-10-15,3-2-2 16,0 3-3-16,9-1 2 16,0 1-3-16,6-11-2 15,0 0 0-15,3-3-1 16,6-5-2-16,5-5-2 16,-5 2-8-16,6-10-3 15,-6 2 6-15,0-2 2 16,-6 0 3-16,0-1 2 15,-6 1 5-15,3 5 4 0,-6-2 2 16,3 7 5-16,-3-2-6 16,0 5-2-16,0 0-5 15,0 8-4-15,0 2 0 16,6 3-1-16,0 1-3 16,-6-1 0-16,8-8-14 15,-2 6-4-15,-3-6-42 16,9 0-19-16,-6-10 43 15,3 2 19-15</inkml:trace>
  <inkml:trace contextRef="#ctx0" brushRef="#br0" timeOffset="279">7972 1973 332 0,'0'-5'126'0,"0"10"-98"0,0-5 10 0,0 0-1 15</inkml:trace>
  <inkml:trace contextRef="#ctx0" brushRef="#br0" timeOffset="280">7972 1981 590 0,'6'13'49'16,"-3"6"-27"-16,-3 5-2 0,6 2-2 15,-3 6-4-15,-3 2 0 16,6 1-8-16,-3 2-4 0,0-3 1 0,-3-5 2 16,5-5-18-16,-2-6-8 15,3-10-124 1,-3-8 79-16,0-8 28 15</inkml:trace>
  <inkml:trace contextRef="#ctx0" brushRef="#br0" timeOffset="281">8225 2103 356 0,'-15'-8'134'0,"15"10"-104"0,-36-4 14 16,24 4 0-16,3 4-10 16,-3-4 3-16,3 4-15 15,7 2-5-15,-4 2-10 16,3-4-7-16,3 1-3 0,3 1-1 15,-3 3 3-15,8-3 0 16,1 0 1-16,9 2 0 0,-15 4 0 16,6-1 2-1,-9-5 3-15,-3 10 7 16,-6-4 4-16,-9-4-6 0,9-2-1 16,-2 0-7-16,-1-8-2 15,0-3-18-15,-3-2-8 16,6-3-41-16,6-2-20 15,3-4-73 1,3 1-31-16,6-8 103 16</inkml:trace>
  <inkml:trace contextRef="#ctx0" brushRef="#br0" timeOffset="282">8314 2121 324 0,'-3'3'123'16,"3"2"-95"-16,0-5-8 0,9 6 19 16,-3 1-9-16,3-1-4 15,0-4-1-15,3 4-14 16,-3-6-2-16,0 0 1 0,2 0-4 15,-2-6 2-15</inkml:trace>
  <inkml:trace contextRef="#ctx0" brushRef="#br0" timeOffset="283">8305 2108 424 0,'-24'21'159'0,"15"-8"-124"0,6 6 4 16,9-6-8-16,0 0-8 0,3 6 3 16,-3 2-10-16,12-2-4 31,-6 2-7-31,9-3-2 0,-3-4 1 0,2-1-11 16,-2-8-3-16,0-8 0 15,-3-10 1-15</inkml:trace>
  <inkml:trace contextRef="#ctx0" brushRef="#br0" timeOffset="284">6102 2780 204 0,'3'0'77'0,"-3"11"-60"0,0-9-5 16,0-2 42-16,-3 3-17 15,3-3-1-15,-5-3-5 16,5 3-18-16,0 3 16 0,0 2 10 16,0-5-7-16,0 0-1 15,0 6-3-15,0 1 2 16,0-4-10-16,0-3-2 0,8 11-4 15,-5-11 1-15,6 2-8 16,-3-2-4-16,3 3-2 16,0-3 1-16,-3-3-6 15,3 1-1-15,0-6 4 16,-6 2 5-16,6-7-7 0,-9 0 1 16,3 8 4-16,-6-3 4 15,0 3-6-15,-3-3 1 16,0 8-1-16,-3 2 0 15,0 4-5-15,-3 1 1 16,3 7 2-16,-6 2 1 16,4-1 3-16,2 4 1 15,6-1 5-15,0-4 3 16,9-1-4-16,0 0 1 16,5-5-3-16,-2 0 0 15,6-3-6-15,0 1-1 0,0-4-15 16,0-2-4-16</inkml:trace>
  <inkml:trace contextRef="#ctx0" brushRef="#br0" timeOffset="285">6287 2566 256 0,'0'-8'96'0,"3"8"-75"0,-3 2 47 0,0-2 18 16,0 0-40-16,0 6-14 16,6 7 1-16,-3 0 2 15,-3 8-18-15,6 16 4 0,-3 3 2 16,-3-5-6-16,0-4 1 0,0 1-7 16,0-6-1-16,0 1-9 15,0-9-2 1,0 1-11-16,0-6-5 0,0-2-44 15,0-6-20-15,0 3-7 16,0-8-1-16,0 0 49 16,3 0 22-16</inkml:trace>
  <inkml:trace contextRef="#ctx0" brushRef="#br0" timeOffset="286">6466 2762 240 0,'6'-16'90'0,"-6"8"-70"0,8 5 19 0,-8 0 3 15,3 1 6-15,-3 2 6 16,0 0-5-16,0 5-3 15,-5-2-25-15,-4 5-4 0,-3 2 0 16,-3 4-3-16,6-4 2 16,3 3-3-16,-3-2 0 15,9-1-12-15,0-2-3 16,12 8 10 0,0-2-14-1,6-1 4-15,-9-3 0 16,-6 1 13-16,-3 2 5 15,-3-8-4-15,-9 3 3 16,-6-8-7 0,6 3-13-16,-3-6-50 15,3 3-13 1,3-5-30-16,3 0-11 0,6 2 59 16,3-5 26-16</inkml:trace>
  <inkml:trace contextRef="#ctx0" brushRef="#br0" timeOffset="287">6603 2801 376 0,'0'3'140'0,"5"-6"-109"0,-2 9 5 16,-3-6-5-16,3 7-5 0,0-4 4 15</inkml:trace>
  <inkml:trace contextRef="#ctx0" brushRef="#br0" timeOffset="288">6623 2830 706 0,'12'3'16'0,"-3"2"-6"15,0-5-9-15,0 0-4 16,3-5 2-16,-3 0 0 16,0-6 1-16,-6 1 2 15,6 4 3-15,-9-4 2 16,6 2-1-16,-6 0-1 16,-6 0-17-16,3 3-6 0,-3-3 2 15,-3 8 2-15,-3 8 5 16,0 0 4-16,-6 5 3 15,9 0 1-15,-3 5 5 16,3-4 5-16,3 4 8 16,1-5 7-16,5 1-7 15,5-1-2-15,1 0-8 16,3-5-3-16,3 0-9 16,-3 3-4-16</inkml:trace>
  <inkml:trace contextRef="#ctx0" brushRef="#br0" timeOffset="289">6998 2809 376 0,'-3'8'143'0,"3"3"-112"0,-6 10 1 0,6-11-7 0,-2 4 0 16,-1-1 7-16,-3 3-13 16,6 0-3-16,-3-3-10 15,6-3-4-15,-3-2-1 0</inkml:trace>
  <inkml:trace contextRef="#ctx0" brushRef="#br0" timeOffset="290">6998 2941 320 0,'9'-13'121'0,"-12"11"-95"0</inkml:trace>
  <inkml:trace contextRef="#ctx0" brushRef="#br0" timeOffset="291">6995 2664 432 0,'-6'-14'162'0,"1"14"-126"0,8-7-1 15,-3 7-11-15,2 0-13 0,-2 0-1 16,3 0-13-16,3-3-3 15,0 6 3-15,0-3-63 0,0 7-25 16,-3-1 46-16,3 2 22 16</inkml:trace>
  <inkml:trace contextRef="#ctx0" brushRef="#br0" timeOffset="292">7129 2754 388 0,'-3'-3'145'0,"-3"3"-112"0,6 0 71 16,0 3-49 0,0 10-24-16,0-3-18 15,-3 4-9-15,1-4-4 16,2-4-1-16,0 1 1 15,0 7-11-15,2-4-3 0,1 1 11 16,6-1 6-16,0 4-3 0,-3-6 1 16,0 2-8-16,-6 1 0 15,0-1 18-15,0 4 12 16,-3-9-9-16,-3 0-5 16,0 0-10-16,-3-2-4 15,0-3-42-15,1 0-19 16,-1-5-90-16,9 0-39 15,0-3 99-15,0-3 51 16</inkml:trace>
  <inkml:trace contextRef="#ctx0" brushRef="#br0" timeOffset="293">7475 2598 340 0,'35'-16'129'0,"-35"26"-100"0,0-7-9 16,0 13 36-16,0 10-4 16,0 9-10-16,0 10-5 15,-6-8-22-15,6 0 4 0,0-6 4 16,0 1-10-16,0-8-4 16,6-3-31-16,-3-5-12 15</inkml:trace>
  <inkml:trace contextRef="#ctx0" brushRef="#br0" timeOffset="294">7365 2817 420 0,'0'-10'156'0,"14"7"-121"0,-5 0 3 15,3 3-5-15</inkml:trace>
  <inkml:trace contextRef="#ctx0" brushRef="#br0" timeOffset="295">7424 2793 730 0,'21'0'27'0,"0"-5"-13"0,-3-3-14 0,2 3-4 15,1-3-49-15,-3 3-21 0,-6-1 34 16,3 4 21 0</inkml:trace>
  <inkml:trace contextRef="#ctx0" brushRef="#br0" timeOffset="296">7653 2807 380 0,'3'13'143'0,"9"-3"-112"0,-27 38 63 31,15-27-43-31,0-8-19 16,0 1-19-16,0-4-8 15,0-2-1-15,0 0 2 16,-6-3-3-16,6-5 3 0,0 0 3 15,0 0-5-15,0-8 0 16,0 3-4-16,0-3-3 16,9-2 2-16,-3-4 0 0,6 1-4 15,0 0 1-15,6 2 0 16,-6 1 2-16,0-3-30 16,-3 7-11-16,8 9-62 15,-8-3-27-15,-3 3 69 16,3-1 32-16</inkml:trace>
  <inkml:trace contextRef="#ctx0" brushRef="#br0" timeOffset="297">7847 2865 332 0,'0'8'123'0,"9"-8"-95"0,-6 5-8 16,-3 3-11-16,0 0 2 15,0 2 5-15,0 4 64 32,9 7-43-32,2-3-14 15,-2-10-17-15,3 0-7 16</inkml:trace>
  <inkml:trace contextRef="#ctx0" brushRef="#br0" timeOffset="298">7981 2941 400 0,'6'-21'148'0,"-3"13"-115"0,-3-5-11 0,6 3-15 15,-6 2-6-15,3 0 3 16,-3 2 3-16,0 1 3 16,3 2-5-16,-3-2 1 0,0 5 4 15,5 8 3-15,-2 3 2 16,-3-3 0-16,6 5 1 0,-3 0-6 16,0 0-2-1,3 1-2-15,-3-4 1 16,6 3-48-16,-3-7-20 0,0 2-57 15,3-8-26-15,0-6 70 16,0 4 32-16</inkml:trace>
  <inkml:trace contextRef="#ctx0" brushRef="#br0" timeOffset="299">8141 2867 320 0,'0'0'121'0,"6"6"-95"0,-6-4 9 0,3 4-1 16,0-1 22 0,6 0 16-16,0 3-28 0,3-5-13 31,-3 2-10-31,18 0-14 0,-3-2-5 16,2-3-3-16,-2 0 1 15,-6-3 2-15,-3 3-3 16,0-5-2-16,-3 2-1 15,-9-2 0-15,-3 0 0 16,-9-3-6 0,-3 0-2-16,-9 5 5 15,0 1 3-15,-3 2 3 16,-2 0 1-16,8 5 0 16,-3 3 2-16,9-3 10 15,-6 6 4-15,12 2 4 16,-3-2 0-16,3 4 2 0,6 1 1 15,9 0-4-15,3 0-1 16,3 5-6-16,0-7 0 16,15-9-9-16,5 0-2 15,1-5-43-15,-6-3-19 16,6-4 31-16,-13-7 14 16</inkml:trace>
  <inkml:trace contextRef="#ctx0" brushRef="#br0" timeOffset="300">7948 2936 160 0,'-3'5'60'0,"-3"-5"-47"0,15 0 8 15,-9 0 2-15,3 0 17 32,6-2-17-17,3 2-5-15,-12 0 2 16,0 0 4-16,0 0-2 15,0-3-1-15</inkml:trace>
  <inkml:trace contextRef="#ctx0" brushRef="#br0" timeOffset="301">7990 2926 332 0,'0'-8'123'0,"-3"2"-95"0,6 6-4 0,-3 0-9 16,0 0-14-16,0 0 0 16,0 0-1-16,6 0 2 15,-3 0-1-15,0-5-1 16,5 2 3-16,-8 3 11 0,6-2 6 15,-3-1-2-15,-3 3 0 16,0 0 7-16,-3 0 4 16,-3 5-7-16,12 6-2 15,-6 0-1-15,-6-3 0 16,6 2-6-16,-8-2 0 0,5 0-2 16,-6-3 3-16,0 1-7 15,0-4-2-15,3 1-5 16,-3-3-3-16</inkml:trace>
  <inkml:trace contextRef="#ctx0" brushRef="#br0" timeOffset="302">11718 2202 176 0,'6'-3'68'0,"-12"-7"-52"0,15 12 10 0,-9-4 1 0,3-1-4 15,-3 1 0-15,3-1-1 16,0-2-2-16,-3-1-10 16,-3 4 5-16,0-4 2 0,-9-4 2 15,0 4 1-15,-3 1-7 16,0 5 0-16,-3 8-8 15,0 5-3-15,-2 3-4 16,-1 5-1-16,3 1-1 16,3-1 3-16</inkml:trace>
  <inkml:trace contextRef="#ctx0" brushRef="#br0" timeOffset="303">11569 2358 324 0,'27'-10'123'0,"-15"4"-95"0,20-4-6 0,-20 2-10 16,6 2-13-16,3-4-1 15,-3-1 1-15,-6 1 2 16,0 2 0-16,-3-5-1 0,-3 5 1 16,-1-3-1-1,-2 3 0-15,0 3 0 16,0-1-3-16,3 6 0 16,3 6-1-16,9 23 0 31,-6 0 3-31,0 0 2 15,-3 3 4-15,-6-3 2 16,-6 3 8-16,-3-8 2 16,-6-1-2-16,-6 1-1 15,-3-5-15-15,-14-14-6 32,-1-13-4-32,9 3-1 0,6-9-81 15,3-7 50 1,12 8 21-16</inkml:trace>
  <inkml:trace contextRef="#ctx0" brushRef="#br0" timeOffset="304">11920 2213 272 0,'0'-14'101'0,"-9"20"-78"0,6-12 4 0,0 9-3 0</inkml:trace>
  <inkml:trace contextRef="#ctx0" brushRef="#br0" timeOffset="305">11905 2221 463 0,'0'-6'11'0,"3"25"-7"16,3-1 0-16,3 3-1 0,0-7 3 31,3 2-3-31,0-6 5 16,6-2-5-16,9-5 3 0,-10-6 1 15,-5-2 1-15,3-6 2 16,-9-2 1-16,-3 2-5 16,-9-2 7-16,-3 0 4 0,-3 2-3 15,0 3 2-15,3 3-7 16,-2-8-1-16,-4 2-20 16,9 9-75-16,0 7-22 15,6-31 55-15,6 28 28 16</inkml:trace>
  <inkml:trace contextRef="#ctx0" brushRef="#br0" timeOffset="306">12254 1919 332 0,'-6'-3'123'0,"0"3"-95"0,0 8-6 0,6 0-10 16,-3 8 7-16,3 13 10 16,0 3-17-16,0 10-9 15,3-5-2-15,0 6-2 0,0-9 3 16,3-8-1-16,-3 6-1 0,-3-11-65 31,3 3 35-31</inkml:trace>
  <inkml:trace contextRef="#ctx0" brushRef="#br0" timeOffset="307">12096 2157 356 0,'-12'-18'134'0,"15"2"-104"0,12 8 9 15,-12 13-3-15,6-2-26 16,6-9-6-16,-1 4-4 0,4 2 1 15,6 0 0 1,0 0-9-16,0 0-5 0,0 10-68 16,-1-10-29-16,-2-5 56 0,0 8 27 15</inkml:trace>
  <inkml:trace contextRef="#ctx0" brushRef="#br0" timeOffset="308">12408 2120 288 0,'-15'16'107'0,"9"10"-83"0,1-4 6 0,2-15-1 16,0 9 8-16,0 0 7 15,3 0-34-15,3 0-17 16,3 0 2-16,5-6 9 0,4-2 10 16,3-8 0-16,6-2 0 0,12-6-4 15,-4-3-1-15,-2-2-3 16,-9-3 1-16,-12-21 0 15,-15 13 3 1,-3 3-1-16,-12 3 2 0,-3 2-8 16,1 8-2-16,-1-11-6 15,3 11-1-15,3 3-72 16,3 5-30-16,9 5 54 16,3-5 27-16</inkml:trace>
  <inkml:trace contextRef="#ctx0" brushRef="#br0" timeOffset="309">11777 2178 244 0,'-6'-8'93'0,"-17"-8"-72"0,23 30 11 0,-9-12 1 0,-6 9-9 16,-3-27-2-16,3 32-1 16,0-13-1-16,-6 12-11 15,3-4-5-15,4 7-1 0,-1-4-2 16,6 7-1-16,3-3-116 31,3 6 63-31,9 0-76 0,15-5 73 16,5-12 28-16</inkml:trace>
  <inkml:trace contextRef="#ctx0" brushRef="#br0" timeOffset="310">13007 1874 268 0,'-9'-3'101'0,"0"-2"-78"0</inkml:trace>
  <inkml:trace contextRef="#ctx0" brushRef="#br0" timeOffset="311">12920 1927 340 0,'-18'37'129'0,"7"-13"-100"0,-7 60 4 0,12-49-2 16,3 12-20-16,-3-2-4 16,3 3-6-16,3-3-2 15,6 5 1-15,3-10-20 16,9 8-7-16,2-14-87 16,1-10-40-16,3-16 81 15</inkml:trace>
  <inkml:trace contextRef="#ctx0" brushRef="#br0" timeOffset="312">13215 2247 140 0,'-3'-11'55'0,"9"-4"-43"0,-9 20 3 0,3-8 1 0,-3 8 7 16,-3 3 6 0,0-5 0-16,-3 5 0 0,0 3-16 15,-3-1 5-15,-3-2 3 16,-2 5-11-16,-1 1-3 0,6 1 4 15,6 7 4-15,3-7-3 16,3 1-2-16,3-5 8 31,3 2-11-31,6 0 2 0,0-10-2 16,5-8 1-16,-5-6-2 0,0 1-1 16,0-1-3-1,-3-2 1-15,-6 0 0 0,0-6-1 0,0-5 1 16,-3-13 0-16,-3 11 1 15,3-3-2-15,-6 0-2 16,0-3-2-16,3 8 1 16,3 8-6-1,0-2 2-15,0 12 2 16,0 1 2-16,3 31 16 16,0 4 7-1,3-1-13-15,-6 2-6 16,3 1-10-16,0 0-3 15,0 0 11-15,3-6 6 16,0 6-16-16,0-11-7 16,0-8-73-16,0-5-28 15,3-8 59-15,-3-2 30 0</inkml:trace>
  <inkml:trace contextRef="#ctx0" brushRef="#br0" timeOffset="313">13322 2276 236 0,'-9'5'90'0,"3"-2"-70"0,0 16 10 0,6-11-1 16,0-1 40 15,6 15-22-31,3-7-6 16,3-1-25-16,0-4-11 15,0-4-6-15,3-1-3 16,0-10 3-16,-3-3-7 16,-1 2-2-16,-5-2 3 0,0-2 4 15,-12-1 13-15,-2 1 6 16,-4 2-8-16,-3 0-2 16,3-3-6-16,0 6-3 15,0 2-34-15,3 3-15 16,6 0-64-16,-3 3-25 15,9 0 73-15</inkml:trace>
  <inkml:trace contextRef="#ctx0" brushRef="#br0" timeOffset="314">13504 2313 308 0,'-12'11'115'0,"12"-11"-89"0,6 13-1 15,-6-8 2 1,3 3-19-16,-3 3 6 0,-6-3-2 16,9 2 0-16,-6 1 0 15,3-3 2-15,6 0-7 16,0-3-4-16,-6-2 0 0,0-3 2 16,3-6 2-16,-3-4-3 0,0-1-1 15,6 1-3-15,6-4-1 16,-4 4-1-16,10-3-4 15,0 2 3 1,-6 3 0-16,3 3-1 16,-3 5 0-16,-3 0 0 15,3 5 14 1,-3 0-2-16,0 6 1 16,-3-3-4-16,-4 0-2 15,4 2-3-15,-3-2-3 16,0 0-5-16,0-2 0 15,0-4-124 1,0-2-51-16,3 0 94 16</inkml:trace>
  <inkml:trace contextRef="#ctx0" brushRef="#br0" timeOffset="315">13718 2239 340 0,'9'29'126'0,"-9"-29"-98"0,0-5 17 16,0 2-1-16,3-2-20 15,-6-6-5-15,6 3-10 16,0-2-12-16,0 2 1 0,-3-8-11 16,0-5 1-16,0-6-1 15,0 9-45-15,0 2-19 16,0 0 39-16,0 0 17 0,3 3 15 15</inkml:trace>
  <inkml:trace contextRef="#ctx0" brushRef="#br0" timeOffset="316">13855 1961 296 0,'3'11'112'0,"-3"-19"-87"0,3 29 2 0,-3-16 18 15,9 32-5 1,-3-5-14-16,-3 5-5 16,3 0-13-16,0-5-1 0,3 0 3 15,-12-6-8-15,12-2-1 16,-4 2-21-16,13-7-7 16,-12-6-184-1,3 3 114-15</inkml:trace>
  <inkml:trace contextRef="#ctx0" brushRef="#br0" timeOffset="317">13807 2273 352 0,'0'3'132'0,"-3"-6"-103"0,9 1-6 16,0 2-10-16,3-3 11 0,6 3 11 15,3-2-18 1,21 2-9-16,-10-6-5 0,4 4-63 0,-6-4-24 16,0 4 42-16,-3 2 21 15</inkml:trace>
  <inkml:trace contextRef="#ctx0" brushRef="#br0" timeOffset="318">13950 2295 204 0,'-15'-6'77'0,"15"14"-60"0,6-13 10 16,-6 5 17-16,12 11-8 15,-15-1-1-15,-3-2 14 16,3 5-28-16,-3 3 3 16,6-3-13-16,-3 1-4 15,12 12-4 1,-9-15-3-16,6-1-32 0,3-2-14 16,0-5 21-16,3 0 12 15</inkml:trace>
  <inkml:trace contextRef="#ctx0" brushRef="#br0" timeOffset="319">14281 2263 236 0,'-6'3'88'0,"15"-1"-69"0,-9-4 8 15,0 2 1-15,0 0-11 16,0 0 1-16,0 10-5 0,0 3 2 16,-3 1 7 31,3 12-10-47,0 3-1 0,0-8-5 15,6-2-1-15,-1-3-3 0,4-8-2 16,-3-3 1-16,3-2-1 15,0-6 0-15,6-2 0 0,0-1 2 16,-3-2-1-16,-3-2 2 16,6-3 0-16,-9 2 1 15,3-5-5-15,-3 8 1 16,-3-8 2-16,5 8 1 16,1-2-4-16,-6-1 1 15,3 3 0-15,-3 3 0 16,0 2 0-16,3 1 0 15,0-4-3-15,0 12 0 16,-3 2 4-16,0 5 1 16,3-3 13-16,-3 4 5 15,3 2-10-15,-3-1-6 0,3 1-5 16,0 0 0 0,3-3 1-16,0-2 2 0,0-6-1 15,-3 6-1 1,3-8-50-16,-4-6-24 15,1-2 38-15,0-3 17 0</inkml:trace>
  <inkml:trace contextRef="#ctx0" brushRef="#br0" timeOffset="320">14682 2260 284 0,'0'6'107'0,"3"-12"-83"0,-3-2 35 0,0 8 9 0</inkml:trace>
  <inkml:trace contextRef="#ctx0" brushRef="#br0" timeOffset="321">14638 2321 400 0,'9'5'148'0,"3"6"-115"0,-3-6-11 0,-4-2-13 16,1 2-9-16,0 0 2 15,0 1 36 16,-12 7-18-31,0 0-6 16,0-2-9-16,-2-1-5 16,-1-4-4-16,3-4 0 15,0 1 2-15,0-6-41 0,3 3-18 16,0 0-46-16,3 0-18 16,6-2 64-1</inkml:trace>
  <inkml:trace contextRef="#ctx0" brushRef="#br0" timeOffset="322">14813 2311 280 0,'-29'7'107'0,"26"-1"-83"0</inkml:trace>
  <inkml:trace contextRef="#ctx0" brushRef="#br0" timeOffset="323">14796 2350 360 0,'8'3'134'0,"1"-3"-104"0,3 2-2 0,0 1-6 16,3-3-12-16,9 0 0 15,-6 0-2-15,0 0 2 16,-3-3-5-16,8-2-3 0,-8 0 1 15</inkml:trace>
  <inkml:trace contextRef="#ctx0" brushRef="#br0" timeOffset="324">15010 2276 420 0,'-12'-5'156'0,"6"-6"-121"0,0 17-12 16,3-4-15-16,-3-2-12 15,6 8 3-15,-18-8-2 16,3 3-1-16,-2-1 3 15,2 4 0-15,-9 2 3 0,6 0-3 16,3 0 0-16,0 5 1 16,0-3 0-16,6 6-3 15,3-3 0-15,3 3 4 16,3 0 1-16,6-3 4 16,6 1 1-16,3-1-1 0,9-3-1 15,3-2-1-15,-3-5 0 16,-1-6-11-16,-2 1-3 15,-3 2-59-15,0-6-26 16,-3 1 48-16</inkml:trace>
  <inkml:trace contextRef="#ctx0" brushRef="#br0" timeOffset="325">15090 1945 284 0,'0'-10'107'0,"3"10"-83"0,3-3 10 0,-3 6 2 16,3-3 0-1,0 10 3-15,3-2-32 16,6 6-15-16,-3 17 2 16,3 12 24-16,-3 4 13 0,-1 6 0 0,-5-5-1 15,0 2-3-15,-9-2-2 16,-3 2-8-16,-5-8-2 16,-4 17-9-16,0-25-2 15,-6-13-33-15,3-2-15 16,3-4-66-16,-6-7-27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4:34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 5919 136 0,'-15'0'52'0,"-3"0"-28"0,6 2-4 16,12-2 19-16,0 3 5 15,-6-3 5-15,3 0-6 16,0 3-2-16,3-3-23 15,0 0 1-15,0 0-1 0,0 0-8 16,0 0-3-16,3 2-2 16,6 1 1-16,3-3 3 15,6 0 2-15,12 0-1 16,11 0-1-16,-2 0-3 16,6-3-1-16,2 3-1 15,4-2 2-15,-9 2 3 0,-1 0 5 16,-2-3-8-16,0 3-1 15,2 0-1-15,-8 0 2 16,0 0 1 0,-3 0 3-16,-4 0 1 0,-5 0 1 15,-3-3-6-15,-3 3-2 16,-6 0 0-16,3 0 2 16,-6 0-5-16,0 0-1 15,-6 0 0-15,3 0 0 16,-3 0-9-16,0-2-2 15,0 2-14-15,-3 0-4 16,3-3-27-16,0 3-11 16,0 0-36-16,9 0-14 15,9 0 9-15</inkml:trace>
  <inkml:trace contextRef="#ctx0" brushRef="#br0" timeOffset="1">2231 5747 160 0,'-9'-3'63'0,"3"0"-34"0,3 3-14 0,3 0 18 16,-6 0-1-16,4 3 1 15,-1-3-3-15,0 0-1 16,0 0-16-16,0 0-1 0,3 3 1 15,0-3-12-15,0 5-2 16,3 0 0-16,6 3 2 16,2 3 0-16,4-1 2 0,3 1 0 15,3 0 3 1,3-1-1-16,-3 1 0 16,2-1-1-16,-2 4 2 0,0-4-3 15,-3 1-2-15,0 2 0 16,-3-5-1-16,0 0 0 15,-9-3 2-15,0 0 5 16,-4 3 6-16,-7 3-3 16,-4 2 2-16,-6 0-3 15,0 3 0-15,-6 0-1 16,0 5 0-16,-3 3 0 16,1-3 0-16,-1 0-2 15,0-2-1-15,9-3-3 0,-3-3-2 16,6-2 1-1,3-3-1-15,6 0-5 0,-6-3 1 16,9 0-20-16,0-5-9 16,0 0-34-16,3 0-12 15,3 3-52 1</inkml:trace>
  <inkml:trace contextRef="#ctx0" brushRef="#br0" timeOffset="2">15215 11586 152 0,'-3'11'57'0,"3"-11"-30"0,0 0-12 0,0 0 18 0,-3 2-7 15,0-2-1-15,3 0-3 16,-3 0-2-16,0 0-10 16,3 0 0-16,0-2 1 0,-3 2 2 15,3 0 3-15,0 0-3 16,0 0 2-16,3-3-2 16,3 0-2-1,0 3-2-15,3 0-5 16,6-2-1-16,0-1 1 15,3 3 0-15,0-3-2 16,2 1 1-16,1-1 0 16,3 1 1-16,3 2 0 15,0 0 0-15,-1-3-2 0,-2 0-2 16,0 3 1 0,0 3-1-16,0-3 2 0,-1 0 1 15,-2 0 1-15,0 3 0 16,0-3-5-16,0 0 1 15,0 0 2-15,-4 0 1 16,1-3 1-16,0 3 2 16,-3 0-5-16,0-3-1 15,0 3 2-15,-3 0 3 16,0 0-2-16,0 0 0 16,-4 0-1-16,1 0-2 15,0 0 3-15,0 0 0 16,0-2-4-16,-3 2-1 15,0 0 1-15,0-3 2 0,0 3 0 16,-3 0 2-16,0-3-4 16,0 1 0-16,-3-1-30 15,0 0-14 1,0 1-107-16</inkml:trace>
  <inkml:trace contextRef="#ctx0" brushRef="#br0" timeOffset="3">3493 11642 112 0,'-3'-3'44'0,"0"3"-24"0,-6-3 3 0,9 3 18 0,0 0-6 16,-2-2-1-16,2-1-6 15,0 3-3-15,-3-3-13 16,3 1 1-16,0-1 1 0,0 3-3 15,0 0 1-15,0 0-5 16,0 0 1-16,0 0-5 16,3 0-2-16,-1-2 0 15,4 2 1-15,3-3 1 16,3 0 3-16,3 3-1 16,6-2 0-16,3 2-1 0,0 0 0 15,-1 0-2-15,1-3-2 16,-3 0 1-16,3 3 1 15,-3 0-1-15,0 0-1 16,-4 0 1-16,-2 0 1 16,0 0-1-16,-3 0 2 15,-3-2-2-15,0 2-1 16,-3 0 1-16,-3 0 1 16,-3 0-1-16,0 0-1 15,0 0 1-15,-3 0-1 16,0 0 0-16,-6 0 0 15,0 0 0-15,-3 2 0 16,-3 1-3-16,0 0 2 16,-5-1 3-16,-7-2 1 15,-3 3-4-15,0 0 1 0,3-1 0 16,4 1 0-16,2-1 0 16,6 1 0-16,3 0-11 15,3-1-5-15,3 4-41 16,6-1-17-16,6 3-37 15</inkml:trace>
  <inkml:trace contextRef="#ctx0" brushRef="#br0" timeOffset="4">5074 10298 128 0,'0'-3'49'0,"0"3"-26"0,0-3-14 0,0 3 14 0,0-2-2 16,0-1-1-16,3 0-4 15,-3-2-2-15,0 0-8 16,0 2 0-16,0-5 6 16,-3 0-3-16,0 3 1 15,0 0-2-15,0-1-2 16,0 1-1-16,-3 0-1 16,0 2 2-16,0-2-3 15,0 2 0-15,-3 1-1 16,-3-1-2-16,0 3 1 15,1 0-1-15,-4-3 0 16,0 3 2-16,0 0-1 16,0 0-1-16,0 0-2 0,0 0 1 15,3 3 1-15,0-3 0 16,1 3 0-16,-1-1 2 16,0 4-1-16,-3-1-1 15,3-3-2-15,-3 4-1 16,0-1 4-16,0 0 1 15,0 1 0-15,1-1-2 16,-1 0-4-16,0 0 0 16,0 1 4-16,3 2 2 15,0 0 0-15,3 0-2 16,0 0-2-16,0 2-1 16,-3 1 2-16,3 2 2 0,-2 3 0 15,-1 2-1-15,0 3 1 16,3 1 1-16,0-4-3 15,3 3 0-15,0 3-1 16,0 0 0-16,3-3 2 16,0 0 0-16,3-2 0 15,0 2 2-15,0-2-1 16,3-1 2-16,3 1-2 16,0-4-1-16,3-1 1 15,0-1-1-15,0 0 0 16,0 0 2-16,0-2-3 15,0 2 0-15,2 0 1 16,7 1 0-16,-3 1-3 0,3-1 2 16,0-1 3-1,3 0 1-15,0-2-1 0,-1-1-2 16,1-2 1-16,0 0-1 16,3 0 2-16,3-3 1 15,2-2-1-15,4-3-2 16,-3 0 1-16,0 0-1 15,-4-3 0-15,1-2 0 16,0 0 0-16,0-3 0 16,0-3 0-16,-1 1 0 15,1-3 0-15,-3 2 2 16,-3 0-1-16,-3 1-1 16,0-1 1-16,-4 1 1 0,1-4-3 15,-3-1 0-15,0-4 7 16,-3-2 4-1,-3-3-5-15,-6-10-1 16,0 2 0-16,-3-3 2 16,0 1-3-16,0 0 0 0,-3-3 1 15,-3 5 2-15,-3 3-1 16,-3 2 0-16,-2 4-1 16,-4 4 0-16,0 0-2 15,0-2 1-15,0 3-2 16,3 2-1-16,3 3-4 15,1 5 0-15,2-3 0 16,3 6 2-16,3 2-39 16,3 3-17-16,9 6-56 15</inkml:trace>
  <inkml:trace contextRef="#ctx0" brushRef="#br0" timeOffset="5">12762 10306 92 0,'3'-6'35'0,"0"6"-18"0,0 0 4 0,-3 0 17 15,3-2-1-15,0-1 16 16,-3-5-16-16,0-3-19 15,0 1-3-15,-3 2 1 0,-3-3-6 16,0 3-1-16,-3 0-1 16,-2-2 2-16,-4 2-5 15,-3-3-1-15,0 1 2 16,0 2 3-16,0 0-4 16,-3 0-3-16,-2 0-1 15,-1 3-1-15,0-1 0 16,-3 4 2-16,0 2-3 15,-2 2 0-15,2 4 1 16,0-1 0-16,0 0 0 16,-3 3 0-16,1 0 0 15,-4 3 0-15,0 2 0 16,3 3 2-16,1-3-3 16,-1-2 0-16,3 5 1 0,3-1 0 15,1 4-3 1,2 2 2-16,3 3 1 15,3 2 2-15,3 3-1 0,3 3-1 16,3 3 1-16,3 2-1 16,6 0 0-16,3 0 0 15,6-5 0-15,3-3 0 16,3 0-3-16,3 0 2 16,5 0 1-16,10 0 0 15,3-3 0-15,-1 1 2 16,4-3 1-16,3-6 1 15,-1-2-2-15,7-8-2 16,3-5 1-16,8-6-1 16,-5-5 0-16,-7-5 2 15,-2-3 1-15,-6-2 3 0,-4-1-3 16,-2 0-2-16,-3-4 0 16,-6-6 1-16,-4-3-1 15,-2-3 2-15,-6-2 0 16,-3-2 3-16,-3-1 3 15,-3 0 5-15,-6 1 1 16,-6 7 0-16,-3 0-3 16,-9 6 0-16,-3 2-7 15,0 0-1-15,-5 3-2 16,-7 5-2-16,-3 0 1 0,3 3-1 16,4 2-14-16,5 3-3 15,6 3-35-15,3 0-14 16,9 2-70-1</inkml:trace>
  <inkml:trace contextRef="#ctx0" brushRef="#br0" timeOffset="6">1788 13907 176 0,'12'-6'68'0,"-3"4"-36"0,-6-1-18 0,3 0 20 16,-6 1-2-16,3-1 3 0,-3-2-6 15,-3-1-1 1,3 1-15-16,-9-3-3 0,-6 0-3 0,0 0-1 16,-3 3 1-16,3 2-2 15,-9 6 2-15,3 2-9 16,1 3 0-16,-1 5-5 15,6 11 2-15,6 8 1 16,0 8 2-16,3 2 3 16,6 8 2-16,3-5 1 15,3 0 0-15,0-8-2 16,3-2 1-16,-6-4-2 16,6-4 2-16,-9-3-2 15,0-8 2-15,-6-6-29 0,0-5-9 16,-3-2-43-16,-3-6-17 15,3-2-5 1</inkml:trace>
  <inkml:trace contextRef="#ctx0" brushRef="#br0" timeOffset="7">1445 14171 248 0,'-11'-5'93'0,"11"7"-50"0,0-2-50 16,9-2 47-16,2 2-14 15,7-5-6-15,3-1-4 0,12 1-10 16,-3 0-4-16,2 2 1 16,1-2-4-16,3 2 0 0,-6 3-12 15,-1-3-5-15,-8 3-32 16,0 0-13-16,-3 3-49 16</inkml:trace>
  <inkml:trace contextRef="#ctx0" brushRef="#br0" timeOffset="8">1889 14137 180 0,'0'5'68'0,"0"0"-36"0,0 1-22 15,3-1 17-15,-3 5 9 0,3 4 5 16,-3 2-9-16,0 2-2 15,0 1-17-15,0-4-6 0,0 1-2 16,0-2-3-16,0-4 1 16,6-2-7-16,-6 0 1 15,0-3-37-15,0-2-13 16,0-3-68 0</inkml:trace>
  <inkml:trace contextRef="#ctx0" brushRef="#br0" timeOffset="9">1859 14002 252 0,'0'-11'93'0,"0"9"-50"0,0-1-50 0,0 3 16 0,0 0-6 16,3 0 3-1,-3 0-5-15,6 0-1 0,3 5 0 16,-3 0-11-16,6 3-5 0,-3-2-168 31,6 12 80-31</inkml:trace>
  <inkml:trace contextRef="#ctx0" brushRef="#br0" timeOffset="10">1999 14195 212 0,'0'13'82'0,"0"0"-44"0,6 3-33 0,0-5 17 15,-6-1-1-15,3 1 4 16,3 0-7-16,-6-1 0 16,3 1-11-16,0-1-4 0,-3-2 0 15,0-2 0-15,0-4 1 16,0-2 0-16,0-2 0 16,0-4-2-16,0-2-2 15,0-5-4-15,0-3-2 16,3 0 0-16,3-5 2 15,0 3 4-15,3-1 2 16,3 6 0-16,0 0-2 16,5 5 5-16,-5 5 1 0,6 3 4 15,3 8 1-15,-6 3 1 16,3 4 0-16,0 1-4 16,-9 0-3-1,2 0-2-15,-8 0 0 0,3 0 0 16,-6 0 1-16,0-3-9 15,0-2-2-15,0-4-36 16,0-1-16-16,0-6-36 16,3 0-53-1,0-3 44-15</inkml:trace>
  <inkml:trace contextRef="#ctx0" brushRef="#br0" timeOffset="11">2315 14227 260 0,'3'5'96'0,"3"-2"-52"0,8 2-43 0,-5 3 19 16,3-3 0-16,0 0 2 16,3 1-5-16,0-4-2 15,0-2-9-15,0-2-2 0,0-4 2 16,-1 1-3-16,-2-3-2 16,-3-2 0-16,-6-1 1 15,-6-5-10-15,-3 3-2 16,-3 5-6-16,-8 0-1 15,-4 5 5-15,-3 3 3 16,0 8 7-16,0 3 3 16,3 5 5-16,4 2 1 0,5-2 5 15,9 3 5 1,6-1 0-16,6 6 1 16,0-3-9-16,11 0-3 15,10-2-9-15,3-6-2 0,9-8-47 16,5-5-20-16,-8 0-58 15</inkml:trace>
  <inkml:trace contextRef="#ctx0" brushRef="#br0" timeOffset="12">3225 13928 208 0,'0'-14'79'0,"0"9"-42"0,-3-5-23 16,1 7 20-16,-4-2-2 15,-3-1 3-15,-3 1-13 16,-3 2-5-16,0 3-10 16,-3 3-7-16,0 8-1 0,0 7 1 15,4 11 0-15,2 14 4 16,3 7 5-16,3 3-3 16,6-3 2-16,0 0-1 15,9-5 1-15,-3-2-4 16,0-6-3-16,0-6 0 0,-4-7 1 15,1-5-23-15,0-6-8 16,-3-5-32-16,0-8-14 16,0-5-40-1</inkml:trace>
  <inkml:trace contextRef="#ctx0" brushRef="#br0" timeOffset="13">2946 14153 264 0,'-9'-6'101'0,"9"6"-54"0,0-2-48 0,0 2 20 16,6 0-4-16,9 0 0 15,2-3-5-15,4-2-4 16,6 2-3-16,0 0-3 0,6 1 1 16,-4 2-12-16,-2 0-5 0,0 0-6 15,-6 0 1 1,-3 2 5-16,-6 1 5 0,-4 8 6 15,-5-1 3-15,-3 3 4 16,-3 3 3-16,0 3 4 16,-2 2 5-16,2-2-4 15,3-1 2-15,3 1-1 16,2-4 1-16,4-1 2 16,3-4 4-16,3-4-1 15,3-6-1-15,0-3-4 16,0-2 0-16,-3-3-7 15,-3-3-3-15,-3-2 1 16,-7-3 2-16,-2-3-2 16,-2 1-2-16,-4-1 0 0,-3 4-1 15,-3 1-11-15,-3 4-5 16,0 4-21-16,3 1-6 16,3 3-11-16,3-1-2 15,12 6-22 1,3-1 38-16,0 3 17 15,3 3 26-15,0 6 13 16,3 1 15-16,0 1 5 16,-1 3-3-16,1-3-3 15,-3 0-5-15,-3-3-2 16,0 0-1-16,-3-2 1 0,-3-3 0 16,-3-3 1-1,0-5-7-15,0-3-2 0,0-2-9 16,-3-6-2-16,3-2 0 15,3-3 0-15,3 0-2 16,3 1-2-16,3-1-2 16,3 2 1-16,0 1-1 15,2 5-2-15,4 3-24 16,3 0-11-16,0-1-46 16,0 6-21-16,2-2 3 15</inkml:trace>
  <inkml:trace contextRef="#ctx0" brushRef="#br0" timeOffset="14">4139 14168 128 0,'0'-5'49'0,"3"3"-26"0,-3-1-20 15,3 3 10-15,-3-3-4 16,0 3 0-16,0-2 6 0,0-1 2 16,0 3-8-1,0-3 12-15,-3 1 6 0,0-1-1 0,-3-2 2 16,-3 5-5-16,-3 5-2 16,-5 3-9-16,-4 3-5 15,0 4-2-15,0 7 1 16,3 1-5-16,6 4-1 15,3-1 2-15,3 1 1 16,6-1 3-16,9-5 3 16,6-5-2-16,3-5 1 15,3-6-3-15,0-8 2 16,0-4-6-16,2-4-3 16,-2-5 1-16,-6 0 0 0,-3-5 1 15,-9 0 2 1,-6 0-1-16,0 0-1 0,0 2 1 15,0 3 1-15,0 3-3 16,0 5-2-16,3 11-1 16,0 7 0-1,6 11 0-15,3 6 5 16,0 10 1-16,0 3 11 16,-3 2 3-16,-6 3-1 15,-3-5 1-15,-3-3 0 16,-6-6-1-16,-6-4-5 15,-6-9-4-15,-2-2-6 0,-1-8 0 16,-3-3-13 0,3-5-7-16,0-5-18 0,7 0-6 15,2-8-21-15,6-9-9 16,12 1-40 0</inkml:trace>
  <inkml:trace contextRef="#ctx0" brushRef="#br0" timeOffset="15">4279 14235 240 0,'-6'2'90'0,"6"-2"-48"0,3 8-42 0,0-5 16 16,3 2 8-16,3 0 8 0,0 1-9 15,6-1 0-15,3-2-14 16,0-1-1-16,2-2-1 0,1 0-6 16,0-5 0-16,-3-3 1 15,0 0 3-15,-3 0-2 16,-6-5-2-16,-6 0 0 16,-6-1-1-16,-6 1-9 15,-9 3-4-15,3 4 0 16,-9 4 2-16,-3 2 5 15,1 5 3-15,2 6 2 16,3 2 1-16,3 3-3 16,6-3 2-16,3 3 7 0,6 0 4 15,6 2-3-15,6 1 1 16,3-3-5 0,9-1-2-16,3-4 0 0,0-3 1 15,-4-3-19-15,4-5-8 16,0-2-29-16,-3-4-13 15,-3 1-45 1</inkml:trace>
  <inkml:trace contextRef="#ctx0" brushRef="#br0" timeOffset="16">4491 14216 208 0,'-6'8'77'0,"6"0"-42"0,0 10-30 0,0-7 17 16,0 0 5-16,0 2 6 0,0 0-9 15,0 0-1-15,0 1-14 16,0-4-3-16,0-2-2 0,0-3 0 16,0-5 2-1,0 0 1-15,0-2 1 0,0-6-7 16,3-3 0-16,2-7-3 16,1-3-2-16,3 2 0 15,0 0 0-15,3 4 3 16,0 4 2-16,3 3 0 15,-3 8 2-15,6 5 2 16,-3 9 2-16,0-1 5 16,-1 3 3-16,-2 0-4 0,0 2-1 15,-6 1-6 1,-3-4-1-16,-3 1-10 0,3-2-5 16,-3-6-38-16,0-3-18 15,-6 3-66 1</inkml:trace>
  <inkml:trace contextRef="#ctx0" brushRef="#br0" timeOffset="17">4755 14256 200 0,'-3'2'77'0,"3"6"-42"0,0-10-30 16,0 2 17-16,3 5-1 15,3-2 4-15,0 2 2 16,6 0 1-16,3 1-15 15,0-4-3-15,0-4-3 0,0-1 1 16,0-5 0-16,0 0-4 16,-4 0-1-16,1-3-1 15,-3 1 1-15,-3-3 0 16,-3-1 1-16,-6 1-5 16,-3 0 1-16,-6 2-2 0,-8 3 0 15,-1 6 0-15,-3 2-2 16,0 5 3-16,3 6 0 15,0-1-2-15,7 6 2 16,2 3 5-16,6-1 5 16,6 3 4-16,6 3 2 15,3 0-6-15,2-3-1 16,10-2-4-16,3-3-3 16,0-6-7-16,3-5-1 15,-1-5-41-15,1-5-18 16,0-3-68-16</inkml:trace>
  <inkml:trace contextRef="#ctx0" brushRef="#br0" timeOffset="18">5005 14203 248 0,'-5'0'93'0,"7"0"-50"0,1 5-52 15,0 0 12-15,3 9 20 16,0 2 11-16,0-1 6 15,0 1 0-15,0-2-21 16,0-1-9-16,-3-3-5 0,0-2-1 16,-3-2 2-16,0-1 1 15,0-5 3-15,0-3-3 0,-3-2-2 16,0-3-2 0,0-8-3-16,3 0 3 0,3 0 0 15,0 0 1-15,3 1 2 16,0 1-3-16,3 4-2 15,3 2-5-15,3 3 0 16,3 2-7-16,2 3-1 16,4 3-22-16,-3-3-10 15,3 0-21-15,3 0-10 16,-3-3-43 0</inkml:trace>
  <inkml:trace contextRef="#ctx0" brushRef="#br0" timeOffset="19">5357 14195 264 0,'-3'5'99'15,"0"-2"-54"-15,-3 2-35 0,3 0 25 0,0 1-17 16,3 4-2-16,0 6-4 16,0-3 2-16,0 1-7 15,0-4-4-15,0 1-2 0,3-3-8 16,0 0 0-16,0-3-39 16,-3-5-17-16,6 0-64 15</inkml:trace>
  <inkml:trace contextRef="#ctx0" brushRef="#br0" timeOffset="20">5273 14100 304 0,'-12'-6'115'0,"21"14"-62"0,-3-8-64 0,-6 0 16 16</inkml:trace>
  <inkml:trace contextRef="#ctx0" brushRef="#br0" timeOffset="21">5288 14108 434 0,'15'2'-35'16,"6"1"-57"-16,3 2-23 15,3 0 31-15,-1 3 18 16</inkml:trace>
  <inkml:trace contextRef="#ctx0" brushRef="#br0" timeOffset="22">5583 14184 264 0,'-3'3'99'0,"-3"2"-54"0,-12 1-37 0,9-1 21 0,-3 0-11 15,0 3 0 1,0 5-5-16,1 3 2 15,5 0-8-15,3 0 2 0,3 2 4 16,6 1-3-16,5-3 0 16,10-3-9-16,6-2-2 0,6-9-29 15,12-4-12-15,-1-4-103 16</inkml:trace>
  <inkml:trace contextRef="#ctx0" brushRef="#br0" timeOffset="23">6586 13986 208 0,'6'-5'77'0,"-3"2"-42"0,3-8-21 0,-3 6 20 15,0 0-2-15,0-3 1 16,-3-3-12-16,-3 1-5 16,-3-4-9-16,0 4 2 0,-6-3 1 15,-3 2 1-15,-9 6 3 16,-2 2-7-16,-4 3-2 16,-6 8-5-16,-3 8-1 15,4 8 1-15,2 10 0 16,6 11 2-16,9 0 1 15,9 3 10-15,12-3 3 16,12-3-3-16,12-5 0 16,6-5-6-16,8-6 1 15,4-7-5-15,12-9-2 16,2-4-22-16,1-12-11 0,-1-7-81 16,-2-8-36-16,-7-5 28 15</inkml:trace>
  <inkml:trace contextRef="#ctx0" brushRef="#br0" timeOffset="24">7399 14126 192 0,'-12'-5'74'0,"6"2"-40"0,-12 3-24 15,9 5 17-15,-3-2-4 16,-3 2-2-16,-3 6-5 16,0 0-2-16,1 4-8 15,-1 4-2-15,3 5 2 0,3-3 6 0,6 3 2 16,9 0-5-16,6-1-3 15,6-1-3-15,6-4-3 16,5-5-15-16,4-5-5 16,3-5-36-16,0-3-17 15,2-3-30 1</inkml:trace>
  <inkml:trace contextRef="#ctx0" brushRef="#br0" timeOffset="25">7565 14195 224 0,'-41'8'85'0,"38"-8"-46"0,-6 10-48 0,6-2 14 15,-3 6 1-15,0 1 6 16,0 1 9-16,6 0 7 0,3 3-15 16,6-3 0-16,9-1-2 0,2-4-2 15,7-6 2-15,6-5-4 16,-3-5-2-16,-3 0-2 15,-4-6 0-15,-2-5 0 16,-6-2 1-16,-9-3 0 16,-6-1 0-16,-9 1-5 15,-6 3 1-15,-3 2-2 16,-5 5 0-16,2 6-9 16,-3 2-5-16,3 3-32 0,0 6-14 15,9 4-53 1</inkml:trace>
  <inkml:trace contextRef="#ctx0" brushRef="#br0" timeOffset="26">7869 14221 236 0,'-9'-2'90'0,"3"-1"-48"0,-15 8-45 0,12-5 19 16,-3 6-10-16,-6-4 2 15,-5 9 1-15,2 2 5 16,3 0-8-16,3 3-3 0,6 0-2 16,6 0-4-16,6-3 0 15,6-2 4-15,3-3 3 16,6-3 3-16,3-8 1 16,5-2-2-16,-5-6-1 0,0-7-3 15,-3-3-2-15,-3-3 1 16,-6-5 1-16,0 0 1 15,-9-14 1-15,0-2-2 16,-3 3-2-16,-3 5 1 16,0 5 1-16,0 9 3 15,-3 4 2-15,3 6-3 16,0 7-3-16,6 12-3 16,0 10-1-16,0 13 2 15,3 5 2-15,3 6 2 16,0 2 3-16,3 3-3 0,3-8 0 15,0-2-1 1,0-4-2-16,0-4-21 0,-1-9-9 16,1-4-51-16,6-7-20 15,-3-1 1 1</inkml:trace>
  <inkml:trace contextRef="#ctx0" brushRef="#br0" timeOffset="27">8077 14198 280 0,'-6'0'107'0,"6"2"-58"0,3 1-64 0,-3-3 13 16,3 2 2-16,3 4 6 15,3-1 13-15,3 0 8 0,0 1-14 16,3-6-5-16,3 0-3 16,-3-3-3-16,-1-2 1 15,1-1-2-15,-3 1 2 0,-3-3 0 16,-3-2 1-16,-3-1-2 15,-3-2 1-15,-6 2-4 16,-6-2 0-16,-9 5 1 16,-2 8 0-16,-4 8-3 15,-6 3 0-15,3 4-1 16,4 4 3-16,8 2-2 16,6 0 1-16,6 3 8 15,9 0 4-15,9 0-3 16,6-3-2-16,8-5 2 0,7-6 0 15,9-4-17-15,5-6-5 16,1-3-64-16,-3-8-25 16,-1-10-15-1</inkml:trace>
  <inkml:trace contextRef="#ctx0" brushRef="#br0" timeOffset="28">1457 16399 156 0,'-3'-3'57'0,"-8"3"-30"0,2-2-16 15,9 2 15-15,0 0-3 16,0 0-2-16,0 0-5 0,9 5 0 15,-7 0-9 1,4 3 9-16,0 5 4 0,0 11-6 0,-3-3-1 16,0 0-3-16,0-2-1 15,0 2-3-15,0-5-1 16,3 0-3-16,-6-5-2 16,0-4 3-16,0-1 0 15,0-6 1-15,0-6 2 16,0 4-5-16,0-6-1 15,-6-5-2-15,3-3 0 16,3-3 2-16,3 3 0 16,3-2-5-16,-3 2 1 15,6 0 4-15,3 3 2 0,-3 0-3 16,3 7-1-16,3 4-2 16,-3 2 3-1,-3 2-2-15,11 9 1 0,-5-3 6 16,0 5 2-16,0 8 4 15,0-2 1-15,-9-6-3 16,0 6-3-16,3-4-2 16,-9-1 0-16,0-4-2 15,-6-2 2-15,6-3-2 16,0 3 2-16,0-2-7 16,-3-6-1-16,3 0-18 15,0 0-8-15,0 0-21 16,9 0-9-16,-6-6-45 15</inkml:trace>
  <inkml:trace contextRef="#ctx0" brushRef="#br0" timeOffset="29">1770 16417 180 0,'-3'6'68'0,"6"-4"-36"0,3 17-29 0,0-16 15 15,0 7 2-15,3 1 4 0,3-3-6 16,3-3-3-16,-1-2-8 15,7-3-5-15,-3 0-1 0,0 0 1 16,-3-6 1-16,0 1-1 16,0-3 1-16,-9-5-4 15,0 5 0-15,-6-5-4 16,-6 2 1-16,-6 3 0 16,-9 0 2-16,0 3-1 15,0 5 1-15,0 8 2 16,-3-3 0-16,7 8 4 15,-4 6 5-15,3 2-3 16,6-2-1-16,0-1 4 16,6 1 4-16,3-4-5 0,6 7-2 15,6-6-3-15,9-3 0 16,-3-5-2-16,21 2-1 16,-10-7-21-16,4-6-9 15,0-2-38-15,-3-3-14 16,-4-5-6-1</inkml:trace>
  <inkml:trace contextRef="#ctx0" brushRef="#br0" timeOffset="30">1981 16439 220 0,'-6'0'82'0,"12"10"-44"15,3 1-42-15,-9-6 15 0,6 0-2 16,3 1 5-16,6-4-4 15,-6 1 2-15,6-3-7 16,3-3-3-16,-3-2 1 0,-1 0-4 16,1-3 0-16,0-3-4 15,-9 1 1-15,0 2 2 16,-6 0 1-16,-6-3-2 16,-9 6 2-16,0 2 1 15,-3 3 0-15,1 3 0 16,-1 2 0-16,3 8 0 15,0 1 2-15,3-1 3 16,3 5 4-16,6-4-4 16,3 7-3-16,6-3-4 15,3-5 1-15,6 6 1 16,0-6 2-16,12-5-28 0,-4-3-11 16,4-7-68-1</inkml:trace>
  <inkml:trace contextRef="#ctx0" brushRef="#br0" timeOffset="31">2264 16399 228 0,'-27'0'85'0,"18"8"-46"0,-6 5-48 0,9-8 14 15,-2 17 1-15,2-1 6 0,-6-5-2 16,6 5 2-16,3-3-7 15,3-5-3-15,6 6-1 0,3-11-4 16,6 3 2-16,-1-9-1 16,1-4-2-16,0-4 0 15,3-4 0-15,-6-6-4 16,6-5-2-16,-9-3 2 16,3 5 5-16,-18-7 0 15,3-14-1-15,-3 3 0 16,0 3 0-16,-9 2 3 15,6 3 0-15,3 5 5 16,-6 5 5-16,6 6-5 16,3 11 2-1,3 7 1-15,0 5-1 16,0 17-1-16,6 2-1 16,3 0 2-16,0 3-3 15,0 5-2-15,9-5 2 0,6-3 0 16,-4-5-23-16,1-3-9 15,-3-8-74 1</inkml:trace>
  <inkml:trace contextRef="#ctx0" brushRef="#br0" timeOffset="32">2490 16420 220 0,'-3'5'82'0,"6"1"-44"0,9 7-44 0,-6-8 14 16,3-2-7-16,0-3 2 0,0 0 4 16,3 0 6-16,0-5-7 15,0-3-1-15,0 0-1 0,-4 0-2 16,-2-3 1-16,-3-2-2 16,-3 5 2-16,-3-3-4 15,-11 3 0-15,-1 3 1 16,-3 2 0-16,-3 6-3 15,3 2 2-15,3 6 1 16,-3 2 2-16,6 0 1 16,1 3 3-16,5 3-1 0,3-3 2 15,6 2-6-15,6-2-3 16,2-3 3 0,7-2 1-16,6 0-25 0,0-6-11 15,3-3-34 1,-1-7-52-16,4-8 27 15</inkml:trace>
  <inkml:trace contextRef="#ctx0" brushRef="#br0" timeOffset="33">2794 16394 192 0,'-9'-8'74'0,"-6"8"-40"0,0 0-38 0,9 5 13 15,0-2 1-15,-3 2 4 16,-3 3-3-16,1-3 1 15,-1 14-7-15,0-1-3 0,3 3 1 0,3 0-2 16,3-2 2-16,3-6-7 16,6 0 1-16,3 1 1 15,6-4 1-15,-6-7 1 16,2-3 2-16,7-3-3 16,6-7 0-16,-6-6 1 15,-3-3 2-15,-3-5-3 16,-3 1 0-16,-12-9-1 15,0-8 0-15,-9 3-5 16,-3 0 0-16,3 3-2 16,-6 2 3-16,6 6 6 15,-3 7 4-15,1 6-3 0,2 2-3 16,3 9 1-16,3 4 0 16,0 9 3-16,6 7 3 15,6 17 7 1,3-1 2-16,3 1-3 0,2-1-1 15,4 6-6-15,6-9-1 16,-3 6-10-16,0-10-3 16,-3-6-94-1</inkml:trace>
  <inkml:trace contextRef="#ctx0" brushRef="#br0" timeOffset="34">3339 16081 244 0,'-21'-15'90'0,"18"12"-48"0,-9 0-47 15,3 3 17-15,-6 8-9 0,0 0-2 16,-3 0 2 0,3 5 0-16,1 8-1 0,2 11-4 0,3 11 1 15,6 1 3 1,3 4 3-16,0 0-2 0,3-1-2 15,0-4 0-15,0-4-1 16,0-7-9-16,0-5-2 16,-3-6-54-1,0-8-68-15,-3-5 28 16</inkml:trace>
  <inkml:trace contextRef="#ctx0" brushRef="#br0" timeOffset="35">3050 16391 228 0,'0'-5'88'0,"6"5"-48"0,3 0-47 15,0 0 16-15,3-3-8 16,2 0-1-16,4-2 3 16,3 2 0-16,6 1-1 15,6 2-8-15,-7 0-1 0,-2 2 1 16,-6 4 3-16,-3 2 4 15,-3 2 2-15,-6 3 12 16,0 3 7-16,0 6-9 16,0-4-2-16,0-2-7 15,0 0-1-15,3-3 3 16,0-2 3-16,2-9 7 16,1 4 2-16,3-12-5 15,-3 4-3-15,3-9-1 16,-3-2 1-16,-3 0-3 15,-9 2-2-15,-3-5-2 0,-3-2 0 16,-3 2-4-16,-6 0 0 16,0 3-15-16,3 2-4 15,0 3-21-15,3 3-7 16,4-1-9-16,5 1-3 16,2 0-16-1,4 5-22-15,6 0 36 16,0 0 186-1,21 21-43 1,-6-2-6-16,-6 4-35 16,-4 4-17-16,-2-6 2 15,-6-5 1-15,-3 0-13 16,0-6-3-16,-3 1 0 0,0-6-2 16,-3 1 1-16,0-17 6 15,3 0-11 1,0-2-4-16,3 0-3 15,3-3 2-15,3 3-5 16,3 0 2-16,3-1-25 16,-1 6-8-16,4 0-36 15,9 3-14-15,-6 0-9 16</inkml:trace>
  <inkml:trace contextRef="#ctx0" brushRef="#br0" timeOffset="36">4104 16105 196 0,'-3'0'74'0,"6"0"-40"0,-3 8-40 0,3-3 14 16,0 3 2-16,-1 3 5 16,4 2-5-16,3 3-1 0,0 0-5 15,0 0-3-15,3 0 0 0,0-3-4 16,-3-3 2-16,0-4-34 16,-3 2-17-1,0-8-35-15</inkml:trace>
  <inkml:trace contextRef="#ctx0" brushRef="#br0" timeOffset="37">4202 16105 212 0,'0'0'79'0,"0"0"-42"0,3 5-45 16,0 1 10-16,3 2 3 15,0 0 4-15,0 5-7 16,3 0 0-16,-1 0-2 0,1 1 0 15,0-4 2-15,0-2-50 0,0 3-21 16,0-9-13 0</inkml:trace>
  <inkml:trace contextRef="#ctx0" brushRef="#br0" timeOffset="38">4467 16351 168 0,'0'-2'63'0,"0"4"-34"0,0-2-16 15,0 0 19-15,0 0 4 0,-3 0 5 16,0 0-9-1,-3 0-4-15,0 0-16 16,0 3-8-16,0 2 0 0,0 0-5 0,3 1 0 16,0-1 1-16,3 3 0 15,3 0-5-15,6 0 1 16,3 5 2-16,3 0 3 16,0 9-2-16,-3-4 0 15,-4-2 7-15,-2-3 6 16,-6 0 3-16,-6 1 0 15,-2-4-5-15,-4 1-4 16,0-3-3-16,0-3 0 0,-3-2-7 16,-6-3 1-16,6 0-26 15,3-3-10-15,9-5-24 16,3-3-11-16</inkml:trace>
  <inkml:trace contextRef="#ctx0" brushRef="#br0" timeOffset="39">4574 16359 228 0,'0'-5'85'0,"0"10"-46"0,3 0-43 16,0 1 15-16,0 4 3 15,3 4 3-15,3-1 0 16,-3 5 0-16,6 4-9 0,-4-7-5 0,1 1-2 15,0-3-4 1,0 1 2-16,-3-4-23 0,0-2-10 16,0 3-17-16,0-9-9 15</inkml:trace>
  <inkml:trace contextRef="#ctx0" brushRef="#br0" timeOffset="40">4752 16394 212 0,'0'-3'79'0,"0"3"-42"0,0 3-45 0,0-3 12 15,0 5 5-15,-3 0 5 0,0 3 14 16,1 16 4-16,-4-3-16 16,-3 3-3-16,0 5 1 0,0 5-8 15,-3 3-1-15,-3-2-5 16,3 2-1-16,-3-3 1 15,6-7 0-15,-3-9-9 16,9 3-4-16,0-10-33 16,3 0-13-16</inkml:trace>
  <inkml:trace contextRef="#ctx0" brushRef="#br0" timeOffset="41">4925 16404 204 0,'0'-5'77'0,"0"5"-42"0,0 0-30 0,0 0 19 15,-3 0 0-15,0 5 3 16,-3-2 1-16,0-1 0 15,0 1-15-15,0 5-8 0,0-3-1 16,3 1-5-16,0 2 0 16,0 5-1-16,3 0-2 15,3 0 3-15,3 0 2 0,0 1 2 16,0-4 3 0,0-2 3-16,-3 5 2 0,-3-2-3 15,-3 0 0-15,0-1-3 16,-3-2 0-16,-6-3-3 15,0 1-2-15,-5-6-4 16,2 0-2-16,0-6-19 16,0 4-9-16,3-3-18 15,3-6-7-15,3-5-50 16</inkml:trace>
  <inkml:trace contextRef="#ctx0" brushRef="#br0" timeOffset="42">5023 16110 260 0,'0'-5'96'0,"3"5"-52"0,0 5-56 0,0 1 15 16,0 4 4-16,0 9 4 15,0 5 15-15,0 15 6 16,0 1-16-16,-3 0-3 0,0 5 1 15,0-3-8-15,0-5-3 16,0-2-7-16,0-9-2 16,0-2-33-16,0-6-11 15,0-4-142 1,6-7 64-16</inkml:trace>
  <inkml:trace contextRef="#ctx0" brushRef="#br0" timeOffset="43">4925 16320 220 0,'3'-19'82'0,"6"19"-44"0,3 0-31 16,-3 0 18-16,3 0-9 15,3-5 1-15,11 5-8 16,1 0-3-16,3-8-3 15,-3 8-60-15,3 0-24 0,-7 0-19 16</inkml:trace>
  <inkml:trace contextRef="#ctx0" brushRef="#br0" timeOffset="44">5169 16417 184 0,'0'19'68'0,"3"-8"-36"0,3-1-20 0,0-5 21 15,3 1-8-15,3 2-2 16,0-6-7-16,3-2 0 16,3-5-9-16,-4 0-2 0,1-3-1 0,-3-3-2 15,-3 1-2 1,0-4-2-16,-3 1-1 15,-6 0-5-15,-6-6 0 0,-6 3 2 16,0 3 3-16,-3 3 0 16,0 10-1-16,1 0 3 15,-1 8 0-15,0 2 3 16,0 3 1-16,3 1 3 16,3 4 3-16,3 3 5 15,0 3 1-15,6-5-4 16,3-3 1-16,3 5-7 15,3-5-3-15,3-3-6 16,0-3 0-16,0-4-27 0,3-1-11 16,3-5-43-1,2-8-51 1,-2-8 41-16</inkml:trace>
  <inkml:trace contextRef="#ctx0" brushRef="#br0" timeOffset="45">5342 16372 228 0,'-6'0'85'0,"6"6"-46"0,3-1-48 0,0 3 14 16,-3 0 10-16,0 5 7 15,0 14 9-15,0-1 4 16,0-2-19-16,0-3-5 0,0-2-3 16,0-4-2-16,0-1 1 0,0-4-4 15,0-4-2-15,0-6-7 16,3-3-1-16,3-5-8 15,0-5-3-15,0-6-12 16,0-2-4-16,0-5 7 16,2 7 6-16,1-2 14 15,0 2 9-15,0 6 4 16,0 5 2-16,0 8 13 16,3 5 6-16,-3 6-5 15,0 0 0-15,-3 7-9 16,-3-2 0-16,0 0-4 15,0-6 0-15,-3 1-3 16,3-3-1-16,0-3-3 16,0-15-6-16,6-4-2 15,6-4-11-15,-1-3-3 16,1 0 3-16,0 2 3 16,3 6 3-16,-3 0 5 15,0 10 7-15,0 6 5 16,0 7 14-16,-4 6 10 15,1 8-7-15,-3-3-4 16,0 0-10-16,-3-2-4 16,0-1-1-16,-3-4 0 15,3-1-29-15,-3-5-12 16,0-3-37-16,9-2-16 0,0-11-16 31</inkml:trace>
  <inkml:trace contextRef="#ctx0" brushRef="#br0" timeOffset="46">5854 16100 260 0,'-3'0'96'0,"3"5"-52"0,-3 6-51 0,0-3 16 15,0 5-2-15,-3 0 6 16,0 3-7 0,0 0-3-16,0-3-2 0,3 0-4 15,0-5 0-15,3 3-29 16,0-8-14-16,3 4-51 15,3-7-34-15,3-7 60 16</inkml:trace>
  <inkml:trace contextRef="#ctx0" brushRef="#br0" timeOffset="47">5928 16113 264 0,'-6'3'99'0,"6"5"-54"0,-6 8-55 0,6-6 16 0,-3 6-2 16,-3 3 5-16,0-1-5 15,3 3 0-15,0-2-2 16,0 2-24-16,3-13-9 0,3-3-80 16</inkml:trace>
  <inkml:trace contextRef="#ctx0" brushRef="#br0" timeOffset="48">6535 16325 192 0,'-11'-19'74'0,"5"35"-40"0,-6-13-27 0,3-1 18 16,-6 4-11 0,-3 2-1-16,0 5 4 0,0 3 1 15,0 0-9-15,1 10-1 0,2 6 2 16,3-6-6-16,6 1 0 15,6-1-2-15,6-2-2 16,6-3 1-16,11-8 1 16,4 1-19-16,0-14-6 15,3 0-37-15,0-6-14 16,2-2-16 0</inkml:trace>
  <inkml:trace contextRef="#ctx0" brushRef="#br0" timeOffset="49">6637 16412 252 0,'-24'0'93'0,"15"5"-50"0,0 3-55 16,6 3 15-16,-3-3-3 15,0 8 4-15,3 2 16 16,0 1 7-16,3-6-13 16,6 8-4-16,0-5 1 0,9 0-3 15,3-5 1-15,0-6-5 16,2-5-3-16,4-5 0 15,-3-6-1-15,-3 3 0 16,-3-11 0-16,-9 6 2 16,-3-5 3-16,-6 2-2 15,-6 0 0-15,-6 0-1 16,-6 6-2-16,0-1-10 16,6 0-4-16,1 6-28 15,2-3-13-15,6 8-64 16</inkml:trace>
  <inkml:trace contextRef="#ctx0" brushRef="#br0" timeOffset="50">6991 16378 208 0,'-12'0'77'0,"6"2"-42"0,-9 4-45 0,9-1 9 16,-12 3 6-16,0 2 9 0,4 1 2 16,-1 8 0-16,3 4-8 15,3-1-7-15,3-4-2 0,3-2 1 16,6-3 0-16,6-2 2 16,6-3 1-16,0-8 3 15,2 0 3-15,1-8-4 16,-3-5-3-16,0-1-1 15,-3-4 1-15,-3-3 3 16,-3-3 2-16,-6-8-3 16,-3-2-1-16,0-1-3 15,-3-2-1-15,-3 5 1 0,0 3 0 16,-3 3 8 0,3 2 5-16,0 11-6 0,3 2-2 15,3 6-5 1,0 8-1-16,6 7 5 15,3 6 2-15,0 18 6 0,3 4 3 16,0 1-4-16,3 1 1 16,0 0-9-16,0-9-2 15,0 6-8-15,3-10 0 16,-3-6-32-16,5-8-14 16,4 0-72-1</inkml:trace>
  <inkml:trace contextRef="#ctx0" brushRef="#br0" timeOffset="51">7163 16391 248 0,'3'5'93'0,"0"3"-50"0,0 0-52 0,0-3 12 0,3 1 9 16,3-4 8-16,3-2 2 15,0 6 1-15,3-6-12 16,0 0-7-16,0-6-2 0,3 6-2 16,-4-5 0-16,-2-3 0 15,-3 0 2-15,-9 0 1 16,-3-2-1 0,-6-6-2-16,-3 0-6 0,-2 16-4 15,-4-3 3-15,-3 3 2 16,0 3-2-16,0 7 2 15,0 4-2-15,1 4 2 16,2-2 1-16,3 11-1 16,6-1 15-16,3 0 5 15,9-2-1-15,6-3 0 16,6 3-4-16,6-8-1 16,5-5-3-16,4-6-1 15,12-8-34-15,-1-5-13 16,4-2-87-1</inkml:trace>
  <inkml:trace contextRef="#ctx0" brushRef="#br0" timeOffset="52">7658 16372 272 0,'-12'6'104'0,"12"-6"-56"0,3 2-52 16,-3-2 21-16,9 6-2 15,2-6 5-15,10 0-8 16,12 0-2-16,6 0-6 16,8 0-3-16,1 0 0 0,0 0-23 15,-4 0-10-15,-2 0-44 16,0 0-18-16</inkml:trace>
  <inkml:trace contextRef="#ctx0" brushRef="#br0" timeOffset="53">8396 16468 184 0,'6'42'68'0,"0"-10"-36"0,0 21-33 16,-3-27 15-16,0 14 1 15,3 5 3-15,-3 0 2 16,-1-6 2-16,7 1-12 16,-9-8-1-16,6-8-2 0,-6-8 3 0,0-8 1 15,-3-8-8-15,0-8-1 16,0-8-11-16,-3-8-2 16,-2-8 1-16,-1 0 4 15,3-2 3-15,0-3 2 16,0 0-2-16,3 0 0 15,6-3-1-15,3 6 3 16,3 2 0-16,6 6 1 16,2 2 4-16,1 11 2 15,0 2 0-15,3 6 1 16,0 5 5-16,0 13 4 16,-4 3-2-16,-5-3 2 15,0 8-3-15,-9-2 2 0,-6 5-8 16,-3-6-4-1,-6-2 0-15,1-3 2 0,-4-5-24 16,-6-3-10-16,0-5-20 16,0-5-10-16,3-3-12 15</inkml:trace>
  <inkml:trace contextRef="#ctx0" brushRef="#br0" timeOffset="54">8610 16105 224 0,'0'0'85'0,"0"11"-46"0,0 10-41 16,0-5 17-16,3 8 4 0,0 15 8 16,0 6-5-16,-3 6-3 15,0-1-11-15,3-5-3 0,0 0-1 16,3-6-2-16,0-7-2 15,0-5-30-15,0-3-15 16</inkml:trace>
  <inkml:trace contextRef="#ctx0" brushRef="#br0" timeOffset="55">8756 16489 264 0,'0'8'101'0,"6"-8"-54"0,0 8-57 16,0-3 16-16,0 0 0 16,0 1 6-16,3-4 0 15,0-2 3-15,2 6-8 16,-2-12-4-16,0 6 0 0,0-8-4 16,0 0-2-16,-3-2-3 15,-3 4-1-15,-6-4 1 16,0-1 4-16,-3 3-1 15,-3 3 1-15,-3 5 0 16,-3 3 0-16,-2 5 2 16,-4 5 2-16,3 0 1 0,3 3 1 15,9-3-2-15,3 8 1 16,9-2 0 0,3-1 1-16,3 1-5 0,3-6 1 15,3-5-27-15,2-3-11 16,4-5-32-16,6-5-11 15,0-3-6 1</inkml:trace>
  <inkml:trace contextRef="#ctx0" brushRef="#br0" timeOffset="56">9027 16436 236 0,'-12'-11'90'0,"6"9"-48"0,-3-1-36 0,6 3 22 0,-3 3-11 15,-3 5-2-15,0 0-2 16,-6 10-1-16,3 3-6 15,1-2 0-15,2 7 1 0,3 1-3 16,9-3-1-16,3-3-1 16,2-3-2-16,1-5-4 15,0-5 0-15,3 0-7 16,0-10-1-16,0-6-9 16,-3-3-1-16,0-2 4 15,-3 0 4-15,-3-3 10 16,0 0 7-16,-3 3 12 15,0-1 6-15,0 9-3 16,0 10 0 0,0 3-10-16,0 3-1 15,3 2 0-15,3 0-3 16,3 6-3-16,3-6-11 0,0-5-4 16,2 3-26-16,4-9-9 15,6-2-65 1</inkml:trace>
  <inkml:trace contextRef="#ctx0" brushRef="#br0" timeOffset="57">9268 16460 268 0,'-12'-3'101'0,"3"3"-54"0,-3 3-50 0,9 2 19 16,-3 0-12-16,-3 3 0 15,0-2 0-15,3 7 2 16,0 0-3-16,3 0 0 0,6 0 1 0,0 1-2 15,-3 4 1-15,-6-5 0 16,4 6 1-16,-7-6-2 16,-3 0-2-16,0-5 3 15,0 3 0-15,0-8-4 16,0-3-1-16,0 0-21 16,3 0-10-16,3-8-10 15,6 0-1-15,6-3-20 16,3-2-47-1,12 5 23-15</inkml:trace>
  <inkml:trace contextRef="#ctx0" brushRef="#br0" timeOffset="58">9316 16563 220 0,'23'8'85'0,"-2"-5"-46"0,9-1-30 0,-21-2 22 16,3 0-13-16,0-2 0 16,3-4-8-16,-1 1-4 15,-2 0-3-15,0-6 2 16,-3-5 1-16,-3 3-2 0,-3 0-3 15,-6-1 0-15,-3 4 1 16,-3-1-6-16,-6 6-1 16,-5 5 4-16,-1 8 5 15,0 3 0-15,3 7 1 16,3 1-1-16,3 2 0 16,6 0 2-16,6 5 1 15,12-7-3-15,6 2-1 16,3-5-12-16,6-5-7 15,2-6-38-15,16-5-17 0,0-5-40 16</inkml:trace>
  <inkml:trace contextRef="#ctx0" brushRef="#br0" timeOffset="59">9887 16391 176 0,'-9'-5'68'0,"9"5"-36"0,-3 0 2 15,-3 0 29-15,3 8-17 16,-3-3-6-16,3 8-17 0,0 6-7 16,0 7-9-16,6 1-1 0,3-1 4 15,0 0-6-15,3-2 0 16,3-3-2-1,3-7-2-15,3-1-2 0,0-8 1 16,-1-5-6-16,-2-5 0 16,0-3-6-16,-3-3 1 15,-3-7 4-15,0-6 2 16,-3 0 1-16,-3 3 1 16,0 3 5-16,-3 4 3 15,0 4 3-15,0 2 1 16,0 8-4-16,0 0-1 15,3 10 3-15,0 6 3 16,0 0-6-16,3 0-2 0,3-3-3 16,6-2 0-16,-1-1-22 15,1-4-12-15,0 2-19 16,0-8-8-16,3 0-43 16</inkml:trace>
  <inkml:trace contextRef="#ctx0" brushRef="#br0" timeOffset="60">10250 16378 324 0,'-12'-6'123'0,"6"1"-66"0,0 5-55 15,3 0 25-15,-3 5-16 16,0 1-1-16,-2 2-2 16,2 0 0-16,0-3-4 0,3 8-7 15,3 0-3-15,6 9 5 16,0-4 5-16,0 1-4 0,-4-1-2 15,1 1 3-15,-3-4 1 16,0-1 0-16,0-4 1 16,-3-2-7-16,1-2-1 15,-4-4-16-15,0-4-4 16,0-1-16-16,0-5-4 16,3 0-7-16,3-5-3 15,6 0-49-15</inkml:trace>
  <inkml:trace contextRef="#ctx0" brushRef="#br0" timeOffset="61">10334 16439 288 0,'2'8'107'0,"4"-3"-58"0,3 0-55 16,-3-2 19-16,3 5-4 16,3-8 5-16,0 0-2 15,3 0 3-15,0-3-8 16,0-2-2-16,-3-3-1 0,0 3-2 15,-4-6-2-15,-2-2-4 16,-3 2 0-16,-6-2 0 16,-3 0 2-16,-2 7-4 15,-7 1 0-15,0 5 3 16,-3 3 3-16,0 5 1 16,0 5 2-16,3 11 4 15,3 2 6-15,3-2-1 16,9 0 3-16,3 0-6 0,6-3-3 15,6-3-8-15,9-4-1 16,6-7-34-16,6-7-13 16,2 0-92-1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4:34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10929 16412 208 0,'0'-3'79'0,"-3"-7"-61"0,6 7 8 15,0-2 1-15,3 8 4 16,-6-6 3-16,0 3-7 16,0 0-2-16,0 8-14 15,0 5 0-15,0 0 2 0,0 9 10 16,0-4 8-16,0 1-18 15,-6 2-10-15,3-3-13 16,3 3-5-16,-3-2 21 0,3-3 12 16,0-6-13-16,0-4-6 15,0-6-245 17,0 0 134-32,0 0 47 15</inkml:trace>
  <inkml:trace contextRef="#ctx0" brushRef="#br0" timeOffset="1">10962 16243 280 0,'-3'-6'107'0,"3"9"-83"0,-3-6 8 16,6 9 1-16,-3-6-8 0,0 5 0 16,-3-5-2-1,3 5-3-15,0-2-10 0,0 5-20 16,0-5-6-16,0-3-65 0,0 5-26 16,0-5 43-16,6-5 22 15</inkml:trace>
  <inkml:trace contextRef="#ctx0" brushRef="#br0" timeOffset="2">11072 16370 224 0,'0'-6'85'0,"21"6"-66"0,-16 0 8 16,-7 6 0-16,-1-1-10 0,0 3 1 15,3 5 2-15,0-5 4 16,0 8-12-16,8 3 4 0,-13 2 2 16,8-5 9-16,-9-1 6 15,6 1-22-15,-3-2-8 16,0-6-3-16,6-1-1 15,-3 4 1-15,0-8 0 0,-3 2-9 16,0-2-2-16,0-3 4 16,3 0 3-16,0 0 3 15,0 0 3-15,-3 0 5 16,3 0 6-16,3-3-7 16,0-2-1-16,0 2-12 15,6-2-3-15,-4-1 3 0,1-9 10 16,9 1 7-1,0-2-4-15,0-5-3 16,-3 3-2-16,-3 5-1 16,3-6 2-16,-3 11 3 15,0 0 0-15,0 3 0 16,0 2 1 0,-4 3 1-16,1 3-1 0,0 7-1 15,0 1-1-15,0 8 2 16,-3-9-1-16,0 6 2 15,0 0 0-15,-3 0 1 16,0-3-2-16,0 6 1 16,-3-6-4-16,3-5 0 0,0-8-120 31,3 10 64-15,-3-7 20-16</inkml:trace>
  <inkml:trace contextRef="#ctx0" brushRef="#br0" timeOffset="3">11563 16211 272 0,'-3'-18'104'0,"0"28"-81"0</inkml:trace>
  <inkml:trace contextRef="#ctx0" brushRef="#br0" timeOffset="4">11584 16163 352 0,'20'-5'132'0,"-28"2"-103"0,28-7 1 0,-14 10-6 0,6-3-16 16,-3-2-4 0,3 0-3-16,3 10 1 15,0-2-1-15,-3 2-3 0,0 0 1 16,-3 3 1-16,0 11 0 0,-4-3-7 16,-5 5-3-16,-2-5 6 15,-1 10 1-15,-6 0 3 16,3-7 0-16,-6 5-3 15,6-8 2-15,0 2 1 16,0 1 2-16,0-17-3 16,3 4 0-16,0 7 7 15,3-13 4-15,6 0-10 16,3 0-4-16,0 5 6 0,3 3 3 16,0 0-2-16,2 3 0 15,-5 5-10-15,3-6-5 16,-3 3 23-16,-3 1 14 15,-3-1 5-15,0 0 3 16,-6 0-10-16,-3 0-1 16,-3 1-4-16,-3-4 0 15,-2 1-16-15,-7-6-5 16,0 0-13-16,0-5-3 16,3 0-28-16,9 0-11 15,-18 0-65-15,24-2-26 16,9 4 78-16,0-2 37 15</inkml:trace>
  <inkml:trace contextRef="#ctx0" brushRef="#br0" timeOffset="5">11899 16182 260 0,'-39'-11'96'0,"39"9"-75"0,-5-1 89 31,10-5-69-15,4 3-23-1,3-8-16-15,3 2-7 0,0 0 3 16,9 6 1-16,-3-3 1 0,-3 8 2 15,-1 5-1-15,1 1-1 16,-3 2 1-16,-9 0 1 31,-3 10-1-31,-3-2-1 0,-15 8-2 16,3 0 1-16,-6-8 1 16,4 2 0-16,-1-10 0 15,9 0 0-15,0 0 0 16,6 0 0-16,6-3 2 0,12-5-1 15,-1 3-1-15,7 5 3 16,-3 2 0-16,0-2 3 16,0 13 3-16,-3-2 2 15,-6 2 1-15,-1 0 7 16,-2 0 5-16,-6 6 2 16,-6-11 2-16,-3 2-9 15,-8-5-1-15,-7 3-13 16,-6-5-6-16,6-6 7 15,-9-5 3-15,1 0-31 16,5 0-12-16,6 0-45 16,3 6-17-16,3-6 50 15,6 0 24-15</inkml:trace>
  <inkml:trace contextRef="#ctx0" brushRef="#br0" timeOffset="6">12179 16145 268 0,'21'10'101'0,"-24"-7"-78"0,6-6 61 31,-3 1-36-31,0-1-15 15,0-2-17-15,3 2-7 16,3-2-7 0,0-3-2-16,3-3 0 0,0 6-11 0,-1-3-5 15,1 8 8-15,0 0 6 16,0 0 11-16,3 11 4 16,0-1-6-16,-3 4-2 15,-3-1-12-15,-6 3-5 16,-3 2 17-16,-3-2 7 15,-3 8-18-15,3-8-9 16,-3 2 22-16,3-4 13 16,0-1-9-16,0-5-5 0,3-3-7 15,3 3 0-15,0-5-4 16,3-1-1-16,6-2 0 16,0 11 4-16,3-9-6 15,0 6-2-15,6 6 10 16,-6 1 6-16,6 7 2 15,-9-9 1-15,-9 5 12 16,3 4 6-16,-6-4 2 16,-6-2 0-16,-3 0-12 15,-3-3-3 1,-3-5-10-16,-3 5-3 16,21-13-184-1,-27 6 98 1,4-1 32-16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0:37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23154 6326 168 0,'0'-2'66'0,"-3"-9"-52"0,0 14 10 16,3-3 0-16,0 0-6 16,0 0 0-16,0 0-4 15,0-6-1-15,0 6-7 16,0-2 0-16,3 2 4 0,-3-6 3 15,0 6 2-15,0 0 0 16,0 0 1-16,3 0 5 16,-3 0 3-16,0 0-1 15,0 14 7 1,0 4-6-16,0 6-21 16,0 2-9-1,0 6 13-15,0 13 8 16,6 0 3-16,-6-10-1 0,0-4-5 15,0 4-2 1,0-12-6-16,0 1-1 0,0-8-3 16,0-3-1-16,0 1-10 15,0-4-3-15,0-5-53 16,0-5-20-16,0-5 44 16,2-8 22-16</inkml:trace>
  <inkml:trace contextRef="#ctx0" brushRef="#br0" timeOffset="1">23347 6300 296 0,'3'-6'110'0,"0"9"-86"0,-12 5 7 0,0-5-2 15,9 7-16-15,0 1-2 16,0 7 8-16,0 1 7 15,-3-1-13-15,3 6-16 0,-6-8-6 0,6 3 15 16,-3-6 7-16,3-3-5 16,0 1-2-16,0-6-6 15,3 3-3-15,-3-8-12 16,0 6-2-16,6-6 6 16,-3 0 5-16,12 0 5 15,3 0 3-15,6-3-1 16,-3-2-1-16,-7 2 12 15,7-2 6-15,-3 5-9 16,0-3-2-16,-3 3-18 16,3 0-8-16,-6 5 18 15,-3-7 12-15,-1-1-21 16,-2 3-8-16,0-5-47 16,-6 2-21-16</inkml:trace>
  <inkml:trace contextRef="#ctx0" brushRef="#br0" timeOffset="2">23570 6318 204 0,'-3'-2'77'0,"3"2"-60"0,3-6 10 0,-3 6 1 15,0-2 3-15,0 2 6 16,3 0 4-16,-3 0 2 15,0 5-23-15,0 0-1 0,-3 8 0 16,0 6-5-16,0 5 0 0,3 0-2 16,-6 10 2-16,6 3 2 15,-3 8-1-15,0-3-1 16,3-5-1-16,3-5-5 16,-3-5-3-16,3-9-2 15,-3 1-3-15,0-6-4 16,6 0 0-16,-3 0-9 15,-3-7-2-15,0-6-41 16,3-3-15-16,0 0 36 16</inkml:trace>
  <inkml:trace contextRef="#ctx0" brushRef="#br0" timeOffset="3">24032 6289 376 0,'-3'-2'140'0,"9"-1"-109"0,-12 11-4 0,6-3-8 16,-3 6 24-1,-39 42-14 1,6 5-2-16,-8-3-16 16,11-2-5-16,0-8-4 15,6-5 1-15,4-8-2 16,5-8-7-16,0-1-1 0,6-7-19 16,3 0-6-16,3 0-12 15,0-11-3-15,-3-2-9 16,9-3-3-16,0 0-43 15,0-8-17 1,0-8 63-16</inkml:trace>
  <inkml:trace contextRef="#ctx0" brushRef="#br0" timeOffset="4">23722 6326 344 0,'0'0'129'0,"3"0"-100"0,3-2 7 0,3 4-2 16,-3 3-20-16,0 9-2 16,15-1 5-16,-3 8 4 15,8 8-11-15,-2 16-1 0,6-5-2 16,-9-3-1-16,0-5-1 16,-1 5-3-16,1-6 1 15,3-1 0-15,-9-9 1 16,-3 0-2-16,-3-5-2 15,3-8-4-15,-3 2 0 16,-3 1-25-16,0-6-8 16,-6-5-93-16,5-2-40 0,-2-4 85 15,3 1 43 1</inkml:trace>
  <inkml:trace contextRef="#ctx0" brushRef="#br0" timeOffset="5">24177 6697 280 0,'9'-6'107'0,"-9"-4"-83"0,0 18-5 15,6-3-8-15,0 0-1 16,-6 1 4-16,0 4 6 16,-3 6 2-16,0-3-11 15,-3 3 9-15,-3 0 3 0,-2 0-7 16,2 5-4-16,3 0-73 16,0-8-32-16,-3 1 45 15,9-12 23-15</inkml:trace>
  <inkml:trace contextRef="#ctx0" brushRef="#br0" timeOffset="6">24410 6326 272 0,'-6'-2'101'0,"0"4"-78"0,-3-2 20 0,15-2 5 15,-12 2-13-15,6-3 0 16,0 3-16-16,9-3-4 0,-6-2-9 16,3 2-6-16,-3-5-1 0,6 3 1 15,3-3 2-15,-4 6-19 16,7-4-6-16,-9 4 12 16,9 2 5-16,-3 0 16 15,-3 8 8-15,-3-3-20 16,-6 8 6-1,-3 6 14-15,-6-6-8 16,6 3-2-16,-3 0-4 16,0-3-1-16,0-3-2 15,3 1-1-15,3 2-17 16,3-5 0 0,6 3 0-16,3 2 17 15,0-3 10-15,-3 1-2 0,6 8-2 16,-3-1-17-1,-12-18 77 17,-6 45-31-32,-6 0-8 15,-3-13-15-15,0-8-23 16,0-11-8 0,-6-3 10-16,6 1-29 0,7-6-11 15,-4-10 31-15,12 2 16 16</inkml:trace>
  <inkml:trace contextRef="#ctx0" brushRef="#br0" timeOffset="7">24600 6350 332 0,'6'-8'123'0,"0"-8"-95"0,21 8-2 0,-12 3-5 15,0 2-17-15,5 1-2 16,-5 4-2-16,9-2 0 15,-9 8 0-15,6 0 4 0,-12 3 5 16,0 5 4-16,-12 0 2 16,-12-1-4-16,3 1 1 15,-6-5-5-15,6 5 1 16,0-6-5-16,0 4 0 16,-2-4-10-16,11-2-5 15,3 3-5-15,3-1-3 16,11-4 23-16,1 4 9 15,6 1-23-15,0 7-8 16,-3 6 14-16,0-3 9 0,-6 0 13 16,-9 1 4-16,-3-12 7 15,-12 11 3-15,3-2-6 16,-15-1-1 0,-6-4-9-16,9-1-8 15,-5-5-5-15,26-8-182 31,-30-3 98-15,15 0 33-16</inkml:trace>
  <inkml:trace contextRef="#ctx0" brushRef="#br0" timeOffset="8">24996 6331 260 0,'0'11'96'0,"12"-32"-75"0</inkml:trace>
  <inkml:trace contextRef="#ctx0" brushRef="#br0" timeOffset="9">24954 6427 340 0,'-9'13'126'0,"15"-18"-98"0,-6 7-8 0,3 4-10 0,-3-6-8 0,0 0 1 15,0 0-1-15,0-3-2 16,0 3 1-16,3 0 16 0,-3-3 9 16,6-2-16-16,-3 0-6 15,-3-1-18-15,6-1-3 16,-6 7 3 15,9-14 26-31,-3 4 11 16,3-1-28-16,-3 6-12 15,-3-3 20-15,0 3 10 0,-3-1-4 16,6 1-7-16,-6 5-2 0,3-3-11 16,-3 6-5-16,0 2 5 15,0 1 6-15,0-1 4 16,6 0 1-16,-6 0 0 16,0 1 2-16,0-4-3 15,-6 4-2-15,6 2-1 16,0 0 3-16,0 0 0 15,0 2 1-15,0 3 0 16,0 6 2-16,0 2 12 16,0 11 6-16,0-6-19 15,0 9-9 1,0-6 0-16,0-5 2 16,0-1 4-16,0-4 14 15,0-6 9-15,0 0-10 16,0-2-6-16,0 5-3 15,0-3-5-15,0 0 2 16,0 0 3-16,-3 3 1 16,-3-2-4-16,6-4-1 15</inkml:trace>
  <inkml:trace contextRef="#ctx0" brushRef="#br0" timeOffset="10">24856 6832 372 0,'6'0'140'0,"-6"-11"-109"0</inkml:trace>
  <inkml:trace contextRef="#ctx0" brushRef="#br0" timeOffset="11">24996 6802 444 0,'30'11'167'0,"-18"-16"-129"0,9 7-9 16,-7-2-12-16,1 3-14 15,6 0 0-15,-3-3 1 16,-6 2 0-16</inkml:trace>
  <inkml:trace contextRef="#ctx0" brushRef="#br0" timeOffset="12">25198 6805 260 0,'9'8'96'0,"-29"-8"-75"0</inkml:trace>
  <inkml:trace contextRef="#ctx0" brushRef="#br0" timeOffset="13">25067 6789 192 0,'9'-5'71'0,"-9"5"-55"0,6-3 37 31,-12 9-13-31,6-6-6 15,0 2 64 17,0-2-43-32,0 0-13 15,-9 6 28 17,1 1-33-32,-4-4-6 15,0-3-19-15,3 3-8 16,-3-1-3-16,3 1 1 15,0-6-1-15,0 3-12 0,6 0-4 16</inkml:trace>
  <inkml:trace contextRef="#ctx0" brushRef="#br0" timeOffset="14">25059 6818 176 0,'0'-2'66'16,"17"4"-52"-16,-26-2 87 15</inkml:trace>
  <inkml:trace contextRef="#ctx0" brushRef="#br0" timeOffset="15">25047 6802 372 0,'-3'-7'140'0,"6"14"-109"0,-12-14-4 16</inkml:trace>
  <inkml:trace contextRef="#ctx0" brushRef="#br0" timeOffset="16">24934 6810 460 0,'-21'-8'170'0,"12"1"-132"0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5:33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15026 6199 188 0,'-3'-18'71'0,"3"15"-38"0,-3-5-21 16,3 8 19-16,-3-3 4 0,0 1 3 16,-3-1-5-16,0 0-3 15,-9 1-16-15,-3 2 2 0,-3 2 2 16,-3 4-6-16,-2 7-2 15,-10 5-3-15,0 6-2 16,-3 8 5-16,4 10 4 16,-1 9-1-16,6 4 0 15,9 3-3-15,12-2 1 16,15-3-4-16,12 0-2 16,15-8 0-16,9-8-1 15,8-8-2-15,7-16-2 16,2-8-30-16,1-7-13 15,-1-6-49-15,-5-5-18 16,-9-11-22-16</inkml:trace>
  <inkml:trace contextRef="#ctx0" brushRef="#br0" timeOffset="1">15698 6474 232 0,'-18'0'88'0,"4"8"-48"0,-10 5-38 15,15-7 19-15,0 4 0 16,0 4 2-16,0 1-10 16,3 4-3-16,3 2-6 0,3 3-5 0,6-3-2 15,6-2 2 1,9-4 0-16,0-1-2 0,2-4 2 15,1-2-6-15,0-5-3 16,3-3-32-16,-3-8-15 16,2-8-47-1</inkml:trace>
  <inkml:trace contextRef="#ctx0" brushRef="#br0" timeOffset="2">15832 6498 220 0,'-21'3'85'0,"18"-1"-46"0,-3 12-39 0,3-6 18 0,3 5-1 15,0 0 4-15,0 3-9 16,3 2-2-16,3 4-6 16,6-4-1-16,3-2 3 0,3-3 1 15,3-5 1-15,3-3 2 16,0-7 1-16,-4-9-5 15,-2-2-2-15,-3-3 0 16,-6 0 2-16,-6-2-1 16,-6 2 0-16,-3-8-1 15,-3 5 2-15,-3-4-1 16,0 12 2-16,-3 3-17 0,1 0-6 16,-4 8-23-1,0 3-8-15,6 2-24 0,3-2-10 16</inkml:trace>
  <inkml:trace contextRef="#ctx0" brushRef="#br0" timeOffset="3">16035 6519 232 0,'-3'13'88'0,"3"-5"-48"0,0 11-45 0,0-11 15 0,0 2 7 16,0 6 8 0,0 3-8-16,0-3-2 0,0-3-9 15,0-2-6-15,0-4-1 0,0-1 1 16,0-1 0-16,0-8 0 16,0-5 0-16,0-2-3 15,0-3 0-15,0-1-1 16,0 1 0-16,3 0 0 15,0 0 0-15,3 2 3 16,-1 3 0-16,1 0 1 16,0 6 2-16,3-1 1 15,3 6 3-15,0 5 1 16,0 2 3-16,0 6-1 16,-3 0 0-16,-3 0-3 15,0-3-1-15,-3-2-1 16,0-3 0-16,0-1-2 0,-3-1 1 15,0-6-4-15,3-3 0 16,0-5-8-16,0-5-4 16,0 0-4-16,3-3 0 15,0-3 2-15,2 3 4 16,1 3 9-16,0 3 6 16,0 4 2-16,3 4 2 15,0 2 7-15,3 2 4 16,-3 4 0-16,0 2-2 15,-3 0-7-15,3-1-2 16,-3 1-4-16,-1 8-3 16,-2-2-3-16,0-4-1 0,0 3-25 15,-3-7-9 1,-3-1-41-16,6-2-17 0,3-11-5 16</inkml:trace>
  <inkml:trace contextRef="#ctx0" brushRef="#br0" timeOffset="4">16425 6527 236 0,'-6'8'88'0,"6"-5"-48"0,0 7-47 16,0-2 16-16,0 6 12 16,0 9 10-16,-3 4-4 0,0-1-1 15,0 3-15-15,3 3-9 0,0 0-4 16,0-8 3-16,0-3 3 15,0-5-1-15,0-3-2 16,0-2-5-16,-3-6 0 16,0-3-14-16,0-2-3 15,0-5 2-15,0-3 1 16,0-2 4-16,0-4 3 16,0-1 5-16,0-1 3 15,0-13 2-15,3-1 1 16,0 7 2-16,3-1 1 15,3 0 10-15,0 3 6 16,3 2-1-16,3 1 1 16,2 5-6-16,4 2-3 15,0 3-5-15,-3 5-2 0,3 3 5 16,0 6 5-16,-3 4 2 16,-3 4 3-16,-6 1-1 15,-6 1-1-15,-3 3-4 16,-3-3 0-16,-3-3-12 15,-3 0-2-15,0-2-15 16,-3-3-6-16,0-3-24 16,0-2-9-16,3-3-31 15,0-6-10-15,9-7 1 16</inkml:trace>
  <inkml:trace contextRef="#ctx0" brushRef="#br0" timeOffset="5">16645 6498 264 0,'0'5'99'0,"0"3"-54"0,3 8-46 0,-3-5 18 16,3 2-1-16,-3 3 4 16,0-3-10-16,0 3-3 15,0 3-5-15,0-4-15 0,0-1-4 16,0-4-55-16,0-2-23 15,0-8-8 1</inkml:trace>
  <inkml:trace contextRef="#ctx0" brushRef="#br0" timeOffset="6">16630 6334 144 0,'-3'-8'55'0,"9"5"-30"0,-3-2-91 0,0 3-17 0</inkml:trace>
  <inkml:trace contextRef="#ctx0" brushRef="#br0" timeOffset="7">16764 6302 260 0,'-3'21'99'0,"15"1"-54"0,-3 9-33 0,-6-4 24 15,0 2-13 1,0 0-3-16,0 3-9 0,0 2-5 16,0 1-3-16,0-6-9 0,3-5-1 15,-1-6-46-15,1-2-19 16,3-11-51 0</inkml:trace>
  <inkml:trace contextRef="#ctx0" brushRef="#br0" timeOffset="8">16913 6527 272 0,'0'5'101'0,"6"-5"-54"0,3 6-55 0,-3-1 18 0,-1 0 6 16,4 1 7-16,0-1-5 15,6 0 0-15,3-2-11 16,3-3-2-16,-3-3 1 0,-3 1-3 15,0-4 0-15,-4-2-3 16,1 0-3-16,-6-5-3 16,-3 3-1-16,-3-6-7 15,-6 0-4-15,-6 3 10 16,-5-1 4-16,-1 6 3 16,0 11 1-16,0 8 0 15,0-1 0-15,3 4 0 16,3 1 2-16,3 4 3 0,3-1 2 15,3 6 5-15,6-3 5 16,3 1-9 0,3-4-2-16,0-2-9 0,9-3 0 15,0-2-26-15,0-3-8 16,0-3-43-16,3-8-18 16,-1-7-2-1</inkml:trace>
  <inkml:trace contextRef="#ctx0" brushRef="#br0" timeOffset="9">17178 6583 252 0,'3'13'93'0,"0"-5"-50"0,0 3-35 0,0-4 24 0,-3 1-11 16,0 0-2-16,0-2-9 15,2-1-4-15,-2-5-3 16,0 0 0-16,0-5 0 15,0-3 1-15,0-6-5 16,0-1 1-16,0-1-2 16,6 0 0-16,6 0 0 15,0-5 0-15,3 2 2 16,0-2 2-16,3 5-3 16,0 6 0-16,0 7 1 15,-1 3 0-15,1 8-36 16,0 0-15-16,3-3-73 15</inkml:trace>
  <inkml:trace contextRef="#ctx0" brushRef="#br0" timeOffset="10">17937 6390 244 0,'-18'-6'93'0,"6"4"-50"0,3 2-30 0,6 2 24 0,-6 1-15 15,-3 2-4-15,-3 8-11 16,-3 11-5-16,1 0-1 15,2 0 1-15,3 0 1 0,6 0 1 16,3-3 2-16,6 3-1 16,3-6 0-16,6-5-3 15,3-2 1-15,-1-11-2 16,4-3-1-16,3-2-2 16,-3-3-1-16,-6-5-3 15,3-3 1-15,-3-3 3 16,-3-2 1-16,-3-3-4 15,-1 6-1-15,1 2 0 0,-3 5 4 16,0 17-8 0,0 4 6-16,3 9 1 15,0 7 9-15,0 3 4 16,0 0 10-16,-3 1 7 16,-6-4-1-16,-3-2 2 15,-6 0-10-15,-3-3-3 16,-2 0-6-16,-4-8-1 15,-3-2-14-15,0-6-3 16,0-5-20-16,1-3-7 16,-1-2-23-16,0-3-10 15,6-8-49 1,12-10-35-16,3 5 67 16</inkml:trace>
  <inkml:trace contextRef="#ctx0" brushRef="#br0" timeOffset="11">18071 6485 220 0,'-3'0'85'0,"6"3"-46"0,3 4-39 16,-3-4 40-1,2 8 0-15,4 2-7 16,6 0-4-16,0-2-17 15,0-3 1-15,3 0 1 0,3-3-1 16,0-5 0-16,-1-3-3 16,4 1 1-16,-6-4-6 0,-3-2-3 15,-3-2-1-15,-3-6 1 16,-6-5-1-16,-6 0 2 16,-6-1-7-16,-6 4 1 15,-3 2-1-15,-3 3-1 16,0 5-3-16,-2 3 0 15,-1 2-16-15,6 3-7 16,3 0-16-16,6 0-9 16,3 0-148-1,24-3 96 1</inkml:trace>
  <inkml:trace contextRef="#ctx0" brushRef="#br0" timeOffset="12">18440 6400 212 0,'0'3'82'0,"9"13"-44"0,-6-6-20 16,3-4 25-16,-1 4-9 15,1-2-2-15,3 0-14 16,3 0-6-16,0-5-7 15,3-1 3-15,0-7 2 0,3-6-5 16,-3 1-1-16,0-1 0 0,-4 1 0 16,-2-4-2-1,-3 1-2-15,-3 0-6 0,-6 0-4 16,-6 0 1-16,-2 2 0 16,-4 6 3-16,0 2 2 15,-3 6 2-15,0 2 3 16,0 6 0-16,3 2 2 15,-3 5 9-15,4 6 4 16,8-3 1-16,3 0 0 16,6 3-5-16,3-5 0 15,2-1-9-15,4-2-4 16,6-3-29-16,0-7-12 16,3-4-52-16,9-2-20 15,-1-5 3-15</inkml:trace>
  <inkml:trace contextRef="#ctx0" brushRef="#br0" timeOffset="13">18853 6321 308 0,'-17'-3'115'0,"14"3"-62"0,-12 3-42 15,9-1 28-15,-3 4-14 16,-3-1-3-16,-3 3-12 15,0 3-4-15,3-1-4 16,3 1-4-16,3 5-1 0,6 5-1 0,6 0 3 16,3 0-7-1,3 0-2-15,3 0 12 0,-3 1 5 16,0-1 6-16,-3-5 5 16,-9-3 5-16,-3 0 6 15,-6-5-12-15,-9 0-4 16,-3-3-30-16,-3-5-12 15,4-2-49-15,-1-1-22 16,-6-8-54 0</inkml:trace>
  <inkml:trace contextRef="#ctx0" brushRef="#br0" timeOffset="14">19431 6064 232 0,'-3'-2'88'0,"3"4"-48"0,3 3-31 16,-3-5 37-1,3 14-9-15,0 4-3 16,-3 9-4-16,3 4-17 15,0 6 3-15,-3 6 4 0,0 4-7 16,0-4 0-16,0-4-5 16,0-2 0-16,0-7-5 15,0-7-2-15,0-4-20 0,0-6-10 16,3-2-27-16,0-6-12 16,-3-5-158-1,21-13 105 1</inkml:trace>
  <inkml:trace contextRef="#ctx0" brushRef="#br0" timeOffset="15">19577 6334 316 0,'-6'5'121'0,"3"-5"-66"0,3 6-66 0,0-1 16 16,0 3-2-16,0 2 5 15,0 9 0-15,-3-3 3 0,3 5-6 16,0-2-1-16,0-4 0 15,0-1-22-15,0-4-10 0,0-2-44 16,3-3-18-16,3-5-22 16</inkml:trace>
  <inkml:trace contextRef="#ctx0" brushRef="#br0" timeOffset="16">19586 6260 156 0,'-3'-5'57'0,"9"5"-30"0,0 0-49 16,0 0 3-16,-1 0-24 0,1 5-5 15,3-2 5 1,0-1 6-16,3 4 181 31,0 17-46-31,-3 1-11 16,-3-3-35-16,0 3-16 15,-3-5-12-15,-3-3-3 16,0-3-1 0,3-5-11-16,-3-8-1 0,3-3-1 15,3-2-3-15,0-3-3 16,6-3-3-16,-3-2-1 16,6 0-1-16,-1 2 0 15,1 3 7-15,-3 6 5 16,0 4 2-16,0 6 2 15,0 3 0-15,0 7 0 16,-6 3-6-16,0 1-2 16,0-1-2-16,-3 0-2 0,0-2-8 15,3-6-3-15,0-3-32 16,-1-2-14-16,4-2-32 16,0-6-14-16,3-6-3 15</inkml:trace>
  <inkml:trace contextRef="#ctx0" brushRef="#br0" timeOffset="17">20026 6371 304 0,'0'3'112'0,"6"-3"-60"0,0 5-58 16,0-2 17-16,0-1-1 16,0-2 6-16,3 0 3 15,0 0 1-15,0 0-11 0,0-2-3 16,0-4-2-16,0 1-5 0,-4-3 1 15,1 0 0-15,-3 0 0 16,-3-2-7-16,-3-1 0 16,-3 1-6-16,-2 2 1 15,-4 2 6-15,-3 4 3 16,0 4 0-16,0 4 0 16,3 4 6-16,0 3 3 15,3 3 5-15,3 8 4 16,3 3 3-16,3-1 3 15,3 0-7-15,6-2-3 16,6-3-6-16,6-2-2 0,0-6-19 16,3-2-7-16,2-6-41 15,1-5-16-15,3-3-58 16</inkml:trace>
  <inkml:trace contextRef="#ctx0" brushRef="#br0" timeOffset="18">20285 6398 304 0,'-9'5'115'0,"12"-5"-62"0,9 0-66 16,-3 2 17-16,0 1 11 16,3-3 10-16,6 0-12 0,3 0-5 15,-1 0-5-15,1-3-7 0,0 1-2 16,0-1-46-16,-3-2-20 15,3 0-56 1</inkml:trace>
  <inkml:trace contextRef="#ctx0" brushRef="#br0" timeOffset="19">20583 6122 244 0,'0'3'93'0,"3"0"-50"0,0 5-35 16,0 0 21-16,0 7 0 15,0 9 5-15,-3 3-8 16,0 4-3-16,0 6-13 16,0 1-2-16,0-7 2 0,0 1-4 15,-3-6-1-15,3-4-2 16,0-6 0-16,0-3-7 16,0-5-1-16,0-19-18 15,0-2-3-15,3-3-2 16,3-3-3-1,-3 1 2-15,6-1 11 0,5 4 8 16,1 4 11 0,3 3 5-16,0 5 3 0,0 3 5 15,0 8 9-15,0 3 8 16,-4 5 1-16,-2 8 3 16,-6-1-2-16,-6 1 2 15,-3-3-10-15,-6 1-6 16,-2-4-8-16,-7-2-3 15,0-3-13-15,0-2-4 16,0-6-20-16,0 0-9 16,3-2-7-16,3-3-2 0,1 0-32 15,2-3-13-15,9-2-25 16</inkml:trace>
  <inkml:trace contextRef="#ctx0" brushRef="#br0" timeOffset="20">20794 6323 316 0,'0'3'118'0,"-3"0"-64"0,12 5-59 16,0 0 23-16,0 2 6 16,0 3 7-16,3 6-10 0,-3 5-4 15,0-3-10-15,0-3-5 0,0-2 1 16,-1-2-18-16,4-4-6 15,0-2-26-15,3-3-7 16,0-2-45-16,6-3-19 16,-3-13 19-1</inkml:trace>
  <inkml:trace contextRef="#ctx0" brushRef="#br0" timeOffset="21">21062 6310 260 0,'-9'8'96'0,"6"5"-52"0,0 14-38 0,0-6 20 16,-6 13 12-16,-3 6 9 16,-3 5-8-16,1 0-3 15,2-5-20-15,0-3-10 0,3-5-2 0,3-6-8 16,0-2 1-16,3-6-28 16,3-4-11-16,3-6-41 15,6-6-17-15,0-4-24 16</inkml:trace>
  <inkml:trace contextRef="#ctx0" brushRef="#br0" timeOffset="22">21288 6358 344 0,'18'3'129'0,"-3"-3"-70"0,0 0-53 0,-6 0 25 16,0 0-17-16,3 0-5 15,3 0-11-15,2 0-3 16,-2 0 2-16,0-3-39 0,0 0-16 16,0 1-89-1</inkml:trace>
  <inkml:trace contextRef="#ctx0" brushRef="#br0" timeOffset="23">21622 6109 268 0,'0'3'101'0,"0"5"-54"0,3 8-26 16,0-6 28-16,-3 9-17 16,-3 5-6-16,3 7-4 15,-3 4-2-15,3 7-11 16,-3 0 1-16,0-2 1 0,3-3-6 16,-3-3-1-16,3-2-2 15,0-8-2-15,0-8-15 0,0 0-7 16,0-6-38-16,3-4-16 15,3-6-62 1,3 0-33-16,-3 0 83 16</inkml:trace>
  <inkml:trace contextRef="#ctx0" brushRef="#br0" timeOffset="24">21764 6382 300 0,'-2'2'112'0,"2"-2"-60"0,2 11-43 0,-2-8 27 16,0 12 0-16,0-1 3 16,0 2-17-16,0-3-8 15,0 5-8-15,0-2-5 0,0-3 2 16,0 1-15-16,-2-4-7 0,-1-2-41 16,0-3-16-16,3 1-71 15</inkml:trace>
  <inkml:trace contextRef="#ctx0" brushRef="#br0" timeOffset="25">21744 6300 260 0,'-18'-3'96'0,"18"3"-52"0,3 0-82 15,-3 0 2-15,6 0-12 0,0 0 2 16,0 3-30-1,0-3-11-15</inkml:trace>
  <inkml:trace contextRef="#ctx0" brushRef="#br0" timeOffset="26">21901 6350 272 0,'-6'16'104'0,"6"-16"-56"0,3 24-52 0,-3-19 21 15,0 11 0-15,0 0 4 16,0 0-6-16,0-3-2 15,0 0-7-15,0-2-4 0,0-3 1 16,0-1-2-16,3-1 2 16,-3-1-2-16,3-5 2 15,0 0-7-15,3-13-1 16,0 2-5-16,0-5-1 16,0 0 3-16,3 1 5 0,0 1 0 15,3 1 1-15,-3 3 8 16,6 2 4-16,-3 2 8 15,0 6 3-15,-1 0 3 16,4 8 2-16,-3 0 1 16,0 8 1-16,-3-3-11 15,0 6-5-15,-3-3-7 16,0 2-4-16,0-2 0 16,0-3-1-16,-3 1-27 15,3-7-9-15,-3 1-24 16,6-2-10-16,-3-1-42 15,11-5-55-15,-2 0 51 16</inkml:trace>
  <inkml:trace contextRef="#ctx0" brushRef="#br0" timeOffset="27">22348 6405 324 0,'-3'3'123'0,"3"-3"-66"0,3 3-66 0,0-3 18 15,0 5-3-15,0 0 6 16,0 1 3-16,0-1 3 15,3 0-10-15,0-2 2 0,3 0 3 16,-3-1-3-16,5-4 0 16,1-1-4-16,-3 0 1 15,-3 1-4-15,3-4 0 16,-3 4-1-16,-3-6-2 0,0 2 1 16,-3-2 1-1,0 1-6-15,-6-4-1 0,0 3-3 16,-6 0 2-16,3 3 2 15,-8 2-1-15,2 1 1 16,-3 7 0-16,3-3 3 16,-3 12 0-16,3-4-2 15,0 9 2-15,3-3 5 16,3 5 2-16,3-3 4 16,6 4 4-16,0-4 3 15,12 1 4-15,-3-4-9 16,12 1-2-16,-3 0-6 15,15-8-1-15,-6 0-12 0,5-5-4 16,-5-1-25 0,0-4-8-16,-3-1-40 15,2-5-15-15,-2 0-33 16</inkml:trace>
  <inkml:trace contextRef="#ctx0" brushRef="#br0" timeOffset="28">22809 6347 436 0,'3'3'162'0,"-3"-3"-88"0,0 3-66 0,0-3 34 0,0 2-26 16,0-2-8-1,0 0-35-15,0 0-15 0,0 3 22 16,0 0-59-16,0 2-23 0,0 0-55 15</inkml:trace>
  <inkml:trace contextRef="#ctx0" brushRef="#br0" timeOffset="29">22830 6551 356 0,'-6'11'132'0,"6"-11"-72"0,0 5-59 16,0-2 25-16,3-1-16 15,0-2-3-15,0 0-26 16,0 0-13-16,3-2-124 0,0-1-57 15</inkml:trace>
  <inkml:trace contextRef="#ctx0" brushRef="#br0" timeOffset="30">21155 7756 136 0,'0'-5'52'0,"0"5"-28"0,0-2-6 0,0 2 18 0,0 0-3 16,0 0 1-16,0 0-8 15,0 0-4-15,0 0-12 16,0 0-4-16,3 5 0 0,0 3-1 16,0 5 2-16,0 6-2 15,0 4 2-15,0 4-2 16,0 10 2-16,-3-3-2 16,0 1 2-16,0-1-2 15,-3-2 2-15,0 0 2 16,0-9 2-16,0 1 1 15,-3-3 0-15,0-5 0 16,-3-3 2-16,-3 1-1 16,0-4 2-16,-3 1-6 15,0-3-1-15,-2-3 2 16,-1 0 1-16,-3-2-5 0,0 0-2 16,-3-1-2-16,3 1-2 15,3-3 1-15,4 3-1 16,2-3 0-16,3 0 0 15,0 0-14-15,3 0-3 16,3 0-22-16,3-3-8 16,0 0-17-16,6-5-7 15,3 0-46 1</inkml:trace>
  <inkml:trace contextRef="#ctx0" brushRef="#br0" timeOffset="31">20991 8034 192 0,'-9'0'71'0,"6"6"-38"0,-3-1-28 16,3 0 17-16,-6 3 3 16,-3 0 7-16,-2 3-4 15,-4-1 0-15,-3 6-15 16,-3 0-6-16,3-3-2 0,0 0-1 15,4 1 2-15,5-4 1 16,0 1 1-16,3-3-2 16,3 2-1-16,3 1 1 0,3-1 1 15,3 1-3 1,6 2-3-16,3 1 0 0,3-1 1 16,-1 0-3-16,1 0 0 15,0-2 1-15,3 2 0 16,-3-5-18-16,0-3-8 15,0-2-44-15,0 0-17 16,-3-6-23 0</inkml:trace>
  <inkml:trace contextRef="#ctx0" brushRef="#br0" timeOffset="32">23492 8322 160 0,'3'-5'63'0,"-3"5"-34"0,3 0-16 0,-3 0 17 0,0 0-6 15,0 0-2-15,3 2-8 16,0 4-1 0,-3 15-2-16,6 5 1 0,-3 6-2 15,-3 5-1-15,6 5-1 16,-3 1 2-16,0 2 4 15,-3 0 1-15,0-3-2 16,-3 3 0-16,0-5-1 16,-3-3 0-16,-6-6 2 15,0-4 4-15,-6-6-8 16,0-2-1-16,-3-6-1 16,-2-3 0-16,-4-4-2 15,6-1-1-15,-3 0-6 0,-3-5 1 16,9 0 0-16,4 0 0 15,-4 0-7 1,9 0-3-16,0 0-30 16,3-2-11-16,0 2-20 0,12-3-9 15,0 3-29 1</inkml:trace>
  <inkml:trace contextRef="#ctx0" brushRef="#br0" timeOffset="33">23281 8706 216 0,'-9'2'82'0,"6"1"-44"0,-6 2-22 15,6 0 22-15,-3 1-3 16,-3 2 2-16,-3 0-7 16,-3 2-4-16,-6 1-14 15,3 7-8-15,1 1 0 0,8-3-3 16,0 0 2-16,-3-3 0 16,9 0 3-16,0-2-5 15,9-1-1-15,6 3-2 16,3 1 0-16,2-1 4 15,7 0 1-15,0-2-1 0,3-1-2 16,-3 1-2-16,-4-3 1 16,-2 5-10-16,0-8-3 15,-3 6-22-15,0-8-9 16,0-1-53 0,-6 6-60-16,6-8 48 15</inkml:trace>
  <inkml:trace contextRef="#ctx0" brushRef="#br0" timeOffset="34">19804 9307 228 0,'-21'0'88'0,"21"3"-48"0,0-3-34 0,0 0 20 15,0 0-1-15,0 0 4 16,0 0-9-16,0 0-4 16,0 0-9-16,9 2-3 0,0 1 0 15,-3 0-2-15,0-1 1 16,0 1-2-16,-3-3 2 15,-3 0-2-15,0 0-1 16,-3 0-6-16,-3 2-4 16,0-2-1-16,-3 0-1 15,0 3 7-15,0-3 2 0,0 0 3 16,0 0 0-16,3 0 0 16,0 3 2-16,4-3 5 15,2 0 6-15,0 0-1 16,5 2 3-16,4-2 1 15,9 0-1-15,9 0-1 16,12 0 1-16,8 0-4 16,16 0-1-16,11 0-4 15,7 0-1-15,11 0-3 16,9 3 1-16,3 0-2 16,-2 2 2-16,-1 0-2 15,-9 1-1-15,-9-1 7 16,-11 0 5-16,-13 0-2 0,-11 1 2 15,-12-4-3 1,-7 1 2-16,-5 0-6 0,-6-3-3 16,-6 0 3-16,-6 0 1 15,-6 0-5-15,-6 0 0 16,-6 0-3-16,-9 0 0 16,-6 0 0-16,-11 0-2 15,-7 0-8-15,-5-3-3 16,-7 0-1-16,-11 3 0 15,-10 0 4-15,-2 0 3 16,-1 0 0-16,-8 0 3 0,3 0-3 16,-7 3-1-1,10 2 2-15,9-2 3 0,5 0 5 16,13-1 2-16,8-2-3 16,12 0 1-16,10 0 4 15,5 0 2-15,21 0-5 16,12 3 2-1,20-3 0-15,13 0-6 16,18 0-2-16,11 0 8 16,15 0 5-16,9 0-3 15,1 0-3-15,-1 3 1 16,3-1 2-16,-9 1 0 16,-8 0 2-16,-10-1-2 15,-8 1 2-15,-13-1-6 16,-8-2-3-16,-6 0-2 15,-10 0 0-15,-5 0-33 0,-12-2-15 16,-3 2-75 0,-9 0-59-1,-6-3 69-15</inkml:trace>
  <inkml:trace contextRef="#ctx0" brushRef="#br0" timeOffset="35">20117 9609 132 0,'3'-3'49'0,"0"3"-26"0,-3 0-16 15,0 0 15-15,0 0 0 16,0 0 4-16,0 0 1 16,3 0 1-16,0 3-15 15,-1-1 8-15,1 6 5 0,-3 0 1 16,0 0 2-16,0 11-8 16,-3-4-2-16,3-1-7 15,-2-4 2 1,2-7-4-16,0-3-3 15,0 0 1-15,-3 0-3 16,3-5 4 0,3-3-3-16,-1-3-5 0,4 1-3 15,6-4-2-15,0 4 3 16,6-1-2-16,3 3 1 16,3 0 2-16,-3 3 0 15,2 2-3-15,-5 3 2 16,0 0 1-16,-3 6 2 15,-3 2-1-15,-3 2-1 16,-6 6 5-16,-3 3 1 16,-6-1 4-16,-3 3 4 15,0 0-4-15,-3 3 0 16,-3 0-4-16,3 0 1 16,3-3-4-16,3 0 0 15,0-5-1-15,4 0-2 16,2-3-4-16,2 0-2 0,4-5-17 15,3 0-5-15,3-5-30 16,0-3-11-16,0 5-42 16,0 0-46-1</inkml:trace>
  <inkml:trace contextRef="#ctx0" brushRef="#br0" timeOffset="36">20349 10101 252 0,'-6'5'96'0,"9"-8"-52"0,-3 3-29 0,0 0 24 16,0 0-12-16,0 0-3 16,0 0-17-16,0 0-4 15,0 0-2-15,3 0-21 0,0-2-7 16,3-4-48-16,0 1-19 15,-3-5-11 1</inkml:trace>
  <inkml:trace contextRef="#ctx0" brushRef="#br0" timeOffset="37">20518 9646 236 0,'-6'2'90'0,"6"1"-48"0,0-3-42 15,0 0 18-15,0 0-1 16,0 0 2-16,0 0-2 15,0 0 0-15,0 3-9 16,0-1-3-16,0-2 1 0,0-2-3 0,0 2-2 16,0 0 4-1,0 0 1-15,0 0-2 0,6-6-1 16,0 1-3-16,3 0-1 16,3-1-1-16,3-2 0 15,3 3 0-15,0-3 0 16,0 0 0-16,0 3-2 15,-4 2 3-15,4 3 2 16,-3 6 2-16,-3-1 1 16,-6 6 6-1,-6-1 8-15,0 6 4 16,-3 5-5-16,-3 0 0 16,-3 0-4-16,0 1 0 15,0-1-3-15,0 0 1 16,3 0-8-16,3-2-2 0,0-1-6 15,1-2 1-15,2-5-20 16,2-1-9-16,1-4-45 16,6 1-17-16,0-4-37 15</inkml:trace>
  <inkml:trace contextRef="#ctx0" brushRef="#br0" timeOffset="38">20709 10019 300 0,'-18'2'112'0,"15"1"-60"0,3-3-61 0,0 0 18 16,3 3-3-1,0 2 4-15,-3-5-5 0,0 0-1 16,0 0-33 0,6 3 16-16,0-3-53 0,3-3-18 15,-3-2-20 1</inkml:trace>
  <inkml:trace contextRef="#ctx0" brushRef="#br0" timeOffset="39">20855 9646 256 0,'-3'0'96'0,"3"2"-52"0,0 6-43 16,0-8 21-16,0 0-3 15,-3 3 1-15,0 2-9 16,0-5-4-16,0 3-4 15,0-3 0-15,0 0 0 0,0 0-1 16,0 0 1-16,3-3 2 16,0 3 2-16,3-2-3 15,0-1-3-15,3-2-3 16,6-1 1-16,6 1 3 0,0 0 1 16,-1-1 1-16,1 4 2 15,0-1-3-15,-3 0 0 16,0 3-1-16,0 0 1 15,-3 3 0-15,0 2 1 16,-3 1 6-16,-4 4 6 16,-5 6 3-16,-3 0 1 15,-2 0-3-15,-4 2 2 16,0 4-4-16,0-1-1 16,0 0-11-16,3 0-1 15,0-5-4-15,3 0 0 0,3-3-14 16,3-2-6-16,3-3-38 15,3 0-14 1,3-3-62-16,0 0-46 16,0 6 76-16</inkml:trace>
  <inkml:trace contextRef="#ctx0" brushRef="#br0" timeOffset="40">21060 10013 340 0,'-9'3'126'0,"9"0"-68"0,0-1-59 16,0-2 23-16,0 0-15 15,0 0-4-15,0 0-11 16,0 0-5-16,0 0 7 16,6 0-59-16,0 0-26 0,-3-2-35 15</inkml:trace>
  <inkml:trace contextRef="#ctx0" brushRef="#br0" timeOffset="41">19605 12036 176 0,'6'-3'68'0,"-3"3"-36"0,0 0-15 16,-3 0 20-16,0 0-8 16,0 0 0-16,-3 3-10 15,-3-1-1-15,-6 4-11 16,-6-1-2-16,-3 3 1 0,-3 2-5 16,-3 4-3-16,4-1 1 15,-4 0 0-15,6-2 1 16,3-1 2-16,3 1-1 15,3 2-1-15,3-2-2 16,3-1-1-16,0 4 2 16,6-1 0-16,3 0 1 15,3 0 0-15,0 6 0 16,6-3 0-16,3-3 0 16,3 0 0-16,0 0 0 0,0 1 0 15,-3-4 0-15,0 1 0 16,-1-3 0-16,-2 5 2 15,-3-3-21-15,0-2-9 16,-3-8-79 0</inkml:trace>
  <inkml:trace contextRef="#ctx0" brushRef="#br0" timeOffset="42">19462 12239 176 0,'-18'-5'66'0,"15"0"-36"0,0 5-15 15,3 0 20-15,0 0-6 16,0 0 0-16,0 0-10 0,0 0-4 16,6 5-8-16,6-2-1 0,3-6 1 15,9-2 5-15,8 2 3 16,7 1-2-16,6-1 2 15,5 0 1-15,1 1-1 16,5-1-7-16,1-2-3 16,-1 5-3-16,-5 0 1 15,-3 0-2-15,-4 0 2 16,1-3-2-16,-9 3 2 16,-4-5-18-16,-8 5-4 15,0 0-33-15,-6 0-14 16</inkml:trace>
  <inkml:trace contextRef="#ctx0" brushRef="#br0" timeOffset="43">20629 12274 144 0,'0'-5'55'0,"0"-3"-30"0,0 5-5 0,0 3 21 15,-3 0-5-15,-3-8 2 16,0 8-20-16,-3 0-6 16,-3 3-7-16,-3 2-8 0,-3 6-3 15,0 2 0-15,0 3 4 16,4 5 1-16,2 3 1 16,3-3 0-16,6-3 0 15,6-2 0-15,3-3 0 16,6-2 2-16,2-3 3 15,1-5 4-15,3-9 2 0,3-4-8 16,-3-1-3 0,0-2 1-16,-3-6 1 0,-6-2 0 15,-1 0-2-15,-2-11 1 16,-3 1-1-16,0-1 2 16,-6-3 1-16,0 6-4 15,-6 5 1-15,4 3 2 16,-1 5 3-16,3 3-2 15,3 3-2-15,-3 2-3 16,0 2 1-16,6 1-1 16,-3 5-2-16,3 5 0 15,6 6 3-15,-1 5 0 16,-2 13 3-16,0 3-1 16,0-1 2-16,0 1-2 15,0 0-1-15,0-6 1 0,0 1-1 16,3-3-3-16,0-3 2 15,0-3-39-15,0-7-18 16,0-3-45 0</inkml:trace>
  <inkml:trace contextRef="#ctx0" brushRef="#br0" timeOffset="44">20899 12271 156 0,'-3'0'60'0,"6"0"-32"0,-3 3-26 0,0-3 14 0,0 0-10 15,0 0-1-15,3 2 3 16,0 4 5-16,0-4-7 16,3 1 6-16,0 0 3 0,3-1-3 15,0 1-2-15,3 0-8 16,0-3-1-16,0 0 1 15,0-3 1-15,-3 0 1 16,0 1 0-16,0-1-2 16,-3 0 1-16,-1-2-2 15,-2 0-1-15,-3 0 1 16,-3-6 1-16,-2-8-3 0,-4 9-2 16,-3 5 2-16,-3-1 2 15,0 4 0-15,0 10-1 16,0 2 1-16,-3-2-1 15,3 0-3-15,3 0 2 16,4 3 1-16,5-1 0 16,3 3 2-16,3-2 1 15,3 0 1-15,5-1 0 16,4-2 0-16,3 0 2 16,0 0-3-16,0-3-2 15,3 1-29-15,-3-4-14 16,5-2-58-1</inkml:trace>
  <inkml:trace contextRef="#ctx0" brushRef="#br0" timeOffset="45">21414 12025 140 0,'0'-5'55'0,"0"2"-30"0,-3 1-16 0,3 2 14 16,-3 0 2-16,0-3 4 15,-2-5-6-15,-1 0-4 16,-3 3-11-16,0-1 1 0,-6 4 2 16,3 7-6-16,-6 0-3 15,3 6-6-15,0 5 0 16,3 5 2-16,3 11 1 16,3 5 1-16,4 0 2 15,-1 0 1-15,8-5 1 16,1-1-2-16,-3-4-2 15,0-6 1-15,-3-2 1 16,3-6-1-16,-9-5-56 16,0-6-49-1</inkml:trace>
  <inkml:trace contextRef="#ctx0" brushRef="#br0" timeOffset="46">21152 12210 208 0,'-5'-21'77'0,"7"26"-42"0,-2-5-37 16,6 0 17-16,0 0-5 15,0-5 2-15,6 0 5 16,0 0 1-16,9-1-9 16,6 1-3-16,-3 0-2 0,-1 2-2 15,1 0-2-15,0 3-4 0,-3 0-2 16,0 0-35-16,-3 0-15 15,-4-2-42 1</inkml:trace>
  <inkml:trace contextRef="#ctx0" brushRef="#br0" timeOffset="47">21453 12176 184 0,'-3'18'68'0,"3"-15"-36"0,3 21-35 0,-3-11 11 15,3-2 0-15,-3 5 5 16,0-3-3-16,0 0 0 16,0 0-6-16,0 1-5 0,0-1 0 0,0-3-8 15,-3-2-4-15,0-2-75 16</inkml:trace>
  <inkml:trace contextRef="#ctx0" brushRef="#br0" timeOffset="48">21459 12097 220 0,'-6'-11'85'0,"9"11"-46"0,3-3-50 0,-6 3 13 16,3 0-15-16,0 0-4 15,0 3-7-15,3 0 0 16,0-1-53-16</inkml:trace>
  <inkml:trace contextRef="#ctx0" brushRef="#br0" timeOffset="49">21578 12247 172 0,'0'19'66'0,"0"-6"-36"0,0 3-37 0,0-8 10 16,0 0 6-16,3 0 5 15,-3 0-2-15,0-3-2 16,0 0-5-16,0 1-6 0,0-6 0 16,0 0 5-16,0 0 2 0,3-3-2 15,-3-5-1-15,3 0-3 16,0-2-1-16,3-4 1 16,-3-4 0-16,9 2 2 15,-6 3 1-15,3-3-1 16,0 5 1-16,3 6 0 15,-1 8 3-15,-2 2 6 16,0 5 2-16,0 4 1 16,0-1 1-16,-3 0-4 15,0 0 0-15,-3 1-7 16,0-4-3-16,-3 1-1 16,0-3 1-16,0-3-6 0,0 0-1 15,0-5-38 1,0 0-14-16</inkml:trace>
  <inkml:trace contextRef="#ctx0" brushRef="#br0" timeOffset="50">21804 12255 212 0,'-6'0'82'0,"9"-2"-44"0,0 7-47 0,0-2 12 16,3 2-4-16,0 0 2 15,0-2 11-15,3-1 7 0,0-2-10 16,0 0 4-16,0 0 1 16,0-2-7-16,0-1-4 0,0-2-5 15,0 2-1-15,-3-18 15 16,-3 0-14 0,-3 5-4-16,0 0 3 15,-3 3 0-15,-3 2 7 16,-3 3 5-16,0 6-10 15,-3 10-3-15,0 2 4 16,3 9 4-16,0-1-7 16,3 1 1-16,3 2 0 15,0-5 3-15,3 0 2 16,3 0 1-16,3-3-2 16,3-3-2-16,3-2 1 15,3 0-1-15,0-2-33 0,6-4-13 16,5 1-45-1,1-3-31-15,0-5 51 16</inkml:trace>
  <inkml:trace contextRef="#ctx0" brushRef="#br0" timeOffset="51">22099 12255 192 0,'-6'-13'71'0,"3"16"-38"0,-6-9-32 0,6 6 14 15,-3 3-8-15,0 0-2 16,-9 2-5-16,3 3-2 15,-5 3 1-15,2 2-2 0,6-3 1 16,9 6 2 0,9 0 0-16,0-3 2 0,3-2-1 15,-1-6 2-15,1-5 0 16,0 0 3-16,0-5-1 16,0-3 0-16,-3-3-1 15,0-2 0-15,0-3-2 16,-3-8-2-16,-6-5-2 15,0-2 1-15,0 2-6 16,-3-1 0-16,-3 7 3 16,0 1 2-16,3 7-1 15,-3 1 0-15,0 4-1 16,0 4 3-16,3 4 0 16,0 4 3-16,0 6 1 15,3 6 3-15,3 7-1 0,3 8 2 16,0 0-4-1,3 0-2-15,0-2 0 0,0-1 1 16,0-5-3-16,6-2 0 16,0-3-54-1,5-6-65-15,1-5 25 16</inkml:trace>
  <inkml:trace contextRef="#ctx0" brushRef="#br0" timeOffset="52">22593 11914 172 0,'-3'-3'66'0,"6"3"-36"0,-3 6-35 16,0-6 25 0,0 18 0-16,3 3 4 0,-3 6 0 15,0 5-13-15,0 5 2 16,3 5 3-16,0 0-6 0,-3-2-3 16,0-6-4-16,0 1-3 15,0-9 1-15,0-7 1 16,0-3 1-16,-3-3 1 15,0-8 6-15,0-2 4 16,0-3-10-16,0-3-1 16,3-5-5-16,0-5 0 15,0 0-3-15,3-14-1 16,3 3 0-16,0 1 4 16,6 4-4-16,0 3 2 15,3 3-3-15,0 2 0 16,-3 3 8-16,-1 3 4 15,1 5-5-15,0 5 1 0,0 9 3 16,0 7 5-16,-3 3-1 16,-3 2 3-16,0-2-4 15,-3-3 1-15,0-2-5 16,-3-3 0-16,3-3-1 16,-3-3 1-16,3-2-18 15,0-2-4-15,-3-6-37 16,6-3-17-16,0-5-30 15</inkml:trace>
  <inkml:trace contextRef="#ctx0" brushRef="#br0" timeOffset="53">22894 12194 220 0,'0'0'82'0,"3"0"-44"0,-3 22-42 0,3-17 26 16,6 3-1-1,3 5 0-15,-1-5 3 16,1 0-14-16,3-3-6 0,-3-2 0 16,0-6-1-16,3 1 1 15,-3-1 0-15,-3-2 0 16,0-6-2-16,-3-2-2 16,-6-3-2-16,-3 0 1 15,0 3-4-15,-6 2 1 16,0 3-3-16,-3 6 2 15,-9 2 1-15,-3 8 2 16,3 0-1-16,4 7-1 16,2 1 3-16,3 0 2 0,3 3 2 15,3-3 3-15,3-1-3 16,9-1 0-16,6-1-3 16,3 0-1-16,3-2 1 15,-1-3 0-15,1-3-7 16,-3 0 0-16,0 1-28 15,3-6-9-15,-3-3-11 16,6 0-2-16,-7-2-21 16</inkml:trace>
  <inkml:trace contextRef="#ctx0" brushRef="#br0" timeOffset="54">23114 12250 196 0,'-3'-5'74'0,"-12"5"-40"0,21 2-38 0,-9 1 13 16,6 0-1-16,-6 5 3 15,6 0 9-15,0 2 7 16,0 1-14-16,0-1-3 0,0 1 1 16,-3-1-3-16,3-4 3 15,-3-1-6-15,3 0-3 16,-3-5 3-16,0 0 1 16,0 0 4-16,0-2 4 15,0-4-6-15,0-2-2 16,0 1-6-16,0-4 0 15,0 0 2-15,0 1 1 0,6-6-4 16,0 3-1 0,3 2 1-16,0 3-11 15,3 0-2-15,0-2-22 16,2 7-9-16,1 0-7 16,0 1-3-16,-3-9-34 15</inkml:trace>
  <inkml:trace contextRef="#ctx0" brushRef="#br0" timeOffset="55">23287 12194 220 0,'-3'3'82'0,"6"0"-44"0,0 18-38 15,0-13 18-15,0 2-6 16,3-4 3-16,-1 2 1 0,4-3 2 16,0-2-10-1,3-1 0-15,3-2-1 0,0-2-1 0,-3-1 1 16,-3 0-4-1,3-7-2-15,-3-1 2 0,0-5 0 16,-6 3-1-16,-3 0 1 16,-6 2-7-16,0 1 1 15,-12-1-1 1,0 6-1-16,-3 2 4 16,0 6-5-16,3 7 2 15,1 12 2-15,2-1 1 16,3 0 3-16,3 3 3 15,6-3 2-15,3-3 1 16,6 6-2-16,3 3-1 0,3-6-3 16,11-5-2-16,1-3-2 15,3-5-1-15,0-3-42 16,3-10-18-16,-4-3-54 16</inkml:trace>
  <inkml:trace contextRef="#ctx0" brushRef="#br0" timeOffset="56">9260 11935 108 0,'3'-3'44'0,"0"1"-24"0,0-12-8 0,3 12 13 16,0-4 2-16,-6 4 3 16,3-3-3-16,0 2 1 15,-6-2-3-15,-3-1 2 16,0 4-11-16,-3-1-2 16,0 0-4-16,-5 3-1 15,-1 0-3-15,-3 3-1 16,-3 0-3-16,0 5-2 15,0 2 1-15,0 1-1 16,-2 2-3-16,-1 3 2 16,-3 5-1-16,0 5 0 0,3 4 2 15,1-1 2-15,2 10-3 16,6 4 0-16,0-1 1 16,3 8 0-16,3-5-3 15,3 8 2-15,3 5 3 16,3 6 1-16,6 2-1 15,3 0-2-15,0-5 1 16,3 3-1-16,0 2 0 16,0 3 2-16,-3-1 1 15,0-2 1-15,-3-2 2 16,0-6 1-16,-3 0-3 16,-3 3-3-16,0-3 2 15,-6 6 2-15,-3-3 0 0,-3 0 0 16,0-6 1-16,-3-5 1 15,-3 3 1-15,-3-2 0 16,-3-4-4-16,-2-2-1 16,-1-2 1-16,-6 2 0 15,0-3 0-15,1-8 0 16,-1-2-2-16,-3-3-2 16,0-5 3-16,1 0 0 15,5-3-1-15,3 0-2 16,-3-2 1-16,4-3-1 15,2-3-3-15,3-3 2 16,3 1 1-16,6-3 2 16,3-3-1-16,0 0 2 0,3-2-4 15,3 0 0-15,0-3-1 16,3 0 0-16,0 0 0 16,6 2-2-16,0-2 3 15,3 3 2-15,3 0 0 16,3-1-1-16,3 1-2 15,3 0 1-15,6 5 1 16,5 2 0-16,-2 6 0 16,3 5 0-16,3 6-3 15,2 4 2-15,1 9 1 16,0 0 0-16,-7-1 0 16,-2 1 0-16,-6 0 0 0,-3 2 2 15,-3 3-1-15,-3 3-1 16,-4 7-2-1,-2 1 1-15,-3-3 1 0,-3 0 2 16,-3-3 1-16,0-2 3 16,-3 7-5-16,0-2-1 15,0 0 0-15,0 5 2 16,0 0-1-16,-3-2 2 16,-2 5-2-16,-1-3 2 15,0 6-2-15,0-4 2 16,0 4 0-16,3-6 3 15,-3 3-3-15,0-5-2 16,0-4 2-16,0 7 0 0,3 1-4 16,-3 4 1-1,0-3 0-15,0-3 0 16,3 0 2-16,-2 0 3 0,2 6-2 16,0 2 0-16,3 6-1 15,0-6-2-15,3 5 3 16,6-5 0-16,3 0 1 15,5 1 0-15,4-7-2 16,12-12 1-16,3 5-4 16,5-8-2-16,4-5 2 15,6-6 0-15,-4-10-10 16,-2 2-3-16,-3-2-20 16,-1-8-7-16,4-8-56 0,3 3-25 15</inkml:trace>
  <inkml:trace contextRef="#ctx0" brushRef="#br0" timeOffset="57">8281 14044 132 0,'-6'8'49'0,"9"-8"-26"0,-3 0-29 15,0 0 8-15,0 0 2 16,0 0 2-16,3 5 6 15,-3-5 3-15,0 5 0 0,0-5 4 16,0 0-11-16,0 5 11 16,0-5 4-16,-3 0-3 0,0-2-1 15,-3-1-5-15,-9 1-1 16,3-4-1-16,-5 1 0 16,-1 0 0-16,0-14 0 15,-3 1 0-15,0-1 0 16,-3 1-4-16,1-1-3 15,-1-2 0-15,-3-6-1 16,-3-2 0-16,-3-2 0 16,1-4-2-16,-1-5-2 15,-3-2 5-15,-2-5 1 16,2-4 0-16,0-4 1 0,-3 2-2 16,-2 5 2-16,5-10-4 15,-3 2 0-15,-2 1 1 16,2-9 0-16,0-2 0 15,1-3 0-15,-4 1-2 16,3-1-2-16,0 0 5 16,4-5 1-16,-1-3-5 15,3 3-2-15,4-8 4 16,2 5 5-16,3-7-4 16,-3 2-2-16,6 0-1 15,-3-3 1-15,4 0-1 16,2-2-1-16,0 0 1 15,3-1-1-15,3 1 0 16,0-3 0-16,3-2 0 16,0-1 2-16,6 3-1 0,0-3-1 15,3-2 3-15,0-3 0 16,0-2-1-16,3 2-2 16,0 0 1-16,0-24-1 15,3 14 0-15,0 7 2 16,6 3-3-16,-3 8 0 15,3 3 1-15,3-3 0 16,3 0 0-16,6-3 0 16,2 3-3-16,7-5 0 15,0 5 4-15,9 0 1 16,-1 11-3-16,1-11 1 0,0 11-2 16,5-11 0-16,-2 0 2 15,2 10 2-15,7-4-3 16,3 4 0-16,5-10-1 15,1 3 0-15,8 5 2 16,-6 3 0-16,10 2 0 16,-1 5 2-16,4-2-1 15,-4 6 2-15,-2 1-4 16,-1 7 0-16,0 9 1 16,-2 6 2-16,-10 11-3 15,-2 2 0-15,-3 3 1 16,-4 0 2-16,-5 5-3 15,-1 3 0-15,-5 0 1 16,-3 2 2-16,-3 6-1 16,-7-5-1-16,-2-1 1 0,-6 6 1 15,-6 5-12-15,-3-3-6 16,-3 3-5-16,-6 0 0 16,0 0-12-16,-3 1-7 15,0-4-14-15,-3 3-3 16,-3-3-12-1,-6 3-44-15,-9 3 25 16,1 0 42-16,-4 0 28 16,-3 2 188 15,-21-5-76-31,13 3-22 0,11-1-29 16,6 4-12-16,9-1-19 15,6 1-7-15,9-1-4 16,9 0-1-16,9 3 0 0,3-2 0 15,8 2 2-15,4 0-3 16,0 0 0-16,3 2 3 16,2 6 1-16,-2 3-4 15,-3 2-1-15,-10 0 1 16,-5 8 0-16,-12 6 3 16,-6 5 3-16,-9-1 2 15,-9 4 1-15,-2-4-4 16,-4-1-3-16,0-1 0 15,0 0-1-15,-6-3 0 16,6 1 2-16,1-1-36 16,5-2-15-16,0 0-70 15</inkml:trace>
  <inkml:trace contextRef="#ctx0" brushRef="#br0" timeOffset="58">6230 11112 132 0,'-3'-11'52'0,"3"9"-28"0,-3-6-11 16,0 5 19-16,-3 1 2 15,0-6 1-15,-3 0-1 16,-5-3-1-16,-7 3-18 0,-3 6 4 0,3 4 2 16,-3 4-11-16,3 4-3 15,1 3-10-15,5 11 0 16,3 8-1-16,6 16-1 15,3 4 6-15,3 9 3 16,3-5-3-16,3-1-1 16,3-4 2-16,0-4 1 15,0-7-1-15,-3-8 1 16,5-8-2-16,-8-6-1 16,-3-5-17-16,0-2-9 15,0-6-39-15,-5-7-18 16,-1-6-15-1</inkml:trace>
  <inkml:trace contextRef="#ctx0" brushRef="#br0" timeOffset="59">5924 11525 232 0,'-21'-5'88'0,"9"7"-48"0,18-7-34 16,-6 5 22 0,6-11-13-16,6 3 4 15,3 0-1-15,2-5-9 16,4 0-8-16,3 0-1 0,6 0 0 15,0 2 0-15,-1 3-22 16,1 0-8-16,-3 3-40 16,0-1-18-16,-6 1-2 15</inkml:trace>
  <inkml:trace contextRef="#ctx0" brushRef="#br0" timeOffset="60">6287 11390 236 0,'-3'10'90'0,"3"1"-48"0,3 2-45 0,0 1 16 16,0 4-7-16,0 1 1 16,0-4-4-16,0 4-2 15,0-3 0-15,0 0-4 0,0-3 0 16,0-2-40-16,-3-6-17 16,0-3-35-1</inkml:trace>
  <inkml:trace contextRef="#ctx0" brushRef="#br0" timeOffset="61">6230 11226 260 0,'-6'-5'96'0,"6"5"-52"0,3-3-51 16,-3 3 16-16,0 0-10 15,3 0 0-15,3 0-1 16,0 0 0-16,3 3 2 15,3-3-22-15,0 0-10 0,9 0-70 16</inkml:trace>
  <inkml:trace contextRef="#ctx0" brushRef="#br0" timeOffset="62">6620 11191 236 0,'-3'6'90'0,"0"-4"-48"0,-9 9-45 0,9-6 19 15,0 8-10-15,-6 9 2 16,0 4 8-16,-2 6 5 16,-1-3-11-16,-3 0-3 0,0 5-1 15,0-2-5-15,0-3-1 16,3-2-24-16,3-6-10 16,0-3-28-16,0-4-12 15,4-6-17 1</inkml:trace>
  <inkml:trace contextRef="#ctx0" brushRef="#br0" timeOffset="63">6391 11334 216 0,'21'-5'82'0,"-9"10"-44"0,6 1-38 15,-7-1 16-15,4 3 2 16,3 5 6-16,9 3-9 15,0 5-3-15,0 6-7 16,-1-4-4-16,4-1 2 0,-3-4-24 16,0-2-8-16,2-3-83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6:14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16861 9438 80 0,'-3'0'33'0,"6"0"-18"0,-3 0-16 0,0 0 7 16,0 0-4-16,6 0 1 15,3-3 0-15,6-2 1 16,0-3 0-16,-3 0 0 16,0 3 13-16,-4-6 8 15,1 8 10-15,-3-5 5 16,0 6 1-16,-3 2-1 15,-3 0-21-15,0 0 0 0,-3 5 1 16,0 0 0-16,-12 3 3 16,-2 0-9-16,-4 3-1 15,-3 2-5-15,0 3-3 16,-3 2-2-16,4-2-3 16,2 0 1-16,3-3-1 0,3 1 0 15,3-4 0-15,3-2-3 16,3 3 2-16,3-3-1 15,6 5 0 1,6 0 2-16,6 3 0 0,3 3 0 16,3-4 0-16,3 4 0 15,-4-3 0-15,4-3 0 16,0 0 0-16,-6 1 0 16,-3-4 2-16,0-2-1 15,-6-3-1-15,-1 1-26 16,1-4-12-16,-3 1-17 15,0-3-3-15,0-3-44 16</inkml:trace>
  <inkml:trace contextRef="#ctx0" brushRef="#br0" timeOffset="1">16843 9570 140 0,'-12'-3'55'0,"6"6"-30"0,-3-3-5 0,6 3 21 15,1-3-7-15,-1 0-2 16,3 0-18-16,0 0-7 16,8 2-4-16,4 1 4 0,12 0 5 0,12-3 7 15,3 0 3-15,11-3 2 16,10 0 0-16,8 1-5 15,13-1-1-15,2 0-13 16,-3-2-5 0,-5 0 2-16,-7-3 2 0,-5 3-1 15,-4 2 0-15,-5 0-1 16,-10 1 1-16,-8-1-2 16,-6 3-1-16,-3 0-19 15,-6 0-10-15,-7-3-49 16,-2-2-22-16,-3 0-12 15</inkml:trace>
  <inkml:trace contextRef="#ctx0" brushRef="#br0" timeOffset="2">18367 9596 140 0,'3'-18'52'0,"0"18"-28"0,0-3-15 0,0 3 14 16,0-2 4-16,0-1 4 16,0 0 0-16,-3 1 1 15,0-1-17-15,-3 0 4 0,-3 1 4 16,0-1-8-16,-6 3-1 16,-6 3-10-16,-5 2-3 15,-1 3-1-15,0 16 2 16,0 2-3-16,6-2 0 15,3 0 1-15,7 0 0 16,5 2-7-16,6-2 0 16,8-3 3-16,10-5 2 0,0-5-1 15,3-6 2-15,-3-8 1 16,0-5 2-16,-7-2-3 16,1-6 0-16,-3-11 1 15,-3-4 0-15,-6-1-3 16,-3-3 2-16,-3-2 1 15,0 3 2-15,-3 0-3 16,0-3 0-16,0 13 3 16,0 3 1-16,3 7 3 15,0 4 3-15,0-1-4 16,0 6-1-16,3 5-4 16,3 5-1-16,3 6 3 15,0 7 3-15,3 9 0 0,0 5 0 16,0 10-1-16,0 0 0 15,0-2-5-15,0-8 1 16,0-1-20-16,6-7-7 16,-3-5-28-16,-3-3-10 15</inkml:trace>
  <inkml:trace contextRef="#ctx0" brushRef="#br0" timeOffset="3">18549 9581 220 0,'3'0'85'0,"3"2"-46"0,3 4-41 0,-3 1 17 16,0 1 0-16,3 6 3 0,-1-12-7 16,4 1-2-16,0-8-5 15,-3-1-1-15,0 1 3 0,0-3-1 16,-3 0 2-16,-3 0-6 15,-3 0-1-15,-6 0 2 16,-3 0 1-16,-3-2-1 16,0 5-2-16,-3 2 3 15,3 3 2-15,1 5-2 16,-1 6-2-16,3-3-5 16,3 21 0-1,3-3 4-15,3-2-2 16,3 0 1-16,3-6 1 0,6 1 0 15,3-6-3 1,2-2 0-16,1-3-34 0,6-3-15 16,3-5-57-1</inkml:trace>
  <inkml:trace contextRef="#ctx0" brushRef="#br0" timeOffset="4">19007 9356 160 0,'-9'-29'60'0,"6"23"-32"0,-3-2-11 0,3 6 20 16,-6 2 3-16,-2-3 5 0,-1 3-18 16,-3 5-8-16,3 1-11 15,0 7-6-15,0 5 1 0,3 4-2 16,3 4-1-16,3 6 1 15,0 0-1-15,3 7 2 16,0 1 1-16,0-3-1 16,3-5-2-16,0-3-6 15,-3-8-1-15,0-3-24 16,0-4-9-16,-3-6-34 16,3-3-53-1,-3-5 30-15</inkml:trace>
  <inkml:trace contextRef="#ctx0" brushRef="#br0" timeOffset="5">18742 9559 224 0,'-18'-2'85'0,"39"4"-46"0,-9-2-39 0,-6 0 16 16,3-2 0-16,6-1 4 15,6-2-10-15,-3 2-6 16,5 1-2-16,4-1-27 0,0 0-10 15,-3-2-46 1</inkml:trace>
  <inkml:trace contextRef="#ctx0" brushRef="#br0" timeOffset="6">19049 9549 228 0,'0'16'85'0,"3"-8"-46"0,3 18-39 15,-3-10 18-15,0-3-8 16,0 3 2-16,-3 0-7 16,3-3-3-16,-3-2-1 15,0-3-21-15,0 0-9 0,3-6-76 16</inkml:trace>
  <inkml:trace contextRef="#ctx0" brushRef="#br0" timeOffset="7">19046 9491 212 0,'-3'-6'82'0,"6"4"-44"0,3 2-55 0,-6 0 9 16,6 0-28-16,0 0-9 15,0 0-29-15,3 0-11 16</inkml:trace>
  <inkml:trace contextRef="#ctx0" brushRef="#br0" timeOffset="8">19141 9583 204 0,'3'32'77'0,"9"-24"-42"0,-15 18-30 0,3-18 17 16,0 0-8-16,0 0 2 0,0-3-9 16,0 1-4-16,0-4-2 15,0-2 1-15,0 0 3 0,6-10 2 16,0-6-6-1,6-3 0-15,0 4-6 16,0-1 1-16,0 0 0 16,-1 3 2-16,1 5 3 15,3 2 4-15,0 6 7 16,-3 6 4-16,0 4 1 16,0 6 1-16,-3 0-9 15,-3 0-3-15,0-3-4 16,0 0-2-16,0 1-4 15,-3-4-2-15,0-5-30 16,0 1-14-16,0-1-56 16,5-5-33-16,1-3 62 15</inkml:trace>
  <inkml:trace contextRef="#ctx0" brushRef="#br0" timeOffset="9">19445 9578 220 0,'3'5'82'0,"0"16"-44"0,6-10-33 0,-3 0 19 16,0-1-2-16,2-2 4 15,1 0-8-15,0-3-3 16,3 1-8-16,0-12-5 0,-3 1 1 16,0-6-2-16,0 1 2 15,-3-1-7-15,-3-2 1 0,-3 0-6 16,-3 0 1-16,-3-1-3 15,-3 4 2-15,0-1 0 16,-3 6 3-16,0 2 2 16,0 6 2-16,3 2 1 15,1 6 3-15,2 2 1 16,0 8 3-16,3-2-3 16,3-1-2-16,3 1 0 15,3-1-1-15,5-5-3 16,4-2 2-16,0 0-28 0,3-6-10 15,9-2-23 1,3-3-53-16,-4-6 21 16</inkml:trace>
  <inkml:trace contextRef="#ctx0" brushRef="#br0" timeOffset="10">19766 9557 228 0,'-9'-13'85'0,"6"13"-46"0,-6-3-35 0,3 6 21 16,0 2-14-16,-2 3-3 15,-4 5-8-15,-3 6 0 16,3 2 0-16,3 0 4 0,0-3 2 16,9 1-2-16,3-1-1 15,3-2-3-15,3-5-1 16,0-3 1-16,3-6 0 0,0-4-3 16,0-3 2-16,-1-6-4 15,1-8-1 1,0-7 0-16,-6-1 2 0,0-2-1 15,-6-2 1-15,0-1 0 16,-3 0 3-16,-3-2 2 16,0 5 2-16,0 5 3 15,3 5 1-15,0 9 1 16,0 4 0-16,3 12-2 16,0 4 1-16,3 11-2 15,3 6 2-15,0 5 0 16,6 7 1-16,6 1-4 15,3-6-3-15,0-2-16 16,0-8-5-16,-4-3-52 16,7-8-20-16,-3-5-4 15</inkml:trace>
  <inkml:trace contextRef="#ctx0" brushRef="#br0" timeOffset="11">20475 9393 240 0,'-3'-21'90'16,"0"2"-48"-16,-6 3-34 0,6 14 24 0,-6-4-5 16,0-2 2-16,-3 6-12 15,0-4-5-15,0 6-7 16,0 0-4-16,-6 14 0 16,1 7-4-16,5 3 0 15,3 5-1-15,9 2 9 16,0 1 6-16,0 10-5 15,3 1-1-15,0-6-3 16,0-3-2-16,0-5 1 0,0-7-1 16,-3-7-18-1,0-1-5-15,0-4-22 0,0-2-9 16,-6-5-66 0</inkml:trace>
  <inkml:trace contextRef="#ctx0" brushRef="#br0" timeOffset="12">20216 9559 268 0,'6'-2'101'0,"-3"2"-54"0,9 0-42 0,-7 0 22 16,7 0-13-16,6 0-1 16,0 0-7-16,3 0-2 0,0 0-2 15,0 0-21-15,5 0-8 0,-5-3-37 16,-3-2-16-1,0 0-22-15</inkml:trace>
  <inkml:trace contextRef="#ctx0" brushRef="#br0" timeOffset="13">20555 9514 264 0,'-12'6'101'0,"12"-1"-54"0,0 6-50 15,0-6 19-15,3 3 3 16,3 10 8-16,-6-4-12 15,3 1-3-15,0 1-8 16,3 3-5-16,-3-6 0 0,0-2-28 16,0-1-10-16,0-4-25 0,0-1-10 15,3-3-26 1</inkml:trace>
  <inkml:trace contextRef="#ctx0" brushRef="#br0" timeOffset="14">20653 9620 228 0,'-3'3'88'0,"6"18"-48"0,3-8-38 0,-3-5 19 15,0 3 2-15,-3-1 3 16,3-2-5-16,-3 0 0 16,3 0-12-16,-3-2-3 0,0-1-2 0,0-3 0 15,0-2 0-15,0 0 4 16,0-2 3-16,0-1-4 15,3-5 1 1,-3-2-7-16,3-6-1 0,0 3 0 16,3-3 0-16,0 2 0 15,0 1 0-15,6 3-5 16,0-1 1-16,3 3-22 16,-4 0-8-16,1 3-16 15,3 0-4-15,0-1-11 16,0 4-4-16,-3-4-11 15</inkml:trace>
  <inkml:trace contextRef="#ctx0" brushRef="#br0" timeOffset="15">20882 9559 264 0,'-3'3'101'0,"-2"0"-54"0,-1-1-39 0,3 4 24 16,-3 4-14-16,0 1 0 16,0 5-10-1,3-3-5-15,0 0-2 0,3 0-4 0,3 1 2 16,3-4 3-16,3 3 1 15,0 1 1-15,-1-4 2 16,1 1 3-16,-3-3 2 16,-3 0-1-16,-3-3 1 15,-6 0-6-15,-3-2-3 16,-2-3-10-16,-1-3-5 16,0-2-26-16,3-3-10 15,-6-3-8-15,3-7-3 16,3-1-19-16,9-7-36 15,6-3 35-15</inkml:trace>
  <inkml:trace contextRef="#ctx0" brushRef="#br0" timeOffset="16">20999 9329 276 0,'3'3'104'0,"-3"0"-56"0,11 2-47 15,-8 0 21-15,3 6-1 16,0 2 4-16,-3 5-4 15,0 6-1-15,0 8-11 16,-3 5 1-16,3 3 3 0,-3-1-7 16,3-2-1-16,0-2-3 15,-3-6-2-15,0-8-15 0,0-2-7 16,0-3-33-16,-3-6-13 16,3-5-65-1</inkml:trace>
  <inkml:trace contextRef="#ctx0" brushRef="#br0" timeOffset="17">20915 9517 284 0,'12'-3'107'0,"3"1"-58"0,15-1-46 0,-15 3 23 15,5-3-8-15,4 1-1 16,0-1-5-16,0-2 0 0,3 0-7 15,-1-1-3-15,1 1-1 16,-6 2-23-16,-6 1-8 0,-9-6-78 16,-12 3-20-1</inkml:trace>
  <inkml:trace contextRef="#ctx0" brushRef="#br0" timeOffset="18">20623 9348 304 0,'-8'5'112'0,"8"-5"-60"0,11-3-87 0,-2 3 5 15,0 0-40-15,3-2-11 16,0-4-10-16,-3-1-1 15</inkml:trace>
  <inkml:trace contextRef="#ctx0" brushRef="#br0" timeOffset="19">21677 9530 196 0,'6'0'74'0,"-15"3"-40"0,12-3-38 0,-3 0 13 16,3 5 4-16,0 1 3 0,3 4 6 16,0 6 1-16,0-3-12 15,0 8 0-15,3-2 2 0,0-3-5 16,0 0-2-16,0-3-3 15,0-3 0-15,0 1 0 16,-1-6 1-16,-2 1 0 16,0-1 0-16,-3-5 4 15,0 0 3-15,0 0 0 16,0-3 3-16,0 1-3 16,-3-17 1-1,6 3-5-15,0-2-4 16,6-6 1-16,3-5-3 15,9-8-1-15,3 0-2 16,2 2 1-16,7 1 1 0,-6 5 0 16,0 0 0-16,-4 5 0 15,-2 5 0-15,-3 4 0 16,-3 1-14-16,-3 4-3 16,0-1-64-16,5 1-26 15,-2-1-8 1</inkml:trace>
  <inkml:trace contextRef="#ctx0" brushRef="#br0" timeOffset="20">21573 9472 176 0,'-3'-3'66'0,"3"3"-36"0,0 3-20 0,0-3 20 15,0 0-14-15,0 8-3 16,0 5-4-16,0 6-1 16,0 13-4-16,0 5-1 0,0-3 3 15,0 0-3-15,0-5-2 16,0-2 2-16,0-1 0 15,0-4-15-15,3-7-6 16,0-1-71 0,0-12-42-16,-3-4 54 15</inkml:trace>
  <inkml:trace contextRef="#ctx0" brushRef="#br0" timeOffset="21">21555 9517 236 0,'-3'-3'88'0,"6"3"-48"0,0-5-45 16,0 2 17-16,6 1-9 15,3-3-2-15,12-1-3 16,0-2 1-16,2 0 1 16,7 0 0-16,3 1 0 0,-3 1 0 15,-1 1 2-15,1 0-3 16,-3 2-2-16,-6 0 2 15,-7 3 0-15,-2 0 1 16,-3 6 0-16,-3 2 8 16,0 5 5-16,0 5 2 15,-6 3 4-15,3 11-7 16,-3 3 1-16,3-1-8 16,-3-2-1-16,3 0-2 0,0-6-2 15,0 0 1-15,0-4-1 16,-3-1-29-16,0-8-10 15,0 0-146 1,-9-2 69 0</inkml:trace>
  <inkml:trace contextRef="#ctx0" brushRef="#br0" timeOffset="22">21603 9850 252 0,'-6'0'93'15,"6"0"-50"-15,0 0-48 0,3 0 17 0,3-2-11 16,12-1-3-16,2 1 3 16,10-1 1-16,6 0 0 15,3 1 1-15,5 2 0 0,-2 0-23 16,-3 0-12-16,-7 5-74 16</inkml:trace>
  <inkml:trace contextRef="#ctx0" brushRef="#br0" timeOffset="23">17811 15208 228 0,'-3'0'85'0,"3"0"-46"15,3 8-46-15,-3 0 16 16,3 13 5-16,0 3 6 0,-3 3-4 16,0 2 1-16,0 2-10 15,0 6 2-15,0-7 2 0,0-4-6 16,0-5-3-16,0-2 1 16,0-6 2-16,3-2-4 15,0-4-3-15,0-1 5 16,3-4 3-16,3-2 1 15,6-2 1-15,0-9-4 16,2 6-3-16,7-6 0 16,6 3-1-16,-3-2 0 15,0 4 0-15,-1 4-16 16,-2-1-6-16,-3-5-16 16,-3 6-6-16,-3-1-27 15,-3-2-54-15,-3 2 25 16</inkml:trace>
  <inkml:trace contextRef="#ctx0" brushRef="#br0" timeOffset="24">17927 15404 228 0,'-12'0'88'0,"12"0"-48"0,0 0-31 0,0 0 22 16,0 0-8-16,3 0-1 16,3-8-4-16,3-8-1 0,15-5-9 15,3-5-1-15,5-9 0 0,4-4 1 16,12-6 0-16,-1-3-4 16,10 0-3-16,2 6 0 15,4 2 1-15,-3 6-3 16,-7-1 0-16,1 9 1 15,-7 2 0-15,-5 0 0 16,-6 6 2-16,-7 2-3 16,-5 5-2-16,-3 1-25 15,-6 2-11-15,-3 0-24 0,0 0-9 16</inkml:trace>
  <inkml:trace contextRef="#ctx0" brushRef="#br0" timeOffset="25">19061 14608 192 0,'0'0'74'0,"3"0"-40"0,-3 0-40 15,0 0 56 1,0 5-8-16,-3 0-9 16,-3 1-7-16,-3 1-16 15,0 1-2-15,0 3-1 0,1 0-3 16,-1-1-3-16,3 1 0 15,3-1-1-15,3 4-3 16,3-1 2-16,3 0 1 16,3 0 2-16,-1 0-1 15,1 3 2-15,-3 0-2 16,0 3 2-16,-6-1 0 16,-3 1 3-16,0-3-3 0,-3-3 0 15,-3-3-3-15,1-2-3 16,-1-2-12-16,3-1-2 15,0-2-21-15,3-3-8 16,0 0-17-16,3-3-8 16,9-10-15-1</inkml:trace>
  <inkml:trace contextRef="#ctx0" brushRef="#br0" timeOffset="26">19174 14724 204 0,'-3'0'77'0,"3"0"-42"0,0 0-37 0,0 0 17 15,0 0-5-15,0 0 4 0,3 3 4 16,0 2 3-16,3 0-11 16,0-2 1-16,3 0 0 0,0-3-4 15,3 0-2-15,0-3 0 16,-3 0 1-16,0-2-3 15,0 0-2-15,0-3-3 16,-3 0 1-16,-3-3-4 16,-3 3 1-16,-3 0 2 15,0 3 1-15,-3 0-4 16,-3 2-1-16,-3 3 3 16,0 3 1-16,0 5-1 15,3 2 2-15,0 4 3 16,0-1 3-16,3 3 0 15,0 5 0-15,3-3-3 16,3 6-2-16,3-5 1 0,0-1-1 16,3-5-11-16,6-2-3 15,0-3-33-15,3-3-14 16,0-13-39 0</inkml:trace>
  <inkml:trace contextRef="#ctx0" brushRef="#br0" timeOffset="27">19335 14743 236 0,'0'2'88'0,"0"1"-48"0,15 0-49 16,-9-1 14-16,0-2 1 16,6 0 4-1,0 0-1-15,0 0 2 0,-1-2-6 16,1-4-1-16,-3-2 0 0,6 0-9 15,-6 0-4-15,0 0 7 16,-3 1 3-16,-6-1 0 16,0 0-1-16,-3 0 1 15,-3 2 1-15,-3 4-3 16,-6 2-2-16,-6 2 4 16,4 4 3-16,-1 2-1 0,0 2-2 15,3 3 2-15,3 3 2 16,3-2 4-1,3 7 2-15,3-3-3 0,3 6 0 16,6-5-7-16,6-4-1 16,3-1-2-16,3-4 0 15,0-2-18-15,-3-2-7 16,-1-4-24-16,1-10-10 16,0-10-33-1</inkml:trace>
  <inkml:trace contextRef="#ctx0" brushRef="#br0" timeOffset="28">19508 14695 200 0,'-3'8'74'0,"6"0"-40"0,-3 10-33 0,3-7 14 0,-3 0 5 16,0 7 5-16,0-2-2 15,0 2-2-15,0-2-11 16,0-5-6-16,0-1-3 0,0-10 3 15,3-7-4 1,0-1 0-16,0-3-5 16,3-2-1-16,0-3-2 15,5-3 2-15,4 1 2 16,0 2 2-16,0 3 5 16,0 5 6-16,0 5 6 15,0 6 5-15,0 7-4 16,-1 6-1-16,-2 8-3 15,-3 3 0-15,3-1-9 16,-3-2-1-16,0-6-13 16,0-2-3-16,0-5-53 0,12-6-20 15,0-5-27 1</inkml:trace>
  <inkml:trace contextRef="#ctx0" brushRef="#br0" timeOffset="29">20052 14430 252 0,'-14'-8'93'0,"25"14"-50"0,-5-4-50 15,-3 12 47-15,-3 4-8 16,6 19-2-16,-3 0-3 16,-3 6-15-16,0-1-5 0,0 6-3 15,0 2 0-15,0-8 0 16,3-5-5-16,0-5 1 15,0-8-18-15,0-6-8 16,3-5-22-16,-3-5-9 16,9-2-14-16,-3-6-4 15,9-11-12-15</inkml:trace>
  <inkml:trace contextRef="#ctx0" brushRef="#br0" timeOffset="30">20261 14676 220 0,'-15'-13'82'0,"15"11"-44"0,-6-4-29 16,6 4 22-16,0-1-4 16,-9 3 2-16,3 0-8 15,-9 3-2-15,3 5-11 16,-3 5-3-16,3 3-1 0,1 2 0 16,2 1 0-16,3-3-7 15,0 5 0-15,6-3 3 16,9-4 2-16,-3-4-3 15,0-2-1-15,5-11 1 16,1 1 2-16,-6-4-2 16,6-4 0-16,-3-3 1 0,-3-3 2 15,0 0-1-15,-3-3 2 16,0 3-4-16,0 3 0 16,-3 3 3-16,0 2 1 15,6 2-6-15,-6 6 0 16,3 8 3-16,9 6 4 15,-3 4-1-15,-3 1-2 16,6 4-3-16,-3 4 1 16,2-6 1-16,1-2 2 0,-3-4-21 15,0-4-7 1,3-6-20-16,0-10-7 0,-3-11-22 16,6-2-47-1,-3-6 30-15</inkml:trace>
  <inkml:trace contextRef="#ctx0" brushRef="#br0" timeOffset="31">20413 14409 256 0,'-6'-16'96'0,"6"19"-52"0,0 10-54 16,3-5 14-16,0 3 10 16,-3 2 8-16,6 11 2 15,-4 10 3-15,-2 3-15 16,0 6 0-16,0-1 1 0,0 0-5 15,0 6-2-15,0-6-6 0,0-7 0 16,0-6-27-16,0-8-9 16,0-5-46-16,0-8-20 15,0-14-1 1</inkml:trace>
  <inkml:trace contextRef="#ctx0" brushRef="#br0" timeOffset="32">20326 14544 280 0,'-15'-2'107'0,"15"-1"-58"0,0 3-55 0,0 0 19 16,0 0 1-16,9 0 5 16,0 0 0-16,3 0-2 0,3 0-9 15,6 0-3-15,9-3-1 0,-4 3-2 16,4 0-2-16,-3 0-24 15,-3 0-9-15,6 0-14 16,-13 0-4-16,-2 3-14 16,-6 0-4-16,-3-1-16 15</inkml:trace>
  <inkml:trace contextRef="#ctx0" brushRef="#br0" timeOffset="33">20561 14650 244 0,'-9'11'90'0,"6"-6"-48"0,6 5-38 16,0-4 19-16,0 2-2 15,3 0 2-15,0 0-8 16,0-3-2-16,3-3-7 0,6-2 0 16,0-2 4-16,0-1-8 15,0-2-1-15,-3-3-1 0,-3 0 2 16,-3 0-3-16,-3 0 0 16,-3 0-1-16,-3 0-2 15,-6 3-2-15,-3 0-1 16,-3 2 1-16,3 3 4 15,-3 3 1-15,0 2 1 16,6 3-3-16,0 3 2 16,-3 2 5-16,9 3 2 15,0 2 2-15,3-2 2 0,6 8-7 16,3-6-2 0,3-2-1-16,-3 5 2 0,9-5-19 15,-6-10-6-15,0-4-17 16,-3-10-5-16,6-2-16 15,2-1-6-15,-2 1-19 16</inkml:trace>
  <inkml:trace contextRef="#ctx0" brushRef="#br0" timeOffset="34">20743 14682 200 0,'0'-3'77'0,"15"0"-42"0,-21 6-34 16,12 2 16-16,0 3 4 15,-3 6 7-15,6 4 0 16,-3 1 1-16,0 4-16 15,-6 4 3-15,6-6 2 0,-6-2-6 16,3-4 1-16,-3-4-8 16,0-3-1-16,0-3 2 0,0-5 3 15,0-13 2 1,0-3-3-16,8-2-3 16,-5-4-5-16,6 1-2 15,3 3 1-15,-3-1 0 16,9 6-4-16,0 2 1 15,3 1-20-15,0 5-9 16,-4-1-56-16,7 4-25 16,-3 2 7-1</inkml:trace>
  <inkml:trace contextRef="#ctx0" brushRef="#br0" timeOffset="35">9387 9922 124 0,'-9'-3'49'0,"9"3"-26"0,-3 0-18 0,3 0 13 16,0 0 1-16,0 0 3 16,0 0-8-16,0 0-1 15,0 0-7-15,0 0-2 0,3 3 2 16,3 0 1-16,0-1 3 15,6 1-1-15,3-1 2 16,6 1 0-16,5 0 1 16,4-1-6-16,0 1-2 15,0 2 2-15,2 1 3 16,4-1-2-16,0-2-2 16,0-1 2-16,-1-2 2 15,4 0-2-15,6 0-2 16,5 0 0-16,1 0-1 15,-1 0 0-15,1-2 0 16,0-1 0-16,-1 0 0 16,1-2-2-16,-1 0 1 0,7 2 0 15,-3 0 3-15,-4 1-3 16,-2-1-2-16,2 3 4 16,1-3 1-16,0 1-2 15,-4-3-1-15,7 2-3 16,2 0-1-16,1 1 1 15,-9-1 0-15,-1 3 2 16,7 0 1-16,-4 0-4 16,-2-3-1-16,0 1-2 15,2-1 3-15,4 0 0 16,-1 3 3-16,-5 0-1 16,0 0 2-16,-1 0-2 0,1-2-1 15,-1-1 1-15,1 0-1 16,3 1 0-16,2-1 0 15,4 3 0-15,-4 0 0 16,-2 0 0-16,0 0 0 16,2-3-3-16,-2 1 2 15,2-1 1-15,7 3 2 16,-1 0-1-16,-2 0-1 16,-3 0 1-16,-1 0-1 15,-2 0 0-15,2 0 2 16,4 0-3-16,8 0 0 15,-2 0 1-15,-7 0 0 16,1 0 0-16,0 0 0 0,-7-2 0 16,4 2 0-16,-1 0 0 15,1 0 0-15,2 0 0 16,-2 0 0-16,-6 0 0 16,-1 0 0-16,1 0 0 15,2 0 0-15,4 0 0 16,-6-3 2-16,5 0-1 15,4 1-1-15,-1 2-2 16,-8 0 1-16,3 0 1 16,-1-3 2-16,4 0-1 15,-4 1-1-15,7-1 1 16,2 0-1-16,4 3 0 16,-6-2 0-16,2 2 0 0,18-6 0 15,-2 4 6-15,5-1 6 16,4 3-4-16,-13-2-2 15,-6-1-3-15,-2 0-3 16,-1 3 1-16,-5 0 1 16,-3 0-1-16,2 0-1 15,4 0 1-15,-7 3-1 16,-5 2-16-16,-6 0-6 16,5 3-27-16,10 3-11 15,2 2-63-15</inkml:trace>
  <inkml:trace contextRef="#ctx0" brushRef="#br0" timeOffset="36">16537 16116 124 0,'-9'0'49'0,"6"5"-26"0,0-5-12 15,3 0 15-15,0 0-3 16,0 0-2-16,0 0-3 15,0 0 1-15,6 3-10 16,0-1 1-16,6 1 3 0,3 5-1 16,12 0 3-16,8-3 1 15,13 0-1-15,9-7-1 16,14-1-1-16,15 3-5 16,10-2-3-16,14-1 0 15,6 3-1-15,3 3 2 16,12-3 3-16,0 7 7 15,-6-1 2-15,-9-1-3 0,-6-2-1 16,-6-1-4-16,-12 1-1 16,-5 5-5-16,-16-3-3 15,-11 1-3-15,-10-4 1 16,-8 1 1-16,-6-1 2 16,-9 4-39-16,-4-4-16 15,-8 4-89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16:38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24073 3717 1036 0,'0'-13'92'0,"-3"8"-73"0,0-3-19 0,3 3 0 0,0 5 142 0,0-6 25 0,0 1 5 0,3 2 0 0,0-2-107 0,-3 5-21 16,0 0-5-16,0 0-1 0,0 0-38 0,0 0 0 15,0 0-9-15,0 0 9 0,12 11 0 0,-6 2 0 16,-3 0 0-16,0-5 12 0,-6 11 17 0,3-6 4 16,3 3 1-16,-3 8 0 0,-3-6-14 0,0 3-4 15,6 0 0-15,-3 3 0 0,0-3-7 16,0 3-1-16,0 3-8 0,3-6 12 16,3 5-12-16,-3 1 11 0,-6 2-11 15,3-3 10-15,3 6 0 0,-3-3 0 16,-6 3 0-16,3-3 0 0,0 5 7 15,0 1 2-15,-3-9 0 16,0 6 0-16,-6 0 14 0,6-3 3 0,0 0 1 16,3 0 0-16,-2 3-24 0,-1-6-5 15,3 6 0-15,-6-6-8 0,0-4 15 16,3 4-4-16,-3 1-1 16,0-1 0-16,3-2-10 0,0 0 12 15,-3 2-12-15,3-2 12 0,0 0-12 16,-3 0 8-16,0-1-8 0,0 1 8 15,0 0-8-15,4 2 0 16,-4 1 9-16,0-1-9 0,-3 3 0 0,3-2 9 16,-3 2-9-16,3 0 0 15,-3 0 9-15,0-2-9 0,-3 2 0 16,3-3 9-16,0 3-9 0,1-5 10 16,-1 0-10-16,-3-3 10 15,6 3 1-15,-3-6 0 0,0 4 0 16,0-1 0-16,3-3 0 15,0 4 0-15,-3 1 0 0,0-2 0 16,7 1-11-16,-7 1-11 0,0 1 3 16,0 0 0-16,-3 3 8 0,0-4 0 15,3 9 0-15,-3-8 0 0,0 0 0 16,0 2 0-16,-2-2 0 0,-1-3 8 16,0 3-8-16,0-3 8 0,0 0-8 0,0 0 8 15,-3-5-8-15,4 3-12 16,-1-1 4-16,0 4 0 0,0-4 8 15,0 3 12-15,-3-5-2 0,1 3-1 16,-1-3-9-16,0-1 0 16,-6 4-12-16,0-1 12 0,6 1 0 15,-2 2 0-15,-1-8 0 0,3 6 0 16,-3-1 0-16,0-2 0 0,1 0 0 16,-1 0 0-16,-3-3 0 0,3 0 0 15,0 1 0-15,0-1 0 0,-2 3 0 16,2-3 0-16,3 3 0 15,-6-3 0-15,-3 3 0 0,4-3 0 16,-4 3 0-16,0 3 0 16,0-3 0-16,1-1 0 0,2-1 10 15,-3-1-10-15,0 0 14 0,1-2-4 16,-7 2-1-16,3-3 0 0,-3 4-9 16,-2-9-9-16,-4 6 9 0,0 2-13 15,4-3 21-15,-1 1 5 0,-3 0 1 16,7-1 0-16,-1 1 1 0,0-1 0 15,3-2 0-15,1 0 0 16,-1 0-15-16,0-3 9 0,3 1-9 0,-2-1 8 16,2 3-8-16,0-3 0 15,0 1 0-15,-5-4 0 0,2 3 0 16,0 1 0-16,0-4 0 0,4 1 0 16,-7 2 0-16,3-2 0 0,-6 0 0 15,1 2 0-15,-1 0 0 0,3 1 0 16,1-4 0-16,-1 3 8 0,-3 1-8 15,6-4 0-15,-2 6 0 0,2-5 0 16,0 0 8-16,1-3-8 0,-1 2 8 16,0 1-8-16,0 0 9 15,1-3-9-15,2 0 10 0,-3 0-10 16,-3 0 8-16,7-3-8 0,2 0 0 16,-3 1 9-16,0-1-9 0,0 0 0 0,1-2 0 15,-1 2 0-15,0 1 0 0,0-1 0 16,-5 0 8-16,2 1-8 0,3 2 0 15,-3 0 0-15,1 0 0 0,-1 2 0 16,0 1 0-16,3 0 0 16,-5-1 0-16,2 4 8 0,0-1 0 15,1 0 0-15,-1-2 0 0,-3 2 0 16,0 0-8-16,1 1-9 0,2-1 9 16,0-2-13-16,-6 2 13 0,7 0 0 15,-1-2 0-15,3 0 0 0,0-1 8 16,1 1-8-16,2-3 12 0,0 3-12 15,0-3 0-15,-2 0 0 16,-1 2-12-16,-3 1 3 0,3-1 9 16,-5 1 14-16,2 0-3 0,0-1-1 15,3 1-10-15,-2 2-11 0,-4-2 3 16,3 2 0-16,-6-2 8 16,4 2 11-16,-1-2-3 0,-3 0 0 15,1-1-8-15,-1 1-11 0,-3-1 3 0,4 1 0 16,2-3 8-16,3 0 16 0,0-3-4 15,4 3-1-15,-1-2-2 0,3-1 0 16,3 1 0-16,0-1 0 0,1 0-9 0,2 1 0 16,0-1-10-16,0-2 10 0,0 2 0 15,0-2 0-15,4 2 0 0,-4 0 0 16,0 3-12-16,0 0 12 0,0-2-13 16,0 2 5-16,0 0 8 0,1 0-8 15,2 2 8-15,0-2-8 0,-3 0 0 16,0 3 0-16,0 0 0 15,1-1 0-15,-1-2-14 0,3 3-2 16,0-3-1-16,3 3 0 0,3-3 1 16,0 0 1-16,0 0 0 0,1 0 0 15,2-3-120-15,0 3-24 0,3-3-5 16,3-2 0-16</inkml:trace>
  <inkml:trace contextRef="#ctx0" brushRef="#br0" timeOffset="275.262">18849 6472 403 0,'0'0'36'0,"9"0"-36"0,0-6 0 0,0 4 0 0,0 2 106 0,0-3 14 0,3 0 4 0,-3 1 0 0,3-1-46 0,-3 1-9 0,-9 2-1 0,6 0-1 0,6-3-37 0,-6 0-7 0,-6 3-2 0,0 0 0 0,0 0 32 0,0 0 7 0,0 0 0 0,0 0 1 0,-6 3 12 0,0-3 3 0,6 0 0 0,-6 3 0 0,-6-3-23 0,3 2-4 0,0-2-1 0,-3 3 0 0,3-3-20 0,-3 2-5 0,-3 1-1 0,0 0 0 0,7-3-1 0,-7 2 0 0,-3 4 0 0,0-6 0 0,3 2-21 0,-6 4-8 0,0-1 0 0,1 0 0 0,-4 1 56 0,0 4 12 0,-3 1 3 0,0 2 0 0,4 0-50 0,2 3-13 0,-3-3 0 0,-3 3 0 0,6 0 34 0,0-3 2 0,4-2 0 0,-4 2 0 0,0-2-7 15,3 5-1-15,0-9 0 0,0 1 0 0,0 3-28 0,4-3-12 0,2 0 1 0,0 0 0 0,3 0 11 0,3-3 16 0,-3 0-4 0,6 3-1 0,3-8-11 0,-3 3 0 0,3-3 0 0,-3 5 0 0,6 0 9 0,0 1 0 0,0-4 0 0,0 6 0 0,3-5-9 0,-3 2 0 0,3 1 0 0,0-1 8 0,0 0-8 0,0 0 0 0,0 6 0 0,3-3 0 0,-4 0 0 0,1 2 0 0,3 1 0 0,0 0 0 0,3 2 0 0,-3-3 0 0,3 1 0 0,3 0 0 0,0 2 0 0,0-3 0 0,0 4 0 16,-1-4 0-16,4-2 0 0,0 0 0 0,-9 0 0 0,3 0 0 0,3 0 0 0,0 3-14 0,0-4 2 0,0-1 0 0,2 2 12 0,-2-3 0 0,0 3 0 0,-3-3 0 0,0 1 0 0,0 1 0 16,-3 1 0-16,0-2 0 0,0-1 0 0,-3 0 15 15,0-2-3-15,0 2-1 16,-3 0-31-16,-1 1-5 0,1-1-2 0,-3-5 0 16,0 0-89-16,-3 5-19 0,1-2-3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6:51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6162 12824 104 0,'12'-6'41'0,"-6"6"-22"0,0-2-5 0,-6 2 17 0,0 0-2 16,0 0 3-16,0 0-1 16,0 0 1-16,0 0-17 15,0 0 6-15,0 0 3 0,-3 0-8 16,0 0-2-16,-3-3-2 16,0 0 2-16,0 3-1 15,-5-2 2-15,-7-1-4 16,0 1 1-16,3 2-7 15,-3 0-1-15,-3 0-2 16,3 2-2-16,1 1-2 16,2 2 1-16,0 3-1 15,0 5 0-15,-3 6 0 16,0 2-2-16,0 13 3 16,0 3 0-16,4 6-2 15,2 2 0-15,3 5 2 0,3-2 2 16,3 2-2-16,0 5 0 15,3 6 1-15,6 0 0 16,6 3 0-16,0-3 2 16,-3 2-1-16,2 1-1 15,-2 7 1-15,0-5-1 16,0 0 0-16,-3-5 0 16,0 0 0-16,0 2 0 15,-3-2 0-15,-3-2 2 16,0 1-1-16,-3-4 2 15,-3 0 4-15,0-6 4 0,-12 0-4 16,0-2 1-16,-2-9-1 16,-1-2 1-16,-3 0-2 15,-3-2 1-15,0-6-4 16,-2 5 0-16,-4 1-1 16,0-6-2-16,0-3 3 15,1-5 2-15,2-2-2 16,-6 0 0-16,0-4-1 15,7-1-2-15,2-1 3 16,6-3 0-16,3 1-1 16,3-3-2-16,3-3-4 15,4 1 0-15,2 1 0 16,0-4 2-16,3 0-6 16,3-3 1-16,0 0 7 0,12 2 5 15,2-2-5-15,4 0 1 16,0 0 1-16,3-2 1 15,3-1-6-15,0 3-2 16,-1 3 2-16,4-1 1 16,0 1 2-16,-3 8 2 15,-3 2-1-15,-1 5-1 16,-2-2-2-16,0 0 1 16,-3 3 1-16,-3-1 0 15,0 9 2-15,0-1 3 16,-3 1-4-16,0 10-3 0,-3 0 3 15,0 0 3-15,-3-3-3 16,0 6-3-16,-3 2-2 16,0 3 3-16,0 0 2 15,-3 0 4-15,3 3-4 16,-3 2-1-16,0-2 0 16,0-3 0-16,0 2 0 15,0 1 2-15,0-1-3 16,0 4 0-16,0-4 1 15,0-4 2-15,0 7-1 16,0-2 2-16,-3-3-2 16,0-3-1-16,0 3 1 15,0-3-1-15,0 3 0 0,0 0 0 16,3-5-3-16,0 5 2 16,-3 2 1-16,3 4 0 15,0-6 0-15,-3 0 2 16,-3 8-1-16,3-6-1 15,3-2 1-15,0 8-1 16,0-3 0-16,3 3 0 16,3 0 0-16,0-5 0 15,3-3 0-15,3 5 0 16,3-10-3-16,9-1 0 16,6-4-3-16,12 2 1 15,2-3-2-15,4-5 0 16,-3 0-16-16,5-10-5 0,-5 2-35 15,-6-8-14-15,-1-7-41 16</inkml:trace>
  <inkml:trace contextRef="#ctx0" brushRef="#br0" timeOffset="1">3293 14734 132 0,'-6'-3'49'0,"0"3"-26"0,-3-2-9 15,6 2 15-15,-3 2-5 16,-3 4-2-16,0 2-8 16,-5 5-4-16,-4 0-5 15,3 3-4-15,0 2 0 0,3 4-1 16,3-4 2-16,3 1-3 16,3 4-2-16,9-4 4 15,3-3 1-15,3 0-3 16,3-6 1-16,-3-2 4 15,3-8 5-15,0-2-3 16,-1-6-1-16,1-3 2 16,-3-5 0-16,-3-5-3 0,0 3-3 15,-3-12 0-15,-6 1 1 16,0 0-3-16,-3-3 0 16,-3 3 1-16,0 0 0 15,-3 3-3-15,0 5 2 16,0 2 1-16,0 3 2 15,3 3-1-15,1 2 2 16,-1 3-4-16,3 3 0 16,0 3-1-16,3 2 0 15,3 5 0-15,3 5 0 16,2 6 4-16,1 8 3 0,0 3-2 16,3 4 0-16,0 4-1 15,0-4 1-15,3-1 0 16,-3-7 1-16,3 1-2 15,0-5-2-15,-4-6-17 16,4-2-6-16,-3-1-49 16,0-7-51-1,3-6 36-15</inkml:trace>
  <inkml:trace contextRef="#ctx0" brushRef="#br0" timeOffset="2">3421 14726 160 0,'-3'0'63'0,"3"0"-34"0,3 3-30 0,-3-3 15 15,6 2 3-15,0 4 4 16,3-4-6-16,3 6-2 16,3-5-7-16,0-3-2 0,2 0 2 15,-2-3-3-15,0 1 0 16,-3-1-1-16,0-2 1 15,-3-1 0-15,-3-2 3 16,0 0-1-16,-3-5 0 16,-3 8-3-16,-6-6 1 15,-3 3-2-15,-3 3 2 16,-3 3-4-16,-3 2-2 16,0 5-1-16,1 3 0 0,2 2 3 15,3-2 0 1,0 19-2-16,3-6 2 0,3 0-1 15,3-2 0-15,3-1 0 16,3-2 0-16,3-3 2 16,6-2 2-16,3-1-1 15,3-2-1-15,2-5-10 16,4 0-4-16,3-6-24 16,0-2-10-16,-3-3-35 15</inkml:trace>
  <inkml:trace contextRef="#ctx0" brushRef="#br0" timeOffset="3">3754 14472 160 0,'-8'-18'63'0,"5"15"-34"0,-6-2-16 0,6 2 17 16,-3 0-6-16,-3 3 0 15,0 0-13-15,3 3-4 16,-3 5-5-16,0 2-4 0,3 6 1 16,3 3 1-16,0-1 0 15,0 6 2-15,6 3 1 16,3-1 3-16,0 1 1 16,0-4-3-16,0-1-1 0,3 1-1 15,0-1-2-15,3-1 1 16,-6-3-1-1,0-5-14-15,0 1-5 0,-3-4-30 16,-1-2-13-16,1-2-21 16</inkml:trace>
  <inkml:trace contextRef="#ctx0" brushRef="#br0" timeOffset="4">3567 14633 200 0,'3'-5'74'0,"3"3"-40"0,0-4-29 15,3 6 17-15,3-2-10 0,3-1 1 16,2 0-8-16,1 1-1 16,3-1-2-1,0 0-8-15,-3 1-1 0,0 2-41 0,2 0-16 16,4 0-20-1</inkml:trace>
  <inkml:trace contextRef="#ctx0" brushRef="#br0" timeOffset="5">3853 14604 212 0,'-9'6'82'0,"12"-1"-44"0,0 3-47 0,-3-3 12 0,3 3-2 16,0 3 1-16,0-1 0 15,0-2 1-15,0 0-2 16,0 0-1-16,0 0 3 0,0-3-57 16,-1 1-63-1,4-4 23-15</inkml:trace>
  <inkml:trace contextRef="#ctx0" brushRef="#br0" timeOffset="6">3826 14578 140 0,'-3'-3'52'0,"6"3"-28"0,0 0-28 16,3 0-109-16,3 0 60 16</inkml:trace>
  <inkml:trace contextRef="#ctx0" brushRef="#br0" timeOffset="7">3954 14636 184 0,'3'19'68'0,"0"-9"-36"0,-3 3-35 0,0-7 11 16,0 2 2-16,0-3 6 16,0 0-4-16,0-5 1 0,0 0-8 15,0 0 1-15,0 0 4 0,3-2-4 16,0-4-1-16,0-4-5 15,0-3-2-15,0-1-4 16,0-2 1-16,3 3 1 16,0 0 2-16,3 2 1 15,-1 3 3-15,1 3 1 16,3 0 1-16,3 2 4 16,0 3 3-16,0 3-4 15,0 2 1-15,0 0-5 16,-3 3 0-16,0 0 1 15,-4 0 0-15,1 0-2 16,0-3-2-16,-3 1-39 16,0-4-19-16,0 1-43 15</inkml:trace>
  <inkml:trace contextRef="#ctx0" brushRef="#br0" timeOffset="8">4225 14554 184 0,'0'5'71'0,"3"-7"-38"0,3 7-39 0,3-2 14 15,3-1-3-15,-1 1 4 16,1-3 5-16,-3 0 1 16,0 0-8-16,0-5-2 0,0-1-1 15,0 1-2-15,-3-3-2 0,0 0-4 16,-3 0-2-16,-3 0-2 15,-3 0 2-15,-3 0-5 16,-3 3-1-16,0 3 2 16,-6 2 8-1,0 5 8-15,3 5 1 16,0 1 2-16,4 2 1 16,2 0 4-16,3 3-4 15,3 0 2-15,6 0-7 16,3-3-3-16,2 1 1 15,1-4 0-15,3-2-12 16,3-3-4-16,0-5-23 16,3-2-9-16,3-6-40 15</inkml:trace>
  <inkml:trace contextRef="#ctx0" brushRef="#br0" timeOffset="9">4502 14475 188 0,'-15'-14'71'0,"12"14"-38"0,-6 6-34 0,6-4 15 16,-6 4-6-16,0 2 1 16,0 5-8-16,0 3 0 15,0 0-1-15,3 0 0 0,3-1 0 16,3 1 0-16,6 0 0 16,3-3 0-16,0-2 2 0,3-3 1 15,0-3 1 1,3-5-7-16,-3-2 0 0,5-6 1 15,-5 0 3-15,0-3 0 16,-6-5 2-16,-3-2-9 16,-6-3-3-16,-6-3-6 15,-3-3-4 1,1-5 4-16,-7-7 1 0,0 4 9 16,0 4 2-16,3 4 7 15,3 6 5-15,3 3-1 16,0 4 3-16,3 6-4 15,3 6 1-15,3 2-1 16,6 8 3-16,3 15 1 16,3 4 1-16,6 2-4 15,0 3 0-15,3 0-3 16,3-1 0-16,-4-4-1 16,1-3 2-16,0-3-5 0,-6-3-1 15,0-5-60 1,0-2-68-16,-3-8 26 15</inkml:trace>
  <inkml:trace contextRef="#ctx0" brushRef="#br0" timeOffset="10">3778 14485 168 0,'0'-2'66'0,"3"2"-36"0,0-3-108 15,6 3-20-15</inkml:trace>
  <inkml:trace contextRef="#ctx0" brushRef="#br0" timeOffset="11">3439 15152 104 0,'0'3'41'0,"3"5"-22"0,3 2-5 16,-3 3 17-16,3 6-4 15,3 7 1-15,0-2-4 0,3-3-1 16,-1 6-12-16,1 2-7 0,-3-3 0 16,0-4-3-1,0-4-1-15,-3-2 1 16,0-5 1-16,-3-3-1 0,0-1-1 16,0-1 5-16,0-4 1 15,-3-2 0-15,0-13-1 16,0 0-3-1,3 0-4-15,0-1-1 16,0-1 2-16,3 1 0 16,3 1-2-16,3-5 0 15,3 4 4-15,-1 4 1 16,1 2-3-16,0 8-1 16,3 0-2-16,0 5 3 15,0 3 6-15,3 3 5 16,-6-1-3-16,-1 3 1 15,-5 3-5-15,3-2-2 16,-3-6 2-16,-3 2 0 16,0-2-1-16,0-3-10 15,-3-2-5-15,3-6-90 16,3-7 7 0</inkml:trace>
  <inkml:trace contextRef="#ctx0" brushRef="#br0" timeOffset="12">3936 15263 180 0,'0'3'68'0,"3"2"-36"0,3-2-33 0,-3-1 15 15,3 6 3-15,0-2 4 16,3-1-4-16,0-2 0 15,3-1-10-15,0-2-4 0,2-2 0 16,4-1 2-16,-3-2 2 16,0-3-3-16,-3-3-3 15,-3-5-3-15,-3 3-1 16,-3 0-3-16,-6 0-1 16,-6 2-1-16,0 3 0 15,-3 0 2-15,0 3 2 16,-3 5-1-16,0 2 4 0,-2 4 0 15,-1 12 3 1,3-2 1-16,0 0 3 0,3 0 1 16,3 0 3-16,6 0-1 15,3-3 0-15,3 0-1 16,6-2 2-16,6-1-3 16,3-2-2-16,9-3-2 15,-1-5 0-15,1-2-22 16,0-6-7-16,0 0-31 15,-4-3-12-15,1 1-18 16</inkml:trace>
  <inkml:trace contextRef="#ctx0" brushRef="#br0" timeOffset="13">4207 15134 176 0,'-6'5'66'0,"9"3"-36"0,3 5-29 0,-3-5 16 15,3 3 0-15,6 7 2 16,-3-2-6-16,0-3 0 16,-3 0-8-16,-1-2-1 0,1-3 0 15,3 0-2-15,-6-6 1 16,3 1 0-16,-6-3 1 16,0-8 2-16,-3 0 1 15,-3-5-6-15,0 0 0 16,0 0 1-16,3-1 3 15,0 1 2-15,6 0 1 16,0 0-7-16,3-1 0 16,3 1-3-16,0-3-2 0,3 8-4 15,3-2 0-15,0-1-12 16,0 3-4-16,3 0-3 16,-3 3 1-16,-1 2 6 15,-2 1 2-15,0 2 11 16,0 0 3-16,-3 2 6 15,0 1 1-15,0 0 7 16,0-1 4-16,0 1-3 16,0-3 1-16,3 0-3 15,5-3 2-15,-5-2-4 0,0 0 1 16,0-3-7 0,-3 0-1-16,0 0 0 0,-3 0 0 15,0-3 2-15,-6 3 1 16,0 1-1-16,-12-4-2 15,-3 6 1 1,0 7-4-16,0 1 2 16,-2 5 1-16,2 2 2 15,0 4 1-15,3 2 3 16,3 2 6-16,3 3 2 16,6 0-1-16,6-5 0 0,3 3-3 15,12-6 1-15,8-2-6 16,1-9-1-1,3-4-20-15,3-4-7 0,2-4-92 16</inkml:trace>
  <inkml:trace contextRef="#ctx0" brushRef="#br0" timeOffset="14">6154 8746 184 0,'-9'-13'68'0,"9"13"-36"0,0-13-35 0,0 10 13 16,0 3-3-16,0 0 3 15,3 0-5-15,3 3-3 16,3 2-1-16,3 3 1 0,3 3 1 16,0-1-1-16,3 6-2 15,6 0 1-15,2 0-1 0,4 0 2 16,0 2 1 0,0-2-1-16,-4-3 1 0,-2 1-4 15,-6-4 0-15,-3 1 3 16,-3-3 1-16,0 0 5 15,-3 0 3-15,-3-1 0 16,-6 1 1-16,-3 0 0 16,-6 0 0-16,-9 3-2 15,-6-1 1-15,-6 4-6 16,4-1-1-16,2 3 0 16,0-3 0-16,3 0-5 15,6 0-1-15,3 1-8 16,-3-4-52-1,9 11-77 1</inkml:trace>
  <inkml:trace contextRef="#ctx0" brushRef="#br0" timeOffset="15">6360 8953 180 0,'-3'-3'68'0,"3"3"-36"0,-9-3-22 16,6 3 17-16,-6 0-4 16,-6 0-2-16,-3 0 0 15,-6 0-1-15,-8 3-11 16,-10 2 1-16,-6 1 1 0,-20 1-4 15,-1 9-2-15,-5 0 0 0,-3 0-1 16,8 3-2 0,1-3-2-16,2 2 1 0,7-5 1 15,11-2-1-15,9 2 2 16,9 6-44-16,7-4-17 16,11 1-57-1</inkml:trace>
  <inkml:trace contextRef="#ctx0" brushRef="#br0" timeOffset="16">2660 9209 168 0,'-6'-5'63'0,"3"8"-34"0,-3-3-16 16,0 2 17-16,-6-2-2 15,0 3 3-15,-3 5-13 16,-3 2-5-16,1 6-8 16,-1 3-4-16,0 5 2 0,3-1 2 0,3 1 2 15,3-3-3-15,3 1-3 16,6-1 0-16,6-3-1 16,3-4 0-16,3-4 0 15,6-2 0-15,3-5 0 16,-4-6 0-16,1-5 0 15,-3-2 0 1,0-6 0-16,-3-8-5 0,-3 3-1 16,-3-3 3-16,-3 0 3 15,-3-5-4-15,0-3 1 16,-3-5 1-16,-3 3 3 16,0 5 0-16,-6 2 2 15,0 3-4-15,3 6 0 16,0 2 10-16,3 5 5 0,3 1-6 15,0 5-4-15,3 7-6 16,6 6 6 0,0 13 2-1,3 6-1-15,0 4 2 0,-3 1-2 16,0-3 0-16,0 8-3 16,3-5-2-16,0-3 1 15,0-5-1-15,0-3-27 16,0-5-9-16,0-3-37 15,3-5-14-15</inkml:trace>
  <inkml:trace contextRef="#ctx0" brushRef="#br0" timeOffset="17">2773 9270 212 0,'-6'0'82'0,"6"5"-44"0,3-5-47 0,-3 0 12 15,3 3 2-15,3 0 6 16,0-1 8-16,0-2 3 16,6 0-11-16,0 0-7 0,2-2 0 15,1-1-1-15,-3-2 1 16,0-1-2-16,0-1-2 16,-3-1 1-16,-3 0-1 15,-3 0 4-15,0 0 5 16,-3 0-5-16,-3 0-2 0,0 0 1 15,-6 5 2 1,-6 6 0-16,0-3 0 0,0 5-3 16,0 1 1-16,4 1-2 15,-1 1-1-15,3 3-2 16,0 0-1-16,3-1 4 16,3 1 1-16,3-1 0 15,6 4-2-15,0 1-2 16,9-7-1-16,5 3-1 15,1-6 3-15,0-7-31 16,0-1-11-16,-3 0-22 16,0 1-10-16,0-1-8 15</inkml:trace>
  <inkml:trace contextRef="#ctx0" brushRef="#br0" timeOffset="18">3068 9199 152 0,'-3'-6'57'0,"3"9"-30"0,-3-8-23 0,3 5 15 16,0 0 4-16,-6-3 3 15,-3 6-2-15,0-1-3 16,0 4-11-16,0-1-2 0,-3 6 2 16,3-1-6-16,-3 3 0 15,6 1-2-15,0-1 1 16,3 3-4-16,3-3 0 0,9 5-4 15,0-4 5 1,6-1 5-16,3-8-12 16,0-2-2-16,0-1-20 15,-3-9-9 1,-1-4-42-16,1 0-32 16,0-2 44-16</inkml:trace>
  <inkml:trace contextRef="#ctx0" brushRef="#br0" timeOffset="19">3148 8961 160 0,'-6'0'60'0,"6"2"-32"0,3 6-17 0,-3 0 15 15,0 3 5-15,3 5 4 16,0 2-8-16,0 6-4 15,3 10-13-15,0-5-6 0,0 0-1 16,0-2-4-16,0-1 0 16,0-2 1-16,-3-5 0 15,0 5-25-15,0-6-10 16,0-2-9-16,-3 2-3 16,0-7-38-1</inkml:trace>
  <inkml:trace contextRef="#ctx0" brushRef="#br0" timeOffset="20">3392 9111 172 0,'-9'-16'66'0,"9"16"-36"0,-6 0-24 16,3 0 17-16,0 3-3 15,-3 0 3 1,-9 7-11-16,-3 12-6 16,4-1-7-16,-1 0 0 0,3 0 1 15,3 0 0-15,3-2 0 0,6-3 0 32,6 2 0-32,6-7 0 0,0-1 2 15,0-7-3 1,0-6 0-16,-1-5-4 0,-2 0-1 15,3-2 0-15,-6-3 4 16,0-1 1-16,-3 4 3 16,0-6 1-16,-3 3 1 15,0 2 9-15,0 3 3 16,0 8-10 0,3 8 4-1,0 5-4-15,3 1-2 16,0-4-4-16,0 1 0 15,0-1 2-15,0-2 1 0,3 0-30 16,0-3-14-16,-3-2-50 31,9-8-33-31,-4 0 52 0</inkml:trace>
  <inkml:trace contextRef="#ctx0" brushRef="#br0" timeOffset="21">3490 9154 148 0,'15'24'55'0,"-15"-19"-30"0,3 8-7 15,-3-8 18-15,0 3-9 16,0 0-3-16,0 0-14 16,3 0-4-16,0-3-4 15,-3-2 1-15,0 2 0 0,0-5 1 0,0 0 0 16,0 0 6-16,0 0 4 15,0-2-3-15,0-4-1 16,0-2-9-16,0 0 0 16,6-15-1-1,0 2-3-15,3-1 2 16,-3 4-1-16,0 2 0 16,3 3 2-16,0 2 0 15,0 3-9-15,0 3-4 16,-1 2-15-16,1 1-5 15,0 2-18-15,0 0-6 0,0 0-15 16</inkml:trace>
  <inkml:trace contextRef="#ctx0" brushRef="#br0" timeOffset="22">3663 9106 164 0,'3'8'63'0,"0"8"-34"0,3 13-21 15,-3-18 18-15,3-3-2 16,0-1 1-16,0-1-8 15,0-4 0-15,0 4-10 16,5-6 0-16,4 0 3 0,0-6-4 16,0-2-1-16,-3-2-7 15,-3-3-1-15,0-1-4 16,-3 1 0-16,-3 0-1 16,-9 0 2-16,-6-1-1 0,0 4 0 15,0 5 1-15,-3 2 4 16,0 3-1-16,0 5 1 15,4 8 2-15,-1 6 0 16,3 2 6-16,3 0 4 16,0-2 1-16,3 2 1 15,3-2-6-15,3-1-2 16,6-2-4-16,0-3-1 16,6 0-15-16,8-2-4 15,1-6-28-15,0-5-11 16,3-5-27-1</inkml:trace>
  <inkml:trace contextRef="#ctx0" brushRef="#br0" timeOffset="23">3975 9106 184 0,'-6'-24'68'0,"6"22"-36"0,-17-1-24 16,14 3 18-16,-3 0-6 15,-3 3-2-15,0-1-10 16,-3 6-3-16,0 11-3 15,3 2-4-15,0-5 1 0,0 5 1 16,3 0 0-16,3-2-3 16,3 2 0-16,3-3 2 15,3-4 0-15,3-4 3 16,3-2 1-16,6-5 3 16,-3-6 3-16,3-5-2 15,-3-5-2-15,-1-8-2 16,-2-6-3-16,-3 1 1 0,-3-3-1 15,0 0 2-15,-6-1 1 16,-6 1-1-16,0-5-2 16,-6 2 1-16,3 6-1 15,0 5 4-15,1 2 2 16,-1 6 0-16,3 5 1 16,0 3-6-16,0 13-3 15,3 5 1 1,3 3 2-16,0 5 2 15,3 3 1-15,6-1 2 16,0 7-5-16,3 7-3 16,-1-6 3-16,-2-4 1 0,3-3-27 15,0-8-10-15,0-3-36 16,0-5-13-16,0-3 1 16</inkml:trace>
  <inkml:trace contextRef="#ctx0" brushRef="#br0" timeOffset="24">4303 8828 180 0,'-3'3'68'0,"6"-6"-36"0,-3 3-37 16,3 6 36-16,0 4 3 0,0 9-4 16,0 4 0-16,3 7-17 15,-3 1 5-15,-3 1 3 16,0 2-5-16,0 6 1 0,0 0-8 16,0-8-1-16,0-6-4 15,0-2-3-15,0-8 2 16,0-3 0-16,0-5-1 15,0-3 1-15,0-5-11 16,0-2-2-16,3-6-4 16,0-14-1-16,0 1 1 15,3 0 1-15,0 0 5 16,-1 2 3-16,4 4 0 16,-3 1 1-16,9 6 3 15,0 0 9 1,0 6 6-16,-3 2 0 15,0 5 0-15,0 6 0 0,-3-1 4 16,-3 11-6-16,0 1-2 16,-3-4-5-16,0 3-4 15,-1-2 0-15,1-1 1 16,-3-2-23-16,3-3-11 16,0-2-25-16,0-3-10 15,0-3-48 1</inkml:trace>
  <inkml:trace contextRef="#ctx0" brushRef="#br0" timeOffset="25">4553 9080 196 0,'-3'2'74'0,"6"4"-40"0,3-1-31 16,-3-3 17-16,3 4 8 15,0-1 6-15,3 3-8 16,0 0-6-16,0-3-11 16,5-5-2-16,4 3 0 0,-3-6 1 15,0 1 0-15,-3-4-2 16,0 1-1-16,-3-3-1 16,0 0 0-16,-3-2-5 15,-3-1 1-15,-3-5-7 16,-9 6-3-16,0-1-5 0,-3 3-2 15,-3 3 1-15,0 2 2 16,0 6 6-16,0 5 4 16,0 5 1-16,4 8-1 15,-1 3 9-15,6-6 6 16,3-2 8-16,3 5 5 16,6 3-6-16,3-3 0 15,5-5-11-15,7 0-4 16,0-8-7-16,3 0 0 15,0-3-27-15,0-5-9 16,-1-5-15-16,-5-3-6 16,0-3-38-1</inkml:trace>
  <inkml:trace contextRef="#ctx0" brushRef="#br0" timeOffset="26">4806 9032 132 0,'0'3'49'0,"3"-3"-26"0,-3 5-14 15,0 0 14-15,3 3 6 16,0 5 5-16,0 3-5 16,0 3-3-16,0-1-14 15,0 1-1-15,0-6 0 0,0 0-2 16,0-2 2-16,-3-3-2 16,0 0 0-16,0-8 1 15,0 0 4-15,0 0-2 16,0 0 3-16,0-8-8 15,0-3-2-15,0-2-5 0,9-3-1 16,0 0 1-16,-4 3 0 16,7 0-5-16,0 2 1 15,0 1 0-15,0 2-1 16,0 2-12-16,0-2-6 16,0 6-28-16,0-1-10 15,6 1-43 1</inkml:trace>
  <inkml:trace contextRef="#ctx0" brushRef="#br0" timeOffset="27">5065 9088 200 0,'3'2'77'0,"3"19"-42"0,-3-26-26 15,6 8 22-15,0 5-8 16,5-8-1-16,-2 5-8 16,3-5-1-16,0-3-8 15,0 1-1-15,-3-1 0 0,0-2 2 16,0-1 1-16,-3-2-6 16,0 1-2-16,-3-1 0 15,-3 0 0-15,-3-3-4 16,-3 3 1-16,0 0-5 15,-6 3 1-15,0 2-3 0,-6 1 0 16,-6 4 3-16,3 4 3 16,0-1 0-16,3 3 1 15,-2 5 5 1,5 3 3-16,3 5 3 0,3 0 3 16,3 0 4-16,0-2 3 15,6-1-5-15,3 1 1 16,12 2-6-16,2-5 1 15,1-3-5-15,3-5 0 16,0-3-1-16,0-2 1 16,5-6-15-16,1 1-7 15,-3-6-39-15,0-3-15 16,-3 3-35-16</inkml:trace>
  <inkml:trace contextRef="#ctx0" brushRef="#br0" timeOffset="28">13655 8226 36 0,'0'0'16'0,"9"0"-8"0,-1-5 8 0,-8 5 13 16,9-7-2-16,0 7-1 15,-1-7-1-15,1 3 1 16,0-3 3-16,-9 0 2 15,9 3-5-15,-1-3-2 16,-8 0-13-16,0 7 7 0,9 0 2 16,-9 0-4-16,9 14-1 15,8 4-3-15,-8 5 0 0,-1 13 0 16,1 8 0-16,-9-10-2 16,0 2 1-16,0 1-2 15,0-8 0-15,9-4-3 16,-9 1-1-16,0-8-3 15,0-7 1-15,9 1-4 16,-9-12-2-16,8 6 2 16,-8-6 2-16,0 0 0 15,0 0-1-15,18 0 3 16,-1 0 0-16,9-6 1 16,0-1 0-16,0 2-2 15,0-6-2-15,6-3-2 16,3 3-1-16,9-1 2 0,-1-6 2 15,9 4 0 1,-8 3 2-16,8-7-2 16,-8 6-1-16,-12 1 1 15,-6 4-4-15,-9 0 2 16,-17 7-8-16,0-4-4 16,0-3-31-16,0 0-13 15,0 2-20-15,-9 5-53 31</inkml:trace>
  <inkml:trace contextRef="#ctx0" brushRef="#br0" timeOffset="29">14026 8347 148 0,'-26'0'55'0,"26"6"-30"0,0-6-14 15,0 0 18-15,0 0 0 0,0 0 3 16,0 0-9-1,0 0-1-15,0 0-13 16,9-6-3-16,0-6-2 0,8-6-2 0,0-7 1 16,18-5 2-1,0-11 2-15,17-20 3 0,18-6 1 16,-1-6-1-16,7 0-1 16,20-4-5-16,17 4-1 15,6 14 1-15,11-3 0 16,9 21 0-16,-2 11 2 15,2 12 3-15,-17 11 5 16,-3 7-4-16,3 7 0 16,-9 5-4-16,-3-1-1 15,-6 3-6-15,-17-10 1 16,-17-4-13-16,-9 0-5 0,-12-4-63 16,4-3-26-16</inkml:trace>
  <inkml:trace contextRef="#ctx0" brushRef="#br0" timeOffset="30">16569 7765 180 0,'-3'2'68'0,"3"14"-36"0,3-3-20 16,0-5 19-16,-3 5-3 15,3 3 1-15,0 3-5 16,0-1-1-16,-1 9-12 15,1-6 0-15,0 3 2 0,0-6-7 16,0 1-3-16,0-6-2 16,0-2 1-16,-3-3-1 0,3 0 2 15,-3-3 4-15,0-2 6 16,0-3-7-16,-3 0-3 16,0-8 0-16,0 2 0 15,0 1 1-15,0-6 0 16,0 1 0-16,0-1 0 15,3-2-2-15,0 0 1 16,0-3-2-16,0-3-1 16,3 1 1-16,3-3-1 15,0 0 0-15,3-6 0 16,0 3-3-16,3 3 2 16,0 3 1-16,-3 2 0 0,0 2 0 15,0 4 2 1,3 2-1-16,-3 3 2 15,0 2-2-15,0 3-1 16,-1 3 3-16,1 7 2 0,0 3 0 16,-3 1 2-16,-3-1 2 15,-3 0 5-15,-3 0-8 16,0-2-3-16,-3 0-2 16,0-1 1-16,-3-2-3 15,4 0-2-15,-7-3-7 16,3-2-2-16,-6 0-15 15,0-3-3 1,3 0-3-16,3 0-3 0,3 0-1 16,3 0-8-16,9-3-59 31,6 0-20-31,0 1 46 16</inkml:trace>
  <inkml:trace contextRef="#ctx0" brushRef="#br0" timeOffset="31">16923 7693 200 0,'-3'-5'74'0,"3"7"-40"0,-15-2-24 0,12 0 20 16,0 0-9-16,-6 3-2 0,-3 2-9 15,0 1-2-15,0 4-4 16,0 6-3-16,1 0 2 0,2 0-9 16,0 0-1-16,3 0 8 15,3 0 4-15,3-1-5 16,6-1 1-16,0-4-1 16,3-2 0-16,2-5 0 15,1-3 2-15,6-5 1 16,-3-3 1-16,-3 0-2 15,0-3-2-15,-3-2 3 16,-3-3 2-16,-3 0-2 16,0 0-2-16,-3 3 0 15,0 2 1-15,0 1-1 16,0 2-1-16,0 3 1 0,0 2-1 16,0 6-3-16,3 5 2 15,0 2 1-15,3 1 2 16,0-1-3-16,0 1 0 15,3-1-4-15,-1-2 1 16,-2 0-25-16,3-2-8 16,-3-4-38-1,3-2-51-15,0-5 37 16</inkml:trace>
  <inkml:trace contextRef="#ctx0" brushRef="#br0" timeOffset="32">17018 7696 168 0,'-3'2'66'0,"9"4"-36"0,-6 4-22 15,3 1 16-15,0 2-3 16,0 0-1-16,-3 1-8 16,0-4-3-16,0-2-5 15,0 0 2-15,3-3 0 0,-3 1 2 16,0-4 0-16,0-2 9 15,0 0 4-15,0-2-9 16,0-1-2-16,0-5-2 16,0 0 0-16,3-5-2 15,0 0 1-15,0 2-2 0,0 0 0 16,0 4-3-16,9-4-4 16,3 0-1-1,0 1-1 1,-1 2-22-16,-2 0-7 15,3 3-15-15,-3 2-3 16,0 0-40 0,0 3-30-16,0 3 55 15</inkml:trace>
  <inkml:trace contextRef="#ctx0" brushRef="#br0" timeOffset="33">17265 7685 192 0,'3'-2'74'0,"-3"2"-40"0,0-3-24 15,0 3 17-15,0 0-4 16,-3-3 0-16,0 1-3 16,-3 2-3-16,-3 0-9 15,0 5-5-15,0 0-2 0,-3 3-4 16,4 5 0-16,-1 6 4 16,3-3 1-16,0 0 0 15,3 0-2-15,3-3 1 16,3-3-1-16,3-2 0 15,3-2 2-15,0-4-1 16,2-2-1-16,1-2 1 16,0-6-1-16,0-3 0 15,-3-2 2-15,-3 0-3 0,0-1 0 16,-3 1 3-16,0 3 3 16,0 2 0-16,-3 2 0 15,0 1-3-15,0 5-2 16,0 3 1-16,-3 5-1 15,3 0 2-15,0 5 1 16,3-3-1-16,0 1-2 16,3 0-2-16,3-4 1 15,0 1-12-15,6-2-38 16,-1-4-3 0,-2-2-55-1</inkml:trace>
  <inkml:trace contextRef="#ctx0" brushRef="#br0" timeOffset="34">17420 7683 152 0,'-6'7'57'0,"3"-1"-30"0,6 2-21 16,-3-3 15-16,0 6 11 15,0-1 9-15,0 1-10 16,0-1-6-16,0 1-14 15,0-3-5-15,0 0-2 0,0-3-5 16,0 0 1-16,0-5 2 16,0 0 3-16,0 0 0 0,0 0 0 15,0-5-6 1,0-5-1-16,0-1-6 0,0 0 0 16,0-2-3-1,3 3 2-15,0-4 3 16,3 1 1-16,-3 2 3 0,3 1 3 15,0 2-2-15,3 3-2 16,3-1 6-16,-3 9 5 16,-1 2 7-16,1 3 5 15,0 0 1-15,-6 5-1 16,0 1-6-16,-3 2-4 16,0-3-5-16,0-3-2 15,0-2-1-15,0 0-2 16,0-2 3-16,0-1 2 15,0-5-7-15,0-3 0 0,3-7-5 16,0-1 2-16,6-5-4 16,0 3-1-16,3 0 2 15,0 2 3-15,-3 0 3 16,0 4 3-16,0 1 0 16,0 4 2-16,0 4 7 15,-1 1 5-15,1 2 2 16,-3 3 1-16,0-3-9 15,-3 14-8 1,0-6-1-16,0-2-20 16,0-1-7-16,0-7-19 15,3 5-7-15,0-8-20 16,0-8-6-16,3-3-4 16</inkml:trace>
  <inkml:trace contextRef="#ctx0" brushRef="#br0" timeOffset="35">17732 7667 208 0,'3'0'77'0,"-3"0"-42"0,6 2-32 0,-3 1 15 16,3 0 0-16,6-1 3 15,-3 1 6-15,6-3 4 16,3 3-17-16,-3-3-6 0,0 0-3 16,-3-3-1-16,-1-2 2 15,1-1-3-15,-3 1-2 16,-3-3 2-16,0 0 0 15,-9 0-4 1,-3 0-3-16,-3 0-1 16,-11 6-2-16,-1 2 2 0,0 2 1 15,0 4 2-15,3 2-1 16,3 2 1-16,3 1 6 16,3-1 2-16,3 1 2 15,3 5 2-15,6-3-7 16,3 3-2-16,3-3 1 15,12-2 1-15,-3-1-4 16,0-4 1-16,3-1-16 16,-3-5-4-16,-1-3-17 15,1-5-6-15,0-2-17 16,-3-4-7-16,0-4-17 16</inkml:trace>
  <inkml:trace contextRef="#ctx0" brushRef="#br0" timeOffset="36">18006 7415 220 0,'-3'-8'85'0,"-9"6"-46"0,9 2-30 0,3 0 30 15,6 8-9 1,-3 2-2-16,0 9-3 16,0 13-14-16,0 2 0 0,0 0 2 15,-3 1-7-15,3 2-1 16,-3 0-3-16,0-3 1 15,3-5-7-15,-3-5 1 0,0-3-19 16,0-5-8-16,3-3-42 16,0-5-18-16</inkml:trace>
  <inkml:trace contextRef="#ctx0" brushRef="#br0" timeOffset="37">17884 7601 236 0,'-12'-6'90'0,"9"6"-48"0,6-2-38 15,-3 2 19-15</inkml:trace>
  <inkml:trace contextRef="#ctx0" brushRef="#br0" timeOffset="38">17884 7590 453 0,'12'0'36'0,"6"-8"-17"0,6 0-14 0,0 3-6 15,-1-6 1-15,1 3 2 16,0 0-21-16,0 8-9 15,0 0-24-15,-6 3-9 16,-4 0-19 0</inkml:trace>
  <inkml:trace contextRef="#ctx0" brushRef="#br0" timeOffset="39">18131 7561 303 0,'3'16'26'0,"0"-3"9"15,0 0-7-15,3-2-5 16,0-1-1-16,3-2-2 15,0-2-10-15,0-1-2 0,0-5 2 16,6-3-6-16,3-2 0 16,-4 2-2-16,1-5-2 15,-6 3-2-15,-3-3 1 0,-6 3 1 16,-3-6 0-16,-6-5-7 16,-6 3-3-16,1 3 1 15,-1 10 3-15,0 0 3 16,0 10 2-16,0 1 3 15,3-1 1-15,3 4 3 16,0-1 1-16,3 3-1 16,3 0 1-16,6-3-4 15,3 0-2-15,0-2 0 16,3 2-1-16,3 0-18 16,0-2-5-16,0-11-20 0,3 0-5 15,6-3-15-15,-4-2-5 16,4-3-12-1</inkml:trace>
  <inkml:trace contextRef="#ctx0" brushRef="#br0" timeOffset="40">18337 7630 208 0,'0'8'79'0,"3"5"-42"0,-3-3-23 0,3-2 20 15,-3 0-8-15,0 0-3 16,0 3-11-16,0-3-3 15,0 0-5-15,0-3 2 0,0-2 0 16,0-1 11-16,0-2-5 16,-3-2-2-16,3-6-3 15,0-3 0-15,3 0-9 16,3 1 0-16,3-3 0 16,-1 2 1-1,4 1-4-15,0 2-1 0,6 2-15 16,0 4-6-16,0-1-28 15,3-2-12-15,0 2-40 16</inkml:trace>
  <inkml:trace contextRef="#ctx0" brushRef="#br0" timeOffset="41">18864 7683 188 0,'-3'23'71'0,"3"-12"-38"0,0 5-25 0,0-8 16 15,0 2-1-15,3 4 1 16,-3-1-2-16,0-3-2 16,0 1-10-16,0-3-2 0,0 0-1 15,0-3-3-15,0 0-3 16,0-5 4-16,0 0 4 15,0 0-3-15,0-2 2 16,-3-1-3-16,3-2 0 16,0-3-6-16,0 0 1 15,3-5 0-15,0 2 0 0,0-2-3 16,3-3 0-16,0-2 2 16,5 7 0-16,1 3 1 15,3 0 0-15,-3 3 2 16,3 13 5-1,-3 0 1-15,0 5 3 16,-3 0 0-16,-3 0-5 16,-3 1-2-16,-3-1-4 15,0 0-1-15,0-2-8 16,0-1-2-16,3-2-25 16,0-3-11-16,-3-5-23 15,6 0-8-15,3-5-16 16</inkml:trace>
  <inkml:trace contextRef="#ctx0" brushRef="#br0" timeOffset="42">19132 7698 228 0,'-6'-18'85'0,"6"18"-46"0,-3-3-46 16,0 3 58-16,-3 0-14 15,-3 3-10-15,-3 7-7 16,0 1-12-16,0 2-5 0,0 1 0 15,0 1-4-15,3 1 0 16,3 0-1-16,3-3-2 16,3 1 3-16,6 1 0 15,3-1 1-15,6-12 2 16,-3 1-1-16,3-6-1 0,0-2 1 16,-3 0-1-16,0-3 0 15,3-3 0-15,-1-2 0 16,-5 0 2-16,0 2-6 15,-3 1 1-15,0 2 3 16,-3 2 2-16,-3 1 0 16,-6 5 1-1,0 5 2-15,3 3 0 16,0 0 2-16,9 3-2 16,0-1 0-16,0-2-6 15,6 3 1-15,0-3-11 16,-3 0-5-16,0-3-23 15,0-2-10-15,0-3-29 16,3 0-11-16,-3-6 1 16</inkml:trace>
  <inkml:trace contextRef="#ctx0" brushRef="#br0" timeOffset="43">19322 7656 184 0,'-3'0'71'0,"0"0"-38"0,3 3-39 0,0-3 34 16,3 13 6 0,0 0 0-16,-3 3 3 0,0 0-21 15,0 0-5-15,-3-3 0 0,3 3-7 16,0-5 0-16,0-4 0 16,-3 1 0-16,3-2-2 15,0-1 1-15,0-5-7 16,0-3 1-16,3 1-1 15,0-6 2-15,0-3-4 16,0 1 0-16,3-1-2 16,-3-5 0-16,3 3 2 15,0 5 2-15,0 5 2 16,0 3 3-16,6 3 6 16,-3 5 4-16,0 2 2 15,-3 1 5-15,-1-3-4 16,-2 0 0-16,0 0-6 0,-3 0 0 15,0-3-5 1,3 0-2-16,-3-5-3 0,6 0 1 16,0-2-4-16,0-4 1 15,0-1-5-15,3-4-1 16,0 3 0-16,0-5 1 16,0 7 3-16,0 4 4 15,0 2 10-15,0 5 4 16,0 3 1-16,-3 0 0 15,0 3-3-15,0-1-1 16,-4 1-8-16,1-1 0 16,0-2-10-16,0-2-4 15,3-1-24-15,0-3-11 16,0-2-24-16,0-2-9 16,9-6-15-16</inkml:trace>
  <inkml:trace contextRef="#ctx0" brushRef="#br0" timeOffset="44">19682 7709 220 0,'-3'3'85'0,"3"-1"-46"0,3 1-32 15,0 2 18-15,0-2-4 16,3 0-1-16,0 2-4 16,0 0 0-16,0-2-9 15,0-3-2-15,0 0-1 0,0-3 0 16,0 0 2-16,-3-2-1 15,3 0 2-15,-3 0-6 16,-6-11-1 0,0 2 0-16,-3 1-3 15,-3 5 0-15,0 3-1 0,-6 0 0 16,-6 7 3-16,3 4 0 16,1 7 1-16,2 0 0 15,3 0 4-15,3 1 5 16,0-1 4-16,6 3 2 15,3 0-8-15,3-3-2 16,6 8-1-16,6-5 0 16,3-3-5-16,2-2-1 15,4-6-24-15,0-5-10 16,0-3-36-16,3-5-17 16,5-2-19-16</inkml:trace>
  <inkml:trace contextRef="#ctx0" brushRef="#br0" timeOffset="45">19929 7619 188 0,'0'3'71'0,"0"-3"-38"0,0 0-17 15,0 0 22-15,0 0-3 16,0 0 4-16,-3 2-8 16,0 1-4-16,0 0-15 15,-3-1-1-15,3 9 0 0,0 5-9 0,1-3 0 16,-1 0-4-16,3 0 0 16,0 3 0-16,3-2-2 15,2 1 0-15,1 1 3 16,0-2 2-1,0-1 2-15,0-3 12 0,-6 1 5 16,-3 2-2-16,0 0 2 16,-3-2-7-16,-6-3-3 15,-8 0-21-15,2-3-10 16,0-8-33-16,-3 1-14 0,6-3-72 16</inkml:trace>
  <inkml:trace contextRef="#ctx0" brushRef="#br0" timeOffset="46">20504 7606 176 0,'-3'-3'68'0,"3"1"-36"0,-3-1-18 16,3 3 20-16,-3 0-2 15,0 0 3-15,-3 0-8 16,-3 3-4-16,0 2-13 16,-3 3-2-16,0 8 2 0,3 7-4 0,0-1 2 15,6 1-10 1,3-1 0-16,6-4 2 0,6-2 4 16,6-5-1-16,12-3 0 15,-3-6 1-15,2-4 0 16,-2-4 2-16,-6-4 1 15,-3-6 5-15,-3-3 5 16,-9 1 2-16,-6 2 1 16,-3 0-7-16,-6 0 0 15,-12 3-4-15,3 2 0 16,0 3-14-16,0 3-6 16,4 0-17-16,2 2-5 15,3 3-18-15,3 0-6 16,6 0-24-16,12-3-11 0,6-2-4 15</inkml:trace>
  <inkml:trace contextRef="#ctx0" brushRef="#br0" timeOffset="47">20691 7595 208 0,'-6'8'79'0,"9"0"-42"0,-3 19-39 16,0-14 14-16,0 8 9 15,0 5 9-15,0 1 4 16,0-1 1-16,0 3-18 16,3-2-6-16,-3-3-3 0,3-3-4 15,-3-5-3-15,0-3 0 0,0-2-1 16,0-3 2-16,0-3 3 16,0-8-4-16,3-2-1 15,-3-6-5-15,0-5 1 16,0-5-3-16,0 0 0 15,0-3 1-15,0-2 2 16,0-6 2-16,3 6 1 16,0 2-2-16,3 0 2 15,6 3-1-15,0 2 0 16,-3 3 4-16,6 6 1 16,0 2 1-16,0 3 2 15,-1 2-1-15,1 6 2 16,-3 2 7-16,-3 3 3 15,-3 8 5-15,-3-3 1 0,-3 5-6 16,-6 1-2-16,0-3-9 16,-6-6-2-16,-6 1-4 15,1 0-3-15,-1-6-16 16,0-2-7-16,0-1-9 16,3-2-4-16,3-2-11 15,0-1-6-15,3-8-28 16,6-7-44-1,3-1 33-15</inkml:trace>
  <inkml:trace contextRef="#ctx0" brushRef="#br0" timeOffset="48">20915 7347 228 0,'0'0'85'0,"3"0"-46"0,0 5-46 0,-3-5 14 16,3 8 10-16,-3 2 9 16,0 12 6-16,2 1 4 15,1 4-20-15,0 2 2 0,0 0 0 16,-3 0-8-16,3 5-3 16,-3 1-4-16,0-6-3 15,0-3-10-15,0-4-4 0,0-7-31 16,0-1-10-16,-3-6-73 15</inkml:trace>
  <inkml:trace contextRef="#ctx0" brushRef="#br0" timeOffset="49">20825 7532 256 0,'-9'-3'96'0,"9"6"-52"0,3-3-47 16,-3 0 19-16,3 0 8 16,3 0 9-16,3 0-6 15,6-3-3-15,3 0-14 16,3 1-4-16,3-1-2 0,2 1-5 16,-2-1-1-16,0 0-24 0,-6 1-10 15,0 2-25-15,-3-3-12 16,-4 3-38-1</inkml:trace>
  <inkml:trace contextRef="#ctx0" brushRef="#br0" timeOffset="50">21105 7524 248 0,'0'2'93'0,"0"6"-50"0,0 6-35 0,3-4 21 16,-3 1-6-16,0 2 0 15,0 0-10-15,3 11-5 16,-3-5-5-16,0-4-3 0,0 1 3 15,0-2-24-15,0-4-11 0,-3-2-41 16,3-3-18 0,0-5-10-16</inkml:trace>
  <inkml:trace contextRef="#ctx0" brushRef="#br0" timeOffset="51">21075 7439 264 0,'3'-3'101'0,"0"3"-54"0,0 0-50 15,3 0 16-15,0 6-9 16,3-6-3-16,-3 0-25 16,3 2-9-16,0-2-40 0,0 0-19 15,9 0 11-15,-3 8 8 16</inkml:trace>
  <inkml:trace contextRef="#ctx0" brushRef="#br0" timeOffset="52">21394 7545 160 0,'-3'-3'63'0,"3"3"-34"0,0-5-36 0,0 5 10 16,0 0 10-16,-3-3 8 16,0 3 3-16,-3 0 3 15,0 0-15-15,-3 0-2 0,0 3 0 16,0 2 0-16,0 1 2 15,0 4-6-15,0 1-2 16,0 2 4-16,1 6 5 16,2 7-7-16,6-5-1 15,3 0 1-15,3-2 1 16,5-3-1-16,1-6 1 16,3 1-6-16,3-6-3 15,3-5 3-15,6-5 1 16,-1-6 0-16,-5-5-2 0,-6 3 3 15,-3-3 0-15,-3 0 3 16,-6 1 3-16,-9-1-2 16,-6 0 1-16,0 3-3 15,-3 2 0-15,0 3-6 16,1 3 1-16,-4 2-11 16,6 3-5-16,3 3-14 15,6-1-6-15,3-2-19 16,3 3-5-16,3-3-36 15</inkml:trace>
  <inkml:trace contextRef="#ctx0" brushRef="#br0" timeOffset="53">21546 7537 184 0,'0'5'68'0,"0"1"-36"0,3 9-26 0,-3-7 15 15,3 3 0-15,-3 2 4 16,0 3-7-16,0-3 0 16,0 6-11-16,3-3 0 0,-3-6 0 15,0 1-3-15,0-6-1 16,0-5 5-16,0-2 3 16,0-1-6-16,0-8-3 15,3 1-1-15,2-3 1 16,1-3-3-16,3 0 0 15,0 3 1-15,0 2 0 16,9 3-3 0,3 5 2-16,-3 3 3 15,-3 6 3-15,0 2 2 0,-7 2 1 16,1 6 2-16,-3 5-5 16,0 0-1-16,-3-5-4 15,3 0-1-15,-3-3-15 16,0-2-4-16,0-6-28 15,3 1-11-15,0-6-51 16</inkml:trace>
  <inkml:trace contextRef="#ctx0" brushRef="#br0" timeOffset="54">21962 7540 228 0,'-6'-8'88'0,"-11"5"-48"0,2 0-36 0,6 3 21 16,-3 3-3-16,0 0 2 16,-3 2-9-16,0 3-4 15,0 5-6-15,3 0-6 0,0 1-2 16,3 4 2-16,4 6 0 16,5-3-2-16,3-2 0 15,2-3-1-15,4-3 0 16,0-3 3-16,9-4 2 15,-3-12 0-15,6-2-1 0,-3-2 5 16,-3-3 1-16,-3-1-5 16,-1-1 0-16,-2-1-1 15,0 2 0-15,-3 1-3 16,0 5 2-16,-3 0-1 16,0 6 0-16,0 4 2 15,0 4 0-15,3 2-3 16,0 5 2-16,0-3 1 15,3 6 0-15,0-3-3 16,0-2 0-16,0-3-25 16,0-8-11-16,0-8-38 15,5-5-51 1,1 0 33-16</inkml:trace>
  <inkml:trace contextRef="#ctx0" brushRef="#br0" timeOffset="55">22150 7270 208 0,'-15'0'77'0,"24"10"-42"0,-15 6-37 0,6-5 17 16,0 10 4-16,0 16 8 16,0 5 10-16,0 3 7 15,6 3-24-15,0 2-4 0,0 1-4 16,0-9-10-16,0-8-2 15,0-7-32-15,0-3-12 16,3-11-87-16</inkml:trace>
  <inkml:trace contextRef="#ctx0" brushRef="#br0" timeOffset="56">19077 9066 140 0,'15'-5'55'0,"-27"2"-30"0,18 6-21 0,-6-3 15 16,3 5 9-16,6 3 6 15,-3 8-11-15,-6 5-3 16,6 19-12-16,0 2 1 0,-3 1 4 15,0 4-5-15,0 1-2 16,-3-6 5-16,0-5 3 16,0-8-7-16,0-5-4 15,0-5-2-15,0-6-1 16,0-3 2-16,0-2 1 16,0-8 1-16,3-2 2 15,0-9-5-15,0-10-1 16,0-3-2-16,0-2-2 15,3 2 0-15,0 3 0 16,3 5 3-16,0 3 0 16,3 2-10-16,0 6-3 15,2 5 16-15,1 0 9 0,-3 5-2 16,0 3-2-16,0 5 2 16,-3 3 2-16,-3 5-4 15,0-2-2-15,-6-3-2 16,6-3-3-16,-3 0 1 15,-3-2-1-15,0-3-29 16,3-3-10-16,9-16-63 16,6-5-4-1</inkml:trace>
  <inkml:trace contextRef="#ctx0" brushRef="#br0" timeOffset="57">19497 9278 172 0,'-3'-5'66'0,"0"-9"-36"0,0 6-18 0,3 8 32 16,-6 0-10-1,-3 11-10-15,0 2-5 16,-3 3-12-16,1 5-2 0,-1 3-1 16,3 3 0-16,3-1 2 15,3-2-5-15,3-3-1 16,3-3 0-16,3-4 0 15,6-4 0-15,0-4 0 16,-1-4 0-16,1-7 0 16,0-8-7-16,6-1-3 15,-6-4-1-15,0-1 1 16,-3-2 6-16,-3 3 4 0,-9 2 1 16,3 3 2-16,0 2-2 15,0 6 2-15,-3-1 0 16,3 6 1-16,0 6 2 15,6 4 1-15,0 4-1 16,6-4 1-16,-3 9-4 16,0-3-2-16,-1 2 0 15,1-2 1-15,0-11-23 16,0 6-8-16,0-9-28 16,0-2-11-16</inkml:trace>
  <inkml:trace contextRef="#ctx0" brushRef="#br0" timeOffset="58">19765 9230 196 0,'-18'-18'74'0,"15"34"-40"0,-3-6-18 15,3-7 24-15,0-1-12 16,-3 1-1-16,0 8-16 16,0-1-4-16,-3 1-5 15,9-1-4-15,-2 1-1 0,2 2 2 16,2-2 0-16,4 2-2 16,3 0 0-16,0 8 2 15,6-5 2-15,-3 0 2 16,-12-3 3-16,6 3 8 0,-6-2 5 15,-6-4-5-15,3 1-3 16,-6-3-9-16,-3-3-1 16,0 0-8-16,-3-2 0 15,10-3-19-15,-4 0-8 16,3 0-20-16,9-16-79 31</inkml:trace>
  <inkml:trace contextRef="#ctx0" brushRef="#br0" timeOffset="59">20176 9146 200 0,'-3'-3'77'0,"0"6"-42"0,-6 2-30 15,6 0 19-15,-6 3-6 0,0 5-1 16,-3 3-5-16,3 5-2 16,0-2-6-1,3-3-3-15,3 0 2 0,3-3-4 0,3 0-2 16,3-2-1-16,3 2 3 16,3-3 4-16,0 4 3 15,-3-1 2-15,-3-2 0 16,-3-1 2-16,-6 1 4 15,-3 2-6-15,-3-2-2 16,0 4-1-16,-3-7-1 16,0-2-20-16,3-4-7 15,3-10-50-15,0 0-27 16</inkml:trace>
  <inkml:trace contextRef="#ctx0" brushRef="#br0" timeOffset="60">20304 9275 220 0,'-3'3'82'0,"6"-3"-44"0,3 5-47 16,-6-5 14-16,3 3 4 16,6-3 3-16,-3 2-3 15,0-2-1-15,2 0-4 16,1-7-3-16,0-1 2 0,0-3 0 15,-3 0 1-15,0 1-5 0,-3-1-1 16,3 1-2-16,-6-1 3 16,-6 0-2-16,3 4 1 15,-6-1 2-15,-3 5 0 16,0 0 0-16,-2 6 2 16,-1 2 8-16,0 8 3 15,0 6 2-15,0 0 1 16,3-1 3-16,6 1 2 15,6-1-5-15,0 1-1 16,6-1-9-16,3-5-4 16,3-2-6-16,3 0-2 0,0-6-28 15,6-3-13 1,-4-4-50-16,7-6-54 16,-3 0 51-16</inkml:trace>
  <inkml:trace contextRef="#ctx0" brushRef="#br0" timeOffset="61">20506 9225 240 0,'-6'18'90'0,"6"-15"-48"0,3 0-49 15,-3-3 31 1,6 8-7-16,0-8-6 16,0 0-2-16,3 0-5 15,3-3-1-15,0-5 1 0,0 0-2 16,0 0-2-16,-3 0 1 15,-1-2 1-15,-2-1-6 0,-6 1 1 16,-3 2-1-16,-2 0-1 16,-4 2-1-1,-3 6-1-15,0 3 1 16,0 2 4-16,-6 9 1 0,-3-1 1 16,3-3 2-16,3 12 8 15,12-4 1 1,0 1-1-16,3-4-1 15,6 1-3-15,3-2-1 16,0-4-6-16,3-2 1 16,3-3-24-16,0-5-12 15,0 0-34-15,0-5-14 16,-3 0-4-16</inkml:trace>
  <inkml:trace contextRef="#ctx0" brushRef="#br0" timeOffset="62">20667 9175 192 0,'0'8'71'0,"6"2"-38"0,6 17-21 15,-9-19 30 1,-6 13-11-16,0-3-9 16,0-4-6-16,0-4-10 15,3 1-2-15,0-3 0 0,0-3-2 16,0-5-2-16,0-3-2 15,6-10 1-15,0-8-4 0,6 0-1 16,3-3 0-16,-1 0 2 16,-5 3 2-16,9 5 1 15,-6 3 5-15,3 5 2 16,-3 8 4-16,3 8 4 16,-6 10-4-16,6 3 2 15,-9 6-5-15,2-6-2 16,-2 3-2-16,0-6 0 15,-6-2-57-15,9-5-23 16</inkml:trace>
  <inkml:trace contextRef="#ctx0" brushRef="#br0" timeOffset="63">19095 9635 164 0,'3'-5'63'0,"-3"7"-34"0,3-2-8 16,-3 0 25-16,0 0-17 15,0 3-4-15,-9 2-6 16,0 14-1-16,-3-3-9 16,-2 5 3-16,-4-3 2 0,-6 12-1 0,-12-7 2 15,-2 14-4 1,-4 0 1-16,0 3-3 0,-2 0 0 16,-4 5-3-16,0 0-1 15,4-3 1 1,-1 0 1-16,-6-2-1 0,10-5 1 15,5-6-6-15,3 8-1 16,6-8-2-16,7-11 0 16,2 1 2-16,6-3 0 15,0-3-9-15,3-8-4 16,3-2-4-16,3-3-3 16,3-8-17-16,0 0-6 15,3-3-22-15,0-2-7 16,9-5-23-16</inkml:trace>
  <inkml:trace contextRef="#ctx0" brushRef="#br0" timeOffset="64">18405 10032 216 0,'-18'5'82'0,"15"3"-44"0,0 3-36 15,0-3 17-15,0 15 1 16,-3 4 2-16,-3-1-3 15,0-2-1-15,0 3-10 16,0-6-3-16,3 8-1 16,3 0-2-16,6-5 1 15,3-6-2 1,3-4-1-16,0-4 1 0,6-5-1 16,6-5 0-16,3 0 2 15,0-7-10-15,-1 1-2 16,1 1-26-16,0 0-11 15,6-3-64 1</inkml:trace>
  <inkml:trace contextRef="#ctx0" brushRef="#br0" timeOffset="65">18777 9457 200 0,'-7'-4'74'0,"7"4"-40"0,0 0-40 16,0-4 12-16,0-1-9 16,-3 3 0-16,-3-1 2 15,-4 1 0-15,-3 0 1 16,-4 6 0-16,-3-8 0 0,-16 1 2 0,-1 1 3 16,-2 2 2-16,-4-2 3 15,-13 0-3-15,4-1-2 16,-5 1-2-16,1 0-3 15,-10 0 1-15,0 4-1 16,3-2 0-16,-10 0 0 16,4-2 0-1,-1 2 2-15,5 0-1 0,-12 0-1 16,5 0 3-16,-3 2 0 16,-5-4-1-16,1 2 1 15,3 0-4-15,-10 2 0 16,3 0 1-16,1-2 2 15,-7 0-1-15,-1 0-1 0,2 0-2 16,-4 2 1-16,-1 1 1 16,-3-3 2-16,4 6-3 15,6-1 0-15,-7 2 1 16,4-2 2-16,-3-4 3 16,0 2 2-16,-2 4-3 15,-1 0-1-15,3-3 1 16,5-1 0-16,-28 1-5 15,13-2-1-15,10 0 1 16,2 1 0-16,1-3 1 16,3-3 2-16,-10 3 1 15,11 0 1-15,5 0 0 16,1 0 2-16,0 0-5 16,3 0-1-16,-6-4 0 15,-4 4 2-15,3 2 1 0,7 0 3 16,-9-2-5-16,1-4-3 15,9 0 3-15,-7 1 1 16,2 6 0-16,5-6 1 16,1 0-2-16,-1 2-1 15,-2-2 1-15,-8-6-1 16,2 9 4-16,4 0 2 16,4-6 0-16,-5 7-1 15,1-1-3-15,-4-6 1 16,1 8-4-16,-1-6 0 15,7 8 1-15,-3-8 2 0,3 8-1 16,0-6-1-16,-3-3 1 16,3 1 1-16,3 1 3 15,7-1 2-15,0 2-3 16,-3-1-3-16,3 1 0 16,3-2 1-16,-3 2-1 15,6-3 2-15,1 3-2 16,3-1 2-16,7 1-2 15,-8 0 2-15,4-2 0 16,4 1 1-16,-4 0-5 16,13-1 1-16,-2 0 0 15,-5 0 2-15,7-2-3 16,5 0-2-16,-2-1 2 16,1 0 2-16,2 0 2 15,6-8 3-15,1 1-1 0,-3-7 2 16,-3 3-2-16,3 3 0 15,4-1-3-15,3 0 1 16,3 3-2-16,0-4 2 16,3 4 0-16,4 2 1 15,0 1-5-15,3 4 1 16,0 1-2-16,4 3-2 16,3 7 0-16,0 3 3 15,-1 8-5-15,1 19 2 16,3-6 2-16,3 0 3 15,1 1-2-15,-1-8 0 0,0-1 1 16,1-3 0-16,-2-5 0 16,-2-3 2-16,3-3 1 15,-3-3 3-15,-3-4-1 16,1-4 0-16,-5-3-6 16,0-10 1-16,-3 4 0 15,-6-19 2-15,-4 3-3 16,3 2 0-16,0-1 3 15,4 3 1-15,3 3-1 16,3 4 1-16,4 4-4 16,3 3-2-16,10 2-1 15,7 2 0-15,3 4 0 16,3 3 3-16,7 3-2 16,-1 1-1-16,7 3 5 15,1 0 1-15,0 0 0 16,-5 0-2-16,1 0 1 0,0-3-1 15,-3-2-29-15,0-2-10 16,6-4-96 0</inkml:trace>
  <inkml:trace contextRef="#ctx0" brushRef="#br0" timeOffset="66">19711 9751 156 0,'-6'0'60'0,"6"-2"-32"0,-5-1-17 15,2 3 18-15,0 3-6 16,-3-1-1-16,0 1-6 15,-3 2 0-15,-3 3-9 16,0 0-4-16,3 3 0 0,0 2-4 16,3 0 0-16,0 6 1 15,3-3 0-15,3 0-3 16,3-3 2-16,3-3 3 0,3-2 1 16,0-2-1-16,3-6-2 15,0 0 1-15,-3-8-1 16,0-3 0-16,0 1 0 15,-3-1 0-15,-1 0 0 16,-5-2 0-16,0 0 0 16,0 0 2-16,0 5 1 15,-2 0 3-15,-1 0 1 16,3 5-1-16,-3 1 1 16,3 2-4-16,0 5 0 15,0 3-1-15,3 0 1 0,2 0-4 16,1 2-2-16,0 6 2 15,3-3 2 1,0-2-7-16,0 0-1 0,-3 2-3 16,0-8 1-16,6-2-39 15,3-3-18-15,-3-3-26 16</inkml:trace>
  <inkml:trace contextRef="#ctx0" brushRef="#br0" timeOffset="67">19842 9542 116 0,'-3'-7'44'0,"9"7"-24"0,-6 0-13 0,0 0 15 15,3 2 7-15,-3 6 6 16,3 3-5-16,0 5-3 15,0 2-15-15,-3 14-1 0,6 2 2 16,-3-5-3-16,0 0 2 16,0-2-7-16,0-3-3 15,0 0-1-15,0-6 1 16,0-2-12-16,0-6-47 16,0-2-10-16,0 6-23 31</inkml:trace>
  <inkml:trace contextRef="#ctx0" brushRef="#br0" timeOffset="68">20006 9741 168 0,'0'8'63'0,"3"5"-34"0,-3-5-19 16,9 0 17-16,-3 0-7 15,0 5 1-15,0-2-14 16,0-1-5-16,0-2-1 0,-3 0 1 0,0-3 1 16,-3 1-1-1,3-4-2-15,-3-2 3 0,0 0 2 16,0 0 0-16,0-2 2 15,0-4-4-15,0 1 0 16,0-3 1-16,0-2 2 16,3-1-3-16,3 0-2 15,0 1 0-15,3 2-1 16,-1-5-3-16,4 7 2 16,-3 4-6-16,6-1 0 15,-3 3-28-15,-3 0-12 16,3 3-46-1</inkml:trace>
  <inkml:trace contextRef="#ctx0" brushRef="#br0" timeOffset="69">20217 9775 176 0,'0'3'68'0,"3"0"-36"0,0 2-29 15,3 0 15-15,-3 0-3 16,6-5 4-16,0 3-7 15,0 0-2-15,3-3-5 16,-3 0-4-16,3 0 0 0,-3-3 1 16,0 0 3-16,0-4-4 15,-3 1-1-15,-3 1-5 16,0-3-1-16,-3 0-11 16,-3-5-3-16,-3 2-6 15,-3 1 1-15,0 2 9 0,-6 5 5 16,0 11 7-16,0 0 4 15,0 3 5-15,3-1 2 16,0 3 8-16,4 3 2 16,2 0 0-16,3 3 0 15,3-1-3-15,3 1-1 16,3-3-7-16,11-3-2 16,-2-3-4-16,3-2-1 15,0-2-23-15,0-6-10 16,-3-6-31-16,6-2-37 15,-4 0 29-15</inkml:trace>
  <inkml:trace contextRef="#ctx0" brushRef="#br0" timeOffset="70">20435 9730 168 0,'-21'-5'66'0,"15"5"-36"0,0 3-26 15,3 2 15-15,-3 0-5 16,-3 6 0-16,6-1-6 15,-3 4-3-15,-6 2-2 16,9-3 2-16,0 3 4 0,0 2-1 16,3-2 3-16,3 0-4 15,3-8-2-15,3 0-2 16,0-6-3-16,0-4-4 16,6-6 0-16,0 0-5 0,0-3-1 15,-6 1 2-15,-3-1 3 16,-3-2 3-16,0 2 3 15,-3 1 0-15,-6 2 2 16,0 0 2-16,3 3 2 16,-3 2-6-16,15 3 0 15,-6 5-3-15,0 3 0 16,3 0 4-16,3 3 1 16,-1-3-4-16,4 0-1 15,0-1-17-15,0-1-7 16,3-4-53-16,3 1-37 15,0-6 49-15</inkml:trace>
  <inkml:trace contextRef="#ctx0" brushRef="#br0" timeOffset="71">20652 9696 160 0,'-15'3'60'0,"6"15"-32"0,-6-2-28 16,9-8 10-16,0 2-2 15,-2 4 2-15,-1-1 1 16,3 0 3-16,3 0-7 16,3 6 0-16,0-3 3 0,6-3-4 15,0-8 2-15,5-2-5 16,1-3-2-16,0-5-3 16,0-3 1-16,0-3 1 15,0-5 0-15,-3-8-3 16,-9-5 2-16,0 0-1 0,0 0-2 15,0 0 3-15,-9 3 2 16,6-1 0-16,-3 3-1 16,0 6 5-16,0 5 1 15,0 2 2-15,3 3 0 16,0 3-7-16,3 5 0 16,3 5 3-16,3 8 2 15,-3 3 0-15,9 8 1 16,-3 10 2-16,0-5 2 15,3 1-8-15,-3-7-3 16,3 1-4-16,-3-5 3 16,5-3-24-16,-2-6-9 0,0-2-66 15,-3-3-32 1,-6-2 66-16</inkml:trace>
  <inkml:trace contextRef="#ctx0" brushRef="#br0" timeOffset="72">20768 9693 208 0,'0'3'79'0,"9"-3"-42"0,0 18-30 15,-6-10 20-15,9 3-5 16,-3 2 1-16,0-2-12 16,3-1-7-16,-3-2-2 0,11 0 0 15,1-2 1-15,-3-4-21 16,0-4-8-16,0-1-47 15,3-2-59-15,-6-1 32 16</inkml:trace>
  <inkml:trace contextRef="#ctx0" brushRef="#br0" timeOffset="73">21003 9622 200 0,'-15'10'77'0,"12"1"-42"0,-3 37-34 0,3-30 14 16,-5 6 12-16,-10 5 9 0,-3 8-1 15,3 3 0-15,-3 2-20 16,9 0-7-16,-6-2-1 0,9-3-6 16,-2 0-1-16,5-8-29 15,0 3-13-15,-3-8-84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17:39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9327 17105 748 0,'0'0'67'0,"0"0"-54"0,0 0-13 0,0 0 0 0,0 0 144 0,0 0 27 0,-3-2 5 0,3 2 0 15,-3-6-42-15,3 6-9 0,0 0-1 0,0 0-1 16,0 0-43-16,0 0-8 0,9-5-1 0,0 2-1 15,0 3-32-15,3 0-6 0,0-2-2 0,3 2 0 16,6 0-10-16,-6 0-3 0,-3-5 0 0,2 5 0 16,7 0-3-16,0-3-1 0,3 0 0 0,-3 3 0 15,6 3-4-15,-4-3-1 0,4 0 0 0,0 0 0 16,-3-3-8-16,3 3 0 0,2 0 0 0,1-2 0 16,-3 2 0-16,3-3 0 0,-1 3 8 0,1 0-8 15,3 0 0-15,0 0 0 0,-1-3 0 16,1 3 0-16,0 3 16 0,-3-3-3 0,2 0 0 15,-2-3 0-15,3 3 5 0,0 0 1 0,-4-2 0 16,4-1 0-16,-3 3-9 0,3-3-2 0,-1 1 0 16,4-4 0-16,0 1 2 0,-3 2 0 0,5 3 0 15,-5 3 0-15,3-6-10 16,-1 1 0-16,-2-1 0 0,0 3 0 0,0-2 0 16,-1-4 0-16,-2 4 0 0,6-1-11 15,0-2 11-15,-1 2 0 0,1-2 0 16,0 2 0-16,-3 0 0 0,-1 1 0 0,-2-1 0 15,0 0 8-15,0 3-8 0,-4-2 9 16,-2-3-9-16,3 5 10 0,-3-3-10 0,-3 0 0 16,-1-5 0-16,-2 3 0 0,-6 0 0 0,0 2 0 15,-3 0 0-15,3-2 0 0,-3 0-11 16,0 2 3-16,-6 1 0 0,3-1-1106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8:56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8706 5038 144 0,'-3'-16'55'0,"6"16"-30"0,-6 0-14 0,3 0 18 15,0 0 9-15,0 0 9 16,0 0-8-16,0 8-1 16,-3 0-6-1,-9 13-18-15,-9 3-3 0,1 2-4 16,-4 1 3-16,0 4 1 16,0-4-8-16,0-3-1 15,3-6 0-15,4 1 3 16,2-6-4-16,6 0-1 15,3-2 0-15,6 2 2 16,6 0-1-16,3 3-1 16,6 0 1-16,0 0 1 15,-1 2-1-15,1 1-1 0,0-3 1 16,0-3 1-16,-3 0-6 16,0-5 1-16,-3 3-21 15,0-6-9-15,-3-2-30 16,3-3-10-16,-3 5-38 15</inkml:trace>
  <inkml:trace contextRef="#ctx0" brushRef="#br0" timeOffset="1">8525 5321 244 0,'-12'-3'90'0,"12"3"-48"0,3 0-34 0,-3 0 24 16,6 0-11-16,2 0 0 15,10-3-3-15,9 1 0 16,6-3-9-16,9 2-3 0,-1 0 0 15,7 1-3-15,5-1 0 16,-2 0-1-16,0-2 1 16,-4 5-2-16,-5-3-1 15,-6-2-10-15,-7 2-4 16,-2-5-53-16,-6 1-18 16,0 1-10-1,-6 1 0-15</inkml:trace>
  <inkml:trace contextRef="#ctx0" brushRef="#br0" timeOffset="2">9548 5284 184 0,'-8'-11'68'0,"2"6"-36"0,3 5-37 16,-9 0 58-16,0 8-16 15,-3 0-14-15,0 0-9 16,-3 5-10-16,0 3-3 0,0 5 0 16,4 0-1-16,5 0 0 15,3 0-5-15,3-2 1 16,3 2 2-16,6-5 1 15,3-3-2-15,0-10 2 16,-1-6 3-16,4-5 3 16,0-5-2-16,0-8 0 15,3 0-1-15,-3-3-2 0,-3-5 1 16,0 0-1 0,-3-3-3-16,-9-2 2 0,-3 2-1 15,0-3 0 1,0-2 4-16,0 6 1 0,3 7 5 15,0 5 5-15,0 6-1 16,3 8 1-16,0 18-7 16,0 6-4-16,3 4 3 15,3 12 1-15,3-4-2 16,0 4-1-16,0 2-1 16,3-3 1-16,3 1-4 15,-4-6 0-15,1-5-30 16,0-6-12-16,3-5-40 15,-3-5-59-15,0-5 36 16</inkml:trace>
  <inkml:trace contextRef="#ctx0" brushRef="#br0" timeOffset="3">9700 5310 244 0,'-6'3'90'0,"9"-3"-48"0,-3 2-53 0,0-2 11 15,6 6 8-15,0-1 6 16,3-2 0-16,0-1 2 16,3-2-9-16,3 0-4 0,0 0-2 15,-3-2 1-15,0-1 3 0,-1-2 0 16,-2-1 0-16,-6-4 1 16,-6-3-3-1,-6 2-2-15,-2 8-3 16,-1-5 1-16,-3 14-1 15,-6-1 0-15,0 3 2 16,0 5 0-16,3 6-3 16,4 2 2-16,5 3 1 15,3-3 2-15,9 0-1 16,6 3-1-16,5-3 1 16,7-8-1-16,6-2-16 15,6-8-4-15,0 4-45 16,8-9-18-16,-2-3-12 15</inkml:trace>
  <inkml:trace contextRef="#ctx0" brushRef="#br0" timeOffset="4">10138 5276 168 0,'-21'-3'63'0,"18"0"-34"0,-3 1-14 0,3-3 20 16,-3 2-2-16,-3 6 1 15,-3-1-13-15,0 6-3 0,0 0-10 16,-2 5-7-16,-1 3-4 0,3 3 2 16,3 2 2-1,6 3 0-15,6-1-1 0,3 1 1 16,6 5 1-16,3-7-3 15,2-4 0-15,4-5-10 16,6-10-5-16,-3-11-21 16,0-3-6-16,-3-2-27 15</inkml:trace>
  <inkml:trace contextRef="#ctx0" brushRef="#br0" timeOffset="5">10251 5014 200 0,'-3'0'77'0,"6"21"-42"0,-3-5-30 0,3-3 17 15,0 8 5-15,0 8 8 16,0 8-7-16,3 0-4 16,0 3-14-16,0 2-6 0,0-2-1 15,3-3-2-15,0 0-1 16,-1 0-17-16,1-13-6 15,0-8-46-15,6-5-18 16,3-14-12 0</inkml:trace>
  <inkml:trace contextRef="#ctx0" brushRef="#br0" timeOffset="6">10584 5276 228 0,'-23'0'88'0,"17"0"-48"0,-3 10-31 16,3-4 22-16,-3-1-13 15,0 3-2-15,-3 5-9 16,0 6-3-16,0 2-2 16,3 3 1-16,3-1 0 0,3 9 1 15,6-8 0-15,3-5 2 16,3-4 1-16,6-4-6 15,0-11 0-15,3-8-3 16,0-5 0-16,2-3 0 0,-5-3 0 16,0-4 0-16,-6 1 0 15,-3 4 2-15,-6 2 2 16,6 5 1-16,-9 1 3 16,3 5-3-16,-3 5 0 15,3 8-1-15,-6 7 1 16,6 4-4-16,9-3 0 15,-3 5 1-15,0 0 0 16,0-5-7-16,3-5 0 16,0-9-28-16,-3-2-12 15,9-5-35 1,-1-3-51-16,-2-3 36 16</inkml:trace>
  <inkml:trace contextRef="#ctx0" brushRef="#br0" timeOffset="7">10760 5313 196 0,'0'2'74'0,"0"4"-40"0,3 2-29 16,3 0 17-16,-3 2 3 16,0 3 7-16,0 1-11 15,0 2-2-15,0-3-11 16,-3 0-1-16,6-2 0 0,-6-3-3 16,0-3-1-16,0 0 1 15,0-5 0-15,-6 0-5 16,6-8 1-16,-3 0 2 15,0-2 3-15,0-4-4 16,0-1-1-16,3-1 0 0,0 2 2 16,3 1-1-16,3-3-1 15,-3 6 1-15,6-6-1 16,-3 8-5-16,3-3 1 16,2 1-27-16,4 4-9 15,0 6-44 1,-3 0-54-16,0 3 38 15</inkml:trace>
  <inkml:trace contextRef="#ctx0" brushRef="#br0" timeOffset="8">10927 5315 212 0,'0'8'79'0,"0"-2"-42"0,0 2-30 0,3-3 18 16,0 0 0-16,0 1 2 16,8-1-8-16,-2 0-1 0,0-2-11 15,3-1-4-15,3-2 0 16,0-2 0-16,0-4 1 0,0 1-5 15,0-3 1-15,-3 3-5 16,-12-8-6 0,-9-3 2-16,0-3-3 15,-3 9 1-15,-6 2 3 16,6 8 5-16,-6 5 2 16,3 3 3-16,0 5 1 15,3 3 1-15,4 3 4 16,2-1 3-16,3 3-9 15,6-2-2-15,3 2-4 16,8-10 3-16,1-3-18 16,6-3-4-16,6-5-22 0,3-3-7 15,-6-5-43 1</inkml:trace>
  <inkml:trace contextRef="#ctx0" brushRef="#br0" timeOffset="9">11209 5308 200 0,'-14'-6'77'0,"2"9"-42"0,-6 0-26 0,12 2 22 16,-3 0-15-16,-6 3-3 16,-3 3 0-16,9 5 4 15,0-1-9-15,-3 4 7 0,12-1 2 16,6 6-3-16,3-3 0 16,3-5-8-16,3-5-4 15,6-14-1-15,3-5-1 16,-3-5-5-16,-1-8 1 15,1 0-3-15,3-3 0 0,-15-5-1 16,3-6 0-16,-12 1 0 16,-3-11 2-16,-6-5 2 15,0 5-1-15,3 5 6 16,-3 6 1-16,0 7 6 16,0 9 5-16,0 10-5 15,3 8 0-15,0 24-6 16,3 2-2-16,6 8 2 15,3 9 1-15,0-1 1 16,6 0 0-16,-3-2-2 16,12-5-2-16,0-4-24 15,0 1-9-15,-3-6-93 16</inkml:trace>
  <inkml:trace contextRef="#ctx0" brushRef="#br0" timeOffset="10">9709 5670 148 0,'0'-3'55'0,"0"3"-30"0,9-2-21 0,-9 4 13 15</inkml:trace>
  <inkml:trace contextRef="#ctx0" brushRef="#br0" timeOffset="11">9721 5670 282 0,'3'11'22'16,"0"4"-11"-16,-3 4 4 0,3 7 2 15,-3 4 4-15,0 1 2 16,0 9-6-16,0-3-2 15,0-3-5-15,0-7 1 16,0-3-4-16,0-6-2 0,0-2-2 16,0-5 0-16,0-6-2 15,3 0 2-15,-3-5-2 16,3-2-1-16,0-12-2 16,0-7 1-16,3 0-1 15,0 0-2-15,0-3 0 16,0 0 0-16,3 3 5 15,3 3 1-15,0 4-3 16,-1 4-1-16,1 2 1 16,3 8 0-16,0 5-2 15,0 8 2-15,-3 3 5 16,0 13 2-16,-3 3 2 0,-3-5 0 16,3-4-2-16,-3 1 1 15,-1-5-6-15,1-3-3 16,-3-6-8-16,0 1-4 15,9-9-63 1,-3-10-35 0,0 3-31-16,3-5 67 15</inkml:trace>
  <inkml:trace contextRef="#ctx0" brushRef="#br0" timeOffset="12">10078 5887 204 0,'3'5'77'0,"-3"1"-42"0,6 1-37 0,0-1 14 16,0-1 5-16,0 3 4 0,3-3-5 16,0 1-1-16,0-1-9 15,6-8-4-15,-3-2 1 16,0 0 2-16,-3-3-2 16,-4-3-2-16,1-2-5 15,-3 0 0-15,-3-1-5 16,-6 4 1-16,-8-1-1 15,-1 6 3-15,0 2 6 16,0 6 4-16,0 5 1 16,0 5 2-16,3 6 0 15,0 4 1-15,6 1 4 16,3 0 3-16,3-3-4 16,6 0-1-16,6-5-6 15,3 0-1-15,6-5-3 0,0-3-3 16,3-6-27-16,-1-4-12 15,1-1-52 1,-3-2-46-16,-3-3 51 16</inkml:trace>
  <inkml:trace contextRef="#ctx0" brushRef="#br0" timeOffset="13">10307 5861 216 0,'-2'5'82'0,"4"0"-44"0,-2 6-38 0,0-3 18 15,0 7 5-15,6 4 6 16,-3 0-13-16,0-1-4 16,0-2-8-16,0-3-1 0,0-2 1 15,-3-1-2-15,0-4 1 0,0-4 2 16,0-2 2-16,0-2-3 16,0-9-1-16,0-7-1 15,0-1-2-15,0-2 1 16,3 2-1-16,3 1-3 15,0-1 2-15,0 6-1 16,0 0 0-16,6 2-9 16,3 3-3-16,0 3-28 15,-3 0-13-15,6 2-42 16,-4 0-29 0,1 3 56-16</inkml:trace>
  <inkml:trace contextRef="#ctx0" brushRef="#br0" timeOffset="14">10522 5871 228 0,'6'11'88'0,"-6"-6"-48"0,6 0-36 0,-3-2 19 16,3 0-7-16,0-1 1 16,0-2-7-16,5-2-4 15,-2-1-1 1,6-5-3-16,-3 0-4 0,-3 0 1 16,0 0-1-16,-9-2-2 15,-3-1-6-15,-6 3-2 16,-3 3 0-16,0-1 0 15,-3 6 7-15,1 6 4 16,-1 4 2-16,0 6 2 0,0 3 7 16,9 5 3-1,0 5 9-15,6-3 6 0,6 1-4 16,0-4-2-16,12 1-12 16,9-8-4-16,-1-5-4 15,4-6-2-15,6-2-30 16,-3-6-13-16,-7-2-90 15</inkml:trace>
  <inkml:trace contextRef="#ctx0" brushRef="#br0" timeOffset="15">9117 21 168 0,'-3'-5'63'0,"6"5"-34"0,-3 0-14 0,0 0 18 16,0 0-1-16,-3 3 1 15,0 2-10-15,-3 3-1 16,-9 5-13-16,-6 0-3 0,-3 3 0 16,-2 5 1-16,2-2 1 15,0 5-4-15,3-3-1 16,0-3-1-16,6-2 1 16,1-3-4-16,5-2 0 15,0 0-6-15,9 4-3 16,3 1 6-16,6 0 1 15,3 5 5 1,2 6-3-16,1-3-2 0,6-6 2 16,3 1 0-16,-3-1 1 15,-3-5 0-15,0-2-16 16,-4-3-6-16,1-3-38 16,0-2-14-16</inkml:trace>
  <inkml:trace contextRef="#ctx0" brushRef="#br0" timeOffset="16">8998 265 244 0,'-24'0'90'0,"24"2"-48"0,0-2-42 0,0 0 18 15,6 0-3-15,6 3 0 16,6-3 6-16,9 0 3 16,5 3-12-16,13-1-2 0,3 1 0 15,8-1-6-15,4 1-2 16,5 0-1-16,-5-1-1 16,-4 1 2-16,-2 0 1 15,-13-1-4-15,1 1-1 16,-9-3-26-16,-6 0-9 0,-4 0-19 15,-5-3-7-15,-3-2-43 16</inkml:trace>
  <inkml:trace contextRef="#ctx0" brushRef="#br0" timeOffset="17">10010 267 172 0,'-12'-5'66'0,"3"0"-36"0,-15 5-22 0,12 2 16 16,0 1-8-16,-3 0 1 16,1 2-8-16,-4 3-1 15,0 2-4-15,3 1-1 0,3 15 3 16,3-2-5-16,0 0-3 15,9-3 1-15,6 3 0 16,3-5 1-16,0-6 0 16,3-3 4-16,3-7 5 15,9-6-1-15,-4-2 3 16,1-8-4-16,-3-6-2 16,0-2-2-16,-3-8-3 0,-6 0 3 15,-3-5 0-15,-3-6-6 16,-3 0-2-16,-3 0 4 15,-3 6 2-15,-3 5 1 16,0 5 1-16,3 6 4 16,-3 4 4-16,3 4-4 15,3 7-2-15,0 8-2 16,6 11-3-16,3 11 3 16,3 5 2-16,-3 2-2 15,3 0 0-15,0 3-3 16,3-5-1-16,0-3 3 15,0-2 1-15,0-6-28 16,-1-5-12-16,1-6-68 16,0-7-45-1,-3-11 65-15</inkml:trace>
  <inkml:trace contextRef="#ctx0" brushRef="#br0" timeOffset="18">10197 299 208 0,'0'5'79'0,"3"-2"-42"0,0 2-26 0,-3-5 21 15,6 5-8-15,0 1-2 16,3-1-12-16,3-2-4 16,3-3-4-16,0 0 1 0,0-3 0 15,-3 0-1-15,0-2-2 0,-4 0 3 16,-2 0 2-16,-3-3-4 15,-6 0-3-15,-3 0-2 16,-5 0 0-16,-4 0 0 16,0 3 3-16,-6 2 0 15,-3 3 3-15,0 3-3 16,3 5-2-16,4 2-1 16,5 6 0-16,3 2 3 15,3 6 0-15,9-3 1 16,3 1 0-16,6-1 0 15,3-5 0-15,2-3-7 16,4-5 0-16,3-3-32 16,0-5-12-16,6-3-49 15</inkml:trace>
  <inkml:trace contextRef="#ctx0" brushRef="#br0" timeOffset="19">10555 42 148 0,'-12'-18'57'0,"6"10"-30"0,0 0-18 0,3 5 16 15,-3 1 8-15,0-1 6 16,-3 3-16-16,0 5-6 16,0 6-10-16,0 5-3 0,0 5 0 0,-3 16 4 15,9 0 3 1,0 0-2-16,6 0 2 0,0 3-4 15,-3-1 1-15,9-2-5 16,-3-5-2-16,-3-5 0 16,0-3 1-16,0-9-30 15,0-1-11-15,-6-12-150 32,0-10 78-32</inkml:trace>
  <inkml:trace contextRef="#ctx0" brushRef="#br0" timeOffset="20">10260 257 240 0,'-3'0'90'0,"6"0"-48"0,3 0-31 0,0 0 21 16,3 0-4-16,3 0 1 16,8-3-16-16,7 0-6 15,3 1-4-15,0-1-5 0,-3 0 1 16,-1 3-30-16,-2-2-14 15,-3-1-57 1,-3 0-48-16,-3 1 54 16</inkml:trace>
  <inkml:trace contextRef="#ctx0" brushRef="#br0" timeOffset="21">10611 265 240 0,'-3'10'90'0,"6"1"-48"0,-3 2-36 0,9-5 20 0,-3 0-8 16,-3 16 2-16,0-6-13 15,-6-2-5-15,6 0-1 16,-6 2-12-16,3-4-5 0,-3-6-182 31,-6-3 73-31</inkml:trace>
  <inkml:trace contextRef="#ctx0" brushRef="#br0" timeOffset="22">10558 249 236 0,'-6'-6'90'0,"9"1"-48"0,0 2-56 0,-3 3 11 16,3 0-19-1,2 0-4-15</inkml:trace>
  <inkml:trace contextRef="#ctx0" brushRef="#br0" timeOffset="23">10703 339 224 0,'3'31'85'0,"0"-23"-46"0,-3 16-32 0,0-16 18 16,0 0-9-16,-3 0-1 15,3 0-9-15,-3 0-2 16,3-3-2-16,0-2 1 0,0-3 0 16,0 0 1-16,0-6 0 15,3-4-7-15,0-11-2 16,0-3-5-16,6 5 1 15,0 1 3-15,0 5 3 0,0 2 8 16,3 0 5-16,3 6 3 16,-6 3 3-16,6 2-1 15,-3 5 1-15,2 5-2 16,-5 4 1-16,6 2-8 16,-6-3-2-16,-3 0-3 15,6-2 1-15,-6 2-15 16,-3-5-5-16,3 0-35 15,0-3-14-15,0-2-54 16</inkml:trace>
  <inkml:trace contextRef="#ctx0" brushRef="#br0" timeOffset="24">10953 336 244 0,'0'3'93'0,"3"-1"-50"0,6 14-35 0,-3-11 21 15,0 1 0-15,3-1 2 16,0-2-12-16,6-1-4 16,-3-2-9-16,3 0-4 0,6-5 1 15,-7-3-2-15,1 0-1 16,-3 0-4-16,-3-2 0 16,-3-1-9-16,-3-2-4 15,-3 0-2-15,-9 2 1 16,0 3 5-16,-6 0 4 15,-2 3 7-15,5 5 6 16,-6 3 2-16,9 4 4 16,-3 4 6-16,3 2 4 0,3 6 1 15,3 2-1-15,3 0-6 16,3-2-1-16,3 2-10 16,3-5-2-16,12-3-17 15,0-5-4-15,-1-3-32 16,4-5-14-16,0-3-45 15,0 1-34 1,0-9 61-16</inkml:trace>
  <inkml:trace contextRef="#ctx0" brushRef="#br0" timeOffset="25">11245 294 260 0,'-12'-3'96'0,"6"3"-52"0,-6 3-38 0,6 2 20 15,-3 0-10-15,-2 3 1 16,-1 13-4-1,0 1 0-15,3-1-7 0,0 3-2 0,6-6 0 16,3 1-5-16,3-1 1 16,6-5 0-16,3-2 2 15,3-6 1-15,-1-5 1 16,1-5-2-16,0-3 1 16,3-5-2-16,-3-11-1 15,-6-3-2-15,0-4-1 16,-9 2-1-16,-3-8 0 15,-3-3-2-15,-3 3 1 16,0 2 3-16,-3 6 1 0,6 6 1 16,-3 4 2-16,0 6-3 15,0 7 0-15,3 9 1 16,3 10 0-16,3 14 4 16,6 2 5-16,3 0 4 15,3 8 2-15,3 0-8 16,12-3-2-16,-6-2-1 15,0-5 0-15,-1-3-29 16,-2-9-10-16,-3-7-111 16</inkml:trace>
  <inkml:trace contextRef="#ctx0" brushRef="#br0" timeOffset="26">10043 550 204 0,'0'3'77'0,"0"2"-42"0,0 22-34 0,0-11 14 0,3 10 9 15,0 8 8-15,0 9-4 16,-3-1 0-16,0 0-15 16,0-2 3-16,2-3 4 0,1-8-11 15,-3-5-2-15,0-5-7 16,0-6-1-16,0-3 3 15,3-4 1-15,-3-6-6 16,3-8 0-16,3-5-12 16,0-9-3-16,0-1 2 15,0-1 5-15,3 0 6 16,-3 8 5-16,6 3-1 16,0 5-2-16,3 3 4 15,0 10 3-15,-3 8 8 0,0 0 2 16,-4 6 4-16,1-1 3 15,-3 4-11 1,-3-4-6-16,0 1 0 0,0-4-1 16,0-1-17-16,0-4-5 15,0-2-37-15,3-5-17 16,0-6-47 0</inkml:trace>
  <inkml:trace contextRef="#ctx0" brushRef="#br0" timeOffset="27">10322 873 244 0,'-3'0'93'0,"6"3"-50"0,3 2-41 0,0 0 19 0,0 1 0 16,6-1 2-16,0 0-4 16,6 1-1-16,-3-4-10 15,-3-2-5-15,6 0 0 0,-7-2 0 16,1-4 1-16,-3 1-2 15,-3 0-2-15,-3-1-2 16,-3-4-1-16,-3-3-3 16,-3 2-1-16,-15 6-1 15,1 2 0-15,-1 0 2 16,0 11 2-16,0 3-1 16,3 2 4-16,3 0 2 15,0 3 4-15,10 0 4 0,2 3 2 16,6-4-3-16,2 1 0 15,7-2-5 1,12-1 0-16,0 0-1 0,0-10-2 16,0-3-24-16,-1-6-9 15,-2-2-32-15,-3-2-13 16,0-3-28 0</inkml:trace>
  <inkml:trace contextRef="#ctx0" brushRef="#br0" timeOffset="28">10543 831 208 0,'-9'0'79'0,"9"2"-42"0,0 17-34 0,3-8 17 16,0 2 10-16,-3 3 6 15,3 0-2-15,-3 2 0 0,3-2-19 16,-3-3-5-16,0 0-2 0,0-2-2 16,3-3 1-16,0-3-2 15,-3-5 0-15,0 0 1 16,3-2 3-16,0-6-4 15,0-3-3-15,8-2-4 16,-2-3 1-16,6 3-6 16,0-6 0-16,-3 3-26 15,3-5-8-15,0 5-28 16,0 0-11-16,0 6-28 16</inkml:trace>
  <inkml:trace contextRef="#ctx0" brushRef="#br0" timeOffset="29">10778 876 244 0,'6'10'90'0,"-6"-4"-48"0,9 4-31 0,-3-7 23 16,0 2-9-16,3-2-2 16,-1-1-7-16,4-2-2 15,6-2-8-15,-6-3-2 0,0-1 2 16,-3-2-3-16,3 0 0 16,-6-2-3-16,-3-6-3 15,-3-3-12-15,-9 6-5 16,-6 3 0-16,-3 2-1 15,-3 2 9-15,0 12 5 16,1 7 5-16,-1 3 3 16,0 5 6-16,6 0 6 15,6 3 10-15,6 0 8 0,6-3-7 16,9-3-5-16,12 4-10 16,9-7-6-1,2-4 0-15,1-8 0 0,3-6-30 16,11-5-12-16</inkml:trace>
  <inkml:trace contextRef="#ctx0" brushRef="#br0" timeOffset="30">2041 7857 180 0,'3'3'68'0,"-3"-3"-36"0,12 0-22 16,-15 2 17-16,0 6-4 16,-6 3-2-16,-3-1-7 0,-3 1-1 15,-3 0-8 1,-11 2-3-16,-1 0 1 0,0 0-2 0,-3 1-1 16,7-1 3-16,-1 0 2 15,6-2-4-15,3-1-3 16,3 1-6-16,6-1 0 15,3 1 4-15,6-1 2 16,9 6 2-16,3 8 0 16,3-3 0-16,9 0 0 15,0 3 0-15,0-5 2 16,-1-1 1-16,1-4 1 16,-6-4-9-16,-3 1-4 0,0-3-39 15,0-3-19 1,-6-5-23-16</inkml:trace>
  <inkml:trace contextRef="#ctx0" brushRef="#br0" timeOffset="31">1818 8077 184 0,'-9'-6'71'0,"9"6"-38"0,0 3-23 16,0-3 20-16,3 0-16 16,6 0-2-16,9 3 3 15,8-3 2-15,19 0-8 0,9-3-1 16,17 0 2-16,12 1-4 16,4-1 2-16,5-2-7 0,-3 2-1 15,-5 0 2-15,-1 3 1 16,-9-2-1-16,-5-3-2 15,-10-1-61-15,-2-2-26 16</inkml:trace>
  <inkml:trace contextRef="#ctx0" brushRef="#br0" timeOffset="32">3068 7976 152 0,'0'-5'57'0,"0"2"-30"0,0 1-10 0,0 2 20 16,0 0-8-16,0 0 0 15,0 0-12-15,-3 2-5 16,0 3-7-16,0 3-8 0,0 6-1 16,0 1 4-16,0 17 4 15,0 0 1-15,3-3 2 16,3-2-4-16,3-1-2 16,0-7 0-16,3-4 1 15,3-4 3-15,0-6 4 16,3-5-2-16,0-2-2 0,-1-6-2 15,1-13-3-15,-3-1 1 16,0-4-1-16,0 2 0 16,0 0 2-16,-3 3-1 15,-3 5-1-15,-6 3 1 16,0 2-1-16,0 3 0 16,0 6 0-16,0 2-5 15,0 5 1-15,0 6 4 16,0 2 2-16,6 5 2 15,0 9 0-15,6-3-2 16,0 0-2-16,-1-3 3 16,1-3 0-16,0-2-8 15,0-3-4-15,0-5-42 16,-3 0-16-16,3-5-37 16</inkml:trace>
  <inkml:trace contextRef="#ctx0" brushRef="#br0" timeOffset="33">3464 8008 208 0,'-15'-5'77'0,"27"5"-42"0,-21 0-23 0,9 0 36 16,-9 0-11-1,0 2-13-15,-3 3-7 16,0 1-10-16,0 2-7 0,0 0-3 16,1 2 2-16,2 1 2 0,3 2-2 15,3 0-2-15,6 6-1 16,3-3 3-16,0 0 0 16,3 2 3-16,-1-2-1 15,-2-3 2-15,-3 0-4 16,-3 1 0-16,-3-1 3 15,-3-3 3-15,-5 1 0 16,-4-3 0-16,0-3-3 16,3-2-2-16,-6-3-2 15,3 0-1-15,3-3-29 0,9-2-14 16,6-3-40 0,3-3-51-16,6 1 40 15</inkml:trace>
  <inkml:trace contextRef="#ctx0" brushRef="#br0" timeOffset="34">3497 8050 212 0,'-3'0'79'0,"3"3"-42"0,0-1-39 0,0-2 14 16,3 6 7-16,0-1 5 15,0 6-6-15,0-1-3 16,3 1-8-16,2-3-3 0,1-3 0 15,3 0-2-15,0-2-2 16,0-8 5-16,0-1 1 0,0-2-2 16,-3 1-3-16,-3-1 2 15,-3-3 0-15,-3 0-1 16,-6 1-2-16,-3-1-4 16,0 3 0-16,-3 3 0 15,-3 2-1-15,0 6 1 16,-3 5 3-16,4 3-2 15,-4 10 1-15,3 3 2 16,0-1 0-16,12 1 2 16,3 3 1-16,6-4-4 15,6-4 1-15,0-3 2 16,6-3 3-16,5-5-20 16,4-3-9-16,3-5-35 0,3-2-14 15,2-4-20 1</inkml:trace>
  <inkml:trace contextRef="#ctx0" brushRef="#br0" timeOffset="35">3803 8063 228 0,'-9'-13'88'0,"3"8"-48"0,-3 0-34 0,3 5 22 16,-2 0-11-16,-4 0 1 16,-6 2-13-16,0 6-3 15,0 5-2-15,0 9 0 0,3-1 2 16,6 3-3-16,3-1 0 15,3-4-1-15,6-3 0 16,6 0 2-16,6-6 2 0,0-2-1 16,3-5 2-16,0-6 0 15,-3-5 1-15,0-2-2 16,-4-6-2-16,-2-8-4 16,-3-3 0-16,-3 1 4 15,-3-3 2-15,0 0-3 16,0-3 1-16,-3 0 0 15,0 3 2-15,0 5-1 16,0 6 2-16,0 2-2 16,0 5-1-16,1 6-4 15,-1 5 0-15,0 8 2 16,3 5 1-16,3 6 1 16,0 5 2-16,2 5-1 0,4 10 2 15,0-2-2-15,3-2 2 16,0-1-4-16,9-2-2 15,3-8-51-15,0-6-24 16,-1-7-26 0</inkml:trace>
  <inkml:trace contextRef="#ctx0" brushRef="#br0" timeOffset="36">4143 7783 204 0,'-3'-5'77'0,"-6"2"-42"0,15 6-39 16,-3-1 13-16,0 4 1 15,0 4 4-15,-1 9 15 16,-2 5 6-16,0 2-18 16,0 6 4-16,-2-1 2 0,-1 1-8 15,0 5-1-15,0 0-8 16,0-5-4-16,0-5-1 16,0-6 1-16,0-5 1 0,3-6 3 15,0 1 1-15,0-17-1 16,0-12-4-1,6-1-1-15,0-2 2 16,0 0-4-16,2 0-2 16,4 5-3-16,-3 3 1 15,0 5-2-15,3 3 0 16,0 5 1-16,0 7 4 16,0 4 1-16,-3 2 3 15,0 11 1-15,-3 0 1 16,3-3-2-16,-6 0-2 15,0-5 3-15,0 3-24 16,0-6-13 0,-1-5-33-16,4-6-15 15,0-2-26-15</inkml:trace>
  <inkml:trace contextRef="#ctx0" brushRef="#br0" timeOffset="37">4399 8029 264 0,'-9'0'101'0,"9"3"-54"0,0-1-59 16,0-2 15-16,3 6 1 16,0-1 7-16,0 3 8 15,-1 0 5-15,4-3-12 16,3 0 2-16,0 1 0 0,3 2-5 16,0-8-3-16,-3 0-3 0,0-3 0 15,0 0-2 1,-3-2 2-16,-3-3 0 0,-3 0 1 15,-3-2-7-15,-3-1 0 16,-3 0-1-16,-3 3-1 16,0 3-1-16,-3 2 1 15,-6 3 3-15,4 3 1 16,2 5-2-16,3 3 0 16,0-1 2-16,3 6 0 15,6 8 1-15,0-3 2 16,9 0-1-16,0 0-1 15,3-2 1-15,3-3 1 0,0-3-1 16,0-2-1 0,2-6-17-16,1-2-6 0,3-6-42 15,0-2-18-15,0-1-25 16</inkml:trace>
  <inkml:trace contextRef="#ctx0" brushRef="#br0" timeOffset="38">4553 8029 228 0,'-3'3'85'0,"3"7"-46"0,3 6-39 16,-3-3 18-16,3 9 5 15,-3-4 6-15,3 1-9 16,0-1-2-16,-3-2-10 16,0-5-5-16,0-1 0 0,0-5 0 15,0 1 3-15,0-1 8 16,0-5 5-16,0 0-5 0,0-3-1 15,3-10-3 1,0-5 1-16,0-1-4 0,6 1-2 16,0 4 0-16,-3 1-1 15,6 0-7-15,0 2 0 16,3 1-12-16,3-1-3 16,-4 3-15-16,4 0-7 15,0 3-7-15,-3 0-3 16,6-1 9-16,-6 1 5 15,0 2 21-15,-6 1 8 16,-1 2 19-16,-8 5 27 16,0 0-1-1,0 3-12-15,0 0-6 16,0 0-6-16,6 0-1 0,0 5-1 16,3-10 2-16,0 8-3 15,0-3-1-15,3-11-4 16,0 0-1-16,-3 1-1 15,0-4 0-15,0 1-2 16,-3-3-2-16,0 0 1 16,-6-2 1-16,0-1-3 15,-3 3 0-15,-3 0-1 16,-6 3 0-16,-6 2 2 16,0 3 0-16,0 3-3 15,0 5 0-15,1 2-1 0,2 4 3 16,0 9 6-16,6-1 5 15,3 1 1-15,6 1 1 16,6 3 0-16,3-4 0 16,12-4-2-16,2-6 1 15,7-2-4-15,6-6-2 16,6-2-27-16,8-6-10 16,-2-2-63-16,-7-6-29 15,-2-2 5 1</inkml:trace>
  <inkml:trace contextRef="#ctx0" brushRef="#br0" timeOffset="39">110 13137 156 0,'-3'5'57'0,"0"-10"-44"0,6 18 65 31,-3-10-28-31,-3-3-7 16</inkml:trace>
  <inkml:trace contextRef="#ctx0" brushRef="#br0" timeOffset="40">104 13166 376 0,'3'3'143'0,"-3"10"-112"16,-3-26-10-16,3 13-12 0,0-3-20 15,0-2-5-15</inkml:trace>
  <inkml:trace contextRef="#ctx0" brushRef="#br0" timeOffset="41">178 13055 416 0,'12'-16'156'0,"-3"8"-121"0,-3 8-10 16,-6-5-13-16,0 5-12 16,6-8 2-16,0 8-1 0,0 0 2 15,0-5-4 1,3 2 0-16</inkml:trace>
  <inkml:trace contextRef="#ctx0" brushRef="#br0" timeOffset="42">303 12991 432 0,'12'-5'162'0,"-3"16"-126"0,3-9-8 0,-6 4-13 15,3-6-11-15,6 0 2 16</inkml:trace>
  <inkml:trace contextRef="#ctx0" brushRef="#br0" timeOffset="43">396 13005 692 0,'35'5'5'0,"1"-5"-3"15,-6-5-1-15,0 10-1 16,-4-5 0-16,4 0 0 16,-9 0 0-16,3-5 0 15,-3 5 0-15,3 5 2 16,-4-5 1-16,4 3-1 15,-3-3 1-15,3 5 0 16,-3-5 1-16,5 0-2 16,-2 0-2-16,-3 0 1 15,3 0 1-15,12 0-1 16,-4 0 2-16,-2 8-2 16,-3-6-1-16,-3 1 7 15,0 2 3-15,-1 1-12 16,-2-4-3-16,0-2 0 0,-3 0 2 15,0 0 2-15,0 0 3 16,-1 0 5-16,4 0 4 16,0 0-13-16,0 0-5 15,3 6 7-15,0-12 6 16,11 12-2-16,-8-4 0 16,3-2-2-16,3 0-2 15,-7 0 1-15,1 3-1 16,0-3 0-16,-3 0 2 15,0-3-1-15,-4 3-1 0,1 3-8 16,-3 0-3-16,3-3 12 16,-3 0 9-16,6 0-10 15,8 0 4 1,10 0-4 0,9 0 3-1,-1 0-4 1,-8 0 0-16,0 0 1 15,-10 0 2-15,1-3-3 16,-3 3 0-16,3 0 1 16,-4-3 2-16,4 3-1 15,3 0-1-15,5 0 1 0,-2-2-1 16,6 4-9-16,-9-2-4 16,5 3 15-16,-5-6 8 15,0 3-4 1,-4-8-3-16,1 8-2 0,0-5-1 15,3 2-9-15,-4-2-2 16,7 5 12-16,-3 0 6 16,2-5-2-16,-2-3-1 15,6 13-2-15,-9-10-2 16,-1 0-2-16,1 2 1 16,3-2-8-16,-6-1-2 15,-1-2 12-15,1 8 9 16,0 0-5-16,-3-5 0 15,8 5-5-15,-8-8-1 16,6 8 1-16,-6-10 0 0,-4 2 0 16,4 0 2-16,0 2-1 15,-3-9 2-15,0 1-2 16,0-2-1-16,-1 1-2 16,-2-1 1-16,0 0 1 15,0-3 0-15,-3 6 4 16,-3 0 5-16,-1 0-7 15,1-6-1-15,0 6-3 16,-3 0 0-16,3-3 2 16,-3 0 0-16,3 3 0 15,-3-3 2 1,3 3-3-16,-4-1-2 0,-2 4 2 16,0 2 2-16,6 0-2 15,-12 3-2-15,6-1 2 16,-9 1 2-16,3 2 0 0,-3-2-1 15,3 5-2-15,-3 0 1 16,6-5-1-16,-6 10-2 0,0 0 3 16,-3 1 0-16,3 2-6 15,-3-1-3 1,3 4 6-16,-6 2 1 0,9 1 7 16,-3 1 5-16,3-1-12 15,0 4-4-15,6 1 9 16,0-3 5-16,6 2-2 15,3-5-3-15,3 6-6 16,-4-11-2-16,4-3 0 16,-3 8 2-16,3-7-1 15,0-1 4-15,-3-2 0 16,2-3 1-16,4 5-3 16,0-5 2-16,6 5-1 0,-3-5-2 15,-1 3 5-15,13-6 1 16,3 3 0-16,-1 0-2 15,1 0 14-15,-3 0 5 16,-3 3-25-16,-4-3-9 16,1 5 4-16,0-10 5 15,-3 13 4-15,5-11 2 16,-2-2 0-16,3 5 0 16,8 0 0-16,-2 0 0 15,0 0 0-15,-1 0 2 16,1 0-1-16,0-6 2 0,2 4-4 15,4-9 0-15,12 1-1 16,-1 4-2-16,1-2 5 16,-4-2 1-16,-2 5-3 15,-4 2-1-15,-2-2 18 16,3-1 9-16,2 4-30 16,7-1-12-16,5-5 7 15,-8 8 4-15,-4 0 5 16,-2-5 1-16,-4 2-3 15,7-2 2-15,-3 5 1 16,2-3 2-16,4 3-1 16,-7 0 2-16,-5 0 0 15,-3 0 1-15,-4 3 0 16,-2-3 0-16,0 0 2 16,-3 0 3-16,2-3-11 15,7 1-3-15,0-1 2 0,2-2 3 16,7 5-1-16,-9 0 0 15,-1 0 7-15,-5-3 4 16,-3 3-14-16,-1-3-7 16,1 3 3-16,-3-2 4 15,3-4 16-15,-1 4 7 16,7-1-12-16,-3 0-3 16,9-2-3-16,-1 5 1 15,1 0-1-15,-7 0-1 16,1-2 1-16,-3-1 1 15,-3 3 1-15,2-3 1 16,1 3-20-16,3-5-7 16,2 5 25-16,-2 0 11 0,12 0-2 15,-7 5-3 1,-2-2-3-16,-6-3 1 0,-3 0-3 16,-4 0-2-16,1 3 0 15,-3-3 1-15,3 0-3 16,-1 0 0-16,4 0 1 15,9 2 2-15,14 6-1 16,-2-3 2-16,-3 1-2 16,-7 2-1-16,-2-3 1 15,-6 0 1 1,-7 3-3-16,1-3 0 16,-6 3 1-16,0-2 0 15,0 2 0-15,2 0 2 16,-5 5-1-16,9-3-1 0,-3 6 1 15,11 3 1-15,-5-1-1 16,-3-5 2-16,-12 11-4 16,6 0 0-16,-12-5 1 15,5-6 0-15,1-3-3 16,-6 4 2-16,0-6-4 16,0-8-1-16,-6 13-37 15,6-8-14-15,3 0-79 16,-3-2-35-1,-1-6 87-15,-11-28 44 0</inkml:trace>
  <inkml:trace contextRef="#ctx0" brushRef="#br0" timeOffset="44">327 13010 160 0,'6'-5'60'0,"3"5"-47"0,-21 31 92 32,12-25-34-17,3-4-10-15,-3-2-15 16,0 0-6-16,0 0-16 16,-3-2-6-16</inkml:trace>
  <inkml:trace contextRef="#ctx0" brushRef="#br0" timeOffset="45">292 13050 448 0,'-9'2'167'0,"0"-4"-129"0,6 2-12 16,-3 8-2-16,-6-1-17 15,3-1 8-15,-3 7 2 16,-6-8-8-16,0 9-3 0,-3-1-2 16,4 0-16-16,-7 0-4 15,9 8 23-15,-9-10 14 16,12 7-10-16,-6-4-5 15,9-6-7-15,-3 2-2 16,6-2-67-16,1-3-27 0,-4 3 48 16,3-8 25-16</inkml:trace>
  <inkml:trace contextRef="#ctx0" brushRef="#br0" timeOffset="46">2098 11991 192 0,'0'-2'74'0,"0"4"-58"0,3-2-4 0,-3 0 7 16,9 3 0-1,0 5 4-15,0 0 1 0,0 2-13 16,-3 1 9-16,-3 2 3 0,-3 3-5 16,3 11 0-16,0 2-7 15,-6 2 1-15,3-2-5 16,-3-2-2-16,3-3 0 16,0-6-1-16,0-2-2 15,0-3 1-15,0 1-2 16,0-4 2-16,0-7-2 15,0 5 2-15,0-3 13 16,0-2 7-16,0-3-11 16,-3 0-7-16,0 0-3 15,3-3-2-15,-3 0-3 16,3 1 0-16,0-6 2 16,0 5 2-16,0-7-2 15,0 4 0-15,0-2 1 16,3-5 2-16,0 8-1 15,0-6-1-15,3 1 1 16,0-4-1-16,0 7 0 0,0-4 0 16,3 3 0-16,-3 0 0 15,3 3 0-15,-1-1 0 16,4 6 0-16,3 6 0 16,3-6-11-16,0 5-3 15,0 3 13-15,0 0 10 16,-3 3 0-16,-4-4 1 15,-5 7 0-15,-6-4 4 16,-3 1-4-16,-5 2 2 0,-4 0-5 16,-6 1 1-16,0-4-5 15,0-2 0-15</inkml:trace>
  <inkml:trace contextRef="#ctx0" brushRef="#br0" timeOffset="47">2128 12341 384 0,'-12'-3'145'0,"12"-2"-112"0,0 5-296 31,12-8 144-15,12 0 41-16</inkml:trace>
  <inkml:trace contextRef="#ctx0" brushRef="#br0" timeOffset="48">2509 12187 224 0,'-9'-3'85'0,"9"3"-66"0,-6 3 1 0,3 0-4 15,-3-3 0-15,0 8 4 16,0-3 3-16,-6 6 3 16,6 2-14-16,1 0 4 15,2 0 4-15,3 3-9 0,3 0-1 16,2-3-8-16,4-2-2 15,3-3 0-15,0-6 2 16,3-2 3-16,0-5 2 16,-3-3 8-16,0 0 4 15,-3-2-14-15,-3-4-4 16,-3 6 4-16,-6-2 4 0,-3-1-2 16,-3 1-2-16,0 4-7 15,-3-2-3-15,0 6-1 16,0-1 2-16,3 3-62 15,3 0-28-15,3 0 48 16,3 0 25-16</inkml:trace>
  <inkml:trace contextRef="#ctx0" brushRef="#br0" timeOffset="49">2610 11967 284 0,'-9'0'107'0,"9"6"-83"0,0 2-3 0,0-3 7 16,3 19-8 0,0 2 14-16,0 1 8 15,0 2-22-15,0-3-15 0,0-2-7 0,0-3 0 16,3 3 3-16,0-8-24 15,-3 2-10-15,0-4-106 16</inkml:trace>
  <inkml:trace contextRef="#ctx0" brushRef="#br0" timeOffset="50">2527 12150 376 0,'0'-5'140'0,"6"2"-109"0,6-5-6 16,-6 5-12-16,3 1-11 0,3-3-2 16,2 2 1-16,4-2-1 15,3 2 0-15,3-2-51 0,3-1-23 16,2-4 40-16,-2 7 19 15</inkml:trace>
  <inkml:trace contextRef="#ctx0" brushRef="#br0" timeOffset="51">2804 11967 248 0,'-9'6'93'0,"6"-4"-72"16,0 17 3-16,0-3-5 15,0 5-17-15,3 5-5 0,-3 4 14 16,0-4 9 0,0-2 23-1,3 8-23 1,-3-11-9-16,0-8-8 16,6 0-3-16,-3-8-3 15,0-5 0-15,9 0 2 16,3-7-7-16,6-4-2 0,0 3 1 15,-1-3 0-15,-2 1 10 16,0 7 6-16,0 6 1 16,0 5 1-16,-3 0 19 15,0 5 9-15,-3 0-28 0,-3 3-13 16,0-3-3 0,-3 0 3-16,0-2-30 0,0-6-14 15,2 3 21-15,4-10 14 16</inkml:trace>
  <inkml:trace contextRef="#ctx0" brushRef="#br0" timeOffset="52">3393 11920 248 0,'0'-11'93'0,"-3"11"-72"0,0-5 104 31,-6-3-62-31,0 3-21 16,-3-3-13 0,-11 26-20-1,-1 9-2-15,3 10-3 16,3 2 0-16,6-4-2 15,3 5-2-15,6-6-24 32,9 3 7-17,-3-11 1-15,0 1-51 16,-6-9-22-16,0-4 46 0,-3-6 21 16</inkml:trace>
  <inkml:trace contextRef="#ctx0" brushRef="#br0" timeOffset="53">3092 12169 332 0,'0'-6'126'0,"0"4"-98"0,3 2-5 0,-3 0-11 16,6-3 7-16,6 0 8 15,3-2-25-15,3 2-10 16,6-2 3-16,6 0 10 0,2 2 9 0,1 0-15 15,-3 1-8-15,-3-3-60 16,-1 5-27 0,-5 0 46-16,0 5 26 0</inkml:trace>
  <inkml:trace contextRef="#ctx0" brushRef="#br0" timeOffset="54">3435 12129 336 0,'15'34'126'0,"-18"-36"-98"0,3 12-5 16,0-5-11-16,0 6-8 16,0 0 0-16,0-6 0 15,0 8 0-15,0-8-2 16,0 6-32-16,0-3-13 0,0 0 22 16,-3-3 12-16</inkml:trace>
  <inkml:trace contextRef="#ctx0" brushRef="#br0" timeOffset="55">3438 12012 296 0,'0'-10'112'0,"0"-3"-87"0,0 5-20 0,0 8-14 16,3-3-21-16,0 6-4 15,-3-3-53-15,0 0-20 0,0 0 55 16,3 8 27 0</inkml:trace>
  <inkml:trace contextRef="#ctx0" brushRef="#br0" timeOffset="56">3527 11925 272 0,'-6'3'101'16,"6"5"-78"-16,-3 8-2 0,3-3-5 0,0 8 8 15,0 5 9-15,0 1 0 16,0 5 3-16,0-3-20 16,0-5-14-16,0-1-4 0,0-1 0 15,0-4 1-15,0-18-257 31,3 16 141-15,0-3 47-16</inkml:trace>
  <inkml:trace contextRef="#ctx0" brushRef="#br0" timeOffset="57">3616 12158 276 0,'3'0'104'0,"-3"5"-81"0,6 6 1 0,-3-9-5 15,3 6-7-15,0-2 1 16,9-1-5-16,6 0 0 16,0-2-5-1,0-3 0-15,-4 0 3 0,1-3-3 0,-3 1 0 16,0-6-3-16,-3 5-1 15,-6-8-1-15,0 6-2 16,-6-3-4-16,-6 0-2 16,-6 0-4-16,-3 3 1 15,-6 0 9-15,0 5 5 16,-2 5 0-16,-1 0 2 16,6 3 9-16,0 0 4 15,3 3 6-15,6-1 1 16,0-4-8-16,3 7-4 0,6-5 0 15,3 2 0-15,6 1-3 16,6 0-3-16,6-6-5 16,3 5-2-16,3-7-10 15,-4 5-3-15,1-8-107 16,-3 0-45 0,0 0 84-16</inkml:trace>
  <inkml:trace contextRef="#ctx0" brushRef="#br0" timeOffset="58">4039 12079 92 0,'0'0'35'16,"3"0"-27"-16,-3 0 20 0,0 0 7 16,0 0 7-16,0 0 7 0,-3 5-12 15,0-5-2-15,-3 3 61 32,-15 2-42-17,0 0-12-15,7 0-25 16,2 1-13-16,3-1-2 15,9-2 0-15,6-1-1 16,6 4-1-16,-7 7 1 0,4 5 1 16,0-4 1-16,0-1-6 15,0 0 0-15,-3-5 10 16,-6 5 4-16,0-13 44 31,-18 19-34-31,-3-6-11 16,1 0-50-16,2 0-20 15,3-5 31-15,3-2 14 16</inkml:trace>
  <inkml:trace contextRef="#ctx0" brushRef="#br0" timeOffset="59">2310 12301 140 0,'0'-3'55'0,"3"6"-43"0,-3-3 5 16,0 5 0-16,0-10-2 16,0 5 1-16,0-3 49 31,0 3-21-31,0 0-5 15,0 0 35 17,-18 0-43-17,3 0 4-15,0 3-2 16</inkml:trace>
  <inkml:trace contextRef="#ctx0" brushRef="#br0" timeOffset="60">2128 12314 392 0,'-6'-3'148'0,"6"6"-115"0,0-6-108 0,0 3-58 16</inkml:trace>
  <inkml:trace contextRef="#ctx0" brushRef="#br0" timeOffset="61">2304 12325 168 0,'-3'-6'63'0,"6"17"-49"0,-6-8 75 15,0-3-31 1,0 5 1 0,-12-10-21-16,0 2-3 15,3 0 2-15,0 1-20 16,3 2-12-16,0 0-4 0,3 0-6 15,0 0 1-15,0 0-3 16,0 0 0-16,1 0 15 16,-1 0 6-16,0 0-4 15,0 0-1-15,0 0-3 16,3 0 1-16,-3 0-2 0,3 0 0 16</inkml:trace>
  <inkml:trace contextRef="#ctx0" brushRef="#br0" timeOffset="62">2119 12327 400 0,'-3'0'148'0,"3"0"-115"0,0 0-73 0,0 0-42 16,0 0 33-16,3 3 25 16</inkml:trace>
  <inkml:trace contextRef="#ctx0" brushRef="#br0" timeOffset="63">4387 12131 288 0,'-3'-2'110'0,"3"2"-86"0,0 0 42 31,0 8-23-31,0 5-8 16,0 0-16-16,0 0-5 15,0 1-8-15,0-1-4 16,0-2-1-16,0-4-19 0,0 4-5 15,0-3 4-15,0-3 4 16</inkml:trace>
  <inkml:trace contextRef="#ctx0" brushRef="#br0" timeOffset="64">4396 12026 276 0,'0'-8'104'0,"0"13"-81"0,0-2 20 16,0-3 6-16,0 0-16 15,0 0-1-15,0 0-19 16,3 0-8-16,0 8-3 15,0-3 0-15,0 0 3 0,0 3-68 16,3-3-30-16,0 3 47 16,0-8 22-16</inkml:trace>
  <inkml:trace contextRef="#ctx0" brushRef="#br0" timeOffset="65">4488 12102 208 0,'-3'6'79'0,"1"-14"-61"0,-1 13 21 0,3-2 5 15,3 5-11-15,-3 0-2 0,0 5-3 16,0 0 2-16,2 0-16 15,-2 6 5-15,0-1 4 0,0-2-14 16,3 0-7-16,-3-3-9 16,0-2-1-16,0-6 2 15,0 3 1-15,0-3 22 16,0-5 11-16,0 0-13 31,0-13-15-31,0-3-5 16,9 3-1-16,-3-3 1 15,3 3 3-15,0 0 1 16,3-1 1-16,3 7 2 0,3 1 1 16,0 4-1-16,0 2 1 15,-1 2 2-15,-2 9 2 16,-3-1-1-16,-3 4 1 16</inkml:trace>
  <inkml:trace contextRef="#ctx0" brushRef="#br0" timeOffset="66">4688 12274 392 0,'0'11'148'0,"3"-11"-115"0,0 0-73 0,-3 0-42 16,0 0 36-16,0-3 22 16</inkml:trace>
  <inkml:trace contextRef="#ctx0" brushRef="#br0" timeOffset="67">4822 12155 296 0,'0'-5'112'0,"-3"5"-87"0,3-3 0 16,-3 3-5-16,0 0 12 16,-3 3 12-16,0 5-34 15,-3-3-14-15,0 8 0 16,3 1 11-16,0-1 11 0,0 0-5 16,3 0 0-16,3 1-5 15,6-1 0-15,3-3-7 16,0-2-1-16,3-2-11 15,0-4-5-15,3-2-8 16,0-2 0-16,0-4-40 0,-1-7-18 16,1 5 43-16,-6-5 22 15</inkml:trace>
  <inkml:trace contextRef="#ctx0" brushRef="#br0" timeOffset="68">4896 11917 260 0,'-3'3'96'0,"6"-3"-75"0,-3 2-5 0,0-2-9 16,3 3 8-16,0 0 10 15,3 7 20-15,0 6 11 0,-3 11-29 16,0 10-10-16,0-3-8 16,0 6-3-16,0-8 1 0,3 2-6 15,-3-2-3-15,3-6-6 16,0-2 0-16,0-6-60 15,-3-2-24-15,3-5 46 16,0-8 23-16</inkml:trace>
  <inkml:trace contextRef="#ctx0" brushRef="#br0" timeOffset="69">5084 12158 316 0,'-9'3'121'0,"3"-3"-95"0,0 8-8 0,6-3-11 15,-6 3 2-15,3 5 3 16,0 0 10-16,6 0 4 16,-3 1-14-16,9-1-13 0,0 0-8 0,6 0 7 15,-3-5 3-15,3-2 4 16,-1-6 4-16,1-3-17 15,-3-2-7-15,-3-3-4 16,-3-3 1-16,0-2 10 16,-3 5 7-16,3 0 3 15,-3-3 2-15,0 9 17 16,-3-1 11-16,0 3-27 16,0 5-11-16,0 3 10 15,0 3 5-15,3 2-6 16,3 0 0-16,0-5-16 15,0 6-5-15,3-6-65 16,0-3-30-16,3-5 55 0,-1-3 28 16</inkml:trace>
  <inkml:trace contextRef="#ctx0" brushRef="#br0" timeOffset="70">5337 12155 380 0,'-15'-5'143'0,"12"5"-112"0,-6 5-8 0,6 1-12 16,0-4-25-16,-3 11-5 16,0 1 21-16,0-1 9 15,0 3-4-15,0 0-12 0,6 2-5 16,6-2 5-16,0-3 2 16,0-2 9-16,3-3 6 0,0-8-6 15,3 0-1-15,-3-3-5 16,0-7-3-16,0-4 2 15,-3-2 0-15,0-2 1 16,-3-6 2-16,-3-2-1 16,-3-6 2-16,0-8-15 15,-3 1-5-15,3 7 22 16,0 8 10-16,0 5-17 16,0 9-10-16,0 2 17 15,3 8 7-15,0 8-1 16,3 10-1-16,0 6 6 15,0 0 1-15</inkml:trace>
  <inkml:trace contextRef="#ctx0" brushRef="#br0" timeOffset="71">5390 12229 352 0,'12'19'132'0,"-6"-14"-103"0,3 0-54 16,-3-2-33-16,0-3 25 16,0 5 18-16</inkml:trace>
  <inkml:trace contextRef="#ctx0" brushRef="#br0" timeOffset="72">5462 12163 348 0,'-9'0'132'0,"15"6"-103"0,-3-4-10 0,-3-2-11 16,6 3 5-16,3-1 8 0,3 4-19 16,2-4-9-16,4 1 2 15,0 0 10-15,-3-3 7 0,0 0-3 16,-3-3-3-16,0 0-3 15,-3-5 0-15,0 6-2 16,-3-3-1-16,-6-3 1 16,-3 2-1-16,0 1-3 15,-6 2 0-15,-6 3-1 16,-6 3 0-16,0 8 5 16,3-1 1-16,3 1 6 15,1-3 5-15</inkml:trace>
  <inkml:trace contextRef="#ctx0" brushRef="#br0" timeOffset="73">5545 12285 404 0,'36'3'151'0,"-18"-3"-118"0,0 5-281 31,5-13 133-31,-2-3 39 16</inkml:trace>
  <inkml:trace contextRef="#ctx0" brushRef="#br0" timeOffset="74">5756 12147 376 0,'-8'-13'140'0,"5"13"-109"0,-6 8-15 16,6-3-16-16,-3 3-7 0,0 0 4 0,-3 5 17 15,0 6 11-15,0-3-7 47,9 8-8-47,3-6-7 0,3-10-5 16,0 0 1-16,0-8 3 15,3-8 3-15,0 0-11 32,-3-42-1-17,-3-3 1-15,-3 8 1 16,-3-3 0-16,0 9 8 16,0 7 3-16,0 8-3 15,0 8 5-15,3 8 4 0,0 11-8 16,0 16-2-16,0 12 4 0,3 12 4 15,3 2-1-15,0-6 2 16,0 1-6-16,2-8-1 16,1-1-51-16,3-4-20 15,3-6 33-15,0-16 17 16</inkml:trace>
  <inkml:trace contextRef="#ctx0" brushRef="#br0" timeOffset="75">6265 12150 292 0,'-8'-3'110'0,"5"1"-86"0,-3-6 22 31,-6 16-18-31,0 2-9 16,0 6-10-16,0 3-4 16,0 2-3-16,3 3 1 15,3-3-2-15,3-3 10 0,3-4 8 16,3-1-12-16,3 0-4 0,3-8-11 15,0-7-5 1,0-6 22-16,3-3 10 0,0-5-8 16,0-5-4-16,-3 0-4 15,0-3-3-15,-7-5-6 16,1-8-1-16,-3-3-8 16,-3-5-1-16,1 14 15 15,-1 1 8-15,0 7-10 16,0 4-4-16,0 6 14 15,0 2 8-15,3 6-8 16,0 5-4-16,0 8 2 16,3 5 1-16,0 14 6 15,0 4 3-15</inkml:trace>
  <inkml:trace contextRef="#ctx0" brushRef="#br0" timeOffset="76">6295 12282 384 0,'9'16'145'0,"-3"-13"-112"0,0 5-67 0,0-8-39 15,0 0 32-15,0-3 22 16</inkml:trace>
  <inkml:trace contextRef="#ctx0" brushRef="#br0" timeOffset="77">6393 12163 316 0,'0'-2'121'0,"-3"4"-95"0,-2-2 0 0,5 0-5 15,0 6-15 1,3-1-3-16,-3 3 13 0,5 0 6 16,-5 5-10-16,6 3 6 0,0 0 3 15,3-3-9-15,3 5-2 16,0-4-8-16,0-6-4 16,0 0-6-16,3-6 0 15,-3-2 4-15,0-5 2 16,0-3 2-16,-4-3 2 0,-2-2-3 15,-3 0 0-15,0 0 1 16,-3-1 0-16,-3 7 6 16,0 1 4-16,3 1-1 15,0 10-2 1,0 3-7-16</inkml:trace>
  <inkml:trace contextRef="#ctx0" brushRef="#br0" timeOffset="78">6557 12282 356 0,'9'11'134'0,"-3"-6"-104"0,3-2-237 31,0-8 113-15,0-3 31-16</inkml:trace>
  <inkml:trace contextRef="#ctx0" brushRef="#br0" timeOffset="79">6626 12184 260 0,'-3'-2'96'0,"3"2"-75"0,0 2 12 0,0-2 2 15,3 6-8-15,0-1-1 16,-3 3 8-16,3 3 2 16</inkml:trace>
  <inkml:trace contextRef="#ctx0" brushRef="#br0" timeOffset="80">6641 12285 452 0,'-3'-5'170'0,"3"-1"-132"0,0 4-9 0,3-1-11 15,-3-5-15-15,0-5-2 16,2 5 2-16,1-3 2 16,3-2-2-16,0 0-2 0,0 5 2 0,0 0-7 15,0-3-1-15,3 9-20 16,0-3-7-16,-3-1-36 16,0 6-14-16,3 0-61 15</inkml:trace>
  <inkml:trace contextRef="#ctx0" brushRef="#br0" timeOffset="81">6795 12163 340 0,'-3'6'129'0,"9"-4"-100"0,-6 3-11 0,0 3-12 0,3-2 8 15,-3 7 10-15,0-2-8 16,3-4-1-16,-3 1-9 16,3-2-8-16,-3 4-2 0,0-2-51 15,0-3-21-15,-3-2 41 16,0 2 22-16</inkml:trace>
  <inkml:trace contextRef="#ctx0" brushRef="#br0" timeOffset="82">6810 12097 420 0,'-6'-8'156'0,"12"-10"-121"0,-6 23-23 0,3-10-18 16,0-1-7-16,0 6 3 16,0-2-10-16,0 4-2 15,0-2 12-15,3 11-66 0,0-3-27 16,6-3 52-16,0-2 25 0</inkml:trace>
  <inkml:trace contextRef="#ctx0" brushRef="#br0" timeOffset="83">6950 12150 304 0,'-3'0'112'0,"9"0"-87"0,3 13-7 15,-9-5-9-15,0-3 4 16,3 9 6-16,0-4 8 15,0 1 6-15</inkml:trace>
  <inkml:trace contextRef="#ctx0" brushRef="#br0" timeOffset="84">6956 12240 404 0,'-3'-11'151'0,"3"3"-118"0,9 3-11 16,-3 0-12-16,0 2-12 0,0-2 3 15,3 0 1 1,3-3 0-16,-3 5-4 0,3-2 1 16,-4 5 3-16,1 0 3 15,0 5 0-15,0-2 2 16</inkml:trace>
  <inkml:trace contextRef="#ctx0" brushRef="#br0" timeOffset="85">7081 12274 376 0,'0'6'140'0,"0"-4"-109"0</inkml:trace>
  <inkml:trace contextRef="#ctx0" brushRef="#br0" timeOffset="86">7245 12174 340 0,'-3'-5'126'0,"6"5"-98"0,-3-6-5 0,0 6-9 16,-3 0 6-16,0 0 7 15</inkml:trace>
  <inkml:trace contextRef="#ctx0" brushRef="#br0" timeOffset="87">7176 12274 404 0,'9'0'151'0,"0"0"-118"0,0-2-19 31,3-9-11-31,0 6-7 0,-3-3 3 16,0 0 3-16,-3-3 1 16,-6 1 3-16,3 5-3 15,0-1-2-15,-3 1 2 0,0 2-7 16,0 1 1-16,0 2-1 15,0 0 2-15,3 5 1 16,6 8 1-16,-9-13 48 31,17 32-15-15,-5 0-4-16,-6-3 1 16,-3 0 0-16,-9-8-12 0,-3 3-5 15,-8-8-8-15,-1-3-8 0,-6-8-3 16,0-5-57-16,0-5-25 15,0-8 42-15,4-6 24 16</inkml:trace>
  <inkml:trace contextRef="#ctx0" brushRef="#br0" timeOffset="88">6989 12216 224 0,'0'-2'85'0,"0"2"-66"0,0-3 8 16,0 3 0-16,0 0 1 15,0 0 6-15,0 0-6 16,3 5-2-16,-3-5-14 16,0 5-3-16,0 1 1 0,0 2 5 15,0 2 5-15,0 1-19 16,0 2-7-16,3 0 13 0,-3 1 6 15,3-1-5-15,0-3-4 16,-3-2-1-16,0-2 0 16,0-1 1-16,0-5 0 15,0 0 2-15,0 0 1 16,0 0 1-16,0 0 0 16,0-5-4-16,0 2-3 15,-3-2-3-15,3-3 1 16,0 8-4 15,9-16 3-31,0 0 1 16,-1 3-2-16,-2-1 2 15,3 4 3-15,0 2 1 0,-3 3-1 16,0-1 1-16,0 4 0 0,0-4 1 16,0 12 2-16,-6-6 10 31,6 16-6-16,-3-1-3-15,0-1-4 16,0-1 0-16,0-5-2 16,-3 0 2-16</inkml:trace>
  <inkml:trace contextRef="#ctx0" brushRef="#br0" timeOffset="89">7236 12208 248 0,'0'0'93'0,"-6"0"-72"0,9 0 16 0,-3 0 4 0,3 0-7 16,-6 0 1-16,3-5-7 16,-3 5 0-16,0-3-16 15,-3 3 9-15,0 0 5 0,0 0-8 16,0 0 0-16,0 3-8 15,0 2-4-15,0 1-8 16,3-1-1-16,0-3-10 16,3 9-4-16,0-3-55 15,6 0-25-15,3-3 50 16,3-2 23-16</inkml:trace>
  <inkml:trace contextRef="#ctx0" brushRef="#br0" timeOffset="90">7775 12182 184 0,'9'-6'68'0,"-9"6"-52"0,2-5 17 0,-2 5 4 15,-2 0 1-15,-1-2 2 16,-3 2-7-16,-3 0 0 16,3 0-6-1,-6 5-15-15,-3-3-7 0,0 9-1 16,3 0-3-16,0-1 2 15,3 3 11-15,3 1 6 0,0-1-13 16,6 5-3-16,3-4-5 16,6-1-1-16,3-5 0 15,3 2 0-15,6-4-33 16,3-4-17-16,0-4 27 16,2-1 12-16</inkml:trace>
  <inkml:trace contextRef="#ctx0" brushRef="#br0" timeOffset="91">7944 12203 244 0,'0'-5'90'0,"-3"7"-70"0,3 1 6 16,-3-3-1-16,3 8-16 16,-3-3-2-16,-3 0 1 15,-3 9 5-15,3-4-7 16,1 3 10-16,-1 3 4 0,3-2-2 16,3 4 2-16,6-5 4 15,2 1 2-15,1-1-27 0,3-8-12 16,0-5 13-16,0-5 8 15,0 0 2-15,0-6 2 16,-3 0-3-16,-3-2 0 16,0 3 1-1,-3-4 4-15,-3 14-15 32,-9-16-14-17,0-2-6-15,0 10-41 16,0 0-14-16,0 3 39 15,3-1 19-15</inkml:trace>
  <inkml:trace contextRef="#ctx0" brushRef="#br0" timeOffset="92">8048 12176 208 0,'-3'14'77'0,"9"-4"-60"0,-9 11 6 16,3-7 1-16,-3 4 0 15,0 3 3-15,3-2-1 16,-3-1-1-16</inkml:trace>
  <inkml:trace contextRef="#ctx0" brushRef="#br0" timeOffset="93">8019 12404 328 0,'-3'0'123'0,"-3"0"-95"0,9-8-2 16,-6 8-5-16,6-5-20 15,0-3-4-15</inkml:trace>
  <inkml:trace contextRef="#ctx0" brushRef="#br0" timeOffset="94">8078 12221 312 0,'9'-7'118'0,"-3"4"-92"0,0 6-3 0,-6-3-8 15,6 5-9-15,0 3-1 16,0 0-1-16,-3 2 0 16,-3 1-2-16,3 2 1 0,-3-2 2 15,0-3-2-15,0 5 0 16,3-5-1-16,-3-3 1 15,3-2 11-15,-3-3 8 16,0 0-13-16,3-6-5 16,0-4-16-16,3 2-8 15,0-3 4-15,3-2 4 16,2 2 5-16,1 1 4 16,0 2 2-16,0 3 1 15,-3 5 0-15,3 0 2 0,0 5 3 16,0 3 2-1,-3 2 8-15,-3 1 4 0,0 2-7 16,-3 1-2 0,-3-1-6-16,0-3-1 0,3-2-6 15,0-2-2-15,3-1-62 16,0-5-25-16,-1 0 46 16,4-5 25-16</inkml:trace>
  <inkml:trace contextRef="#ctx0" brushRef="#br0" timeOffset="95">8328 12214 260 0,'-6'2'96'0,"9"-4"-75"0,0 9-3 0,-3-1-6 16,0 7-3-16,-3 8 5 0,15-8 7 15,-3 11 7-15,-3-3-15 16,0 11 2-16,-3-3 1 0,-3 6 5 15,0-6 2-15,0-3-15 16,0-5-4-16,0-5-5 16,0-3-1-16,0-5-5 15,0 0 0-15,0-5-2 16,0-3 3-16,0-3 17 16,0-7 7-16,0-6-22 15,0 0-10-15,0-8 19 16,3 6 9-16,0-4-5 15,-3-4-5-15,0 5-2 16,3-3-2-16,0 6 0 16,0-4 2-16,0 9 3 15,3-5 4-15,0 4-2 16,3 1 1-16,0 0-1 0,0 0 1 16</inkml:trace>
  <inkml:trace contextRef="#ctx0" brushRef="#br0" timeOffset="96">8486 12280 436 0,'-3'21'162'0,"0"-3"-126"0,-3 1-10 0,3-11-12 16,0 0-13-16,-3 2-1 15,0-2-6-15,0-8-1 16,0 6 3-16,0-4-5 0,0-2-1 16,0-8-10-16,-2 3-5 15,2-3-37-15,0 0-15 16,3-2 46-16,3 2 23 15</inkml:trace>
  <inkml:trace contextRef="#ctx0" brushRef="#br0" timeOffset="97">8540 12208 284 0,'3'0'107'0,"-3"-5"-83"0,0 13-5 0,0-8-6 16,3 5-4-16,-3 0 2 15,0 9 8-15,0-1 2 16,0 0-10-16,0 0 11 0,0 6 5 0,0-6-14 16,0 0-5-16,0-2-58 15,0-3-26-15,-3-5 44 16</inkml:trace>
  <inkml:trace contextRef="#ctx0" brushRef="#br0" timeOffset="98">8560 12023 412 0,'-29'-16'154'0,"29"11"-120"0,0-6-14 15,0 11-13-15,0 0-40 16,0 0-13-16,3 3 2 16,0-3-70-1,3 13-7-15,-3 0 62 16,2 1 31-16</inkml:trace>
  <inkml:trace contextRef="#ctx0" brushRef="#br0" timeOffset="99">8688 12052 288 0,'0'24'110'0,"-6"-8"-86"0,6 10-2 0,0-13-8 16,0 6 16 15,-6 18-8-31,1-5-1 0,-1-3-19 16,3-5-6-16,0-8-127 16,3 2-54-16</inkml:trace>
  <inkml:trace contextRef="#ctx0" brushRef="#br0" timeOffset="100">8903 12211 292 0,'-6'-3'110'0,"6"3"-86"0,-6 0-4 0,6 0-7 16,-3 0-10-16,-3 3-2 15</inkml:trace>
  <inkml:trace contextRef="#ctx0" brushRef="#br0" timeOffset="101">8801 12269 320 0,'-17'19'121'0,"17"-6"-95"0,-3 3-6 0,3-8-9 16,0 0-6-16,0 5 2 15,6 0-6-15,0 0 0 16,0-7-1-16,2-4 2 0,1-4 1 16,3-4-1-16,-3-2 1 15,3-2-2-15,-3-3 2 0,-3-1-2 16,0 1-1-16,0 0 3 16,0 5 0-16,-3-3-1 15,0 3 1-15,-3 0 11 16,0 3 6-16,0 2-24 15,0 3-10-15,0 0 3 16,0 3 3-16,0 8 6 16,0-1 1-16,3 4 16 15,0 1 10-15,3 4-29 16,0-3-10-16,0-3 4 16,0-2 1-16</inkml:trace>
  <inkml:trace contextRef="#ctx0" brushRef="#br0" timeOffset="102">8992 12012 304 0,'3'-8'112'0,"3"11"-87"0,-6 0 4 0,3-1-4 0,0 6-20 16,0-2-4-16,0 15 5 16,0-3 3-16,0 9-4 15,-3 2 12-15,3-3 6 16,-3 1-18-16,0-1-9 0,0 1 7 15,0 2 4-15,0-3-5 16,-3-2 0-16,3-5-22 16,-3-1-119-1,0-5-35 1</inkml:trace>
  <inkml:trace contextRef="#ctx0" brushRef="#br0" timeOffset="103">8915 12169 332 0,'-9'0'123'0,"0"0"-95"0,9 0 11 0,0 0 1 0,0 0-35 16,6 0-11-16,0 0 69 31,20 5-38-16,1-3-8-15,0-2-38 16,0 6-17-16,-3-6-65 16,-4 2-26-16,-2 1 67 15,0 0 30-15,-3 2 23 0</inkml:trace>
  <inkml:trace contextRef="#ctx0" brushRef="#br0" timeOffset="104">9180 12214 332 0,'0'7'126'0,"0"-1"-98"0,0 15-5 0,0-3-11 16,2-10 5-16,1 6 8 16,-3 4-12-16,0-5-7 15,-3 9-4-15,3-4 0 0,0-5 1 0,0-5-6 16,0-3-2 0,0 1-64-16,0-4-27 0,0-4 49 15,3-6 26-15</inkml:trace>
  <inkml:trace contextRef="#ctx0" brushRef="#br0" timeOffset="105">9191 12169 392 0,'-9'-8'148'0,"12"2"-115"0,3 1-3 15,-3 5-7-15,0 0-19 16,3 0-2-16,-3 0-4 0,3-3 0 15,-6 3 2-15,3 0-22 16,3 3-10-16,0-3-59 0,0 5-26 16,3 3 61-16,3-2 28 15</inkml:trace>
  <inkml:trace contextRef="#ctx0" brushRef="#br0" timeOffset="106">9355 12219 176 0,'-3'-8'66'0,"0"-3"-52"0,6 14 124 31,-3-3-51-15</inkml:trace>
  <inkml:trace contextRef="#ctx0" brushRef="#br0" timeOffset="107">9370 12221 432 0,'-6'0'162'0,"0"6"-126"0,0 2-10 0,3-3-12 15,-3 3-13-15,0 5 2 16,0 0-4-16,0 1 0 16,3 7 1-16,0-5-3 0,3 0 2 15,3-1 1-15,3-1 2 16,0-6-1-16,3-6-1 16,3-2 1-16,0-8 1 15,0 3 1-15,0-8 3 16,0 2 3-16,-3-2 5 15,-3 0-4-15,-3-3 2 16,0 0 4-16,-3 3 2 16,-3-1-5-16,-3 4 0 15,0-3-10-15,0 7-4 16,0-2-16-16,0 8-4 16,0-2-29-16,0 2-12 0,3 2-59 15,0-2-24-15,0 6 76 16,6-4 36-16</inkml:trace>
  <inkml:trace contextRef="#ctx0" brushRef="#br0" timeOffset="108">9483 12203 156 0,'-3'0'60'0,"3"5"-47"0,3-5-25 0,-3 0-15 15,0 0 24-15,0 0 14 16,3 3 38-16,-3-3 19 15,3 3-9-15,0-1-5 16</inkml:trace>
  <inkml:trace contextRef="#ctx0" brushRef="#br0" timeOffset="109">9504 12285 336 0,'-3'16'126'0,"0"-6"-98"0,3 4 12 16,0-9-2-16,3 3-26 16,-3 0-8-16,0 0-6 15,0-3 1-15,0-5 0 16,0 0-6-16,0 0-3 0,0 0 30 15,3-3-3 1,0-7-9 0,3 2-4-16,0-3-6 15,0 1 0-15,3-1 2 16,-3 1 2-16,6-1-3 16,2 0-2-16,7-2 2 15,-3 5 0-15,-3 0-2 16,3-2 2-16,-3 7-1 15,0-2 0-15,-3-1 4 0,-1 12 1 16,-2-1-1-16,0 3 1 16,-3 0 0-16,0 5 3 15,-3 0-1-15,0 1 0 16,0-1-1-16,0 3 0 16,0-6-2-1,0 1 1-15,0-3-9 0,0-3-1 16,-3-5-86-16,0 0-40 15,9-8 64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9:22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12658 7490 216 0,'-6'3'82'0,"9"0"-44"0,-3 5-42 16,0-3 13-16,0 5 6 15,-3 6 7-15,-3 3 2 16,-3 2 3-16,-3 3-15 16,-2 0-2-16,-4-1-3 0,3 1-3 15,0 0-3-15,3-3 0 16,3-2-1-16,0-6 4 15,6-2 2-15,0-1 0 16,9-2-1-16,3-3-1 0,3 1 0 16,0-1-2-16,6-2 1 15,0 2-2-15,2-2-1 16,1-1 1 0,-3 1-1-16,0-3-22 0,-3 0-8 15,0 0-42-15,0-3-19 16,3 1-12-1</inkml:trace>
  <inkml:trace contextRef="#ctx0" brushRef="#br0" timeOffset="1">12682 7686 244 0,'-24'-2'93'0,"21"4"-50"0,3-2-35 16,0 0 21-16,0 0-13 16,6 0-2-16,6-2 1 15,9-4 0-15,6-2-8 16,11-2-2-16,7-1-1 0,6 3-2 16,8 3 1-16,10 2-4 15,-4 3 0-15,-2 6 1 16,-4 4 2-16,-5 9-3 15,-4 2 0-15,-2 0 1 16,-12 3 2-16,-7-6-1 0,-2-2 2 16,-6 3-2-16,-3-6-1 15,0-2-41-15,0 4-117 32</inkml:trace>
  <inkml:trace contextRef="#ctx0" brushRef="#br0" timeOffset="2">13685 7779 200 0,'0'5'77'0,"3"3"-42"0,0 18-26 16,0-7 22-16,0-1-6 15,-3 1 0-15,3 2-13 16,0-2-8-16,0-3-2 16,0-1-2-16,3-1 2 0,0-4-1 15,3 1 2-15,0-6-7 16,0-2 1-16,0-3-8 15,-1-3-1-15,1-2 5 0,-3-3 3 16,3 0 3 0,-3 3 3-16,0 2-6 0,0 3 1 15,-3 5 3-15,3 3 2 16,0 3 0-16,3 2 1 16,0-2 2-16,0-3 2 15,0 0 3-15,6-3 1 16,0-3 6-16,-1-7 1 15,1-3-5-15,0 0 0 16,-3-5-4-16,-3 0 0 16,-3-3-5-16,-3 0-3 15,-3-5-3-15,0-3 1 16,-6 3-32-16,3 5-13 16,0 0-144-1,3 11 60-15</inkml:trace>
  <inkml:trace contextRef="#ctx0" brushRef="#br0" timeOffset="3">14090 7930 208 0,'6'23'77'0,"-3"-15"-42"0,0 8-41 16,0-8 12-16,-3 3-4 15,0-1 1-15,0 1-23 16,0-1-12-16,-3 1-52 15,0 0-21-15</inkml:trace>
  <inkml:trace contextRef="#ctx0" brushRef="#br0" timeOffset="4">14024 7705 260 0,'-8'-8'96'0,"13"8"-52"0,4-3-69 0,-3 3 9 16,0-3-5-16,0 1 5 16,3-1-22-16,0 1-7 15,0-4-32-15,3 1-14 16</inkml:trace>
  <inkml:trace contextRef="#ctx0" brushRef="#br0" timeOffset="5">14185 7699 180 0,'6'35'68'0,"6"-9"-36"0,-3 14-26 15,-6-19 15-15,0 3-13 16,3 0-4-16,0 0-3 16,-3-1-1-16,0-1 0 15,0-7-11-15,0-1-3 0,-3-4-70 16</inkml:trace>
  <inkml:trace contextRef="#ctx0" brushRef="#br0" timeOffset="6">14298 7617 208 0,'3'-10'77'0,"-3"18"-42"0,3 0-43 0,0-3 10 15,3 8 16-15,0 8 13 16,-3 8-5-16,3 14 0 15,0-4-15-15,-3 4-4 0,3-4-3 16,3-7-5-16,0 3-1 16,6-1-103-1,6-10-59-15,-16-22 67 16</inkml:trace>
  <inkml:trace contextRef="#ctx0" brushRef="#br0" timeOffset="7">14807 7557 200 0,'0'0'74'0,"15"0"-40"0,-9 2-40 16,3 17 29-16,-3 4 5 16,0 9-3-16,0 5 0 0,-3 16-14 15,0-5-7-15,-6-6-2 0,6-5 0 16,0-5 1-16,3-6 1 15,-3-7 0-15,-3-3-5 16,0-6 1-16,0-2 6 16,3-2 4-16,-3-6-3 15,3-6-2-15,-3-4-5 16,3-11 0-16,0-6 0 16,3 3 2-16,3 0-3 15,-1 6 0-15,4 2-1 16,3 6 0-16,0 4 0 15,3 6 0-15,0 11 4 16,-3 7 3-16,-3 3 4 16,-3 3 5-16,-6 0-2 15,-6 0 1-15,-3 2-5 16,-3-2-3-16,-3-3 0 0,-3-5-1 16,0-3-13-16,0-2-7 15,-6-8-22-15,3-3-9 16,-2-3-2-16,11-2 0 15,3-3-5-15,9-3-4 16,3-2-15 0</inkml:trace>
  <inkml:trace contextRef="#ctx0" brushRef="#br0" timeOffset="8">14989 7908 212 0,'18'3'79'0,"-9"-3"-42"0,3 3-30 0,-4-1 20 15,4 1-5-15,3 0-1 16,0-1-7-16,3 1-1 0,0-3-8 15,-3 0 1-15,0 0 4 0,0-3-4 16,-4 1 2-16,-2-4-3 16,-3-2 0-16,-3-5-1 15,-3 3 0-15,-3-4-2 16,-3 1 1-16,-3 8-4 16,-5 2 0-16,-1 11-1 15,0 3-2-15,3 5 0 16,0-1 0-16,3 1 3 15,6 0 2-15,3 0 0 16,9 3 2-16,3-4 0 16,6-1 1-16,3-4-2 15,2-2-2-15,10-8-30 16,0-2-15-16,0-4-50 16,-4-2-53-16,-2-5 50 15</inkml:trace>
  <inkml:trace contextRef="#ctx0" brushRef="#br0" timeOffset="9">15673 7588 220 0,'-5'13'85'0,"5"-10"-46"0,0 16-48 16,2-6 14-16,-2 8 19 16,0 8 11-16,-2 13-13 15,-1-4-7-15,0 1-9 16,0-2-5-16,3 0 0 0,0-2-4 15,0-6 2-15,0-3-43 16,0-2-18-16</inkml:trace>
  <inkml:trace contextRef="#ctx0" brushRef="#br0" timeOffset="10">15507 7890 284 0,'-3'-3'107'0,"6"3"-58"0,6-2-55 0,0-6 19 16,3 0-4-16,5-3 2 15,1 1-8-15,6-1-3 16,0 0-1-16,3 1-11 0,5-1-2 16,-8 3-35-16,-3-2-15 15,-3-1-44-15</inkml:trace>
  <inkml:trace contextRef="#ctx0" brushRef="#br0" timeOffset="11">15793 7684 192 0,'0'18'74'0,"0"3"-40"15,2 8-27-15,-2-10 18 0,0 7 0 16,0 1 2-16,-2-1-10 15,-4 1-5-15,0-4-7 16,0-1-2-16,0-6 3 0,3-3-3 16,0-3 0-16,0-4-1 15,0-1-2-15,3-5-2 16,0-3-1-16,9-5-3 0,0-2 1 16,0-1 3-1,2 3 1-15,1 3 1 0,0 5 0 16,0 3 2-16,0 2 3 15,0 5 2-15,-3 1 1 16,0 0-4-16,-3-1-1 16,0-2-14-1,0-3-6-15,0 1-48 0,0-4-23 16,-6-2-7 0</inkml:trace>
  <inkml:trace contextRef="#ctx0" brushRef="#br0" timeOffset="12">16049 7940 252 0,'2'8'96'0,"-2"-11"-52"0,6 6-54 0,0 0 14 0,0-3 3 15,3 0 5-15,0-3-1 16,-3 3-1-16,3-3-6 16,-3-2-3-16,0-3 2 0,0 0-11 15,-6-2-4-15,-3-6-5 16,-6 3-3-16,-3 2 1 15,-6-2-1-15,-3 10 17 16,1 8 11-16,-1 3 6 16,3 3 1-16,6 0 8 15,3 4 5-15,6 1-2 16,3 0 2-16,12 5-10 16,6-2 0-16,6-6-9 0,5-5-3 15,7-5-47-15,6-6-20 16,-1-8-74-1</inkml:trace>
  <inkml:trace contextRef="#ctx0" brushRef="#br0" timeOffset="13">16587 7779 212 0,'0'18'79'0,"6"17"-42"0,0-1-32 0,-3-18 17 0,-3 5 3 16,0 0 5-16,0 3-10 15,0-3-4-15,0-2-9 16,0-6-5-16,0-2 1 0,0-3 0 15,0-3 1-15,0-5 2 16,0-5 3-16,3-6-6 16,0-5-4-16,0-2-5 15,3-4 1-15,6-7 3 16,3 3 1-16,0 5-2 16,0 2 2-16,-1 6 1 15,1 5 0-15,0 3 0 0,0 10 2 16,0 8-1-1,0 3-1-15,-3 0 3 0,-3 0 0 16,-3 0-1-16,-3 0-2 16,0-3-8-16,0-3-3 15,0-2-32-15,0 0-11 16,0 0-33 0,2-5-38-16,1-3 40 15</inkml:trace>
  <inkml:trace contextRef="#ctx0" brushRef="#br0" timeOffset="14">16962 7861 200 0,'-6'-21'77'0,"3"18"-42"15,-3 3-21-15,0 0 20 0,1 3-6 16,-7 7 0-16,-3 1-9 16,0-1-4-16,0 4-8 15,0 1-1-15,0 4 1 0,6 2-3 16,3 0-1-16,3 3-1 15,3-5-2-15,6-3 3 16,3-9 0-16,3-1-1 16,6-9 1-16,0-2-2 15,-3-6 2-15,-3 1-2 16,0-4-1-16,-7-4 1 16,1 2 1-16,-3 0 1 15,-3 0 1-15,3 0-2 0,-3 3-2 16,0 8 3-16,0 2 2 15,0 6-2-15,0 5-2 16,0 2 2-16,3 6 2 16,0 3-4-16,3-3-3 15,0 2 3-15,0-2 1 16,3 0-9-16,0-3-3 16,0-5-35-16,0-3-15 15,-3-2-22-15,0-11-53 31</inkml:trace>
  <inkml:trace contextRef="#ctx0" brushRef="#br0" timeOffset="15">17037 7914 208 0,'-6'8'79'0,"9"0"-42"0,-3 5-32 0,0-5 19 0,0 2 2 16,0 1 7-16,0 5-12 15,0-3-4-15,0 3-10 16,0-3-5-16,3-2-1 0,-3-6-1 16,0-5 2-16,0 0-3 15,6-5 0-15,-3-6-8 16,0-2-4-16,0-3-2 16,0-3-1-16,0-2 4 15,3 3 5-15,-4-3 4 0,4 5 2 16,3 5 1-1,0 9 0-15,0 2 8 0,3 7 5 16,0 1 7 0,-3 6 2-16,-3 2-5 0,0-3-2 15,0-3-5-15,-3 1-1 16,-3 5-3-16,3-11-1 16,-3 6-3-16,0-11 1 15,3-3-2-15,3-2-1 16,0-6-6-16,3 3-1 15,0-2 1-15,-1 2 1 16,1 2 3-16,0 4 1 16,3 2-2-16,-3 5 0 0,0 3 4 15,-3 3 1-15,0 2-3 16,-3 0-1-16,3-2 1 16,0-3 0-16,0 2-35 15,0-5-15-15,0-2-21 16,0-11-8-1,9 0-7-15</inkml:trace>
  <inkml:trace contextRef="#ctx0" brushRef="#br0" timeOffset="16">17447 7930 248 0,'6'5'93'0,"0"-5"-50"0,0 5-44 15,0 0 18-15,0-2-1 16,0-3 2-16,0 0-9 0,0 0-3 15,0 0-4-15,0-3 1 0,0-2 0 16,-3 0-1-16,0-3-2 16,-6 0-4-16,0-3-2 15,-6 3-6-15,-3-5 0 16,0 11 1-16,-3-1 5 16,3 6 5-16,-2 5 3 15,2-1 4-15,0 1 1 16,3 3 1-16,3 2 0 15,9 3-2-15,3 5 1 16,3-5-6-16,3 3-1 16,3-3-11-16,-1-3-5 15,4 0-41-15,6-2-17 16,-3-11-26-16</inkml:trace>
  <inkml:trace contextRef="#ctx0" brushRef="#br0" timeOffset="17">17968 7906 184 0,'0'-6'71'0,"-3"4"-38"0,0-1-14 16,0 6 21-16,-2-1-7 15,-1 1-2-15,-3 2-15 0,-3 3-7 16,0 3-6-16,0 0-5 0,3 4-1 16,3-1 6-16,0 4 3 15,6 3-3-15,3 0-2 16,6-2-3-16,3-3 1 16,0-3 3-16,3-5 3 15,6-3 0-15,-4-5 2 16,4-8-6-16,-6-5-1 15,0-3-2-15,-12 0 0 16,-6 1-3-16,-3-7 1 16,-9 4-9-16,3-1-2 15,0 3-16-15,3 3-6 16,0 3-70-16</inkml:trace>
  <inkml:trace contextRef="#ctx0" brushRef="#br0" timeOffset="18">18207 7625 228 0,'-9'-26'85'0,"3"23"-46"0,-3-13-19 16,3 19 24-16,-3 2-18 16,0 1-4-16,-3 7-12 15,-3 5-2-15,3 11-4 16,3 11-3-16,0 10 0 0,3-2-4 15,3 0 2-15,3 5 1 16,0-8 2-16,0-8-10 16,0-6-4-16,0-4-47 0,0-6-19 15</inkml:trace>
  <inkml:trace contextRef="#ctx0" brushRef="#br0" timeOffset="19">17900 7922 288 0,'-3'-3'110'0,"12"3"-60"0,6-3-58 0,-3 3 16 15,6 0-2-15,8 0 6 16,1-2-6-16,9-1-1 0,0 0-3 16,5 3-4-16,4-5 1 15,-6 0-26-15,-1-8-9 0,-5-1-88 16</inkml:trace>
  <inkml:trace contextRef="#ctx0" brushRef="#br0" timeOffset="20">18602 7631 236 0,'0'0'88'0,"6"2"-48"0,-3 4-27 15,0-1 24-15,-3 5-10 16,0 9-1-16,-3 7-15 0,0 17-7 16,0-1-2-1,0-2 0-15,-3-1 1 0,0 1-6 0,1 0-2 16,-1-6-27-16,0-5-11 16,0-2-42-1</inkml:trace>
  <inkml:trace contextRef="#ctx0" brushRef="#br0" timeOffset="21">18442 7895 276 0,'-3'-2'104'0,"6"2"-56"0,15 2-47 0,-13-2 19 16,10 0-7-16,0 0 2 0,6-2-6 15,3-6-3-15,3 0-3 16,2 0-5-16,7-6 1 0,-3 1-23 16,-6 0-12-16,-1-3-21 15,-5 0-9-15,-3-2-36 16</inkml:trace>
  <inkml:trace contextRef="#ctx0" brushRef="#br0" timeOffset="22">18784 7652 196 0,'-12'8'74'0,"9"5"-40"0,0 16-24 16,3-10 17-16,0 4 7 16,0 6 3-16,0 3-2 0,0 3 1 15,0-1-20-15,-6-5-5 0,3 0-3 16,3-5-2 0,0-5-1-16,0-6-3 15,0-5 3-15,0-8 1 16,3 0-5-16,3-6-2 15,3-4-7-15,0-3 0 16,6-3 2-16,-3 3 3 16,0 2 0-16,3 3 1 15,-4 5 8-15,1 6 4 16,0 2 6-16,3 6 4 16,-3 2-6-16,-3 0-1 0,-3 3-7 15,-6 0-2-15,0 0-9 16,-3-3-2-16,3 0-27 15,9-2-54 1,9-11-84 0</inkml:trace>
  <inkml:trace contextRef="#ctx0" brushRef="#br0" timeOffset="23">19082 7951 264 0,'3'2'101'0,"0"-2"-54"0,3 0-42 16,-1 0 22-16,1 3-6 15,3 0-1-15,0-3-2 16,3 0-1-16,0-3-9 16,3 0-3-16,-3-2-1 0,-3-3-2 15,0-2-2-15,-3-1 1 16,-9 3-1-16,-6-5-7 0,0 0-3 16,-3-3-3-16,-3 10-2 15,-6 4 5-15,0 12 4 16,1 4 4-16,5-1 3 15,0 0 11-15,6 3 4 16,3 2 1-16,6 4 2 16,9 1-8-16,6-1-2 15,12-7-7-15,8-1-4 16,4-4-43-16,0-15-18 16,5-11-78-1</inkml:trace>
  <inkml:trace contextRef="#ctx0" brushRef="#br0" timeOffset="24">19775 7885 236 0,'-6'5'90'0,"9"0"-48"15,0 0-42-15,0 1 18 0,3-1-1 16,6 3 2-16,6 0-6 15,0-3 0-15,0 1-8 16,2-4-3-16,1-2 1 0,0-2-2 16,0-4 2-16,-3-2 0 15,-3-5 1-15,-6 8 0 16,-6-14 2-16,-6 3-1 0,-6 0 0 16,-6 6-3-16,-6 2 1 15,-9 8 0-15,0 8 3 16,1 2 1-16,5 6 1 15,3 3 4-15,3 2 5 16,6 0 0-16,6 6-1 16,6 2-4-16,9-3 0 15,9-2-9-15,6 0-2 16,6-6-14-16,2-7-7 16,4-3-25-16,6-5-8 15,2-6-39-15,-2-13-16 16,-6-2 4-16</inkml:trace>
  <inkml:trace contextRef="#ctx0" brushRef="#br0" timeOffset="25">20242 7871 332 0,'-8'0'123'0,"-1"3"-66"0,-3 2-71 16,9 1 19-16,-6 7-7 16,-3 8 3-16,-6-2-2 15,-6 10 0-15,3-3 1 16,1-2 0-16,2-3 2 0,0-2-14 15,3-4-7-15,3-4-32 16,0 0-13-16,0-6-50 16</inkml:trace>
  <inkml:trace contextRef="#ctx0" brushRef="#br0" timeOffset="26">19978 7908 300 0,'3'-2'112'0,"-3"2"-60"0,8 2-56 0,1 1 18 15,3 5 7-15,3 3 9 16,9 4-10-16,0 7-1 16,-3 1-11-16,-1 1-7 0,4 0-2 15,0-3-10-15,-3-2-5 16,-3-3-41-16,-3-6-15 16,-3-5-62-1</inkml:trace>
  <inkml:trace contextRef="#ctx0" brushRef="#br0" timeOffset="27">20347 7972 340 0,'-3'3'126'0,"6"-6"-68"16,6 6-76-16,-3-1 16 0,5 1-3 16,1-1 2-16,0-2 5 15,3 0 3-15,0 0-2 16,0-2-4-16,0-3 0 0,-3-1 1 15,0 1 2-15,-6-3-1 16,-3 0-1-16,-3 0-2 16,-3-2 1-16,-6 4-4 15,-6 1-1-15,-3 2 3 16,0 6 1-16,0 2 4 0,-3 3 1 16,-5 3 5-1,8 2 5-15,3 6-1 0,9 4 1 16,3-1-5-16,9 1-3 15,6-1-2-15,6-4-3 16,8-2-10-16,1-3-4 16,9-5-26-16,0-3-9 15,-1-5-85 1</inkml:trace>
  <inkml:trace contextRef="#ctx0" brushRef="#br0" timeOffset="28">20638 7898 312 0,'-26'0'115'0,"11"8"-62"0,3-3-62 0,-3 6 42 15,3 2-7-15,0 3-3 16,3 5-2-16,3 3-12 16,3 0-5-16,9-1-3 0,6-1-6 15,6-4 1-15,3-2-11 16,3-6-3-16,-1-4-22 15,7-6-9-15,3-3-29 16,-6-10-14-16,-3-8-10 16</inkml:trace>
  <inkml:trace contextRef="#ctx0" brushRef="#br0" timeOffset="29">20820 7908 264 0,'-12'-8'99'0,"6"8"-54"0,-12 0-37 0,15 3 21 15,0 2-15-15,0 6-3 16,0 2 6-16,6 3 6 15,0 5-12-15,0 3-1 0,3-3 0 16,0-2-6-16,3-3-2 16,0-3-4-16,0-5 1 15,0-3-6-15,3-2-3 16,0-9-8-16,0-7-3 16,-3-3-5-16,-1 0-1 15,-2 1 15-15,0-1 8 16,-3 5 13-16,3 3 6 15,-3 3-3-15,3 5 1 16,0 5-2-16,0 3 3 16,0 5-5-16,3 6-1 15,0-3-4-15,3-3-3 0,3-2 0 16,0-1-1-16,-1-5-22 16,1-2-10-16,0-13-57 15,0-9-22-15,-3-5 8 16</inkml:trace>
  <inkml:trace contextRef="#ctx0" brushRef="#br0" timeOffset="30">21064 7572 316 0,'-9'0'118'0,"6"14"-64"0,3-4-74 16,3 3 13-16,0 9 12 0,-3 7 10 15,0 10 2-15,3 9 3 16,0 0-11-16,0-3-5 0,0 0-1 15,0-3-11-15,0-5-4 16,-3-5-58-16,0-8-26 16,0-14-26-1</inkml:trace>
  <inkml:trace contextRef="#ctx0" brushRef="#br0" timeOffset="31">20909 7866 356 0,'6'-21'132'0,"9"18"-72"0,6-15-68 0,-3 15 21 0,3-2-11 16,5 0 1-16,4 2-26 16,6 0-10-16,3 1-113 15,-1 7-51-15</inkml:trace>
  <inkml:trace contextRef="#ctx0" brushRef="#br0" timeOffset="32">21335 7906 156 0,'-9'-6'57'0,"6"1"-30"0,0 0-16 0,3 5 18 0,-3-8 0 16,-3 3 5-16,0 5-5 16,-3 2-3-16,-3 6-14 15,-3 3-10-15,-2 5-2 0,-1 5-2 16,3 3 0-16,3-1-3 16,3 1 1-16,3-3 2 15,9 1 1-15,6-4-2 16,3-5 2-16,0-5 5 15,0-5 2-15,3-3-2 16,-1-5-1-16,-2-9-3 16,0-1-3-16,-3-1 2 15,-3-3 0-15,-3 3 3 16,-3 0 1-16,0 6 3 16,0 2 3-16,0 3 2 15,0 5 1-15,0 2-9 0,0 6-3 16,3 5-1-16,3 3 2 15,0 0-2-15,3 0-2 16,3 0 2-16,0-3 0 16,0-2-21-16,0-3-10 15,2-6-31-15,7-2-10 16,-3 0-16 0</inkml:trace>
  <inkml:trace contextRef="#ctx0" brushRef="#br0" timeOffset="33">21502 7628 220 0,'-3'8'82'0,"3"10"-44"0,3 19-40 16,0-13 17-16,-3 13-5 15,0 0 2-15,0 0-2 16,3 0-1-16,-3-2-5 16,0-6-3-16,2-5 2 0,1-6-2 15,-3-2-1-15,0-3 1 16,0-5 1-16,0-8-3 16,6-5-2-16,0-6-3 0,3 1-1 15,6-1 1 1,0 1 4-16,0 2-1 0,9 5 1 15,-3 6 2 1,-1 5 0-16,-2 2 4 16,-3 6 5-16,-6 3 10 0,-3-1 6 15,-3 1-5-15,-6-3-1 16,-3-3-9-16,-9-3-2 16,-3-2-6-16,-2-5-4 15,-1-3-24-15,-3-5-7 16,3-3-17-16,0-3-4 15,3-2-13 1,3-3-43-16,12-5 25 0</inkml:trace>
  <inkml:trace contextRef="#ctx0" brushRef="#br0" timeOffset="34">21755 7599 260 0,'6'-5'99'0,"-6"5"-54"0,3 10-55 15,-1-5 14-15,1 9 10 16,-3 9 10-16,0 9-3 16,-3 18-2-16,3-5-11 15,0 3-3-15,0-8-1 0,3 2-2 16,0-5-2-16,3-5-13 16,0-6-4-16,3-7-37 15,0-3-18-15,3-6-39 16</inkml:trace>
  <inkml:trace contextRef="#ctx0" brushRef="#br0" timeOffset="35">21951 7951 252 0,'0'-3'93'0,"3"6"-50"0,9 2-48 0,-6 0 17 16,3-2 2-16,3 2 3 15,0-2-4-15,2-3 0 16,1 0-8-16,3-5-1 0,-3-1 0 15,-3-2-2-15,0 0 1 16,-6-2 0-16,-6-1 3 16,-6-5-10-16,-3 3-2 0,-6 3-6 15,-3 2 0-15,-3 8 6 16,-5 8 3-16,2 2 3 16,3 3 2-16,0 3 1 15,6 3 1-15,6 5 13 16,6-1 8-16,6 1-6 15,9 0-1-15,9 0-6 16,3 0-2-16,9-6-6 16,5-7-1-16,7-9-28 15,0-4-10-15,-1-1-111 16</inkml:trace>
  <inkml:trace contextRef="#ctx0" brushRef="#br0" timeOffset="36">7464 10784 224 0,'0'-2'85'0,"0"2"-46"0,3 8-48 16,0 0 14-16,3 10 6 15,-3 14 7-15,3 10-3 16,-3 6 2-16,0 0-10 16,0-4-4-16,0-1 0 0,-3-1 0 0,0 0 1 15,-3-2-2-15,0-8 1 16,0-6-33-16,-3-4-12 16,0-4-67-1</inkml:trace>
  <inkml:trace contextRef="#ctx0" brushRef="#br0" timeOffset="37">7363 11110 284 0,'-15'-5'107'0,"15"2"-58"0,0 3-59 0,9-3 16 15,3 1-8-15,3-4 0 0,3 4 2 16,2-1 2-16,4-2-1 15,6 2-3-15,0 0 1 0,0-2-50 16,-1 3-20-16</inkml:trace>
  <inkml:trace contextRef="#ctx0" brushRef="#br0" timeOffset="38">7753 10835 240 0,'-6'5'90'0,"3"6"-48"0,3 10-53 0,0-3 11 15,0 14 12 1,0 5 11-16,0-3 0 0,-3 6 1 16,0-5-13-16,0-4-4 0,0-4-1 15,3-3-3-15,0-6 0 16,0-5-1-16,0-2-2 15,0-3-2-15,0-8-1 16,3-3-1-16,3-5 3 16,3-8-5-16,0 0 2 15,3-2 0-15,3 2 2 16,2 3-1-16,-2 5 1 16,0 5 2-16,0 6 0 15,-3 8 4-15,0 2 5 16,-3 3-5-16,0 2-2 0,-3 3-1 15,0 0 1-15,0 1-1 16,-3-4-1-16,0-5-32 16,3-2-16-16,2-3-47 15,1-5-43 1,0-6 48-16</inkml:trace>
  <inkml:trace contextRef="#ctx0" brushRef="#br0" timeOffset="39">8095 11142 244 0,'0'-11'90'0,"3"24"-48"0,0-5-42 0,-3-8 16 16,6 3-11 0,0-1-1-16,3-2 2 15,3 3 3-15,0-3-4 16,0 0-1-16,0 0 0 0,-1-5 0 0,-2 0 0 16,-3-1-2-16,0 1 1 15,-3-3-2-15,-3-3 2 16,-6 1-4-16,-3 2 0 15,-3 0-4-15,-2 5 1 16,-4 3 0-16,0 6 2 16,0 2 1-16,0 5 1 15,3 3 0-15,3 0 0 16,6-1 0-16,6 1 2 16,3-2-3-16,6-1 0 15,6-3 1-15,3-2 2 16,3-5-17-16,0-3-4 0,3-3-35 15,-4 1-15-15,4-4-24 16</inkml:trace>
  <inkml:trace contextRef="#ctx0" brushRef="#br0" timeOffset="40">8303 11134 160 0,'-2'5'63'0,"4"3"-34"0,-2 2-23 15,0-2 15-15,0 3 0 16,0 2 4-16,3 0-7 15,-3 1 0-15,3-1-11 16,-3-2-2-16,0-4 1 0,0 1-1 16,0-2 2-16,0-6 5 15,0 0 2-15,0-6-3 16,0-2 1-16,0-2-5 0,3-1 1 16,0-5-7-1,3 1-1-15,0-4-7 0,3 3 0 16,0 0-8-1,3 3-3-15,0 5-8 0,0 3-1 16,0 5 12-16,3 0 6 16,0 0 3-16,2 5 5 15,1 3 2 1,0 3 6-16,-3-3 4 16,0-1 0-16,0-4 1 15,0-3 0-15,0 0 0 16,-1-8-2-16,1 3-1 0,-3 0-12 15,-3-3-3-15,-3-3 9 16,-3 3 5-16,-6 0-12 16,-3 0-4-16,-3 3 3 15,-6 2 4-15,-8 6 0 16,-1 5-2-16,3 5 4 16,0 0 1-16,3 3 0 15,6 0 1-15,3 0 2 16,3 0 2-16,6 0 1 15,6 0 2-15,9-3-5 16,3-3-3-16,3 1-1 16,3-6 1-16,3-2-30 15,2-3-11-15,1 0-55 16,0-5-42 0,-3-1 53-16</inkml:trace>
  <inkml:trace contextRef="#ctx0" brushRef="#br0" timeOffset="41">9000 11094 208 0,'-3'8'77'0,"6"-3"-42"0,-3 6-28 0,0 2 20 16,0 0-1-16,0 3 2 15,0 0-13-15,0 0-6 0,0 0-6 16,3 0-5-16,0-3-1 16,0 0-27-16,0-2-10 15,0-3-70-15</inkml:trace>
  <inkml:trace contextRef="#ctx0" brushRef="#br0" timeOffset="42">8988 11017 224 0,'-3'-5'85'0,"6"5"-46"0,-3 0-48 0,0 0 12 16,0 0-18-16,6 5-5 15,0-2-69-15,0 2-31 16</inkml:trace>
  <inkml:trace contextRef="#ctx0" brushRef="#br0" timeOffset="43">9143 11078 228 0,'0'5'85'0,"0"-5"-46"0,-6 6-37 0,6-4 19 15,-3 4-9-15,0-1-2 16,-3 0-8-16,3 6-1 15,0 2-1-15,3 0 2 0,3 0 1 0,3 1-1 16,6-1 1-16,0 3 2 16,0 0 4-16,-3 0 5 15,0-1 1-15,-9-1 3 16,0-1 1-16,-6-3-6 16,-3-2 0-16,-3 0-10 15,0-2-2-15,-3-4-12 16,0-2-3-16,0 0-24 15,3 0-10-15,3 0-37 16,6 0-55 0,3 0 34-16</inkml:trace>
  <inkml:trace contextRef="#ctx0" brushRef="#br0" timeOffset="44">9485 11163 252 0,'-9'0'93'0,"12"0"-50"0,0 0-37 16,-3 0 20-16,6 0-8 16,3 0 2-16,3 0-7 15,6-8-3-15,6 8-5 16,5 0 1-16,1-3 0 0,0 3-2 16,0-2-1-16,-3-1 1 15,-4 3 0-15,4 3-5 0,0-9 1 16,-3 1 0-16,-3 2 2 15,-4-2-34-15,1 0-13 16,-3-1-88 0</inkml:trace>
  <inkml:trace contextRef="#ctx0" brushRef="#br0" timeOffset="45">9884 11028 200 0,'-9'0'77'0,"6"-8"-42"0,-9 11-23 16,9-1 21-16,0 1-8 15,3-3-2-15,0 0-7 16,0 0 0 0,6 2-9-16,3 1-4 0,6 2-5 15,3 1 1-15,6 2 1 16,0-3 0-16,-4 0-3 0,-2 1 2 15,-6-1 3-15,-3 0 1 16,-9 6 5 0,-6 5-4-1,-9-1 0-15,-3 1 4 0,1 0 3 16,-1-3-4-16,3 1 1 16,0-4-10-16,3-2 0 15,9 0-20 1,6-3-28-16,6-2-13 15,6-3-51 1</inkml:trace>
  <inkml:trace contextRef="#ctx0" brushRef="#br0" timeOffset="46">10334 10837 260 0,'-6'-2'96'0,"6"4"-52"0,0 1-56 16,0 2 13-16,0 6 7 15,0 10 8-15,0 13 6 16,-3 6 2-16,0 5-13 16,-3-5-2-16,3-1-2 0,3-1-3 15,0-7-3-15,3-2 0 16,0-5-1-16,3-5-36 15,0-6-15-15,2-2-18 0,4-6-8 16,3-5-13 0</inkml:trace>
  <inkml:trace contextRef="#ctx0" brushRef="#br0" timeOffset="47">10479 11123 244 0,'-9'5'90'0,"6"9"-48"0,0 4-56 0,3-10 11 15,0 0 7-15,0 3 9 16,0-1 5-16,3 1 2 0,3-1-11 16,3 1-1-16,3 0-1 0,6-4 5 15,0-4 3-15,0-3-4 16,-3-3-1-16,0-2-2 16,-4-3 2-16,1-2-3 15,-6-1 1-15,-3-5-3 16,-3 0 0-16,-6 3-3 15,-6 0-2-15,-2 0 1 16,-1-1-1-16,-3 4-18 16,3 2-5-16,0 3-38 15,3-1-13-15,3 4-43 16</inkml:trace>
  <inkml:trace contextRef="#ctx0" brushRef="#br0" timeOffset="48">10658 11142 208 0,'3'18'79'0,"0"-5"-42"0,3 1-41 0,-6-9 13 15,0 3 4-15,0-3 3 16,0 0 1-16,0 1 2 16,0-4-10-16,0-2-3 0,0 0 0 15,0 0 3-15,0 0 5 16,3-2-4-16,0-6 0 15,3 0-9-15,0-5 0 16,9 2-3-16,2-2 0 16,-2 2 2-16,0 1 0 15,0 4 0-15,-3 1 0 16,0 5 0-16,-3 0 0 16,0 0 4-16,-3 8 5 0,0 3-5 15,-3-1 0-15,-3 1 0 16,0-1 0-16,0 1-7 15,3-3 0-15,0 0-21 16,3-3-9-16,2 0-36 16,4-2-14-16,3 0-13 15</inkml:trace>
  <inkml:trace contextRef="#ctx0" brushRef="#br0" timeOffset="49">11021 11113 260 0,'-21'-3'96'0,"9"6"-52"0,0 2-51 0,6 3 16 16,-2 5-2-16,-1 0 6 15,0 0-7-15,-3 1-1 16,6-1-3-16,3-3 1 0,3 1 0 16,3-3 3-16,3 0 1 15,3-3-1-15,-3-5 1 16,3-2-4-16,3-1 0 15,-4-2-3-15,4-3-1 16,0 0 1-16,-3 0 2 16,-3 0-3-16,0 0-2 15,0 0-3-15,0 0 1 16,0 8-8 0,0 5 7-16,3 6 3 15,0 2 2-15,3 8 1 0,-3 3 8 16,0 0 7-16,-4 2 6 15,-5 6 2-15,-2-5-1 16,-4-4-2-16,-6 1-6 16,-6-5-1-16,-3-6-6 15,-3-5-2-15,0-3-9 16,-2-2-5-16,-1-11-15 16,0-8-7-16,6 0-17 15,3 0-5-15,6-7-27 16,9-1-9-16,6 0-2 15</inkml:trace>
  <inkml:trace contextRef="#ctx0" brushRef="#br0" timeOffset="50">11378 10795 208 0,'6'-3'77'0,"-3"6"-42"0,6 5-39 0,-3 0 13 16,0 5 15-16,0 6 11 16,3 15-1-16,-6 3 1 15,0 3-20-15,-3-3-7 0,0 0-1 16,0 0-4-16,0-3-2 16,0-5 0-16,0-5 1 0,0-3-39 15,6-5-16-15,6-3-25 16,0-5-7-16,3-5-3 15</inkml:trace>
  <inkml:trace contextRef="#ctx0" brushRef="#br0" timeOffset="51">11587 11097 260 0,'-6'5'99'0,"6"-5"-54"0,-3 0-55 15,3 0 14-15,0 5 1 16,0 1 4-16,0 1 2 15,0 7 3-15,0 2-7 16,3-1-2-16,3 1-1 0,0-2 4 0,5-1 3 16,7-3 2-16,-3-2 5 15,3-2-4-15,0-4 2 16,-3-2-5-16,0-2-1 16,-3-4 0-16,0 1 1 15,-7-6-1-15,-5 1-1 16,-2-3-5-16,-4-3-3 15,-9 0 2-15,-3 3 2 16,0 2-7-16,0 0-3 16,0 6-17-16,3 0-6 15,6 0-10-15,0 2-4 16,4-2-19-16,5-1-9 16,0 6-2-1,5-2-38-15,7-4 21 0</inkml:trace>
  <inkml:trace contextRef="#ctx0" brushRef="#br0" timeOffset="52">11741 11068 240 0,'0'7'90'0,"3"-1"-48"0,0 7-42 15,0-5 18-15,0 5-1 16,0 3 4-16,-3 0-7 16,0-3-1-16,0-2-7 15,0-1 0-15,0-2 1 0,0-2 1 16,0-4 0-16,0-2 7 15,0 0 2-15,0 0-2 16,0-8-1-16,3-5-11 16,3-3-1-16,0 0-4 0,3 0 0 15,0 3 2-15,0 3 0 16,0 4-7-16,3 4 0 16,0 2 5-16,-3 5 3 15,0 6 5-15,0-1 3 16,-4 6-2-16,1-3-2 15,-3 0 0-15,0-2-1 16,0 0-2-16,6-3-30 16,9-3-51-1,0-3 6 1,3-7-5-16,0 0 1 16,-1-3-7-1</inkml:trace>
  <inkml:trace contextRef="#ctx0" brushRef="#br0" timeOffset="53">12119 11097 280 0,'-3'-6'104'0,"0"6"-56"0,-14 3-36 16,11-3 24-16,0 3-15 16,-3-1-4-16,-3 4-8 15,0 2-1-15,0 2-5 16,0 3 0-16,0 1 1 0,3-1-2 16,3 0-2-16,3 0 1 15,3 0 1-15,3-2 1 16,0-3 3-16,3-3-5 15,0-2-1-15,0-3-2 16,0 0-2-16,0-3 0 16,0 1 3-16,0-4 0 0,-3-2 3 15,0 0-6 1,0 3 1-16,-3 3-6 0,3-1 1 16,-3 3-1-16,6 5 3 15,6 3 2-15,3 5 2 16,0 9 1-16,-4 1 3 15,1 6 14-15,-3 6 7 16,-3-3 0-16,-6-6 0 16,-6 0-1-16,-12-2 1 15,-5-5-11-15,-7-6-4 16,-9-5-19-16,-3-5-7 16,-2-6-24-16,2 0-9 15,3-13-46-15,-2-10-20 0,-1 0-2 16</inkml:trace>
  <inkml:trace contextRef="#ctx0" brushRef="#br0" timeOffset="54">12530 11105 256 0,'-6'2'96'0,"6"-2"-52"0,3 16-43 0,-3-5 19 16,0-1-2-16,0 3 3 0,0 1-9 16,0-4-4-16,0 1-5 15,0-1-3-15,3-2 1 0,-3-2-21 16,0-1-7-16,0-2-39 16,0 2-15-16,0-5-20 15</inkml:trace>
  <inkml:trace contextRef="#ctx0" brushRef="#br0" timeOffset="55">12649 11097 208 0,'0'0'77'0,"3"8"-42"0,3-6-39 0,-6-2 28 16,6 16-2-1,-3 0 2-15,0-3 1 16,-3 0-14-16,0-2-2 0,0-3 1 15,0 0-6-15,0-3 0 16,0-5 0-16,0 0 2 16,6 0-3-16,0-5-2 15,3-6-3-15,0 1-1 16,3-1-3-16,0 1 1 16,0 2 3-16,-3 2 3 15,-1 4 0-15,4 7 2 16,0 6 0-16,0-1 1 15,-3 1-2-15,-3-1 1 16,0 1-2-16,-3-1 2 0,6-2-20 16,0-2-28-1,0-4-11-15,3-4-51 16,0-6-24 0,-1-11 65-16</inkml:trace>
  <inkml:trace contextRef="#ctx0" brushRef="#br0" timeOffset="56">12959 10885 280 0,'0'0'104'0,"0"3"-56"0,0-1-56 0,0 4 18 15,3 12 8 1,0 11 11-16,-3 3-11 0,0 5-2 16,0 3-10-16,0-1-2 0,0-2 0 15,0-2-5 1,0-3-1-16,3-6-10 0,-3-5-3 15,0-5-47-15,0-3-19 16</inkml:trace>
  <inkml:trace contextRef="#ctx0" brushRef="#br0" timeOffset="57">12878 11083 312 0,'6'-5'115'0,"6"10"-62"0,6-10-57 0,-9 2 18 0,3 1-6 16,6-1 2-16,6 1-7 15,0-4-2-15,-4 1-1 16,-2 2-16-16,-3 1-4 0,-3-4-47 16,-3 1-22-16</inkml:trace>
  <inkml:trace contextRef="#ctx0" brushRef="#br0" timeOffset="58">12503 10993 288 0,'0'-2'110'0,"30"10"-60"0,-9-8-63 16,-3 2 17-16,3 1-61 0,3-3-22 15,2 0-26-15</inkml:trace>
  <inkml:trace contextRef="#ctx0" brushRef="#br0" timeOffset="59">2306 8694 180 0,'-3'-2'68'0,"3"4"-36"0,0 19-37 0,0-5 10 0,0 8-10 15,-3 8 1-15,-3 10 6 16,-6 19 6-16,3 26-4 16,0 14 13-16,-9 34 6 0,3 18-3 15,6 40 1-15,0 11-3 16,9 24-2-16,0-1 0 15,9 3 0-15,-3-13-8 16,9-10-3-16,-6-14-3 16,3-18 1-16,-6-6-2 15,-3-26 2-15,-3-19-9 16,-3-21-1-16,0-15-31 16,0-22-15-16</inkml:trace>
  <inkml:trace contextRef="#ctx0" brushRef="#br0" timeOffset="60">2172 8673 160 0,'12'-3'60'0,"9"6"-32"0,17 2-31 0,-17-2 13 16,18 2-9-16,8 6-3 16,13-3 1-16,17 0 2 15,10 0 0-15,11-3-1 0,3 0 1 16,6-2 5-16,6 5 4 16,6-8-1-16,6 0 2 15,0 5 0-15,3 3 1 16,6 0-2-16,0-5-1 15,6 5-5-15,0-3-3 16,0-2 0-16,3 2-1 16,3-3 0-16,0 1 0 0,5-3 0 15,-2 0 2 1,0 0-1-16,0-3-1 16,0 1 1-16,2-1 1 15,-2 1 1-15,3 2 3 0,3 0-1 16,-3 0 2-16,5 2-2 15,-5-2 0-15,3 3-6 16,3-1-1-16,-6 1 3 16,8 2 1-16,1 1 2 15,-6-4 0-15,6 4-2 16,2-4-2-16,-2-2 1 16,0 3 1-16,5-3-1 15,-5 0 2-15,36 0-4 16,-13 3-2-16,-14-3 4 0,2 0 1 15,-2 0 0-15,-3 0-2 16,3 0 1-16,-7 0-1 16,4 2 0-16,0-2 2 15,-4 3-1-15,1 0-1 16,0-1 1-16,-7 3-1 16,1 1 0-16,3-1 0 15,-6 0 0-15,0 1 0 16,2-1 0-16,-2 0 0 15,6 0 0-15,-6 1 0 16,-4-4 0-16,10 1 2 16,-6-3-3-16,0 0 0 15,2 0 5-15,-8 0 2 0,-3 3-7 16,3-3-1-16,0 0-2 16,-6 0 2-16,3 0 1 15,2-3 1-15,-2 3 0 16,3-3 2-16,6 1 1 15,-9 2 1-15,5-3-2 16,4 3-2-16,-9 0-2 16,6-3-1-16,0 1 2 15,-9 2 2-15,-1-3-2 16,4 3 0-16,-3 0 3 16,-3 0 1-16,0 0-1 15,-6 0-2-15,3 3 1 16,-3-1-1-16,6 1 0 15,-6 0 0-15,6-3 0 16,2 0 0-16,-2 5 0 0,0-5 0 16,3 0 0-16,-6 0 2 15,-3 0-1-15,6-3-1 16,-6 1-2-16,3 2 1 16,-3-3 1-16,3 0 2 15,-3 1-1-15,-1-3-1 16,4-1-4-16,-3 1-2 15,-3-3 5-15,6 3 5 16,0-1-2-16,-3-1-1 16,3 1 2-16,6-2 0 15,-9 0-4-15,0 0 1 0,-3-7-2 16,-3 4 0-16,-9 0 2 16,9-5 2-1,-6 3-1-15,-3 3 2 16,-6-1-4-16,6 1 0 0,0-1 1 15,-3 3 2-15,-3 0-3 16,3-3-2-16,3 1 2 16,-5 2 2-16,-1 0 0 15,6-3-1-15,3 3 1 16,-12 3-1-16,-6 0-3 16,6 0 2-16,-3-1 3 15,-2 4 1-15,-7 2-4 16,-3-3-1-16,9 3 1 15,-6 0 2-15,-2 0 0 16,-7 0-1-16,-6 0 1 0,7 0-1 16,-7-3 0-16,-9 1 2 15,1 2-1-15,-10-3-1 16,-5 0 1-16,-7 1-1 16,-2-1 0-16,-6 1 2 15,2-1-3-15,-2 3 0 16,0 0-1-16,-4 0 0 15,1 0 2-15,-6 0 0 16,-4 3 0-16,-2-1 0 16,-9 1 0-16,0 2 0 15,0 0 0-15,-1 1 2 16,-5 2-3-16,0 2 0 0,0 6 1 16,-3 5 0-16,0 11-3 15,-3 2 2-15,-6 11-1 16,6 6 0-16,-9 2 2 15,0 13 0-15,0 18 0 16,-3 9 2-16,-3 0-1 16,-3 12-1-16,-3 17 3 15,0 0 0-15,3 7-4 16,-3 9 1-16,-6 0 0 16,7 5 0-16,-7 5-3 15,-3-5 2-15,0 2 3 16,6 3 1-16,0-8-1 15,0-7-2-15,0 4 3 16,7-7 0-16,-4-11 1 16,3 0 0-16,-3-8-5 15,3-2-1-15,3-9 3 0,-3-4 3 16,-3-12-6-16,-3-4-3 16,3 2-13-16,-6-8-6 15,7-6-16-15,-7 7-7 16,-9-12-48-1</inkml:trace>
  <inkml:trace contextRef="#ctx0" brushRef="#br0" timeOffset="61">2216 12091 204 0,'6'-10'77'0,"0"7"-42"0,15 1-43 0,-6 2 12 16,3 0-6-16,15 0 0 15,5 0 2-15,13 2 0 16,11 1 0-16,4 2 0 0,14 0 2 16,7 1-1-16,2-1-1 15,9 0-2-15,3 1 1 16,9-1 1-16,1-2 0 16,-1-1 0-16,6 4 2 15,6-1-1-15,3 0-1 16,0 0-2-16,0 3-1 15,6-2 2-15,3 2 0 16,-3 2 1-16,3-2 0 0,3 0 2 16,0 3 1-16,-6-1-4 15,3 1-1-15,2 2 1 16,-2 0 0-16,3-2 1 16,3 5 2-16,0 0-1 15,6-1-1-15,0-4 1 16,3 0-1-16,5-3 0 15,-2-1 0-15,0-4 4 16,3 2 5-16,-6-5-3 16,5 3-1-16,4-3-2 0,-3 0-3 15,3-3 1-15,-1 1 1 16,31-1-1 0,-12 0 2-16,-4 1-4 15,-5-3 0-15,0 2 1 16,2-8 2-16,-8 9 1 0,0-6 1 15,2 2-5-15,-2-2 1 16,0-2 0-16,-3 2 0 16,-1 8 0-16,1-8 2 15,3 5 1-15,-6 1 1 16,8-4 0-16,1 4 0 16,-3-1-2-16,9 1-2 15,-7 2 1-15,1-3 1 0,0 0-1 16,-7 3-1-16,4-2 1 15,-3 2-1-15,-9 0 0 16,0 0 0-16,-1 0-3 16,1 2 2-16,-3-2 1 15,0 3 0-15,-3 5 2 16,0-3 1 0,3-5-4-16,2 5 1 0,-8 1-2 15,9-9 0-15,0 6 2 16,-9-1 2-16,12-7-1 15,-10 0-1-15,-2 7 1 16,3-4 1-16,0-1-1 16,-9 3-1-16,9-3-2 15,-3 1 1-15,-9 7 1 16,0-5 0-16,6-3 0 0,-3 1 0 16,6 2 0-16,-1-3 2 15,1 1-1-15,-3-1-1 16,3-2 1-16,3-1-1 15,-9 4 0-15,3-4 0 16,0 1-3-16,0 0 2 16,-3 2 1-16,3-2 2 15,-3 0-1-15,0 2-1 16,-1 0-2-16,1-2 1 16,0 2 1-16,0 1 2 15,9-4-1-15,3 4 2 16,-9-1-4-16,6-2 0 15,0 2 3-15,-3 0 1 0,0-2-4 16,-1 3-1-16,-5-1 1 16,6 0 0-16,0-2 1 15,-6 2 0-15,-6 1 0 16,9-4 0-16,-3 4-3 16,0-1 2-16,6 0 1 15,0 1 2-15,-3 2-3 16,-3-3 0-16,5 1 3 15,-2 2 1-15,-3-3-4 16,3 0 1-16,-3 3 0 16,-3-2 0-16,6-1 0 0,3 0 0 15,-9 3 0 1,-6-2 2-16,9-1 3 0,-6 3 4 16,3-3-2-16,6 1 1 15,0 2-1-15,-6 0 1 16,3 0-4-16,3 2-3 15,-6 4-3-15,-6 2 1 16,-3 0-15-16,-6 2-4 16,-12 3-91-1</inkml:trace>
  <inkml:trace contextRef="#ctx0" brushRef="#br0" timeOffset="62">18340 13399 144 0,'3'0'55'0,"-3"5"-30"0,0-8-10 0,0 3 18 15,0 0 1-15,0 0 5 16,-3 0-16-16,0 0-3 16,-2 0-12-16,-7 3 1 0,-3 2 2 15,0-2-6-15,3 2-1 16,0 0-4-16,3 1-1 16,3-1 1-16,3 0 2 15,6 3-10-15,6 0-4 16,6 3 12-16,0-1 7 15,3 3-6-15,-3 1 1 16,-1-1-2-16,-2-2 0 16,-6-1 4-16,-3 1 5 15,-3-1 4-15,-6-2 4 16,0 0-9-16,-5-3-4 16,-4-2-3-16,0-3 1 15,0 0-3-15,3-3 0 0,3 1-17 16,0-1-5-16,3-2-29 15,3-3-9-15,9 0-6 16,3 0-36 0,3 0 19-16</inkml:trace>
  <inkml:trace contextRef="#ctx0" brushRef="#br0" timeOffset="63">18492 13425 192 0,'9'3'74'0,"-21"-6"-40"0,9 3-42 0,3 0 10 16,0 5 10-16,0 3 8 16,0 0-3-16,3 3-2 15,-6 2-8-15,3 0-3 0,0 0 0 16,0 1 0-16,6-4 0 16,-9 1-33-16,3-1-13 15</inkml:trace>
  <inkml:trace contextRef="#ctx0" brushRef="#br0" timeOffset="64">18430 13343 244 0,'-6'-8'90'0,"9"8"-48"0,0 0-51 0,-3 0 14 0,6 0-5 15,3 0 0-15,0 0-29 16,5 0-13-16,1 0-51 16,0 0-23-16</inkml:trace>
  <inkml:trace contextRef="#ctx0" brushRef="#br0" timeOffset="65">18579 13422 160 0,'3'8'60'0,"-3"-2"-32"0,3 4-22 0,0-2 15 15,-1 0-7-15,1 3 0 16,0-1-6-16,0-2 0 16,-3 0-5-16,0-3 0 0,0 1 1 15,0-6 0-15,0 0 0 16,0 0-2-16,0-3 1 16,0-2-2-16,3-3-1 15,0-3-4-15,3 1-2 16,0-1 0-16,3 3 2 15,0 0 6-15,3 3 4 16,-3 0-1-16,3 2 2 16,3 0 0-16,-3 6 3 15,0 2 1-15,-1 0 1 16,1 3-6-16,-3 3-2 16,0 0-2-16,-3-1-2 0,0 1 3 15,0-1 0-15,-3-2-28 16,3-2-10-16,0-1-36 15,3-2-48 1,3-3 33-16</inkml:trace>
  <inkml:trace contextRef="#ctx0" brushRef="#br0" timeOffset="66">18939 13425 200 0,'-6'-5'77'0,"-6"2"-42"0,0 0-32 0,9 6 15 16,-3 0-7-16,-3 2-1 15,0 0-2 1,0 3 0-16,0 3-4 0,0 2-3 0,3 0 0 16,0 0-1-16,6-2 2 15,0 0-3-15,3-3 0 16,3-3 3-16,3-2 1 16,0-3-4-16,0-3 1 15,3 0-2-15,0-2-2 16,3 0 0-16,-3-1 3 15,0 1-2-15,-3 0-1 16,-3-1 3-16,0 4 0 16,-3-1-2-16,0 3 2 15,2 5 1-15,1 6 0 16,0 2 8-16,0 3 5 16,0 0 5-16,-3 10 3 0,-3-2 0 15,0 0 2 1,-3-5-9-16,-6-1-1 0,-6-2-5 15,1 0-3-15,-1-6-5 16,0-2 0-16,-3-2-29 16,0-6-10-16,0 0-16 15,3-6-6-15,0-7-42 16</inkml:trace>
  <inkml:trace contextRef="#ctx0" brushRef="#br0" timeOffset="67">19091 13113 188 0,'6'0'71'0,"-6"5"-38"0,5 3-39 0,-2 5 12 15,0 11 11-15,0 2 11 16,0 9-1-16,-3-1 1 15,0 1-15-15,0-4-3 0,0 1-3 16,0 0-1-16,0-3-1 16,3-5-8-16,0-3 0 15,0-5-59-15,0-3-23 0,0-5-14 16</inkml:trace>
  <inkml:trace contextRef="#ctx0" brushRef="#br0" timeOffset="68">19239 13441 260 0,'0'-3'96'0,"3"6"-52"0,0-3-54 15,0 2 14-15,3 1 1 16,0 0 6-16,0-3 1 16,3 0 3-16,0 0-8 15,3-3-2-15,-3 0-1 0,0-2-2 16,0 0-2-16,3 0 3 0,-6-1 0 15,-3-2-4 1,-3 0 1-16,-6 1-9 0,-3 4-2 16,-3 3 1-16,-3 3 1 15,-3 2 3-15,-6 5 4 16,3 4-1-16,6 1-1 16,4 1 11-16,2 3 5 15,9-1 6-15,6 1 1 16,8-3-4-16,7 0 1 15,9-6-7-15,6-4-3 16,0-4-28-16,2-2-12 16,-2-2-100-1</inkml:trace>
  <inkml:trace contextRef="#ctx0" brushRef="#br0" timeOffset="69">18102 14010 152 0,'0'0'57'0,"0"2"-30"0,0 1-32 16</inkml:trace>
  <inkml:trace contextRef="#ctx0" brushRef="#br0" timeOffset="70">18108 14049 288 0,'3'24'38'0,"-3"-3"-18"16,0 1-12-16,3-4-4 0,-3 1-1 15,3-6 1-15,-3-3-2 16,0-2-2-16,0-2 9 16,0-1 4-16,0-5-2 0,0-3 1 15,0-2-7-15,0-3-1 16,3-3-2-16,-3-7 1 16,3-6-7-16,0 3 1 15,0 2-4-15,3 4 0 16,0 1 6-16,0 4 2 15,0 4-2-15,3 4-1 16,0 2 3-16,0 8 3 16,-3 5-1-16,0 0-2 15,0 0-3-15,-3 1 1 16,0-1-1-16,-3-3-2 16,0-2 5-16,0-2 3 15,0 2-1-15,0-8 0 16,0 0-1-16,5-3 1 15,-2-13-9-15,3 0-1 0,0 0 4 16,0 3 3-16,3 3-1 16,0 2 0-16,-3 5 3 15,0 6 3-15,3 7-2 16,0 3 0-16,0 1-1 16,0 2 1-16,0-3-4 15,0 5-2-15,-3-7 2 16,3-1-11-1,-1-2-7-15,1-2-25 16,-3-4-9-16,3-2-22 16,-3-5-25-1,0-3 36-15</inkml:trace>
  <inkml:trace contextRef="#ctx0" brushRef="#br0" timeOffset="71">18388 14026 208 0,'0'2'77'0,"0"1"-42"0,3 10-39 0,-3-2 13 15,0-1-1-15,0 3 3 16,3 1-2-16,-3 2 2 16,6-1-6-16,-3-1-3 0,3 2-1 15,0-6 1-15,0-2 1 16,0-3-1-16,6-5 1 16,3-2-4-16,-1-6 0 0,-2 0-6 15,-3-8-3 1,0-3 3-16,-3-2 4 15,0 3 4-15,-3 2 2 16,0 5-1-16,-3 3 1 0,0 3-2 16,3 10 2-16,0 11-2 15,0-3 2-15,0 3 2 16,0 0 2-16,3 0-3 16,0 0-3-16,0-3-3 15,0-2 1-15,3-3-15 16,0-3-4-16,0-2-28 15,-3-6-11-15,-1-2-22 16</inkml:trace>
  <inkml:trace contextRef="#ctx0" brushRef="#br0" timeOffset="72">18614 13914 188 0,'-3'6'71'0,"6"4"-38"0,0 4-34 0,-3-4 12 16,3 3 6-16,0 3 6 16,-3 11-8-16,3-1-3 15,0 1-7-15,3-4-6 0,0-1 0 16,0-7-6-16,0 4-3 16,0-8-36-16,0-3-15 15,-3-3-24-15</inkml:trace>
  <inkml:trace contextRef="#ctx0" brushRef="#br0" timeOffset="73">18766 13885 200 0,'-3'-5'74'0,"3"8"-40"0,3 5-42 15,0-3 10-15,-3 6 3 16,0 4 6-16,0 7 6 15,0 4 2-15,0 6-10 16,0 0-3-16,0-1-2 0,0-2-2 16,0-2-2-16,3 2-2 15,-3-11-1-15,3-2-49 0,0-5-20 16,-3-3-15 0</inkml:trace>
  <inkml:trace contextRef="#ctx0" brushRef="#br0" timeOffset="74">18680 14002 236 0,'-3'-3'90'0,"6"0"-48"0,6 1-42 0,0 2 18 15,3-3-3-15,2 1 0 16,4-1-7-16,0 0-5 0,3 3-2 15,3 0-6-15,-6 0-1 16,0 0-46-16,-4 3-18 0,-5 0-30 16</inkml:trace>
  <inkml:trace contextRef="#ctx0" brushRef="#br0" timeOffset="75">18945 14049 192 0,'3'22'74'0,"-3"1"-40"0,3-1-33 0,3-12 16 15,0 1-11 1,0 2-3-16,-1-5 0 16,-2 0 0-16,0 0-43 15,0-3-20-15,0-2-21 0,3-3-6 16</inkml:trace>
  <inkml:trace contextRef="#ctx0" brushRef="#br0" timeOffset="76">18960 13930 228 0,'11'-2'88'0,"-11"2"-48"0,6 2-49 0,0 1 14 0,0 0-21 16,3 2-4-16,3-2-72 15,3-1-31-15</inkml:trace>
  <inkml:trace contextRef="#ctx0" brushRef="#br0" timeOffset="77">19671 13417 208 0,'3'-3'77'0,"0"3"-42"0,-6 0-15 0,3 0 27 16</inkml:trace>
  <inkml:trace contextRef="#ctx0" brushRef="#br0" timeOffset="78">19668 13414 431 0,'-6'0'23'15,"-3"3"-12"-15,3-3-11 0,0 0-1 16,3 0-12-16,3 0-5 16,0 0-45-16,0 3-19 15,0 2-20 1</inkml:trace>
  <inkml:trace contextRef="#ctx0" brushRef="#br0" timeOffset="79">19641 13526 212 0,'-3'5'79'0,"3"-5"-42"0,3 2-34 16,-3-2 17-16,0 0 5 16,0 0 5-16,0 0-10 15,0 0-2-15,6 3-10 16,0-3-5-16,0 0-2 0,-6 0-4 15,0 0 0-15,0 0 2 16,0 0 0-16,0 0 1 16,0 0 0-16,0 0 0 15,0 0 0-15,0 0-22 16,6 3-8-16,-3-1-86 16</inkml:trace>
  <inkml:trace contextRef="#ctx0" brushRef="#br0" timeOffset="80">19436 13959 264 0,'-3'0'101'0,"6"0"-54"0,-3 0-37 0,0 0 25 16,0 0-17-16,0 0-2 15,0 0-12-15,0 0-5 0,0 0 0 16,0 0-20-16,0 0-8 0,3 6-45 16,0-1-19-16</inkml:trace>
  <inkml:trace contextRef="#ctx0" brushRef="#br0" timeOffset="81">19454 14176 228 0,'0'3'85'0,"3"-3"-46"0,-3 0-26 15,0 0 22-15,0 0-18 16,0 0-5-16,0 0-9 16,6 0-3-16,0 0 0 15,0-3-51-15,-1-2-23 0,1-3-31 16</inkml:trace>
  <inkml:trace contextRef="#ctx0" brushRef="#br0" timeOffset="82">20278 13256 136 0,'21'-11'52'0,"-15"6"-28"0,-6-1-11 16,3 4 17-16,-3-1-2 0,0-7 3 15,0 2-4-15,-6 0-2 16,-3-3-13-16,-3 3 3 0,0 6 5 15,-3 2-7-15,1 0 0 16,-1 7-7-16,0 7-4 16,0 7-1-16,3 3-1 15,3 5-5-15,3 3 1 16,3-1 4-16,3 4 2 16,0 2 0-16,0-3-2 15,3-5 1-15,0-2 1 16,-3-6-19-16,0-3-52 15,-3-7-5 1,0-8-25-16</inkml:trace>
  <inkml:trace contextRef="#ctx0" brushRef="#br0" timeOffset="83">19995 13430 248 0,'-3'-8'93'0,"9"6"-50"0,6-4-41 16,-6 1 17-16,9 0-1 15,9-3 1-15,0 5-8 16,0 1-4-16,-1 2-4 16,4 0-3-16,-3 0 1 0,-3 0-21 15,3 0-7-15,2-6-39 16,-2-2-17-16,-3 0-12 16</inkml:trace>
  <inkml:trace contextRef="#ctx0" brushRef="#br0" timeOffset="84">20421 13237 204 0,'-6'0'77'0,"3"8"-42"0,0 3-37 0,3-1 14 15,0 3 3-15,0 11 4 16,0 3-3-16,0-1 1 15,0 1-10-15,0-1-2 0,0 1 1 16,3-4-5-16,0-1-3 16,0-7-32-16,0-1-15 15,3-6-55-15</inkml:trace>
  <inkml:trace contextRef="#ctx0" brushRef="#br0" timeOffset="85">20475 13420 216 0,'-3'-3'82'0,"6"3"-44"0,3 3-44 15,0-1 12-15,0 1 5 16,2 0 5-16,7-3-2 16,0 2 0-16,3-2-8 15,-3 0-2-15,0 0 0 0,0 0 0 0,-3-2 0 16,0-1-2-16,-4-2-2 15,-2-1 3-15,-3 1 2 16,-3 0-2-16,-3 2-2 16,-6-2-3-16,1 2-1 15,-7 3-1-15,-3 6 3 16,0 1 0-16,3 1 3 16,3 0-3-16,3 0 0 15,0 0-4-15,6 3 1 16,3 2 8-16,6 0 7 15,0 0-7-15,6 3-2 16,0-2-2-16,3-4 2 16,0-2-10-16,3-3-2 15,-3-5-35-15,-1-2-13 16,4-6-43-16</inkml:trace>
  <inkml:trace contextRef="#ctx0" brushRef="#br0" timeOffset="86">20832 13391 232 0,'-9'2'88'0,"6"14"-48"0,-3 0-49 15,3-8 14-15,0 2-1 16,-6 4 5-16,0-1-5 16,-6 3-2-16,3 0-1 15,-3-3-19-15,4-2-8 0,2-4-72 16</inkml:trace>
  <inkml:trace contextRef="#ctx0" brushRef="#br0" timeOffset="87">20683 13404 256 0,'3'-11'96'0,"0"11"-52"0,3-2-51 0,-3 2 16 16,3 2 7-16,6 4 9 15,3 1-8-15,-3 1-2 16,-1 0-9-16,1 3-4 0,0-1-1 16,0 1-8-16,0 0-3 15,0-3-30-15,0-3-13 16</inkml:trace>
  <inkml:trace contextRef="#ctx0" brushRef="#br0" timeOffset="88">20936 13343 240 0,'-9'3'90'0,"6"18"-48"0,3 3-49 16,0-14 14-16,0 1-1 16,0-1 4-16,0 4-5 15,0-1-3-15,0-3-1 16,0 1-23-16,0-3-10 0,3-3-70 15</inkml:trace>
  <inkml:trace contextRef="#ctx0" brushRef="#br0" timeOffset="89">20894 13179 200 0,'-6'-3'74'0,"6"1"-40"0,0 2-68 0,0 0-3 16,0 0-38-16,6 0-16 0</inkml:trace>
  <inkml:trace contextRef="#ctx0" brushRef="#br0" timeOffset="90">21034 13245 212 0,'3'24'79'0,"0"-3"-42"0,3 8-37 16,-3-13 16-16,0 0 2 16,0 0 3-16,0-3-6 15,0 0-2-15,0-2-7 16,0-1-6-16,-3-2-1 0,3-2-4 16,-3-6 1-16,6 0-9 15,0-6-2-15,3-4-8 16,0-1 0-16,0 1 10 0,0-1 4 15,2 3 4-15,1 5 4 16,9 3 11-16,-3 6 6 16,-3 4 11-16,-3 4 6 15,-3-1-6-15,-9 0-2 16,-6 3-10-16,-3 0-2 16,-3-3-7-16,0-2-4 15,-3-4-8-15,-6-1-4 16,7-4-23-16,-4-2-9 15,3-5-16-15,-6 0-6 16,15-6-25 0</inkml:trace>
  <inkml:trace contextRef="#ctx0" brushRef="#br0" timeOffset="91">21249 13097 220 0,'0'18'85'0,"0"12"-46"0,3 17-32 16,-3-26 20-16,0 6-1 15,0 5 4-15,0-1-14 16,3-2-7-16,-1-2-5 16,1-3-12-16,0-3-3 0,3-3-36 15,0-4-16-15</inkml:trace>
  <inkml:trace contextRef="#ctx0" brushRef="#br0" timeOffset="92">21332 13351 216 0,'0'3'82'0,"3"-1"-44"0,6 11-49 0,-3-7 13 15,3-4 11-15,0 1 9 16,0 0-3-16,2-3 0 15,4-3-11-15,-3-2-5 0,6-1 0 16,-3 1-4-16,-3-3-2 16,-3 0-1-16,-3 0 3 15,-9 0 0-15,-6 0 3 16,-3 6-8-16,-3-1-3 16,0 6 7-16,0 2 5 0,0 6 3 15,1 2 4 1,2 3 1-16,3-3 1 0,6 0 5 15,3 0 1-15,6 1-12 16,6-4-3-16,11-2-4 16,4-5-3-16,3-3-68 15,0-8-29-15</inkml:trace>
  <inkml:trace contextRef="#ctx0" brushRef="#br0" timeOffset="93">21847 13332 200 0,'-3'0'74'0,"0"3"-40"0,-3 2-33 15,3-2 14-15,0 8-2 0,-3 2 5 16,0 3-1-16,0 2-1 16,0 1-8-16,3 2-1 0,3 0 0 15,6-2-3-15,3-1-1 16,3-5 5-16,6-2 5 15,6-3-1-15,-4-8 1 16,1-3-3-16,-3-5-1 16,0-2-3-16,-6-4-1 15,-3 1-3-15,-6 0 1 0,-6-3-7 16,0-2 1 0,-9 2-6-16,-9 0-1 0,6 3-6 15,0 2-1-15,3 6-14 16,1-1-6-16,2 1-15 15,3 2-6-15,6-2-28 16</inkml:trace>
  <inkml:trace contextRef="#ctx0" brushRef="#br0" timeOffset="94">22011 13385 220 0,'3'29'82'0,"0"-18"-44"0,2 5-36 0,-2-8 17 15,0 2 1-15,-3 1 4 16,0-3-6-16,0 0 0 16,0-3-11-1,0 0-4-15,0-5-2 0,0 0 7 0,0-2 7 16,0-4-5-16,0-1-3 16,3-4-4-16,0 0-3 15,3-2-2-15,0-3-1 16,0 3 2-16,3 2 0 15,3-2-2-15,0 5 2 16,6 0-23-16,-3 3-10 16,0 0-15-16,-1 2-7 15,1 0-47 1</inkml:trace>
  <inkml:trace contextRef="#ctx0" brushRef="#br0" timeOffset="95">22252 13343 192 0,'-9'3'71'0,"3"-1"-38"0,-6 1-30 16,9-3 17-16,-3 10-6 16,-3 4 0-16,0 2-4 15,-3-1 1-15,0 7-6 16,3-1-1-16,9 0 0 0,0-3 0 16,3 1 2-16,3-6 3 15,0-2 2-15,3-6 1 16,3-8 2-16,0-4-5 15,0-7-3-15,0-2-3 16,-3-5-3-16,-3-3-2 16,-3 1-1-16,-3-4 4 15,-3-2 1-15,-3 3-3 0,0 2 1 16,0-5-2-16,0 8 0 16,0 5 4-16,3 2 1 15,0 14-8 1,3 8 7-16,3 6 3 15,3 4-5-15,0 11 1 16,0-2-1-16,0 2 2 16,0-3-1-16,0 1-1 15,0-6-21-15,0-3-11 16,-1-4-28-16,1-4-10 16,3-5-25-1</inkml:trace>
  <inkml:trace contextRef="#ctx0" brushRef="#br0" timeOffset="96">22424 13414 248 0,'0'0'93'0,"6"3"-50"0,0 0-50 16,0-1 14-16,0 1 4 16,0-3 7-16,0 0 0 15,0-3-1-15,0 1-9 16,-3-4-5-16,6-2 0 0,-3 1-2 15,-3-4 2-15,-6 0 0 16,0 3 1-16,0 0-2 16,-6 3-2-16,0 3-4 0,-3 4 0 15,-6 1 2 1,3 7 1-16,-3 4-2 0,4-1 2 16,-1 0 1-16,9 0 2 15,6 1-1-15,3-1-1 16,6 0 1-16,3 0-1 15,-1-2-3-15,1-3 0 16,3 0-27-16,-3-6-10 16,3-2-24-16,-3-2-10 15,0-4-13 1</inkml:trace>
  <inkml:trace contextRef="#ctx0" brushRef="#br0" timeOffset="97">22520 13420 200 0,'-3'0'77'0,"6"2"-42"0,0 6-39 16,0-2 15-16,-3 1 7 16,5 1 8-16,-2 3-2 15,-3 0 0-15,0-3-13 16,0-1-4-16,0-1-3 0,3-1 0 16,-3 0 0-16,0-5 2 15,0 0 3-15,0 0 2 16,6-2 1-16,0-4-6 15,0-2-2-15,-3 1-4 16,3-1-1-16,0 0 1 16,0 0 0-16,6-3-9 15,-3 1-4-15,0 2-18 16,0 0-7-16,-3-3-20 0,0 8-6 16,0 1-28-1</inkml:trace>
  <inkml:trace contextRef="#ctx0" brushRef="#br0" timeOffset="98">22668 13433 212 0,'0'5'79'0,"3"3"-42"0,0 3-39 0,0-3 14 16,-3 2-2-16,0 3 1 16,0 1-5-16,0-4-4 15,0-2-1-15,0 0-37 0,0-8-13 0,6 0-41 16</inkml:trace>
  <inkml:trace contextRef="#ctx0" brushRef="#br0" timeOffset="99">22668 13306 264 0,'-9'0'101'0,"9"0"-54"0,0-3-72 16,0 3 9-16,0 0-9 15,3 3 0-15,3 0-11 16,0 2-1-16,-3 0-41 16,9-2-16-16</inkml:trace>
  <inkml:trace contextRef="#ctx0" brushRef="#br0" timeOffset="100">22758 13470 212 0,'-3'18'79'0,"-3"-7"-42"0,6 2-39 0,0-7 17 15,0-1-5-15,0 0 4 16,0-5-9-16,0 0-3 16,0 0-2-16,0 0 0 0,0-2 0 15,6-4 2-15,0-2 1 16,0-2-4-16,0-1-1 16,0 1 1-16,11-1 2 15,-2 0 2-15,-3 3 1 0,0 3 2 16,0 2 3-1,0 3 2-15,-3 3 3 16,0 2-3-16,-6 3-1 0,6 0-9 16,-3 0 0-16,0 0-12 15,0 0-5-15,-1-3-34 16,1 1-15-16</inkml:trace>
  <inkml:trace contextRef="#ctx0" brushRef="#br0" timeOffset="101">23049 13430 216 0,'-20'0'82'0,"17"3"-44"0,-15 5-36 0,12-3 19 16,3 3-7-16,-3 0 0 15,3 3 3-15,0-1 1 16,-3 1-9-16,6-3-5 0,0 0-1 15,0-3-4-15,0 0 0 16,6-2 3-16,-6-3 3 16,0 0-2-16,9-3-4 15,-3 1 0 1,-9-4-4-16,6 1-1 16,6 0 0-16,-6 2 2 15,3 0-3-15,-3 1 0 16,6 4 8-16,2 4-5 15,-2 2 1 1,0 2 10-16,0 3 7 0,0 9 10 16,-6 4 8-16,3-2 0 15,-6-3 3 1,-6 0-13-16,6-5-5 0,-12 0-10 16,-6 0-5-16,6-6-6 15,-5-4-2-15,-4-6-37 16,9-3-14-16,-3-2-68 15,3-14-54 1,0-12 72-16</inkml:trace>
  <inkml:trace contextRef="#ctx0" brushRef="#br0" timeOffset="102">23487 13412 188 0,'-9'-13'71'0,"-3"10"-38"0,3 3-23 0,6 5 17 0,-3 0-2 16,-6 1 0-16,3 2-10 16,0 2-4-16,-2 3-6 15,5 3 1-15,3 3 3 0,0-1-3 16,6 1 2-16,3-3-3 16,3-3 0-16,5-5-3 15,-5-3 1-15,12-5-2 16,-6-2 2-16,-3-4-4 15,-3-2 0-15,-3-2-1 16,-9-3-2-16,-6-1-2 16,0 1 1-16,0 3-8 15,-3 2-2-15,6 0-12 16,0 2-3-16,3 4-39 16,-3-1-53-1,12-2 29-15</inkml:trace>
  <inkml:trace contextRef="#ctx0" brushRef="#br0" timeOffset="103">23645 13200 216 0,'-15'-26'82'0,"6"26"-44"0,-3 2-33 0,9 1 19 16,-3 7-9-16,-6 4 0 15,3 7-1-15,6 0 4 16,-3 8-10-16,3 6 0 0,3-1 2 15,0 0-8-15,3 1-1 16,3-4-3-16,-3-1-2 16,3-7-6-16,-3-4-4 0,-3-6-85 31,0 6-14-31</inkml:trace>
  <inkml:trace contextRef="#ctx0" brushRef="#br0" timeOffset="104">23407 13430 252 0,'6'-5'96'0,"-1"2"-52"0,4-2-56 15,12 8 13-15,-3-3-4 16,3 0 3-16,9 0-6 16,-4 0-3-16,1 0-68 15,0 0-29-15,12 0 27 16,-4-3 17-16</inkml:trace>
  <inkml:trace contextRef="#ctx0" brushRef="#br0" timeOffset="105">24020 13155 184 0,'-15'-21'71'0,"12"18"-38"15,-6 1-19-15,6 2 20 0,-6 2-4 16,-3 9 0-16,-3 5-11 16,6 2-1-16,-3 6-11 15,6 10 0-15,1 4 3 0,-4-1-4 16,6 0 2-16,-3 0-5 15,6-3 0-15,0-2-3 16,0-6-1-16,-3-2-15 16,0-5-6-16,-3-6-33 15,6-3-13-15,-3-2-37 16</inkml:trace>
  <inkml:trace contextRef="#ctx0" brushRef="#br0" timeOffset="106">23779 13441 252 0,'9'-5'93'0,"-1"2"-50"0,7 0-52 0,-6 3 14 15,3-2-5-15,3-1 0 16,0 0-11-16,3 3-5 16,-6 0-39-16,9-5-14 15,-7 2-13-15,-2 1-4 16</inkml:trace>
  <inkml:trace contextRef="#ctx0" brushRef="#br0" timeOffset="107">23972 13428 212 0,'-9'5'79'0,"0"-2"-42"0,3 7-32 0,6-2 17 0,6 3-1 15,-6 2 2-15,9 3-4 16,-3 0-1-16,0 0-10 16,0-3-3-16,3-3 1 0,0-2-3 15,-3-2 0-15,9-4-6 16,-6-2-2-16,-3-5-9 15,6-3-2-15,-7-3-4 16,-2-2-3-16,3 0 10 16,-6 0 8-16,0-1 5 15,0 4 5-15,0 2 9 16,0 3 3-16,3 2-6 16,-3 3-4-16,6 3-2 15,-3 2 1-15,3 6-5 16,-3-1-1-16,0 1 0 15,3-1 2-15,-3 1-6 16,0-3 1-16,0-3-28 0,0 0-11 16,-3-5-28-1,0 0-48-15,3-2 26 16</inkml:trace>
  <inkml:trace contextRef="#ctx0" brushRef="#br0" timeOffset="108">24151 13441 192 0,'0'2'74'0,"3"4"-40"0,0 4-29 0,-3-2 17 16,6 0 3-16,-6 3 5 0,0-1-3 15,0 1 1 1,0 0-16-16,0-3-2 0,0-3-3 0,0 0-3 16,0-2-1-16,0-3-1 15,3 0 1-15,3-6 0 16,-1-1 1-16,4-4-7 15,3 0-2-15,-3 1 2 16,0 2 1-16,3 3 2 16,-3 2 0-16,3 3-3 15,-3 3 0-15,0 2 2 16,-3 0 0-16,0 3 3 16,0 0 1-16,-3 0-15 15,3 0-4-15,-3-3-30 16,5 0-12-16,-5-2-50 15</inkml:trace>
  <inkml:trace contextRef="#ctx0" brushRef="#br0" timeOffset="109">24454 13412 208 0,'-15'-16'77'0,"12"26"-42"0,-2-2-41 15,-10-5 40-15,0 2-8 16,0 3-3-16,3 0-4 16,3 5-11-16,0 1-3 0,3 2 1 15,6-1-3-15,3 1-2 16,3-2 0-16,12-4 1 0,-6-2-8 16,6-3-3-16,0-2-20 15,-4-6-8-15,7-2-23 16,-3-3-8-16,-6-2-14 15</inkml:trace>
  <inkml:trace contextRef="#ctx0" brushRef="#br0" timeOffset="110">24553 13242 196 0,'0'6'74'0,"3"-1"-40"0,-1 8-22 15,-2-2 21-15,3 5-2 0,-3 7 4 16,0 4-10-16,0-1-6 16,-3 6-10-1,-2 0-6-15,-1 0 0 0,0-6-2 16,6 3-1-16,-3 3-24 0,-3-16-9 16,6 5-80-1,0-5-45-15,0-16 71 16</inkml:trace>
  <inkml:trace contextRef="#ctx0" brushRef="#br0" timeOffset="111">24454 13388 276 0,'-9'-3'104'0,"9"3"-56"0,3 0-52 16,-3 0 21-16,6 3 0 15,0 2 7-15,3-2-9 16,3 0-3-16,6-1-7 16,3-4-8-16,0 2-3 0,-4 2-26 15,1-2-11-15,3 0-11 16,-6 0-3-16,-6 0-6 16,3 0 2-1,-3 3 40-15,0-1 44 16,-6 4 26-16,6 2-3 15,-9 2-5-15,9 3-15 0,-9 3-3 16,6 0-14-16,-3 0-3 0,0 0 0 16,-3 0-3-16,0-6-2 15,0-2-42-15,5 0-20 16,-2-8-40 0</inkml:trace>
  <inkml:trace contextRef="#ctx0" brushRef="#br0" timeOffset="112">24669 13324 280 0,'-6'-5'104'0,"6"5"-56"0,6 0-63 0,-3 0 16 0,3 0-10 15,0 0 3-15,-1 3-12 16,4-1-5-16,-3 1 12 15,3 2-24-15,0 3-8 0,0 0 12 16,-6 3 4-16,-3 2 30 16,0 3 12-16,0 0 11 15,-3 2 5-15,0 3-6 16,-3 1-1-16,6-4-7 16,0 1-2-16,0-3-3 15,9-3 0-15,0-5 0 16,0-3 2-16,3-5-7 15,0-3-2-15,0-2-1 16,3-3 0-16,-9-2-2 16,-6-1-2-16,0-2 5 0,0 0 4 15,-6 2-1-15,0 0 1 16,-3 1-8-16,-3 2 0 16,3 0-17-16,0 0-4 15,3 3-25-15,0-1-12 16,3 1-51-1</inkml:trace>
  <inkml:trace contextRef="#ctx0" brushRef="#br0" timeOffset="113">24865 13443 256 0,'18'19'96'0,"-15"-8"-52"0,-3 4-47 0,0-7 19 0,0 3-3 15,0-3 4-15,0 0-5 16,0-3 1-16,0 0-8 15,0-5-1-15,0 0 0 0,0 0-2 16,6-2-2-16,-3-3 1 16,-3-3-1-16,9 0-5 15,-6-3-1-15,6 0 0 16,0 4 4-16,3 1-1 16,2 1 1-16,-2 2 6 15,0 6 2-15,-3 2 9 16,0 3 4-16,0 0-5 15,-3 3-3-15,-6-1-6 16,6 1-4-16,-6-3-3 16,-6 0-1-16,6-3-29 0,-3 0-12 15,0 1-32-15,3-4-15 16,0-2-11 0</inkml:trace>
  <inkml:trace contextRef="#ctx0" brushRef="#br0" timeOffset="114">25195 13396 244 0,'3'0'90'0,"-6"5"-48"15,3-7-18-15,0 2 27 0,-5 2-9 16,2 1 1-16,-6 2-23 16,6 0-7-16,-3 1-8 15,-3-1-4-15,9 3 0 0,-3 0-4 16,3 2 0-16,0 4-1 16,3-1 0-16,-3 3 5 15,6 0 1-15,-3 0 0 16,-3-3 1-16,-9 5-13 15,3-2-3-15,-3-3-23 16,-9-2-9-16,6-3-49 16,-6 10-22-16,-3-4 14 15</inkml:trace>
  <inkml:trace contextRef="#ctx0" brushRef="#br0" timeOffset="115">19876 13967 148 0,'0'-8'55'0,"0"6"-30"0,0-4-5 0,0 6 19 15</inkml:trace>
  <inkml:trace contextRef="#ctx0" brushRef="#br0" timeOffset="116">19876 13951 338 0,'0'6'23'0,"0"4"-11"16,0 6-9-16,0 13-1 0,0 0-1 15,0-2 2-15,3-3-2 16,3 0-1-16,0-9 3 15,3 4 2-15,0-8 0 16,0-6 0-16,0-3-6 16,0-2 1-16,0-5-2 15,-3-5 0-15,0-9-3 16,-3-2-1-16,-3 0 3 16,0 0 3-16,0 2 1 15,0 6-1-15,0 2 5 16,0 3 1-16,0 3 2 15,0 0 0-15,0 5-9 16,0 0-4-16,6 5 3 0,0 3 0 16,0 10 6-16,0-2 5 15,-1 0-7-15,1 0-3 16,0 0-5-16,0-3-1 16,0-2-38-16,3-3-15 15,0 2-38 1</inkml:trace>
  <inkml:trace contextRef="#ctx0" brushRef="#br0" timeOffset="117">20103 13967 184 0,'-3'-5'68'0,"6"5"-36"0,-3-3-18 16,0 3 20-16,0 0-4 15,0 0 2-15,0 0-12 16,-3 3-2-16,0 0-10 16,0 2-5-16,0 0 0 0,0 3-4 15,0 0 0-15,3 3-1 16,3 2-2-16,0 0 3 15,3 6 2-15,0-1-2 16,0-2-2-16,-1 0 2 16,-2 0 2-16,0-3 0 15,-6 3-1-15,0-3 3 16,-5-5 2-16,-1 0-4 0,0-3-1 16,0-2-24-16,3-3-10 15,0 0-17-15,3-3-7 16,0 1-32-1</inkml:trace>
  <inkml:trace contextRef="#ctx0" brushRef="#br0" timeOffset="118">20210 14020 200 0,'0'3'74'0,"0"0"-40"0,6 10-40 15,-6-13 12-15,3 5 0 16,3-5 6-16,-3 5 0 16,3-2 3-16,0 0-8 15,-1-6-2-15,7 0-1 0,0 1-2 16,0-4 1-16,0 1-4 16,-3-3 0-16,-3 0 1 15,0 0 0-15,-3 3-5 16,-6 0 1-16,0-1-5 15,-9 1 1-15,0 3 4 16,0 2 4-16,0 2 1 16,0 3-1-16,1 3 1 15,-1 6 1-15,3 4 5 0,0 1 6 16,3-1 2-16,3 1 0 16,6-1-3-16,3 1 0 15,3-1-5-15,3-4 1 16,2-7-7-16,7-1-1 15,3-1-38-15,0-5-16 16,0 0-55 0</inkml:trace>
  <inkml:trace contextRef="#ctx0" brushRef="#br0" timeOffset="119">20778 14002 80 0,'15'-8'30'0,"-12"5"-16"0,-3 1-21 0,3 2 3 15,0-3 20-15,-3 0 12 0,0 1 1 16,0-1 3-16,0 3-5 15,0 0 7 1,-9 0-10-16,-6 3-13 16,0 2 0-16,-2 3 2 0,-4 0-5 15,0 8 0-15,0 5-6 16,3 3-4-16,3-1 3 16,3 4 1-16,6-3 4 15,6 2 1-15,6-7-1 16,3-3 1-16,3-6-2 15,9-5 0-15,3-7-3 16,-3-6 1-16,0-5 0 16,-4-9 3-16,-2-9-3 15,-3 2 0-15,-3-3-10 16,-3 0-3-16,-3 0 0 16,-3 3 4-16,-3-3 1 15,0 1 3-15,-6 4-1 0,0 6 1 16,3 5 2-16,0 3 2 15,3 5-6-15,0 8 1 16,6 13 5 0,0 6 4-1,3 7-1-15,0 3 0 16,0 3-3-16,0 8 1 16,0-3-2-16,0-5-1 15,0-6-4-15,0-5-2 0,0-5-52 16,0 0-24-1,0-5-5-15</inkml:trace>
  <inkml:trace contextRef="#ctx0" brushRef="#br0" timeOffset="120">20885 14026 208 0,'6'2'77'0,"3"14"-42"0,3-5-43 15,-6-6 12-15,3-2-2 16,0 7 3-16,0-10 2 16,3 0 3-16,0 0-5 15,3-2-3-15,-3-6 1 0,-1 0-2 16,-2 0-1-16,-3 0-2 16,-9 0 1-16,-6 0-4 0,-2 0-1 15,-1 3 5-15,-6 2 2 16,0 3 1-16,0 5-2 15,0 1 5-15,3 12 1 16,3 3 0 0,3-2-1-16,4 2 1 0,5-2 3 15,5-1-4-15,7 1-1 16,3-6-2-16,3 0-2 16,6-5-8-16,0-3-5 15,3-2-31-15,-4-8-11 16,1-1-34-1</inkml:trace>
  <inkml:trace contextRef="#ctx0" brushRef="#br0" timeOffset="121">21171 13856 184 0,'-6'-18'68'0,"3"2"-36"0,-6 8-26 15,6 5 17-15,-3 3-3 16,0 0 0-16,0 6-10 15,-2 1-4-15,-1 4-4 16,0 5-2-16,0 8 3 0,3 8 0 16,0 7 1-16,3-2-2 15,3 3 1-15,3-3 0 16,0-3 1-16,0-5-7 16,0-2 0-16,0-6-23 15,-3-5-11-15,0-5-46 16,-3-6-38-1,-3-5 51-15</inkml:trace>
  <inkml:trace contextRef="#ctx0" brushRef="#br0" timeOffset="122">20951 13999 236 0,'0'-3'90'0,"6"3"-48"0,3-2-51 0,0 2 12 16,6 0-7-16,-1-3 3 15,4 1 0-15,3-1 1 16,0 0-53-16,0 1-24 16,-3-1-5-16,6 3-2 0</inkml:trace>
  <inkml:trace contextRef="#ctx0" brushRef="#br0" timeOffset="123">21231 14002 212 0,'12'8'79'0,"-12"0"-42"0,0 13-37 16,3-13 16-16,0 8-5 15,0 2 1-15,0 1-6 16,-1-3-4-16,4-3-1 16,-3 3-4-16,0-6 2 0,0-2-76 15,0 0-60 1,0-3 46-16</inkml:trace>
  <inkml:trace contextRef="#ctx0" brushRef="#br0" timeOffset="124">21171 13986 248 0,'-3'-5'93'0,"6"5"-50"0,0-3-57 0,6 3 11 16</inkml:trace>
  <inkml:trace contextRef="#ctx0" brushRef="#br0" timeOffset="125">21207 13975 323 0,'15'-2'-47'15,"0"2"-42"-15,0 0-16 16</inkml:trace>
  <inkml:trace contextRef="#ctx0" brushRef="#br0" timeOffset="126">21335 14039 228 0,'0'26'88'15,"0"-7"-48"-15,0-1-42 0,3-10 17 0,-3 3-9 16,0-1-1-16,0 1-2 16,0-6 0-16,0-5-2 15,0 0 2-15,0 0 0 0,3-2 3 16,3-6 3-16,0-3-6 15,0-7-4-15,3-1-3 16,0 1 3-16,-1-1 0 16,1 3 3-16,3 6-1 15,0 2-1-15,3 8 1 16,0 5-1-16,0 6 0 16,-3 4 2-16,0 1-1 15,-3 0-1-15,-3 0 1 16,0-3 1-16,-1 0-17 0,-5-2-6 15,3 0-50 1,0-3-60-16,0-3 31 16</inkml:trace>
  <inkml:trace contextRef="#ctx0" brushRef="#br0" timeOffset="127">21540 14034 212 0,'-3'2'79'0,"6"11"-42"0,0-2-43 0,0 0 12 15,0 2-4-15,0-3 3 16,0 4-2-16,0-1 0 16,0-3-1-16,0 4-10 0,0-9-3 15,0 3-80-15</inkml:trace>
  <inkml:trace contextRef="#ctx0" brushRef="#br0" timeOffset="128">21531 13885 240 0,'3'-8'90'0,"0"3"-48"0,9 0-53 16,-6 2 13-16,3-2-20 16,3-6-3-16,0 1-16 15,6-1-4-15,-3 1 4 16,2-1 5-16,-2 6 35 0,-3 2 19 15</inkml:trace>
  <inkml:trace contextRef="#ctx0" brushRef="#br0" timeOffset="129">21683 13809 279 0,'9'15'53'16,"-3"7"-26"-16,-3 4-9 0,0 3-7 15,0 0-6-15,0 3-1 16,-3 2-2-16,0-2 1 16,0-5-7-16,0-4-1 15,0-4-179 1</inkml:trace>
  <inkml:trace contextRef="#ctx0" brushRef="#br0" timeOffset="130">21594 13999 252 0,'0'-3'96'0,"6"3"-52"0,3-5-51 16,-3 5 14-16,6-2-10 15,2-1 2-15,1-2-1 16,0 2-2-16,0 0 3 16,0 1-29-16,0-1-9 0,-3 0-58 15</inkml:trace>
  <inkml:trace contextRef="#ctx0" brushRef="#br0" timeOffset="131">21787 13996 196 0,'0'19'74'0,"0"-11"-40"0,3 16-29 16,0-11 17-16,-3 3-12 0,0 0-1 15,0 0-5-15,0-3-3 16,0 0 0-16,0 0-15 0,0-5-3 16,0 0-77-1</inkml:trace>
  <inkml:trace contextRef="#ctx0" brushRef="#br0" timeOffset="132">21808 13920 244 0,'-3'-6'90'0,"6"6"-48"0,3 0-51 0,-6 0 14 0,6 0-7 16,0 0 0 0,0 0 2-16,3 3 0 0,-3 0 0 15,3-1-7-15,-3 4-3 0,0 2-5 16,0 0-4-16,-3 2 8 15,-3 3 4-15,0 9 7 16,-3 4 2-16,0 0 4 16,0-2 3-16,0 0-4 15,3-5-3-15,3-1 5 16,0 1 3-16,3-9-1 16,3 1 2-16,2-3-4 15,4-6-2-15,0-4 0 16,-3-4 1-16,3-1-5 15,-6-4-3-15,-3-8 1 0,-3-2 2 16,-3 3 0-16,-6-1 2 16,-6 1-7-16,-3 2 1 15,3 3-8-15,0 2-1 16,0 3-20 0,0 3-6-16,4 2-107 15,5 3 66 1</inkml:trace>
  <inkml:trace contextRef="#ctx0" brushRef="#br0" timeOffset="133">22017 14044 200 0,'5'19'77'0,"-2"2"-42"0,0-5-34 0,0-8 14 0,-3 2-6 16,3-2 2-16,-3 3 3 15,0-1 1-15,0-4-8 16,0-1-6-16,0-2-4 0,0-3 4 15,0 0 3-15,0-3-1 16,0-2 0-16,0-3-6 16,0-11 0-16,3 1-1 15,0 2-1-15,3 2 1 16,0 4 3-16,0 2 0 16,0 3 3-16,6 7-1 15,0 9-1-15,3-1 3 16,0 4 2-16,-3-1-2 0,-3-2 0 15,-1 2-3 1,-2 0-1-16,0-5-10 16,0-3-3-16,0 1-44 0,0-1-17 15,0-3-7 1</inkml:trace>
  <inkml:trace contextRef="#ctx0" brushRef="#br0" timeOffset="134">22296 14018 208 0,'0'-3'79'0,"0"3"-42"0,0 0-28 0,0 0 22 15,0 0-6-15,-3 3 0 0,-3-1-5 16,0 1-2-16,-3 0-10 16,7 5-5-16,-1 2-2 0,0 3-1 15,3 3 0 1,3 0 0-16,2 0 2 0,1 0 1 15,0-3 1-15,0 3 2 16,-3-3 1-16,-3-2-1 16,-3-3 1-16,-3 0-4 15,-6-3-2-15,4-5-31 16,-4 0-13-16,0 0-86 16</inkml:trace>
  <inkml:trace contextRef="#ctx0" brushRef="#br0" timeOffset="135">22534 14026 212 0,'0'5'79'0,"0"8"-42"0,0 0-39 15,3-2 17-15,-3 2-2 16,0 3 4-16,3-3-3 15,-3 0 0-15,6 1-8 16,0-1-4-16,-6-2-1 0,0-4-10 0,0-1-4 16,0-1-70-1,-3 0-57-15,0-5 46 16</inkml:trace>
  <inkml:trace contextRef="#ctx0" brushRef="#br0" timeOffset="136">22618 13999 180 0,'0'5'68'0,"0"3"-36"0,3 0-37 0,-3 13 47 15,0-2-12 1,0-1-9-16,0 1-8 0,0-3-8 15,0-6-2-15,0 1 1 0,0 0-5 16,0-6 1-16,0-5 0 16,3 0 2-16,0-5-8 15,3-3-3-15,-3-13-4 16,3 2-2-16,0 0 8 16,-1 4 3-16,1 1 4 15,0 4 2-15,3 2 8 16,0 5 3-16,0 6 0 15,0 7 0-15,0 6 1 16,0 3 2-16,-3-1-5 0,-3-2 1 16,-3 0-7-1,0 0-1-15,-3-5-26 0,0-3-11 16,-3-3-34 0,0 0-12-16,0-5-12 15</inkml:trace>
  <inkml:trace contextRef="#ctx0" brushRef="#br0" timeOffset="137">22508 13883 272 0,'0'-6'104'0,"3"6"-56"0,6-2-58 0,-3 2 14 0,5 0-30 16,7-6-10-16,3 9-72 15,3 0-29-15</inkml:trace>
  <inkml:trace contextRef="#ctx0" brushRef="#br0" timeOffset="138">23097 13938 152 0,'-9'0'57'0,"3"3"-30"0,3 2-25 0,3 0 12 15,-3 1-1-15,0 2 3 16,-6 2-1-16,-3 9 4 16,9 5-11-16,-3-1-2 0,3 1-2 15,6 0 0-15,3-3 0 16,-3 0 0-16,9-2 2 16,0-6 3-16,0-2 2 15,0-9-1-15,3-4-1 16,0-6-5-16,-3-3-1 15,-3-10-1-15,-6 0 1 0,-3 2 0 16,0 1 1-16,-6 2 2 16,-3 3 3-1,-3 5-4-15,0 0-1 0,0 5-13 16,6 1-4-16,-9 2-18 16,12 0-6-16,0 0-22 15,3-3-10-15,6 0-7 16</inkml:trace>
  <inkml:trace contextRef="#ctx0" brushRef="#br0" timeOffset="139">23243 13848 164 0,'-3'14'63'0,"6"-9"-34"0,3 8-23 0,-3-2 17 15,0 7-1-15,6 6 2 16,-6 5-7-16,0 3-2 16,0 0-9-16,-3-3-4 0,0 0-1 15,3-5-12-15,-3-3-3 16,0-3-77-1,0-2-43-15,-3-8 62 0</inkml:trace>
  <inkml:trace contextRef="#ctx0" brushRef="#br0" timeOffset="140">23201 13996 220 0,'3'-5'85'0,"3"3"-46"0,6-6-48 15,-9 5 12-15,12 0-2 16,0 1 1-16,0 2-3 16,0 0 1-16,-1 0 0 15,-2 2-9-15,0 1-4 0,0-3-48 16,-3 0-51 0,0 0 29-16</inkml:trace>
  <inkml:trace contextRef="#ctx0" brushRef="#br0" timeOffset="141">23365 13883 148 0,'-3'0'57'0,"6"2"-30"0,0 4-29 0,-3-1 11 16,3 6 11-16,-3 4 10 15,0 4-1-15,0 7 3 16,0 3-18-16,0-2-4 0,-3-3-2 15,0-3-2-15,0-5-1 16,-3 0-3-16,6-3 1 0,-3-5-2 16,0 0 2-16,3-3-7 15,0-5 1-15,3-3-4 16,0-2 2-16,3-5 1 16,3-6-1-16,-3 2 1 15,3 1 3-15,3 0 0 16,-3 2 3-16,-1 3-1 15,1 3-1-15,-6 5 7 16,12 0 5-16,-6 8-4 16,-3 5-2-16,3 3-1 15,-3 3-1-15,-3-1 0 16,0-2 0-16,-3 3-2 16,0-6 1-16,0 0-20 15,6-5-6-15,-6 0-43 16,3-5-20-16,-3 2-2 15</inkml:trace>
  <inkml:trace contextRef="#ctx0" brushRef="#br0" timeOffset="142">23558 14110 208 0,'0'0'79'0,"0"6"-42"0,12-1-39 0,-6-3 14 15,-3 4 3-15,6-1 2 0,6 3-4 16,-3-5 0-16,0-3-8 16,0 0-3-16,0 0 1 0,-3-3 0 15,0-2 3-15,-4-1-3 16,1-4 0-16,-6-1-1 16,0-5-2-16,-3 3-8 15,-5 0-5-15,-4 2 4 16,0 3 3-16,-3 3 1 15,0 2 4-15,3 3 0 16,-3 8 3-16,6 6 1 16,6-1 1-16,-3 0 2 15,3 3 1-15,3 0 1 16,3 0 0-16,6 0-4 0,0-3-1 16,3 0-3-1,3-5-1-15,0-3-21 0,-6-2-10 16,6-3-28-16,2-3-12 15,-2-2-11 1</inkml:trace>
  <inkml:trace contextRef="#ctx0" brushRef="#br0" timeOffset="143">23770 14065 204 0,'-3'-2'77'0,"3"2"-42"0,0 2-39 0,0-2 15 15,3 6-6-15,0 1 2 16,3 7 7-16,-3 2 5 15,-3-1-9-15,6-1 3 0,-3 2 1 16,-3-6-5-16,5 1-1 0,-5-3-4 16,0-3-1-16,3 0-1 15,-3-5 1-15,0-2 4 16,0-4 6-16,0-2-7 16,0-5-3-16,3-3-2 15,-3-5 1-15,6 3-1 16,-3 2 2-16,9 0-4 15,-3 3-2-15,0 2-5 16,3 3-2-16,-3 3-24 16,0 2-8-16,3 1-44 15,3 7-46 1,-3 0 43-16</inkml:trace>
  <inkml:trace contextRef="#ctx0" brushRef="#br0" timeOffset="144">24294 13896 148 0,'3'-11'57'0,"-3"9"-30"0,0-4-10 0,0 4 20 0,-3-4 3 15,-3 1 3 1,3 0-6-16,-9 0 0 0,-3 2-21 16,3 3-3-16,-6 3-1 15,6 2-10-15,0 3-2 0,0 2-4 16,-3 6 0-16,10 5 0 15,-1 6 3-15,3 10 0 16,3-3 3-16,0 1-3 16,3-4 0-16,-3-1-1 15,6-7-2-15,-3-1-17 16,-1-7-7-16,-2-1-23 16,0-6-10-16,0-3-33 15,-2-2-20-15,-7-6 56 16</inkml:trace>
  <inkml:trace contextRef="#ctx0" brushRef="#br0" timeOffset="145">24050 14010 220 0,'-3'-6'85'0,"6"6"-46"0,2-2-41 0,4 2 14 16,0 0 3-16,3-3 2 15,3 0-6-15,0 3-4 16,6 0-4-16,-3 3-5 0,0 0 1 15,-4-1-12-15,7 1-5 16,-6-3-32-16,-3 0-15 16,0 0-24-16</inkml:trace>
  <inkml:trace contextRef="#ctx0" brushRef="#br0" timeOffset="146">24308 14015 220 0,'-3'5'82'0,"6"1"-44"0,-3 9-42 16,6-7 13-16,-3 6-3 15,-3-1 1-15,6 0-6 16,-3 0 0-16,0 1-1 16,-3-4 0-16,0 1 2 0,0-1-34 15,0-4-13-15,0-1-46 16</inkml:trace>
  <inkml:trace contextRef="#ctx0" brushRef="#br0" timeOffset="147">24300 13983 220 0,'-3'-5'82'0,"11"2"-44"0,1-2-69 0,-6 2 4 16,6-2-29-16,3 0-10 16,3-1 5-16,0-1 4 15</inkml:trace>
  <inkml:trace contextRef="#ctx0" brushRef="#br0" timeOffset="148">24466 13880 228 0,'-6'0'88'0,"6"3"-48"0,0 2-47 0,0 0 16 0,6 3 7 15,-3 5 7-15,-3 6 2 16,6 10 0-16,-3 3-14 16,0 2-2-16,-3-2 1 0,6-3-6 15,-3-2 0-15,-3-1-2 16,6-7 1-16,-3-4-29 15,3-4-9-15,0-3-36 16,0-3-15-16,-3-2-12 16</inkml:trace>
  <inkml:trace contextRef="#ctx0" brushRef="#br0" timeOffset="149">24570 14089 236 0,'0'16'90'0,"0"-32"-48"0,9 24-53 0,-6-3 13 16,6 1 0-16,-3-4 4 16,0 4 5-16,3-4 6 15,0-2-9-15,3 0-2 0,3-2 0 16,-3-1-1-16,0-5 0 16,-3 0-6-16,-1-3-1 15,-5-2-2-15,3 3 3 16,-6-1-9-16,-6 0-1 15,-2 1-1-15,-4 2 2 16,0 3 6-16,-6 2 2 16,6 3 4-16,-6 3 1 15,6 2-1-15,0 11 1 0,0 2 9 16,6 1 4-16,-3 2 4 16,9 3 2-16,6 0-6 15,-3-3 1-15,9 0-10 16,-3-3-4-16,6-2-5 15,0-2-1-15,6-9-34 16,0-2-12-16,0-3-71 16,-1-3-34-1,-2-2 78-15</inkml:trace>
  <inkml:trace contextRef="#ctx0" brushRef="#br0" timeOffset="150">24916 14010 176 0,'0'-3'68'0,"0"0"-36"0,0 3-11 0,0 0 22 16,0 0 1-16,0 0 1 16,-9 0-14-16,-3 3-4 15,0 2-16-15,-6 1-4 0,6-1-1 16,0 6-5-16,3-4-3 0,0 1-4 15,9 6 1-15,6-1 1 16,0 3 2-16,9 0-4 16,0-1 2-16,0 4 6 15,0 0 4-15,-3-6 3 16,-12 8 11 0,0-5-2-16,-12-3-7 15,-9-2-2-15,0-1-21 16,-3-2-9-16,1-5-49 15,2 2-20-15,9-8-35 16</inkml:trace>
  <inkml:trace contextRef="#ctx0" brushRef="#br0" timeOffset="151">16316 15732 132 0,'3'-8'52'0,"0"6"-28"0,0-4-11 0,0 6 17 16,-3 0-9-16,0 0 1 15,3 3-7-15,3 2 1 16,0 8-9-16,-3 3 7 0,3 19 5 16,-3 2-1-16,0-3 1 15,0 1-6-15,-3-1 0 16,3-2-10-16,0-1-2 16,0-7 3-16,-3-5 2 15,3-6-2-15,-3 3-3 16,3-6-3-16,0-2 1 15,0-2 1-15,3-1 0 16,0-2 0-16,3-1 0 0,9-2 0 16,2 0 2-16,1 0-1 15,0 3-1 1,-3-3-2-16,0 3 1 0,0-3-15 16,-3 0-4-16,-1 0-32 15,-2 0-14-15,0 0-31 16</inkml:trace>
  <inkml:trace contextRef="#ctx0" brushRef="#br0" timeOffset="152">16748 15973 200 0,'-12'-3'77'0,"9"3"-42"0,-3 3-41 0,3-3 14 16,0 5 4-16,-6 0 4 15,0 3 1-15,-3 8 2 16,1-2-10-16,8 7 1 0,0-3 1 16,6 1-6-16,3-1-3 15,5-2-1-15,4-3-1 16,3-7 0-16,3-1 2 16,0-10-8-16,0 2-3 15,-3-8 9-15,-4-7 4 16,-2-3-6-16,-3 2-3 15,-9 1 7-15,-3-3 5 16,-6 7-5-16,-6-2-1 0,1 3-1 16,-1 0 2-16,0 5-10 15,3 0-4-15,3 8-19 16,3 0-5-16,3 0-63 16</inkml:trace>
  <inkml:trace contextRef="#ctx0" brushRef="#br0" timeOffset="153">17058 15946 192 0,'-6'-5'71'0,"-3"0"-38"0,3 10-32 0,3-2 16 15,-3-1-2-15,-6 1 3 16,0 8-4-16,-6-1 0 15,-3 11-8-15,3 1 0 0,7-1 1 16,2 3-1-16,6-3-1 16,9 0-3-16,0-3 1 15,2-4 0-15,4-6 3 16,0-6-5-16,3-4-1 16,0-6-7-16,-3 2-3 15,0-15 3-15,-3 5 2 16,0-2 0-16,-3-1 4 0,-3 1 0 15,-3 2 3-15,0 3 3 16,0 2 2-16,-3 6-3 16,3 2-3-16,-3 6 2 15,3 5 0-15,0 2-1 16,3 4-2-16,0 4-2 16,3-2-1-16,8-3-9 15,-2-2-3-15,9-3-36 16,3-3-17-16,0-2-22 15</inkml:trace>
  <inkml:trace contextRef="#ctx0" brushRef="#br0" timeOffset="154">17296 15965 220 0,'-15'-8'82'0,"6"13"-44"0,-6-2-40 0,9 2 14 15,-6 3-6-15,0 0 1 16,-3 8 0-16,6 3 1 15,0 2-4-15,4-3-3 0,2-2 2 16,6-3 0-16,2-2 1 16,4-6 2-16,0 0 3 15,6-10-9-15,0 0-4 16,0-14-7-16,-3 1-1 16,-3-1 4-16,0-4 4 15,-3 1 1-15,-3-20-1 16,-3 2 0-16,-3 1 3 15,-3-1-2-15,0 8 1 0,0 3 4 16,0 5 1-16,0 6 7 16,3 5 4-16,0 7-7 15,3 9-2-15,3 10 1 16,3 8 3-16,0 16-2 16,3-2-2-16,-3 4 0 15,3 1-1-15,0 0-5 16,0-6 1-16,2-5-9 15,1-8-2-15,3-2-111 16,0-3 16 0</inkml:trace>
  <inkml:trace contextRef="#ctx0" brushRef="#br0" timeOffset="155">17445 16007 236 0,'2'0'90'0,"4"6"-48"0,0-4-51 0,0 1 12 16,0 0 4-16,3-3 8 16,0 0 3-16,0-3 2 15,0-2-11-15,0-1-5 0,0-2-3 16,3-2-1-16,-6-1 0 16,-6-2 0-16,0 2 2 15,-3 1-1-15,-3 2-1 16,-3 5-2-16,-3 3-1 0,-3 3-1 15,0 5 3 1,0 5 2-16,-3 0 2 0,10 8 1 16,2-5 0-16,3-2-2 15,3 4 1-15,6-5 0 16,2-2 1-16,4-3-11 16,0-3-5-16,0-5-30 15,3-3-12-15,3 1-16 16,0-6-45-1,3-3 28-15</inkml:trace>
  <inkml:trace contextRef="#ctx0" brushRef="#br0" timeOffset="156">17593 16005 172 0,'-3'2'66'0,"3"6"-36"0,0 11-26 0,6-6 15 16,0 0-2-16,0-2 1 15,0-1 2-15,-3-2 2 16,0-2-12-1,0-1-3-15,-3-5-1 0,3 3 3 0,0-3 2 16,0-8 1-16,0-6 2 16,0 1-3-16,0 0-1 15,3-3-6-15,3-2-1 16,0 4-3-16,3 4-1 16,3-4-1-16,-1 1 0 15,7 5-47-15,3 3-19 16,0 2-45-1</inkml:trace>
  <inkml:trace contextRef="#ctx0" brushRef="#br0" timeOffset="157">18221 15949 184 0,'-6'0'71'0,"0"5"-38"0,-5-2-39 0,5-3 12 0,-3 5 0 16,-3 1 4 0,0 4-1-16,0 1 0 0,0 7-5 15,3 3-3-15,3-2 2 0,3-3 0 16,3 0 1-16,6-3 0 16,3-5 2-16,3-3-1 15,3-5 0-15,0-2-3 16,0-14-2-16,-3-3-6 15,-4-2-4-15,4 5 3 16,-6-8 2-16,-3 6 3 16,-3-22 1-16,0 6-4 15,-3-3-1-15,0-3 3 16,-3 8 3-16,0 3 5 16,3 5 4-16,1 6 5 15,-1 5 3-15,0 2-11 16,3 19-4-16,3 10 1 15,2 19 2-15,1 1 4 16,0 1-2-16,3 1-2 16,0 2-2-16,6-5 0 15,-3-2-11-15,0-12-4 16,3-4-54 0,0 0-65-16</inkml:trace>
  <inkml:trace contextRef="#ctx0" brushRef="#br0" timeOffset="158">18379 15965 184 0,'-12'16'71'0,"6"0"-38"0,3 2-30 0,3-2 15 0,0 0 2 16,0 0 2-16,6-3-3 15,0 0 1-15,6-2-11 16,9-6-1-16,6-5 2 0,0 0-6 16,-1-8 0-16,-2-8-4 15,-3-2-3-15,-6-1 4 16,-3 3 1-16,-6-5 0 16,-9 8 1-16,-3-3-4 15,-9-2 0-15,-6 7 1 16,0-2 0-16,3 10-16 15,1 1-4-15,2 2-32 16,3 2-14-16,3 1-27 16</inkml:trace>
  <inkml:trace contextRef="#ctx0" brushRef="#br0" timeOffset="159">18599 15970 204 0,'6'3'77'0,"6"2"-42"0,3-2-43 0,-6-3 10 0,0-3 1 16,0-2 3-16,6 2 5 15,3-2 6-15,-3-3-9 16,-1-3-2-16,-2 1-2 16,0 2-2-16,-6-5-2 0,-3 2-4 15,-18 1 0 1,-3 4 2-16,1 12 1 15,-4-1 3-15,0 3-3 16,3 2 0-16,3 1 1 16,3 2 2-16,6 0 1 15,3 1 3-15,6 7-3 16,6-5-2-16,3 0-5 16,0 2-2-16,6-5-26 15,6-7-11-15,0-4-47 16</inkml:trace>
  <inkml:trace contextRef="#ctx0" brushRef="#br0" timeOffset="160">18843 15904 228 0,'-14'-3'88'0,"11"3"-48"0,-15 6-49 0,15-4 12 15,-3 6-4-15,0-2 0 16</inkml:trace>
  <inkml:trace contextRef="#ctx0" brushRef="#br0" timeOffset="161">18793 15941 352 0,'12'13'13'0,"-3"3"4"16,3 5-6-16,0 1-4 16,-4-4 2-16,-2-2 4 0,-6 0-1 15,0-3 1-15,-6 0-5 16,-2-2-3-16,-4-6-22 16,0 3-9-16,-9-5-40 15,-3-1-17-15</inkml:trace>
  <inkml:trace contextRef="#ctx0" brushRef="#br0" timeOffset="162">19352 15909 228 0,'-2'-2'88'0,"-1"2"-48"0,-3 0-36 0,3 2 19 0,-3-2-2 16,0 6 4-16,-3-4-9 15,0 4-4-15,0-1-7 16,0 0-4-16,3-2 0 0,3 7-4 15,3-2 2-15,3 3-1 16,3 2-2-16,0 6 3 16,0-9 2-16,0 9 4 15,-6-3 2-15,-3-3-3 16,-3 0-3-16,-3-2 2 16,0-1 2-16,0-2-4 15,-3-2-1-15,-3-4-9 16,3-2-4-16,-2 0-31 15,2 0-11-15,18-8-117 32,0-5 66-32</inkml:trace>
  <inkml:trace contextRef="#ctx0" brushRef="#br0" timeOffset="163">19350 16007 244 0,'-6'11'90'0,"3"-8"-48"0,3 20-49 0,0-12 14 16,0 2 1-16,0-2 7 16,9-1 2-16,-1 1 1 15,7-6-9-15,3 3-1 0,3-5 2 0,0-3-8 16,3-3-1 0,-3-7 1-16,-4-1 1 15,1-5 1-15,-6 3 2 0,-3-3 1 16,-6 3 1-16,-3 0-4 15,-6-1-3-15,-6 1 4 16,-3 2 1-16,0 1-5 16,-5 5-2-16,2 2-7 15,-3 0-2-15,3 3-20 16,3 0-5-16,6 3-17 16,9-3-6-16,0 0-8 15</inkml:trace>
  <inkml:trace contextRef="#ctx0" brushRef="#br0" timeOffset="164">19549 15957 244 0,'0'3'90'0,"3"2"-48"0,3 3-49 0,-3 0 16 16,0 0-2-16,0 0 4 15,0 2 9-15,-3 9 7 16,0-6-14-16,0-5-3 0,0 3-2 15,0-3-7-15,0-3 0 16,0-8 1 0,3 1-3-16,3-9-11 15,3-2-4-15,-3-3-3 16,3-3-1-16,-1 9 8 16,4-1 5-1,0-2 9-15,0 8 4 0,0 2 3 16,-3 8 2-16,0 6 1 15,-3-3 2 1,0 0 4-16,-3 2 1 0,0 4-6 16,-3-4 0-16,3-2-8 15,-3-3-3-15,0-2-1 16,6-6 1 0,-3-2 1-16,3-6-8 15,3-2-2-15,0 3-3 16,2-4-1-16,1 1 6 15,-3 3 2-15,3 4 0 16,3 6 2-16,-3 6 1 16,6 4 2-16,-9 1 5 0,-3 5 4 15,6 0-4-15,-3 2 1 16,-4-5-7-16,1 1-1 16,-6-4-22-16,6-2-10 15,0-3-31-15,0 1-10 16,3-4-3-1,0-7-32-15,0 0 29 16</inkml:trace>
  <inkml:trace contextRef="#ctx0" brushRef="#br0" timeOffset="165">19957 16007 244 0,'0'0'90'16,"3"0"-48"-16,6 6-51 0,-3-4 14 0,3 4-5 15,-1 4 0-15,4-13 11 16,0 3 7-16,3 0-9 15,0-2-5-15,3-3 0 0,0 2-3 16,-3-8 2-16,-3 6-9 16,-4-6-3-16,-5 1-4 15,-9-3 0-15,-8 2 5 16,-1 3 4-16,-6 5 7 16,-3 3 6-16,0 3-1 15,3 5 3-15,4 3-4 16,2 2 1-16,3 3 8 15,6 5 5-15,9-5-7 16,6 2-1-16,6-4-12 16,11-4-5-16,7-2-20 0,6-3-8 15,3-7-36-15,14-14-16 16,1-3-11 0</inkml:trace>
  <inkml:trace contextRef="#ctx0" brushRef="#br0" timeOffset="166">20567 15740 220 0,'0'-3'82'0,"3"6"-44"0,-3 8-42 0,3-3 13 16,-3 5-3-16,3 13 3 16,0 6 13-16,-3 0 8 15,3 2-15-15,-3 6 1 0,3-6-2 16,-3 1-10-16,3-6-1 16,-3-5-3-16,3-6 0 15,-3-2-22-15,0-3-10 0,3-2-26 16,3-3-11-1,-3-6-27-15</inkml:trace>
  <inkml:trace contextRef="#ctx0" brushRef="#br0" timeOffset="167">20686 15968 280 0,'0'2'104'0,"0"1"-56"0,3 5-58 16,-3-3 14-16,0 3-5 15,0 3 2-15,0 2 0 16,-3 3 2-16,3-3-2 16,-3 3-5-16,3-6-2 0,0-2-57 15,-3 0-23-15,0-8-11 16</inkml:trace>
  <inkml:trace contextRef="#ctx0" brushRef="#br0" timeOffset="168">20692 15907 260 0,'-3'-6'96'0,"6"4"-52"0,0 2-84 0,-3 0 1 16,0 0-2-16,0 0 4 16,6 2 17-16,-3 1 7 15</inkml:trace>
  <inkml:trace contextRef="#ctx0" brushRef="#br0" timeOffset="169">20722 15909 102 0,'18'8'-55'0,"-4"3"213"31,1 18-73-15,-3 3-18-16,0-8-39 15,-3-3-21-15,-3-8 0 16,0 3 0-16,-3-6-3 16,0-2 4-16,3-2 2 0,0-6-5 15,0-6-1-15,0-7-11 16,3-3-3-16,0-2 0 15,0 5 1-15,2-1 6 16,1 4 3-16,-3 2 3 16,3 2 1-16,0 6 2 15,-3 3 1-15,3 8-3 16,-6 7-3-16,0 1 4 16,-3-6 1-16,0 3-2 0,0-3-3 15,-3-2-22 1,6-3-31-16,0-3-13 15</inkml:trace>
  <inkml:trace contextRef="#ctx0" brushRef="#br0" timeOffset="170">21100 15769 248 0,'3'8'93'0,"0"5"-50"0,0 35-52 0,0-30 12 0,-3 6 11 16,-3 5 8-16,0-2-5 15,0 7 1-15,0 1-11 16,0-6-4-16,0-3-2 0,3-5-23 16,0-2-8-16,0-6-23 15,3-2-6-15,0-6-37 16</inkml:trace>
  <inkml:trace contextRef="#ctx0" brushRef="#br0" timeOffset="171">21246 15970 232 0,'-21'0'88'0,"18"-5"-48"0,0 5-47 15,-9 3 0-15,-3-1 8 16,0 6 18-16,-3-3 11 15,0 1-15-15,4-1 1 0,5 0-2 16,0 1-7-16,3-4-4 16,6 12 0-16,3-7 2 15,3 7 0-15,3-9 2 16,2 8-4-16,7-5-2 16,9 0-7-16,-3-3-1 15,0 1-24-15,-3-4-9 16,-4-4-19-16,1-4-8 15,-3-4-24-15</inkml:trace>
  <inkml:trace contextRef="#ctx0" brushRef="#br0" timeOffset="172">21338 15978 256 0,'-6'3'96'0,"9"-1"-52"0,0 4-47 15,0-1 19-15,0 8-12 16,0 1-2-16,0-1 3 15,0 0 1-15,-3 3-2 16,3-3-5-16,-3-2 0 0,0-3-34 16,0 0-15-16,0-1-58 15</inkml:trace>
  <inkml:trace contextRef="#ctx0" brushRef="#br0" timeOffset="173">21341 15923 292 0,'-6'-6'110'0,"12"6"-60"0,-3-8-78 0,-3 8 9 16,0 0-3-16,6 0 3 16,0 0 6-16,0 0 6 15,0 0 4-15,3 0-27 0,-1 6-12 16,7-4-22-1,-3 4 24-15,6 2 59 16,-3 2 20-16,0 3 15 16,-6 3-9-16,0 5-6 0,-3-5-21 15,-3-2 0-15,0-1 0 0,0 0-6 16,-3-2-2-16,0-11-5 16,0 0-2-16,3-6 8 15,0 1-9 1,3-3-3-16,-1-3-10 15,1-2-4-15,3 0 1 16,0-3 1-16,0 3 12 16,3 2 5-16,-3 3-6 15,3 3-3-15,0 5 5 16,-3 5 1-16,0 1 7 16,3-1 3-16,0 8-4 15,-9-2-2-15,-3-1-5 16,0-2-2-16,8 6-59 15</inkml:trace>
  <inkml:trace contextRef="#ctx0" brushRef="#br0" timeOffset="174">21793 15946 288 0,'-12'0'107'0,"6"0"-58"0,-5 3-57 0,8 5 16 0,-3-3-2 16,0 3 4-16,0 3 1 16,0-3 1-16,3 5-6 15,3 0-4-15,0-2-1 0,6-3-19 16,0 5 3 0,3-8 3-16,0-2-6 15,-1-3-1-15,-2-8 5 16,0 5 4-16,0-2 3 15,-3 0 5-15,0 2-1 16,-3 0 1-16,12 9 2 16,-3 7 0-1,3 6 2-15,0-1 8 16,3 8 5-16,0 6 15 16,-3 5 8-16,-6 6-7 0,-6-9-3 15,-9 3-12-15,-9-8-5 16,-12-2-17-16,-18-4-9 15,1-4-47-15,-4-3-20 16,-2-11-46 0</inkml:trace>
  <inkml:trace contextRef="#ctx0" brushRef="#br0" timeOffset="175">17617 16222 244 0,'-39'13'90'0,"16"0"-48"0,-10 32-40 0,21-24 17 16,-3 6-4-16,3 2 4 15,3 10-7-15,9 4-2 16,6 7-5-16,9-5-4 0,18 3 0 16,9-1-26-16,8-10-10 0,7-2-24 15,-4-17-9 1,-2-5-25-16</inkml:trace>
  <inkml:trace contextRef="#ctx0" brushRef="#br0" timeOffset="176">17933 16460 196 0,'-3'-8'74'0,"0"16"-40"0,-3-6-27 0,3 1 18 15,-3 0-9-15,-3 2-1 16,0 3-5-16,0 0-1 15,3 0-5-15,0 2-5 0,6-2 0 16,3 0 1-16,6 5 0 16,3-2-3-16,3 2 0 15,0 1 4-15,-3-1 3 0,0 0-1 16,-7-5 0-16,-2 5 12 16,-3-2 7-16,-3-3-9 15,-2-3-4-15,-1-2-6 16,-6-3-3-16,0 0-2 15,0 0-1-15,-6-6-9 16,9-2-3-16,-3 0-27 16,3 0-11-16,9-2-51 15</inkml:trace>
  <inkml:trace contextRef="#ctx0" brushRef="#br0" timeOffset="177">18031 16349 208 0,'0'2'79'0,"3"9"-42"0,12 2-37 0,-9-2 18 16,0 2-1-16,-3 8 4 15,0 8-5-15,0-2-1 16,-3-6-9-16,0 5-2 0,0-5 0 15,0-2 0-15,0-3 0 16,0-3-5-16,0-2 1 16,0-6-2-16,0 3 0 15,0-8-7-15,3-8-2 0,3 3-5 16,-1-3-1-16,4 0 8 16,0 0 4-1,3 3 6-15,0-1 2 0,0 1 1 16,0 10 0-1,-3 3 0-15,0 3 2 0,-3-3-5 16,0 5-3-16,-3 0 1 16,0 0 2-16,0 1-22 15,0-6-8-15,0-3-48 16,3-5-42 0,0 0 41-16</inkml:trace>
  <inkml:trace contextRef="#ctx0" brushRef="#br0" timeOffset="178">18296 16544 208 0,'-21'0'79'0,"15"0"-42"0,-12 6-34 0,12-1 15 16,0 0-7-16,0 3 1 16,0 3-1-16,0 2 1 15,3 0-6-15,0 3-4 0,3-3 1 16,3-2 0-16,3-3 1 15,6-3-2-15,3-2 1 16,0-6-7-16,0-2 1 16,-3-6 1-16,0 1 3 15,-3-4 2-15,0 1 1 0,-3 3 0 16,-3-4 2-16,0 4 3 16,-3-1 2-16,0 9 3 15,0 2-9 1,0 5-6-16,2 6-2 15,1 2 2-15,0 0 0 16,3 0 1-16,0 0-20 16,3-5-7-16,-3 3-24 15,0-8-7-15,0 2-41 16</inkml:trace>
  <inkml:trace contextRef="#ctx0" brushRef="#br0" timeOffset="179">18424 16571 192 0,'0'0'71'0,"3"5"-38"0,0 0-39 0,0 3 12 15,-3-2 0-15,0 4 6 16,0-2 9-16,0 0 7 16,0-3-15-16,0 1-3 0,0-4 1 15,0 4-1-15,0-6 4 16,-3 0-3-16,3-6-1 15,-3 4 0-15,3-9 4 16,0 3-10-16,3-5-2 16,0-6-2-16,9 9 0 15,-3-3-3-15,5 2 2 16,1 0-6-16,-3 9-3 0,0 4-10 16,0-2-5-16,-3 6-15 15,0-1-5 1,0-2-29-16,-3 5-39 15,0-3 36-15</inkml:trace>
  <inkml:trace contextRef="#ctx0" brushRef="#br0" timeOffset="180">18590 16595 196 0,'3'5'74'0,"3"-2"-40"0,6-1-35 16,-6-2 12-16,3 0-7 16,0-2-1-16,0-1-1 15,0-2-2-15,0-1 1 16,6-2-1-16,-3 1 0 0,-6-4-7 15,-6-2 0-15,-3-1 1 0,0 1 3 16,-6 0 2 0,0 13 1-16,-6 0 4 0,0 8 2 15,0-3 4-15,0 8 1 16,3-2-3-16,3 2-3 16,4 3 0-16,2-3 1 15,3 1-5-15,6-1-1 16,5-3-5-16,4-2 1 15,0 0-14-15,12-2-3 16,0-6-24-16,0-3-9 16,-1-8-18-1</inkml:trace>
  <inkml:trace contextRef="#ctx0" brushRef="#br0" timeOffset="181">18858 16529 212 0,'-15'-19'82'0,"10"6"-44"0,-7 23-42 0,9-2 15 0,-3 0-6 15,-3 3 0-15,0 2 1 16,0 3 1-16,3 0-3 16,3 0-1-16,6-3 1 0,3 0-2 15,6 0-2-15,-3-5 1 16,3-2 1-16,0-9-1 16,-1-2-1-16,1-6-10 15,-3-2-4-15,-3-8 2 16,0 0 5-16,0-3-1 15,-6-5 1-15,0-1 1 16,-6 1 2-16,0-8 10 16,0 11 9-16,0 7 3 15,3 3 2-15,3 16-11 16,0 8 1-16,6 6 1 16,0 12-6-16,3 6-1 15,6 0-2-15,6-1-2 16,0-2-4-16,0-5 0 15,-1-5-86 1,-2-6-59-16,0-5 54 16</inkml:trace>
  <inkml:trace contextRef="#ctx0" brushRef="#br0" timeOffset="182">19430 16248 136 0,'-3'0'52'0,"3"0"-28"0,3 3-19 0,-3-3 33 15,0 24 1-15,0 2-3 16,0 0-1-16,0 14-20 16,3 0 0-16,-3 0-1 0,3-3-5 15,-3-6-3-15,3-2-3 16,0-2-3-16,0-6 1 15,0-5 1-15,0-3-14 16,0-2-7-16,0-9-41 16,3 4-18-16,0-12-15 15</inkml:trace>
  <inkml:trace contextRef="#ctx0" brushRef="#br0" timeOffset="183">19605 16523 172 0,'-17'21'66'0,"20"-10"-36"0,-3 2-40 0,0-5 9 15,0-3 0-15,0 6 5 16,0-3-4-16,0 0-2 15</inkml:trace>
  <inkml:trace contextRef="#ctx0" brushRef="#br0" timeOffset="184">19552 16322 260 0,'-12'-21'96'0,"12"21"-52"0,3-3-69 0,-3 3 6 0,0 0-22 15,3 0-5-15,3 0-28 16,0-10-10-16,0 10 31 16,6 0 17-16</inkml:trace>
  <inkml:trace contextRef="#ctx0" brushRef="#br0" timeOffset="185">19716 16327 228 0,'3'45'88'0,"3"-18"-48"0,0 13-47 0,-6-14 16 16,0-2 3-16,0 2 7 15,0-5-4-15,2 3 0 16,1-5-9-16,0-3-2 0,0-3 0 15,-3-5-9-15,3-3-2 16,-3-5-3-16,0 0-1 16,3-3-1-16,0-7 0 15,0 2-11-15,3-5-5 16,3 0 6-16,-3 2 5 0,3 3 10 16,6 3 6-16,3 5 8 15,0 8 4-15,-3-3 9 16,-4 8 5-16,-2 0 2 15,-3 1 1-15,-3-1-4 16,-9 0-1-16,-8-2-12 16,-1-3-4-16,0 2-5 15,-3-7-2-15,0 2-8 16,0-5-5-16,0-5-29 16,3-3-10-16,4 0-57 15</inkml:trace>
  <inkml:trace contextRef="#ctx0" brushRef="#br0" timeOffset="186">19945 16529 252 0,'0'21'96'0,"6"-8"-52"0,-3 11-51 0,-3-11 16 15,0 0-4-15,-3 0 2 16,0 1 5-16,0-6 5 15,0 2-9-15,3-7-2 0,0 5 0 16,0-6-3-16,0-2-2 16,0-2 2-16,0-6 0 15,0 0-1-15,0-5-2 0,3-1 1 16,0 1-1 0,3 0-3-16,0 2 0 0,3 1-3 15,3-6-1 1,-1 8-16-16,4-3-5 0,12 3-21 15,-3 1-9 1,0-1-7-16,-3-3-31 16,-1 8 22-16</inkml:trace>
  <inkml:trace contextRef="#ctx0" brushRef="#br0" timeOffset="187">20189 16497 232 0,'-15'13'88'0,"9"-5"-48"0,-6 5-27 15,6-8 24-15,-6 3-10 16,-6 3-1-16,4 2-11 15,-1 0-2-15,3 6-7 16,6-3-6-16,0-3-1 0,6 0 1 0,6-2 2 16,6-3 1-16,3-3 1 15,-1-5-5-15,1-5 1 16,0-3-5 0,-3-3-1-16,0 1 3 0,-3-1 3 15,-3-2 3-15,0 8 3 16,-3-3 3-16,0 5 5 15,-3 0-8-15,0 3-3 16,3 6-2-16,0 2-1 16,0 2-3-16,0-2 0 15,3 5 2-15,0-5 0 16,0-2-15-16,3-1-4 16,-1-2-17-16,4-3-6 0,0-3-4 15,0-2 1-15,-3 2-7 16,3-8-4-16,0 6 22 15,-12-3 52 1,0 0 32-16</inkml:trace>
  <inkml:trace contextRef="#ctx0" brushRef="#br0" timeOffset="188">20317 16605 306 0,'0'0'41'0,"6"3"-23"16,0 7-5-16,0 1-1 0,0 0 7 16,-3-3 5-16,0 5-6 15,0-5 0-15,-3-3-11 16,0 0-2-16,0-5 6 15,0 0 2-15,0 0 0 16,0 0 2-16,0-2-6 16,0-4-3-16,3-4-3 15,0 2 0-15,0-5-4 0,0-1 0 16,2 4-1-16,4-1 0 16,0 1-7-16,0-4-4 15,3 9-15 1,0 0-5-16,0-3-5 0,0 8-2 15,0-8 12-15,-3 8 4 16,0 0 7-16,0 3 6 16,3-1 12-16,-4 1 9 15,1 8 13-15,0-4 8 16,-3 7-3-16,3-1-2 16,0 0-12-16,-3 0-4 15,0 1-8-15,0-4-4 16,0-2-24-16,-3-3-7 0,-3-5-83 31</inkml:trace>
  <inkml:trace contextRef="#ctx0" brushRef="#br0" timeOffset="189">20507 16460 296 0,'-6'-8'112'0,"6"13"-60"0,0-5-72 15,0 0 15-15,0 0-4 16,6 0 4-16,3 3-3 16,-3-3 1-16,9 5-17 0,0 0-7 15,0 6 6 1,-3 5 1-16,0-3 15 0,0 0 5 16,0 0 5-16,-1 1 2 15,4-4 7-15,0-2 6 16,-3 0 3-16,6-5 7 15,0-6-7 1,3 1-6-16,-6-1-3 16,-9-8-4-1,-9-2 1-15,0 0 0 16,-6 2 3-16,0-2 1 16,-3 8-5-16,0 2-4 15,0-2 1-15,0 18 0 0,0-2-1 16,3 2-2-16,0 3 5 15,6 2 4 1,0 1-7-16,6-1-3 16,3-2 0-16,3-3 2 0,0-2-9 15,9-3-4-15,9-3-32 16,0-5-13-16,-1-2-57 16</inkml:trace>
  <inkml:trace contextRef="#ctx0" brushRef="#br0" timeOffset="190">20975 16468 300 0,'-18'-11'112'0,"12"11"-60"0,0 0-50 0,3 0 25 15,-3 0-16-15,0 3-1 16,-3 5 0-16,0 0 4 16,0 5-8-16,0 0-3 0,3 0-2 15,3 3-4-15,6 0 0 16,0 0 2-16,3 2 0 15,0 1 1-15,0-3 0 16,-6-3 4-16,0 0 2 16,-6-2 2-16,-3-3 0 15,-3 0-4-15,-2-3-1 16,-7-2-1-16,3-3-2 16,-6-3-10-16,3 0-4 15,3-2-31-15,6 0-10 0,4-3-47 16,2-3-55-1,12 1 46 1</inkml:trace>
  <inkml:trace contextRef="#ctx0" brushRef="#br0" timeOffset="191">21064 16275 188 0,'0'-14'71'0,"3"14"-38"0,-3-5-43 0,0 5 11 0</inkml:trace>
  <inkml:trace contextRef="#ctx0" brushRef="#br0" timeOffset="192">21088 16285 331 0,'18'21'42'0,"5"6"1"0,-2 4-16 16,6 12-7-16,-9 2 2 16,-3-3 0-16,-3 0-3 15,-12 3-1-15,-9 0-4 16,-6-2-1-16,-6-1-14 15,-9-8-6-15,-2-2-48 16,-10-5-21-16,3-6-63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0:44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8384 7707 444 0,'80'0'167'0,"-50"-2"-129"0,12 4-7 16,-24-4-10-16,11 2-17 15,7 5 0-15,9-5 0 0,5 3 2 16,4-3-3-16,2 0-2 0,-2-3 2 15,3 6-2 1,-1-6-1-16,10 3 1 16,5-3 1-16,3 3-3 15,-5-5-2-15,-4 2 2 16,4 3 2-16,-16 0 0 0,4-2 2 0,2 4-4 16,-5 1 0-16,-9 2 10 15,-4-7 5-15,-2 2-4 16,0-3-3-16,-6 3-4 15,-1-3-3-15,-8 3-15 16,3 0 8 0,-3 0 18-16,-9 3-3 15,2-6 2-15,-5 6-6 16,0-3-3-16,0 0-3 16,0-3-1-16,-3 1-1 15,3 2 3-15,0 0-2 16,0-3 1-16,0 3 2 15,-1 0 0-15,-11 0-372 32,0-8 203-32,-5-2 67 15</inkml:trace>
  <inkml:trace contextRef="#ctx0" brushRef="#br0" timeOffset="1">4586 8287 144 0,'15'-8'55'0,"-15"13"-43"0,0-8 3 0,3 1-1 0,-3 2 4 16,3 0 19-1,-9-5-2-15,-3-1-18 16,-3 1 8-16,-3 0 2 0,-6 2-3 15,0 0-2-15,-6 1-4 16,-5-1-1-16,-13 0-7 16,-6 1-2-16,1-1 0 15,-4 3 2-15,-8 8-3 16,-7-3 1-16,-8 3-5 16,-6-2-2-16,2 9-3 15,-2-1 1-15,5 7-1 16,-14 5 0-16,3 6 0 15,3 0-2-15,5 2 5 16,1 1 1-16,2-1-3 0,-2-5 1 16,3 3-2-16,11 0 0 15,10 7 4-15,11-7 3 16,9 24 35 0,12-3-39-16,10-3-14 15,14-3 3-15,9-2 3 16,20 0 18-16,13 0 10 15,15-8-12-15,23 3-7 16,24-3-5-16,15-5-1 16,24-6-4-16,18-2-2 15,17 0 2-15,4-6 3 16,-3-7 20-16,11-8 12 16,-2-1-11-16,5-2-4 15,-5-10-5-15,-7 2-2 0,4-11-1 16,-13 3 0-16,-44 6 2 15,36-19 1 1,-45 8-6-16,18-16 0 0,-24-6 3 16,-21 6 5-16,-14-13-1 15,-19 0 1-15,-17-3-5 16,-15 2-3-16,-15 4-3 16,-18-3 1-16,-15 2-4 15,-15 0 1-15,-17 1 4 16,-19-14 4-16,-14 8-1 0,-9-5 0 15,-27 5-3 1,-27 8-1-16,-21 5 1 0,-23 11 2 16,-10 8-6-16,7 10 1 15,8 11-28 1,19 3-9-16,20 15 15 0,30-4 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2:38:42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24966 1212 1695 0,'-6'-13'37'0,"0"2"8"0,0-2 2 0,-3 0 1 0,1-1-39 0,-1-4-9 0,-3-9 0 0,3 1 0 0,0 5 34 0,-3-3 5 0,3 3 1 0,-3 0 0 0,-3 2 8 0,-3 1 3 15,4-4 0-15,-4 9 0 0,0-5 9 0,-6 4 3 0,-3-4 0 0,3 5 0 16,-2-1-12-16,-4 6-3 0,-6-5 0 15,-3 0 0-15,-2 2-4 0,-4 3-2 0,3-5 0 0,-2 5 0 16,-4 3-27-16,1 0-6 0,-4 2-1 16,0 3 0-16,-2-5-8 0,-1 13 0 15,-2 2 0-15,-4-2 8 16,6 5-8-16,-5 6 0 0,2 2-12 16,-2 6 12-16,-4 4-13 0,4 4 5 15,-4 10 8-15,4 5-13 0,2 3 3 16,-2 0 1-16,-4 5 0 15,4 0 0-15,-1 0 9 0,7 9-10 16,-1-1 10-16,6 5-10 0,7 1 10 16,-1-6 0-16,0 11 0 0,4 2 0 15,5 0 8-15,9 6-8 0,3 5 8 0,3 0-8 16,6 8 0-16,7 0 0 16,5 2 0-16,8 3 0 0,1 8-8 15,6 6 8-15,6-6-8 0,6 0 8 16,0 0-14-16,5-5 2 0,4-3 1 15,3-5 0-15,-3 0-1 16,8-13-1-16,1-1 0 0,5-12 0 16,4-1 13-16,0-12-12 0,-1-1 12 0,7-11-12 15,-1-2 12-15,4-13-12 0,-1 2 12 16,1-15-12-16,2-6 12 0,4-5 0 16,2-8 0-16,4-13 0 15,2-8 13-15,0-6-4 0,1-10-1 16,-7-2 0-16,1-14 7 0,2-6 1 15,3-12 0-15,1-8 0 0,-4-3-6 0,-2-11-1 16,-7-10 0-16,4-3 0 0,-4-5 1 16,-8-8 0-16,-7-6 0 0,-5 1 0 15,-3 2 3-15,-7 3 1 0,-8-5 0 16,-3 13 0-16,-6 2 14 0,-6 11 2 16,-6 1 1-16,-6 4 0 0,-3 8 21 0,-6 6 5 15,-6-6 1-15,-3 9 0 0,-6-1-18 16,-6 3-3-16,-2 8-1 0,-4-3 0 0,-6 3-15 15,-2-1-3-15,-4-4-1 0,0 5 0 16,-2 2-101-16,2 4-20 0,-5 1-4 0,2 1 0 0</inkml:trace>
  <inkml:trace contextRef="#ctx0" brushRef="#br0" timeOffset="8571.388">24052 4318 2289 0,'-8'5'101'0,"8"-2"22"0,0 2-99 0,0 1-24 0,-3 4 0 0,3 3 0 0,6 3 0 0,2 3-9 0,-2 5 0 0,0 2 0 15,6-2-19-15,-3 8-3 16,-3 2-1-16,3 0 0 0,-3 1 23 0,0-1 9 0,0 3-8 0,-3 0 8 0,0 3 0 0,0 2 17 16,3-2-2-16,-6 0-1 15,0 5 20-15,0 0 4 0,0 8 1 0,3-3 0 16,0 0-4-16,0 3-1 0,-6-3 0 16,0 1 0-16,0 1-14 0,3 7-2 15,-3-9-1-15,3 3 0 0,0 2-6 16,-3-4-2-16,3-4 0 0,-3 4 0 15,0-4 4-15,3 3 1 0,0-2 0 16,0 2 0-16,-3-2-4 16,3 2-1-16,3-5 0 0,-3 3 0 15,-3-1-9-15,3 1 0 0,3 2 0 16,-3-2 8-16,3 8-8 0,-3-1 0 16,0 3 0-16,3-2 8 0,3 2 1 15,0 0 0-15,-3 3 0 0,3 0 0 16,-3 0-9-16,0 0 10 0,0-3-10 15,0 0 10-15,0-2-10 0,0 2 0 16,3 0 9-16,-4 0-9 0,-2 1 0 16,3-1 8-16,3-5-8 0,-3 0 0 15,0-1 0-15,3-1 0 0,-3-1 0 16,3-2 8-16,-3 2-8 0,0 0 8 16,3 0-8-16,-3-2 8 0,0-3-8 15,0 0 0-15,3 0-8 0,-3 0 8 16,0 0 0-16,-3-3 0 0,3 3 0 15,0 0 0-15,-3 0 0 0,0 0 0 16,0-2 0-16,0 2 0 0,0-6 0 0,3 4 0 16,-3-1 0-16,0 0 0 0,3 1 0 15,0-1 0-15,0 0 0 0,0 1 0 0,3-4 11 16,-3 1-3-16,3 2 0 0,0-2 0 0,-3 0-8 0,3 2-9 16,0-2 9-16,0-1-13 0,-4 1 13 0,4 2 0 0,0-2 0 0,0 0 0 15,-3-3 0-15,0 2 0 0,0 4 0 16,3-3 0-16,-6-1 0 0,3 6 0 15,0-2 0-15,-3 1 0 0,-3-1 0 0,3 2 0 0,0-3 0 16,0 0 0-16,3-2 0 0,0 0 0 16,-3-6 0-16,0 3 0 0,3 3 0 0,-3-3 10 15,-3 3-10-15,3-1 8 0,0-4-8 16,0 2 0-16,-6-3 0 0,6 1 0 16,-3-1 0-16,3 0 0 0,-3-2 0 0,0 5 0 0,-3-2 0 15,0-1 0-15,3 6 0 0,0-3 0 16,-3 0 0-16,1 2 0 0,-1-2 0 0,3 1 0 15,-3 1 0-15,3-2 0 0,-3 0 0 16,3 0 0-16,3 3 0 0,-3-3 0 0,0 3 0 0,0-1 0 16,3 1 0-16,0-3 0 0,-3 0 0 15,3 0 0-15,-3 0 0 0,3 0 0 0,0-2 0 16,0-1 0-16,0 6 0 0,-3 0 0 16,3-3 0-16,0 2 0 0,-3 1 0 0,0 0 0 0,3-3 0 15,0 0 0-15,-3 0 0 0,3-3 0 16,-3 3 0-16,-3 0 0 0,3-2 0 0,0 2 0 15,0 0 0-15,0 0 0 0,3 0 0 16,0-3 12-16,-3 3-12 0,3-2 12 0,-6 2-12 0,6-3 0 16,-3 6-12-16,0-6 12 0,0 3 0 0,0 0 0 15,0 0 0-15,0 0 12 0,0 0-12 0,0-2 0 16,0 2 0-16,0-3 0 0,0 1 0 16,0-1 0-16,0 0 0 0,-2-2 0 0,-1 3 0 0,3 2 0 0,-6-6 0 15,3 6 0-15,3-2 0 0,-3-1 0 0,-6 1 0 16,6-4 0-16,0 1 0 0,-3 2 0 0,-3 1 0 15,3-3 0-15,3-1 0 0,-3 4 0 16,-3-4 0-16,3 7 0 0,-5-1 0 16,2 0 0-16,0-3 0 0,-3 0 0 15,0 3 0-15,3 0 8 0,-3 1-8 0,3-4 12 16,0-2-12-16,1-1 0 16,-1 1 0-16,0 3 0 0,0 2 0 0,0 0 0 15,-3-6 0-15,3 1-11 0,-3 3 11 16,3-4 0-16,-6 1 0 0,1 0 0 15,2 0 0-15,0-3 0 0,0 2 0 16,0-2 0-16,0 1 0 0,-3-1 0 0,3 0 0 0,1 0 0 16,-4-3 8-16,3 1-8 0,-3-3 8 0,3 2-8 15,0 1 0-15,0-4 0 0,0 4 0 0,-2-3 0 0,-1-1 0 16,-3 1 0-16,0-3 8 0,0-2-8 16,0 2 8-16,-2 0-8 0,-4 0 8 0,-3 1-8 0,3-4 12 15,-3 3-3-15,-5 0 0 0,2-2 0 0,-3 0 17 16,4 2 3-16,2-3 1 0,0-2 0 0,-3 0-22 15,3-3-8-15,4 0 0 0,-1-2 0 0,0 0 13 0,3-3-3 16,0-3-1-16,4 0 0 0,-1-2-9 0,3-1 0 16,0-2 0-16,6 0 0 0,0-5 0 0,-3 2 0 15,1 1 0-15,2-3 0 0,6 2-30 0,6 3 2 16,-6-5 0-16,0-1 0 0,6 6-65 0,0-5-13 0,0-3-2 0,6 3-1 16,0-1-95-16,0 1-20 0,8-11-3 0,1 6-1 15</inkml:trace>
  <inkml:trace contextRef="#ctx0" brushRef="#br0" timeOffset="8731.005">23014 14229 288 0,'0'0'12'0,"0"0"4"0,0 0-16 0,0 0 0 0,0 0 0 0,0 0 0 0,0 0 141 0,0 0 26 0,0 0 5 0,0 0 0 0,0 0 12 0,-6 8 3 0,-3 3 0 0,-3-1 0 0,0 1-56 0,0 2-11 0,-3 0-3 0,0 3 0 0,-3 3-37 0,1 2-7 0,-7 3-1 0,0 0-1 0,-3 2-19 15,3-2-3-15,4-3-1 0,-4 0 0 0,0 0-4 0,9 1-2 0,-3-7 0 0,6-1 0 0,-3-1-6 0,6-3 0 0,3 1-1 0,1-3 0 0,5 0-35 0,-3-3-22 0,3 1 3 16,3 1 1-16,11-1 10 0,-2-1 8 16,0 0-12-16,6-2 12 0,3 2-12 0,6 1 4 0,-1-1 8 0,4-2-13 15,0-1 13-15,3 3-9 0,2-2 9 0,-2 0-8 31,6-3-85-31,-3 2-17 0,-1-2-3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0:51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5991 14039 232 0,'-42'-16'88'0,"39"16"-48"15,0-3-49-15,3 3 14 0,3-2-18 16,6-4-5 0,6-2 5-16,0 0 5 0,0 1 5 15,0 1 6-15,-4 1 6 0,1 0 1 16,-3 2 2-16,0 0-4 15,6 1 0 1,3-1-5-16,15-2-2 0,8-1 2 16,10 1 2-16,20 3-2 15,1-1 0-15,5 0-1 16,4 3-2-16,-1 3 1 16,6 0-1-16,-2 2 4 15,2-3 2-15,0 1 4 16,4 0 4-16,2-1 3 15,-3 1 4-15,6-3-9 16,1 0-2-16,-1 0-6 0,-3 3-3 16,-6 2 0-16,1 0 1 15,-4 1-3-15,-3 2 0 16,-2-1 5-16,-1 4 2 16,1 0 0-16,2-1 1 15,-3 1 5-15,1-3 2 16,-4 2-3-16,1 1-1 15,-1-3-6-15,-3 2-1 0,-2-2-3 16,14 0-1 0,-5-5 3-16,-7 2 1 0,1-5-4 15,-4 3 1-15,0-3 0 16,1 0 0 0,-1 0 0-16,4 0 2 15,-4-3-1-15,-2 1-1 0,-4 2 1 16,4 0-1-16,-1 0 0 15,1 0 0-15,-1 0 0 16,7-3 2-16,-1 3-3 16,-2-8 0-16,11 3 1 15,-3-3 0-15,-2 2 0 16,2 4 0-16,-2-1 0 16,2-5 0-16,3 0-3 15,4 3 2-15,-1 0 1 0,3 2 2 16,10-2-1-1,5 0 2-15,-3-3-4 0,6 2 0 16,0-2 3 0,-2 0 1-16,-4 3-4 0,-9 0 1 15,-3 2-2-15,-8 1 0 16,-10-1 2-16,7 0 2 16,-7 1-1-16,1-1-1 15,-10 0-4-15,-5 1 0 16,-4-1-18-16,-14 0-8 15,-6 1-77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0:51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1859 5900 228 0,'0'3'88'0,"0"-3"-69"0,9 10 4 16,-9-10-4-16,0 0 91 31,0 0 13 0,3-5-59-31,3 0-29 16,0-11-28-16,0-10-9 15,-3-17-2-15,3 1 0 16,6-14 3 0,-3-2-5-16,-6-5 2 0,3 4 2 0,0-17 1 15,0 12 1-15,-6 6 2 16,3 13 1-16,3 5 1 16,5 11-5-16,-2 16-1 15,6 16-4-15,6 20 1 16,3 14-2-16,0 14 2 15,-6 10 3-15,8 18 3 16,-2 0-2-16,0-7 0 0,-24-72 5 31,30 90 0-15,-3-29 1-16,-7-9 1 16,-5-12 1-16,-6-13-8 15,-9-14-1-15,-3-8 0 16,-6-5-1-16,-3-10 1 0,-5-9-27 31,-4 3 16-31,-39-24-8 0,7 3 6 16,-13-5 2-16,7 8 13 15,2 2 7-15,0 13 9 16,13 6 11 0,5 5-15-16,6-2 1 0,4 7-8 0,17-5-1 15,6 5-4-15,12 3-1 16,9-10 1-16,11-1 2 0,16-5 3 15,29-2 0-15,1-3 0 16,-1-6-3-16,-2 1-2 16,-4-1-6-16,1 9-1 15,-16 7 3 1,-8 1 2-16,-9 7 2 16,-15 3 2-16,-9 8 5 15,-15 3 6-15,-6 7-3 16,-12 11 0-16,0 11-6 15,-18 18-1-15,-11 3-3 16,-16 0-3-16,7 2 17 0,2-10 10 0,13-3-10 16,5-7-5-16,12-11-14 15,6-9-7-15,13-4-58 16,5-14-26-16,12-7 46 16,2-12 24-16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1:18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2684 14608 372 0,'6'-6'140'0,"6"1"-109"0,-9 0-9 0,6-6-11 15,2 3-11-15,10 0 8 16,9 0 5-16,15 3-6 15,-1-3 7-15,7 3 3 0,5-3-1 16,1 3 1-16,14 2-1 16,4 0 0-16,-1 3-6 15,1-2-2-15,-1-1-4 16,6 0-1-16,10 3 1 16,-1-5 0-16,0 0 2 15,1 0 1-15,5 2 1 16,0 0 0-16,-3 3-4 15,-5-2-3-15,-1 2 0 16,0 0 1-16,4 2-1 16,-4-2-1-16,0 0 1 15,1-2 1-15,-1 2 1 16,6 0 1-16,4 0 2 16,-1-6 3-16,0 4-2 15,6 2-2-15,3 2-2 16,1-2 0-16,-7 0-4 15,0 3 0-15,6 5 1 0,-3-3 0 16,-2 0 0-16,2-2 2 16,12 8-1-16,0-6-1 15,-3-2-2-15,27-1 1 16,0 9 3-16,-9-8 1 16,-6 4 1-16,-6-1 0 0,9 7-2 15,-9-8 1-15,0 6-2 16,0-6-1-16,12 11 1 15,-3-13-1-15,0-1 0 16,9 1 0 0,0 5 0-16,-3-11 0 15,3 14 0-15,9-6 0 16,-9 8 0-16,0-7 0 16,3 4 0-16,-3-4 0 15,-3 1 0-15,9 1 2 16,-6 0-1-16,-3-5 2 0,0 2-2 15,6-2-1-15,-4-3-2 16,-2 3 1-16,9-1 1 16,-9-2 2-16,-6-2-1 15,0 2-1-15,3 5 1 16,-3-10 1-16,-6-3-1 0,3 5-1 16,3 6 1-16,1-11-1 15,-4 5 0-15,14-2 0 16,-8 2 0-16,-3-10 2 15,6 8-3-15,3-9 0 16,-3 4 1-16,3-3 2 16,6 5-1-16,-3-6-1 15,0 4 1-15,9 2-1 16,-6 3 0-16,3-6 0 16,5 8 0-16,-5-5 0 15,0 6 0-15,3-4 0 16,3 1 0-16,-3 0 2 15,3 5-3-15,-1-5 0 16,1 2 1-16,6 0 2 0,3 1-1 16,-6-4-1-16,8 4 1 15,-2-6-1-15,-3 5 0 16,12 0 0-16,-10-4 0 16,-2 1 2-16,3 1-1 15,-9-3-1-15,-3 3 1 16,-4 2 1-16,-8-5-6 15,-12 0-1-15,-8 8-14 16,-4-2-3-16,0-6-169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3:31:26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16203 11261 180 0,'-3'-3'68'0,"3"3"-36"0,0 0-11 0,0 0 22 15,0 0-10-15,0 0-4 16,0 0-13-16,9 0-3 16,0 0-7-16,6 0-6 0,9 3-3 15,9-1 2-15,11 1 2 0,10 0 2 16,14-3 1-16,7 0 0 16,11 0 0-16,3 0-5 15,13 0-1-15,5-3 1 16,0 3 0-16,0 0 1 15,6 0 0-15,-3-3 0 16,0 3 2-16,-2 0-1 16,2 0 2-16,0 0-4 15,0 3-2-15,3 0 2 16,0 2 2-16,-3-2 0 16,0 2-1-16,1 3 1 15,-7-3-1-15,0-2 0 16,3-1 0-16,3 4 2 15,-6-1 1-15,1-2 1 16,2-3 2-16,3 2-3 16,-6 1-2-16,3 0 0 15,6-3 1-15,-6 2-3 0,-2 1 0 16,-10-1 1-16,0 1 2 16,0 0-1-16,-5-1-1 15,-7 1 1-15,0 0-1 16,-2-1 0-16,-1 1 0 15,15 0 0-15,-8-1 0 16,-13 4 0-16,-8-4 2 16,-10 1-3-16,-8-3 0 15,-10 0 14-15,-8 0 6 16,-6-3-7-16,-6 1-4 16,-3 2-5-16,-6-3 0 15,0 3-2-15,-6 0 2 0,-3 0-4 16,0 0 0-1,-3-3-1-15,-3 3 0 16,-3 0 0-16,-12 0-2 0,-12-2 3 16,-17-1 0-16,-25 3-2 15,-17 0 2-15,-18-3-1 16,-24 1 0-16,-15-1 2 16,-24 0 0-16,-5 1 0 15,-16-1 0-15,-11 0-3 16,-9-4 2-16,-7-1 1 15,-11-6 2-15,-3 1-1 0,-12 0-1 16,12-3 1 0,6 0-1-16,17 6-3 0,10 2 0 15,8 5-7 1,13 8-2-16,-13 14-79 0,34-3-36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06T22:47:42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19570 7398 633 0,'0'0'56'0,"-3"-6"-44"0,3-1-12 0,-3-1 0 0,-3 2 58 0,3-2 10 0,-6 0 1 0,3 0 1 0,-3 1-36 0,-3 1-7 16,-3 1-2-16,-3 0 0 0,1 2 1 0,-4-2 0 15,0-1 0-15,0 1 0 0,0 0 3 0,-3 0 1 16,1-1 0-16,-1 1 0 0,-3 0 10 0,0-3 1 16,-3 2 1-16,-2 1 0 0,-4 3-42 0,3-4 0 15,-2-2 0-15,-1 3 0 0,-6 0 15 16,0-1 1-16,1-2 0 15,-4 3 0-15,0 0 1 0,1-3 1 16,-4 3 0-16,1-1 0 0,-4 4 11 16,0-1 3-16,1 8 0 0,-7-2 0 0,1 5-24 15,-4 0-8-15,-2 0 0 0,-1 5 0 16,-2 3-20-16,2 2-11 0,4 6-1 16,-1 5-1-16,4 0 33 0,-1 9-8 15,6-1 8-15,1 5 0 0,-7 3 0 16,10 3 0-16,8-1 11 0,6 9-11 0,6 2 0 15,7 5-16-15,2-2 2 16,6 0 0-16,6 0 14 0,6-3 8 16,6 3 0-16,15 0-8 0,8-6 12 15,1-2-12-15,3 0 12 0,12-5-12 16,14 0 30-16,10-6-1 0,8-8 0 0,6-2 0 16,15-3-4-16,10-2-1 0,8-9 0 15,6-2 0-15,9-5 12 0,3-4 3 16,3-4 0-16,-6-6 0 15,-3-4-15-15,-6-4-2 0,-3-5-1 16,-9-2 0-16,-6-6-4 0,-6-5-1 16,-6-11 0-16,-5-5 0 0,-7-5 16 15,-5-6 2-15,-13 1 1 0,-8-1 0 16,-13-2-7-16,-8-8 0 0,-9-8-1 16,-12 0 0-16,-9 2 12 0,-15 1 2 15,-6-1 1-15,-12 1 0 0,-11-1-21 0,-4 6-4 16,-12-3-1-16,-2 11 0 0,-4 11-28 15,-5 2-7-15,-4 5-1 0,-2 8 0 0,0 6-121 0,2 7-25 16,-65-5-5-16,33 22-1 0</inkml:trace>
  <inkml:trace contextRef="#ctx0" brushRef="#br0" timeOffset="6733.394">2571 10800 403 0,'0'0'36'0,"9"-2"-36"0,2-1 0 0,-5-2 0 0,0-1 137 0,3 4 21 0,0-1 4 0,0-2 1 16,-6 0-87-16,3-6-16 0,3 6-4 0,-6-3-1 15,6 2 21-15,-9-4 4 0,-6 2 0 0,6-3 1 16,6-2-2-16,-12 0-1 0,0 0 0 0,-3 5 0 16,0-3-22-16,-9 1-5 0,3-1-1 0,-11 6 0 15,2-1 22-15,-6 1 4 0,0 2 0 0,-5 3 1 16,-1 3-59-16,-9 2-18 0,9 3 8 16,-11 3-8-16,2 5-48 15,-5 0-15-15,5 0-2 0,0 2-1 0,-2 3 66 16,2 0 0-16,-6 1 11 0,10 1-1 15,-4 4-10-15,9 2 0 0,-2 5 0 16,-1 3 0-16,6 0-18 0,6 3-2 16,4-3-1-16,2-2 0 0,3 4 21 15,6 1 0-15,0 5 0 0,6 3 0 16,6 7 0-16,6-2-11 0,6 0 11 16,0 0-8-16,0 0 8 0,6-3 0 15,3 3 0-15,5 2 0 0,-5 1 0 16,9-3 0-16,-9 5 0 15,9-2-8-15,-10-1 8 0,1 4 0 16,0-4 0-16,0 3 0 0,-9 6-12 16,0-3 0-16,-3 2 0 0,-3 1 0 15,-3 2 12-15,-3-5-8 0,-3 2 8 16,-6-2-8-16,0 5 8 0,0-2 0 16,-3-4 0-16,0-1 0 0,-6-4 0 15,-3-2 0-15,0 0 0 0,-5 0 0 0,2 3 0 16,-9-6 11-16,3-5-3 15,-5-3 0-15,2-2 28 0,-6-3 6 0,1-3 1 16,-4 1 0-16,6-6 11 0,-9 0 2 16,4 3 1-16,2-6 0 0,3 3-41 15,-2-2-8-15,5-1-8 0,-6-2 12 16,7-3-12-16,2 0 10 16,3-5-10-16,3 0 10 0,-3 0-10 15,7-6 0-15,2 4 0 0,3-4 8 16,6 1-8-16,6-3 0 0,-3-3 0 15,6-5 8-15,9 3-8 0,0-1-12 16,3-2 2-16,9-2 1 0,5-1-3 16,4-5-1-16,-3 3 0 15,12-6 0-15,2 1 13 0,7-1 0 16,-9-2 12-16,5 5-12 0,7 0 0 0,-4 3-9 16,-2 2-1-16,0 6 0 0,-1-1 10 15,-5 6 0-15,0 3-9 0,-4 5 9 16,1 0 0-16,-6 5 18 15,-6 8-3-15,3 3-1 0,-7 2-30 0,-8 11-7 16,0 3-1-16,-6 5 0 0,0 7 10 0,-12 1 2 16,-3 5 0-16,-6 6 0 15,0 5 3-15,-5 2 1 0,-7 0 0 16,3 1 0-16,-6-1 8 0,0 3 0 16,-2 3 0-16,-4-6 0 0,0 3 0 15,-2-8 0-15,-4-2 0 0,-3 2 0 16,4 3 0-16,5-3 0 0,0 0 12 15,3-3-4-15,1-2 1 0,2 2 1 0,9-2 0 16,0 3 0-16,3-4-10 0,7 1 0 0,2-3 0 16,9 0 0-16,0-5 8 0,9 0-8 0,2 3 12 15,1-3-4-15,15-1 17 0,3-7 3 16,-6-8 1-16,14-2 0 0,-2-4-20 0,9-7-9 16,5-3 8-16,-5-5-8 0,6-3 16 0,5-8-1 15,-5-5-1-15,5 0 0 0,1 0-32 0,-4 0-6 0,10-3-2 16</inkml:trace>
  <inkml:trace contextRef="#ctx0" brushRef="#br0" timeOffset="32214.916">3520 15092 345 0,'0'0'31'0,"0"0"-31"0,0 0 0 0,0 0 0 0,0 0 93 0,0 0 13 0,0 0 2 0,0 0 1 16,0 0-61-16,3-5-13 0,3 2-3 0,0 0 0 15,-6 3 16-15,9 0 4 0,-3-5 0 0,6 2 0 16,-3 1-11-16,-3-1-1 0,3 3-1 0,0 0 0 16,-3 0 2-16,5 0 1 0,-2 0 0 0,3 0 0 15,0 0-42-15,-3 0 0 0,9 3-11 0,-9-1 3 16,6-2 8-16,3 3 11 0,-6-3-3 0,5 3 0 15,4-1 0-15,-3-2 0 0,3 0 0 16,0 0 0-16,0 0-8 0,-1 0-11 16,4 0 3-16,3-2 0 0,-3-1 16 15,3 3 4-15,-4 0 1 0,7 0 0 16,0 0-1-16,-3 0 0 0,3-3 0 16,2 3 0-16,1 3-4 0,0 0 0 15,0-3-8-15,2 0 12 0,1 2-12 16,6-2 0-16,-4 0 8 0,4-2-8 15,0 2 0-15,-4 0 0 0,4 0 0 16,0 0 0-16,-7 0 8 16,4 0-8-16,-3-3 0 0,5 3 0 15,-8 0 0-15,3 0 0 0,-3 3 0 16,2-3 0-16,4 0 0 0,-3 0 14 16,-6 2-2-16,-1 1-1 0,4 0 16 15,0-1 3-15,-6 1 1 0,2-1 0 16,1 1-8-16,3 0-2 0,-6-3 0 15,2 2 0-15,4 1-10 0,0-3-3 16,3 0 0-16,2 3 0 16,-2 2-8-16,6-5 0 0,-7 0 0 15,4 3 0-15,-3 2 0 0,6-2 8 16,-10-1-8-16,4-2 8 0,-3 3-8 16,5 2 0-16,1-5 0 0,0 3 0 0,-3-6 0 15,2 3 0-15,1 0 0 16,-3 0 0-16,2 3 8 0,1-1 0 15,3-2 0-15,-4 0 0 0,7 0-8 0,-3 3 8 16,5 0-8-16,-2-3 8 16,0 2-8-16,2 1 0 0,-2 0 0 0,3-3 0 15,-4 0 0-15,4 2 0 0,-1-2 0 16,1 0 0-16,0 3 0 0,-7-3 0 16,1 0 0-16,-3 0 0 15,-4 0 0-15,1 0 0 0,9 3 0 16,-9-3 0-16,-7 2 0 0,7-2 0 15,9 0 0-15,-4 0 0 16,-2 3 0-16,0-3 0 0,-4 0 0 16,4 0 0-16,3 0 10 0,-9 0-10 15,-7 0 12-15,4 3-12 0,3-1 8 0,-3 1-8 16,-12-3 0-16,-1 0 0 0,4 0-48 16,0 3-14-16,-3-1-2 0,-3-2-429 0,-6 0-86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5FB58A-6F5F-4065-9AFC-2042E9A5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33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61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structures</a:t>
            </a:r>
            <a:r>
              <a:rPr lang="en-US" baseline="0" dirty="0"/>
              <a:t> (S):  </a:t>
            </a:r>
            <a:r>
              <a:rPr lang="en-US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if-else </a:t>
            </a:r>
            <a:r>
              <a:rPr lang="en-US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if-else</a:t>
            </a:r>
            <a:r>
              <a:rPr lang="en-US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, switch, while, for </a:t>
            </a:r>
            <a:r>
              <a:rPr lang="en-US" baseline="0" dirty="0"/>
              <a:t>are all the same.</a:t>
            </a:r>
          </a:p>
          <a:p>
            <a:r>
              <a:rPr lang="en-US" baseline="0" dirty="0"/>
              <a:t>Primitive datatypes (S):  same/similar names.</a:t>
            </a:r>
          </a:p>
          <a:p>
            <a:r>
              <a:rPr lang="en-US" baseline="0" dirty="0"/>
              <a:t>Primitive datatypes (D):  char (ASCII, 1 byte), machine-dependent sizes, no built-in </a:t>
            </a:r>
            <a:r>
              <a:rPr lang="en-US" baseline="0" dirty="0" err="1"/>
              <a:t>boolean</a:t>
            </a:r>
            <a:r>
              <a:rPr lang="en-US" baseline="0" dirty="0"/>
              <a:t> type, not initialized.  modifiers.</a:t>
            </a:r>
          </a:p>
          <a:p>
            <a:r>
              <a:rPr lang="en-US" baseline="0" dirty="0"/>
              <a:t>Operators (S):  almost all match.  One notable difference is no &gt;&gt;&gt; for logical shift.</a:t>
            </a:r>
          </a:p>
          <a:p>
            <a:r>
              <a:rPr lang="en-US" baseline="0" dirty="0"/>
              <a:t>Casting (D):  Java has type-safe casting, while C does not.</a:t>
            </a:r>
          </a:p>
          <a:p>
            <a:r>
              <a:rPr lang="en-US" baseline="0" dirty="0"/>
              <a:t>Arrays (D):  Not objects; don’t know own length.</a:t>
            </a:r>
          </a:p>
          <a:p>
            <a:r>
              <a:rPr lang="en-US" baseline="0" dirty="0"/>
              <a:t>Memory management (D):  Explicit memory management (</a:t>
            </a:r>
            <a:r>
              <a:rPr lang="en-US" baseline="0" dirty="0" err="1"/>
              <a:t>malloc</a:t>
            </a:r>
            <a:r>
              <a:rPr lang="en-US" baseline="0" dirty="0"/>
              <a:t>/free).  No automatic garbage collection.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86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mapping is mostly an arbitrary</a:t>
            </a:r>
            <a:r>
              <a:rPr lang="en-US" baseline="0" dirty="0"/>
              <a:t> historical artifact except for address sizes.</a:t>
            </a:r>
          </a:p>
          <a:p>
            <a:r>
              <a:rPr lang="en-US" baseline="0" dirty="0"/>
              <a:t>Only guarantees:  an </a:t>
            </a:r>
            <a:r>
              <a:rPr lang="en-US" baseline="0" dirty="0" err="1"/>
              <a:t>int</a:t>
            </a:r>
            <a:r>
              <a:rPr lang="en-US" baseline="0" dirty="0"/>
              <a:t> is not shorter than a short and not longer than a long.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19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for system code.  Less important for generic C code.</a:t>
            </a:r>
          </a:p>
          <a:p>
            <a:r>
              <a:rPr lang="en-US" dirty="0"/>
              <a:t>START USING IN YOUR EXERCISES.</a:t>
            </a:r>
          </a:p>
        </p:txBody>
      </p:sp>
    </p:spTree>
    <p:extLst>
      <p:ext uri="{BB962C8B-B14F-4D97-AF65-F5344CB8AC3E}">
        <p14:creationId xmlns:p14="http://schemas.microsoft.com/office/powerpoint/2010/main" val="1685578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warning: implicit declaration of function ‘</a:t>
            </a:r>
            <a:r>
              <a:rPr lang="en-US" dirty="0" err="1"/>
              <a:t>sumTo</a:t>
            </a:r>
            <a:r>
              <a:rPr lang="en-US" dirty="0"/>
              <a:t>’ [-</a:t>
            </a:r>
            <a:r>
              <a:rPr lang="en-US" dirty="0" err="1"/>
              <a:t>Wimplicit</a:t>
            </a:r>
            <a:r>
              <a:rPr lang="en-US" dirty="0"/>
              <a:t>-function-declaration]</a:t>
            </a:r>
          </a:p>
          <a:p>
            <a:endParaRPr lang="en-US" dirty="0"/>
          </a:p>
          <a:p>
            <a:r>
              <a:rPr lang="en-US" dirty="0"/>
              <a:t>C compiler</a:t>
            </a:r>
            <a:r>
              <a:rPr lang="en-US" baseline="0" dirty="0"/>
              <a:t> goes line-by-line (unlike Java).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68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Topological sort of functions</a:t>
            </a:r>
          </a:p>
          <a:p>
            <a:r>
              <a:rPr lang="en-US" dirty="0"/>
              <a:t>What happens with mutually recursive functions?</a:t>
            </a:r>
          </a:p>
        </p:txBody>
      </p:sp>
    </p:spTree>
    <p:extLst>
      <p:ext uri="{BB962C8B-B14F-4D97-AF65-F5344CB8AC3E}">
        <p14:creationId xmlns:p14="http://schemas.microsoft.com/office/powerpoint/2010/main" val="3376884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sumstore</a:t>
            </a:r>
            <a:r>
              <a:rPr lang="en-US" dirty="0"/>
              <a:t>() is implemented in </a:t>
            </a:r>
            <a:r>
              <a:rPr lang="en-US" dirty="0" err="1"/>
              <a:t>sumstore.c</a:t>
            </a:r>
            <a:r>
              <a:rPr lang="en-US" dirty="0"/>
              <a:t>,</a:t>
            </a:r>
            <a:r>
              <a:rPr lang="en-US" baseline="0" dirty="0"/>
              <a:t> so function prototype is needed.</a:t>
            </a:r>
            <a:endParaRPr lang="en-US" dirty="0"/>
          </a:p>
          <a:p>
            <a:r>
              <a:rPr lang="en-US" dirty="0"/>
              <a:t>Function prototype tells</a:t>
            </a:r>
            <a:r>
              <a:rPr lang="en-US" baseline="0" dirty="0"/>
              <a:t> compiler about </a:t>
            </a:r>
            <a:r>
              <a:rPr lang="en-US" baseline="0" dirty="0" err="1"/>
              <a:t>sumstore’s</a:t>
            </a:r>
            <a:r>
              <a:rPr lang="en-US" baseline="0" dirty="0"/>
              <a:t> arguments and return type.</a:t>
            </a:r>
          </a:p>
          <a:p>
            <a:endParaRPr lang="en-US" baseline="0" dirty="0"/>
          </a:p>
          <a:p>
            <a:r>
              <a:rPr lang="en-US" baseline="0" dirty="0"/>
              <a:t>So why is #include needed?  Where is </a:t>
            </a:r>
            <a:r>
              <a:rPr lang="en-US" baseline="0" dirty="0" err="1"/>
              <a:t>printf</a:t>
            </a:r>
            <a:r>
              <a:rPr lang="en-US" baseline="0" dirty="0"/>
              <a:t> implemented?</a:t>
            </a:r>
          </a:p>
          <a:p>
            <a:r>
              <a:rPr lang="en-US" dirty="0"/>
              <a:t>https://www.gnu.org/software/m68hc11/examples/stdio_8h-source.html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63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glibc</a:t>
            </a:r>
            <a:r>
              <a:rPr lang="en-US" dirty="0"/>
              <a:t> includes </a:t>
            </a:r>
            <a:r>
              <a:rPr lang="en-US" sz="1300" dirty="0"/>
              <a:t>APIs such as </a:t>
            </a:r>
            <a:r>
              <a:rPr lang="en-US" dirty="0"/>
              <a:t>open</a:t>
            </a:r>
            <a:r>
              <a:rPr lang="en-US" sz="1300" dirty="0"/>
              <a:t>, </a:t>
            </a:r>
            <a:r>
              <a:rPr lang="en-US" dirty="0"/>
              <a:t>read</a:t>
            </a:r>
            <a:r>
              <a:rPr lang="en-US" sz="1300" dirty="0"/>
              <a:t>, </a:t>
            </a:r>
            <a:r>
              <a:rPr lang="en-US" dirty="0"/>
              <a:t>write</a:t>
            </a:r>
            <a:r>
              <a:rPr lang="en-US" sz="1300" dirty="0"/>
              <a:t>, </a:t>
            </a:r>
            <a:r>
              <a:rPr lang="en-US" dirty="0" err="1"/>
              <a:t>malloc</a:t>
            </a:r>
            <a:r>
              <a:rPr lang="en-US" sz="1300" dirty="0"/>
              <a:t>, </a:t>
            </a:r>
            <a:r>
              <a:rPr lang="en-US" dirty="0" err="1"/>
              <a:t>printf</a:t>
            </a:r>
            <a:r>
              <a:rPr lang="en-US" sz="1300" dirty="0"/>
              <a:t>, </a:t>
            </a:r>
            <a:r>
              <a:rPr lang="en-US" dirty="0" err="1"/>
              <a:t>getaddrinfo</a:t>
            </a:r>
            <a:r>
              <a:rPr lang="en-US" sz="1300" dirty="0"/>
              <a:t>, </a:t>
            </a:r>
            <a:r>
              <a:rPr lang="en-US" dirty="0" err="1"/>
              <a:t>dlopen</a:t>
            </a:r>
            <a:r>
              <a:rPr lang="en-US" sz="1300" dirty="0"/>
              <a:t>, </a:t>
            </a:r>
            <a:r>
              <a:rPr lang="en-US" dirty="0" err="1"/>
              <a:t>pthread_create</a:t>
            </a:r>
            <a:r>
              <a:rPr lang="en-US" sz="1300" dirty="0"/>
              <a:t>, </a:t>
            </a:r>
            <a:r>
              <a:rPr lang="en-US" dirty="0"/>
              <a:t>crypt</a:t>
            </a:r>
            <a:r>
              <a:rPr lang="en-US" sz="1300" dirty="0"/>
              <a:t>, </a:t>
            </a:r>
            <a:r>
              <a:rPr lang="en-US" dirty="0"/>
              <a:t>login</a:t>
            </a:r>
            <a:r>
              <a:rPr lang="en-US" sz="1300" dirty="0"/>
              <a:t>, </a:t>
            </a:r>
            <a:r>
              <a:rPr lang="en-US" dirty="0"/>
              <a:t>exit,</a:t>
            </a:r>
            <a:r>
              <a:rPr lang="en-US" sz="1300" dirty="0"/>
              <a:t> and more.</a:t>
            </a:r>
          </a:p>
          <a:p>
            <a:r>
              <a:rPr lang="en-US" sz="1300" dirty="0"/>
              <a:t>crt0/crt1 – startup routines (before main is called)</a:t>
            </a:r>
          </a:p>
          <a:p>
            <a:endParaRPr lang="en-US" sz="1300" dirty="0"/>
          </a:p>
          <a:p>
            <a:r>
              <a:rPr lang="en-US" sz="1300" dirty="0"/>
              <a:t>Anyone recall what is contained in an object file?  symbol &amp; relocation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5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 is CSE</a:t>
            </a:r>
            <a:r>
              <a:rPr lang="en-US" baseline="0" dirty="0"/>
              <a:t> 451, line below is CSE 351, line above is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7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Project:  web search </a:t>
            </a:r>
          </a:p>
        </p:txBody>
      </p:sp>
    </p:spTree>
    <p:extLst>
      <p:ext uri="{BB962C8B-B14F-4D97-AF65-F5344CB8AC3E}">
        <p14:creationId xmlns:p14="http://schemas.microsoft.com/office/powerpoint/2010/main" val="188423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NPR</a:t>
            </a:r>
            <a:r>
              <a:rPr lang="en-US" baseline="0" dirty="0"/>
              <a:t> segment:  play until 2:28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  <a:r>
              <a:rPr lang="en-US" baseline="0" dirty="0"/>
              <a:t> Ritchie (1941-2011)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aseline="0" dirty="0"/>
              <a:t>Also part of team that developed UNIX (later rewritten in 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Why is </a:t>
            </a:r>
            <a:r>
              <a:rPr lang="en-US" u="sng" dirty="0" err="1"/>
              <a:t>argc</a:t>
            </a:r>
            <a:r>
              <a:rPr lang="en-US" u="sng" dirty="0"/>
              <a:t> needed</a:t>
            </a:r>
            <a:r>
              <a:rPr lang="en-US" dirty="0"/>
              <a:t>?  </a:t>
            </a:r>
            <a:r>
              <a:rPr lang="en-US" dirty="0" err="1"/>
              <a:t>argv</a:t>
            </a:r>
            <a:r>
              <a:rPr lang="en-US" dirty="0"/>
              <a:t> array doesn’t know its own length!</a:t>
            </a:r>
          </a:p>
          <a:p>
            <a:r>
              <a:rPr lang="en-US" u="sng" dirty="0"/>
              <a:t>What</a:t>
            </a:r>
            <a:r>
              <a:rPr lang="en-US" u="sng" baseline="0" dirty="0"/>
              <a:t> is </a:t>
            </a:r>
            <a:r>
              <a:rPr lang="en-US" u="sng" baseline="0" dirty="0" err="1"/>
              <a:t>argv</a:t>
            </a:r>
            <a:r>
              <a:rPr lang="en-US" baseline="0" dirty="0"/>
              <a:t>?  Conceptually, an array of Strings, but really a pointer to char pointers. (also seen as char** </a:t>
            </a:r>
            <a:r>
              <a:rPr lang="en-US" baseline="0" dirty="0" err="1"/>
              <a:t>argv</a:t>
            </a:r>
            <a:r>
              <a:rPr lang="en-US" baseline="0" dirty="0"/>
              <a:t>)</a:t>
            </a:r>
          </a:p>
          <a:p>
            <a:endParaRPr lang="en-US" u="sng" baseline="0" dirty="0"/>
          </a:p>
          <a:p>
            <a:r>
              <a:rPr lang="en-US" u="sng" baseline="0" dirty="0"/>
              <a:t>Advantages</a:t>
            </a:r>
            <a:r>
              <a:rPr lang="en-US" baseline="0" dirty="0"/>
              <a:t>?  Simple – command-line takes text, so just pass on to program.  Flexible – no limit on form or structure of command-line arguments.</a:t>
            </a:r>
          </a:p>
          <a:p>
            <a:r>
              <a:rPr lang="en-US" u="sng" baseline="0" dirty="0"/>
              <a:t>Disadvantages</a:t>
            </a:r>
            <a:r>
              <a:rPr lang="en-US" baseline="0" dirty="0"/>
              <a:t>?  Input checking and data conversion often needed.</a:t>
            </a:r>
          </a:p>
        </p:txBody>
      </p:sp>
    </p:spTree>
    <p:extLst>
      <p:ext uri="{BB962C8B-B14F-4D97-AF65-F5344CB8AC3E}">
        <p14:creationId xmlns:p14="http://schemas.microsoft.com/office/powerpoint/2010/main" val="198480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2250" y="152400"/>
            <a:ext cx="7535863" cy="56515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Libraries</a:t>
            </a:r>
            <a:r>
              <a:rPr lang="en-US" baseline="0" dirty="0"/>
              <a:t> – .a is for “archive” (static) and .so is for “shared object” (dynamic)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71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2250" y="152400"/>
            <a:ext cx="7535863" cy="56515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 compilers generate .o files (machine</a:t>
            </a:r>
            <a:r>
              <a:rPr lang="en-US" baseline="0" dirty="0"/>
              <a:t> code) directly without actually saving a readable .s assembly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6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exceptions</a:t>
            </a:r>
            <a:r>
              <a:rPr lang="en-US" baseline="0" dirty="0"/>
              <a:t> in the sense of exceptional control 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5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4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0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7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49066" y="27429"/>
            <a:ext cx="139493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Winter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0044" y="27429"/>
            <a:ext cx="1503938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L01:  Intro, C Refresher</a:t>
            </a:r>
          </a:p>
        </p:txBody>
      </p:sp>
    </p:spTree>
    <p:extLst>
      <p:ext uri="{BB962C8B-B14F-4D97-AF65-F5344CB8AC3E}">
        <p14:creationId xmlns:p14="http://schemas.microsoft.com/office/powerpoint/2010/main" val="93103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16/04/17/474525392/attention-students-put-your-laptops-awa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33/19sp/syllabu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10.xml"/><Relationship Id="rId7" Type="http://schemas.openxmlformats.org/officeDocument/2006/relationships/customXml" Target="../ink/ink11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customXml" Target="../ink/ink13.xml"/><Relationship Id="rId10" Type="http://schemas.openxmlformats.org/officeDocument/2006/relationships/image" Target="../media/image24.emf"/><Relationship Id="rId9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customXml" Target="../ink/ink15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25.em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customXml" Target="../ink/ink14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7.xml"/><Relationship Id="rId27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33/20wi/syllabu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31.emf"/><Relationship Id="rId4" Type="http://schemas.openxmlformats.org/officeDocument/2006/relationships/customXml" Target="../ink/ink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23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reference/cstdlib/" TargetMode="External"/><Relationship Id="rId2" Type="http://schemas.openxmlformats.org/officeDocument/2006/relationships/hyperlink" Target="http://cs.uw.edu/33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plusplus.com/reference/cinttypes/" TargetMode="External"/><Relationship Id="rId4" Type="http://schemas.openxmlformats.org/officeDocument/2006/relationships/hyperlink" Target="http://www.cplusplus.com/reference/cstrin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33/20wi/syllabu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washington/spring2019/cse333" TargetMode="External"/><Relationship Id="rId2" Type="http://schemas.openxmlformats.org/officeDocument/2006/relationships/hyperlink" Target="http://cs.uw.edu/33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>
                <a:ea typeface="CMU Bright" panose="02000603000000000000" pitchFamily="2" charset="0"/>
              </a:rPr>
              <a:t>Intro, C Refresher</a:t>
            </a:r>
            <a:br>
              <a:rPr lang="en-US" sz="4000" dirty="0">
                <a:ea typeface="CMU Bright" panose="02000603000000000000" pitchFamily="2" charset="0"/>
              </a:rPr>
            </a:br>
            <a:r>
              <a:rPr lang="en-US" sz="2800" b="0" dirty="0">
                <a:ea typeface="CMU Bright" panose="02000603000000000000" pitchFamily="2" charset="0"/>
              </a:rPr>
              <a:t>CSE 333 Winter 2020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 dirty="0"/>
              <a:t>	Justin Hsia</a:t>
            </a:r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Andrew Hu	Austin Chan	Brennan Stein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Cheng Ni	Cosmo Wang	Diya Joy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err="1"/>
              <a:t>Guramrit</a:t>
            </a:r>
            <a:r>
              <a:rPr lang="en-US" sz="2000" dirty="0"/>
              <a:t> Singh	</a:t>
            </a:r>
            <a:r>
              <a:rPr lang="en-US" sz="2000" dirty="0" err="1"/>
              <a:t>Mengqi</a:t>
            </a:r>
            <a:r>
              <a:rPr lang="en-US" sz="2000" dirty="0"/>
              <a:t> Chen	Pat </a:t>
            </a:r>
            <a:r>
              <a:rPr lang="en-US" sz="2000" dirty="0" err="1"/>
              <a:t>Kosakanchit</a:t>
            </a:r>
            <a:endParaRPr lang="en-US" sz="20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err="1"/>
              <a:t>Rehaan</a:t>
            </a:r>
            <a:r>
              <a:rPr lang="en-US" sz="2000" dirty="0"/>
              <a:t> </a:t>
            </a:r>
            <a:r>
              <a:rPr lang="en-US" sz="2000" dirty="0" err="1"/>
              <a:t>Bhimar</a:t>
            </a:r>
            <a:r>
              <a:rPr lang="en-US" sz="2000" dirty="0"/>
              <a:t>	</a:t>
            </a:r>
            <a:r>
              <a:rPr lang="en-US" sz="2000" dirty="0" err="1"/>
              <a:t>Renshu</a:t>
            </a:r>
            <a:r>
              <a:rPr lang="en-US" sz="2000" dirty="0"/>
              <a:t> Gu	Travis McGaha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Zachary Keyes</a:t>
            </a:r>
          </a:p>
          <a:p>
            <a:pPr algn="l">
              <a:tabLst>
                <a:tab pos="2289175" algn="l"/>
                <a:tab pos="457200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9457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Lectures (26) – </a:t>
            </a:r>
            <a:r>
              <a:rPr lang="en-US" i="1" dirty="0">
                <a:solidFill>
                  <a:srgbClr val="FF0000"/>
                </a:solidFill>
              </a:rPr>
              <a:t>fewer than normal</a:t>
            </a:r>
          </a:p>
          <a:p>
            <a:pPr lvl="1"/>
            <a:r>
              <a:rPr lang="en-US" sz="2000" dirty="0"/>
              <a:t>Introduce the concepts; take notes!!!</a:t>
            </a:r>
          </a:p>
          <a:p>
            <a:r>
              <a:rPr lang="en-US" dirty="0"/>
              <a:t>Sections (10)</a:t>
            </a:r>
          </a:p>
          <a:p>
            <a:pPr lvl="1"/>
            <a:r>
              <a:rPr lang="en-GB" sz="2000" dirty="0"/>
              <a:t>Applied concepts, important tools and skills for assignments, clarification of lectures, exam review and preparation</a:t>
            </a:r>
          </a:p>
          <a:p>
            <a:r>
              <a:rPr lang="en-GB" dirty="0"/>
              <a:t>Programming Exercises (19)</a:t>
            </a:r>
          </a:p>
          <a:p>
            <a:pPr lvl="1"/>
            <a:r>
              <a:rPr lang="en-GB" sz="2000" dirty="0"/>
              <a:t>One for most lectures, due the morning before the next lecture</a:t>
            </a:r>
          </a:p>
          <a:p>
            <a:pPr lvl="1"/>
            <a:r>
              <a:rPr lang="en-GB" sz="2000" dirty="0"/>
              <a:t>We are checking for: </a:t>
            </a:r>
            <a:r>
              <a:rPr lang="en-GB" sz="2000" dirty="0">
                <a:solidFill>
                  <a:srgbClr val="FF0000"/>
                </a:solidFill>
              </a:rPr>
              <a:t>correctness, memory issues, code style/quality</a:t>
            </a:r>
          </a:p>
          <a:p>
            <a:r>
              <a:rPr lang="en-GB" dirty="0"/>
              <a:t>Programming Projects (0+4)</a:t>
            </a:r>
          </a:p>
          <a:p>
            <a:pPr lvl="1"/>
            <a:r>
              <a:rPr lang="en-GB" sz="2000" dirty="0"/>
              <a:t>Warm-up, then 4 “homework” that build on each other</a:t>
            </a:r>
          </a:p>
          <a:p>
            <a:r>
              <a:rPr lang="en-GB" dirty="0"/>
              <a:t>Exams (2)</a:t>
            </a:r>
          </a:p>
          <a:p>
            <a:pPr lvl="1"/>
            <a:r>
              <a:rPr lang="en-GB" sz="2000" b="1" dirty="0"/>
              <a:t>Midterm:</a:t>
            </a:r>
            <a:r>
              <a:rPr lang="en-GB" sz="2000" dirty="0"/>
              <a:t>  Friday, February 14, TBD  [joint]</a:t>
            </a:r>
          </a:p>
          <a:p>
            <a:pPr lvl="1"/>
            <a:r>
              <a:rPr lang="en-GB" sz="2000" b="1" dirty="0"/>
              <a:t>Final:</a:t>
            </a:r>
            <a:r>
              <a:rPr lang="en-GB" sz="2000" dirty="0"/>
              <a:t>  Wednesday, March 18, 12:30-2:20  [joint]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3312F-14E4-4EFD-A296-2F1EF6DDD9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384175" indent="-384175" defTabSz="457200"/>
            <a:r>
              <a:rPr lang="en-GB" b="1" dirty="0"/>
              <a:t>Exercises:</a:t>
            </a:r>
            <a:r>
              <a:rPr lang="en-GB" dirty="0"/>
              <a:t>  20% total</a:t>
            </a:r>
          </a:p>
          <a:p>
            <a:pPr marL="690499" lvl="1" indent="-384175" defTabSz="457200"/>
            <a:r>
              <a:rPr lang="en-GB" dirty="0"/>
              <a:t>Submitted via </a:t>
            </a:r>
            <a:r>
              <a:rPr lang="en-GB" dirty="0" err="1"/>
              <a:t>GradeScope</a:t>
            </a:r>
            <a:r>
              <a:rPr lang="en-GB" dirty="0"/>
              <a:t> (account info mailed later today)</a:t>
            </a:r>
          </a:p>
          <a:p>
            <a:pPr marL="690499" lvl="1" indent="-384175" defTabSz="457200"/>
            <a:r>
              <a:rPr lang="en-GB" dirty="0"/>
              <a:t>Graded on correctness and style by TAs</a:t>
            </a:r>
          </a:p>
          <a:p>
            <a:pPr marL="384175" indent="-384175" defTabSz="457200"/>
            <a:r>
              <a:rPr lang="en-GB" b="1" dirty="0"/>
              <a:t>Projects:</a:t>
            </a:r>
            <a:r>
              <a:rPr lang="en-GB" dirty="0"/>
              <a:t>  40% total</a:t>
            </a:r>
          </a:p>
          <a:p>
            <a:pPr marL="690499" lvl="1" indent="-384175" defTabSz="457200"/>
            <a:r>
              <a:rPr lang="en-GB" dirty="0"/>
              <a:t>Submitted via </a:t>
            </a:r>
            <a:r>
              <a:rPr lang="en-GB" dirty="0" err="1"/>
              <a:t>GitLab</a:t>
            </a:r>
            <a:r>
              <a:rPr lang="en-GB" dirty="0"/>
              <a:t>; must tag commit that you want graded</a:t>
            </a:r>
          </a:p>
          <a:p>
            <a:pPr marL="690499" lvl="1" indent="-384175" defTabSz="457200"/>
            <a:r>
              <a:rPr lang="en-GB" dirty="0"/>
              <a:t>Binaries provided if you didn’t get previous part working</a:t>
            </a:r>
          </a:p>
          <a:p>
            <a:pPr marL="384175" indent="-384175" defTabSz="457200"/>
            <a:r>
              <a:rPr lang="en-GB" b="1" dirty="0"/>
              <a:t>Exams:</a:t>
            </a:r>
            <a:r>
              <a:rPr lang="en-GB" dirty="0"/>
              <a:t>  Midterm (15%) and Final (20%)</a:t>
            </a:r>
          </a:p>
          <a:p>
            <a:pPr marL="690499" lvl="1" indent="-384175" defTabSz="457200"/>
            <a:r>
              <a:rPr lang="en-GB" dirty="0"/>
              <a:t>Several old exams on course website</a:t>
            </a:r>
          </a:p>
          <a:p>
            <a:pPr marL="384175" indent="-384175" defTabSz="457200"/>
            <a:r>
              <a:rPr lang="en-US" b="1" dirty="0"/>
              <a:t>EPA:</a:t>
            </a:r>
            <a:r>
              <a:rPr lang="en-US" dirty="0"/>
              <a:t>  Effort, Participation, and Altruism (5%)</a:t>
            </a:r>
            <a:endParaRPr lang="en-GB" dirty="0"/>
          </a:p>
          <a:p>
            <a:pPr marL="955675" lvl="2" indent="-384175" defTabSz="457200"/>
            <a:endParaRPr lang="en-GB" dirty="0"/>
          </a:p>
          <a:p>
            <a:pPr marL="384175" indent="-384175" defTabSz="457200"/>
            <a:r>
              <a:rPr lang="en-GB" dirty="0">
                <a:solidFill>
                  <a:srgbClr val="FF0000"/>
                </a:solidFill>
              </a:rPr>
              <a:t>More details on course website</a:t>
            </a:r>
          </a:p>
          <a:p>
            <a:pPr marL="690499" lvl="1" indent="-384175" defTabSz="457200"/>
            <a:r>
              <a:rPr lang="en-GB" dirty="0"/>
              <a:t>You </a:t>
            </a:r>
            <a:r>
              <a:rPr lang="en-GB" b="1" dirty="0">
                <a:solidFill>
                  <a:srgbClr val="C00000"/>
                </a:solidFill>
              </a:rPr>
              <a:t>must</a:t>
            </a:r>
            <a:r>
              <a:rPr lang="en-GB" dirty="0"/>
              <a:t> read the syllabus there – you are responsible for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EDE8F-4202-4727-A4C0-360B8F494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F086719-2A6F-4817-B5C8-F6FACEBAA2C3}"/>
                  </a:ext>
                </a:extLst>
              </p14:cNvPr>
              <p14:cNvContentPartPr/>
              <p14:nvPr/>
            </p14:nvContentPartPr>
            <p14:xfrm>
              <a:off x="966240" y="5199840"/>
              <a:ext cx="5256360" cy="96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F086719-2A6F-4817-B5C8-F6FACEBAA2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880" y="5190480"/>
                <a:ext cx="5275080" cy="1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27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 and Student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policies</a:t>
            </a:r>
          </a:p>
          <a:p>
            <a:pPr lvl="1"/>
            <a:r>
              <a:rPr lang="en-US" u="sng" dirty="0"/>
              <a:t>Exercises</a:t>
            </a:r>
            <a:r>
              <a:rPr lang="en-US" dirty="0"/>
              <a:t>:  no late submissions accepted, due 11 am</a:t>
            </a:r>
          </a:p>
          <a:p>
            <a:pPr lvl="1"/>
            <a:r>
              <a:rPr lang="en-US" u="sng" dirty="0"/>
              <a:t>Projects</a:t>
            </a:r>
            <a:r>
              <a:rPr lang="en-US" dirty="0"/>
              <a:t>:  4 late day “tokens” for quarter, max 2 per homework</a:t>
            </a:r>
          </a:p>
          <a:p>
            <a:pPr lvl="1"/>
            <a:r>
              <a:rPr lang="en-US" dirty="0"/>
              <a:t>Need to get things done on time – difficult to catch up!</a:t>
            </a:r>
          </a:p>
          <a:p>
            <a:pPr lvl="2"/>
            <a:endParaRPr lang="en-US" dirty="0"/>
          </a:p>
          <a:p>
            <a:r>
              <a:rPr lang="en-US" dirty="0"/>
              <a:t>Academic Integrity (</a:t>
            </a:r>
            <a:r>
              <a:rPr lang="en-US" b="1" dirty="0">
                <a:solidFill>
                  <a:srgbClr val="C00000"/>
                </a:solidFill>
              </a:rPr>
              <a:t>read</a:t>
            </a:r>
            <a:r>
              <a:rPr lang="en-US" dirty="0"/>
              <a:t> the full policy on the web)</a:t>
            </a:r>
          </a:p>
          <a:p>
            <a:pPr lvl="1"/>
            <a:r>
              <a:rPr lang="en-US" dirty="0"/>
              <a:t>I trust you implicitly and will follow up if that trust is violated</a:t>
            </a:r>
          </a:p>
          <a:p>
            <a:pPr lvl="1"/>
            <a:r>
              <a:rPr lang="en-US" dirty="0"/>
              <a:t>In short:  don’t attempt to gain credit for something you didn’t do and don’t help others do so either</a:t>
            </a:r>
          </a:p>
          <a:p>
            <a:pPr lvl="1"/>
            <a:r>
              <a:rPr lang="en-US" dirty="0"/>
              <a:t>This does </a:t>
            </a:r>
            <a:r>
              <a:rPr lang="en-US" b="1" i="1" dirty="0"/>
              <a:t>not</a:t>
            </a:r>
            <a:r>
              <a:rPr lang="en-US" dirty="0"/>
              <a:t> mean suffer in silence – learn from the course staff and peers, talk, share ideas; </a:t>
            </a:r>
            <a:r>
              <a:rPr lang="en-US" i="1" dirty="0"/>
              <a:t>but</a:t>
            </a:r>
            <a:r>
              <a:rPr lang="en-US" dirty="0"/>
              <a:t> don’t share or copy work that is supposed to be yours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8F71B-C160-4992-B273-7B9588561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2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Hooked on Gadgets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5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Gadgets reduce focus and learning</a:t>
            </a:r>
          </a:p>
          <a:p>
            <a:pPr lvl="1"/>
            <a:r>
              <a:rPr lang="en-US" dirty="0"/>
              <a:t>Bursts of info (</a:t>
            </a:r>
            <a:r>
              <a:rPr lang="en-US" i="1" dirty="0"/>
              <a:t>e.g.</a:t>
            </a:r>
            <a:r>
              <a:rPr lang="en-US" dirty="0"/>
              <a:t> emails, IMs, etc.) are </a:t>
            </a:r>
            <a:r>
              <a:rPr lang="en-US" i="1" dirty="0"/>
              <a:t>addictive</a:t>
            </a:r>
          </a:p>
          <a:p>
            <a:pPr lvl="1"/>
            <a:r>
              <a:rPr lang="en-US" dirty="0"/>
              <a:t>Heavy multitaskers have more trouble focusing and shutting out irrelevant information</a:t>
            </a:r>
          </a:p>
          <a:p>
            <a:pPr lvl="2"/>
            <a:r>
              <a:rPr lang="en-US" dirty="0">
                <a:hlinkClick r:id="rId3"/>
              </a:rPr>
              <a:t>http://www.npr.org/2016/04/17/474525392/attention-students-put-your-laptops-away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Seriously, you will learn more if you use </a:t>
            </a:r>
            <a:r>
              <a:rPr lang="en-US" b="1" dirty="0"/>
              <a:t>paper</a:t>
            </a:r>
            <a:r>
              <a:rPr lang="en-US" dirty="0"/>
              <a:t> instead!!!</a:t>
            </a:r>
          </a:p>
          <a:p>
            <a:pPr lvl="2"/>
            <a:endParaRPr lang="en-US" dirty="0"/>
          </a:p>
          <a:p>
            <a:r>
              <a:rPr lang="en-US" dirty="0"/>
              <a:t>Non-disruptive use okay</a:t>
            </a:r>
          </a:p>
          <a:p>
            <a:pPr lvl="1"/>
            <a:r>
              <a:rPr lang="en-US" dirty="0"/>
              <a:t>NO audio allowed (mute phones &amp; computers)</a:t>
            </a:r>
          </a:p>
          <a:p>
            <a:pPr lvl="1"/>
            <a:r>
              <a:rPr lang="en-US" dirty="0"/>
              <a:t>Stick to side and back seats</a:t>
            </a:r>
          </a:p>
          <a:p>
            <a:pPr lvl="1"/>
            <a:r>
              <a:rPr lang="en-US" dirty="0"/>
              <a:t>Stop/move if asked by fellow student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D09DB-4AA4-43D3-9349-7E2607968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C3C74B7-89E0-46F8-8BBF-583C40EFE7CC}"/>
                  </a:ext>
                </a:extLst>
              </p14:cNvPr>
              <p14:cNvContentPartPr/>
              <p14:nvPr/>
            </p14:nvContentPartPr>
            <p14:xfrm>
              <a:off x="5644276" y="4021393"/>
              <a:ext cx="1770840" cy="51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C3C74B7-89E0-46F8-8BBF-583C40EFE7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4916" y="4012033"/>
                <a:ext cx="1789560" cy="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  <a:p>
            <a:r>
              <a:rPr lang="en-US" dirty="0"/>
              <a:t>Course Policies</a:t>
            </a:r>
          </a:p>
          <a:p>
            <a:pPr lvl="1"/>
            <a:r>
              <a:rPr lang="en-US" sz="2000" dirty="0">
                <a:hlinkClick r:id="rId2"/>
              </a:rPr>
              <a:t>https://courses.cs.washington.edu/courses/cse333/20wi/syllabus/</a:t>
            </a:r>
            <a:r>
              <a:rPr lang="en-US" sz="2000" dirty="0"/>
              <a:t> </a:t>
            </a:r>
          </a:p>
          <a:p>
            <a:r>
              <a:rPr lang="en-US" b="1" dirty="0">
                <a:solidFill>
                  <a:srgbClr val="4B2A85"/>
                </a:solidFill>
              </a:rPr>
              <a:t>C Reintroduction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Workflow, Variables, Functions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08AC7-04D8-45A3-ADF4-07A0C7D09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in 1972 by Dennis Ritchie</a:t>
            </a:r>
          </a:p>
          <a:p>
            <a:pPr lvl="1"/>
            <a:r>
              <a:rPr lang="en-US" dirty="0"/>
              <a:t>Designed for creating system software</a:t>
            </a:r>
          </a:p>
          <a:p>
            <a:pPr lvl="1"/>
            <a:r>
              <a:rPr lang="en-US" dirty="0"/>
              <a:t>Portable across machine architectures</a:t>
            </a:r>
          </a:p>
          <a:p>
            <a:pPr lvl="1"/>
            <a:r>
              <a:rPr lang="en-US" dirty="0"/>
              <a:t>Most recently updated in 1999 (C99) and 2011 (C11)</a:t>
            </a:r>
          </a:p>
          <a:p>
            <a:pPr lvl="2"/>
            <a:endParaRPr lang="en-US" dirty="0"/>
          </a:p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“Low-level” language that allows us to exploit underlying features of the architecture – </a:t>
            </a:r>
            <a:r>
              <a:rPr lang="en-US" dirty="0">
                <a:solidFill>
                  <a:srgbClr val="FF0000"/>
                </a:solidFill>
              </a:rPr>
              <a:t>but easy to fail spectacularly (!)</a:t>
            </a:r>
          </a:p>
          <a:p>
            <a:pPr lvl="1"/>
            <a:r>
              <a:rPr lang="en-US" dirty="0"/>
              <a:t>Procedural (not object-oriented)</a:t>
            </a:r>
          </a:p>
          <a:p>
            <a:pPr lvl="1"/>
            <a:r>
              <a:rPr lang="en-US" dirty="0"/>
              <a:t>“Weakly-typed” or “type-unsafe”</a:t>
            </a:r>
          </a:p>
          <a:p>
            <a:pPr lvl="1"/>
            <a:r>
              <a:rPr lang="en-US" dirty="0"/>
              <a:t>Small, basic library compared to Java, C++, most others….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-170" r="-170"/>
          <a:stretch/>
        </p:blipFill>
        <p:spPr>
          <a:xfrm>
            <a:off x="7444147" y="279643"/>
            <a:ext cx="1645920" cy="2164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F5EA-9C1E-48C7-9BA4-04E34E5B0D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95EBC1-9358-44F7-B8F8-867F963EB7A3}"/>
                  </a:ext>
                </a:extLst>
              </p14:cNvPr>
              <p14:cNvContentPartPr/>
              <p14:nvPr/>
            </p14:nvContentPartPr>
            <p14:xfrm>
              <a:off x="363960" y="2574720"/>
              <a:ext cx="6910920" cy="3443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95EBC1-9358-44F7-B8F8-867F963EB7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600" y="2565360"/>
                <a:ext cx="6929640" cy="34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944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 Program Layout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22960" y="1371600"/>
            <a:ext cx="7498080" cy="4663440"/>
          </a:xfrm>
          <a:prstGeom prst="roundRect">
            <a:avLst>
              <a:gd name="adj" fmla="val 439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system_files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2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local_files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macro_name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macro_expr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declare functions */</a:t>
            </a: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declare external variables &amp; </a:t>
            </a:r>
            <a:r>
              <a:rPr lang="en-US" sz="22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structs</a:t>
            </a:r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the innards */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define other functions */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6A61E0-9173-4981-AE92-B71AFE372878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6E3D62-CD2D-4E08-AC93-9F2CC5DAB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79E243-4414-402F-91E7-12C9A66FF250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91D3E-4C33-4FEB-9152-AF4172FA77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33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148840" y="5152228"/>
            <a:ext cx="3017520" cy="395416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command-line arguments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, use:</a:t>
            </a:r>
          </a:p>
          <a:p>
            <a:pPr lvl="1"/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6699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char*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[])</a:t>
            </a:r>
          </a:p>
          <a:p>
            <a:pPr lvl="2"/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What does this mean?</a:t>
            </a:r>
          </a:p>
          <a:p>
            <a:pPr lvl="1"/>
            <a:r>
              <a:rPr lang="en-US" sz="26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dirty="0">
                <a:solidFill>
                  <a:srgbClr val="FF0000"/>
                </a:solidFill>
                <a:cs typeface="Courier"/>
              </a:rPr>
              <a:t> </a:t>
            </a:r>
            <a:r>
              <a:rPr lang="en-US" dirty="0"/>
              <a:t>contains the number of strings on the command line (the executable name counts as one, plus one for each argument). </a:t>
            </a:r>
          </a:p>
          <a:p>
            <a:pPr lvl="1"/>
            <a:r>
              <a:rPr lang="en-US" sz="26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dirty="0">
                <a:solidFill>
                  <a:srgbClr val="FF0000"/>
                </a:solidFill>
                <a:cs typeface="Courier"/>
              </a:rPr>
              <a:t> </a:t>
            </a:r>
            <a:r>
              <a:rPr lang="en-US" dirty="0"/>
              <a:t>is an array containing </a:t>
            </a:r>
            <a:r>
              <a:rPr lang="en-US" i="1" dirty="0"/>
              <a:t>pointers</a:t>
            </a:r>
            <a:r>
              <a:rPr lang="en-US" dirty="0"/>
              <a:t> to the arguments as strings (more on pointers</a:t>
            </a:r>
            <a:r>
              <a:rPr lang="en-US" i="1" dirty="0"/>
              <a:t> </a:t>
            </a:r>
            <a:r>
              <a:rPr lang="en-US" dirty="0"/>
              <a:t>later)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foo hello 87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[0]="foo"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[1]="hello"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[2]="87"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828800"/>
            <a:ext cx="621792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6699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char*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[])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E0E6D-87A2-4ADA-AAC9-D4A693F77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17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9BB9D1-8A3F-432F-9C69-BCA64DC0EC3C}"/>
              </a:ext>
            </a:extLst>
          </p:cNvPr>
          <p:cNvGrpSpPr/>
          <p:nvPr/>
        </p:nvGrpSpPr>
        <p:grpSpPr>
          <a:xfrm>
            <a:off x="199800" y="276120"/>
            <a:ext cx="8858160" cy="6273720"/>
            <a:chOff x="199800" y="276120"/>
            <a:chExt cx="8858160" cy="62737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5843F0-285F-4FD4-8404-8D0A83A87C94}"/>
                </a:ext>
              </a:extLst>
            </p:cNvPr>
            <p:cNvGrpSpPr/>
            <p:nvPr/>
          </p:nvGrpSpPr>
          <p:grpSpPr>
            <a:xfrm>
              <a:off x="199800" y="276120"/>
              <a:ext cx="8858160" cy="5349600"/>
              <a:chOff x="199800" y="276120"/>
              <a:chExt cx="8858160" cy="534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C92670BE-B137-47AE-BFAF-E2B164A9EC52}"/>
                      </a:ext>
                    </a:extLst>
                  </p14:cNvPr>
                  <p14:cNvContentPartPr/>
                  <p14:nvPr/>
                </p14:nvContentPartPr>
                <p14:xfrm>
                  <a:off x="199800" y="2189288"/>
                  <a:ext cx="6511320" cy="1939320"/>
                </p14:xfrm>
              </p:contentPart>
            </mc:Choice>
            <mc:Fallback xmlns="">
              <p:pic>
                <p:nvPicPr>
                  <p:cNvPr id="11" name="Ink 10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93680" y="2181368"/>
                    <a:ext cx="6524280" cy="19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149A15EC-C14B-48A2-8B8C-467ADEA852EE}"/>
                      </a:ext>
                    </a:extLst>
                  </p14:cNvPr>
                  <p14:cNvContentPartPr/>
                  <p14:nvPr/>
                </p14:nvContentPartPr>
                <p14:xfrm>
                  <a:off x="4376880" y="276120"/>
                  <a:ext cx="4681080" cy="1368360"/>
                </p14:xfrm>
              </p:contentPart>
            </mc:Choice>
            <mc:Fallback xmlns="">
              <p:pic>
                <p:nvPicPr>
                  <p:cNvPr id="12" name="Ink 11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368240" y="270720"/>
                    <a:ext cx="4695120" cy="138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D3E73F8B-F4E3-4D06-AF25-D4B046B49AB1}"/>
                      </a:ext>
                    </a:extLst>
                  </p14:cNvPr>
                  <p14:cNvContentPartPr/>
                  <p14:nvPr/>
                </p14:nvContentPartPr>
                <p14:xfrm>
                  <a:off x="4553640" y="4793760"/>
                  <a:ext cx="2291400" cy="831960"/>
                </p14:xfrm>
              </p:contentPart>
            </mc:Choice>
            <mc:Fallback xmlns="">
              <p:pic>
                <p:nvPicPr>
                  <p:cNvPr id="14" name="Ink 13"/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542480" y="4787280"/>
                    <a:ext cx="2313360" cy="849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E528B2-4491-46E1-BAF0-5E378C97ACD0}"/>
                    </a:ext>
                  </a:extLst>
                </p14:cNvPr>
                <p14:cNvContentPartPr/>
                <p14:nvPr/>
              </p14:nvContentPartPr>
              <p14:xfrm>
                <a:off x="1763280" y="5436000"/>
                <a:ext cx="2724480" cy="1113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E528B2-4491-46E1-BAF0-5E378C97AC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53920" y="5426640"/>
                  <a:ext cx="2743200" cy="113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21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 Workflow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3838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Editor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emacs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sz="2000" dirty="0"/>
              <a:t>) or IDE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eclipse</a:t>
            </a:r>
            <a:r>
              <a:rPr lang="en-US" sz="2000" dirty="0"/>
              <a:t>)</a:t>
            </a:r>
          </a:p>
        </p:txBody>
      </p:sp>
      <p:sp>
        <p:nvSpPr>
          <p:cNvPr id="14848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49440" y="2252544"/>
            <a:ext cx="2011680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Source files </a:t>
            </a:r>
            <a:b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.c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.h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49440" y="3509758"/>
            <a:ext cx="20116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Object files (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.o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72000" y="283464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2926080"/>
            <a:ext cx="3657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“COMPILE” (compile + assemble)</a:t>
            </a:r>
          </a:p>
        </p:txBody>
      </p:sp>
      <p:sp>
        <p:nvSpPr>
          <p:cNvPr id="14848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1999" y="4023360"/>
            <a:ext cx="914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LINK</a:t>
            </a:r>
          </a:p>
        </p:txBody>
      </p:sp>
      <p:sp>
        <p:nvSpPr>
          <p:cNvPr id="14848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4937760"/>
            <a:ext cx="26384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LOAD</a:t>
            </a:r>
          </a:p>
        </p:txBody>
      </p:sp>
      <p:sp>
        <p:nvSpPr>
          <p:cNvPr id="148494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2000" y="393192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484632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576072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80478" y="5852160"/>
            <a:ext cx="26384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EXECUTE, DEBUG, …</a:t>
            </a: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173736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1828800"/>
            <a:ext cx="1371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EDIT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931920" y="2377440"/>
            <a:ext cx="128016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foo.c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486400" y="2377440"/>
            <a:ext cx="128016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bar.c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377440" y="2377440"/>
            <a:ext cx="1280160" cy="36576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foo.h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931920" y="347472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foo.o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486400" y="347472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bar.o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377440" y="365760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libZ.a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931920" y="4480560"/>
            <a:ext cx="1280160" cy="36576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</a:t>
            </a:r>
          </a:p>
        </p:txBody>
      </p:sp>
      <p:sp>
        <p:nvSpPr>
          <p:cNvPr id="34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3532704"/>
            <a:ext cx="2286000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Statically-linked</a:t>
            </a:r>
            <a:b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libraries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3931920" y="5394960"/>
            <a:ext cx="1280160" cy="365760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2286000"/>
            <a:ext cx="4572000" cy="54864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3840480" y="3383280"/>
            <a:ext cx="3017520" cy="54864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Line 1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383280" y="4021346"/>
            <a:ext cx="548640" cy="4592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34640" y="4022353"/>
            <a:ext cx="914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LINK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2376492" y="466344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libc.so</a:t>
            </a: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440" y="4692431"/>
            <a:ext cx="22860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Shared libraries</a:t>
            </a:r>
          </a:p>
        </p:txBody>
      </p:sp>
      <p:sp>
        <p:nvSpPr>
          <p:cNvPr id="42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383280" y="5029200"/>
            <a:ext cx="548640" cy="4592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34640" y="5029200"/>
            <a:ext cx="914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55D233-E77E-4F5A-B7DD-AD98435B7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18</a:t>
            </a:fld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F4B0D3F-6CC3-4491-B9C2-EC87E0221159}"/>
              </a:ext>
            </a:extLst>
          </p:cNvPr>
          <p:cNvGrpSpPr/>
          <p:nvPr/>
        </p:nvGrpSpPr>
        <p:grpSpPr>
          <a:xfrm>
            <a:off x="4581720" y="1394640"/>
            <a:ext cx="4394880" cy="5136840"/>
            <a:chOff x="4581720" y="1394640"/>
            <a:chExt cx="4394880" cy="51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B32D310-EC8D-435B-88EA-1BE010A52A38}"/>
                    </a:ext>
                  </a:extLst>
                </p14:cNvPr>
                <p14:cNvContentPartPr/>
                <p14:nvPr/>
              </p14:nvContentPartPr>
              <p14:xfrm>
                <a:off x="5370120" y="4502520"/>
                <a:ext cx="1276560" cy="127188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59680" y="4495320"/>
                  <a:ext cx="1297800" cy="12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82691DA-4AD6-4A83-A572-3E5935E54001}"/>
                    </a:ext>
                  </a:extLst>
                </p14:cNvPr>
                <p14:cNvContentPartPr/>
                <p14:nvPr/>
              </p14:nvContentPartPr>
              <p14:xfrm>
                <a:off x="4581720" y="1394640"/>
                <a:ext cx="4394880" cy="51368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72720" y="1384560"/>
                  <a:ext cx="4416480" cy="515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3790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148486" grpId="0" animBg="1"/>
      <p:bldP spid="148487" grpId="0"/>
      <p:bldP spid="148488" grpId="0"/>
      <p:bldP spid="148489" grpId="0"/>
      <p:bldP spid="148494" grpId="0" animBg="1"/>
      <p:bldP spid="148495" grpId="0" animBg="1"/>
      <p:bldP spid="23" grpId="0" animBg="1"/>
      <p:bldP spid="24" grpId="0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 to Machine Code</a:t>
            </a:r>
          </a:p>
        </p:txBody>
      </p:sp>
      <p:sp>
        <p:nvSpPr>
          <p:cNvPr id="1484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77840" y="1691639"/>
            <a:ext cx="201168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source file</a:t>
            </a:r>
            <a:b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4B2A85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sumstore.c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77840" y="3703320"/>
            <a:ext cx="201168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Assembly file (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sumstore.s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200400" y="2651760"/>
            <a:ext cx="0" cy="7315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Arial" panose="020B0604020202020204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0400" y="2788920"/>
            <a:ext cx="38404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compiler (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–S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0400" y="4800600"/>
            <a:ext cx="38404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Assembler (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-c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95" name="Line 1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4663440"/>
            <a:ext cx="0" cy="7315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Arial" panose="020B0604020202020204" pitchFamily="34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5760720"/>
            <a:ext cx="0" cy="5486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Arial" panose="020B0604020202020204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2000" y="1737360"/>
            <a:ext cx="0" cy="5486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Arial" panose="020B0604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1828800"/>
            <a:ext cx="1371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EDIT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914400" y="1371600"/>
            <a:ext cx="4572000" cy="1280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y,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      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*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= x + y;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914400" y="3383280"/>
            <a:ext cx="4572000" cy="1280160"/>
          </a:xfrm>
          <a:prstGeom prst="roundRect">
            <a:avLst/>
          </a:prstGeom>
          <a:solidFill>
            <a:srgbClr val="F6F5B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addl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edi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esi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movl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esi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(%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rdx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ret</a:t>
            </a:r>
          </a:p>
        </p:txBody>
      </p:sp>
      <p:sp>
        <p:nvSpPr>
          <p:cNvPr id="34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77840" y="5577840"/>
            <a:ext cx="228600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Machine code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sumstore.o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914400" y="5394960"/>
            <a:ext cx="4572000" cy="100584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400575: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01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fe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 89 32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 c3</a:t>
            </a:r>
          </a:p>
        </p:txBody>
      </p:sp>
      <p:sp>
        <p:nvSpPr>
          <p:cNvPr id="2" name="Arc 1"/>
          <p:cNvSpPr/>
          <p:nvPr/>
        </p:nvSpPr>
        <p:spPr bwMode="auto">
          <a:xfrm>
            <a:off x="6492240" y="2011680"/>
            <a:ext cx="2377440" cy="3886200"/>
          </a:xfrm>
          <a:prstGeom prst="arc">
            <a:avLst>
              <a:gd name="adj1" fmla="val 16070193"/>
              <a:gd name="adj2" fmla="val 54569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76147" y="2864367"/>
            <a:ext cx="164592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compiler </a:t>
            </a:r>
            <a:b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–c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54671-F8CE-4EEA-AE15-28F5AE399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47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Course Introduction</a:t>
            </a:r>
          </a:p>
          <a:p>
            <a:r>
              <a:rPr lang="en-US" dirty="0"/>
              <a:t>Course Policies</a:t>
            </a:r>
          </a:p>
          <a:p>
            <a:pPr lvl="1"/>
            <a:r>
              <a:rPr lang="en-US" sz="2000" dirty="0">
                <a:hlinkClick r:id="rId2"/>
              </a:rPr>
              <a:t>https://courses.cs.washington.edu/courses/cse333/20wi/syllabus/</a:t>
            </a:r>
            <a:r>
              <a:rPr lang="en-US" sz="2000" dirty="0"/>
              <a:t> </a:t>
            </a:r>
          </a:p>
          <a:p>
            <a:r>
              <a:rPr lang="en-US" dirty="0"/>
              <a:t>C Reintroduction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B5BD2-8F6E-4054-921A-9E52044CA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8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Go South…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Errors and Exceptions</a:t>
            </a:r>
          </a:p>
          <a:p>
            <a:pPr lvl="1"/>
            <a:r>
              <a:rPr lang="en-US" dirty="0"/>
              <a:t>C does not have exception handling (no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Errors are returned as integer error codes from functions</a:t>
            </a:r>
          </a:p>
          <a:p>
            <a:pPr lvl="2"/>
            <a:r>
              <a:rPr lang="en-US" dirty="0"/>
              <a:t>Standard codes found in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dirty="0"/>
              <a:t> (usually 0) and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dirty="0"/>
              <a:t> (non-zero)</a:t>
            </a:r>
          </a:p>
          <a:p>
            <a:pPr lvl="2"/>
            <a:r>
              <a:rPr lang="en-US" dirty="0"/>
              <a:t>Return value from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is a status code</a:t>
            </a:r>
          </a:p>
          <a:p>
            <a:pPr lvl="1"/>
            <a:r>
              <a:rPr lang="en-US" dirty="0"/>
              <a:t>Because of this, error handling is ugly and inelegant</a:t>
            </a:r>
          </a:p>
          <a:p>
            <a:pPr lvl="2"/>
            <a:endParaRPr lang="en-US" dirty="0"/>
          </a:p>
          <a:p>
            <a:r>
              <a:rPr lang="en-US" dirty="0"/>
              <a:t>Crashes</a:t>
            </a:r>
          </a:p>
          <a:p>
            <a:pPr lvl="1"/>
            <a:r>
              <a:rPr lang="en-US" dirty="0"/>
              <a:t>If you do something bad, you hope to get a “segmentation fault” (believe it or not, this is the “good” option)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1573A7-0793-4F1A-BEFC-4C19CF503F21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B9B84C-E203-4BC8-9A50-4DD24E421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A3BF74-F9A2-4E09-BC14-83B643F3598F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1B8EC-9450-4ADD-B3EB-A3954996E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E1207B-EAF2-4D18-90DB-63F94F1FA203}"/>
                  </a:ext>
                </a:extLst>
              </p14:cNvPr>
              <p14:cNvContentPartPr/>
              <p14:nvPr/>
            </p14:nvContentPartPr>
            <p14:xfrm>
              <a:off x="3745800" y="1293480"/>
              <a:ext cx="4950000" cy="1771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E1207B-EAF2-4D18-90DB-63F94F1FA2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6440" y="1284120"/>
                <a:ext cx="4968720" cy="17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216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vs. C  (351 refresher)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371600"/>
          </a:xfrm>
        </p:spPr>
        <p:txBody>
          <a:bodyPr/>
          <a:lstStyle/>
          <a:p>
            <a:r>
              <a:rPr lang="en-US" dirty="0"/>
              <a:t>Are Java and C mostly similar (S) or significantly different (D) in the following categories?</a:t>
            </a:r>
          </a:p>
          <a:p>
            <a:pPr lvl="1"/>
            <a:r>
              <a:rPr lang="en-US" dirty="0"/>
              <a:t>List any differences you can recall (even if you put ‘S’)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15089"/>
              </p:ext>
            </p:extLst>
          </p:nvPr>
        </p:nvGraphicFramePr>
        <p:xfrm>
          <a:off x="396875" y="2834640"/>
          <a:ext cx="8366760" cy="366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Language Feature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S/D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Differences in C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Control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Primitive datatypes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Memory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9E6B4-BAB1-4365-939B-7C16C6C0F5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727B5C-8A65-43A5-9841-8894FD484E20}"/>
                  </a:ext>
                </a:extLst>
              </p14:cNvPr>
              <p14:cNvContentPartPr/>
              <p14:nvPr/>
            </p14:nvContentPartPr>
            <p14:xfrm>
              <a:off x="2735659" y="2574360"/>
              <a:ext cx="5472341" cy="3917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727B5C-8A65-43A5-9841-8894FD484E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6299" y="2565000"/>
                <a:ext cx="5491061" cy="393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509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Primitive Types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 types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  <a:p>
            <a:r>
              <a:rPr lang="en-US" dirty="0"/>
              <a:t>Floating point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pPr lvl="2"/>
            <a:endParaRPr lang="en-US" dirty="0"/>
          </a:p>
          <a:p>
            <a:r>
              <a:rPr lang="en-US" dirty="0"/>
              <a:t>Modifiers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[</a:t>
            </a:r>
            <a:r>
              <a:rPr lang="en-US" dirty="0" err="1"/>
              <a:t>int</a:t>
            </a:r>
            <a:r>
              <a:rPr lang="en-US" dirty="0"/>
              <a:t>]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[</a:t>
            </a:r>
            <a:r>
              <a:rPr lang="en-US" dirty="0" err="1"/>
              <a:t>int</a:t>
            </a:r>
            <a:r>
              <a:rPr lang="en-US" dirty="0"/>
              <a:t>, double]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signed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[char, </a:t>
            </a:r>
            <a:r>
              <a:rPr lang="en-US" dirty="0" err="1"/>
              <a:t>int</a:t>
            </a:r>
            <a:r>
              <a:rPr lang="en-US" dirty="0"/>
              <a:t>]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[char, </a:t>
            </a:r>
            <a:r>
              <a:rPr lang="en-US" dirty="0" err="1"/>
              <a:t>int</a:t>
            </a:r>
            <a:r>
              <a:rPr lang="en-US" dirty="0"/>
              <a:t>]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23326"/>
              </p:ext>
            </p:extLst>
          </p:nvPr>
        </p:nvGraphicFramePr>
        <p:xfrm>
          <a:off x="3639312" y="1554480"/>
          <a:ext cx="51206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 Data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32-bit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64-bit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printf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  </a:t>
                      </a:r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%c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hd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unsigned 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hu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   </a:t>
                      </a:r>
                      <a:r>
                        <a:rPr lang="en-US" sz="1800" b="1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%d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unsigned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%u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ld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lld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 float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%f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%lf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long 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%Lf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%p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2352" y="544576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Typical sizes – see </a:t>
            </a:r>
            <a:r>
              <a:rPr lang="en-US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sizeofs.c</a:t>
            </a:r>
            <a:endParaRPr lang="en-US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15D73-CC4F-41CA-80C7-5F60F93E5F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391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C99 Extended Integer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Solves the conundrum of “how big is an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?”</a:t>
            </a:r>
          </a:p>
          <a:p>
            <a:pPr lvl="1"/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5212080"/>
            <a:ext cx="82296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y,</a:t>
            </a: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6035040"/>
            <a:ext cx="82296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int32_t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int32_t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y,</a:t>
            </a: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int32_t*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4491287" y="5669280"/>
            <a:ext cx="182880" cy="365760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22960" y="1920240"/>
            <a:ext cx="6583680" cy="2917686"/>
          </a:xfrm>
          <a:prstGeom prst="roundRect">
            <a:avLst>
              <a:gd name="adj" fmla="val 439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int8_t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8 bits, signed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16 bits, signed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32 bits, signed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int64_t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64 bits, signed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uint8_t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8 bits, unsigned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D0B71C-252F-4EC7-A8AE-C627058D3ECF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86396-8C63-4519-A278-1930DBBDF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D55AF3-17BB-4652-B173-0B4B9D5B1113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59674-6C09-4986-80D2-AF0BD7891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BDE237-BD04-42E4-B137-E5863D16EAD3}"/>
              </a:ext>
            </a:extLst>
          </p:cNvPr>
          <p:cNvGrpSpPr/>
          <p:nvPr/>
        </p:nvGrpSpPr>
        <p:grpSpPr>
          <a:xfrm>
            <a:off x="516240" y="2066760"/>
            <a:ext cx="5196240" cy="4021200"/>
            <a:chOff x="516240" y="2066760"/>
            <a:chExt cx="5196240" cy="40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E863DB1-2387-4DD9-AC73-644ADB1479CF}"/>
                    </a:ext>
                  </a:extLst>
                </p14:cNvPr>
                <p14:cNvContentPartPr/>
                <p14:nvPr/>
              </p14:nvContentPartPr>
              <p14:xfrm>
                <a:off x="516240" y="2066760"/>
                <a:ext cx="5196240" cy="40212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8680" y="2059200"/>
                  <a:ext cx="5214240" cy="40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2EEEE97-515E-474B-AAE9-D7082E69B7B2}"/>
                    </a:ext>
                  </a:extLst>
                </p14:cNvPr>
                <p14:cNvContentPartPr/>
                <p14:nvPr/>
              </p14:nvContentPartPr>
              <p14:xfrm>
                <a:off x="3933360" y="5797800"/>
                <a:ext cx="515880" cy="1767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22920" y="5787720"/>
                  <a:ext cx="537480" cy="19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91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/>
              <a:t>Generic format: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200400" y="3474720"/>
            <a:ext cx="5486400" cy="3103721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</a:p>
          <a:p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max)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20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822960" y="1828800"/>
            <a:ext cx="7498080" cy="10972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None/>
            </a:pP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returnType</a:t>
            </a: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param1, …,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statements</a:t>
            </a:r>
          </a:p>
          <a:p>
            <a:pPr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4250B-EBB3-491C-BCA0-5BAC53324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/>
              <a:t>You </a:t>
            </a:r>
            <a:r>
              <a:rPr lang="en-US" i="1" dirty="0"/>
              <a:t>shouldn’t</a:t>
            </a:r>
            <a:r>
              <a:rPr lang="en-US" dirty="0"/>
              <a:t> call a function that hasn’t been declared yet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2743200"/>
            <a:ext cx="5486400" cy="36576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max)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2743200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sum_badorder.c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A42B7830-2A27-7C4E-9CE1-8023714C537B}"/>
              </a:ext>
            </a:extLst>
          </p:cNvPr>
          <p:cNvSpPr/>
          <p:nvPr/>
        </p:nvSpPr>
        <p:spPr bwMode="auto">
          <a:xfrm>
            <a:off x="227023" y="1920875"/>
            <a:ext cx="4754880" cy="640080"/>
          </a:xfrm>
          <a:prstGeom prst="wedgeRoundRectCallout">
            <a:avLst>
              <a:gd name="adj1" fmla="val -16279"/>
              <a:gd name="adj2" fmla="val 8063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Note</a:t>
            </a:r>
            <a:r>
              <a:rPr lang="en-US" dirty="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: code examples from slides are posted on the course website for you to experiment with!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B15BE-96FB-4A2E-A0F2-1FB32F9513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685BD6-75ED-4853-B5A3-97449B58A052}"/>
                  </a:ext>
                </a:extLst>
              </p14:cNvPr>
              <p14:cNvContentPartPr/>
              <p14:nvPr/>
            </p14:nvContentPartPr>
            <p14:xfrm>
              <a:off x="2120760" y="2181960"/>
              <a:ext cx="6348600" cy="3993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685BD6-75ED-4853-B5A3-97449B58A0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1400" y="2172600"/>
                <a:ext cx="6367320" cy="40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575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Reverse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1097280"/>
          </a:xfrm>
        </p:spPr>
        <p:txBody>
          <a:bodyPr/>
          <a:lstStyle/>
          <a:p>
            <a:r>
              <a:rPr lang="en-US" dirty="0"/>
              <a:t>Simple solution; however, imposes ordering restriction on writing functions (who-calls-what?)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2743200"/>
            <a:ext cx="5486400" cy="36576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max)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/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2743200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sum_betterorder.c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F8622-6C48-4842-9862-0D06BFD6C5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8E624B4-BDBA-4F5A-9653-F9DE163DB27E}"/>
                  </a:ext>
                </a:extLst>
              </p14:cNvPr>
              <p14:cNvContentPartPr/>
              <p14:nvPr/>
            </p14:nvContentPartPr>
            <p14:xfrm>
              <a:off x="4413497" y="3127307"/>
              <a:ext cx="4605840" cy="2496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8E624B4-BDBA-4F5A-9653-F9DE163DB2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4137" y="3117947"/>
                <a:ext cx="4624560" cy="25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0345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Function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/>
              <a:t>Teaches the compiler arguments and return types; function definitions can then be in a logical order</a:t>
            </a:r>
          </a:p>
          <a:p>
            <a:pPr lvl="1"/>
            <a:r>
              <a:rPr lang="en-US" dirty="0"/>
              <a:t>Function comment usually by the </a:t>
            </a:r>
            <a:r>
              <a:rPr lang="en-US" i="1" dirty="0"/>
              <a:t>prototype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2743200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sum_declared.c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00400" y="2743200"/>
            <a:ext cx="5486400" cy="36576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prototype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max)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063AF1-C694-493B-8C10-C775A1FDC825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2F792A-CD10-407B-A8A8-CB3D8EF14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C9819-A499-4136-B6F1-A79EAB86BA39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28EE0-D9C5-4954-A142-867D667B4D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25DE4A-B59D-4E86-8907-41E10411D575}"/>
                  </a:ext>
                </a:extLst>
              </p14:cNvPr>
              <p14:cNvContentPartPr/>
              <p14:nvPr/>
            </p14:nvContentPartPr>
            <p14:xfrm>
              <a:off x="6577920" y="1320120"/>
              <a:ext cx="2100600" cy="124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25DE4A-B59D-4E86-8907-41E10411D5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8560" y="1310760"/>
                <a:ext cx="2119320" cy="12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CC0D02-EC4F-4E79-9284-CDC3E100C070}"/>
                  </a:ext>
                </a:extLst>
              </p14:cNvPr>
              <p14:cNvContentPartPr/>
              <p14:nvPr/>
            </p14:nvContentPartPr>
            <p14:xfrm>
              <a:off x="1868143" y="2683440"/>
              <a:ext cx="7093080" cy="3632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CC0D02-EC4F-4E79-9284-CDC3E100C0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8783" y="2674080"/>
                <a:ext cx="7111800" cy="36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417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Declaration vs.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C/C++ make a careful distinction between these two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Definition:</a:t>
            </a:r>
            <a:r>
              <a:rPr lang="en-US" dirty="0"/>
              <a:t>  the thing itself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code for function, variable definition that creates storage</a:t>
            </a:r>
          </a:p>
          <a:p>
            <a:pPr lvl="1"/>
            <a:r>
              <a:rPr lang="en-US" dirty="0"/>
              <a:t>Must be </a:t>
            </a:r>
            <a:r>
              <a:rPr lang="en-US" b="1" dirty="0"/>
              <a:t>exactly one</a:t>
            </a:r>
            <a:r>
              <a:rPr lang="en-US" dirty="0"/>
              <a:t> definition of each thing (no duplicates)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Declaration:</a:t>
            </a:r>
            <a:r>
              <a:rPr lang="en-US" dirty="0"/>
              <a:t>  description of a thing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function prototype, external variable declaration</a:t>
            </a:r>
          </a:p>
          <a:p>
            <a:pPr lvl="2"/>
            <a:r>
              <a:rPr lang="en-US" dirty="0"/>
              <a:t>Often in header files and incorporated via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</a:p>
          <a:p>
            <a:pPr lvl="2"/>
            <a:r>
              <a:rPr lang="en-US" dirty="0"/>
              <a:t>Should also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/>
              <a:t> declaration in the file with the actual definition to check for consistency</a:t>
            </a:r>
          </a:p>
          <a:p>
            <a:pPr lvl="1"/>
            <a:r>
              <a:rPr lang="en-US" dirty="0"/>
              <a:t>Needs to appear in </a:t>
            </a:r>
            <a:r>
              <a:rPr lang="en-US" b="1" dirty="0"/>
              <a:t>all files </a:t>
            </a:r>
            <a:r>
              <a:rPr lang="en-US" dirty="0"/>
              <a:t>that use that thing</a:t>
            </a:r>
          </a:p>
          <a:p>
            <a:pPr lvl="2"/>
            <a:r>
              <a:rPr lang="en-US" dirty="0"/>
              <a:t>Should appear before first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2FB50-D733-49E6-AC8B-8B0884E7F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180B3F-AAD9-4674-89F1-0743E42E4B68}"/>
                  </a:ext>
                </a:extLst>
              </p14:cNvPr>
              <p14:cNvContentPartPr/>
              <p14:nvPr/>
            </p14:nvContentPartPr>
            <p14:xfrm>
              <a:off x="3355560" y="6099840"/>
              <a:ext cx="719640" cy="5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180B3F-AAD9-4674-89F1-0743E42E4B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6200" y="6090480"/>
                <a:ext cx="738360" cy="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70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Multi-file C Programs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0" y="1371600"/>
            <a:ext cx="658368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y,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int*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*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= x + y;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0" y="2743200"/>
            <a:ext cx="6583680" cy="2685336"/>
          </a:xfrm>
          <a:prstGeom prst="roundRect">
            <a:avLst>
              <a:gd name="adj" fmla="val 689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stdio.h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y,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char**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z, x =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351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 y =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333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(x, y, &amp;z);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"%d + %d = %d\n"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 x, y, z);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return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source file 1</a:t>
            </a:r>
          </a:p>
          <a:p>
            <a:pPr algn="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sumstore.c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43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source file 2</a:t>
            </a:r>
          </a:p>
          <a:p>
            <a:pPr algn="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sumnum.c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28800" y="5760720"/>
            <a:ext cx="6217920" cy="788608"/>
            <a:chOff x="1828800" y="5760720"/>
            <a:chExt cx="6217920" cy="78860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828800" y="6153912"/>
              <a:ext cx="5669280" cy="395416"/>
            </a:xfrm>
            <a:prstGeom prst="round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800" y="5760720"/>
              <a:ext cx="621792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Compile together:  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$ </a:t>
              </a:r>
              <a:r>
                <a:rPr lang="en-US" sz="20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-o </a:t>
              </a:r>
              <a:r>
                <a:rPr lang="en-US" sz="20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sumnum</a:t>
              </a: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sumnum.c</a:t>
              </a: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sumstore.c</a:t>
              </a:r>
              <a:endPara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376411-A072-47C2-A52D-353A31EBB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3E5F8C0-4970-45DF-B750-5BE8DEE3C748}"/>
                  </a:ext>
                </a:extLst>
              </p14:cNvPr>
              <p14:cNvContentPartPr/>
              <p14:nvPr/>
            </p14:nvContentPartPr>
            <p14:xfrm>
              <a:off x="4313880" y="1479240"/>
              <a:ext cx="4083840" cy="4768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3E5F8C0-4970-45DF-B750-5BE8DEE3C7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4520" y="1469880"/>
                <a:ext cx="4102560" cy="47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14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Course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27" y="1361661"/>
            <a:ext cx="8366125" cy="4972050"/>
          </a:xfrm>
          <a:ln>
            <a:noFill/>
          </a:ln>
        </p:spPr>
        <p:txBody>
          <a:bodyPr/>
          <a:lstStyle/>
          <a:p>
            <a:r>
              <a:rPr lang="en-US" dirty="0"/>
              <a:t>Your Instructor:  just call me Justin</a:t>
            </a:r>
          </a:p>
          <a:p>
            <a:pPr lvl="1"/>
            <a:r>
              <a:rPr lang="en-US" dirty="0"/>
              <a:t>From California (UC Berkeley and the Bay Area)</a:t>
            </a:r>
          </a:p>
          <a:p>
            <a:pPr lvl="1"/>
            <a:r>
              <a:rPr lang="en-US" dirty="0"/>
              <a:t>I like:  teaching, the outdoors, board games, and ultimate</a:t>
            </a:r>
          </a:p>
          <a:p>
            <a:pPr lvl="1"/>
            <a:r>
              <a:rPr lang="en-US" dirty="0"/>
              <a:t>Excited to be teaching this course for the 3</a:t>
            </a:r>
            <a:r>
              <a:rPr lang="en-US" baseline="30000" dirty="0"/>
              <a:t>rd</a:t>
            </a:r>
            <a:r>
              <a:rPr lang="en-US" dirty="0"/>
              <a:t> time!</a:t>
            </a:r>
          </a:p>
          <a:p>
            <a:pPr lvl="2"/>
            <a:endParaRPr lang="en-US" sz="1400" dirty="0"/>
          </a:p>
          <a:p>
            <a:r>
              <a:rPr lang="en-US" dirty="0"/>
              <a:t>TAs: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Available in section, office hours, and discussion group</a:t>
            </a:r>
          </a:p>
          <a:p>
            <a:pPr lvl="1"/>
            <a:r>
              <a:rPr lang="en-US" dirty="0"/>
              <a:t>An invaluable source of information and help</a:t>
            </a:r>
            <a:endParaRPr lang="en-US" sz="1800" dirty="0"/>
          </a:p>
          <a:p>
            <a:pPr>
              <a:spcBef>
                <a:spcPts val="1800"/>
              </a:spcBef>
            </a:pPr>
            <a:r>
              <a:rPr lang="en-US" dirty="0"/>
              <a:t>Get to know us</a:t>
            </a:r>
          </a:p>
          <a:p>
            <a:pPr lvl="1"/>
            <a:r>
              <a:rPr lang="en-US" dirty="0"/>
              <a:t>We are here to help you succeed!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228600"/>
            <a:ext cx="822960" cy="109728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62BDA19-132E-4A2F-A328-795B29D89403}"/>
              </a:ext>
            </a:extLst>
          </p:cNvPr>
          <p:cNvGrpSpPr/>
          <p:nvPr/>
        </p:nvGrpSpPr>
        <p:grpSpPr>
          <a:xfrm>
            <a:off x="1828800" y="3198580"/>
            <a:ext cx="6766560" cy="1500641"/>
            <a:chOff x="1828800" y="3198580"/>
            <a:chExt cx="6766560" cy="15006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160" y="3200400"/>
              <a:ext cx="731520" cy="7315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0" y="3200400"/>
              <a:ext cx="731520" cy="7315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0480" y="3202220"/>
              <a:ext cx="727880" cy="7278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320" y="3200400"/>
              <a:ext cx="731520" cy="7315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200400"/>
              <a:ext cx="731520" cy="7315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160" y="3967701"/>
              <a:ext cx="731520" cy="7315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0" y="3967701"/>
              <a:ext cx="731520" cy="7315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0480" y="3969521"/>
              <a:ext cx="727880" cy="7278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320" y="3967701"/>
              <a:ext cx="731520" cy="7315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967701"/>
              <a:ext cx="731520" cy="73152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5BB1CA7-2CA4-45D9-902B-3008FECA5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3200400"/>
              <a:ext cx="731520" cy="73152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022931-62E9-46FC-8971-32E621893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3965881"/>
              <a:ext cx="731520" cy="73152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424D74-5517-412D-B7C0-F81FAC6A5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40" y="3198580"/>
              <a:ext cx="731520" cy="731520"/>
            </a:xfrm>
            <a:prstGeom prst="rect">
              <a:avLst/>
            </a:prstGeom>
          </p:spPr>
        </p:pic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3A1A97A-1499-49CC-B8BB-E3FCF90AF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Multi-file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linker</a:t>
            </a:r>
            <a:r>
              <a:rPr lang="en-US" dirty="0"/>
              <a:t> combines multiple object files plus statically-linked libraries to produce an executable</a:t>
            </a:r>
          </a:p>
          <a:p>
            <a:pPr lvl="1"/>
            <a:r>
              <a:rPr lang="en-US" dirty="0"/>
              <a:t>Includes many standard libraries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crt1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library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just a pre-assembled collection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3840480"/>
            <a:ext cx="18288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sumstore.c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40080" y="4937760"/>
            <a:ext cx="18288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sumnum.c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57600" y="3840480"/>
            <a:ext cx="1828800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sumstore.o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657600" y="4937760"/>
            <a:ext cx="1828800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sumnum.o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0" y="6035040"/>
            <a:ext cx="1828800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libraries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e.g.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libc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223760" y="4480560"/>
            <a:ext cx="1280160" cy="54864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sumnum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>
            <a:stCxn id="5" idx="3"/>
            <a:endCxn id="7" idx="1"/>
          </p:cNvCxnSpPr>
          <p:nvPr/>
        </p:nvCxnSpPr>
        <p:spPr bwMode="auto">
          <a:xfrm>
            <a:off x="2468880" y="4114800"/>
            <a:ext cx="118872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468880" y="3745468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-c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468880" y="5215677"/>
            <a:ext cx="118872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468880" y="4846345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-c</a:t>
            </a:r>
          </a:p>
        </p:txBody>
      </p:sp>
      <p:cxnSp>
        <p:nvCxnSpPr>
          <p:cNvPr id="16" name="Straight Arrow Connector 15"/>
          <p:cNvCxnSpPr>
            <a:cxnSpLocks/>
            <a:stCxn id="7" idx="3"/>
          </p:cNvCxnSpPr>
          <p:nvPr/>
        </p:nvCxnSpPr>
        <p:spPr bwMode="auto">
          <a:xfrm>
            <a:off x="5486400" y="4114800"/>
            <a:ext cx="822960" cy="62062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309360" y="4754880"/>
            <a:ext cx="914400" cy="681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3" name="Straight Arrow Connector 22"/>
          <p:cNvCxnSpPr>
            <a:stCxn id="8" idx="3"/>
          </p:cNvCxnSpPr>
          <p:nvPr/>
        </p:nvCxnSpPr>
        <p:spPr bwMode="auto">
          <a:xfrm flipV="1">
            <a:off x="5486400" y="4735428"/>
            <a:ext cx="822960" cy="4766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6" name="Straight Arrow Connector 25"/>
          <p:cNvCxnSpPr>
            <a:cxnSpLocks/>
            <a:stCxn id="9" idx="0"/>
          </p:cNvCxnSpPr>
          <p:nvPr/>
        </p:nvCxnSpPr>
        <p:spPr bwMode="auto">
          <a:xfrm flipV="1">
            <a:off x="5486400" y="4761695"/>
            <a:ext cx="822960" cy="127334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217920" y="437307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or </a:t>
            </a: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endParaRPr lang="en-US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CAA845-1B31-41FA-AE65-225D2A2DB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80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r>
              <a:rPr lang="en-US" dirty="0"/>
              <a:t> 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With the standard 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b="1" dirty="0">
                <a:solidFill>
                  <a:srgbClr val="FF9900"/>
                </a:solidFill>
              </a:rPr>
              <a:t> syntax, It is always safe to use </a:t>
            </a:r>
            <a:r>
              <a:rPr lang="en-US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1" dirty="0">
                <a:solidFill>
                  <a:srgbClr val="FF9900"/>
                </a:solidFill>
              </a:rPr>
              <a:t>.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We can’t use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b="1" dirty="0">
                <a:solidFill>
                  <a:srgbClr val="00B050"/>
                </a:solidFill>
              </a:rPr>
              <a:t> on a 32-bit machine because there isn’t a C integer primitive of that length.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Using function declarations is beneficial to both single- and multi-file C programs.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When compiling multi-file programs, not all linking is done by the Linker.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FBB82-E24C-4DCF-82D8-BDDD50215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AE5AEAE-CF6D-4ABE-89DF-01AB24CD0819}"/>
                  </a:ext>
                </a:extLst>
              </p14:cNvPr>
              <p14:cNvContentPartPr/>
              <p14:nvPr/>
            </p14:nvContentPartPr>
            <p14:xfrm>
              <a:off x="781920" y="2696400"/>
              <a:ext cx="8289720" cy="3360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AE5AEAE-CF6D-4ABE-89DF-01AB24CD08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560" y="2687040"/>
                <a:ext cx="8308440" cy="33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5494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To-do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Make sure you’re registered on Canvas, Piazza, </a:t>
            </a:r>
            <a:r>
              <a:rPr lang="en-US" dirty="0" err="1"/>
              <a:t>Gradescope</a:t>
            </a:r>
            <a:r>
              <a:rPr lang="en-US" dirty="0"/>
              <a:t>, and Poll Everywhere</a:t>
            </a:r>
          </a:p>
          <a:p>
            <a:pPr lvl="1"/>
            <a:r>
              <a:rPr lang="en-US" dirty="0"/>
              <a:t>All user IDs should be your </a:t>
            </a:r>
            <a:r>
              <a:rPr lang="en-US" dirty="0">
                <a:solidFill>
                  <a:srgbClr val="FF0000"/>
                </a:solidFill>
              </a:rPr>
              <a:t>uw.edu</a:t>
            </a:r>
            <a:r>
              <a:rPr lang="en-US" dirty="0"/>
              <a:t> email address</a:t>
            </a:r>
          </a:p>
          <a:p>
            <a:r>
              <a:rPr lang="en-US" dirty="0"/>
              <a:t>Explore the website </a:t>
            </a:r>
            <a:r>
              <a:rPr lang="en-US" i="1" dirty="0"/>
              <a:t>thoroughly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http://cs.uw.edu/333</a:t>
            </a:r>
            <a:endParaRPr lang="en-US" dirty="0"/>
          </a:p>
          <a:p>
            <a:r>
              <a:rPr lang="en-US" dirty="0"/>
              <a:t>Computer setup:  CSE lab, </a:t>
            </a:r>
            <a:r>
              <a:rPr lang="en-US" dirty="0" err="1"/>
              <a:t>attu</a:t>
            </a:r>
            <a:r>
              <a:rPr lang="en-US" dirty="0"/>
              <a:t>, or CSE Linux VM</a:t>
            </a:r>
          </a:p>
          <a:p>
            <a:r>
              <a:rPr lang="en-US" dirty="0">
                <a:solidFill>
                  <a:srgbClr val="FF0000"/>
                </a:solidFill>
              </a:rPr>
              <a:t>Exercise 0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due 11 am on Wednesday</a:t>
            </a:r>
            <a:endParaRPr lang="en-US" dirty="0"/>
          </a:p>
          <a:p>
            <a:pPr lvl="1"/>
            <a:r>
              <a:rPr lang="en-US" dirty="0"/>
              <a:t>Find exercise spec on website, submit via </a:t>
            </a:r>
            <a:r>
              <a:rPr lang="en-US" dirty="0" err="1"/>
              <a:t>Gradescope</a:t>
            </a:r>
            <a:endParaRPr lang="en-US" dirty="0"/>
          </a:p>
          <a:p>
            <a:pPr lvl="2"/>
            <a:r>
              <a:rPr lang="en-US" dirty="0"/>
              <a:t>Course “CSE 333” under “Winter 2020”, Assignment “ex0 - Exercise 0”, then drag-n-drop file(s)!</a:t>
            </a:r>
          </a:p>
          <a:p>
            <a:pPr lvl="1"/>
            <a:r>
              <a:rPr lang="en-US" dirty="0"/>
              <a:t>Sample solution will be posted Wednesday afternoon</a:t>
            </a:r>
          </a:p>
          <a:p>
            <a:pPr lvl="1"/>
            <a:r>
              <a:rPr lang="en-US" b="1" dirty="0"/>
              <a:t>Hint:</a:t>
            </a:r>
            <a:r>
              <a:rPr lang="en-US" dirty="0"/>
              <a:t>  look at documentation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stdlib.h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string.h</a:t>
            </a:r>
            <a:r>
              <a:rPr lang="en-US" dirty="0"/>
              <a:t>,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inttypes.h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86D0A-F636-4382-B8D0-E030A959F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~190 students registered, split across two lectures</a:t>
            </a:r>
          </a:p>
          <a:p>
            <a:pPr lvl="1"/>
            <a:r>
              <a:rPr lang="en-US" dirty="0"/>
              <a:t>Largest offering ever!</a:t>
            </a:r>
          </a:p>
          <a:p>
            <a:pPr lvl="1"/>
            <a:r>
              <a:rPr lang="en-US" dirty="0"/>
              <a:t>There are no overload forms or waiting lists for CSE courses</a:t>
            </a:r>
          </a:p>
          <a:p>
            <a:pPr lvl="2"/>
            <a:r>
              <a:rPr lang="en-US" dirty="0"/>
              <a:t>Majors must add using the UW system as space becomes available</a:t>
            </a:r>
          </a:p>
          <a:p>
            <a:pPr lvl="2"/>
            <a:r>
              <a:rPr lang="en-US" dirty="0"/>
              <a:t>Non-majors should work with undergraduate advisors (in the Gates Center) to handle enrollment details</a:t>
            </a:r>
          </a:p>
          <a:p>
            <a:pPr lvl="2"/>
            <a:endParaRPr lang="en-US" dirty="0"/>
          </a:p>
          <a:p>
            <a:r>
              <a:rPr lang="en-US" dirty="0"/>
              <a:t>Expected background</a:t>
            </a:r>
          </a:p>
          <a:p>
            <a:pPr lvl="1"/>
            <a:r>
              <a:rPr lang="en-US" b="1" dirty="0" err="1"/>
              <a:t>Prereq</a:t>
            </a:r>
            <a:r>
              <a:rPr lang="en-US" b="1" dirty="0"/>
              <a:t>:</a:t>
            </a:r>
            <a:r>
              <a:rPr lang="en-US" dirty="0"/>
              <a:t>  CSE 351 – C, pointers, memory model, linker, system calls</a:t>
            </a:r>
          </a:p>
          <a:p>
            <a:pPr lvl="1"/>
            <a:r>
              <a:rPr lang="en-US" dirty="0"/>
              <a:t>CSE 391 or Linux skills needed for CSE 351 assumed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63E72-02A6-4796-8438-CDB83A0001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Course Map:  100,000 foot 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194560"/>
            <a:ext cx="1737360" cy="594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834640"/>
            <a:ext cx="1737360" cy="64922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 library (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834640"/>
            <a:ext cx="1828800" cy="64922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C++ STL/boost/ standard library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194560"/>
            <a:ext cx="1828800" cy="594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C++ application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2240" y="2194560"/>
            <a:ext cx="1737360" cy="594360"/>
          </a:xfrm>
          <a:prstGeom prst="rect">
            <a:avLst/>
          </a:prstGeom>
          <a:solidFill>
            <a:srgbClr val="4B2A85">
              <a:alpha val="40000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Java 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2240" y="2834640"/>
            <a:ext cx="1737360" cy="649224"/>
          </a:xfrm>
          <a:prstGeom prst="rect">
            <a:avLst/>
          </a:prstGeom>
          <a:solidFill>
            <a:srgbClr val="4B2A85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JRE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37547"/>
              </p:ext>
            </p:extLst>
          </p:nvPr>
        </p:nvGraphicFramePr>
        <p:xfrm>
          <a:off x="2560320" y="3566160"/>
          <a:ext cx="585216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CPU     memory     storage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    network</a:t>
                      </a:r>
                      <a:endParaRPr lang="en-US" sz="18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GPU 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 clock   audio   radio   peripherals</a:t>
                      </a:r>
                      <a:endParaRPr lang="en-US" sz="18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5760" y="3977640"/>
            <a:ext cx="2194560" cy="6492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HW/SW interface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(x86 + devices)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" y="3246120"/>
            <a:ext cx="2194560" cy="6492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/ app interface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(system calls)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743200" y="3660781"/>
            <a:ext cx="5486400" cy="548640"/>
          </a:xfrm>
          <a:prstGeom prst="rect">
            <a:avLst/>
          </a:prstGeom>
          <a:solidFill>
            <a:srgbClr val="4B2A85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operating system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743200" y="4389120"/>
            <a:ext cx="5486400" cy="548640"/>
          </a:xfrm>
          <a:prstGeom prst="rect">
            <a:avLst/>
          </a:prstGeom>
          <a:solidFill>
            <a:srgbClr val="4B2A85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hardware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9F96E-307F-4485-B660-B360E3791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5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DFF0C3-FC8C-4B38-B6AB-8FD6752C02A2}"/>
              </a:ext>
            </a:extLst>
          </p:cNvPr>
          <p:cNvGrpSpPr/>
          <p:nvPr/>
        </p:nvGrpSpPr>
        <p:grpSpPr>
          <a:xfrm>
            <a:off x="7588440" y="2260440"/>
            <a:ext cx="1486440" cy="2119680"/>
            <a:chOff x="7588440" y="2260440"/>
            <a:chExt cx="1486440" cy="21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672C73-D3D7-497D-982B-1A52BF7DF3EB}"/>
                    </a:ext>
                  </a:extLst>
                </p14:cNvPr>
                <p14:cNvContentPartPr/>
                <p14:nvPr/>
              </p14:nvContentPartPr>
              <p14:xfrm>
                <a:off x="7588440" y="3445200"/>
                <a:ext cx="1308600" cy="9349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79440" y="3435120"/>
                  <a:ext cx="1328760" cy="9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085001-B734-4510-A88C-3AA302E46094}"/>
                    </a:ext>
                  </a:extLst>
                </p14:cNvPr>
                <p14:cNvContentPartPr/>
                <p14:nvPr/>
              </p14:nvContentPartPr>
              <p14:xfrm>
                <a:off x="8333280" y="2260440"/>
                <a:ext cx="741600" cy="2106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24640" y="2250360"/>
                  <a:ext cx="757440" cy="22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342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Systems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The programming skills, engineering discipline, and knowledge you need to build a system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ea typeface="CMU Bright" panose="02000603000000000000" pitchFamily="2" charset="0"/>
              </a:rPr>
              <a:t>Programming:</a:t>
            </a:r>
            <a:r>
              <a:rPr lang="en-US" dirty="0">
                <a:ea typeface="CMU Bright" panose="02000603000000000000" pitchFamily="2" charset="0"/>
              </a:rPr>
              <a:t>  C / C++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ea typeface="CMU Bright" panose="02000603000000000000" pitchFamily="2" charset="0"/>
              </a:rPr>
              <a:t>Discipline:</a:t>
            </a:r>
            <a:r>
              <a:rPr lang="en-US" dirty="0">
                <a:ea typeface="CMU Bright" panose="02000603000000000000" pitchFamily="2" charset="0"/>
              </a:rPr>
              <a:t>  testing, debugging, performance analysis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ea typeface="CMU Bright" panose="02000603000000000000" pitchFamily="2" charset="0"/>
              </a:rPr>
              <a:t>Knowledge:</a:t>
            </a:r>
            <a:r>
              <a:rPr lang="en-US" dirty="0">
                <a:ea typeface="CMU Bright" panose="02000603000000000000" pitchFamily="2" charset="0"/>
              </a:rPr>
              <a:t>  long list of interesting topics</a:t>
            </a:r>
          </a:p>
          <a:p>
            <a:pPr lvl="2"/>
            <a:r>
              <a:rPr lang="en-US" dirty="0">
                <a:ea typeface="CMU Bright" panose="02000603000000000000" pitchFamily="2" charset="0"/>
              </a:rPr>
              <a:t>Concurrency, OS interfaces and semantics, techniques for consistent data management, distributed systems algorithms, …</a:t>
            </a:r>
          </a:p>
          <a:p>
            <a:pPr lvl="2"/>
            <a:r>
              <a:rPr lang="en-US" dirty="0">
                <a:ea typeface="CMU Bright" panose="02000603000000000000" pitchFamily="2" charset="0"/>
              </a:rPr>
              <a:t>Most important:  a deep(</a:t>
            </a:r>
            <a:r>
              <a:rPr lang="en-US" dirty="0" err="1">
                <a:ea typeface="CMU Bright" panose="02000603000000000000" pitchFamily="2" charset="0"/>
              </a:rPr>
              <a:t>er</a:t>
            </a:r>
            <a:r>
              <a:rPr lang="en-US" dirty="0">
                <a:ea typeface="CMU Bright" panose="02000603000000000000" pitchFamily="2" charset="0"/>
              </a:rPr>
              <a:t>) understanding of the “layer below”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B7BDB-4142-4503-93F0-9E811ED32A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68C501-11B5-43DB-9799-3C531A7A15AB}"/>
                  </a:ext>
                </a:extLst>
              </p14:cNvPr>
              <p14:cNvContentPartPr/>
              <p14:nvPr/>
            </p14:nvContentPartPr>
            <p14:xfrm>
              <a:off x="1017720" y="2763360"/>
              <a:ext cx="2611440" cy="573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68C501-11B5-43DB-9799-3C531A7A15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8360" y="2754000"/>
                <a:ext cx="2630160" cy="5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13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Discipline?!?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Cultivate good habits, encourage clean code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Coding style conventions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Unit testing, code coverage testing, regression testing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Documentation (code comments, design docs)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Code reviews</a:t>
            </a:r>
          </a:p>
          <a:p>
            <a:pPr lvl="2"/>
            <a:endParaRPr lang="en-US" dirty="0">
              <a:ea typeface="CMU Bright" panose="02000603000000000000" pitchFamily="2" charset="0"/>
            </a:endParaRPr>
          </a:p>
          <a:p>
            <a:r>
              <a:rPr lang="en-US" dirty="0">
                <a:ea typeface="CMU Bright" panose="02000603000000000000" pitchFamily="2" charset="0"/>
              </a:rPr>
              <a:t>Will take you a lifetime to learn, but oh-so-important, especially for systems code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Avoid write-once, read-never code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Treat assignment submissions in this class as production code</a:t>
            </a:r>
          </a:p>
          <a:p>
            <a:pPr lvl="2"/>
            <a:r>
              <a:rPr lang="en-US" dirty="0">
                <a:ea typeface="CMU Bright" panose="02000603000000000000" pitchFamily="2" charset="0"/>
              </a:rPr>
              <a:t>Comments must be updated, no commented-out code, no extra (debugging) output</a:t>
            </a:r>
          </a:p>
          <a:p>
            <a:pPr lvl="1"/>
            <a:endParaRPr lang="en-US" dirty="0">
              <a:ea typeface="CMU Bright" panose="02000603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04963-FAC0-4289-B36E-AE00F3C5B7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794E82-4F58-4867-B635-EED54BB04BE7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B81923-2E16-409C-91E6-DB2ECD4E1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F446F2-969F-4936-8048-079C425ED432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7327BC-2646-45D5-A814-07484FC3E700}"/>
                  </a:ext>
                </a:extLst>
              </p14:cNvPr>
              <p14:cNvContentPartPr/>
              <p14:nvPr/>
            </p14:nvContentPartPr>
            <p14:xfrm>
              <a:off x="8159811" y="263109"/>
              <a:ext cx="911160" cy="5016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7327BC-2646-45D5-A814-07484FC3E7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50451" y="253749"/>
                <a:ext cx="929880" cy="503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F0BFA76-9EBD-456E-8FC6-D6ADBFB4424C}"/>
              </a:ext>
            </a:extLst>
          </p:cNvPr>
          <p:cNvGrpSpPr/>
          <p:nvPr/>
        </p:nvGrpSpPr>
        <p:grpSpPr>
          <a:xfrm>
            <a:off x="600840" y="1877400"/>
            <a:ext cx="3838680" cy="3203640"/>
            <a:chOff x="600840" y="1877400"/>
            <a:chExt cx="3838680" cy="32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E207D9-2B11-4332-AB7D-C0E9AA8206FD}"/>
                    </a:ext>
                  </a:extLst>
                </p14:cNvPr>
                <p14:cNvContentPartPr/>
                <p14:nvPr/>
              </p14:nvContentPartPr>
              <p14:xfrm>
                <a:off x="2139480" y="5017680"/>
                <a:ext cx="2300040" cy="6336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32280" y="5010120"/>
                  <a:ext cx="2315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7C98B0-975B-4DC9-9A7A-90B8655E8780}"/>
                    </a:ext>
                  </a:extLst>
                </p14:cNvPr>
                <p14:cNvContentPartPr/>
                <p14:nvPr/>
              </p14:nvContentPartPr>
              <p14:xfrm>
                <a:off x="600840" y="1877400"/>
                <a:ext cx="236160" cy="2793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8960" y="1865160"/>
                  <a:ext cx="259920" cy="30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  <a:p>
            <a:r>
              <a:rPr lang="en-US" b="1" dirty="0">
                <a:solidFill>
                  <a:srgbClr val="4B2A85"/>
                </a:solidFill>
              </a:rPr>
              <a:t>Course Policies</a:t>
            </a:r>
          </a:p>
          <a:p>
            <a:pPr lvl="1"/>
            <a:r>
              <a:rPr lang="en-US" sz="2000" dirty="0">
                <a:solidFill>
                  <a:srgbClr val="4B2A85"/>
                </a:solidFill>
                <a:hlinkClick r:id="rId2"/>
              </a:rPr>
              <a:t>https://courses.cs.washington.edu/courses/cse333/20wi/syllabus/</a:t>
            </a:r>
            <a:endParaRPr lang="en-US" sz="2000" dirty="0">
              <a:solidFill>
                <a:srgbClr val="4B2A85"/>
              </a:solidFill>
            </a:endParaRPr>
          </a:p>
          <a:p>
            <a:pPr lvl="1"/>
            <a:r>
              <a:rPr lang="en-US" dirty="0">
                <a:solidFill>
                  <a:srgbClr val="4B2A85"/>
                </a:solidFill>
              </a:rPr>
              <a:t>Digest here, but you </a:t>
            </a:r>
            <a:r>
              <a:rPr lang="en-US" b="1" i="1" dirty="0">
                <a:solidFill>
                  <a:srgbClr val="4B2A85"/>
                </a:solidFill>
              </a:rPr>
              <a:t>must</a:t>
            </a:r>
            <a:r>
              <a:rPr lang="en-US" dirty="0">
                <a:solidFill>
                  <a:srgbClr val="4B2A85"/>
                </a:solidFill>
              </a:rPr>
              <a:t> read the full details online </a:t>
            </a:r>
          </a:p>
          <a:p>
            <a:r>
              <a:rPr lang="en-US" dirty="0"/>
              <a:t>C Reintroduction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58218-7190-4E7E-893A-385D0135B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9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Website:  </a:t>
            </a:r>
            <a:r>
              <a:rPr lang="en-US" dirty="0">
                <a:hlinkClick r:id="rId2"/>
              </a:rPr>
              <a:t>http://cs.uw.edu/333</a:t>
            </a:r>
            <a:endParaRPr lang="en-US" dirty="0"/>
          </a:p>
          <a:p>
            <a:pPr lvl="1"/>
            <a:r>
              <a:rPr lang="en-GB" dirty="0"/>
              <a:t>Schedule, policies, materials, assignments, etc.</a:t>
            </a:r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FF0000"/>
                </a:solidFill>
              </a:rPr>
              <a:t>Discussion: </a:t>
            </a:r>
            <a:r>
              <a:rPr lang="en-GB" dirty="0"/>
              <a:t> </a:t>
            </a:r>
            <a:r>
              <a:rPr lang="en-GB" sz="2300" dirty="0">
                <a:hlinkClick r:id="rId3"/>
              </a:rPr>
              <a:t>http://piazza.com/washington/winter2020/cse333</a:t>
            </a:r>
            <a:endParaRPr lang="en-GB" sz="2300" dirty="0"/>
          </a:p>
          <a:p>
            <a:pPr lvl="1"/>
            <a:r>
              <a:rPr lang="en-GB" dirty="0"/>
              <a:t>Announcements made here</a:t>
            </a:r>
          </a:p>
          <a:p>
            <a:pPr lvl="1"/>
            <a:r>
              <a:rPr lang="en-GB" dirty="0"/>
              <a:t>Ask and answer questions – s</a:t>
            </a:r>
            <a:r>
              <a:rPr lang="en-US" dirty="0" err="1"/>
              <a:t>taff</a:t>
            </a:r>
            <a:r>
              <a:rPr lang="en-US" dirty="0"/>
              <a:t> will monitor and contribute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rgbClr val="FF0000"/>
                </a:solidFill>
              </a:rPr>
              <a:t>Office Hours:  </a:t>
            </a:r>
            <a:r>
              <a:rPr lang="en-US" dirty="0"/>
              <a:t>spread throughout the week</a:t>
            </a:r>
          </a:p>
          <a:p>
            <a:pPr lvl="1"/>
            <a:r>
              <a:rPr lang="en-US" dirty="0"/>
              <a:t>Can e-mail/private Piazza post to make individual appointments</a:t>
            </a:r>
            <a:endParaRPr lang="en-GB" dirty="0"/>
          </a:p>
          <a:p>
            <a:pPr>
              <a:spcBef>
                <a:spcPts val="2400"/>
              </a:spcBef>
            </a:pPr>
            <a:r>
              <a:rPr lang="en-US" dirty="0"/>
              <a:t>Anonymous feedback:</a:t>
            </a:r>
          </a:p>
          <a:p>
            <a:pPr lvl="1"/>
            <a:r>
              <a:rPr lang="en-GB" dirty="0"/>
              <a:t>Comments about anything related to the course where you would feel better not attaching your name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53DB3-7059-408D-B58D-F45FE3AE3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52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16990</TotalTime>
  <Words>3065</Words>
  <Application>Microsoft Office PowerPoint</Application>
  <PresentationFormat>On-screen Show (4:3)</PresentationFormat>
  <Paragraphs>527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Anonymous Pro</vt:lpstr>
      <vt:lpstr>Arial</vt:lpstr>
      <vt:lpstr>Arial Narrow</vt:lpstr>
      <vt:lpstr>Calibri</vt:lpstr>
      <vt:lpstr>CMU Bright</vt:lpstr>
      <vt:lpstr>Courier</vt:lpstr>
      <vt:lpstr>Courier New</vt:lpstr>
      <vt:lpstr>Roboto Regular</vt:lpstr>
      <vt:lpstr>Times New Roman</vt:lpstr>
      <vt:lpstr>Wingdings</vt:lpstr>
      <vt:lpstr>UWTheme-333-Sp18</vt:lpstr>
      <vt:lpstr>Intro, C Refresher CSE 333 Winter 2020</vt:lpstr>
      <vt:lpstr>Lecture Outline</vt:lpstr>
      <vt:lpstr>Introductions: Course Staff</vt:lpstr>
      <vt:lpstr>Introductions: Students</vt:lpstr>
      <vt:lpstr>Course Map:  100,000 foot view</vt:lpstr>
      <vt:lpstr>Systems Programming</vt:lpstr>
      <vt:lpstr>Discipline?!?</vt:lpstr>
      <vt:lpstr>Lecture Outline</vt:lpstr>
      <vt:lpstr>Communication</vt:lpstr>
      <vt:lpstr>Course Components</vt:lpstr>
      <vt:lpstr>Grading</vt:lpstr>
      <vt:lpstr>Deadlines and Student Conduct</vt:lpstr>
      <vt:lpstr>Hooked on Gadgets</vt:lpstr>
      <vt:lpstr>Lecture Outline</vt:lpstr>
      <vt:lpstr>C</vt:lpstr>
      <vt:lpstr>Generic C Program Layout</vt:lpstr>
      <vt:lpstr>C Syntax: main</vt:lpstr>
      <vt:lpstr>C Workflow</vt:lpstr>
      <vt:lpstr>C to Machine Code</vt:lpstr>
      <vt:lpstr>When Things Go South…</vt:lpstr>
      <vt:lpstr>Java vs. C  (351 refresher)</vt:lpstr>
      <vt:lpstr>Primitive Types in C</vt:lpstr>
      <vt:lpstr>C99 Extended Integer Types</vt:lpstr>
      <vt:lpstr>Function Definitions</vt:lpstr>
      <vt:lpstr>Function Ordering</vt:lpstr>
      <vt:lpstr>Solution 1: Reverse Ordering</vt:lpstr>
      <vt:lpstr>Solution 2: Function Declaration</vt:lpstr>
      <vt:lpstr>Function Declaration vs. Definition</vt:lpstr>
      <vt:lpstr>Multi-file C Programs</vt:lpstr>
      <vt:lpstr>Compiling Multi-file Programs</vt:lpstr>
      <vt:lpstr>Polling Question</vt:lpstr>
      <vt:lpstr>To-do List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CSE333 Wi20 Lec01 - Intro, C Refresher</dc:title>
  <dc:creator>Justin Hsia</dc:creator>
  <cp:lastModifiedBy>Justin Hsia</cp:lastModifiedBy>
  <cp:revision>249</cp:revision>
  <cp:lastPrinted>2020-01-05T20:51:09Z</cp:lastPrinted>
  <dcterms:created xsi:type="dcterms:W3CDTF">2018-03-09T21:42:34Z</dcterms:created>
  <dcterms:modified xsi:type="dcterms:W3CDTF">2020-01-06T23:39:31Z</dcterms:modified>
</cp:coreProperties>
</file>