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ink/ink5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5"/>
  </p:notesMasterIdLst>
  <p:handoutMasterIdLst>
    <p:handoutMasterId r:id="rId26"/>
  </p:handoutMasterIdLst>
  <p:sldIdLst>
    <p:sldId id="257" r:id="rId2"/>
    <p:sldId id="313" r:id="rId3"/>
    <p:sldId id="311" r:id="rId4"/>
    <p:sldId id="310" r:id="rId5"/>
    <p:sldId id="289" r:id="rId6"/>
    <p:sldId id="295" r:id="rId7"/>
    <p:sldId id="294" r:id="rId8"/>
    <p:sldId id="293" r:id="rId9"/>
    <p:sldId id="292" r:id="rId10"/>
    <p:sldId id="291" r:id="rId11"/>
    <p:sldId id="309" r:id="rId12"/>
    <p:sldId id="297" r:id="rId13"/>
    <p:sldId id="312" r:id="rId14"/>
    <p:sldId id="299" r:id="rId15"/>
    <p:sldId id="308" r:id="rId16"/>
    <p:sldId id="298" r:id="rId17"/>
    <p:sldId id="301" r:id="rId18"/>
    <p:sldId id="303" r:id="rId19"/>
    <p:sldId id="302" r:id="rId20"/>
    <p:sldId id="304" r:id="rId21"/>
    <p:sldId id="314" r:id="rId22"/>
    <p:sldId id="315" r:id="rId23"/>
    <p:sldId id="305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4B2A85"/>
    <a:srgbClr val="669900"/>
    <a:srgbClr val="E2661A"/>
    <a:srgbClr val="D94B7B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6" autoAdjust="0"/>
    <p:restoredTop sz="89106" autoAdjust="0"/>
  </p:normalViewPr>
  <p:slideViewPr>
    <p:cSldViewPr snapToGrid="0">
      <p:cViewPr varScale="1">
        <p:scale>
          <a:sx n="84" d="100"/>
          <a:sy n="84" d="100"/>
        </p:scale>
        <p:origin x="89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23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19wi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26-</a:t>
            </a:r>
            <a:fld id="{85BC38E0-6A03-4156-82DB-F46DA637BA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49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6-03T23:48:29.5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3785 15816 188 0,'-3'0'71'0,"0"0"-55"0,-3-3 11 0,3 3 3 15,-3 0-1-15,-3 3 3 16,-3-3-9-16,-3 3-3 15,0 2-12-15,-3 3-3 0,3 2 1 16,-2 4-3-16,2-1 0 16,3 3-3-16,3 2-3 15,6 3-1-15,3 1 0 16,6-4 3-16,3-2 0 0,3-3 1 16,3-5 0-1,-1-5-5-15,4-6 1 0,0-5 2 16,-3-2 1-16,0-6 1 15,-3-3 2-15,-3-7-3 16,0-3 0-16,-6-8-1 16,-3-3 0-1,0 0 2-15,-3 1 2 16,0 1 3-16,0 9 4 0,0 6 7 16,0 4 2-16,0 6-3 15,0 2-1-15,3 6-13 16,0 5-3-16,0 11-4 15,3 10 1-15,3 8 5 16,0 5 2-16,0 6-3 16,3-3-1-16,0-3 1 15,-1-2 2-15,1-3 0 0,0-5-1 16,0-3-10-16,0-5-4 16,0-5-31-16,0-6-12 15,0-5-62 1</inkml:trace>
  <inkml:trace contextRef="#ctx0" brushRef="#br0" timeOffset="1">3919 15840 240 0,'0'8'90'0,"3"-8"-70"0,2 0-5 0,1 5-8 0,0-2 4 15,3 2 5-15,3 0-2 16,0 0 0-16,3-2-8 15,-3 0-2-15,3-6 0 0,0 0 0 16,-3-2 2-16,-3 0-1 16,-1-3 0-16,-2 0-3 15,-3 0 1-15,-6 0-2 16,-3-2 2-16,-2 2-2 16,-4 2 2-16,-3 4-4 15,0 2 0-15,0 5 1 16,-3 3 0-16,3 5 2 15,3 3 1-15,3-3 1 0,3 3 2 16,6 0-1 0,3 0 2-16,6 0-4 15,3 0 0-15,6-1-6 0,0-4 0 16,0-3-17 0,3-3-4-16,0-5-26 15,-1-5-8-15,1-3-53 16</inkml:trace>
  <inkml:trace contextRef="#ctx0" brushRef="#br0" timeOffset="2">4169 15578 260 0,'-6'-6'99'0,"6"9"-77"0,0 0 0 15,0 2-5-15,0 6-1 16,0 7 2-16,0 9-5 15,3 7 0-15,0 3-8 16,0 0-3-16,0-2-1 0,0-4-1 16,5-4 2-16,-5-3-14 15,3-6-5-15,-3-2-42 16,0-3-16-16,0-2-35 16</inkml:trace>
  <inkml:trace contextRef="#ctx0" brushRef="#br0" timeOffset="3">4053 15731 308 0,'-12'3'115'0,"9"0"-89"0,6-6 1 0,3 3-6 16,-3 0-10-16,2 0-1 15,4-3-6-15,3 1-1 16,3-1-1-16,6-2-13 0,6 2-2 15,0 3-32-15,5-3-12 16,-2 3-33 0,-3 0-48-16,0 3 38 15</inkml:trace>
  <inkml:trace contextRef="#ctx0" brushRef="#br0" timeOffset="4">4386 15721 236 0,'-12'5'90'0,"6"-5"-70"0,-3 5 10 0,6 1 2 0,-3-1-16 15,-3 5-3-15,0 4-8 16,-3 2-4-16,3 2 0 16,1 1-1-16,2-1 0 0,3-2-3 15,0-3 2-15,3-2 3 16,3-3 1-16,3-3-1 16,2-2-2-16,1-3-8 15,0-6-3-15,0-2 1 16,0-2 1-16,-3-1 6 15,0-2 3-15,0 2 10 16,0 6 3-16,-3 0 2 16,0 2 1-16,-3 3-8 15,3 5-3-15,0 3-3 16,3 0 1-16,0 3-4 0,3 0-2 16,0-4-20-1,0 1-8-15,3-2-30 16,2-6-12-16,1 2-25 15</inkml:trace>
  <inkml:trace contextRef="#ctx0" brushRef="#br0" timeOffset="5">4532 15718 228 0,'-15'0'88'0,"6"0"-69"0,-9 11 4 0,12-3-2 0,-3 2-9 16,0 6-2-16,0 0-3 15,3 2 0-15,3 4-4 16,3-1 0-16,3-3 1 0,6 1-5 16,3-3 1-16,6-6-16 15,0-2-4-15,3-5-19 16,3-6-7-16,-4-5-49 31</inkml:trace>
  <inkml:trace contextRef="#ctx0" brushRef="#br0" timeOffset="6">4618 15525 204 0,'-9'3'77'0,"9"4"-60"0,0 12-3 0,0-6-5 16,0 11 12-16,3 8 9 15,0 2 2-15,-3 3 1 16,0 0-18-16,3-8-5 0,0-2 1 15,-3-3-7-15,3-9-2 16,0-1 1-16,-3-4 0 16,0-2-4-16,0-8-1 15,3-5-10-15,3-6-3 16,3-5-8-16,3-2-2 16,0-1 8-16,3 6 7 15,-1 5 9-15,1 8 5 16,0 8 14-16,0 5 6 15,-3 6 1-15,0-1 0 16,-3 1-12-16,0-3-3 0,0 0-11 16,0-3-4-16,3-5-92 15,-1-3-80 1,1-10 52-16</inkml:trace>
  <inkml:trace contextRef="#ctx0" brushRef="#br0" timeOffset="7">5321 15808 208 0,'0'-11'79'0,"2"9"-61"0,-2-4 17 0,0 6 3 15,-2 0-3-15,-4 0 4 16,-3 0-15-16,-3 3-4 16,-3 2-12-16,-3 3-5 0,0 6-2 15,-3-1-4-15,3 5 2 16,4 1-1-16,5-1-2 16,6-2 5-16,6 0 1 15,6-3-3-15,5-2-1 16,7-3-8-16,3-3-4 15,3-5-17-15,0-3-7 16,-1-4-24-16,1-1-11 16,0-6-21-16</inkml:trace>
  <inkml:trace contextRef="#ctx0" brushRef="#br0" timeOffset="8">5389 15578 216 0,'-6'0'82'0,"6"5"-64"0,6 3-4 16,-6 0-8-16,3 5 5 15,3 8 5-15,0 6 9 16,0 5 5-16,0 2-16 0,-3-2 1 0,0-3 1 16,0-3-6-1,-3-5-1-15,3-2-5 16,-3-3-1-16,0-6-1 15,0-2 1-15,0 0-4 0,0-2-2 16,0-6-7-16,3-3-4 16,3-5-1-16,0-5-1 15,0 2 4-15,-1 1 5 16,1 2 4-16,0 0 2 16,3 2 1-16,-3 4 0 15,3 4 8-15,-3 4 5 16,3 2-2-16,-3 2-1 15,3 3-4-15,-3-2 1 16,0 0-4-16,0-3-2 16,0 0-14-16,0-3-4 15,0 0-40-15,0-2-17 0,3-3-31 32</inkml:trace>
  <inkml:trace contextRef="#ctx0" brushRef="#br0" timeOffset="9">5651 15832 236 0,'0'8'90'0,"0"-3"-70"0,0 3-5 16,3-3-8-16,-3 6 1 15,0-1 5-15,0 1-2 16,0 0-1-16,0-1-6 0,0-2-20 0,0-3-7 16,0 1-86-1</inkml:trace>
  <inkml:trace contextRef="#ctx0" brushRef="#br0" timeOffset="10">5603 15641 300 0,'-9'-2'112'0,"9"-1"-87"0,0 3-9 0,0 0-9 16,0 0-25-16,0 0-5 15,0 0-33-15,6 3-14 16,0-3-29-16,-3 0-11 0</inkml:trace>
  <inkml:trace contextRef="#ctx0" brushRef="#br0" timeOffset="11">5719 15599 228 0,'0'8'85'0,"0"5"-66"0,6 11-1 15,-3-6-3-15,0 6 11 16,0 8 10-16,0 2-14 16,0 1-5-16,0-3-10 15,0-1-5-15,0-4 1 0,6-3-11 16,-3-6-4-16,0-2-41 16,6-5-15-16,3-4-42 15</inkml:trace>
  <inkml:trace contextRef="#ctx0" brushRef="#br0" timeOffset="12">5955 15795 228 0,'-18'-3'88'0,"12"3"-69"0,-9 5 6 0,9 3-2 15,-6 3-11-15,0 5 1 16,0 2-8-16,0 1-3 15,0 2-1-15,3 0 3 0,3-2 2 16,3-1-2-16,6-2-3 16,3-3 0-16,6-5-1 0,0-5 0 15,3-6 2-15,0-2 3 16,0-8 4 0,0-3-2-16,-3-5-2 15,-3-3 0-15,-3-5-1 16,-6-6-2-16,0-4 1 0,-3-1-2 15,-3 3-1-15,0 3 3 16,0 7 2-16,0 9 2 16,0 4 1-16,3 9-7 15,0 8-2-15,0 10-3 16,3 11 0-16,6 5 3 16,0 8 2-16,3 0 2 15,3-5 3-15,3-1-3 16,-1-4-2-16,4-6-36 0,0-5-16 15,3-3-78 1</inkml:trace>
  <inkml:trace contextRef="#ctx0" brushRef="#br0" timeOffset="13">6508 15628 220 0,'3'-13'82'0,"0"5"-64"0,-3-3 18 0,0 9 2 16,-3-4-3-16,-3 1 4 15,0 0-8-15,-3-1-4 16,0 4-15-16,0 2-5 0,-2 2-1 16,-1 6-10-16,0 11-4 15,-3 10-1-15,3 3 3 16,3 2 1-16,3 6 3 0,0-6 1 15,6-2 3-15,0-3-3 16,6-5-2-16,-3-3-12 16,0-5-2-16,-3-3-32 15,3-5-10-15,0 0-140 32,-3-13 100-32</inkml:trace>
  <inkml:trace contextRef="#ctx0" brushRef="#br0" timeOffset="14">6327 15771 296 0,'-12'-3'112'0,"9"6"-87"0,0 0 7 0,3-3-5 16,3 0-11-16,3 2 1 15,0-2-15-15,3-2-3 16,2 2 0-16,1 0-2 0,3-3-1 16,0 3-24-16,3 0-9 15,0 0-19-15,0 0-5 16,-3 0-46-1</inkml:trace>
  <inkml:trace contextRef="#ctx0" brushRef="#br0" timeOffset="15">6502 15776 224 0,'-3'11'85'0,"3"-3"-66"0,0 5 5 0,3-5-1 0,0 2 0 16,0 4 6-16,0-1-5 15,0 0-2-15,3 0-12 16,-3-2-2-16,0-3-1 0,0 0-1 15,0-3-1-15,0-2-3 16,-3-3 1-16,0 0-2 16,0 0-1-16,0-3-4 15,0-2 0-15,0-3 0 16,0-3-1 0,3 1 1-16,0-1 3 0,6-2-2 15,-3 2 1-15,0 3-9 16,3 0-5-16,0 3-21 15,0 0-9-15,-1 0-19 16,1-1-8-16,-3 4-11 16</inkml:trace>
  <inkml:trace contextRef="#ctx0" brushRef="#br0" timeOffset="16">6663 15821 208 0,'-3'8'79'0,"0"-3"-61"0,-3 9 8 0,6-9 1 15,-3 3-10-15,3 2-2 16,0 1 7-16,0 0 3 0,0-1-13 16,3 1-2-16,3-1-3 0,0-2 3 15,3 0 4-15,3-5-4 16,-3-3 2-16,6 0-5 16,-3-3 1-16,-1-5-3 15,-2 0 0-15,0 0 1 16,-6-2 1-1,-3-1-1-15,-3-2-1 0,-3 2-3 16,-3 1-2-16,0-1-10 16,-2 3-4-16,5 3-20 15,-3 0-5-15,0 2-18 16,3 0-4-16,3 1-24 16,0-1-36-1,6 3 39-15</inkml:trace>
  <inkml:trace contextRef="#ctx0" brushRef="#br0" timeOffset="17">6764 15805 204 0,'9'6'77'0,"-6"2"-60"0,0-3 10 0,0 0 4 15,0 0-8-15,0 3 1 16,0 0 0-16,0 3 2 16,-3-1-14-16,0-2 0 0,0 0 1 15,0-2-5-15,0-1-2 16,0 0-3-16,0-2-3 0,0-3 3 15,0 0 0 1,0 0-4-16,6-3 1 16,-3-5-7-16,3-2 0 15,0-4-6-15,0 1-2 16,0 0 4-16,3 0 4 16,0 5 4-16,-4 3 2 0,1 2 1 15,3 6 0-15,0 4 6 16,-3 1 4-16,0 0 3 15,0 3 3-15,-3 0-3 16,-3-4 0-16,0 1-5 16,0-2-3-1,6-1-2-15,-6-5-3 16,0 0 1-16,0 0-1 16,9-8-11-16,-3-3-3 15,9-2-2-15,-3 0 6 16,0 2 4-16,0 3 1 15,5 6 4-15,-5 2 6 16,0 2 5-16,-3 6 3 16,6 3 5-16,-9 0-6 0,3 2 1 15,-3 0-8-15,0-2-3 16,0-1-15-16,-3-2-6 16,6-3-41-16,-3-2-18 15,0 0-48 1</inkml:trace>
  <inkml:trace contextRef="#ctx0" brushRef="#br0" timeOffset="18">7240 15826 220 0,'0'14'82'0,"0"-1"-64"0,0 11 0 0,0-11-3 0,0 6 11 16,0 4 8-16,0 6-6 15,0 3-4-15,6 0-14 16,-3 0-6-16,-3-6-1 0,6-2-4 16,-3-6 0-16,0-2-1 15,0-5-2-15,0-3-6 16,-3-5-2-16,0-6 7 16,0-5 2-16,0-3 7 15,-3-5 5-15,0-7-3 16,0-4-1-16,0-5-2 15,3 1-3-15,-6-4-2 16,6-2 1-16,0-2 1 16,6 4 0-16,-3 1 2 15,3 5 3-15,0 2 7 0,3 6 2 16,0 3-5-16,3 7-1 16,0 3-6-1,-3 11-4-15,12 7 3 16,-7 3 1-16,1 3 6 0,-3 0 3 15,-6 3 2-15,-3-1 3 16,-6-2-5-16,0-3 1 16,-6-2-18-16,0 0-6 15,0-4-21-15,-2 1-6 16,-1-2-26-16,-3-6-12 16,3 2-42-1</inkml:trace>
  <inkml:trace contextRef="#ctx0" brushRef="#br0" timeOffset="19">7553 15763 204 0,'0'-3'77'0,"6"1"-60"0,-3 2 17 16,-3 0 6-16,0 0 1 15,-3 2 3-15,-3 1-16 16,3 0-4-16,-6 2-14 15,0 3-6-15,-3 2-3 0,0 4-1 0,-3 2 0 16,6-1 0-16,-2 1 2 16,8 0-1-1,3 0-1-15,3-5 1 0,6-1 1 16,2-4 1-16,4-4 1 16,0-2-5-16,0-2-1 15,0-6-2-15,-3-3 0 16,-3-2 5-16,0-3 1 15,-3 0 0-15,-3 0-2 16,0 3 7-16,-3 5 3 16,0 3-1-16,0 2 0 15,0 3-8-15,0 8-2 16,0 3-3-16,6 2 0 16,-3 0 3-16,5 3 0 15,-5-3-2-15,6-2 2 16,3-1-26-16,-3-2-9 15,0-2-24-15,3-6-10 0,-3 0-46 16</inkml:trace>
  <inkml:trace contextRef="#ctx0" brushRef="#br0" timeOffset="20">7732 15813 204 0,'-6'-5'77'0,"12"8"-60"0,-3-3 2 15,-1 2-4-15,1 4 12 16,0 4 7-16,0-2-6 15,3 3-2-15,-3-3-15 16,0 0 2-16,0-3 3 0,0 3-2 0,0-3 2 16,-3-5-7-16,0 0-3 15,0-3-3-15,0 1 0 16,-3-4-2-16,0 1-1 16,0-5-2-1,3-1 1-15,0-2 3 0,0-3 3 16,0-3-2-16,3 1 0 15,0-1-3-15,0 1-1 16,6-3 1-16,3 2 2 16,-3 6-12-16,0 0-3 15,3 2-38-15,-3 3-17 16,6 3-61 0</inkml:trace>
  <inkml:trace contextRef="#ctx0" brushRef="#br0" timeOffset="21">7910 15726 244 0,'-6'21'90'0,"6"-10"-70"0,3-1 10 0,0-4-1 0,0-1-2 16,3 0 1-16,0 0-7 15,3-2-2-15,3-3-11 16,0 0-1-16,0-3 3 0,-3-2-6 16,2-3-2-16,-2 0-1 15,3-2-1-15,-6-1-3 16,-3-2 0-16,-6-3-5 15,0 3-2-15,-6 2-2 16,-6 3 0-16,4 6 2 16,-7 4 4-16,3 6 5 15,-3 5 3-15,6 6 4 0,0-1 3 16,3 4 9-16,6-1 6 16,3-3-7-16,3 1 1 15,6-3-13-15,3-3-3 16,0-2-11-16,3-4-2 15,3-1-23-15,0-6-10 16,-1 0-26-16,1-6-11 16,-3-4-29-1</inkml:trace>
  <inkml:trace contextRef="#ctx0" brushRef="#br0" timeOffset="22">8092 15763 256 0,'0'3'96'0,"0"2"-75"0,0 6 8 0,6-6-1 0,-3 5 5 15,-3 1 4-15,6-3-13 16,-3 2-4-16,0-2-12 16,-3 3 1-16,5-6 2 0,-2-2-4 15,-3-3-2-15,0-3-2 16,6 1 0-16,-3-6-2 16,6-3-1-16,-6-5-6 15,6-2-4-15,3-3 6 16,-3-1 1-16,6 7 3 15,-3-1 0-15,0 8 2 16,0 5 3-16,-3 8 0 16,3 9 2-16,-4-1 0 15,4 3 1-15,-6 0-2 16,-3-3-1-16,6 0-6 16,-9-2 1-16,6-3-16 15,0-3-6-15,0-3-22 16,-3-4-10-16,9-6-2 15,-3-5-1-15,0-6-56 16</inkml:trace>
  <inkml:trace contextRef="#ctx0" brushRef="#br0" timeOffset="23">8410 15416 276 0,'3'-5'104'0,"0"10"-81"0,0 3 5 0,0 0-2 0,0 8 3 16,-3 8 6-16,6 10-9 15,-3 11-4-15,-3 0-12 16,6 0-6-16,-3-5-1 0,0-3 0 16,-3-3 1-16,0-7-7 15,0-6-2-15,0-5-38 16,0-3-14 0,0-2-44-16,-6-6-16 15,-3-8 13-15</inkml:trace>
  <inkml:trace contextRef="#ctx0" brushRef="#br0" timeOffset="24">8220 15657 312 0,'-6'0'118'0,"12"-2"-92"0,6-4 0 0,-3 4-6 16,2-4 1-16,7 1 5 15,6-3-6-15,12 0-1 16,0 3-11-16,2 0-7 0,1-3-2 15,-6 0-17-15,5 0-5 16,-5 0-64-16,-3 0-25 16,-3 0-16-1</inkml:trace>
  <inkml:trace contextRef="#ctx0" brushRef="#br0" timeOffset="25">3716 16152 152 0,'0'-8'57'0,"0"8"-44"0,0 0 18 0,0 0 6 15,3 3-8-15,-3 2 0 16,3 3-5-16,0 5-3 16,0 8-11-16,0 0 7 0,-3 3 5 0,0 0 0 15,0-3 1-15,0 0-3 16,0-2-3-16,0-3-9 16,0-3-5-16,0-2-2 15,0-3 1-15,0-1 1 16,0-1 1-16,0-6-5 15,0 0 1-15,6 2 0 16,0 1 2-16,3-3 1 16,3 0 1-16,3 0-5 15,0 0-1-15,-1 0-8 16,1 0-2-16,0 0-17 16,0 0-9-16,-3 0-18 15,0-3-5-15,-3 1-49 16</inkml:trace>
  <inkml:trace contextRef="#ctx0" brushRef="#br0" timeOffset="26">3892 16334 256 0,'-6'0'96'0,"6"0"-75"0,3 3 1 0,-3-3-3 15,0 0-11-15,3 3-2 16,3-1-1-16,3 4 1 15,3 2-3-15,-1 0-2 0,1 2 0 0,0 1 1 16,-3-1 3-16,-3 1 4 16,0-3 5-16,-6 0 1 15,0 0 0 1,-6 0-7-16,0-3-5 0,0 0-2 16,0 1 1-16,-3-4-17 15,3 1-4 1,0-3-29-16,3 2-9 0,6 1-63 15</inkml:trace>
  <inkml:trace contextRef="#ctx0" brushRef="#br0" timeOffset="27">4261 16448 116 0,'6'-5'44'0,"-6"2"-35"0,3 1 20 0,-3 2 7 15,0-3-5-15,0 0-1 16,0 1-5-16,-3-1-4 15,0 0-11-15,0 1 9 0,-3 2 4 16,-3 0-3-16,-3 2-1 16,0 4-5-16,-3 2-1 15,3 2-10-15,-3 3-1 0,4 3-4 16,2 3 0-16,6 2 2 16,3 0 0-16,3 0-3 15,6-2 2-15,8-3-4 16,1-3-1-16,3-5-11 15,3-5-1-15,-3-9-22 16,0-2-7-16,-1-5-54 16,-2-3-23-1,-3-2 65-15</inkml:trace>
  <inkml:trace contextRef="#ctx0" brushRef="#br0" timeOffset="28">4311 16300 156 0,'3'16'57'0,"0"-3"-44"0,3 8 21 0,0-10 5 15,0 5-2-15,0 5 1 16,0 5-13-16,0 1-2 16,0-1-14-16,0-2-1 0,-3-5 2 15,0-3-6-15,0-3-2 16,-3-5-1-16,0-3-1 15,0-5-7-15,0 0-3 16,3-8-1-16,0-2 1 16,0-4-5-16,3-2-3 15,0 3 7-15,3 3 4 16,0 2 7-16,0 2 2 0,0 4 11 16,2 4 3-1,-2 6-3-15,3 3 0 16,-3 2-6-16,0 3-2 0,-3-3-2 15,0 0-3-15,0-2-17 16,0-3-9-16,0-3-48 16,0-2-62-1,3-3 30-15</inkml:trace>
  <inkml:trace contextRef="#ctx0" brushRef="#br0" timeOffset="29">4603 16504 236 0,'-3'5'90'0,"6"0"-70"0,0 11-3 0,-3-8-5 16,0 3-5-16,0 2 3 16,0-2-5-16,0-1-1 15,3 1-2-15,-3-6-37 0,0-2-14 16,0-3-52 0</inkml:trace>
  <inkml:trace contextRef="#ctx0" brushRef="#br0" timeOffset="30">4553 16337 280 0,'-6'-5'107'0,"3"7"-83"0,6-4-9 0,-3 2-9 0,0 0-15 16,6 0-4-16,0 0-20 15,-1 0-8-15,4-3-10 16,0 1-1-16,0-1 30 15,0 0 17-15,-3 3 27 16,0 3 11-16,0 2 3 16,-3 0 3-16,0 6-21 15,3 8 5-15,0 2 4 16,0 5-9-16,0 3 0 0,0 3-8 16,3-3-4-16,0-2-3 15,0-4 0-15,-1-4-15 16,1-6-7-16,3-2-48 15,0-6-21-15,3-5-12 16</inkml:trace>
  <inkml:trace contextRef="#ctx0" brushRef="#br0" timeOffset="31">4853 16464 248 0,'-12'-10'93'0,"9"7"-72"0,-6 0 11 0,6 6 1 16,-3-3-12-16,-2 3 1 15,-1 4-15-15,0 4-7 16,0 2 0-16,3 3-1 0,0 3 3 16,3-1-1-16,6 1 2 15,3-3-4-15,3-3 0 0,0-3 3 16,3-4 1 0,-1-6-4-16,1-8 1 0,-3 2 0 15,0-12 0 1,0-3 2-16,-3-3 1 15,-3-2 1-15,-3-4 2 0,-6-1-3 16,0-1 0-16,-3 3-1 16,3 5-2-16,0 5 1 15,0 6-1-15,3 5-3 16,0 8 2-16,3 11-4 16,3 7 1-16,3 9 2 15,3 5 1-15,0 2 1 16,0 0 0-16,3-2-20 15,3-5-7-15,6-6-103 16</inkml:trace>
  <inkml:trace contextRef="#ctx0" brushRef="#br0" timeOffset="32">5309 16456 116 0,'-3'-2'46'0,"3"2"-35"0,0-3-4 0,0 3-1 0,0 0 4 0,0-3 5 15,0 1 4-15,3-1 3 16,-3 3-1-16,0-3 2 16,-3 1-13-16,0 2 3 0,-3 0 1 15,-3 2-1-15,0 4 0 16,-3 2-7-16,0 2-2 15,0 3-2-15,3 3 1 16,0 0 0-16,6 3 1 16,3-3 0-16,6-1 2 15,6-1-8-15,3-4 0 16,3 1-11-16,6-6-4 16,0-5-18-16,-1-3-7 15,1-5-47 1</inkml:trace>
  <inkml:trace contextRef="#ctx0" brushRef="#br0" timeOffset="33">5419 16247 204 0,'-3'0'77'0,"6"3"-60"0,-3 2 6 15,0 3-1-15,3 3-3 16,-3 5 1-16,3 5 0 0,0 2 0 16,0 7-11-16,0-1 1 0,0 0 1 15,3-3-6 1,-3-2-1-16,0-5-4 0,-1-4-1 16,1-4-41-16,3-3-19 15,0-3-53 1</inkml:trace>
  <inkml:trace contextRef="#ctx0" brushRef="#br0" timeOffset="34">5532 16419 244 0,'-3'3'93'0,"6"-1"-72"0,0 1-6 0,-3-3-8 0,6 5 8 15,0 1 7-15,3-1-4 16,3 0 0-16,-1-2-11 15,4 0-2-15,0-3-1 0,0 0-2 16,-3-3 1-16,0 0-2 16,-3-2 2-16,0 0-7 15,-3-1 1-15,-3 1-1 16,-3-3-1-16,-6 0-1 16,-3 3-1-16,3 2 1 15,-6 3 2-15,-3 0 2 16,-3 6 1-16,9 2 1 15,-3 2 0-15,3 3 4 16,4 3 5-16,-1-3 1 16,6 6 4-16,3-1-5 15,5 1-1-15,4-3-15 16,6-6-8-16,3-2-21 16,3-5-10-16,0-6-30 15,0-2-54 1,-1 0 27-16</inkml:trace>
  <inkml:trace contextRef="#ctx0" brushRef="#br0" timeOffset="35">5830 16454 252 0,'-15'-11'96'0,"6"11"-75"0,-3 0 8 0,6 0-1 16,0 3-4-16,-3 2 3 16,0 0-13-16,-6 3-5 0,6 3-6 15,0 2 0-15,3 3 2 0,0 2 4 16,3 1 2-16,3-3-8 15,3-3-3-15,3-2-6 16,3-4 1-16,0-4-6 16,0-6-1-16,3-2-4 15,0-3-1-15,-3-2 3 16,0-4 3-16,-6 1 9 16,0 0 3-16,-3 2 1 15,0 3 1-15,0 3 2 16,0 0 4-16,0 5-6 15,0 3-4-15,0 4 0 16,0 4 0-16,3 2-2 16,0 1 2-16,3-1-15 15,-3-3-4-15,3 1-19 0,0-3-7 16,-1-3-40 0,1-2-35-16,3-6 46 15</inkml:trace>
  <inkml:trace contextRef="#ctx0" brushRef="#br0" timeOffset="36">5874 16472 184 0,'-3'-3'71'0,"6"6"-55"0,0 2 4 0,-3 1 0 16,3 2 1-16,0 0 4 16,-3 2 0-16,3 1 2 15,0-1-15-15,-3 1-2 0,0-3-3 0,0 0-1 16,0-3 1-16,0-5-2 15,0 0 0 1,0 0-3-16,3-3 1 16,-3-5-4-16,3-2-2 0,3-3-3 15,0-3 1-15,0 0 3 16,3 0 1-16,3 3-2 16,0 2 2-16,0 3 7 15,-1 6 6-15,1 2-4 16,0 5 0-16,0 5 2 15,-3 4 1-15,0 2-3 16,-3-1-3-16,0-1-5 16,-3-4-2-16,0 1-24 15,0-3-10-15,0-3-52 16,0-2-21-16,3-3 11 16</inkml:trace>
  <inkml:trace contextRef="#ctx0" brushRef="#br0" timeOffset="37">6172 16419 304 0,'-3'-5'112'0,"0"5"-87"0,-3 0 13 0,3 0 1 16,0 3-14-16,-3-1-5 0,0 1-16 15,0 2-7-15,0 0 1 16,3 1-4-16,0 2 1 0,6 2 3 15,3 3 1-15,3 3-2 16,0 0 0-16,0 3 4 16,-3-1 1-16,-3-2 6 15,0 0 3-15,-6-3 0 16,0 0 3 0,-3-2-5-16,-3-3-3 15,-6-5-19-15,6-3-6 16,-3-3-26-16,0 0-9 0,3-2-60 15,6-3-55 1,6-3 58-16</inkml:trace>
  <inkml:trace contextRef="#ctx0" brushRef="#br0" timeOffset="38">6437 16409 252 0,'-3'0'93'0,"3"2"-72"0,-3 9 9 0,3-3 2 15,0 2-7-15,-3 6 0 16,3 3-5-16,0-1 0 15,0 3-11-15,3-2-3 0,3-1-2 16,-3-4 0-16,6-4 2 16,-3-2-5-16,3-5-1 15,-1-6-7-15,1-2-3 0,0-6-3 16,3-2 0-16,-3 0 2 16,0-3 5-16,-3 0 1 15,0 0 3-15,0 0 3 16,-3 6 2-16,3 2-4 15,-6 3-1-15,0 5 9 16,3 5-3 0,0 5-2-16,3 4 1 15,-3 4 0-15,6 1-1 16,0-1 1-16,0-2-11 16,-1-3-4-16,1 1-30 0,-3-7-10 15,6-1-55 1,0-4-36-1,-6-7 59-15</inkml:trace>
  <inkml:trace contextRef="#ctx0" brushRef="#br0" timeOffset="39">6687 16461 216 0,'0'8'82'0,"0"8"-64"0,-3 13 4 0,0-10-3 0,3 5 7 16,-3 2 9-16,3 6-10 15,0 0-5-15,0-6-11 16,-3-2-4-16,3-3 1 0,0-2-3 16,0-6 0-16,0-3-3 15,0-2-1-15,0 0-4 16,0-8-1-16,0-2 3 16,0-4 1-1,0-4 4-15,0-6 3 0,3-5-4 16,0-3-1-16,-3-5-2 15,3-6 0-15,0 4 4 16,0 2 1-16,0 0 3 16,6 2 3-16,-3 1 0 15,0 2 0-15,8 3-3 16,-2 2-1-16,0 3-6 16,0 3 1-16,0 5 0 0,0 3 2 15,0 5-3-15,-3 5-2 16,-3 3 15-16,-6 5 6 15,0 0-2-15,0 3 1 16,0 0-6-16,-6-3 1 16,-3 1-7-16,-3-4-1 15,-3-2-37-15,-3-3-16 16,0-2-59-16,-5 0-23 16,-1-3 15-1</inkml:trace>
  <inkml:trace contextRef="#ctx0" brushRef="#br0" timeOffset="40">7315 16364 168 0,'-6'-8'66'0,"3"2"-52"0,-3 1 17 0,3 2 2 15,-3 3-1-15,-3 0 3 0,-6 3-8 16,-3 2-4-16,3 3-13 15,-2 3-6-15,-1 2-3 0,3 3-4 16,0 3 2-16,9 2 1 16,3 0 0-16,6-3 2 15,3 1 3-15,6-6-4 16,3-2-1-16,0-6-9 16,0-2-2-1,-1-6-1-15,4-5 0 0,-6-3 0 16,3-2 2-16,-3 0 6 15,-3 0 2-15,-6 0 8 16,0 2 6-16,-3 3 3 16,0 0 0-16,0 3-1 15,0 2-1-15,0 3-12 16,3 5-3-16,0 3 1 0,0 3 0 16,12 0-4-16,-9 2 1 15,8 0-22-15,1-2-8 16,0-3-29-16,0-6-11 15,0-4-11 1</inkml:trace>
  <inkml:trace contextRef="#ctx0" brushRef="#br0" timeOffset="41">7592 16160 208 0,'-18'-19'77'0,"15"11"-60"0,-9 0 13 15,6 8 3-15,3 0-10 16,-6 6-4-16,-3 2-8 16,-3 5-5-16,9 8-3 15,-3 11 0-15,3 0 0 0,3 2 5 16,0 3 3-16,3 0-4 16,3 0-2-16,0-5-5 15,6-3-2-15,-9-3-17 16,6-4-5-16,-6-7-26 15,0-4-10-15,-6-6-41 16</inkml:trace>
  <inkml:trace contextRef="#ctx0" brushRef="#br0" timeOffset="42">7368 16369 256 0,'3'-3'96'0,"6"6"-75"0,3-6-5 0,-3 3-9 15,9 0-7-15,0 0 2 16,3 3-23-16,3-3-8 16,-4 0-74-16,7 0-33 15</inkml:trace>
  <inkml:trace contextRef="#ctx0" brushRef="#br0" timeOffset="43">7681 16194 240 0,'-6'19'90'0,"15"-3"-70"0,-9 18 15 15,3-15 2-15,-3 7-6 16,0 3-1-16,0 3-16 16,0 0-7-16,0-1-4 15,0-2-11-15,3-5-3 16,0-5-36-16,0-6-16 0,-3-5-59 15</inkml:trace>
  <inkml:trace contextRef="#ctx0" brushRef="#br0" timeOffset="44">7565 16379 264 0,'9'-7'99'0,"6"1"-77"0,5 1-9 0,-14 5-7 16,9-3-15-16,0 3-4 16,0 0-18-16,0 0-7 15,3 6 20-15,-6-1-7 0,0 0 3 16,-3 3 23-16,0 3 10 16,-4-1 11-16,1 1 4 15,0-3 2-15,3 0 2 16,-3 0-7-16,3-3-2 15,6-5-3-15,-3-3 0 16,3-2-9-16,-6 0-3 16,6-3-4-16,-3 0 1 0,-3-3-4 15,-4 3-2-15,-5-2-1 16,-3 2 0-16,-2 0-2 16,-7 3-1-16,3 5 1 15,-6 2 4-15,0 6 1 16,3 3 1-16,3 2 6 15,-3 0 4-15,12 3-1 16,0 0 2-16,0 0-6 16,9-3-3-1,0-2-10-15,0-3-5 0,3-3-13 16,0-5-4-16,3-3-11 16,-3-2-4-16,-1-3 5 15,-2 0 4-15,-6-3 15 0,6 1 8 16,-3 2 20-1,0 0 7-15,-6 3-6 16,6 2-2-16,0 3 11 0,0 3 8 16,-3 5 8-16,6 2 2 15,0 3-6-15,0 1-3 16,-6-1-3-16,6-2-3 16,-3-4-2-16,-3-1 1 15,-3-1-1-15,0-5 0 16,0-3-3-16,-3-2-1 15,0-5-4-15,0-4 1 0,3-2-6 16,0 1-3-16,3-4-6 16,3 3-2-16,-3 3-6 15,6 2-3-15,2 3-20 16,-2 3-10 0,0 5-47-16,0 5-21 0,0 3 13 31</inkml:trace>
  <inkml:trace contextRef="#ctx0" brushRef="#br0" timeOffset="45">8288 16324 216 0,'0'3'82'0,"0"4"-64"0,0 9 18 0,0-5 4 16,0 2-6-16,0 0 3 16,0 3-17-16,0 0-6 15,0-3-9-15,3 1-8 0,0-6-3 16,-3-1-37-16,0-1-14 16,0-6-66-16</inkml:trace>
  <inkml:trace contextRef="#ctx0" brushRef="#br0" timeOffset="46">8229 16247 260 0,'-9'-10'99'0,"6"4"-77"0,6-2-13 16,0 6-9-16,-3-4-20 16,6 1-4-16,-3-3-45 15,9 0-17-15,-4-8 11 16,10 1 7-16</inkml:trace>
  <inkml:trace contextRef="#ctx0" brushRef="#br0" timeOffset="47">8380 16096 264 0,'0'16'101'0,"3"5"-78"0,3 14 6 16,-3-14 0-16,0 5-7 0,-3 6-1 16,9 0-7-16,-3 0-4 15,-3 2-5-15,0-2-8 0,0-3-1 16,0-3-31-16,0-2-14 15,-3-5-167 1,-3-11 97 0</inkml:trace>
  <inkml:trace contextRef="#ctx0" brushRef="#br0" timeOffset="48">8288 16292 272 0,'6'-5'101'0,"9"2"-78"0,9 1 0 0,-12-1-4 0,6 0-11 16,2 3 0-16,1-2-42 15,0-1-16-15,6-2-66 16,-3-6-26-16</inkml:trace>
  <inkml:trace contextRef="#ctx0" brushRef="#br0" timeOffset="49">4362 16763 172 0,'0'-5'66'0,"-3"0"-52"0,-3-1 14 16,6 6 5-16,-3-2-8 16,-3-1 0-16,0 0-3 15,-3 1-2-15,0 2-10 16,0 0-2-16,-2 2 2 0,2 6-8 16,0 3-1-16,3 2-6 0,0 3 1 15,3 2 0-15,0 6 2 16,3 3 1-16,0 2 1 15,0 0 0-15,3-3 2 16,0-2-6-16,-3-3 1 16,0-5-21-16,0-3-9 15,0-5-21-15,-3-2-8 16,0-6-20 0</inkml:trace>
  <inkml:trace contextRef="#ctx0" brushRef="#br0" timeOffset="50">4163 16909 192 0,'-9'-11'74'0,"6"11"-58"0,0-3 14 0,3 3 1 0,0 0-18 16,3 0-5-16,3 0-5 15,3 0 0-15,0 0-2 16,5 0-1-16,1 0 3 0,3 0-2 16,3 3 2-16,0 0-11 15,0-3-4-15,0 0-32 16,-4 0-13-16,1 0-29 15</inkml:trace>
  <inkml:trace contextRef="#ctx0" brushRef="#br0" timeOffset="51">4466 16861 184 0,'-3'5'71'0,"0"1"-55"0,3 4 4 0,0-2-2 16,0 3 2-16,0 2 2 15,0 3-11-15,0 0-7 16,0 0-2-16,0-1-5 0,0-1 2 16,0-4-34-16,0-2-17 15,0-8-37 1</inkml:trace>
  <inkml:trace contextRef="#ctx0" brushRef="#br0" timeOffset="52">4454 16850 168 0,'-3'-2'63'0,"3"2"-49"0,3 0-30 0,-3 0-18 0,0 0-29 16,9 2-11-16</inkml:trace>
  <inkml:trace contextRef="#ctx0" brushRef="#br0" timeOffset="53">4547 16906 192 0,'-3'13'74'0,"3"0"-58"0,0 3-4 15,3-8-4-15,0 3-3 16,-3-1 4-16,0 1 0 16,3-3 0-16,-3 0-5 0,3-3-3 0,-3 0 0 15,0-5-1 1,0 0 2-16,0-2-1 15,0-3-1-15,3-3-2 16,-1-3 1-16,1-2-1 16,0 0 0-16,3-1 2 0,0 4 0 15,0 2-3-15,0 3 2 16,0 2-1-16,0 6-2 16,0 2 11-16,0 3 5 15,0 2-5-15,0 1-2 16,0-1-3-16,0 1 1 15,0 0-15-15,0-3-5 0,0-3-46 32,0-2-54-32,0-9 30 15</inkml:trace>
  <inkml:trace contextRef="#ctx0" brushRef="#br0" timeOffset="54">4734 16909 212 0,'-3'10'79'0,"3"1"-61"0,3 5-3 16,0-8-4-16,-3 5-6 16,3 0 2-16,0 0-4 15,0 1-2-15,0-4 0 16,0-2-26-16,0 0-10 0,3-5-55 16</inkml:trace>
  <inkml:trace contextRef="#ctx0" brushRef="#br0" timeOffset="55">4725 16848 244 0,'-9'-6'90'0,"6"4"-70"0,3-1-9 0,0 3-9 16,0 0-13-16,3 0-1 15,3 0-20-15,3 0-9 16,0 3-44-16,3-1-19 15</inkml:trace>
  <inkml:trace contextRef="#ctx0" brushRef="#br0" timeOffset="56">4844 16864 212 0,'-3'2'82'0,"0"1"-64"0,0 0 9 16,3-1 0-16,-3 1-10 15,0 0-2-15,3 2-11 16,0 0-2-16,3 0-2 15,3 3-3-15,3 3 2 0,3 2-1 16,-3 0 0-16,0 1 0 16,0 1 0-16,-3 1 2 15,-6 0 2-15,-3 0 8 16,-3 0 3-16,-3-3-2 16,-3-2 1-16,-3-3-9 15,0-3-2-15,0-5-10 0,1 0-2 16,2-3-29-16,3-5-14 15,3-2-52 1</inkml:trace>
  <inkml:trace contextRef="#ctx0" brushRef="#br0" timeOffset="57">4942 16798 216 0,'0'7'82'0,"6"4"-64"0,0 10 11 0,-3-10 2 16,0 5-8-16,0 2-1 0,0 3-12 15,3 1-4-15,-6-1-4 16,0-3 1-16,0 1 0 0,0-6-4 16,0-2 1-1,0-4-16-15,0-1-6 16,0-6 0-16,0-3 0 15,3-5 10-15,3-2 5 16,0-1 2-16,0 3 1 0,0 0 3 16,0 5 0-16,3 3 7 15,0 3 6-15,0 5 0 16,-3 3 1-16,0 2-7 16,0 0-2-16,0 0-9 15,0 1-2-15,0-4-29 0,-1-5-12 16,4-2-43-1</inkml:trace>
  <inkml:trace contextRef="#ctx0" brushRef="#br0" timeOffset="58">5175 16922 192 0,'0'3'74'0,"6"-1"-58"0,3 1 3 0,-3-1-2 16,2-2-2-16,1 3 0 15,0-3-5-15,3 0-4 16,0-3-3-16,-3 1 0 0,0-1 0 16,0-2-1-16,-3 0-2 0,-6-1 1 15,-3 4-1-15,-3-4-7 16,-6 1-3-16,-3 2 1 16,-3 1 3-16,0 2 3 15,-2 2 4-15,2 4 4 16,3-1 2-16,3 0 1 15,3 3 2-15,3 3-5 16,3-1-3-16,6 4 1 16,3-1 0-16,6 3-1 15,3-3 1-15,3 0-4 16,5-2-2-16,1-6-25 16,3-5-11-1,3-3-60-15</inkml:trace>
  <inkml:trace contextRef="#ctx0" brushRef="#br0" timeOffset="59">5481 16842 260 0,'-6'-5'96'0,"0"5"-75"0,3-2 6 0,3 2-2 16,-3 2-5-16,-3 1 3 15,3-1-15-15,0 1-7 16,3 2-1-16,0 6-3 0,3 0 1 15,3 2-3-15,0 3 1 16,0 2 2-16,0 1 3 16,-3-1 2-16,-3 1 3 15,-6-1 6-15,-3 3 4 0,-6 1-6 16,-5-4-3 0,-4-2-24-16,0-3-11 15,0-2-88-15,0-9-60 16,4-7 69-1</inkml:trace>
  <inkml:trace contextRef="#ctx0" brushRef="#br0" timeOffset="64">3685 8839 132 0,'-3'-3'49'0,"3"3"-38"0,-3 0 4 0,3 0-2 16,0 0-6-16,0 0-2 15,0 0-5-15,0 0 0 16,0 0 0-16,0 0 11 16,0 0 5-16,0 0 7 0,0 0 3 15,0 0 0-15,0 0-1 16,0 0-6-16,0 0 1 16,0 0-9-16,0 6-4 15,3 4 0-15,0 6 2 16,0 8 5-16,-3 2 1 15,0 6-4-15,3 0-1 16,-3 0-4-16,3-3-1 16,0 0-3-16,0-5-2 15,0-6-2-15,0-2 1 16,0-3 3-16,0-2 1 16,-3-3 1-16,0 0 0 0,0-3 0 15,0-5 0-15,-3 3 0 16,0-3 2-16,0-6-5 15,0-2-1-15,0 0 2 16,0-5 3-16,0-3-2 16,0-2-2-16,0-3-3 15,0-3 1-15,0-8-1 16,3 3 0-16,0 0 2 16,0 0 2-16,3 2-1 15,3 3-1-15,3 1 1 16,3 2-1-16,3 2-5 15,2 6 1-15,4 2 0 16,3 6 2-16,0 5-1 16,-3 5-1-16,-3 3 3 15,-1 5 0-15,-2 3 7 16,-6 0 6-16,-3 3 0 0,-3-1 1 16,-3-2-3-16,-3 0-1 15,-3-3-8-15,-6-2 0 16,0-3-10-16,-2 0-2 15,-1-6-7-15,0-2-4 16,0-2-15-16,3-1-6 0,3-2-13 16,6-1-2-1,3-2-44-15</inkml:trace>
  <inkml:trace contextRef="#ctx0" brushRef="#br0" timeOffset="65">4063 8807 188 0,'0'-2'71'0,"0"2"-55"0,-3 0 13 15,3 0 2-15,-3 0-1 16,-3 0 2-16,-3 2-13 16,-3 3-6-16,0 3-8 15,-3 3-2-15,1 2 1 0,2 3-5 0,0 3 1 16,3 2 0-16,3-3 0 15,3 1-3 1,6-3 2-16,3-3 1 0,3-2 0 16,3-6 0-16,0-3 0 15,5-4 0-15,-2-6 0 16,0-3-3-16,0-2 2 16,-3-3 3-16,0 0 1 15,-3 0 5-15,-3 1 5 16,0 1 2-16,-3 4 0 15,0 2-3 1,-3 0 0-16,0 3-3 0,0 5 0 16,0 5-8-16,0 3 0 15,0 5-3-15,0 3 0 16,3 0 0-16,0 0-2 16,3 0-6-16,-1-3-2 0,1-3-13 15,3-2-6-15,0-2-22 16,0-4-6-16,0-2-48 15</inkml:trace>
  <inkml:trace contextRef="#ctx0" brushRef="#br0" timeOffset="66">4224 8860 208 0,'-6'-3'79'0,"6"6"-61"0,3 0 6 0,-3-3-2 16,3 5-3-16,-3 3 3 15,0 3-6-15,3-1-1 16,0 3-9-16,0 1-2 0,0-4 2 16,-3 1-3-16,3-3 0 15,-3-3 1-15,0 0 0 16,0-5 6-16,0 0 6 16,0 0-2-16,-3-5 0 15,0-3-6-15,0-3-3 16,0-2 0-16,3 0-1 15,-3 0-5-15,3 0-1 16,3 2 1-16,0 0 0 16,3 3-2-16,0 3 0 15,-1 0-12-15,4 2-2 16,3 1-21-16,0 2-8 0,3 0-22 16,-3 0-9-1</inkml:trace>
  <inkml:trace contextRef="#ctx0" brushRef="#br0" timeOffset="67">4370 8871 192 0,'-3'5'74'15,"0"0"-58"-15,6 3 7 0,0-5-1 0,-1 2 1 16,1 0 6-16,3 1-5 16,0-4-2-16,0 1-12 15,0-3-2-15,3 0-1 0,0-3-1 16,0-2-1-16,0 0-1 0,0-3 2 15,-3 0-3-15,0 0-2 16,-3 0 0-16,-3 0 1 16,-3 0-1-16,-3 0-1 15,-3 3-6 1,0 2-1-16,-3 3 1 0,3 6 1 16,-3 2 0-16,3-1 4 15,0 4-2-15,3 2 1 16,1 0 4-16,2 3 3 15,3 0-4-15,5-3-1 16,1 1 0-16,3-4 0 16,3-2-18-16,0-2-8 15,3-4-26-15,0-4-10 16,0-4-35 0</inkml:trace>
  <inkml:trace contextRef="#ctx0" brushRef="#br0" timeOffset="68">4512 8863 188 0,'-3'5'71'0,"3"0"-55"0,0 9 6 16,0-7 2-16,0 1 0 15,0 0 3-15,0 3-10 16,0-3-3-16,0 0-8 16,0-3-6-16,0 0-1 0,0-5 3 15,0 0 3-15,0 0 4 0,0 0 2 16,0-5-5-1,3-3-4-15,0-2-4 16,3-4 1-16,0 1-1 0,0 3 0 16,3-1 0-1,0 3 0-15,0 3 2 0,3 5 0 16,0 5 2-16,0 6 1 16,-3 2 1-16,0 3 0 15,-3 0 0-15,0-1 2 16,-1-1-3-16,-2-1 0 15,0-2-12-15,0-4-7 16,0-1-18-16,0-1-8 16,-3-5-5-16,3-3 1 15,0-2 4 1,0-5-41-16,3-6 4 16</inkml:trace>
  <inkml:trace contextRef="#ctx0" brushRef="#br0" timeOffset="69">4730 8662 252 0,'-3'-8'93'0,"6"10"-72"0,-3 1 0 16,0-3-2-16,0 5-9 15,3 6 0-15,0 2 2 16,3 3 3-16,-3 5-8 16,0 6 2-16,0 2 4 0,-1 2-7 15,1 4-3-15,3-1-2 0,-3-2 1 16,0-6-10-1,0-2-4-15,-3-5-25 16,3-6-9-16,-3-5-51 16,9-8-44-16,-9-5 52 15</inkml:trace>
  <inkml:trace contextRef="#ctx0" brushRef="#br0" timeOffset="70">4578 8786 284 0,'-9'-5'107'0,"9"5"-83"0,3-3 2 0,0 3-4 16,3 0-8-16,6 0 2 15,6 0-5-15,5 0-1 16,7 0-6-16,3 0-3 0,-3 0 0 0,-1-3-8 16,1 1-3-16,-3-1-56 15,0 0-26-15,-6-2-28 16</inkml:trace>
  <inkml:trace contextRef="#ctx0" brushRef="#br0" timeOffset="71">5143 8810 148 0,'0'-8'55'0,"3"8"-43"0,0 0 10 15,-3 0 3-15,0 0-5 0,0 0 0 16,3 5-7 0,-3 3 0-16,0 5-8 15,-3 6 1-15,0 5 1 0,0-1-1 16,3 1 1-16,0 0-4 16,3-3 0-16,3-5-1 15,0 0-2-15,3-3 1 0,3-5 1 16,0-3 1-16,0-5 3 15,0-5-3-15,-3-3-2 16,0 0-3-16,0 0-1 16,-3-2 2-16,0 2 2 15,0 3 0-15,-4-1-1 16,1 4-2-16,-3 2 1 16,0 0-1-16,3 8 0 15,0 0 2-15,0-1 2 16,0 1 1-16,3 0 1 15,0 0 0-15,0-2 0 16,3-6 6-16,0 0 4 16,0-6 4-16,0-2 1 15,0-2-8-15,-3-3-4 16,0-3-2-16,-3 0 1 16,-3-3-3-16,-3 3 0 0,0 0-3 15,0 3-3-15,-3 3-14 16,0 2-4-16,0 2-11 15,3 4-5-15,0 2-24 16,3 0-9-16,6 0-16 16</inkml:trace>
  <inkml:trace contextRef="#ctx0" brushRef="#br0" timeOffset="72">5495 8831 204 0,'-15'0'77'0,"6"3"-60"0,3-1 6 0,0 1 1 16,0 2-4-16,-3 1 0 15,0 4-10-15,0 3-6 16,0 3-3-16,0 0-1 0,3 3 0 16,3-4 0-16,3 1 0 15,3-2 0-15,3-4 2 16,3-2-3-16,3-5 0 0,0-3-4 15,0-6-1 1,-3-1 0-16,0-1 4 16,0-3 3-16,-3 0 2 15,-3 1 1-15,-3-1 0 16,0 3 4-16,0 0 3 0,-3 3-2 16,3 2 2-1,0 1-4-15,0 2-2 0,0 5-5 16,3 6-2-16,0 2 1 15,3 3 2 1,0 0-2-16,3-3-2 16,-1 0 2-16,1-2 2 0,0-1-20 15,0-2-7-15,0-5-40 16,3-1-15-16,0-4-9 16</inkml:trace>
  <inkml:trace contextRef="#ctx0" brushRef="#br0" timeOffset="73">5643 8879 192 0,'-2'0'74'0,"2"5"-58"0,2 3-2 0,-2 0-3 16,0 2-2-16,3 1 2 16,0 2-5-16,0 0-4 15,0 1-1-15,0-1-8 0,0-3-3 16,-3-2-80-1</inkml:trace>
  <inkml:trace contextRef="#ctx0" brushRef="#br0" timeOffset="74">5599 8818 260 0,'-12'-11'96'0,"12"9"-75"0,-3-4-8 16,3 6-7-16,0-2-8 15,0-1-2-15,0 0-22 16,3-2-10-16,3 0-50 16,0-1-22-16,9-4 43 15,3-3 21-15</inkml:trace>
  <inkml:trace contextRef="#ctx0" brushRef="#br0" timeOffset="75">5721 8614 220 0,'0'0'82'0,"0"3"-64"0,3 5-4 0,0-3-6 15,0 5 2-15,0 6 3 16,0 3-2-16,0 5 1 16,0 2-7-16,0 3-3 0,0 3 1 15,0 2-2-15,0-2-1 16,0 0 1-16,0-3-1 16,0-5-29-16,-3-3-13 15,0-2-60 1</inkml:trace>
  <inkml:trace contextRef="#ctx0" brushRef="#br0" timeOffset="76">5691 8815 268 0,'-3'-5'101'0,"6"0"-78"0,0 2 6 0,-3 3-2 0,6-3-15 15,3 1-2-15,0-1-8 16,3 0-4-16,3 1 1 16,0 2-22-16,2 0-9 0,1 0-26 15,0 0-9-15,0 0-30 16</inkml:trace>
  <inkml:trace contextRef="#ctx0" brushRef="#br0" timeOffset="77">5935 8775 244 0,'-12'-2'90'0,"9"4"-70"0,-6 1 6 0,6 0-1 16,0-1-12-16,0 4-2 15,-3-1-9-15,6 0-3 16,6 3 0-16,0 5 0 0,3 3 1 16,3 0 0-16,-3 3 2 15,0-1-1-15,-3 1 2 16,-6-1-2-16,-6 1 2 15,3-3 2-15,-9 0 2 16,-3-6-3-16,0-2-1 16,1-3-1-16,-1-2-2 15,0-3-17-15,3 0-6 16,6-3-40-16,3-2-16 16,9-3-19-1</inkml:trace>
  <inkml:trace contextRef="#ctx0" brushRef="#br0" timeOffset="78">6498 8593 192 0,'-12'-8'74'0,"6"5"-58"0,-9 3 12 0,9 3 2 16,-6 0-12 0,0 7-2-16,-3 1-12 15,-2 5-4-15,2 5-1 0,0 3 4 0,3 2 3 16,0 6 4-16,6 2 4 15,3 3-6-15,3 0-2 16,3 0-3-16,0-5 0 16,3-3-13-16,0-5-3 15,-3-5-58-15,3-4-25 16</inkml:trace>
  <inkml:trace contextRef="#ctx0" brushRef="#br0" timeOffset="79">6218 8831 244 0,'-9'-8'90'0,"12"5"-70"0,0-2-5 15,3 5-8-15,0-3-7 16,6-2 2-16,0 0-1 16,9 0-1-16,-1 2 1 15,1 3-12-15,3 0-3 0,0 3-6 16,-6-1-1-16,-3 4 10 15,-6 1 5-15,-1 4 9 16,-5 2 6-16,-3 6 4 0,0 2 4 16,0 3-9-16,0-3-2 15,3 0 0-15,3-2 1 16,3-6 3-16,3-3 4 16,3-4 1-16,0-6 0 15,0-6-1-15,0-1-1 16,-3-4-5-16,-3-2-3 15,-3-1-2-15,-6-1 0 16,0-1-2-16,-6 0 2 16,-3 0-9-16,-3 3-3 15,0 2-22-15,0 3-7 16,0 3-19-16,3 2-6 16,3 3-26-1</inkml:trace>
  <inkml:trace contextRef="#ctx0" brushRef="#br0" timeOffset="80">6590 8932 192 0,'12'18'71'0,"-9"-13"-55"0,-3 1 9 15,0-4 1-15,0 1 7 16,0 0 4-16,0-1-11 16,-3-2-5-16,0 0-12 15,0-2-2-15,0-4 3 0,3-2-4 16,0-2 2-16,6-3-5 15,0 2-2-15,3 0-3 0,3 1 1 16,0 2-1-16,3 3-2 16,2 2-13-1,1 0-4-15,0 3-33 16,3 0-13-16,0 0-40 16</inkml:trace>
  <inkml:trace contextRef="#ctx0" brushRef="#br0" timeOffset="81">7153 8826 140 0,'-21'-3'52'0,"18"3"-41"0,-15 3 7 0,15-1 0 16,-9 4 7-16,-3 2 7 16,-6 0-8-16,6 5-2 15,1 0-13-15,2 5-5 0,3 4-1 16,9 1 2-16,0 1 2 15,12-3-1-15,-3-2-1 16,8-3-6-16,4-6 1 16,0-4-11-16,0-6-5 15,9-6-12-15,-9-4-5 16,5-9-18 0,-5-2-44-16,-3-5 13 15</inkml:trace>
  <inkml:trace contextRef="#ctx0" brushRef="#br0" timeOffset="82">7197 8656 152 0,'-3'8'57'0,"3"3"-44"16,3 7 3-16,0-7 0 0,0 5 10 16,3 5 8-16,-3 3-3 15,3 5-1-15,-3 3-16 16,0-1-9-16,0-4-1 0,0-3 1 15,0-3 2-15,-3-5-3 16,0-3-1-16,0-2 1 16,0-6 0-16,0-5-5 15,0-3-1-15,0-5-4 16,0-5-1-16,9 0 1 0,-3-3 4 16,0 3 3-16,3-1 2 15,6 7-1-15,-3 1 1 16,-1 4-4-16,1 4-2 15,0 6 4-15,-3 3 3 16,6-1-1-16,-9 1-2 16,3 0 0-1,0-1-1-15,-6-2-22 16,6 0-8-16,-9-5-34 0,6-3-13 16,3-3-4-1</inkml:trace>
  <inkml:trace contextRef="#ctx0" brushRef="#br0" timeOffset="83">7477 8855 208 0,'-3'5'79'0,"6"3"-61"0,-3 8-5 15,0-6-5-15,0 1-1 16,-3 2 4-16,0 1-6 16,-3-1-3-16,6-3-1 15,0 1-26-15,-3-6-10 0,6 1-55 16</inkml:trace>
  <inkml:trace contextRef="#ctx0" brushRef="#br0" timeOffset="84">7456 8704 244 0,'-3'-11'93'0,"6"11"-72"0,-3-2-17 0,0 2-11 16,0 0-16-16,9 0-2 15,-3 2-14-15,0 1-5 16,3 0-29-16,0-3-11 16</inkml:trace>
  <inkml:trace contextRef="#ctx0" brushRef="#br0" timeOffset="85">7557 8730 228 0,'0'19'85'0,"0"-6"-66"0,6 8 3 0,-3-7-3 0,-3 7-6 16,3 3 0-16,-3 2-10 15,3 0-1-15,0 1-2 16,0-3 2-16,3-6 1 0,-3-2-43 16,9-5-18-16,3-9-44 15</inkml:trace>
  <inkml:trace contextRef="#ctx0" brushRef="#br0" timeOffset="86">7760 8799 224 0,'-21'-5'85'0,"12"8"-66"0,-6 2-8 16,9 0-8-16,-6 6-4 15,0 5 2-15,1 2 9 0,-4 3 3 16,9 3-6-16,0 0-2 16,6 0 1-16,6-3-1 0,0-5 0 15,9-3-6-15,-1-5 1 16,1-5-2-16,0-9 0 15,-3-4 4-15,6-6 1 16,-6-5-1-16,-3-3-2 16,-3 0 5-16,-6-2 1 15,-3-1-7 1,-3 1-1-16,0-1-2 0,0 1 2 16,0 2 5-16,-3 5 6 15,6 6-12-15,-3 3-4 16,6 7-2-16,0 3 3 15,0 8 1-15,9 5 3 16,0 3 3-16,3 5 2 0,0 3-1 16,-3 2 1-16,6 4 0 15,-4-4 1-15,1-2-27 16,0-3-9-16,3-5-70 16</inkml:trace>
  <inkml:trace contextRef="#ctx0" brushRef="#br0" timeOffset="87">8144 8635 228 0,'-3'32'85'0,"3"-8"-66"0,0 5 3 0,0-16-1 16,0 6-2-16,-6 2 1 15,6 3-9-15,0-1-4 0,0 1-4 16,0-3-3-16,0-2 1 15,0-3-43-15,0-3-17 16</inkml:trace>
  <inkml:trace contextRef="#ctx0" brushRef="#br0" timeOffset="88">7989 8799 280 0,'-9'-8'104'0,"12"11"-81"0,3-6-4 16,-3 3-6-16,3-2-10 15,0-1 0-15,12 0-3 16,0 1-1-16,5-1 1 16,4 0-27-16,-3 3-9 0,6 0-20 0,-9 0-5 15,5 3 9 1,-11 2 8-16,3 1 29 15,-9 2 43-15,0 2 21 16,-6 3-1-16,-3 3-1 16,0 3-23-16,0-1-7 15,9 3-10 1,-6-2-1-16,6-3 4 0,9-3 3 16,0-5 2-16,2-8-2 0,1-5 2 15,-6-6-2-15,6-2 2 16,-12-3 7-16,0 0 6 15,-9 0-2-15,-9-2 2 16,-6-1-12-16,-3 3-4 16,-3 3-25-16,-5 3-11 0,5 2-52 15,6 5-23-15,0 3-35 16</inkml:trace>
  <inkml:trace contextRef="#ctx0" brushRef="#br0" timeOffset="89">3956 9313 184 0,'-6'-14'68'0,"6"9"-52"0,-6-8 10 0,3 7 1 0,0 1 0 16,-3-3 3-16,-3 3-3 15,0 2-2-15,-3 1-13 16,3 4-10-16,-3 12-2 0,0 9-5 15,4 12 1-15,2 7 0 0,0 6-1 16,3-3 4-16,3-6 2 16,3 1 0-16,3-8-1 15,0-6-8-15,-3-2-5 16,-1-5-22-16,1-6-8 16,-3-5-59-1</inkml:trace>
  <inkml:trace contextRef="#ctx0" brushRef="#br0" timeOffset="90">3703 9495 276 0,'-3'-3'104'0,"6"3"-81"0,6 0-8 0,0 0-11 0,3 0-3 16,2 0 1-16,7 0 2 15,3 0 0-15,0 0-2 16,0 0-4-16,0 0 1 0,-1 0-32 15,1 3-15-15,-6 0-49 16,0-3-32 0,0 0 55-16</inkml:trace>
  <inkml:trace contextRef="#ctx0" brushRef="#br0" timeOffset="91">4024 9508 228 0,'-3'8'88'0,"3"-2"-69"0,3 7-5 0,0-3-7 15,0 1-3-15,-3 2 2 16,0 0 2-16,0 1 0 16,0-1-4-16,0-3-3 0,3 1 0 15,-3 0-45-15,0-3-20 16,3-1-30 0</inkml:trace>
  <inkml:trace contextRef="#ctx0" brushRef="#br0" timeOffset="92">3991 9453 276 0,'0'-8'104'0,"0"8"-81"0,0 0-8 0,0 0-9 0,0 0-8 16,0 0-2-16,9 2-33 15,-3 1-12-15,0 2-55 16,0 1-24-16</inkml:trace>
  <inkml:trace contextRef="#ctx0" brushRef="#br0" timeOffset="93">4084 9548 192 0,'3'13'71'0,"0"-2"-55"0,3 2 11 16,-3-5 0-16,0 0-7 15,-3 0 1-15,0 0-3 16,0 0-2-16,0-3-8 15,0 0-3-15,0 1 1 0,0-6 3 0,0 0 2 16,0 0 3-16,0-3 2 16,0-2-12-16,3-3-4 15,0 0 0-15,3-3-1 16,-1 1-2-16,4 2 0 16,0 2-1-16,3 1 3 15,0 5-5-15,0 3 2 16,0 2 4-1,0 3 2-15,0 3 0 0,0-1 1 16,-3 1 0-16,-3-1 1 16,0 1-5-16,-3-3 1 15,-1 0-31-15,-2 0-14 16,0-3-41 0,0-5-53-16,6 3 40 15</inkml:trace>
  <inkml:trace contextRef="#ctx0" brushRef="#br0" timeOffset="94">4346 9556 248 0,'0'3'93'0,"0"2"-72"0,3 5-4 16,0-2-5-16,0 0 0 16,-3 3 4-16,0 2-8 15,0 0-2-15,0 1-4 16,0-1-4-16,0-3 1 0,0-2-39 15,0 0-15-15,3-2-52 16</inkml:trace>
  <inkml:trace contextRef="#ctx0" brushRef="#br0" timeOffset="95">4325 9461 244 0,'-3'-6'90'0,"3"6"-70"0,0 0-9 0,0 0-11 16,0 0-17-16,6 6-1 16,0-1-40-16,0 0-14 15,6 1-3-15,3 2 3 16</inkml:trace>
  <inkml:trace contextRef="#ctx0" brushRef="#br0" timeOffset="96">4462 9537 264 0,'-9'3'101'0,"6"5"-78"0,-3-3 6 16,3-2-2-16,3 2-13 16,0 1-3-16,0-1-6 15,3 0-4-15,3 3 0 16,3 0-1-16,3 0 2 0,0 0-3 16,0 0 0-16,-4 2 1 0,-2 1 2 15,-6 0 3 1,-3-1 2-16,-3 1 1 15,-2-3 2-15,-1-3-5 16,-3-2-1-16,0-3-7 16,0 0 0-16,0-3-26 0,3-2-8 15,3-3-25-15,3-3-9 16,6-5-33 0</inkml:trace>
  <inkml:trace contextRef="#ctx0" brushRef="#br0" timeOffset="97">4524 9397 224 0,'0'3'85'0,"3"5"-66"0,0 8-3 0,0-6-5 16,3 6 9-16,0 8 10 16,0 0-1-16,-3 2 3 15,0-2-18-15,0 0-4 0,0-3 1 0,0-2-9 16,0-4-1-16,-3-1-1 15,0-4 2-15,0-2 1 16,0-3 3 0,0-5-8-16,0 0-3 0,3-5-8 15,3-3-3-15,0-5 0 16,3-3 2-16,0 0 3 16,6 3 5-16,-1 2-2 15,1 6 3-15,3 5 7 16,0 5 4-16,0 6 10 15,-3 2 7-15,0 3-3 0,-3 0-2 16,-3 2-10 0,-1 1-3-16,1-3-25 15,-3-3-9-15,9 0-107 16</inkml:trace>
  <inkml:trace contextRef="#ctx0" brushRef="#br0" timeOffset="98">5265 9559 184 0,'-3'-6'71'0,"3"1"-55"0,-2 0 13 0,-1 2 2 15,-3 3-7-15,0 0-2 16,-6 3-8-16,-3-1-1 16,-3 6-8-16,-3 0-3 0,0 5-1 15,0 3-4-15,1 3 0 16,5-1 2-16,3 1 0 15,6-1 1-15,6-2 0 16,6 0 4-16,3-3 2 16,6-5 0-16,0-2-1 0,2-6-3 15,1-6 1-15,0-2-2 16,-3 0 2-16,-3-2-2 16,0-3-1-1,-3-1 1-15,-3 1-1 0,-3-3 2 16,0 3 1-16,-3 0-1 15,0 5 1-15,0 3-2 16,0 2-1-16,0 3-4 16,3 8 0-16,0 3 2 15,0-1 3-15,3 1-2 16,-1 2 0-16,1-3-19 16,3 1-9-16,0-3-21 15,0-3-8-15,0-2-33 16</inkml:trace>
  <inkml:trace contextRef="#ctx0" brushRef="#br0" timeOffset="99">5346 9569 200 0,'-6'-8'77'0,"6"6"-60"0,0 2-1 0,0 0-4 16,0 5-6-16,0 3-1 15,0 2 10-15,0 1 5 16,0 0-10-16,0-1 1 0,0-2 2 15,0 0-7-15,0 0-1 16,0-3-3-16,0 1-2 0,0-6 3 16,0 0 2-1,0 0 4-15,3-3 5 0,0-2-8 16,0-1-3-16,3-2 0 16,0 0 2-16,0 1 0 15,3-1 0-15,0 2-8 16,-1 4 0-16,4-1 1 15,0 6 1-15,0-1 1 16,-3 4 0 0,0-1-3-16,0 0 2 0,-3 3-4 15,0 0-1 1,-3 0-37-16,6-3-16 0,-3 1-127 31,6-1 94-31</inkml:trace>
  <inkml:trace contextRef="#ctx0" brushRef="#br0" timeOffset="100">5614 9535 220 0,'-9'-8'82'0,"6"5"-64"0,-3 3 4 0,3 3-3 16,-3-1-6-16,-3 4 2 15,0 2-6-15,-6 5-1 16,3 0-4-16,0 3-1 0,3 0 1 15,3 2 0-15,4 1 2 16,2-3 1-16,5-3 1 0,4-2-2 16,3-3 1-16,0-6-2 15,0-4 0-15,6-4-3 16,-6-2 1-16,0-2-2 16,-3-3-1-1,-3-6 3-15,-3-2 0 0,-3-6-4 16,-3-2 1-16,-3-5 0 15,0-3 0-15,0 5 0 16,0 3 0-16,0 5 0 16,3 6 2-16,0 2-3 15,0 5-2-15,3 3-1 16,0 3 0-16,0 5 0 16,3 11 0-16,0 7 0 0,3 9 0 15,0 2 3-15,3 2 2 16,0 4 0-16,3-1 2 15,0-5-11 1,2-5-4-16,1-3-21 0,3-5-8 16,0-5-65-1,3-3-31 1,3-6 67-16</inkml:trace>
  <inkml:trace contextRef="#ctx0" brushRef="#br0" timeOffset="101">6013 9344 220 0,'3'3'85'0,"0"2"-66"0,0 6 5 16,-1-3 1-16,1 8-1 15,0 5 5-15,0 3-13 16,-3-1-7-16,0 4-5 15,0 2-4-15,3-3 3 0,-3-2-11 16,0-3-2-16,0-2-35 16,3-3-15-16,-3-6-49 15</inkml:trace>
  <inkml:trace contextRef="#ctx0" brushRef="#br0" timeOffset="102">5894 9532 252 0,'-6'-3'96'0,"9"3"-75"0,0 3-1 0,-3-3-7 15,2 3-3-15,10-1 1 16,0-2-3-16,3 0 0 16,6 0-5-16,3-2-6 0,3-1-3 15,-1-2-24-15,4 0-8 16,-3-6-37-1,-3 3-51-15,0-3 32 16</inkml:trace>
  <inkml:trace contextRef="#ctx0" brushRef="#br0" timeOffset="103">6150 9302 204 0,'-3'3'77'0,"3"5"-60"0,0 5-3 15,0-3-3-15,0 9 5 16,0 5 5-16,0 5-3 16,-3 5 0-16,0 1-10 15,0-4-3-15,0 1-1 0,0-5 0 16,0-6 2-16,0-5-3 16,0-3 0-16,3-3-1 15,0-2-2-15,3-5 1 16,0-3-1-16,3-3-3 0,0-5 2 15,0-7-6 1,2-1-3-16,1-3 1 16,0 1 3-16,3 4 3 0,0 4 4 15,0 4-2-15,0 6-2 16,0 3 4 0,-3 5 1-16,0 3 4 15,-3-1 1-15,-3 3-1 0,0-2-1 16,0 0-6-16,-3 2 1 15,0-3-33-15,3 1-15 16,0-3-58 0</inkml:trace>
  <inkml:trace contextRef="#ctx0" brushRef="#br0" timeOffset="104">6379 9551 232 0,'0'5'88'0,"6"-2"-69"0,0 2-5 16,0-2-7-16,0 2 4 16,-1-3 5-16,1 1 3 15,3-3 1-15,0 0-11 16,0-3-3-16,0 1 0 0,0-3-8 16,0-3-3-16,-3 0-2 15,3 0 1-15,-6-3-3 16,-3 1 1-16,-6-4-5 15,-3 4-2-15,-3 2 6 16,-3 3 5-16,0 2 3 16,-3 6 3-16,1 4 1 0,2 1 3 15,3 8 6 1,3-3 2-16,0 1-1 0,6-1 0 16,3 0-5-16,3 0 0 15,9-2-7-15,0 0-3 16,3-3-21-16,0-3-10 15,2-3-36-15,-2-2-16 16,3 0-2 0</inkml:trace>
  <inkml:trace contextRef="#ctx0" brushRef="#br0" timeOffset="105">6536 9535 200 0,'-3'13'77'0,"3"3"-60"0,0 2-1 15,0-10-1-15,0 0 2 16,0 0 4-16,0 0-6 16,0-3-2-16,0 1-7 15,0-4-4-15,0-2 1 0,0 0-2 16,0 0-1-16,3-5 1 16,3-5-4-1,3-4 0-15,3-2-3 16,0 3 1-16,3 0 1 15,0 5-1-15,0 3 6 0,0 5 3 16,0 5 8 0,-1 3 2-16,-2 0-5 15,3 2-1-15,-3 4-4 0,0-1-1 16,0-2-21-16,0-1-8 16,3-2-88-1</inkml:trace>
  <inkml:trace contextRef="#ctx0" brushRef="#br0" timeOffset="106">7066 9482 160 0,'-6'-3'63'0,"6"3"-49"0,0 3-2 16,0-3-2-16,0 5 4 16,0 0 5-16,6 3 4 0,-3 3 1 15,0 7-13-15,0-2 0 0,0 0 2 16,0-3-3-16,-3 1 2 16,0-4-5-16,6-2 1 15,-6-2-1-15,0-1 1 16,0-5 0-16,0 0 0 15,0 0 2-15,0 0 1 16,-6-5-5-16,6-1-2 16,-3-4-2-16,0-1 1 15,3-2 0-15,0 0 1 16,0-1-2-16,3-2-2 16,0-5 1-16,3 5-1 15,0 1-3-15,0 1 0 16,3 4-1-16,0 2 3 15,0 3-5-15,6 5 2 0,-3 2-20 16,-3 3-9-16,5 1-23 16,-2-1-7-16,3 0-33 15</inkml:trace>
  <inkml:trace contextRef="#ctx0" brushRef="#br0" timeOffset="107">7263 9463 208 0,'-3'3'77'0,"6"-3"-60"0,-3 3 2 0,0-3-4 16,6 5 5-16,-3 3 7 16,3 0-8-16,0 0-3 15,3 0-9-15,-1 2-3 0,4-4 0 16,0-1 2-16,-3-3 1 15,6-2-1-15,-3 0-1 16,0-2-3-16,-3-1 1 16,0-2-4-16,-3-3 0 15,-3 3-4-15,-3-3 1 16,-3 0 0-16,-3 0-1 0,-3 3-1 16,-3-1 1-16,-3 1 3 15,0 2 1-15,0 3 1 16,0 3 0-16,0 2-3 15,4 3 0 1,-1 3 2-16,3 2 0 16,0 3 5-16,3 0 2 0,3 0 2 15,3 0 0-15,6-1-4 16,3-1-1 0,0-1-3-16,3-3-3 0,5-2-12 15,-2 0-5-15,12-2-29 16,-3-6-11-16,6-3-40 15</inkml:trace>
  <inkml:trace contextRef="#ctx0" brushRef="#br0" timeOffset="108">7546 9479 200 0,'-9'-16'74'0,"9"16"-58"0,-9-2 7 0,9 2 1 15,-6 0 0-15,0 0 5 16,-3 5-13-16,-3 3-4 16,0 3-8-16,0-1-1 0,3 3 1 15,0 6-5-15,3-1 1 16,3-2 0-16,6 0 2 0,6 0-1 16,0-3 2-16,3-2-7 15,6-1 1-15,-6-2-23 16,9-5-8-16,-6-3-32 15,-1 0-12 1,4 0-3 0</inkml:trace>
  <inkml:trace contextRef="#ctx0" brushRef="#br0" timeOffset="109">7584 9543 212 0,'-6'-3'82'0,"6"3"-64"0,6 5-9 16,-3-2-7-16,3 2 5 15,0-2 4-15,3 0 4 0,0-1 1 16,3 1-8-16,3-3-5 16,0 0 0-16,0-3 0 0,-1 1 1 15,1-1-5-15,-3-2 1 16,-3-1-2-16,-3 1 0 16,-6 0 2-16,0-1 0 15,0 1-3 1,-6 0 2-16,-3 2-1 15,-3-2-2-15,-3 5 3 0,1 0 0 16,-1 5 3-16,0 1 1 16,0 4-1-16,9 1-2 15,-3 2 9-15,3 0 4 16,3 0-2-16,3 1 1 16,3-4-1-16,9-2 1 0,3 0-9 15,3-3-1-15,0 1-11 16,-1-1-4-16,1-2-18 15,0-3-5-15,-3-3-56 16,6 3-43 0,-9-3 53-16</inkml:trace>
  <inkml:trace contextRef="#ctx0" brushRef="#br0" timeOffset="110">7799 9527 228 0,'-9'2'88'0,"15"4"-69"0,-3 4-5 16,-1-2-5-16,-2 3 1 0,6 2 3 16,-3 0 0-16,-3 1 0 15,0-1-7-15,6 0-11 0,-3-2-1 16,0-1-44-16,0-2-19 16,0 0-27-1</inkml:trace>
  <inkml:trace contextRef="#ctx0" brushRef="#br0" timeOffset="111">7787 9437 256 0,'-9'-5'96'0,"12"5"-75"0,-3 0-25 0,0 0-16 15,0 0-20-15,9 2-2 0,-3 4-42 16,-1-1-18-16</inkml:trace>
  <inkml:trace contextRef="#ctx0" brushRef="#br0" timeOffset="112">7876 9537 216 0,'0'0'82'0,"6"6"-64"0,3-1-2 16,-3 3-7-16,0 3 8 15,3-4 8-15,0 4 3 16,2 2 1-16,-2 1-16 0,0-1-6 0,0-3 0 16,0-2-2-1,0 0 0-15,-3-3-3 16,3 1 1-16,-3-1 4 0,0-5 4 16,0 0-2-16,-3-5 0 15,6-3 1-15,-6-3 4 16,0-2-6-16,3-3 0 15,-6 0-4 1,6-2-1-16,-3-1-1 0,-3 1-2 16,6 2-15-16,-3 0-5 15,0 5-25-15,-3 3-12 16,5 1-33 0</inkml:trace>
  <inkml:trace contextRef="#ctx0" brushRef="#br0" timeOffset="113">8114 9508 240 0,'0'11'90'0,"12"-6"-70"0,-3 3 6 15,0-3-3-15,3-2-7 16,-3 0 1-16,8-3-5 16,-5-3 0-16,6 0-7 15,-3 1-3-15,0-4 1 0,0 1-2 16,-6-3 2-16,3-2-2 0,-3 2-1 15,-3-3-2-15,-3 1-1 16,-6-1-12-16,-3 0-2 16,-6 1 1-16,-6 5 2 15,3 2 9-15,-6 6 2 16,0 2 3 0,1 3 0-16,2 2 2 0,0 4 1 15,6 1 10-15,0 4 3 16,6 5 1-16,3-6 0 15,3-2-3-15,3 0-1 16,12-3-7-16,0 1-2 16,3-4-9-16,5-2-4 15,-2-3-26-15,6 1-10 16,-3-6-39 0,3 0-56-16,2-3 35 15</inkml:trace>
  <inkml:trace contextRef="#ctx0" brushRef="#br0" timeOffset="114">8477 9402 208 0,'0'-7'79'0,"-3"7"-61"0,3-3 23 15,0 3 9-15,-6 3-4 16,3-1 0-16,-6 3-21 15,0 1-8-15,0 2-10 16,1 0-7-16,5 2-1 0,0 3-1 0,6 3 0 16,0 0 0-1,11 3-2-15,1 2 5 16,-6-5 3-16,3 0 3 16,-3 0 1-16,0-1 7 15,-9-1 4-15,-9-1-5 0,-3 0-1 16,-12 0-14-1,-5-5-6-15,-7 0-50 16,0-3-20-16,0 6-71 16</inkml:trace>
  <inkml:trace contextRef="#ctx0" brushRef="#br0" timeOffset="115">3753 10098 228 0,'0'-2'88'0,"3"4"-69"0,-3 1 4 0,0 0-2 16,0 2-7-16,3 6 0 16,-3 2-8-16,0 3-2 15,0-1-2-15,0 1-2 0,0 0 3 16,0-3-9-16,0-2-1 16,0-3-31-16,0 0-13 15,0-3-51 1</inkml:trace>
  <inkml:trace contextRef="#ctx0" brushRef="#br0" timeOffset="116">3750 9974 240 0,'-3'-16'90'0,"6"13"-70"0,-3-2-12 0,0 5-11 0,0 0-19 16,3 0-6-16,3 3-40 15,3-3-17-15,3 0 21 16,3-3 11-16</inkml:trace>
  <inkml:trace contextRef="#ctx0" brushRef="#br0" timeOffset="117">3905 9942 232 0,'0'8'88'0,"3"5"-69"0,0 11-3 16,0-11-6-16,0 3-2 15,0 5 5-15,0 3-1 0,0 3 1 16,3 2-7-16,0-3-6 0,0 3-1 16,-3-5-12-16,3-3-5 15,-3-5-50 1,0-5-64-16,0-3 27 16</inkml:trace>
  <inkml:trace contextRef="#ctx0" brushRef="#br0" timeOffset="118">3816 10117 308 0,'3'-3'115'0,"3"3"-89"0,6-2-1 0,-3-1-5 16,3 0-8-16,2 1 1 0,4-4-10 15,6 1-1-15,3 0-2 16,0-1-58-16,5 4-25 0,-8-1-44 15</inkml:trace>
  <inkml:trace contextRef="#ctx0" brushRef="#br0" timeOffset="119">4155 10069 220 0,'-6'-5'82'0,"3"2"-64"0,-3 6 7 0,3 0-1 0,-3-1-4 15,-3 1 3-15,1 2-13 16,-1 0-3-16,0 1-5 15,3-1-4-15,3 0 1 0,3 3-8 16,6 0-2-16,3 0 12 16,3 3 9-16,-1-1-3 15,1 1-1-15,0-1 1 16,-3 1 0-16,-3 0 8 16,-6-1 4-16,-3 1-5 15,-6-1-1-15,-3-2-9 16,-3-2-5-16,1-1-16 15,-4 0-6-15,3-2-19 16,3 0-9-16,3-3-58 16,6 2-34-1,3-2 68-15</inkml:trace>
  <inkml:trace contextRef="#ctx0" brushRef="#br0" timeOffset="120">4405 10125 196 0,'0'-3'74'0,"0"6"-58"0,0-3-2 16,3 5-5-16,0 3 4 16,0 3 6-16,0 4 3 15,0 4 2-15,3 5-13 16,-3 0 0-16,0-3 0 0,0-3-4 15,0-2 1-15,0-5-1 16,-3-3 3-16,0-3-1 16,0-5 2-16,0-3-2 15,0-2 2-15,-3-6-6 16,3-4-1-16,0-4-4 16,0 1-3-16,0-4 4 0,6 4 1 15,0 2-3-15,3 0-1 16,0 3-6-16,3 2 0 15,0 3-16 1,-1 3-4-16,1 2-10 16,0 1-2-16,0 2-11 0,0 2-5 15,-3 1-1 1,0 2 0-16,-3 1 32 16,0-1 49-16,0 0 24 15,0 3-3-15,0 0-1 16,0 0-10-16,0 0-4 15,0 0-16-15,0-3 0 0,2 1 2 0,1-4 1 16,0-2-1-16,0 0-4 16,0-2 0-16,-3-4-7 15,0 1-1-15,0 0-2 16,-3-3 1-16,-3 0-4 16,-3 0 0-1,0 0 1-15,-3 0 0 16,-3 3-3-16,-3 2 0 15,0 3 2-15,-3 3 0 0,4 2-2 16,-1 3 2-16,3 5-1 16,3 3-2-16,3 0 3 15,6 2 0-15,3 1 3 16,6-1 1-16,3-4-1 16,2-1-2-16,4-5-15 15,0-3-5-15,0-5-25 0,0-3-9 16,3-4-43-1</inkml:trace>
  <inkml:trace contextRef="#ctx0" brushRef="#br0" timeOffset="121">4816 9995 252 0,'-3'5'93'0,"6"-2"-72"0,0 16-6 0,-3-9-8 0,3 6 6 15,0 3 6-15,-3 7-7 16,3 3-4-16,0 3-5 16,0 0 0-16,0-1 0 0,0-4-21 15,0-6-8-15,0-2-29 16,0-6-10-16,0-5-30 16</inkml:trace>
  <inkml:trace contextRef="#ctx0" brushRef="#br0" timeOffset="122">4751 10109 276 0,'-3'-3'104'0,"6"3"-81"0,-1 0-8 0,1 0-11 16,3 0-3-16,3 0 3 15,3 0-6-15,0 0 0 16,3 0 0-16,3 0-34 0,0 0-16 15,0 0-6-15,-3 0-1 16,-4 3 15 0,1 0 25-16,-3-1 29 15,-3 1 31-15,0 2 18 16,-3 3-14-16,-3 3-6 16,3 2-16-16,0 3-5 15,0 0-10-15,3 0 4 0,0-3 3 16,0 0-3-16,3-2-2 15,0-3-3-15,3-3-2 16,0-5-10-16,0-3-2 0,-1-2-3 16,-2-3-1-1,-3-3 3-15,0 1 3 16,-3-3 5-16,-3 2 2 0,0 0 6 16,0 3 5-16,0 0-1 15,-3 3 3 1,3 3-8-16,0 2-4 15,0 2-7-15,0 3-2 0,3 3 3 16,0 3 3-16,3 0 1 16,0-1-1-16,0 1-15 15,0-3-7-15,0 0-22 16,0-3-8-16,0 0-51 16</inkml:trace>
  <inkml:trace contextRef="#ctx0" brushRef="#br0" timeOffset="123">5134 10159 208 0,'0'0'77'0,"0"5"-60"0,3 6 4 0,-3-6-3 16,3 3 4-16,-3 3 6 16,3-1-6-16,0 1-1 15,0 0-12-15,0-3-3 0,-3 0-2 16,0-3-2-16,0-3-2 0,0-2 1 15,0 0 1-15,0 0 1 16,0 0 1-16,0-2-2 16,-3-3-2-16,3-3 5 15,0-3 1 1,0-2-2-16,0 0-1 0,3-1-1 16,0 1-2-16,0 0 1 15,3 2-1-15,0 1-7 16,0 2-3-16,0 0-19 15,3 3-41 1,0 2 1-16,3 0-33 16</inkml:trace>
  <inkml:trace contextRef="#ctx0" brushRef="#br0" timeOffset="124">5262 10138 216 0,'0'13'82'0,"0"-2"-64"0,0 10 9 0,0-10 0 16,0 2-10-16,3 0 1 15,-3 0 2-15,0 1 2 16,0-4-11-16,3-2-4 0,-3-3-1 16,0 1 3-16,0-6 5 15,0 0-4-15,3-6 0 16,0-2-6-16,3-2-3 16,0-6-5-16,0-3-2 15,3-2 0-15,0 3 2 16,3 4-5-16,0 4 1 0,3 5 4 15,0 2 4 1,3 8-1-16,-1 3-2 0,-2 5 4 16,0 3 3-1,-3 3-1-15,-3-3 0 0,0 0-30 16,-3-3-12-16,0-3-86 16</inkml:trace>
  <inkml:trace contextRef="#ctx0" brushRef="#br0" timeOffset="125">5715 10133 256 0,'-9'0'96'0,"12"2"-75"0,0 4-8 0,0-1-9 0,3 6 10 15,0 2 8-15,3 3 6 16,0 2 3-16,0 1-16 15,3-3-5-15,-4-1 1 0,1-1-7 16,0-4 0-16,0-2 0 16,-3-3 2-16,0-5 3 15,0-2 2-15,0-6-1 16,-3-3-1-16,0-2-3 16,-3-3 1-16,0-2-2 15,0-3 2-15,0 2-13 16,0 3-3-16,3 3-14 15,0 0-5-15,3 2-18 16,3 3-7-16,3 3 7 16,0 2 2-16,3 1-1 15,-1 2-1-15,1 0 16 16,0 0 10-16,-3 0 18 0,-3 2 9 16,0 1 17-16,-3 0 8 15,-6-3 7-15,0 2 3 16,-6 3-7-16,0 1-2 15,-6 2-14-15,6 5-4 16,-3 3-9-16,0 2-2 16,3 1-2-16,0-1 1 15,6 1 0-15,3-3 1 16,3-3-5-16,0-5 1 16,3-3-7-16,3-5-3 0,-3-2-3 15,3-4 0-15,-3-2 7 16,0-2 5-1,-3-3 6-15,-3-1 2 16,-3 1 8-16,0 2 2 0,0 4-2 16,0 1 1-16,0 4-9 15,0 2-2-15,3 8-8 16,-3 5-2-16,9 3-1 16,-3 2 4-16,0 1 1 15,-1-3 3-15,1-1-12 16,3-4-3-16,0-3-25 0,0-3-10 15,0-7-26-15,3-6-11 16,0-6 2 0</inkml:trace>
  <inkml:trace contextRef="#ctx0" brushRef="#br0" timeOffset="126">6084 9910 272 0,'-3'-2'101'0,"0"7"-78"0,3 0-7 0,3 3-8 16,0 6-4-16,0 7 5 16,3 8 4-16,0 3 4 0,0 5-9 15,0 0-2-15,0 0-2 0,0-3-2 16,0-5 1-16,0-5-11 16,3-5-4-16,-3-6-21 15,5-8-41 1,-2-5 6-16,0-8-21 15,0-2 17 1,0-6 61-16,-6 0 59 16,3 3 32-16,-3-1-11 15,-3 6-8-15,0 0-27 16,0 6-8-16,0 2-16 16,3 10-2-16,0 4 2 0,0-1 5 15,3 3 3-15,0-3-3 16,3 0-1-16,0-2-6 15,0-6 0-15,0-2-7 16,2-3-3-16,-2-6-4 16,0-1 1-16,-3-4-4 15,3-2-1-15,-3-1-2 0,-3-1 0 16,-3 1 9-16,0 4 6 16,0 2 5-16,0 3 3 15,0 2-8-15,0 3-3 16,3 8-4-16,0 2 0 15,0 4 0-15,0-1 3 16,3 0-7-16,0-2 1 16,0-1-32-16,3-2-12 15,-3 0-42 1,3-5-47-16,0-3 48 16</inkml:trace>
  <inkml:trace contextRef="#ctx0" brushRef="#br0" timeOffset="127">6465 10191 280 0,'0'0'104'0,"3"0"-81"0,3 0-6 16,3 0-9-16,-3 0-2 15,0 0 4-15,3-3-1 16,-3-2 2-16,3 0-6 16,-3-3-12-16,2 0-5 0,-2 0 1 15,-3-3 2-15,-6 1 0 16,0-1 3-16,-2 3 6 0,-4 3 4 15,-9 5 3-15,6 3 1 16,-6 2 0 0,3 5 2-16,3 6 6 0,3 3 2 15,3 5-3-15,6-1-1 16,6 1-15-16,6 0-4 16,6-5-31-16,9-9-14 15,3-7-80 1</inkml:trace>
  <inkml:trace contextRef="#ctx0" brushRef="#br0" timeOffset="128">7111 10104 240 0,'-15'-6'90'0,"6"6"-70"0,-6-2 2 0,3 2-4 16,3 2-3-16,-5 1 0 16,-1 2 1-16,0 3 0 15,0 3-8-15,0 2-3 0,3 3 1 16,3 2 1-16,3 1 1 15,3-1-4-15,6-2-3 16,3-5-3-16,3-3-1 16,3-5-3-16,0-6 1 15,0-2-4-15,-3-3-1 16,6-3 0-16,-9-2 4 0,2 0 7 16,-5-1 7-1,0 4 5-15,-3 2 4 16,0 3-3-16,0 2 0 15,0 3-13-15,0 8-3 16,3 2-4-16,-3 4 1 0,0-4 1 16,3 9 2-16,6-3-4 15,-3-3 2-15,0 0-25 16,0-2-8-16,-3-6-10 16,6-2-3-16,-3-6-26 15,0-5-36 1,0-3 38-16</inkml:trace>
  <inkml:trace contextRef="#ctx0" brushRef="#br0" timeOffset="129">7129 10141 228 0,'-3'-8'88'0,"3"8"-69"0,0 2 2 0,0-2-5 15,3 6 4-15,-3 2 7 16,0 0-1-16,3 2-1 16,-3-2-13-16,0 0-1 0,0-3 0 15,0 1-4-15,0-4 1 16,0-2-1-16,0 0 3 15,0-2-1-15,9-4 0 16,-6-2-5-16,3-2-3 16,3-3-3-16,-1-1-1 15,1 1-1-15,3 3 3 16,0 2-2-16,0 5 1 16,0 3 0-16,-3 5-2 0,3 3 3 15,-3 5 2-15,-3 3 2 16,-3 0 1-16,6 0-18 15,-3-3-7-15,0 0-17 16,3-2-4-16,2-6-10 16,4-5-5-16,0-2-11 15,6-4-38 1,0-2 22-16,0-2 222 31,-6-11-44-15,-7 5-7-16,-5 3-37 15,-6 2-21-15,-2 3-8 16,-4 3-3-16,-3 5-10 16,0 5-5-16,0 6-2 15,-3 2-1-15,9 8 0 0,0 0-3 0,3 0 2 16,6-2-1 0,6-3-2-16,3-6 0 0,0-4 3 15,9-6-5-15,-3-8 0 16,2-5-8-16,-2-6-2 15,-6-5 7-15,0-2 4 16,-12-6 6-16,0-5 2 16,-6-3-1-16,-9 1 1 15,6 2 7-15,-3 5 5 16,3 11-3-16,6 5-2 16,-5 10-10-16,8 14-5 15,5 14 3-15,1 9 0 16,12 4 4-16,0 2 1 15,3 2-4-15,0-2 1 16,3-2-33-16,2-6-15 16,-2-11-78-16</inkml:trace>
  <inkml:trace contextRef="#ctx0" brushRef="#br0" timeOffset="130">3902 10694 160 0,'3'-6'60'0,"0"4"-47"0,-6-1 13 16,3 3 3-16,0-3-6 16,-3 1 1-16,0-1-4 15,-3 0-1-15,-6 3-10 16,-3 0-3-16,1 3-2 0,-4 2 6 16,0 3 6-16,3 3-10 15,0 2-4-15,3 3-6 16,3 3 0-16,6-1 2 0,3-2 3 15,9 0-2-15,6-3-2 16,3-2 2-16,3-1 0 16,0-4-6-16,-1-6 0 15,-2-3-17 1,0-2-7-16,0-3-34 16,-3-3-53-16,0-5 27 15</inkml:trace>
  <inkml:trace contextRef="#ctx0" brushRef="#br0" timeOffset="131">4015 10545 184 0,'-6'-10'68'0,"6"7"-52"0,0 1 1 0,0 2-2 0,0 0-4 16,3 5 1-16,0 3 5 16,0 5 1-16,0 6-9 15,0 7 3-15,0 3 4 0,0 3-13 16,0 0-3-16,0-3-3 15,0 0 1-15,0-3 3 16,0-5 2-16,0-2-26 16,3-3-11-16,-3-3-69 15</inkml:trace>
  <inkml:trace contextRef="#ctx0" brushRef="#br0" timeOffset="132">4179 10760 228 0,'0'2'88'0,"6"6"-69"0,3 0-7 0,-3-2-9 16,0-1 0-16,3-2 5 16,0-1 2-16,6-2 4 15,-1-2-7-15,1-1-4 0,0-2 0 16,-3-3-2-16,0 0 2 15,-3 0-2-15,-3 0 2 16,-3-3-4-16,-3 3-2 16,-6 0 2-16,-3 0 0 15,-6 3 1-15,0 3 0 16,-3 2 0-16,1 5 2 16,-1 3-1-16,3 2 2 0,0 1-4 15,3 5 0-15,3 0 3 16,6 2 1-16,3 1-4 15,6 2 1-15,3 0 0 16,6-2 0-16,3-1-11 16,6-5-5-16,-1-5-19 15,4-5-5-15,-3-6-32 16,0-2-36 0,0-8 36-1</inkml:trace>
  <inkml:trace contextRef="#ctx0" brushRef="#br0" timeOffset="133">4441 10752 200 0,'-18'-8'77'0,"9"5"-60"0,0 6 10 0,3 0 4 16,-3 2-13-16,0 3 0 15,-2 2-8-15,2 4-4 16,0-1-3-16,3 3-5 0,3 2-1 16,3 1 2-16,3-3 0 15,3-3 1-15,3 0 0 16,2-5-5-16,4-8 1 0,0-3-7 15,0-7-3 1,-3 2 3-16,-3-3 4 16,-3 3 6-16,-3-2 16 15,-3 4 6-15,0 1-4 16,0 5-5 0,0 5-7-16,0 3-3 15,3 3-1 1,0 2-8-16,0 3-3 15,3-3 1-15,0-2 3 16,0-1-28-16,0-2-12 0,0-2-51 16</inkml:trace>
  <inkml:trace contextRef="#ctx0" brushRef="#br0" timeOffset="134">4536 10797 180 0,'0'0'68'0,"0"2"-52"0,3 4-5 0,-3-1-6 16,0 3 6-16,0 0 5 16,0 3 3-16,0-1 1 15,0-2-11-15,0 3-3 0,0-3 0 16,0-3-3-16,0 0 0 16,0-5 1-16,0-2-2 15,3-4-4 1,0-2-1-16,0-2 2 15,3-1 0-15,0 1 1 16,3 2 0-16,0 0 0 16,3 2 0-16,0 4 2 15,0 2 1-15,2 2 1 16,1 4-2-16,-3-1 1 16,-3 3 0-16,0 0 1 0,0 2-9 15,-6-2-2-15,0-2-16 16,-3-1-5-16,3-2-26 15,-3-3-10-15,9-6-10 16</inkml:trace>
  <inkml:trace contextRef="#ctx0" brushRef="#br0" timeOffset="135">4867 10712 240 0,'-6'-5'90'0,"6"5"-70"0,-3 0 10 0,3 0 2 16,-3 3-5-16,0 2 2 16,-3 0-12-16,0 0-3 15,0 1-8-15,3 2-6 0,0 0-3 16,3 2-1-16,0 1 0 16,3 2 3-16,3 0 2 15,0 0-2-15,-3 1 0 16,0-1 1-16,0 0 0 15,-3 0 2-15,-3-2 1 16,-3 0 3-16,0-1 1 16,-3-5-14-16,0 1-6 15,-3-6-20-15,0 0-8 0,6 2-23 16,3-4-10 0,6-4-22-16</inkml:trace>
  <inkml:trace contextRef="#ctx0" brushRef="#br0" timeOffset="136">5161 10773 168 0,'-3'-8'66'0,"6"5"-52"0,-3 3 19 0,0 0 6 15,0 0-11-15,0 8-4 16,0 0-7-16,0 6-3 16,0 1-8-16,0 4 3 0,3 2 1 15,0 0-5-15,3-2-1 16,3-1-4-16,0-2-1 15,3-5 1 1,-3-3 2-16,3-6-3 0,0-2-2 16,-3-5-3-16,0-3 1 15,-1-2 1-15,1-6 2 16,-3-5-1-16,-3 2 1 16,0 3 4-16,0 0 1 15,0 6-1-15,-3 2-2 16,0 2 3-16,3 6 2 0,-3 0 2 15,3 8 1-15,3 3-7 16,0 2 0-16,0 0-1 16,0 3 2-16,0 0-6 15,0 0-1-15,0-5-29 16,0-3-10-16,3-1-33 16,0-4-47-1,3-6 34-15</inkml:trace>
  <inkml:trace contextRef="#ctx0" brushRef="#br0" timeOffset="137">5447 10807 228 0,'-6'3'85'0,"3"5"-66"0,3 3-10 0,0-3-9 16,0 7 1-16,0 4 6 16,0 7 14-16,0-2 7 15,0 3-14-15,0-1-4 0,0 3-2 16,3 0-4-16,0-5-1 15,0-3-1-15,0-5 1 16,0-3-4-16,-3-2-2 16,0-11 6-16,0-3 0 15,-3-7 4 1,0-3 0-16,0-3 3 16,0-3-3-16,0-2 1 0,0-3-3 15,0-2 0 1,0-1-1-16,3 1 0 0,0-1-5 15,3-2-1 1,3 5-2-16,0 1 3 16,3-1 0-16,3 3 3 15,0 2-3-15,0 6 0 0,3 2 5 16,-1 6 2-16,1 8 0 16,0 5 1-16,0 2 0 15,0 3 3-15,-3 1 1 16,-6-1 1-16,0-3-2 15,-6 4-1-15,-3-4-3 0,-3 1 1 16,-3-3-9-16,-6 0-3 16,-3 0-22-16,-3-3-9 15,1-2-26-15,2-1-11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6-03T23:49:36.2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7896 16595 168 0,'-6'-3'63'0,"9"0"-49"0,-3 3-4 16,0 0-5-16,0 0-3 15,6 0 1-15,3 0 10 0,5 0 3 16,4 0-7-16,3-2 3 16,9-4 2-16,9 4-5 0,8-3-1 15,13-1 0-15,5 1 2 16,4-3-5-16,5 0-1 15,7-3 0-15,5 11 2 16,3-5 1-16,-3-3 3 16,4 3-3-16,-1-3-2 15,-6 5 0-15,-2 1 1 16,-10-6-3-16,-5 8-2 16,-13-3 6-1,-5-2 3-15,-9 0-1 0,-4 5 0 16,-5-3-3-16,-6 0 1 15,-6 1-4-15,-3-1 0 16,-3 0 1-16,-4 1 2 16,-2 2-5-16,0 0-1 15,-3-3-9-15,-3 0-4 0,0 1-29 16,-3-1-10-16,0-2-66 16</inkml:trace>
  <inkml:trace contextRef="#ctx0" brushRef="#br0" timeOffset="1">9280 16314 220 0,'-3'0'85'0,"12"0"-66"0,3 6-6 0,-3-1-6 16,2-3-5-16,4 6 3 16,3-2 0-16,6 4 0 15,0-2-3-15,0 0-4 0,-1 0-1 16,1 3 2-16,-6-1 0 16,-3 1 3-16,-6-1 1 15,-6-2-1-15,-6 11 1 16,-6-6 2-16,-6 0 2 0,-6 1 5 15,0-1 5-15,1 0-7 16,-1 0-3-16,3-2-4 16,0-3-3-16,3-3-15 15,6-2-7-15,6-3-40 16,3 0-15-16,12 0-13 16</inkml:trace>
  <inkml:trace contextRef="#ctx0" brushRef="#br0" timeOffset="2">9702 16473 160 0,'-5'-5'60'0,"2"2"-47"0,6 3 13 0,-3 0 3 16,0 0-8-16,0 0-2 15,0 0-7-15,0 0 0 16,5 3-7-16,-2-1 1 15,3 4 4-15,-3-1 0 0,0-2 2 16,-3 4 2-16,0-1 2 16,-3-6-5-16,0 5 1 15,-3-2-3-15,0-3 0 16,1 0-1-16,-1 0 0 0,0-3-4 16,3-2-1-16,0-1 1 15,0-1 2-15,3-4-8 16,3 3 0-16,6-5-5 15,0 8 2-15,2-3 3 16,4 0 1-16,0 8-2 16,0 5 2-16,0-2 1 15,-3 7 0-15,0-2 2 16,-3 0 3-16,-6 3 2 16,0-3 3-16,-3 2 1 15,-3-2 1-15,-3 0-2 0,-3-3-1 16,-3-2-5-1,0-3-1-15,-3 0-1 16,3-3 1-16,0-2-2 16,0-3 2-16,3-3-4 0,4 1-2 15,5-3-7-15,2 2-2 16,7 1 5-16,6 2 3 16,0 8 1-16,3 0-1 15,0 8 3-15,-3-3 0 16,0 0 1-16,-3 0 2 15,-3 1 3-15,-4-1 2 0,-2 0-1 16,-3 1-1 0,-3-6-14-16,0 0-7 0,-2 0-42 15,-1 0-17-15,3-6-50 16</inkml:trace>
  <inkml:trace contextRef="#ctx0" brushRef="#br0" timeOffset="3">10003 16497 116 0,'0'0'44'0,"0"0"-35"0,0 0 14 0,0 0 2 0,0 0 0 16,0 0 0-16,0 0-6 16,0 0 1-16,0 0-11 15,3 0-1-15,-3 0 2 0,3 0 0 16,-3 0 4-16,3 0-1 15,3 0 0-15,0-3-5 16,0 3 0-16,0 0-1 16,3-3 1-16,3 1-2 15,0-3-1-15,2 5 1 16,7 0 3-16,3 0-4 16,6 0-1-16,0-3 0 15,2 0 2-15,4 1-1 16,3-1 0-16,5 0-1 15,4 1 0-15,3 2-2 16,2 0-2-16,1-3-2 16,-1 3 1-16,4-3 5 0,-3 1 2 15,2-1-2 1,-2-2-1-16,-4 5-1 16,-5 0 1-16,3-3 0 15,-7 1 3-15,1-1 3 0,-6-2 2 16,-1-3-5-1,-2 2-2-15,-3 1 0 16,-3-3 2-16,-1 5-3 0,-2 1 0 16,-3-6 1-16,-3 8 0 15,-3-3-5-15,-3 1 1 16,0-1 2-16,-3 3 1 16,-3-5-4-16,-1 5 1 0,1 0-2 15,-6 0 0-15,3-3 0 16,0 3-2-16,-3-3-15 15,0 3-5-15,0-2-21 16,0-1-7-16,0 0-43 16,0 1-49-1,0-4 43-15</inkml:trace>
  <inkml:trace contextRef="#ctx0" brushRef="#br0" timeOffset="4">11334 16190 192 0,'-9'-3'71'0,"6"6"-55"0,0-3 0 0,3 0-5 15,0 0 1-15,0 5 3 16,6 0 3-16,0 3 1 16,6 0-10-16,2 6-5 0,4-1-1 15,6 0-2-15,0 0-1 16,3-2-2-16,0 2 1 0,-1-5 1 16,-2 5 0-16,-3-2 0 15,-6-1 0-15,-3 1 0 16,-6-3 0-16,-6 5 11 15,-6 0 7 1,-6 1 0-16,-6-1-1 16,-3 0-7-16,0 3-4 15,-3-5-3-15,1 2 0 0,2-3-13 16,0-2-6-16,3-2-29 16,3 1-13-16,3-1-52 15</inkml:trace>
  <inkml:trace contextRef="#ctx0" brushRef="#br0" timeOffset="5">9714 16230 152 0,'-3'0'57'0,"0"0"-44"0,0 0 12 0,3 0 4 16,-3-3 0-16,0-2 5 15,1-3-9-15,-1-3-6 16,-3 3-10-16,3-5-2 0,-3-3 3 16,0-5-4-16,0 0 2 15,0-3-3-15,0-3 0 0,-3-2 1 16,0-8 1-1,-3-2-1-15,0-6-1 16,-3-3 1-16,0-2 1 16,1 5 1-16,-1 2 0 15,0 4 0-15,0 4 0 0,3-2-4 16,3 3-3-16,0 5 2 16,3-3 0-16,3 8 1 15,0 3 0-15,3 5-7 16,6 0 0-16,6 6-4 15,6-1 0-15,6 3 4 16,6 0 1-16,2 3 2 16,10 0 0-16,9-1 0 15,5 1 0-15,13-3 0 0,5 0 0 16,6-2-3-16,4-4 2 16,2 1 1-16,3-3 0 15,-8 3 0-15,-4 0 0 16,-9 2 0-16,-8 1 2 15,-9-1-3-15,-10 1 0 16,-8 2 3 0,-6 0 3-16,-6 2-2 15,-6 1 0-15,-4 2 1 0,-5-2 2 16,-3 0-14-16,0 2-7 16,-3 1-19-16,3-1-8 15,0 0-40 1,0 1-61-16,3-1 34 0</inkml:trace>
  <inkml:trace contextRef="#ctx0" brushRef="#br0" timeOffset="6">10819 15108 220 0,'-15'-3'82'0,"12"0"-64"0,-3 6 2 15,6-3-2-15,0 0-8 16,0 0 2-16,0 0-3 15,0 0 0-15,6 0-5 16,3 3-3-16,6 2 2 0,2 0-4 16,4 1 0-16,3 2 1 15,0-1 0-15,3 4 0 16,-6 2 2-16,-4 1-3 16,-5-1-2-16,-3 0 10 0,-3 0 8 15,-6 0-2-15,-3 1 1 16,-3-1-4-1,-6 3 1-15,0-3-4 0,-2 0-2 16,-1 0-2-16,-3-2-3 16,6 0-10-16,0-3-6 15,3-3-32-15,3 0-14 16,0 0-42 0,6 1-26-16,0-6 60 15</inkml:trace>
  <inkml:trace contextRef="#ctx0" brushRef="#br0" timeOffset="7">11768 16309 180 0,'-12'0'68'0,"6"5"-52"0,0-5 1 0,3 6 0 16,0-4 0-16,0 1 4 0,0-1 0 15,3-2-1-15,0 0-10 16,0 0-4-16,6 0 0 0,6 6 3 16,6-4 5-16,12-2-4 15,9-2 0-15,11-4-4 16,4 1-1-16,5-3-1 15,13 3 0 1,11-3-2-16,9-5-2 16,1 5 1-16,5-5 1 0,9-1-1 15,-6 4 2-15,-8-3-2 16,-10 5-1-16,-9 0 3 16,-5-3 0-16,-10 6 5 15,-8 0 5-15,-9-1-1 16,-7 4 3-16,-5-1-6 0,-6 0-3 15,-6 1-3-15,-6-1 0 16,-3 0-2-16,-3 1-1 16,-3-1 1-16,-3 0 1 15,0-2-21-15,-3 5-9 16,0-5-22-16,0-3-8 16,0 5-27-1,0-7-50-15,3 4 35 16</inkml:trace>
  <inkml:trace contextRef="#ctx0" brushRef="#br0" timeOffset="8">13149 16031 244 0,'-15'-5'90'0,"12"5"-70"0,3 0-1 16,0 0-3-16,0 0-10 16,0 0-1-16,6 2-5 15,3 1-2-15,3 0 1 16,6 2 6-16,3 0 7 0,3 3-6 15,0 0-3-15,-1 3-2 16,4-1 1-16,-9 1-1 16,0 2-1-16,-9 0 5 15,-3 1 4-15,-6-1 6 16,-6 0 5-16,-3 0-1 16,-3 1-2-16,-3-4-9 15,-3-2-3-15,3 3-3 0,3-3 1 16,1-3-15-16,2-2-5 15,3-3-35 1,6 0-14-16,6 0-56 16</inkml:trace>
  <inkml:trace contextRef="#ctx0" brushRef="#br0" timeOffset="9">13551 16089 192 0,'0'3'74'0,"0"2"-58"0,0 3 7 0,0-3-1 0,0 1 5 16,-3 2 6-16,0 0-6 16,-3 0-2-16,0-3-14 15,0 0-2-15,-3 0-2 0,0-2 1 16,1-3 2-16,-1 0-1 15,0 0 2-15,3-3-4 16,0-2 1-16,3-3-5 16,3-2-2-16,3 4-3 15,3-2-1-15,0 0-1 16,3 3 0-16,3 3 0 16,2 4 3-16,1 3 0 15,-3 3 1-15,0 3 0 16,-3 0 0-16,-3-1 4 15,-3-2 2-15,-3 3 2 0,-3-3 2 16,-3-3-3-16,-3-2-2 16,-3-3-2-16,3-3 0 15,0-2-2-15,3-1-1 16,0 1 1-16,3-3-1 16,0 5-5-16,6 1-1 15,0-1 0-15,3 6 2 16,0 2-1-16,0 0 4 15,0 3 0-15,0-2 1 16,-3-1-22-16,0 0-10 16,0-2-50-16,6 0-22 15,0-3-1 1</inkml:trace>
  <inkml:trace contextRef="#ctx0" brushRef="#br0" timeOffset="10">13283 16616 168 0,'3'2'66'0,"0"6"-52"0,6 11 10 16,-3-6 2-16,0 6 5 0,0 5 3 16,0-1-5-16,-3-2-3 15,-3 9-14-15,0-7-1 0,-3-4 2 16,-6 5-7-16,0-8-1 16,-6-3-3-16,3-3 1 15,-3-2-13-15,-2 0-6 16,-1-5-13-16,0-6-5 15,0-5-20-15,0-5-5 16,3 0-31 0</inkml:trace>
  <inkml:trace contextRef="#ctx0" brushRef="#br0" timeOffset="11">13182 16523 228 0,'12'-13'88'0,"-6"8"-69"0,0-3-3 0,0 8-4 0,0 0-11 15,0 0-3-15,3 0-21 16,0 0-10-16,0 5-30 16,-1 0-10-16,7-2 8 15,0 5 4-15</inkml:trace>
  <inkml:trace contextRef="#ctx0" brushRef="#br0" timeOffset="12">13438 16571 192 0,'-3'10'71'0,"0"-4"-55"0,0 2 11 15,0 0 0-15,3 2-7 0,0-2-1 16,-3 5-3-16,3 1 0 16,3-1-8-16,0 3 1 0,6-6 2 15,0-4-2-15,3 2 0 16,0-8-1-16,0-8 2 16,0 2-5-16,0-4-1 15,-4-6 0-15,-2 3 0 16,-3-1-2-16,-6 1 1 15,0 0-4-15,-6 0 0 16,1 5-6-16,-4 0-3 16,-3 0-3-16,3 0-2 15,3 8-17-15,0-3-6 0,3 3-24 16,3 0-11-16,9 0-12 31</inkml:trace>
  <inkml:trace contextRef="#ctx0" brushRef="#br0" timeOffset="13">13652 16523 236 0,'0'0'90'0,"3"8"-70"0,0 5-5 16,0-7-6-16,-3 7-4 16,0 3 4-16,0 0-2 15,0-3-2-15,0 0-2 16,0 0-3-16,0 1 3 0,0-6-42 15,0-3-16-15,6-8-45 16</inkml:trace>
  <inkml:trace contextRef="#ctx0" brushRef="#br0" timeOffset="14">13640 16449 252 0,'-8'-5'96'0,"8"5"-75"0,0 3-16 0,0-3-12 16,0 0-20-16,0 0-5 16,5 2 6-16,4 1 5 15,0 2-6-15,3-2 0 0,0 2 10 16,3 3 7-16,0 3 18 16,0 2 7-1,-3 0 12-15,0 0 8 16,0 6-5-16,-4-6-1 0,-2-5-16 15,0 5 1-15,-3-8 0 0,-3 3 4 16,0-8 3-16,0-2-7 16,0-4-3-16,3-1-9 15,0-4-1-15,3-2 1 16,3-1 1-16,3 7-6 16,0-4 0-16,3 3 1 15,3 5 1-15,0 3 1 16,-1 3 0-16,1 8 0 15,0-1 0-15,-3 1 0 16,-3 2 2-16,0 0-36 16,-3-2-17-16,3-1-58 15</inkml:trace>
  <inkml:trace contextRef="#ctx0" brushRef="#br0" timeOffset="15">11027 15060 120 0,'0'0'46'0,"3"0"-35"0,-3 0-2 0,0 0-2 15</inkml:trace>
  <inkml:trace contextRef="#ctx0" brushRef="#br0" timeOffset="16">11039 15063 214 0,'9'2'19'0,"3"1"-1"0,3 0-1 15,0-3-9-15,2 0 1 0,-2 0 2 16,0-3 0-16,3 0 1 15,0 3-4-15,0-2 0 16,3-1-5-16,2-2 0 16,1 2 1-16,0-2 2 0,3 0-3 15,0-1 0 1,2 4 1-16,4-4 0 16,0 1 2-16,3 0 1 15,2-1-3-15,-2 1-3 16,0 3 0-16,-1-4-1 0,4 4 0 15,0-1 0-15,2-2 0 16,1 2 2-16,0 0-1 16,0-2-1-16,-1 0 3 15,1 2 0-15,-3-2-1 16,-1 2 1-16,-2 1 0 16,0-1 3-16,2-2-3 15,1 2-2-15,0-2 2 16,-1-1 2-16,1 1-4 15,3 2-1-15,-1-2 2 16,-2 3 1-16,0-1-4 16,-3 0 1-16,-1 1 0 15,7-1 2-15,-3 0-1 16,-4 1-1-16,1-1 1 16,-3 3 1-16,3 0-1 15,-4 0-1-15,1 3 1 16,0 2 1-16,0 0-3 0,-1 3 0 15,-2 0 1-15,-3 0 2 16,-3 3-1-16,-1-3-1 16,-2 2-2-16,0-2 1 15,0 3 1-15,0-3 0 16,0 0 0-16,-3-1 2 16,-1 4-1-16,1 0-1 15,-3 2 1-15,0 3-1 0,-3 0 0 16,0-1 2-16,0 1 3 15,-3 0 2 1,0 3-3-16,0-1-1 0,-1 1-3 16,1 5-1-1,0-1 1-15,0 7 0 16,3-1 0-16,-3 2 2 0,-3 1-3 16,0-3 0-16,0-2 1 15,0-1 2-15,0 3-1 16,0-5 2-16,-3 0-4 15,3-3 0-15,0 3 1 16,0-3 2-16,0 0-1 16,3 3-1-16,-4-3-2 0,4 11 1 15,0-3 1-15,-3 0 2 16,0 0-3-16,0-2 0 16,-3-3 1-16,0-1 0 15,-6-2 0-15,6 1 2 16,-3-4-1-16,0-5-1 15,0 9 3 1,0-9 0-16,0-3-1 0,0-2-2 16,0-2 1-1,0-1-1-15,0-5-20 0,0 0-7 16,-3 5-24-16,9-13-82 31</inkml:trace>
  <inkml:trace contextRef="#ctx0" brushRef="#br0" timeOffset="17">13530 15777 184 0,'-6'-3'68'0,"6"3"-52"0,0 3-14 16,0-3-10-16,0 5 13 15,-3 3 7-15,0 3 7 16,0 0 3-16,0 7-12 16,0 1-1-16,1 2-2 0,-1 0-3 15,0-3-1-15,0 4-1 16,3-4 1-16,-3-2-2 16,0 0-1-16,0-6 3 15,0-2 0-15,0-2 5 16,0-4 5-16,-6-2-7 0,0-2-1 15,-6-6 10-15,-6-3 5 16,-3-2-8-16,1 2-2 16,-1-2-6-16,0 8-1 15,6-3-3-15,3 0-1 16,0 3-19-16,3 2-9 16,3 0-54-1,9 3-60-15,0-2 37 16</inkml:trace>
  <inkml:trace contextRef="#ctx0" brushRef="#br0" timeOffset="18">13757 16095 160 0,'-6'-3'60'0,"6"3"-47"0,0 3 4 0,0-3-1 0,0 0-1 16,0 0 3-16,6 0-4 15,2 0 0-15,1 2-8 16,6-2-2-16,3 3 0 0,6-3 4 16,3-3 3-16,8 1-4 15,7-4-2-15,9 1-2 16,5 2 0-16,10 1-2 15,-4-1 2-15,1 0-2 16,2 1-1-16,1-1-2 16,-4 1-1-16,1-1 4 15,-1 0 1-15,-5 1 13 16,-10-1 7-16,-5 0 0 16,-6-2-1-16,-6 5-3 15,-7-3 1-15,-2 1-4 16,-6 2-1-16,-3-3-6 15,-3-2 0-15,0 5-3 0,-3 0 2 16,0 0-6-16,-6 0-1 16,0 0-5-16,0 0 1 15,6-3-9-15,-6 3-4 16,0 0-27-16,0 0-9 16,0 0-29-16,12 0-60 31</inkml:trace>
  <inkml:trace contextRef="#ctx0" brushRef="#br0" timeOffset="19">14831 15838 216 0,'-6'-3'82'0,"6"3"-64"0,0 0 2 0,0 0-2 16,0 0-6-16,0 0 3 15,3 3-6-15,3 2-1 16,0 1-4-16,3 1-3 0,6 4 0 15,6 0-1-15,-3-1 0 16,2 1 0-16,4-1 0 16,0 4 0-16,0-1 2 0,-3-3-1 15,-4 1 2-15,-2 0-2 16,-3-1-1-16,-6 1 14 16,-3-3 7-16,-6 0 1 15,-3 2-1-15,-3 3-7 16,-3 1-1-16,-2-1-6 15,-1 3-2-15,0 0-5 16,3 0 0-16,0-3-16 16,3 0-6-1,3 0-42-15,3 0-16 0,6-2-36 16</inkml:trace>
  <inkml:trace contextRef="#ctx0" brushRef="#br0" timeOffset="20">9467 16870 168 0,'-9'-8'63'0,"6"8"-49"0,-6-5 9 0,7 5 3 15,-4 0-4-15,-3 0-1 16,-3 0-7-16,0 0-1 16,-3 5-8-16,0 5-1 0,-3 1 2 15,0 2-3-15,3 1 0 16,4-1-3-16,2 0-3 16,6 0 2-16,6-2 0 15,3 2-2-15,5 0 2 0,4-5-4 16,3-3-1-16,6-5-33 15,-3 0-11-15</inkml:trace>
  <inkml:trace contextRef="#ctx0" brushRef="#br0" timeOffset="21">9491 16902 144 0,'-3'0'55'0,"3"0"-43"0,0 5 10 0,3 0 1 16,0-2-5-16,0 7 0 15,0-2-6-15,0 0-2 16,0 0-6-16,0-2-3 0,0-1 2 16,0 3-2-1,0-3 2-15,-3-5 0 16,0 0 1-16,0 0 4 0,0 0 3 15,0-5-2-15,0 5 0 16,0-8-1-16,3 3 0 16,0-1-2-16,0-2 1 15,3 0-4-15,0-2 0 16,0-1-3-16,3 1-3 16,0 4 4-16,0-4 3 15,-1 4-1-15,4 1 0 16,0 2-8-16,0 1-2 0,0-1-16 15,0 3-8-15,0 3-30 16,-3-1-55 0,3 6 20-16</inkml:trace>
  <inkml:trace contextRef="#ctx0" brushRef="#br0" timeOffset="22">9714 16899 196 0,'-9'0'74'0,"12"0"-58"0,-3 3 1 16,0-3-6-16,0 0 1 16,0 0 3-16,3 5-4 0,3-2-1 15,0 2-6-15,3-5-3 0,0 5 2 16,0-2-2-16,0-3-1 16,0 0 3-16,0-3 0 15,0-2-1-15,0 5-2 16,-3-3 3-16,0-2 0 15,-3 0-4-15,-3-1-1 16,0-2 1-16,-3 6 2 16,-3-1-2-16,-3-5-2 15,-3 8-1-15,0 0 3 16,-3 0-2-16,0 0 1 16,0 8 2-16,3-3 2 15,3 6-3-15,4 0-2 16,2-1-1-16,3-2 0 15,3 5 3-15,2 1 2 16,10-4-16-16,3-2-6 0,0 3-39 16,3-9-49-1,3-2 22-15</inkml:trace>
  <inkml:trace contextRef="#ctx0" brushRef="#br0" timeOffset="23">9955 16880 196 0,'-14'-8'74'0,"8"8"-58"0,-6-2 5 16,6 4-1-16,-3 1-6 16,-3 2 2-16,0 1-7 15,0 7-3-15,0-2-3 0,0-1-3 16,3 3 1-16,3 1 1 0,3-1 3 16,3 0-4-1,3-2-1-15,6-3 0 0,0-3 0 16,3-5-9-1,3-3-2-15,0-5-7 0,0 3-2 16,-3-3 9-16,-3 0 5 16,-3-2 9-16,-3-4 3 15,-3 9 2-15,0-6 2 16,0 1-1-16,0 7 0 16,0 1-5-16,0 2-3 15,0 2 2-15,3 1 2 0,0 10-4 16,3-2-1-16,-1 2-2 15,4 0 0-15,0-5-5 16,3 5-3-16,0-5-36 16,0-3-17-16,3-5-19 31</inkml:trace>
  <inkml:trace contextRef="#ctx0" brushRef="#br0" timeOffset="24">10066 16706 224 0,'-9'-13'85'0,"9"18"-66"0,-3-2-1 15,3 2-3-15,0 3-7 0,3 8 3 16,0-1-2-16,0 12 0 16,0-1-5-16,3 1-3 0,-3-1 0 15,2-2-1-15,-2 3 0 16,0-1-27-16,0-5-9 15,0-2-68 1</inkml:trace>
  <inkml:trace contextRef="#ctx0" brushRef="#br0" timeOffset="25">9979 16814 256 0,'-12'-5'96'0,"12"5"-75"0,0-5 12 16,0 5 0-16</inkml:trace>
  <inkml:trace contextRef="#ctx0" brushRef="#br0" timeOffset="26">9976 16804 478 0,'12'0'16'0,"6"0"-8"16,6-3-8-16,0 0-2 0,0 3-18 15,2 0-9-15,1 0-27 16,0 0-10-16,-6 0-42 15</inkml:trace>
  <inkml:trace contextRef="#ctx0" brushRef="#br0" timeOffset="27">10265 16830 228 0,'-6'11'85'0,"6"-9"-66"0,0 6-3 0,3-2-5 16,0-1 1-16,0 0 4 15,3 0-2-15,0-2 0 16,3 2-8-16,0-5-2 0,3 0 2 15,0 0-3-15,0-5 0 16,-1 2-1-16,-2-2 1 16,0 0-2-16,-3 0 2 15,-3-3-4-15,-6 0 0 16,-3-3-8-16,-6 9-4 16,-3-1 0-16,1 0 0 15,-4 9 10-15,-6-4 4 16,3 11 0-16,0-2-1 15,6 2 7-15,3 0 3 16,7 3 1-16,2-2 3 0,6-1-3 16,8 0-1-1,7-2-4-15,6-6-1 0,6-2-19 16,6-3-7 0,2 0-105-1</inkml:trace>
  <inkml:trace contextRef="#ctx0" brushRef="#br0" timeOffset="28">10128 16100 120 0,'0'-3'46'0,"-3"3"-35"0,6 0-2 0,-3 0-2 0,0 0-1 16,0 0 3-16,0 0 5 15,0 0 1-15,0-2 0 16,0 2 1-16,0-3-8 15,0 3 4-15,3-3 1 0,-3 1 2 16,0 2 1-16,0 0-4 16,3 5-2-16,0 6-2 15,0 4 0-15,0 4 0 16,0 2 0-16,3 3-4 16,-3-3-1-16,3 0-1 15,0-2 1-15,-3-6-2 16,0 3 2-16,-3-6-2 15,3-4-1-15,0 2 3 16,-3-8 2-16,0 0 0 16,0-3 2-16,-3-2 0 0,0-6 1 15,0-2-2 1,-3-3 1-16,0-2-6 0,0-4-1 16,-3 1 0-1,3 0 2-15,3 0-3 0,3 0-2 16,3 0-1-16,0 2 3 15,3 3 2-15,6 3 4 16,0 0-7 0,3 5 0-16,0 5 0 0,-1 3 3 15,1 3 2-15,-3 5 1 16,0-3 2-16,0 8 1 16,-6-2 1-16,0-1 0 15,-3 4-4-15,-6-4-1 16,0 3-3-16,-6 1-1 15,-3-6-6-15,0-3-3 0,-3 3-5 16,0-6-2-16,4-2-3 16,2 0-1-16,3-2-10 15,3-6-5-15,6 5-6 16,6-7 1 0,3 2-37-16</inkml:trace>
  <inkml:trace contextRef="#ctx0" brushRef="#br0" timeOffset="29">10426 15997 208 0,'-6'-3'77'0,"3"6"-60"0,-3-6 4 0,3 6-1 16,0-1 3-16,-3 1 3 15,-3 2-11-15,0 1-6 16,0 2-6-16,0 2-5 0,3 1 1 0,0 2-1 15,3 0 0 1,3 0 0-16,3-2-2 16,0 0 3-16,3-4 0 15,3-1-6-15,3-4 0 16,-3-2-2-16,0-2 1 16,0-4 2-16,0 1 2 0,-3-3 2 15,0 0 1 1,-3 0 5-16,-3 0 2 0,0-2 0 15,-3 2 1-15,0 0 0 16,0 3 3-16,0-3-10 16,0 8-4-16,3-3 10 15,0 3 8 1,0 3-7-16,3 5-3 0,3-3-3 16,0 6 1-16,0-1-1 15,3 1-1-15,0-1-2 16,2-2 1-16,-2 0-21 15,0-3-8-15,3 1-27 16,0-6-9-16,0-3-20 16</inkml:trace>
  <inkml:trace contextRef="#ctx0" brushRef="#br0" timeOffset="30">10536 15997 208 0,'-3'2'77'0,"0"1"-60"0,6 2 2 0,0 1-4 16,0 2 1-16,0-1 4 15,0 4-4-15,0-3-1 16,0 3-9-16,0-3-2 0,0-1 2 0,0 1-5 16,0-2-3-16,-3-6 3 15,0 0 3 1,0 0 3-16,0 0 3 15,0-3-3-15,0-2-2 0,0-1-2 16,0 1 0-16,3-3-2 16,0 0 2-16,3-2-4 15,0-1-2-15,2 1-3 16,1 4-1-16,0-2-14 16,0 3-4-16,0 2-16 15,3 1-4-15,0-1-53 16</inkml:trace>
  <inkml:trace contextRef="#ctx0" brushRef="#br0" timeOffset="31">10717 15989 168 0,'-2'0'66'0,"-1"5"-52"0,3-2 10 0,0 2 2 15,0 0-2-15,3 1 1 16,-1-1-6-16,1-2 1 16,3 4-11-16,0-1-5 0,3-6-3 15,0 5-1-15,0-5 2 16,0 0-1-16,0 0 2 16,0-5-2-16,0 5 2 0,-3-3-4 15,0-2 0 1,0 0-1-16,-3-1-2 0,-3-2 0 15,0 3 3 1,-3-3-2-16,0 0 1 0,-3 0-5 16,0 0-3-16,-3 3 6 15,0 2 3-15,0 3 2 16,0 6-1 0,-3 4 1-16,0 1-1 15,0-1 0-15,1 4 0 0,2-1 4 16,3-5 2-16,3 5 0 15,3 0 1-15,0-2-2 16,6-3 0-16,3 0-6 16,2-3 1-16,4-2-18 15,3-3-8-15,0 0-17 0,0-3-8 16,0 0-35 0</inkml:trace>
  <inkml:trace contextRef="#ctx0" brushRef="#br0" timeOffset="32">10851 15978 168 0,'-6'3'63'0,"6"2"-49"0,0 6 7 0,0-6 2 0,0 0-1 16,0 6 4-1,0-3-8-15,3 0 0 0,0 0-11 16,-3-3-4-16,3 3-2 0,-3-3-1 15,0-5 2-15,0 0-3 16,0 0 0-16,3-2-1 16,3-4 0-16,0 1-3 15,0-3-1-15,0 0 3 16,3-2 1-16,0 4-1 16,0-2 2-16,3 6 3 15,-3-1 1-15,6 6-1 16,-3-1 1-16,0 6 0 15,-4-2 1-15,1 7-5 16,-3-3-1-16,0 1-10 16,0-3-3-16,-3 0-21 15,0-3-9-15,-3-5-40 16</inkml:trace>
  <inkml:trace contextRef="#ctx0" brushRef="#br0" timeOffset="33">11069 15774 208 0,'-3'-2'77'0,"3"2"-60"0,0 5-1 0,3 0-4 16,-3 3 5-16,0 6 4 0,3 4-3 15,-3 3 0-15,3 3-10 16,0 5-5-16,0-2 0 0,0-1-4 15,3 3 0-15,0-5-15 16,-1-5-6-16,-2 2-22 16,0-8-8-16,-3 0-38 15</inkml:trace>
  <inkml:trace contextRef="#ctx0" brushRef="#br0" timeOffset="34">10968 15915 248 0,'-6'-6'93'0,"12"14"-72"0,-1-5-2 0,1 0-6 16,6-3 8-16,3 0 6 16,6 0-7-16,6-3-2 15,0-2-10-15,2-1-18 0,4-2-9 16,0-5-61-16,-3-3-27 15</inkml:trace>
  <inkml:trace contextRef="#ctx0" brushRef="#br0" timeOffset="35">9789 14928 116 0,'-3'-3'44'0,"3"3"-35"0,-3 0 12 15,3 0 3-15,0 0-7 16,-3 0 1-16,0 3-5 16,-3 2 0-16,-3 3-7 15,0 0-2-15,-3 3 2 0,0-1 1 16,0 3 1-16,0 3-4 0,4 0-1 15,2-3-3-15,0 3-1 16,6 0 1-16,3 0 2 16,8-3 1-16,4-2 1 15,6-3-7-15,0-3 0 16,0-2-12-16,3-3-6 16,0-3-43-1,-4-2-37-15,1-3 36 16</inkml:trace>
  <inkml:trace contextRef="#ctx0" brushRef="#br0" timeOffset="36">9887 14745 140 0,'0'6'55'0,"0"1"-43"0,3 7 10 0,0-4 1 15,0 6-5-15,-3 5 2 16,0 3-11-16,0 0-3 16,0 0-4-16,3 0 1 15,-3-3 0-15,0-5-1 0,0-1-2 16,0-1 1-16,0-4 1 15,0-2-1-15,0-2-1 16,0 1 5-16,0-7 4 16,0 0-3-16,0-2 2 15,0-1-3-15,0-2 0 16,3 0-6-16,0-3-1 16,0-3 1-16,0-2 0 15,3 0 1-15,0-1 0 0,0 1-3 16,0 0 2-16,3 2 1 15,0 3 0-15,-1 3 0 16,4 0 2-16,0 5-1 16,0 2-1-16,0 6 1 15,-3 3-1-15,0 2 0 16,0 0 2-16,0 3-1 16,-3-2-1-1,0-1 1-15,0 0-1 0,0-2-3 16,-3-3 2-16,0-3-23 0,0 0-12 15,-1-2-23 1,-2-3-42 0,3 0 26-16</inkml:trace>
  <inkml:trace contextRef="#ctx0" brushRef="#br0" timeOffset="37">10125 14896 164 0,'0'-5'63'0,"3"5"-49"0,0 2 0 0,-3-2 0 15,0 0-4-15,3 6 4 16,0 2-1-16,0 2 0 16,0 3-7-16,0 3-4 0,3-2 1 0,-3 1-4 15,0-1 0 1,0-4-12-16,0-2-7 16,0 0-58-1,0-3-32-15,0-7 47 0</inkml:trace>
  <inkml:trace contextRef="#ctx0" brushRef="#br0" timeOffset="38">10146 14758 212 0,'-9'-5'82'0,"6"8"-64"0,3-3-7 15,0 0-8-15,0 0-4 16,0 0 0-16,3 5-8 0,0 0-4 15,0 1-73-15,6-1-32 16</inkml:trace>
  <inkml:trace contextRef="#ctx0" brushRef="#br0" timeOffset="39">10268 14721 132 0,'-3'3'49'0,"6"0"-38"0,-3 5 19 0,0-3 6 16,0 6-7-16,3 2-2 16,0 5-13-16,0 6-6 0,0 3-5 15,3-1-3-15,0-2 1 0,0 0-1 16,0-3 0-16,-3-3-9 15,0-2-4-15,0-3-35 16</inkml:trace>
  <inkml:trace contextRef="#ctx0" brushRef="#br0" timeOffset="40">10459 14854 124 0,'-3'-11'49'0,"0"8"-38"0,-3-2 12 0,3 5 6 15,0 0-8 1,-6 0 0-16,0 3-12 0,-3 2-3 16,0 6-4-16,-3 2-4 0,0 3 1 15,3 2 1-15,0 1 2 16,3-1-3-16,4-2 0 15,2 0 1-15,3 0 2 16,6-5-1-16,2-3-1 16,4-3 1-16,3-5 1 15,3-5-1-15,0-3 2 16,0-6-2-16,-3-2-1 16,-3-5-2-16,-1 0 1 15,-2-3 1-15,-3-2 2 0,-3-1-1 16,-3 1-1-16,-3 2-2 15,-3 0 1 1,0 3 3-16,1 5 1 16,2 6 7-16,0-1 4 0,0 6-10 15,0 2-1-15,0 6-3 16,3 5 2-16,3 8 1 16,3 7 3-16,2 7-1 15,1 1 0-15,3 4-3 16,0-4 1-16,0-1-4 15,3-4 0-15,0-5-56 16,3-2-69 0,-3-11 26-16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6-03T23:49:44.4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7896 16595 168 0,'-6'-3'63'0,"9"0"-49"0,-3 3-4 16,0 0-5-16,0 0-3 15,6 0 1-15,3 0 10 0,5 0 3 16,4 0-7-16,3-2 3 16,9-4 2-16,9 4-5 0,8-3-1 15,13-1 0-15,5 1 2 16,4-3-5-16,5 0-1 15,7-3 0-15,5 11 2 16,3-5 1-16,-3-3 3 16,4 3-3-16,-1-3-2 15,-6 5 0-15,-2 1 1 16,-10-6-3-16,-5 8-2 16,-13-3 6-1,-5-2 3-15,-9 0-1 0,-4 5 0 16,-5-3-3-16,-6 0 1 15,-6 1-4-15,-3-1 0 16,-3 0 1-16,-4 1 2 16,-2 2-5-16,0 0-1 15,-3-3-9-15,-3 0-4 0,0 1-29 16,-3-1-10-16,0-2-66 16</inkml:trace>
  <inkml:trace contextRef="#ctx0" brushRef="#br0" timeOffset="1">9280 16314 220 0,'-3'0'85'0,"12"0"-66"0,3 6-6 0,-3-1-6 16,2-3-5-16,4 6 3 16,3-2 0-16,6 4 0 15,0-2-3-15,0 0-4 0,-1 0-1 16,1 3 2-16,-6-1 0 16,-3 1 3-16,-6-1 1 15,-6-2-1-15,-6 11 1 16,-6-6 2-16,-6 0 2 0,-6 1 5 15,0-1 5-15,1 0-7 16,-1 0-3-16,3-2-4 16,0-3-3-16,3-3-15 15,6-2-7-15,6-3-40 16,3 0-15-16,12 0-13 16</inkml:trace>
  <inkml:trace contextRef="#ctx0" brushRef="#br0" timeOffset="2">9702 16473 160 0,'-5'-5'60'0,"2"2"-47"0,6 3 13 0,-3 0 3 16,0 0-8-16,0 0-2 15,0 0-7-15,0 0 0 16,5 3-7-16,-2-1 1 15,3 4 4-15,-3-1 0 0,0-2 2 16,-3 4 2-16,0-1 2 16,-3-6-5-16,0 5 1 15,-3-2-3-15,0-3 0 16,1 0-1-16,-1 0 0 0,0-3-4 16,3-2-1-16,0-1 1 15,0-1 2-15,3-4-8 16,3 3 0-16,6-5-5 15,0 8 2-15,2-3 3 16,4 0 1-16,0 8-2 16,0 5 2-16,0-2 1 15,-3 7 0-15,0-2 2 16,-3 0 3-16,-6 3 2 16,0-3 3-16,-3 2 1 15,-3-2 1-15,-3 0-2 0,-3-3-1 16,-3-2-5-1,0-3-1-15,-3 0-1 16,3-3 1-16,0-2-2 16,0-3 2-16,3-3-4 0,4 1-2 15,5-3-7-15,2 2-2 16,7 1 5-16,6 2 3 16,0 8 1-16,3 0-1 15,0 8 3-15,-3-3 0 16,0 0 1-16,-3 0 2 15,-3 1 3-15,-4-1 2 0,-2 0-1 16,-3 1-1 0,-3-6-14-16,0 0-7 0,-2 0-42 15,-1 0-17-15,3-6-50 16</inkml:trace>
  <inkml:trace contextRef="#ctx0" brushRef="#br0" timeOffset="3">10003 16497 116 0,'0'0'44'0,"0"0"-35"0,0 0 14 0,0 0 2 0,0 0 0 16,0 0 0-16,0 0-6 16,0 0 1-16,0 0-11 15,3 0-1-15,-3 0 2 0,3 0 0 16,-3 0 4-16,3 0-1 15,3 0 0-15,0-3-5 16,0 3 0-16,0 0-1 16,3-3 1-16,3 1-2 15,0-3-1-15,2 5 1 16,7 0 3-16,3 0-4 16,6 0-1-16,0-3 0 15,2 0 2-15,4 1-1 16,3-1 0-16,5 0-1 15,4 1 0-15,3 2-2 16,2 0-2-16,1-3-2 16,-1 3 1-16,4-3 5 0,-3 1 2 15,2-1-2 1,-2-2-1-16,-4 5-1 16,-5 0 1-16,3-3 0 15,-7 1 3-15,1-1 3 0,-6-2 2 16,-1-3-5-1,-2 2-2-15,-3 1 0 16,-3-3 2-16,-1 5-3 0,-2 1 0 16,-3-6 1-16,-3 8 0 15,-3-3-5-15,-3 1 1 16,0-1 2-16,-3 3 1 16,-3-5-4-16,-1 5 1 0,1 0-2 15,-6 0 0-15,3-3 0 16,0 3-2-16,-3-3-15 15,0 3-5-15,0-2-21 16,0-1-7-16,0 0-43 16,0 1-49-1,0-4 43-15</inkml:trace>
  <inkml:trace contextRef="#ctx0" brushRef="#br0" timeOffset="4">11334 16190 192 0,'-9'-3'71'0,"6"6"-55"0,0-3 0 0,3 0-5 15,0 0 1-15,0 5 3 16,6 0 3-16,0 3 1 16,6 0-10-16,2 6-5 0,4-1-1 15,6 0-2-15,0 0-1 16,3-2-2-16,0 2 1 0,-1-5 1 16,-2 5 0-16,-3-2 0 15,-6-1 0-15,-3 1 0 16,-6-3 0-16,-6 5 11 15,-6 0 7 1,-6 1 0-16,-6-1-1 16,-3 0-7-16,0 3-4 15,-3-5-3-15,1 2 0 0,2-3-13 16,0-2-6-16,3-2-29 16,3 1-13-16,3-1-52 15</inkml:trace>
  <inkml:trace contextRef="#ctx0" brushRef="#br0" timeOffset="5">9714 16230 152 0,'-3'0'57'0,"0"0"-44"0,0 0 12 0,3 0 4 16,-3-3 0-16,0-2 5 15,1-3-9-15,-1-3-6 16,-3 3-10-16,3-5-2 0,-3-3 3 16,0-5-4-16,0 0 2 15,0-3-3-15,0-3 0 0,-3-2 1 16,0-8 1-1,-3-2-1-15,0-6-1 16,-3-3 1-16,0-2 1 16,1 5 1-16,-1 2 0 15,0 4 0-15,0 4 0 0,3-2-4 16,3 3-3-16,0 5 2 16,3-3 0-16,3 8 1 15,0 3 0-15,3 5-7 16,6 0 0-16,6 6-4 15,6-1 0-15,6 3 4 16,6 0 1-16,2 3 2 16,10 0 0-16,9-1 0 15,5 1 0-15,13-3 0 0,5 0 0 16,6-2-3-16,4-4 2 16,2 1 1-16,3-3 0 15,-8 3 0-15,-4 0 0 16,-9 2 0-16,-8 1 2 15,-9-1-3-15,-10 1 0 16,-8 2 3 0,-6 0 3-16,-6 2-2 15,-6 1 0-15,-4 2 1 0,-5-2 2 16,-3 0-14-16,0 2-7 16,-3 1-19-16,3-1-8 15,0 0-40 1,0 1-61-16,3-1 34 0</inkml:trace>
  <inkml:trace contextRef="#ctx0" brushRef="#br0" timeOffset="6">10819 15108 220 0,'-15'-3'82'0,"12"0"-64"0,-3 6 2 15,6-3-2-15,0 0-8 16,0 0 2-16,0 0-3 15,0 0 0-15,6 0-5 16,3 3-3-16,6 2 2 0,2 0-4 16,4 1 0-16,3 2 1 15,0-1 0-15,3 4 0 16,-6 2 2-16,-4 1-3 16,-5-1-2-16,-3 0 10 0,-3 0 8 15,-6 0-2-15,-3 1 1 16,-3-1-4-1,-6 3 1-15,0-3-4 0,-2 0-2 16,-1 0-2-16,-3-2-3 16,6 0-10-16,0-3-6 15,3-3-32-15,3 0-14 16,0 0-42 0,6 1-26-16,0-6 60 15</inkml:trace>
  <inkml:trace contextRef="#ctx0" brushRef="#br0" timeOffset="7">11768 16309 180 0,'-12'0'68'0,"6"5"-52"0,0-5 1 0,3 6 0 16,0-4 0-16,0 1 4 0,0-1 0 15,3-2-1-15,0 0-10 16,0 0-4-16,6 0 0 0,6 6 3 16,6-4 5-16,12-2-4 15,9-2 0-15,11-4-4 16,4 1-1-16,5-3-1 15,13 3 0 1,11-3-2-16,9-5-2 16,1 5 1-16,5-5 1 0,9-1-1 15,-6 4 2-15,-8-3-2 16,-10 5-1-16,-9 0 3 16,-5-3 0-16,-10 6 5 15,-8 0 5-15,-9-1-1 16,-7 4 3-16,-5-1-6 0,-6 0-3 15,-6 1-3-15,-6-1 0 16,-3 0-2-16,-3 1-1 16,-3-1 1-16,-3 0 1 15,0-2-21-15,-3 5-9 16,0-5-22-16,0-3-8 16,0 5-27-1,0-7-50-15,3 4 35 16</inkml:trace>
  <inkml:trace contextRef="#ctx0" brushRef="#br0" timeOffset="8">13149 16031 244 0,'-15'-5'90'0,"12"5"-70"0,3 0-1 16,0 0-3-16,0 0-10 16,0 0-1-16,6 2-5 15,3 1-2-15,3 0 1 16,6 2 6-16,3 0 7 0,3 3-6 15,0 0-3-15,-1 3-2 16,4-1 1-16,-9 1-1 16,0 2-1-16,-9 0 5 15,-3 1 4-15,-6-1 6 16,-6 0 5-16,-3 0-1 16,-3 1-2-16,-3-4-9 15,-3-2-3-15,3 3-3 0,3-3 1 16,1-3-15-16,2-2-5 15,3-3-35 1,6 0-14-16,6 0-56 16</inkml:trace>
  <inkml:trace contextRef="#ctx0" brushRef="#br0" timeOffset="9">13551 16089 192 0,'0'3'74'0,"0"2"-58"0,0 3 7 0,0-3-1 0,0 1 5 16,-3 2 6-16,0 0-6 16,-3 0-2-16,0-3-14 15,0 0-2-15,-3 0-2 0,0-2 1 16,1-3 2-16,-1 0-1 15,0 0 2-15,3-3-4 16,0-2 1-16,3-3-5 16,3-2-2-16,3 4-3 15,3-2-1-15,0 0-1 16,3 3 0-16,3 3 0 16,2 4 3-16,1 3 0 15,-3 3 1-15,0 3 0 16,-3 0 0-16,-3-1 4 15,-3-2 2-15,-3 3 2 0,-3-3 2 16,-3-3-3-16,-3-2-2 16,-3-3-2-16,3-3 0 15,0-2-2-15,3-1-1 16,0 1 1-16,3-3-1 16,0 5-5-16,6 1-1 15,0-1 0-15,3 6 2 16,0 2-1-16,0 0 4 15,0 3 0-15,0-2 1 16,-3-1-22-16,0 0-10 16,0-2-50-16,6 0-22 15,0-3-1 1</inkml:trace>
  <inkml:trace contextRef="#ctx0" brushRef="#br0" timeOffset="15">11027 15060 120 0,'0'0'46'0,"3"0"-35"0,-3 0-2 0,0 0-2 15</inkml:trace>
  <inkml:trace contextRef="#ctx0" brushRef="#br0" timeOffset="18">13757 16095 160 0,'-6'-3'60'0,"6"3"-47"0,0 3 4 0,0-3-1 0,0 0-1 16,0 0 3-16,6 0-4 15,2 0 0-15,1 2-8 16,6-2-2-16,3 3 0 0,6-3 4 16,3-3 3-16,8 1-4 15,7-4-2-15,9 1-2 16,5 2 0-16,10 1-2 15,-4-1 2-15,1 0-2 16,2 1-1-16,1-1-2 16,-4 1-1-16,1-1 4 15,-1 0 1-15,-5 1 13 16,-10-1 7-16,-5 0 0 16,-6-2-1-16,-6 5-3 15,-7-3 1-15,-2 1-4 16,-6 2-1-16,-3-3-6 15,-3-2 0-15,0 5-3 0,-3 0 2 16,0 0-6-16,-6 0-1 16,0 0-5-16,0 0 1 15,6-3-9-15,-6 3-4 16,0 0-27-16,0 0-9 16,0 0-29-16,12 0-60 31</inkml:trace>
  <inkml:trace contextRef="#ctx0" brushRef="#br0" timeOffset="19">14831 15838 216 0,'-6'-3'82'0,"6"3"-64"0,0 0 2 0,0 0-2 16,0 0-6-16,0 0 3 15,3 3-6-15,3 2-1 16,0 1-4-16,3 1-3 0,6 4 0 15,6 0-1-15,-3-1 0 16,2 1 0-16,4-1 0 16,0 4 0-16,0-1 2 0,-3-3-1 15,-4 1 2-15,-2 0-2 16,-3-1-1-16,-6 1 14 16,-3-3 7-16,-6 0 1 15,-3 2-1-15,-3 3-7 16,-3 1-1-16,-2-1-6 15,-1 3-2-15,0 0-5 16,3 0 0-16,0-3-16 16,3 0-6-1,3 0-42-15,3 0-16 0,6-2-36 16</inkml:trace>
  <inkml:trace contextRef="#ctx0" brushRef="#br0" timeOffset="20">9467 16870 168 0,'-9'-8'63'0,"6"8"-49"0,-6-5 9 0,7 5 3 15,-4 0-4-15,-3 0-1 16,-3 0-7-16,0 0-1 16,-3 5-8-16,0 5-1 0,-3 1 2 15,0 2-3-15,3 1 0 16,4-1-3-16,2 0-3 16,6 0 2-16,6-2 0 15,3 2-2-15,5 0 2 0,4-5-4 16,3-3-1-16,6-5-33 15,-3 0-11-15</inkml:trace>
  <inkml:trace contextRef="#ctx0" brushRef="#br0" timeOffset="21">9491 16902 144 0,'-3'0'55'0,"3"0"-43"0,0 5 10 0,3 0 1 16,0-2-5-16,0 7 0 15,0-2-6-15,0 0-2 16,0 0-6-16,0-2-3 0,0-1 2 16,0 3-2-1,0-3 2-15,-3-5 0 16,0 0 1-16,0 0 4 0,0 0 3 15,0-5-2-15,0 5 0 16,0-8-1-16,3 3 0 16,0-1-2-16,0-2 1 15,3 0-4-15,0-2 0 16,0-1-3-16,3 1-3 16,0 4 4-16,0-4 3 15,-1 4-1-15,4 1 0 16,0 2-8-16,0 1-2 0,0-1-16 15,0 3-8-15,0 3-30 16,-3-1-55 0,3 6 20-16</inkml:trace>
  <inkml:trace contextRef="#ctx0" brushRef="#br0" timeOffset="22">9714 16899 196 0,'-9'0'74'0,"12"0"-58"0,-3 3 1 16,0-3-6-16,0 0 1 16,0 0 3-16,3 5-4 0,3-2-1 15,0 2-6-15,3-5-3 0,0 5 2 16,0-2-2-16,0-3-1 16,0 0 3-16,0-3 0 15,0-2-1-15,0 5-2 16,-3-3 3-16,0-2 0 15,-3 0-4-15,-3-1-1 16,0-2 1-16,-3 6 2 16,-3-1-2-16,-3-5-2 15,-3 8-1-15,0 0 3 16,-3 0-2-16,0 0 1 16,0 8 2-16,3-3 2 15,3 6-3-15,4 0-2 16,2-1-1-16,3-2 0 15,3 5 3-15,2 1 2 16,10-4-16-16,3-2-6 0,0 3-39 16,3-9-49-1,3-2 22-15</inkml:trace>
  <inkml:trace contextRef="#ctx0" brushRef="#br0" timeOffset="23">9955 16880 196 0,'-14'-8'74'0,"8"8"-58"0,-6-2 5 16,6 4-1-16,-3 1-6 16,-3 2 2-16,0 1-7 15,0 7-3-15,0-2-3 0,0-1-3 16,3 3 1-16,3 1 1 0,3-1 3 16,3 0-4-1,3-2-1-15,6-3 0 0,0-3 0 16,3-5-9-1,3-3-2-15,0-5-7 0,0 3-2 16,-3-3 9-16,-3 0 5 16,-3-2 9-16,-3-4 3 15,-3 9 2-15,0-6 2 16,0 1-1-16,0 7 0 16,0 1-5-16,0 2-3 15,0 2 2-15,3 1 2 0,0 10-4 16,3-2-1-16,-1 2-2 15,4 0 0-15,0-5-5 16,3 5-3-16,0-5-36 16,0-3-17-16,3-5-19 31</inkml:trace>
  <inkml:trace contextRef="#ctx0" brushRef="#br0" timeOffset="24">10066 16706 224 0,'-9'-13'85'0,"9"18"-66"0,-3-2-1 15,3 2-3-15,0 3-7 0,3 8 3 16,0-1-2-16,0 12 0 16,0-1-5-16,3 1-3 0,-3-1 0 15,2-2-1-15,-2 3 0 16,0-1-27-16,0-5-9 15,0-2-68 1</inkml:trace>
  <inkml:trace contextRef="#ctx0" brushRef="#br0" timeOffset="25">9979 16814 256 0,'-12'-5'96'0,"12"5"-75"0,0-5 12 16,0 5 0-16</inkml:trace>
  <inkml:trace contextRef="#ctx0" brushRef="#br0" timeOffset="26">9976 16804 478 0,'12'0'16'0,"6"0"-8"16,6-3-8-16,0 0-2 0,0 3-18 15,2 0-9-15,1 0-27 16,0 0-10-16,-6 0-42 15</inkml:trace>
  <inkml:trace contextRef="#ctx0" brushRef="#br0" timeOffset="27">10265 16830 228 0,'-6'11'85'0,"6"-9"-66"0,0 6-3 0,3-2-5 16,0-1 1-16,0 0 4 15,3 0-2-15,0-2 0 16,3 2-8-16,0-5-2 0,3 0 2 15,0 0-3-15,0-5 0 16,-1 2-1-16,-2-2 1 16,0 0-2-16,-3 0 2 15,-3-3-4-15,-6 0 0 16,-3-3-8-16,-6 9-4 16,-3-1 0-16,1 0 0 15,-4 9 10-15,-6-4 4 16,3 11 0-16,0-2-1 15,6 2 7-15,3 0 3 16,7 3 1-16,2-2 3 0,6-1-3 16,8 0-1-1,7-2-4-15,6-6-1 0,6-2-19 16,6-3-7 0,2 0-105-1</inkml:trace>
  <inkml:trace contextRef="#ctx0" brushRef="#br0" timeOffset="28">10128 16100 120 0,'0'-3'46'0,"-3"3"-35"0,6 0-2 0,-3 0-2 0,0 0-1 16,0 0 3-16,0 0 5 15,0 0 1-15,0-2 0 16,0 2 1-16,0-3-8 15,0 3 4-15,3-3 1 0,-3 1 2 16,0 2 1-16,0 0-4 16,3 5-2-16,0 6-2 15,0 4 0-15,0 4 0 16,0 2 0-16,3 3-4 16,-3-3-1-16,3 0-1 15,0-2 1-15,-3-6-2 16,0 3 2-16,-3-6-2 15,3-4-1-15,0 2 3 16,-3-8 2-16,0 0 0 16,0-3 2-16,-3-2 0 0,0-6 1 15,0-2-2 1,-3-3 1-16,0-2-6 0,0-4-1 16,-3 1 0-1,3 0 2-15,3 0-3 0,3 0-2 16,3 0-1-16,0 2 3 15,3 3 2-15,6 3 4 16,0 0-7 0,3 5 0-16,0 5 0 0,-1 3 3 15,1 3 2-15,-3 5 1 16,0-3 2-16,0 8 1 16,-6-2 1-16,0-1 0 15,-3 4-4-15,-6-4-1 16,0 3-3-16,-6 1-1 15,-3-6-6-15,0-3-3 0,-3 3-5 16,0-6-2-16,4-2-3 16,2 0-1-16,3-2-10 15,3-6-5-15,6 5-6 16,6-7 1 0,3 2-37-16</inkml:trace>
  <inkml:trace contextRef="#ctx0" brushRef="#br0" timeOffset="29">10426 15997 208 0,'-6'-3'77'0,"3"6"-60"0,-3-6 4 0,3 6-1 16,0-1 3-16,-3 1 3 15,-3 2-11-15,0 1-6 16,0 2-6-16,0 2-5 0,3 1 1 0,0 2-1 15,3 0 0 1,3 0 0-16,3-2-2 16,0 0 3-16,3-4 0 15,3-1-6-15,3-4 0 16,-3-2-2-16,0-2 1 16,0-4 2-16,0 1 2 0,-3-3 2 15,0 0 1 1,-3 0 5-16,-3 0 2 0,0-2 0 15,-3 2 1-15,0 0 0 16,0 3 3-16,0-3-10 16,0 8-4-16,3-3 10 15,0 3 8 1,0 3-7-16,3 5-3 0,3-3-3 16,0 6 1-16,0-1-1 15,3 1-1-15,0-1-2 16,2-2 1-16,-2 0-21 15,0-3-8-15,3 1-27 16,0-6-9-16,0-3-20 16</inkml:trace>
  <inkml:trace contextRef="#ctx0" brushRef="#br0" timeOffset="30">10536 15997 208 0,'-3'2'77'0,"0"1"-60"0,6 2 2 0,0 1-4 16,0 2 1-16,0-1 4 15,0 4-4-15,0-3-1 16,0 3-9-16,0-3-2 0,0-1 2 0,0 1-5 16,0-2-3-16,-3-6 3 15,0 0 3 1,0 0 3-16,0 0 3 15,0-3-3-15,0-2-2 0,0-1-2 16,0 1 0-16,3-3-2 16,0 0 2-16,3-2-4 15,0-1-2-15,2 1-3 16,1 4-1-16,0-2-14 16,0 3-4-16,0 2-16 15,3 1-4-15,0-1-53 16</inkml:trace>
  <inkml:trace contextRef="#ctx0" brushRef="#br0" timeOffset="31">10717 15989 168 0,'-2'0'66'0,"-1"5"-52"0,3-2 10 0,0 2 2 15,0 0-2-15,3 1 1 16,-1-1-6-16,1-2 1 16,3 4-11-16,0-1-5 0,3-6-3 15,0 5-1-15,0-5 2 16,0 0-1-16,0 0 2 16,0-5-2-16,0 5 2 0,-3-3-4 15,0-2 0 1,0 0-1-16,-3-1-2 0,-3-2 0 15,0 3 3 1,-3-3-2-16,0 0 1 0,-3 0-5 16,0 0-3-16,-3 3 6 15,0 2 3-15,0 3 2 16,0 6-1 0,-3 4 1-16,0 1-1 15,0-1 0-15,1 4 0 0,2-1 4 16,3-5 2-16,3 5 0 15,3 0 1-15,0-2-2 16,6-3 0-16,3 0-6 16,2-3 1-16,4-2-18 15,3-3-8-15,0 0-17 0,0-3-8 16,0 0-35 0</inkml:trace>
  <inkml:trace contextRef="#ctx0" brushRef="#br0" timeOffset="32">10851 15978 168 0,'-6'3'63'0,"6"2"-49"0,0 6 7 0,0-6 2 0,0 0-1 16,0 6 4-1,0-3-8-15,3 0 0 0,0 0-11 16,-3-3-4-16,3 3-2 0,-3-3-1 15,0-5 2-15,0 0-3 16,0 0 0-16,3-2-1 16,3-4 0-16,0 1-3 15,0-3-1-15,0 0 3 16,3-2 1-16,0 4-1 16,0-2 2-16,3 6 3 15,-3-1 1-15,6 6-1 16,-3-1 1-16,0 6 0 15,-4-2 1-15,1 7-5 16,-3-3-1-16,0 1-10 16,0-3-3-16,-3 0-21 15,0-3-9-15,-3-5-40 16</inkml:trace>
  <inkml:trace contextRef="#ctx0" brushRef="#br0" timeOffset="33">11069 15774 208 0,'-3'-2'77'0,"3"2"-60"0,0 5-1 0,3 0-4 16,-3 3 5-16,0 6 4 0,3 4-3 15,-3 3 0-15,3 3-10 16,0 5-5-16,0-2 0 0,0-1-4 15,3 3 0-15,0-5-15 16,-1-5-6-16,-2 2-22 16,0-8-8-16,-3 0-38 15</inkml:trace>
  <inkml:trace contextRef="#ctx0" brushRef="#br0" timeOffset="34">10968 15915 248 0,'-6'-6'93'0,"12"14"-72"0,-1-5-2 0,1 0-6 16,6-3 8-16,3 0 6 16,6 0-7-16,6-3-2 15,0-2-10-15,2-1-18 0,4-2-9 16,0-5-61-16,-3-3-27 15</inkml:trace>
  <inkml:trace contextRef="#ctx0" brushRef="#br0" timeOffset="35">9789 14928 116 0,'-3'-3'44'0,"3"3"-35"0,-3 0 12 15,3 0 3-15,0 0-7 16,-3 0 1-16,0 3-5 16,-3 2 0-16,-3 3-7 15,0 0-2-15,-3 3 2 0,0-1 1 16,0 3 1-16,0 3-4 0,4 0-1 15,2-3-3-15,0 3-1 16,6 0 1-16,3 0 2 16,8-3 1-16,4-2 1 15,6-3-7-15,0-3 0 16,0-2-12-16,3-3-6 16,0-3-43-1,-4-2-37-15,1-3 36 16</inkml:trace>
  <inkml:trace contextRef="#ctx0" brushRef="#br0" timeOffset="36">9887 14745 140 0,'0'6'55'0,"0"1"-43"0,3 7 10 0,0-4 1 15,0 6-5-15,-3 5 2 16,0 3-11-16,0 0-3 16,0 0-4-16,3 0 1 15,-3-3 0-15,0-5-1 0,0-1-2 16,0-1 1-16,0-4 1 15,0-2-1-15,0-2-1 16,0 1 5-16,0-7 4 16,0 0-3-16,0-2 2 15,0-1-3-15,0-2 0 16,3 0-6-16,0-3-1 16,0-3 1-16,0-2 0 15,3 0 1-15,0-1 0 0,0 1-3 16,0 0 2-16,3 2 1 15,0 3 0-15,-1 3 0 16,4 0 2-16,0 5-1 16,0 2-1-16,0 6 1 15,-3 3-1-15,0 2 0 16,0 0 2-16,0 3-1 16,-3-2-1-1,0-1 1-15,0 0-1 0,0-2-3 16,-3-3 2-16,0-3-23 0,0 0-12 15,-1-2-23 1,-2-3-42 0,3 0 26-16</inkml:trace>
  <inkml:trace contextRef="#ctx0" brushRef="#br0" timeOffset="37">10125 14896 164 0,'0'-5'63'0,"3"5"-49"0,0 2 0 0,-3-2 0 15,0 0-4-15,3 6 4 16,0 2-1-16,0 2 0 16,0 3-7-16,0 3-4 0,3-2 1 0,-3 1-4 15,0-1 0 1,0-4-12-16,0-2-7 16,0 0-58-1,0-3-32-15,0-7 47 0</inkml:trace>
  <inkml:trace contextRef="#ctx0" brushRef="#br0" timeOffset="38">10146 14758 212 0,'-9'-5'82'0,"6"8"-64"0,3-3-7 15,0 0-8-15,0 0-4 16,0 0 0-16,3 5-8 0,0 0-4 15,0 1-73-15,6-1-32 16</inkml:trace>
  <inkml:trace contextRef="#ctx0" brushRef="#br0" timeOffset="39">10268 14721 132 0,'-3'3'49'0,"6"0"-38"0,-3 5 19 0,0-3 6 16,0 6-7-16,3 2-2 16,0 5-13-16,0 6-6 0,0 3-5 15,3-1-3-15,0-2 1 0,0 0-1 16,0-3 0-16,-3-3-9 15,0-2-4-15,0-3-35 16</inkml:trace>
  <inkml:trace contextRef="#ctx0" brushRef="#br0" timeOffset="40">10459 14854 124 0,'-3'-11'49'0,"0"8"-38"0,-3-2 12 0,3 5 6 15,0 0-8 1,-6 0 0-16,0 3-12 0,-3 2-3 16,0 6-4-16,-3 2-4 0,0 3 1 15,3 2 1-15,0 1 2 16,3-1-3-16,4-2 0 15,2 0 1-15,3 0 2 16,6-5-1-16,2-3-1 16,4-3 1-16,3-5 1 15,3-5-1-15,0-3 2 16,0-6-2-16,-3-2-1 16,-3-5-2-16,-1 0 1 15,-2-3 1-15,-3-2 2 0,-3-1-1 16,-3 1-1-16,-3 2-2 15,-3 0 1 1,0 3 3-16,1 5 1 16,2 6 7-16,0-1 4 0,0 6-10 15,0 2-1-15,0 6-3 16,3 5 2-16,3 8 1 16,3 7 3-16,2 7-1 15,1 1 0-15,3 4-3 16,0-4 1-16,0-1-4 15,3-4 0-15,0-5-56 16,3-2-69 0,-3-11 26-16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6-03T23:50:32.9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17775 16907 220 0,'-9'0'85'0,"15"-5"-66"0,-21 5 5 0,12 0-1 0,-3 5-7 16,-9-2 1-16,0-1-1 15,-3 1 0-15,10 15-8 16,-1-2-1-16,0 3 0 0</inkml:trace>
  <inkml:trace contextRef="#ctx0" brushRef="#br0" timeOffset="362.352">17644 17095 320 0,'9'2'121'0,"-3"6"-95"0,6-8-6 16,-6 0-9-16,0-2-6 16,3-4 2-16,-1-2-1 15,1-2 1-15,0-3-4 16,0-1 0-16,0-1 1 0,-3-4-2 16,-3-2-2-16,-3-3-2 15,0-2-1-15,-3-6-1 16,0 3 3-16,0 5 0 15,0 0 3-15,0 3-1 0,0 8 2 16,0-1-2-16,0 7 2 16,0-1-4-16,3 2 0 15,0 9-4-15,3 2 1 16,0 8 2-16,3 6 1 16,0 2 3-16,3 6 3 15,0-4-4-15,0 4-1 16,0-6 2-16,0 0 1 15,0-2-1-15,0-3-2 16,0-3-13-16,-3-3-4 0,0-4-88 16,-3 2-40-1,2-6 74-15</inkml:trace>
  <inkml:trace contextRef="#ctx0" brushRef="#br0" timeOffset="979.3083">17668 16978 208 0,'3'27'77'0,"-9"-25"-60"0,3 4 6 16,0-1-1-16,0 0 1 15,0 3 6-15,0 0-16 16,0 0-5-16,3-3-5 15,-3 9-3-15,3-4 3 0,3-2-11 16,3 5-2-16,0-5-37 0,3-2-16 16,3-1 36-16,0-5 20 15</inkml:trace>
  <inkml:trace contextRef="#ctx0" brushRef="#br0" timeOffset="1800.4019">17927 16952 228 0,'-3'8'88'0,"0"-8"-69"0,9 0 4 0,-6 0 3 16,6 5-10-16,3-2-2 15,0-3-1-15,-1 0-7 16,1 0 0-16,3 0 4 0,-3 0-4 16,3 0-1-16,0-8-2 15,-3 8 0-15,-3-5 0 16,3 2 3-16,-6 3 1 15,0-3 1-15,-3-5-2 16,0 8 1-16,-6-5 2 16,0 2-4-1,0 3-3-15,-6 0 1 16,-9 3-2 0,3 0-1-1,3-1 1-15,-2 6-4 16,8-2 2-16,-3-1 1 15,6 3 2-15,3-3 1 16,3 6 1-16,6-3-2 0,3-1 1 16,3 1 11-16,3-2 6 15,-1 4-10-15,1-2-6 16,-3-2-5-16,0-4-22 16,3-2-7-1,-6 0-56-15,0 0-21 16,-3 0 57-16,3 0 30 15</inkml:trace>
  <inkml:trace contextRef="#ctx0" brushRef="#br0" timeOffset="2207.8049">18123 16719 240 0,'0'-5'90'0,"0"10"-70"0,0-5 8 0,0 0 0 16,3 5-11-16,0 3-2 15,-3 5 5-15,0 6 4 16,3 15-13 0,-3-2 1-16,0 0-1 0,3 2-6 0,0-7-3 15,0-3-1-15,0-3 1 16,-3-21-223 15,3 18 116-31,0-5 40 16</inkml:trace>
  <inkml:trace contextRef="#ctx0" brushRef="#br0" timeOffset="2417.4637">18079 16835 380 0,'-9'-5'143'0,"9"5"-112"0,3 0-10 16,0 0-14-16,2-2-8 15,1-1 0 1,3 0-2-16,0-2 2 0,3 0 1 16,3 5 2-16,0-3 3 0,0 3-73 15,0 0-30-15,0 0 48 16,0 3 27-16</inkml:trace>
  <inkml:trace contextRef="#ctx0" brushRef="#br0" timeOffset="2865.3852">18260 16888 228 0,'-3'8'88'0,"3"-8"-69"0,-6 3 13 0,3 0 2 16,0 2-18-16,-3 3-6 15,0 2-4-15,0 4-2 16,0-1-2-16,3 0 3 0,0 0 4 16,0-5-5-16,3 5 0 15,3-2-2-15,0-3-2 16,3-3 1-16,0-2 1 15,0-3 1-15,3-3 3 0,-3 1-1 16,0-6 2-16,3 5-2 16,-3-8 0-16,-3 6-1 15,0-5 0 1,-3-1-2-16,0-2-2 16,0 8 1-16,0 2 3 15,0 6-4 1,0 2 0-16,0 3 0 15,0-3 0-15,3 6 0 16,3-1 0-16,3 1-5 16,0-3-1-16,3 0-28 0,0-3-10 15,-1 3 22-15,7-5 11 16</inkml:trace>
  <inkml:trace contextRef="#ctx0" brushRef="#br0" timeOffset="3212.4441">18513 16923 304 0,'-6'-8'112'0,"3"3"-87"0,3 2 11 16,0-2 0-16,-3 5-20 15,-3 5-6-15,-3-2 13 16,3 2 7-16,-3 3-15 16,-2 2-10-16,-1-2-7 0,3 6-2 15,0-4 3-15,6 3-2 16,0 1 1-16,6-7-16 16,3 7-5-16,3-4 24 15,3-2 12-15,-1-2-15 16,4-4-10-16,0 3 17 15,0-10 7-15,0 3-47 16,0-9-20-16,-3 6 25 16,0-6 14-16</inkml:trace>
  <inkml:trace contextRef="#ctx0" brushRef="#br0" timeOffset="3570.5326">18590 16693 272 0,'-5'-3'101'0,"5"3"-78"0,0-3-13 0,0 3-13 16,0 0-1-16,0 0 19 16,3 16 10-1,-1 5-12-15,1 14 11 0,0 4 5 16,0-2 0-16,0 0 3 16,0 1-20-16,-3-7-9 0,3-4-3 15,0-3-1 1,0-6-6-16,-3-5-3 15,0-2 14-15,3-6 9 0,-3-5-11 16,3-5-2-16,0-6-23 16,3-5-8-16,0-5 0 15,0 3 4-15,3 5 17 16,-3-1 8-16,0 9 11 16,3 2 5-16,0 9-1 15,0-4 2-15,3 12-4 16,-3-1 1-16,-1 0 4 15,1 3 4-15,0 0-10 0,0-3-6 16</inkml:trace>
  <inkml:trace contextRef="#ctx0" brushRef="#br0" timeOffset="5133.1476">15849 15621 200 0,'0'-3'74'0,"-3"3"-58"0,6 3 5 0,-3-3-1 15,3 0-12-15,3-3-2 16,0 3 0-16,3-2 1 15,0 2-3-15,3-6 2 0,3 4 0 16,2-1 2-16,7 3 0 16,3 0-2-16,6 3 1 15,3-3-4-15,2 5-2 16,-2-5 6-16,0 3 3 16,-4-1 3-16,1-2 5 15,0-2-4-15,0 2 2 0,-1 0-3 16,7 0 0-16,3-3-5 15,8 3-3-15,-5 0-2 16,0 0-3-16,-4 0 1 16,-2 3-1-16,0-1 0 15,-4 1 2-15,1 0-1 16,0-3-1-16,3 0 1 16,-1 2-1-16,7 1 0 15,0-3 2-15,-4 5-3 16,-2-2 0-16,-3-3 16 15,-1 0 7-15,-2 0-13 16,0-3-4-16,-3-2-6 16,-1 0-1-16,4 2 0 15,0-2 0-15,0 2 2 16,-1 0 0-16,7 3-7 0,-3-2 0 16,-4-1 3-16,1 0 2 15,-3 1 2-15,-3-1 0 16,0 1-3-16,-1-4 0 15,-2 1 2-15,0 0 2 16,0-1 0-16,0 1-1 16,-1 2-2-16,1 1 1 15,0-1 1 1,0 3 0-16,0-2 0 0,5-1 2 16,-2 3-3-16,3 0 0 15,-3-3 1-15,0 1 0 16,-4-4 0-16,4 6 0 15,0-2 0-15,-3-4 2 16,0-2-3-16,-1 6-2 0,-2-1 2 16,3-5 2-16,0 6-2 15,0-4 0-15,2 4 1 16,1-6 2-16,6 2-1 16,6 1-1-16,-4 0 1 15,1-1-1-15,0 1 11 16,-3 0 5-16,-4-3-19 15,-2 3-9-15,0-1 5 16,-6 1 3-16,0-3 3 16,-7 6 3-16,1-4-34 15,-3 1-16-15,-3 0-70 16,0-1-32 0,-3 4 79-16</inkml:trace>
  <inkml:trace contextRef="#ctx0" brushRef="#br0" timeOffset="5432.0011">18605 15325 376 0,'-20'-8'143'0,"20"10"-112"0,5-2-28 0,-2 3-45 31,21 5 14-16,0 3 11-15,-3 2 12 16,0 0 4-16,3 6 1 16,-10-1 0-16,-2 3 0 15,-3 0 8-15,-6 1 5 0,-3-1 5 16,-6-5 3-16,0 2 2 16,-3-5 3-1,3-5-30-15,-2 6-90 16,2-4-27-16,6-10 61 15</inkml:trace>
  <inkml:trace contextRef="#ctx0" brushRef="#br0" timeOffset="5867.5496">19216 15102 288 0,'-12'8'110'0,"3"-5"-86"0,0 26-9 16,0-13-8-16,-3 8-1 15,-9 8 4-15,-3 10-1 16,-2 8 2-16,2 11-6 15,-3-5-1-15,3-4 2 0,0-4-3 16,0-8 0-16,4-6-3 16,2-7-1-16,6-9-41 15,0 1-17-15,6-9 30 16,-3-2 14-16</inkml:trace>
  <inkml:trace contextRef="#ctx0" brushRef="#br0" timeOffset="6111.0862">18873 15163 372 0,'-9'-10'140'0,"24"10"-109"0,-6 0-9 0,-3 5-11 16,3 0-11-16,3 9 2 15,3 1-3-15,3 9 0 16,3 8 1-16,2 10-7 0,4 14-3 15,3-1 3-15,3-2 4 16,5-2 2-16,4-4 3 0,6-4-47 16,-7-4-20-16,-2-7 33 15,0-11 18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6-03T23:51:45.34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1169 11758 152 0,'3'-18'57'0,"6"12"-44"0,-6-4 12 0,3 7 1 16,-6 0 3-16,2 1 2 15,-2 2-12-15,6 5-4 16,0 8-9-16,0 11 5 0,3 13 2 16,-9 5 7-16,3 14 2 15,-3 23 2-15,0 11 2 16,0-2-8-16,0-1 0 16,0 8-2-16,0-2-1 15,0-11-1-15,0-11-1 0,3-10-5 16,3-11-3-1,-6-7-2-15,3-6 0 16,3-11-7-16,-6-5-1 16,3-5-12-16,0-5-3 15,-3-6-17-15,0-7-4 0,0-9-29 16,0-10-10-16,3-11-31 16</inkml:trace>
  <inkml:trace contextRef="#ctx0" brushRef="#br0" timeOffset="1">1181 11660 140 0,'-9'-2'52'0,"6"2"-41"0,3-3 11 0,0 3 1 15,-6 0 2-15,3 0 4 16,3 0-2-16,0 0 1 0,0 0-16 15,0 0 0-15,0 0-1 0,3 0-2 16,6 0 0-16,3 0-1 16,5-3 0-16,13 1 0 15,0-1 0-15,9 0 0 16,2 3 0-16,1 0-2 16,3 0-1-16,-1 0-3 15,4-2 1-15,0-1 0 16,2 0 1-16,4 3 0 15,-1 0 2-15,-2 0 1 16,-1 0 1-16,1 0-4 16,-3-2-1-16,2-1-1 0,1-2 1 15,2 2-2 1,1 1 2-16,0-1-2 16,-4 3-1-16,1 0 1 15,-4 0-1-15,-2 0 2 0,0 0 1 16,2 0-1-16,4 0 1 15,0 0 0-15,2 0 3 16,-2 0-5-16,-1 0-3 16,1 0 3-16,0 0 1 15,-1-3 0-15,4 1-2 16,2-1 1-16,1 0-1 16,2 3 0-16,-5 0 2 15,-3 0-3-15,-1-2 0 16,1-1 1-16,2 0 2 15,4 1 1-15,2-1 1 0,-2 0-2 16,0 3-2 0,-1 0 1-16,-5-2-1 15,2-1 0-15,4 0 2 0,2 1 1 16,1-1 1-16,-4 1-5 16,-2 2-1-16,0 0-2 15,-4 0 3-15,1-3 0 16,2 0 1-16,7 1 0 15,-1-1 2-15,1 3-1 16,0 0-1-16,-1 0 1 0,-2-3-1 16,5 1 0-1,1-1 0-15,5 0 2 0,-2 3 1 16,-4 0-4-16,1 0-1 16,-1-2 1-16,4-1 0 15,2 0 3-15,3 3 1 16,1 0-4-16,-4 0 1 15,4 0 0-15,-1-2 0 16,4-1-3-16,2 3 0 16,-3 0 2-16,-5 0 2 15,-1 0 0-15,1 0-1 16,2 0-2-16,1 0 1 16,-1 0 1-16,1 3 2 15,-4-1-1-15,12-2-1 16,-2 0 1-16,-1 0-1 0,1 0 0 15,-7 0 0-15,-2 3 0 16,-4 0 2-16,-2-3-3 16,2 0 0-16,3 0 3 15,-2 0 1-15,-1 2-4 16,-2 1 1-16,-1 0 0 16,1-1 2-16,-4-2-6 15,4 0 1-15,-1 0 3 16,4 0 4-16,-1 3-3 15,-2 0-1-15,2-1 0 16,-5-2 0-16,2 0-3 16,4 0 2-16,-1 0 1 15,1 0 2-15,-4 0-1 16,1 0-1-16,-4 0 1 16,4 0 1-16,2-2-1 15,1 2 2-15,-1 0-2 0,1 2-1 16,-4-2-2-16,1 0 1 15,2 0 1-15,4 0 2 16,2 0-3-16,-5 0 0 16,-4 3 1-16,4-3 2 15,-4 0-3-15,4 0 0 16,2 0 1-16,7 3 0 16,-4-1-3-16,-5 1 2 0,-1-1 1 15,1-2 0-15,2 0 0 16,0 0 2-1,1 0-1-15,-4 3-1 0,1 0 1 16,-4-3-1-16,4 0 0 16,-4-3 2-1,4 3-1-15,-1 0-1 16,-2 0 1-16,-1 0-1 16,-2 0 0-16,2 0 2 0,4 0-1 15,2 0-1-15,1 0-4 16,-1 0 0-16,-2 3 2 15,2-3 3-15,-2-3 0 16,5 3 2-16,1 0-2 16,-1 0 2-16,-2 3-4 0,-1-3 0 15,-3 0 1-15,4-3 0 16,-1 0-3-16,1 3 2 16,-1 0 3-1,-5 3 3-15,-1-3-4 16,-2 0-3-16,-1 0 1 0,4-3 0 15,-1 3 1-15,1 0 2 16,-4 0-1-16,1 3-1 16,2-3-2-1,1-3 1-15,-1 1 1 0,7-1 2 16,-4 1-3-16,-2 2 0 16,-4 0 3-16,-2 0 1 15,0 0-4-15,-4-3-1 16,4 0 1-16,2 1 2 15,1 2-2-15,-4 0 0 0,-2 0 1 16,5 0 2-16,1-3-1 16,2 0-1-16,4 3 1 15,5 0-1-15,-2 0 0 16,-4 3 0-16,4-3 0 16,2 0 0-16,4 0 0 15,-1 0 0-15,-2 0 0 16,-1 3 0-16,-6-1-3 15,1-2 2-15,2 0 3 16,1 0 1-16,2 0-4 16,-5 3-1-16,-1 0 1 15,-2-3 2-15,-1 0 0 16,4 0-1-16,2 0 3 16,4 2 0-16,-10 1-4 15,-2-1-1-15,-4-2-2 0,1 0 3 16,-4 0 2-16,1 0 4 15,3 0-4-15,-4 0-3 16,1 0 1-16,-7 0 2 16,-2 0 0-16,-3 0-1 15,-4 0 1-15,-2 0-1 16,-3-2-3-16,2-1 2 16,-2 1 1-16,-3-1 2 15,-3 0-1-15,0 1-1 16,-1 2 1-16,-2 0-1 0,0-3 0 15,-3 3 2 1,0 0-1-16,-3 0-1 0,-1 0 1 16,-2 0 1-1,0 0-1-15,-3 0-1 16,0 0-2-16,-3 0 1 16,0 0-1-16,0 0-2 0,0 0 5 15,0 0 1-15,0 0 0 16,-4 0 1-16,1 0-4 15,-6 0-2-15,0 0 4 16,0 0 3-16,0 0 3 16,0 0 3-16,0 0-5 15,0 0-1-15,0 0 0 16,0 0 0-16,6 3-7 0,0-1 0 16,0 4-1-16,0-1 2 15,0 3 1 1,0 2 1-16,3 4-5 0,-3 4 1 15,3 6 2-15,-3 10 1 16,0 6 1-16,0 2 0 16,-3 3 0-1,-3 6 2-15,0-6-3 16,0 0 0-16,0 2-1 0,0 3 0 16,0 1 2-16,-3 2 2 15,0-3-3-15,0 0 0 16,0 0-1-16,-3-5 0 15,0 0 2-15,-3 0 2 16,3 0-1-16,0 3-1 0,0 0 3 16,0-6 0-16,3 0-4 15,0-5 1-15,3-5 0 16,0 0 0-16,0-6 2 16,0-5 3-16,0-5-4 15,-3-2-3-15,0-4-17 16,0 1-7-16,0-3-20 15,-17 5-123 1</inkml:trace>
  <inkml:trace contextRef="#ctx0" brushRef="#br0" timeOffset="2">1285 12938 136 0,'-3'-3'52'0,"-3"1"-41"0,3 2 7 15,3 0-2-15,0 0 6 16,0 0 4-16,0 0 1 15,3 0 3-15,3-3-16 16,3 3-1-16,3-2 0 0,5-1-3 0,10 3 2 16,9 0-5-16,-3 3 1 15,8-3-5-15,10 0 0 16,6 0-1-16,2 0 1 16,7 0 2-16,2 0 2 15,-5 0 1-15,5 0 2 16,3-3 1-16,10 0 1 15,-7 3-6-15,4 0-4 16,-7-2 1-16,9-1 0 16,-5 0 1-16,2 1 2 0,1 2-3 15,-4 0-2 1,-3 0 2-16,-5 0 0 16,2 0-1-16,4 0 1 15,-1 2-2-15,-2 1 2 0,2 0-2 16,-2-1 2-16,-1-2-2 15,1 0 2-15,2 0-4 16,3 3 0-16,-2 0 3 16,-1-1 1-16,-2-2 1 15,5 0 2-15,4 0-3 16,2 0 0-16,-3 3-3 16,-2-3-1-16,14-3 1 15,-3 1 2-15,1-1-1 0,-7 3-1 16,-6 0 3-1,-5 0 0-15,-1-3-1 0,1 1-2 16,-1-1 3-16,4 0 0 16,-4 1-1-16,-5 2-2 15,-1 0 1 1,1-3-1-16,-1 0-3 16,1 1 2-16,2-1 3 0,-2 3 3 15,-4 0-4-15,4 0-1 16,-4 0 0-16,-2-3 2 15,2 1-1-15,4-1-1 16,2 3 1-16,-2 0-1 16,-7 0 0-16,4 3 0 15,-3-3 0-15,2-3 2 0,7 1-1 16,-1-1-1-16,3 3 1 16,-5 0-1-16,-1 3-3 15,1-3 2-15,2 0 3 16,4-3 1-16,-1 0-4 15,-2 3 1 1,-1 3 0-16,-2-3 0 0,-4 0 0 16,4 0 0-16,2 0 0 15,1-3 0-15,-1 3 0 16,-2 3 2-16,2-3-1 16,-2 0 2-16,2 0-7 15,1 0 1-15,2 0 1 16,1 0 3-16,-4 3 0 15,-2-3-1-15,2 2 1 16,-5-2-1-16,2 0 0 0,-2 0 0 16,2 3 0-16,1-3 2 15,-4 2-3-15,1 1 0 16,-1-3 1-16,4 0 2 16,2-3-3-16,1 3 0 15,-1 0 1-15,1 3 2 16,-7 0-1-16,1-3-1 15,-1 0 3-15,4 0 0 16,-1 0-4-16,1 0-1 16,-3 2 1-16,-4 1 0 15,1-3-2-15,-1 0 2 16,4 0 1-16,2 0 2 16,4 0-3-16,-4 3 0 15,-5-1 3-15,-1 1 3 0,1-3-4 16,2 0-3-16,4 0 1 15,2 0 2-15,1 3-2 16,-1-1-2-16,-2 1 4 16,-1-3 1-16,1 0-3 15,-1 0 1-15,1 0 0 16,-1 0 2-16,-2 0 1 16,-6 0 1-16,2 0-2 15,-2 0-2-15,-1-3-2 16,4 1-1-16,2-1 4 15,1 3 1-15,-1 0-3 16,-2 0-1-16,5 0 3 0,-2 0 1 16,2-3 0-1,4 1-2-15,5 2-2 16,-2 2 1-16,-4 1 1 16,1-3 2-16,2 0-1 0,7 0-1 15,2 0-2-15,0 0 1 16,-2 3 1-16,-4-3 0 15,1 0-3-15,5-3 2 16,1 3 3-16,-4 0 1 16,-3 0-4-16,1 0 1 0,2-3 0 15,1 3 0 1,5 0 0-16,-3 0 2 0,-5 3-1 16,-1-3-1-16,1 0 1 15,-1-3-1-15,1 3 0 16,-1 0 0-16,-2 0 0 15,-4 0 0-15,-2 0-3 16,-1-2 2-16,-2-1 1 16,2 0 2-16,1 1-1 15,-4-1-1 1,-2 3-2-16,-4 0 1 0,1 0 1 16,2-3 2-16,1 3-3 15,2-2 0-15,1 2 3 16,-3 0 1-16,-4 0-4 15,1 0 1-15,-4 0 0 16,-2 0 0-16,0 0 0 0,5 0 0 16,1-3 0-16,-1 3 0 15,1 0 0-15,-4 3 2 16,-2-1-3-16,0 1 0 16,-1-3-1-16,4 0 0 15,0 0 2-15,-1 0 2 16,7 0-1-16,-7 0-1 15,-2 3 1-15,0-1-1 16,-4-2 0-16,1 0 0 16,-3 0 0-16,-1-2 2 15,4-1-1-15,-1 0-1 16,1 3 1-16,0 0-1 16,-1-2 0-16,-2 2 0 15,-3 2 0-15,-1-2 0 0,1 0 0 16,0-2 0-16,3-1 0 15,-4 3 0-15,-2 0 0 16,0 0 0-16,-4 0 0 16,-2 0 0-16,-3 3-5 15,-3-1 1-15,-3-2-27 16,-1 3-9-16,-2 2-31 16,3 3-10-16,0 3-41 15</inkml:trace>
  <inkml:trace contextRef="#ctx0" brushRef="#br0" timeOffset="3">15504 4442 196 0,'24'-8'74'0,"8"6"-58"0,25-6 9 0,-27 3 0 0,14-3-2 16,10 0 3-16,11 0-5 16,7 2-3-16,-1 1-10 15,1 3 1-15,-4-1 4 0,-2 3-9 16,-7 0-2-16,-2 0 2 15,-7 0 2-15,1 3-2 16,-9-3-3-16,2 0 0 16,-8 0-1-16,-6 0 0 15,-6 0 2-15,-4-3-1 16,-5 3 2-16,-3-3-2 16,-3 1 2-16,-3-1-31 15,-3 0-11-15,-3-2-42 16,0 2-18-16,0-2 8 15</inkml:trace>
  <inkml:trace contextRef="#ctx0" brushRef="#br0" timeOffset="4">16486 4220 256 0,'-18'-3'96'0,"18"3"-75"0,3 0-5 0,-3 0-9 16,3 3-1-16,3 0 4 0,3 2-1 16,3 3 2-16,3 3-6 15,3 2-3-15,0 3 1 16,-1 0-4-16,-2 5-2 16,-3 0 4-16,-3 0 1 15,-3 0 8-15,-9 0 6 0,-6 1-6 16,0-4-1-16,-3-2-5 15,0-3-1-15,1 0-36 16,2-2-18-16,3 0-76 16</inkml:trace>
  <inkml:trace contextRef="#ctx0" brushRef="#br0" timeOffset="5">12283 4175 160 0,'0'-8'63'0,"3"6"-49"0,-3-1 14 0,0 3 2 16,0 0-2-16,-3 0 3 16,-3 0-11-16,-3 5-4 0,-3 6-9 15,-3 7-5-15,1 6-1 0,-1 5 1 16,3 0 1-16,3 0-4 16,6-2 1-16,6-3 0 15,6-6 2-15,6-2 1 16,6-5 3-16,2-6-1 15,1-5 0-15,0-3-1 16,0-7 0 0,-6-1-2-16,-3-2-2 15,-7-3 3-15,-5-2 0 0,-6-1-1 16,-5 0 1-16,-4 4-2 16,0 1-1-16,-3 4-4 15,0 2 0-15,3 3-22 16,3 2-11-16,6 3-44 15,3 0-52 1,6 0 40-16</inkml:trace>
  <inkml:trace contextRef="#ctx0" brushRef="#br0" timeOffset="6">12494 4286 212 0,'-2'19'79'0,"2"-9"-61"0,0 9-3 0,0-11-6 16,0 2 6-16,0 1 5 0,0 0-4 16,0-3 1-1,0-1-10 1,0-1-6-16,0-1-4 0,0-5 2 0,2-3 0 16,1-5 1-16,0-5 0 15,0-3-3-15,6-5 0 16,-3 0-1-16,3 0 0 15,0 0 3-15,0 5 0 0,0 3 1 16,3 5 0-16,0 5-3 16,0 6 2-16,0 5 1 15,0 5 2-15,-1 0-1 16,-2 3 2-16,-3 0-2 16,0 0 2-16,0 0-13 15,-3-3-3-15,0-3-29 16,0-2-11-16,0-2-36 15</inkml:trace>
  <inkml:trace contextRef="#ctx0" brushRef="#br0" timeOffset="7">12813 3982 204 0,'0'0'77'0,"3"5"-60"0,0 6 6 0,0-3-1 16,0 8 5-16,0 13 6 15,0 5-11-15,0 6-3 16,0 2-11-16,3 1-5 0,0-6-2 16,0-3-1-16,0-5 2 0,0-5-10 15,0-6-4-15,2-4-23 16,1-4-10-16,0-4-47 15,0-6-38 1,3-8 50-16</inkml:trace>
  <inkml:trace contextRef="#ctx0" brushRef="#br0" timeOffset="8">12959 4233 228 0,'-3'6'88'0,"6"2"-69"0,3 7 6 16,0-4-2-16,0 2-4 15,0 0 1-15,0 3-7 16,0 0-3-16,2 0-5 16,1-3-6-16,0-2 0 0,0 0-15 0,3-6-4 15,0-3-28-15,3-4-9 16,0-6-43 0</inkml:trace>
  <inkml:trace contextRef="#ctx0" brushRef="#br0" timeOffset="9">13176 4262 212 0,'-9'19'79'0,"3"-3"-61"0,-6 18 15 0,9-15 3 16,-3 5-3-16,-3 5 3 15,1 2-14-15,-1 6-3 16,0 3-11-16,3-5-3 16,3-4-1-16,3-4-24 0,3-9-9 15,3-7-54-15,9-8-22 16,-1-9 4-1</inkml:trace>
  <inkml:trace contextRef="#ctx0" brushRef="#br0" timeOffset="10">13709 4249 204 0,'-6'-8'77'0,"3"6"-60"0,0 2-5 15,-3 0 42 1,-3 2-19-16,-3 4-11 0,-3 2-10 15,0 2-9-15,1 6-6 0,2 0 0 16,3 5 1-16,6-2 0 16,9-4 2-16,3 1 1 15,6-2 1-15,5-7 0 16,4 1-5-16,0-2-1 16,3-6-17-16,-3-3-5 0,-1-2-21 15,-2-6-7-15,-3-2-47 31</inkml:trace>
  <inkml:trace contextRef="#ctx0" brushRef="#br0" timeOffset="11">13825 4027 196 0,'0'0'74'0,"-3"3"-58"0,6 5-4 16,0 5-6-16,0 3 9 15,0 10 7-15,0 11 14 16,-3 3 5-16,3 2-22 16,-3 1-4-16,0-4-1 0,3-7-8 15,0-6-1-15,-3-4-1 0,3-7 0 16,0-4 0-16,0-6 0 16,-3-5-7-16,6-8-2 15,0-7-9-15,0-7-4 16,3-1 1-16,2-1 0 15,1 5 10-15,0 6 3 16,0 5 8-16,0 8 2 16,0 5 9-16,-3 9 4 15,0 1-3-15,-3 7 1 16,0-4-10-16,0 1-2 16,0-1-3-16,0-2-2 15,0-3-13-15,0-2-4 16,-1-3-31-16,4-3-11 15,0-5-56-15</inkml:trace>
  <inkml:trace contextRef="#ctx0" brushRef="#br0" timeOffset="12">14144 4326 244 0,'2'0'90'0,"4"5"-70"0,3 1 6 15,-3-4-3-15,3 1-7 16,0-1 3-16,3 1-4 15,0 0-1-15,0-3-8 16,3-3-2-16,0-2 2 0,-3 0-5 0,-1-3-1 16,1-3 0-1,-3 0 2-15,-3 1-8 16,-6-3-1-16,-3 2-5 16,-6 3-3-16,-3 3 4 15,-2 7 4-15,-1 6 4 16,0 3 2-16,0 2 9 0,3 6 5 15,3-3-4-15,6 2-3 16,3-2-1-16,3 0-1 16,6 0-11-16,6-3-5 15,6-2-30-15,6-6-12 16,2-5-58 0</inkml:trace>
  <inkml:trace contextRef="#ctx0" brushRef="#br0" timeOffset="13">14465 4252 248 0,'-36'5'93'0,"24"3"-72"0,-6 8 7 15,13-8-2-15,-1 5-1 16,0 0 2 0,0 6-10-16,6-1-3 0,3 1-8 15,6-3-2-15,2 0 0 0,7-6-7 16,6-2-2-16,0-3-12 15,3-5-1-15,3-5-22 16,-1-3-7-16,-2-8-32 16,-3-2-53-1,-6-6 34-15</inkml:trace>
  <inkml:trace contextRef="#ctx0" brushRef="#br0" timeOffset="14">14584 3993 196 0,'-9'-3'74'0,"12"8"-58"0,-3 11 14 0,3-3 3 16,0 11 3-16,3 11 5 16,0 7-9-16,0 5-2 15,0 1-17-15,0-6-6 0,0-2 0 16,0-5-4-16,0-4-2 16,0-4-16-16,0-6-5 15,0-5-52-15,2-3-22 16,4-5-18-1</inkml:trace>
  <inkml:trace contextRef="#ctx0" brushRef="#br0" timeOffset="15">14816 4247 208 0,'-24'-3'77'0,"12"6"-60"0,-11 2-3 16,11 0-5-16,-3 3 6 15,-3 3 5-15,-3-1-6 16,6 1-1-16,3-1-7 16,6 4 7-16,6-1 4 0,6 3-3 0,6-3 0 15,12 3-6 1,3-3 0-16,6-2-12 16,2-3-4-16,4 0-104 15,0 2-63 1,-9-5 76-16</inkml:trace>
  <inkml:trace contextRef="#ctx0" brushRef="#br0" timeOffset="16">12420 5001 132 0,'-12'-6'52'0,"6"6"-41"0,0-5 13 16,3 2 2-16,-3 1 1 16,-3-1 3-16,-3 3-5 0,-2 0-3 15,-4 5-12-15,-3 9-4 0,0 4-2 16,0 6-2-16,3 2-2 15,6 4 1-15,4-4-1 16,5 0 2-16,6-4 1 16,5-4-1-16,4-5 1 15,3-5-2-15,3-5 2 16,0-6-9-16,-3-5-1 16,0-2-1-16,-3-6 2 15,-3-3 4-15,-3 1 1 16,-6-1 5-16,0 1 2 15,-3 2 2-15,0 5 0 16,0 3 0-16,0 6 0 16,0 7-4-16,3 6-3 15,3 5-3-15,3 2-1 0,3 1 2 16,-1-4 2-16,7 1-18 16,0-5-6-16,3-6-30 15,0-7-11-15,3-6-20 16</inkml:trace>
  <inkml:trace contextRef="#ctx0" brushRef="#br0" timeOffset="17">12539 4757 236 0,'-9'8'90'0,"9"5"-70"0,3 16-5 0,0-10-8 16,0 10-5-1,-3 11 3-15,3 2 2 0,-3 8 1 16,3-5-4 0,0-2-3-16,0-9 0 0,0-2-34 15,0-8-15-15</inkml:trace>
  <inkml:trace contextRef="#ctx0" brushRef="#br0" timeOffset="18">12426 4995 280 0,'3'-5'104'0,"12"2"-81"0,6-2-8 0,-9 2-9 0,3 1-6 16,8-3 0-16,4-1-47 15,3 1-18-15,6 2-40 16,-4 3-14-16</inkml:trace>
  <inkml:trace contextRef="#ctx0" brushRef="#br0" timeOffset="19">13099 4807 228 0,'-12'16'88'0,"12"3"-69"0,0 13 6 0,0-14-2 16,0 9 2-16,0 2 7 16,0 5-13-16,0 1-5 15,0-4-9-15,3-2-2 16,0-5 3-16,0-5-3 15,-3-6 0-15,0-2-3 0,0-6-1 16,0-5-4-16,0-5-1 16,0-6 0-16,0-5 2 15,0-5-1-15,3 0 1 16,0-3-2-16,6 3 1 16,3 0 1-16,2 5 2 0,4 2-1 15,3 7-1-15,3 7 3 16,0 5 0-16,-3 5 5 15,-4 4 5-15,-2 2 1 16,-6-1 2-16,-6 4 0 16,-6-3 2-16,-6 0-9 15,-3-3-6-15,-5-3-15 16,-4-2-5-16,0-2-18 16,3-4-7-16,0-2-9 15,3-2-4-15,6-1-29 16</inkml:trace>
  <inkml:trace contextRef="#ctx0" brushRef="#br0" timeOffset="20">13364 5051 248 0,'3'8'93'0,"-3"-6"-72"0,9 4-4 0,-3-4-7 16,-1 1 7-16,1 0 6 15,3-1-5-15,0-2 0 16,0 0-11-16,3-2-4 0,0-4 0 16,0 1-4-16,0-3-2 15,-3-2-5-15,-3-1-2 16,0 0 2-16,-6 1 3 16,-3-1-4-16,-3 3-1 15,-3 3 2-15,-3 2 5 16,-3 3 0-16,-3 3-1 15,0 5 3-15,0 3 2 0,4 2 6 16,2 3 6-16,0 2-1 16,6 1 3-16,3-1-6 15,6 1-1-15,3-1-2 16,6-4-1-16,3-1-19 16,2-3-7-16,7-4-26 15,0-6-9-15,3-6-53 16</inkml:trace>
  <inkml:trace contextRef="#ctx0" brushRef="#br0" timeOffset="21">13658 4990 236 0,'-9'-11'88'0,"6"9"-69"0,0-3 11 0,0 5-2 16,-2 0-3-16,-4 2 2 15,0 6-13-15,-3 3-5 16,0 5-6-1,0 5-5-15,0 3-1 0,0-1 4 0,6-1 1 16,3-4 0-16,3-2-2 16,3-3 1-16,6-2-1 15,3-6-3-15,3-5 2 16,0-3-8-16,0-5-2 0,-3-2 1 16,-1-6 1-16,-2 0 6 15,0 0 3-15,-3-2 1 16,-3 2-1-1,-3 3 1-15,0 2 1 0,0 3-3 16,0 5 0-16,0 3-1 16,0 11 0-16,3 8 2 15,0 4 0-15,3 4 13 16,0 2 6-16,0 3 2 16,-3-3-1-16,-3-3-4 15,-3-2 0-15,-3-3-3 16,-3-2 0-16,-3-3-7 0,-3-3-2 15,-2-3-7 1,-4-4-2-16,-3-4-16 16,0-2-6-16,3-5-19 15,3-3-9-15,3-2-14 16,4-4-7-16,2-2-19 16</inkml:trace>
  <inkml:trace contextRef="#ctx0" brushRef="#br0" timeOffset="22">13798 4956 288 0,'0'2'107'0,"6"9"-83"0,-6 5 2 0,0-8-4 0,0 5 1 16,3 0 3-1,-3 3-13-15,0 0-6 16,0 0-4-16,3 0-9 0,-3-6-4 0,0 1-34 16,0-3-16-16,0-3-71 15</inkml:trace>
  <inkml:trace contextRef="#ctx0" brushRef="#br0" timeOffset="23">13745 4945 272 0,'-6'-5'101'0,"9"5"-78"0,-3-3-9 0,0 3-10 15,0 0-19-15,0 0-2 16,6 0-34-16,3 0-12 16,-1 0-27-16,4 0-11 15</inkml:trace>
  <inkml:trace contextRef="#ctx0" brushRef="#br0" timeOffset="24">13890 4969 252 0,'0'21'96'0,"3"-5"-75"0,-3 5 6 0,0-10-2 16,0 2-1-16,0 0 3 16,0 0-12-16,0-2-6 0,0-3-6 15,0-3 0-15,0-2 0 0,0-3 1 16,0 0 0-16,3-5-5 15,0-3-1-15,3-6-6 16,0-2-2-16,0 1-2 16,3-1 2-16,0 3 6 15,0 2 2-15,0 3-1 16,0 5 2-16,0 3 5 16,3 6 2-16,-3 2 6 15,0 5 3-15,-3 0-2 16,0 3 2-16,-3 0-8 15,-3 0-2-15,0-3-5 16,0 0-3-16,0-2-23 16,0-3-10-16,0-3-34 15,0-5-16-15</inkml:trace>
  <inkml:trace contextRef="#ctx0" brushRef="#br0" timeOffset="25">14102 4987 236 0,'3'6'88'0,"0"-1"-69"0,0 8 2 0,0-5-5 15,0 5 13-15,0 1 11 16,-3 1-8-16,0 1-3 16,0 0-17-16,0-3-5 0,0-2-1 0,0-3-5 15,0 0-1 1,0-3 2-16,0-5 3 15,0 0-4-15,3-2-3 16,0-6-8-16,3-3-4 0,0-5 5 16,0-2 5-16,2-1 1 15,1 1-1-15,3 2 0 16,0 3 3-16,0 2 0 16,0 6 3-16,0 2 3 15,0 8 2-15,0 3 3 16,-3 5 4-16,0 3-2 15,-3 3 3-15,-4-1-8 16,-2 1-4-16,0-3-2 0,0 0-1 16,0-6-27-16,0 1-11 15,0-6-34-15,0-5-15 16,3-5-30 0</inkml:trace>
  <inkml:trace contextRef="#ctx0" brushRef="#br0" timeOffset="26">14405 5009 304 0,'-3'2'115'0,"6"4"-89"0,3 7-3 0,-3-5-6 16,-3 2 2-16,0 3 8 16,0 3-12-16,0 0-3 15,0 0-8-15,0-3-7 0,0 1-3 0,-3-4-28 16,3 1-13-16,0-6-55 15,-3-2-64 1,3-6 48-16</inkml:trace>
  <inkml:trace contextRef="#ctx0" brushRef="#br0" timeOffset="27">14364 4895 324 0,'-3'-5'123'0,"3"5"-95"0,0 0-4 0,0 0-9 16,0 0-14-1,6 0-2-15,-3 2-31 16,3 1-14-16,3-1-86 0,3 1-37 16</inkml:trace>
  <inkml:trace contextRef="#ctx0" brushRef="#br0" timeOffset="28">14519 4979 236 0,'-3'16'90'0,"6"0"-70"0,3 8 2 0,-4-13-6 16,1 2 6-16,0 0 8 16,0-2-6-16,-3-1-5 15,3-2-10-15,-3 0-6 0,0-3 0 16,0-5 0-16,0 0 1 15,3 0-5-15,0-5-1 16,3-3-2-16,0-5 0 0,0 0-2 16,0-3 1-16,0 0 3 15,3 0 1-15,0-2-2 16,0 4 2-16,0 1 1 16,3 5 0-16,0 3 2 15,0 2 1-15,-1 6 3 16,-2 5 1-16,0 2 3 15,0 6 1-15,-3 0-1 16,0 3 1-16,0-1-4 16,-3 1 1-16,0-3-5 0,0-3-2 15,-3 0-22 1,3-2-9-16,3-3-25 0,0-3-10 16,6-5-45-1,3-5-30-15,0-1 63 16</inkml:trace>
  <inkml:trace contextRef="#ctx0" brushRef="#br0" timeOffset="29">14926 5019 228 0,'0'-10'88'0,"0"2"-69"0,3 0 6 0,-3 5-2 16,0-2 2-16,-3-1 5 16,0 4-8-16,-3-1-2 15,-3 3-12-15,-2 5-7 0,-1 3-2 16,-3 3-1-16,0 2-2 15,3 3 3-15,3 0 2 0,3 2 0 16,3-2 2-16,6 0-4 16,3-3-2-1,3-2 4-15,3-3 1 0,6-5-3 16,-3-3-1-16,0-3-2 16,-1-2 3-16,-2-3 0 15,-3 0 1 1,-3-3 2-16,0 1 3 0,-3-1-2 15,-3 0-2-15,0 1 0 16,-3 2 1-16,0 3-6 16,0 5 1-16,0 8-8 15,0 5-3-15,3 5 5 16,0 9 3-16,3 2 17 0,3 5 9 16,0 1 8-16,-3 2 6 15,0-3 3-15,-3-2 2 16,-6 0-4-16,-6-3-1 15,-9-5-17-15,-8-3-8 16,-16-3-32-16,-3-7-14 16,-2-6-35-16,-4-5-12 15</inkml:trace>
  <inkml:trace contextRef="#ctx0" brushRef="#br0" timeOffset="30">20460 11004 124 0,'-3'3'49'0,"3"2"-38"0,-3 8 1 0,3-5 1 16,0 5 8-16,0 6 9 16,0 5 0-16,3 5 0 15,0 8-17-15,0 8 1 0,0 5 0 16,3 3-5-16,0-3-1 16,3 1-4-16,-1-6-3 15,1-3 0-15,0-2 1 0,-3-3-6 16,0 0-1-16,-3 0-34 15,-3-6-13-15,0 1-40 32</inkml:trace>
  <inkml:trace contextRef="#ctx0" brushRef="#br0" timeOffset="31">20612 12327 156 0,'-6'11'57'0,"6"2"-44"0,-3 19 7 0,3-17 1 0,0 7 0 16,0 4 4-16,0 6-7 15,0 2 0-15,3 3-11 16,0 3 0-16,3 0 0 0,0 2-3 15,-1-2-1-15,1-1-3 16,0-2-1-16,0-5-10 16,0-5-5-16,0-4-28 15,0-7-9-15,0-3-29 16</inkml:trace>
  <inkml:trace contextRef="#ctx0" brushRef="#br0" timeOffset="32">20615 13465 168 0,'-3'8'66'0,"0"5"-52"0,0 13 17 0,3-7 2 16,-3 7-1-1,-3 14 3-15,0 8-8 0,-3 7-2 16,0 1-14-1,3 2-4-15,3-3-3 0,3-2-2 0,0-8-2 16,0-2-4 0,3-9 0-16,3-2-33 15,0-8-16-15,3-6-58 16</inkml:trace>
  <inkml:trace contextRef="#ctx0" brushRef="#br0" timeOffset="33">20484 14991 136 0,'3'-2'52'0,"-3"4"-41"0,0-2 11 0,0 0 3 16,0 0 1-16,0 0 11 16,0 19-12-1,0 5-13-15,-3 10 4 0,0 8 1 16,-3 14-7-16,0 2-3 15,0 0 0-15,3 1 2 16,0-4-2-16,0-5-2 16,3-5-20-16,3 0-8 0,3-10-89 31</inkml:trace>
  <inkml:trace contextRef="#ctx0" brushRef="#br0" timeOffset="34">20573 16177 204 0,'-9'26'77'0,"6"11"-60"0,0 19 4 16,0-25-1-16,0 14 1 15,-3 8 2-15,-3 19-6 16,0-9 0 0,3-2-10-16,3 3-4 0,3-11 0 0,0-6-15 15,6-7-5-15,0-8-46 16,6-9-21-16,-6-1-8 16</inkml:trace>
  <inkml:trace contextRef="#ctx0" brushRef="#br0" timeOffset="35">20519 17388 156 0,'3'-5'57'0,"-3"0"-44"0,0 5 7 15,0 0 3-15</inkml:trace>
  <inkml:trace contextRef="#ctx0" brushRef="#br0" timeOffset="36">20525 17391 320 0,'3'24'32'0,"0"16"-15"15,-3 7-7-15,0 6 0 0,0 5-6 0,0-5-2 16,0 3-1-16,0-9-1 15,0 4 4-15,0-12 2 16,0-4-11-16,0-9-4 16,0 1-23-16,-3-14-6 15,0 0-58 1</inkml:trace>
  <inkml:trace contextRef="#ctx0" brushRef="#br0" timeOffset="37">20350 17902 148 0,'-3'0'57'0,"9"0"-44"0,-3 5 5 16,3 8-1-16,-1 6-2 16,7 13 1-16,-3 2 0 0,0 11 3 15,3 0-11 1,0-5 4-16,3-1 2 0,0 1-10 0,0-8-1 15,0-6-1 1,-3-2 3-16,-1-8 2 16,4-6 1-16,0-7 4 15,0-11 3-15,0 0-2 16,6-10 0-16,0-9-10 0,2-5-3 16,-2-2-4-16,0-3 0 15,-3-3-11-15,0 3-2 16,-3-2-34-16,0-1-14 15,-1 0-30 1</inkml:trace>
  <inkml:trace contextRef="#ctx0" brushRef="#br0" timeOffset="38">20240 18434 96 0,'-3'0'35'0,"3"2"-27"0,0-2-42 0,0 0-21 16</inkml:trace>
  <inkml:trace contextRef="#ctx0" brushRef="#br0" timeOffset="39">20201 18349 140 0,'-9'-11'52'0,"12"11"-41"0,-6 0 11 0,3 0 3 16,0 0-3-16,0 6 1 15,-3 2-1-15,3 5 1 16,-3 11-13-16,0 10 5 0,0 6 3 16,0 5-8-16,3 0-3 15,-3-6-7-15,3 1 0 0,0-3 0 16,0-11 2-16,0 1-3 16,0-6 0-16,0-8-23 15,-3-7-12-15,0-6-19 16,0-6-6-16,-3-7-16 15</inkml:trace>
  <inkml:trace contextRef="#ctx0" brushRef="#br0" timeOffset="40">20079 18547 228 0,'-3'0'88'0,"6"0"-69"0,0 0 2 15,-3 0-5-15,6 0 4 0,3 0 5 16,3 0-11-16,2 6-3 15,1-6-7-15,6 5-1 0,0-2 1 16,0-3-2-16,0 5-2 16,-3 3 1-16,-1-3 1 15,1-5-30-15,-3 5-11 16,0-5-31-16,-3-5-11 16,0 5-6-1</inkml:trace>
  <inkml:trace contextRef="#ctx0" brushRef="#br0" timeOffset="41">20362 18566 228 0,'-3'5'85'0,"3"3"-66"0,0-3-6 0,0 3-6 0,3 3-5 15,0 2 1-15,-1 0-1 16,4 3-2 0,-3-3 1-16,0 1-4 0,0-1 0 15,0 3-25-15,0-8-11 0</inkml:trace>
  <inkml:trace contextRef="#ctx0" brushRef="#br0" timeOffset="42">20379 18468 220 0,'-3'-5'82'0,"3"2"-64"0,3 3-13 0,-3 0-10 15,0 0-18-15,6 0-5 16,0 3-38-16,0 2-15 16,0 0 26-1,0-2 14-15</inkml:trace>
  <inkml:trace contextRef="#ctx0" brushRef="#br0" timeOffset="43">20481 18637 196 0,'0'27'74'0,"3"-19"-58"0,0 5 7 0,-3-3-1 16,0-2-8-16,0-2 2 16,0 2-5-16,0-3-1 0,3-5-6 15,-3 0-3-15,3 0 2 0,2-5 0 16,1-9 1 0,0-4-9-16,0-3-4 15,0 2-2-15,0-2 1 0,0 8 8 16,0 5 3-1,3 3-2-15,0 10 1 0,0 3 6 16,-3 5 4 0,0 8 1-16,0-2 1 15,-3-1-2-15,0-5-1 0,0 1-5 16,0-1-3-16,0-5 0 16,3-3 1-16,0-10-1 15,3-8-1-15,-1-1-2 16,4-7-1-16,0 3-1 15,0-1 0-15,-3-2 3 16,3 8 0-16,-3 8 1 0,3 5 0 16,-3 0 4-16,0 10 5 15,0-2-3-15,0 5-1 16,-4 0-2-16,1 1 0 16,0-1-7-16,0-5-1 15,0 2-23-15,3-4-8 16,0-6-11-16,-3-6-3 15,0 1-28 1,0-3-22-16,0 3 45 16</inkml:trace>
  <inkml:trace contextRef="#ctx0" brushRef="#br0" timeOffset="44">20856 18616 192 0,'3'0'71'0,"0"3"-55"0,6-3 6 0,-4 5 2 0,4 0-6 15,0-2-1-15,3 2-5 16,3-5-2-16,0 0-6 15,3 0-1-15,0 0 1 0,0-5-2 16,-4-3 1-16,1 3-2 16,-3-3 2-16,-3-5 0 15,-3 2 3-15,-3-2-10 16,-6 5-2-16,-6-5-6 16,-3 7 0-16,-6-2 6 15,1 8 3-15,-4 0 3 16,0 8 2-16,0 3 3 15,3 5 2-15,3 2 1 0,6 1 0 16,0 2 2 0,7 5 1-16,2-7-3 15,8 5 0-15,4-8-3 16,9 2 2-16,6-5-2 16,9-5 0-16,2-2-21 0,4-12-9 15,-3-2-45-15,2-5-19 16,4-19-5-1</inkml:trace>
  <inkml:trace contextRef="#ctx0" brushRef="#br0" timeOffset="45">18013 10620 176 0,'-6'0'66'0,"12"0"-52"0,-6-2 10 0,0 2 2 0,0 0-2 15,0 0 1-15,3 5-1 16,3 3 0-16,0 3-13 16,0-1 0-16,3 3 2 0,3 3-3 15,0 0 0-15,0 0-9 16,-1 0 0-16,1-3 1 15,0 0 1-15,0-5-8 16,0-2-4-16,0-4-35 16,0-2-16-16,0-5-51 15</inkml:trace>
  <inkml:trace contextRef="#ctx0" brushRef="#br0" timeOffset="46">18355 10581 248 0,'-9'2'93'0,"6"4"-72"0,-5 2-2 0,2 0-6 15,-3 2-3-15,-6 3 4 16,-3 3-6-16,-3 0-2 16,3 3-3-16,3-4-7 0,0 1 0 15,4 0-47-15,-1-3-20 16,6 1-33-16</inkml:trace>
  <inkml:trace contextRef="#ctx0" brushRef="#br0" timeOffset="47">18227 10832 220 0,'3'24'85'0,"3"-3"-66"0,-3 5 10 16,-3-12-1-16,0 4-10 15,0-2 0-15,0-3-11 16,0 1-4-16,0-1-2 16,0-3-26-16,3-2-8 0,0-2-65 15,3-6-39 1,0-6 57-16</inkml:trace>
  <inkml:trace contextRef="#ctx0" brushRef="#br0" timeOffset="48">18388 10848 180 0,'-15'11'68'0,"12"2"-52"0,3 5 8 0,0-5 0 16,0 1-3-16,3 4-1 16,3-2-4-16,3 0 0 15,3 0-9-15,0-3 2 0,0-5 2 16,0-3-2-16,3-5 0 15,-1-8-1-15,1-5 2 0,-3-3-7 16,0-5-2-16,-6 0 1 16,-3-6 1-16,-3 4-1 15,-6-1-2-15,-3 3 1 16,0 2-1-16,-3 6-5 16,0 2-1-16,-2 3-22 15,-1 6-6-15,3 2-23 16,6 0-6-16,3 0-27 15</inkml:trace>
  <inkml:trace contextRef="#ctx0" brushRef="#br0" timeOffset="49">18552 10874 212 0,'3'40'79'0,"3"-19"-61"0,3 3 1 0,-3-13-1 16,0-1-3-16,2 1 0 15,4-6-5-15,3-2-2 16,0-6-4-16,3-5-5 0,0-5-2 16,-3-6-12-16,0-2-2 15,0-5 3-15,-7 2 6 16,-2 0 5-16,0 3 2 16,-3 5 3-16,-3 3 1 15,0 8 3-15,0 5 1 16,0 10 3-16,6 9 4 15,0 5-6-15,3 2 0 16,3 0-4-16,6 1-1 16,3-6-8-16,0-2-2 0,5-9-102 31</inkml:trace>
  <inkml:trace contextRef="#ctx0" brushRef="#br0" timeOffset="50">22106 10634 248 0,'-3'26'93'0,"3"-5"-72"0,0 16 3 0,0-13-3 0,0 13-11 16,0 3-1-16,0-3-3 16,0 0-1-16,0-5-3 15,0-3-2-15,3-5 1 0,0-6-34 16,0-7-13-16,0-6-17 15,0-10-6-15,3-9-11 16</inkml:trace>
  <inkml:trace contextRef="#ctx0" brushRef="#br0" timeOffset="51">22118 10615 200 0,'0'-26'77'0,"6"18"-60"0,6-8 4 0,-3 11-1 16,5-3-10-16,7 0-1 15,3 2-3-15,3 6-1 16,0 6-3-16,-4 7 5 0,-5 3 3 16,-6 5-1-1,-9 3 2-15,-6 0-11 16,-6-1-2-16,-3-1 5 0,-6-4 5 16,7 1-6-16,-4-6-1 15,0-3-1-15,0-2 2 16,3-2-1-16,3-1-1 15,3 0 1-15,3 0 1 16,3 1-6-16,3 2-1 0,3 2 2 16,0 4 3-16,3 4 1 15,0 3-1-15,0 0 7 16,3 1 3-16,-3-4-5 16,0 1-1-16,0-6-2 15,-4-3-2-15,7 1-15 16,-3-6-5-16,0-2-39 15,0-3-16-15,3-5-19 16</inkml:trace>
  <inkml:trace contextRef="#ctx0" brushRef="#br0" timeOffset="52">22430 10806 212 0,'-9'5'82'0,"9"0"-64"0,-3 8 0 0,3-2-3 16,0 5 9-16,0 2 7 16,3 1-5-16,0 2-3 15,12 0-13-15,0-5 5 0,0-3 2 16,0-5-5-16,0 0-2 16,0-5-1-16,-3-6-1 15,5-2-2-15,-5-6-1 16,-3-2-3-16,-3-3 1 15,-3-2-2-15,-3-1-1 16,-3 1-15-16,-3-1-7 16,0 3-18-16,0 3-7 0,-3 2-24 15,3 1-10 1,6 2-14 0</inkml:trace>
  <inkml:trace contextRef="#ctx0" brushRef="#br0" timeOffset="53">22573 10819 168 0,'-6'18'66'0,"6"-4"-52"0,3 9 1 16,-3-9-1-16,3 1 5 15,0 1 8-15,3 3 1 16,0-6 1-16,3 0-16 16,3-2 1-16,3-6 2 0,0-2 3 0,2-6 1 15,1-5-7 1,-3-2 0-16,0-6-6 0,-6-5-2 15,-3 2 0-15,-6-2 1 16,-6 0-3 0,-3 2 0-16,-3 3 1 15,-3 3 0-15,0 3-11 16,1 4-5-16,-1 4-19 0,0 2-5 16,3 2-16-16,6 4-6 15,0-1-47 1</inkml:trace>
  <inkml:trace contextRef="#ctx0" brushRef="#br0" timeOffset="54">22755 10806 200 0,'3'5'74'0,"3"8"-58"16,0 8 16-16,-3-7 2 0,0 4 0 15,0 1 5-15,-3 2-13 16,5 3-6-16,-2-6-11 16,-3-2-2-16,0-3 0 0,0-2-3 15,0-3-3-15,3-3 0 16,-3-2-1-16,0-3-3 16,3-6 2-16,-3-4-8 15,3-6-2-15,0-3-5 16,3-2-1-16,0-3 8 0,3 6 2 15,0 5 2 1,0 2 1-16,0 6 3 0,3 7 2 16,-3 6 4-16,0 3 4 15,0 2 5-15,-3 0 1 16,0 3-4-16,-3-5-1 16,-3-3-4-16,0-3 1 15,0-5-4-15,0 0 0 16,6-3-3-16,-1-2-3 15,4-5-3-15,0-9-1 16,3 3 1-16,-3 3 2 16,6 2-1-16,-3 6 4 15,0 2 0-15,0 6 1 16,0 2 6-16,-3 6 4 16,0-1-3-16,-1 1-2 15,-2 0-7-15,0-1-1 0,3-2-28 16,0-3-11-16,3-2-39 15,3-3-16-15,3-5 5 16</inkml:trace>
  <inkml:trace contextRef="#ctx0" brushRef="#br0" timeOffset="55">23213 10790 204 0,'-15'-11'77'0,"9"8"-60"0,-6 6 10 0,9 0 4 16,-6 5-8-16,-5 5-1 15,5 5-1-15,-3 4 1 16,3 1-12-16,0 4-1 16,3-3 1-16,0 2-6 0,12-5-2 15,0-2-1-15,3-6 1 16,0-5-6-16,9-5 1 16,-4-6-8-16,1-5-3 15,0-5-3-15,-6-3-3 16,6-3 16-16,-9 1 6 15,3-3 1-15,-3 8 0 16,0 2 1-16,0 3 0 16,-3 8 0-16,6 5 2 0,-3 6 1 15,0 2 1-15,8 3-4 16,-2 3-3 0,0-4 0-16,0-1 1 0,6-4-1 15,0-4-1-15,-3-6-21 16,6-6-11-16,-4-2-24 15,-5-8-7-15,6-7-33 32</inkml:trace>
  <inkml:trace contextRef="#ctx0" brushRef="#br0" timeOffset="56">23487 10552 244 0,'-9'-6'90'0,"9"9"-70"0,6 8-1 0,-6-1-3 16,3 9 5-16,-3 4 7 15,0 9-8-15,0 8-4 16,0 5-9-16,0 2-5 16,0-2-1-16,0-5-1 0,0-3 2 15,0-2-12-15,0-12-6 16,0-1-60-16,6-14-82 31</inkml:trace>
  <inkml:trace contextRef="#ctx0" brushRef="#br0" timeOffset="57">23371 10758 264 0,'6'-11'101'0,"12"6"-78"15,5-3-7-15,-14 6-6 0,9-1-9 16,3 0-1-16,0 1-21 15,9 2-9-15,-4 2-51 16,1 1-20-16,-3 2 23 16,-3 3 15-16</inkml:trace>
  <inkml:trace contextRef="#ctx0" brushRef="#br0" timeOffset="58">23710 10811 236 0,'0'8'90'0,"0"-3"-70"0,9 0 8 15,-3-2-2-15,0 0-1 16,3-1 4-16,3-2-11 0,-3 0-3 15,9-2-9-15,-6-1-2 0,8-2 0 16,-5-1-2-16,0-1 1 16,-3-1 0-1,-3-3 3-15,-3 0-8 0,-3 1 0 16,-6-3-7 0,-3 2 1-16,-6 3-5 15,-6 0-2-15,-6 6 6 0,-2 2 5 16,-4 7 5-16,0 9 2 15,-3 8 1-15,13 5 0 16,-1 3 4-16,3 0 5 16,15-1 2-16,6 1 3 15,6-5-6-15,18-3 1 16,5-1-8-16,7-9-1 0,3-7-18 16,2-7-7-16,1-5-61 15,0-11-26-15,-4-5-10 16</inkml:trace>
  <inkml:trace contextRef="#ctx0" brushRef="#br1" timeOffset="59">17635 11665 140 0,'3'-5'55'0,"-3"5"-43"0,3-5 16 15,0 5 5-15,-3-3-1 0,0 1 1 16,0-1-5-16,-3 0-3 15,0 1-13 1,-3-1-1-16,0 3 0 0,-3 3-4 0,-3-1 1 16,0 4-5-16,-3 2 0 15,-2 5-3-15,2 0-3 16,0 3-1-16,3 2 3 16,3 1-2-16,6-1 1 15,3 1 0-15,6-3 0 16,3-3 0-16,3 0-2 15,3-5 3-15,0 0 2 16,2-5-7-16,1-6-3 16,0-5-17-16,0-2-9 15,-3-4-25 1</inkml:trace>
  <inkml:trace contextRef="#ctx0" brushRef="#br1" timeOffset="60">17692 11525 160 0,'0'0'63'0,"3"3"-49"0,-3 10 11 16,3-5 2-16,-3 8-7 16,2 5-1-16,1 3 6 15,0 2 4-15,0 1-15 16,0-1-1-16,0 1 0 0,0-6-5 15,-3-3 0-15,0-4-2 16,0-4-1-16,0-2-3 0,0-3-2 16,0-7-10-16,3-3-4 15,0-6 0-15,-3-5 3 16,3-2 2-16,3-1 1 16,0 3 2-16,3 0 4 15,3 3 1-15,3 2 1 16,0 6 4-16,0 3 2 15,3 4 2-15,-1 6 2 16,-2 3-1-16,0-1 2 16,-3 4-4-16,-3-1 1 15,-3 3-5-15,0-3-2 16,0-3-14-16,-3 1-6 16,3-3-28-16,-3-3-12 15,6-7-40 1</inkml:trace>
  <inkml:trace contextRef="#ctx0" brushRef="#br1" timeOffset="61">18031 11644 212 0,'-6'3'79'0,"6"-3"-61"0,3 5-1 16,-3 1-5-16,0-1 5 0,3 3 6 15,0 0-3 1,0 0-2-16,3 0-10 0,0 0-3 0,3-1 1 15,0-1-1-15,0-1 2 16,-1-5-6 0,1 0-1-16,0-3 2 15,0-2 1-15,-3-3-1 16,0 0-2-16,-3-2 1 16,-3-1-1-16,-3 0 0 15,-3 1 0-15,0 5-5 0,-3-1-1 16,0 4 5-16,-3 4 2 15,1 4-4-15,2-1 0 16,0 3 1-16,3 2 1 16,3 4 1-16,0-1 2 15,6 0-3-15,3 3 0 16,3 0 1-16,3-3 0 0,5-2-14 16,4-3-3-16,3-3-31 15,3-5-11-15,0-5-38 16</inkml:trace>
  <inkml:trace contextRef="#ctx0" brushRef="#br1" timeOffset="62">18382 11642 220 0,'-15'-8'82'0,"6"8"-64"0,-3-3 9 16,6 3-2-16,-2 0-2 15,-4 3 3-15,-3 2-12 16,0 3-5-16,0 3-6 0,0-1-5 15,3 3 1-15,3 3-1 16,6 3-2-16,3-1 0 16,6 1 3-16,3-1-2 15,6-4 1-15,3-4-7 0,6-2-4 16,0-8-11-16,2-3-3 16,-2-5-12-16,0-5-5 15,-3-3-9 1,0-2-38-16,-7-3 19 15,-2 0 162 17,-6-19-34-32,-3 5-5 15,-3 6-8-15,0 8-7 16</inkml:trace>
  <inkml:trace contextRef="#ctx0" brushRef="#br1" timeOffset="63">18483 11557 374 0,'0'0'25'0,"0"11"-6"15,0 10-6-15,0 8-1 16,3 5 5-16,-3 3 1 0,3 0-7 15,0-2-4-15,0-4-4 16,0-4-3-16,0-3-10 16,3-6-4-16,-3-4-39 15,3-7-16-15,3-9-46 16</inkml:trace>
  <inkml:trace contextRef="#ctx0" brushRef="#br1" timeOffset="64">18686 11628 192 0,'-12'-2'74'0,"6"2"-58"0,0-3-6 0,0 6-6 15,-3-1 2-15,-3 4 4 16,-6 2 6-16,-3 0 2 16,4 2-9-16,2 1-1 15,0-3-1-15,6 0-3 0,3 0-3 16,3 2 6-16,3 1 3 15,6-1-5-15,6 1-1 16,6 2 0-16,5-2 0 16,7-1-5-16,3-2-1 15,0-2-17-15,2-1-7 16,-2-5-80 0</inkml:trace>
  <inkml:trace contextRef="#ctx0" brushRef="#br1" timeOffset="65">18948 11636 244 0,'0'11'93'0,"3"5"-72"0,0 8 16 0,-3-14 2 16,0 6-17 0,0 0-2-16,0 0-8 0,0 0 0 15,0-6-7-15,0 1-1 0,0-3 0 16,0-3-2-16,0-5 1 16,0 0-9-16,3-8-12 15,0-2 3 1,0-6 3-16,3-3 5 15,2-2 2-15,4 3 3 16,0 2-1-16,0 2 1 16,0 6 0-16,3 3 0 15,-3 5 8-15,0 5 6 16,0 6-2-16,-3 2 2 16,-3 1-5-16,0-1 1 15,-4 0-7-15,1-2-3 16,-3-1-24-16,0-2-10 15,3-3-32-15,3-2-12 16,3-8-20-16</inkml:trace>
  <inkml:trace contextRef="#ctx0" brushRef="#br1" timeOffset="66">19222 11663 212 0,'-12'10'79'0,"9"-2"-61"0,-3 8 8 15,3-5 1-15,0 5-3 0,3 2 3 16,3 3-13 0,3-2-3-16,3-1-7 15,5-2 2-15,4-5 0 0,3-3 9 16,0-8 4-16,-3-3-3 16,0-5-1-16,0-2-5 15,-4-4-1-15,-2-1 1 16,-6-4 4-16,-3 1-6 15,-6-1 0-15,-3 0-13 0,-6 1-4 16,-5-1-20-16,-4 4-7 16,0 1-19-16,3 1-5 15,3 3-23 1,6-4-48-16,9-7 34 16</inkml:trace>
  <inkml:trace contextRef="#ctx0" brushRef="#br1" timeOffset="67">19418 11306 256 0,'6'-3'96'0,"-6"3"-75"0,3 5 12 16,0 1 0-16,-3 7-7 15,0 8-1 1,3 11-2-16,-3 10 0 0,0-2-13 16,0 2 3-16,0 0 1 0,0 1-10 15,0-1-1-15,0-5-5 16,3-5 0-16,-3-6-33 15,3-4-15-15,0-7-62 16,3-9-64 0,0-9 58-16</inkml:trace>
  <inkml:trace contextRef="#ctx0" brushRef="#br1" timeOffset="68">19350 11560 308 0,'-3'-6'115'0,"6"6"-89"0,5 0-1 0,-2 0-5 16,3 0-12-16,3-2 0 15,3-1-4-15,0 0-3 16,3 1 0-16,3 2-21 0,0 2-9 16,-1 1-18-16,-2 2-6 15,0 1 6-15,-3 2 3 16,-3 2 26-16,-3 1 10 15,0-1 23-15,-3 1 13 16,3 0 1-16,0-1 3 0,-1-2-3 16,4 0 0-16,3-3-8 15,0-2-2-15,6-6-7 16,0 1-2-16,-3-4-4 16,0-2 1-16,-7 0-4 15,1 1-2-15,-6-1 2 16,-6 0 2-16,-6-3-9 15,-9 3-4-15,-2 3-3 16,-7 5-1-16,-3 2 4 16,0 6 3-16,0 6 3 0,4 4 1 15,2 3 9-15,6 3 5 16,9 0-2 0,6 2-1-16,9 1 0 15,9-3 1-15,9-3-5 16,5-3-2-16,7-2-4 15,3-5-1-15,-1-6-34 0,1-5-15 16,-3-10-82 0</inkml:trace>
  <inkml:trace contextRef="#ctx0" brushRef="#br1" timeOffset="69">17644 12213 140 0,'0'5'52'0,"0"-2"-41"0,3 0 2 0,-3-3 0 15,0 0-3-15,0 0 4 16,0 0 4-16,0 0 3 15,0 2-11-15,0-2 3 0,-3 0 1 16,-3 0-5-16,0 0-1 16,-3 0 0-16,-3 0 0 15,0 6 0-15,-3-1 2 16,-2 6-1-16,-4 2 0 16,0 5-5-16,0 3-3 15,6 3 0-15,3-3-1 16,6 1-3-16,6-1 2 15,6-3 5-15,6-2 5 16,6-3-3-16,3-5-1 16,3-5-7-16,2-3-3 15,4-5-27-15,-3-6-9 16,0-5-36 0,-3 0-43-16,-1-5 36 15</inkml:trace>
  <inkml:trace contextRef="#ctx0" brushRef="#br1" timeOffset="70">17712 12036 192 0,'-12'0'74'0,"12"0"-58"0,-2 3-4 16,4-1-4-16,1 6 2 16,0 5 5-16,0 11 4 15,0 8 3-15,0 5-12 16,0 3-1-16,0-3 1 0,0-3-4 15,-3-7 2-15,3-4-7 0,-3-4-1 16,0-6-2-16,0-5-2 16,0-3-6-16,0-5-2 15,0-5 0-15,3-6 2 16,0-2 1-16,3-3 1 16,3-5 0-16,0 5 2 15,3 6 4 1,0 4 1-16,0 9 7 0,0 8 4 15,-3 5 1-15,-3 5 3 16,0-3-7-16,-4 1-2 16,1-3-5-16,0-3-3 15,3-3-23-15,-3-2-10 16,0-2-61-16</inkml:trace>
  <inkml:trace contextRef="#ctx0" brushRef="#br1" timeOffset="71">17971 12282 204 0,'-3'8'77'0,"9"0"-60"0,3 2-3 0,-3-4-3 16,0-1 3-16,0 0 5 16,0-2-5-16,3 0-3 15,-3-3-6 1,3 0-2-16,0-3 1 0,0-2-2 15,-3-3 1-15,0-3-7 16,-3 1 1-16,-3-1-6 16,-3 0 1-16,-3 1-5 0,-3 2-2 15,0 5 4-15,-3 3 4 16,-6 6 2-16,3 4 3 16,0 3 7-16,3 3 5 15,3 5 1-15,4 1 3 16,5-4-1-16,3 1 0 15,2-1-7-15,4-2-4 16,6-3-6-16,3-2-2 16,6-6-33-16,0-2-13 15,0-6-43 1</inkml:trace>
  <inkml:trace contextRef="#ctx0" brushRef="#br1" timeOffset="72">18263 12261 200 0,'-12'-11'74'0,"6"11"-58"0,-6 0 9 16,9 3 2-16,-6 0-10 16,-3 2 1-16,1 5-11 15,-4 4-2-15,3 1-3 16,0 7-4-16,3-1 1 0,3-3-1 16,6 1 0-16,6-1 2 15,3-2 0-15,6-3-3 16,6-2 2-16,2-6-12 15,1-5-5-15,3-2-25 0,0-9-11 16,-3-5-28 0</inkml:trace>
  <inkml:trace contextRef="#ctx0" brushRef="#br1" timeOffset="73">18352 12054 192 0,'-6'-8'74'0,"6"8"-58"0,0 3-2 0,0-3-5 16,3 5 6-16,3 6 7 16,0 8 0-16,0 7 1 15,0 6-12-15,0 5 0 0,-3 0 0 16,0 0-6-16,3-3-1 0,-3 1-4 16,0-9-3-16,0-2-34 15,0-6-12-15,0-2-58 16</inkml:trace>
  <inkml:trace contextRef="#ctx0" brushRef="#br1" timeOffset="74">18522 12216 168 0,'-9'-5'66'0,"3"7"-52"0,-3 1 3 0,3 2-2 16,-3 0 3-16,-3 3 6 16,-2 3-9-1,-1 0-3-15,0-1-7 0,3 1-4 0,3-1 2 16,3-2 0-16,3 0 1 16,3 5 2-16,9-5 1 15,3 0-1-15,6 3 1 16,0-1-6-16,2-2-1 15,4 3-7-15,-3-3-3 16,0 0-76 0,-3 2-54-16,-3-4 53 15</inkml:trace>
  <inkml:trace contextRef="#ctx0" brushRef="#br1" timeOffset="75">18879 12250 184 0,'0'3'68'0,"3"0"-52"0,3 7 10 0,-3-2 1 15,0 5-7-15,0 0-1 16,0 9 2-16,-3-4 3 16,0 1-12-16,0-3-2 0,0-1-3 15,-3-1-6-15,3-4 0 16,0-2-1-16,0 0 2 16,0-3 1-16,0-5 1 15,0 0-7-15,0-5 0 16,0-5-6-16,3-4 1 0,3-2-3 15,0-5 2-15,0 0 0 16,3 0 1-16,-3 2 2 16,0 4 4-16,3 1 1 15,0 6 3-15,0 6 3 16,-1 4 2-16,1 6 1 16,0 3 2-16,0 2 1 15,-3 0 1-15,-3-2-4 16,0 0-3-16,-3-1 0 15,0-2-1-15,0-3-2 16,0-5-2-16,0 0-4 16,0 0 0-16,6-2 0 15,0-6-1-15,3-3-5 0,3-5-4 16,0 0 5 0,3-2 3-16,0 7 4 0,2 3 1 15,1 8 12 1,-3 6 5-16,3 2 3 15,-6 5 1-15,-3 5-7 0,0-2 0 16,-3 0-8-16,-3 0-3 16,0-3-10-16,0-2-3 15,0-1-38-15,0-4-16 16,0-1-52 0</inkml:trace>
  <inkml:trace contextRef="#ctx0" brushRef="#br1" timeOffset="76">19350 12277 220 0,'0'16'85'0,"0"-1"-66"0,0 1-3 16,0-10-7-16,0 2-5 16,0-1 2-16,0 1-19 15,0-2-8-15,0-1-73 16,0 0-33-16</inkml:trace>
  <inkml:trace contextRef="#ctx0" brushRef="#br1" timeOffset="77">19305 12152 224 0,'0'-8'85'0,"6"0"-66"0,3-2-25 0,-3 5-17 15,0-1-66-15,0-2-27 16</inkml:trace>
  <inkml:trace contextRef="#ctx0" brushRef="#br1" timeOffset="78">19454 11996 232 0,'-3'3'88'0,"6"5"-69"0,0 8 8 0,0-6-1 0,0 9-3 16,0 7 1-16,-3 9-5 15,0 2-1 1,3 0-10-16,0-3-3 0,0-2-1 0,0-6-5 16,2-2 1-16,-2-3-20 15,3-5-9-15,0-5-47 16,0-3-19-16,0-8-5 16</inkml:trace>
  <inkml:trace contextRef="#ctx0" brushRef="#br1" timeOffset="79">19603 12012 216 0,'2'0'82'0,"-2"3"-64"0,3 7 4 0,0-2-3 15,0 8 7-15,0 8 6 16,0 8-3-1,3 5-3-15,-3 2-14 0,3-2-8 0,0-5 0 16,-3-3-1-16,0 0 1 16,0-7-13-16,0-4-7 15,0-2-35-15,3-5-15 16,0-3-50 0</inkml:trace>
  <inkml:trace contextRef="#ctx0" brushRef="#br1" timeOffset="80">19826 12176 220 0,'-3'-3'82'0,"0"6"-64"0,-6 0 0 16,3 2-3-16,-6 0-5 15,-6 3 4-15,-3 3-3 16,0 2-1-16,1 0-6 15,2 1-5-15,3-4 0 0,6 1 5 16,3-1 2-16,6 1 2 16,6-1 0-16,9 4 4 15,9-4 5-15,2 1-7 16,1-1-1-16,3-2-5 0,0 0-1 16,-3-2-12-16,-4-1-7 15,-2 0-49-15,-3-2-20 16</inkml:trace>
  <inkml:trace contextRef="#ctx0" brushRef="#br1" timeOffset="81">17668 11430 152 0,'0'0'57'0,"3"0"-44"0,0 3 3 0,-3-3 0 0,0 0 5 16,0 0 5-16,0 0-8 15,0 0-3-15,3 2-8 16,-3-2-5-16,0 0 1 0,0 0-4 16,0 0 0-16,3 3 1 15,0 0 2-15,-3-3-3 16,0 0 0-16,0 0 3 15,0 0 3-15,0 0-4 16,0 0-1-16,0 0 0 16,0 0 2-16,0 0-1 15,0 0-1-15,0 0 1 16,0 0-1-16,0 0 0 16,0 0 0-16,0 0 4 15,0 0 5-15,0 0-3 0,0 0 2 16,0 0-3-16,0 8-3 15,0 2-1 1,0 3-3-16,0 6 1 16,0 2 3-16,3 3 3 15,0 5-2-15,0 5-2 16,0 3-3-16,0 0 1 16,-1-5 10-16,1-3 3 15,0-5-16-15,0-3-7 16,3-5-103-1</inkml:trace>
  <inkml:trace contextRef="#ctx0" brushRef="#br1" timeOffset="82">21662 12901 160 0,'-3'-8'63'0,"3"8"-49"0,-3-2 11 16,3 2 5-16,-3-3-7 15,-3 0-1-15,0 3-4 16,-5 0 1-16,-4 6-10 16,-3 1 6-16,-3 4 4 0,3 2-10 15,3 3-2-15,0 0-5 16,6 3-2-16,6 2 3 15,6-3 0-15,6 1-4 16,6-3-1-16,6-6-8 16,0-2-4-16,3-5-8 15,0-6-3-15,-1-5-18 0,1-2-8 16,-6-4-36 0</inkml:trace>
  <inkml:trace contextRef="#ctx0" brushRef="#br1" timeOffset="83">21704 12697 192 0,'-3'0'74'0,"6"3"-58"0,0 2 3 0,0 3-4 0,0 5 3 16,0 9 3-16,0 7-2 15,0 2 1-15,0 1-11 16,0-3 1-16,0 0 1 0,-3-2-2 15,0-6 0 1,0-2-8-16,0-6 0 0,0-3-1 16,0-2 0-1,0-2-5-15,0-6 1 0,3-6-3 16,0-4 2-16,3-3-6 16,3-3-1-1,0 0 2-15,2 3 4 0,1-1 1 16,0 6 3-16,6 3 5 15,-3 5 6-15,-3 3 4 16,3 5 4-16,-3 0-5 16,0 2-2-16,-3 1-5 15,-1-1-4-15,-2-2-16 0,0 0-5 16,0 0-32 0,0-3-14-16,0-5-31 15</inkml:trace>
  <inkml:trace contextRef="#ctx0" brushRef="#br1" timeOffset="84">22011 12920 216 0,'3'2'82'0,"2"4"-64"0,4 1 9 0,-3-4-2 16,0 2-4-16,3-2 2 0,0 2-9 15,0-2-3-15,3-3-6 16,0 0-2-16,0-3 3 15,0 1-8-15,0-4 0 16,-3 1-5-16,-3 0 0 16,-1 0-3-16,-2-3-1 15,-3 0 1-15,-3 2 1 0,-2 1 1 16,-4 0 2-16,-3 2 4 16,-3 3 3-16,0 3 4 15,0 2 4-15,0 3-2 16,6 0 1-16,0 3-1 15,6-1 3-15,3 3-3 16,6 1 1 0,6 1-5-16,3-1 0 0,0-1-14 15,6-2-8-15,3-4-19 16,-1-1-6-16,1-6-26 16,0-3-43-1,0-2 28-15</inkml:trace>
  <inkml:trace contextRef="#ctx0" brushRef="#br1" timeOffset="85">22338 12898 208 0,'-15'-10'79'0,"12"5"-61"0,-9 5 8 0,6 0-1 15,-3 5-9-15,0 0 1 16,-3 3-10-16,1 3-2 16,-1 2-3-16,3 3-2 0,3 0 3 15,3 0-4-15,6 2-2 16,6-2 4-16,3-3 1 0,5-2-9 15,4-3-3-15,3-6-11 16,0-4-1 0,0-4-18-16,0-2-6 0,-4-2-38 31</inkml:trace>
  <inkml:trace contextRef="#ctx0" brushRef="#br1" timeOffset="86">22400 12745 176 0,'-11'-19'66'0,"11"19"-52"0,0-2 6 16,0 2-1-16,0 0 2 0,3 5 2 16,3 8 3-16,-1 6 1 15,1 13-14-15,0-3-1 0,0 2-1 16,3 4-4-16,-3-3 1 16,0-1-3-16,3-4 2 15,-3-3-13-15,3-6-3 16,-3-2-36-16,3-5-13 15,0-6-49 1</inkml:trace>
  <inkml:trace contextRef="#ctx0" brushRef="#br1" timeOffset="87">22636 12875 200 0,'-12'2'74'0,"6"4"-58"0,-9-4 3 0,9 4-2 0,-3-1 2 16,-3 3 5-16,-3 0-8 16,0 0-4-16,3 0-7 15,1 2-2-15,5 1 3 0,3-1 1 16,3 1 3-16,6 2-3 16,0 0-2-16,11 1-9 15,1-4-5-15,-3 1-22 16,9-1-7-16,-3-2-32 15,3-2-52 1,-4-6 28-16</inkml:trace>
  <inkml:trace contextRef="#ctx0" brushRef="#br1" timeOffset="88">22901 12946 228 0,'6'0'85'0,"2"8"-66"0,-5 8 14 0,0-6 4 15,0 1-6-15,0 2-1 16,0 1-12-16,-3-1-4 16,0-3-8-16,6-2-4 0,-6 0 1 15,0-3-2-15,0-2-1 0,0-3 1 16,0 0-1-1,6-3-5-15,0-4 1 0,-3-1-5 16,9-3 1 0,-3-2-1-16,0 2 3 15,6 1 4-15,-3 2 1 16,0 5 3-16,0 3 3 0,-1 3 2 16,-2 5 1-16,0 0-2 15,-3 2 1 1,-3 1-2-16,0-1 0 0,0 1-14 15,0-1-4-15,0-2-23 16,-3-2-7-16,6-4-10 16,0-2-5-16,3-2-10 15,3-4-31 1,0-4 25-16</inkml:trace>
  <inkml:trace contextRef="#ctx0" brushRef="#br1" timeOffset="89">23225 12951 220 0,'-3'-2'85'0,"3"4"-66"0,-3-2 8 0,3 0-2 16,-3 6-4-16,0 2 2 16,0 2-4-16,-3 3 0 15,6 3-10-15,6 3-1 0,0-1 2 16,3-2-6-16,9-3 0 16,0-2 0-16,-3-6 2 15,8-2-1-15,-2-6 0 16,-6-2-1-16,6-3 0 15,-9-3 0-15,-3 1 2 16,-9-3-8-16,0-3 0 16,-9 0-9-16,-6 0-1 15,-3 0-11-15,-3 3-5 0,0 2-18 16,1 1-9-16,2 2-56 16</inkml:trace>
  <inkml:trace contextRef="#ctx0" brushRef="#br1" timeOffset="90">23374 12689 264 0,'3'-2'101'0,"-3"2"-78"0,0 2 2 0,0 1-5 16,0 2-2-16,0 9 1 16,6 4 1-1,-3 9 0-15,-3 10-11 16,6-3-3-16,-3 3-2 0,0 0-2 0,3-3-2 15,-3-2-8 1,5-5-3-16,-5-3-40 0,0-6-19 16,-3-2-57-1</inkml:trace>
  <inkml:trace contextRef="#ctx0" brushRef="#br1" timeOffset="91">23240 12891 308 0,'3'-3'115'0,"9"0"-89"0,15-2-8 16,-16 5-7-16,7-3-4 16,3-2 4-16,3 0-9 15,-3-1-2-15,6 4-1 16,-4-1-51-16,1 3-19 15,3 0-51-15</inkml:trace>
  <inkml:trace contextRef="#ctx0" brushRef="#br1" timeOffset="92">23573 12920 252 0,'-6'10'93'0,"6"-7"-72"0,3 2-6 0,0-2-6 15,3 2 5-15,3-2 8 16,0-1-5-16,3-2 1 15,3 0-11-15,0-2-2 0,3-1-1 16,-4-2 0-16,1-1 0 16,0-1-5-16,-6 1 1 15,0-7-11 1,-9 2-10-16,-3-2-2 16,-6 0-1-16,-3 2 2 15,-3 3 5-15,-5 6 6 16,-1 4 6-16,-3 6 3 15,-3 6 2-15,9 7 0 16,-3 3 13-16,7 2 6 16,-1 3 8-16,3 0 6 0,12 0-7 15,12 0-3-15,-3-2-7 16,11-6-2-16,4-2-8 16,6-9-4-16,3-4-12 15,5-6-6-15,-2-6-63 16,6-7-27-16,-12 0-10 15</inkml:trace>
  <inkml:trace contextRef="#ctx0" brushRef="#br1" timeOffset="93">21656 13473 148 0,'-6'-6'57'0,"3"4"-44"0,-3-4 10 16,3 6 0-16,-2 0-2 15,-4 0 2-15,-6 0-4 16,-3 3-2-16,3 2-9 15,-3 3-3-15,3 3-1 0,0 2-5 16,3 3-1-16,4 5-2 16,5 0 3-16,3 0 0 0,8 1 3 15,4-4-3-15,9-2-2 16,3-3-5-16,0-2 0 16,0-9-12-1,-1-2-2-15,1-2-26 16</inkml:trace>
  <inkml:trace contextRef="#ctx0" brushRef="#br1" timeOffset="94">21802 13269 176 0,'-6'16'66'0,"12"2"-52"0,-3 9 12 15,-3-14 1-15,0 8-4 16,0 6-2-16,0 2-3 16,0 0-1-16,0-3-9 15,0-2-3-15,0-3-1 0,0-2-5 16,0-6-1-16,0-2 1 15,0-4 0-15,0-4-6 16,0-3-3-16,3-8 6 0,3-5 1 16,0-3-4-16,3-2-3 15,0 2 1-15,0 0 0 16,3 3 6-16,0 5 3 16,0 2 3-1,-1 6 3-15,1 8 8 0,0 6 5 16,0 1-7-1,-3 4-2-15,0-1-6 0,-6 1-1 16,0-1-1-16,0-2 1 16,0-2-24-16,0-4-8 15,3-5-32-15,0-2-14 16,6-8-7 0</inkml:trace>
  <inkml:trace contextRef="#ctx0" brushRef="#br1" timeOffset="95">22127 13462 228 0,'0'0'85'0,"3"3"-66"0,3 5-1 15,0-3-6-15,-1 0 5 16,1-2 6-16,3-1-6 16,0 1 1-16,0-3-11 15,3 0-2-15,0-3 1 0,0 1-3 16,0-3-2-16,-3-3-3 15,0 0 1-15,-3 0-8 16,-6 0-2-16,-3 0-5 16,-3 0-3-16,-3 3 2 15,-3 2 2-15,-3 6 9 16,0 2 3-16,0 3 5 0,0 2 3 16,3 1 2-16,4 2 1 15,2 0-2-15,3 3 1 16,3 0-4-16,3 0-2 15,3 0 0-15,2-3-1 16,7-2-11-16,0-3-5 16,6-3-28-16,0-5-9 15,3-5-36 1</inkml:trace>
  <inkml:trace contextRef="#ctx0" brushRef="#br1" timeOffset="96">22374 13441 208 0,'-15'0'79'0,"9"5"-61"0,-6 0 4 16,6 3-2-16,0 3-10 15,0 5-1-15,0 2-1 16,0 1 0-16,6-1-4 16,3 4-1-16,6-4 1 0,3-2-2 15,6 0 1-15,3-6-7 16,3-4-1-16,-1-6-9 15,1-3-4-15,0-5-19 16,-3-2-9-16,-3-6-41 16</inkml:trace>
  <inkml:trace contextRef="#ctx0" brushRef="#br1" timeOffset="97">22540 13324 172 0,'-9'-5'66'0,"9"2"-52"0,0 9-1 0,0-6 6 15,3 13-1 1,0 8 1-16,0 6 4 16,-3 4-13-16,0 6 1 0,0 0 0 15,0-2-4-15,0-3 1 16,3-3-7-16,-3-5-3 16,3-6-32-16,0-5-15 15,3-5-48-15</inkml:trace>
  <inkml:trace contextRef="#ctx0" brushRef="#br1" timeOffset="98">22677 13446 192 0,'-9'3'74'0,"-3"-1"-58"0,-2 6 7 15,5 0-1-15,-3 3-3 16,0-1 1-16,-3 4-11 15,3-1-3-15,0 0-4 16,3 3-2-16,3-3 1 0,6 3 3 16,3 0 2-16,6 0-2 15,0 0-1-15,9-3-8 16,3-2-2-16,3-1-20 0,-1-2-10 16,1-3-47-1,3-2-34-15,0-6 46 16</inkml:trace>
  <inkml:trace contextRef="#ctx0" brushRef="#br1" timeOffset="99">22993 13478 192 0,'0'0'71'0,"3"5"-55"0,0 3 17 16,0 0 5-16,-3 3-11 15,6 2-3-15,-6 5-10 16,0 1-1-16,0-1-8 16,0-2-1-16,0 0 0 0,-6-3 0 15,6-2 0-15,0-3-5 16,0 0 1-16,0-3-7 15,0-2 0-15,0-3-10 16,0 0-4-16,0-5 8 16,6-6 5-16,-3 0-3 15,3-5-3-15,0 1 1 16,0-1 0-16,-3 2 8 16,8 4 2-16,-2 2 5 15,0 5 3-15,-3 3 4 0,3 6 5 16,-3 4 3-1,0 3 2-15,-3 1-4 16,0-4-1-16,-3 1-8 0,0-1-2 16,3-2-2-16,0-2 1 15,-3-6-7-15,3 0 1 16,6-3-8-16,0-2-1 16,3-6-2-16,0-2 1 15,-3 0 0-15,5 2 1 16,-2 3 11-16,0 3 7 15,0 5 9-15,0 5 3 0,-3 3 2 16,0 3 2-16,3 2-8 16,-6 0-1-16,-3 0-7 15,3-2-2-15,-3-3-13 16,-3-3-4-16,0 0-45 16,0-5-17-16</inkml:trace>
  <inkml:trace contextRef="#ctx0" brushRef="#br1" timeOffset="100">23365 13600 240 0,'0'13'90'0,"3"0"-70"0,-3 3-1 0,0-8-6 15,0 0-9-15,0 0-1 16,0 0-12-16,0 2-7 15,0-7-55-15,0 0-26 16,0-3 17-16,3-6 11 16</inkml:trace>
  <inkml:trace contextRef="#ctx0" brushRef="#br1" timeOffset="101">23332 13391 248 0,'-6'-3'93'0,"6"3"-72"0,0 0-28 0,0 0-38 16,9 0-2-16,0 0-38 15,3 0-15-15</inkml:trace>
  <inkml:trace contextRef="#ctx0" brushRef="#br1" timeOffset="102">23499 13364 224 0,'0'11'85'0,"3"-1"-66"0,0 14-1 16,0-8-3-16,-3 8-2 16,0 2 2-16,0 3-4 0,0 3 1 15,9-3-7-15,-6-2-3 0,0-4 1 16,3-1-13-16,-6-6-6 16,9-3-44-1,-4-5-19-15,4-8-12 16</inkml:trace>
  <inkml:trace contextRef="#ctx0" brushRef="#br1" timeOffset="103">23651 13338 192 0,'0'2'74'0,"3"1"-58"0,3 8 20 0,-6-4 7 15,6 7-9-15,-3 10-2 0,-1 7-5 16,-2 6-2-16,0 0-14 16,0 3-4-16,3-6-1 0,0 1-3 15,0-6 0-15,-3-5-6 16,6 0-2-16,-3-9-36 16,-3-1-15-16,6-6-37 15,0-6-48 1,3-7 43-1</inkml:trace>
  <inkml:trace contextRef="#ctx0" brushRef="#br1" timeOffset="104">23853 13499 244 0,'-6'-3'90'0,"-3"3"-70"0,3 3-7 0,6 0-8 15,-9 2 4-15,-3 0 5 16,-3 3 3-16,1 3-1 15,-1 2-8-15,0 3-5 0,3 0-2 16,3 0-4-16,3 0 2 16,3-1 3-16,3-1 1 15,6-1-1-15,6 0-2 16,0 0 1 0,12 6-1-16,-1-6-5 15,1 0 1-15,-6 1-33 16,3-1-13-16,0 0-59 15</inkml:trace>
  <inkml:trace contextRef="#ctx0" brushRef="#br1" timeOffset="105">17683 13856 152 0,'0'-5'57'0,"3"8"-44"0,-3-3 5 16,0 0-1-16,3 5 5 15,0 5 4-15,0 9-1 16,0 7 0-16,-1 11-14 16,-2 3 2-16,0 0 3 0,0-3-13 15,0-3-5-15,0-5 0 16,3 1 0-16,-3-7 13 15,0-2 5-15,0-2-22 16,3-6-9-16,0-2-37 0,0-3-17 16,6 0-26-1</inkml:trace>
  <inkml:trace contextRef="#ctx0" brushRef="#br1" timeOffset="106">17888 14100 200 0,'0'2'74'0,"6"4"-58"0,-3 2-6 0,3-3-8 15,0 3 12-15,0 5 10 0,3-2-6 16,3-1 0-16,0 1-10 16,-1-3-1-16,4-3 0 15,0 0-1-15,0-2-1 0,3-6-8 16,-6-2 0-1,0 0-10-15,-3-3-2 16,-3 0-3-16,-3-3-2 0,-6 1 3 16,-3-4 2-16,-3 4 9 15,-3 2 3-15,-3 3 5 16,-6 5 1-16,3 5 5 16,0 5 3-16,1 4 0 15,2 4 1-15,3-2 2 16,3 0 4-16,6 0-8 0,6 0-3 15,6-3-4 1,3 0 0-16,3-2-9 0,2-3-3 16,7-6-33-16,6-2-15 15,3-2-36 1</inkml:trace>
  <inkml:trace contextRef="#ctx0" brushRef="#br1" timeOffset="107">18207 14092 208 0,'-27'0'77'0,"18"5"-60"0,-9 3 4 0,12-3-1 15,-3 6-3-15,0 5-1 16,0 2-2-16,0-2 1 0,3 0-8 16,3 0-4-16,3 0 0 15,6-3-2-15,3-2 2 16,0-4-4-16,3-1-2 0,0-4-14 15,0-2-6-15,0-2-2 16,0-1 3-16,0-2 7 16,-3-3 5-16,-4-3 3 15,-2 1 5-15,-3-1 10 16,0 3 4-16,0 3 6 16,0 2 1-16,0 9-4 15,3 4-8 1,3 1-4-16,0 2 0 15,3 0 0-15,0 3-1 16,3-3 1-16,0-2-13 16,0-1-6-16,0-2-29 15,0-2-13-15,3-6-30 16</inkml:trace>
  <inkml:trace contextRef="#ctx0" brushRef="#br1" timeOffset="108">18340 14161 176 0,'-5'-6'66'0,"7"12"-52"0,4-1 1 0,-3 0-1 15,3 3 7-15,0 5 9 16,3 0-9-16,0 1-2 0,3-1-11 16,0 0-1-16,0-2 0 15,-3-1-1-15,0-2 1 16,0-2 0-16,-3-4 3 15,0 1 1-15,0-8 6 16,-1-3-3 0,1-3-10-16,-3-2-4 15,0 0-6-15,-3-3-1 0,3 0-16 16,0 0-8-16,0 3-12 16,3 2-6-16,0 3-6 15,0 3-2-15,3 8 32 16,0-1 13-16,3 4 27 15,0 1 13-15,3 1-3 16,0 0 0-16,2-2-8 0,1-4 0 16,-3-2-4-1,0 0 2-15,-3-5-6 0,0 0-3 16,-3-3 1-16,0 0 0 16,-3-3-3-16,-6 3-3 15,-3-5 0-15,-3 2-1 16,-3 4 0-1,-3 1 0-15,-3 4-3 16,0 4 2-16,0 6 1 0,0 3 0 16,4 7 4-16,2-2 5 15,3 0 6-15,3 0 3 16,6 0-5-16,3 0-3 16,6-3-3-16,2 0 0 15,7-2-11-15,3-3-4 0,0-3-25 16,0-2-9-1,2-1-64 1</inkml:trace>
  <inkml:trace contextRef="#ctx0" brushRef="#br1" timeOffset="109">18998 14147 220 0,'3'6'82'0,"3"2"-64"0,-3 10 15 0,0-10 2 15,0 3-7 1,0 2-2-16,0 0-14 0,-3-2-5 16,3-1-5-16,-3 1-2 0,0-3 3 15,0-3-2-15,0 0 2 16,0 1 0-16,0-6 1 15,0 0-2-15,3-3-2 16,0-2-4-16,0-3 0 16,3 0 0-16,0-5-1 15,3-3 1-15,0 0 3 16,3 5-2-16,0 1-1 16,2 4 0-16,-2 4 3 15,3 4 2-15,-3 4 4 16,0 2 0-16,0 2 2 15,-3 1-4-15,-3-1-2 16,0 1 0-16,-3-1 1 16,0-2-21-16,0 0-7 15,3 0-20-15,0-2-7 0,3-4-20 16,-1-2-39 0,7-2 31-16</inkml:trace>
  <inkml:trace contextRef="#ctx0" brushRef="#br1" timeOffset="110">19352 14184 168 0,'-5'3'66'0,"5"-3"-52"0,0 5 3 0,0-2 0 15,-3 2 0-15,3 3 2 16,-3 3-2-16,3-1 2 16,0 4-10-16,6-1-1 0,-1 0 2 15,4 0 0-15,3-2 2 16,3-3-2-16,0-6-1 15,3-4-3 1,0-4-1-16,0-1 1 16,-3-4 1-16,-4 0-3 0,-5-5-1 15,-3 1-1-15,-6-4 1 16,-6-2-2-16,-2 2 2 16,-4 4-9-16,-3-1-1 15,0 0-18-15,0 8-7 16,0 0-25-16,3 0-11 0,6 0-24 15</inkml:trace>
  <inkml:trace contextRef="#ctx0" brushRef="#br1" timeOffset="111">19507 13867 240 0,'3'2'90'0,"0"9"-70"0,3 10 13 15,-3-5-1-15,3 13-8 16,0 8 0-16,0 6-9 16,0-1-4-16,0-2-6 0,0-1-4 0,0-4 2 15,3-4-4 1,-3-4-2-16,-3-3-40 16,3-6-19-16,0-2-61 15</inkml:trace>
  <inkml:trace contextRef="#ctx0" brushRef="#br1" timeOffset="112">19409 14049 288 0,'-6'0'107'0,"12"0"-83"0,0-2-7 0,0-1-9 0,3 0 0 16,6 1 5-16,3-1-6 15,5 1-4-15,4-1-2 16,0 0-12-16,0 3-5 16,3 6-39-16,-7-1-16 15,1 3-36-15</inkml:trace>
  <inkml:trace contextRef="#ctx0" brushRef="#br1" timeOffset="113">19766 14221 244 0,'6'11'93'0,"6"-8"-72"0,-3-1 5 15,-3 1-3-15,3-3-11 16,0-3-2-16,3-2-1 16,-3 0 1-16,0-3-5 15,0-3-3-15,-1-2-1 0,-2-3-6 16,-6 3-1-16,-3-3-11 0,-3-3-1 16,-2 6-2-16,-4 3 0 15,-6 4 8-15,-3 6 5 16,-3 6 2-16,0 4 4 15,6 3 11 1,1 9 6-16,5-4 9 16,6 1 7-16,6 2-6 0,6 0-3 15,6 0-9-15,8-2-4 16,10-3-12-16,9-9-6 16,12-4-91-1,5-3-78-15,10-5 53 16</inkml:trace>
  <inkml:trace contextRef="#ctx0" brushRef="#br1" timeOffset="114">21442 14536 156 0,'-3'-5'60'0,"6"5"-47"0,0 0 10 0,-3 0 3 16,3 3-4-16,0 2 1 15,0 5 1-15,3 9 0 16,-3 5-13-16,0 8 4 0,-3 2 3 16,0 3-6-16,0 3-2 15,3-3-3-15,0-3-2 16,0-5-3-16,0-2 1 15,0-9-22-15,0-2-7 16,3-8-38-16,0-5-16 16,6-6-13-1</inkml:trace>
  <inkml:trace contextRef="#ctx0" brushRef="#br1" timeOffset="115">21573 14758 208 0,'-3'0'79'0,"9"3"-61"0,-3 0-7 16,3 2-7-16,0 0 7 16,3 3 5-16,0-2 5 15,0-1 4-15,3-2-13 16,2-1-2-16,1-4 0 0,0-1-8 16,3-2-1-16,-3-3-3 15,0-3-2-15,-3 0-4 16,-3 1-2-16,-6-1 0 15,-3 1 1-15,-3-1 3 16,-3 3 4-16,-3 3 3 16,0 2 2-16,-3 3 1 15,0 3 2-15,0 5-1 0,0 5 0 16,3 3 3-16,0 2 5 16,6 4-1-16,0-1 3 15,6 0-6-15,3 0-1 16,3-2-9-16,3-3-4 15,6-6-26-15,3-5-10 16,3-7-56 0,5-4-45-16,-2-1 55 15</inkml:trace>
  <inkml:trace contextRef="#ctx0" brushRef="#br1" timeOffset="116">21945 14716 228 0,'-24'-5'88'0,"15"5"-69"0,-9 0 4 15,13 5-4-15,-7 0-4 16,0 3 1-16,-6 3 3 16,6 5 0-16,0 2-10 15,3 4-1-15,3 1 2 0,3-2-4 16,3-2-1-16,3-3-2 16,3-6-3-16,3-4-8 15,3-6-3-15,0-6-5 16,3-1-3-16,-3-4 0 0,0-2 1 15,-4-1 8-15,-2 1 3 16,-3 3 9-16,0 2 6 16,0 2 5-16,0 4 4 15,-3 2-9-15,3 5-4 16,3 6-6-16,0 5 1 16,0 2 1-16,6 1 0 15,-3-1-14-15,0-2-3 16,0-5-22-16,3-3-8 15,-3-3-50 1</inkml:trace>
  <inkml:trace contextRef="#ctx0" brushRef="#br1" timeOffset="117">22064 14764 192 0,'0'-6'74'16,"3"6"-58"-16,0 3 3 0,0 0-2 0,3 5 0 15,0 2 4-15,0 4-2 16,0 1-2-16,3 4-9 16,0-1-7-16,0-2-2 0,0-2 3 15,0-4 3-15,-1-2 4 16,1-3 2-16,0-5 1 16,-3-5 0-16,0-3-4 15,0-2-3-15,0-6-5 16,-3 0-2-16,0-3-2 15,-3 1 0-15,0 2-8 16,0 0-5-16,0 3-7 16,3 2-2-16,0 1-4 15,0 4 1-15,3 4 14 0,0 2 6 16,3 2 12-16,3 6 6 16,3 0 2-16,0 0 3 15,2 0 4-15,1-3 3 16,0 1-7-16,-3-4-3 15,0-2-2-15,0-2-1 16,-3-4-4-16,-3 1-1 16,0-3-1-16,-7 0-2 15,-2-2-6-15,-2 2-1 0,-4-3-2 16,-3 3 1-16,-3 3 5 16,-3 2 3-1,0 3 1-15,-3 5-1 0,9 3 3 16,-3 6 0-1,3 2 12-15,6 2 5 16,3 1-6-16,6 2-1 0,3-3-5 16,3-2-3-16,3-3-27 15,3-5-10-15,6-5-90 16</inkml:trace>
  <inkml:trace contextRef="#ctx0" brushRef="#br1" timeOffset="118">22683 14737 152 0,'3'3'57'0,"3"10"-44"0,0 3 14 0,-3-5 3 15,0 7-4-15,0 3-1 0,0 3-5 16,0-3 0 0,0-2-11-16,0-3-1 0,0-3 2 0,-3-5 0 15,0 0 2 1,0-8 0-16,0 0 2 0,0-5-7 15,0-6-2 1,0-2-3-16,3-6 1 16,0-2-4-16,6 0-2 0,0 0-1 15,3 2 0-15,3 1 5 16,2 4 1-16,1 6-3 16,0 3 1-16,0 8 2 15,-3 5 1-15,-3 5 1 16,-3 6 2-16,0-1-3 15,-6 3-2-15,-3 0-3 16,0-2-1-16,0-3-25 16,0-6-9-1,3-4-32-15,3-4-13 0,5-4-8 16</inkml:trace>
  <inkml:trace contextRef="#ctx0" brushRef="#br1" timeOffset="119">23020 14790 244 0,'-18'11'93'0,"18"-3"-72"0,-3 8-2 0,3-6-6 15,0 6 2-15,3 3 4 16,3 2 0-16,0 0 0 16,6-3-10-16,2-2-1 0,4-5 2 15,3-3-4-15,0-8 2 0,0-5-10 16,-3-6 0-16,-3-5-7 15,-4-2 1-15,-5-4 2 16,-6 1 1-16,-3 0-6 16,-5 3-3-16,-4-1 1 15,-6 3 2-15,0 6-22 16,0 2-8-16,0 0-30 16,3 0-47-1,6 2 27-15</inkml:trace>
  <inkml:trace contextRef="#ctx0" brushRef="#br1" timeOffset="120">23151 14560 256 0,'0'3'96'0,"3"2"-75"0,-3 8 1 0,6 0-5 16,-1 9-1-16,1-1 2 15,0 5-3-15,0 9 1 16,3 4-9-16,0 4-4 0,0-4 0 15,0-4-13-15,-3-4-6 16,0-4-38-16,-3-9-15 16,3-4-43-1</inkml:trace>
  <inkml:trace contextRef="#ctx0" brushRef="#br1" timeOffset="121">23052 14753 296 0,'-3'-8'112'0,"6"11"-87"0,9-6-2 15,-3 1-6-15,0-1-2 16,12 0 5-16,3-2-6 16,3 0-3-16,2-3-6 15,1 2-10-15,0 4-2 0,-3-1-32 16,-1 3-12-16,-5 0-12 15,-3 3-1-15,-6 2 19 0,-3 3 10 16,-9 0 34-16,6 3 14 16,-3-3 18-16,0 5 5 15,3 0-1 1,3 0-1-16,3 0-8 0,0-2-2 16,5-3-4-16,-5-3-1 15,9-2-8 1,-3-6-2-16,0-2-3 0,-3-3-1 15,6 0-6 1,-12-2 1-16,2-1 0 0,-8-2 0 16,-3-1-7-16,-6 4-3 15,-2-1 1-15,-4 3 0 16,-9 3 6-16,0 2 1 16,-6 6 2-16,6 2 0 15,0 6-3-15,1 7 0 0,2 6 8 16,6 5 6-16,3 3 4 15,15 0 0-15,3-3 1 16,6-3 0-16,6-4-6 16,5-7-2-16,7-4-15 15,3-6-6-15,8-7-53 16,-2-6-23-16,0-8-37 16</inkml:trace>
  <inkml:trace contextRef="#ctx0" brushRef="#br1" timeOffset="122">21484 15129 188 0,'-6'-5'71'0,"6"5"-55"0,-3-3 9 0,3 3 1 15,0 8-9-15,3 2-2 16,3 9 0-16,0 13 1 15,0 7-9-15,0 6 2 16,-3-2 2-16,2-4-2 16,-2-4 2-16,0-3-6 0,0-9-1 15,0-1 0-15,-3-9 2 16,0-3 1-16,0-4 3 16,0-9-5-16,0-2-1 15,0-6-9-15,0-5-4 16,0-5-9-16,6-3-3 15,3 3 4-15,6 3 5 16,0 2 7-16,3 8 3 16,0 5-1-16,3 8 0 15,-4 6 4-15,-2 5 3 0,-3 2 8 16,-6 1 2-16,-3 2 4 16,-6-2 3-16,-6-4-7 15,-6 1-3-15,-5-2-2 16,-1-4-1-1,0-2-9-15,0-5-1 0,0-3-13 16,3-3-3-16,6-5-18 16,6 0-6-16,6-5-27 15,3 0-9-15,6 0-7 16</inkml:trace>
  <inkml:trace contextRef="#ctx0" brushRef="#br1" timeOffset="123">21662 15367 200 0,'3'8'77'0,"0"3"-60"0,0 4 8 0,0-4 0 16,0 5-9-16,3 0-1 16,0 5 4-16,3 0 2 15,0-5-10-15,3 2-2 0,3-7 1 16,0 0-2-16,2-9 3 16,-2-2-11-16,0 0-2 15,0-8-8-15,0-2-2 16,-3-6 0-16,-3 0 2 15,-3 3 6-15,-3 0 4 16,0 5 3-16,0 0 3 16,0 2-1-16,-3 6 0 15,6 8-1-15,0 0 0 16,0 8 2-16,2-3 3 0,1 1-6 16,0 1-2-16,0-4-6 15,0 2-1 1,0-5-24-16,3 0-8 0,-3-8-24 15,0 3-11-15,-3-6-14 16</inkml:trace>
  <inkml:trace contextRef="#ctx0" brushRef="#br1" timeOffset="124">21996 15441 240 0,'3'-3'90'0,"0"6"-70"0,3 2 2 0,0 1-4 15,2 4-8-15,1 3 2 16,3 1-1-16,0-1 3 15,0 0-7-15,-3 3-6 0,3-5-2 16,-3-3-8-16,3-6-2 16,0 1-25-1,0-6-9-15,0-5-17 0,-1 3-4 16,-2-6-10 0</inkml:trace>
  <inkml:trace contextRef="#ctx0" brushRef="#br1" timeOffset="125">22183 15441 236 0,'-6'3'90'0,"0"7"-70"0,-3 14 6 0,6-8-3 16,-6 5 2-16,-2 8 7 0,-4 3-4 16,0 5-2-16,0 0-14 15,0 0-8-15,3-5-2 0,0-3-24 16,3-3-10-16,3-4-33 16,6-6-13-16,3-6-32 15</inkml:trace>
  <inkml:trace contextRef="#ctx0" brushRef="#br1" timeOffset="126">22618 15417 184 0,'0'0'71'0,"0"3"-55"0,0 5 6 15,3-3 0-15,0 6-1 16,0 5 2-16,-3 2-1 16,6 1 1-1,-6-3-13-15,0-1 3 0,3-1 3 0,0-4-8 0,-3-2-2 16,0 0-4-16,0-3 1 15,0-5 2 1,0 0 4-16,3 0-2 16,0-2-2-16,0-4-9 15,0-4-3-15,-1-3-1 0,1-3 0 16,3-3 2-16,0 3 2 16,3 3-1-16,0 3 4 15,0 4 0-15,3 4 1 16,0 7 0-16,3 0 2 15,-6 3 1-15,-3 0 3 16,-6-3 6-16,6 3 2 16,-6 0-5-16,0-2-1 0,0-6-4 15,0 0-1-15,0 0-1 16,6-3 1 0,0-2-7-16,0-3 1 0,0-3-1 15,5 3 2 1,-2 0 1-16,6 3 3 0,-3 0 1 15,3 5 3-15,-6 2 3 16,6 4 2 0,-3 1-5-16,-3 4-4 0,0-3-1 15,-3 0 1-15,-6 0-3 16,6 2-26 0,-6-2-8-16,2 0-22 15,1-2-9-15,3-4-39 16,0-4-25-16,0-4 60 15</inkml:trace>
  <inkml:trace contextRef="#ctx0" brushRef="#br1" timeOffset="127">23029 15433 276 0,'0'11'104'0,"3"2"-81"0,2 5-6 0,-5-4-9 15,0-1-8-15,0-2 0 16,0 2 0-16,0-3 0 0,3-2 0 15,-3 3-22-15,3-6-10 16,-3-5-79 0</inkml:trace>
  <inkml:trace contextRef="#ctx0" brushRef="#br1" timeOffset="128">22939 15251 252 0,'-9'-8'93'0,"15"5"-72"0,0-2-15 16,0 5-12-16,-3 0-16 16,6-3-1-16,0 0 1 15,3-2 3-15,0 0-13 16,3 0-7-16,0-3-28 16,-1 0-12-16</inkml:trace>
  <inkml:trace contextRef="#ctx0" brushRef="#br1" timeOffset="129">23133 15158 220 0,'0'5'85'0,"9"6"-66"0,0 13 3 0,-6-8-1 16,5 13-11-16,-2 10-1 16,0 4-1-16,0-1 0 15,-3-2-4-15,6-6-1 0,-3-5 3 16,0-2-3-16,0-4-2 16,0-12-22-16,0 2-9 15,-3 1-23-15,6-12-66 31</inkml:trace>
  <inkml:trace contextRef="#ctx0" brushRef="#br1" timeOffset="130">23314 15187 240 0,'6'0'90'0,"-3"5"-70"0,0 9-1 16,3-4-3-16,-3 11-1 15,3 11 3-15,-3 5-1 16,-3 5 0-16,3 1-9 16,0-3-3-16,3-6-1 0,-6-2-7 15,9-3 0-15,-6-5-12 16,0-6-6-16,0-2-15 16,0-5-5-16,-3-4-27 15,0-1-48 1,9-4 22-16</inkml:trace>
  <inkml:trace contextRef="#ctx0" brushRef="#br1" timeOffset="131">23487 15431 228 0,'-9'-3'88'0,"3"6"-69"0,0-1-5 0,3-2-7 15,-3 8-1-15,-3-3 6 16,-3 3 5-16,3 0 4 15,3 0-11-15,0 3 3 0,6-1 3 16,3 1-4-16,3 0 1 16,3-1-8-16,6-2-1 15,0 0-7-15,0-3-2 16,6 3-27-16,0-5-11 16,-3 2-80-1</inkml:trace>
  <inkml:trace contextRef="#ctx0" brushRef="#br1" timeOffset="132">17861 15822 152 0,'0'-10'57'0,"0"10"-44"0,0-3 16 0,0 3 4 0,0 0-3 15,0 3 2-15,0 4-14 16,3 9-3-16,0 11-9 16,0 5 7-16,0 5 4 0,0 0-5 15,0 0-2-15,0-3-1 16,0-5 1-16,0-2-5 16,-3-6-1-16,0-5 0 0,3-3 2 15,0-5-5-15,-3-3-1 16,0-5 0-16,0-3 2 15,3-7-6-15,0 2-1 16,0-5-7-16,3-1-3 16,3 1 6-16,0 3 5 15,3 2-2-15,0 2 2 16,2 4 0-16,1 4-1 0,0 6 1 16,3 3 3-1,-6 2 6-15,-3 8 7 0,-3-2 5 16,-6 2 4-1,-3-2-9-15,-6-1-2 0,-6-5-4 16,-6 1-1 0,0-1-8-16,1-5-2 15,-1-3-9-15,0-5-4 0,3-3-21 16,6-2-10-16,6-3-23 16,6-5-51-1,6 0 26-15</inkml:trace>
  <inkml:trace contextRef="#ctx0" brushRef="#br1" timeOffset="133">18084 16071 228 0,'-3'8'88'0,"3"5"-69"0,6 11 0 0,-3-11-4 16,3 3-2-16,0 8 2 16,0-3 5-16,0-3 2 15,3-2-11-15,3-3-4 0,0-2-3 16,0-6-7-16,3-5 0 15,0-5-15-15,0-6-5 16,-4-2 1-16,-2-3 2 16,0-2 12-16,-3 2 4 15,-3 0 8-15,-3 3 2 16,0 5 11-16,0 3 6 16,3 2-8-16,0 6-3 15,3 10-5-15,0 0 0 0,3 6-4 16,0-1 0-16,3 1-1 15,0-3 1-15,0-3-24 16,0 0-11-16,-1-2-43 16,4-6-17-16,0-5 2 15</inkml:trace>
  <inkml:trace contextRef="#ctx0" brushRef="#br1" timeOffset="134">18415 16132 244 0,'0'0'93'0,"6"10"-72"0,3 3-2 0,-3-5-6 16,0 3-3-16,3 0 4 15,0-1-8-15,-1-2-1 16,1 3-3 0,0-9-13-16,0 4-2 0,0-6-23 0,0-6-7 15,0 1-17 1,-3-6-47-16,0 1 18 15</inkml:trace>
  <inkml:trace contextRef="#ctx0" brushRef="#br1" timeOffset="135">18555 16089 232 0,'-3'3'88'0,"0"2"-69"0,-3 8 4 0,3-5-2 16,-3 16 0-16,0 5 4 16,-3 8 2-16,0 3 1 0,-3 0-15 15,0-1-8-15,0-2-3 0,0-5-13 16,4-3-5-16,2-2-47 15,3-3-21-15,6-9-30 16</inkml:trace>
  <inkml:trace contextRef="#ctx0" brushRef="#br1" timeOffset="136">18918 16113 200 0,'-3'-3'77'0,"3"6"-60"0,0 2-1 0,0 3-4 0,3 3 7 16,0 5 5-16,0 2-1 16,0 1-2-16,0-1-11 15,-3 1 2-15,3-3 4 0,-3-3-8 16,0 0-4-16,0-5-3 16,3 0 1-16,-3-5-1 15,0-3-1-15,0 0-2 16,0-6 1-16,0-4-10 15,0-6-3-15,3 0-2 16,0-8 2-16,0 6 6 16,3-3 2-16,0 2 6 15,0 6 2-15,0 5 4 16,2 0 1-16,1 5 3 16,3 9 4-16,0 2-4 15,-3 2 2-15,-3 3-3 16,0 1 2-16,-3-1-2 0,0-3 0 15,-3-2-5-15,3-2-3 16,-3-6-3-16,0 0 1 16,6-6-10-16,0-2-3 15,3-5-2-15,0-3 0 16,3 0 4-16,0 3 5 16,-1 3 8-16,1 2 7 15,0 2 2-15,0 12 2 16,0 2 2-16,0 5 2 0,-3 5-7 15,-3 4-1-15,0-4-4 16,-3 3-1 0,0-5-6-16,0-3 0 15,0-5-32-15,0 0-12 16,6-5-33-16,0-6-33 16</inkml:trace>
  <inkml:trace contextRef="#ctx0" brushRef="#br1" timeOffset="137">19314 16155 252 0,'0'3'93'0,"3"10"-72"0,3 3 0 15,-3-5-4-15,0 2-10 0,0 0-2 16,0 0-2-16,0 1 0 16,0-4-2-16,3-2-31 15,-3 0-13-15,-1-5-64 16</inkml:trace>
  <inkml:trace contextRef="#ctx0" brushRef="#br1" timeOffset="138">19248 16047 248 0,'-6'-5'93'0,"9"5"-72"0,3-3-30 0,0 3-18 0,0-5-9 15,6 2 1-15,0-2-44 16,0-3-18-16</inkml:trace>
  <inkml:trace contextRef="#ctx0" brushRef="#br1" timeOffset="139">19424 15896 240 0,'0'5'90'0,"3"3"-70"0,3 6 4 16,0-1-5-16,0 5-6 15,0 1 0-15,0 7 1 16,-3 3 2-16,3 3-9 16,0 3-2-16,0-1-1 0,-1-5-2 15,-2 0 1-15,3-8-20 16,0-2-6-16,0-6-26 16,0-2-9-16,0-6-46 15</inkml:trace>
  <inkml:trace contextRef="#ctx0" brushRef="#br1" timeOffset="140">19623 15917 232 0,'-3'-8'88'0,"3"8"-69"0,3 6 2 0,0-4-5 16,0 4 2-16,0 7 3 0,0 8 1 15,0 5 1-15,0-2-13 16,3 11-3-16,-3-1-1 16,3 0-3-16,0 1 0 15,0-3-1-15,0-6-2 16,0-2-13-16,-3-8-6 0,0-3-28 16,0 3-10-16,-3-8-56 15</inkml:trace>
  <inkml:trace contextRef="#ctx0" brushRef="#br1" timeOffset="141">19838 16103 228 0,'-12'0'88'0,"6"2"-69"0,-9 11-7 0,6-7-7 16,-3-1 15-16,-3 3 10 15,0 0 1-15,0 0 2 16,1-3-19-16,2 6-6 0,3-6-1 16,3 0-2-1,6 3 0-15,6 0-1 16,6 0 2-16,5 3 1 0,7 2 1 16,3 0-4-16,3 0-3 15,3-2-18-15,-1 0-9 16,-2 2-39-16,-6-3-18 15,-6-7-34-15</inkml:trace>
  <inkml:trace contextRef="#ctx0" brushRef="#br1" timeOffset="142">18826 16719 208 0,'-3'-8'79'0,"12"3"-61"0,-12 2 21 0,3 3 8 15,0 0 1-15,0 0 6 16,0 0-12-16,0 0-5 16,0 0-21-16,0 0-12 0,0 3-4 15,0-3 0-15,0 0 2 16,0 0-10-16,0 0-2 16,3 0-11-16,3 0-1 15,-1-3 4-15,-2 1 6 0,0-1 5 16,-3-2 4-16,0 5 0 15,0 0 1-15,-3 0 0 16,0 5-2-16,1 0-22 16,-1-2-7-16,0 5-41 15,3-3-18-15,0 3-2 16</inkml:trace>
  <inkml:trace contextRef="#ctx0" brushRef="#br1" timeOffset="143">18858 16925 216 0,'-6'0'82'0,"6"-2"-64"0,0 2 13 0,0 0 1 16,0 0-8-16,0 0 0 15,0 0-11-15,0 0-3 16,0 0-6-16,0 0-5 0,0 0-2 15,0 0 4-15,0 0 1 16,0 0 0-16,0 2 1 16,-3 1-2-16,0-3-1 15,0 5 1-15,1-2-1 16,2-3-5-16,0 0 1 16,0 0-40-16,0 0-18 15,5 5-50 1</inkml:trace>
  <inkml:trace contextRef="#ctx0" brushRef="#br1" timeOffset="144">18849 17137 204 0,'-11'0'77'0,"8"0"-60"0,0 0 10 15,3 0 1-15,0 0-8 16,0 0-1-16,0 0-5 16,0 0-1-16,0 0-7 15,0 0-6-15,0 0-3 0,3 5 4 16,-3 1 3-16,-3 2 14 0,0 0 6 16,3-3-8-16,-3 0-4 15,3 0-10 1,0-2-1-16,0-3-6 15,0 0 1-15,6 0-29 0,0-3-11 16,5-7-81 0</inkml:trace>
  <inkml:trace contextRef="#ctx0" brushRef="#br1" timeOffset="145">22505 16468 236 0,'0'0'90'0,"-3"2"-70"0,3-2 8 16,0 0-2-16,-3 3-3 16,-3 0 1-16,-3-1-9 15,0 1-4-15,3 0-6 16,0-3 1-16,0 0 0 0,3 0-5 15,0 0 0-15,3 0-10 16,6-3-4-16,-3-2 4 16,3 2 5-16,-3 0 3 15,0 3 3-15,-3-2 5 16,0 2 4-16,-3 0-4 16,0 0 1-16,0 0-12 15,0 0-4-15,0 0-40 0,3 0-17 16,0 8-52-1</inkml:trace>
  <inkml:trace contextRef="#ctx0" brushRef="#br1" timeOffset="146">22454 16738 188 0,'-3'0'71'0,"3"0"-55"0,0-6 17 0,0 6 5 0,0 0-3 15,0 0 4-15,3 0-12 16,-3 0-7-16,3 0-11 16,0-2-8-16,0 2-2 0,0 0 1 15,0-3 0-15,-3 3 0 16,0 0 2-16,3 0-1 15,-3 0 2-15,0 0-2 16,-3 0 2-16,3 0-11 16,0 0-4-16,-3 0-16 15,3 0-8-15,0 0-44 16,0 0-61 0,0 0 38-16</inkml:trace>
  <inkml:trace contextRef="#ctx0" brushRef="#br1" timeOffset="147">22490 17071 220 0,'-3'0'82'0,"6"5"-64"0,0-5 7 0,-3 0-3 0,0 0 10 16,0 0 9-16,3 0-4 15,-3 0-2-15,0 0-19 16,0 0-6-16,0 0-2 0,0 0-4 16,0 0-3-16,0 0-7 15,0 0-1-15,3 0-13 16,0-5-2-16,-3 5 5 15,0 0 3-15,0 0 5 16,0 0 6-16,-3 0 6 16,3 0 6-16,-3 5-1 15,0-2 1-15,0-3 1 16,3 0 1-16,0 0-8 16,0 0-1-16,0 0-4 15,0 0 0-15,-3 0-3 16,3 0-1-16,0 0-26 0,0-3-9 15,-3-2-85 1</inkml:trace>
  <inkml:trace contextRef="#ctx0" brushRef="#br0" timeOffset="148">12566 13658 200 0,'-6'-5'77'0,"3"5"-60"0,-3 5 13 0,3-3 1 16,-3 6-10-16,-3 3 1 15,0 7-11-15,0 4-2 16,-3-1-5-16,9 3-5 0,3-3-2 16,9-3 2-16,3 1 2 15,3-6 0-15,0-5-1 16,3-3 3-16,0-7 0 16,0-6-1-16,-1-3-2 15,-5-2 3-15,-3 0 0 16,-6-3 7-16,-6 0 6 15,-3 3 3-15,-6-1 1 16,1 1-7-16,-4 3 0 16,3-1-13-16,0 3-2 15,3 3-26-15,3 0-9 16,3-1-30-16,6-2-12 16,9 0-27-16</inkml:trace>
  <inkml:trace contextRef="#ctx0" brushRef="#br0" timeOffset="149">12724 13719 208 0,'0'26'77'0,"3"-13"-60"0,0 6-1 15,-3-11-1-15,0 2 0 16,0 1 5-16,0-3 3 16,0 0 3-16,0-3-14 0,0-5-5 0,0 3-2 15,0-3-1-15,0 0 0 16,0-3-2-1,0-5-2-15,3-2-2 0,0-6 1 16,3-3-4-16,-1 1 1 16,4-1 0-16,3 3 2 15,0 6 1-15,0 4 1 16,3 4 2-16,0 7 3 16,0 6 2-16,-3 2 1 15,0 3-4-15,-3 0-1 16,-4-3-3-16,1 0-3 15,0-2-20-15,0-3-8 16,0 0-26-16,3-3-11 16,0-5-26-1</inkml:trace>
  <inkml:trace contextRef="#ctx0" brushRef="#br0" timeOffset="150">13027 13735 204 0,'0'5'77'0,"6"0"-60"0,3 0 4 15,-3 1-3-15,3-4-3 16,0 1 4-16,3 0-7 16,-3-3-2-16,3 0-5 0,-3-3-4 15,0-2 0-15,0-1-6 16,-4 1 1-16,-2-3 0 16,-3 0 2-16,-3 0-6 0,-5 0-2 15,-4 0 3 1,-3 0 4-16,0 6 6 15,0-1 6-15,0 6-1 0,0 5 1 16,0 5-1 0,3 3 2-16,4 0 1 15,5 0 1-15,6 2-4 0,2-2-3 16,7 0-2-16,3-3-3 16,6-2-17-16,6-3-6 15,0-6-51-15,5 1-19 16,1-3 4-1</inkml:trace>
  <inkml:trace contextRef="#ctx0" brushRef="#br0" timeOffset="151">13504 13713 216 0,'0'8'82'0,"0"3"-64"0,3 7 9 16,-1-4-2-16,1 4 0 15,0 9 4-15,0 7-13 0,0 3-4 16,0 3-8-1,0-3-3-15,0-3 2 0,0-2-2 16,0-8 2-16,0-3 0 0,-3-8 1 16,0-2-2-16,0-6 1 15,0-8-7-15,0-5 1 16,-3-7-1-16,3-9 2 16,-3-8-1-16,0-2 1 15,3-1 2-15,0-2 0 16,3 0-3-16,3 3 0 15,3 2 2-15,3 6 0 16,0 4 1-16,0 6 0 16,3 6 0-16,0 5 0 15,-3 7 4-15,-1 6 2 16,-2 0 4-16,0 3 1 16,-6 2-1-16,-6 0-1 15,-3 0-5-15,-3 1-3 0,1-4-14 16,-4 1-6-16,0-3-15 15,0 0-3-15,0-3-16 16,0-2-7-16,3-3-33 16</inkml:trace>
  <inkml:trace contextRef="#ctx0" brushRef="#br0" timeOffset="152">13709 13761 208 0,'-9'11'77'0,"9"-1"-60"0,-3 3 6 0,3-5-1 15,3 0-1-15,3 3 4 16,0-1-7-16,3 1 0 16,6-3-11-16,3 0 0 0,2-3 3 15,1-5-4-15,0-2-1 16,-3-6 0-16,-3 0-1 15,-3 0-2-15,-3-3 1 16,-6 1-2-16,-6-4 2 16,-3 1-4-16,-6 3-2 15,-3-1-7-15,0 3-2 16,0 3-17-16,0 2-9 16,3 3-29-16,0 0-10 15,9 3-10 1</inkml:trace>
  <inkml:trace contextRef="#ctx0" brushRef="#br0" timeOffset="153">13995 13666 236 0,'-3'-3'90'0,"3"3"-70"0,-3 0 13 0,3 0 1 16,-3 3-5-16,0-1 1 15,-3 1-15-15,0 0-6 16,0 7-6-16,3-2-5 0,0 3-1 16,3-1-1-16,3 4 0 15,0-1 0-15,3 0 3 16,0 0 0-16,0 1 1 16,-3-4 2-16,-3 1 1 15,-3-1 1-15,0 1 0 16,-3-3 0-16,-3 0 2 15,0-3-12-15,0 0-3 16,-3-2-14-16,3 0-3 16,0-3-19-16,3 0-7 15,3-3-56 1</inkml:trace>
  <inkml:trace contextRef="#ctx0" brushRef="#br0" timeOffset="154">14123 13671 292 0,'-6'3'110'0,"3"2"-86"0,0-5 5 15,0 0-5-15,0 8-8 16,0-5 1-16,0 2-12 16,0 0-5-16,3 6 0 15,3 2-3-15,6 0 1 0,0 0 2 16,3 1 0-16,-3-1-3 0,-1 0 2 15,-2 0 3 1,-6 1 1-16,-3-1 1 0,-5-3 2 16,-1 1-3-1,-3-3 0-15,-3-3-3 16,0-2-3-16,-3-3-14 16,6-3-4-16,0 1-24 15,6-4-12-15,3-4-64 16</inkml:trace>
  <inkml:trace contextRef="#ctx0" brushRef="#br0" timeOffset="155">14218 13695 256 0,'0'8'96'0,"6"0"-75"0,-6 5-5 0,0-2-7 0,0 2-10 15,0 0 0-15,0 0 5 16,-3 0 2-16,3 1-2 15,-3-1-51-15,3-3-21 0,0 4-32 16</inkml:trace>
  <inkml:trace contextRef="#ctx0" brushRef="#br0" timeOffset="156">14224 13584 220 0,'-9'-14'82'0,"6"12"-64"0,3-6-53 0,0 5-27 16,0-2-18-16,3 0-2 15</inkml:trace>
  <inkml:trace contextRef="#ctx0" brushRef="#br0" timeOffset="157">14322 13467 220 0,'-3'11'82'0,"6"10"-64"0,0 21 7 0,0-18-1 16,-3 8 5-16,0 2 6 15,-3 1-14-15,0-1-7 16,0-7-8-16,0-1-5 0,3-5 2 16,0-5-2-16,0-3 2 15,0-2-13-15,0-3-3 16,3-3-7-16,3-5-1 0,0-5-1 15,3-6-2 1,0-5-2-16,3-2-1 0,0 2 10 16,3 3 5-16,-4 2 8 15,1 9 4-15,0 4 18 16,0 3 11-16,-3 6 11 16,-3 0 8-16,-6 2-13 15,-3 0-6-15,-3 0-14 16,-3-2-5-16,-3-1-6 15,0-2-1-15,-2-2-17 16,-1-4-5-16,0-2-26 16,0-2-12-16,0-1-35 15,6-5-44 1,9-8 47-16</inkml:trace>
  <inkml:trace contextRef="#ctx0" brushRef="#br0" timeOffset="158">14522 13417 272 0,'0'5'104'0,"0"9"-81"0,0 12 7 0,0-7-3 16,0 12-4-16,0 4 3 0,0 2-14 16,0 2-7-16,0-2-3 15,0 0-2-15,0-7 2 0,3-7-32 16,-1-1-12-1,4-7-52-15,3-1-64 16,0-4 42-16</inkml:trace>
  <inkml:trace contextRef="#ctx0" brushRef="#br0" timeOffset="159">14655 13721 252 0,'6'0'96'0,"3"8"-75"0,0 0 3 15,-3-5-2-15,3 2-3 16,0 0 3-16,3-2-8 0,0 0-1 16,0-6-7-16,0 0-6 0,0-2-3 15,-3-3-1-15,-1-2 3 16,-2-1-13-16,-3-2-4 16,-6 0-1-16,-3-3 1 15,-5 5 8-15,-4 6 3 16,-3 5 13-16,-3 2 6 15,3 6 3-15,3 8 1 16,3 0 3-16,3 3 2 16,6-1-5-16,3 1-1 15,6-1-7-15,6 3-3 16,9-2-7-16,3-6-3 16,6-5-56-16,8-5-21 15,-2-6-45 1</inkml:trace>
  <inkml:trace contextRef="#ctx0" brushRef="#br0" timeOffset="160">15298 13637 156 0,'-3'-8'57'0,"3"5"-44"0,-6 0 14 0,4 3 5 15,-4 0-3-15,-3 3 3 16,-3 0-5-16,0 2-2 15,0 0-13-15,0 1-12 0,3-1-3 16,6 3 1-16,3 2 1 16,6 6 1-16,3 0 0 15,3 0 2-15,0 0 3 16,0 0-2-16,-3-3-2 16,-3 0 2-16,-6-2 2 0,-3-1 2 15,-6 1 3-15,-3-6-5 16,-3-2-3-16,-3 0-6 15,0-3-2-15,3-3-15 16,3 0-6-16,3 1-26 16,15-6-70-1</inkml:trace>
  <inkml:trace contextRef="#ctx0" brushRef="#br0" timeOffset="161">15417 13642 224 0,'-20'5'85'0,"11"1"-66"0,-6 7 10 0,9-5-1 15,-6 8-1-15,3-1 3 16,0 1-10-16,0 3-4 16,3-1-9-16,6 1-5 0,6-3 1 15,6 0-4-15,3-3 0 16,6-3-19-16,3-2-9 15,2-2-43-15,1-4-18 16,-3-2-11 0</inkml:trace>
  <inkml:trace contextRef="#ctx0" brushRef="#br0" timeOffset="162">15519 13735 212 0,'-6'-3'79'0,"6"6"-61"0,3-1-1 15,-3-2-5-15,6 3 7 16,3-1 5-16,2 1-4 16,1 0-1-16,3-3-11 15,0 0-5-15,3-3 0 0,0 0-4 16,-3-4 0-16,-3-1-1 16,0 0-2-16,-9 0-4 15,-3 0 0-15,-6 0 2 16,-6 0 3-16,-3-3 4 15,-3 6 2-15,-3 5-1 16,0 0 1-16,0 5-2 0,1 6-1 16,2 2 1-16,6 0 1 15,3 1-1-15,3 1-1 16,6 1 3-16,6 0 0 16,6-3-8-16,3 1-4 15,3-4-22-15,2-2-7 16,1-3-34-1,-3-5-45-15,6 0 32 16</inkml:trace>
  <inkml:trace contextRef="#ctx0" brushRef="#br0" timeOffset="163">15691 13713 148 0,'0'0'57'0,"0"6"-44"0,3 7 10 0,0-5 2 0,0 2-3 16,0 4 1-16,0-1-3 15,-3-3-3-15,0-2-9 16,0 0-3-16,0 0-1 0,0-2 2 16,0-4 3-16,-3 1 0 15,0-3 2-15,0-3 3 16,3-2 1-16,0-3-4 16,3-5 1-16,3-3-7 15,0-3-3-15,3 1-1 0,0 2-1 16,0 5 0-1,3 6 0-15,0 5 6 16,0 5 4-16,3 3-1 16,-4 3 0-16,1 2-5 15,-3 0-3-15,-3 1 2 0,0-1 2 16,0-3-22 0,0-2-10-16,3 0-27 0,3-5-11 15,0 0-25 1,3-6-33-16,6 0 47 15</inkml:trace>
  <inkml:trace contextRef="#ctx0" brushRef="#br0" timeOffset="164">16025 13663 228 0,'-9'-13'85'0,"3"10"-66"0,-6 3 10 0,6 3 2 0,-3 0-2 16,-3 2 3-16,-3 3-17 15,0 0-7-15,0 8-5 16,1-3 0-16,2 3 0 0,6 0-4 15,3-1 1-15,6-1 2 16,3-1 1-16,6-3-6 16,-1-2 0-1,4-2-8-15,3-6-1 0,-3-3 0 16,0-2 0-16,0-3 4 16,-3-3 3-16,-3-2 5 15,-3 0 4-15,-3 0 8 16,-3 2 4-16,3 3-4 15,-3 3 1-15,0 5-8 16,3 5-3-16,3 6-1 0,0-1-1 16,-1 3 0-16,4 1 2 15,0-1-3-15,0 0 0 16,3-2-26-16,0-3-9 16,0 0-31-16,0-3-12 15,3-3-18 1</inkml:trace>
  <inkml:trace contextRef="#ctx0" brushRef="#br0" timeOffset="165">16182 13687 212 0,'-6'-8'79'0,"4"13"-61"0,4-2-5 0,1 2-7 0,0 3 5 16,0 3 7-16,0-1 4 15,0 4 2-15,0-1-13 16,0-3-4-16,0-2-3 0,-3 0 0 15,0-2 2-15,0-1 6 16,0-3 2-16,0-2 1 16,0 0 1-16,-3 0-2 15,0-2 1-15,0-3-2 16,0-3 0-16,3-3-3 16,0-2 1-16,0-3-4 15,0 3 1-15,3-3-7 16,3 3-1-16,0-1-9 0,3 4-4 15,0 2-11 1,0 3-3-16,3 2-7 0,0 3-4 16,0 0-1-16,0 0 1 15,-3 0 8-15,3 0 3 16,-4 0-2 0,1 0-1-16,0 0 13 0,0 3 8 15,0-1 23-15,-3 3 11 16,0 3 18-16,0 0 9 15,0 6-13-15,-3-1-5 16,0 0-18-16,-3 3-5 16,0-3-7-16,0 0-3 15,0-2-11-15,0 0-4 16,0-4-55-16,3-1-24 16</inkml:trace>
  <inkml:trace contextRef="#ctx0" brushRef="#br0" timeOffset="166">16355 13533 260 0,'-6'-7'96'0,"9"7"-75"0,0 0-14 16,0 0-11-16,3 0-3 15,3 0 3-15,3 2-17 16,3 3-6-16,0 1-21 0,0-1-10 15,2 3 24 1,-5 0 12-16,-3 5 33 0,-6 3 18 16,-3 3 3-16,0 2 4 15,-3 3-7-15,0-1-3 16,0 1-14-16,3-5-3 0,3-1 1 16,6-5 0-1,3 1 4-15,3-4-3 0,0-4-1 16,3-6-4-16,0-3-1 15,-4-5-3-15,-2-3-2 16,-3-2 3-16,-3 0 0 16,-3-3 3-16,-6-3 3 15,-3 1-2-15,-3 2 1 16,-3 3-12-16,1 2-4 16,-4 3-21-16,3 6-6 15,3-1-42 1,3 3-50-16,6 0 31 0</inkml:trace>
  <inkml:trace contextRef="#ctx0" brushRef="#br0" timeOffset="167">16811 13589 248 0,'0'3'93'0,"2"-1"-72"0,-2 1 16 0,0-3 4 0,-2 3-4 16,-1-3 0-16,-3 0-7 15,-3 0-4 1,0 0-14-16,0 0-5 0,0 0-3 15,3 0-2-15,0 0-2 0,0 0 1 16,3 0-1-16,0 0-7 16,3 0-3-1,0 0-5-15,0 0-2 16,0 0 8-16,0 0 2 0,0 0 2 16,0 0 4-16,0 0-5 15,0 0 0-15,0 0 3 16,0 0 1-16,0 0 2 15,0 0 0-15,0 0-3 16,0 0 2-16,0 0 1 16,0 0 0-16,0 0 0 0,3 2 0 15,0 4 0 1,-3-6 0-16,0 5 2 0,0-5 3 16,0 5 4-16,-3-2 2 15,0-1 1-15,0 1 0 16,0 0-6-16,-3-3-2 15,3 0-4 1,0 0-3-16,3 0 4 0,0-3 3 16,0 3-6-16,6 0 0 15,0 0-2-15,3 0 2 16,0 3 1-16,-3-1 1 16,0 1 0-16,-6-3 0 15,0 0 2-15,0 0 1 16,-3 0 1-16,0 0 2 15,0 0-8-15,0-3-3 0,0 1-11 16,0 2-2-16,0 0-48 16,3 0-22-16,3 5-38 15</inkml:trace>
  <inkml:trace contextRef="#ctx0" brushRef="#br0" timeOffset="168">16769 13851 176 0,'-9'3'66'0,"9"-3"-52"0,0-3 12 0,0 3 1 16,0 0 9-16,0 0 5 16,0 0-16-16,3-3-4 15,0 3-13-15,3-2-7 0,3 2-4 16,0 0 4-16,0 2 3 15,0 1 1-15,-1 0 2 16,-2-3 5-16,-3 2 4 16,-3-2 5-16,0 0 4 15,-3 0-7-15,-3 0 0 16,-2-2-9-16,-1-1-3 16,0 0-1-16,3 1 1 15,0-1-3-15,3 0 0 0,3 1-3 16,0-1-3-16,6 0-1 15,0 1 0-15,3 2-2 16,0 0-1-16,-1 2 4 16,-2 1 3-16,0 0 1 15,-6-3-1 1,-3 2 7-16,-3 1 5 16,-2 0-2-16,-1-1 0 0,0 1-9 15,0-3 0-15,0 0-1 16,3 0 0-16,3 0 0 15,0 0 2-15,3 0-3 16,0 0-2-16,6 0-1 16,0 3 3-16,0-1-2 0,0 1 1 15,0-3 2-15,-6 0 0 16,0 0 4-16,0 0 2 16,-3 0-18-16,0-3-6 15,0 1-71-15,3 2-29 16,0 5-17-1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6-03T23:52:28.1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3217 12732 176 0,'-9'-3'68'0,"12"3"-52"0,-9-3-1 15,6 3-4-15,-3 0 59 32,-3 0 29-1,0 0-45-15,3 0-23-16,3 0-4 15,0-2 0-15,0 2 17 31,18 0-17-15,5 2-5-16,7-2-11 0,6 0-3 16,3 0-2-16,2 3-1 15,1-3-3 1,3 0 1-16,2 0 2 0,16 0 2 0,5 0 1 16,4 0-9-16,-7 0-4 15,1 0 11-15,2-3 8 16,4 1-5-16,5-1 0 15,0 1-3-15,-5-4-1 16,-4 1-3-16,-2-3 1 16,2 0-2-16,4 3 2 15,2 2-2-15,-6 0-1 16,-5 3 3-16,-6 0 2 0,-4 0 0 16,1 0 0-16,2 3-1 15,1 0 0-15,2 2-2 16,-2-5 1-16,-4 3 0 15,-5-3 1-15,-3 0-2 16,-4 0 1-16,-2 0 0 16,-3 0 3-16,0 0-1 15,-7 0 0-15,1 0-3 16,-3 0-2-16,-6 0 1 16,0 0-6-1,2 0 1-15,-8 0-9 16,-3 0-4-16,0 0-44 15,-3-3-18-15</inkml:trace>
  <inkml:trace contextRef="#ctx0" brushRef="#br0" timeOffset="1288.8997">3258 15195 236 0,'-3'-5'90'0,"3"2"-70"0,-3 6 116 31,3-3-74-31,0-3-27 16,0 3-14-16,3 0 21 46,6 8-18-46,9 0-5 16,9-3-7-16,3 1-3 16,2-4-1-16,4 1 2 15,0-3-5-15,2 0 1 0,4 0 1 16,9 0-8-16,5 0-1 16,7 2-2-16,-4-2-1 15,1 0 15-15,-1 0 5 16,1 0-5-16,2 0-1 0,13 0-3 15,-4 0-1-15,-2-2-1 16,-7-1 2-16,-2 1-3 16,-1-1 0-16,4 3-1 15,-1 0 1-15,4 0 0 16,-7 0 1-16,-2 3 2 16,-9-1 3-16,-48-2 5 31,74 3-8-16,-6-1-1-15,1 1-3 16,-1 0 1-16,-5-1 0 16,-4 1 1-16,-5-6-2 15,0 1 1-15,-4-1 0 0,4 0-1 16,2 3-2-16,7 0 1 16,-7 0-1-16,-8 0-3 0,-6 0 2 15,-4-2-1-15,-5-1 0 16,-33 3-42 15,42-5-78-31,-7 0-37 16,-5 2 79-16,-6-5 43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5/25/2018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339FB-5274-4F8B-BEB7-162815E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85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044998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fork</a:t>
            </a:r>
            <a:r>
              <a:rPr lang="en-US" baseline="0" dirty="0" smtClean="0"/>
              <a:t> in fork-join.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400312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1610876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Every</a:t>
            </a:r>
            <a:r>
              <a:rPr lang="en-US" i="0" dirty="0" smtClean="0"/>
              <a:t> thread has</a:t>
            </a:r>
            <a:r>
              <a:rPr lang="en-US" i="0" baseline="0" dirty="0" smtClean="0"/>
              <a:t> access to the same file descriptors!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5/25/2018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57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https://en.wikipedia.org/wiki/Liveness</a:t>
            </a:r>
          </a:p>
          <a:p>
            <a:r>
              <a:rPr lang="en-US" dirty="0"/>
              <a:t>https://en.wikipedia.org/wiki/Thread_safety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4004732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25730-8430-425F-87E6-98883347D79C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569694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https://en.wikipedia.org/wiki/Linearizability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936126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https://en.wikipedia.org/wiki/Lock_(computer_science)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</p:spTree>
    <p:extLst>
      <p:ext uri="{BB962C8B-B14F-4D97-AF65-F5344CB8AC3E}">
        <p14:creationId xmlns:p14="http://schemas.microsoft.com/office/powerpoint/2010/main" val="333819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5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1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1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3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87538" y="27429"/>
            <a:ext cx="135646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 smtClean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2019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96426" y="27429"/>
            <a:ext cx="1951176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 smtClean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L26:  Concurrency and Threads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0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customXml" Target="../ink/ink2.xml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Concurrency: Threads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</a:t>
            </a:r>
            <a:r>
              <a:rPr lang="en-US" sz="2800" b="0" dirty="0" smtClean="0">
                <a:ea typeface="CMU Bright" panose="02000603000000000000" pitchFamily="2" charset="0"/>
              </a:rPr>
              <a:t>Spring 2019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800" b="1" dirty="0"/>
              <a:t>Instructor:</a:t>
            </a:r>
            <a:r>
              <a:rPr lang="en-US" sz="2800" dirty="0"/>
              <a:t>	Justin Hsia</a:t>
            </a:r>
          </a:p>
          <a:p>
            <a:pPr algn="l"/>
            <a:endParaRPr lang="en-US" sz="2800" dirty="0"/>
          </a:p>
          <a:p>
            <a:pPr algn="l"/>
            <a:r>
              <a:rPr lang="en-US" sz="2400" b="1" dirty="0"/>
              <a:t>Teaching Assistants: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400" dirty="0"/>
              <a:t>Aaron Johnston	Andrew Hu	Daniel </a:t>
            </a:r>
            <a:r>
              <a:rPr lang="en-US" sz="2400" dirty="0" err="1"/>
              <a:t>Snitkovskiy</a:t>
            </a:r>
            <a:endParaRPr lang="en-US" sz="2400" dirty="0"/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400" dirty="0"/>
              <a:t>Forrest </a:t>
            </a:r>
            <a:r>
              <a:rPr lang="en-US" sz="2400" dirty="0" err="1"/>
              <a:t>Timour</a:t>
            </a:r>
            <a:r>
              <a:rPr lang="en-US" sz="2400" dirty="0"/>
              <a:t>	Kevin Bi	Kory Watson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400" dirty="0"/>
              <a:t>Pat </a:t>
            </a:r>
            <a:r>
              <a:rPr lang="en-US" sz="2400" dirty="0" err="1"/>
              <a:t>Kosakanchit</a:t>
            </a:r>
            <a:r>
              <a:rPr lang="en-US" sz="2400" dirty="0"/>
              <a:t>	</a:t>
            </a:r>
            <a:r>
              <a:rPr lang="en-US" sz="2400" dirty="0" err="1"/>
              <a:t>Renshu</a:t>
            </a:r>
            <a:r>
              <a:rPr lang="en-US" sz="2400" dirty="0"/>
              <a:t> </a:t>
            </a:r>
            <a:r>
              <a:rPr lang="en-US" sz="2400" dirty="0" err="1"/>
              <a:t>Gu</a:t>
            </a:r>
            <a:r>
              <a:rPr lang="en-US" sz="2400" dirty="0"/>
              <a:t>	</a:t>
            </a:r>
            <a:r>
              <a:rPr lang="en-US" sz="2400" dirty="0" err="1"/>
              <a:t>Tarkan</a:t>
            </a:r>
            <a:r>
              <a:rPr lang="en-US" sz="2400" dirty="0"/>
              <a:t> Al-</a:t>
            </a:r>
            <a:r>
              <a:rPr lang="en-US" sz="2400" dirty="0" err="1"/>
              <a:t>Kazily</a:t>
            </a:r>
            <a:endParaRPr lang="en-US" sz="2400" dirty="0"/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400" dirty="0"/>
              <a:t>Travis </a:t>
            </a:r>
            <a:r>
              <a:rPr lang="en-US" sz="2400" dirty="0" err="1"/>
              <a:t>McGaha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888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10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554480" y="4846320"/>
            <a:ext cx="2377440" cy="457200"/>
            <a:chOff x="4572000" y="4572000"/>
            <a:chExt cx="2377440" cy="4572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21" name="Rectangle 2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25" name="Group 2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29" name="Rectangle 2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28" name="Straight Connector 27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1554480" y="4206240"/>
            <a:ext cx="2377440" cy="457200"/>
            <a:chOff x="4572000" y="4572000"/>
            <a:chExt cx="2377440" cy="45720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33" name="Rectangle 32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Rectangle 34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37" name="Group 3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40" name="Straight Connector 3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1554480" y="2926080"/>
            <a:ext cx="2377440" cy="457200"/>
            <a:chOff x="4572000" y="4572000"/>
            <a:chExt cx="237744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52" name="Straight Connector 5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55" name="Group 54"/>
          <p:cNvGrpSpPr/>
          <p:nvPr/>
        </p:nvGrpSpPr>
        <p:grpSpPr>
          <a:xfrm>
            <a:off x="1554480" y="2286000"/>
            <a:ext cx="2377440" cy="457200"/>
            <a:chOff x="4572000" y="4572000"/>
            <a:chExt cx="2377440" cy="457200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9" name="Rectangle 58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61" name="Group 60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64" name="Straight Connector 63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79" name="Group 78"/>
          <p:cNvGrpSpPr/>
          <p:nvPr/>
        </p:nvGrpSpPr>
        <p:grpSpPr>
          <a:xfrm>
            <a:off x="1554480" y="1645920"/>
            <a:ext cx="2377440" cy="457200"/>
            <a:chOff x="4572000" y="4572000"/>
            <a:chExt cx="2377440" cy="457200"/>
          </a:xfrm>
        </p:grpSpPr>
        <p:cxnSp>
          <p:nvCxnSpPr>
            <p:cNvPr id="80" name="Straight Arrow Connector 79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Rectangle 82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88" name="Straight Connector 87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91" name="Group 90"/>
          <p:cNvGrpSpPr/>
          <p:nvPr/>
        </p:nvGrpSpPr>
        <p:grpSpPr>
          <a:xfrm>
            <a:off x="1554480" y="5486400"/>
            <a:ext cx="2377440" cy="457200"/>
            <a:chOff x="4572000" y="4572000"/>
            <a:chExt cx="2377440" cy="457200"/>
          </a:xfrm>
        </p:grpSpPr>
        <p:cxnSp>
          <p:nvCxnSpPr>
            <p:cNvPr id="92" name="Straight Arrow Connector 9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93" name="Rectangle 92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94" name="Straight Arrow Connector 93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5" name="Rectangle 94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101" name="Rectangle 10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102" name="Straight Connector 10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100" name="Straight Connector 9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15" name="Freeform 6"/>
          <p:cNvSpPr>
            <a:spLocks noChangeAspect="1"/>
          </p:cNvSpPr>
          <p:nvPr/>
        </p:nvSpPr>
        <p:spPr bwMode="auto">
          <a:xfrm>
            <a:off x="4114800" y="164592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6" name="Freeform 6"/>
          <p:cNvSpPr>
            <a:spLocks noChangeAspect="1"/>
          </p:cNvSpPr>
          <p:nvPr/>
        </p:nvSpPr>
        <p:spPr bwMode="auto">
          <a:xfrm>
            <a:off x="4114800" y="2283229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7" name="Freeform 6"/>
          <p:cNvSpPr>
            <a:spLocks noChangeAspect="1"/>
          </p:cNvSpPr>
          <p:nvPr/>
        </p:nvSpPr>
        <p:spPr bwMode="auto">
          <a:xfrm>
            <a:off x="4114800" y="292608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8" name="Freeform 6"/>
          <p:cNvSpPr>
            <a:spLocks noChangeAspect="1"/>
          </p:cNvSpPr>
          <p:nvPr/>
        </p:nvSpPr>
        <p:spPr bwMode="auto">
          <a:xfrm>
            <a:off x="4114800" y="420624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9" name="Freeform 6"/>
          <p:cNvSpPr>
            <a:spLocks noChangeAspect="1"/>
          </p:cNvSpPr>
          <p:nvPr/>
        </p:nvSpPr>
        <p:spPr bwMode="auto">
          <a:xfrm>
            <a:off x="4114800" y="548640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1" name="Freeform 6"/>
          <p:cNvSpPr>
            <a:spLocks noChangeAspect="1"/>
          </p:cNvSpPr>
          <p:nvPr/>
        </p:nvSpPr>
        <p:spPr bwMode="auto">
          <a:xfrm>
            <a:off x="4114800" y="484632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5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77840" y="2514600"/>
            <a:ext cx="1828800" cy="2560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0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shared</a:t>
            </a:r>
            <a:b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data</a:t>
            </a:r>
            <a:b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20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structures</a:t>
            </a:r>
          </a:p>
        </p:txBody>
      </p:sp>
      <p:cxnSp>
        <p:nvCxnSpPr>
          <p:cNvPr id="126" name="Straight Arrow Connector 125"/>
          <p:cNvCxnSpPr/>
          <p:nvPr/>
        </p:nvCxnSpPr>
        <p:spPr bwMode="auto">
          <a:xfrm>
            <a:off x="4480560" y="3794760"/>
            <a:ext cx="1005840" cy="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>
            <a:off x="4480560" y="3154680"/>
            <a:ext cx="1005840" cy="2286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4480560" y="2514600"/>
            <a:ext cx="1005840" cy="4572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4480560" y="1874520"/>
            <a:ext cx="1005840" cy="6858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 flipV="1">
            <a:off x="4480560" y="4206240"/>
            <a:ext cx="1005840" cy="2286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 flipV="1">
            <a:off x="4480560" y="4617720"/>
            <a:ext cx="1005840" cy="4572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 flipV="1">
            <a:off x="4480560" y="5029200"/>
            <a:ext cx="1005840" cy="685800"/>
          </a:xfrm>
          <a:prstGeom prst="straightConnector1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74236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cthread.c</a:t>
            </a:r>
            <a:endParaRPr lang="en-US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How </a:t>
            </a:r>
            <a:r>
              <a:rPr lang="en-US" dirty="0"/>
              <a:t>do you properly handle memory management?</a:t>
            </a:r>
          </a:p>
          <a:p>
            <a:pPr lvl="2"/>
            <a:r>
              <a:rPr lang="en-US" dirty="0"/>
              <a:t>Who allocates and deallocates memory?</a:t>
            </a:r>
          </a:p>
          <a:p>
            <a:pPr lvl="2"/>
            <a:r>
              <a:rPr lang="en-US" dirty="0"/>
              <a:t>How long do you want memory to stick around?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 smtClean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pthread.cc</a:t>
            </a:r>
          </a:p>
          <a:p>
            <a:pPr lvl="1"/>
            <a:r>
              <a:rPr lang="en-US" dirty="0"/>
              <a:t>More instructions per thread = higher likelihood of interleaving</a:t>
            </a:r>
          </a:p>
          <a:p>
            <a:pPr lvl="3"/>
            <a:endParaRPr lang="en-US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See </a:t>
            </a:r>
            <a:r>
              <a:rPr lang="en-US" dirty="0" smtClean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searchserver_threads/searchserver.cc</a:t>
            </a:r>
          </a:p>
          <a:p>
            <a:pPr lvl="1"/>
            <a:r>
              <a:rPr lang="en-US" dirty="0"/>
              <a:t>When calling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dirty="0"/>
              <a:t> points to a function that takes only one argument (a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To pass complex arguments into the thread, create a </a:t>
            </a:r>
            <a:r>
              <a:rPr lang="en-US" dirty="0" err="1"/>
              <a:t>struct</a:t>
            </a:r>
            <a:r>
              <a:rPr lang="en-US" dirty="0"/>
              <a:t> to bundle the necessary data</a:t>
            </a:r>
          </a:p>
          <a:p>
            <a:pPr lvl="1"/>
            <a:endParaRPr lang="en-US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0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Concurrent Threads?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Almost as simple to code as sequential</a:t>
            </a:r>
          </a:p>
          <a:p>
            <a:pPr lvl="2"/>
            <a:r>
              <a:rPr lang="en-US" dirty="0"/>
              <a:t>In fact, most of the code is identical!  (but a bit more complicated to dispatch a thread)</a:t>
            </a:r>
          </a:p>
          <a:p>
            <a:pPr lvl="1"/>
            <a:r>
              <a:rPr lang="en-US" dirty="0"/>
              <a:t>Concurrent execution with good CPU and network utilization</a:t>
            </a:r>
          </a:p>
          <a:p>
            <a:pPr lvl="2"/>
            <a:r>
              <a:rPr lang="en-US" dirty="0"/>
              <a:t>Some overhead, but less than processes</a:t>
            </a:r>
          </a:p>
          <a:p>
            <a:pPr lvl="1"/>
            <a:r>
              <a:rPr lang="en-US" dirty="0"/>
              <a:t>Shared-memory communication is possible</a:t>
            </a:r>
          </a:p>
          <a:p>
            <a:pPr lvl="3"/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Synchronization is complicated</a:t>
            </a:r>
          </a:p>
          <a:p>
            <a:pPr lvl="1"/>
            <a:r>
              <a:rPr lang="en-US" dirty="0"/>
              <a:t>Shared fate within a process</a:t>
            </a:r>
          </a:p>
          <a:p>
            <a:pPr lvl="2"/>
            <a:r>
              <a:rPr lang="en-US" dirty="0"/>
              <a:t>One “rogue” thread can hurt you badly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8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memory accesses form a </a:t>
            </a:r>
            <a:r>
              <a:rPr lang="en-US" dirty="0">
                <a:solidFill>
                  <a:srgbClr val="0066FF"/>
                </a:solidFill>
              </a:rPr>
              <a:t>data race </a:t>
            </a:r>
            <a:r>
              <a:rPr lang="en-US" dirty="0"/>
              <a:t>if different threads access the same location, and at least one is a write, and they occur one after another</a:t>
            </a:r>
          </a:p>
          <a:p>
            <a:pPr lvl="1"/>
            <a:r>
              <a:rPr lang="en-US" dirty="0"/>
              <a:t>Means that the result of a program can vary depending on chance (which thread ran first?)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1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003" y="5623560"/>
            <a:ext cx="320634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your fridge has no milk, </a:t>
            </a:r>
            <a:br>
              <a:rPr lang="en-US" dirty="0"/>
            </a:br>
            <a:r>
              <a:rPr lang="en-US" dirty="0"/>
              <a:t>then go out and buy some more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could go wrong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If you live alone:</a:t>
            </a:r>
          </a:p>
          <a:p>
            <a:endParaRPr lang="en-US" dirty="0"/>
          </a:p>
          <a:p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If you live with a roommate: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1371600"/>
            <a:ext cx="2926080" cy="1920240"/>
          </a:xfrm>
          <a:prstGeom prst="roundRect">
            <a:avLst>
              <a:gd name="adj" fmla="val 474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buy milk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0" y="3840480"/>
            <a:ext cx="875024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71600" y="3840480"/>
            <a:ext cx="586154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0" y="4069080"/>
            <a:ext cx="320634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68447" y="5394960"/>
            <a:ext cx="586154" cy="914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60" y="5394960"/>
            <a:ext cx="586154" cy="914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0" y="5394960"/>
            <a:ext cx="875024" cy="914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427" y="5623560"/>
            <a:ext cx="32063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66160" y="5148739"/>
            <a:ext cx="365760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MU Bright" panose="02000603000000000000" pitchFamily="2" charset="0"/>
                <a:cs typeface="Times New Roman" panose="02020603050405020304" pitchFamily="18" charset="0"/>
              </a:rPr>
              <a:t>!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CMU Bright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2080" y="5148739"/>
            <a:ext cx="365760" cy="49244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MU Bright" panose="02000603000000000000" pitchFamily="2" charset="0"/>
                <a:cs typeface="Times New Roman" panose="02020603050405020304" pitchFamily="18" charset="0"/>
              </a:rPr>
              <a:t>!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CMU Bright" panose="02000603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65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0.25 -3.7037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38889E-6 -7.40741E-7 L -0.25 -7.40741E-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44444E-6 -7.40741E-7 L 0.25 -7.40741E-7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35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35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72222E-6 -7.40741E-7 L -0.25 -7.40741E-7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leave a note!</a:t>
            </a:r>
          </a:p>
          <a:p>
            <a:pPr lvl="1"/>
            <a:r>
              <a:rPr lang="en-US" dirty="0"/>
              <a:t>Does this fix the problem?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spcBef>
                <a:spcPts val="1200"/>
              </a:spcBef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Yes, problem fixed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No, could end up with no milk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No, could still buy multiple milk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We’re lost…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1371600"/>
            <a:ext cx="2926080" cy="2377440"/>
          </a:xfrm>
          <a:prstGeom prst="roundRect">
            <a:avLst>
              <a:gd name="adj" fmla="val 370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(!note) {</a:t>
            </a:r>
            <a:endParaRPr lang="en-US" sz="22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leave note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buy milk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remove note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417600" y="1433520"/>
              <a:ext cx="8206200" cy="53211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9680" y="1427040"/>
                <a:ext cx="8219520" cy="533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536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and Data Races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races might interfere in painful, non-obvious ways, depending on the specifics of the data structure</a:t>
            </a:r>
          </a:p>
          <a:p>
            <a:pPr>
              <a:spcBef>
                <a:spcPts val="1800"/>
              </a:spcBef>
            </a:pPr>
            <a:r>
              <a:rPr lang="en-US" u="sng" dirty="0" smtClean="0"/>
              <a:t>Example</a:t>
            </a:r>
            <a:r>
              <a:rPr lang="en-US" dirty="0" smtClean="0"/>
              <a:t>:  two threads try to read from and write to the same shared memory location</a:t>
            </a:r>
          </a:p>
          <a:p>
            <a:pPr lvl="1"/>
            <a:r>
              <a:rPr lang="en-US" dirty="0" smtClean="0"/>
              <a:t>Could get “correct” answer</a:t>
            </a:r>
          </a:p>
          <a:p>
            <a:pPr lvl="1"/>
            <a:r>
              <a:rPr lang="en-US" dirty="0" smtClean="0"/>
              <a:t>Could accidentally read old value</a:t>
            </a:r>
          </a:p>
          <a:p>
            <a:pPr lvl="1"/>
            <a:r>
              <a:rPr lang="en-US" dirty="0" smtClean="0"/>
              <a:t>One thread’s work could get “lost”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u="sng" dirty="0" smtClean="0"/>
              <a:t>Example</a:t>
            </a:r>
            <a:r>
              <a:rPr lang="en-US" dirty="0"/>
              <a:t>: two threads try to push an item onto the head of the linked list at the same time</a:t>
            </a:r>
          </a:p>
          <a:p>
            <a:pPr lvl="1"/>
            <a:r>
              <a:rPr lang="en-US" dirty="0"/>
              <a:t>Could get “correct” answer</a:t>
            </a:r>
          </a:p>
          <a:p>
            <a:pPr lvl="1"/>
            <a:r>
              <a:rPr lang="en-US" dirty="0"/>
              <a:t>Could get different ordering of items</a:t>
            </a:r>
          </a:p>
          <a:p>
            <a:pPr lvl="1"/>
            <a:r>
              <a:rPr lang="en-US" dirty="0"/>
              <a:t>Could break the data structure! </a:t>
            </a:r>
            <a:r>
              <a:rPr lang="en-US" dirty="0">
                <a:sym typeface="Wingdings" panose="05000000000000000000" pitchFamily="2" charset="2"/>
              </a:rPr>
              <a:t>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7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608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66FF"/>
                </a:solidFill>
              </a:rPr>
              <a:t>Synchronization</a:t>
            </a:r>
            <a:r>
              <a:rPr lang="en-US" dirty="0"/>
              <a:t> is the act of preventing two (or more) concurrently running threads from interfering with each other when operating on shared data</a:t>
            </a:r>
          </a:p>
          <a:p>
            <a:pPr lvl="1"/>
            <a:r>
              <a:rPr lang="en-US" dirty="0"/>
              <a:t>Need some mechanism to coordinate the threads</a:t>
            </a:r>
          </a:p>
          <a:p>
            <a:pPr lvl="2"/>
            <a:r>
              <a:rPr lang="en-US" dirty="0"/>
              <a:t>“Let me go first, then you can go”</a:t>
            </a:r>
          </a:p>
          <a:p>
            <a:pPr lvl="1"/>
            <a:r>
              <a:rPr lang="en-US" dirty="0"/>
              <a:t>Many different coordination mechanisms have been invented (see CSE 451)</a:t>
            </a:r>
          </a:p>
          <a:p>
            <a:pPr lvl="3"/>
            <a:endParaRPr lang="en-US" dirty="0"/>
          </a:p>
          <a:p>
            <a:r>
              <a:rPr lang="en-US" dirty="0"/>
              <a:t>Goals of synchronization:</a:t>
            </a:r>
          </a:p>
          <a:p>
            <a:pPr lvl="1"/>
            <a:r>
              <a:rPr lang="en-US" dirty="0">
                <a:solidFill>
                  <a:srgbClr val="0066FF"/>
                </a:solidFill>
              </a:rPr>
              <a:t>Liveness</a:t>
            </a:r>
            <a:r>
              <a:rPr lang="en-US" dirty="0"/>
              <a:t> – ability to execute in a timely manner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informally, “something good </a:t>
            </a:r>
            <a:r>
              <a:rPr lang="en-US" dirty="0" smtClean="0"/>
              <a:t>happens”)</a:t>
            </a:r>
            <a:endParaRPr lang="en-US" dirty="0"/>
          </a:p>
          <a:p>
            <a:pPr lvl="1"/>
            <a:r>
              <a:rPr lang="en-US" dirty="0">
                <a:solidFill>
                  <a:srgbClr val="0066FF"/>
                </a:solidFill>
              </a:rPr>
              <a:t>Safety</a:t>
            </a:r>
            <a:r>
              <a:rPr lang="en-US" dirty="0"/>
              <a:t> – avoid unintended interactions with shared data structures (informally, “nothing bad happens”)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2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“Lock” to grant access to a </a:t>
            </a:r>
            <a:r>
              <a:rPr lang="en-US" i="1" dirty="0">
                <a:solidFill>
                  <a:srgbClr val="0066FF"/>
                </a:solidFill>
              </a:rPr>
              <a:t>critical section</a:t>
            </a:r>
            <a:r>
              <a:rPr lang="en-US" dirty="0"/>
              <a:t> so that only one thread can operate there at a time</a:t>
            </a:r>
          </a:p>
          <a:p>
            <a:pPr lvl="1"/>
            <a:r>
              <a:rPr lang="en-US" dirty="0"/>
              <a:t>Executed in an uninterruptible (</a:t>
            </a:r>
            <a:r>
              <a:rPr lang="en-US" i="1" dirty="0"/>
              <a:t>i.e.</a:t>
            </a:r>
            <a:r>
              <a:rPr lang="en-US" dirty="0"/>
              <a:t> </a:t>
            </a:r>
            <a:r>
              <a:rPr lang="en-US" dirty="0">
                <a:solidFill>
                  <a:srgbClr val="0066FF"/>
                </a:solidFill>
              </a:rPr>
              <a:t>atomic</a:t>
            </a:r>
            <a:r>
              <a:rPr lang="en-US" dirty="0"/>
              <a:t>) manner</a:t>
            </a:r>
          </a:p>
          <a:p>
            <a:endParaRPr lang="en-US" dirty="0"/>
          </a:p>
          <a:p>
            <a:r>
              <a:rPr lang="en-US" dirty="0"/>
              <a:t>Lock Acquire</a:t>
            </a:r>
          </a:p>
          <a:p>
            <a:pPr lvl="1"/>
            <a:r>
              <a:rPr lang="en-US" dirty="0"/>
              <a:t>Wait until the lock is free,</a:t>
            </a:r>
            <a:br>
              <a:rPr lang="en-US" dirty="0"/>
            </a:br>
            <a:r>
              <a:rPr lang="en-US" dirty="0"/>
              <a:t>then take it</a:t>
            </a:r>
          </a:p>
          <a:p>
            <a:endParaRPr lang="en-US" dirty="0"/>
          </a:p>
          <a:p>
            <a:r>
              <a:rPr lang="en-US" dirty="0"/>
              <a:t>Lock Release</a:t>
            </a:r>
          </a:p>
          <a:p>
            <a:pPr lvl="1"/>
            <a:r>
              <a:rPr lang="en-US" dirty="0"/>
              <a:t>Release the lock</a:t>
            </a:r>
          </a:p>
          <a:p>
            <a:pPr lvl="1"/>
            <a:r>
              <a:rPr lang="en-US" dirty="0"/>
              <a:t>If other threads are waiting, wake exactly one up to pass lock 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99119-C308-40FD-A399-D0691B15E653}" type="slidenum">
              <a:rPr lang="en-US" smtClean="0"/>
              <a:t>18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0" y="3291840"/>
            <a:ext cx="4389120" cy="2377440"/>
          </a:xfrm>
          <a:prstGeom prst="roundRect">
            <a:avLst>
              <a:gd name="adj" fmla="val 370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non-critical code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lock.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acquire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critical section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lock.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non-critical code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217149" y="3703320"/>
            <a:ext cx="1588806" cy="590931"/>
            <a:chOff x="3474720" y="2408903"/>
            <a:chExt cx="1588806" cy="590931"/>
          </a:xfrm>
        </p:grpSpPr>
        <p:sp>
          <p:nvSpPr>
            <p:cNvPr id="6" name="Arc 5"/>
            <p:cNvSpPr/>
            <p:nvPr/>
          </p:nvSpPr>
          <p:spPr>
            <a:xfrm rot="19387315" flipH="1">
              <a:off x="3474720" y="2468880"/>
              <a:ext cx="457200" cy="457200"/>
            </a:xfrm>
            <a:prstGeom prst="arc">
              <a:avLst>
                <a:gd name="adj1" fmla="val 3154432"/>
                <a:gd name="adj2" fmla="val 19261652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34691" y="2408903"/>
              <a:ext cx="1128835" cy="590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loop/idle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if locked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72000" y="2743200"/>
            <a:ext cx="25317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2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Pseudocode:</a:t>
            </a:r>
          </a:p>
        </p:txBody>
      </p:sp>
    </p:spTree>
    <p:extLst>
      <p:ext uri="{BB962C8B-B14F-4D97-AF65-F5344CB8AC3E}">
        <p14:creationId xmlns:p14="http://schemas.microsoft.com/office/powerpoint/2010/main" val="267860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12662" cy="762000"/>
          </a:xfrm>
        </p:spPr>
        <p:txBody>
          <a:bodyPr/>
          <a:lstStyle/>
          <a:p>
            <a:r>
              <a:rPr lang="en-US" dirty="0"/>
              <a:t>Milk Example – What is the Critical Section?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use a lock on the </a:t>
            </a:r>
            <a:br>
              <a:rPr lang="en-US" dirty="0"/>
            </a:br>
            <a:r>
              <a:rPr lang="en-US" dirty="0"/>
              <a:t>refrigerator?</a:t>
            </a:r>
          </a:p>
          <a:p>
            <a:pPr lvl="1"/>
            <a:r>
              <a:rPr lang="en-US" dirty="0"/>
              <a:t>Probably overkill – what if </a:t>
            </a:r>
            <a:br>
              <a:rPr lang="en-US" dirty="0"/>
            </a:br>
            <a:r>
              <a:rPr lang="en-US" dirty="0"/>
              <a:t>roommate wanted to get eggs?</a:t>
            </a:r>
          </a:p>
          <a:p>
            <a:pPr lvl="3"/>
            <a:endParaRPr lang="en-US" dirty="0"/>
          </a:p>
          <a:p>
            <a:r>
              <a:rPr lang="en-US" dirty="0"/>
              <a:t>For performance reasons, only </a:t>
            </a:r>
            <a:br>
              <a:rPr lang="en-US" dirty="0"/>
            </a:br>
            <a:r>
              <a:rPr lang="en-US" dirty="0"/>
              <a:t>put what is necessary in the </a:t>
            </a:r>
            <a:br>
              <a:rPr lang="en-US" dirty="0"/>
            </a:br>
            <a:r>
              <a:rPr lang="en-US" dirty="0"/>
              <a:t>critical section</a:t>
            </a:r>
          </a:p>
          <a:p>
            <a:pPr lvl="1"/>
            <a:r>
              <a:rPr lang="en-US" dirty="0"/>
              <a:t>Only lock the milk</a:t>
            </a:r>
          </a:p>
          <a:p>
            <a:pPr lvl="1"/>
            <a:r>
              <a:rPr lang="en-US" dirty="0"/>
              <a:t>But lock </a:t>
            </a:r>
            <a:r>
              <a:rPr lang="en-US" i="1" dirty="0"/>
              <a:t>all</a:t>
            </a:r>
            <a:r>
              <a:rPr lang="en-US" dirty="0"/>
              <a:t> steps that must run</a:t>
            </a:r>
            <a:br>
              <a:rPr lang="en-US" dirty="0"/>
            </a:br>
            <a:r>
              <a:rPr lang="en-US" dirty="0"/>
              <a:t>uninterrupted (</a:t>
            </a:r>
            <a:r>
              <a:rPr lang="en-US" i="1" dirty="0"/>
              <a:t>i.e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/>
              <a:t>must run</a:t>
            </a:r>
            <a:br>
              <a:rPr lang="en-US" dirty="0"/>
            </a:br>
            <a:r>
              <a:rPr lang="en-US" dirty="0"/>
              <a:t>as an atomic unit)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394960" y="1371600"/>
            <a:ext cx="3474720" cy="1920240"/>
          </a:xfrm>
          <a:prstGeom prst="roundRect">
            <a:avLst>
              <a:gd name="adj" fmla="val 428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fridge.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buy milk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fridge.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394960" y="4023360"/>
            <a:ext cx="3474720" cy="1920240"/>
          </a:xfrm>
          <a:prstGeom prst="roundRect">
            <a:avLst>
              <a:gd name="adj" fmla="val 370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milk_lock.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(!milk)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buy milk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milk_lock.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unlock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6949440" y="3383280"/>
            <a:ext cx="365760" cy="548640"/>
          </a:xfrm>
          <a:prstGeom prst="downArrow">
            <a:avLst/>
          </a:prstGeom>
          <a:solidFill>
            <a:srgbClr val="4B2A85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4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17 </a:t>
            </a:r>
            <a:r>
              <a:rPr lang="en-US" dirty="0" smtClean="0"/>
              <a:t>released today, </a:t>
            </a:r>
            <a:r>
              <a:rPr lang="en-US" dirty="0"/>
              <a:t>due </a:t>
            </a:r>
            <a:r>
              <a:rPr lang="en-US" dirty="0" smtClean="0"/>
              <a:t>Wednesday (</a:t>
            </a:r>
            <a:r>
              <a:rPr lang="en-US" dirty="0"/>
              <a:t>6</a:t>
            </a:r>
            <a:r>
              <a:rPr lang="en-US" dirty="0" smtClean="0"/>
              <a:t>/5)</a:t>
            </a:r>
            <a:endParaRPr lang="en-US" dirty="0"/>
          </a:p>
          <a:p>
            <a:pPr lvl="1"/>
            <a:r>
              <a:rPr lang="en-US" dirty="0"/>
              <a:t>Concurrency via </a:t>
            </a:r>
            <a:r>
              <a:rPr lang="en-US" dirty="0" err="1" smtClean="0"/>
              <a:t>pthreads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hw4 due Thursday (</a:t>
            </a:r>
            <a:r>
              <a:rPr lang="en-US" dirty="0"/>
              <a:t>6</a:t>
            </a:r>
            <a:r>
              <a:rPr lang="en-US" dirty="0" smtClean="0"/>
              <a:t>/6)</a:t>
            </a:r>
          </a:p>
          <a:p>
            <a:pPr lvl="1"/>
            <a:r>
              <a:rPr lang="en-US" dirty="0" smtClean="0"/>
              <a:t>Submissions accepted until Friday (6/7)</a:t>
            </a:r>
          </a:p>
          <a:p>
            <a:pPr lvl="3"/>
            <a:endParaRPr lang="en-US" dirty="0"/>
          </a:p>
          <a:p>
            <a:r>
              <a:rPr lang="en-US" dirty="0" smtClean="0"/>
              <a:t>Final is </a:t>
            </a:r>
            <a:r>
              <a:rPr lang="en-US" dirty="0" smtClean="0"/>
              <a:t>Wedne</a:t>
            </a:r>
            <a:r>
              <a:rPr lang="en-US" dirty="0" smtClean="0"/>
              <a:t>sday </a:t>
            </a:r>
            <a:r>
              <a:rPr lang="en-US" dirty="0" smtClean="0"/>
              <a:t>(6/12), 12:30-2:20 pm, ARC 147</a:t>
            </a:r>
          </a:p>
          <a:p>
            <a:pPr lvl="1"/>
            <a:r>
              <a:rPr lang="en-US" dirty="0" smtClean="0"/>
              <a:t>Review Session:  Sunday (6/9), 4-6:30 pm, ECE 125</a:t>
            </a:r>
          </a:p>
          <a:p>
            <a:pPr lvl="1"/>
            <a:r>
              <a:rPr lang="en-US" i="1" dirty="0" smtClean="0"/>
              <a:t>Two</a:t>
            </a:r>
            <a:r>
              <a:rPr lang="en-US" dirty="0" smtClean="0"/>
              <a:t> double-sided, handwritten sheets of notes allowed</a:t>
            </a:r>
          </a:p>
          <a:p>
            <a:pPr lvl="1"/>
            <a:r>
              <a:rPr lang="en-US" dirty="0" smtClean="0"/>
              <a:t>Topic list and past finals on Exams page on website</a:t>
            </a:r>
          </a:p>
          <a:p>
            <a:pPr lvl="3"/>
            <a:endParaRPr lang="en-US" dirty="0"/>
          </a:p>
          <a:p>
            <a:r>
              <a:rPr lang="en-US" dirty="0" smtClean="0"/>
              <a:t>Please fill out the course evaluations for lecture and your section!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8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pthreads</a:t>
            </a:r>
            <a:r>
              <a:rPr lang="en-US" dirty="0"/>
              <a:t> and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term for a lock is a </a:t>
            </a:r>
            <a:r>
              <a:rPr lang="en-US" dirty="0" err="1">
                <a:solidFill>
                  <a:srgbClr val="0066FF"/>
                </a:solidFill>
              </a:rPr>
              <a:t>mutex</a:t>
            </a:r>
            <a:r>
              <a:rPr lang="en-US" dirty="0"/>
              <a:t> (“mutual exclusion”)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pthread.h</a:t>
            </a:r>
            <a:r>
              <a:rPr lang="en-US" dirty="0" smtClean="0"/>
              <a:t> defines </a:t>
            </a:r>
            <a:r>
              <a:rPr lang="en-US" dirty="0"/>
              <a:t>datatype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/>
              <a:t>pthread_mutex_init</a:t>
            </a:r>
            <a:r>
              <a:rPr lang="en-US" dirty="0"/>
              <a:t>()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Initializes a </a:t>
            </a:r>
            <a:r>
              <a:rPr lang="en-US" dirty="0" err="1"/>
              <a:t>mutex</a:t>
            </a:r>
            <a:r>
              <a:rPr lang="en-US" dirty="0"/>
              <a:t> with specified attributes</a:t>
            </a:r>
          </a:p>
          <a:p>
            <a:r>
              <a:rPr lang="en-US" dirty="0" err="1"/>
              <a:t>pthread_mutex_lock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Acquire the lock – blocks if already locked</a:t>
            </a:r>
          </a:p>
          <a:p>
            <a:r>
              <a:rPr lang="en-US" dirty="0" err="1"/>
              <a:t>pthread_mutex_unlock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Releases the </a:t>
            </a:r>
            <a:r>
              <a:rPr lang="en-US" dirty="0" smtClean="0"/>
              <a:t>lock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Uninitializes</a:t>
            </a:r>
            <a:r>
              <a:rPr lang="en-US" dirty="0" smtClean="0"/>
              <a:t>” a </a:t>
            </a:r>
            <a:r>
              <a:rPr lang="en-US" dirty="0" err="1" smtClean="0"/>
              <a:t>mutex</a:t>
            </a:r>
            <a:r>
              <a:rPr lang="en-US" dirty="0" smtClean="0"/>
              <a:t> – clean up when 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4754880"/>
            <a:ext cx="7863840" cy="365760"/>
          </a:xfrm>
          <a:prstGeom prst="roundRect">
            <a:avLst>
              <a:gd name="adj" fmla="val 253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822960" y="3886200"/>
            <a:ext cx="7863840" cy="365760"/>
          </a:xfrm>
          <a:prstGeom prst="roundRect">
            <a:avLst>
              <a:gd name="adj" fmla="val 253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22960" y="2651760"/>
            <a:ext cx="7863840" cy="731520"/>
          </a:xfrm>
          <a:prstGeom prst="roundRect">
            <a:avLst>
              <a:gd name="adj" fmla="val 10229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pthread_mutex_init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pthread_mutexattr_t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1147320" y="4565160"/>
              <a:ext cx="949680" cy="9187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36160" y="4551480"/>
                <a:ext cx="969120" cy="9468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ounded Rectangle 8"/>
          <p:cNvSpPr/>
          <p:nvPr/>
        </p:nvSpPr>
        <p:spPr bwMode="auto">
          <a:xfrm>
            <a:off x="822960" y="5623560"/>
            <a:ext cx="7863840" cy="365760"/>
          </a:xfrm>
          <a:prstGeom prst="roundRect">
            <a:avLst>
              <a:gd name="adj" fmla="val 253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pthread_mutex_destroy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7860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</a:t>
            </a:r>
            <a:r>
              <a:rPr lang="en-US" dirty="0" smtClean="0"/>
              <a:t> </a:t>
            </a:r>
            <a:r>
              <a:rPr lang="en-US" dirty="0" err="1" smtClean="0"/>
              <a:t>Mutex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smtClean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total.cc</a:t>
            </a:r>
          </a:p>
          <a:p>
            <a:pPr lvl="1"/>
            <a:r>
              <a:rPr lang="en-US" dirty="0" smtClean="0"/>
              <a:t>Data race between threads</a:t>
            </a:r>
          </a:p>
          <a:p>
            <a:pPr lvl="3"/>
            <a:endParaRPr lang="en-US" dirty="0"/>
          </a:p>
          <a:p>
            <a:r>
              <a:rPr lang="en-US" dirty="0" smtClean="0"/>
              <a:t>See </a:t>
            </a:r>
            <a:r>
              <a:rPr lang="en-US" dirty="0" smtClean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total_locking.cc</a:t>
            </a:r>
          </a:p>
          <a:p>
            <a:pPr lvl="1"/>
            <a:r>
              <a:rPr lang="en-US" dirty="0" smtClean="0"/>
              <a:t>Adding a </a:t>
            </a:r>
            <a:r>
              <a:rPr lang="en-US" dirty="0" err="1" smtClean="0"/>
              <a:t>mutex</a:t>
            </a:r>
            <a:r>
              <a:rPr lang="en-US" dirty="0" smtClean="0"/>
              <a:t> fixes our data race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How does this compare to sequential code?</a:t>
            </a:r>
          </a:p>
          <a:p>
            <a:pPr lvl="1"/>
            <a:r>
              <a:rPr lang="en-US" dirty="0" smtClean="0"/>
              <a:t>Likely </a:t>
            </a:r>
            <a:r>
              <a:rPr lang="en-US" i="1" dirty="0" smtClean="0"/>
              <a:t>slower</a:t>
            </a:r>
            <a:r>
              <a:rPr lang="en-US" dirty="0" smtClean="0"/>
              <a:t> – only 1 thread can increment at a time, but have to deal with checking the lock and switching between threads</a:t>
            </a:r>
          </a:p>
          <a:p>
            <a:pPr lvl="1"/>
            <a:r>
              <a:rPr lang="en-US" dirty="0" smtClean="0"/>
              <a:t>One possible fix:  each thread increments a local variable and then adds its value (once!) to the shared variable at the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  (</a:t>
            </a:r>
            <a:r>
              <a:rPr lang="en-US" dirty="0" err="1" smtClean="0"/>
              <a:t>pthread</a:t>
            </a:r>
            <a:r>
              <a:rPr lang="en-US" dirty="0" smtClean="0"/>
              <a:t> </a:t>
            </a:r>
            <a:r>
              <a:rPr lang="en-US" dirty="0" err="1" smtClean="0"/>
              <a:t>mutex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Rewrite </a:t>
            </a:r>
            <a:r>
              <a:rPr lang="en-US" b="1" dirty="0" err="1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thread_main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total_locking.cc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It need to be passed an </a:t>
            </a:r>
            <a:r>
              <a:rPr lang="en-US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/>
              <a:t> with the </a:t>
            </a:r>
            <a:r>
              <a:rPr lang="en-US" i="1" dirty="0" smtClean="0"/>
              <a:t>address</a:t>
            </a:r>
            <a:r>
              <a:rPr lang="en-US" dirty="0" smtClean="0"/>
              <a:t> of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sum_total</a:t>
            </a:r>
            <a:r>
              <a:rPr lang="en-US" dirty="0" smtClean="0"/>
              <a:t> and an </a:t>
            </a:r>
            <a:r>
              <a:rPr lang="en-US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with the number of times to loop (in that order)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ncrement a local sum variable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/>
              <a:t> times, then add it to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sum_total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Handle synchronization properly!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C++11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C++11 added threads and concurrency to its libraries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&lt;thread&gt;</a:t>
            </a:r>
            <a:r>
              <a:rPr lang="en-US" dirty="0"/>
              <a:t> – thread objects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 – locks to handle critical sections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condition_variable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D94B7B"/>
                </a:solidFill>
              </a:rPr>
              <a:t> </a:t>
            </a:r>
            <a:r>
              <a:rPr lang="en-US" dirty="0"/>
              <a:t>– used to block objects until notified to resume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&lt;atomic&gt; </a:t>
            </a:r>
            <a:r>
              <a:rPr lang="en-US" dirty="0"/>
              <a:t>– indivisible, atomic operations</a:t>
            </a:r>
          </a:p>
          <a:p>
            <a:pPr lvl="1"/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&lt;future&gt;</a:t>
            </a:r>
            <a:r>
              <a:rPr lang="en-US" dirty="0"/>
              <a:t> – asynchronous access to data</a:t>
            </a:r>
          </a:p>
          <a:p>
            <a:pPr lvl="1"/>
            <a:r>
              <a:rPr lang="en-US" dirty="0"/>
              <a:t>These might be built on top of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, but also might not </a:t>
            </a:r>
            <a:r>
              <a:rPr lang="en-US" dirty="0" smtClean="0"/>
              <a:t>be</a:t>
            </a:r>
          </a:p>
          <a:p>
            <a:pPr lvl="3"/>
            <a:endParaRPr lang="en-US" dirty="0"/>
          </a:p>
          <a:p>
            <a:r>
              <a:rPr lang="en-US" dirty="0"/>
              <a:t>Definitely use in C++11 code if local conventions allow, but </a:t>
            </a:r>
            <a:r>
              <a:rPr lang="en-US" dirty="0" err="1"/>
              <a:t>pthreads</a:t>
            </a:r>
            <a:r>
              <a:rPr lang="en-US" dirty="0"/>
              <a:t> will be around for a long, long time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pthreads</a:t>
            </a:r>
            <a:r>
              <a:rPr lang="en-US" dirty="0"/>
              <a:t> in current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7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Terminating </a:t>
            </a:r>
            <a:r>
              <a:rPr lang="en-US" dirty="0"/>
              <a:t>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Creates a new thread, whose identifier is place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*thread</a:t>
            </a:r>
            <a:r>
              <a:rPr lang="en-US" dirty="0" smtClean="0"/>
              <a:t>, with attributes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 means default attributes)</a:t>
            </a:r>
          </a:p>
          <a:p>
            <a:pPr lvl="1"/>
            <a:r>
              <a:rPr lang="en-US" dirty="0" smtClean="0"/>
              <a:t>Returns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/>
              <a:t> on success and an error number on error (can check against error constants)</a:t>
            </a:r>
          </a:p>
          <a:p>
            <a:pPr lvl="1"/>
            <a:r>
              <a:rPr lang="en-US" dirty="0" smtClean="0"/>
              <a:t>The new thread runs </a:t>
            </a:r>
            <a:r>
              <a:rPr lang="en-US" b="1" dirty="0" err="1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Equivalent of </a:t>
            </a:r>
            <a:r>
              <a:rPr lang="en-US" b="1" dirty="0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dirty="0" smtClean="0"/>
              <a:t> for a thread instead of a process</a:t>
            </a:r>
          </a:p>
          <a:p>
            <a:pPr lvl="1"/>
            <a:r>
              <a:rPr lang="en-US" dirty="0" smtClean="0"/>
              <a:t>The thread will automatically exit once it returns from </a:t>
            </a:r>
            <a:r>
              <a:rPr lang="en-US" b="1" dirty="0" err="1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3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822958" y="1463040"/>
            <a:ext cx="6217920" cy="1554480"/>
          </a:xfrm>
          <a:prstGeom prst="roundRect">
            <a:avLst>
              <a:gd name="adj" fmla="val 5683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thread,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pthread_attr_t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start_routine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822960" y="5166360"/>
            <a:ext cx="5120640" cy="365760"/>
          </a:xfrm>
          <a:prstGeom prst="roundRect">
            <a:avLst>
              <a:gd name="adj" fmla="val 5683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697" y="1237853"/>
            <a:ext cx="6230652" cy="39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6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After Forking Threads?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Waits for the thread specified by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dirty="0" smtClean="0"/>
              <a:t> to terminate</a:t>
            </a:r>
          </a:p>
          <a:p>
            <a:pPr lvl="1"/>
            <a:r>
              <a:rPr lang="en-US" dirty="0" smtClean="0"/>
              <a:t>The thread equivalent of </a:t>
            </a:r>
            <a:r>
              <a:rPr lang="en-US" b="1" dirty="0" err="1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The exit status of </a:t>
            </a:r>
            <a:r>
              <a:rPr lang="en-US" dirty="0" smtClean="0"/>
              <a:t>the terminated thread is placed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Mark thread specified by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dirty="0" smtClean="0"/>
              <a:t> as detached – it will clean up its resources as soon as it terminates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822960" y="4160520"/>
            <a:ext cx="6217920" cy="411480"/>
          </a:xfrm>
          <a:prstGeom prst="roundRect">
            <a:avLst>
              <a:gd name="adj" fmla="val 2538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pthread_detach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thread);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22960" y="1464915"/>
            <a:ext cx="7863840" cy="411480"/>
          </a:xfrm>
          <a:prstGeom prst="roundRect">
            <a:avLst>
              <a:gd name="adj" fmla="val 13259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thread, </a:t>
            </a:r>
            <a:r>
              <a:rPr lang="en-US" sz="2000" dirty="0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304640" y="3089520"/>
            <a:ext cx="5736240" cy="3184692"/>
            <a:chOff x="1304640" y="3089520"/>
            <a:chExt cx="5736240" cy="3184692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8" name="Ink 7"/>
                <p14:cNvContentPartPr/>
                <p14:nvPr/>
              </p14:nvContentPartPr>
              <p14:xfrm>
                <a:off x="1304640" y="3089520"/>
                <a:ext cx="1793160" cy="3065400"/>
              </p14:xfrm>
            </p:contentPart>
          </mc:Choice>
          <mc:Fallback xmlns="">
            <p:pic>
              <p:nvPicPr>
                <p:cNvPr id="8" name="Ink 7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296000" y="3082680"/>
                  <a:ext cx="1807200" cy="30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9" name="Ink 8"/>
                <p14:cNvContentPartPr/>
                <p14:nvPr/>
              </p14:nvContentPartPr>
              <p14:xfrm>
                <a:off x="4402264" y="3194251"/>
                <a:ext cx="2584800" cy="825120"/>
              </p14:xfrm>
            </p:contentPart>
          </mc:Choice>
          <mc:Fallback xmlns="">
            <p:pic>
              <p:nvPicPr>
                <p:cNvPr id="9" name="Ink 8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396504" y="3187051"/>
                  <a:ext cx="2599200" cy="83988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1" name="Group 10"/>
            <p:cNvGrpSpPr/>
            <p:nvPr/>
          </p:nvGrpSpPr>
          <p:grpSpPr>
            <a:xfrm>
              <a:off x="4456080" y="5436720"/>
              <a:ext cx="2584800" cy="837492"/>
              <a:chOff x="4456080" y="5436720"/>
              <a:chExt cx="2584800" cy="837492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10" name="Ink 9"/>
                  <p14:cNvContentPartPr/>
                  <p14:nvPr/>
                </p14:nvContentPartPr>
                <p14:xfrm>
                  <a:off x="4456080" y="5449092"/>
                  <a:ext cx="2584800" cy="825120"/>
                </p14:xfrm>
              </p:contentPart>
            </mc:Choice>
            <mc:Fallback xmlns="">
              <p:pic>
                <p:nvPicPr>
                  <p:cNvPr id="10" name="Ink 9"/>
                  <p:cNvPicPr/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4450320" y="5441892"/>
                    <a:ext cx="2599200" cy="839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5" name="Ink 4"/>
                  <p14:cNvContentPartPr/>
                  <p14:nvPr/>
                </p14:nvContentPartPr>
                <p14:xfrm>
                  <a:off x="5704560" y="5436720"/>
                  <a:ext cx="1254240" cy="725400"/>
                </p14:xfrm>
              </p:contentPart>
            </mc:Choice>
            <mc:Fallback xmlns="">
              <p:pic>
                <p:nvPicPr>
                  <p:cNvPr id="5" name="Ink 4"/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5698080" y="5430240"/>
                    <a:ext cx="1268640" cy="73800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24569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Server with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</a:t>
            </a:r>
            <a:r>
              <a:rPr lang="en-US" i="1" dirty="0"/>
              <a:t>process</a:t>
            </a:r>
            <a:r>
              <a:rPr lang="en-US" dirty="0"/>
              <a:t> handles all of the connections, but a parent </a:t>
            </a:r>
            <a:r>
              <a:rPr lang="en-US" i="1" dirty="0"/>
              <a:t>thread</a:t>
            </a:r>
            <a:r>
              <a:rPr lang="en-US" dirty="0"/>
              <a:t> dispatches (creates) a new thread to handle each connection</a:t>
            </a:r>
          </a:p>
          <a:p>
            <a:pPr lvl="1"/>
            <a:r>
              <a:rPr lang="en-US" dirty="0"/>
              <a:t>The child thread handles the new connection and then exits when the connection terminates</a:t>
            </a:r>
          </a:p>
          <a:p>
            <a:pPr lvl="1"/>
            <a:endParaRPr lang="en-US" dirty="0" smtClean="0"/>
          </a:p>
          <a:p>
            <a:r>
              <a:rPr lang="en-US" dirty="0"/>
              <a:t>See </a:t>
            </a:r>
            <a:r>
              <a:rPr lang="en-US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searchserver_threads</a:t>
            </a:r>
            <a:r>
              <a:rPr lang="en-US" dirty="0" smtClean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 for code if curious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1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6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1554480" y="2926080"/>
            <a:ext cx="1280160" cy="457200"/>
            <a:chOff x="4572000" y="4572000"/>
            <a:chExt cx="1280160" cy="45720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3" name="Group 2"/>
          <p:cNvGrpSpPr/>
          <p:nvPr/>
        </p:nvGrpSpPr>
        <p:grpSpPr>
          <a:xfrm>
            <a:off x="2468881" y="3154680"/>
            <a:ext cx="1463040" cy="640080"/>
            <a:chOff x="2468881" y="3154680"/>
            <a:chExt cx="1463040" cy="64008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2834640" y="3154680"/>
              <a:ext cx="914400" cy="64008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 rot="2125978">
              <a:off x="2468881" y="3384265"/>
              <a:ext cx="146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connect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480560" y="3610094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7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554480" y="2926080"/>
            <a:ext cx="2377440" cy="457200"/>
            <a:chOff x="4572000" y="4572000"/>
            <a:chExt cx="237744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52" name="Straight Connector 5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17" name="Freeform 6"/>
          <p:cNvSpPr>
            <a:spLocks noChangeAspect="1"/>
          </p:cNvSpPr>
          <p:nvPr/>
        </p:nvSpPr>
        <p:spPr bwMode="auto">
          <a:xfrm>
            <a:off x="4114800" y="292608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9" name="Arc 18"/>
          <p:cNvSpPr/>
          <p:nvPr/>
        </p:nvSpPr>
        <p:spPr bwMode="auto">
          <a:xfrm>
            <a:off x="3657600" y="3154680"/>
            <a:ext cx="1463040" cy="64008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bg1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20640" y="3291840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93062" y="2785928"/>
            <a:ext cx="2637561" cy="688792"/>
            <a:chOff x="4711715" y="2767538"/>
            <a:chExt cx="2637561" cy="688792"/>
          </a:xfrm>
        </p:grpSpPr>
        <p:sp>
          <p:nvSpPr>
            <p:cNvPr id="16" name="TextBox 15"/>
            <p:cNvSpPr txBox="1"/>
            <p:nvPr/>
          </p:nvSpPr>
          <p:spPr>
            <a:xfrm>
              <a:off x="4971836" y="2767538"/>
              <a:ext cx="2377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pthread_detach</a:t>
              </a:r>
              <a:r>
                <a:rPr lang="en-US" dirty="0" smtClean="0">
                  <a:solidFill>
                    <a:srgbClr val="FFFF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endParaRPr lang="en-US" dirty="0">
                <a:solidFill>
                  <a:srgbClr val="FFFF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" name="Multiply 2"/>
            <p:cNvSpPr/>
            <p:nvPr/>
          </p:nvSpPr>
          <p:spPr bwMode="auto">
            <a:xfrm>
              <a:off x="4711715" y="2988055"/>
              <a:ext cx="408925" cy="468275"/>
            </a:xfrm>
            <a:prstGeom prst="mathMultiply">
              <a:avLst/>
            </a:prstGeom>
            <a:solidFill>
              <a:srgbClr val="FFFF00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118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8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554480" y="2926080"/>
            <a:ext cx="2377440" cy="457200"/>
            <a:chOff x="4572000" y="4572000"/>
            <a:chExt cx="237744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52" name="Straight Connector 5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17" name="Freeform 6"/>
          <p:cNvSpPr>
            <a:spLocks noChangeAspect="1"/>
          </p:cNvSpPr>
          <p:nvPr/>
        </p:nvSpPr>
        <p:spPr bwMode="auto">
          <a:xfrm>
            <a:off x="4114800" y="292608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87" name="TextBox 86"/>
          <p:cNvSpPr txBox="1"/>
          <p:nvPr/>
        </p:nvSpPr>
        <p:spPr>
          <a:xfrm>
            <a:off x="4480560" y="3610094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554480" y="4206240"/>
            <a:ext cx="1280160" cy="457200"/>
            <a:chOff x="4572000" y="4572000"/>
            <a:chExt cx="1280160" cy="45720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4572000" y="45720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566928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9234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9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554480" y="4206240"/>
            <a:ext cx="2377440" cy="457200"/>
            <a:chOff x="4572000" y="4572000"/>
            <a:chExt cx="2377440" cy="457200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grpSp>
          <p:nvGrpSpPr>
            <p:cNvPr id="37" name="Group 36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40" name="Straight Connector 39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1554480" y="2926080"/>
            <a:ext cx="2377440" cy="457200"/>
            <a:chOff x="4572000" y="4572000"/>
            <a:chExt cx="2377440" cy="457200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5852160" y="4800600"/>
              <a:ext cx="9144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5852160" y="457200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126480" y="464515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6547104" y="488289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6217920" y="495604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49" name="Group 48"/>
            <p:cNvGrpSpPr/>
            <p:nvPr/>
          </p:nvGrpSpPr>
          <p:grpSpPr>
            <a:xfrm>
              <a:off x="4572000" y="4572000"/>
              <a:ext cx="1280160" cy="457200"/>
              <a:chOff x="4572000" y="4572000"/>
              <a:chExt cx="1280160" cy="457200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4572000" y="457200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client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>
                <a:off x="5669280" y="4800600"/>
                <a:ext cx="182880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oval" w="med" len="med"/>
              </a:ln>
              <a:effectLst/>
            </p:spPr>
          </p:cxnSp>
        </p:grpSp>
        <p:cxnSp>
          <p:nvCxnSpPr>
            <p:cNvPr id="52" name="Straight Connector 51"/>
            <p:cNvCxnSpPr/>
            <p:nvPr/>
          </p:nvCxnSpPr>
          <p:spPr bwMode="auto">
            <a:xfrm>
              <a:off x="6766560" y="4800600"/>
              <a:ext cx="1828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cxnSp>
        <p:nvCxnSpPr>
          <p:cNvPr id="112" name="Straight Connector 111"/>
          <p:cNvCxnSpPr/>
          <p:nvPr/>
        </p:nvCxnSpPr>
        <p:spPr bwMode="auto">
          <a:xfrm>
            <a:off x="3749040" y="3794760"/>
            <a:ext cx="18288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3931920" y="1371600"/>
            <a:ext cx="3657600" cy="4846320"/>
          </a:xfrm>
          <a:prstGeom prst="rect">
            <a:avLst/>
          </a:prstGeom>
          <a:solidFill>
            <a:srgbClr val="C00000">
              <a:alpha val="7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17" name="Freeform 6"/>
          <p:cNvSpPr>
            <a:spLocks noChangeAspect="1"/>
          </p:cNvSpPr>
          <p:nvPr/>
        </p:nvSpPr>
        <p:spPr bwMode="auto">
          <a:xfrm>
            <a:off x="4114800" y="292608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18" name="Freeform 6"/>
          <p:cNvSpPr>
            <a:spLocks noChangeAspect="1"/>
          </p:cNvSpPr>
          <p:nvPr/>
        </p:nvSpPr>
        <p:spPr bwMode="auto">
          <a:xfrm>
            <a:off x="4114800" y="4206240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20" name="Freeform 6"/>
          <p:cNvSpPr>
            <a:spLocks noChangeAspect="1"/>
          </p:cNvSpPr>
          <p:nvPr/>
        </p:nvSpPr>
        <p:spPr bwMode="auto">
          <a:xfrm>
            <a:off x="4114800" y="3568931"/>
            <a:ext cx="244698" cy="4572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ffectLst>
            <a:glow rad="38100">
              <a:schemeClr val="tx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86" name="Arc 85"/>
          <p:cNvSpPr/>
          <p:nvPr/>
        </p:nvSpPr>
        <p:spPr bwMode="auto">
          <a:xfrm>
            <a:off x="3657600" y="3794760"/>
            <a:ext cx="1463040" cy="640080"/>
          </a:xfrm>
          <a:prstGeom prst="arc">
            <a:avLst>
              <a:gd name="adj1" fmla="val 16999879"/>
              <a:gd name="adj2" fmla="val 5002908"/>
            </a:avLst>
          </a:prstGeom>
          <a:noFill/>
          <a:ln w="25400" cap="flat" cmpd="sng" algn="ctr">
            <a:solidFill>
              <a:schemeClr val="bg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20640" y="3930134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7689</TotalTime>
  <Words>1232</Words>
  <Application>Microsoft Office PowerPoint</Application>
  <PresentationFormat>On-screen Show (4:3)</PresentationFormat>
  <Paragraphs>281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Concurrency: Threads CSE 333 Spring 2019</vt:lpstr>
      <vt:lpstr>Administrivia</vt:lpstr>
      <vt:lpstr>Creating and Terminating Threads</vt:lpstr>
      <vt:lpstr>What To Do After Forking Threads?</vt:lpstr>
      <vt:lpstr>Concurrent Server with Threads</vt:lpstr>
      <vt:lpstr>Multithreaded Server</vt:lpstr>
      <vt:lpstr>Multithreaded Server</vt:lpstr>
      <vt:lpstr>Multithreaded Server</vt:lpstr>
      <vt:lpstr>Multithreaded Server</vt:lpstr>
      <vt:lpstr>Multithreaded Server</vt:lpstr>
      <vt:lpstr>Thread Examples</vt:lpstr>
      <vt:lpstr>Why Concurrent Threads?</vt:lpstr>
      <vt:lpstr>Data Races</vt:lpstr>
      <vt:lpstr>Data Race Example</vt:lpstr>
      <vt:lpstr>Data Race Example</vt:lpstr>
      <vt:lpstr>Threads and Data Races</vt:lpstr>
      <vt:lpstr>Synchronization</vt:lpstr>
      <vt:lpstr>Lock Synchronization</vt:lpstr>
      <vt:lpstr>Milk Example – What is the Critical Section?</vt:lpstr>
      <vt:lpstr>pthreads and Locks</vt:lpstr>
      <vt:lpstr>pthread Mutex Examples</vt:lpstr>
      <vt:lpstr>Your Turn!  (pthread mutex)</vt:lpstr>
      <vt:lpstr>C++11 Threads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Processes and Threads I CSE 333 Spring 2018</dc:title>
  <dc:creator>Justin Hsia</dc:creator>
  <cp:lastModifiedBy>Justin Hsia</cp:lastModifiedBy>
  <cp:revision>139</cp:revision>
  <cp:lastPrinted>2019-06-03T17:05:54Z</cp:lastPrinted>
  <dcterms:created xsi:type="dcterms:W3CDTF">2018-05-23T23:21:09Z</dcterms:created>
  <dcterms:modified xsi:type="dcterms:W3CDTF">2019-06-04T00:05:51Z</dcterms:modified>
</cp:coreProperties>
</file>