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3.xml" ContentType="application/inkml+xml"/>
  <Override PartName="/ppt/notesSlides/notesSlide1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1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1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5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6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7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18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19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20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9" r:id="rId3"/>
    <p:sldId id="259" r:id="rId4"/>
    <p:sldId id="261" r:id="rId5"/>
    <p:sldId id="262" r:id="rId6"/>
    <p:sldId id="263" r:id="rId7"/>
    <p:sldId id="281" r:id="rId8"/>
    <p:sldId id="282" r:id="rId9"/>
    <p:sldId id="283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8" r:id="rId24"/>
    <p:sldId id="276" r:id="rId25"/>
    <p:sldId id="274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33A"/>
    <a:srgbClr val="A17B55"/>
    <a:srgbClr val="406A66"/>
    <a:srgbClr val="62A29B"/>
    <a:srgbClr val="E0DFE1"/>
    <a:srgbClr val="E8B17B"/>
    <a:srgbClr val="FBC083"/>
    <a:srgbClr val="FF9C5C"/>
    <a:srgbClr val="85D9CF"/>
    <a:srgbClr val="94F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2" autoAdjust="0"/>
    <p:restoredTop sz="93621" autoAdjust="0"/>
  </p:normalViewPr>
  <p:slideViewPr>
    <p:cSldViewPr snapToGrid="0">
      <p:cViewPr>
        <p:scale>
          <a:sx n="65" d="100"/>
          <a:sy n="65" d="100"/>
        </p:scale>
        <p:origin x="158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781BB-9C8E-5D4E-BFEB-798AF0B02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62B64-ED03-3641-B517-81FCF5E803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24-</a:t>
            </a:r>
            <a:fld id="{3207A9FB-E4D6-5046-848E-881BCC7B6D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3:57.98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66627B-FC69-428B-B2EF-A6AC972AB5B5}" emma:medium="tactile" emma:mode="ink">
          <msink:context xmlns:msink="http://schemas.microsoft.com/ink/2010/main" type="writingRegion" rotatedBoundingBox="11064,8948 20871,8919 20876,10372 11069,10400"/>
        </emma:interpretation>
      </emma:emma>
    </inkml:annotationXML>
    <inkml:traceGroup>
      <inkml:annotationXML>
        <emma:emma xmlns:emma="http://www.w3.org/2003/04/emma" version="1.0">
          <emma:interpretation id="{4B80B19B-8152-4FED-8972-DA9DE22A2B55}" emma:medium="tactile" emma:mode="ink">
            <msink:context xmlns:msink="http://schemas.microsoft.com/ink/2010/main" type="paragraph" rotatedBoundingBox="14608,8931 20660,8931 20660,8987 14608,89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6FCA66-8B12-4E4A-96EA-805138FED261}" emma:medium="tactile" emma:mode="ink">
              <msink:context xmlns:msink="http://schemas.microsoft.com/ink/2010/main" type="inkBullet" rotatedBoundingBox="14607,8938 20659,8920 20660,8977 14608,899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3543-217 19 0,'-2'0'9'0,"4"0"-13"16,-2 0 19-16,0 0-15 15,0 0 0-15,0 0 3 16,6 0 0-16,-6 0-3 16,4-2 1-16,0-1 2 0,0-1 1 31,0 1-1-31,1-1 1 16,3 1-1-16,0 1 0 15,2 0-1-15,2 0 0 0,3 1-2 16,3-1 1-16,1 0 0 15,1 2 0-15,2 0-1 16,3 0 1-16,0 0-1 16,-1 0 1-16,-3 0 0 0,1 0 0 15,3 0-1-15,1 0 1 16,-1 0-1-16,3 0 1 16,-3 2-1-16,4 0 1 15,5-1 0-15,-3-1 0 16,-4 0 0-16,1 0 0 15,1 0-1-15,1 0 0 16,-1 0 0-16,2 0 1 16,-3-1-1-16,1 1 0 0,0 0-1 15,1 0 1-15,-3 0 0 16,1-2 0-16,-3 2 0 16,0 0 0-16,3 0 0 15,-1 0 0-15,1 2 0 16,-1-1 1-16,-3 1-1 15,3 2 0-15,0-1 0 16,1-1 0-16,-1 0 0 16,-3-2 0-16,1 1 0 15,2-1 0-15,1 2 0 16,3 0 0-16,0 0 0 16,1 3 0-16,1-3 0 15,4-1 0-15,-5-1 0 16,-1 0 1-16,4 0-1 15,0 0 0-15,1 0 0 16,-3 0 0-16,0 2 0 16,4 0 0-16,-1 0-1 15,-5-2 1-15,0 0 0 0,2 0 0 16,1 0 0-16,1 0 0 16,-2 0 0-16,0 0 0 15,3 1 0-15,-3-1 0 16,-4 2 0-16,-1-2 0 15,1 0 0-15,2 0 1 16,3 0-1-16,1 2 1 31,18-1-1-31,-10-1 0 0,-4 0 0 16,0 0 0-16,-2-1 0 16,0-1 0-16,-1 2 1 15,-1 0 0-15,-6 2-1 16,3-1 1-16,1 1-1 15,-2 0 1-15,0-2 0 16,3 0 0-16,1 0-1 16,2-2 0-16,0 0 0 0,-3 2 0 15,1 0 0-15,2 0 1 16,-8 0-1-16,1 0 0 16,-1 0 0-16,2-1 0 15,3-1-1-15,-1 2 1 16,-2 0 0-16,1 0 0 15,1 0 0-15,0-2 0 16,-2 1 0-16,-1-1 0 16,1 0 0-16,4 0 1 0,-1 2-1 15,-1 0 0-15,-2 2 0 16,3 0 0-16,-1-2 0 16,-2 0 1-16,-2-2-1 15,7 0 0-15,-1 1 0 16,0-1 0-16,0 0 0 15,-3-1 0-15,1 3 1 32,0 0 0-32,-1 0 0 15,-3 0 1-15,2-2-1 16,3 2 0-16,1-2 0 16,0 0 1-16,-4 1-2 0,6 1 0 15,1-2 0-15,-5-2 1 16,4-1-1-16,0 3 0 15,2 1 0-15,1-3 1 16,-5 4-1-16,0 0 0 16,0 0-1-16,2-1 1 15,-5-3 0-15,1 4 0 16,4 0 0-16,0 0 0 16,1 0 0-16,1 0 0 0,2 2 0 15,0-2 0-15,-4 0 1 16,2 0 0-16,0 0-1 15,-1 0 1-15,-3 0 0 16,-2-2 0-16,2 2-1 16,-1 0 1-16,-3 0-1 15,0 0 0-15,1 0 0 16,1-2 0-16,0 4 0 16,2-2 1-16,-3 0-1 15,-1 0 0-15,0 2 0 16,1 0 0-16,-5-2-1 0,-2 0 1 15,-1 0 0-15,-1 0 0 16,3 0 0-16,-1 0 0 16,1 0 0-16,1 0 0 15,-1 0 0-15,-3 0 0 16,1 0 0-16,-1 1 0 16,2-1 0-16,-1 0 0 15,-2 0 0-15,-1 0 1 16,1 0 0-16,1 0 0 15,1 0-1-15,-1 0 1 0,-1-1-1 16,-3 1 1-16,-1 0-1 16,-1-2 0-16,-1 0 0 15,-2 2 0-15,-3 0 0 16,1 2 0-16,0 0 0 16,0-1 0-16,-1 1-5 15,3 0 1-15,-2-2-11 16,-2 1 1-16</inkml:trace>
      </inkml:traceGroup>
    </inkml:traceGroup>
    <inkml:traceGroup>
      <inkml:annotationXML>
        <emma:emma xmlns:emma="http://www.w3.org/2003/04/emma" version="1.0">
          <emma:interpretation id="{4DABFCBA-CA5E-4724-899D-3E257A29F1F3}" emma:medium="tactile" emma:mode="ink">
            <msink:context xmlns:msink="http://schemas.microsoft.com/ink/2010/main" type="paragraph" rotatedBoundingBox="11074,9069 18253,9163 18244,9799 11065,9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43906E-AFAB-4AB0-AC88-F261C777DB03}" emma:medium="tactile" emma:mode="ink">
              <msink:context xmlns:msink="http://schemas.microsoft.com/ink/2010/main" type="line" rotatedBoundingBox="11074,9069 18253,9163 18244,9799 11065,9705"/>
            </emma:interpretation>
          </emma:emma>
        </inkml:annotationXML>
        <inkml:traceGroup>
          <inkml:annotationXML>
            <emma:emma xmlns:emma="http://www.w3.org/2003/04/emma" version="1.0">
              <emma:interpretation id="{C18C1534-DAEC-4488-8039-39BF487C6216}" emma:medium="tactile" emma:mode="ink">
                <msink:context xmlns:msink="http://schemas.microsoft.com/ink/2010/main" type="inkWord" rotatedBoundingBox="11073,9084 13102,9110 13094,9684 11066,96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31.7207">308-14 24 0,'-2'-4'12'0,"-4"9"1"0,6-3 7 0,0 3-18 16,0 6 1-16,0-1 2 16,-2-1 0-16,2 5-6 15,0 7 0-15,0 3 6 16,2-8 0-16,2 8-2 16,-2 6 1-16,-2 4-1 15,0-2 0-15,0-1-1 16,0 4 1-16,-2-2-2 15,0-2 1-15,2-5-1 16,0-7 0-16,0-3-1 0,-2-5 1 16,2-6-6-16,0-5 1 15,2-7-10-15,6-9 0 16</inkml:trace>
          <inkml:trace contextRef="#ctx0" brushRef="#br0" timeOffset="12834.9025">439-42 22 0,'-8'0'11'0,"14"8"2"0,-6-8 3 0,6-1-11 15,2 1 0-15,1-2 2 16,1 2 1-16,2 0-10 16,7 0 0-16,1 0 6 15,4 0 1-15,-1 0-2 16,6-2 0-16,3 1-2 15,-1-3 1-15,0 2 0 16,-7 1 0-16,-3 2 0 16,1-1 0-16,-3 2-5 15,-3 0 1-15,0-4-7 16,-4 2 0-16,-3-2-5 16,3 2 1-16</inkml:trace>
          <inkml:trace contextRef="#ctx0" brushRef="#br0" timeOffset="13209.8775">639-54 22 0,'-4'-4'11'0,"4"8"-5"0,2-1 13 0,0 1-14 16,-1 3 0-16,1 1 3 15,0 6 0-15,0 0-9 16,0 7 0-16,-2 7 7 16,0 1 1-16,0-3-3 15,0 8 1-15,0 2-2 16,0 2 1-16,0-10-3 15,0 0 1-15,2 0-1 16,-2-6 0-16,0-2 0 16,0-7 1-16,0-4-6 15,0-7 0-15,0-6-10 16,6 1 1-16,6-4-2 16,0-7 0-16</inkml:trace>
          <inkml:trace contextRef="#ctx0" brushRef="#br0" timeOffset="13694.2278">928-40 30 0,'-2'1'15'0,"6"1"-9"16,0-2 26-16,2-3-29 15,6 1 0-15,5-2 4 16,7-4 1-16,-1 1-10 16,-1 3 1-16,1 2 5 15,1 4 1-15,-1-2-2 16,1 2 0-16,-1 0-2 15,-1-1 0-15,-1 3 0 0,-5-2 0 16,3-2-5-16,-1-2 0 16,0 0-6-16,-5-1 0 15,-1-4-5-15,0 1 0 16</inkml:trace>
          <inkml:trace contextRef="#ctx0" brushRef="#br0" timeOffset="11562.6491">12 19 18 0,'2'-11'9'0,"2"6"1"0,-4 5 10 0,0 0-15 16,2-3 1-16,-2 3 2 15,0 5 1-15,0 2-11 16,0 1 0-16,-2 1 8 15,0 7 0-15,0 3-2 16,2 4 0-16,0-6-1 16,0 6 0-16,0 3 0 15,0 5 0-15,-2 9-1 16,0-10 0-16,0 3-1 16,0 0 1-16,0-2-1 15,2-1 1-15,0-6-1 16,-4-3 0-16,4-6 0 15,0 1 0-15,0-7-2 0,0-4 1 16,0-3-8-16,0-6 1 16,4-6-9-16,0-9 1 15</inkml:trace>
          <inkml:trace contextRef="#ctx0" brushRef="#br0" timeOffset="11887.9349">24 229 20 0,'-4'2'10'0,"4"3"2"16,2-5 2-16,2 2-10 15,0-2 1-15,4-2 2 16,1-1 1-16,9-1-10 16,-2 1 0-16,1-1 7 15,3 2 0-15,-2-1-2 16,-3 1 0 0,3 1 0-16,1-1 0 15,3 0-1-15,-3 0 1 16,-1-1-6-16,-4 1 1 15,-1-1-10-15,-1-4 0 16</inkml:trace>
          <inkml:trace contextRef="#ctx0" brushRef="#br0" timeOffset="14053.5974">1145-72 33 0,'-2'-3'16'0,"1"10"-10"15,1-4 26-15,0 6-28 16,0 5 1-16,0 5 1 16,-2-2 1-16,2 8-9 15,0 4 1-15,0 3 6 16,2-6 1-16,-1 8-3 16,-1 3 1-16,0-6-2 15,-1-1 1-15,1-2-2 16,-2 0 1-16,2-4-1 15,0-5 0-15,0-3-4 16,0-6 0-16,0-6-10 0,3-4 1 16,5-4-5-16,2 1 1 15</inkml:trace>
          <inkml:trace contextRef="#ctx0" brushRef="#br0" timeOffset="14944.131">1421-47 35 0,'2'-5'17'0,"6"-11"-12"16,-4 15 23-1,12-5-23 1,-1 1 1-16,3 4 0 16,0 1 0-16,3 1-9 15,1 4 1-15,3 2 5 16,-1 2 1-16,-1 2-4 15,-1 1 1-15,-5 3-1 16,-3 1 1-16,-2-7-1 16,-3 3 1-16,1 2-1 15,-2 2 1-15,-2-1 0 0,-4 4 0 16,-2 0 1-16,0 2 0 16,-2-10 0-16,-6 1 0 15,-6 4 0-15,-9-4 1 16,-3-2 0-16,-1-3 1 15,-2-2-2-15,1-1 1 16,3-4-1-16,1 0 0 16,5 0-5-16,5-4 0 15,2-1-13-15,7 2 0 16,6-3-2-16,5 0 0 0</inkml:trace>
          <inkml:trace contextRef="#ctx0" brushRef="#br0" timeOffset="14491.0598">1423-33 28 0,'-2'12'14'0,"4"-3"-7"15,-2-2 19-15,2 4-22 16,0 4 0-16,0 8 4 15,0 6 0-15,0-1-9 16,0 10 1-16,0 4 6 0,-2-10 0 16,-2-1-2-16,0 0 0 15,2 2-2-15,-2-7 1 16,2-5-5-16,0-5 1 16,0-6-7-16,0-6 1 15,0-4-9-15,6-7 1 16</inkml:trace>
          <inkml:trace contextRef="#ctx0" brushRef="#br0" timeOffset="15570.7369">2012 338 63 0,'-3'-11'31'0,"-5"13"-43"0,8-2 58 16,2 0-47-16,0 0 1 16,0 0-20-16,1 0 0 15,7 7 14-15,0-2 1 16</inkml:trace>
        </inkml:traceGroup>
        <inkml:traceGroup>
          <inkml:annotationXML>
            <emma:emma xmlns:emma="http://www.w3.org/2003/04/emma" version="1.0">
              <emma:interpretation id="{22A81A75-C4D7-48FE-8BF2-3CB325BDFE6E}" emma:medium="tactile" emma:mode="ink">
                <msink:context xmlns:msink="http://schemas.microsoft.com/ink/2010/main" type="inkWord" rotatedBoundingBox="13475,9161 16389,9199 16382,9774 13467,97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662.9213">2932 173 31 0,'2'-9'15'0,"2"-7"-10"16,0 11 25-16,4-2-28 16,2 0 1-16,3 2 1 15,5 0 0-15,0 3-5 16,-1 4 0-1,1 3 3-15,1 4 0 16,1 1-1-16,-2-5 0 16,-1 9 0-16,-3 3 0 15,-2 3 1-15,-4 0 0 16,-7 3 1-16,-6 3 0 16,-5-12 1-16,-4-2 0 15,-2-1-1-15,-3-4 0 16,-1-2-1-16,1-2 0 15,1-1-3-15,2-2 0 0,5 5-8 16,1 4 0-16,6-7-7 16,8 0 0-16</inkml:trace>
          <inkml:trace contextRef="#ctx0" brushRef="#br0" timeOffset="17316.8853">2938 178 25 0,'-2'17'12'0,"4"-29"-6"16,-2 14 20-16,2 8-23 15,0 1 0-15,0 6 3 0,0 7 0 16,0-8-7-16,0 5 0 16,0 3 6-16,0 6 0 15,0 5-1-15,-2-9 2 16,2 15-3-1,0-6-1-15,-2-5 1 16,0-4-7-16,0-10 1 16,0-8-9-16,0-4 1 15,0-9-3-15,4-13 0 0</inkml:trace>
          <inkml:trace contextRef="#ctx0" brushRef="#br0" timeOffset="18040.4466">3259 178 41 0,'0'8'20'0,"4"27"-18"0,2-26 29 15,-2 5-30-15,0 8 0 16,0-6 3-16,-2 3 1 16,0 7-5-16,0 6 0 15,0-6 2-15,-1 3 1 16,1 3-1-16,0-8 1 0,-2-3-7 15,0-4 0-15,0-6-8 16,0-4 0-16,0-11-3 16,2-8 1-16</inkml:trace>
          <inkml:trace contextRef="#ctx0" brushRef="#br0" timeOffset="16391.3289">2611-21 29 0,'-11'11'14'0,"-1"27"-6"16,8-34 15-16,0 6-21 15,-2 7 1-15,-2 6 2 16,-1-7 1-16,-3 15-6 0,0 2 0 16,-2 4 5-16,1-8 0 15,-3 3-1-15,0 1 0 16,3-2-2-16,-1-2 1 16,2-2-2-16,0-5 0 15,5-4-6-15,-1-6 0 16,4-7-8-16,2-5 1 15,4-9-3-15,2-3 1 16</inkml:trace>
          <inkml:trace contextRef="#ctx0" brushRef="#br0" timeOffset="16939.4776">2482 308 38 0,'-10'-5'19'0,"12"5"-14"16,2-2 30-16,6 1-32 0,4-1 1 15,3 0 0-15,5 4 1 16,-1 1-7-16,1-3 1 15,3 2-1-15,5-4 1 16,3-3-12-16,4 0 1 16,8-2-2-16,-6-4 0 15</inkml:trace>
          <inkml:trace contextRef="#ctx0" brushRef="#br0" timeOffset="16672.595">2604-14 27 0,'-2'-7'13'0,"13"11"-10"0,-5 3 23 16,-2 3-23-16,0-3 1 16,2 7 1-16,2 9 0 15,3 6-6-15,5-3 0 16,2 13 5-16,-3 4 1 16,3-11-2-16,-2 2 0 15,-1 6-1-15,1-3 0 0,0-2-1 16,-3-6 1-16,-1-13-4 15,0 5 0-15,-4-7-5 16,-4-4 1-16,-2-5-7 16,-4-5 0-16</inkml:trace>
          <inkml:trace contextRef="#ctx0" brushRef="#br0" timeOffset="18358.4085">3275 160 40 0,'2'-17'20'0,"10"0"-22"16,-7 11 39-16,5-1-35 0,2-1 0 15,2 2 1-15,1 3 0 16,1 5-4-16,0 3 0 16,-1 5 3-16,1 3 0 15,2-1-1-15,-3 5 0 16,-1 4 1-16,-2 5 0 15,-5-3 0-15,-3 1 0 16,-6-5 1-16,-3-7 0 16,-7-3-1-16,-4 0 1 15,-3-4-2-15,-1-2 1 0,0 4-2 16,1 2 0-16,3-7-11 16,4-4 1-16,9-5-7 15,3-2 1-15</inkml:trace>
          <inkml:trace contextRef="#ctx0" brushRef="#br0" timeOffset="18974.5088">3561 7 26 0,'-2'-12'13'0,"0"12"0"0,2 4 12 15,0 1-22-15,0 3 1 16,0-4 3-16,0 3 1 0,2 7-9 16,0 7 1-16,0 5 5 15,0-2 1-15,-1 9-2 16,1 5 1-16,-2-8-2 15,0-2 0-15,0 0-1 16,0 0 0-16,0-6-1 16,0-3 0-16,0-7-6 15,2-8 0-15,0-6-10 16,2-1 1-16,6 1-2 31,0-3 0-31</inkml:trace>
          <inkml:trace contextRef="#ctx0" brushRef="#br0" timeOffset="19291.1901">3694 181 31 0,'0'-7'15'0,"4"21"-9"0,-2-3 26 0,0 3-30 16,-1 3 1-16,1 6 0 15,0-4 1-15,0-5-6 16,0-2 1-16,-2 2 3 15,0-4 1-15,0 1-6 16,0-6 1-16,0-3-10 16,0-2 0-16</inkml:trace>
          <inkml:trace contextRef="#ctx0" brushRef="#br0" timeOffset="19460.2398">3713 42 35 0,'-11'-5'17'0,"7"8"-18"0,4-1 22 15,4 0-25-15,-1 0 1 16,3 1-15-16,8 2 1 0</inkml:trace>
          <inkml:trace contextRef="#ctx0" brushRef="#br0" timeOffset="20015.8108">4017 160 30 0,'-2'-3'15'0,"-4"-6"-8"0,4 6 21 0,0-1-26 15,-4 1 1-15,0-1 1 16,-2 1 0-16,-1-1-4 16,-3 3 0-16,-2 1 3 15,0 5 1 1,1 2-1-16,-1 3 0 16,4-8 0-16,2 3 0 15,1 11-1-15,1 3 0 0,2 2 0 16,2 1 0-16,0 5-1 15,0-15 1-15,4 3-1 16,2-2 1-16,2-1-1 16,1 0 1-16,3-2-1 15,2-1 0-15,2-2-1 16,1-4 1-16,1-3 0 0,0-1 0 16,-1-3-4-16,1 1 0 15,2-1-10-15,-3 1 1 16,3 5-5-16,-2 1 1 15</inkml:trace>
          <inkml:trace contextRef="#ctx0" brushRef="#br0" timeOffset="20726.0687">4173 162 41 0,'-6'-3'20'0,"10"-6"-22"15,-2 4 33-15,4-2-30 16,2-2 0-16,4-1 0 16,-1-1 0-16,3 4-2 15,2 2 1-15,-1 3 1 0,-1 4 0 16,0 1-1-16,-2 4 1 16,-1 6-1-16,1-1 1 15,0-4-1-15,0 10 1 16,-3 1-1-16,1 4 0 15,0-1 1-15,-4 3 0 16,2-1-1-16,-3-12 0 16,-1-1 0-16,-2-1 1 15,0-3-1-15,0 0 1 16,-2-4-1-16,2-1 0 16,-2-2 0-16,0-2 1 15,-2 8-1 1,0-5 1-16,0-6-1 15,-4-2 0-15,-5-2 0 16,-1 1 1-16,0-3-1 16,0-1 0-16,-1 2-1 0,-1 1 1 15,-2 2 0-15,1 5 0 16,-3 4 1-16,2 5 1 16,1 2 0-16,-1 10 1 15,4-2 0-15,3-13 1 16,1 3-1-16,2 0 1 15,2 0-1-15,-2 0 0 16,4 0-1-16,2-1 1 16,4 0-2-16,2-3 1 15,4 1-1-15,3-3 1 0,3-1-4 16,2-3 1-16,-1-2-9 16,3-1 1-16,3 6-9 15,3-3 0-15</inkml:trace>
          <inkml:trace contextRef="#ctx0" brushRef="#br0" timeOffset="21429.1211">4439 174 41 0,'0'-7'20'0,"14"6"-11"0,-10 2 33 15,2-1-39-15,2 0 1 16,3-1-1-16,3 2 1 15,4-1-5-15,-3 0 0 16,1 2-4-16,0-5 1 16,1 3-12-16,3-2 1 15</inkml:trace>
          <inkml:trace contextRef="#ctx0" brushRef="#br0" timeOffset="21163.5097">4496 40 28 0,'-4'-5'14'0,"2"19"-4"0,2-19 12 16,2 1-20-16,-2 6 1 16,2 5 2-16,2 7 0 0,-2 5-5 15,2 4 0-15,0 1 4 16,0 2 1-16,0 4-1 16,-2 1 0-16,-2 0-2 15,0-15 1-15,2 0-2 16,0-2 1-16,0-2-5 15,-2-2 0-15,1-1-5 16,-1-4 1-16,0-1-7 16,0-3 0-16</inkml:trace>
          <inkml:trace contextRef="#ctx0" brushRef="#br0" timeOffset="22231.5813">4651 148 42 0,'-10'5'21'0,"10"6"-15"0,0-8 28 0,0-1-32 15,2 2 0-15,0 6 1 16,2 9 1-16,0-2-5 15,-4 4 0-15,-2 5 3 16,0-17 0-16,0 2-1 16,0-3 0-16,0-1-5 15,2-2 0-15,0 4-8 16,0 0 0-16,8-7-3 16,-2-8 1-16</inkml:trace>
          <inkml:trace contextRef="#ctx0" brushRef="#br0" timeOffset="22372.2518">4674 54 28 0,'-8'-3'14'0,"-5"-9"-18"0,11 12 23 16,4 1-21-16,2 1 0 15,1 2-12-15,3 2 0 16</inkml:trace>
          <inkml:trace contextRef="#ctx0" brushRef="#br0" timeOffset="22925.9632">4825 110 28 0,'-6'0'14'0,"-2"-4"-9"16,6 4 23-16,0 2-26 15,-2 3 1-15,0-1 0 0,1 1 1 16,-1 2-5-16,0 2 1 15,0 1 3-15,0-1 1 16,0 3-1-16,2 5 0 16,-2 1-1-16,4 4 1 15,0 5-2-15,0-15 1 16,0 2-2-16,2-2 0 16,4 0 0-16,2 0 0 0,2-1 0 15,3-3 0-15,3-1 0 16,2-3 0-16,-1-4 0 15,3-4 0-15,-1-1 0 16,1 10 0-16,-1-10 0 16,-3-4 1-16,-4-1-1 15,-4-7 1-15,-4-4-1 16,-6-7 1-16,-4 12-1 16,-4-3 1-16,-2 0-1 15,-3-2 0-15,1 4 0 16,0 1 1-16,0 6-1 15,1 3 0-15,1 3-5 16,2 2 1-16,4 2-10 16,4-3 1-16</inkml:trace>
          <inkml:trace contextRef="#ctx0" brushRef="#br0" timeOffset="23463.2646">5068 157 25 0,'4'10'12'0,"-3"-8"2"0,1 2 7 0,-2 9-18 15,0 7 0-15,2 2 0 16,-2 3 1-16,0-12-6 15,0 5 1-15,0-2 3 16,0-1 1-16,0-1-3 16,0-3 1-16,0-3-1 15,0-4 1-15,0-4-1 16,0-6 0-16,2 10 0 31,0-9 1-31,0-7-2 16,0-9 1-16,2-7 0 15,0 4 0-15,2 1 0 16,2 0 1-16,2 2-2 0,1 2 1 16,3 4 0-16,0 2 0 15,-3 6 0-15,1 4 1 16,2 5-1-16,-2 3 0 16,1-2 1-16,1 4 0 15,2 11 1-15,-3 3 1 16,1 0 0-16,-2 1 1 15,-4 1 0-15,-1-8 0 16,-3 3 0-16,0-1 0 0,-2 1-2 16,0-3 1-16,-2 1-4 15,0-4 1-15,0-3-8 16,0 0 1-16,2-4-9 16,0-2 0-16</inkml:trace>
        </inkml:traceGroup>
        <inkml:traceGroup>
          <inkml:annotationXML>
            <emma:emma xmlns:emma="http://www.w3.org/2003/04/emma" version="1.0">
              <emma:interpretation id="{1F94FD39-77AE-442D-8FA9-79FF4D347BF6}" emma:medium="tactile" emma:mode="ink">
                <msink:context xmlns:msink="http://schemas.microsoft.com/ink/2010/main" type="inkWord" rotatedBoundingBox="16837,9144 17989,9160 17982,9684 16830,96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786.2822">5773-40 12 0,'-3'2'6'0,"3"0"2"0,0-5 6 0,0 4-13 15,0-1 0-15,0 0 3 16,0 0 0-16,0 2-5 16,0-1 1-16,0 2 3 15,0 1 1-15,0 2 0 16,1 1 0-16,1 0-2 16,-1 3 0-16,-1 0 0 15,2 3 0-15,0-1-1 16,-1 1 1-16,1-2-2 15,-1 2 1-15,3 1 0 16,-3 3 1-16,2 1-1 16,-3-4 0-16,2 6-1 15,0-3 1-15,1 0 0 16,-3-2 0-16,0-1-1 16,3-1 0-16,0-3 0 0,1 0 0 15,-1-2 0-15,0 1 0 16,-1 0 0-16,-1-1 0 15,1-2 0-15,-2 1 0 16,1-1 0-16,-1 0 0 16,2 1 0-16,0 0 1 15,-2 0-1-15,0-3 1 16,0 1-1-16,0-4 0 16,0 2 0-16,0 0 1 15,1 0-1-15,-1-2 0 0,0-1 0 16,0 1 0-16,0 1 0 15,-1-1 0-15,1 1 0 16,0-1 0-16,0 1 0 16,0-1 1-16,-2-1-1 15,0 0 0-15,1 1 0 16,1-1 0-16,0 0 0 16,0 0 1-16,-2 0-1 15,1 0 1 1,-1-1-1-16,2 0 1 15,0 1-6-15,0 0 1 16,3-3-7-16,0-2 0 16</inkml:trace>
          <inkml:trace contextRef="#ctx0" brushRef="#br0" timeOffset="66147.7825">5847 337 6 0,'-8'6'3'0,"6"1"2"0,1-7 4 16,1-1-5-16,0 1 1 15,0-3 2-15,0 3 0 16,0 0-8-16,3 0 0 16,0 1 6-16,2 1 1 15,1-1-1-15,1-1 0 16,-1 0-1-16,1 0 0 16,1 0-2-16,1-3 1 15,6 0-1-15,1-1 1 16,3 0-2-1,1 2 0-15,2 1 0 16,4 1 0-16,-2 0 0 16,-3 0 0-16,-3-1-1 15,-4 2 1-15,-1-1 0 16,-3 1 0-16,-2-1 0 16,-2 2 1-16,-1-2 0 15,-2 1 1-15,-1-1-4 16,-2 0 0-16,0 0-10 15,3-3 1-15,-3 3-3 16,2-5 0-16</inkml:trace>
          <inkml:trace contextRef="#ctx0" brushRef="#br0" timeOffset="67444.5587">6153 163 11 0,'0'-2'5'0,"0"-5"7"0,0 4 2 0,1-1-13 15,1 0 0-15,1-2 1 16,0 0 1-16,2 1-4 16,2 0 1-16,1 1 1 15,1 0 0-15,3-1 0 16,-1 2 0-16,2 2 0 16,-2 1 0-16,-1 0 0 15,-1 0 1-15,4 1-2 16,-2 2 1-16,1 2 1 15,-3 0 1-15,3 1-2 16,-1 3 0-16,0 1 0 16,-1 0 1-16,0 0-1 15,-2 4 1-15,-2-1-2 16,-1 1 1-16,0-1-1 16,0 0 1-16,-2 0-1 15,-2-2 1-15,1 1-1 0,0-2 1 16,-2 3-1-16,0-3 1 15,0-5-1-15,0 1 1 16,0-2-1-16,0-1 1 16,0-3-1-16,0-4 1 15,1 0-1-15,-1-2 1 16,0-3-1-16,0 2 1 16,0-3-1-16,-1 0 1 15,-1 0-1-15,-1 0 1 0,-2 2-1 16,0-1 0-16,-3 2 0 15,2 0 1-15,-2 2-2 16,-4 1 1-16,3 0 0 16,-1-1 0-16,0 3-1 15,-1 0 1-15,0 1 0 16,-1 1 0-16,3 4-1 16,-1 0 1-16,1 2-1 15,0 1 1-15,1 2 0 16,2-2 1-16,-2 2-1 15,3-1 0-15,2 1 0 16,0 1 0-16,1-3 1 16,0 3 0-16,4 3-1 15,0-5 0-15,1 1 0 16,2 0 1-16,1-2 0 16,1-3 1-16,1 2-1 15,1-2 0-15,3-3-1 0,2-1 1 16,2-1 0-16,0-2 0 15,-1-1 0-15,-1-2 1 16,-1 0-1-16,-3-1 1 16,-2 0-8-16,-2 0 1 15,1 0-7-15,2 0 1 16</inkml:trace>
          <inkml:trace contextRef="#ctx0" brushRef="#br0" timeOffset="68538.9166">6442 108 6 0,'-3'-3'3'0,"3"3"8"0,0 0-11 0,0 2 3 16,0 1 1-16,2 0 1 15,-2 1 1-15,0 2-7 16,0 1 0-16,0 0 5 15,0 0 1-15,0 2-3 16,0-2 1-16,1 1-1 16,3 1 1-16,-1 1-2 15,2 1 1-15,0 1-2 16,-1 1 1-16,1 0 0 16,0-2 0-16,0-1-1 15,0-1 1-15,1-1-1 16,1-1 1-16,-1-1 0 15,0-3 0-15,4-1-1 16,1-2 0-16,1-2 1 0,-3-1 0 16,1-4 0-16,-2 0 1 15,-2-3-2-15,1 0 1 16,-1-2-1-16,-1 1 1 16,0 1-1-16,0 0 1 15,0 0-1-15,0-2 0 16,-2 1 0-16,0 1 1 15,0 0-1-15,-1-1 1 16,-1 1-1-16,1 2 1 0,-2 1-1 16,0 1 1-16,0 4-1 15,0-3 0-15,0 2-1 16,0 3 1-16,0 0 0 16,0 0 0-16,0 0-1 0,0 0 1 15,0 3-1-15,0 0 1 16,2 3 1-16,-2 1 0 15,0 2 0-15,0 1 1 16,0 1-1-16,0 1 1 16,0 3 0-16,1 1 1 0,1 1-2 15,-1-1 0-15,1 1 0 16,0 0 1-16,-2 2-1 16,1 1 1-16,1-1-1 15,-1 1 0-15,-1-2 0 16,2 1 1-16,-2-1-1 15,0-3 1-15,-2 0 0 16,1 0 1-16,-2-5-1 16,-2 1 0-16,-2-2-1 15,3-3 1-15,-4-1-1 16,-1 0 0-16,0-3 0 16,-1 1 0-16,2-1 0 15,0-4 0-15,2 1-6 16,1-5 1-16,2-1-10 15,6-2 1-15,2 1-3 16,-1-1 1-16</inkml:trace>
          <inkml:trace contextRef="#ctx0" brushRef="#br0" timeOffset="69536.7525">6716 188 10 0,'-3'2'5'0,"6"-4"2"16,0 2 2-16,1 0-7 16,0 2 0-16,1-4 1 15,2 2 1-15,1-1-5 16,1 0 0-16,1 1 4 16,1-2 0-16,2 1-1 15,0-1 0-15,0 1 0 16,-2-1 0-16,0 0 0 15,1-1 0-15,-3-2-1 0,-1 1 1 16,-1-2-1-16,-2 1 0 16,-2-2 0-16,0 1 0 0,-1 0-1 15,-2 2 1-15,0-2-1 16,-2 2 1-16,-1-2 0 31,-2 2 1-31,0-2-1 16,-3 0 1-16,0 2 0 15,-3 1 0-15,0 0-1 16,-1 3 1-16,1-1-2 16,0 4 1-16,0-2 0 15,1 2 1-15,0-2-2 16,2 4 0-16,0 0 1 0,2 3 0 16,-1 0 0-16,2 2 0 15,1 2-1-15,0-1 0 16,3 1 1-16,1 0 0 15,1 3 0-15,4-2 0 16,0 1-1-16,2-3 1 16,-1-1 0-16,2-1 0 15,5-2 0-15,-2-1 1 0,4-3-1 16,-1 0 1-16,1-2-1 16,-3-1 1-16,1-1-1 15,-3-1 1-15,-2 2-1 16,-1-1 1-16,-3-2-5 15,1 1 0-15,2 0-10 16,-1-3 0-16,4 4-1 16,1-3 1-16</inkml:trace>
        </inkml:traceGroup>
        <inkml:traceGroup>
          <inkml:annotationXML>
            <emma:emma xmlns:emma="http://www.w3.org/2003/04/emma" version="1.0">
              <emma:interpretation id="{A3E842EF-D121-41A3-A240-60D15B2097EB}" emma:medium="tactile" emma:mode="ink">
                <msink:context xmlns:msink="http://schemas.microsoft.com/ink/2010/main" type="inkWord" rotatedBoundingBox="18024,9292 18251,9295 18248,9496 18021,9493"/>
              </emma:interpretation>
              <emma:one-of disjunction-type="recognition" id="oneOf4">
                <emma:interpretation id="interp4" emma:lang="" emma:confidence="1">
                  <emma:literal>r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&amp;</emma:literal>
                </emma:interpretation>
                <emma:interpretation id="interp8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70333.5466">6958 108 16 0,'0'2'8'0,"1"1"-4"16,-1-3 10-16,2 1-13 16,-1 0 0-16,1 5 1 15,0 1 1-15,-1 2-3 16,1 1 0-16,1 3 3 16,-1 1 0-16,1 2 0 15,-1 0 0-15,-1-1-1 16,1 1 1-16,-1 0-1 15,-1-2 1-15,2-1-2 16,-2-1 0-16,0-5 0 16,0 0 0-16,0-4-1 15,0-3 1-15,0-3-1 16,0-3 1-16,0-1-1 16,0-5 1-16,2 2-1 0,-2-1 0 15,1-2 0-15,1 0 0 16,3 2 0-16,-1-1 1 15,1-1 0-15,2 2 0 16,-1 0 0-16,1 1 1 16,1 1-1-16,1 0 1 15,3 4-1-15,-1 0 1 16,2 3 0-16,0 0 1 0,0 2-1 16,-4 0 1-16,1 0-1 15,-2 2 0-15,2-2 0 16,-4 0 0-16,0 0-1 15,1 0 0-15,-2 0 0 16,0-2 1-16,-2 2-7 16,0-1 1-16,0 1-10 15,4 0 1-15</inkml:trace>
        </inkml:traceGroup>
      </inkml:traceGroup>
    </inkml:traceGroup>
    <inkml:traceGroup>
      <inkml:annotationXML>
        <emma:emma xmlns:emma="http://www.w3.org/2003/04/emma" version="1.0">
          <emma:interpretation id="{E78CF7F0-720C-492C-AE03-4A962F142F8D}" emma:medium="tactile" emma:mode="ink">
            <msink:context xmlns:msink="http://schemas.microsoft.com/ink/2010/main" type="paragraph" rotatedBoundingBox="12500,9796 20869,9655 20881,10334 12511,10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467C8C-FB24-40FE-86C2-5A9D97E13691}" emma:medium="tactile" emma:mode="ink">
              <msink:context xmlns:msink="http://schemas.microsoft.com/ink/2010/main" type="line" rotatedBoundingBox="12500,9796 20869,9655 20881,10334 12511,10475"/>
            </emma:interpretation>
          </emma:emma>
        </inkml:annotationXML>
        <inkml:traceGroup>
          <inkml:annotationXML>
            <emma:emma xmlns:emma="http://www.w3.org/2003/04/emma" version="1.0">
              <emma:interpretation id="{A407F742-028D-403B-883F-24409237810B}" emma:medium="tactile" emma:mode="ink">
                <msink:context xmlns:msink="http://schemas.microsoft.com/ink/2010/main" type="inkWord" rotatedBoundingBox="12500,9796 13867,9773 13876,10328 12509,1035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8555.8543">1564 621 12 0,'0'-3'6'0,"2"-2"5"0,-2 5 7 0,0-4-13 16,0 4 0-1,-2 4 2-15,-2 3 1 16,-2 1-10-16,-1 1 1 0,-5 3 6 16,-2 7 1-16,0 4-3 15,1 1 1-15,1-5-2 16,0 8 1-16,3 4-2 15,-1 4 1-15,4-6-1 16,2 3 0-16,2 1-1 16,2 1 1-16,6-2-2 15,2-10 1-15,3-3 0 16,5 2 0-16,0-2 1 16,-1-1 0-16,5-2 0 15,-2-4 0-15,-3 0 1 16,-3-3 0-16,0-2 0 15,-4 1 1-15,-3-1-1 16,-7-3 0-16,-3-1-6 16,-1-3 1-16,0-2-11 15,4-8 1-15</inkml:trace>
          <inkml:trace contextRef="#ctx0" brushRef="#br0" timeOffset="29285.016">1709 752 19 0,'-4'-4'9'0,"0"6"3"15,4 0-1-15,0 1-9 16,2 3 0-16,2 1 1 15,0-4 0-15,0 11-3 16,-2 5 1-16,0 4 2 0,-2 6 1 16,2-4-1-16,-2 1 0 0,0 2-1 15,0 1 1-15,0-5-2 16,0-1 1-16,2-4-2 16,-2-5 1-16,0-5-1 15,0-4 1-15,0-5-1 16,0-5 1-16,0-4-1 15,0-1 0-15,0-4 0 16,2 5 0-16,2-7-1 16,2 1 1-16,1-3 0 15,1 1 0-15,0 0-1 0,2 4 1 16,2 3 0-16,-1 1 0 16,1 4 0-16,0 2 1 15,1 4-1-15,-1 6 1 16,4 2-1-16,-2 5 1 15,-1-4-1-15,1 4 1 16,-4 4-1-16,-4 1 1 16,-2 3 0-16,-4 1 0 15,-2-9 1-15,-4-4 0 16,-4 4 1-16,-4-3 0 0,-5-3-1 16,-1-4 1-16,1 3-1 15,-1-4 1-15,2-3-4 16,3-3 1-16,3-1-8 15,4-1 1-15,4-2-7 16,6 0 0-16</inkml:trace>
          <inkml:trace contextRef="#ctx0" brushRef="#br0" timeOffset="29817.7049">2022 912 19 0,'0'5'9'0,"2"2"-1"0,-2-3 5 0,0 3-11 15,0 1 1-15,0-1 1 16,0 4 1-16,0 3-6 15,0 3 0-15,2 0 3 16,2 1 1-16,2-3-2 16,4-4 1-16,1 1-2 15,3-2 1-15,2-4-1 16,-1-6 1-16,1-6-1 16,0-4 1-16,-3-4 0 15,1-5 1-15,-6 3 0 16,-2-5 1-16,-2-1-1 15,-4-1 0-15,0 2 0 32,-2 4 0-32,0 5-4 15,0 5 0-15,0 0-9 0,2 3 0 16</inkml:trace>
          <inkml:trace contextRef="#ctx0" brushRef="#br0" timeOffset="30333.2546">2304 788 30 0,'-10'6'15'0,"8"-1"-20"0,4-3 25 0,2 1-26 16,2-1 0-16,0 6-8 16,6-4 0-16</inkml:trace>
          <inkml:trace contextRef="#ctx0" brushRef="#br0" timeOffset="30192.6154">2320 926 22 0,'0'10'11'0,"4"9"-4"16,-2-15 9-16,-2-4-12 16,0 2 1-16,2 5 2 15,0 3 0-15,-2 4-9 16,0 2 1-16,0 1 5 15,0-3 0-15,0-4-2 16,0 4 1-16,1-2-4 16,-1-1 1-16,0-4-8 15,0-5 0-15,0-2-3 0,4-4 0 16</inkml:trace>
          <inkml:trace contextRef="#ctx0" brushRef="#br0" timeOffset="30661.3321">2482 764 27 0,'2'-2'13'0,"2"9"-7"15,-2-5 22-15,0 5-25 16,2-9 0-16,0 7 1 16,0 8 1-16,4 4-5 0,-3 4 0 15,-1 7 4-15,0-7 1 16,0 5-2-16,-2 3 0 16,2 4-1-16,-2-1 0 15,0-13-1-15,0-2 0 16,0 2-3-16,0-7 0 15,0-5-6-15,-2-5 1 16,2 3-7-16,2-3 1 16</inkml:trace>
          <inkml:trace contextRef="#ctx0" brushRef="#br0" timeOffset="31194.6416">2639 961 40 0,'-4'-4'20'0,"10"16"-8"0,0-10 30 0,1-4-39 15,5 2 0-15,2 2 1 16,2 2 0-16,3-4-6 16,-1-6 0-16,-3 3-6 15,3 1 1-15,5 6-9 16,-5-1 1-16</inkml:trace>
          <inkml:trace contextRef="#ctx0" brushRef="#br0" timeOffset="30958.6772">2672 781 35 0,'4'18'17'0,"4"-4"-15"15,-4-4 27-15,0 8-26 16,-2 8 0-16,0-4 2 15,-1 8 0-15,1 6-7 16,-2-6 1-16,2-2 4 16,0 0 0-16,0-1-3 15,0-6 0-15,0-3-6 0,2-8 1 16,-2-5-8-16,0-1 1 16</inkml:trace>
        </inkml:traceGroup>
        <inkml:traceGroup>
          <inkml:annotationXML>
            <emma:emma xmlns:emma="http://www.w3.org/2003/04/emma" version="1.0">
              <emma:interpretation id="{B5650909-F99D-4CD9-A37E-9330FDF9E6FA}" emma:medium="tactile" emma:mode="ink">
                <msink:context xmlns:msink="http://schemas.microsoft.com/ink/2010/main" type="inkWord" rotatedBoundingBox="14204,9903 16337,9867 16344,10320 14211,1035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8098.8001">4255 842 20 0,'-2'-1'10'0,"-1"-8"0"0,3 7 5 16,-2 4-14-16,0-2 1 16,0 3 3-16,0 1 0 15,-2 1-5-15,0 2 0 16,-2 0 3-16,-2 3 1 16,0 6-1-16,1 1 0 15,1-4-1-15,0 1 0 16,2 5-1-16,2-2 0 15,4 0-1-15,2 1 1 16,4-2-1-16,3-4 0 0,5-5 0 16,2-2 0-16,-1-3 0 15,1-6 1-15,3-1-1 16,-1-4 1-16,-4-1-1 16,-3 3 0-16,-3-2 0 15,-2-1 1-15,-4-4-1 16,-4-4 0-16,-6-1 0 15,-4 4 1-15,-2-1 1 16,1 2 0-16,-5 0-1 16,2 2 1-16,1 1-1 0,-1 5 1 15,4 2-2-15,0 1 0 16,4 1-8-16,3 2 0 16,3 0-5-16,5 2 0 15</inkml:trace>
          <inkml:trace contextRef="#ctx0" brushRef="#br0" timeOffset="38664.893">4443 830 20 0,'-4'-17'10'0,"8"12"0"15,0 5 10-15,0-4-16 16,0 2 0-16,2 1 2 15,2 1 0-15,0 0-8 16,3 1 0-16,1-6 5 16,2 7 1-16,-1 5-3 15,1 3 1-15,-2 4-2 16,-2 4 1-16,-1 6 0 0,-3-3 1 16,-4-6 1-16,-4-1 0 15,-2 0 0-15,-5 2 1 16,-5-4 0-16,0-1 0 15,1-3-2-15,1-3 1 16,2-1-8-16,4-4 1 16,0-2-10-16,6 2 0 0</inkml:trace>
          <inkml:trace contextRef="#ctx0" brushRef="#br0" timeOffset="38380.051">4432 861 18 0,'-4'-3'9'0,"11"13"2"16,-5-8 7-16,0 3-14 0,0 6 1 15,0 4 2-15,2-1 0 16,-2 4-9-16,2 4 0 16,0 3 6-16,-2 1 1 15,0-7-3-15,-2 4 0 16,2 3-1-16,0-2 1 16,0-1-3-16,-2-9 0 15,0-4-6-15,0-6 1 16,0-11-5-16,0-2 0 0</inkml:trace>
          <inkml:trace contextRef="#ctx0" brushRef="#br0" timeOffset="37506.3127">3948 881 30 0,'-8'3'15'0,"12"-5"-10"16,0 4 23-16,2-2-26 15,2 2 1-15,2 1 0 0,3 1 0 16,7-1-4-16,1-3 0 16,3-1 3-16,-1-1 1 15,-3-2-6-15,1 1 0 16,-1-4-8-16,0 3 0 15</inkml:trace>
          <inkml:trace contextRef="#ctx0" brushRef="#br0" timeOffset="37256.3376">4054 721 17 0,'-2'-7'8'0,"8"0"1"15,-6 3 8-15,0 4-13 16,0 0 0-16,2 2 3 16,-2 1 0-16,0 4-9 15,0 4 1-15,2 3 6 16,0-4 0-16,0 2-2 15,0 9 1 1,-1 9-2-16,-2 3 0 16,1-5-1-16,0 3 1 15,0 4-1-15,0-4 0 16,3-3 0-16,-1-5 0 16,0-4 0-16,0-5 1 0,0-6-4 15,0-3 1-15,-2-5-7 16,0-5 1-16,0-2-6 15,4 0 1-15</inkml:trace>
          <inkml:trace contextRef="#ctx0" brushRef="#br0" timeOffset="39417.4848">4954 844 20 0,'-25'-9'10'0,"15"-5"3"0,8 11 2 0,-2 3-11 16,-2-2 0-16,0 4 1 16,0 1 0-16,-1 6-7 15,-1 2 0-15,0 1 5 16,0 3 1-16,2 3-3 16,2-3 0-16,2 3-1 15,4-1 1-15,2 2-1 16,6-3 1-16,4-4-1 0,5-5 0 15,5-3 0-15,5-4 0 16,-3-4 0-16,-7-1 1 16,-1-2-1-16,-5-5 1 15,-1-6-1-15,-2 1 1 16,-4 1-1-16,-2-6 1 16,-2 1-1-16,-4 7 1 15,-4 0-1-15,-4 0 0 16,-4 5 0-16,-1 4 1 0,1 3-1 15,0-3 1-15,5 5-5 16,1 0 0-16,6-1-7 16,6 4 0-16</inkml:trace>
          <inkml:trace contextRef="#ctx0" brushRef="#br0" timeOffset="39998.7217">5087 895 43 0,'-4'-4'21'0,"10"-10"-22"0,-2 14 34 15,4 0-31-15,4 0 0 16,1 0 1-16,5 0 0 16,2 2-11-16,3-2 0 15,12 0-4-15,-5 3 0 16</inkml:trace>
          <inkml:trace contextRef="#ctx0" brushRef="#br0" timeOffset="39811.2386">5271 738 34 0,'-12'-12'17'0,"-9"3"-13"0,15 7 24 15,-2 1-26-15,-4 1 0 16,3 1 0-16,-1 3 0 15,0 3-3-15,2 1 1 16,0 1 1-16,3 2 1 16,-1 1-1-16,2-10 0 0,2 6 1 15,2 4 0-15,2 4 0 16,0 5 0-16,0 5-1 16,2-2 1-16,0-3 0 15,-3-2 0-15,3 2-2 16,-2 4 1-16,0-5 0 15,0 0 0-15,-2-5-2 16,0-3 0-16,0-5-6 16,0-1 1-16,0-6-8 15,2-4 0-15</inkml:trace>
          <inkml:trace contextRef="#ctx0" brushRef="#br0" timeOffset="32008.4432">3226 886 29 0,'-6'-2'14'0,"0"6"-7"16,4-4 13-16,-2 1-19 16,0 3 1-16,0-1 0 15,-1 2 1-15,-1 6-4 16,-4 1 1-16,2-7 2 15,-2 6 1-15,1 1-1 16,3 2 0 0,2 3-1-16,4 1 1 15,2-1-2-15,6-1 1 16,3-2-1-16,5-4 1 0,0-3-1 16,-3-4 0-16,3-3 0 15,2-3 0-15,-1-4 0 16,3-2 1-16,-7-1-1 15,-1-2 1-15,-2 0-1 16,-4-2 1-16,-2 7 0 16,-4-6 0-16,-2 0 0 15,-2-5 1-15,-4 1 0 16,-2 3 0-16,0-2-1 16,3 2 1-16,-1 4-3 15,2 1 1-15,-2 2-6 16,4 2 0-16,2 1-8 15,2 6 1-15</inkml:trace>
          <inkml:trace contextRef="#ctx0" brushRef="#br0" timeOffset="32441.0485">3439 914 30 0,'0'26'15'0,"6"-9"-9"0,-4-15 19 0,2 5-24 16,0 7 0-16,0 3 1 16,0 2 1-16,0 0-4 15,-2-8 0-15,0-1 2 16,-2-3 1-16,2 2-2 16,-2-6 1-1,0-6-1-15,0-7 1 0,1-4-1 16,3-6 0-16,2 7 0 15,2-1 0-15,0-6-1 16,4 1 1-16,-5-2 0 16,1 4 0-16,2 1 0 15,2 4 0-15,0 7 0 16,-1 5 0-16,1 4 0 16,0 4 1-16,0 4 0 15,-3-5 1-15,1 6 1 16,-2 4 0-16,0 2 0 0,-2 4 1 15,-2 1-2-15,-2-3 1 16,-2-2-1-16,0-2 0 16,-2-3-9-16,-2-5 0 15,4-9-7-15,2 2 0 0</inkml:trace>
        </inkml:traceGroup>
        <inkml:traceGroup>
          <inkml:annotationXML>
            <emma:emma xmlns:emma="http://www.w3.org/2003/04/emma" version="1.0">
              <emma:interpretation id="{13E579C6-5D6D-4A38-8142-2F50FA5098DC}" emma:medium="tactile" emma:mode="ink">
                <msink:context xmlns:msink="http://schemas.microsoft.com/ink/2010/main" type="inkWord" rotatedBoundingBox="16664,9862 18959,9824 18968,10367 16673,1040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0750.1234">5606 715 26 0,'-8'6'13'0,"12"-5"-4"0,2 1 14 0,4-2-20 15,-3 0 0-15,9 0 1 16,4-2 1-16,7 1-7 15,4-3 1-15,5 1 4 16,7-1 0-16,-2 1-1 16,-8-1 0-16,0 1 0 15,-3-1 0-15,-3 2-3 16,-3 1 0-16,-5 1-4 16,-3 0 1-16,-6 0-6 15,-3 0 0-15,-3 3-3 16,0 1 0-16</inkml:trace>
          <inkml:trace contextRef="#ctx0" brushRef="#br0" timeOffset="41066.6657">5862 691 21 0,'-8'2'10'0,"5"-4"-6"15,3 2 16-15,0 0-15 16,1 3 0-16,1 3 3 16,0 4 1-16,2 4-11 15,0 3 0-15,2-8 8 16,0 9 0-16,0 6-3 16,-2 7 1-16,0-5-2 15,0 2 0-15,-2 2 0 16,-2-1 0-16,0-1-1 15,0-5 0-15,1-6-2 16,-1-5 1-16,0-6-8 0,0-5 0 16,6-4-6-1,2 1 1-15</inkml:trace>
          <inkml:trace contextRef="#ctx0" brushRef="#br0" timeOffset="41488.502">6003 828 20 0,'0'7'10'0,"6"11"-8"15,-4-15 9-15,2 6-9 16,0 5 0-16,0 3 1 15,0-5 1-15,0 4-5 16,-2 3 0-16,-1 2 3 16,1-2 1-16,0-1-2 0,0-4 0 15,0-4 0-15,0-5 0 16,-2-5-1-16,2-7 0 16,2-3 1-16,-2 3 1 15,0-11 1-15,2-4 0 16,0-1 0-16,0-6 1 15,2-1 1-15,0 16 0 16,1 0-2-16,1 2 1 16,0 2-1-16,2 3 0 15,2 1-1-15,-1 5 0 16,-1-6-4-16,4-2 0 0,1 4-7 16,1 5 1-16,-2 5-5 15,3 0 0-15</inkml:trace>
          <inkml:trace contextRef="#ctx0" brushRef="#br0" timeOffset="42051.7611">6297 795 31 0,'2'6'15'0,"9"-10"-15"15,-5 4 25-15,2 0-24 16,4 2 0-16,-2 1 0 31,1-4 0-31,1 6-1 0,-2 3 0 16,0 6 1-16,0 6 0 16,-3 4-1-16,1-7 1 15,0 4-1-15,-2 2 1 16,0 3 0-16,-2-5 0 15,0-4-1-15,-1-3 0 16,-1-7 0-16,0-3 1 16,-2-4-1-16,0-7 0 15,-2-4-1-15,-1 4 1 16,-1 2 0-16,-2-2 0 16,-2-3 0-16,-2-1 0 15,-2-1 0-15,-1 1 1 0,-1 3 0 16,-2 1 0-16,3 3 0 15,1 4 0-15,-4 2 0 16,1 7 1-16,-1 1 0 16,0-6 0-16,3 3 0 15,1 0 0-15,6 3 0 16,0 0 1-16,6 1-1 16,2-1 0-16,6 1-1 15,2-4 0-15,-1-4 0 16,1-1 0-16,4-4 0 15,2-1 0-15,1-2-4 16,3-1 1-16,-1 1-8 16,-1-2 0-16,2 0-4 15,1 5 0-15</inkml:trace>
          <inkml:trace contextRef="#ctx0" brushRef="#br0" timeOffset="42504.0547">6573 792 28 0,'-14'-7'14'0,"20"17"-9"0,-2-4 21 16,0 4-25-16,2 4 0 0,-3 3 0 16,1 8 1-16,-2-6-3 15,-2 2 1-15,2 1 1 16,0 3 0-16,0-4-1 0,-2-2 1 15,0-5 0 1,0-6 0-16,0-6-1 0,0-7 0 16,0-6 0-16,0 3 1 15,2-20-1-15,0-9-1 16,2 6 1-16,2 12 0 16,0 1 0-16,2 3 0 15,1 4 0-15,1 3 0 16,2 2 0-16,0 5 1 15,-1-6 0-15,1 7 0 16,0 7 0-16,-2 5 2 16,-2 5 1-16,-1 6-1 15,-3-6 1-15,0 4-1 16,-4 2 0-16,0 1-1 0,0-5 1 16,0-5-9-16,-2-3 0 15,2-6-8-15,4-2 1 16</inkml:trace>
          <inkml:trace contextRef="#ctx0" brushRef="#br0" timeOffset="43050.8965">6982 797 25 0,'-10'7'12'0,"-4"-10"0"15,10 1 10-15,-2 0-19 16,-1 0 1-16,1-1 2 16,-2 1 0-16,-2 4-7 15,0 1 1-15,-1-6 4 16,-3 5 1-16,4 1-2 16,2 6 0-16,2-2-2 15,5 1 0-15,2 3-1 0,5-1 0 16,2-1 0-16,0 1 0 15,2 1-1-15,0-2 1 16,1-1 0-16,1 4 1 16,0 1-1-16,-2-3 0 15,-3-1 0-15,-3-2 1 16,-2 0 0-16,-4 0 1 16,-2 0-1-16,0-2 1 15,-5 2 0-15,1 0 0 0,-4-2-1 16,-4-2 1-16,3-1-7 15,-3-4 0-15,4-1-10 16,8-2 1-16,4 5-1 16,4 0 0-16</inkml:trace>
          <inkml:trace contextRef="#ctx0" brushRef="#br0" timeOffset="43332.112">7078 858 31 0,'2'17'15'0,"13"15"-14"16,-11-22 28-16,2-3-27 15,-2 9 1-15,0 6 1 0,0 6 0 16,0 0-6-16,-2 7 1 15,0 0 3-15,0-4 1 16,0-5-4-16,-2-5 0 16,0-5-6-16,0-6 1 15,0-7-5-15,2-6 0 16</inkml:trace>
          <inkml:trace contextRef="#ctx0" brushRef="#br0" timeOffset="43646.2012">7095 794 34 0,'0'-4'17'0,"20"13"-13"15,-14-13 29-15,2 1-29 16,3 1 0-16,1 0 0 31,2 2 0-31,-4 2-6 16,-1 3 1-16,1-6 3 15,0 2 1-15,0 8-2 16,-1 5 0-16,-1 2 0 16,-2 4 1-16,-4 7 0 15,-4-12 0-15,-2 3 0 16,-2-1 0-16,0 0 0 16,-3-3 1-16,-7-3-1 15,-4-6 0-15,-1-2-1 0,1-3 0 16,3-1-7-16,3-3 1 15,4 1-12-15,4 5 1 16</inkml:trace>
          <inkml:trace contextRef="#ctx0" brushRef="#br0" timeOffset="44488.4536">7373 802 21 0,'-6'2'10'0,"0"0"-2"16,4-2 10-16,-1 0-14 16,-1-7 0-16,-2 2 2 15,0 5 1-15,-2 3-9 16,0 2 0-16,0 4 6 0,1 3 0 15,-1 4-3-15,0 1 1 16,2 2-2-16,4 2 1 0,4-9-1 16,4 1 1-16,4-1-2 15,3 0 1-15,3-3 0 16,2-4 0-16,3-3 0 16,3-4 0-16,-5 5 0 15,-1-6 1-15,0-9-1 16,-5-4 1-16,-5 0 0 0,-2-1 1 15,-6 0 0 1,-4-1 0-16,-2 3 0 0,-6 6 0 16,-1 0 0-16,-1 2 0 15,2 0-2-15,2 4 0 16,3-1-7-16,1 3 1 16,4-1-7-16,2-2 0 15</inkml:trace>
          <inkml:trace contextRef="#ctx0" brushRef="#br0" timeOffset="44797.6184">7530 940 24 0,'2'26'12'0,"0"-30"-4"16,-2 4 11-16,2 2-16 15,0 0 0-15,-2-2 2 16,0 0 1-16,0 0-6 16,0 0 0-16,0-9 5 15,0-7 1-15,-2-4-1 16,0-8 1-16,2 7-2 0,0 5 1 16,2-6-2-16,0 4 0 15,3-3-2-15,3 4 1 0,2 0-1 16,2 4 0-16,2 5-3 15,1 2 1-15,1 3-8 16,0 3 0-16,1 2-6 16,5 1 0-16</inkml:trace>
          <inkml:trace contextRef="#ctx0" brushRef="#br0" timeOffset="45304.5176">7714 844 39 0,'-24'-2'19'0,"46"-8"-3"0,-9 6 40 15,5 3-55-15,-2-6 1 0,-3 7 1 16,3 3 1-16,0-3-9 15,1 2 1-15,3 3-11 16,1 0 0-16,-1 2-2 16,-6-1 0-16</inkml:trace>
          <inkml:trace contextRef="#ctx0" brushRef="#br0" timeOffset="45084.7945">7788 641 34 0,'-6'8'17'0,"8"3"-14"15,0-10 23-15,0 1-23 16,2 3 0-16,0 6 2 16,0 4 0-16,0 5-6 15,-2-7 1-15,2 14 4 16,-2 6 0-16,0 0-1 15,-2-2 0-15,2-8-2 16,-1-4 1-16,1 0-3 16,-4-5 1-16,2-4-5 15,0-1 0-15,0-6-9 16,2-1 0-16,2 2 0 16,2 1 0-16</inkml:trace>
        </inkml:traceGroup>
        <inkml:traceGroup>
          <inkml:annotationXML>
            <emma:emma xmlns:emma="http://www.w3.org/2003/04/emma" version="1.0">
              <emma:interpretation id="{2C806DE7-B984-4E0F-9D22-B291CA882EF7}" emma:medium="tactile" emma:mode="ink">
                <msink:context xmlns:msink="http://schemas.microsoft.com/ink/2010/main" type="inkWord" rotatedBoundingBox="19263,9713 20870,9686 20880,10295 19273,1032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7011.8428">8571 743 37 0,'4'-10'18'0,"12"-11"-22"0,-13 17 36 15,9-4-32-15,4-1 1 16,0 2 0-16,1 4 0 16,-1 1-1-16,-4 2 0 15,-1 2 0-15,1 3 1 16,-2 5-1-16,0 4 1 15,-1 3-1-15,1-4 1 16,-2 6-1-16,0 3 1 16,-2 1-1-16,0 0 1 15,-2-1-1-15,-1-3 1 0,-1 1-1 16,0-7 0-16,0-4 0 16,0-5 1-16,0-3-2 15,-2-6 1-15,-2 0 0 16,0-2 0-16,-2-5 0 15,-1-2 0-15,-1 2 0 16,-2-2 0-16,2 2 0 16,-2 3 0-16,-2-2 0 15,-3 6 0-15,-1 0 1 16,-4 2 1-16,-1 4 0 16,1 6 0-16,2 5 0 15,1 4 0-15,1 1 0 16,2-1 1-16,3 3-2 15,1 0 1-15,4-13-1 0,4 1 1 16,4-2-1-16,2-2 1 16,7 1-2-16,5-1 1 15,2 1-1-15,-1-4 1 16,-3-4 0-16,-1 11 1 16,1-9-4-16,0-4 0 15,-3-3-8-15,1-3 1 16,2-7-6-16,-1 8 0 15</inkml:trace>
          <inkml:trace contextRef="#ctx0" brushRef="#br0" timeOffset="47566.3177">8890 703 27 0,'-12'-5'13'0,"10"15"-1"16,2-6 15-16,-2 1-26 0,2 4 0 16,0 3 0-16,2-5 1 0,2 7-3 15,0 7 1-15,2 0 1 16,2 1 0-16,2-1-1 15,3 2 0-15,-1-2 0 16,-2-8 1-16,2-6-1 16,-1-5 0-16,3-2-1 15,-2-7 1-15,-2-8 0 16,-5-10 0-16,1 8 0 16,-2-2 0-16,0-2-1 15,0 0 1-15,0 2 0 16,-2 5 0-16,0 3 1 15,0 4 1-15,-2 4 0 16,0 5 0-16,2 3 1 16,-2 4 0-16,0 1 1 15,0 9 1-15,2 6-1 16,-2 6 1-16,0-5-1 0,0 5 1 16,0 6-2-16,0 3 1 15,0-11-2-15,0 4 0 16,0-3 0-16,0-6 0 15,0-1-5-15,0-9 1 16,0-9-9-16,0-5 0 16,6-5-6-16,1-4 0 15</inkml:trace>
          <inkml:trace contextRef="#ctx0" brushRef="#br0" timeOffset="48244.073">9137 856 28 0,'4'9'14'0,"11"-6"-11"0,-9-3 14 15,2 0-16-15,2 0 1 16,3-1 0-16,3-3 0 16,0-1-3-16,-1 0 0 15,-1 1 2-15,0-1 0 16,-2-5 0-16,-1 3 0 16,-3-2 0-16,-2 2 0 15,-2 4 0-15,-2-3 1 16,0-1-1-1,-4-1 1-15,-2-1 0 16,-2-3 1-16,-2 1-1 16,-2 3 0-16,-1 1 1 15,-1 5 0-15,0 4-1 16,0 5 1-16,1 3-1 16,-1-3 1-16,0 7 0 0,2 2 0 15,3 4-1-15,1 0 1 16,2-1-1-16,2 0 1 15,4 0-1-15,2-3 0 16,0-9-1-16,3-2 1 16,3 0-1-16,4-1 0 15,2-1 0-15,1 2 0 16,1 6-3-16,-2-10 1 16,-3-2-8-16,1-6 0 15,0-4-7-15,1 3 0 16</inkml:trace>
          <inkml:trace contextRef="#ctx0" brushRef="#br0" timeOffset="46322.266">8203 564 22 0,'-4'-5'11'0,"4"-7"0"0,0 8 12 0,0 4-20 15,2 4 0-15,0 3 2 16,0 5 1-16,-2 5-7 15,0-1 0-15,0 8 4 16,0 4 1-16,0 2-1 16,0-8 1-16,0 8-2 15,0 3 1-15,0 3-1 16,0-3 0-16,-2-1-1 16,2-11 1-16,0-9-2 15,0-2 1-15,0-3-1 16,2-2 0-16,-2 1 0 15,2-3 1-15,2 1 0 16,0-3 0-16,4 3 0 16,1 1 1-16,3-2 0 0,6 3 1 15,7-3-1-15,3 1 1 16,-3-3-1-16,-3 1 0 16,1 2-1-16,-1-3 1 15,-1 1-1-15,-1-4 0 16,-5 2 0-16,-1-5 1 15,-4 2-2-15,-2-1 0 16,-2 2-7-16,-3 1 1 16,1 2-11-16,4-4 1 15,-4 1-2-15,0-7 0 16</inkml:trace>
          <inkml:trace contextRef="#ctx0" brushRef="#br0" timeOffset="48840.4408">9397 710 29 0,'-2'4'14'0,"6"11"-13"0,-2-10 15 15,2 4-14-15,0-2 1 16,0 7 1-16,0 7 0 16,-1 2-5-16,-1 1 1 15,-2 2 3-15,0-5 1 0,0-9-2 16,0-2 1-16,0-1-1 15,2 2 0-15,-2-4-1 16,0-7 0-16,2-6 0 16,0-4 0-16,0-9-1 15,2-4 1-15,0 2 1 16,0-1 1-16,2-3-1 16,0 1 1-16,2 1 0 15,1 6 0-15,1 3-1 16,2 2 1-16,2 5-2 15,-3 2 1-15,5 1-3 16,0 4 1-16,-5 2-8 16,5 1 0-16,0 1-6 15,-5 3 0-15</inkml:trace>
          <inkml:trace contextRef="#ctx0" brushRef="#br0" timeOffset="49471.3427">9694 526 34 0,'-3'-6'17'0,"6"-7"-12"15,-3 13 22-15,4-4-25 0,2 6 1 16,2 3 0-16,2 4 1 15,0 1-5-15,1 6 1 16,-1 5 3-16,2-6 0 0,-2 6-1 16,-1 9 1-16,-1 3 0 15,0 0 0-15,-4 7-1 16,0 3 1-16,-4-1 0 16,-4-12 0-16,-4-1-1 15,-2 3 1-15,-3 1 0 16,-5-2 0-16,0-7 0 15,3-6 1-15,1-3-2 16,0-2 0-16,7-6-1 0,1 0 1 16,0-2-7-16,0 2 1 15,0-6-13-15,10 1 0 16,4-4-1-16,0 4 0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6:50.4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0CD061-F150-4B96-94F6-826B8C410EFC}" emma:medium="tactile" emma:mode="ink">
          <msink:context xmlns:msink="http://schemas.microsoft.com/ink/2010/main" type="inkDrawing" rotatedBoundingBox="17633,8332 20827,8447 20794,9376 17600,9261" hotPoints="20956,8979 19140,9330 17370,8790 19187,8439" semanticType="enclosure" shapeName="Ellipse"/>
        </emma:interpretation>
      </emma:emma>
    </inkml:annotationXML>
    <inkml:trace contextRef="#ctx0" brushRef="#br0">3138 482 14 0,'0'-2'7'0,"3"-1"-3"0,-3 3 8 0,3-5-11 16,0 1 0-16,-1-1 1 16,-2 5 0-16,0 0-3 15,0-5 0-15,0 2 2 16,-2 3 0-16,-1-4 0 16,0-1 1-16,-2-2-1 15,-1-1 1-15,1 1 0 16,-3-3 0-16,-3 1 0 15,-3-1 0-15,-5 0-1 16,0 3 0-16,-3 0 0 16,1-3 0-16,-1 0 0 0,0 1 0 15,0-1-1-15,3 0 1 16,0 1 0-16,-3-1 0 16,-2-2-1-16,-3 2 1 15,2-2-1-15,1-2 1 16,-1 4-1-16,1 0 1 15,-4 1-1-15,4-1 0 0,-1 0 1 16,-2-2 0-16,0 5-1 16,0 0 1-16,2-1-1 15,1 1 1-15,2 2 0 16,-2 1 0-16,-6-1-1 16,0-3 0-16,0 1 0 15,3 0 0-15,-3 0 0 16,-3-3 0-16,0 3 0 15,-2-1 0-15,0 1 0 16,-1 0 0-16,6 0-1 16,3-1 1-16,0 4 0 15,-3-1 0-15,-3-2 0 16,3-1 0-16,0 1 0 16,3 2 0-16,-3 0 0 15,-2 3 0-15,-4-3 0 16,1 3 1-16,-3-1-1 15,2 1 0-15,4-1 0 0,-1 6 0 16,-5-3 0-16,5 0 0 16,1-3 0-16,4 1 0 15,-2 0 0-15,0-1 0 16,-2 1 0-16,-1 2 0 16,-2-3 0-16,-1 3 0 15,4 0 0-15,2 3 0 16,-6-3 0-16,4 2 0 15,-1-2 0-15,0 3 0 0,6-1 0 16,0-2 0-16,3 0 0 16,-1 2 0-16,1 1 0 15,-1-3 0-15,1 0 0 16,-4 2 0-16,1-2 0 16,0 0 0-16,-3 0 0 31,8-2 0-31,0 4 0 15,-2 1 0-15,-3-1 0 16,0-4 0-16,-1 2-1 16,7 0 1-16,-1 0 0 15,0 0 0-15,0 0 0 0,0 0 0 16,1 0 0-16,-1 2 0 16,0 0 0-16,3 1 0 15,-3 4 0-15,1-2 0 16,2 0 0-16,-3 2 0 15,3 0-1-15,0 3 1 16,0 0-1-16,0-1 1 16,-3 1 0-16,3 0 0 0,0 2 0 15,-3-3 0-15,3 1 0 16,3 2 0-16,-4-2 0 16,4 2 0-16,0 3 0 15,-3-1 0-15,2-2 0 16,1 3 1-16,2 2-1 15,4-5 0-15,-4 2 0 16,3-2 0-16,3 0 0 16,0 1 0-16,0-1 0 15,-1 0 0-15,1 0 0 16,0-3 0-16,3 4 0 16,-1-1 1-16,1 0-1 15,-1-3 0-15,4 1 0 0,-1-3 1 16,3 1-1-16,0-1 0 15,0 0 0-15,3 3 0 16,-1-1 0-16,1 1 0 16,3 0 0-16,-1 0 0 15,0 2 0-15,-2-3 1 0,3 3-1 16,-1 0 0-16,0-2 0 16,1 2 1-16,-1 0-1 15,1 0 0-15,-1 1 0 16,1-1 0-16,2 0 0 15,0 0 0-15,6 0 0 16,-4 2 0-16,-1 1 0 16,2-3 1-16,-3-2-1 15,0-1 1-15,0 1-1 16,0 0 1-16,0 2-1 16,-2-5 1-16,2 0-1 15,0-2 1-15,3 2-1 16,0-2 0-16,0 3 0 15,0-1 0-15,2 0 0 16,1 0 0-16,0-2-1 16,-1 0 1-16,3 0 0 0,1 0 0 15,-4 0 0-15,1-1 0 16,0 1-1-16,-1 0 1 16,1 0 0-16,-1 2 1 15,4-4-1-15,-1 1 0 16,0 1 0-16,3 0 0 15,3 0 0-15,0-3 1 16,-6 1-1-16,1-3 0 16,2 2 0-16,2 1 0 0,-1-1 0 15,-1 0 1-15,2-2-1 16,-4 0 0-16,-1 3 0 16,-2-3 0-16,-4 0-1 15,1 0 1-15,3 0 0 16,0 0 0-16,-1 0 0 15,4 0 0-15,2 0 0 16,0 2 0-16,2-2 0 16,1 3 0-16,3-3-1 15,-4 2 1-15,-2-2 0 0,1 2 0 16,-4 1 0-16,-3-1 0 16,4 1 0-16,-1-1 0 15,6 3 0 1,0-3 0-16,2-2 0 15,-5 0 0-15,3 0 0 16,-3 0 0-16,3 0 0 16,-3 0 0-16,0 0 0 15,0 0 0-15,-3 0 0 16,1 3 0-16,4-3 0 16,-2 0 0-16,0 0 0 15,3 0 1-15,-3 2-1 16,0 1 0-16,-2-1 0 15,-4 1 0-15,4 1 0 16,-1-1 0-16,0-1 0 16,1 1 0-16,4-1 0 15,1-2 0-15,-3 0 0 16,0 0 0-16,3-2 0 16,0-1 1-16,0 3-1 15,2 0 0-15,1 0 0 0,-1 0 0 16,1 3-1-16,-1-1 1 15,-2 0 0-15,2 1 0 16,-2-1 0-16,3 1 0 0,4-1 0 16,4 1 0-16,-6-3 0 15,-2 0 1-15,-1 0-1 16,-5 0 0-16,6 0 0 16,-1 0 0-16,4 0 0 15,-4-3 1-15,3 3-1 16,1 0 0-16,-1-2 0 15,0 2 0-15,-3 0 0 16,-2 0 0-16,0 0 0 16,5 0 0-16,0 0 0 15,-2 0 1-15,-3-3-1 16,-1 1 0-16,1-1 0 16,3 1 0-16,-1-3 0 15,1 3 0-15,-1-1 0 16,1 1 0-16,-1-3 0 15,1 3 0-15,-1-1 0 16,-2 1 0-16,0-1 0 0,-6 1 0 16,3 0 0-16,3 2 0 15,0-3 0-15,-1 1 0 16,1-3 0-16,0 2 0 16,-6 1 0-16,3 2 0 15,-2-5 0-15,-1 5 0 0,0-2 0 16,1-1 0-16,-4-1 0 15,4-1 1-15,-1-3-1 16,0 1 0-16,1 0 0 16,-4 0 0-16,3 2 0 15,-2-2 1-15,0-1-2 16,2 1 1-16,-2 0-1 16,-1 0 1-16,-2-1 0 15,0-1 0-15,-3 1-1 16,0 1 1-1,1-7 0 1,-1-1 1-16,0 3-1 16,0-7 0-16,3 2 0 15,0 2 1-15,0-2-1 16,-3 0 1-16,-3 0 0 16,1 0 0-16,-1 1 0 15,-5-1 0-15,0 0-1 0,-5 0 1 16,-1 2-1-16,-2 1 1 15,3-1 0-15,-1 3 1 0,-2 5-3 16,0-3 0-16,-3 5-9 16,0 0 0-16,-5 5-2 15,-3-12 1-15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7:18.5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4C0F11-61B3-4770-B630-6BDB11984E12}" emma:medium="tactile" emma:mode="ink">
          <msink:context xmlns:msink="http://schemas.microsoft.com/ink/2010/main" type="writingRegion" rotatedBoundingBox="20161,6063 25275,6139 25231,9085 20117,9009"/>
        </emma:interpretation>
      </emma:emma>
    </inkml:annotationXML>
    <inkml:traceGroup>
      <inkml:annotationXML>
        <emma:emma xmlns:emma="http://www.w3.org/2003/04/emma" version="1.0">
          <emma:interpretation id="{FFD53109-0764-4C17-BBF7-EAE54D6B50BF}" emma:medium="tactile" emma:mode="ink">
            <msink:context xmlns:msink="http://schemas.microsoft.com/ink/2010/main" type="paragraph" rotatedBoundingBox="21403,6017 22240,6120 22195,6486 21358,63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5AF27C-5CC4-411C-936C-E22D033AA286}" emma:medium="tactile" emma:mode="ink">
              <msink:context xmlns:msink="http://schemas.microsoft.com/ink/2010/main" type="line" rotatedBoundingBox="21403,6017 22240,6120 22195,6486 21358,6382"/>
            </emma:interpretation>
          </emma:emma>
        </inkml:annotationXML>
        <inkml:traceGroup>
          <inkml:annotationXML>
            <emma:emma xmlns:emma="http://www.w3.org/2003/04/emma" version="1.0">
              <emma:interpretation id="{B6A2D53C-9894-47D7-902D-4DDDA7DD6E99}" emma:medium="tactile" emma:mode="ink">
                <msink:context xmlns:msink="http://schemas.microsoft.com/ink/2010/main" type="inkWord" rotatedBoundingBox="21403,6017 22240,6120 22195,6486 21358,63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 91 11 0,'-4'0'5'0,"6"-2"6"15,-2 2 6-15,0 5-14 16,0-5 0-16,0 0 4 15,0 0 0-15,0 0-7 16,0 0 0-16,0 0 5 16,0 0 1-16,2 0-1 15,1-3 0-15,2 1-2 0,-1 2 1 16,4-3-1-16,2 2 0 16,1 0-1-16,0-1 0 15,1 2-1-15,-1 0 1 16,0 0 0-16,0 2 0 15,0-1-2-15,4 0 1 0,-4-1-1 16,0 3 1-16,1-3-1 16,-3 0 1-16,-1 0-1 15,2 0 0-15,-2 0 1 16,-2 2 0-16,-1 1 0 16,0-3 0-16,0 0-1 15,-2 0 1-15,-3 0 0 16,0 0 0-16,1-3-1 15,1 1 1-15,-2-2-1 16,0 3 1-16,0-4-1 16,0 1 1-16,-2-2-1 15,1-1 0-15,-1 0 0 16,1 0 1-16,-1 0-2 16,-1-3 1-16,0 3 0 15,-1 1 1-15,0 5-1 16,-1-4 0-16,-3 3 0 15,0 0 0-15,0-1 0 16,0 3 1-16,0-2-1 0,-2 0 0 16,2 2 0-16,-2 0 0 15,-1 0 0-15,0-1 0 16,0 1-1-16,0 1 1 16,-1 1 0-16,1 0 0 15,0 3 0-15,1-1 0 16,2 2 0-16,2-1 1 15,0 2-1-15,-2 2 0 16,0-2 0-16,1-1 1 0,2-1-1 16,2 4 0-16,-2 1 0 15,4 1 0-15,-1 1-1 16,2-4 1-16,3 4 0 16,1-1 0-16,-1 0 0 15,0 2 0-15,0-1 0 31,2 0 1-31,1-2-1 16,2 0 1-16,2-3-1 16,1-1 0-16,2-2 0 15,1 2 1-15,1-4-1 16,-1-1 1-16,2-1 0 16,2-1 0-16,-4-1 0 15,1-1 0-15,-2-1 0 0,-2 1 0 16,-2-3-1-16,-2 2 1 15,-2 1-3-15,-1-1 1 16,1 1-7-16,0 0 0 16,3 1-9-16,-3 0 1 15</inkml:trace>
          <inkml:trace contextRef="#ctx0" brushRef="#br0" timeOffset="1480.6417">645 37 17 0,'-2'0'8'0,"5"-7"3"0,-1 4 0 0,0 0-6 16,-2 0 0-16,0-1 3 16,0-1 1-16,0 5-11 15,-2-4 0 1,-4 1 8 0,-1-1 0-16,-1 1-2 15,0 2 0-15,-1 1-1 16,-3 0 1-16,3 1-2 15,-1 2 0-15,1 1 0 16,-1 3 0-16,2 1-1 16,1 2 0-16,1 1-1 15,0-1 0-15,-1 4 0 16,1-1 1-16,1 0-1 16,2 1 0-16,0-1 0 15,1-2 0-15,2 2 0 0,0-3 0 16,2-2 0-16,-1 4 1 15,2-4-1-15,1 0 0 16,-1-4 0-16,3-3 1 16,2 1-1-16,2-1 0 15,1-2 0-15,2-2 0 16,0-1 0-16,0-2 1 16,-1-3 0-16,0-1 0 15,-3 2 0-15,-1-5 0 0,-1 0-1 16,-1 3 1-16,-1-1-1 15,-2-2 1-15,0 0-1 16,-1 2 1-16,-1 1-2 16,-1 1 1-16,0 4 0 15,0-1 0-15,0 3 0 16,0 3 1-16,-1 3-1 16,1-3 1-16,0 3-1 15,0 0 1-15,0-1 0 16,0 4 0-16,0 0-1 15,1-2 1-15,3 3-1 16,-3 2 1-16,2 4-1 16,2 1 1-16,0 1-1 15,-2 1 1-15,0 1-1 16,1 5 1-16,-3-7 0 16,1 2 0-16,-2 2 0 15,0-1 1-15,0-2-1 0,-2-2 0 16,-1 0 1-16,0-1 0 15,-2 1 0-15,0-2 0 16,-1-4 0-16,-2-1 0 16,0-2 0-16,-2-2 0 15,-1 1-1-15,0 0 0 16,0-1-1-16,-2-3 1 16,2 0-1-16,-1-3 1 15,3-1-1-15,1-2 0 16,1 2-4-16,2 0 1 0,2 1-6 15,3-2 0-15,5-2-11 16,3 2 1-16</inkml:trace>
          <inkml:trace contextRef="#ctx0" brushRef="#br0" timeOffset="314.2578">369 225 42 0,'-6'7'21'0,"1"-10"-20"0,5 3 29 15,0 0-30-15,0 0 1 0,2-2-1 16,-1 0 1-16,3-4-4 16,-1 2 1-16,3-2-10 15,-1 2 1-15</inkml:trace>
          <inkml:trace contextRef="#ctx0" brushRef="#br0" timeOffset="1793.154">834 196 46 0,'-8'6'23'0,"8"-6"-19"0,0 1 33 0,-2 1-35 16,0-1 1-16,2-1-1 16,0 1 1-16,2-1-5 15,0-1 1-15,1 1-8 16,0-3 1-16,2 3-7 16,-4-1 1-16</inkml:trace>
        </inkml:traceGroup>
      </inkml:traceGroup>
    </inkml:traceGroup>
    <inkml:traceGroup>
      <inkml:annotationXML>
        <emma:emma xmlns:emma="http://www.w3.org/2003/04/emma" version="1.0">
          <emma:interpretation id="{D28C4B1E-E5A2-4B91-BB5C-63CB87A1F0EF}" emma:medium="tactile" emma:mode="ink">
            <msink:context xmlns:msink="http://schemas.microsoft.com/ink/2010/main" type="paragraph" rotatedBoundingBox="21407,6658 23966,6706 23957,7167 21399,71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FEF186-D4A4-421C-922F-C6AACB5C0396}" emma:medium="tactile" emma:mode="ink">
              <msink:context xmlns:msink="http://schemas.microsoft.com/ink/2010/main" type="line" rotatedBoundingBox="21407,6658 23966,6706 23957,7167 21399,7119"/>
            </emma:interpretation>
          </emma:emma>
        </inkml:annotationXML>
        <inkml:traceGroup>
          <inkml:annotationXML>
            <emma:emma xmlns:emma="http://www.w3.org/2003/04/emma" version="1.0">
              <emma:interpretation id="{D621637D-BEB9-418D-B2BA-61C4AE534753}" emma:medium="tactile" emma:mode="ink">
                <msink:context xmlns:msink="http://schemas.microsoft.com/ink/2010/main" type="inkWord" rotatedBoundingBox="21407,6658 23966,6706 23957,7167 21399,71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53.4932">943 808 25 0,'-7'6'12'0,"14"-4"-8"0,-4-2 11 16,2 0-11-16,3 0 0 15,1-1 1-15,2 0 0 16,-3-1-7-16,0 1 0 16,2-2 6-16,0-1 0 15,-1-2-3-15,1 0 1 16,-1-1-1-16,1 1 1 0,0 2-1 16,-4-1 1-16,-1-4-2 15,-2 0 1-15,-1 1-1 16,-2-2 1-16,-2 0 0 15,-3 3 0-15,-1-2 0 16,-2 5 1-16,0 1 0 16,1 2 1-16,-2 2-1 15,-2 3 0-15,-2 5 0 16,0 0 1-16,0-1-2 16,0 3 1-16,2 4-1 15,3 0 1-15,2 0-1 16,3-1 1-16,3 3 0 15,3 0 0-15,2 0-1 16,4-3 1-16,2-4-1 16,-1 0 1-16,1-1-1 15,-1-4 1-15,1 0-1 16,0-2 0-16,0-2 0 16,1 0 0-16,0-1-1 0,-2-1 0 15,0 0-6-15,-1-4 0 16,1 2-10-16,1-1 0 15,-5-4-1-15,-1-2 1 16</inkml:trace>
          <inkml:trace contextRef="#ctx0" brushRef="#br0" timeOffset="4978.4655">1181 589 20 0,'-5'3'10'0,"7"-9"-5"15,-2 6 14-15,0 1-15 16,0 2 1-16,3 4 2 16,-1 3 0-16,2 3-9 15,0 0 1-15,0 3 5 16,-2 3 1-16,1 1-2 15,0 5 0-15,1-3 0 16,-1 1 0-16,0 1-1 16,0 1 0-16,2-4-1 15,-2-1 1-15,2-6-1 16,-3-3 0-16,-1-4-1 16,1-5 0-16,-1-4 0 0,-1-5 1 15,2-1-1-15,1-4 1 16,0-3-1-16,1-1 0 15,0 2 0-15,1 0 0 16,-2-3-1-16,1 5 1 16,0 1 0-16,1 2 0 15,2 4-1-15,1 0 1 16,0 3 0-16,0 2 0 16,1 4 0-16,1-1 0 0,1 2 0 15,-1 5 0-15,-1 3 1 16,1 1 0-16,-2 1 0 15,-2 0 0-15,-1 2 1 16,-3-1 0-16,-2-2 0 16,-3-1 0-16,-4-3 0 15,-4-2 0-15,-2 0 0 16,-3-3 0-16,3-3-1 16,0-2 0-16,1-3 0 15,-4-1 0-15,4-1-6 16,4 0 0-16,4-1-10 15,4-1 1-15,6 1-2 16,0-2 1-16</inkml:trace>
          <inkml:trace contextRef="#ctx0" brushRef="#br0" timeOffset="5427.4873">1511 717 25 0,'-3'-4'12'0,"6"8"-6"0,-3-1 18 16,0 2-20-16,0 1 0 15,1 1 3-15,1 5 0 0,0 2-8 16,-2 1 1-16,1 5 6 16,1 3 0-16,-2 3-2 15,0 1 1-15,0 0-2 16,0-2 0-16,0 0-1 15,0-3 0-15,0 0-1 16,0-4 1-16,0-5-2 16,0-2 1-16,0-2-3 15,0-3 1-15,0-5-5 16,0-2 0-16,0-5-6 16,1-1 0-16,-1-3-4 15,2-6 1-15</inkml:trace>
          <inkml:trace contextRef="#ctx0" brushRef="#br0" timeOffset="3787.9059">517 698 9 0,'-4'2'4'0,"4"-8"8"16,-1 6 5-16,1 0-14 16,1-3 1-16,-1 3 3 15,0 0 0-15,0 0-8 16,2 0 1-16,0 2 5 15,-2 2 0-15,1 2-1 16,-1 5 1-16,2-1-2 16,1 1 0-16,0 4-1 15,2 0 0-15,0 1 0 16,1-2 1-16,1 3-2 16,1 0 1-16,0-1 0 15,-2 1 1-15,1-4-2 16,-1-2 1-16,0-2-1 0,-1-4 0 15,2 0 0-15,-3-4 0 16,1-1-1-16,-2-6 1 16,1-2 0-16,-1-5 0 15,0 3-1-15,0-3 1 16,0-5-1-16,1 2 0 16,0-1 0-16,1-1 0 15,0-1 0-15,0 3 0 16,0 2-1-16,-1 3 1 0,3 1 0 15,-4 0 1-15,2 6-1 16,-4-1 0-16,3 5 0 16,-4 2 1-16,1 1-1 15,-1 1 1-15,3 4-1 16,-1 1 1-16,1-2-1 16,0 3 1-16,2 3-1 15,2 3 1-15,-1-2-1 16,0 1 0-16,2 4 1 15,2 1 0-15,-4-2-1 0,1-3 0 16,-1-1 0-16,-1-3 1 16,1-4 0-16,1-2 0 15,-1-3 0-15,-1-2 1 16,0-4 0-16,0-4 0 16,-2-5 0-16,0-1 1 15,0-5-2-15,0-2 1 16,2-1-1-16,0 0 1 15,0-1-2-15,0 3 0 0,1 3 0 16,-3 0 1-16,0 4-6 16,1 4 1-16,0 4-7 15,1 2 1-15,2 1-8 16,-1 5 1-16</inkml:trace>
          <inkml:trace contextRef="#ctx0" brushRef="#br0" timeOffset="5779.9016">1514 748 30 0,'-2'-15'15'0,"9"-8"-12"0,-7 17 26 16,3 0-25-16,0 1 1 15,0-1 1-15,2 2 1 16,2 2-9-16,1 2 0 0,0 2 6 15,1 2 1-15,1 3-3 16,-1 2 1-16,1 3-2 16,0-2 1-16,-2 2-1 15,0 2 1-15,-2 2-1 16,-1-2 1-16,-4 2-1 16,-1-2 1-16,-1 1 0 15,-4-2 0-15,-3 0-1 16,-3-3 1-16,-2-1-1 15,-1-4 1-15,2-1-2 0,1-4 1 16,0 0-6-16,3-1 1 16,3-5-9-16,4-1 0 15,4 2-4-15,3-4 1 16</inkml:trace>
          <inkml:trace contextRef="#ctx0" brushRef="#br0" timeOffset="6525.5712">1761 710 31 0,'1'-6'15'0,"4"-7"-12"16,-5 13 23-1,3-3-24-15,0 1 0 16,4 0 1-16,-1 2 0 15,2 2-5-15,2 0 1 0,1 4 3 16,0 3 1-16,2 3-2 16,0-3 0-16,-2 2 0 15,0 4 0-15,-1 0 0 16,-1-1 0-16,1 1-1 16,-2 0 1-16,-2 1-1 15,1-2 1-15,-2-1-1 16,-1-2 1-16,0-2-1 15,-3-5 0-15,1-2 0 16,-4-2 1-16,1-3-1 16,-3-3 1-16,1 0-1 15,0 1 0-15,-2-2 0 16,0-3 1-16,-1 1-1 16,-2 1 1-16,-2-2-1 15,-1 1 0-15,0 2 0 0,-2 1 1 16,0 2 0-16,1 1 1 15,-1 3-1-15,2 3 1 16,3 1 0-16,0 2 0 16,0 1 0-16,1 0 1 15,2 2-1-15,2 1 0 16,2 0 0-16,1 1 1 16,0-2-1-16,1 1 0 0,4-2-1 15,1-1 1-15,2-1-1 16,0-2 0-16,2 0 0 15,0-1 1-15,-1-3-4 16,2-1 1-16,2-2-6 16,0-3 1-16,1-2-11 15,4 2 1-15,-2-4-2 16,-2-1 1-16</inkml:trace>
          <inkml:trace contextRef="#ctx0" brushRef="#br0" timeOffset="7210.0498">2156 715 22 0,'0'-5'11'0,"2"5"-6"0,-2-2 17 15,-2 1-18-15,-1-1 1 16,0 1 2-16,-4 1 0 16,-1 0-9-16,-1 1 0 15,-4 1 7-15,0 4 0 16,0-1-2-16,0 4 1 16,2-2-2-16,1 1 0 0,2 4-1 15,2-1 1-15,1 2-2 16,2-2 0-16,1 1-1 15,2-2 0-15,4-2 0 16,2-1 1 0,10-4-1-1,0-1 0-15,0-2 2 16,-1-3 0-16,-3-3 0 16,0-1 0-16,-3-3 0 15,-1 2 0-15,-1-2 0 16,-3-3 1-16,0 1-2 15,-1 2 1-15,-2 3-1 16,1 2 1-16,-2 2 0 16,0 3 0-16,-2 3 0 15,2 1 0-15,0 0 0 16,0 5 1-16,2 4-1 16,1 1 1-16,0 1-1 0,2 7 1 15,0 0 0-15,0 1 0 16,0 3 0-16,-1-2 0 15,0-1-1-15,-4-2 1 16,-2 2 0-16,-1-3 1 16,-4-3-1-16,1-1 1 15,-4-6-1-15,-2 0 1 16,-4-5-1-16,-2-2 1 16,0-3-3-16,2-3 1 0,2-2-4 15,3-3 0-15,1 1-7 16,5-1 0-16,4-4-9 15,5 4 0-15</inkml:trace>
          <inkml:trace contextRef="#ctx0" brushRef="#br0" timeOffset="7820.4215">2274 826 30 0,'7'2'15'0,"7"-2"-4"0,-7 0 12 16,2 0-21-16,2 0 1 15,4-2 1-15,1 1 0 16,0-2-5-16,1-1 1 15,-1-2 4-15,2-1 1 16,-4-1-2-16,1-1 0 16,-1-1-1-16,-2-3 1 15,-3 0-1-15,-2-1 0 0,-4 1-1 16,-3 1 1-16,-2-1 0 16,-4 1 0-16,-2 2 0 15,-5 2 0-15,0 2-1 16,-1 3 0-16,-2 1 0 15,-2 3 0-15,2 3-1 16,2 3 1-16,-1 6-1 16,1 3 1-16,1 1-1 15,3 3 1-15,2 1-1 16,4-1 1-16,2 1 1 16,5-1 0-16,5-1 0 15,3 1 0-15,4-6 0 16,1-1 0-16,5-2 0 15,3-2 1-15,1-4-2 16,-4 0 1-16,-2-4 0 16,1-1 0-16,-3-3-1 15,-1 0 0-15,-3-1 0 16,-2-2 0-16,-1 2-9 16,-2 0 1-16,0 0-13 0,-2 2 0 15</inkml:trace>
          <inkml:trace contextRef="#ctx0" brushRef="#br0" timeOffset="46291.5815">25 720 20 0,'-1'-3'10'0,"1"4"-3"16,0-1 10-16,0 0-16 15,0-3 1-15,1 1 2 0,2-4 0 16,2-1-5-16,2 1 1 16,1-1 2-16,1 0 1 15,1 1-1-15,-1 2 0 16,1 0-1-16,0 1 0 16,-1 3-1-16,1 1 1 15,-1 2-1-15,-1 1 0 16,0 2 0-16,2 1 1 15,0 3-1-15,-2 3 0 16,0-2 0-16,-2 2 1 0,-1 1-1 16,0 2 1-16,-2 0 0 15,-1-4 0-15,-1 0 0 16,1-5 0-16,-1 1 0 16,1-2 0-16,-2-2-1 15,0-2 1-15,0-1 0 16,0 1 0-16,-2-2-1 15,2 0 1-15,0-3-1 16,-1-1 1-16,-1-2-1 16,-1-1 0-16,0 0 0 15,0-2 1-15,-2 1-1 16,0 2 0-16,-1 2 0 16,-1-1 0-16,-1 3 0 15,-2-1 0-15,-1 3 0 16,0 0 0-16,0 1 0 15,0 2 0-15,-1 1 0 16,1 2 1-16,0 2-1 0,1 1 1 16,2-2-1-16,2 2 1 15,1 1 1-15,0 0 0 16,2-1-1-16,2 3 0 16,1-4 0-16,1 0 0 15,4-1 1-15,1-2 0 16,2 1-2-16,2-3 1 0,1 0 0 15,2-3 1-15,1 0-1 16,1-3 1-16,1 1-1 16,1-2 1-16,-2-3-2 15,-1 0 0-15,-1 1-8 16,0 1 0-16,-2 0-7 16,-3 2 1-16</inkml:trace>
        </inkml:traceGroup>
      </inkml:traceGroup>
    </inkml:traceGroup>
    <inkml:traceGroup>
      <inkml:annotationXML>
        <emma:emma xmlns:emma="http://www.w3.org/2003/04/emma" version="1.0">
          <emma:interpretation id="{B109535F-D330-48EB-85D4-D2309EA7FFA8}" emma:medium="tactile" emma:mode="ink">
            <msink:context xmlns:msink="http://schemas.microsoft.com/ink/2010/main" type="paragraph" rotatedBoundingBox="21162,7210 23202,7337 23178,7711 21139,7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1D8544-268E-41E7-BF82-6C0DE98C63B5}" emma:medium="tactile" emma:mode="ink">
              <msink:context xmlns:msink="http://schemas.microsoft.com/ink/2010/main" type="line" rotatedBoundingBox="21162,7210 23202,7337 23178,7711 21139,7584"/>
            </emma:interpretation>
          </emma:emma>
        </inkml:annotationXML>
        <inkml:traceGroup>
          <inkml:annotationXML>
            <emma:emma xmlns:emma="http://www.w3.org/2003/04/emma" version="1.0">
              <emma:interpretation id="{E2823582-EF85-4DC9-90A1-E0B751E91B79}" emma:medium="tactile" emma:mode="ink">
                <msink:context xmlns:msink="http://schemas.microsoft.com/ink/2010/main" type="inkWord" rotatedBoundingBox="21158,7278 21622,7307 21611,7487 21147,7458"/>
              </emma:interpretation>
              <emma:one-of disjunction-type="recognition" id="oneOf2">
                <emma:interpretation id="interp2" emma:lang="" emma:confidence="1">
                  <emma:literal>an</emma:literal>
                </emma:interpretation>
                <emma:interpretation id="interp3" emma:lang="" emma:confidence="0">
                  <emma:literal>air</emma:literal>
                </emma:interpretation>
                <emma:interpretation id="interp4" emma:lang="" emma:confidence="0">
                  <emma:literal>am</emma:literal>
                </emma:interpretation>
                <emma:interpretation id="interp5" emma:lang="" emma:confidence="0">
                  <emma:literal>An</emma:literal>
                </emma:interpretation>
                <emma:interpretation id="interp6" emma:lang="" emma:confidence="0">
                  <emma:literal>ah</emma:literal>
                </emma:interpretation>
              </emma:one-of>
            </emma:emma>
          </inkml:annotationXML>
          <inkml:trace contextRef="#ctx0" brushRef="#br0" timeOffset="43278.4008">-225 1238 21 0,'-1'-2'10'0,"2"-2"-5"0,-1 4 11 0,4-3-15 16,0-1 0-16,3-2 1 16,3 0 1-16,-1 1-3 15,2-1 1-15,1 2 1 16,0 1 1-16,1 0-1 15,-2 2 0-15,2 2-1 16,2-1 1-16,-1 3-2 16,2 1 1-16,-3 5-1 15,-2 2 0-15,0-1 0 16,0 2 1-16,-1 3-1 16,-2 1 0-16,-2-1 1 0,1-2 0 15,-4 0 0-15,0-2 0 16,0-1 0-16,1-2 1 15,-3-4-1-15,-1-3 1 16,0-1-2-16,-1-1 1 16,-1-3-1-16,-3-2 1 15,-1-1-1-15,-2-2 1 16,-2-1-1-16,-1 0 0 16,-2 2 0-16,0 2 0 15,1 0 0-15,-3 2 0 16,-1 1 0-16,0 2 1 0,0 1 0 15,2 3 0-15,1 2 0 16,0 2 0-16,2 2 0 16,1 1 1-16,4-3-1 15,1 0 1-15,2 2-1 32,1-2 0-32,2 0 1 0,4-1 0 15,0-1-1-15,4 0 1 16,2-1-2-16,1-1 1 15,2 0 0-15,1-2 0 16,1 0 0-16,1-1 1 16,0-2-2-16,1-3 0 0,-2 1-6 15,-1-2 0-15,1-1-8 16,-1 0 0-16</inkml:trace>
          <inkml:trace contextRef="#ctx0" brushRef="#br0" timeOffset="43765.1003">52 1223 21 0,'-4'3'10'0,"4"6"-7"0,0-6 4 0,1 1-5 16,1 0 0-16,1 5 1 15,0 1 1-15,0 3-5 16,1 1 1-16,-1-3 4 16,-2 2 0-16,1 0-1 15,0-2 0-15,-1-1 0 16,-1-4 0-16,0-5-2 16,0-4 1-16,2 0-1 15,-1-4 0-15,3-5-1 16,-1-3 0-16,2 3 0 15,-1-4 0-15,3-1 0 16,1 1 0-16,0 1-1 16,0 3 1-16,0 4-1 0,1 2 1 15,3 2 1-15,-1 5 0 16,-3 6 0-16,0 2 1 16,0 2 1-16,0 6 0 15,-2 2 1-15,-1-4 0 16,-2 4-1-16,2-2 0 15,-2-3-1-15,1-3 1 16,-1-2-5-16,-2-3 0 16,3-3-11-16,-1-3 0 15</inkml:trace>
        </inkml:traceGroup>
        <inkml:traceGroup>
          <inkml:annotationXML>
            <emma:emma xmlns:emma="http://www.w3.org/2003/04/emma" version="1.0">
              <emma:interpretation id="{90B45A91-07F4-4134-86E0-0807A78B3F65}" emma:medium="tactile" emma:mode="ink">
                <msink:context xmlns:msink="http://schemas.microsoft.com/ink/2010/main" type="inkWord" rotatedBoundingBox="21971,7261 23202,7337 23178,7711 21947,763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945.7906">614 1286 18 0,'-3'3'9'0,"0"0"0"16,3-3 10-16,0 1-16 16,0 2 0-16,0 0 3 15,0 1 0-15,2 2-7 16,-2 1 0-16,0-1 5 15,0 2 1-15,0 4-2 16,0 2 1-16,0-1-2 16,0-1 0-16,0 1-1 15,0-1 1-15,0-2-2 16,0-3 1-16,0-2-1 16,0 1 1-16,1-5-6 15,1 1 0-15,-1-4-7 0,3 0 1 16</inkml:trace>
          <inkml:trace contextRef="#ctx0" brushRef="#br0" timeOffset="10100.5617">733 1280 21 0,'-3'3'10'0,"1"3"-7"0,2-3 14 0,0 1-17 16,2 0 1-16,-1 2 0 16,1 1 1-16,1 0-2 15,0 2 1-15,0 4 1 16,-1 1 0-16,-2 1 0 16,0-2 1-1,0 1-1-15,0-4 0 16,0 0-1-16,-2-3 0 0,2-4-1 15,0-3 1-15,0 0-1 16,0-5 1-16,0-4-1 16,2-2 0-16,1-2 0 15,-1-1 0-15,1-1 0 16,0 0 0-16,0-1 0 16,1 3 0-16,-1 2-1 15,2 1 1-15,-1 3 0 0,0 1 0 16,0 2 0-16,1 1 0 15,0 5 0-15,0 3 0 16,0 4 0-16,-2 2 1 16,2 1-1-1,-1 3 1-15,0 2 0 16,0 0 0-16,0-2 0 16,0-1 0-16,-2-3 0 15,0-4 1-15,-1-1-1 16,1-5 0-16,-1-3 0 15,1-6 0-15,0-2-1 16,-1-2 1-16,2-3-1 0,1 0 1 16,-1-2-1-16,3 0 0 15,1 2 0-15,1 3 0 16,0 0-1-16,0 4 1 31,6 3 0-31,-1 4 0 16,-2 2 0-16,0 5 0 15,-1 3 1-15,-2 2 1 16,0 2 0-16,0 2 1 0,-2 3 0 16,1-1 1-16,-2 1-1 15,-2 2 0-15,-2-7 0 16,1 0 0-16,-2-2-2 16,0 0 1-16,0-3-1 15,0-1 0-15,0-6-3 16,0-1 0-16,0 0-8 15,3-1 1-15,0-1-6 16,-1-8 1-16</inkml:trace>
          <inkml:trace contextRef="#ctx0" brushRef="#br0" timeOffset="10822.9103">1045 1290 26 0,'2'-3'13'0,"4"-2"-6"15,-1 2 15-15,0-1-21 16,1 1 0-16,0 0 1 15,2 3 0-15,2-1-3 16,0-2 1-16,-1 1 1 16,1 2 1-16,-1 0-1 15,1 2 0-15,0 2-1 16,-1 2 1-16,2 2 0 16,-1 2 0-16,1 0-1 15,-3 2 1-15,2 0-1 0,-2 5 1 16,0-1-1-16,0 0 1 15,-2-1-1-15,1-3 1 16,-3-1-1-16,0-2 0 16,-1-4 0-16,0-2 1 15,-1-1-1-15,-2-2 1 16,0-3-1-16,0 0 1 16,0-3-1-16,-2 1 1 0,-1-4-1 15,-2-1 1-15,0 1-1 16,-1 0 1-16,-2 1-1 15,0 3 0-15,-2 0 0 16,1 3 1-16,-1-3-1 16,0 4 1-16,-1 4 1 15,2 0 0-15,-1 1 0 16,2 2 1-16,2 1-1 16,1 1 0-16,2 1 0 15,1-1 1-15,0 2-2 16,2-1 1-16,2-1-1 15,1 2 1-15,0-1-1 16,2-1 1-16,5-2-1 16,-2 0 0-16,1-5-1 15,3 1 1-15,-1-2 0 16,-2-3 0-16,3 0-5 16,-3-1 1-16,1-1-8 0,-1 0 1 15,3-1-6-15,0-3 1 16</inkml:trace>
          <inkml:trace contextRef="#ctx0" brushRef="#br0" timeOffset="11459.8694">1445 1290 22 0,'-5'-1'11'0,"-3"-1"-5"0,7 1 11 15,-2 0-13-15,-2-1 0 16,-2 1 2-16,-2-1 0 16,-2 1-7-16,-1 1 0 15,1 1 5-15,-2 4 0 16,2 0-2-16,2 5 1 0,1-1-2 15,1 1 0-15,4 3-1 16,1-1 1-16,4 1-2 16,3-3 1-16,1-1 0 15,4-2 0-15,-1-2 0 16,3-3 1-16,-1-4-1 16,0-3 0-16,2-2 0 15,-2 1 1-15,-1-3 0 16,-4-1 0-16,-1-1-1 15,0-2 1-15,-2 2-1 16,-2 1 1-16,-1 1-1 16,0 4 0-16,-1 0 0 15,-1 4 1-15,1 2 0 16,-1 4 0-16,4 3 0 0,-1 1 1 16,2 4 0-16,1 5 1 15,0 2-1-15,0 3 1 16,-1 5-1-16,-2-2 1 15,1-1 0-15,-2 3 0 16,0-7-1-16,-2-1 1 16,-1 0-1-16,0-5 1 15,-3-2-1-15,-1-4 1 16,-1-5-1-16,0-3 0 0,0-1-2 16,0 0 0-16,2-2-6 15,1-4 0-15,2-4-10 16,4-3 1-16,1 2-3 15,-2-5 0-15</inkml:trace>
          <inkml:trace contextRef="#ctx0" brushRef="#br0" timeOffset="12042.6778">1519 1344 23 0,'0'0'11'0,"3"2"-6"16,0-2 14-16,4 3-14 16,1-2 0-16,1 0 2 0,4 2 0 15,0 0-10-15,1 0 0 16,1-3 7-16,1-1 0 16,0-1-3-16,0-2 1 0,-2 2-2 15,0 0 1-15,-1-4 0 31,-3 0 1-31,-2 1-1 0,-3-3 0 0,-4 0 0 16,-2-2 0-16,-2 1 1 16,-4 1 0-16,-1 1 0 15,0 1 1-15,-2 3-1 16,-1 2 1-16,0-2 0 16,-2 2 0-16,0 2-2 15,1 5 0-15,-1 2 0 16,2 4 1-16,1-2-1 15,2 2 0-15,2 4 0 16,2 0 0-16,3 1 0 16,1-2 1-16,1 2-1 15,4-2 1-15,3-1-1 16,2-1 0-16,3-2 1 16,1-2 0-16,5-2 0 0,0-3 0 15,2-4 0-15,-1 1 0 16,-6-3 0-16,0-1 1 15,1-3-2-15,-2 2 1 16,-2-2-1-16,-2 2 0 16,-1 0-1-16,-1-1 1 15,-2 1-4-15,-2 1 0 16,0 2-9-16,-1-2 0 16,2 0-8-16,1 3 1 0</inkml:trace>
          <inkml:trace contextRef="#ctx0" brushRef="#br0" timeOffset="9133.2728">608 1175 28 0,'-14'-3'14'0,"10"2"-15"0,4 1 16 0,0 0-15 16,0 0 0-16,2-2-5 16,1 1 0-16,4 1 0 15,-3 0 1-15</inkml:trace>
        </inkml:traceGroup>
      </inkml:traceGroup>
    </inkml:traceGroup>
    <inkml:traceGroup>
      <inkml:annotationXML>
        <emma:emma xmlns:emma="http://www.w3.org/2003/04/emma" version="1.0">
          <emma:interpretation id="{40A763CF-2B7E-4A5E-A09D-CA507788FDE6}" emma:medium="tactile" emma:mode="ink">
            <msink:context xmlns:msink="http://schemas.microsoft.com/ink/2010/main" type="paragraph" rotatedBoundingBox="20138,7589 25253,7665 25244,8223 20130,8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A91266-0AE0-4B48-AC2F-07FF4DB5EC2A}" emma:medium="tactile" emma:mode="ink">
              <msink:context xmlns:msink="http://schemas.microsoft.com/ink/2010/main" type="line" rotatedBoundingBox="20138,7589 25253,7665 25244,8223 20130,8147"/>
            </emma:interpretation>
          </emma:emma>
        </inkml:annotationXML>
        <inkml:traceGroup>
          <inkml:annotationXML>
            <emma:emma xmlns:emma="http://www.w3.org/2003/04/emma" version="1.0">
              <emma:interpretation id="{7F2460B5-34D0-483C-99FE-13B1D6D0B508}" emma:medium="tactile" emma:mode="ink">
                <msink:context xmlns:msink="http://schemas.microsoft.com/ink/2010/main" type="inkWord" rotatedBoundingBox="20138,7589 21109,7603 21101,8161 20130,814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9416.5015">-1182 1582 10 0,'2'-9'5'0,"4"-6"3"15,-4 11 6-15,-1-1-11 16,3 1 0-16,-3 0 2 16,2-1 1-16,-1 3-6 15,0-1 1-15,-2 0 5 16,-2 3 0-16,-1 1-1 16,0 2 1-16,-2 3-2 15,-2 4 1-15,1 0-3 16,-2 3 1-16,2 5 0 0,-1 1 0 15,1 2-1-15,-1 3 0 16,-2 2 0-16,1-1 0 16,1 4-1-16,4-2 0 15,3 3-1-15,3 0 1 16,2-3-1-16,-2 0 1 16,2-2-1-16,2-3 0 15,2-2 0-15,1-5 1 16,-1-2 0-16,-1-4 0 15,0-1 0-15,-1-1 0 0,-1-1 1 16,-1-2 0-16,-2-1 0 16,-3 0 1-16,-1-2-5 15,-1 1 1-15,0-1-10 16,1-2 0-16,2-4-5 16,1 0 1-16</inkml:trace>
          <inkml:trace contextRef="#ctx0" brushRef="#br0" timeOffset="50323.8983">-1140 1801 13 0,'-3'3'6'0,"3"-3"7"0,0 0 0 0,0 0-11 16,1 0 1-16,2 1 1 15,2 1 1-15,2 1-6 16,1 0 1-16,0-2 4 15,3 0 0-15,0-1-2 16,2-1 1-16,1 0-1 16,1-2 0-16,-1-2-1 15,-3 3 0-15,-1-1 0 16,-4 0 1-16,-1 1-1 0,0 1 1 16,1-2-1-16,-3 0 1 15,1-1-1-15,-3 0 1 16,1-3-2-16,-2 1 1 15,0 0-1-15,1-1 1 16,-1 2 0-16,0 0 0 16,-3 1-1-16,-2 1 1 15,1 0 0-15,-6 0 0 16,2 2-1-16,0-2 1 16,-3 0-1-16,0 2 1 15,-1-1-1-15,1 2 0 0,2 2 0 16,-3 1 1-16,3 2 0 15,-1 3 0-15,1-1-1 16,1-2 1-16,0 2-1 16,1 3 1-16,2 0-1 15,2 2 0-15,2 1 0 16,1-5 0-16,1 2 0 16,2 1 1-16,4 2 0 15,1-1 0-15,1-2-1 16,4-2 1-16,2-2 0 15,2 0 1-15,-1-2-1 16,0-1 0-16,-3-2 0 16,-3-2 0-16,-2 1 0 0,0-2 0 15,0 1 1-15,-4-2 0 16,0-1-2-16,-1-1 1 16,0 3-8-16,-1-3 0 15,3 2-8-15,1-2 0 16</inkml:trace>
          <inkml:trace contextRef="#ctx0" brushRef="#br0" timeOffset="39968.8735">-1057 1881 81 0</inkml:trace>
          <inkml:trace contextRef="#ctx0" brushRef="#br0" timeOffset="50966.5173">-911 1709 21 0,'-2'-2'10'0,"4"-2"-1"0,-2 4 4 16,1 1-11-16,1 2 0 15,0 2 2-15,1 2 0 16,0 1-4-16,0 1 0 16,0 1 3-16,1 2 1 15,0 3-1-15,1-1 1 16,2 0-1-16,-1-2 0 0,0 0-1 16,1 0 0-16,-2-4-1 15,-1 1 1-15,1-4-1 16,0 0 0-16,1-2 0 15,-2-5 0-15,-1-1 0 16,-2 0 0-16,3-2 0 16,-1-4 1-16,0-2-1 15,2-3 0-15,1-1-1 16,1 0 1-16,-1-1-1 16,0 2 1-16,1 0-2 15,1 2 1-15,-2 4-6 16,-1-1 0-16,0 4-7 15,-2 2 0-15</inkml:trace>
          <inkml:trace contextRef="#ctx0" brushRef="#br0" timeOffset="51473.0748">-729 1821 24 0,'0'7'12'0,"7"-7"-7"0,-4 0 12 0,2-1-16 16,3-2 0-16,0-1 0 16,3-3 1-16,0-3-2 15,0 2 0-15,0-3 2 16,-3 0 0-16,0-1-1 31,-3 1 1-31,-2 0-1 16,-1 1 0-16,-2 0 1 15,-3 3 0-15,-2 1-1 0,-1 3 1 16,-4 2 0-16,-1 2 0 16,0 6 0-16,1 3 1 15,0 1-1-15,1 2 0 16,-1 1 0-16,2 2 1 15,3-2-1-15,2 2 1 16,5-2-1-16,-2-1 1 16,3-2-1-16,2 1 0 0,3-2-1 15,1-3 1-15,4-4-1 16,0-3 1-16,-2-2-3 16,0-2 1-16,1 0-5 15,-3-2 0-15,1-1-8 16,-2-2 0-16,-3-1-2 15,-2-1 0-15</inkml:trace>
          <inkml:trace contextRef="#ctx0" brushRef="#br0" timeOffset="51915.8683">-553 1714 21 0,'-8'9'10'0,"10"-2"-3"16,-2-3 16-16,0 3-20 15,2 1 0-15,-1 0 0 0,4 3 1 16,0 4-5-16,0-1 0 16,1 2 4-16,-1 1 1 15,-2 0-2-15,-3-3 0 16,3-4-1-16,-1-3 1 16,-2-4-1-16,0-7 0 15,1-4-1-15,3-2 0 16,-1-4 0-16,2-1 1 15,3-11-2 1,0 3 1-16,-2 6 0 16,2 3 1-16,0 3-2 15,0 3 1-15,0 4 0 16,-2 1 0-16,1 5-1 16,-1 5 1-16,-1-1 1 15,0 4 0-15,-2 2 0 16,0 4 0-16,-1 1 1 0,-2-1 0 15,0 1 0-15,0 0 1 16,1-3-2-16,1-3 1 16,0-3-4-16,-1-4 1 15,1-4-10-15,1 0 0 16,0-3-2-16,0-7 0 16</inkml:trace>
          <inkml:trace contextRef="#ctx0" brushRef="#br0" timeOffset="52348.4182">-380 1508 25 0,'-5'1'12'0,"7"2"-2"16,-2-3 18-16,3 0-26 16,0 2 0-16,2 3 1 15,2 5 1-15,-1 2-5 16,4 1 1-16,1 4 4 16,2 4 0-16,-1 0-1 15,1 6 1-15,-5 3 0 16,0 3 0-16,-5-2-1 0,1 5 1 15,-3 1-1-15,-2-3 0 16,-4-1-1-16,-5-3 1 16,-1-3 0-16,-5-3 0 0,2-1-1 15,-1-3 1-15,2-3-1 32,1-5 1-32,0 0-2 15,4-4 1-15,2-1-5 16,3-1 1-16,1-3-10 15,5 0 1-15,4-6-7 16,-4 2 0-16</inkml:trace>
        </inkml:traceGroup>
        <inkml:traceGroup>
          <inkml:annotationXML>
            <emma:emma xmlns:emma="http://www.w3.org/2003/04/emma" version="1.0">
              <emma:interpretation id="{19396DDE-7127-4FC0-9257-4D95CA206724}" emma:medium="tactile" emma:mode="ink">
                <msink:context xmlns:msink="http://schemas.microsoft.com/ink/2010/main" type="inkWord" rotatedBoundingBox="21416,7806 21629,7809 21626,8039 21413,803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7834.5932">43 1760 12 0,'-7'1'6'0,"6"8"3"16,1-9 7-16,0 0-14 15,0 0 0-15,3-3 2 16,0-1 1-16,2-2-5 16,1 2 0-16,1-2 4 15,1-1 0-15,1 1-1 16,1 2 0-16,1-2-1 0,0 2 0 15,1 0-1-15,-1 2 1 16,3 2-1-16,-3 2 0 16,1-2-1-16,-3 4 1 15,1-1 0-15,-2 3 0 16,0-1 0-16,-2 2 0 16,-1 2 0-16,0 2 0 15,-2 1 0-15,0 1 1 16,-1 1-1-16,0-1 0 15,-1 1-1-15,1 0 0 0,-2-1 0 16,1-2 0-16,1-1 0 16,-2-1 0-16,0-2 0 15,0-3 1-15,2-1-1 16,-2-2 1-16,-2-4-1 16,0-2 1-16,1-2-1 15,-1-2 1-15,1 1-1 16,-3-1 0-16,1 1 0 15,0-1 1-15,0 0-1 16,-4 2 0-16,1 2 0 16,0-1 0-16,-1 2 0 15,-1 1 0-15,-1 1 0 16,-3 4 0-16,1 1 1 16,-3 4 0-16,-1 0 0 15,2 1 0-15,1 4 0 16,-1 1 1-16,3-1 0 15,1 1 0-15,2-1-2 0,2-2 1 16,2-2 0-16,2-1 0 16,2 0 0-16,4 2 1 15,1-5-1-15,4-1 0 16,3-2 0-16,1-2 0 16,2 1-1-16,5-3 1 15,1-3 0-15,-1-1 0 16,-1-1-11-16,-4-2 1 0,3-2-6 15,-5 3 1-15</inkml:trace>
        </inkml:traceGroup>
        <inkml:traceGroup>
          <inkml:annotationXML>
            <emma:emma xmlns:emma="http://www.w3.org/2003/04/emma" version="1.0">
              <emma:interpretation id="{8852D866-8260-47A0-A53C-95438C27F6EB}" emma:medium="tactile" emma:mode="ink">
                <msink:context xmlns:msink="http://schemas.microsoft.com/ink/2010/main" type="inkWord" rotatedBoundingBox="21925,7718 23874,7747 23869,8094 21920,806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6922.5144">818 1773 12 0,'-4'3'6'0,"4"-1"8"16,0-2-4-16,0 2-8 15,0 1 1-15,0 2 1 16,0 4 1-16,2-1-5 15,0 1 0-15,-1 4 4 16,2 1 1-16,4 2-2 16,-2-2 1-16,1 0-1 15,0-1 0-15,2 0-1 0,0-2 0 16,0-1-1-16,0-4 0 16,2-3 0-16,3-2 0 15,0-2 0-15,-4-4 0 16,-1 0 0-16,-1-8 0 15,-1-1 0-15,-1-1 0 16,-2-2 0-16,-3-1 0 16,0 1-1-16,0 3 1 15,0 4-2-15,0 1 0 16,0 2-5-16,0-2 1 16,2 5-7-16,1 3 1 0</inkml:trace>
          <inkml:trace contextRef="#ctx0" brushRef="#br0" timeOffset="27627.2953">1032 1791 20 0,'0'0'10'0,"2"3"-5"0,-2-3 9 0,1 3-12 16,1 0 1-16,1 2 0 15,0 4 1-15,1 0-5 16,-1 0 1-16,-2 6 3 0,4-1 1 16,-3 2-2-16,-1-1 1 15,-1-1-1-15,2-2 1 32,-2-4-2-32,2 1 0 15,-1-6-1-15,1-3 1 16,-1-6-1-16,1-4 0 15,0-3 0-15,-2 3 1 32,4-14-1-32,3 1 0 0,-1 6 0 15,2 3 0-15,0 0-1 16,0 5 1-16,0 2-1 16,0 3 1-16,-1 4 0 15,-1 4 0-15,0 8 0 16,-1-4 1-16,-2 6-1 15,1 3 0-15,-1-1 1 0,-2 0 0 16,3-2 0-16,-4-4 0 0,1-3 0 16,-1-4 0-16,0-3 0 15,2-6 1-15,3-2-2 16,-4-2 0-16,6-3 0 16,-1-3 1-16,4-1-1 31,-1 3 0-31,2-2 0 15,1-1 0-15,-4 4 0 16,-2 2 0-16,0 2-1 16,-1 5 1-16,0 4 0 0,0 3 0 15,0 3 1-15,-2 4 0 16,0 3 1-16,0 1 0 16,2 4 1-16,-2 4 0 15,0-1 0-15,-1-1 0 16,0-2 0-16,-2 1 0 15,0-4-2-15,0-2 1 16,0-6-5-16,0-2 1 0,1-4-7 16,2-4 0-16,2 0-6 15,2-5 1-15</inkml:trace>
          <inkml:trace contextRef="#ctx0" brushRef="#br0" timeOffset="28118.5094">1365 1872 26 0,'-5'9'13'0,"10"-5"-9"15,-2-4 16-15,2 0-17 16,2 0 1-16,1-1 1 16,1 1 1-16,4-2-8 15,1 1 1-15,1-2 4 16,-1 0 0-16,-1-1-2 15,-3-2 1-15,-1 0-1 16,-2-1 1-16,-3 0-2 0,1-1 1 16,-2-1 0-16,1-1 0 15,0 2-1-15,-2 1 1 16,-4 1-1-16,-4-3 1 16,1 5-1-16,-3 1 1 15,-1 0-1-15,-3 3 1 16,1 3 0-16,0 3 0 15,0 4 0-15,1 0 1 0,2 1 0 16,2 1 0-16,1 2 0 16,2 1 1-16,3 1-1 15,0 0 0-15,5-1 0 16,3 0 1-16,0-1-2 16,3-1 1-16,0-3-1 15,0 0 1-15,2-6-1 16,-5 0 0-16,0-2-4 15,2-5 1-15,1-2-7 0,0-2 0 16,2 0-7-16,0-4 0 16</inkml:trace>
          <inkml:trace contextRef="#ctx0" brushRef="#br0" timeOffset="26452.7684">544 1824 16 0,'-2'-1'8'0,"2"-1"-3"16,0 2 9-16,0 0-13 16,2-3 1-16,-1 2 1 0,3-1 1 15,-1 2-4-15,0 3 1 16,0 2 3-16,-1-1 0 16,1 3-1-16,-1 3 1 15,1 1-1-15,0 2 1 16,0-2-2-16,-1 2 0 15,-2 0 0-15,0 0 0 16,0 1-1-16,-2-1 1 16,1-3-1-16,-1-2 0 15,2-2-1-15,-1-3 1 16,1-3-1-16,0 0 1 0,0-6-1 16,1-1 0-16,-1-4 0 15,2-4 1-15,-1-3-1 16,3 2 0-16,0-1-1 15,3 0 1 17,7-3 0-17,-3 5 0-15,1 2-1 16,-3 4 1-16,1 4 0 16,1 3 1-16,0 4-1 15,-1 2 1-15,-1 2 1 16,-1 1 0-16,0 3 1 15,0 1 0-15,-1 2-1 16,-2 1 0-16,1 0 0 16,-3 0 0-16,-1-1-1 15,-2 0 0-15,0 1 0 0,0-2 0 16,1-2-1-16,-2-2 1 16,1-4-3-16,1-1 1 15,3-3-7-15,0-3 1 16,1-2-7-16,2-2 0 15</inkml:trace>
          <inkml:trace contextRef="#ctx0" brushRef="#br0" timeOffset="28612.7584">1639 1780 19 0,'-2'4'9'0,"4"2"-4"16,-1-2 5-16,1 0-8 15,1 3 1-15,0 2 2 16,1 1 0-16,-1 4-5 16,-2 2 0-16,1 2 5 15,0 1 0-15,-1-1-1 16,1-1 0-16,1 0-2 0,-1-5 1 16,-1-4-2-16,1-2 0 15,-1-5 0 1,1-2 0-16,-2-5 0 15,0-2 1-15,-2-4-1 16,2-3 1-16,2-2-1 16,0 0 1-16,2 0-1 15,1-1 1 1,7 1-2 0,-3 5 1-16,1 0-1 15,1 4 0-15,-3 2 1 16,-2 2 0-16,1 2-4 15,-2 2 1-15,-1 0-8 16,1 0 0-16,3 0-2 16,0 0 0-16</inkml:trace>
          <inkml:trace contextRef="#ctx0" brushRef="#br0" timeOffset="28878.3553">1869 1818 27 0,'2'10'13'0,"0"3"-5"16,-2-9 21-1,0 12-25 1,0 0 1-16,0-2 0 15,0 0 0-15,1-3-8 16,1-1 0-16,-1-1-3 16,1-3 1-16,0-4-7 15,-1-4 1-15</inkml:trace>
          <inkml:trace contextRef="#ctx0" brushRef="#br0" timeOffset="29034.5939">1874 1693 30 0,'-1'4'15'0,"2"1"-21"0,1-3 22 16,-1 1-29-16,3 0 0 16</inkml:trace>
          <inkml:trace contextRef="#ctx0" brushRef="#br0" timeOffset="29487.6873">2087 1771 31 0,'-3'2'15'0,"-2"-12"-14"16,5 8 30-16,-1-1-29 15,-3 1 0-15,-1 0 1 16,-1 2 1-16,0 2-4 16,-1-1 1-16,1 3 3 15,1 2 0-15,0 3-1 16,-1 2 1-16,-2 5-1 15,1-1 1-15,4 2-2 16,2 0 1-16,1 0-1 0,1-4 1 16,1 0-1-16,1 0 0 15,2-3-1-15,0-3 1 16,1 0-1-16,2-1 0 16,0-2 0-16,2-1 0 15,-1 0-1-15,1-2 1 16,0-1-6-16,-1-1 1 15,1-2-8-15,-1-1 1 16,-1-1-6-16,-1-5 0 16</inkml:trace>
          <inkml:trace contextRef="#ctx0" brushRef="#br0" timeOffset="30060.8673">2238 1758 28 0,'3'-1'14'0,"8"-15"-3"15,-8 14 19-15,0-3-27 16,1 2 1-16,-1 1-1 16,0 0 1-16,2 4-6 15,0 0 1-15,-1 3 3 16,1 0 1-16,2 1-2 15,-1 1 0-15,0 3-1 0,1 3 1 16,-2 1-1-16,-1 2 0 16,1 1 0-16,0 0 1 15,0-1-1-15,0-4 0 16,-1 0 0-16,1-4 1 0,0 1-1 16,-2-3 1-16,0-2-1 15,-3-3 1-15,0-1-1 16,-1-3 1-16,-1-1-1 15,-1-3 1-15,-2 0-1 16,-1-2 0-16,-2 2 0 16,-2 0 0-16,1 1 0 15,-1 2 1-15,0 1-1 16,2 3 0-16,-1-1 0 16,-1 4 0-16,1 1 0 15,-1 0 0-15,2 5 0 0,2 1 0 16,1 0 1-16,2 0 0 15,1 0 1-15,2 0 0 16,2 1 0-16,1-1 0 16,3-3 0-16,-1 0 0 15,1-2-1-15,2-4 1 16,2-2-4-16,0-2 0 16,1-2-8-16,-2 0 1 15,3-1-7-15,-1-4 1 16</inkml:trace>
          <inkml:trace contextRef="#ctx0" brushRef="#br0" timeOffset="30310.884">2444 1653 37 0,'-5'12'18'0,"13"3"-11"16,-5-9 27-16,1 5-29 15,-1 4 0-15,0 3 2 0,2 3 0 16,0 2-9-16,-2 6 0 16,0-4 6-16,0 1 0 15,1-3-7-15,-3-1 1 16,1-5-12-16,1 2 0 16,-3-8-2-16,0-5 1 15</inkml:trace>
        </inkml:traceGroup>
        <inkml:traceGroup>
          <inkml:annotationXML>
            <emma:emma xmlns:emma="http://www.w3.org/2003/04/emma" version="1.0">
              <emma:interpretation id="{805E9625-6735-4C79-8338-E6F4AE4D955B}" emma:medium="tactile" emma:mode="ink">
                <msink:context xmlns:msink="http://schemas.microsoft.com/ink/2010/main" type="inkWord" rotatedBoundingBox="24210,7680 25252,7696 25246,8094 24204,80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595.1912">3121 1770 27 0,'2'3'13'0,"11"-5"-7"0,-10-1 12 0,2 1-15 16,-1-1 0-16,1 1 1 15,0 1 0-15,3 1-5 16,-2 1 0-16,2 1 3 15,-1 1 1-15,1 2-3 16,0 2 1-16,0 3-1 16,-2 2 0-16,2-1 0 15,-1 2 0-15,-1 1 0 16,-1-1 0-16,0 1 0 16,-2 0 1-16,0-1-1 15,-1 0 1-15,1-4-1 16,-1-1 1-16,-1 1-1 15,1-4 1-15,-1-2-1 16,-1-3 1-16,0 0-1 16,0-4 0-1,0 0 0-15,0-5 0 16,-1 1 0-16,-6-1 1 16,1 0-1-16,-4 0 0 15,-2 0 0-15,0 3 1 16,-1 2-1-16,1 3 1 15,-1 5-2-15,0 3 1 16,2 2 1-16,0 0 0 0,1 1 1 16,4 2 0-16,1 1 1 15,2-1 0 1,4 0 0-16,4-2 1 0,1 0-2 16,4-2 1-16,3-3-2 15,-2-3 0-15,3-2-3 16,-1-2 0-16,2-4-8 15,-2-3 1 1</inkml:trace>
          <inkml:trace contextRef="#ctx0" brushRef="#br0" timeOffset="32002.8551">3393 1595 37 0,'-1'6'18'0,"4"-4"-14"0,-3 3 14 16,0 3-15-16,0 4 1 15,0 0 5-15,-2 8 0 0,1 3-10 16,-1 1 0-16,1 5 7 16,-3-1 0-16,1 5-2 15,2-3 0-15,-1-2-2 16,0-2 0-16,2-3-2 16,0-2 1-16,0-4-4 15,0-4 1-15,0-5-7 16,0-2 0-16,0-2-7 15,0-4 1-15</inkml:trace>
          <inkml:trace contextRef="#ctx0" brushRef="#br0" timeOffset="32332.2211">3497 1787 27 0,'0'11'13'0,"0"6"-9"0,0-11 14 16,0 1-12-16,-1 5 0 0,1 0 1 15,1 1 1-15,3 0-11 16,-1-2 1-16,0-1 7 15,2-3 1-15,0-1-3 16,1-2 0-16,2-4 0 16,2-2 0-16,1-3-1 15,3-2 1-15,-1-1-2 16,-2-2 1-16,-1 0-1 16,-2-2 0-16,-2 0-5 15,-1-1 1-15,-2 0-6 16,1 2 1-16,-1 1-6 15,-2 1 0-15</inkml:trace>
          <inkml:trace contextRef="#ctx0" brushRef="#br0" timeOffset="32818.8612">3664 1835 30 0,'6'7'15'0,"20"-5"-14"0,-18-2 21 16,2 0-18-16,-1 0 0 16,-1-2 3-16,0 1 0 15,-1-2-9-15,-1-1 0 16,0-2 6-16,1-1 1 0,-1-1-3 16,1-1 1-16,-3 0-2 15,1 1 1-15,-3-1-1 16,-2 2 1-16,-2 0-2 15,-3 4 1-15,1 0-1 16,-1 3 1-16,-2 2-1 16,-2-1 1-16,-2 4-1 15,-2 2 1-15,2 4 0 16,-1 3 0-16,3 3 1 16,1 3 0-16,1 0 1 15,3 0 0-15,2 0-1 16,4 0 1-16,2 0 0 15,6-3 0-15,1-3-1 16,0-2 1-16,1-4-2 16,0-4 1-16,3-1-1 15,1-1 1-15,1-4-3 0,-1-1 0 16,-1 2-6-16,-2-2 0 16,-1-1-11-16,-2 4 1 15,-4-2-1-15,-2 0 0 16</inkml:trace>
          <inkml:trace contextRef="#ctx0" brushRef="#br0" timeOffset="30998.3113">2827 1767 31 0,'0'3'15'0,"3"3"-13"0,0-4 26 0,0 4-24 16,2 4 0-16,2 0 2 16,1 3 1-16,1 4-9 15,-1-1 1-15,3 1 6 16,-1-2 0-16,0 1-2 15,-1 0 1-15,-1-5-2 16,2 2 1 0,1-8 0-1,-1-3 0-15,-2-6-1 16,0-4 0-16,0-7-1 16,0-1 1-16,-2-2-1 15,-1-2 0-15,1 1-2 16,-1 2 1-16,0 0-3 15,0 1 1-15,1 2-7 16,0 1 1-16,1 5-8 16,-1 4 0-16</inkml:trace>
        </inkml:traceGroup>
      </inkml:traceGroup>
    </inkml:traceGroup>
    <inkml:traceGroup>
      <inkml:annotationXML>
        <emma:emma xmlns:emma="http://www.w3.org/2003/04/emma" version="1.0">
          <emma:interpretation id="{F03166D5-1ED7-4AF1-B533-B509AA227F7F}" emma:medium="tactile" emma:mode="ink">
            <msink:context xmlns:msink="http://schemas.microsoft.com/ink/2010/main" type="paragraph" rotatedBoundingBox="20799,8991 21912,8330 22108,8658 20995,93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08FA58-BB51-4C82-BAF3-003E303FD33B}" emma:medium="tactile" emma:mode="ink">
              <msink:context xmlns:msink="http://schemas.microsoft.com/ink/2010/main" type="line" rotatedBoundingBox="20799,8991 21912,8330 22108,8658 20995,9320"/>
            </emma:interpretation>
          </emma:emma>
        </inkml:annotationXML>
        <inkml:traceGroup>
          <inkml:annotationXML>
            <emma:emma xmlns:emma="http://www.w3.org/2003/04/emma" version="1.0">
              <emma:interpretation id="{B423C583-2208-4015-9B54-819F2B51E295}" emma:medium="tactile" emma:mode="ink">
                <msink:context xmlns:msink="http://schemas.microsoft.com/ink/2010/main" type="inkWord" rotatedBoundingBox="20799,8991 21855,8363 22051,8692 20995,932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5788.4198">-556 2883 20 0,'-6'8'10'0,"-7"1"-5"16,11-9 11-16,1 1-14 15,1 1 0-15,3 0 4 16,5 0 1-16,2-1-7 0,2 1 0 16,4-1 4-16,-1-1 1 15,4 0-1-15,5 1 1 16,3 1-2-16,10-1 1 15,3 4-1-15,-3-1 0 16,3-1-1-16,1 0 1 16,8-2-1-16,0 0 1 15,-4-1-2-15,1-1 0 0,1-3 0 16,-1-3 1-16,2-1-1 16,-8-3 0-16,-1 1 0 15,-4-3 1-15,0-5-1 16,-3-1 0-16,0-2 0 15,-3-5 1 1,0-2-1-16,0-5 0 16,-5 2 0-16,-2-2 0 15,-3 2-1-15,-3 1 1 16,-1-3 0-16,-6 6 0 0,-1 3-1 16,-3 1 1-16,0 3-1 15,-2 2 1-15,0 1-1 16,0 4 0-16,-1 0 0 15,0 3 1-15,-2 0-1 16,0 2 1-16,0-1-2 0,0 3 0 16,-2 1-3-16,2 0 1 15,0 1-9-15,2 0 1 16,1 3-6-16,3-1 1 16</inkml:trace>
        </inkml:traceGroup>
        <inkml:traceGroup>
          <inkml:annotationXML>
            <emma:emma xmlns:emma="http://www.w3.org/2003/04/emma" version="1.0">
              <emma:interpretation id="{B55EB150-4930-40E9-97F4-0D33C1CCBFC2}" emma:medium="tactile" emma:mode="ink">
                <msink:context xmlns:msink="http://schemas.microsoft.com/ink/2010/main" type="inkWord" rotatedBoundingBox="21728,8468 21925,8351 22035,8536 21838,8653"/>
              </emma:interpretation>
              <emma:one-of disjunction-type="recognition" id="oneOf9">
                <emma:interpretation id="interp13" emma:lang="" emma:confidence="0">
                  <emma:literal>9</emma:literal>
                </emma:interpretation>
                <emma:interpretation id="interp14" emma:lang="" emma:confidence="0">
                  <emma:literal>a</emma:literal>
                </emma:interpretation>
                <emma:interpretation id="interp15" emma:lang="" emma:confidence="0">
                  <emma:literal>n</emma:literal>
                </emma:interpretation>
                <emma:interpretation id="interp16" emma:lang="" emma:confidence="0">
                  <emma:literal>^</emma:literal>
                </emma:interpretation>
                <emma:interpretation id="interp17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6532.5906">502 2291 18 0,'-8'-3'9'0,"8"3"-1"0,0 0 4 0,0 1-10 16,-1 2 0-16,-3 3 4 31,0-1 0-31,-3 4-7 16,-2 0 1-16,-1-1 4 15,-1 3 1-15,0 2-1 0,-1 1 0 16,1-1-2-16,2 0 0 16,1-2-1-16,0-2 1 15,3-3-2-15,2-1 1 16,1-2-1-16,2-3 0 15,3-5-3-15,2-3 1 16,1-2-4-16,2 1 1 16,2-3-4-16,1-1 0 15,0 1 0-15,1-3 0 16,-1 1 2-16,0 3 1 16,-3 1 5-16,-2 3 1 15,1 1 5-15,-1 2 0 0,-3 1 2 16,2 0 1-16,0 0 0 15,-2 3 0-15,0 0-2 16,1 2 1-16,0 2-2 16,1 2 1-16,2 2-2 15,1 2 1-15,0 3-2 16,1 1 1-16,3 0-1 16,-1 0 1-16,0 2-1 15,0-2 0-15,-1-2-1 16,-2-1 0-1,1-2 0-15,-1-2 0 16,-3-3 0-16,0-1 0 16,-2-3-5-16,-1 0 1 15,-2 0-10-15,0-3 1 0,-2 2-5 32,-3-4 1-32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9:11.1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C3D638-333D-4468-9954-71115234A597}" emma:medium="tactile" emma:mode="ink">
          <msink:context xmlns:msink="http://schemas.microsoft.com/ink/2010/main" type="writingRegion" rotatedBoundingBox="6095,3090 15753,2881 15804,5221 6146,5430"/>
        </emma:interpretation>
      </emma:emma>
    </inkml:annotationXML>
    <inkml:traceGroup>
      <inkml:annotationXML>
        <emma:emma xmlns:emma="http://www.w3.org/2003/04/emma" version="1.0">
          <emma:interpretation id="{1BFEB309-21A2-468B-BD20-6D66EBBF11DD}" emma:medium="tactile" emma:mode="ink">
            <msink:context xmlns:msink="http://schemas.microsoft.com/ink/2010/main" type="paragraph" rotatedBoundingBox="6099,3087 10399,3024 10409,3721 6109,3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7DF44-8C56-42B8-A9B0-4AC7614FC355}" emma:medium="tactile" emma:mode="ink">
              <msink:context xmlns:msink="http://schemas.microsoft.com/ink/2010/main" type="line" rotatedBoundingBox="6099,3087 10399,3024 10409,3721 6109,3783"/>
            </emma:interpretation>
          </emma:emma>
        </inkml:annotationXML>
        <inkml:traceGroup>
          <inkml:annotationXML>
            <emma:emma xmlns:emma="http://www.w3.org/2003/04/emma" version="1.0">
              <emma:interpretation id="{23A971A8-33C5-4882-B183-CEB1CCBC7022}" emma:medium="tactile" emma:mode="ink">
                <msink:context xmlns:msink="http://schemas.microsoft.com/ink/2010/main" type="inkWord" rotatedBoundingBox="6398,3083 8811,3047 8818,3460 6404,3495">
                  <msink:destinationLink direction="with" ref="{45B7FAB3-1694-4CAA-8102-AB96C0452C9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7057 2848 25 0,'-2'2'12'0,"10"-9"-8"0,-3 3 15 15,-1 0-16-15,2-1 0 16,2-3 2-16,3-3 0 16,-1 2-7-16,3 1 1 15,-1 1 3-15,3 1 1 0,0 4-2 16,1 2 0-16,-1 2-1 15,4 4 1-15,-4 1 0 16,-3 4 0-16,-1 2-1 16,-1-5 1-16,1 7-1 15,-1 2 1-15,-4 3-1 16,1 0 1-16,-3 7-1 16,0 0 0-16,0-8 0 15,-2-6 0-15,0 0 0 0,-2-4 0 16,0-1 0-16,2-4 0 15,-2-3 0-15,3 9 0 32,-3-8 0-32,2-8 1 15,-2-1-1-15,0-3 0 16,0-3 0-16,-2-2 1 0,-1 2-1 16,1 2 0-16,-4 2 0 15,0 0 0-15,-3-3 1 16,-1 5 0-16,-3 1 1 15,-1 3 0-15,-1 3 0 16,-2 3 0-16,-1 3 1 16,1 3 1-16,0 2-2 15,0 4 0-15,3 2-1 16,1-6 1-16,3 2-1 16,3-2 1-16,3 2-2 15,4-1 1-15,4-1-1 16,5-2 1-1,18-3 0 1,0-5 0-16,-2-1 0 16,0 0 0-16,-4-1-2 15,-6-3 1-15,0 0-9 0,-3 4 0 16,7-2-6-16,0-9 0 16</inkml:trace>
          <inkml:trace contextRef="#ctx0" brushRef="#br0" timeOffset="486.5429">7593 2839 24 0,'-4'6'12'0,"6"3"1"16,-2-11 10-16,-2-2-20 15,-2 1 0-15,-3-1 3 0,-1 0 1 16,-3 0-7-16,-3 2 0 15,-1 4 5-15,-2 2 1 16,1-4-2-16,-1 4 0 16,2 3-2-16,1 6 1 15,1 4-3-15,3 2 1 16,1-3 0-16,3 5 0 16,2 1-1-16,4-5 1 15,4-6-1-15,4 2 0 16,3-4 0-16,3 1 0 15,5-1 0-15,2-2 1 16,2-1-1-16,-4-4 0 0,0 0 1 16,0-2 0-16,-5 0-6 15,-1-2 0-15,-3 2-10 16,3 2 1-16</inkml:trace>
          <inkml:trace contextRef="#ctx0" brushRef="#br0" timeOffset="1075.8531">7677 2917 40 0,'0'0'20'0,"14"-2"-22"0,-7 0 40 16,1 0-36-16,0-1 0 15,3 3 0-15,1 2 1 16,1-1-4-16,0 1 1 15,-1 0-5-15,1 0 0 16,5 0-8 0,-1-10 1-16</inkml:trace>
          <inkml:trace contextRef="#ctx0" brushRef="#br0" timeOffset="850.7958">7725 2686 30 0,'-4'-9'15'0,"2"22"-4"0,4-9 11 16,0-1-21-16,0 3 1 16,0-2 1-16,0 5 0 0,2 8-3 15,-2 3 0-15,0-1 3 16,1 7 1-16,1 6-2 16,-2 1 1-16,-2 2-1 15,0-8 0-15,0-5-1 16,0-2 1-16,0-3-2 15,0 0 0-15,0-4-4 16,0-6 0-16,0-3-7 16,2-2 0-16,0 2-3 15,2-6 1-15</inkml:trace>
          <inkml:trace contextRef="#ctx0" brushRef="#br0" timeOffset="1439.9532">7934 2852 29 0,'0'9'14'0,"4"6"-2"0,-2-9 15 0,1 1-24 16,-1 1 0-16,0 1 1 15,0 6 0-15,-2 0-5 32,2 1 0-32,-2 3 4 15,0-10 0-15,-2 1-1 16,2 1 0-16,-2-4-5 15,0-1 0-15,0-2-10 16,2-3 1-16</inkml:trace>
          <inkml:trace contextRef="#ctx0" brushRef="#br0" timeOffset="1580.5033">7932 2740 27 0,'-8'-2'13'0,"8"4"-11"0,2-2 11 16,0 2-26-16,2 0 1 16,4-2-2-16,3 2 1 15</inkml:trace>
          <inkml:trace contextRef="#ctx0" brushRef="#br0" timeOffset="2117.5422">8097 2818 27 0,'3'-5'13'0,"3"1"-10"16,-6 4 26-16,0 0-27 16,0 0 1-16,0 0 2 15,-4 0 1-15,2 0-6 16,-3 2 0-16,1 2 4 15,-2 5 1-15,0-7-2 16,-1 3 0-16,1 9-1 16,2 2 1-16,0 1-2 0,2 5 0 15,0 1-1-15,2-1 0 16,2 2 0-16,2-15 0 16,0 1 0-16,2-1 1 15,3-1-1-15,1-3 0 16,1 1 0-16,1-3 1 15,3 1-1-15,-1-4 0 16,3 0 0-16,0 4 1 16,-2 0-1-16,-1-3 0 0,-1-6 0 15,-3-3 1-15,-1-3-1 16,-5-5 1-16,-2-3 0 16,-4-3 0-16,-2-3 0 15,-5 9 0-15,-1-3 0 16,-3 2 0-16,1 2 0 15,-1 2 1-15,3 4-1 16,1 2 0-16,3 3-6 0,2 0 0 16,2 4-7-16,2 2 1 15,6-2-5-15,9-4 1 16</inkml:trace>
          <inkml:trace contextRef="#ctx0" brushRef="#br0" timeOffset="2530.317">8311 2841 30 0,'2'-4'15'0,"4"13"-7"0,-4-3 23 0,1 1-30 16,-1 5 1-16,2 1 0 15,-2 1 1-15,0 3-4 16,0 2 1-16,-2 3 1 16,0-1 1-16,0-10-1 15,0 0 0-15,0 0 0 16,0-5 0-16,0-6-1 15,2-8 1-15,0-3-2 16,0-6 1-16,0 1 0 16,3-7 1-16,-1-1-2 15,2 7 1-15,3 1 0 16,1 1 0-16,3 2-1 16,1 3 1-16,1 3 0 15,0 3 0-15,-1 4 1 16,1-2 0-16,-1 8 1 15,1 7 1-15,0 6 0 16,-1 1 0-16,-3 4 0 0,-3-1 0 16,-1-9-1-16,-1 1 1 15,-2 0-2-15,-2 2 1 16,2-2-1-16,-4-4 0 16,0-2-5-16,0-1 0 15,2-3-12-15,3 1 1 16</inkml:trace>
          <inkml:trace contextRef="#ctx0" brushRef="#br0" timeOffset="-1139.0465">6820 2696 19 0,'-2'-4'9'0,"7"-4"3"0,-5 8 1 0,0 0-9 31,2 4 0-31,0 0 2 16,-2 1 0-16,0-1-8 15,0 2 1-15,0 3 4 0,2 2 1 16,-2 2-2-16,0 2 0 15,0 0-1-15,0-2 0 16,0 0-3-16,-2-2 0 16,2 0-8-16,0-3 0 15,0-8-1-15,0-4 1 16</inkml:trace>
          <inkml:trace contextRef="#ctx0" brushRef="#br0" timeOffset="-856.5764">6954 2670 13 0,'0'5'6'0,"3"-16"5"15,-3 15 8-15,0-1-17 16,0 7 1-16,0-1 3 15,0 0 0-15,0 4-7 16,0 4 1-16,-3 2 4 16,3 1 0-16,0 1-1 15,0-16 0-15,0 6-1 16,3-5 0-16,-3 1-6 16,2-5 0-16,2 6-6 15,4-8 0-15</inkml:trace>
          <inkml:trace contextRef="#ctx0" brushRef="#br0" timeOffset="3680.2214">8633 2657 18 0,'-2'5'9'0,"4"-5"-3"0,-2 6 9 0,0-4-13 16,0-1 1-16,2 5 2 16,1 3 1-16,-1-1-7 15,0-3 1-15,0 3 3 16,-2 1 0-16,2 2-1 16,-2 0 1-16,0 1-2 15,0-1 0-15,0-2-5 16,0-3 1-16,2-3-6 15,2-4 0-15</inkml:trace>
          <inkml:trace contextRef="#ctx0" brushRef="#br0" timeOffset="3930.2479">8763 2647 33 0,'-2'11'16'0,"4"6"-14"16,-2-9 25-16,0 1-25 15,2-5 0-15,-2 5 1 16,0 2 0-16,0 2-4 16,0 0 0-16,0 2 2 15,2-2 1-15,-2-2-5 16,2-3 1-16,1-5-9 15,-3-3 0-15</inkml:trace>
          <inkml:trace contextRef="#ctx0" brushRef="#br0" timeOffset="4749.9762">9083 2843 38 0,'-4'-2'19'0,"13"0"-23"15,-5 2 39-15,2 2-34 16,2-6 0-16,3 2 1 16,2 2 0-16,1-2-4 0,3 0 1 15,0 4-6-15,2 4 1 16,-1-4-5-16,1-6 0 16</inkml:trace>
        </inkml:traceGroup>
        <inkml:traceGroup>
          <inkml:annotationXML>
            <emma:emma xmlns:emma="http://www.w3.org/2003/04/emma" version="1.0">
              <emma:interpretation id="{4BA355B7-610E-4F5F-BBCA-8D990BB5932A}" emma:medium="tactile" emma:mode="ink">
                <msink:context xmlns:msink="http://schemas.microsoft.com/ink/2010/main" type="inkWord" rotatedBoundingBox="6100,3152 10400,3089 10409,3721 6109,3783"/>
              </emma:interpretation>
            </emma:emma>
          </inkml:annotationXML>
          <inkml:trace contextRef="#ctx0" brushRef="#br0" timeOffset="4524.0126">9161 2699 21 0,'-2'-2'10'0,"2"10"3"0,0-4 6 16,0-1-15 0,0-4 0-16,0 2 2 15,0 5 0-15,2 7-8 16,0 4 1-16,2 5 5 0,0-7 0 15,3 9-2-15,-3 6 0 16,0 0-1-16,-2 5 0 16,-2-13 0-16,0-1 0 15,0-3 0-15,0-1 1 16,0-2-5-16,0-6 0 16,0-3-8-16,0-4 0 15,2 3-2-15,0-8 1 0</inkml:trace>
          <inkml:trace contextRef="#ctx0" brushRef="#br0" timeOffset="5161.5005">9345 2828 29 0,'-10'3'14'0,"1"5"-8"16,7-6 21-16,0 0-25 15,-2 1 0-15,0-3 2 16,0-1 0-16,1 2-5 15,-1 9 0-15,2 5 3 16,0 3 0-16,2 3-2 16,-2 7 1-16,2-4-1 0,4-13 0 15,2 0-1-15,3 2 1 16,1-2 0-16,3-3 0 16,2-3 0-16,1-3 0 15,-1-2 0-15,2 2 0 16,-1 0 0-16,-1-10 1 15,-2-5-1-15,-3-3 1 16,-4-1 1-16,-8-4 0 16,-2-3 0-16,-4 11 0 15,-5 0 0-15,1 0 1 16,-3 4-1-16,0 3 1 0,1-1-4 16,-1 3 0-16,5 2-12 15,1-1 1-15,7-5-2 16,4 4 1-16</inkml:trace>
          <inkml:trace contextRef="#ctx0" brushRef="#br0" timeOffset="10964.5075">9730 2869 35 0,'-4'2'17'0,"10"-12"-12"15,-1 7 26-15,1-1-29 16,2 0 0-16,5 2 0 15,-1 0 1-15,3 1-3 0,2 1 0 16,0-2-1-16,-1 2 0 16,1-4-11-16,0 6 0 15</inkml:trace>
          <inkml:trace contextRef="#ctx0" brushRef="#br0" timeOffset="10708.2611">9797 2720 10 0,'5'0'5'0,"1"-13"4"16,-2 7 5-16,-2 2-11 15,2 3 1-15,-2-1 4 16,0 2 0-16,-2 5-9 15,0-5 0-15,0 6 6 16,-2 5 1-16,2 10-2 16,2 3 1-16,3-9-3 15,-1 11 1-15,0 5-2 0,-2 3 1 16,2 1-1 0,0-11 0-16,1-1-1 0,-1-1 1 15,-2-3 0-15,0-3 0 16,0-3-1-16,0-3 0 15,-2-7-6-15,-2-3 0 16,2 0-5-16,0 2 0 16</inkml:trace>
          <inkml:trace contextRef="#ctx0" brushRef="#br0" timeOffset="11771.9463">9956 2845 23 0,'0'0'11'0,"0"18"-1"0,0-18 5 0,5-2-11 16,-1-1 0-16,2-3 1 15,2-1 1-15,1-1-8 32,1 1 0-32,1 1 5 15,-1 2 1-15,1 4-3 16,-1 2 0-16,1 2-1 16,-3 1 1-16,0 3 0 15,1-8 0-15,-1 4-1 16,3 7 1-16,-1 2-1 0,-2 2 1 15,1 3-1-15,-5 3 1 16,0-1-1-16,-2 1 1 16,-2-3-1-16,0-1 0 15,2-4 0-15,-2-7 0 0,2-1 0 16,-2-1 0-16,0-4 0 16,3-4 0-16,-8-3 0 15,5-1 0-15,-4-3 0 16,-2-2 0-16,0 0 0 0,-1 0 1 15,1 0-2-15,-2 0 1 16,-1 2 0-16,-1 5 0 31,-3 3 0-31,1-1 0 16,-1 6 1-16,1 1 0 0,-1 3 0 16,3 3 0-16,-1 4 1 15,1 4 0-15,1 0 0 16,3-10 0-16,2 1-1 15,2 1 0-15,2-1 0 16,4-3 1-16,2 1-2 16,5-3 0-16,1 1 1 15,3-4 0-15,2 0 0 0,-1-2 0 16,1 6-4-16,4-2 0 16,-4-2-11-16,4 0 1 15</inkml:trace>
          <inkml:trace contextRef="#ctx0" brushRef="#br0" timeOffset="12149.4414">10245 2737 30 0,'2'1'15'0,"-4"16"-6"16,4-11 14-16,-2 1-21 16,0 6 0-16,0 2 1 15,0-9 1-15,3 12-5 0,-1 7 0 16,0 4 3-16,0 3 1 15,0-12-2-15,-2 1 0 16,2 1-1-16,-2-1 1 16,2 1 0-16,-2-7 0 15,0-4-5-15,0-5 1 16,2-5-8-16,0-2 0 16,7 1-1-16,-1-6 0 15</inkml:trace>
          <inkml:trace contextRef="#ctx0" brushRef="#br0" timeOffset="12602.5487">10417 2846 25 0,'0'0'12'0,"-2"-1"-11"16,2 1 22-16,0 0-20 16,-2 1 0-16,-2 3 1 15,-1-9 0-15,-1 5-5 16,-2 1 0-16,-3 7 4 16,1 1 0-16,-1 2-2 15,1-1 1-15,-1 1-1 0,1 2 1 16,2-2-1-16,-1 2 0 15,3-2 0-15,2 2 0 16,2-4-1-16,0-1 1 16,2 3 0-16,4 0 0 15,0-1-1-15,2-1 1 16,3 0-1-16,1-5 1 16,1-6 1-16,1 2 0 15,1 2-1-15,-1 2 1 16,1 1 0-16,-3 1 0 15,1-1-1-15,-3 1 1 0,-2-2-1 16,-1-1 0-16,-1-1-5 16,-4-2 1-16,2-4-11 15,2 3 1-15</inkml:trace>
          <inkml:trace contextRef="#ctx0" brushRef="#br0" timeOffset="13141.972">10509 2967 25 0,'4'4'12'0,"7"0"-3"16,-5-6 8-16,2 2-15 15,1-4 0-15,-1 2 1 16,3 0 0-16,1 1-4 0,1-1 0 15,-1-4 3-15,1 1 0 16,-1-3-1-16,-1 1 1 16,-1-3-1-16,-1-3 1 15,-3 0-1-15,-2 6 0 16,-2-1 0-16,-2-1 0 16,-2 0-1-16,-2 0 1 15,-4-1 0-15,-3 1 0 16,1 3 1-16,-1 3 0 15,1 4 0-15,1 5 0 16,1-2 1-16,0 7 0 0,-1 6-1 16,3 3 0-16,0 4-1 15,2 4 1-15,1-15-1 16,6 2 1-16,-1-2-2 31,0 2 0-31,4-4 0 16,4-1 1-16,5-3 0 15,4-3 0-15,4-2-1 0,-6-1 1 16,8-2 0 0,2-1 1-16,-4-2-1 0,-2 0 0 15,-2 2 0-15,-2 1 1 16,-5-1-1-16,-3 5 0 16,-3-6-5-16,-2 12 0 0,-2-5-11 15,0 1 0-15</inkml:trace>
          <inkml:trace contextRef="#ctx0" brushRef="#br0" timeOffset="-1797.9829">6538 3129 25 0,'-2'6'12'0,"-9"-2"-1"0,11-4 12 16,0 0-21-16,0 0 1 15,0 0 1-15,5 1 1 16,1-1-6-16,2 0 1 0,3 2 3 15,1 0 1-15,1 0-2 16,1 0 1-16,1 0-2 16,-2-2 0-16,-3-2-1 15,1 0 1-15,1 0-1 16,-1 0 1-16,-1-1-1 16,-2 1 1-16,1 2 0 15,-3 0 1-15,0 0-1 16,-1 2 1-16,-1-1-2 15,0 3 1-15,-2-2 0 16,0 2 0-16,0-1-1 16,0 1 0-16,-2 0 0 15,0 0 1-15,0-1 0 16,0 5 0-16,0-8 0 0,0 0 0 16,0 2 0-16,0 1 0 0,0 5-1 15,0 1 1-15,2 2-1 16,0 0 1-16,1 1 0 15,-3 1 0-15,0-2-1 16,0 2 1-16,0-2-1 16,0 2 1-16,0 0-1 15,-3 4 1-15,1-8 0 0,0 0 0 16,0 1-1-16,0-7 1 16,2 1 0-16,-2-2 0 15,2 2-1-15,0-4 0 16,0-4-10-16,4-5 1 31,2-4-7-31,1-8 0 16</inkml:trace>
        </inkml:traceGroup>
      </inkml:traceGroup>
    </inkml:traceGroup>
    <inkml:traceGroup>
      <inkml:annotationXML>
        <emma:emma xmlns:emma="http://www.w3.org/2003/04/emma" version="1.0">
          <emma:interpretation id="{E0B57390-B2CB-482D-A704-CDD40C4A75C6}" emma:medium="tactile" emma:mode="ink">
            <msink:context xmlns:msink="http://schemas.microsoft.com/ink/2010/main" type="paragraph" rotatedBoundingBox="6860,3775 14976,3600 14989,4172 6872,43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6202EF-03CF-41AA-8F09-CAAF47EDFA2D}" emma:medium="tactile" emma:mode="ink">
              <msink:context xmlns:msink="http://schemas.microsoft.com/ink/2010/main" type="inkBullet" rotatedBoundingBox="6862,3853 7036,3849 7042,4115 6867,4118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37744.2181">7287 3520 20 0,'-4'2'10'0,"6"2"-4"16,-2-4 11-16,2 1-14 15,-2-1 1-15,5 2 3 16,-1-2 0-16,0 2-9 15,0-2 1-15,2 2 5 16,1 2 1-16,1-4-3 16,2-2 1-16,1 0-2 15,4 0 1-15,-1-2-2 16,1-1 1-16,0-3-1 16,-3 7 1-16,-1-3-1 15,-3 6 1-15,0-2-1 0,-1-4 1 16,-3-2-1-16,-2-1 1 15,-2-1 0-15,-2 1 0 16,0-2-1-16,-2 1 1 16,-3 1 0-16,-1 1 0 15,-3 1 0-15,1 1 1 16,-1 0-1-16,1 2 1 16,0 2-1-16,-1 4 0 15,1 2-1-15,-1 1 1 16,5 2-1-16,-3 1 0 0,1-5 0 15,2-1 0-15,0 9 0 16,1 4 1-16,1 3-1 16,2 1 1-16,0-3-1 15,4 3 0-15,2-1 0 16,-2 1 1-16,3-3-1 16,1-3 0-16,4-5 0 15,1-5 1-15,-1 3 0 16,3-3 0-16,-1-1 0 15,-1-2 0-15,-1 0 0 16,1-2 1-16,-3 0-6 0,0-2 1 16,1-2-10-16,-1 4 0 15,-1-2-2-15,1-11 1 16</inkml:trace>
      </inkml:traceGroup>
      <inkml:traceGroup>
        <inkml:annotationXML>
          <emma:emma xmlns:emma="http://www.w3.org/2003/04/emma" version="1.0">
            <emma:interpretation id="{3DCC15E5-3375-4C77-B3AF-462CF4238CF4}" emma:medium="tactile" emma:mode="ink">
              <msink:context xmlns:msink="http://schemas.microsoft.com/ink/2010/main" type="line" rotatedBoundingBox="7189,3768 14976,3600 14989,4172 7201,4340"/>
            </emma:interpretation>
          </emma:emma>
        </inkml:annotationXML>
        <inkml:traceGroup>
          <inkml:annotationXML>
            <emma:emma xmlns:emma="http://www.w3.org/2003/04/emma" version="1.0">
              <emma:interpretation id="{E51C07BE-9EF1-4D20-960D-34107541F062}" emma:medium="tactile" emma:mode="ink">
                <msink:context xmlns:msink="http://schemas.microsoft.com/ink/2010/main" type="inkWord" rotatedBoundingBox="7192,3925 7636,3916 7643,4259 7200,42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087.966">7622 3673 22 0,'-2'11'11'0,"-2"0"-1"16,6-4 16-16,0-3-25 15,-2-2 0-15,2-11 0 16,0 14 1-16,0-3-2 15,1 2 0-15,-3-2-7 0,0-2 1 16,4-6-3-16,-2-3 0 16</inkml:trace>
          <inkml:trace contextRef="#ctx0" brushRef="#br0" timeOffset="39001.5338">7861 3516 21 0,'2'-2'10'0,"0"1"-3"0,-2 1 14 16,0 0-18-16,-2-2 0 15,0 0 2-15,0 0 1 16,-4 0-7-16,-1 2 1 16,-1 0 4-16,0 0 1 15,-3 2-2-15,-2-4 1 16,-1 2-2-16,1 6 0 15,3 5-1-15,-1 0 1 0,3 2-2 16,2 0 1-16,2 4-2 16,1 0 1-16,3-1 0 15,3 1 0-15,3-2-1 16,0-2 1-16,5-2 0 16,-1-5 0-16,3-4 0 15,1-2 0-15,3-8 0 16,0-1 1-16,-3 0 0 15,1-6 0-15,-5 0 0 32,-1-6 0-32,-1 3-1 15,-4 6 1-15,1-2-1 16,-1 4 0-16,-2 3 0 16,0 1 1-16,-2-1-1 0,-2 5 0 15,2 2-1-15,0-7 1 16,0 5 0-16,0 4 0 15,0 5 0-15,0 4 1 16,2 4-1-16,0 2 1 16,0 5 0-16,-2 2 0 15,2-5-1-15,0 3 1 16,0 4 0-16,1 4 0 16,-1 0 0-16,0-10 1 15,-2-5-1-15,0 4 1 0,-2 1 0 16,-3-5 1-16,-3-4-1 15,-2-3 1-15,-3-6-1 16,0-2 0-16,1-4-1 16,-1 0 1-16,1-1-4 15,1 10 0-15,3-5-8 16,4-2 1-16,4-1-8 16,0-7 1-16</inkml:trace>
          <inkml:trace contextRef="#ctx0" brushRef="#br0" timeOffset="39204.6446">8060 3725 38 0,'-11'3'19'0,"7"-1"-14"0,4-2 27 15,0-2-33-15,0-1 1 0,0 3-14 16,0 0 0-16,4 0 9 16,1 0 1-16</inkml:trace>
        </inkml:traceGroup>
        <inkml:traceGroup>
          <inkml:annotationXML>
            <emma:emma xmlns:emma="http://www.w3.org/2003/04/emma" version="1.0">
              <emma:interpretation id="{2CAA0CA8-23AA-402E-8AFE-2A6D02FC836A}" emma:medium="tactile" emma:mode="ink">
                <msink:context xmlns:msink="http://schemas.microsoft.com/ink/2010/main" type="inkWord" rotatedBoundingBox="7949,3792 9109,3767 9117,4135 7957,4161">
                  <msink:destinationLink direction="with" ref="{EB7BD201-1D2D-4672-A0CF-338E3AC456A0}"/>
                </msink:context>
              </emma:interpretation>
              <emma:one-of disjunction-type="recognition" id="oneOf3">
                <emma:interpretation id="interp3" emma:lang="" emma:confidence="0">
                  <emma:literal>t</emma:literal>
                </emma:interpretation>
                <emma:interpretation id="interp4" emma:lang="" emma:confidence="1">
                  <emma:literal>= T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r</emma:literal>
                </emma:interpretation>
                <emma:interpretation id="interp7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41540.1187">8828 3421 36 0,'-12'6'18'0,"16"-6"-11"0,-2 0 29 0,6-2-31 16,5 0 1-16,3 2 2 16,1-2 1-16,0 0-12 15,0 1 0-15,4-1 7 16,2 0 1-16,0 2-8 16,2 0 1-16,-2-2-14 15,0 4 0-15,4-4-1 16,-2 0 1-16</inkml:trace>
          <inkml:trace contextRef="#ctx0" brushRef="#br0" timeOffset="41254.3598">8880 3561 34 0,'-4'4'17'0,"11"-3"-8"0,-1-1 25 0,0 2-30 16,5 0 0-16,-1 0 1 15,0-2 1-15,5 2-8 16,0-4 0-16,2 2 5 16,-1-2 0-16,3 2-5 15,-2-2 0-15,-2-1-8 16,-3-3 1-16,1 2-6 16,-5-1 1-16</inkml:trace>
          <inkml:trace contextRef="#ctx0" brushRef="#br0" timeOffset="42159.672">9148 3384 27 0,'-8'4'13'0,"21"0"-4"15,-9-4 21-15,4 0-26 16,3 1 0-16,1 1 3 16,5 0 1-16,-2-2-9 15,-1 0 1-15,3 0 6 16,2 0 0-16,2-2-2 15,4 0 0-15,-2 1-2 0,0 1 1 16,0 0-2-16,-2 0 0 16,2 0-1-16,-4 0 1 15,-3 0-2-15,-1-2 0 16,-2 0-4-16,-3 0 1 16,-1 0-8-16,-3-2 1 15,0 4-6-15,0 0 1 16</inkml:trace>
          <inkml:trace contextRef="#ctx0" brushRef="#br0" timeOffset="42472.1539">9349 3406 29 0,'-10'8'14'0,"8"3"-3"16,2-7 20-16,0 1-26 16,0 3 1-16,0 3 3 15,0-4 1-15,2 8-12 16,0 10 1-16,0 2 8 16,0 3 0-16,-2 0-2 15,0-13 0-15,0-1-2 16,0 3 0-16,0 0-2 15,0-1 1 1,-2-1-11-16,2-2 0 16,4-6-9-16,0-3 1 15</inkml:trace>
          <inkml:trace contextRef="#ctx0" brushRef="#br0" timeOffset="40390.1135">8596 3386 34 0,'-4'2'17'0,"1"-4"-13"0,1 0 26 0,0 0-28 16,2-1 1-16,-2-1 4 16,-2 0 1-16,0 8-9 15,-3-4 1-15,-1 4 6 16,-2-4 0-16,-5 0-1 15,0-2 0-15,-1 5-3 16,-1 5 1-16,-2 5-2 16,2 4 1-16,1 1-2 15,1-5 1-15,2 10-1 16,1 1 0-16,3 6 0 16,3-3 0-16,2 1 0 15,2-9 0-15,2 0 0 16,2-3 0-16,4 1-1 15,3 0 1-15,3-2 0 0,3-2 1 16,-1 0-1-16,3-6 0 16,2-3 0-16,4-2 0 15,-2-2 0-15,0-4 0 16,-4 0 0-16,-3-1 0 16,-1-1 0-16,-1 4 1 15,1-1-1-15,-3-3 0 16,1-3 0-16,-1 1 0 15,-1-3 0-15,-1 0 1 16,-2 0-1-16,1 1 0 16,-1 1 0-16,-2 2 0 0,0-1 0 15,1 1 0-15,-1 1 0 16,0 3 0-16,0-1-1 16,-2-2 1-16,2 3 0 15,-2-1 0-15,-2 0 0 16,0-2 0-16,0 6 0 31,0-1 1-31,-2-1 1 16,-2 5 0-16,0-1 0 15,-2-2 1-15,-3 2 0 16,1 0 0-16,-2 0 0 16,1-2 1-16,-1 2-2 0,-5-4 1 15,0 0-2-15,1 0 0 16,1 2-1-16,3 2 1 15,-3 0-6-15,5 0 0 16,4-2-12-16,8-6 0 16,4 4-4-16,0 2 1 15</inkml:trace>
          <inkml:trace contextRef="#ctx0" brushRef="#br0" timeOffset="40968.7109">8828 3393 30 0,'-2'-3'15'0,"6"-3"-9"0,-2 4 19 15,2 0-22-15,-4 2 1 16,5 2 3-16,-3 2 0 15,0 3-8-15,-2 5 0 16,0 4 5-16,0 5 1 16,0-4-2-16,2 7 1 15,0 2-2-15,-4 5 0 16,2-1-1-16,-2-2 0 16,-2-13-1-16,-1-2 1 15,1 0 0-15,0-2 0 16,2-1 0-16,0-1 0 0,0-2 0 15,2 1 0-15,2-3 0 16,2 1 1-16,2 1-1 16,3-3 0-16,1 0 0 15,3-2 0-15,1-1-1 16,-1-1 1-16,0 0-1 16,-1-1 1-16,1 1-1 15,-1 0 1-15,3 0-1 16,0 0 0-16,-3 0 0 15,3-2 1-15,-3 2-5 16,-1-2 1-16,-1 0-9 16,-1-2 0-16,-1 6-5 15,-4-2 1-15</inkml:trace>
        </inkml:traceGroup>
        <inkml:traceGroup>
          <inkml:annotationXML>
            <emma:emma xmlns:emma="http://www.w3.org/2003/04/emma" version="1.0">
              <emma:interpretation id="{F02A6217-2BBA-4B3A-B6AA-2167F3A224FD}" emma:medium="tactile" emma:mode="ink">
                <msink:context xmlns:msink="http://schemas.microsoft.com/ink/2010/main" type="inkWord" rotatedBoundingBox="10239,3814 12648,3762 12658,4222 10248,4274">
                  <msink:destinationLink direction="with" ref="{EB7BD201-1D2D-4672-A0CF-338E3AC456A0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399.5341">11792 3379 29 0,'-14'-4'14'0,"-11"8"-7"16,20-4 18-16,-1 1-24 15,-2 1 1-15,-3 0 0 16,1 2 1-16,-3 1-4 0,3 3 0 15,1 1 2-15,-1 2 0 16,4 0-1-16,1 0 1 16,3 0-2-16,4 0 1 15,5 1-1-15,3-3 1 16,1-2-1-16,1 1 1 16,5-10 0-16,0 0 1 15,-1 7-1-15,-3 3 0 16,-2 1 0-16,-3 6 1 15,-4 0 1-15,-6 1 0 16,-6-1-1-16,-3 0 1 0,-1 0 0 16,-3-1 0-16,0-1-1 15,1 0 1-15,3-7-3 16,3-2 1-16,1-4-7 16,5-6 0-16,2 2-5 15,5-7 0-15</inkml:trace>
          <inkml:trace contextRef="#ctx0" brushRef="#br0" timeOffset="19831.9249">11924 3430 22 0,'-4'-7'11'0,"0"3"0"16,2 4 12-16,0 2-21 15,0 2 1-15,-3 1 1 16,1 5 1-16,0 1-6 0,0 3 1 16,2-6 3-1,0 7 0-15,2 1-1 0,0 6 1 16,2-1-2-16,2-3 0 16,2-3-1-16,3-4 1 15,1-3-1-15,5-5 1 16,1-3-1-16,1-3 1 15,2-3-1-15,-6-3 1 16,-3-4 0-16,1-2 0 16,-5 4 0-16,-2 4 0 0,-4-3 0 15,-4-5 0-15,-2 3-1 16,-3-3 1-16,1-2-1 31,-3 0 0-31,1 3 0 16,1 3 1-16,-1 3-2 15,4 3 0-15,2 1-7 16,-1 0 1-16,5 6-6 16,5 2 0-16</inkml:trace>
          <inkml:trace contextRef="#ctx0" brushRef="#br0" timeOffset="20206.8708">12069 3404 26 0,'-2'13'13'0,"6"8"-6"0,-2-16 16 0,0 4-22 16,2 4 1-16,2 0 1 16,3-7 0-16,-1 9-4 15,3 1 0-15,1 1 2 16,-1-4 1-16,1 0-2 15,1-6 0-15,-3-3 0 16,-1-4 0-16,-1-4 1 16,0-3 0-16,1-2 0 15,-3-1 0-15,0 1 1 16,1-6 0-16,-3-1 0 16,-2-3 0-16,0-1 0 15,-2 1 0-15,0 3-1 16,0 1 1-16,0 4-4 15,0 2 1-15,0 3-9 16,2 2 1-16,4 6-4 16,1 0 1-16</inkml:trace>
          <inkml:trace contextRef="#ctx0" brushRef="#br0" timeOffset="18478.4665">11145 3447 12 0,'0'-6'6'0,"-2"-1"3"0,0 5 6 15,2 2-12-15,0 0 0 16,0 0 1-16,0 0 1 15,0 2-6-15,0 4 1 16,2 1 4-16,3 4 0 16,-1 4-1-16,0-11 0 15,-2 10-1-15,2 3 1 16,0 3-2-16,1-1 0 16,-3-1 0-16,0-3 0 15,0-2 0-15,-2-6 0 16,0-1-1-16,2-4 0 0,0-6 0 15,-2-3 0-15,0-6 1 16,0-6 0-16,2 10 0 16,0-2 0-16,2-2 1 15,1-6 0-15,1-1 0 16,0 0 0-16,-2-1-1 16,3 3 0-16,-1 3 0 15,2 2 1-15,3 4 0 16,-1 3 0-1,9 8-7 1,-2 0 1-16,0 2-8 16,-5 3 0-16,1-1-1 15,-5-1 1-15</inkml:trace>
          <inkml:trace contextRef="#ctx0" brushRef="#br0" timeOffset="18936.6994">11445 3502 22 0,'23'10'11'0,"6"-16"-12"0,-18 2 21 16,-3 4-20-16,0 4 1 15,1-4 0-15,-1-4 0 0,1-3-2 16,-3-2 1-16,0-2 1 15,-2-2 0-15,0 0 1 16,-4 0 0-16,0 4 1 16,-2-1 0-16,-2 5 0 15,2-1 0-15,-4 4 0 16,-7 2 1-16,-4 4-2 31,-3 4 1-31,1 3-1 16,2 3 1-16,2 1-1 15,3 0 1-15,1-8-1 0,3 6 1 16,4 2-1-16,2 5 0 16,8 1 0-16,2-1 1 15,5-3-2-15,1-4 1 16,3 0-2-16,0-2 1 16,-4-4 0-16,-1-5 0 15,3-2 0-15,-1-2 0 16,-1-3-3-16,2-1 1 15,-3-1-8-15,1-6 1 0,1 5-6 16,-1 1 0-16</inkml:trace>
          <inkml:trace contextRef="#ctx0" brushRef="#br0" timeOffset="20566.2476">12309 3397 22 0,'-2'0'11'0,"9"9"-6"0,-5-5 16 16,2 5-20-16,0 2 0 0,2 4 1 15,1-4 1-15,-1 2-4 16,-2 2 0-16,2 3 2 16,-1 3 1-16,-1-3-1 15,-2-3 0-15,0-2-1 16,0-7 0-16,-2-6 1 15,0-6 1-15,2-5-1 16,0 0 1-16,0 2-1 16,0-6 1-16,0-2 1 15,3-1 0-15,-1-1-1 16,2 1 0-16,3 1 0 16,1 2 0-16,3 2-1 15,-1 4 1-15,1 2-1 16,-3 1 0-16,1 4-5 15,-1 2 1-15,1 0-9 16,-1 4 0-16</inkml:trace>
          <inkml:trace contextRef="#ctx0" brushRef="#br0" timeOffset="20930.8621">12655 3354 32 0,'-4'2'16'0,"-1"0"-9"0,3-2 19 15,-2 0-25-15,0 2 1 0,-2 0 2 16,-3 1 0-16,1 5-4 16,0 5 0-16,-1 3 4 15,3 3 0-15,0-4-1 16,1 1 1-16,3 8-1 15,2-5 1-15,5-1-2 16,1 3 0-16,2-7-1 16,3 1 1-16,1-4-1 15,1-1 0-15,-1-7 0 16,1-1 0-16,-1 0 0 16,3-4 1-16,0-3-4 15,-3-3 1-15,1-1-9 0,-1-4 1 16,1 0-7-16,-3 2 0 15</inkml:trace>
          <inkml:trace contextRef="#ctx0" brushRef="#br0" timeOffset="21337.0911">12873 3458 25 0,'6'0'12'0,"15"-13"-10"0,-13 7 12 0,3 1-13 15,-1-3 1-15,1-1 0 16,-1 0 1-16,-2-2-4 16,-1 2 1-16,-3-1 2 15,-2 12 0-15,-4-4 0 16,-2-1 1-16,-3-1 1 16,-3 4 0-16,-3 4-1 15,-1-12 1-15,1 6 1 16,3 6 0-16,-3 7-2 15,1 4 1-15,-3 4-1 16,7 3 0-16,1-9 0 16,5 5 1-16,4 4-1 0,2-1 0 15,1-1 0-15,3-3 0 16,9-4-1-16,2-4 0 16,1-5 0-16,4-1 0 15,-1-3 0-15,-3-3 0 16,-1-3-7-16,-2-1 0 15,2-5-11-15,-2 1 0 16,-7 4-2-16,-4-2 1 16</inkml:trace>
          <inkml:trace contextRef="#ctx0" brushRef="#br0" timeOffset="16136.6536">10670 3665 17 0,'-4'8'8'0,"2"-10"6"16,2 4-4-16,2-1-8 15,0-1 0-15,2 0 3 16,3 0 0-16,1-1-6 16,0-1 1-16,3 0 3 15,1 0 1-15,5 2-2 0,2 0 1 16,2 0-2-16,2 0 1 15,-2 2-1-15,-2 2 1 16,-7-4-1-16,1 0 0 16,-3 3 0-16,-1 1 0 15,-1 0 0-15,-2-2 0 16,-1 1 1-16,-1 3 0 16,-4-6 0-16,0 0 1 15,0 7 0-15,-2 1 1 16,0 3-1-16,-1 4 0 0,3 2-1 15,-2-1 1-15,0-3-2 16,0-3 1-16,0-1-1 16,0 4 0-16,0-4 0 15,0 1 0-15,0-3-7 16,2 0 0-16,4-3-9 16,-2-2 1-16</inkml:trace>
        </inkml:traceGroup>
        <inkml:traceGroup>
          <inkml:annotationXML>
            <emma:emma xmlns:emma="http://www.w3.org/2003/04/emma" version="1.0">
              <emma:interpretation id="{40DDADCF-6499-4C2A-B8A8-5BA7B600EA4A}" emma:medium="tactile" emma:mode="ink">
                <msink:context xmlns:msink="http://schemas.microsoft.com/ink/2010/main" type="inkWord" rotatedBoundingBox="12958,3699 13421,3689 13427,3983 12964,399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035.5101">13498 3286 25 0,'-8'-6'12'0,"14"10"-2"0,-4-2 18 0,-2 1-26 16,0 3 1-16,0 1 2 15,0 4 0-15,3-3-7 16,-1 7 1-16,0 7 5 16,-2 2 0-16,0 4-2 15,0-5 1-15,2 1-2 16,0 4 1-16,0-2-4 16,-2-2 1-16,2-6-10 15,-2-5 0-15,4-7-2 16,-6-4 1-16</inkml:trace>
          <inkml:trace contextRef="#ctx0" brushRef="#br0" timeOffset="22582.3241">13712 3388 30 0,'-10'0'15'0,"-3"7"-5"0,11-3 18 0,-2 2-26 16,-1 1 0-16,-1 2 1 15,0 4 1-15,2 0-5 16,2 2 0-16,2-7 2 16,4 5 1-16,2 4-2 15,2-1 1-15,9 3-1 16,0-8 0-16,2-2 0 15,2-3 0-15,0-6 1 16,-5-8 0-16,-1-6-1 16,-2 8 0-16,-3-7 1 15,-1-2 0-15,-3-4 0 16,-4-1 1-16,-2 1-1 0,-2 3 1 16,-4 1 0-16,-3 4 1 15,-3 1-2-15,-3 3 1 16,0 3 0-16,1 2 0 15,1 2-9-15,0 2 0 16,11 4-8-16,-6-1 0 16</inkml:trace>
          <inkml:trace contextRef="#ctx0" brushRef="#br0" timeOffset="22222.97">13392 3453 37 0,'-11'-2'18'0,"22"2"-17"0,-5-4 33 16,2 3-33-16,5-1 1 15,4 0-1-15,-3 0 1 16,5 0-2-16,0-2 0 16,2 3-5-16,2-1 1 15,2-2-8-15,-2 0 1 16</inkml:trace>
        </inkml:traceGroup>
        <inkml:traceGroup>
          <inkml:annotationXML>
            <emma:emma xmlns:emma="http://www.w3.org/2003/04/emma" version="1.0">
              <emma:interpretation id="{9B3B3211-B8A1-4D29-8BAF-A7791E654B8D}" emma:medium="tactile" emma:mode="ink">
                <msink:context xmlns:msink="http://schemas.microsoft.com/ink/2010/main" type="inkWord" rotatedBoundingBox="13811,3625 14976,3600 14985,3976 13819,4001"/>
              </emma:interpretation>
            </emma:emma>
          </inkml:annotationXML>
          <inkml:trace contextRef="#ctx0" brushRef="#br0" timeOffset="26465.9615">14252 3421 30 0,'-15'6'15'0,"13"-6"-12"16,2 0 25-16,7-2-26 16,-3 0 0-16,10-2 1 15,-3 3 0-15,8-3-4 16,-5 2 0-16,14 0 2 15,-5 0 1-15,4 2-10 16,-6 0 1-16,2 0-4 16,-6 0 1-16</inkml:trace>
          <inkml:trace contextRef="#ctx0" brushRef="#br0" timeOffset="26230.1727">14399 3209 16 0,'-7'-2'8'0,"5"0"1"0,2 2 9 0,-2 2-16 15,2 0 1-15,-2 4 3 16,2-2 0-16,2 7-7 16,0-4 0-16,-2 14 5 15,0-5 1-15,0 10-2 16,0-5 1-16,0 14-3 0,0-9 1 16,2 6-1-16,-2-8 0 15,5 8 0-15,-3-6 1 16,2-2-2-16,0-2 1 15,0-7-3-15,-2-4 0 16,0-3-6-16,-2-3 0 16,0-8-3-16,0-1 0 15</inkml:trace>
          <inkml:trace contextRef="#ctx0" brushRef="#br0" timeOffset="27170.0067">14556 3380 18 0,'-2'0'9'0,"6"0"-2"16,-4 0 8-16,6-3-13 15,-2-1 1-15,7 0 0 16,-3 2 0-16,7-1-4 16,-5-1 1-16,7 2 1 15,-5 0 1-15,9 4-1 16,-6 0 0-16,2 4 0 15,-5-1 1-15,-1 10-1 16,-3-2 0-16,-2 4 1 16,1-2 0-16,-3 5 0 15,-2-3 0-15,2 1-1 16,-2-3 0-16,0-5-1 0,1-3 1 16,1-3-1-16,0 1 0 15,0-16 0-15,-2 4 1 16,2-1-1-16,-2 3 1 15,-2-5-1-15,0 3 1 16,-6 0-1-16,0-1 0 16,-9 1 0-16,5 1 0 15,-7 2 0-15,4 3 0 16,-5 2 1-16,3 1 0 0,-6 4 0 16,2-1 0-16,0 1 0 15,5-2 1-15,-1 11-1 16,2-2 1-16,5 0-1 15,0-4 0-15,6 4 0 16,0-6 1-16,10 3-1 16,-2-3 1-16,7-1-1 15,-3-3 0-15,7 1 0 16,-4-2 1-16,7-4-2 16,-1 0 0-16,2-1-6 15,-4-1 1-15,2-9-9 16,-5 4 1-16</inkml:trace>
          <inkml:trace contextRef="#ctx0" brushRef="#br0" timeOffset="27591.8577">14851 3237 18 0,'-4'0'9'0,"4"0"2"0,0 0 3 15,0 0-12-15,0 0 1 16,2 6 2-16,0-3 0 0,0 9-6 16,0-3 1-16,-2 11 4 15,0-3 1-15,2 9-2 16,-2-3 1-16,2 4-1 15,0-4 0-15,2 5-1 16,-1-6 0-16,1-2-1 16,-2-5 1-16,2-2-4 15,-2-3 0-15,2-7-7 16,-2-1 0-16,3-9-3 16,-1 1 0-16</inkml:trace>
          <inkml:trace contextRef="#ctx0" brushRef="#br0" timeOffset="27900.6141">15041 3332 25 0,'-8'4'12'0,"-9"5"-9"0,15-5 19 15,-4 1-20-15,2 1 0 16,-3 0 1-16,1-3 0 15,-4 3-4-15,1-1 0 32,-10 12 4-32,3-4 0 31,1 2-1-31,2-2 0 0,5-2 0 16,2-1 0-16,4-5 0 15,0-1 0-15,8 1-1 16,0-1 1-16,7 4 0 15,-3-1 0-15,5-1 0 16,-1-3 1-16,5 7-1 16,-4-3 0-16,4 6 0 15,-5-5 1-15,-3 1-2 16,-3-2 1-16,1-3-6 0,-3 0 1 16,0-6-8-16,-2 0 0 15,3-9-3-15,-3 2 0 0</inkml:trace>
          <inkml:trace contextRef="#ctx0" brushRef="#br0" timeOffset="28322.442">15148 3453 30 0,'-12'11'15'0,"14"-3"-15"16,-2-8 25-16,2 1-23 15,-2 1 0-15,8-4 1 16,-2 2 0-16,11-7-4 15,-2 1 0-15,6-7 3 16,-5 4 1-16,1 0-2 0,-2 1 1 16,-7-1-1-16,-2 2 0 15,-6-3 0-15,0 3 1 16,-10-1-2-16,2 3 1 16,-11 1 1-16,6 2 0 15,-4 6 0-15,5 0 0 16,-3 5 0-16,5-2 0 15,-3 10 1-15,3-4 1 16,6 6-2-16,-1-4 1 16,8 9-1-16,-1-5 0 15,8 1 0-15,-2-1 0 16,13-8-1-16,-4-2 0 0,8-7 0 16,-4 0 0-16,13-6-1 15,-9 0 1-15,2-5-3 16,-6 3 1-16,-2-3-12 15,-2 0 0-15,-5 1-3 16,-4 3 0-16</inkml:trace>
        </inkml:traceGroup>
      </inkml:traceGroup>
    </inkml:traceGroup>
    <inkml:traceGroup>
      <inkml:annotationXML>
        <emma:emma xmlns:emma="http://www.w3.org/2003/04/emma" version="1.0">
          <emma:interpretation id="{4CBF2FAA-D351-4570-9007-4E8F083D18B6}" emma:medium="tactile" emma:mode="ink">
            <msink:context xmlns:msink="http://schemas.microsoft.com/ink/2010/main" type="paragraph" rotatedBoundingBox="11102,4223 13262,4282 13253,4606 11093,45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119B04-FF6B-4FF7-BCD3-CFDD3C5509A2}" emma:medium="tactile" emma:mode="ink">
              <msink:context xmlns:msink="http://schemas.microsoft.com/ink/2010/main" type="line" rotatedBoundingBox="11102,4223 13262,4282 13253,4606 11093,4547"/>
            </emma:interpretation>
          </emma:emma>
        </inkml:annotationXML>
        <inkml:traceGroup>
          <inkml:annotationXML>
            <emma:emma xmlns:emma="http://www.w3.org/2003/04/emma" version="1.0">
              <emma:interpretation id="{4BCEF40E-04E2-43D4-89A1-E787C80B3A71}" emma:medium="tactile" emma:mode="ink">
                <msink:context xmlns:msink="http://schemas.microsoft.com/ink/2010/main" type="inkWord" rotatedBoundingBox="11102,4223 12461,4260 12452,4584 11093,454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0536.2542">12031 4011 38 0,'-2'2'19'0,"8"6"-19"16,-2-8 33-16,3-2-32 15,1 5 0-15,7-4 0 16,-1 1 1-16,3 1-3 16,-2-1 0-16,-3 2-4 0,3 0 1 15,-3-2-8-15,3-4 1 16</inkml:trace>
          <inkml:trace contextRef="#ctx0" brushRef="#br0" timeOffset="30301.8958">12060 3821 28 0,'-2'4'14'0,"6"2"-8"0,-2-3 17 16,1-3-22-16,1 10 1 16,2 7 0-16,0 5 1 15,-1 0-4-15,-1 6 1 16,0-11 1-16,-4 1 1 16,4 3-2-16,-4-1 1 15,4 1-2-15,-2-4 1 0,0-1-5 16,1-5 0-16,-3-3-5 15,4-8 0-15</inkml:trace>
          <inkml:trace contextRef="#ctx0" brushRef="#br0" timeOffset="29655.0076">11526 3935 26 0,'-8'7'13'0,"14"-12"-5"0,-4 1 13 16,3 0-20-16,-1-5 1 15,2 0 0-15,0-1 0 16,5-1-3-16,-1 0 1 16,3-2 2-16,2 4 0 15,-1 1-1-15,1 5 0 16,0 3-1-16,-1 3 1 31,-1 3 0-31,1 3 0 16,-3 8-1-16,-3 0 1 0,-1 1-1 15,-3 5 1-15,0-7 0 16,0 1 0-16,-2 0-1 16,0 0 1-16,2-2-1 15,-1-2 1-15,1-4-1 16,-2-2 0-16,0-1 0 16,0-4 1-16,-2-2-1 15,0-6 1-15,0 1-1 16,0-1 1-16,-2 8-1 15,-2-4 1-15,-3-2-1 16,-1-1 0-16,0-3 0 16,-3 1 1-16,1 3-1 15,-3 0 0-15,-4 4 1 16,1 4 0-16,-1 2 0 16,2-6 1-16,3 3-1 15,3 3 1-15,1 3 0 16,2 1 1-16,-1 3-2 15,1 0 0-15,4-2 0 0,0 0 0 16,4-2 0-16,4-1 0 16,3-3-1-16,3-1 1 15,1-2 0-15,1-2 0 16,3-2-3-16,0-2 0 16,-2 1-6-16,1-3 0 15,-1 0-6-15,4-1 0 16</inkml:trace>
          <inkml:trace contextRef="#ctx0" brushRef="#br0" timeOffset="30036.2487">11962 3922 25 0,'-2'-8'12'0,"-2"-8"-2"16,2 12 13-16,-1 2-19 15,-1-2 0-15,-2 1 2 16,-2 3 0-16,-1 3-8 16,1 3 1-16,-3 1 6 15,1 3 0-15,2 1-3 16,-1 4 1-16,-1 5-1 0,1-10 0 15,3 1-1-15,4 2 0 16,4 2-1-16,2 0 1 16,0-2-1-16,1-2 1 15,3 2-1-15,2-6 1 16,3-1-1-16,2-3 1 16,-1-1-3-16,3-4 0 15,-2 1-6-15,1-3 1 16,-3-2-7-16,0-1 0 0</inkml:trace>
          <inkml:trace contextRef="#ctx0" brushRef="#br0" timeOffset="62059.8049">12226 4013 18 0,'2'-4'9'0,"0"16"-6"0,-2-11 9 15,2-4-10-15,-2 6 1 16,2-6 1-16,0-1 1 16,-2 4-5-16,0 0 0 15,2 2 5-15,0 2 0 16,0-1-2-16,-2 3 1 0,3 3-1 15,-3 2 1-15,0 2-2 16,0 0 0-16,2 0-1 16,0 0 1-16,0-1-1 15,0-1 0-15,0-2-1 16,0-2 1-16,-2-3 0 16,0 0 0-16,2-2-2 15,-2-2 1-15,2-4-9 16,2-2 0-16,5-1-3 15,-3 0 1-15</inkml:trace>
          <inkml:trace contextRef="#ctx0" brushRef="#br0" timeOffset="30758.9672">12255 4028 33 0,'-2'13'16'0,"2"-28"-15"15,0 15 22-15,0 4-23 16,0 1 1-16,0 5-1 16,0 1 0-16,2-2-9 15,0-1 1-15,2-7-1 16,5-1 1-16</inkml:trace>
          <inkml:trace contextRef="#ctx0" brushRef="#br0" timeOffset="30883.9882">12261 3903 28 0,'-12'-2'14'0,"12"10"-20"0,0-4 26 15,2-1-29-15,2 1 0 16,4-4-5-16,5 0 1 16</inkml:trace>
          <inkml:trace contextRef="#ctx0" brushRef="#br0" timeOffset="31387.2662">12473 3954 18 0,'6'-2'9'0,"-8"2"-2"16,2 0 13-16,-2 2-17 15,0-2 1-15,-2 1 1 16,-3 3 1-16,1-2-7 16,-5 2 0-16,1 1 5 15,0 3 0-15,1 1-2 16,1 4 1-16,-1-9-2 16,1 1 1-16,2 5-1 15,-1 1 1-15,3 2-1 16,2 4 1-16,2-4-2 15,4-2 1-15,3 0-1 16,1-2 0-16,5-1 0 16,1-5 1-16,3 1-1 0,2-4 0 15,-2-2 0-15,-5-1 0 16,1-5 0-16,-3-1 1 16,-1-2-1-16,-1-2 0 15,-2 0 0-15,-2 9 1 16,-2-5-1-16,-2-1 1 15,0-1 0-15,-4 0 1 16,-2-2-1-16,-2 0 1 16,-1 4-1-16,1-1 1 15,0 7-5-15,1-1 1 0,3 4-9 16,2 2 1-16,2-6-4 16,4 2 1-16</inkml:trace>
          <inkml:trace contextRef="#ctx0" brushRef="#br0" timeOffset="31822.8396">12613 4009 31 0,'6'15'15'0,"3"-20"-13"16,-7 5 25-16,2 2-26 15,0 3 0-15,0 3 0 16,-2 3 1-16,0 5-3 15,-2 1 1-15,0-2 1 0,0-4 1 16,3-3-2-16,-3-5 1 16,0-3-1-16,2-7 0 15,0-6 0-15,2 0 0 16,0 2 0-16,2 3 0 16,1-5 0-16,1 0 0 15,3-3 0-15,3 1 0 16,1 2 0-16,-1 0 0 15,3 7 0-15,0 0 0 16,0 6 1-16,-3 4 0 0,-1 2 0 16,-3 5 1-16,-1-7 1 15,-3 1 0-15,-2 6 0 16,0 6 1-16,-1 4-1 16,-1 1 0-16,0-5-1 15,-2-1 0-15,2-4-3 16,-2-5 1-16,2-1-8 15,-2-3 1-15,4 1-7 16,7-8 0-16</inkml:trace>
        </inkml:traceGroup>
        <inkml:traceGroup>
          <inkml:annotationXML>
            <emma:emma xmlns:emma="http://www.w3.org/2003/04/emma" version="1.0">
              <emma:interpretation id="{94B796B2-45AB-4F68-B754-B09E518A5DC7}" emma:medium="tactile" emma:mode="ink">
                <msink:context xmlns:msink="http://schemas.microsoft.com/ink/2010/main" type="inkWord" rotatedBoundingBox="12753,4366 13259,4380 13254,4565 12748,455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2713.4345">13226 3978 26 0,'-4'-4'13'0,"0"-2"-5"0,4 5 13 15,-2 1-19-15,0-2 1 16,0 2 0-16,-3 2 0 15,1 3-4-15,0 4 0 16,0 3 3-16,2-9 1 16,-2 3-2-16,-3 3 1 0,1 4-1 15,2 2 0-15,2 2 0 16,2-2 0-16,2 0-1 16,0-2 1-16,2-2-1 15,5-2 0-15,3-1 0 16,3-3 0-16,2-1 0 15,1-4 0-15,3-2 0 16,-2-4 1-16,-2-1-1 16,-2-4 0-16,-5-2 2 15,-2-2 0-15,-3 0 0 16,-5 9 0-16,-5-5 0 16,-1-4 0-16,-2 1 0 15,-3-1 0-15,-1 2-1 16,1 1 0-16,1 7-2 15,1-1 1-15,1 3-6 16,4 1 0-16,2 2-8 16,4-2 1-16</inkml:trace>
          <inkml:trace contextRef="#ctx0" brushRef="#br0" timeOffset="33139.4315">13471 3961 28 0,'2'9'14'0,"-4"15"-6"0,2-18 15 0,0-6-21 16,2 4 1-16,-2 3 0 15,2 3 1-15,1 3-6 16,-1 0 1-16,0 1 3 16,0-1 0-16,0-3-1 15,2-5 0-15,-4-5-1 16,2-3 1-16,0-5-1 31,0-3 0-31,0-4 0 16,1 10 0-16,1-7-1 15,0 1 1-15,2-2-1 16,0-2 1-16,3 2 0 16,1 4 0-16,3 0 0 0,2 5 0 15,-1 4 1-15,1 4 0 16,0 3 1-16,-3 6 0 15,-1-9 1-15,-1 3 0 16,-2 6 0-16,-1 4 1 16,-3 5-1-16,0 3 1 15,-2-9-2-15,-2 1 1 16,2-6-4-16,-2-5 1 16,0-1-9-16,0-1 1 0,2-2-7 15,-4-8 0-15</inkml:trace>
        </inkml:traceGroup>
      </inkml:traceGroup>
    </inkml:traceGroup>
    <inkml:traceGroup>
      <inkml:annotationXML>
        <emma:emma xmlns:emma="http://www.w3.org/2003/04/emma" version="1.0">
          <emma:interpretation id="{C5F290E3-A249-4F60-94BC-0E30E37CA3C3}" emma:medium="tactile" emma:mode="ink">
            <msink:context xmlns:msink="http://schemas.microsoft.com/ink/2010/main" type="paragraph" rotatedBoundingBox="11614,4812 15793,4720 15804,5220 11625,53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BEEEA27-9AFB-429A-8E91-3057467FF682}" emma:medium="tactile" emma:mode="ink">
              <msink:context xmlns:msink="http://schemas.microsoft.com/ink/2010/main" type="inkBullet" rotatedBoundingBox="11617,4925 11810,4921 11815,5150 11622,5155"/>
            </emma:interpretation>
            <emma:one-of disjunction-type="recognition" id="oneOf8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44841.7365">12044 4633 18 0,'2'2'9'0,"0"-6"-2"0,0 6 9 0,0-4-14 15,2 2 1-15,2 0 2 16,3 2 0-16,1 1-6 15,3-1 0-15,4 0 4 16,-1-2 0-16,1-4-1 16,-4 1 0-16,-1-1-1 15,-1-3 0-15,-1 1 0 16,-2-3 0-16,-1-2-1 16,-3-4 1-16,0 2 0 0,-2-4 0 15,-2 11-1-15,0-5 1 16,-2 6-1-16,0 1 1 15,0 0 0-15,0 2 1 16,-4 0-1-16,-5 1 1 16,1 1 0-16,-5-4 0 15,-2-2 0-15,0 8 0 16,3 4-1-16,-1 3 1 16,3 0-1-16,-1 4 0 15,3 2 0-15,1 2 1 0,3 2-2 16,0 1 1-16,1-11 0 15,3 2 0-15,4 1-1 16,3-1 1-16,1 0-1 16,4 0 1-16,3 0 0 15,2-1 0-15,1-3-1 16,3 0 1-16,-2-1 0 16,-5 0 0-16,-1-3-1 15,-3-1 1-15,1 0 0 16,-3-4 1-16,0-2-5 15,1-1 0-15,-1-3-10 16,0 3 1-16,5-1-3 16,-1 3 1-16</inkml:trace>
      </inkml:traceGroup>
      <inkml:traceGroup>
        <inkml:annotationXML>
          <emma:emma xmlns:emma="http://www.w3.org/2003/04/emma" version="1.0">
            <emma:interpretation id="{31C56820-9E0B-4343-B25F-2A14FAC56F78}" emma:medium="tactile" emma:mode="ink">
              <msink:context xmlns:msink="http://schemas.microsoft.com/ink/2010/main" type="line" rotatedBoundingBox="11937,4805 15793,4720 15804,5220 11948,5304"/>
            </emma:interpretation>
          </emma:emma>
        </inkml:annotationXML>
        <inkml:traceGroup>
          <inkml:annotationXML>
            <emma:emma xmlns:emma="http://www.w3.org/2003/04/emma" version="1.0">
              <emma:interpretation id="{ECF38444-3BD3-4C16-8CF3-8E9F41B90304}" emma:medium="tactile" emma:mode="ink">
                <msink:context xmlns:msink="http://schemas.microsoft.com/ink/2010/main" type="inkWord" rotatedBoundingBox="11940,4933 12435,4922 12443,5294 11948,530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6043.2865">12665 4521 18 0,'2'0'9'0,"3"0"4"0,-5-4 5 0,0 1-13 16,0 3 0-16,0 0 3 15,-3-4 0 1,-7 4-8 0,0 0 0-16,-3 2 7 15,-2 2 0-15,1 3-3 16,-1 2 0-16,5 1-1 15,-3 3 0-15,-2 0-3 16,3 3 1-16,1 5-1 16,1-1 1-16,1-7-2 15,5-5 1-15,2-1 0 16,4 1 0-16,2 1-1 16,1 0 1-16,1-1 0 15,2-3 0-15,3-3 0 16,1-2 0-16,5-4 0 15,-2 1 1-15,-1 5-1 16,1-6 0-16,-2-5 0 16,-1-1 1-16,-1 1-1 0,-3-2 0 15,-2 0 0-15,1-2 1 16,-3 1-1-16,-2 3 1 16,-2-2-1-16,0 2 0 15,0 3 0-15,-2 2 0 16,2 4 0-16,-2 4 0 15,2 0-1-15,0 5 1 16,0 0 0-16,0 4 0 16,0 6 0-16,0-12 1 15,2 6-1-15,0 4 0 0,0 4 0 16,2 3 1-16,0 2-1 16,-2-2 0-16,1-7 0 15,-1 3 1-15,-2-3 0 16,0 0 1-16,-2-4 0 15,-3-2 0-15,-1-2 0 16,-2-1 1-16,-3-4 0 16,-1-1 0-16,-3-1-1 15,0-4 0-15,3-3-1 16,1-1 1-16,3-1-6 16,0 3 0-16,3 0-10 15,3-5 0-15,9 3-4 16,1 1 0-16</inkml:trace>
          <inkml:trace contextRef="#ctx0" brushRef="#br0" timeOffset="46299.5692">12858 4746 54 0,'-2'10'27'0,"0"1"-36"0,2-9 51 0,0-1-42 16,0 1 0-16,0 0-2 31,0-2 0-31,0 0-11 0,6-2 0 15</inkml:trace>
          <inkml:trace contextRef="#ctx0" brushRef="#br0" timeOffset="45076.0847">12374 4720 35 0,'-6'2'17'0,"2"-2"-21"0,4 0 31 0,0 0-27 16,0 2 0-16,0 0-1 15,0 0 1-15,2-1-9 16,-2 3 0-16</inkml:trace>
        </inkml:traceGroup>
        <inkml:traceGroup>
          <inkml:annotationXML>
            <emma:emma xmlns:emma="http://www.w3.org/2003/04/emma" version="1.0">
              <emma:interpretation id="{EE49A226-4259-4CA7-B855-4FD272275926}" emma:medium="tactile" emma:mode="ink">
                <msink:context xmlns:msink="http://schemas.microsoft.com/ink/2010/main" type="inkWord" rotatedBoundingBox="13074,4780 14558,4747 14568,5190 13084,522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2283.4532">13806 4491 23 0,'-10'6'11'0,"14"-1"-25"0,0-3 16 0,0-5-7 16,5 1 0-16</inkml:trace>
          <inkml:trace contextRef="#ctx0" brushRef="#br0" timeOffset="52142.876">13831 4582 23 0,'-4'8'11'0,"8"-16"0"16,-4 8 4-16,2 2-12 16,-2 4 0-16,3 1 3 15,-3 3 0-15,0 3-7 16,0 0 0-16,0-6 5 15,0 2 0-15,0 3-2 16,0 1 1-16,0 2-1 0,0-1 0 16,0-2-1-16,0-1 0 15,0-4-3-15,0-3 1 16,0-4-9-16,-3-2 0 16,3-4-2-16,-2-1 1 15</inkml:trace>
          <inkml:trace contextRef="#ctx0" brushRef="#br0" timeOffset="52785.2402">13923 4601 26 0,'3'8'13'0,"1"6"-15"16,-2-8 25-16,0 5-21 0,0-2 1 16,-2-3 1-16,0 2 1 15,0 1-7-15,0 0 1 16,0 0 3-16,0-1 1 16,0-1-2-16,0-1 0 15,0-4-1-15,0-2 1 16,0-4-1-16,2-2 0 15,0-3 0-15,2 5 0 16,3-9 0-16,-1-3 1 16,2-7-1-16,1-1 0 15,1 0-1-15,3 2 1 0,1 7-1 16,1 2 1-16,-2 3 0 16,-1 9 0-16,5 1-1 15,-2 3 1-15,-3 5 1 16,1 1 0-16,-1 6 0 15,-3 3 1-15,-3 5 0 16,-2-10 0-16,0 2 1 16,0 1 0-16,1 3-1 15,-3 2 1-15,-2-3-1 16,0-1 0-16,0-4-3 16,0-4 1-16,0-3-7 15,0-4 0-15,0-2-6 16,4-6 1-16</inkml:trace>
          <inkml:trace contextRef="#ctx0" brushRef="#br0" timeOffset="53165.6638">14420 4579 29 0,'-3'-6'14'0,"-7"-5"-7"0,6 11 19 0,-2-2-23 15,-3 2 0-15,-1 2 4 16,-3 2 0-16,1 3-8 16,-5 8 0-16,2 0 6 15,1 5 0-15,-1-10-2 16,2 1 0-16,3 2-2 0,4 2 1 15,1 2-1-15,5-1 0 16,5-1-1-16,3-2 1 16,2-2-1-16,3-3 1 15,0-4-1-15,-1-3 1 16,5-2-2-16,2-3 0 16,-3-2-5-16,-1-1 1 15,-2-3-8-15,-1 1 0 16,-1 0-2-16,-3 3 1 15</inkml:trace>
          <inkml:trace contextRef="#ctx0" brushRef="#br0" timeOffset="53462.5283">14436 4383 33 0,'0'2'16'0,"-4"9"-15"15,4-9 31-15,2 6-30 16,0 3 1-16,0 4 3 16,0-2 1-16,3 7-8 15,-1 8 1-15,-2 4 4 16,0 7 1-16,0-15-2 16,0 2 0-16,0 2-1 15,0 0 0-15,1-2-1 0,-1-6 0 16,0-3-2-16,-2-6 0 15,0-5-7-15,2-6 1 16,0-2-8-16,2-5 0 16</inkml:trace>
          <inkml:trace contextRef="#ctx0" brushRef="#br0" timeOffset="51589.5708">13681 4369 21 0,'2'-4'10'0,"0"0"-1"0,-2 4 11 0,0 2-15 16,0-6 0-16,-2 6 2 15,-3 7 1-15,1 6-10 16,-4 6 1-16,-3-1 7 0,1 4 0 16,-3 10-1-16,-3 5 0 15,-1-6-2-15,0 7 1 16,0-1-2-16,5-10 1 16,4 7-2-16,-3-7 1 15,3-4-1-15,-1-5 0 16,3-7-1-16,0-2 1 15,4-5-6-15,2-6 0 16,2-6-10-16,4-1 0 16</inkml:trace>
          <inkml:trace contextRef="#ctx0" brushRef="#br0" timeOffset="53924.3833">14539 4679 27 0,'0'11'13'0,"12"-1"-4"0,-5-14 14 0,1 6-21 16,3-2 0-16,3 0 1 16,1-4 0-16,0 0-4 15,3-1 1-15,3 1 2 16,-4-3 1-16,-2-3-2 15,-3 1 0-15,-1-4 0 16,-5 0 1 0,-2-2-1-16,-4 0 0 15,-2 0-1-15,-4 4 1 0,-3 2 1 16,-1 0 1-16,-3 7-1 16,-1 2 1-16,-1 5 0 15,-2 6 0-15,5 8 0 16,-3 3 1-16,3-10-2 15,1-1 0-15,3 4-1 16,1 1 1-16,5 3 0 16,4-2 0-16,5-1-1 15,1-1 0-15,5-2 0 16,1-1 0-16,1-3 0 16,0-5 0-16,3-3-3 15,-1-2 0-15,0-7-6 16,0 3 0-16,2-3-9 15,-1 3 1-15</inkml:trace>
          <inkml:trace contextRef="#ctx0" brushRef="#br0" timeOffset="54509.3541">14813 4597 34 0,'-2'-3'17'0,"2"-1"-13"0,2 6 29 16,0 3-30-16,2 1 1 16,1 1 2-16,1 3 1 15,2 3-8-15,3-2 0 0,-1-6 6 16,3 5 0-16,-1 3-2 15,1 2 1-15,-1 1-2 16,1 1 0-16,0-2 0 16,-1-2 0-16,-1-2-4 15,-3-1 1-15,0-7-8 16,-1-1 0-16,-1-2-7 16,-6-4 0-16</inkml:trace>
          <inkml:trace contextRef="#ctx0" brushRef="#br0" timeOffset="54255.7738">14979 4584 38 0,'-7'-3'19'0,"-3"18"-16"0,8-14 24 0,-3 1-26 16,1 4 1-16,-4 3 3 15,0 4 0-15,-3-2-6 16,-4-3 1-16,1 3 3 15,-1 4 1-15,3 2-2 16,-1-1 1-16,5-1-2 16,1 0 1-16,3-6-6 15,0-1 1-15,0-4-8 16,2-4 1-16,2-6-5 16,4 0 1-16</inkml:trace>
        </inkml:traceGroup>
        <inkml:traceGroup>
          <inkml:annotationXML>
            <emma:emma xmlns:emma="http://www.w3.org/2003/04/emma" version="1.0">
              <emma:interpretation id="{0174A434-6428-4736-A774-E22EBA4ECA26}" emma:medium="tactile" emma:mode="ink">
                <msink:context xmlns:msink="http://schemas.microsoft.com/ink/2010/main" type="inkWord" rotatedBoundingBox="14836,4743 15793,4723 15802,5152 14845,517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5822.7675">15261 4387 25 0,'-4'2'12'0,"4"4"-7"0,0-6 24 0,0 3-27 31,0 1 0-31,2 9 1 16,0-4 0-16,2 2-4 15,0-1 1-15,1 18 3 0,-1-8 0 16,0 12 0-16,-2-8 1 16,0 9-2-16,-2-5 1 15,0 0-1-15,0-7 1 0,2-1-2 16,-2-3 0-16,2-4-1 15,-2-4 1-15,3-7-1 16,-3-2 1-16,2-4-1 16,0 1 0-16,2-7 0 15,0 3 1-15,2-12-2 16,-1 5 1-16,7-7 0 16,-4 6 0-16,9 0-1 15,-4 2 1-15,4-2 0 16,-5 6 0-16,3 2 0 15,-5-1 0-15,1 12 0 0,-3-2 0 16,-2 5 0-16,1 1 0 16,-3 7 0-16,0-6 1 15,-2 13-1-15,-2-5 1 16,0 3 0-16,0-5 0 16,0 6-1-16,0-5 1 15,0-1-3-15,0-3 1 16,2-7-6-16,0-1 0 15,0-6-7-15,-2 2 0 16</inkml:trace>
          <inkml:trace contextRef="#ctx0" brushRef="#br0" timeOffset="56354.3578">15567 4588 48 0,'-7'6'24'0,"16"-10"-23"0,-7 2 43 0,8-4-43 15,-1 3 1-15,5-3 0 16,-3 2 0-16,6-1-3 15,-3 1 1-15,5 6-4 16,-2 0 1-16,0-6-12 16,-5 2 0-16,5-1-1 15,-4-1 1-15</inkml:trace>
          <inkml:trace contextRef="#ctx0" brushRef="#br0" timeOffset="56119.9992">15613 4400 26 0,'0'0'13'0,"0"6"-2"15,0-6 14-15,2 5-23 16,0-1 0-16,2 7 2 16,0-2 0-16,1 12-5 15,-1-6 1-15,0 15 4 16,-2-6 0-16,0 15-1 15,0-7 0-15,0-8-1 0,0-6 0 16,0 1-2-16,1-4 0 16,-1-4-7-16,-2-2 0 15,0-3-6-15,0-2 0 16</inkml:trace>
          <inkml:trace contextRef="#ctx0" brushRef="#br0" timeOffset="57071.6069">15803 4502 23 0,'-2'6'11'0,"2"5"-7"0,0-9 18 15,2 9-20-15,0-3 0 0,3 5 2 16,-3-2 0-16,0 17-5 16,0-8 1-16,-2-5 3 31,0-4 0-31,0-1-2 16,0-3 1-16,2-1-1 15,0-3 1-15,0-4-2 16,-2 1 1-16,4-10-1 0,1 3 1 15,-1-8-1-15,-2 2 1 16,4-8-2-16,-4 3 1 16,4-3 0-16,-1 5 0 15,1 1-1-15,0 4 1 16,3 5 0-16,-3 0 0 16,2 10-1-16,-1 0 1 15,1 7 0-15,-2-2 0 16,0 8 0-16,1-4 1 0,-1 17-1 15,-2-8 1-15,0-11 0 16,-2-1 0-16,1-1 0 16,-1-2 0-16,0-12-1 15,0 1 1-15,2-9 0 16,-2 4 0-16,2-6-1 16,0 2 0-16,3-8 0 15,-3 6 0-15,4-1 0 16,-1 3 0-16,1 2-1 15,-2 1 1-15,5 6 1 16,-3 1 0-16,3 10 1 16,-3 1 0-16,2 7 1 15,-1-2 0-15,-3 0 0 16,0-4 1-16,-1 8-2 16,-1-1 1-16,-4 1-2 0,0-4 1 15,0-2-6-15,0-1 1 16,0-5-12-16,0 1 0 0</inkml:trace>
          <inkml:trace contextRef="#ctx0" brushRef="#br0" timeOffset="57480.3086">16163 4322 39 0,'2'-2'19'0,"1"-7"-14"0,-1 5 24 16,0 8-26-16,0 0 0 0,2 10 1 15,0-2 1-15,2 17-6 16,-1-6 1-16,1 19 4 16,-2-10 0-16,0 9-1 15,1-9 0-15,-3 5-2 16,0-7 1-16,0 1-2 15,0-6 1-15,-2-5-5 16,0-3 0-16,0-8-8 16,0-2 1-16,0-5-5 15,0 0 1-15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8:58.1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B7FAB3-1694-4CAA-8102-AB96C0452C9E}" emma:medium="tactile" emma:mode="ink">
          <msink:context xmlns:msink="http://schemas.microsoft.com/ink/2010/main" type="inkDrawing" rotatedBoundingBox="5079,5114 6234,3501 6331,3571 5176,5184" semanticType="callout" shapeName="Other">
            <msink:sourceLink direction="with" ref="{23A971A8-33C5-4882-B183-CEB1CCBC7022}"/>
          </msink:context>
        </emma:interpretation>
      </emma:emma>
    </inkml:annotationXML>
    <inkml:trace contextRef="#ctx0" brushRef="#br0">5581 4740 30 0,'-7'12'15'0,"10"-18"-7"0,1-3 16 0,-1 12-22 16,4-9 0-16,7-19 1 15,10-21 1-15,8 2-4 16,13-24 1-16,-3-9 2 16,-4-23 1-16,18-5-1 15,10-16 0-15,11-3-1 16,3 7 0-16,4-1-2 15,-11 19 1-15,-4 3-1 16,1 12 1-16,-7 19-1 16,-4 6 0-16,-10 7 0 15,-7 11 0-15,-4 10 0 0,-3 7 1 16,-4 2 0-16,-10 3 0 16,0 7-1-16,-7-4 0 15,-7 7-8-15,-7 9 0 16,10-6-6-16,-17 6 0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0:05.9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50 0,'-3'8'25'0,"3"-3"-36"0,0-5 41 0,0 0-53 16,5-1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0:26.81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397811-2C68-45EA-8747-82A6B0FB6057}" emma:medium="tactile" emma:mode="ink">
          <msink:context xmlns:msink="http://schemas.microsoft.com/ink/2010/main" type="inkDrawing" rotatedBoundingBox="19297,6171 19364,10144 18835,10153 18768,6180" shapeName="Other"/>
        </emma:interpretation>
      </emma:emma>
    </inkml:annotationXML>
    <inkml:trace contextRef="#ctx0" brushRef="#br0">89 0 12 0,'-4'0'6'0,"4"7"0"0,0-7 6 0,0 0-9 16,0 0 0-16,0 0 3 16,0-3 0-16,-4 6-7 15,4-6 1-15,0 3 4 16,0 0 1-16,0 0-1 16,0 3 0-16,0-3-2 15,0 0 1-15,8 0-2 16,1 0 1-16,-1 0-1 15,-8 0 1-15,8 0-1 16,-4 0 0-16,0 0 0 16,0 0 1-16,0 0-1 15,-4 0 0-15,8-3 0 0,0 6 0 16,0 1 0-16,0-4 0 16,1-4-1-16,3 4 1 15,-4-3-1-15,0-1 1 16,0 4-1-16,0 0 1 0,0 0-1 15,-4 4 1-15,4-1-1 16,1-3 0-16,-1 0 0 16,0 0 1-16,0-3 0 31,0 3 0-31,0 0-1 16,0 0 0-16,0 0 0 15,0 0 1-15,0 0-1 0,1 0 0 16,-1 0 0-16,0 0 1 15,-4 3-1-15,4-3 1 16,0-3-1-16,0-1 0 16,0 4 0-16,0 4 1 15,0-4-1-15,-3 0 1 0,3 0-1 16,-4 0 0-16,0-4 0 16,0 4 0-16,-4 0 0 15,0 0 1-15,0 0-1 0,0 0 1 16,0 4 0-16,0-1 0 15,0 4 0-15,0-3 0 16,0 3-1-16,0-3 0 16,4 3 0-16,-4 4 1 0,0 0-2 15,0 0 1-15,0 3 0 16,0 0 1-16,0 4-1 16,0 0 0-16,0 0 0 15,0-3 0-15,4 3 0 16,-4-4 1-16,0 1-1 15,0 3 0-15,0-4 0 16,0-3 1 0,4 18-1-1,-4 0 1-15,4-4-1 16,0-11 1-16,0 1-1 16,-4 3 0-16,0 0 0 15,0 0 0-15,4 0 0 16,-8 7 0-16,4-4 0 15,0 1 1-15,0 0-1 16,4-1 0-16,0 1 0 16,-4-8 1-16,4 1-1 15,0 6 0-15,4 1 0 16,-4 3 0-16,-4 0 0 0,0 1 0 16,5-5 0-16,-10 1 1 15,5-1-1-15,0 5 1 16,0-5-1-16,-4 1 0 15,0 0 0-15,0 3 1 16,0 0-1-16,0 0 1 16,4 4-1-16,-4-7 0 15,4-8 0-15,-4 0 1 0,0 1-1 16,0 3 0-16,4 0 0 16,-4 4 0-16,4 3 0 15,-4 7 0-15,4-7 0 16,-4-3 1-16,4 7-1 15,0-4 0-15,0 0 0 16,0 1 0-16,4 2 0 16,-4-6 1-16,4 7-1 15,0-4 0-15,0 4 0 16,0 0 0-16,-8-1-1 16,4 5 1-16,0-4 0 31,-4 3 0-31,4-3 0 15,0-7 0-15,0-1 0 16,-4 4 0-16,4 1 0 0,0-1 1 16,0 0-1-16,0 4 0 15,8 0 0-15,-8-4 0 16,4-3 0-16,0 3 0 16,0-4 0-16,4 8 0 15,-4-4 0-15,4-3 0 16,-3 3 0-16,-1 0 0 15,4-3 0-15,-4 0 0 16,-4-1 0-16,0 1 0 0,0 3 0 16,-4 4 0-16,0 0 0 15,0 0 1-15,0-4-1 16,-1-4 0-16,1 5 0 16,0-1 0-16,0 0 0 15,0 0 1-15,0 4-1 16,4 0 0-16,0-7 0 15,0-1 0-15,4 12 0 16,0-8 0-16,0 7 0 16,-4-3 0-16,8-4-1 15,-8 4 1-15,5-7 0 16,-1-1 0-16,0 1 0 16,0 3 0-16,-4 0 0 15,0-3 0-15,0 3 0 16,0 1 1-16,0 2-1 0,-4-6 0 0,4-4 0 15,-4 0 1-15,4 4-1 16,-4-1 0-16,4 1 0 0,0-1 0 31,0 1 0-31,0 3 0 16,0-3 0-16,0 0 0 16,0-4 0-16,0-4 0 15,0 4 0-15,0 4 0 16,4 3 0-16,-4-4 0 0,0 1 0 0,0 0 0 15,0-1 0-15,-4 1 1 32,4 0-1-32,0 3 0 0,0-4 0 0,0 1 0 0,0-4-1 15,0 4 1-15,-5-4 0 32,5-4 0-32,0 0 0 0,0 4 1 0,0 0-1 15,0 4 0-15,-4-4 0 31,4-7 1-31,0 0-1 0,-4-4 1 0,4 4-1 32,0-4 0-32,0 4 0 15,0-4 0-15,0 4 0 16,0-4 0-16,-4 4 0 16,4 0 0-16,0-1 0 15,-4 1 0-15,4 0 0 16,0 0 0-16,0 3 0 0,0-3 0 0,-4 0-1 15,4 0 1-15,4-4 0 16,-4 4 0-16,0-4 0 0,0 0 0 31,0 0 0-31,0 0 0 0,4 4 0 0,0-7 1 16,-4 7-1-16,0-4 0 16,4-3 0-16,-4-1 0 15,4 1 0-15,1-1 0 16,3-3 0-16,-8 4 0 15,4 0 0-15,0 3 0 16,-4 0 0-16,0 4 0 0,4 0 0 16,-4-8 0-16,0-3 0 31,0 4 0-31,0 3 0 16,0-7 0-16,-4 4 0 15,0-1 0-15,4 1 0 16,-4-4 1-16,0 3 0 15,-5 1 0-15,-3-4 0 16,-4 0 1-16,0 4 0 16,-4-4 0-16,-1 0-1 15,1 0 1-15,-4 3-1 16,-5 1 0-16,1-1-1 16,0-3 1-16,-5 4 0 15,1 0 0-15,-1-1-1 16,5 1 1-16,4-1-1 0,3 1 1 15,1-4-1-15,4 0 1 16,4-4-1-16,0-3 0 16,4 0 0-16,-1 0 0 15,5 3-4-15,0 1 0 0,8-5-11 16,17 5 1-16,3 3-5 16,0 0 0-16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0:34.8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759DAD-7DC0-4373-9EE1-7BCDFA29FAAA}" emma:medium="tactile" emma:mode="ink">
          <msink:context xmlns:msink="http://schemas.microsoft.com/ink/2010/main" type="writingRegion" rotatedBoundingBox="20313,6489 25028,6565 24967,10345 20252,10269"/>
        </emma:interpretation>
      </emma:emma>
    </inkml:annotationXML>
    <inkml:traceGroup>
      <inkml:annotationXML>
        <emma:emma xmlns:emma="http://www.w3.org/2003/04/emma" version="1.0">
          <emma:interpretation id="{1A6A3074-D4A7-4CEB-AAFC-E53237BCE11D}" emma:medium="tactile" emma:mode="ink">
            <msink:context xmlns:msink="http://schemas.microsoft.com/ink/2010/main" type="paragraph" rotatedBoundingBox="20390,6518 22603,6500 22606,6923 20393,6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7BC79B-ECEF-475D-9052-C43FB05B85A2}" emma:medium="tactile" emma:mode="ink">
              <msink:context xmlns:msink="http://schemas.microsoft.com/ink/2010/main" type="line" rotatedBoundingBox="20390,6518 22603,6500 22606,6923 20393,6940"/>
            </emma:interpretation>
          </emma:emma>
        </inkml:annotationXML>
        <inkml:traceGroup>
          <inkml:annotationXML>
            <emma:emma xmlns:emma="http://www.w3.org/2003/04/emma" version="1.0">
              <emma:interpretation id="{48C44BD6-11EF-4975-AF10-9DB3E9AD02FB}" emma:medium="tactile" emma:mode="ink">
                <msink:context xmlns:msink="http://schemas.microsoft.com/ink/2010/main" type="inkWord" rotatedBoundingBox="20391,6690 21091,6685 21093,6934 20393,69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267 74 16 0,'9'-6'8'0,"-9"0"-2"16,3 6 9-16,1-4-13 16,1 2 0-16,-1 0 2 15,1 0 0-15,2-2-5 16,-1 0 0-16,-1 2 4 16,-1-2 0-16,1 4-1 15,-1-2 1-15,3 0-1 16,0 2 1-16,0 2-1 0,-1 0 0 15,4 4 0-15,-4-2 0 16,1 4-2-16,0 2 1 16,-3 2-1-16,1 6 1 15,-1-6 0-15,1 6 0 16,-3-2 0-16,0 2 0 16,1-2 0-16,1-2 0 15,-2-2-1-15,1-1 1 31,-3-9-1-31,0-2 1 0,0-4-1 16,0-5 1-16,-3 3-1 16,1 0 1-16,-5 0-1 15,3-2 1-15,-1 0-1 16,1 0 0-16,-3 0 0 16,0 2 1-16,1-2-2 15,-1 4 1-15,0 2 0 16,0 2 1-16,3 0-1 15,-1 4 0-15,-2 2 0 16,1-2 1-16,-1 2 0 16,-2 2 1-16,2 0-1 15,3 0 1-15,1 0-1 16,3 0 1-16,3 0-1 16,1-2 1-16,1 1-2 15,-1-1 1-15,1-2 0 16,-1 0 0-16,3 0-1 15,0-2 1-15,2 0 0 0,-3-2 0 16,4 0-1-16,-4-2 1 16,3-2-8-16,3-4 0 15,-1-2-7-15,5-1 1 16</inkml:trace>
          <inkml:trace contextRef="#ctx0" brushRef="#br0" timeOffset="609.3594">505 56 18 0,'0'2'9'0,"4"6"1"16,-4-6 1-16,2 2-10 15,1 2 1-15,-1 4 1 16,0 2 0-16,0-2-4 0,1 6 1 15,-3 0 3-15,2 0 0 16,-2 2-1-16,0-2 1 16,0-4-1-16,0-1 1 15,0-5-1-15,0-6 0 16,0-4-2-16,0-7 1 16,0 1 0-16,2-2 0 15,0-6-1-15,5 0 0 16,4-2-1-16,-1 0 1 15,1 2 0-15,0 2 1 16,3 4-1-16,-1 2 1 0,-2 4-1 16,3 4 1-16,-3 4 0 15,-2 2 1-15,-2 4-1 16,0 4 1-16,-3 4 1 16,-1 0 0-16,-1 2 0 15,0 2 1-15,0-2-1 16,-2 2 0-16,3-4-1 15,-3-2 1-15,2-1-2 16,-2-3 1-16,2-2-1 16,-2-4 0-16,3-2-6 15,-3-2 1-15,4-2-10 16,3 0 0-16</inkml:trace>
          <inkml:trace contextRef="#ctx0" brushRef="#br0" timeOffset="-1046.7748">154 22 13 0,'3'-2'6'0,"1"2"3"0,-4 0 7 0,0 0-14 16,0-4 1-16,0 4 3 15,0-4 0-15,0 4-7 16,-2-2 1-16,-3 0 4 16,1-2 1-16,-1 4-1 15,-1-2 0-15,-1 0-2 16,-2 2 1-16,-2 2-1 15,-1 0 1-15,-1 2-2 16,1 2 1-16,1 0-1 16,0 0 0-16,2 2-1 15,0 2 1-15,0 0-1 16,2 4 1-16,0 0-1 16,3 4 0-16,-1-6 0 15,3 2 1-15,0-2-1 0,2 0 1 16,2 0-1-16,0-2 1 15,3-2 0-15,1 0 1 16,3-2-1-16,3 0 1 16,-1-2-1-16,3-2 1 15,-1 0-1-15,1-2 1 16,-1 0-1-16,-1-2 0 16,-1 0 0-16,-2-2 0 15,-2 0-1-15,-1 0 1 0,-1 0 0 16,-1 0 1-16,1 0-5 15,-1 0 0-15,1 2-11 16,-3 0 1-16,10-2-2 16,-3-4 1-16</inkml:trace>
        </inkml:traceGroup>
        <inkml:traceGroup>
          <inkml:annotationXML>
            <emma:emma xmlns:emma="http://www.w3.org/2003/04/emma" version="1.0">
              <emma:interpretation id="{F44B8E83-BA41-43DC-BE29-9E9CE7E85B35}" emma:medium="tactile" emma:mode="ink">
                <msink:context xmlns:msink="http://schemas.microsoft.com/ink/2010/main" type="inkWord" rotatedBoundingBox="21539,6509 22603,6500 22606,6908 21543,6916"/>
              </emma:interpretation>
              <emma:one-of disjunction-type="recognition" id="oneOf1">
                <emma:interpretation id="interp1" emma:lang="" emma:confidence="1">
                  <emma:literal>ave</emma:literal>
                </emma:interpretation>
                <emma:interpretation id="interp2" emma:lang="" emma:confidence="0">
                  <emma:literal>are</emma:literal>
                </emma:interpretation>
                <emma:interpretation id="interp3" emma:lang="" emma:confidence="0">
                  <emma:literal>ava</emma:literal>
                </emma:interpretation>
                <emma:interpretation id="interp4" emma:lang="" emma:confidence="0">
                  <emma:literal>awe</emma:literal>
                </emma:interpretation>
                <emma:interpretation id="interp5" emma:lang="" emma:confidence="0">
                  <emma:literal>av.</emma:literal>
                </emma:interpretation>
              </emma:one-of>
            </emma:emma>
          </inkml:annotationXML>
          <inkml:trace contextRef="#ctx0" brushRef="#br0" timeOffset="7483.8565">1465 48 13 0,'-5'2'6'0,"7"-4"4"0,1 0-2 0,1 0-6 15,3-2 1-15,0-2 0 16,2-2 1-16,2 0-5 15,3 2 0-15,-3 2 4 16,0 6 0-16,0 2 0 16,-2 4 0-16,0 2-1 15,1 2 1-15,-1 2-1 16,0 4 0-16,0 0-1 16,0-2 1-16,-3 4-2 15,3-2 1-15,-2-2-1 16,0 0 0-16,0-2 0 15,-3-4 1-15,1-1-1 16,-3-5 1 0,-2-8-1-16,0-3 0 15,-2-1 0-15,-3 0 1 16,3 0-1-16,-2 0 1 16,-3 0-1-16,-2-2 0 15,-3-2 0-15,3 2 1 16,-2 2 0-16,0 0 1 15,-3 4-1-15,1 2 0 16,-1 4 0-16,1 4 1 16,-1 4 0-16,3-4 0 15,-1 0 0-15,3 2 0 0,3 0 1 16,1 0 0-16,3 0 0 16,2 2 0-16,4-2-1 15,3 0 1-15,2-2-1 16,0 1 1-16,3-5-2 15,-1 0 1-15,0-2-1 16,0-2 1-16,5-2-4 16,0-3 1-16,2 1-9 15,0-2 1-15,3 2-6 16,1-2 1-16</inkml:trace>
          <inkml:trace contextRef="#ctx0" brushRef="#br0" timeOffset="7890.0975">1754-2 18 0,'-7'8'9'0,"9"-4"0"0,-2-4 5 15,5 2-11-15,-1 2 0 16,1 0 3-16,-1 2 0 15,3 2-7-15,0 2 1 16,-3 4 5-16,1 4 0 16,-1 0-1-16,1-2 0 0,-1 4-2 15,1-2 1-15,-1-2-2 16,1-4 1-16,-1-2-2 16,1-4 1-16,0-4-1 15,-1-4 1-15,-2-4 0 16,3 2 1-16,-1-4 0 15,1-4 0-15,-1-2-1 16,3-4 1-16,0 0-1 16,0 2 1-16,-1 0-1 15,1 2 0-15,0 0-4 16,0 4 1-16,0 0-10 16,-1 2 0-16,8-2-2 15,2 4 1-15</inkml:trace>
          <inkml:trace contextRef="#ctx0" brushRef="#br0" timeOffset="8364.6138">2050 88 20 0,'-5'10'10'0,"16"-4"-6"0,-6-4 13 16,2-2-15-16,-3 0 1 15,3-4 1-15,0 0 1 16,2 0-6-16,0 0 0 16,-2-2 5-16,-1 0 0 15,1 2-2-15,-2-2 1 0,-3 0-1 16,0 0 0-16,-2-2 0 16,-2 0 0-16,-3 0-2 15,1 2 1 1,-5 2 0-1,-2 6 0-15,-1 0 0 16,-1 4 0-16,-1 4 0 0,1 4 0 16,1 2 0-16,1 2 1 15,4-4 0-15,0 0 0 16,7 4 0-16,7-4 0 16,2 0 0-16,3-2 1 15,-3-2 0-15,0-2 0 16,2-4-1-16,3-2 1 15,-1-2-1-15,3-2 0 16,0-2-1-16,0-2 1 16,-1 0-1-16,-1 0 1 15,-3 2-6-15,-2 2 1 0,0 2-13 16,0-4 0-16</inkml:trace>
          <inkml:trace contextRef="#ctx0" brushRef="#br0" timeOffset="6749.5324">1146-169 16 0,'0'-6'8'0,"0"0"-2"16,0 6 8-16,0 0-13 16,0 0 1-16,5 2 1 15,-3 4 0-15,0 4-3 16,0 4 1-16,3 2 2 16,-3 6 1-16,3 6-1 15,-1 2 0-15,1 3 0 16,-3-1 0-16,0 0-2 15,-2-4 1-15,2-2 0 16,-2 2 0-16,0-6 0 16,0-4 0-16,0-2-1 0,0-4 0 15,0-2 0-15,0-6 0 16,0-4-1-16,0-4 1 16,3-4-1-16,-1 0 1 15,3-2-1-15,-1-4 0 16,3-2 0-16,0 0 0 15,2-2 0-15,0 4 0 16,4 2-1-16,-1 0 1 16,-1 4-1-16,0 2 1 0,0 0-1 15,1 4 1-15,-1 2 0 16,0 6 0-16,-2 2 1 16,0 2 0-16,0 2 0 15,-2 2 0-15,0-2 1 16,-3 2 1-16,1-2-1 15,2 2 0-15,-5-2-1 16,0 2 1-16,1-2 0 16,-1-2 0-16,-2-1-2 15,0-3 1-15,2-2-10 16,-2-2 1-16,5-4-5 16,4-6 0-16</inkml:trace>
        </inkml:traceGroup>
      </inkml:traceGroup>
    </inkml:traceGroup>
    <inkml:traceGroup>
      <inkml:annotationXML>
        <emma:emma xmlns:emma="http://www.w3.org/2003/04/emma" version="1.0">
          <emma:interpretation id="{2CCD175D-7564-4BE2-929A-6B4E7076DEBF}" emma:medium="tactile" emma:mode="ink">
            <msink:context xmlns:msink="http://schemas.microsoft.com/ink/2010/main" type="paragraph" rotatedBoundingBox="20373,7120 23269,7050 23282,7611 20387,7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E3B229-E44B-47AD-AA0B-034E1222A110}" emma:medium="tactile" emma:mode="ink">
              <msink:context xmlns:msink="http://schemas.microsoft.com/ink/2010/main" type="line" rotatedBoundingBox="20373,7120 23269,7050 23282,7611 20387,7681"/>
            </emma:interpretation>
          </emma:emma>
        </inkml:annotationXML>
        <inkml:traceGroup>
          <inkml:annotationXML>
            <emma:emma xmlns:emma="http://www.w3.org/2003/04/emma" version="1.0">
              <emma:interpretation id="{7A14EFA8-6693-449D-AC6F-FFFA0CE32E10}" emma:medium="tactile" emma:mode="ink">
                <msink:context xmlns:msink="http://schemas.microsoft.com/ink/2010/main" type="inkWord" rotatedBoundingBox="20375,7201 21071,7184 21083,7664 20387,768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254.6969">249 544 13 0,'-4'4'6'0,"2"-10"3"0,2 6 3 16,0 0-10-16,0 0 0 15,0 0 2-15,2 2 0 16,0 0-4-16,-2 2 0 16,2 4 3-16,-2 2 1 15,5 2-1-15,-3 0 1 16,3 4-2-16,-5 2 1 0,4 0-1 16,1 2 1-16,-1-2-2 15,-2 0 0-15,3-4-1 16,-5-1 1-16,2-5 0 15,-2 0 0-15,2-6-1 16,-2-2 0-16,0-4 0 16,0-4 1-16,0-2-1 15,0-3 1-15,0-5-1 16,0 4 1-16,3 0-1 16,1-4 0-16,3 0 0 15,0 2 0-15,0 0-1 16,-5 2 1-16,2 4-1 15,-1 2 1-15,1 2 0 16,1 4 0-16,-1 2 0 16,1 4 1-16,-1 0 0 15,1 2 0-15,1 2 0 16,-1 2 1-16,2 2-1 16,0-2 0-16,-1 4 0 15,-1 2 1-15,2 0-1 0,-3 0 0 16,1 2 0-16,-1 0 1 15,-4-3-1-15,0-3 1 16,0-2-1-16,0 0 1 16,0-4-1-16,0 0 1 15,0-4-6-15,0-2 1 16,2-4-7-16,5 0 0 16,0-4-3-16,0-2 0 15</inkml:trace>
          <inkml:trace contextRef="#ctx0" brushRef="#br0" timeOffset="20956.9287">498 536 18 0,'-5'-2'9'0,"3"2"-6"16,2 0 11-16,0 0-12 16,0 0 0-16,0 0 2 15,0 2 1-15,0 4-5 16,0 2 1-16,-2 2 4 16,2 4 0-16,0-2-1 0,0 4 0 15,2 2-1-15,0 0 0 16,3 0-2-16,-1-2 1 15,3 2-1-15,2-2 0 16,5-3 0-16,-1-3 0 16,1-2 0-16,-1-4 0 15,1-4-1-15,-1-2 1 16,-1-4 0-16,-1-4 0 0,-2-3 0 16,-2-5 0-16,0 0-1 15,-1-2 1-15,1 0-1 16,-2 0 0-16,-1 4 0 15,-2 2 1-15,1 4 0 16,-3 4 0-16,0 2 0 16,0 2 1-16,-3 4-1 0,3 2 1 15,0 2-2-15,0 2 1 16,0 2 0-16,3 0 0 16,-1 6 0-16,0 2 0 31,0 4 0-31,1 2 1 15,-1 2-1-15,-2 3 0 0,0-1 1 16,0-2 0-16,0 0-1 16,0 0 1-16,0 0 0 15,0 0 0-15,-5-8 0 16,-1-4 0-16,-3-2 0 16,-7-2 0-16,-2-4-1 15,0 0 0-15,0 0-1 16,2 1 1-16,2-5-5 15,3 0 1-15,4-2-12 0,7-9 1 16,7-1-4-16,2-8 1 16</inkml:trace>
          <inkml:trace contextRef="#ctx0" brushRef="#br0" timeOffset="19535.9656">-15 548 11 0,'-2'6'5'0,"2"-4"4"0,0-2 5 0,0 0-12 15,0 0 1-15,0 0 1 16,0-4 1-16,0 4-5 16,2-6 1-16,0 0 3 15,1 0 1-15,1 4-2 16,1-2 1-16,1 0-2 16,1 2 1-16,2-4-2 15,0 2 1-15,2 2-1 16,1 2 0-16,-1 0 0 15,0 2 0-15,1 0-1 16,-1 0 1-16,-2 2-1 16,0 2 1-16,0 6-1 15,0 2 0-15,-2 2 0 0,0-2 0 16,-3 4 0-16,1 4 1 16,-1-2-1-16,1 2 1 15,-3-4-1-15,0 0 0 16,0-6 1-16,1 1 0 15,-3-3 0-15,2-2 0 16,-2-4 0-16,0-2 0 16,0-2 0-16,0 0 0 0,0-6-1 15,0-2 1-15,0 0-1 16,-2-3 0-16,-3 1 0 16,1-4 1-16,-1 4-1 15,-2 0 0-15,-2 2 0 16,0 2 0-16,-2 0 0 15,0 2 0-15,-3 0 0 16,-2 2 0-16,3-2 0 16,-1 4 1-1,-2 6 0 1,3 0 0-16,4 0 0 0,2 0 0 16,0 0 0-16,3 2 1 15,-1 2-1-15,3 2 0 16,2 0 0-16,0-1 0 15,5-1 0-15,-1 0 0 16,5 0 0-16,0-2 0 16,2-2 0-16,3 2 0 15,0-4-1-15,-1-4 1 16,1-2-1-16,1 0 1 16,-1-2-5-16,0-4 0 0,1-2-8 15,1 2 0-15,2-2-3 16,-2-4 1-16</inkml:trace>
        </inkml:traceGroup>
        <inkml:traceGroup>
          <inkml:annotationXML>
            <emma:emma xmlns:emma="http://www.w3.org/2003/04/emma" version="1.0">
              <emma:interpretation id="{A4E52E00-E2C0-4514-BD8B-B3D797F38DF8}" emma:medium="tactile" emma:mode="ink">
                <msink:context xmlns:msink="http://schemas.microsoft.com/ink/2010/main" type="inkWord" rotatedBoundingBox="21431,7095 23269,7050 23279,7448 21441,749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114.7424">1618 524 24 0,'-11'6'12'0,"22"-10"-9"0,-6 0 10 16,1 0-11-16,6 0 0 15,-1 2 3-15,3-2 0 16,-1 2-6-16,-2 4 1 15,3 0 4-15,-5 0 0 16,-4 4-1-16,-1 2 0 16,1 2-2-16,-1 4 1 15,3 2-1-15,-3-2 0 0,1 2-1 16,-1 2 1-16,1-2 0 16,-1 2 0-16,1 0 0 15,0-2 0-15,-1-2 0 16,-2-2 0-16,1-6-1 15,-1-1 1-15,-2-1-1 16,0-4 1-16,-2-4-1 16,-1-5 1-16,1-3-1 15,-2-4 1-15,-1 6-1 16,0 0 0-16,1 0 0 16,-1 2 1-16,-1 0-1 15,-1 0 1-15,-4 2-1 16,-1 2 0-16,1 2 0 15,-5 2 0-15,0 2 1 16,3 0 0-16,-1 2 0 0,3 2 1 16,0 4 0-16,2 2 0 15,0 2 1-15,2-2 1 16,2 2-2-16,3 0 0 16,4-4 0-16,7 3 1 15,3-3-2-15,1-2 1 16,1 0-1-16,4-4 1 15,-2-4-1-15,-3 2 0 16,1-2-1-16,-3-2 1 0,0-2-6 16,1-2 1-16,-1 0-10 15,2-4 1-15,6-4-4 16,-4-3 1-16</inkml:trace>
          <inkml:trace contextRef="#ctx0" brushRef="#br0" timeOffset="23588.7601">2047 544 24 0,'-6'-4'12'0,"3"-2"-10"0,1 4 16 0,0 0-14 15,-5-2 1-15,0 4 1 16,-6-2 1-16,-1 0-9 16,-2 2 1-16,-2 2 6 15,0 4 0-15,0 2-2 16,0 4 1-16,0 4-1 16,2-2 0-16,3 0-1 15,4 4 1-15,2-2-1 16,5 2 0-16,2 0-1 15,4-2 1-15,3 2-1 0,2-4 0 16,4-3 0-16,1-3 0 16,4-4 0-16,2-2 0 15,-2-2-1-15,1 0 1 16,-4-4-3-16,-1 0 0 16,-1-2-6-16,1-3 1 15,-3-1-8-15,-2-8 0 16</inkml:trace>
          <inkml:trace contextRef="#ctx0" brushRef="#br0" timeOffset="23838.7429">2038 423 21 0,'-2'0'10'0,"2"-8"-6"16,2 8 8-16,-2 2-9 15,3 0 0-15,-1 2 4 16,0 2 1-16,0 4-8 16,1 4 0-16,-3 1 7 15,0 5 0-15,0 8-1 16,0-4 1-16,0 6-3 16,2 0 0-16,0 0-1 15,3-4 0-15,-1-4-2 16,-2 0 0-16,1-6-2 15,-1-3 0-15,-2-5-4 0,2-2 0 16,0-4-9-16,3-4 0 16</inkml:trace>
          <inkml:trace contextRef="#ctx0" brushRef="#br0" timeOffset="24387.5398">2120 634 26 0,'-3'2'13'0,"10"0"-5"0,-2-4 12 15,-1 2-18-15,3 0 1 16,2 4 0-16,5-4 1 15,-1 0-6-15,3-2 1 0,2 2 3 16,-2 0 1-16,0-4-2 16,-3 0 1-16,-2-2-1 15,1-2 1-15,-5-2-1 16,-1 0 0-16,-1-2 0 16,-3 0 0-16,-4 2-1 15,0 2 1-15,-3 2-1 16,-2-2 1-1,-2 2 0-15,-2 2 1 16,-5 0-1-16,0 4 1 16,1 0 0-16,-1 4 1 15,2 4-1-15,1 4 1 16,1 4-2-16,3-4 1 16,3 6 0-16,3 0 1 15,3 2-1-15,5-2 0 16,2-2 0-16,2 0 0 15,2-2 0-15,2-4 0 0,1 1-1 16,2-3 1-16,-3-4-1 16,1-2 0-16,-1-2-1 15,1-2 0-15,0-4-5 16,-1-3 1-16,1-1-6 16,-1-4 0-16,3 2-7 15,-2 0 0-15</inkml:trace>
          <inkml:trace contextRef="#ctx0" brushRef="#br0" timeOffset="21934.8161">1040 409 21 0,'-2'0'10'0,"2"-4"-7"15,0 4 10-15,0 0-11 16,0 2 1-16,2 0 1 16,-2 2 0-16,0 2-5 15,0 6 0-15,0 4 4 16,0-2 1-16,2 5-2 15,-2 7 1-15,2 0 0 16,-2 2 0-16,3 2-1 16,-1 0 1-16,5 0-1 15,-5-4 0-15,0-2-1 16,1-5 1-16,-1-5-1 0,-2-6 0 16,2-2-1-16,0-4 1 15,1-6-1-15,-3-4 1 16,0-4-1-16,0-7 0 15,2 1 0-15,2 0 0 16,3 0 0-16,0 0 1 16,2 0-2-16,0 2 1 15,2 2 0-15,1 2 0 0,-1 4 0 16,-2 2 0-16,2 2-1 16,-2 4 1-16,0 4 0 15,0 4 1-15,-2 2 0 16,0 0 1-16,0 6 0 15,-3 2 0-15,1 0 1 16,-1 0 0-16,-2 4-1 16,1-2 0-16,-1-1 0 15,-2-3 0-15,0 0-1 16,0-4 0-16,0-4-1 16,2-2 1-16,0-6-5 15,3-4 0-15,2-2-8 16,0-2 0-16,4-4-3 15,-2-6 0-15</inkml:trace>
          <inkml:trace contextRef="#ctx0" brushRef="#br0" timeOffset="22419.5578">1361 630 21 0,'6'2'10'0,"10"0"-6"16,-16-2 13-16,5 0-13 15,-1 2 0-15,3-4 2 16,0 2 0-16,0 0-8 16,-1-2 0-16,3-2 5 15,-2 0 1-15,0-2-3 16,0-2 1-16,0 0-1 15,-3 0 0-15,1 0-1 16,-5-2 1-16,0 0-1 16,-3 0 1-16,-1 2 0 0,-3 4 0 15,0 0 0-15,-2 2 1 16,0 4-1-16,0 2 1 16,2 2 0-16,3 4 0 15,-1 2 0-15,1 0 0 16,-1 0 0-16,3 2 0 15,2 2 0-15,0 2 1 16,0 0 0-16,2 0 0 16,3-2-1-16,-1 0 0 15,3-3-1-15,2-3 0 16,0-2 0-16,0-2 0 0,0-2 0 16,3-2 0-1,6-8-12 1,0-2 0-16,-2-2-4 15,-5-7 0-15</inkml:trace>
          <inkml:trace contextRef="#ctx0" brushRef="#br0" timeOffset="24815.4611">2434 522 29 0,'0'2'14'0,"2"4"-9"0,-2-6 18 16,2 4-21-16,-2 2 0 15,0 4 1-15,0 4 1 16,2 0-5-16,1 0 1 16,-1 6 3-16,0 0 1 15,3 0-1-15,-3-2 0 0,0 0-1 16,0-4 1-16,1-4-1 16,-3-3 0-16,0-3-1 15,0-4 0-15,0-7-1 16,-3-5 1-16,3-6-1 15,0 4 0-15,0-4 0 16,3-4 1-16,-1 0-1 16,3 2 1-16,1 4 0 15,1 2 1-15,0 2-1 16,2 2 0-16,0 4 0 16,0 2 0-16,2 0-1 15,1 4 1-15,-1 0-2 16,0-2 1-16,0 2-6 0,3 0 1 15,0 0-10-15,1 4 1 16</inkml:trace>
          <inkml:trace contextRef="#ctx0" brushRef="#br0" timeOffset="25387.4175">2879 522 26 0,'-5'4'13'0,"10"-14"-9"15,-5 10 11-15,0-6-11 16,0 2 1-16,-3-2 1 15,-1 0 0-15,-3 0-8 16,-2 2 1-16,-2 4 5 16,-1 2 1-16,-1 0-2 15,-3 6 0-15,0-2-1 16,0 0 1-16,3 0-1 16,-1 2 0-16,3 0-2 15,2 0 1-15,2 0-1 0,5 0 0 16,4 0 0-16,3 0 0 15,2 0 0-15,4 2 1 16,0-2 0 0,0-2 1-16,1 2-1 0,-1 0 1 0,3 2-1 15,-1 0 1-15,1 0 0 16,-3 0 0-16,-2 2 0 16,-2-2 0-16,-3 2 1 31,-4 0 0-31,-2-2-1 15,-2 1 1-15,-5-3-1 0,-1 2 1 16,-1-4-2-16,-7 0 1 16,0-2-1-16,-2-2 0 15,-3-2-3-15,3-2 1 16,4-2-6-16,5-2 1 16,4-2-12-16,7 4 0 15</inkml:trace>
        </inkml:traceGroup>
      </inkml:traceGroup>
    </inkml:traceGroup>
    <inkml:traceGroup>
      <inkml:annotationXML>
        <emma:emma xmlns:emma="http://www.w3.org/2003/04/emma" version="1.0">
          <emma:interpretation id="{85BFBD2E-AC5C-49B1-8D7E-6E2695478251}" emma:medium="tactile" emma:mode="ink">
            <msink:context xmlns:msink="http://schemas.microsoft.com/ink/2010/main" type="paragraph" rotatedBoundingBox="21505,7916 21560,8841 21249,8860 21193,79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F4601B-8B0F-456C-90E9-E792CC6D3E03}" emma:medium="tactile" emma:mode="ink">
              <msink:context xmlns:msink="http://schemas.microsoft.com/ink/2010/main" type="line" rotatedBoundingBox="21505,7916 21560,8841 21249,8860 21193,7935"/>
            </emma:interpretation>
          </emma:emma>
        </inkml:annotationXML>
        <inkml:traceGroup>
          <inkml:annotationXML>
            <emma:emma xmlns:emma="http://www.w3.org/2003/04/emma" version="1.0">
              <emma:interpretation id="{FC886DC1-64A3-416A-8E9A-3C582029E053}" emma:medium="tactile" emma:mode="ink">
                <msink:context xmlns:msink="http://schemas.microsoft.com/ink/2010/main" type="inkWord" rotatedBoundingBox="21505,7916 21560,8841 21249,8860 21193,7935"/>
              </emma:interpretation>
            </emma:emma>
          </inkml:annotationXML>
          <inkml:trace contextRef="#ctx0" brushRef="#br0" timeOffset="27489.5808">943 1237 22 0,'-2'4'11'0,"4"0"-6"0,-2 0 11 0,4 4-13 16,1 10 1-16,2 0 2 15,-1 8 1-15,1 10-9 16,0 8 1-16,-3 2 6 16,1 7 0-16,-1 3-2 15,1 0 1-15,0 2-1 16,-5 0 0-16,0-5 0 16,0-1 1-16,0-2-2 15,0-8 1-15,2-4-1 16,0-3 0-16,0-9-1 15,-2-2 0-15,0-12 0 16,-2-2 1-16,2-6-4 16,-2 0 1-16,0-4-9 15,-1-2 1-15,3 2-6 16,-2-8 1-16</inkml:trace>
          <inkml:trace contextRef="#ctx0" brushRef="#br0" timeOffset="28211.5302">848 1961 21 0,'-2'2'10'0,"-1"-2"-1"0,3 2 9 16,3 0-15-16,-3 0 0 16,2 2 2-16,2 2 1 15,1 3-7-15,-1 1 1 16,3 0 4-16,0 0 0 16,4 6-1-16,1-2 0 15,1 0-1-15,-2 2 0 0,3-2 0 16,-3-2 1-16,1 0-2 15,-3-2 1-15,0-6-1 16,-3 2 1-16,1-2-1 16,0 2 1-16,-2 0-1 15,-1-4 0-15,1 2 0 16,-1-2 1-16,1-2-1 16,-1 0 1-16,1-4-1 15,-5-2 0-15,2-4-1 16,2-4 1-16,1 0 0 15,2 2 0-15,4-2-1 16,-2 0 1-16,0 0-1 16,0 2 1-16,0 0 0 15,0 0 0-15,0 2-1 16,0 0 1-16,0 2-1 16,-2-1 1-16,0 3-1 15,-3 0 1-15,1 2-1 16,-3 0 1-16,-2 4-1 15,0 0 1-15,-2 0-2 0,0 0 1 16,2 0-9-16,0-4 1 16,4 2-8-16,-4 2 0 0</inkml:trace>
        </inkml:traceGroup>
      </inkml:traceGroup>
    </inkml:traceGroup>
    <inkml:traceGroup>
      <inkml:annotationXML>
        <emma:emma xmlns:emma="http://www.w3.org/2003/04/emma" version="1.0">
          <emma:interpretation id="{EF888672-2314-418C-B881-6EC1F50A4CD8}" emma:medium="tactile" emma:mode="ink">
            <msink:context xmlns:msink="http://schemas.microsoft.com/ink/2010/main" type="paragraph" rotatedBoundingBox="20272,9034 24988,9149 24974,9730 20258,9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2553EE-4DC3-4938-95B6-0A8D8DA05401}" emma:medium="tactile" emma:mode="ink">
              <msink:context xmlns:msink="http://schemas.microsoft.com/ink/2010/main" type="line" rotatedBoundingBox="20272,9034 24988,9149 24974,9730 20258,9615"/>
            </emma:interpretation>
          </emma:emma>
        </inkml:annotationXML>
        <inkml:traceGroup>
          <inkml:annotationXML>
            <emma:emma xmlns:emma="http://www.w3.org/2003/04/emma" version="1.0">
              <emma:interpretation id="{C0722A0E-2F9A-49DB-8AD7-618747B29ED8}" emma:medium="tactile" emma:mode="ink">
                <msink:context xmlns:msink="http://schemas.microsoft.com/ink/2010/main" type="inkWord" rotatedBoundingBox="20272,9042 21536,9073 21525,9533 20261,950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487.9728">-112 2423 7 0,'-7'-4'3'0,"7"8"4"0,-2-6 3 0,0 0-7 15,2 0 1-15,0 2 1 16,0 2 1-16,0 2-7 15,2 4 0-15,0 4 5 16,3 2 1-16,-1 2-2 16,-2 4 1-16,3 3-1 15,-5 5 1-15,0-2-1 16,0 0 1 0,-2 4-1-16,-1-4 0 15,1-2-1-15,2-2 0 16,0 0-1-16,0-2 1 0,0-1-1 15,0-3 1-15,0-4-1 16,0 2 0-16,0-8-2 16,2-2 0-16,3-2-6 15,2-6 1-15,-1-2-6 16,1-8 1-16</inkml:trace>
          <inkml:trace contextRef="#ctx0" brushRef="#br0" timeOffset="30773.6273">-33 2616 16 0,'-11'2'8'0,"11"-8"1"0,0 8 7 0,2 0-14 15,2 0 1-15,1 0 2 16,-3 0 1-16,3-2-7 15,-1-2 0-15,3 0 4 16,2 4 1-16,2-2-2 16,3 2 0-16,-1 2 0 15,1-2 0-15,0 0-1 16,-3-2 1-16,0-4-5 16,3 0 0-16,-3-2-7 15,-2-2 1-15</inkml:trace>
          <inkml:trace contextRef="#ctx0" brushRef="#br0" timeOffset="31136.6539">100 2409 10 0,'-13'8'5'0,"10"-4"9"0,3-4-5 0,0 0-6 16,0 4 0-16,0 4 1 16,0 2 1-16,3 4-5 15,-3 4 0-15,0 3 5 16,0 5 0-16,0 0-2 16,0 0 1-16,0 2-1 15,-3 6 1-15,3-4-2 16,0-2 0-16,0-2-1 15,0 0 1-15,0-3-1 16,0-5 1-16,0-4-1 16,0-6 0-16,0-2-3 15,3-4 0-15,-3-2-8 0,6-4 1 16,1-4-2-16,-2-4 0 16</inkml:trace>
          <inkml:trace contextRef="#ctx0" brushRef="#br0" timeOffset="31605.4119">191 2439 17 0,'-9'2'8'0,"9"6"-4"16,2-6 11-16,2 2-14 15,3 0 0-15,4 0 2 16,1 0 0-16,3 0-3 0,4-2 0 16,-4 0 3-16,-1 0 1 15,-1 0-1-15,1 0 0 16,2 0-1-16,-3 0 1 16,1 0-1-16,0 0 0 15,-1-2-1-15,1-2 1 16,-3 0 0-16,2 0 0 15,-4-2-6-15,-2 0 0 16,0 0-6-16,0-2 1 16</inkml:trace>
          <inkml:trace contextRef="#ctx0" brushRef="#br0" timeOffset="31919.6344">342 2502 22 0,'-2'14'11'0,"2"2"-4"0,0-10 11 0,0 2-14 16,0 6 0-16,0 4 1 15,0 0 1-15,0 8-8 16,0 0 1-16,0 0 5 16,0-4 0-16,0 0-3 15,0-4 1-15,2-1-1 16,-2-3 1-16,2-4-1 16,0-4 0-1,1-2-8-15,-1-6 1 16,7-2-5-16,0-6 1 15</inkml:trace>
          <inkml:trace contextRef="#ctx0" brushRef="#br0" timeOffset="32486.8623">527 2469 25 0,'-2'0'12'0,"4"8"-2"0,-2-8 15 0,2 2-22 16,1-2 0-16,6 2 2 16,0-2 1-16,4 0-7 15,3 0 0-15,2-4 5 16,0 0 1-16,-4 0-2 15,-1 2 1-15,3-2-2 16,0 0 1-16,0 2-1 16,0 2 0-16,-3-2-1 15,-2 0 0-15,3 2-1 16,-5-2 1-16,0 0 0 16,-2 0 0-16,0 2-5 15,-1-6 1-15,1 2-7 16,0 0 0-16,0 2-5 15,-3-4 1-15</inkml:trace>
          <inkml:trace contextRef="#ctx0" brushRef="#br0" timeOffset="32735.8721">697 2431 23 0,'-5'12'11'0,"5"0"-5"0,0-8 14 16,0 0-16-16,0 4 1 0,2 2 2 15,1 5 0-15,-3 3-9 16,-3 6 1-16,3 0 6 16,0 2 1-16,0 4-3 15,0 0 1-15,3-2-2 16,-3 0 0-16,2 2 0 15,0-3 0-15,0-5-1 16,1-2 0-16,-1-8-1 16,0-4 0-16,0-4-6 15,1-8 1-15,1-4-9 16,5-2 1-16</inkml:trace>
          <inkml:trace contextRef="#ctx0" brushRef="#br0" timeOffset="33098.0372">934 2475 22 0,'-5'-2'11'0,"10"2"-1"0,-5 2 8 16,0 4-13-16,0 2 1 15,4 3 2-15,-4 3 1 16,3 4-10-16,-6 4 0 16,3 0 7-16,-2 4 1 15,2 4-3-15,0-2 1 0,0-2-3 16,0 0 1-16,5-2-2 16,-3-1 1-16,2-3-1 15,-1-2 0-15,-1-4-1 16,0-2 1-16,0-4-3 15,-2-4 1-15,0-4-5 16,0-8 1-16,3-2-8 16,-3-4 1-16,2-6-3 15,2-4 0-15</inkml:trace>
          <inkml:trace contextRef="#ctx0" brushRef="#br0" timeOffset="33457.9188">972 2496 22 0,'-9'-21'11'0,"9"-11"-5"0,0 26 16 16,5-2-18-16,-1 0 1 16,5-4 2-16,0 2 0 15,0 2-9-15,-2 2 0 16,0 2 6-16,2 4 0 16,0 2-2-16,2 2 1 15,5 0-2-15,-2 2 0 16,-1 4 1-16,1 8 0 0,-1-2 0 15,-2 2 0-15,-1 2 0 16,-6 1 0-16,-2-1 1 16,-4 2 0-16,-2 0-2 15,-6-4 1-15,-1-4-1 16,-5-2 1-16,5-2-1 16,-7-4 1-16,-5 0-1 15,1 0 0-15,2-2-1 16,-1-2 1-16,5-2-7 15,5-2 1-15,11-2-10 16,9 2 0-16,0-6-1 16,0-4 1-16</inkml:trace>
        </inkml:traceGroup>
        <inkml:traceGroup>
          <inkml:annotationXML>
            <emma:emma xmlns:emma="http://www.w3.org/2003/04/emma" version="1.0">
              <emma:interpretation id="{8559FC25-3F13-4191-ACC4-1FCC93CE7E53}" emma:medium="tactile" emma:mode="ink">
                <msink:context xmlns:msink="http://schemas.microsoft.com/ink/2010/main" type="inkWord" rotatedBoundingBox="21904,9084 23938,9134 23924,9704 21890,965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4512.7829">1797 2718 34 0,'13'4'17'0,"8"-4"-17"0,-15-2 27 0,6 0-26 15,1 0 0-15,3 0 0 16,0 0 1-16,2-2-3 16,-2 0 1-16,-1-2 1 15,-3 0 0-15,-1-2 0 16,-4 2 0-16,-5-4 0 15,-4 2 0-15,-5-2-1 16,-4 4 1-16,-3-2-1 16,-2 4 1-16,-4 2 0 15,2 6 0-15,0 0 1 16,2 0 0-16,3 4 0 16,-1 4 0-16,5 2 1 15,2 2 1-15,3 0-2 16,-1-4 1-16,7 8-1 15,5-1 1-15,2-1-1 16,5-2 1-16,2-2-2 16,-1-6 0-16,1 0 0 15,2-4 0-15,0-2-4 0,3-2 1 16,-3-2-8-16,0-2 1 16,0-2-7-16,-2-6 1 15</inkml:trace>
          <inkml:trace contextRef="#ctx0" brushRef="#br0" timeOffset="45132.0089">2160 2614 20 0,'-6'-2'10'0,"3"-12"-3"16,3 12 7-16,-2-2-10 16,-2 0 1-16,-1 2 1 15,-2 2 0-15,0 0-9 16,1 4 1-16,1 2 6 15,1 4 0-15,-1 0-3 16,1 0 1-16,1-2-1 0,1 0 0 16,0-2-1-16,2 0 1 15,2 0-1-15,5 0 1 16,0 0-1-16,4 2 1 0,0 0 0 16,1 2 0-16,-1 0 1 15,0 0 0-15,-2 2 0 16,-2-4 1-16,-5 2-1 15,0 1 1-15,-6-3-1 16,-3 0 1-16,-2 2-2 16,-2-2 1-16,0 2-1 15,-1-4 0-15,3-4-3 16,2-2 1-16,1 0-7 16,1-6 0-16,3 0-6 0,6-6 1 15</inkml:trace>
          <inkml:trace contextRef="#ctx0" brushRef="#br0" timeOffset="45355.8649">2316 2660 29 0,'2'6'14'0,"3"10"-6"16,-5-12 18-16,2 4-24 16,-2 2 1-16,2 2 0 15,1 0 1-15,-3 0-5 16,0 7 0-16,2-1 3 15,-2-6 0-15,0 2-1 16,0-6 0-16,0-2-6 16,0 0 0-16,-2-4-7 0,4-8 1 31</inkml:trace>
          <inkml:trace contextRef="#ctx0" brushRef="#br0" timeOffset="45496.4957">2289 2558 31 0,'-7'-8'15'0,"5"8"-14"15,2 0 20-15,0 0-23 16,0 0 1-16,2 4-16 16,3 0 1-16</inkml:trace>
          <inkml:trace contextRef="#ctx0" brushRef="#br0" timeOffset="43697.0568">1690 2664 12 0,'3'0'6'0,"1"-4"6"0,-4 0 6 16,-4-2-16-16,1 2 1 15,-1-4 2-15,-3 4 1 16,-2 0-7-16,-2 0 1 16,-5 4 4-16,0 2 1 15,0 4-1-15,-2 0 0 16,0 2-2-16,2 4 1 15,1 4-1-15,1 2 0 0,3-2 0 16,2 2 0-16,2 0 0 16,5-1 0-16,4-1 0 15,5-4 0-15,2 0 0 16,4-4 0-16,3-2-1 16,2-2 1-16,3-2-1 15,-1-2 0-15,-2-2-3 16,-2-2 0-16,0-2-7 15,-1-2 0-15,-1-4-5 16,0-2 1-16</inkml:trace>
          <inkml:trace contextRef="#ctx0" brushRef="#br0" timeOffset="44014.8845">1675 2433 27 0,'4'12'13'0,"7"14"-6"0,-4-18 17 16,-2 4-21-16,2 7 0 16,-5 1 2-16,0 6 0 15,0 0-6-15,1 6 1 0,-3 0 4 16,-3 0 1-16,1 2-2 15,2 0 1-15,0-3-2 16,2-3 1-16,-2-8-2 16,3-2 1-16,-1-6-5 15,2-6 1-15,1-4-7 16,-5-2 0-16,2-6-5 16,7-6 1-16</inkml:trace>
          <inkml:trace contextRef="#ctx0" brushRef="#br0" timeOffset="46184.6966">2592 2602 20 0,'0'4'10'0,"2"-10"-2"0,-2 6 10 15,0-4-15-15,0 2 0 16,-2 0 2-16,-3 0 1 16,-2 2-7-16,-4 2 0 15,-5 0 5-15,1 0 0 0,-4 10-2 16,4-2 1-16,1 0-2 15,3 2 1-15,0 2-1 16,-1 2 1-16,5 0-1 16,3-2 0-16,2-2-1 15,-1 0 1-15,6-2-1 16,1-4 1-16,5 0-1 16,5-1 0-16,2-5 0 15,-1-5 1-15,1-1-1 16,-2-2 1-16,-1-2-1 15,-1-2 1-15,-3 2-1 16,-3-2 1-16,1-2 0 16,-2 0 0-16,-1 0-1 15,-1 2 0-15,-1 4 0 16,-2 4 0-16,0 4 0 16,0 2 0-16,0 4 0 15,-2 0 0-15,2 4 0 0,0 6 1 16,2 4 0-16,0 2 1 15,3 6-1-15,-1 3 1 16,1-1 0-16,-1 2 0 16,1-2 0-16,-3 0 1 15,-2-4-1-15,-2-6 1 16,-3-4 0-16,-4-2 0 16,0-4-2-16,-5-2 1 0,1 0-1 15,-1-4 1-15,1-8-4 16,2-4 0-16,1-4-6 15,4-2 1-15,3-2-10 16,8-2 1-16</inkml:trace>
          <inkml:trace contextRef="#ctx0" brushRef="#br0" timeOffset="46700.2852">2709 2568 21 0,'9'6'10'0,"3"10"-3"16,-8-10 4-16,1 4-8 16,-1 2 0-16,3 2 3 0,-3 2 0 15,3 4-7-15,-2 0 0 16,-3 0 5-16,-2 0 1 15,0-2-2-15,0-1 1 16,0-9-2-16,0-2 1 16,0-6-2-16,0-4 1 15,0-6-2-15,2-2 1 16,0-3-1-16,1-3 0 16,1-2 0-16,1 2 0 15,-1 0-1-15,1 0 1 0,2 2-1 16,2 4 1-16,0 2-1 15,2 0 1-15,0 4 1 16,3 6 0-16,-3 4 1 16,-2 4 1-16,0 4 1 15,0-2 0-15,-2 4 0 16,0 4 0-16,-3 4 0 16,-1-4 0-16,-1 4-2 15,0-4 1-15,-2 1-2 16,0-3 1-16,0-4-5 15,2-2 1-15,1-4-8 16,1-4 0-16,1 0-6 16,-1-6 1-16</inkml:trace>
          <inkml:trace contextRef="#ctx0" brushRef="#br0" timeOffset="47101.6886">3080 2674 24 0,'2'2'12'16,"32"-2"-6"-16,-27 0 13 0,-1-2-14 16,3 0 0-16,3 0 2 15,4 0 0-15,2-2-9 16,2 2 0-16,0-2 6 16,-2-2 0-16,-2 0-2 15,-5-2 0-15,-4 2-1 16,-5-4 1-16,-6 2-2 0,-5 0 1 15,-5-4 0-15,-4 4 0 16,2 6-1-16,1 2 0 16,-3 2 1-16,-3 6 0 15,3 6 1-15,2-2 0 16,1 4 1-16,3 4 0 16,6 2 0-16,3-2 1 15,6 4-2-15,6-4 1 0,0 3-1 16,-3-5 0-16,3 0-1 15,0-8 0-15,3-2-5 16,1-6 1-16,3-2-7 16,2-6 1-16,0-2-7 15,5-2 1-15</inkml:trace>
          <inkml:trace contextRef="#ctx0" brushRef="#br0" timeOffset="47413.8164">3493 2664 27 0,'0'-2'13'0,"2"-16"-10"16,-2 14 15-1,-9-4-10 1,-2 4 0-16,-5 0 3 16,-2 8 0-16,0 2-15 0,2-2 1 31,0 6 9-31,1 4 1 0,1 4-4 15,3 2 0-15,4-2-2 16,5-2 1-16,4 5-1 16,5-3 1-16,4-4-2 15,0 2 1-15,5-4-1 16,0-4 1-16,0-4-2 16,0-6 0-16,-5-2-4 15,0-4 1-15,-2-2-6 0,-2-4 1 0,0 0-6 16,0-4 1-16</inkml:trace>
          <inkml:trace contextRef="#ctx0" brushRef="#br0" timeOffset="47648.179">3493 2443 29 0,'0'2'14'0,"0"16"-8"0,0-14 20 0,0 6-23 15,0 2 1-15,2 3 5 16,-2 5 0-16,0 6-10 15,0 0 0-15,0 6 6 16,0-8 1-16,3 10-2 16,-1 4 1-16,2-4-4 15,1-1 1-15,-1-3-3 16,1-6 1-16,-1-2-6 16,-1-6 0-16,1-2-9 15,1-6 0-15</inkml:trace>
        </inkml:traceGroup>
        <inkml:traceGroup>
          <inkml:annotationXML>
            <emma:emma xmlns:emma="http://www.w3.org/2003/04/emma" version="1.0">
              <emma:interpretation id="{22567FE3-5D92-466C-B96D-40FECE361EED}" emma:medium="tactile" emma:mode="ink">
                <msink:context xmlns:msink="http://schemas.microsoft.com/ink/2010/main" type="inkWord" rotatedBoundingBox="24202,9130 24988,9149 24980,9516 24193,949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3468.9196">3807 2666 18 0,'-4'0'9'0,"10"-4"3"16,-1 2 15 0,2 2-22-16,-1 0 1 15,1-2 1-15,2 2 0 16,2 0-10-16,3 0 1 0,0 0 6 15,-1 0 0-15,1-2-3 16,-1 2 0-16,1 0-7 16,2 0 0-16,-3 0-6 15,1 2 0-15</inkml:trace>
          <inkml:trace contextRef="#ctx0" brushRef="#br0" timeOffset="53224.8963">4001 2530 19 0,'-6'-6'9'0,"19"0"-8"16,-8 2 9-16,1-2-8 31,1 0 0-31,-2 2 3 16,-1-3 1-16,-2 3-6 0,-2-2 1 15,0 2 4-15,-2 0 0 16,-2 0-1-16,-5-2 1 16,0 2-2-16,0-2 0 0,0 2-2 15,0 0 0-15,-1 4-1 16,1 0 1-16,0 4-1 16,0 4 1-16,-2 0 0 15,4 2 0-15,1 0 0 16,-1 3 1-16,2-1-1 15,1 0 0-15,-1 0 0 16,1 6 0-16,1 0 0 16,3 0 0-16,3 4 0 15,1 0 1-15,1 0 0 16,-1 0 0-16,1 0 0 16,-1-2 0-16,1-2-1 15,-3 1 1-15,0-3-1 16,-2-4 1-16,3-2-1 0,-3 0 0 15,0-6-3-15,-3-2 0 16,1-4-4-16,0 0 0 16,0-4-8-16,-1-2 1 15,3 2-2-15,3-4 1 16</inkml:trace>
          <inkml:trace contextRef="#ctx0" brushRef="#br0" timeOffset="54173.5872">4141 2646 19 0,'-2'-2'9'15,"-7"2"-1"-15,7 0 6 0,0 0-12 16,-5 2 1-16,0-2 2 16,0 2 0-16,0 0-6 15,1 0 1-15,-1 0 3 16,-2 2 1-16,2 4-1 16,0 2 0-16,1 2-2 15,-1 2 1-15,2-2-1 16,3 0 1-16,2 0-2 15,2 1 1-15,3-1 0 16,2 2 0-16,4-4-1 16,5 2 1-16,2-2 0 0,0-6 0 15,0-2 0-15,-2-2 0 16,-3-4-1-16,1-2 1 16,-1-2-1-16,1-4 1 15,-3 2-1-15,-2-2 1 16,-2-3 0-16,-5 1 0 15,-4 0-1-15,-3 0 1 16,1 4-1-16,-7 2 1 16,-5-2-1-16,-2-2 1 0,-3 0-1 15,1 0 0-15,2 0 0 16,4 4 0-16,5 2-1 16,3 0 0-16,1 4-4 15,10 0 0-15,4 2-6 16,2 4 0-16,3 0-1 15,-1 6 0-15</inkml:trace>
          <inkml:trace contextRef="#ctx0" brushRef="#br0" timeOffset="54708.1616">4324 2662 24 0,'-4'0'12'0,"11"-4"-17"0,-5 4 22 16,0 4-15-16,0 2 0 15,1 2 4-15,-1 4 0 16,-2 2-6-16,2-2 0 15,-2 2 4-15,0 0 1 16,0 3-2-16,0-3 1 0,0-4-2 16,0-2 0-16,0 2-1 15,0-6 0-15,0-4 0 16,0-4 1-16,0-4-2 16,0 0 1-16,-2-2-1 15,0-4 1-15,-1-3-1 16,3-1 0-16,0 4 0 15,3 0 0-15,1 0 0 16,5-2 0-16,2 4 0 16,1 2 0-16,1 2 0 15,5 6 1-15,0 2-1 16,1 4 1-16,-4 0 0 16,3 0 0-16,-2 2-1 15,-2 2 1-15,-3 0-1 0,0 0 1 16,1-2-3-16,-3 0 0 15,0-2-10-15,0 2 1 16,2-4-1-16,3 0 0 16</inkml:trace>
        </inkml:traceGroup>
      </inkml:traceGroup>
    </inkml:traceGroup>
    <inkml:traceGroup>
      <inkml:annotationXML>
        <emma:emma xmlns:emma="http://www.w3.org/2003/04/emma" version="1.0">
          <emma:interpretation id="{4121FDBB-9BA5-4C99-BFE7-462A8B42F15D}" emma:medium="tactile" emma:mode="ink">
            <msink:context xmlns:msink="http://schemas.microsoft.com/ink/2010/main" type="paragraph" rotatedBoundingBox="20290,9716 22694,9755 22685,10309 20281,10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D1E0F9-CCAB-44AF-BA6E-CF4743CA03AC}" emma:medium="tactile" emma:mode="ink">
              <msink:context xmlns:msink="http://schemas.microsoft.com/ink/2010/main" type="line" rotatedBoundingBox="20290,9716 22694,9755 22685,10309 20281,10270"/>
            </emma:interpretation>
          </emma:emma>
        </inkml:annotationXML>
        <inkml:traceGroup>
          <inkml:annotationXML>
            <emma:emma xmlns:emma="http://www.w3.org/2003/04/emma" version="1.0">
              <emma:interpretation id="{31A06193-A7CB-4B1C-9021-C1F094C62FD8}" emma:medium="tactile" emma:mode="ink">
                <msink:context xmlns:msink="http://schemas.microsoft.com/ink/2010/main" type="inkWord" rotatedBoundingBox="20289,9764 22233,9795 22227,10207 20282,1017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8933.3943">186 3104 14 0,'0'-6'7'0,"0"4"7"0,0 2-4 16,0 0-8-16,0 2 1 0,0 2 3 15,0 2 0-15,0 4-7 16,0 4 0-16,2 4 5 15,-2 4 1-15,3 6-2 0,-3 2 1 16,0-1-2-16,0-1 1 16,0 4-1-16,0 0 1 15,0-2-2-15,0-4 1 16,-3-2-1-16,3-4 1 16,0-2-1-16,0-6 0 15,3-4-3-15,-1-6 1 0,2-2-6 16,3 0 1-16,2-4-6 15,0-6 1-15</inkml:trace>
          <inkml:trace contextRef="#ctx0" brushRef="#br0" timeOffset="39388.0495">324 3365 25 0,'-5'12'12'0,"12"-12"-9"16,-7 2 15-16,2 0-16 16,3-2 1-16,2 0 1 15,2 0 0-15,4-2-6 16,3 0 1-16,0 0 3 0,0-2 0 16,2-4-1-16,-5 2 1 15,-1-2-1-15,-6-2 0 16,-1 0 0-16,-3 2 0 31,-2 0 0-31,-4-2 0 16,-3 2-1-16,-2 0 1 15,0 4 0-15,-3 2 0 0,1 4 0 16,-5 4 0-16,5 2 0 16,0 6 0-16,2-2 1 15,0 2 0-15,2 2 0 16,2 2 1-16,3 0-1 15,2 0 1-15,2-2-1 16,5-4 1-16,2-2-2 16,3 0 1-16,1-2-1 15,3-2 0-15,2 0-1 16,-2-4 0-16,2 0-6 16,-2-2 1-16,-1-4-9 15,6-2 0-15</inkml:trace>
          <inkml:trace contextRef="#ctx0" brushRef="#br0" timeOffset="39919.2452">586 3293 30 0,'-5'8'15'0,"10"6"-11"15,-1-10 27-15,3 2-28 16,4 2 0-16,3 0 3 16,0 2 1-16,-5 4-9 15,0 2 1-15,0-2 4 0,0 0 1 16,0 0-2-16,0-2 1 16,-2-4-5-16,-1 0 1 15,1-2-9-15,0-2 0 16,2-4-4-16,4-4 1 15</inkml:trace>
          <inkml:trace contextRef="#ctx0" brushRef="#br0" timeOffset="39669.2924">706 3297 22 0,'-7'8'11'0,"2"0"-1"0,5-4 6 15,-2 2-12-15,0 2 1 16,0 0 2-16,-1 2 0 16,1 2-9-16,-3 6 1 15,-1-2 5-15,-3 2 1 0,0-4-3 16,0-2 1-16,0 0-2 16,2-4 0-16,0-2-4 15,5 0 0-15,-1-4-7 16,3-2 0-16,3-8-2 15,-1-2 1-15</inkml:trace>
          <inkml:trace contextRef="#ctx0" brushRef="#br0" timeOffset="38453.716">-85 3275 23 0,'-20'0'11'0,"17"6"0"0,3-4 17 16,0-2-24-16,5 2 1 0,2-2 1 16,2 2 0-1,7 0-7 1,-3 0 0-16,1 0 5 15,1-2 1-15,1 0-9 16,2-2 1-16,0-2-9 16,3 0 0-16</inkml:trace>
          <inkml:trace contextRef="#ctx0" brushRef="#br0" timeOffset="38234.9851">84 3114 18 0,'3'2'9'0,"-1"-2"-2"0,-2 0 10 0,0 0-13 16,0 0 0-16,0-2 1 15,-2-2 1-15,-1 0-7 16,-1 0 0-16,-1 0 5 15,-1 0 0-15,-1 0-2 16,-2 0 1-16,0 0-1 16,0 2 0-16,0 0-1 0,0 0 1 15,2 2-1-15,0 0 0 16,3 2-1-16,-1 2 1 16,1 0-1-16,-1 2 0 15,0 0 0-15,1 0 1 16,-1 2-1-16,3 4 1 15,0 4-1-15,2 2 1 16,0 6 0-16,0-2 0 16,0 4 0-16,0 0 1 15,0-3-1-15,0-1 0 16,2 0 0-16,0-2 0 0,1-2 0 16,-3 0 1-16,0-4-1 31,0-2 0-31,2-2 0 15,-2-2 0-15,0-2-2 16,0-2 0-16,2-2-4 16,-2-2 1-16,0-4-7 15,0-4 0-15,2 2-3 16,5-6 0-16</inkml:trace>
          <inkml:trace contextRef="#ctx0" brushRef="#br0" timeOffset="55811.9633">805 3182 22 0,'-16'-18'11'0,"14"2"-8"15,2 12 12-15,-2 4-15 16,2 0 0-16,0 0 0 15,2-2 0-15,2 4-7 16,3 0 1-16</inkml:trace>
          <inkml:trace contextRef="#ctx0" brushRef="#br0" timeOffset="55655.6906">800 3321 18 0,'0'0'9'0,"5"6"-2"0,-5-4 9 0,2 4-14 16,1 0 0-16,-1 0 2 31,0 2 0-31,3 0-5 16,-1 4 0-16,1-2 3 15,-3 0 1-15,0 0-1 16,0 0 0-16,-2-2-1 0,0 0 0 0,0-2-3 0,0-2 1 31,0-2-8-31,0-2 0 16</inkml:trace>
          <inkml:trace contextRef="#ctx0" brushRef="#br0" timeOffset="56395.6453">900 3112 18 0,'4'8'9'0,"5"8"-3"16,-6-8 10-16,3 4-15 15,1 4 1-15,2 8 1 16,-2 0 0-16,2 4-3 15,-4-1 1-15,1 3 2 16,-1 0 0-16,-1-2 0 16,1-2 0-16,2-8-2 15,-3-2 1-15,3-4-1 16,-2-6 1-16,-1-6-2 16,-2-6 1-16,3-6 0 15,-3 0 0-15,3-4-1 16,-3-2 1-16,2-4-1 0,-1 6 0 15,1 0-1-15,1 2 1 16,1 0-1-16,1 6 1 16,5 2-1-16,-3 2 1 15,0 4-1-15,0 4 1 16,2 2-1-16,-2 8 1 16,2 0 1-16,-2-2 0 15,0 4 0-15,-2 0 1 16,-2 4 0-16,-3-2 0 15,-2 0 0-15,-5-4 1 0,-1-2-1 16,-6-2 0-16,1-4-1 16,-3-4 1-16,1-4-1 15,2-2 0-15,2-4-3 16,2-2 0-16,0 0-7 16,0 0 1-16,12 4-5 15,2 0 1-15</inkml:trace>
          <inkml:trace contextRef="#ctx0" brushRef="#br0" timeOffset="57008.5704">1221 3150 27 0,'-3'-6'13'0,"6"0"-15"0,-3 8 17 0,0-2-15 15,0 0 0-15,2 4-7 16,2 0 1-16,1 0 3 16,4 0 0-16</inkml:trace>
          <inkml:trace contextRef="#ctx0" brushRef="#br0" timeOffset="56836.2075">1234 3311 6 0,'-2'0'3'0,"4"2"8"0,-2-2-5 16,5 2 0 0,-3 2 0-16,2 2 2 15,1 2 1-15,0-2-11 16,-3 4 1-16,2 0 7 16,-1 4 0-16,-3-2-3 15,0 0 0-15,2 0-1 16,-4-2 1-16,2 0-2 15,0-2 0-15,0-2-4 16,-3-4 0-16,1-2-6 16,0-4 0-16</inkml:trace>
          <inkml:trace contextRef="#ctx0" brushRef="#br0" timeOffset="57441.6042">1379 3106 20 0,'-7'0'10'0,"11"4"-8"0,-1-2 15 16,-1 0-16-16,0 0 1 16,-2 2 3-16,3 2 0 15,-1 6-5-15,0 4 0 16,0 2 4-16,1 6 1 15,-3 0-1-15,0 4 1 16,0-3-2-16,0-1 0 0,2-2-2 31,0 0 1-31,0-4-1 16,1 0 1-16,-1-4 0 16,-2-4 0-16,0-2 0 15,0-2 0-15,0-2-5 16,0-2 1-16,0-2-8 15,2-4 1-15,5 2-4 0,2-2 1 16</inkml:trace>
          <inkml:trace contextRef="#ctx0" brushRef="#br0" timeOffset="57748.3569">1526 3285 16 0,'-3'-6'8'0,"8"10"0"0,-5 0 9 0,0 0-14 16,0 0 0-16,0 6 2 15,2 2 1-15,0-4-7 16,1 2 0-16,-1 2 5 15,0 2 0-15,0 4-1 16,1-4 0-16,-3-2-2 16,0 0 1-16,0-2-2 15,0-2 0-15,2-4-8 16,0-4 0-16,0-4-3 16,-2 0 1-16</inkml:trace>
          <inkml:trace contextRef="#ctx0" brushRef="#br0" timeOffset="57920.2161">1535 3124 28 0,'-9'0'14'0,"9"0"-20"0,2 0 25 15,0 0-31-15,3 0 0 16,1 2-2-16,-1 0 1 15</inkml:trace>
          <inkml:trace contextRef="#ctx0" brushRef="#br0" timeOffset="58551.5096">1670 3297 18 0,'-9'0'9'0,"16"-4"-3"15,-3 4 15-15,1 0-16 16,4 0 0-16,-2 0 1 16,4 0 1-16,-2-2-10 0,-2 4 1 15,2-2 5-15,0 2 1 16,2 0-3-16,0-2 0 16,1 0-2-16,1-2 0 15,1 2-5-15,-1-4 0 16,-1 2-4-16,1 0 0 15</inkml:trace>
          <inkml:trace contextRef="#ctx0" brushRef="#br0" timeOffset="58285.93">1720 3118 16 0,'-5'-2'8'0,"8"4"-3"15,1-2 13-15,-4 0-16 16,2 2 1-16,1 6 1 16,-1 2 0-16,0 2-4 15,-2 4 0-15,2 4 4 16,1-2 0-16,-3 6 0 15,0 2 0-15,0 1-1 16,0-3 1-16,0 0-2 16,0 0 0-16,2 0-1 15,-2-6 1-15,2-2-2 16,-2-4 1-16,2-2-2 0,-2-2 1 16,3-2-5-16,-3-4 0 15,0-2-6-15,2-4 0 0,2-2-1 16,3 0 1-16</inkml:trace>
        </inkml:traceGroup>
        <inkml:traceGroup>
          <inkml:annotationXML>
            <emma:emma xmlns:emma="http://www.w3.org/2003/04/emma" version="1.0">
              <emma:interpretation id="{BD5E45D4-E328-4236-88A9-031C91A5C2F6}" emma:medium="tactile" emma:mode="ink">
                <msink:context xmlns:msink="http://schemas.microsoft.com/ink/2010/main" type="inkWord" rotatedBoundingBox="22302,9749 22694,9755 22685,10309 22293,10302"/>
              </emma:interpretation>
              <emma:one-of disjunction-type="recognition" id="oneOf8">
                <emma:interpretation id="interp12" emma:lang="" emma:confidence="1">
                  <emma:literal>y!</emma:literal>
                </emma:interpretation>
                <emma:interpretation id="interp13" emma:lang="" emma:confidence="1">
                  <emma:literal>y !</emma:literal>
                </emma:interpretation>
                <emma:interpretation id="interp14" emma:lang="" emma:confidence="0">
                  <emma:literal>Y !</emma:literal>
                </emma:interpretation>
                <emma:interpretation id="interp15" emma:lang="" emma:confidence="0">
                  <emma:literal>7 !</emma:literal>
                </emma:interpretation>
                <emma:interpretation id="interp16" emma:lang="" emma:confidence="0">
                  <emma:literal>m !</emma:literal>
                </emma:interpretation>
              </emma:one-of>
            </emma:emma>
          </inkml:annotationXML>
          <inkml:trace contextRef="#ctx0" brushRef="#br0" timeOffset="59020.2269">1905 3250 15 0,'0'0'7'0,"2"4"3"0,-2-2 5 0,3 3-13 15,-1 3 0-15,0 2 1 16,3 2 0-16,-1 2-4 15,1-2 0-15,-1-4 3 16,3 0 1-16,2-2-2 16,2 0 1-16,1-2-1 15,1-2 0-15,1-6 0 16,-1-2 0-16,1-2-1 16,-1-2 1-16,-1-2-1 15,-3 0 0-15,0 0 1 16,-3 4 0-16,-1 0 1 15,0 2 0-15,-3 0 0 16,-2 6 0-16,2-5 0 16,-2 5 1-16,0 0-1 15,2 5 0-15,1 1-1 16,-3 6 1-16,2 2 0 0,-2 2 0 16,2 4 0-16,-2 4 1 15,2 4 0-15,-2 2 0 16,0 4 0-16,3 0 1 15,-3-6-2-15,0-1 1 16,0-3-1-16,0-4 0 16,0-6-1-16,0-2 1 15,0-4-1-15,0-4 0 16,2-2-5-16,-2-2 1 0,2-6-9 16,3-2 1-16,1 0-5 15,3-8 0-15</inkml:trace>
          <inkml:trace contextRef="#ctx0" brushRef="#br0" timeOffset="59395.2315">2196 3070 24 0,'5'-2'12'0,"6"-2"-4"0,-8 6 15 15,1 2-18-15,1 4 0 16,-1 2 2-16,1 4 0 15,-3 4-9-15,2 2 1 16,-1 2 6-16,-1 2 0 16,0-2-2-16,-2 0 1 15,0-4-2-15,0-1 0 16,0-5-4-16,0-4 1 0,2-4-10 16,3-2 1-16,-3 0-4 15,-2-2 0-15</inkml:trace>
          <inkml:trace contextRef="#ctx0" brushRef="#br0" timeOffset="59660.8042">2280 3467 45 0,'-9'6'22'0,"11"-6"-23"15,-2 0 42-15,0-2-42 16,0-2 1-16,0 0 0 0,5-2 0 16,-1 2-12-16,1 2 0 15,-7-2-2-15,11 6 1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9:26.6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7BD201-1D2D-4672-A0CF-338E3AC456A0}" emma:medium="tactile" emma:mode="ink">
          <msink:context xmlns:msink="http://schemas.microsoft.com/ink/2010/main" type="inkDrawing" rotatedBoundingBox="9429,5201 10304,4056 10403,4132 9529,5276" semanticType="callout" shapeName="Other">
            <msink:sourceLink direction="with" ref="{2CAA0CA8-23AA-402E-8AFE-2A6D02FC836A}"/>
            <msink:sourceLink direction="with" ref="{F02A6217-2BBA-4B3A-B6AA-2167F3A224FD}"/>
          </msink:context>
        </emma:interpretation>
      </emma:emma>
    </inkml:annotationXML>
    <inkml:trace contextRef="#ctx0" brushRef="#br0">9952 4847 11 0,'-4'9'5'0,"4"-5"5"0,0-4 6 15,0 0-13-15,0 0 0 16,0 0 2-16,2-6 1 16,2-5-7-16,3-9 1 0,1-10 5 15,7-9 0-15,1-10-1 16,5 3 0-16,7-12-1 15,9-5 0-15,1-4-1 16,-5 0 0-16,9 0 0 16,4-4 0-1,34-31-1 1,-15 27 0-16,-7 12-1 16,-3 9 1-16,-7 8 0 15,-6 8 1-15,-7 5-1 16,-3 7 0-16,-3 4 1 15,-4 3 0-15,-4 2 0 16,-2 2 1-16,-4 4-1 16,-1 4 1-16,-3-3-1 15,-5 3 1-15,0-1-7 16,-1 3 0-16,-1 7-10 16,0 0 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2:02.1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F869AA-3B20-4F58-B138-52C9E461721E}" emma:medium="tactile" emma:mode="ink">
          <msink:context xmlns:msink="http://schemas.microsoft.com/ink/2010/main" type="writingRegion" rotatedBoundingBox="2448,10373 8411,10344 8425,13163 2461,13191"/>
        </emma:interpretation>
      </emma:emma>
    </inkml:annotationXML>
    <inkml:traceGroup>
      <inkml:annotationXML>
        <emma:emma xmlns:emma="http://www.w3.org/2003/04/emma" version="1.0">
          <emma:interpretation id="{FC847E5A-7FC1-4E5D-9F41-089F3CB20F57}" emma:medium="tactile" emma:mode="ink">
            <msink:context xmlns:msink="http://schemas.microsoft.com/ink/2010/main" type="paragraph" rotatedBoundingBox="2376,11958 2526,10335 3155,10394 3004,12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5D0DA2-3585-4278-A7F8-004629AF86E6}" emma:medium="tactile" emma:mode="ink">
              <msink:context xmlns:msink="http://schemas.microsoft.com/ink/2010/main" type="line" rotatedBoundingBox="2376,11958 2526,10335 3155,10394 3004,12017"/>
            </emma:interpretation>
          </emma:emma>
        </inkml:annotationXML>
        <inkml:traceGroup>
          <inkml:annotationXML>
            <emma:emma xmlns:emma="http://www.w3.org/2003/04/emma" version="1.0">
              <emma:interpretation id="{F0CF2336-57F4-40FE-A216-D79D3555BD80}" emma:medium="tactile" emma:mode="ink">
                <msink:context xmlns:msink="http://schemas.microsoft.com/ink/2010/main" type="inkWord" rotatedBoundingBox="2376,11958 2526,10335 3155,10394 3004,120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237 12 17 0,'-5'1'8'0,"3"-1"8"0,2 0-7 16,0 0-5-16,2 2 1 16,0-2 2-16,0 1 1 15,1 3-10-15,1-3 1 16,1 3 6-16,3-4 1 16,1 0-3-16,2 0 1 15,3-2-1-15,1 0 0 16,3-1-1-16,-1 0 0 15,-1 0 0-15,1 3 1 16,-2 0-1-16,-3 0 0 16,-2 1-1-16,-1-2 0 0,-2-1-1 15,2 2 1-15,-1 0 0 16,-3-2 0-16,2 2-1 16,-1-1 1-16,-3-1 0 15,1 2 0-15,0-2 0 16,-1 4 0-16,1 0-1 15,-2-1 1-15,0 1 0 16,0 0 0-16,-1 1 0 16,1-2 0-16,0 1 0 15,-2 1 0-15,0 1 0 16,0-1 0-16,0 2 0 16,0 3 1-16,0 0-1 15,0 3 1-15,-2 1 0 0,0 2 0 16,1-2 0-16,-1-1 0 15,0 6 0-15,0-3 0 16,0 1-1-16,0-1 1 16,2 1-1-16,-1-2 0 15,1-1-1-15,-2-3 1 16,2-1-1-16,-2 1 1 16,2-5-5-16,-2 1 1 15,2-3-10-15,0-2 0 16,6-3-6-16,1-2 1 0</inkml:trace>
          <inkml:trace contextRef="#ctx0" brushRef="#br0" timeOffset="-1025.6444">452 0 29 0,'0'7'14'0,"-2"6"-4"16,2-13 15-16,0 0-23 15,0 0 1-15,0 0 1 16,0 0 1-16,0 1-5 15,0-1 0-15,0 0 4 16,0 4 0-16,0-1 0 16,0-2 0-16,-2 4-1 15,-2 0 0-15,-1 2-1 16,-2 1 0-16,-1 2-1 16,-1-1 1-16,-2 3-1 0,-2 2 1 15,0-2-1-15,1-1 0 16,-1-4 0-16,0-1 1 15,0 4-1-15,0 0 0 16,0 1 0-16,-1 2 0 0,-1 2-1 16,1 1 1-16,-1-6-1 15,0 5 1-15,2 3-1 16,2-1 1-16,2 3-1 16,0 1 1-16,0 2 0 15,-4 0 0-15,2-7 0 16,-2 0 1-16,0 1-2 15,-1 2 1-15,-1 4 0 16,2 0 0-16,1-2-1 16,1-6 0-16,1 6 0 15,1 1 1-15,2 5-1 16,0 2 0-16,-1-8 0 16,3 2 0-16,-1 1 0 15,3 2 1-15,-1 0-1 16,2 2 0-16,0-4 0 15,2-9 0-15,0 5 0 0,2 1 0 16,0 2 0-16,0 1 1 31,1 5-2-31,-1-8 1 16,2 2 0-16,0 2 0 16,-1 1 0-16,5 0 0 0,1-3 0 15,2-4 0-15,0 4 0 16,2 0 0-16,-1 0 0 15,-1 1 0-15,2 2 0 16,-2-2 1-16,-2-6-1 16,0 0 0-16,2 3 0 15,2 2 1-15,4 2-1 0,-1-1 1 16,3-6-1-16,-1-2 1 16,2 2 0-16,6 3 0 15,-1 5-1-15,1-1 1 16,-2-2-1-16,-4-2 0 15,0-3 0 1,0-4 0-16,4 3 0 16,-2-1 1-16,-2-1-1 15,-2-2 0-15,-1-2 0 0,-4-1 1 16,-2-2-2-16,-4-2 1 16,-1-1-10-16,-5-5 1 15,-1-6-10-15,-1-1 0 16</inkml:trace>
        </inkml:traceGroup>
      </inkml:traceGroup>
    </inkml:traceGroup>
    <inkml:traceGroup>
      <inkml:annotationXML>
        <emma:emma xmlns:emma="http://www.w3.org/2003/04/emma" version="1.0">
          <emma:interpretation id="{711ABA80-83DE-4725-A4BB-714FC89E9001}" emma:medium="tactile" emma:mode="ink">
            <msink:context xmlns:msink="http://schemas.microsoft.com/ink/2010/main" type="paragraph" rotatedBoundingBox="2672,12131 8423,12161 8417,13219 2666,13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CE5CF3-6927-418C-9EEC-355CB2CE6378}" emma:medium="tactile" emma:mode="ink">
              <msink:context xmlns:msink="http://schemas.microsoft.com/ink/2010/main" type="line" rotatedBoundingBox="2678,12131 8423,12161 8421,12532 2676,12502"/>
            </emma:interpretation>
          </emma:emma>
        </inkml:annotationXML>
        <inkml:traceGroup>
          <inkml:annotationXML>
            <emma:emma xmlns:emma="http://www.w3.org/2003/04/emma" version="1.0">
              <emma:interpretation id="{9F4D40EC-B533-4BAC-876F-66A6B18B8212}" emma:medium="tactile" emma:mode="ink">
                <msink:context xmlns:msink="http://schemas.microsoft.com/ink/2010/main" type="inkWord" rotatedBoundingBox="2678,12155 3761,12161 3759,12506 2676,125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48.6655">468 1799 18 0,'-2'-13'9'0,"2"13"-5"0,0 0 12 15,2 0-14-15,0 3 0 16,2 1 2-16,-3 4 1 16,1 5-5-16,0 1 0 15,0-1 4-15,2 3 0 16,-1 5 0-16,1 2 0 16,0-5-2-16,-1 3 1 0,1 3-1 15,0 2 0-15,-3-5-1 16,1-2 0-16,-2-3 0 15,0-3 1-15,0-3-3 16,0-4 0-16,0-1-8 16,2-5 1-16,2 0-4 15,-1-3 1-15</inkml:trace>
          <inkml:trace contextRef="#ctx0" brushRef="#br0" timeOffset="3277.0253">585 1980 18 0,'0'-2'9'0,"8"-7"-4"16,-5 5 12-16,3 0-17 16,3-1 1-16,2-2 1 15,0 2 1-15,2 1-3 16,0 0 0-16,-2 1 1 16,1 3 0-16,1 2 0 0,-5 1 1 31,-1 3-1-31,0 2 0 15,1 1 0-15,-1-3 0 16,0 0 0-16,1 6 0 0,-1-1-1 16,0 4 1-16,-1-2-1 15,-1-1 1-15,-1 1-1 16,-2-1 0-16,-2-4 0 16,0 0 0-16,0-3 0 15,0-2 1-15,0-3-1 16,-2-2 0-16,0-3 0 15,0-1 0-15,-1 0 0 16,-1-4 1-16,0 0-2 0,1 0 1 16,-1 2-1-16,-2 2 1 15,3-1 1-15,-1 6 0 16,-1-2 1-16,-1 3 0 16,-1-4 0-16,-2 4 1 15,-1 4-1-15,-2 0 1 16,-1 5-1-16,2-1 0 15,-2 1-1-15,0 1 1 16,4 1-1-16,2-1 0 16,3 1-1-16,2-1 1 0,4 0-1 15,4-2 0-15,1-2 0 16,4-1 1-16,0 0-1 16,2-3 1-16,-1 1 0 15,1-3 0-15,-4-5 1 16,-1 2 0-16,1-2-4 15,0-5 0-15,0 0-8 16,2 1 0-16,2-1-3 16,-2 0 1-16</inkml:trace>
          <inkml:trace contextRef="#ctx0" brushRef="#br0" timeOffset="3808.2252">838 1948 22 0,'-2'1'11'0,"2"6"-10"0,0-4 16 15,2 2-16-15,0 0 0 16,2 1 1-16,-1 1 1 15,-1 1-3-15,2 3 0 16,-1 2 2-16,-1 1 1 0,0 1-2 16,0-2 1-16,0-3-1 15,0-2 0-15,-1-5 0 16,-1-3 0-16,0-3-1 16,0-5 1-16,0-4-1 15,0 4 1-15,0-2-1 16,0-2 0-16,2-3 0 15,2-1 0-15,0 1-1 16,3-1 1-16,2 5 0 16,0 3 0-16,0 3-1 15,2 3 1-15,0 4 0 16,-1 3 0-16,1 3 1 16,-2 2 1-16,-2-4-1 15,0 9 1-15,-1-1 0 16,-1 1 0-16,-1 1 0 15,0 2 1-15,-4-2-2 16,0-3 1-16,0-4-1 0,2-4 1 16,-2-2-7-16,0-3 1 15,1-4-7-15,1-6 0 16</inkml:trace>
          <inkml:trace contextRef="#ctx0" brushRef="#br0" timeOffset="2086.3749">226 1817 21 0,'-1'-11'10'0,"1"6"-4"16,0 5 10-16,0 0-14 15,0 0 0-15,0 0 2 16,1 1 1-16,1 3-5 15,0 2 0-15,0 4 3 16,0 4 1 0,0-4-1-16,-1 3 0 15,3 3-1-15,0 3 0 16,-1 2-1-16,1 0 0 0,0-8 0 16,-1 3 0-16,1 4-1 15,0-6 1-15,-1 2-1 16,1-1 1-16,-2-4-1 15,-2-1 1-15,0-4 0 16,0-1 0-16,-2-3-1 0,0-5 1 16,0-4-1-16,1-2 1 15,1 2-1-15,0-1 0 16,1 0 0-16,3-2 0 16,0 1 0-16,1-1 0 15,1 0 0-15,1-1 0 16,4 3 0-1,0 1 0-15,0 2 0 16,4 2 0-16,-3 3 0 16,3 2 0-16,-4 1 0 15,2 2 0-15,-4 1 0 0,0 2 0 16,-1-3-1-16,-3 2 1 16,1 4 0-16,-3 2 1 15,-1 0-1-15,-4 0 0 16,-1 1 1-16,-5-1 0 15,-1-1 1-15,-4-3 0 16,-3 1-1-16,-1-4 0 16,1-2 0-16,-1-1 1 15,3-3-1-15,1-2 0 16,4-1-4-16,-1-2 0 16,7-1-9-16,3-4 0 0,0 0-1 15,-2-1 0-15</inkml:trace>
          <inkml:trace contextRef="#ctx0" brushRef="#br0" timeOffset="4089.4568">1038 1828 27 0,'-6'11'13'16,"6"7"-4"-16,0-11 15 0,2-2-21 15,0 3 0-15,2 5 1 16,-1 4 1-16,3 4-6 15,-1-3 0-15,1 1 3 16,-1 6 1-16,1-3-1 16,-3-2 0-16,-1-3-1 15,0-4 1-15,0-3-5 16,0-5 1-16,0-2-8 16,1-6 0-16,1-4-3 15,0-2 1-15</inkml:trace>
          <inkml:trace contextRef="#ctx0" brushRef="#br0" timeOffset="4521.843">1236 1952 34 0,'3'5'17'0,"-3"-1"-19"0,0-4 32 15,-2 1-29-15,1 1 1 16,-5 1 1-16,1 2 0 16,-4 1-4-16,-2-2 1 0,0 0 3 31,0 0 1-31,0 2-2 0,1 1 1 16,1-1-1-16,2 0 0 15,1-1-2-15,3-1 0 16,3 0-1-16,2 0 0 15,3-1 1-15,1 0 1 16,5 0-1-16,1 1 1 16,3 0 1-16,0 1 0 15,3 2 0-15,-2 1 0 16,-3 0-1-16,-2 3 0 0,-2-1 0 16,-1 3 1-16,-3-7-3 15,1 1 1-15,-3-2-12 16,3-1 0-16,3-2-3 15,-11-5 1-15</inkml:trace>
        </inkml:traceGroup>
        <inkml:traceGroup>
          <inkml:annotationXML>
            <emma:emma xmlns:emma="http://www.w3.org/2003/04/emma" version="1.0">
              <emma:interpretation id="{54254983-E392-4D6B-A08F-663D0C120CD0}" emma:medium="tactile" emma:mode="ink">
                <msink:context xmlns:msink="http://schemas.microsoft.com/ink/2010/main" type="inkWord" rotatedBoundingBox="4135,12138 4852,12249 4802,12573 4085,12461"/>
              </emma:interpretation>
            </emma:emma>
          </inkml:annotationXML>
          <inkml:trace contextRef="#ctx0" brushRef="#br0" timeOffset="5183.3396">1684 1768 29 0,'-3'7'14'0,"3"6"-9"0,0-8 21 16,0 1-24-16,2 4 1 15,-1 6 0-15,1-5 1 16,2 5-5-16,0 5 1 0,-1 2 3 16,1-2 0-16,0 3-2 15,-1 0 1-15,1 2 0 16,-2-2 0-16,0-1 0 15,-1-4 0-15,-1-1-1 16,0-5 1-16,0-3-3 16,0-5 0-16,0-4-6 15,0-4 0-15,0-2-6 16,0 0 0-16</inkml:trace>
          <inkml:trace contextRef="#ctx0" brushRef="#br0" timeOffset="5591.9367">1835 1895 17 0,'-10'5'8'0,"5"-16"-4"16,5 11 3-16,4 1-16 15,1 3 1-15</inkml:trace>
          <inkml:trace contextRef="#ctx0" brushRef="#br0" timeOffset="5451.0459">1825 1975 19 0,'-3'2'9'0,"6"3"3"0,-1-4 6 15,2 3-14-15,0 0 0 16,-3 1 1-16,1 2 1 0,2 3-8 16,-2-1 0-16,-2 1 5 15,2 2 1-15,-1-6-6 16,1 1 0-16,0-4-8 16,-2-2 0-16</inkml:trace>
          <inkml:trace contextRef="#ctx0" brushRef="#br0" timeOffset="6076.8762">1899 1947 24 0,'0'9'12'0,"3"7"-14"0,-1-11 24 0,2 0-21 15,0 4 0-15,-1 3 2 16,3 1 1-16,-1 3-5 16,-1-1 0-16,0 1 3 15,-1-5 0-15,-1-2-1 16,0-3 0-16,-2-4-1 16,0-2 1-16,2-7-1 15,-2-3 1-15,0-3-1 16,0 2 0-16,2-2 0 15,1-2 0-15,1-1-1 16,1 0 1-16,3 0 0 16,-1 3 0-16,2 1 0 15,0 4 0-15,2 3-1 16,-2 3 1-16,1 4 1 16,-1 3 0-16,2 3 0 15,-2 4 1-15,-2-4 0 16,2 6 1-16,-1 3 0 15,-1 0 1-15,-3 1-1 16,-1 0 0-16,-1 2-1 0,0-4 1 16,-2-3-2-16,0-3 0 15,2-7-7-15,-2-3 0 16,4-5-6-16,-3-1 0 16</inkml:trace>
          <inkml:trace contextRef="#ctx0" brushRef="#br0" timeOffset="6480.7213">2168 2029 27 0,'6'2'13'0,"8"-1"-10"0,-8-2 16 0,3-1-17 16,2-3 0-16,0 0 0 15,0 2 1-15,0 0-4 16,0-2 0-16,-4-2 3 15,-1-1 0-15,-1-2-2 16,-3-3 1-16,-2 4 0 16,-2-1 1-16,0 2 0 15,-3 3 0-15,-3 1 0 16,-3 4 0-16,0 2 1 16,0 3 1-16,0 5-1 15,0 0 0 1,4-2-1-16,2 5 1 15,1 1-1-15,2 3 0 16,2-1-1-16,2 0 1 0,3-1-1 16,3-2 1-16,3 0-1 15,2-3 0-15,1-2 0 16,3-3 1-16,1-2-4 0,2-3 0 16,0-2-12-16,2-1 1 15,-7-3-2-15,-2-1 0 16</inkml:trace>
        </inkml:traceGroup>
        <inkml:traceGroup>
          <inkml:annotationXML>
            <emma:emma xmlns:emma="http://www.w3.org/2003/04/emma" version="1.0">
              <emma:interpretation id="{F30C8F2E-BA70-42DC-A09A-EEAA8972D62B}" emma:medium="tactile" emma:mode="ink">
                <msink:context xmlns:msink="http://schemas.microsoft.com/ink/2010/main" type="inkWord" rotatedBoundingBox="5135,12147 6450,12154 6448,12522 5133,12515"/>
              </emma:interpretation>
            </emma:emma>
          </inkml:annotationXML>
          <inkml:trace contextRef="#ctx0" brushRef="#br0" timeOffset="7252.9912">2701 2001 33 0,'-16'2'16'0,"12"-1"-8"0,4-1 29 16,0 0-34-16,2 0 0 15,1 0 1-15,3 0 0 16,-1-1-6-16,1 1 1 16,10 0 0-1,3 0 0-15,-1-2-9 16,4 1 0-16,-2 1-3 15,0-4 0-15</inkml:trace>
          <inkml:trace contextRef="#ctx0" brushRef="#br0" timeOffset="7049.9207">2747 1777 37 0,'-4'8'18'0,"1"14"-19"0,3-13 34 0,0 5-32 16,0 1 1-16,0 4 1 16,0 6 1-16,1-2-5 15,3 1 1-15,0 4 2 16,-1-1 1-16,1-2-1 15,-2-4 0-15,-2-1-5 16,2-6 1-16,-1-4-10 16,1 0 1-16,2-5-2 0,0-5 0 15</inkml:trace>
          <inkml:trace contextRef="#ctx0" brushRef="#br0" timeOffset="7596.7126">2941 1980 28 0,'-13'3'14'0,"0"1"-6"15,10-3 21-15,-3 2-27 16,3 1 1-16,-3-3 1 15,2 4 0-15,1 3-5 16,-1 4 0-16,2 1 4 16,0 1 1-16,2 3-3 0,4 1 0 15,5-2 0-15,2-1 0 16,2-4 0-16,4 0 1 16,-1-4-2-16,-3-6 0 15,1-2 1-15,1-6 0 16,-2-4 0-16,-2 0 0 15,-4-2-1-15,-3-2 1 16,-4-5-1-16,-4 7 1 16,2 0-1-16,-3 0 1 15,-4 2-1-15,0 1 0 16,-2 4 0-16,1 1 1 0,-1 3-5 16,2 2 1-16,2 0-11 15,3 2 1-15</inkml:trace>
          <inkml:trace contextRef="#ctx0" brushRef="#br0" timeOffset="8401.74">3320 2022 28 0,'-5'5'14'0,"1"-3"-5"16,4 0 15-16,4-1-22 16,1 1 0-16,2-1 1 15,4-1 0-15,2 0-4 16,2-3 1-16,0 0 2 15,1-2 0-15,-1 0-1 16,1 2 0-16,-3 0 0 16,-4-2 1-16,0-2-1 15,-5-1 1-15,-2 0 0 16,-4-2 0-16,-2 2 0 16,-1 2 0-16,-4-1-1 0,-2 4 1 15,-2 3-2-15,-2 3 0 16,1 5-1-16,1 2 1 15,2 0 0-15,0 1 0 16,3 2 0-16,3 0 1 31,1 2-1-31,2 1 1 16,2-1 0-16,4 1 0 0,2-3 0 16,3-2 0-16,4-1-1 15,1-3 1-15,1-2 0 16,1-4 1-16,5-2-3 15,-1-4 1-15,-4-2-6 16,-1-1 1-16,-2-2-10 0,1 1 1 16</inkml:trace>
          <inkml:trace contextRef="#ctx0" brushRef="#br0" timeOffset="8870.4374">3567 1951 35 0,'-5'6'17'0,"10"6"-12"0,-5-7 21 0,2 1-25 15,0-1 1-15,2 3-1 16,-1 5 1-16,-1 3-3 16,0 1 1-16,0-1 1 15,-2 0 1-15,2 1-1 16,-2-4 0-16,2-2-1 15,-2-5 1-15,1-4-1 16,1-5 1-16,0-5-1 16,0-2 0-16,2-5 0 15,-3-1 0-15,3 3 0 16,2-2 0-16,-1-1 0 16,2 1 0-16,3 2 0 15,-1 2 0-15,0 1 0 16,0 5 0-16,0 4 0 15,0 2 0-15,1 4 0 16,-1 2 0-16,-2-1 0 16,0 4 0-16,-1 5 1 15,-1-1 0-15,1 4 0 0,-3 2 1 16,1-1 0-16,-2-2 0 16,0-4-3-16,1-5 0 15,1-2-8-15,2-3 1 16,3 1-5-16,0-11 0 15</inkml:trace>
          <inkml:trace contextRef="#ctx0" brushRef="#br0" timeOffset="9185.9015">3939 1987 29 0,'-3'-2'14'0,"-3"0"-7"15,4 2 20-15,-1-1-25 16,-3 1 0-16,-1 1 2 16,-1 1 0-16,1 1-5 15,2 5 0-15,-1 4 4 16,3 2 0-16,-3 3 0 16,4-1 0-16,0 3-1 15,1-1 0-15,1 0-1 16,1-6 1-16,3-4-1 15,2 3 1-15,3-4-2 16,2-4 1-16,1-3-4 16,1-5 0-16,0-3-4 0,0-3 0 15,-2-1-7-15,-2-2 1 16</inkml:trace>
          <inkml:trace contextRef="#ctx0" brushRef="#br0" timeOffset="9420.2822">3974 1806 35 0,'-4'8'17'0,"4"8"-14"15,2-9 27-15,0 3-28 16,0-1 0-16,0 6 3 16,0 6 1-16,-1 4-7 15,1-4 1-15,2 5 3 16,-2 3 1-16,0-1-2 15,-2-1 1-15,0-1-2 16,0-4 1-16,1-6-9 16,-1-5 1-16,4-3-8 15,-4-3 0-15</inkml:trace>
        </inkml:traceGroup>
        <inkml:traceGroup>
          <inkml:annotationXML>
            <emma:emma xmlns:emma="http://www.w3.org/2003/04/emma" version="1.0">
              <emma:interpretation id="{C44281F9-0F88-4C99-9D97-5FBECF8EEEEC}" emma:medium="tactile" emma:mode="ink">
                <msink:context xmlns:msink="http://schemas.microsoft.com/ink/2010/main" type="inkWord" rotatedBoundingBox="6843,12181 8423,12190 8421,12530 6841,125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675.3087">5253 1965 34 0,'-4'-4'17'0,"-2"-5"-14"16,5 6 30-16,-5 0-31 15,-3 1 0-15,0 2 3 16,-2 2 1-16,0 3-7 0,0 3 0 16,0-2 5-16,0 6 0 15,2 6-2-15,1-2 1 16,3 2-2-16,1 0 1 16,2 0-1-16,4-2 1 15,2-1-2-15,3-2 1 16,2-4-1-16,2-2 1 15,4-1-2-15,0-2 1 16,-1-4-4-16,1-5 0 0,-2-2-5 16,-2 1 1-16,-2-4-8 15,0-3 1-15</inkml:trace>
          <inkml:trace contextRef="#ctx0" brushRef="#br0" timeOffset="11908.6662">5265 1835 46 0,'-1'16'23'0,"-3"7"-25"0,4-21 41 0,2 3-37 15,0 4 0-15,1 6 1 16,1 3 1-16,0 2-5 16,1 4 1-16,-3 5 2 15,2-1 1-15,-3-2-2 16,1-3 1-16,0-5-4 15,-2-4 1-15,2-4-10 16,-2-5 1-16,4 3-6 16,-1-11 1-16</inkml:trace>
          <inkml:trace contextRef="#ctx0" brushRef="#br0" timeOffset="12367.1094">5370 2016 37 0,'7'6'18'0,"10"-4"-21"0,-10-2 29 15,2-2-25-15,2 2 0 16,2-5 0-16,2 2 0 16,1 0-1-16,1 0 0 15,-1-2 1-15,-1 0 0 16,-4-2-1-16,-2-1 1 15,-2-3 0-15,-3 1 0 16,-2-1 0-16,-4 1 1 16,-4 0-1-16,-1 4 1 15,-4 1 0-15,-2 2 1 0,0 4-1 16,-1 4 1-16,1 5-1 16,0 3 1-16,0-2 0 15,2 4 0-15,4 3 0 16,1 0 1-16,3 1 0 31,1-1 1-31,2 3-2 16,4 1 1-16,1-6-1 15,2-2 0-15,1-1-1 16,1-3 0-16,4-3-3 16,0-4 1-16,-2-3-6 15,1-5 1-15,1-3-11 0,2-3 0 16,1 6-2-16,1-3 0 15</inkml:trace>
          <inkml:trace contextRef="#ctx0" brushRef="#br0" timeOffset="12601.4667">5657 2125 43 0,'-1'3'21'0,"1"-11"-21"0,0 2 39 0,0-1-36 16,0-3 0-16,-2-4 2 15,0-4 1-15,0 1-7 16,0-2 1-16,2-1 4 16,0 2 1-16,2 1-3 15,2 2 1-15,1 3-2 16,3 4 1-16,1 3-4 16,0 2 0-16,2 3-9 15,2 2 1-15,1 1-7 16,5 2 1-16</inkml:trace>
          <inkml:trace contextRef="#ctx0" brushRef="#br0" timeOffset="10350.916">4399 1811 25 0,'-4'1'12'0,"-1"7"-5"16,5-6 10-16,0 5-15 15,0 1 1-15,2 2 1 16,0 1 1-16,-1 5-7 16,1 7 1-16,2-3 4 15,0 7 0-15,-1 1-1 16,1 1 0-16,-2-1-1 16,0-4 0-16,-1-3 0 15,1-6 0-15,-2-3-1 16,2-6 1-16,-2-6-1 15,4-3 0-15,-2-5 0 0,1-5 1 16,1-4-1-16,-4 3 1 16,2-3-1-16,1 3 0 15,1-1 0-15,2 2 0 16,1 2-1-16,0 1 1 16,2 3-1-16,0 6 1 15,1 1 0-15,-1 5 0 16,-2 0 1-1,0 1 0 1,1 15 1 0,-3 2 1-16,-1 0 0 15,0-4 0-15,-3-1-1 16,1-5 0-16,0-3-4 16,0-3 0-16,2-6-10 15,-1-1 0-15,1-5-1 16,-2-1 0-16</inkml:trace>
          <inkml:trace contextRef="#ctx0" brushRef="#br0" timeOffset="10765.8488">4648 2013 27 0,'4'4'13'0,"12"5"-9"0,-10-9 22 16,1 0-24-16,2 0 0 15,0-2 0-15,1 0 1 16,-1-3-4-16,0 2 0 16,0 0 2-16,-2 0 1 0,-1-2-1 15,-2-2 0-15,-3-1 0 16,-1 0 0-16,-1-2 0 16,-3 2 0-16,0 2-1 15,-1 1 1-15,-1 1-1 16,-1 3 1-16,-2 2-1 15,0 4 1-15,-1 4 0 16,1-3 0-16,2 4 1 0,1 6 1 16,3 2 0-16,1-2 1 15,4 2-1-15,1 0 0 16,3 0-1-16,1-2 0 0,1-3-1 16,-1-1 0-16,0-4 0 15,2-3 0-15,1-4-5 16,1-6 1-16,0 1-9 15,1-5 0-15,1 1-2 16,-4-5 0-16</inkml:trace>
          <inkml:trace contextRef="#ctx0" brushRef="#br0" timeOffset="11321.123">4886 1941 27 0,'2'-5'13'0,"5"-3"-7"16,-1 5 20-16,1-1-24 15,1 1 1-15,1 2-1 0,0 1 1 16,4 0-4-16,0 1 0 16,-2 4 2-16,-4 2 1 15,0 1-1-15,1 3 0 16,-1-3-1-16,-2 7 1 15,1 4-1 1,-1-1 1-16,1-1-1 16,-1-1 1-16,-1-1-1 15,0-4 1-15,-3-3-1 16,1-1 1-16,-2-6-1 16,0-1 1-16,0-3-1 15,-2-2 0-15,-1 0 0 16,-1-1 0-16,1-2 0 15,-1-1 0-15,-2 3 0 16,-1-1 0-16,-2 1 1 16,-4 1 0-16,-2 2 1 15,-1 3 0-15,-1 1 0 0,3 4 1 16,1 3 0-16,2 2 0 16,2 2-1-16,1-1 1 15,5 0-1-15,1 1 0 16,4-1-1-16,1-1 0 15,7 1-1-15,-3 1 1 16,8-7-1-16,1 1 1 16,-1-3-1-16,-4-8 1 0,2 1-5 15,-2-6 0-15,1 2-9 16,3-2 1-16,0 0-4 16,-1 0 1-16</inkml:trace>
          <inkml:trace contextRef="#ctx0" brushRef="#br0" timeOffset="13075.337">5929 1907 38 0,'-2'-3'19'0,"-2"1"-20"0,2 0 27 16,0 2-26-16,-1-1 1 15,-3 1 1-15,1 0 0 16,-3 1-2-16,-1 4 1 0,2 2 2 16,1 1 0-16,-1 2 0 15,2-1 0-15,1 1-1 16,2-2 0-16,4-1-1 15,0-1 0-15,1 1-1 16,3 3 0-16,1-4 0 16,2-1 0-16,2 1 0 15,0 1 0-15,2-1 0 16,0 4 0-16,-2-2 0 16,-2 4 1-16,-1-1 1 15,-3 1 0-15,-3-1 1 16,-4 0 0-16,-3 1 0 15,-3-1 1-15,-3-1-1 0,-2 1 1 16,1-3-3-16,1-1 1 16,1-2-2-16,-1-2 0 15,0-3-7-15,2 0 0 16,6-5-10-16,-1 0 0 16</inkml:trace>
        </inkml:traceGroup>
      </inkml:traceGroup>
      <inkml:traceGroup>
        <inkml:annotationXML>
          <emma:emma xmlns:emma="http://www.w3.org/2003/04/emma" version="1.0">
            <emma:interpretation id="{B644DC88-2000-43AA-9790-0C7057112388}" emma:medium="tactile" emma:mode="ink">
              <msink:context xmlns:msink="http://schemas.microsoft.com/ink/2010/main" type="line" rotatedBoundingBox="2666,12756 7727,12732 7729,13166 2668,13190"/>
            </emma:interpretation>
          </emma:emma>
        </inkml:annotationXML>
        <inkml:traceGroup>
          <inkml:annotationXML>
            <emma:emma xmlns:emma="http://www.w3.org/2003/04/emma" version="1.0">
              <emma:interpretation id="{9D73CDA5-F24C-4BB2-A126-27CFF72EF0E9}" emma:medium="tactile" emma:mode="ink">
                <msink:context xmlns:msink="http://schemas.microsoft.com/ink/2010/main" type="inkWord" rotatedBoundingBox="2666,12756 4868,12746 4870,13180 2668,1319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033.9468">362 2394 15 0,'-2'-4'7'0,"0"1"0"0,2 1 8 16,-2 2-14-16,1 0 1 15,-1 0 1-15,-2 2 1 16,-1 1-4-16,-3 4 0 0,-1 1 3 16,-2 3 1-16,-4 2-1 15,-1 7 1-15,0 1-1 16,-1 5 0-16,2 3-1 16,4 1 1-16,4 1-2 15,3-2 1-15,4-1 0 16,6-5 0-16,3-2-1 15,4-2 1-15,2-1-1 16,1-2 1-16,6 1-1 16,-2-4 1-16,0-2-1 15,0-3 1-15,-3-1 0 16,-2-2 0-16,-6-2 0 16,-2 0 0-16,-3 0-5 15,-4 1 1-15,-4-3-11 16,-1 3 1-16</inkml:trace>
          <inkml:trace contextRef="#ctx0" brushRef="#br0" timeOffset="17533.9144">541 2451 10 0,'-1'-7'5'0,"2"9"7"16,-1-1-12-16,2 1 4 15,-2 1 0-15,2 0 2 16,-2 4 1-16,2 3-8 0,0 4 0 16,0 4 6-16,-1 2 1 31,1 14-2-31,0-3 1 16,-2 0-2-16,0-3 1 15,0-6-1-15,0-4 0 16,-2-3-4-16,2-2 1 15,0-3-7-15,0-4 0 16,0 1-3-16,2-2 1 16</inkml:trace>
          <inkml:trace contextRef="#ctx0" brushRef="#br0" timeOffset="17768.2779">444 2617 25 0,'2'16'12'0,"2"-14"-4"16,1-2 19-16,6-2-26 15,4 2 1-15,3 0 0 16,2 0 0-16,2 2-6 15,0-2 0-15,2 0-5 16,0 1 0-16</inkml:trace>
          <inkml:trace contextRef="#ctx0" brushRef="#br0" timeOffset="18592.6974">679 2594 6 0,'-4'-5'3'0,"8"-11"10"15,-4 16-9-15,0 0 0 16,0 0 1-16,0 1 1 0,2 1 1 15,-1 3-9-15,1 3 1 16,0 2 6-16,4 1 1 0,-3 2-2 16,1 0 0-16,1 0-1 15,1 2 1-15,-2 0-1 16,-1-2 0-16,1 0-1 16,0-4 0-16,-1 0 0 15,1-3 1-15,0-3-2 16,-1-3 1-16,3-3-1 15,-1-2 1-15,1-3-1 16,-1-2 0-16,1-1 0 16,-1-4 0-16,3-1-1 0,-1 0 0 15,0 1 0-15,-1 2 0 16,-1 2-1-16,-1 2 1 16,0 3-1-16,-1 1 1 15,1 5-1-15,-2 2 1 16,0 3 0-16,1 4 0 15,1 1 0-15,0 1 0 16,-1 2 0-16,1 2 1 16,1 0 1-16,1-2 0 15,-1-2 0-15,3-1 0 0,1-2 0 16,0-3 1-16,2-3-1 16,0-4 1-16,0 0-2 15,0-3 1-15,-2-3-1 16,0-3 0-16,0-2 0 15,-3-7 0-15,-1 1 0 16,1 1 0-16,-1 2-1 16,1-1 0-16,-1 6-3 15,-1 1 0-15,-2 2-3 16,2 3 0-16,-3 2-7 16,3 3 1-16,0 3-3 15,3-1 1-15</inkml:trace>
          <inkml:trace contextRef="#ctx0" brushRef="#br0" timeOffset="18984.5128">1151 2556 21 0,'-7'-3'10'0,"0"2"-5"0,5 1 15 16,-2 0-17-16,-1 1 0 15,-1 1 1-15,-1 1 0 16,-2 5-5-16,0 0 0 0,1 4 4 16,1 4 1-16,1 0-2 15,3 1 0-15,1-3 0 16,4 1 0-16,3 0 0 16,3-2 0-16,4-4-1 15,5-2 0-15,1-2 0 16,4-2 1-16,0-5-1 15,2-1 0-15,-2-3 1 16,-6-1 0-16,-1-3 0 16,-8-1 0-16,-3-2 0 15,-6-5 0-15,-3 0 0 16,-4 2 0-16,-4 0-2 16,0 4 0-16,-3 2-5 15,-1 4 1-15,4 1-10 16,2 5 1-16</inkml:trace>
          <inkml:trace contextRef="#ctx0" brushRef="#br0" timeOffset="19715.5273">1501 2428 25 0,'-2'-7'12'0,"8"6"-1"0,-2 1 8 0,-1 1-17 31,5 3 1-31,-1 2 1 16,4 1 0-16,0 4-5 0,0 0 0 15,2 6 4-15,1 1 1 16,3 1-1-16,1 4 1 15,0 0-1-15,1 1 0 0,-3-1 0 16,1-4 0-16,-3-1-1 16,-3-1 1-16,-1-6-1 15,1 0 0-15,-4-2-2 16,-3-3 0-16,-3-3-5 16,-1 1 0-16,0-4-10 15,-1 1 1-15</inkml:trace>
          <inkml:trace contextRef="#ctx0" brushRef="#br0" timeOffset="20365.8134">1829 2501 16 0,'-2'0'8'0,"8"-2"2"0,-4 4-1 0,-2 1-8 15,1 2 1-15,1 2 1 16,4 1 1-16,-4 3-5 16,3 2 1-16,1 2 3 15,-3 0 0-15,1 1-1 16,0 0 1-16,-1-1-1 15,1-2 1-15,-2-2 0 16,0-1 0-16,-2-3-1 16,0-3 0-16,0 0 0 15,0-3 0-15,0-4-1 16,-2-2 1-16,0-3-2 0,0-3 1 16,0-2-1-16,0-2 0 15,2 0 0-15,0-1 1 16,2 1-1-1,2 1 1-15,1-1 0 0,5 2 1 0,-1 3-1 16,4 2 0-16,1 2 0 16,1 1 0-16,0 1 0 31,-1 4 0-31,1 2-1 16,-1 0 0-16,-1 1-2 15,-2 0 0-15,2 2-7 16,0 0 0-16,2-2-3 15,-1-3 0-15</inkml:trace>
          <inkml:trace contextRef="#ctx0" brushRef="#br0" timeOffset="31297.2563">2163 2431 12 0,'-2'0'6'0,"2"8"8"0,0-6-2 0,3 4-10 16,3-1 1-16,1 2 1 15,4 6 1-15,2 5-5 16,3 3 0-16,3 5 4 16,3 2 0-16,0-1-1 15,0 3 1-15,0-1-2 16,-2-6 1-16,-2-5-2 15,0-4 1-15,-5-1-1 16,-4-3 0-16,-1-2-3 16,-5-3 0-16,1-2-8 15,-4 1 0-15</inkml:trace>
        </inkml:traceGroup>
        <inkml:traceGroup>
          <inkml:annotationXML>
            <emma:emma xmlns:emma="http://www.w3.org/2003/04/emma" version="1.0">
              <emma:interpretation id="{50E45C86-959B-4EB0-89CE-D06379C16543}" emma:medium="tactile" emma:mode="ink">
                <msink:context xmlns:msink="http://schemas.microsoft.com/ink/2010/main" type="inkWord" rotatedBoundingBox="4871,12866 5099,12864 5101,13110 4873,13112"/>
              </emma:interpretation>
              <emma:one-of disjunction-type="recognition" id="oneOf4">
                <emma:interpretation id="interp4" emma:lang="" emma:confidence="1">
                  <emma:literal>n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h</emma:literal>
                </emma:interpretation>
                <emma:interpretation id="interp8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32101.9658">2419 2495 17 0,'2'0'8'0,"-2"3"2"0,0-3 2 15,2 1-12-15,-1 3 1 16,1 1 0-16,2 1 1 16,0 2-3-16,-3 5 1 15,3 2 1-15,-2 0 0 16,-2 4 0-16,2 1 1 15,0-6 0-15,-2 1 0 16,0-4 0-16,1 1 1 0,-1-4-1 16,0-2 1-16,0-1-2 15,0-3 1-15,0-2-1 16,0-2 0-16,0-3-1 31,0-3 0-31,0-3 0 16,0-4 0-16,0-1 0 15,2 0 1-15,2-2-1 16,1 1 0-16,3 1-1 16,1 3 1-16,2 0-1 0,0 5 1 15,0 1 0-15,2 3 0 16,-4 0 0-16,0 4 0 16,0 4 0-16,0 0 1 15,0 5 0-15,-1 0 1 16,-1 0-1-16,0 4 1 15,-1 3 0-15,-1 2 0 0,1 1 0 16,-1-1 0-16,-1 0-1 16,0-2 1-16,-1 1-1 15,-1-1 0-15,0-5-1 16,0-1 1-16,0-3-2 16,0 1 0-16,-1-2-8 15,3-1 1-15,2-2-4 16,1-6 1-16</inkml:trace>
        </inkml:traceGroup>
        <inkml:traceGroup>
          <inkml:annotationXML>
            <emma:emma xmlns:emma="http://www.w3.org/2003/04/emma" version="1.0">
              <emma:interpretation id="{5A9704D1-6BFC-47B0-8296-261D806C3FFB}" emma:medium="tactile" emma:mode="ink">
                <msink:context xmlns:msink="http://schemas.microsoft.com/ink/2010/main" type="inkWord" rotatedBoundingBox="5490,12825 6354,12820 6356,13102 5492,1310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793.4778">3088 2545 19 0,'-8'0'9'0,"3"18"-5"0,3-13 2 15,0 5-3-15,0 1 0 16,0 4 2-16,2-1 1 16,0-1-7-16,0 2 0 15,2-5 4-15,0 0 1 0,0-2-4 16,0-2 0-16,0-1-8 15,-1-3 1-15</inkml:trace>
          <inkml:trace contextRef="#ctx0" brushRef="#br0" timeOffset="22794.4778">3060 2464 23 0,'-11'-10'11'0,"4"10"-13"16,5 0 15-16,0 1-14 16,2 3 1-16,0-3-11 15,6 1 0-15</inkml:trace>
          <inkml:trace contextRef="#ctx0" brushRef="#br0" timeOffset="23011.246">3183 2511 10 0,'-4'1'5'0,"6"-2"7"0,-2 1 3 0,2 1-13 16,1 3 0-16,1 1 1 16,0 3 1-16,1 2-5 15,-1 6 0-15,0 0 4 16,-4 2 0-16,1 2-1 31,-1-4 0-31,-1-2 0 0,1-1 0 16,0-1 0-16,1-2 1 15,1-4-2-15,0-1 0 16,2-5 1-16,-4-3 0 16,0-4-1-16,0-2 0 15,0-3-1-15,0-3 1 16,0 1-1-16,3-1 1 0,1 1-2 16,3 2 1-16,-1 1-1 15,3 3 0-15,2-1 0 16,-2 3 1-16,0 1-1 15,1 3 1-15,2 2 0 16,-1 5 1-16,-1 2 0 16,0 6 0-16,0 1 1 15,-1 3 1-15,-2-1-1 16,-1 0 1-16,-1 1-1 16,-1-1 1-16,-2-1-1 0,-2 1 1 15,0-5-3-15,0-1 1 16,0-3-9-16,1-1 1 15,3-1-5-15,2-5 0 16</inkml:trace>
          <inkml:trace contextRef="#ctx0" brushRef="#br0" timeOffset="28150.9241">3665 2501 17 0,'-2'5'8'0,"5"-7"0"0,-1 1 7 0,2-3-13 16,1 0 0-16,5-1 0 15,-1-2 1-15,2 4-4 16,1-2 1-16,3 0 2 31,0 2 1-31,-1 0-3 16,1 3 1-16,0 1-1 15,-2 1 1-15,-1 0-1 16,-2 1 1-16,-1 3-1 16,-2 2 1-16,0 2 0 15,-1 2 0-15,-1 1 0 0,1 1 1 16,-1 3-1-16,-1-1 0 15,0 2 0-15,-1 1 1 0,1-2-1 16,0-3 0-16,-1-1 0 16,1-1 1-16,-2-3-1 15,0-2 0-15,-2-1-1 16,0-2 1-16,0-4 0 16,0 0 0-16,0-4-1 15,-2 1 1-15,-2 0-1 16,0-2 1-16,1-3-1 15,-1-2 1-15,1-1-1 16,-1-1 0-16,-2 3 0 16,-1-1 0-16,0 2 0 15,-2-2 0-15,-1 3 0 16,-1 2 0-16,-1 2 0 16,-3 0 1-16,2 3-1 15,-2 2 1-15,1 1-1 16,-1 2 1-16,0 3 0 0,1 2 0 15,1-1 0-15,4 0 0 16,2-1 0-16,3 0 0 16,2 0 0-16,4 0 1 15,3 2-1-15,3-2 1 16,1 0 0-16,5-1 0 16,3-1-1-16,1-1 1 15,1-3-1-15,-1-2 0 16,-2-2 0-16,1 0 0 0,-4-2-2 15,-2 0 1-15,-2 3-8 16,-2 1 0-16,1 1-6 16,1-1 0-16</inkml:trace>
        </inkml:traceGroup>
        <inkml:traceGroup>
          <inkml:annotationXML>
            <emma:emma xmlns:emma="http://www.w3.org/2003/04/emma" version="1.0">
              <emma:interpretation id="{365D0C4B-1977-4CCF-A38C-9D2BA02B45EC}" emma:medium="tactile" emma:mode="ink">
                <msink:context xmlns:msink="http://schemas.microsoft.com/ink/2010/main" type="inkWord" rotatedBoundingBox="6642,12749 7727,12744 7729,13159 6644,1316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4566.2743">4192 2522 10 0,'-2'2'5'0,"2"4"10"0,2-2-13 15,-2 1 1-15,2 1 0 16,2 4 2-16,-1 4 0 16,1 3-6-16,0 2 0 15,-1-2 6-15,-1-3 0 16,2-1-2-16,-2-1 1 15,-1-3-1-15,1-2 0 16,0-4-1-16,0-1 1 16,0-5-2-16,-2-4 0 15,0-3 0-15,0-3 1 16,0-3-1-16,0 0 1 0,0-2-1 16,2 0 1-16,1 2-1 15,1 1 0-15,1 2 0 16,1 1 1-16,3 3-1 15,0 2 0-15,2 2-1 16,0 2 1-16,2 3-1 16,2 2 1-16,-1 1-3 15,3 2 1-15,-3 0-5 16,1 0 1-16,-2 1-7 16,0-3 1-16</inkml:trace>
          <inkml:trace contextRef="#ctx0" brushRef="#br0" timeOffset="25019.3692">4491 2532 20 0,'-15'0'10'0,"-1"10"-4"0,12-9 8 16,0 3-11-16,1-1 0 15,-1 2 3-15,0 0 0 16,1 3-8-16,1 2 1 16,0 1 5-16,2 5 0 15,0-3-1-15,2 2 0 0,1-2-1 16,3 0 0-16,1-3 0 16,2-2 1-16,2-2-2 15,2-2 1-15,0-4-1 16,2-2 1-16,-3-3-1 15,1-1 0-15,-2-2 0 16,-2-2 1-16,-3-3 0 16,-4-2 0-16,-4 0-1 15,-4 1 0-15,-3-4 0 16,-4 3 0-16,1 2-1 16,-1 2 0-16,0 1-3 15,2 3 0-15,2 3-5 16,1 0 1-16,5 1-6 15,3 3 0-15</inkml:trace>
          <inkml:trace contextRef="#ctx0" brushRef="#br0" timeOffset="25603.1189">4676 2511 12 0,'-4'0'6'0,"4"5"3"0,0-4 0 16,2 3-6-16,-2 0 1 15,2 3 2-15,1 1 1 16,1 5-7-16,1 0 0 0,1 0 6 16,-1 2 1-16,3 3-2 15,-3-5 1-15,1 0-2 16,-1-2 1-16,3-3-2 15,-3-1 1-15,1-2-2 16,-1-4 1-16,1-4-1 16,-1-2 0-16,1-1-1 15,-1-6 1-15,1-4-2 16,-1 1 1-16,-1-2-1 0,-1 2 1 16,1 2-1-16,-2 1 0 15,0 3 0-15,0 1 0 16,-1 1-1-16,1 4 1 15,2 3-1-15,0 3 0 16,1 2 0-16,1 1 1 16,1 6-1-16,0 1 1 15,2 1 1-15,0 3 0 16,1-3 0-16,-1-1 1 16,2-3 0-16,0-2 0 0,0-1 0 15,0-2 1-15,0-4 0 16,0-2 0-16,0-6-1 15,0-4 0-15,-2-4 0 16,0-3 0-16,-2-3-1 16,-1 2 0-16,-2-1 0 15,-1 4 0-15,1 3-3 16,-2 3 0-16,-2 2-4 16,2 1 0-16,-2 2-8 15,0 5 0-15,3 4-3 16,5-1 0-16</inkml:trace>
          <inkml:trace contextRef="#ctx0" brushRef="#br0" timeOffset="26181.2039">5157 2392 10 0,'-5'-5'5'0,"3"-5"10"16,2 7-1-16,0 3-10 15,0 0 1-15,2 0 3 16,2 2 1-16,-1 1-11 16,6 2 0-16,2 1 7 15,2 2 1-15,0 6-2 16,0-3 0-16,0 4-2 15,-1 4 0-15,-1 2 1 16,-1 2 1-16,-5 6-1 16,1-1 0-16,-6 0 0 15,-4-1 1-15,-2-2-1 16,-3-1 1-16,-2-3-1 16,-2-1 0-16,-1-2 0 15,-1-2 0-15,-1 0-1 0,-1-4 1 16,3-2 0-16,1-4 0 15,2-1-3-15,3-3 0 16,1-1-6-16,3-1 1 16,4 0-11-16,6 0 1 15,-2 0-3-15,-1-3 0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2:57.9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80A018-BD0F-40F5-A31E-6DFF3FE4DF9C}" emma:medium="tactile" emma:mode="ink">
          <msink:context xmlns:msink="http://schemas.microsoft.com/ink/2010/main" type="inkDrawing" rotatedBoundingBox="16792,16853 17500,13754 18312,13939 17604,17038" semanticType="callout" shapeName="Other">
            <msink:sourceLink direction="to" ref="{FDEC69BA-73DE-4EAA-855C-F890551DB550}"/>
            <msink:sourceLink direction="from" ref="{FDEC69BA-73DE-4EAA-855C-F890551DB550}"/>
          </msink:context>
        </emma:interpretation>
      </emma:emma>
    </inkml:annotationXML>
    <inkml:trace contextRef="#ctx0" brushRef="#br0">0 2985 9 0,'0'-9'4'0,"5"9"6"16,-5 0 4-16,3-2-11 15,1 2 0-15,4 4 3 16,-1 1 0-16,0-1-7 16,3 3 1-16,0-3 5 15,2 2 1-15,0 1-2 0,2-3 1 16,1-2-2-16,-3 0 1 16,0 1-2-16,5-8 1 0,-2 1-1 15,4-5 0-15,0 3-1 16,3-3 1-16,0-2-1 15,0-4 0-15,0 0 0 16,2-4 1-16,2 0-1 16,1 4 1-16,0-5-1 15,2-1 1-15,-5-1-1 16,-2-2 1-16,2-1-1 16,-2-8 0-16,2-5 0 15,0 3 0-15,0-4-1 16,1 1 1-16,-1-1 0 15,0 0 0-15,0 3 0 16,3 1 0-16,-3-1 0 16,-2-3 1-16,-3 0-1 0,1-4 0 15,-1-2 0-15,3 2 0 16,-5-7 0-16,-3-4 0 16,-4 3 0-16,-3-1 0 15,1-2 0-15,-4-4 0 16,1 4 0-16,0 1 0 15,-3-6 0-15,-2-5 0 16,0 4-1-16,0-3 1 16,0-8-1-16,-4-2 1 0,-4-5-1 15,1-6 1-15,-3 3-1 16,-4-3 0-16,-3-2 0 16,-5-7 1-16,-2 5-1 15,2 2 0-15,-5-3 0 16,1 12 1-16,-1-1-1 15,1 12 0-15,1 3 0 16,4 5 0-16,4 7 0 16,2 5 0-16,1 5 0 15,-1 5 0-15,0 1-2 16,3 7 0-16,0 9-4 16,0 4 0-16,5 9-8 15,0 3 0-15,2 8-3 16,0-5 0-16</inkml:trace>
    <inkml:trace contextRef="#ctx0" brushRef="#br0" timeOffset="923.5037">95 2856 9 0,'5'-15'4'0,"7"13"9"0,-7-1-3 0,-1 1-8 15,1 0 0-15,-5 2 3 16,5 0 1-16,-5 0-6 16,5 2 1-16,-10 3 4 15,3 1 0-15,-3 0 0 16,-2 3 0-16,2 2-2 15,-5 2 0-15,3 4-1 16,-3-2 0-16,0 0-1 16,-2 5 0-16,0-3-1 15,0 0 1-15,0 0-1 16,0 0 1-16,2-4-1 16,1-4 0-16,1 0 0 15,3-3 1-15,1 0-1 16,1-1 1-16,3-1-1 15,0 0 1-15,3-1 0 16,4-1 0-16,3 2-1 0,2 2 1 16,2-1 0-16,3-1 1 15,2 2 0-15,1 3 0 16,-3 0 0-16,-3-1 0 16,1 1 0-16,2 6 0 15,0-4 0-15,0-3 0 16,0 1-2-16,0-3 1 15,-3-1 0-15,1-1 1 16,-3 0-6-16,0-1 1 0,2-8-11 16,-1-1 1-16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4:13.2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7 2 46 0,'-6'-5'23'0,"2"5"-24"0,2 0 41 16,2 0-41-16,0 0 0 15,2 0-11-15,0 0 0 16,0 0 5-16,6 1 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3:08.1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0BDCD3-EF3D-43D1-B0B5-BF1477A1419C}" emma:medium="tactile" emma:mode="ink">
          <msink:context xmlns:msink="http://schemas.microsoft.com/ink/2010/main" type="writingRegion" rotatedBoundingBox="13434,12689 17865,12561 17880,13077 13449,13205"/>
        </emma:interpretation>
      </emma:emma>
    </inkml:annotationXML>
    <inkml:traceGroup>
      <inkml:annotationXML>
        <emma:emma xmlns:emma="http://www.w3.org/2003/04/emma" version="1.0">
          <emma:interpretation id="{B9F0A4FD-BEE4-4DD5-96E8-7E88D58E8464}" emma:medium="tactile" emma:mode="ink">
            <msink:context xmlns:msink="http://schemas.microsoft.com/ink/2010/main" type="paragraph" rotatedBoundingBox="13434,12689 17865,12561 17880,13077 13449,13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966EF-DD09-4BFB-83EC-4830CE67E899}" emma:medium="tactile" emma:mode="ink">
              <msink:context xmlns:msink="http://schemas.microsoft.com/ink/2010/main" type="line" rotatedBoundingBox="13434,12689 17865,12561 17880,13077 13449,13205"/>
            </emma:interpretation>
          </emma:emma>
        </inkml:annotationXML>
        <inkml:traceGroup>
          <inkml:annotationXML>
            <emma:emma xmlns:emma="http://www.w3.org/2003/04/emma" version="1.0">
              <emma:interpretation id="{1FFFB8C5-B300-4184-A08F-3DDD9C9579F5}" emma:medium="tactile" emma:mode="ink">
                <msink:context xmlns:msink="http://schemas.microsoft.com/ink/2010/main" type="inkWord" rotatedBoundingBox="13434,12714 14139,12694 14152,13137 13447,131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353 279 21 0,'0'18'10'0,"12"-5"-6"0,-5-13 10 0,3 2-13 16,-1-2 1-16,4-5-1 15,1-1 1-15,5-1-3 16,-2 3 1-16,-2-7 1 16,-3-2 0-16,-2-2-1 15,-3 9 1-15,-2-1-1 16,-3-1 1-16,-2-3-1 16,-5 0 1-16,-2-2 0 15,-3 3 1-15,1 1 0 16,-3 3 1-16,-3 6 0 0,1 4 1 15,-1 7 0-15,1-3 0 16,1 7-1-16,1 7 1 16,3 2-1-16,-1 6 0 15,5 2 0-15,3-13 0 16,4 1-1-16,5-3 1 16,5-2-1-16,5-2 0 15,5-4-1-15,2-3 0 16,3-4 0-16,0-2 1 15,2-2-5-15,-7 4 1 0,-6 2-12 16,6-1 1-16,2-10-1 16,-2-8 0-16</inkml:trace>
          <inkml:trace contextRef="#ctx0" brushRef="#br0" timeOffset="-1074.9035">-78 271 24 0,'-5'8'12'0,"10"-14"-7"16,-3 4 15-16,3-3-17 15,2 1 0-15,3-4 0 16,2-1 1-16,2 2-5 16,3-3 0-16,0 1 4 15,0 3 0-15,5 1-8 16,-5-1 1-16,2 4-5 16,-2-3 0-16</inkml:trace>
          <inkml:trace contextRef="#ctx0" brushRef="#br0" timeOffset="-1309.2838">4 6 19 0,'-2'0'9'0,"-1"-9"-4"16,3 9 9-16,0 0-12 15,0 3 0-15,0 1 1 16,0 7 1-16,0-9-4 16,0 6 0-16,3 5 3 15,-1 9 1-15,0 6-1 16,1 2 0-16,2-9-1 15,-1 10 1-15,1 5-2 16,-2 1 1-16,-1 2-1 16,1-7 0-16,-1-13 0 15,0-2 0-15,-2-4-2 16,0-2 1-16,0-4-5 0,0 1 1 16,0-1-6-16,0-7 0 15</inkml:trace>
          <inkml:trace contextRef="#ctx0" brushRef="#br0" timeOffset="-425.028">106 34 18 0,'-10'2'9'0,"10"5"-5"16,5-7 8-16,0 2-11 15,-1 4 0-15,1 5 1 16,3 4 1-16,-4 9-3 16,1-1 0-16,3-3 3 15,-4 8 0-15,1 4 0 16,-2 7 0-16,-1 0-1 16,0-11 0-16,1-5 0 15,-1-6 0-15,-2-2-2 0,0-6 1 16,3 0-1-16,-3-1 0 15,0-8 0-15,5-13 1 16,2-2-1-16,-5-8 0 16,1-3 0-16,-1-2 1 0,3 11-1 15,0 6 0-15,2 2 0 16,0 1 0-16,1 1 0 16,-1 3 0-16,-2 2-1 15,0-3 1-15,-1 1 0 16,1 6 1-16,3 7 0 15,-4 4 0-15,1 4 0 16,0 5 1-16,-3 3 0 16,1 3 0-16,-3-8 0 15,0-7 0-15,2 0-1 16,-2-3 1-16,0-3-2 16,0-3 0-16,0-4-6 0,0 4 1 15,3-6-6-15,4-6 0 16</inkml:trace>
        </inkml:traceGroup>
        <inkml:traceGroup>
          <inkml:annotationXML>
            <emma:emma xmlns:emma="http://www.w3.org/2003/04/emma" version="1.0">
              <emma:interpretation id="{BE569475-3CBA-4BF5-818F-39C3310EFD0A}" emma:medium="tactile" emma:mode="ink">
                <msink:context xmlns:msink="http://schemas.microsoft.com/ink/2010/main" type="inkWord" rotatedBoundingBox="14391,12842 16308,12786 16317,13116 14401,131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21.7996">1634 152 26 0,'-5'0'13'0,"2"3"-4"0,1-1 13 15,-3 2-20-15,0 0 1 16,0 3 0-16,1-1 1 16,-1 3-5-16,0-9 0 15,0 11 3-15,0 4 1 16,3 2-2-16,-1 7 1 16,3-1-2-16,3 3 1 15,4 2-1-15,5-11 1 16,3-8-1-16,2-3 0 15,2 1 0-15,3-5 0 16,-5 13 0-16,-3-11 1 0,-2-10 0 16,1-5 0-16,-4-2-1 15,-4-6 1-15,0-11-1 16,-5 6 1-16,0 7-1 16,0-3 0-16,-5 3 0 15,-5 0 0-15,-4 2 0 16,-1 4 1-16,1 3 0 15,-3 3 0-15,5 3-6 16,2 0 1-16,8 2-8 16,4 2 1-16</inkml:trace>
          <inkml:trace contextRef="#ctx0" brushRef="#br0" timeOffset="2544.6545">1803 161 30 0,'-2'4'15'0,"-1"14"-9"0,3-14 18 0,0-2-23 16,3 0 0-16,2 5 0 15,-1 10 1-15,4 2-3 16,-1 3 0-16,3 1 2 16,-1-1 0-16,3 4-1 15,1-5 0-15,1-4 0 16,3-6 1-16,-2-9-1 16,-1-2 0-16,3-10 0 15,0-5 1-15,-5-5 0 0,-2-12 0 16,-3 13 0-16,-5-5 1 15,1-2-1-15,-3-2 1 16,-3 4 0-16,1 3 0 16,0 4-4-16,-1 6 0 15,1 4-10-15,2 7 1 16,7 3-1-16,0 1 1 16</inkml:trace>
          <inkml:trace contextRef="#ctx0" brushRef="#br0" timeOffset="2819.5018">2133 389 36 0,'-3'11'18'0,"6"-28"-20"16,-3 8 35-16,0-4-31 15,0-8 1-15,0-9 4 16,-3 6 0-16,3-2-8 0,0 0 1 15,0 0 4 1,0 1 0-16,3 3-1 0,-1 3 1 16,3 4-3-16,2 2 0 15,3 4-1-15,2 0 0 16,2 9-5-16,1 5 0 16,2-3-8-16,2 4 1 15,3 3-3-15,-5-3 0 16</inkml:trace>
          <inkml:trace contextRef="#ctx0" brushRef="#br0" timeOffset="3151.2534">2484 96 35 0,'-3'-6'17'0,"1"-1"-17"0,2 7 31 0,-5-2-29 16,-5 2 1-16,1 0 2 15,-4 5 1-15,-1 1-7 16,-1 7 0-16,1 2 5 16,-1 2 0-16,1-2-2 15,2 7 1-15,2 2-1 0,5 4 0 16,3 0 0-16,2 0 0 16,2 0-1-16,8-5 1 15,2-1-1-15,0-5 1 16,5-2-1-16,0-4 1 15,0-5-1-15,0 1 0 16,-5-7 0-16,-2-7 0 16,-1-1-7-16,-1-7 1 15,-1-5-10-15,3 3 1 16,2-2-3-16,-3-5 1 0</inkml:trace>
          <inkml:trace contextRef="#ctx0" brushRef="#br0" timeOffset="740.2627">876 202 22 0,'-8'4'11'0,"8"5"-9"16,3-7 16-16,-3 2-17 16,5-10 0-16,2 8 1 15,0 7 0-15,3 6-2 16,-3 2 1-16,0 7 1 0,1 4 1 16,-3-13-1-16,-1-3 0 15,1-1 0-15,-2-2 0 16,-1 4-1-16,-2-5 0 15,0-5-1-15,0-12 1 16,0-6 0-16,0-5 0 16,0-7 0-16,0 11 0 15,0-1 0-15,3 2 1 16,1-2-1-16,1 2 1 16,2 0-1-16,1 2 1 0,-1 0-1 15,-2 2 0-15,2 3-3 16,0 3 0-16,1 3-7 15,1 2 1-15,3 2-3 16,3 0 0-16</inkml:trace>
          <inkml:trace contextRef="#ctx0" brushRef="#br0" timeOffset="1197.0341">1115 228 20 0,'0'15'10'0,"13"-2"-7"0,-9-13 13 0,4 0-15 15,4-7 1-15,0-1 3 16,2-1 0-16,6 3-6 16,-1 6 1-16,-2 0 3 15,-2-3 0-15,-3-1 0 16,-3-2 0-16,-1-1-2 15,-3-1 0-15,-3-1 0 16,-4 0 0-16,-6 3 0 16,-1-1 0-16,-4 3 0 15,-1 4 0-15,-3 4 0 16,-5 5 1-16,5 2 0 16,0-9 0-16,3 11 0 15,4 4 1-15,0 5-1 16,3 1 1-16,2 3-1 15,5 6 0-15,3-6 0 16,4-19 0 0,15 6-1-1,2 2 1-15,3-7-1 0,-3-3 1 16,-2-5-2-16,-3-3 0 16,0-7-7-16,-4-3 1 15,2-2-8-15,2 0 0 16</inkml:trace>
          <inkml:trace contextRef="#ctx0" brushRef="#br0" timeOffset="1610.6217">1421 129 31 0,'-15'8'15'0,"-2"7"-9"15,15-10 18-15,-1 1-24 16,1 3 1-16,2-1 0 16,-3 1 0-16,3-7-2 0,0-2 1 15,0 0 0-15,5 0 0 16,3 7-1-16,1-3 1 0,3 4 0 15,0 3 0-15,3 2 0 16,-1 0 0-16,-1 2 0 16,-1 0 0-16,-5 2 1 31,-2 3 1-31,-5 1 0 16,-3 3 0-16,-4-18 0 15,-3 1 0-15,-2-1 0 0,0-1 1 16,0-1-1-16,2-2 0 15,3-2-7-15,0 9 0 16,4-7-7-16,8-9 1 16</inkml:trace>
          <inkml:trace contextRef="#ctx0" brushRef="#br0" timeOffset="3522.4315">2573 238 38 0,'10'-2'19'0,"9"4"-20"16,-11-4 35-16,1-4-33 15,3-1 1-15,0 1-1 16,1-1 1-16,-1 3-3 16,0-2 1-16,-2-5 2 15,-3-2 0-15,-2-2-1 16,-3 0 0-16,-4 2 0 15,-6 0 0-15,-1 4 0 16,-6 5 0-16,-2 6 0 0,-2 7 1 16,-1 4-1-16,3 6 1 15,3-4 0-15,-1 11 0 16,8-2 0-16,2 6 1 0,3 2-1 16,4 3 0-16,6-18 0 15,4-2 0-15,7-2 0 31,0 0 0-31,1-5 0 16,2-3 1-16,2-3-6 16,0 9 0-16,3-11-13 15,-1-5 1-15,-6-5-2 0,-6-3 1 16</inkml:trace>
        </inkml:traceGroup>
        <inkml:traceGroup>
          <inkml:annotationXML>
            <emma:emma xmlns:emma="http://www.w3.org/2003/04/emma" version="1.0">
              <emma:interpretation id="{FDEC69BA-73DE-4EAA-855C-F890551DB550}" emma:medium="tactile" emma:mode="ink">
                <msink:context xmlns:msink="http://schemas.microsoft.com/ink/2010/main" type="inkWord" rotatedBoundingBox="16616,12597 17552,12570 17567,13086 16631,13113">
                  <msink:destinationLink direction="to" ref="{2280A018-BD0F-40F5-A31E-6DFF3FE4DF9C}"/>
                  <msink:destinationLink direction="from" ref="{2280A018-BD0F-40F5-A31E-6DFF3FE4DF9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16.6816">3116 51 28 0,'-20'15'14'0,"20"-21"-13"0,3-5 14 16,2 5-21-16,2 1 1 15,5 3-9-15,2 4 0 0</inkml:trace>
          <inkml:trace contextRef="#ctx0" brushRef="#br0" timeOffset="4076.1254">3169 172 33 0,'-10'2'16'0,"15"2"-13"0,-2-2 26 15,-1 3-26-15,0 1 0 16,1-4 1-16,2 3 0 16,0 10-5-16,-1-2 1 15,1 6 3-15,0 0 0 0,0 1-2 16,-3 6 1-16,1-9-1 16,-3 2 1-16,-3-6-8 15,3-9 0-15,-2-6-7 16,-1-6 0-16</inkml:trace>
          <inkml:trace contextRef="#ctx0" brushRef="#br0" timeOffset="4719.7307">3268 198 43 0,'-14'10'21'0,"16"-10"-16"0,-2 0 42 0,5 0-45 15,0 0 0-15,5 0 0 16,-1-2 1-16,3 0-4 16,5 0 1-16,0 0-2 15,3 0 1-15,-1-3-11 16,3 1 0-16,2 0-4 15,-2-5 1-15</inkml:trace>
          <inkml:trace contextRef="#ctx0" brushRef="#br0" timeOffset="4513.5234">3312-48 27 0,'-5'9'13'0,"5"2"-9"16,0-7 22-16,0 2-23 15,0 7 0-15,2-6 1 16,-2 3 1-16,3 10-6 16,-1 6 0-16,3 6 4 15,0-2 1-15,0 7-2 16,0-1 0-16,-1 1 0 0,1-5 0 15,0-4-4 1,0-4 0-16,-3-7-8 0,1-8 0 16,-1-5-2-16,-2-4 0 15</inkml:trace>
          <inkml:trace contextRef="#ctx0" brushRef="#br0" timeOffset="5157.232">3624 62 36 0,'-5'-6'18'0,"-9"-3"-17"0,11 7 30 16,-4 0-29-16,-3 2 0 0,1 2 1 15,-6 2 0-15,3 5-4 16,0 4 0-16,2 2 3 15,3 2 1-15,2 0-2 16,3-2 0-16,2-2 0 16,5 0 0-16,4-7-1 15,3 1 1-15,3-3-1 16,2 1 0-16,-3 1 0 16,-4 5 0-16,0 2 0 15,2 2 0-15,-5 0 1 16,-2 2 1-16,0 2 0 15,-3 1 0-15,-2 1 0 16,-4-6 0-16,-6 3 0 16,-2-8 0-16,-3-8-7 15,1-2 1-15,-3-8-11 16,7-1 0-16</inkml:trace>
          <inkml:trace contextRef="#ctx0" brushRef="#br0" timeOffset="5643.3894">3719 208 34 0,'5'7'17'0,"14"-3"-12"0,-9-6 18 0,2 0-21 16,2-3 0-16,1-1 0 16,2-3 1-16,-3 1-4 15,1-3 0-15,-1-2 3 16,-4 0 0-16,-3 0-1 16,-4-2 0-16,-3 2 1 15,-3-2 0-15,-2 4-1 16,-2 3 1-16,-5 4 0 15,-2 4 1-15,-3 4-1 16,0 4 1-16,0 10-1 16,0 1 0-16,2 3 0 15,3-5 1-15,2 4-1 16,6 3 1-16,1 2-1 16,3-2 0-16,5-1 0 0,2 1 0 15,5 0-1-15,3-9 0 16,-1-7 0-16,3 3 0 15,0-7 1-15,3-4 0 16,-1-4-5-16,-4-2 1 16,-1-7-9-16,-2-7 0 15,3-1-6-15,-6-5 0 0</inkml:trace>
          <inkml:trace contextRef="#ctx0" brushRef="#br0" timeOffset="5943.5958">3973-143 35 0,'-2'3'17'0,"9"7"-11"16,-2-5 24-16,-1 1-26 15,1 9 0-15,0 0 3 16,0 11 0-16,-3-9-8 15,1 9 1-15,-1 11 5 16,1-1 1-16,-1 14-2 16,1 4 0-16,-3-3-2 0,0-1 1 15,0-22-2-15,0-4 0 16,2-7-5-16,-2-4 1 31,2 6-9-31,1-10 0 16,4-5-5-16,3-11 1 0</inkml:trace>
        </inkml:traceGroup>
        <inkml:traceGroup>
          <inkml:annotationXML>
            <emma:emma xmlns:emma="http://www.w3.org/2003/04/emma" version="1.0">
              <emma:interpretation id="{78CB1723-516D-4B1D-AB02-155C07F3CA5C}" emma:medium="tactile" emma:mode="ink">
                <msink:context xmlns:msink="http://schemas.microsoft.com/ink/2010/main" type="inkWord" rotatedBoundingBox="17651,12638 17867,12632 17879,13053 17663,13059"/>
              </emma:interpretation>
              <emma:one-of disjunction-type="recognition" id="oneOf3">
                <emma:interpretation id="interp3" emma:lang="" emma:confidence="1">
                  <emma:literal>f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+</emma:literal>
                </emma:interpretation>
                <emma:interpretation id="interp7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6612.3654">4133 172 59 0,'2'4'29'0,"18"-4"-27"16,-13 0 52-16,3 0-53 16,4 0 0-16,1 0 0 15,4-2 1-15,3-2-5 16,0-1 0-16,-1-1-9 15,4-3 1-15,-1 3-8 16,-15-1 1-16</inkml:trace>
          <inkml:trace contextRef="#ctx0" brushRef="#br0" timeOffset="6409.2533">4341-18 30 0,'2'-19'15'0,"-6"15"-4"16,1-1 19-16,1 1-27 16,-3 2 0-16,0-2 2 15,-5-1 1-15,1 1-8 16,-6 0 1-16,1-1 4 15,2 1 1-15,-1 2-2 16,1 4 1-16,0 2-2 16,3 11 0-16,-1 3 0 15,0 3 1-15,3-10-1 0,2 6 0 16,3 7-1-16,2 4 1 16,0 2 1-16,2-2 0 15,0 2-1-15,3 2 1 16,0-2-1-16,0 1 1 15,0-6 0-15,0-1 0 16,0-2-2-16,-3-7 1 16,0-7-4-16,-2-1 1 15,0-7-6-15,0-5 0 16,0-3-9-16,-2-3 0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3:41.7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0DF135-FF40-4F56-8B8E-CD0FEC7ACB67}" emma:medium="tactile" emma:mode="ink">
          <msink:context xmlns:msink="http://schemas.microsoft.com/ink/2010/main" type="writingRegion" rotatedBoundingBox="3111,7251 8532,7122 8559,8241 3137,8371"/>
        </emma:interpretation>
      </emma:emma>
    </inkml:annotationXML>
    <inkml:traceGroup>
      <inkml:annotationXML>
        <emma:emma xmlns:emma="http://www.w3.org/2003/04/emma" version="1.0">
          <emma:interpretation id="{0CCD8A08-2049-46BF-9098-61642D84BAFA}" emma:medium="tactile" emma:mode="ink">
            <msink:context xmlns:msink="http://schemas.microsoft.com/ink/2010/main" type="paragraph" rotatedBoundingBox="3111,7251 8532,7122 8559,8241 3137,8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0F392A-2195-4E35-AD65-DD4255E95AEE}" emma:medium="tactile" emma:mode="ink">
              <msink:context xmlns:msink="http://schemas.microsoft.com/ink/2010/main" type="line" rotatedBoundingBox="3111,7251 8532,7122 8559,8241 3137,8371"/>
            </emma:interpretation>
          </emma:emma>
        </inkml:annotationXML>
        <inkml:traceGroup>
          <inkml:annotationXML>
            <emma:emma xmlns:emma="http://www.w3.org/2003/04/emma" version="1.0">
              <emma:interpretation id="{A5922817-529D-4831-879C-2A109AF3DC72}" emma:medium="tactile" emma:mode="ink">
                <msink:context xmlns:msink="http://schemas.microsoft.com/ink/2010/main" type="inkWord" rotatedBoundingBox="3124,7233 3973,7278 3954,7627 3105,7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-2368 739 16 0,'-4'-10'8'0,"1"5"6"0,3 8-2 0,-2-4-7 15,0 2 0-15,-4 1 3 16,1 0 1-16,-3-1-11 16,-1-2 0-16,0-1 7 15,-1 4 1-15,3 3-3 16,1 1 0-16,2 3-2 15,1-1 1-15,1 2-2 16,0-3 0-16,2 1 0 16,2-1 0-16,3-1 0 15,3-1 0-15,1 0-1 16,1 2 1-16,-1-2 0 16,0 1 1-16,-1 3-1 0,-1 2 0 15,-3-1 0-15,-2 4 1 16,-2-8 1-16,-4 1 0 15,-2 1 0-15,-1-1 1 16,-2-1-1-16,-1-1 0 16,3 0 0-16,-1 0 0 15,1-1-8-15,1-3 0 16,4-2-8-16,6 1 1 16</inkml:trace>
          <inkml:trace contextRef="#ctx0" brushRef="#br0" timeOffset="452.4381">-2310 882 25 0,'0'3'12'0,"17"-1"-7"16,-10-2 9-16,5-2-13 15,2 0 0-15,0-1 2 32,0 0 0-32,0-2-4 15,-3 0 1-15,-2-3 1 0,-1-1 1 16,-3 3 0-16,1-3 0 16,-4-1-1-16,-1 0 1 15,-2 2-1-15,-1 0 1 16,-4-4 0-16,1 2 1 15,-3 4 0-15,-1 2 0 16,-2 4 1-16,-1 4 0 16,-1 2 0-16,0 4 0 0,0 5 0 15,4 5 0-15,3-2-1 16,1-1 1-16,3 0-3 16,2-1 1-16,5 1-1 15,3-4 1-15,3-1-1 0,6-6 0 16,-4-1-1-16,2-3 0 15,-4-2-5-15,0-3 1 0,0-2-11 16,4 1 0-16,0 3-1 16,0-4 1-16</inkml:trace>
          <inkml:trace contextRef="#ctx0" brushRef="#br0" timeOffset="817.7311">-1972 800 35 0,'-2'-8'17'0,"-7"3"-15"16,5 2 31-16,-1 0-29 16,-5 1 0-16,3 2 2 15,-1 3 1-15,-1 2-9 0,1 5 0 16,-1 0 6-16,0 2 1 15,-1 4-4-15,5 3 1 16,1-8-1-16,2 4 0 31,6 0-1-31,2-2 0 16,1-1 0-16,2-2 0 16,1-2 0-16,1-3 1 15,2-1-3-15,0-4 1 0,4-4-6 16,-6-1 1-16,0 0-9 15,-1 2 1-15,-3-12-1 16,-1-3 0-16</inkml:trace>
          <inkml:trace contextRef="#ctx0" brushRef="#br0" timeOffset="1036.497">-1948 621 34 0,'-9'-1'17'0,"3"9"-16"0,6-5 35 15,0 7-32-15,0 0 0 16,2 3 2-16,2 1 0 16,0 1-8-16,-1 6 1 15,3 4 6-15,-2 7 0 16,-2-3-2-16,-2 1 0 16,2 0-1-16,-1 0 0 15,1-5 0-15,0-3 0 16,-2-6-7-16,4-6 0 15,0-5-11-15,1-7 0 16</inkml:trace>
          <inkml:trace contextRef="#ctx0" brushRef="#br0" timeOffset="22838.5998">-2756 715 13 0,'0'-3'6'0,"3"-4"3"0,-3 7 6 16,0-3-12-16,0 3 1 15,0-2 4-15,0 2 0 16,0-3-10-16,0 3 1 15,0 0 6-15,0 3 0 16,0-2-2-16,0 3 1 16,0 2-3-16,0 1 1 15,-2-1-1-15,1-1 1 0,1 1-2 16,-1 2 1-16,1 1-1 16,0 1 1-16,0 0-1 15,0 2 1-15,0-2-1 16,0-4 1-16,1 1-1 15,0 0 0-15,1 3 0 16,-1-1 0-16,2 0 0 16,-1 1 1-16,1-2-2 15,0-1 1-15,-1 0 0 16,2-1 0-16,0 0-1 16,0 1 1-16,1-3 0 15,1 0 0-15,-1-1 0 16,0 0 0-16,0-1 0 15,1-1 1-15,-1-1-1 16,0 0 0-16,2-2 0 16,-1 0 1-16,1-2-1 0,-1 2 0 15,1-2 0-15,0 1 0 16,-1-1 0-16,-2-3 0 16,1 1 0-16,-2-2 0 15,2-2 0-15,-2 3 0 16,0-2 0-16,-1 0 1 15,1-2-1-15,-2 1 0 16,1 1 1-16,0-1 0 16,-1 2-1-16,1 0 1 0,-1 0-1 15,-1 4 1-15,0-1 0 16,0 0 0-16,1-1-1 16,1-1 1-16,-1 0 0 15,0 0 0-15,-1 1 0 16,2 0 0-16,-2 1 0 15,1 2 0-15,-1-1-1 16,0 2 0-16,1 0 0 16,-1 2 0-16,0 0 0 15,0-2 0-15,-1 2 0 16,1 0 0-16,0 0 0 16,0 0 0-16,0 2 0 15,0 0 0-15,-1 0 0 0,1 3 1 16,-2 2 0-16,1-2 0 15,0 3 0-15,-1 2 1 16,1 3 0-16,2 1 0 16,-1-1-1-16,2 1 0 15,-1 1-1-15,0 2 1 16,1-2-1-16,-1 0 1 16,-1-2-1-16,1 0 1 15,-2 1-1-15,1-3 1 16,0-3-1-16,0 1 1 15,-1-4 0-15,1 1 0 0,-2-3-7 16,1-3 0-16,1 0-9 16,-1-5 0-16</inkml:trace>
        </inkml:traceGroup>
        <inkml:traceGroup>
          <inkml:annotationXML>
            <emma:emma xmlns:emma="http://www.w3.org/2003/04/emma" version="1.0">
              <emma:interpretation id="{230BADC2-EF85-477B-AEAE-C6DC7393A7D1}" emma:medium="tactile" emma:mode="ink">
                <msink:context xmlns:msink="http://schemas.microsoft.com/ink/2010/main" type="inkWord" rotatedBoundingBox="4209,7364 4216,7363 4217,7385 4210,7386"/>
              </emma:interpretation>
              <emma:one-of disjunction-type="recognition" id="oneOf1"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30618.9131">-1663 722 18 0,'0'6'9'0,"0"-3"-1"0,0-3 10 0,1-1-14 16,-1 1 0-16,0 0 3 15,3-4 1-15,-2 0-10 16,1 0 1-16,-2 4 5 16,0-2 0-16,0 0-2 15,0-1 1-15,0 3-7 16,0 0 1-16,0 1-8 16,-2-4 0-16</inkml:trace>
        </inkml:traceGroup>
        <inkml:traceGroup>
          <inkml:annotationXML>
            <emma:emma xmlns:emma="http://www.w3.org/2003/04/emma" version="1.0">
              <emma:interpretation id="{0A5435FD-4882-49A6-8C8C-C6F8FDF32FA5}" emma:medium="tactile" emma:mode="ink">
                <msink:context xmlns:msink="http://schemas.microsoft.com/ink/2010/main" type="inkWord" rotatedBoundingBox="4214,7338 4546,7330 4553,7585 4220,759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33.2328">-1651 683 19 0,'-5'3'9'0,"3"4"-10"0,4-6 12 16,1 3-20-16,3-3 0 15</inkml:trace>
          <inkml:trace contextRef="#ctx0" brushRef="#br0" timeOffset="1508.2842">-1617 779 37 0,'2'7'18'0,"-2"14"-11"0,2-18 19 0,0 4-22 15,-1 3 0-15,1 3 1 16,-2 4 0-16,0-7-7 16,2 0 1-16,-2 1 4 15,0-1 0-15,0-3-6 16,0-2 0-16,0-3-9 16,-2-4 0-16,2-1-2 15,-2-7 1-15</inkml:trace>
          <inkml:trace contextRef="#ctx0" brushRef="#br0" timeOffset="2078.7408">-1540 746 30 0,'0'11'15'0,"7"6"-13"0,-3-12 29 0,-1 5-29 15,1 3 0-15,0 2 0 16,-2 5 1-16,0-3-4 16,0-6 1-16,-1 1 1 15,1-2 1-15,0-4-2 16,0-2 1-16,-2-4-1 16,2 1 1-16,2-6-1 0,-1-3 1 15,1-5-1-15,2-4 0 31,-1-1 0-31,1-2 0 16,1 0-1-16,5 5 1 16,-3 4-1-16,2 2 1 0,2 3-1 15,0-1 1-15,0 2 0 16,0 7 1-16,-1 4 1 16,-1 6 1-16,0 1 0 15,-2 6 1-15,-1 0 0 16,-3 3 1-16,-3-7-1 15,0 2 0-15,-2-3-3 16,0 0 0-16,0-3-10 16,0-2 1-16,2-1-7 15,0-3 0-15</inkml:trace>
        </inkml:traceGroup>
        <inkml:traceGroup>
          <inkml:annotationXML>
            <emma:emma xmlns:emma="http://www.w3.org/2003/04/emma" version="1.0">
              <emma:interpretation id="{B2B2F9B1-5F73-40D2-BAD2-9CC8E92F9BE8}" emma:medium="tactile" emma:mode="ink">
                <msink:context xmlns:msink="http://schemas.microsoft.com/ink/2010/main" type="inkWord" rotatedBoundingBox="5000,7206 5982,7182 5992,7602 5010,762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44.1">-698 608 34 0,'-10'10'17'0,"5"-5"-9"16,5-8 23-16,0 3-28 15,0 1 1-15,2 3 1 16,0 2 1-16,1 7-8 15,1 2 1-15,0-3 4 16,0 6 1-16,-1 5-2 0,1 2 1 16,-2 4-2-16,-2 1 1 15,0-6-1-15,0-7 1 16,2-2-4-16,0-3 1 16,1-1-8-16,1-3 0 15,2-1-7-15,-1-10 1 16</inkml:trace>
          <inkml:trace contextRef="#ctx0" brushRef="#br0" timeOffset="3860.9086">-597 631 19 0,'-4'-5'9'0,"8"0"2"16,-4 5 4-16,3 0-10 15,-1-3 0-15,2 0 4 0,-4 3 1 16,4 0-11-16,-1 3 0 16,-1 4 8-16,2 1 0 31,0 7-2-31,0 1 0 15,-1-1-3-15,5 4 1 16,-1 2-2-16,3 2 0 0,-1 1-1 16,0 1 1-16,1-4-1 15,-3-3 1-15,2-1-1 16,-1-9 1-16,-1-4-1 16,1-6 1-16,-3-1-1 15,1-2 0-15,0-4 0 16,-3-6 1-16,1 0-1 15,0-3 0-15,-2 3 0 16,1 0 1-16,-1 0-2 16,2 2 1-16,-2 3 0 15,-2 2 1-15,2 3-1 16,-2 5 1-16,2 1 0 16,-1 3 0-16,3 1-1 15,0 5 1-15,2 3-1 16,3 4 1-16,-4-1-1 15,3 4 1-15,-1 0-1 16,1-2 0-16,-1-3 0 0,3-3 0 16,-1-5 0-16,0-4 0 15,1-6 1-15,-1-6 1 16,0-2-1-16,-1-8 0 16,-1-1 1-16,-1-6 0 15,0-4-1-15,-1 0 1 16,-1 9-1-16,0-1 1 15,-1 2-4-15,-1 3 1 16,2 4-10-16,0 5 0 16,1 6-6-16,1-1 0 15</inkml:trace>
          <inkml:trace contextRef="#ctx0" brushRef="#br0" timeOffset="4413.5399">-80 565 41 0,'-2'-4'20'0,"4"8"-17"0,-2-4 29 15,0 1-30-15,0 4 1 16,0 0 0-16,0 5 1 15,-2-5-5-15,0 4 0 16,-1 2 4-16,-1 4 0 16,-2 5-1-16,1-5 0 15,-1 2-1-15,2-1 1 0,1 1-1 16,-1-4 1 0,4-5-2-1,2-3 1-15,1 0 0 16,1-3 0-16,4 0-1 15,1-6 1-15,0 1 0 0,4-2 1 16,0 2-1-16,2 3 1 16,0 0-1-16,0 1 0 15,0 3 1-15,0 1 0 16,-2-2-3-16,-2 4 1 16,1-4-6-16,-3 0 1 15,-2-3-11-15,1 0 1 16,-1 0-3-16,-1-5 1 15</inkml:trace>
          <inkml:trace contextRef="#ctx0" brushRef="#br0" timeOffset="4663.5549">101 528 45 0,'-4'3'22'0,"3"10"-18"0,2-8 43 0,-1 3-44 16,0 6 0-16,0-3 2 15,2 9 0-15,0 5-5 16,2 5 0-16,1 5 4 16,-1 0 1-16,-4 3-2 15,2-6 0-15,-2-4-1 16,-2-2 1-16,2-2-3 16,-2-3 1-16,2-4-5 15,-2-4 1-15,1-3-9 16,1-3 1-16,0-4-9 15,0-1 1-15</inkml:trace>
          <inkml:trace contextRef="#ctx0" brushRef="#br0" timeOffset="2695.3461">-864 558 30 0,'-8'2'15'0,"8"11"-5"0,0-10 16 16,2 7-23-16,0-5 0 15,2 5 4-15,-1 7 0 0,-1 8-8 16,2-4 0-16,-2 8 5 16,0 0 1-16,-2 5-2 15,0-1 0-15,0-7-2 16,0-4 1-16,0-5-3 15,0-4 0-15,0-1-8 16,0-6 0-16,0 1-6 16,-2-6 0-16</inkml:trace>
          <inkml:trace contextRef="#ctx0" brushRef="#br0" timeOffset="2882.8348">-859 799 43 0,'6'-3'21'0,"24"-14"-18"0,-21 14 36 16,2 1-39-16,4-1 1 16,0 3 0-16,-4-2 1 15,1 2-4-15,-1-2 1 16,0 1-6-16,0-3 1 16,0 3-8-16,1-4 1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4:07.2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EA3255-566F-49B8-A70F-3E48450AEC90}" emma:medium="tactile" emma:mode="ink">
          <msink:context xmlns:msink="http://schemas.microsoft.com/ink/2010/main" type="writingRegion" rotatedBoundingBox="2702,5971 3199,5971 3199,7406 2702,7406"/>
        </emma:interpretation>
      </emma:emma>
    </inkml:annotationXML>
    <inkml:traceGroup>
      <inkml:annotationXML>
        <emma:emma xmlns:emma="http://www.w3.org/2003/04/emma" version="1.0">
          <emma:interpretation id="{FF046015-6447-4B2E-99A8-766C1286AF1A}" emma:medium="tactile" emma:mode="ink">
            <msink:context xmlns:msink="http://schemas.microsoft.com/ink/2010/main" type="paragraph" rotatedBoundingBox="2702,5971 3199,5971 3199,7406 2702,7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C76D28-CA59-4953-908B-191718B14D70}" emma:medium="tactile" emma:mode="ink">
              <msink:context xmlns:msink="http://schemas.microsoft.com/ink/2010/main" type="line" rotatedBoundingBox="2702,5971 3199,5971 3199,7406 2702,7406"/>
            </emma:interpretation>
          </emma:emma>
        </inkml:annotationXML>
        <inkml:traceGroup>
          <inkml:annotationXML>
            <emma:emma xmlns:emma="http://www.w3.org/2003/04/emma" version="1.0">
              <emma:interpretation id="{11016424-5E77-4974-A600-9E9473711866}" emma:medium="tactile" emma:mode="ink">
                <msink:context xmlns:msink="http://schemas.microsoft.com/ink/2010/main" type="inkWord" rotatedBoundingBox="2702,5971 3199,5971 3199,7406 2702,7406"/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272 7 20 0,'-6'4'10'0,"0"-4"-2"0,6 0 9 0,-2 0-13 15,2 0 1-15,0 0 1 16,2-2 1-16,0 1-9 15,2-1 1-15,2 0 6 16,1 0 0-16,4-1-1 16,2 1 0-16,2 0-1 15,-1 1 1-15,-2 0-2 16,-2 0 1-16,4 0-1 16,-3-2 0-16,1 1-2 15,0 0 1-15,0 1-1 16,-1-3 1-16,-1 1 0 15,-1 0 0-15,-2 1-1 16,-1 1 1-16,0-1-1 16,-1 1 1-16,-1 1-1 15,0 0 0-15,-1 0 0 16,-1-1 1-16,1 1-1 16,-1 0 0-16,1-1 0 0,0 1 1 15,-2 0 0-15,0 0 0 16,-1 0 0-16,2 1 0 15,-2 1 0-15,0 2 1 16,0 3-1-16,0-1 1 16,0 0 0-16,0 1 0 15,0 3-1-15,-2 2 0 16,2 1 1-16,-1 2 0 0,0 0 0 16,-1 1 0-16,1-1-1 15,-2-2 1-15,2-5-1 16,0-1 1-16,0-1-7 15,-1 0 1-15,2-3-13 16,0 2 0-16,-1-3-1 16,-2-7 0-16</inkml:trace>
          <inkml:trace contextRef="#ctx0" brushRef="#br0" timeOffset="-844.6254">194 1399 16 0,'-3'1'8'0,"3"-3"-2"0,0-1 9 16,0 3-13-16,0 2 1 0,0-2 3 15,0 0 1-15,-1 2-7 16,0-2 0-16,-1-1 5 15,2-2 1-15,-1 0-1 16,0-1 0-16,-2 1-2 0,2-2 0 31,-3-1-1-31,1 0 0 16,-1-1-1-16,0 0 1 16,-1 0-1-16,0-1 0 15,-2 0 0-15,-1-3 1 16,-1-1-1-16,0 6 0 15,-1 0 0-15,1-1 0 16,1-1 0-16,-1-2 0 0,1 0 0 16,0-2 0-16,0-1 0 15,2 5 0-15,-1-6-1 16,2-2 1-16,0-1-1 16,-1 0 0-16,1-1 0 15,0-1 1-15,1 8-1 16,0-2 1-16,0-4 0 15,0 1 0-15,2-3-1 16,-1 2 1-16,2-4-1 16,1-2 0-16,0-1 0 15,-2-3 1-15,2 7-1 16,0-2 0-16,2-3 0 16,-1 4 0-16,2-4 0 15,0-1 0-15,3-4 0 16,-4 2 0-16,4 0 0 0,-1-4 1 15,1 3-1-15,0 6 1 16,2-8-1-16,-3 8 0 16,3-7 0-16,1 0 1 15,3 2-1-15,1 1 0 16,2-1 0-16,-1-1 0 16,-1 3 0-16,-2 2 1 15,-2-1-1-15,1 2 0 16,2 3 0-16,0-1 1 15,1 0-1-15,1 3 0 0,0 0 0 16,0-1 0-16,5 0 0 16,2 0 0-16,-3 3 0 15,1 0 0-15,-5 2 0 16,-3 3 0-16,-2-1 0 16,2 0 0-16,-3 3 0 15,-1-2 1 1,3 2-1-16,-2 1 0 15,-2 1 0-15,-1 0 1 16,1 1-3-16,-2 1 0 16,0 3-12-16,1 0 1 15,-1 0-3-15,0-2 1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4:30.6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4ADFB7-3578-4BE1-B4C5-6BB46A7313AC}" emma:medium="tactile" emma:mode="ink">
          <msink:context xmlns:msink="http://schemas.microsoft.com/ink/2010/main" type="inkDrawing" rotatedBoundingBox="10634,9382 22511,9344 22512,9445 10635,9484" shapeName="Other"/>
        </emma:interpretation>
      </emma:emma>
    </inkml:annotationXML>
    <inkml:trace contextRef="#ctx0" brushRef="#br0">0 124 11 0,'0'0'5'0,"4"0"0"16,-4 0 5-16,4-7-10 16,-4 7 1-16,0 0 0 15,0 0 1-15,8-8-1 16,0 1 0-16,0 4 1 16,4-1 1-16,0 1-1 0,4-5 0 15,0 1 0-15,0 4 0 16,1-1-1-16,-1 4 0 0,0 0 0 15,0 0 0-15,4-7-1 16,0 0 1-16,0 7-1 31,0 0 1-31,4 0 0 16,-3-4 0-16,3 1-1 16,0 3 1-16,0 0-1 15,-4 3 1-15,0 1 0 16,0-1 0-16,1 1-1 0,-1 0 1 15,4-4 0-15,-4 3 0 16,0-3-1-16,0 0 1 16,12-3-1-1,5 3 1-15,-5 0 0 16,0 0 0-16,0 0 0 16,0 3 0-16,-3-3 0 15,-1 4 0-15,0-4-1 16,-4 3 1-16,0-3-1 15,4 0 1-15,5 0-1 16,3 0 0-16,4 4-1 16,0-4 1-16,-4 0 0 0,-3 0 0 15,-1 0 0-15,4 3 1 16,-4-3-1-16,5 0 1 16,3 0 0-16,4-3 0 15,4-1 0-15,1 4 0 16,7 0-1-16,-4 0 0 15,5 0 0-15,-5 0 0 16,-4 0-1-16,-3 0 1 0,-1 0 0 16,0 0 0-16,0 0-1 15,1 4 1-15,-1-4 0 16,0 3 1-16,8-3-1 16,-7-3 0-16,3 3 0 15,0 3 0-15,5-3 0 16,-5 4 0-16,-4 0 0 15,0-1 0-15,1 1 0 16,-1-4 0-16,0 0 0 16,1 0 0-16,7 0 0 15,-4 3 1 1,-4-3-1-16,5 0 0 16,-1 0 0-16,4 0 0 0,1-3 0 15,-5 3 0-15,-4 0 0 16,1 0 0-16,-1 3 0 15,0-3 0-15,4 4 0 16,-3-4 1-16,-1 0-1 16,0 0 0-16,0-4 0 15,5 1 1-15,3-1-1 16,0-3 0-16,-3 7 0 16,-5 0 0-16,0-4 0 15,5 4 0-15,3 4 0 16,-4-4 0-16,0 0 0 15,1 0 0-15,-1-4 0 16,0 4 0-16,5-3 0 16,3 6 1-16,0-6-1 15,-7 3 0-15,-1-4-1 16,0 4 1-16,9 0 0 16,-5 0 0-16,-4 0 0 15,5 0 0-15,-5 0 0 0,0 0 0 16,0 0 0-16,5 0 1 15,-1 0-1-15,-4-7 0 0,1 0 0 16,3 7 0-16,0-4 0 16,1 1 0-16,3-1 0 15,0 1 0-15,-3 3 0 16,-5 0 0-16,0 3 0 16,5 1 0-16,-1-8 0 15,0 1 0-15,-4-1 0 16,-3 4 0-16,-1-4 0 0,0 1 0 15,1-4 0-15,-1 7 0 16,0-4-1-16,0 4 1 16,1 0 0-1,-9 0 0-15,0 0 0 16,4 0 1-16,1 0-1 16,3-3 0-16,-8-1 0 15,0 0 0-15,-4 1 0 16,5 3 0-16,-1-4 0 15,8 1 0-15,0-1 0 16,5 4 0-16,-1 0 0 0,-4 0 0 16,-3 0 0-16,-5 4 0 15,0-4 0-15,-4 3 0 16,8 1 0-16,-3-1 0 16,3-3 0-16,-4 0 0 15,0 0 0-15,1 0 0 16,-1 0 0-16,0 0 0 15,0 0 0-15,4 0 0 16,-3 4 0-16,-1 0 0 0,0-4 0 16,-4 0 0-16,1 3 0 15,-1-3 1-15,8 4-1 16,0-4 0-16,5 3 0 16,-1-3 0-16,-4 0 0 15,0 0 0-15,-3 0-1 16,-1 4 1-16,4-4 0 15,0 0 0-15,0 3 0 16,5-3 0-16,-1 0 0 16,0 0 0-16,5 0 0 15,-1 0 1-15,0 0-1 16,4 0 0-16,-3 0 0 0,-1 0 0 16,0 0 0-16,1 0 0 15,-1-3 0-15,0 3 0 0,5 0 0 16,3 0 0-16,0 3 0 15,1-3 0-15,3 4 0 16,-4-4 0-16,1 0 0 16,7 0 0-16,0 0 0 31,1 0 0-31,-1 4 0 16,1-1 0-16,-5 1 0 15,0-1 1-15,5 1-2 0,-9 0 1 16,0-4 0-16,-3 3 0 15,3-6 0-15,0 3 0 16,5 0 0-16,-1 0 0 16,-3 3 0-16,-9-3 0 15,8 4 0-15,1-4 0 16,-1-4 0-16,-4 4 0 16,-3 0 0-16,3 0 0 15,0-3 0-15,9-1 0 16,-5-3 0-16,-4 3 0 0,-4 4 0 15,9 4 1-15,-1-4-1 16,5 0 0-16,-5 0 0 16,0 0 0-16,-3 3 0 15,7 1 1-15,-8-4-1 16,1 0 1-16,-1 0-1 16,-4 0 0-16,-4 4 0 15,5-1 1-15,3-3-1 16,4 0 0-16,1 0 0 15,-5 0 0-15,8 0 1 0,-3 0 0 16,3 0-1-16,-3 0 1 16,-1-3-1-16,-8 3 0 15,-4-4 0-15,1 0 1 16,-1 4-1-16,-4-3 1 16,4-1-1-16,-3 1 1 15,-1-1 0-15,-8 0 0 16,-8 4-5-16,-4 0 0 15,-7 8-8-15,-18-1 0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5-29T22:48:24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44B4E37-4F6D-4759-90E5-ADE135F24AE5}" emma:medium="tactile" emma:mode="ink">
          <msink:context xmlns:msink="http://schemas.microsoft.com/ink/2010/main" type="writingRegion" rotatedBoundingBox="24054,16527 24069,16527 24069,16542 24054,16542"/>
        </emma:interpretation>
      </emma:emma>
    </inkml:annotationXML>
    <inkml:traceGroup>
      <inkml:annotationXML>
        <emma:emma xmlns:emma="http://www.w3.org/2003/04/emma" version="1.0">
          <emma:interpretation id="{B5E7F91A-7556-4EAE-A473-77980E5E69F7}" emma:medium="tactile" emma:mode="ink">
            <msink:context xmlns:msink="http://schemas.microsoft.com/ink/2010/main" type="paragraph" rotatedBoundingBox="24054,16527 24069,16527 24069,16542 24054,16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D8CB0F-E7FB-4DD2-AD3B-B037C68AA248}" emma:medium="tactile" emma:mode="ink">
              <msink:context xmlns:msink="http://schemas.microsoft.com/ink/2010/main" type="line" rotatedBoundingBox="24054,16527 24069,16527 24069,16542 24054,16542"/>
            </emma:interpretation>
          </emma:emma>
        </inkml:annotationXML>
        <inkml:traceGroup>
          <inkml:annotationXML>
            <emma:emma xmlns:emma="http://www.w3.org/2003/04/emma" version="1.0">
              <emma:interpretation id="{09513361-F465-4E49-9D0D-6B64AECC667E}" emma:medium="tactile" emma:mode="ink">
                <msink:context xmlns:msink="http://schemas.microsoft.com/ink/2010/main" type="inkWord" rotatedBoundingBox="24054,16527 24069,16527 24069,16542 24054,1654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24054 16527 0,'0'0'15,"0"0"-15,0 0 16,0 0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4:41.55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DC769A-DF05-4CE3-8709-951FEB1E9963}" emma:medium="tactile" emma:mode="ink">
          <msink:context xmlns:msink="http://schemas.microsoft.com/ink/2010/main" type="inkDrawing" rotatedBoundingBox="8114,12717 10420,12701 10421,12731 8115,12748" shapeName="Other"/>
        </emma:interpretation>
      </emma:emma>
    </inkml:annotationXML>
    <inkml:trace contextRef="#ctx0" brushRef="#br0">0 40 8 0,'4'-4'4'0,"4"-3"0"0,-8 7 4 15,0 0-7-15,4-3 0 0,4-1 2 16,-8 4 0-16,9 0-3 16,-1 0 0-16,-4 0 2 15,4 0 1-15,0 0-1 16,4 0 1-16,0 0-1 15,4 0 0-15,0 0 0 16,4 0 0-16,0 0-1 16,0 0 1-16,5-4-2 15,-1 4 1-15,0 0-1 16,-4 0 1-16,0 0 0 16,0 0 0-16,0 4-1 15,-4 0 1-15,1-1 0 16,7 1 1-16,4-4-1 15,4 0 0-15,0 0-1 16,0-4 1-16,1 1 0 16,-1-1 0-16,0 0-1 15,0 4 1-15,0-3 0 16,5 3 0-16,-1 0-1 16,4 0 1-16,0 0-1 0,1 0 0 15,-5 0 0-15,0 3 0 16,0 1 0-16,5 0 0 15,3-4 0-15,-8 0 1 16,0 0-1-16,-4 0 0 16,1-4 0-16,-1 0 0 15,0 4 0-15,0 0 1 16,0 0-1-16,1 0 1 16,-1 0-1-16,-4 0 1 0,4 0-1 15,0 0 1-15,-3 0-1 16,-1 0 0-16,-4 0 0 15,0 4 0-15,4-4 0 16,4 0 0-16,1 4 0 16,-1-4 1-16,0 0-1 15,-4 0 1-15,-4-4-1 16,-4 4 1-16,1 0-1 16,-1-4 1-16,0 1-1 15,0 3 1-15,4-4-1 16,0 4 0-16,0-3 0 15,1 3 0-15,-1-4 0 16,0 4 0-16,0-4 0 16,-4 4 0-16,0 0 0 15,0 0 0-15,-4 0 0 16,1 0 0-16,-1 0 0 16,0 0 0-16,-4 0 0 15,4 4 1-15,-4-4-1 0,0 4 0 16,-4-4 0-16,0 0 0 15,-4 0 1-15,0 3 0 16,0-3 0-16,8 4 0 16,-4-4-4-16,0 0 1 15,-4 3-9 1,0 8 1-16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6:21.6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01F98F-4C82-4BD0-9304-972129B63170}" emma:medium="tactile" emma:mode="ink">
          <msink:context xmlns:msink="http://schemas.microsoft.com/ink/2010/main" type="writingRegion" rotatedBoundingBox="3072,15552 17486,15321 17508,16684 3094,16915"/>
        </emma:interpretation>
      </emma:emma>
    </inkml:annotationXML>
    <inkml:traceGroup>
      <inkml:annotationXML>
        <emma:emma xmlns:emma="http://www.w3.org/2003/04/emma" version="1.0">
          <emma:interpretation id="{23DF95E7-E008-4BF1-ACB2-71F55286A238}" emma:medium="tactile" emma:mode="ink">
            <msink:context xmlns:msink="http://schemas.microsoft.com/ink/2010/main" type="paragraph" rotatedBoundingBox="3072,15552 17486,15321 17508,16684 3094,16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FACD8B-B618-4DF6-81B3-ACDDB257998E}" emma:medium="tactile" emma:mode="ink">
              <msink:context xmlns:msink="http://schemas.microsoft.com/ink/2010/main" type="line" rotatedBoundingBox="3072,15552 17486,15321 17508,16684 3094,16915"/>
            </emma:interpretation>
          </emma:emma>
        </inkml:annotationXML>
        <inkml:traceGroup>
          <inkml:annotationXML>
            <emma:emma xmlns:emma="http://www.w3.org/2003/04/emma" version="1.0">
              <emma:interpretation id="{D3D08A1D-8F8D-4622-B4E7-E99EAEFB22A2}" emma:medium="tactile" emma:mode="ink">
                <msink:context xmlns:msink="http://schemas.microsoft.com/ink/2010/main" type="inkWord" rotatedBoundingBox="3072,15552 3859,15540 3877,16621 3090,166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-4724 194 15 0,'5'-2'7'0,"4"0"0"0,-5 2 7 16,1-4-11-16,-1-2 0 16,1 4 1-16,-1 0 1 15,1 0-6-15,-5 2 0 16,0 0 5-16,0 2 0 15,-3 2-1-15,-1 2 0 0,-1 2 0 16,-1 2 0-16,-1 0-1 16,0 0 1-16,-2 4-1 15,-2 2 0-15,-2 6-1 16,1 0 1-16,1 6-1 16,0 2 1-16,0 6-1 15,2-4 1-15,0 4-1 16,0-4 1-16,0 2-1 15,2 6 1-15,0-4-1 16,7 2 1-16,0 2 0 16,7 0 0-16,0 0 0 15,6-2 0-15,3-2-1 16,-2-6 1-16,6-2 0 16,0 0 0-16,4 4-1 15,6-4 1-15,3-4-1 16,1-2 1-16,2-2 0 15,4-4 0-15,-4-2-1 0,0-4 1 16,2-2-1-16,0-4 1 0,0-2-1 16,0 0 0-16,-7 0 0 15,-1-2 1-15,-4 2-1 16,-3-2 0-16,-3 0 0 16,-2 0 1-16,-7 0-3 15,-2-2 0-15,-4 2-6 0,-8 2 0 31,1 0-10-31,0 6 0 16,-5-2-2-16,5-6 1 16</inkml:trace>
          <inkml:trace contextRef="#ctx0" brushRef="#br0" timeOffset="804.3431">-4265 976 18 0,'-2'-2'9'0,"2"4"-2"0,0-2 11 0,0 0-16 16,0 0 0-16,2 0 3 15,3 0 0-15,1 0-6 16,3 0 0-16,3 0 5 15,-1 4 0-15,2 0-2 16,1 4 1-16,4 0-2 16,-5 0 1-16,3 2 0 15,0 0 0-15,0 0-1 16,-1 0 0-16,-3-2 0 16,-3 0 1-16,0-2-1 15,-3 0 1-15,-1 0-1 16,-3 0 0-16,3 0 0 0,-3 0 0 0,0-2 0 15,-2 0 0-15,0 0 1 16,-2 0 0-16,-3 0-1 16,1 2 1-16,-3 4 0 15,0-4 0-15,-2 2-1 16,-2 0 1-16,0 0-1 16,-5 2 1-16,5-2-1 15,-3 0 1-15,3 0-1 16,2-2 1-16,2-2-1 15,3 0 0-15,-3 0-1 16,3-2 1-16,-1 2-1 16,1-2 0-16,-1 2-6 15,3 2 1-15,0-2-11 16,-5 4 1-16</inkml:trace>
        </inkml:traceGroup>
        <inkml:traceGroup>
          <inkml:annotationXML>
            <emma:emma xmlns:emma="http://www.w3.org/2003/04/emma" version="1.0">
              <emma:interpretation id="{ED1BB6FF-6D56-4F60-8ECD-4438A959D6E7}" emma:medium="tactile" emma:mode="ink">
                <msink:context xmlns:msink="http://schemas.microsoft.com/ink/2010/main" type="inkWord" rotatedBoundingBox="4224,16132 5271,16115 5280,16666 4233,16683">
                  <msink:destinationLink direction="with" ref="{7B996484-FACF-40C0-9EBE-BD2D6C31DD0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975.7086">-3699 762 22 0,'2'-6'11'0,"-4"6"-5"0,2 0 11 0,0 0-14 16,0 4 0-16,2 4 1 15,-2 2 1-15,2 6-6 16,1 4 1-16,-3 12 3 16,0-10 1-16,0 6-1 15,0 6 1-15,0 6-2 16,0-2 1-16,0-8-1 31,2 2 0-31,0 4-1 16,0-2 1-16,1-6-1 15,-3-4 0-15,2-2-1 16,-2-6 1-16,0-6 0 0,0-2 0 16,0-8 0-16,0 0 0 15,2-10-1-15,-2-8 1 16,0-4 0-16,0 6 0 15,2-4-1-15,3-2 1 16,2-4-1-16,-1 2 0 16,1 2 0-16,2 0 0 15,0 4-1-15,2 4 1 16,1 4 0-16,-1 2 0 0,0 4-1 16,0 4 1-16,1 4 0 15,-3 4 0-15,0 6 0 16,0 4 0-16,0-2 0 15,0 2 0-15,2 6 0 16,-2 4 0-16,0 2 0 16,-5 0 1-16,1-2-1 0,-3-6 1 15,0-8 0-15,-2-2 0 16,0-4-1-16,-2-2 0 16,2 6-7-16,2-6 0 15,3-6-7-15,-1-10 1 16</inkml:trace>
          <inkml:trace contextRef="#ctx0" brushRef="#br0" timeOffset="9702.4095">-3371 1048 28 0,'0'-6'14'0,"5"-4"-7"16,-1 6 16-16,1 0-21 15,-1 0 0-15,1-2 1 16,-1 0 0-16,3 2-4 16,0 0 0-16,2 2 2 0,2 4 1 15,0 2-2-15,1 2 1 16,-1 2-1-16,0 4 1 16,0 2-1-16,1 2 1 15,-3-6-1-15,0 8 1 16,-3 2-1-16,1 4 0 15,0 0 0-15,-3-4 1 16,1-2-1-16,-3-2 1 16,0-4-1-16,1-4 0 15,-1-4 0-15,-2-4 1 16,0-2-2-16,-2-2 1 16,-1-2 0-16,-1-2 0 0,-3-2 0 15,0-2 0-15,-2 0-1 16,-2-2 1-16,0 4 0 15,0 2 0-15,-1 0 0 16,1 6 1-16,0-6-1 16,0 8 0-16,4-4 1 15,-2 0 0-15,2 4 1 16,-2 8 0-16,0 4 0 16,0 2 1-16,0 2 0 15,5 0 0-15,1 0-2 16,1 2 1-16,2-4-1 15,2 2 0-15,3-4-1 16,-1 0 1-16,3-6-1 16,2 0 1-16,2-2-1 15,3-2 1-15,2-4-2 16,-1 0 1-16,1-2-6 0,0 0 1 16,-3-2-9-16,1-4 0 15</inkml:trace>
          <inkml:trace contextRef="#ctx0" brushRef="#br0" timeOffset="10175.5562">-3103 1048 26 0,'0'10'13'0,"0"6"-7"0,2-10 10 15,3 2-14-15,-1-2 1 32,5 18 1-32,-2 4 0 15,4-4-6-15,-4 0 1 16,-2 2 3-16,-1-8 1 15,-4-6-3-15,2-4 1 16,-2-4-1-16,0-8 1 0,0-2 0 16,0-6 0-16,0-8 0 15,0-2 0-15,0 6 1 16,3-2 0-16,-1-2-1 16,2-2 1-16,1 2-1 31,2 0 1-31,-1 2-1 15,-1 0 0-15,2 4-1 16,-1 2 1-16,1 4-1 0,2 2 0 16,0 2-5-16,0 2 1 15,2 2-8-15,1 2 1 16</inkml:trace>
          <inkml:trace contextRef="#ctx0" brushRef="#br0" timeOffset="10551.7114">-2711 1018 27 0,'-3'-6'13'0,"-6"0"-3"0,7 4 15 0,-2 2-22 16,-3-2 0-16,-4 4 2 15,-3 0 1-15,3 4-6 16,-5 4 0-16,0 4 4 16,1 4 1-16,1-4-1 15,3 6 0-15,2 4-2 16,2 2 1-16,5-2-2 16,2-2 0-16,4-2 0 15,3 0 0-15,2-2-1 16,5 0 1-16,4-6-1 15,2 0 0-15,0-6 0 16,0-4 0-16,-2-2-5 0,0-2 1 16,-4-8-8-16,-3-2 0 15,-2-8-3-15,2-8 0 16</inkml:trace>
          <inkml:trace contextRef="#ctx0" brushRef="#br0" timeOffset="10801.6888">-2698 866 39 0,'-2'10'19'0,"2"-4"-20"0,0-2 35 0,0 2-31 16,2 6 1-16,0 2 1 16,1-4 1-16,1 8-7 15,1 4 0-15,-3 6 5 16,2 4 1-16,-1 6-3 15,-1-2 1-15,-2 0-2 16,2-2 1-16,0-6-4 16,3-4 0-16,-3-4-12 15,5-6 0-15,-5-10-2 16,7-12 1-16</inkml:trace>
        </inkml:traceGroup>
        <inkml:traceGroup>
          <inkml:annotationXML>
            <emma:emma xmlns:emma="http://www.w3.org/2003/04/emma" version="1.0">
              <emma:interpretation id="{73120196-B99A-420C-A535-2139B38B96EF}" emma:medium="tactile" emma:mode="ink">
                <msink:context xmlns:msink="http://schemas.microsoft.com/ink/2010/main" type="inkWord" rotatedBoundingBox="5663,16231 6081,16224 6087,16628 5669,166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358.8347">-2164 858 37 0,'-7'-4'18'0,"5"14"-16"0,2-4 31 0,0 4-29 16,0 4 0-16,0-4 2 15,0 6 1-15,2 12-9 16,2 2 0-16,3-2 6 16,0 6 0-16,0 0-2 31,-1 0 1-31,1 0-2 0,0-4 0 0,-3-2-5 16,1-10 1-16,-1-2-8 15,-1-8 0-15,-3-6-5 16,-3-10 1-16</inkml:trace>
          <inkml:trace contextRef="#ctx0" brushRef="#br0" timeOffset="11564.1748">-2243 1070 45 0,'-14'8'22'0,"14"-6"-20"0,0-2 42 16,2-2-42-16,3 2 0 15,2-2 0 1,2 0 1-16,2 0-4 16,5 0 1-16,0 0 0 15,2 0 1-15,0 0-7 16,4 0 0-16,3-2-9 16,-3 2 0-16</inkml:trace>
          <inkml:trace contextRef="#ctx0" brushRef="#br0" timeOffset="11986.2143">-1944 1012 34 0,'-2'-2'17'0,"-14"6"-9"16,16-2 20-16,-4 2-25 16,1 2 0-16,-1 2 2 15,-1 4 0-15,1 2-7 16,-1-4 1-16,3 2 4 0,2 4 0 15,0 4-2-15,5 4 1 16,-1-4-2-16,3 4 1 16,2-4-1-16,-2 0 1 15,2-6-1-15,2-4 0 16,2-6 0-16,3-4 0 16,0-6 0-16,0-6 0 15,-3-4 0-15,-2-4 1 16,-4 4-1-16,-2-2 1 15,-3-4 0-15,-4-2 1 16,-5 2 0-16,-4 4 0 0,-3 2 0 16,1 2 0-16,1 4 0 15,3 4 0-15,-4 2-2 16,2 2 0-16,-1 2-11 16,6 0 1-16,3 2-6 15,3-2 0-15</inkml:trace>
        </inkml:traceGroup>
        <inkml:traceGroup>
          <inkml:annotationXML>
            <emma:emma xmlns:emma="http://www.w3.org/2003/04/emma" version="1.0">
              <emma:interpretation id="{28A68EB0-89F3-4122-A130-87AA4EBE515C}" emma:medium="tactile" emma:mode="ink">
                <msink:context xmlns:msink="http://schemas.microsoft.com/ink/2010/main" type="inkWord" rotatedBoundingBox="6498,16228 8166,16201 8175,16762 6507,167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70.1868">-1244 996 29 0,'-2'-6'14'0,"-14"0"-3"0,11 6 15 15,-1 0-23-15,-6 2 0 16,-1 2 3-16,-5 4 0 15,0 4-7-15,0 6 0 16,2 2 5-16,0-8 0 16,3 10-2-16,2 2 1 15,4-2-2-15,2 2 0 0,5-2-1 16,3-2 1-16,3-2 0 16,10-2 0-16,4-4-1 15,5-4 1-15,0-6 0 16,-5-4 0-16,0 0 0 15,-2-2 0-15,0-2-4 16,-2-4 0-16,-2-2-8 16,-1-4 1-16,1-2-5 15,-1-2 0-15</inkml:trace>
          <inkml:trace contextRef="#ctx0" brushRef="#br0" timeOffset="13154.3018">-1148 852 31 0,'-5'0'15'0,"7"-4"-12"0,-2 4 23 0,3 6-25 16,-1 2 1-16,0 4 0 15,0 6 1-15,1-6-4 16,-1 6 1-16,0 9 2 15,1 5 0-15,-1-6-1 16,3 4 1-16,-1 2-1 16,1-2 0-16,-1-7-1 15,1-3 1-15,-3-10-1 16,1-6 1-16,-3-8-1 16,2-6 1-16,0 4-1 0,0-6 1 15,3-3-1-15,0-5 1 31,6-8-2-31,3 4 1 16,2 10-1-16,0 0 1 16,-2 6-1-16,0 4 1 15,-3 6 0-15,1 4 0 16,-1 6 2-16,0 4 0 16,-1 2 0-16,-1-4 1 15,0 6-1-15,-2 2 1 16,0 1-1-16,-3-1 0 0,-1-4-2 15,-1-4 1-15,0-4-6 16,-2-4 0-16,0-6-9 16,5-4 1-16</inkml:trace>
          <inkml:trace contextRef="#ctx0" brushRef="#br0" timeOffset="13720.3228">-856 974 25 0,'-2'4'12'0,"13"-12"4"15,-7 4 8-15,1 0-22 16,4 0 1-16,0 2 0 0,0 0 1 16,2 2-5-16,0 2 0 15,3 2 3-15,-3 4 0 16,0 6-1-16,1 4 0 15,-3 2-1-15,0 2 1 16,0-4-1-16,2 2 1 16,0 2-1-16,-4 0 1 15,0-6-1-15,-1-4 0 16,-1-6 0-16,-1-4 1 16,-4-6-1-16,-2-6 0 15,-2 2-1-15,-1 0 1 16,-2 0 0-16,1 0 0 15,-3 0 0-15,-3-2 0 16,1 0 0-16,-2 0 0 0,-1 0 0 16,1 2 0-16,-1 2 1 15,1 4 0-15,1 4 1 16,1 6 1-16,0 2 0 16,0-2 0-16,-1-2 0 15,6 8 0-15,1 4-1 16,3 2 1-16,2-4-1 15,4 0 0-15,3-2-2 16,2-4 1-16,5-2 0 16,-1-2 0-16,1-4-1 15,-1-2 0-15,1 0-4 16,-1-6 0-16,1-2-5 16,-3-6 0-16,5 0-7 15,-3 0 0-15</inkml:trace>
          <inkml:trace contextRef="#ctx0" brushRef="#br0" timeOffset="14171.3925">-600 964 28 0,'-9'10'14'0,"12"4"-5"0,-1-10 16 0,0 2-24 16,3 4 0-16,-1 2 1 15,1 4 1-15,1-2-3 16,-1 2 0-16,-1 4 1 16,3 0 1-16,-2 2-1 15,-1-2 0-15,-2-8 0 16,1-4 0-16,-1-6-1 16,0-8 1-16,-2-4-1 15,2 0 1-15,-2-6-1 16,3-2 0-16,-3-2 0 15,2 0 0-15,0 0-1 16,3 2 1-16,-1 4 0 0,3 2 0 16,0 4-1-16,2 2 1 15,0 4-1-15,0 4 1 16,-3 6 0-16,3 6 1 16,-2 2 0-16,0 2 0 15,0-2 1-15,-1 4 0 16,1 4 0-16,-2-2 0 15,-1 2 0-15,1-4 1 16,-1-4-5-16,1-4 0 0,-1-4-8 16,1-4 0-16,-1-8-4 15,1-6 1-15</inkml:trace>
          <inkml:trace contextRef="#ctx0" brushRef="#br0" timeOffset="14703.0987">-202 1026 28 0,'-9'4'14'0,"2"-16"-6"15,5 8 22-15,-3-2-28 16,-2 0 1-16,1 2 3 16,-3 4 1-16,0 2-8 15,-3 6 0-15,-1 4 5 16,2 4 0-16,2-2-1 15,2 2 1-15,2 6-3 16,5-2 1-16,5 2-2 16,4 0 1-16,2-6-1 15,0-6 1-15,3-4-2 16,-1-4 1-16,-1-8-3 16,-3-6 1-16,0-2-1 15,-3 0 1-15,1-6-1 0,0 2 0 16,0-2 1-16,-3 2 0 15,-2 2 2-15,1 2 0 16,-1 2 1-16,-2 6 1 16,0 6 0-16,0 2 1 15,0 4 0-15,0 6 0 16,0 2 1-16,0 4 0 16,2 6-1-16,0 6 1 15,-2 8-1-15,0-6 1 16,0 0 0-16,-2 0 0 0,2 0-1 15,-2-2 0-15,2-4-1 16,-2-6 0-16,-1-6-3 16,1-4 0-16,2-4-6 15,0-6 1-15,0-6-11 32,2-6 1-32,5 2-3 15,2-10 1-15</inkml:trace>
          <inkml:trace contextRef="#ctx0" brushRef="#br0" timeOffset="15124.959">-58 1113 42 0,'9'-6'21'0,"13"16"-26"0,-13-12 39 15,5 2-34-15,1-2 1 16,3 0 0-16,3-4 1 15,-3-2-2-15,-3-2 1 16,-3-4 1-16,-3-2 1 16,-3 0 0-16,-1 0 1 15,-5 0-2-15,-2 2 1 16,-3 8-1-16,-6-4 1 16,-5 4-1-16,0 4 0 15,1 4-1-15,-1 8 1 16,0 6 0-16,3 4 1 15,1-2 0-15,6 6 0 0,3 4 0 16,3 2 1-16,5 4-1 16,4-6 0-16,7-2 0 15,4-4 0-15,2-4-1 16,1-8 0-16,-1-6-1 16,3-4 0-16,-2-6-1 15,-3-2 1-15,-2-2-4 16,-2-2 0-16,-3-2-11 15,-2 0 0-15,1 4-6 16,-3 4 0-16</inkml:trace>
        </inkml:traceGroup>
        <inkml:traceGroup>
          <inkml:annotationXML>
            <emma:emma xmlns:emma="http://www.w3.org/2003/04/emma" version="1.0">
              <emma:interpretation id="{82FE5496-D165-46FC-8204-3F477F2B7BC9}" emma:medium="tactile" emma:mode="ink">
                <msink:context xmlns:msink="http://schemas.microsoft.com/ink/2010/main" type="inkWord" rotatedBoundingBox="8502,16367 8773,16363 8778,16649 8506,166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090.5485">594 1036 30 0,'-15'10'15'0,"15"-14"-2"15,4 0 14-15,3-2-26 16,2-2 1-16,2-2 1 16,3 2 0-16,1 0-4 15,1 2 0-15,2 4 2 16,2 4 1-16,1 2-2 15,-1 4 1-15,-2 4-1 16,2 4 1-16,-4 0-1 16,-3-4 1-16,-4 2 0 15,0 4 0-15,0 4-1 16,-2 2 1-16,0-4-1 0,-3-4 1 16,1 0 0-16,-3-8 0 15,-2-4-1-15,0-2 1 16,-2-6-1-16,0 0 1 15,-3-2-1-15,1-8 1 16,-3 2-1-16,-2 0 0 16,-2 6 0-16,-5 2 0 15,-2 0 0-15,-2 2 0 16,-1-2 0-16,1 4 0 0,0-6 0 16,2 6 1-16,2 10 0 15,3 2 0-15,1 2 0 16,6 2 1-16,1 2 0 15,3 0 0-15,2-2 0 16,7-2 0-16,2-2 0 16,4-2 0-16,5-4-2 15,7-2 1 1,11-12-5 0,-7-2 1-16,-2-4-13 15,2 4 1-15</inkml:trace>
        </inkml:traceGroup>
        <inkml:traceGroup>
          <inkml:annotationXML>
            <emma:emma xmlns:emma="http://www.w3.org/2003/04/emma" version="1.0">
              <emma:interpretation id="{79D95937-5B7B-465E-92AD-CFF1F8E3DC54}" emma:medium="tactile" emma:mode="ink">
                <msink:context xmlns:msink="http://schemas.microsoft.com/ink/2010/main" type="inkWord" rotatedBoundingBox="9063,16192 11630,16151 11640,16778 9073,1681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547.0224">2491 998 28 0,'9'12'14'16,"0"12"-12"-16,-4-16 23 0,1 4-24 16,1 0 0-16,2 8 1 15,0 2 1-15,0 2-4 16,-2 2 1-16,0-6 1 15,-3-2 1-15,-2-4-1 16,1-4 0-16,-1-8 0 16,-2-6 0-16,0-4 0 31,0-14 1-31,0 4 0 16,0-4 0-16,2-4 1 15,3 0 1-15,1 0-1 0,-1 2 1 16,-1 8-2-16,3 6 1 15,0-2-1-15,2 2 0 16,0 4-4-16,0-2 0 16,0 2-8-16,0 2 0 15,2 4-4-15,5 0 1 16</inkml:trace>
          <inkml:trace contextRef="#ctx0" brushRef="#br0" timeOffset="19799.2721">2756 794 35 0,'-12'20'17'15,"10"2"-11"-15,4-16 27 0,1 6-29 16,1 2 0-16,1 8 2 16,-1-8 0-16,1 8-8 15,1 10 1-15,-1 0 5 16,-1 0 0-16,1 4-2 15,-3-2 1-15,0-4-2 16,1-2 1-16,-1-8-5 0,-2-8 0 16,0-6-6-16,2-4 0 15,0-8-7-15,1-6 1 16</inkml:trace>
          <inkml:trace contextRef="#ctx0" brushRef="#br0" timeOffset="20158.6404">2993 956 35 0,'-2'4'17'0,"-3"0"-12"0,3-2 26 0,0 0-29 16,-1 2 0-16,1 0 2 16,-5 2 1-16,-2 0-6 15,-4 4 1-15,-3 2 3 16,0 2 1-16,-2 0-1 15,5 2 0-15,2-6-1 16,2-2 0-16,2 0-1 16,5 4 1-16,2-2-1 15,4-2 0-15,5 0 0 16,5-2 0-16,-1 0 1 16,3 2 0-16,-3-2-1 15,1 0 1-15,-1 2-1 16,1 0 1-16,-3-2 0 15,0 0 1-15,-2 2-4 16,0-2 0-16,-4-2-9 16,0-4 1-16,1-4-8 15,1-2 0-15</inkml:trace>
          <inkml:trace contextRef="#ctx0" brushRef="#br0" timeOffset="20393.7908">3088 1018 56 0,'0'6'28'0,"4"10"-32"0,-2-12 47 0,3 2-42 16,-1 4 0-16,1 0 0 16,-1 0 0-16,1 2-1 15,-1 2 0-15,-1 0 1 16,-1-2 0-16,0 0-6 15,-2-8 0-15,0-4-8 16,0-8 1-16,0-4-4 16,0-8 0-16</inkml:trace>
          <inkml:trace contextRef="#ctx0" brushRef="#br0" timeOffset="20518.8569">3097 886 40 0,'-5'-10'20'0,"3"14"-27"16,2 0 37-16,2-2-31 15,0 2 1-15,3 4-14 0,-1 2 1 16,3 2 9-16,2-2 1 16</inkml:trace>
          <inkml:trace contextRef="#ctx0" brushRef="#br0" timeOffset="20842.0638">3259 1122 40 0,'0'24'20'0,"2"-20"-15"0,-2-4 37 15,0-4-41-15,2-4 0 16,0-2 0-16,1-2 0 0,-1-6-2 16,2-2 1-16,3-2 1 15,0 0 0-15,-3 2-1 16,1 8 0-16,-1 6-1 16,1-2 1-16,-1-4 0 15,1 6 0-15,2 2 0 16,2 6 1-16,-3 6 0 15,1 4 0-15,2 4 0 16,-2 4 0-16,0-2 0 16,-1 2 1-16,1 2-2 0,0 0 1 15,-3-2-1-15,1-2 0 16,-3-6-5-16,0-4 0 16,3-6-9-16,-1-2 1 15,1-6-2-15,2-4 0 0</inkml:trace>
          <inkml:trace contextRef="#ctx0" brushRef="#br0" timeOffset="16968.1704">1150 1016 22 0,'-7'-2'11'0,"7"2"3"16,0 0 0-16,3 2-10 15,-3 2 0-15,2 2 1 16,0 4 1-16,0 2-8 16,1 4 1-16,1-6 4 15,1 6 1-15,-1 4-2 16,3 2 1-16,-3 2-2 16,1-6 0-16,-1 0 0 15,-1-8 0-15,-3-2 0 16,2-6 0-16,-2-2-1 15,0-8 1-15,-2-6-1 16,2 0 0-16,0 0 0 0,2-4 0 16,2-4 0-16,1 2 0 15,-3 0 0-15,0 0 0 16,3 4-1-16,-1 2 1 16,3 4-1-16,0 4 1 15,0 6 0-15,-1 6 0 16,1 2 1-16,-2 6 0 15,1 2 1-15,-1-2 0 16,-1 4 0-16,1 4 0 16,-1 2 0-16,1-4 1 0,-3 0-2 15,0-6 0-15,1-2-4 16,-1-4 0-16,0-4-6 16,-2-4 0-16,5-4-5 15,1-14 0-15</inkml:trace>
          <inkml:trace contextRef="#ctx0" brushRef="#br0" timeOffset="17375.2068">1400 1112 24 0,'2'6'12'0,"16"-2"-4"15,-11-4 15-15,4 0-22 16,3 0 1-16,1-2 1 15,3-2 0-15,-2-2-4 16,-5-2 0-16,1 0 2 16,-3 0 1-16,-3-2-1 0,-1 0 1 15,-1-2-2-15,-1 2 1 16,-3 0 0-16,-5 2 0 16,-2 0 0-16,-6 4 1 15,-3 4-1-15,0 4 1 16,1 4 0-16,-1 4 1 31,2 2-1-31,3 2 1 16,2-6-1-16,2 6 1 15,3 4-1-15,4 4 0 0,2-4 0 16,7 0 0-16,5-4-1 16,1 2 1-16,1-4-1 15,0-6 0-15,0-4-3 16,-3-2 0-16,1-8-7 15,-3-4 1-15,2-6-7 16,3-6 1-16</inkml:trace>
          <inkml:trace contextRef="#ctx0" brushRef="#br0" timeOffset="17922.2363">1590 1048 40 0,'-7'6'20'0,"12"-2"-19"16,-1-4 33-16,3 0-31 15,4-2 0-15,3 0 0 16,1 0 0-16,3 0-4 15,0 0 0-15,0 0-1 16,-2 0 1-16,4 0-11 16,-2 0 1-16,3-4-2 15,-1 2 0-15</inkml:trace>
          <inkml:trace contextRef="#ctx0" brushRef="#br0" timeOffset="17672.2478">1681 808 29 0,'-9'4'14'0,"7"28"-5"0,2-26 17 15,0 2-24-15,0 9 1 16,0 3 0-16,2-8 1 16,0 4-5-16,1 10 0 15,1 4 4-15,1-3 1 16,-1 7-2-16,1 0 0 15,0-2 0-15,-1-1 0 16,1-9-3-16,-1-4 1 16,1-8-7-16,-3-4 1 15,1-6-7-15,1-10 0 0</inkml:trace>
          <inkml:trace contextRef="#ctx0" brushRef="#br0" timeOffset="18409.6268">1852 1008 29 0,'5'8'14'0,"1"10"-10"0,-1-10 23 0,-1 4-25 16,3 0 1-16,0 6 1 16,-3 4 1-16,1 0-6 15,2 0 0-15,-1-4 3 16,-1-2 1-16,2-6-2 15,-3-4 1-15,1-6-2 16,-1-12 0-16,1-4 0 16,-3 2 1-16,0-4-1 15,0-2 0-15,3 2 0 16,-3 0 1-16,0 4 0 16,1 4 1-16,-1 4-1 15,2 2 0-15,1 4 0 16,-1 6 1-16,3 2-1 15,0 2 1-15,2 0-1 0,2 8 0 16,0 2 0-16,3 6 0 16,2-4 0-16,-3 0 1 15,-2-6-1-15,-2-6 1 16,0-6 0-16,0-6 0 16,0-10-1-16,0-8 1 15,0-2 0-15,-2-6 0 16,2-6-1-16,-2 2 1 15,0 4-1-15,-1 10 1 16,-1 4-5-16,-1-2 1 0,1 6-14 16,-1 10 0-16,1 2-1 15,-3 0 0-15</inkml:trace>
          <inkml:trace contextRef="#ctx0" brushRef="#br0" timeOffset="19187.2374">2311 978 34 0,'-7'4'17'0,"1"-4"-16"0,3 2 28 16,1 0-28-16,0 2 1 0,0 2 2 15,-3 2 0-15,3 4-4 16,-3 4 0-16,3 0 4 16,0-2 0-16,0 8-1 15,2 0 0-15,2 0-1 16,2 0 0-16,3-4-1 15,4-2 0-15,3-2-1 16,-1-4 0-16,3-4 0 16,2-8 0-16,0-6 0 15,-2-4 0-15,0-4 0 16,-5 4 1-16,-2-2-1 16,-2-4 1-16,-3 0 0 15,-4 0 0 1,-16-4 0-1,1 6 0-15,-1 4 0 16,0 4 0-16,0 4-5 16,5 2 1-16,2 2-10 15,5 0 0-15,4 0-2 16,6-4 0-16</inkml:trace>
          <inkml:trace contextRef="#ctx0" brushRef="#br0" timeOffset="21467.1905">3632 960 38 0,'7'-4'19'0,"-7"0"-18"15,-2 6 36-15,-1-6-33 16,-3 2 0-16,-1 0 2 0,-4 4 1 16,-3 0-9-16,1 4 1 15,-1 6 5-15,1 4 1 16,1 4-3-16,3 2 0 16,3-4-2-16,3 0 1 15,3 2-1-15,5-4 0 16,6-2-1-16,3-4 1 15,1-2-1-15,6-8 1 16,-8-4-4-16,1 0 1 16,-3-6 0-16,0-2 1 15,0-4-1-15,-2-2 1 0,-2-2 0 16,-2 2 0-16,-1 2 4 16,-2 4 1-16,1 2-1 15,-3 2 1-15,0 4 0 16,0 4 0-16,2 2-1 15,-2 4 1-15,2 6-2 16,0 6 0-16,1 0 0 16,1 4 0-16,1 12 0 15,1 2 1-15,-1 6 0 16,-3-10 0-16,-2 2 0 16,0-2 1-16,-2-2 0 15,-3 0 1-15,-1-6 0 16,-1-4 0-16,-4-4-1 15,-5-6 1-15,-4-4-2 16,-5-4 1-16,5-6-4 16,-1-2 1-16,3 0-9 15,3 0 0-15,3-2-12 0,3 4 1 16,0 2-2-16,16-8 1 16</inkml:trace>
        </inkml:traceGroup>
        <inkml:traceGroup>
          <inkml:annotationXML>
            <emma:emma xmlns:emma="http://www.w3.org/2003/04/emma" version="1.0">
              <emma:interpretation id="{91CD815F-32F7-434C-8B9F-FD682186EEB6}" emma:medium="tactile" emma:mode="ink">
                <msink:context xmlns:msink="http://schemas.microsoft.com/ink/2010/main" type="inkWord" rotatedBoundingBox="12100,16140 13448,16119 13456,16652 12109,1667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876.9047">4194 924 20 0,'-4'0'10'0,"1"0"-5"0,3 2 11 15,0-2-15-15,5 0 1 16,0-2 2-16,1-2 1 15,8 0-5-15,0 2 0 16,2 0 3-16,2 0 0 16,3 2-1-16,-2 6 1 15,-6 0-2-15,-1 2 1 16,-1 0-1-16,-2 2 0 16,1-4 0-16,-1 2 0 15,-2 2-1-15,-3 2 1 16,1 2 0-16,-3 2 1 15,-2 0-1-15,-2 0 1 0,0-4 0 16,-3 0 0-16,0 0 0 16,-4 4 0-16,-5-4-1 15,-2-2 1-15,-7-2-1 16,3-4 1-16,-3 0-1 16,7-2 0-16,2-4-3 15,5-2 0-15,4 2-6 16,5-4 0-16,9 0-5 15,7-6 0-15</inkml:trace>
          <inkml:trace contextRef="#ctx0" brushRef="#br0" timeOffset="55354.9901">4187 942 16 0,'-5'12'8'0,"3"-2"-3"0,2-6 8 0,0 2-11 16,2 4 1-16,1 2 1 15,-1 4 1-15,3 0-5 16,-1 0 0-16,0 4 4 16,1 4 0-16,2 2-1 15,-3 4 0-15,-2-2-1 0,-2 0 1 16,0 0-2-16,0-8 1 16,-2-2-1-16,0-4 0 15,0-4-6-15,2-2 0 16,0-8-5-16,-2-8 1 15</inkml:trace>
          <inkml:trace contextRef="#ctx0" brushRef="#br0" timeOffset="56470.1158">4486 972 12 0,'0'6'6'0,"2"-10"3"0,-2 4 1 0,3 2-9 16,-1 2 1-16,0 2 1 16,3 4 1-16,-3 2-5 15,0 4 1-15,0 0 2 16,1 0 1-16,-1 2-1 15,0-4 1-15,1-2-1 16,-3-2 0-16,0-4 0 16,0-6 0-16,0 0-1 15,0-6 1-15,2-6-2 16,0-4 1-16,2-4-1 16,1 0 1-16,0 4 0 0,-1-2 0 15,3 0-1-15,0 0 1 16,4 4 0-16,0 2 0 15,0 0 0-15,3 4 0 32,1 2 0-32,-1 2 0 0,0 4-3 15,-1 0 0-15,0 2-5 16,-1 2 1-16,-3 0-4 16,-2 2 1-16</inkml:trace>
          <inkml:trace contextRef="#ctx0" brushRef="#br0" timeOffset="56861.8541">4765 932 17 0,'0'-10'8'0,"-2"16"-1"16,2-4 10-16,-2-2-15 16,-1 2 1-16,-1 2 1 15,0 2 1-15,-1 2-6 16,0-2 0-16,1 2 4 0,0 2 1 15,1 2-2-15,1 4 0 16,0 2 0-16,-1 0 0 16,3 0-1-16,0 4 1 15,0-4-1-15,3-2 0 16,4-4-1-16,1 0 1 16,4-10-1-16,4-4 1 15,-1-4-1-15,1 2 1 16,0-2-1-16,-3-4 1 15,-1-2 0-15,-4-4 0 16,-1-2 0-16,-4 0 0 16,-6 4 0-16,-1 2 0 0,-5-2 0 15,-3 0 1-15,-1 2-1 16,-3 4 0-16,1 0 0 16,1 2 1-16,3 2-4 15,2 2 0-15,2 2-7 16,2-2 0-16,8 0-3 15,4-8 0-15</inkml:trace>
          <inkml:trace contextRef="#ctx0" brushRef="#br0" timeOffset="57417.1263">4894 988 40 0,'-12'10'20'0,"17"-6"-23"0,2-4 36 16,-1-2-33-16,10-2 1 15,6 2 1-15,-1-2 0 0,1 2-3 16,-4 0 1-16,-2 0-4 16,-3-2 0-16,1 0-8 15,4 0 1-15</inkml:trace>
          <inkml:trace contextRef="#ctx0" brushRef="#br0" timeOffset="57210.0199">4978 752 24 0,'-6'4'12'0,"1"10"-7"0,5-10 17 16,0 4-20-16,3 0 1 15,-1 6 1-15,2 0 0 16,1 4-5-16,-3 8 1 0,0 0 3 15,0 6 1-15,0 4-2 16,3-2 1-16,-1 4-2 16,0-4 1-16,3-6-1 15,-3-4 1-15,3-6-3 16,-3-6 0-16,1-6-6 16,-5-6 0-16,2-6-5 15,-2-8 1-15</inkml:trace>
          <inkml:trace contextRef="#ctx0" brushRef="#br0" timeOffset="57850.9858">5170 926 24 0,'-6'12'12'0,"1"-14"-8"15,5 2 12-15,-2 0-15 0,-1 4 1 16,1 2 2-16,0-2 0 15,-2 4-4-15,-1 2 0 16,0 6 3-16,1 4 1 16,2 0-2-16,2-4 1 15,2 2-2-15,5 0 1 16,2-4-1-16,0-6 0 16,4-2-1-16,3-4 1 15,2-2-1-15,-2-4 0 16,6-4 0-16,-4-4 1 15,-4-4 0-15,-3-2 0 16,-2 0-1-16,-5 0 1 16,-6-2 0-16,-4 0 1 0,-4 2-1 15,-1 0 0-15,0 6-1 16,-3 4 1-16,-1 0-1 16,4 4 1-16,1 0-7 15,4 4 0-15,1 2-6 16,5 0 1-16</inkml:trace>
          <inkml:trace contextRef="#ctx0" brushRef="#br0" timeOffset="58226.035">5478 902 29 0,'-11'2'14'0,"-2"6"-6"0,8-4 19 16,1 0-26-16,-1 2 1 15,1 2 1-15,-1 0 1 16,3 6-5-16,-3-2 1 15,1 4 3-15,0 2 1 16,1 0-1-16,1 0 0 0,2 0-1 16,2-2 1-16,1-4-2 15,-1 0 1 1,14-4-3 0,-1-2 0-16,3-4-6 15,3-4 1-15,-1 0-7 16,2-2 0-16</inkml:trace>
        </inkml:traceGroup>
        <inkml:traceGroup>
          <inkml:annotationXML>
            <emma:emma xmlns:emma="http://www.w3.org/2003/04/emma" version="1.0">
              <emma:interpretation id="{BA0044F7-7408-497A-BD51-41D72CE61ACB}" emma:medium="tactile" emma:mode="ink">
                <msink:context xmlns:msink="http://schemas.microsoft.com/ink/2010/main" type="inkWord" rotatedBoundingBox="13542,16151 13841,16147 13848,16523 13548,16528"/>
              </emma:interpretation>
              <emma:one-of disjunction-type="recognition" id="oneOf7">
                <emma:interpretation id="interp7" emma:lang="" emma:confidence="0">
                  <emma:literal>0 l</emma:literal>
                </emma:interpretation>
                <emma:interpretation id="interp8" emma:lang="" emma:confidence="0">
                  <emma:literal>01</emma:literal>
                </emma:interpretation>
                <emma:interpretation id="interp9" emma:lang="" emma:confidence="0">
                  <emma:literal>ol</emma:literal>
                </emma:interpretation>
                <emma:interpretation id="interp10" emma:lang="" emma:confidence="0">
                  <emma:literal>on</emma:literal>
                </emma:interpretation>
                <emma:interpretation id="interp11" emma:lang="" emma:confidence="0">
                  <emma:literal>oh</emma:literal>
                </emma:interpretation>
              </emma:one-of>
            </emma:emma>
          </inkml:annotationXML>
          <inkml:trace contextRef="#ctx0" brushRef="#br0" timeOffset="58601.0174">5708 908 21 0,'-16'6'10'0,"0"-8"1"15,10 4 7-15,-1 0-14 16,0 4 0-16,1 2 1 0,-1 0 0 15,0 4-7-15,3 4 1 16,-1 2 5-16,3 4 0 16,-1-2-2-16,3-2 0 15,5 2-1-15,4-4 1 16,5-2-1-16,4-4 0 16,2-4-1-16,-2-4 1 15,-5-4-1-15,1-2 1 16,-1-6 0-16,-1-2 0 15,-4-4 0-15,-1 0 1 16,-4 0-1-16,-3 2 0 16,0 0 0-16,-3 0 1 0,-6-2-1 15,-4 0 0-15,-3 2-1 16,0 2 0-16,1 4 0 16,-1 2 1-16,2 2-6 15,5 2 1-15,7 0-9 16,7 0 0-16</inkml:trace>
          <inkml:trace contextRef="#ctx0" brushRef="#br0" timeOffset="58882.2481">5859 772 37 0,'2'18'18'0,"5"14"-12"0,-3-24 24 15,1 6-26-15,-3 4 0 16,5 6 2-16,-5 2 0 16,2 8-8-16,-1 0 1 15,-1 0 5-15,0-8 0 16,3 8-2-16,-1-8 0 15,1-8-6-15,-3 0 1 16,3-10-12-16,-1-4 1 16</inkml:trace>
        </inkml:traceGroup>
        <inkml:traceGroup>
          <inkml:annotationXML>
            <emma:emma xmlns:emma="http://www.w3.org/2003/04/emma" version="1.0">
              <emma:interpretation id="{D6E615D0-8B8A-4BCB-8A9A-671FED68A0DC}" emma:medium="tactile" emma:mode="ink">
                <msink:context xmlns:msink="http://schemas.microsoft.com/ink/2010/main" type="inkWord" rotatedBoundingBox="14298,16001 15948,15974 15955,16442 14305,1646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104.0876">6682 816 41 0,'-13'2'20'0,"8"2"-24"0,5-4 34 0,0 2-30 16,0-2 0-16,2 2-1 16,1-2 1-16,1 0-10 15,5 4 0-15,0 0-1 16,0 0 0-16</inkml:trace>
          <inkml:trace contextRef="#ctx0" brushRef="#br0" timeOffset="34917.6017">6691 948 26 0,'0'-2'13'0,"9"16"-8"16,-9-12 21-16,5-4-24 15,-5 2 1-15,4 2 1 16,-4 4 1-16,3 2-6 16,-1 4 0-16,-2 2 3 15,0 2 1-15,2-2-1 16,-4 0 0-16,4-4-1 15,-2 0 0-15,0-2-2 16,-2-2 1-16,2-2-6 16,0 0 0-16,0-4-6 15,2-4 1-15</inkml:trace>
          <inkml:trace contextRef="#ctx0" brushRef="#br0" timeOffset="35697.7722">6824 898 27 0,'-2'0'13'0,"4"2"-8"0,-2 2 23 16,2-2-27-16,-2 6 1 15,0 2 0-15,0-2 1 16,0 2-4-16,0 8 1 16,0 0 2-16,0 2 0 15,2-2-1-15,-2 0 0 16,3-4 0-16,-3-4 0 0,0-2-1 16,0-4 0-16,0-4 0 15,0-8 1-15,2-4-1 16,0-4 1-16,5 2-1 15,0-4 0-15,0-6-1 16,1 0 1-16,2-2-1 16,1 4 1-16,0 4 0 15,0 4 0-15,3 6-1 16,-3 4 1-16,0 4 0 16,0 2 1-16,1 6 0 15,-3 4 1-15,0 4 0 16,0-4 1-16,-2 2 0 15,-1 2 0-15,-1 6-1 16,-3-2 1-16,0-2-1 16,1 0 0-16,-1-6-4 15,-2-2 1-15,2-4-10 0,0-2 0 16,0-4-3-16,5-4 0 16</inkml:trace>
          <inkml:trace contextRef="#ctx0" brushRef="#br0" timeOffset="46765.3918">6378 631 19 0,'0'0'9'0,"-4"-6"-3"0,6 6 9 0,-2 0-13 32,2 2 0-32,1 2 2 0,-1 2 1 0,-2 4-6 15,0 2 0-15,0 4 4 32,0-2 0-32,0 2-1 0,0 6 1 15,0-2-2-15,0 2 0 0,2-4 0 0,-2-4 1 31,5-2-6-31,-3-6 1 0,2 0-6 0,1-6 0 32</inkml:trace>
          <inkml:trace contextRef="#ctx0" brushRef="#br0" timeOffset="47171.6176">6471 636 17 0,'-3'0'8'0,"3"-2"1"0,0 2 6 0,0 2-12 16,0 0 0-16,0 0 3 16,0 2 0-16,0 0-7 15,0 2 1-15,0 2 4 16,0 4 1-16,0 2-2 16,0 2 0-16,3 2-1 0,-3 2 0 31,2 2-1-31,-2-2 1 0,2-2-1 0,-2-4 1 15,3-2-2-15,-1-4 1 16,0-4-9-16,2-2 1 16,6-6-4-16,1-2 0 15</inkml:trace>
          <inkml:trace contextRef="#ctx0" brushRef="#br0" timeOffset="36333.7418">7339 894 48 0,'5'-2'24'0,"11"0"-27"0,-5 2 40 15,2-2-36-15,5 2 0 16,0-2 1-16,2 4 0 0,-2 0-11 16,-4-4 1-16,4 2-5 15,-2-6 0-15</inkml:trace>
          <inkml:trace contextRef="#ctx0" brushRef="#br0" timeOffset="36130.6421">7432 688 26 0,'-7'-2'13'0,"9"12"-6"0,-2-6 19 0,2 2-23 16,-2 2 0-16,5 8 2 15,-1 2 0-15,3 8-7 16,-2 0 1-16,-3 2 4 16,-2 2 1-16,2-4-2 15,-2 0 1-15,2 0-1 16,0-2 0-16,1-6-6 15,-1-4 0-15,-2-4-8 16,2-4 0-16</inkml:trace>
          <inkml:trace contextRef="#ctx0" brushRef="#br0" timeOffset="36787.2166">7544 676 35 0,'-2'4'17'0,"6"4"-19"16,-2-4 24-16,3 4-20 15,0 2 0-15,-1 4 2 16,0 8 1-16,1 8-6 16,0-2 1-16,-3 4 3 15,-2-4 0-15,0-2 0 16,0 2 0-16,0 0-1 16,0-6 0-16,0-4-1 0,2-6 1 15,-2-6-1-15,0-6 1 16,2-6-2-16,3 0 0 15,-1-6 0-15,3-2 0 16,0-4 0-16,0-4 0 16,-1 2-1-16,3 2 1 15,0 2-1-15,0 4 1 16,2 4-2-16,-1 2 1 16,-2 6 2-16,2 4 0 0,-2 4 0 15,-1 6 0-15,0 4 2 16,0-4 0-16,-3 4-1 15,1 2 1-15,-3 2-1 16,-2-4 0-16,0-2-8 16,0-4 1-16,2-4-10 15,0-2 1-15</inkml:trace>
          <inkml:trace contextRef="#ctx0" brushRef="#br0" timeOffset="37189.5496">7880 934 40 0,'7'4'20'0,"16"-6"-23"0,-15 2 26 16,6-4-23-16,2 4 1 16,0-6 0-16,-3-2 1 15,0 2-2-15,-1-4 1 16,-6-2 0-16,-1 0 1 15,-3-2 1-15,-4-2 0 16,-3 2-1-16,-1 0 0 16,-6 4-1-16,-1 4 1 0,-3 4 0 15,1 6 1-15,1 6-1 16,3 4 0 0,0 4 1-16,-1 4 0 15,3 0 0-15,5-4 1 16,1 2-1-16,1 2 1 15,4-2-2-15,5-2 0 16,4-4 0-16,5 0 0 16,4-6-3-16,1-2 0 15,-1-6-12-15,0-4 1 16,1 0-5-16,-8-8 0 16</inkml:trace>
        </inkml:traceGroup>
        <inkml:traceGroup>
          <inkml:annotationXML>
            <emma:emma xmlns:emma="http://www.w3.org/2003/04/emma" version="1.0">
              <emma:interpretation id="{2EDBBC3F-45D1-4A3A-8AF4-35F8CBDE91C5}" emma:medium="tactile" emma:mode="ink">
                <msink:context xmlns:msink="http://schemas.microsoft.com/ink/2010/main" type="inkWord" rotatedBoundingBox="16320,15891 17495,15872 17503,16395 16329,1641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8113.5905">8408 792 35 0,'-7'-6'17'0,"7"-2"-13"15,0 8 24-15,3 0-26 0,1 2 0 16,0 4 1-16,1 2 0 15,2 6-4-15,2 2 0 16,2 4 4-16,-2 2 0 16,0 0-1-16,0 0 0 15,0 0-1-15,0 0 1 16,2-6-1-16,-2-4 1 16,0-6-2-16,0-4 1 15,-2-6 0-15,0-2 0 16,0-6-1-16,-3-6 1 15,0-2-1-15,1 2 0 16,0 2 0-16,-3 2 0 0,0 4 0 16,0 4 0-16,3 0-1 15,-1 8 1-15,1 2 0 16,-1 4 0-16,1 2 0 16,-1 6 0-16,3-2 1 15,0 2 0-15,2 4 0 16,0-2 0-16,2-2 1 15,-2-2 0-15,0-4 1 16,0-6 0-16,-2-8-1 16,-1-4 0-16,1-4 0 15,0-6 0-15,-3-4-1 16,-1-8 0-16,-1 0-1 16,0 0 1-16,-2 6-5 15,0 4 1-15,3 4-12 16,3 4 1-16,-1 4-3 15,-3-2 0-15</inkml:trace>
          <inkml:trace contextRef="#ctx0" brushRef="#br0" timeOffset="38634.7135">8808 640 46 0,'-11'4'23'0,"16"2"-35"16,-3-6 44-16,2 2-49 15,3 2 0-15,2-2-5 16,0 0 0-16</inkml:trace>
          <inkml:trace contextRef="#ctx0" brushRef="#br0" timeOffset="38494.1268">8856 802 34 0,'-5'4'17'0,"10"-2"-14"15,-3-2 28 1,2 12-26 0,1 0 1-16,0 0 0 15,-1 4 0-15,-2 6-9 16,-2-4 0-16,-2-2 6 16,2 0 1-16,0 0-7 15,2-4 1-15,-2-4-10 16,5-2 1-16,-5-6-2 15,0 0 0-15</inkml:trace>
          <inkml:trace contextRef="#ctx0" brushRef="#br0" timeOffset="39094.9488">8954 614 35 0,'-3'0'17'0,"6"4"-15"0,-3-4 31 0,2 2-31 16,0 4 1-16,0 4 3 15,0 6 0-15,1 2-7 16,1 4 1-16,1 8 5 16,-1 4 0-16,-2-2-2 15,-2 4 1 1,0-4-2-16,3-6 1 16,-1-4-6-16,0-4 1 15,1-4-12-15,3 0 1 16,1-4-3-16,0-8 1 15</inkml:trace>
          <inkml:trace contextRef="#ctx0" brushRef="#br0" timeOffset="39617.5783">9238 774 38 0,'-6'-6'19'0,"-1"0"-20"0,4 6 33 15,-1-2-30-15,-5 0 0 16,-2 4 2-16,-1 2 1 16,1 2-6-16,0 4 1 15,-3 4 3-15,3 2 1 16,0 2-1-16,0 4 0 0,2 2-1 15,2-4 0 1,5-2-1-16,2 0 1 0,2 2-1 16,5-4 0-16,2-2-1 15,2-4 1-15,5-2-1 16,0-4 1-16,2-2-1 16,2-4 0-16,-4-4-5 15,-3 0 1-15,-2-4-8 16,1-2 0-16,-1-2-4 15,0-6 1-15</inkml:trace>
          <inkml:trace contextRef="#ctx0" brushRef="#br0" timeOffset="39901.1248">9222 510 41 0,'0'-8'20'0,"3"14"-19"0,-1-4 36 0,-2 0-33 16,2 4 1-16,-2 6 2 16,3 4 0-16,-3 6-9 15,2 6 1-15,-2 8 7 16,4 4 1-16,-2 6-3 16,1 2 0-16,1-4-1 15,1-2 1-15,-1-2-2 16,1-6 0-16,-3-2-5 15,0-6 0-15,1-8-9 16,-1-6 0-16,4-4-7 16,-1-6 0-16</inkml:trace>
          <inkml:trace contextRef="#ctx0" brushRef="#br0" timeOffset="40359.3752">9412 584 47 0,'5'0'23'0,"0"-2"-22"0,-3 6 37 32,0 4-37-32,3-2 1 0,-3 3 0 15,3 3 1-15,-1 2-4 16,-1-2 1-16,-1 7 1 16,0-3 1-16,1-2-6 15,-1-1 1-15,0-5-11 16,3-2 1-16,-5-2-2 15,0-6 0-15</inkml:trace>
          <inkml:trace contextRef="#ctx0" brushRef="#br0" timeOffset="40562.5116">9528 588 53 0,'4'8'26'0,"-4"8"-32"15,4-14 53-15,1 4-46 16,0 4 0-16,-1 2 0 16,0 2 1-16,1 2-4 0,0-2 0 15,-1-2-6-15,-2-2 0 16,3 2-8-16,-5-4 1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6:48.1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996484-FACF-40C0-9EBE-BD2D6C31DD04}" emma:medium="tactile" emma:mode="ink">
          <msink:context xmlns:msink="http://schemas.microsoft.com/ink/2010/main" type="inkDrawing" rotatedBoundingBox="4081,16764 5485,16789 5484,16834 4080,16809" semanticType="underline" shapeName="Other">
            <msink:sourceLink direction="with" ref="{ED1BB6FF-6D56-4F60-8ECD-4438A959D6E7}"/>
          </msink:context>
        </emma:interpretation>
      </emma:emma>
    </inkml:annotationXML>
    <inkml:trace contextRef="#ctx0" brushRef="#br0">-3841 1422 13 0,'-2'0'6'0,"33"0"4"0,-13-2 6 16,7-2-13-16,13 0 1 16,19 0 3-16,15 2 0 15,8-2-9-15,10 2 1 16,18 2 5-16,7 0 0 16,2 4-2-16,-2 0 1 15,-2-2-3-15,-15 2 1 0,-12 0-2 16,-16 0 1-16,-14 0 0 15,-11 0 1-15,-11 0 0 16,-14 0 1-16,-9-2-9 16,-6 2 1-16,-10 4-4 15,-4-2 1-15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7:47.1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D5282B-CBC6-42A8-A382-FBF22CC25135}" emma:medium="tactile" emma:mode="ink">
          <msink:context xmlns:msink="http://schemas.microsoft.com/ink/2010/main" type="writingRegion" rotatedBoundingBox="14705,9548 24481,9376 24505,10767 14729,10939"/>
        </emma:interpretation>
      </emma:emma>
    </inkml:annotationXML>
    <inkml:traceGroup>
      <inkml:annotationXML>
        <emma:emma xmlns:emma="http://www.w3.org/2003/04/emma" version="1.0">
          <emma:interpretation id="{7AD449ED-B52C-4531-A0B8-A2CB3510B928}" emma:medium="tactile" emma:mode="ink">
            <msink:context xmlns:msink="http://schemas.microsoft.com/ink/2010/main" type="paragraph" rotatedBoundingBox="14705,9548 24481,9376 24505,10767 14729,10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A6B4D9-18F0-4260-BD76-27CA1CE5764D}" emma:medium="tactile" emma:mode="ink">
              <msink:context xmlns:msink="http://schemas.microsoft.com/ink/2010/main" type="inkBullet" rotatedBoundingBox="14713,10019 15511,10005 15512,10060 14714,1007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10-2 36 0,'-14'10'18'0,"14"-5"-8"0,4-3 18 16,4-2-23-16,5 0 0 15,9-2 3-15,11-1 0 16,7-1-10-16,-1 1 1 0,7 3 7 16,6 2 1-16,8 1-3 15,-4 2 0-15,0-1-1 16,-4 1 0-16,-2 0-1 16,-5 0 1-16,-3 0-2 15,-5-3 0-15,-2 0 1 16,-8-4 0-16,-6 0-8 15,-6 1 1 1,-1-3-13-16,3-3 1 16,-9 9-2-16,-2-5 0 15</inkml:trace>
      </inkml:traceGroup>
      <inkml:traceGroup>
        <inkml:annotationXML>
          <emma:emma xmlns:emma="http://www.w3.org/2003/04/emma" version="1.0">
            <emma:interpretation id="{0DF7AB92-39C7-4227-B7C5-522F3DCA5A3C}" emma:medium="tactile" emma:mode="ink">
              <msink:context xmlns:msink="http://schemas.microsoft.com/ink/2010/main" type="line" rotatedBoundingBox="15667,9531 24067,9383 24083,10288 15683,10436"/>
            </emma:interpretation>
          </emma:emma>
        </inkml:annotationXML>
        <inkml:traceGroup>
          <inkml:annotationXML>
            <emma:emma xmlns:emma="http://www.w3.org/2003/04/emma" version="1.0">
              <emma:interpretation id="{AB1DD85A-2786-4137-95A0-355DA5AE4667}" emma:medium="tactile" emma:mode="ink">
                <msink:context xmlns:msink="http://schemas.microsoft.com/ink/2010/main" type="inkWord" rotatedBoundingBox="15672,9804 17710,9768 17720,10334 15682,103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6.8096">966-45 26 0,'-4'5'13'0,"0"7"-11"0,4-7 18 16,2 4-17-16,0-1 0 0,2 6 1 15,-1 0 1-15,1 1-6 16,0 2 0 0,0 8 5-16,-2 0 0 15,0-6-2-15,-2-3 1 16,0-6 0-16,0-3 1 31,2-7-1-31,0-4 0 16,0-3 0-16,0-3 0 15,0-2 0-15,0-2 0 0,1-1-1 16,1-2 1-16,2 0-2 16,0-2 1-16,0 0-1 15,1 2 1-15,5 1-1 16,0 3 0-16,-1 6-1 15,1 0 1-15,-1 0-1 16,1 4 1-16,-1 1-6 16,-1 4 1-16,0-1-8 15,-1 3 0-15,3-3-4 16,3 5 1-16</inkml:trace>
          <inkml:trace contextRef="#ctx0" brushRef="#br0" timeOffset="1438.0541">1217 46 27 0,'-4'2'13'0,"10"11"-8"0,-3-11 19 16,3 0-22-16,2-1 0 16,2 1 1-16,3-4 0 15,1-3-4-15,1 0 0 16,1 0 3-16,-3 0 0 0,1 0-1 16,-5 0 1-16,1-2-1 15,-4-2 0-15,-3 1 1 16,-4-1 0-16,-1-1-1 15,-2-1 0-15,-2 1 0 16,-4 2 0-16,-1 2 1 16,-3 3 0-16,-1 5 1 15,-1 5 0-15,1 3 0 16,-1 4 0-16,3-2 0 16,1 3 1-16,5 2-2 15,1 2 0-15,4 0 0 16,2-2 1-16,2 0-1 15,4 0 0-15,1-3 0 16,3-2 0-16,4-2 0 16,1-1 0-16,0-4-3 15,3-1 0-15,1-3-6 16,0-2 1-16,1-1-10 16,1-3 0-16,-4 1-2 0,-3-3 0 15</inkml:trace>
          <inkml:trace contextRef="#ctx0" brushRef="#br0" timeOffset="2081.8034">1595-30 26 0,'-8'-1'13'0,"-3"-8"-7"15,7 6 21-15,-2 1-25 16,-2 0 1-16,-1 1 1 16,-3 1 1-16,1 3-6 15,-3 4 1-15,4 3 4 16,-1 2 0-16,-1 2-1 15,-1 1 0-15,3 1-1 0,4 1 0 16,4 0-1-16,2-1 0 16,4-3-1-16,0-2 1 15,4-3-1-15,1-3 0 16,7-3 0-16,-3-4 0 16,1-3 0-16,-1-2 1 15,1-5-1-15,-2-1 1 16,-3 2 0-16,-1-1 0 15,-2 0-1-15,-2 0 1 16,-1 0-1-16,-1 2 0 0,0 3 0 16,-2 0 1-16,0 4-1 15,0 3 0-15,0 1 0 16,0 5 1-16,0 0 0 16,-2 3 1-16,0 10-1 15,2 1 1-15,-2 5 0 16,1 5 1-16,-1-2-1 15,0 1 1-15,2 2 0 16,0 0 0-16,0-4-1 16,0-3 1-16,0-3-1 15,0-6 0-15,0-1-1 16,0-7 1-16,0-4-7 16,0-3 0-16,4-3-9 15,-1-4 0-15,5-8-5 16,-4-3 1-16</inkml:trace>
          <inkml:trace contextRef="#ctx0" brushRef="#br0" timeOffset="2597.3699">1717-19 24 0,'-12'1'12'0,"18"-4"-8"16,-4 1 13-16,2 2-12 15,0 2 0-15,-1 1 2 16,1 3 1-16,-2 2-10 16,-2 4 1-16,0 5 8 15,0 2 0-15,2 0-3 16,0 3 1-16,0-1-1 16,2-6 0-16,0 1-1 15,2-8 0-15,3-1-1 16,1-5 0-16,1-4-1 15,3-5 1-15,-3-1-1 16,1-4 1-16,-2-5 0 16,-3 1 0-16,-1-3-1 0,0-1 1 15,-4-1-1-15,-2 1 1 16,0 2-3-16,0 6 0 16,-2 2-4-16,2 2 1 15,0 1-7-15,0 2 0 16,4 5-7-16,4 3 1 15</inkml:trace>
          <inkml:trace contextRef="#ctx0" brushRef="#br0" timeOffset="3025.5717">2004-138 31 0,'-13'0'15'0,"9"4"-20"16,6-3 25-16,0 1-25 16,4 2 1-16,1 1-11 15,7 0 1-15</inkml:trace>
          <inkml:trace contextRef="#ctx0" brushRef="#br0" timeOffset="2884.9841">2028-2 28 0,'0'0'14'0,"5"8"-5"15,-3-4 18-15,-2-1-23 16,0 4 1-16,0 5 3 16,-2 2 0-16,0 1-10 15,2-1 0-15,-2 2 6 16,2-3 0-16,0 1-2 15,0-4 1-15,0-1-6 0,2-4 0 16,0-2-8-16,2-3 0 0,2-1-3 16,-2-4 0-16</inkml:trace>
          <inkml:trace contextRef="#ctx0" brushRef="#br0" timeOffset="3535.2075">2172-60 21 0,'-2'0'10'0,"4"-2"-4"15,-2 2 14-15,0 0-16 32,2 4 1-32,0 1 2 15,0 4 0-15,2 3-9 0,-2 0 1 16,2 3 6-16,-2 4 0 16,2 0-2-16,-1 0 1 15,1 0-1-15,-2-2 0 16,0-2-2-16,0-4 1 15,0-5-1-15,0-4 1 0,-2-2-2 16,0-5 1-16,0-4-1 16,0-6 0-16,2 0 0 15,0-1 1 1,6-6-1 0,-1 1 1-16,5 2-1 15,-1 6 1-15,3 1 0 16,-1 3 0-16,1 2 0 0,1 2 0 15,-3 2-4 1,-2 1 0-16,-1 0-6 16,1 2 0-16,2 4-5 15,3 1 0-15</inkml:trace>
          <inkml:trace contextRef="#ctx0" brushRef="#br0" timeOffset="3988.7192">2481 53 34 0,'10'5'17'0,"9"-3"-17"0,-11-2 26 16,2 0-25-16,3-2 1 15,4-2 1-15,3 1 1 16,-3 0-5-16,-3-3 1 15,-3 0 2-15,-1-3 1 16,-2 0-1-16,-3 1 0 16,1-2 0-16,-2-1 0 0,-6 1-1 15,-2 1 0-15,-3-3 0 16,-5 4 0-16,-3 1 0 16,-1 4 0-16,-3 1-1 15,-2 4 1-15,-1 4 0 16,1 6 1-16,2 4 0 15,3-4 0-15,3 5 0 16,3 4 1-16,6-1 0 16,4-3 0-16,4 1 0 15,4-1 0-15,2-4-1 16,3 1 0-16,2-4 0 16,3-3 0-16,1-3-5 15,-1-1 0-15,1-1-9 16,-2-4 1-16,3-1-6 15,-1 1 0-15</inkml:trace>
          <inkml:trace contextRef="#ctx0" brushRef="#br0" timeOffset="4365.0639">2929-50 41 0,'-9'-9'20'0,"-13"1"-21"0,15 8 32 0,-3 0-28 16,-2 1 1-16,-1-1 0 15,-6 2 1-15,-1 5-6 16,-1 5 0-16,2 3 5 15,1 3 0-15,3 2-1 16,3-1 0-16,5 2-1 16,3-3 1-16,4 1-1 15,4-5 0-15,3-2-1 16,7 0 0-16,1-3 0 16,3-1 1-16,3-3-1 15,0-1 0-15,0-1-4 16,-1-3 1-16,-3-1-7 15,-3-5 0-15,-3 0-8 16,1-5 1-16</inkml:trace>
          <inkml:trace contextRef="#ctx0" brushRef="#br0" timeOffset="4671.5275">2931-251 44 0,'2'5'22'0,"0"14"-16"0,0-12 34 0,0 1-37 15,2 6 1-15,-4 3 3 16,0 9 0-16,-2 2-8 16,0 2 1-16,0 3 5 15,2 1 1-15,0 1-2 16,0-4 0-16,2-2-2 15,0-2 0-15,0-6-2 16,2-4 1-16,-1-2-5 16,1-6 1-16,0-6-7 15,0-3 0-15,2-3-9 16,3-4 0-16,1 2 0 16,2-4 0-16</inkml:trace>
        </inkml:traceGroup>
        <inkml:traceGroup>
          <inkml:annotationXML>
            <emma:emma xmlns:emma="http://www.w3.org/2003/04/emma" version="1.0">
              <emma:interpretation id="{AD1839EF-31D0-45E9-929A-5D49FFC02CF7}" emma:medium="tactile" emma:mode="ink">
                <msink:context xmlns:msink="http://schemas.microsoft.com/ink/2010/main" type="inkWord" rotatedBoundingBox="18218,9486 19477,9464 19493,10369 18234,103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360.5573">3757-133 13 0,'-4'-2'6'0,"4"2"11"16,0 0-4-16,0 0-10 0,2 2 0 16,0 1 2-1,1 2 0-15,1 2-6 0,0 3 0 16,-1 1 5-16,1 2 0 16,2-5-2-16,1 7 1 15,0 5-2-15,-1 0 1 16,1 1-1-16,-1 2 0 15,0-4 0-15,-1-3 0 16,1-9 0-16,-1-2 0 16,1 3 0-16,-1 0 0 15,-1-8 0-15,0-3 0 16,0-5-1-16,-1-4 1 0,1-6-1 16,3-2 0-16,-3 4 0 15,0 4 1-15,0-1-1 16,1 0 0-16,1-1 0 15,1 3 1-15,-1 1-1 16,-1 3 1-16,1 4-1 31,-1 3 1-31,-1 3-1 16,0 4 1-16,0-7 0 16,-1 8 1-16,1 5-1 15,0 6 0-15,1-1-1 16,1 3 1-16,-1-1 0 0,1-10 0 15,-1 5-1-15,-1-9 0 16,0 8 1-16,0-8 0 16,-1-6 0-16,1-6 1 15,0-9 0-15,-1-5 0 16,-1 3 0-16,0-1 0 16,0-3-1-16,0-2 1 15,0 1-1-15,0 1 1 16,-1 4-3-16,1 3 0 15,0 0-8-15,2 6 1 0,1 1-7 16,3 3 0-16</inkml:trace>
          <inkml:trace contextRef="#ctx0" brushRef="#br0" timeOffset="43940.6409">4113-232 20 0,'0'1'10'0,"2"1"-1"16,-1 3 4-16,1 2-11 15,0 4 0-15,-2-6 2 0,2 5 0 16,-2 8-5-16,2 5 1 15,-2-6 3-15,2 8 1 16,1 3-1-16,-1 3 0 16,0 2-2-16,0-2 1 15,0-9-1-15,0-9 0 16,0 0-1-16,-1 0 1 16,1-8-1-16,-2-5 0 0,2-8 0 15,0-4 1-15,0-6-1 16,0-2 1-16,0 7-1 15,1-2 0-15,1 1 0 16,2-1 1-16,1 0-2 16,-1 3 1-16,3 2-1 15,0 1 1-15,2 2 0 16,-1 2 0-16,-1 3-1 16,-2 1 1-16,3 6 1 15,-3 3 1-15,-1-3 0 16,-1 1 0-16,1 9 0 15,-1 3 1-15,-1 1 0 16,-2 4 0-16,0 1-1 16,-1-10 0-16,1 0-1 15,-2-2 1-15,0-2-3 16,0-4 0-16,0-1-6 0,0-5 1 16,2 5-8-1,2-8 1-15</inkml:trace>
          <inkml:trace contextRef="#ctx0" brushRef="#br0" timeOffset="44578.1513">4378-115 30 0,'2'-7'15'0,"7"-6"-7"16,-5 10 20-16,2-2-27 15,1 0 1-15,0 0 0 16,3 2 1-16,1 1-4 16,2 2 0-16,0 2 2 15,0 3 1-15,0 3-2 16,0 3 1-16,-2 4-1 15,0 3 1-15,-2-6-1 16,1 14 0-16,-5 1 1 0,1-3-1 16,-3 1 1-16,1-2-1 15,-2-3 0 1,2-13-1 15,-2-6 0-31,-2-1 0 16,1-5 0-16,-1-1-1 15,0-4 1-15,-3-2 0 16,-1 2 0-16,-2 1 1 16,-3-6 1-16,-2 5-1 0,-2-2 0 15,-2 6 0-15,2-3 1 16,0 4 0-16,0 1 0 16,0 4 1-16,2 3 1 15,0 3 1-15,2 4 0 16,-1 2 0-16,3 3 0 15,1 0 0-15,3-1 0 16,1 1-1-16,4 3 1 16,1-3-2-16,5-8 0 0,1-1 0 15,4-1 0-15,2 4-1 16,2-8 1-16,-3 3-5 16,3-4 1-16,0-4-8 15,-4-4 0-15,2-5-7 16,1-2 0-16</inkml:trace>
          <inkml:trace contextRef="#ctx0" brushRef="#br0" timeOffset="45111.321">4608-56 58 0,'0'2'29'0,"15"6"-38"16,-9-8 58-16,3 0-49 15,4 0 0-15,2 0-2 0,0 0 1 16,3 0-12-16,3-1 0 15,5-4-3-15,-4-2 0 16</inkml:trace>
          <inkml:trace contextRef="#ctx0" brushRef="#br0" timeOffset="44939.4365">4686-283 34 0,'-2'1'17'0,"2"24"-13"0,0-22 21 16,2 9-24-16,-2 1 1 16,2-3 2-16,0 8 1 15,0 7-5-15,1 0 1 16,-1 4 3-16,0 6 1 15,2 0-2-15,-2-4 1 16,0-1-1-16,-1-4 0 16,-1-13-6-16,0-3 1 15,0-3-10-15,0 6 1 0,2-8-4 16,-2-5 1-16</inkml:trace>
          <inkml:trace contextRef="#ctx0" brushRef="#br0" timeOffset="42240.9196">3643-527 20 0,'6'-7'10'0,"-4"5"0"0,0 1 11 16,-2 1-16-16,0 0 1 15,0 1 3-15,-2 4 0 16,-2 2-11-16,-2 3 1 0,-1 3 8 15,-4 0 0-15,0 5-2 16,-2 7 0-16,0-4-2 16,0 8 1-16,2 2-2 15,-2 3 1-15,2-2-1 16,-1 6 0-16,1 1-1 16,6-6 1-16,3 7-1 15,2 8 0-15,2 0 0 16,1-12 0-16,7 3 0 15,-3 4 0-15,4-1 1 16,0-16 0-16,6 5 1 16,2 2 0-16,-1-1 0 15,1-4 0-15,-4-4-1 16,-2-2 1-16,-2-2-1 16,-4-2 0-16,1-3 0 0,-5-5 0 15,-1-9-6-15,-2-1 1 16,-2-3-14-16,2-5 1 15,-3-6-5-15,-3 3 1 16</inkml:trace>
        </inkml:traceGroup>
        <inkml:traceGroup>
          <inkml:annotationXML>
            <emma:emma xmlns:emma="http://www.w3.org/2003/04/emma" version="1.0">
              <emma:interpretation id="{C7336DC9-6766-4337-BA2C-E543F88C9157}" emma:medium="tactile" emma:mode="ink">
                <msink:context xmlns:msink="http://schemas.microsoft.com/ink/2010/main" type="inkWord" rotatedBoundingBox="19766,9761 20057,9756 20063,10090 19772,100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566.7535">5078-76 34 0,'-4'9'17'0,"8"-3"-15"0,-2-4 26 16,1 3-26-16,1 2 0 16,0 4 1-16,-1 2 1 15,1 0-5-15,-2 2 1 16,-2-1 1-16,0-3 1 16,0 1-8-16,0-9 1 0,0-3-7 15,5-7 1-15</inkml:trace>
          <inkml:trace contextRef="#ctx0" brushRef="#br0" timeOffset="45676.1055">5081-189 18 0,'-1'5'9'0,"1"-4"-24"16,5-2 5-16</inkml:trace>
          <inkml:trace contextRef="#ctx0" brushRef="#br0" timeOffset="46316.6884">5174-57 45 0,'0'1'22'0,"15"1"-14"0,-8-5 34 16,3-1-41-16,3 4 1 15,2-1 0-15,-1 4 0 16,3-3-5-16,-2 2 1 16,2-1-9-16,-3-2 0 0,5-6-4 15,-6 0 0-15</inkml:trace>
          <inkml:trace contextRef="#ctx0" brushRef="#br0" timeOffset="46129.2118">5336-209 35 0,'-8'-7'17'0,"6"-9"-20"0,0 11 35 16,1 0-29-16,-3-2 1 16,-2 2 2-16,-1 0 0 0,-1 4-7 15,-1-3 0-15,-2 6 5 16,0 3 1-16,0 3-2 15,2 6 0-15,-1-8-1 16,3 2 0-16,-1 6 0 16,5 2 0-16,1 4 0 15,2 3 0-15,2 0 0 16,1-2 1-16,1 1-2 16,2 3 1-16,-1-2-1 15,1-2 1-15,-2-1-1 16,-1 0 0-16,1-4-4 15,-2-1 1-15,0-7-8 16,-2-3 1-16,0-5-8 16,0-5 0-16</inkml:trace>
          <inkml:trace contextRef="#ctx0" brushRef="#br0" timeOffset="46660.4021">5057-186 58 0,'-5'-2'29'0,"3"-3"-37"0,2 4 56 16,0 1-49-16,0 0 1 16,4 0-4-16,-3 0 0 15,5 0-10-15,1 1 1 16</inkml:trace>
        </inkml:traceGroup>
        <inkml:traceGroup>
          <inkml:annotationXML>
            <emma:emma xmlns:emma="http://www.w3.org/2003/04/emma" version="1.0">
              <emma:interpretation id="{148D37D1-561E-472D-B426-FD11C3F6711A}" emma:medium="tactile" emma:mode="ink">
                <msink:context xmlns:msink="http://schemas.microsoft.com/ink/2010/main" type="inkWord" rotatedBoundingBox="20362,9862 21076,9849 21080,10067 20366,1008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9095.6656">5883-158 17 0,'-4'2'8'0,"2"-4"4"0,2 2 3 0,2 3-11 16,0 2 0-16,2 4 2 15,0 2 1-15,-1 2-9 16,3 2 1-16,1 2 5 16,-1 2 1-16,-1 1-3 15,-1 0 1-15,0-4-2 16,-1-1 1-16,1-1-1 15,0-8 1-15,1-3-2 16,-1-4 1-16,-2-6-1 16,2-6 1-16,1-4 0 15,-1 3 0-15,0-3-1 16,1 1 0-16,-1 1 0 16,3 0 0-16,-1 2-1 15,1 0 1-15,-1 3-1 0,0 1 0 16,-1 4 1-16,1 2 1 15,-1 5 0-15,1 3 1 16,-1 1 1-16,1 4 0 16,0 2 1-16,-1 1 0 15,-1 2-1-15,0 3 1 16,-3 2-2-16,1-2 1 16,-2-2-2-16,0 1 1 15,0-4-5-15,0-3 1 0,0-2-8 16,4-3 1-16,0-5-7 15,3-6 1-15</inkml:trace>
          <inkml:trace contextRef="#ctx0" brushRef="#br0" timeOffset="49503.3821">6159-61 26 0,'4'7'13'0,"17"-7"-5"16,-12-2 15-16,4-1-22 15,4 0 0-15,-1-2 0 16,-3-2 1-16,-2-1-3 0,-1 0 1 16,-3-2 1-16,-1-2 1 15,-3 4-1-15,-1 0 0 16,-6 1 0-16,-3 2 0 15,-4 2 1-15,-4 1 0 16,0 4 1-16,-1 4 1 16,1 4 0-16,0 4 0 15,4 0 1-15,1 3 1 16,7-1-1-16,3 3 1 0,3-1-2 16,9-2 1-16,4 1-1 15,3-2 1-15,-1-2-2 16,-3-3 0-16,2-7-2 15,0 0 1-15,1-6-10 16,1 0 0-16,1-4-11 16,-1-5 1-16</inkml:trace>
          <inkml:trace contextRef="#ctx0" brushRef="#br0" timeOffset="48611.2818">5733-151 14 0,'-2'0'7'0,"0"-4"2"0,2 4 7 16,0-1-14-16,-2 1 1 16,2 0 2-16,0 0 1 15,-4 1-7-15,-1 3 1 16,-3 1 4-16,1 1 1 16,-4 2-2-16,0 2 1 15,1 0-2-15,1 3 0 16,2 2-1-16,3 0 1 15,0 2-2-15,4-1 1 16,4-1-1-16,2 1 1 16,1-1-1-16,4 0 0 15,0-3 1-15,-1-4 0 0,1 0 0 16,2-5 0-16,2-3-1 16,1-3 1-16,-1-2 0 15,0-5 0-15,-2-1-1 16,-2-4 1-16,-2 0 0 15,-3 0 0-15,-2-1 0 16,-6-1 0-16,-4-1 0 16,-1 0 1-16,-3 3-1 15,-1 0 1-15,0 5-1 16,0 0 1-16,4 2-1 16,-3 3 1-16,3 0-3 15,0 4 0-15,1-1-7 16,4 2 1-16,2 0-7 15,2-2 0-15</inkml:trace>
        </inkml:traceGroup>
        <inkml:traceGroup>
          <inkml:annotationXML>
            <emma:emma xmlns:emma="http://www.w3.org/2003/04/emma" version="1.0">
              <emma:interpretation id="{6C8E57E6-392C-405C-B744-9F97A4C9476D}" emma:medium="tactile" emma:mode="ink">
                <msink:context xmlns:msink="http://schemas.microsoft.com/ink/2010/main" type="inkWord" rotatedBoundingBox="21390,9761 23409,9726 23415,10090 21396,101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0109.7512">6785-158 20 0,'-11'-2'10'0,"3"-1"6"0,4 1-3 0,-1 4-9 16,-3-2 0-16,-3 0 1 16,0 2 1-16,0 3-7 15,0 1 0-15,2 1 4 16,-2 1 1-16,5-1-2 16,2-1 0-16,4 1-1 15,4 0 1-15,2-1-1 16,5 1 0-16,-2-2 0 15,2 0 0-15,2-2 0 16,0 2 1-16,0 3 0 16,-2-1 1-16,-2 1-1 15,-3 2 1-15,-2 0-1 16,-8 0 1-16,-2 1-1 16,-3-1 1-16,-2 0-2 15,-2-2 0-15,2-3-2 16,0 0 0-16,2-3-8 15,3-4 1-15,4-4-7 16,8-1 0-16</inkml:trace>
          <inkml:trace contextRef="#ctx0" brushRef="#br0" timeOffset="50520.5894">6857-57 23 0,'-4'10'11'0,"23"-2"-3"0,-19-8 9 0,6 0-14 16,-1-2 0-16,4-1 1 15,2 0 0-15,1-1-6 16,-1 1 1-16,0 1 3 16,-2-1 1-16,0-2-2 15,-3 0 1-15,-4-2-1 16,-2 1 0-16,-2-2 0 15,-4 1 0-15,-3 0-1 16,2-1 1-16,-1 5 0 16,-1 1 0-16,2 4 0 0,1 5 1 15,0-1 1-15,3 1 0 16,-1 3 1-16,0 4 0 16,3 5 1-16,-1-1 0 15,2-2 0-15,-2 2 0 16,2-1-1-16,0-4 0 15,4-3-2-15,1 0 1 16,2-7-4-16,5-1 1 16,-1-4-8-16,0-1 0 15,4-5-9-15,-2-4 1 16</inkml:trace>
          <inkml:trace contextRef="#ctx0" brushRef="#br0" timeOffset="50923.3618">7043-87 26 0,'-4'10'13'0,"11"3"-5"16,-5-11 9-16,2 4-14 15,3 4 1-15,1 2 1 16,-1 1 1-16,-1 2-7 15,-3 3 1-15,1-2 5 16,-2-1 0-16,0 0-2 16,0-7 0-16,0-4-1 15,-1-6 1-15,3-3-2 0,0-5 1 16,-2-5-2-16,-2-4 0 16,2 0 1-16,1 1 1 15,1 2-1 1,0 1 1-16,1 2-1 15,1 1 1-15,1 2-1 16,1 4 1-16,-3 1-2 16,1 0 0-16,1 3-6 0,3 2 1 15,-1 0-8-15,0 2 0 16,4-1-2-16,2-1 1 16</inkml:trace>
          <inkml:trace contextRef="#ctx0" brushRef="#br0" timeOffset="51236.4206">7271-99 34 0,'-4'12'17'0,"8"1"-18"0,-2-10 32 0,1 4-28 16,3 3 0-16,1 1 3 15,3 3 1-15,-1-1-8 16,0 0 1-16,2-1 4 15,-1-2 1-15,-1-1-2 16,-2-2 1-16,3-2-2 16,-3-3 0-16,1-4-1 15,-5-3 1-15,3-2-2 16,-1-4 1-16,1-2 0 16,1-2 0-16,-1 0-1 15,-1 0 0-15,1 0-4 16,0 2 0-16,-1 3-7 15,1 2 0-15,1 1-5 16,2 1 1-16</inkml:trace>
          <inkml:trace contextRef="#ctx0" brushRef="#br0" timeOffset="51736.3643">7547-29 28 0,'13'1'14'0,"0"-4"-9"16,-9 0 19-16,3-1-24 15,1 1 0-15,-1-2 1 16,1 0 1-16,-1-1-2 15,-1-3 0-15,-1-1 1 16,-1 1 0-16,-2-1 0 16,-2 0 0-16,-2 2 0 15,-4 3 1-15,-1 3-1 16,-4 2 0-16,-2 3 0 16,0 2 1-16,0 5 1 15,0-3 1-15,0 3-1 16,2 3 1-16,2 2 1 15,1-1 0-15,3 1 0 16,1 0 1-16,2 0-1 16,2-2 1-16,4 0-1 0,1 1 0 15,3-1-1-15,1-3 1 16,0-2-2-16,2 0 0 16,0-3-2-16,2-2 0 15,0-3-5-15,0-5 0 16,4 1-7-16,0-3 1 15,0 0-10-15,-1 1 0 16</inkml:trace>
          <inkml:trace contextRef="#ctx0" brushRef="#br0" timeOffset="51923.873">7755 66 45 0,'-2'-1'22'0,"2"-8"-13"15,0 4 32-15,0-6-39 16,0-4 1-16,0-1 1 15,0-1 0-15,2-1-5 16,0-2 0-16,2 2 3 16,1 2 0-16,3 2-2 15,1 3 1-15,2 1-8 16,4 5 1-16,2 5-11 16,1 0 1-16</inkml:trace>
          <inkml:trace contextRef="#ctx0" brushRef="#br0" timeOffset="55985.2441">7768-117 24 0,'-2'0'12'0,"4"-1"-2"15,-2 1 12-15,2-2-18 16,2 0 0-16,1 1 3 15,1 1 1-15,1 0-9 16,3 1 1-16,-1 3 6 16,0 1 1-16,0 1-3 15,1 1 1-15,-1-2-2 16,0 0 0-16,-1 0-2 16,-3-2 1-16,1 0-1 0,-3-1 0 31,1-1-6-31,0-1 0 15,0-3-10-15,3-2 0 16</inkml:trace>
          <inkml:trace contextRef="#ctx0" brushRef="#br0" timeOffset="52817.5956">8111-97 48 0,'-1'-2'24'0,"6"4"-24"0,-1-2 37 16,3 0-37-16,3 2 1 16,1-1 0-16,2 3 0 15,0-1-6-15,3 0 1 16,3-1-10-16,1-2 1 16,3-2-1-16,1-1 1 0</inkml:trace>
          <inkml:trace contextRef="#ctx0" brushRef="#br0" timeOffset="52614.5145">8349-275 31 0,'-9'-2'15'0,"1"-4"-4"0,5 4 12 16,-3 0-21-16,0 1 0 0,-1 1 2 16,-2 0 0-16,1 3-4 15,-1 4 1-15,-2 1 3 16,-2 3 0-16,2 4 0 15,1 2 0-15,3-2-1 16,1 3 1-16,3 3-1 16,-1 1 0-16,2-1 0 15,0 4 0-15,2 0 0 16,2-2 0-16,4-2 0 16,-1-3 0-16,1 0-1 15,-1-1 0-15,-1-7-4 16,2 0 0-16,-3-5-9 15,1-2 1-15,-4-3-8 16,2-5 0-16</inkml:trace>
          <inkml:trace contextRef="#ctx0" brushRef="#br0" timeOffset="53975.332">8362-143 9 0,'-2'2'4'0,"4"-2"17"15,-2 0-13-15,0 0-4 16,0 0 0-16,0 0 6 0,0 0 1 16,0-4-11-16,0 1 1 15,0 1 7-15,-2 2 1 16,-2 2-2-16,1 1 0 16,-3 1-4-16,2 0 1 15,1 1-3-15,-1 0 1 0,0 0-8 16,1 0 1-16,3-1-9 15,5-3 0-15</inkml:trace>
          <inkml:trace contextRef="#ctx0" brushRef="#br0" timeOffset="53192.574">8349-102 19 0,'-6'-3'9'0,"5"1"0"15,1 2 13-15,-2 0-17 16,0 2 1-16,0-1 1 16,0 3 0-16,2 1-9 15,-2 0 0-15,2 3 6 16,0 0 0-16,0 4-3 15,0-1 1-15,0 2-1 16,2 1 0-16,2-3 0 16,3-1 0-16,3-3-1 15,1-2 1-15,2-2-1 16,1-3 1-16,1 0-1 16,0-3 1-16,-2-1 0 15,-2-1 0-15,-1 0 0 16,-3-3 0-16,-1-2 1 0,-3 0 0 15,-3-1 0-15,-2-2 0 16,-3-2-1-16,-3 0 0 16,1 0-1-16,-2 2 1 15,-1 3-1-15,1 3 0 16,2 4-6-16,-1 1 1 16,5 2-9-16,1 2 0 15</inkml:trace>
          <inkml:trace contextRef="#ctx0" brushRef="#br0" timeOffset="53546.9507">8590 10 30 0,'4'12'15'0,"-10"-15"-3"16,6 3 16-16,0 0-25 16,-2-2 1-16,1-1 1 15,-1-2 1-15,-2-4-7 16,0-2 0-16,2-1 5 0,1-1 0 16,-1-2-1-16,4-1 1 15,1 1-2-15,5 0 1 0,-3 0-2 16,1 5 1-16,-1 2-1 15,3 0 1-15,1 3-2 16,0 2 1-16,3-1-2 31,1 3 1-31,0-1-7 16,-2 2 0-16,0 0-9 16,-2 2 0-16</inkml:trace>
        </inkml:traceGroup>
        <inkml:traceGroup>
          <inkml:annotationXML>
            <emma:emma xmlns:emma="http://www.w3.org/2003/04/emma" version="1.0">
              <emma:interpretation id="{FBF26EE7-AE10-4F5E-BDF3-AFE281ED9E58}" emma:medium="tactile" emma:mode="ink">
                <msink:context xmlns:msink="http://schemas.microsoft.com/ink/2010/main" type="inkWord" rotatedBoundingBox="23712,9744 24074,9738 24080,10071 23717,1007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907.6162">8995-222 36 0,'5'-15'18'0,"14"2"-12"16,-14 8 22-16,3 0-24 16,1 0 1-16,4 0 1 15,6 0 0-15,-3 2-8 16,3 3 0-16,-2 1 6 16,-3 1 1-16,-1 1-3 15,-1 4 1-15,-3-2-2 0,-2 3 1 16,-1 4 0-16,-3 1 0 15,-1 0-1-15,-2 2 0 16,0 0-1-16,-2 1 1 16,-3 2 0-16,-1-1 0 15,-5 1-1-15,0 2 1 16,-2-2-1-16,0-2 0 16,0 1 0-16,2-4 0 15,2-1 0-15,1-3 0 0,3 0 0 16,-1-3 0-16,4 1 2 15,0-2 0-15,4-2 1 16,6 0 0-16,1-1 0 16,2 0 1-16,2-2 0 15,4 1 0-15,-2-2-1 16,0 1 0-16,1 0-1 16,5 1 0-16,1 1 0 15,0 0 0-15,0 1-1 16,-1-1 1-16,-4 1-1 15,-3 0 0-15,1-1 0 16,-6 1 0-16,1-3-8 16,-5 2 1-16,-1-2-12 15,-4 0 1-15,-4-5-5 0,1-2 0 16</inkml:trace>
        </inkml:traceGroup>
      </inkml:traceGroup>
      <inkml:traceGroup>
        <inkml:annotationXML>
          <emma:emma xmlns:emma="http://www.w3.org/2003/04/emma" version="1.0">
            <emma:interpretation id="{D2A77318-F8DE-426A-9074-1F79C96969E0}" emma:medium="tactile" emma:mode="ink">
              <msink:context xmlns:msink="http://schemas.microsoft.com/ink/2010/main" type="line" rotatedBoundingBox="21888,9942 24480,9850 24513,10765 21921,10858"/>
            </emma:interpretation>
          </emma:emma>
        </inkml:annotationXML>
        <inkml:traceGroup>
          <inkml:annotationXML>
            <emma:emma xmlns:emma="http://www.w3.org/2003/04/emma" version="1.0">
              <emma:interpretation id="{460D9BCD-6D0E-4E51-BA91-9FB7A2F72F46}" emma:medium="tactile" emma:mode="ink">
                <msink:context xmlns:msink="http://schemas.microsoft.com/ink/2010/main" type="inkWord" rotatedBoundingBox="21900,10277 23908,10206 23920,10538 21912,1061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8811.6505">7187 355 8 0,'-1'2'4'0,"1"-11"9"0,0 6 4 0,0 3-13 16,1-3 0-16,1-1 4 15,0 3 1-15,-2 1-10 16,2 1 1-16,0 3 6 16,0 2 0-16,-1 4-1 15,1 5 0-15,2-2-2 16,0 2 0-16,3 0-1 16,-1 1 0-16,1-1 0 15,2 0 0-15,-1-3-1 16,1-4 1-16,-2-1 0 15,1-2 1-15,-1-2-2 16,-2-2 1-16,1-4-1 16,-2-3 1-16,-1-3-1 15,1-1 0-15,0 1-1 16,-1-1 1-16,-1-2-1 16,0 1 1-16,2-3-1 15,0 4 0-15,-1 2 0 16,1 2 0-16,0 2 0 0,-1 6 0 15,1 1 0-15,0 2 0 16,3 3 0-16,-1 4 1 16,1 1-1-16,0 4 1 15,3-4 0-15,1-2 0 16,0 1 1-16,0-2 0 16,0-2 0-16,-4-5 0 15,1-1 0-15,-1-2 1 16,0-5-1-16,1-5 1 15,1-3-2-15,-2 1 1 0,3-6-1 16,-3 2 1-16,2-2-2 16,-1 3 1-16,-1 2-5 15,-1 1 0-15,-1 4-7 16,1 0 1-16,-1 4-9 16,3-1 1-16</inkml:trace>
          <inkml:trace contextRef="#ctx0" brushRef="#br0" timeOffset="59301.9262">7640 429 22 0,'4'10'11'0,"16"-3"-3"0,-14-7 5 16,3 0-9-16,4 0 0 31,0-2 2-31,-2-3 1 16,0 2-9-16,0-2 0 0,2-3 6 15,-3 1 0-15,-1-1-2 16,-2-2 0-16,-1-2-1 16,0 2 0-16,-5-1-1 15,-2-1 1-15,-3 2-1 16,-2 2 1-16,-1 3 0 15,-2 2 0-15,-3 3 0 16,-2 0 1-16,-1 5 0 16,-2 3 1-16,0 4 0 15,3 3 1-15,1-2 0 16,3 3 0-16,3 2 1 16,3 0 0-16,2 1-1 15,4-6 1-15,6 2-1 16,3-4 1-16,4 1-2 15,-1-4 0-15,-1 0-1 0,0-6 1 16,2-2-5-16,2 0 1 16,0-2-7-16,-1-3 1 15,3-1-10-15,-2-4 1 16,1-3-3-16,-3-1 0 16</inkml:trace>
          <inkml:trace contextRef="#ctx0" brushRef="#br0" timeOffset="60331.2513">8353 312 25 0,'-6'-3'12'0,"1"6"-3"15,3-5 9-15,-2 1-16 0,-2 2 0 16,-3 1 1-16,-2 0 0 15,0-1-3-15,2 4 0 16,-3 0 3-16,3 2 0 31,4 3-1-31,5 0 0 16,5 1-1-16,4-1 1 16,3 0-1-16,-3-2 0 15,2-1 0-15,0-1 0 16,0 3 1-16,2 1 0 15,-3-1 1-15,-1 1 0 0,-4 2 0 16,-1 1 0-16,-4-3 0 16,-4-2 0-16,-1 2-1 15,-1-2 0-15,1-1-1 16,-1-2 0-16,-3 2-3 16,0-6 0-16,-1-1-8 15,3-1 1-15,3-8-6 16,8 1 1-16</inkml:trace>
          <inkml:trace contextRef="#ctx0" brushRef="#br0" timeOffset="60768.7165">8486 287 26 0,'-7'-1'13'0,"5"1"-14"16,2 0 15-16,0 1-19 16,2 3 0-16,0-1-7 15,5 0 0-15</inkml:trace>
          <inkml:trace contextRef="#ctx0" brushRef="#br0" timeOffset="60628.0752">8494 380 24 0,'2'13'12'0,"1"-3"2"0,-1-9 13 0,-2 3-22 16,2-1 0-16,-2 2 4 16,2 2 1-16,-2 2-13 15,2 3 1-15,-2 1 7 16,0-1 1-16,0-2-5 15,0-4 0-15,0-1-11 16,0-1 0-16,0-8-4 16,5-1 0-16</inkml:trace>
          <inkml:trace contextRef="#ctx0" brushRef="#br0" timeOffset="59813.4347">7907 236 24 0,'-2'-5'12'0,"6"12"-10"15,-2-5 17-15,0 2-14 16,0 3 0-16,1 1 2 15,3 6 0-15,1 0-9 16,-1 4 0-16,0 6 6 16,-1-3 1-16,1 5-2 15,-3-1 0-15,1-2-2 16,0-5 1-16,0-1 0 16,-3-6 0-16,3-4-1 15,0-4 0-15,0-6-1 16,-1-5 1-16,1-2-1 0,2 0 1 15,-1-5-1-15,4 2 0 0,-1-2 0 16,-3 2 0-16,3 3-1 31,-1 3 0-31,2 2 0 16,3 2 1-16,-1 5-1 16,2 1 1-16,0 4 0 15,0 1 1-15,-2 0 0 16,-2 2 1-16,-1 3 1 0,-3 0 0 15,-3 2 0-15,-4 0 0 16,-5-3 0-16,-4-2 0 16,-2 1-2-16,-2-4 1 15,0-1-2-15,0-2 0 16,0-3-2-16,-1-1 1 16,3 0-6-16,3-1 0 15,5-4-9-15,5-2 0 16</inkml:trace>
          <inkml:trace contextRef="#ctx0" brushRef="#br0" timeOffset="61309.0521">8609 398 41 0,'0'2'20'0,"7"-1"-17"16,-5 1 37-16,4-2-38 15,1 1 0-15,0-1 0 16,3 2 0-16,1 1-5 16,-2-1 0-16,2 0-5 15,-2-1 1-15,3-2-7 16,-1-1 0-16</inkml:trace>
          <inkml:trace contextRef="#ctx0" brushRef="#br0" timeOffset="61074.6992">8618 240 20 0,'-2'4'10'0,"6"10"-5"0,-2-11 15 0,0 4-15 15,-1 1 1-15,3 3 3 16,0 4 0-16,-2 3-12 15,0 2 1-15,-1 2 8 16,-1 1 1-16,2 0-4 16,0-2 1-16,0-3-3 15,2 0 0-15,-2-3-3 16,-1-1 0-16,1-5-7 16,0-2 1-16,0-4-5 0,2-3 0 15</inkml:trace>
          <inkml:trace contextRef="#ctx0" brushRef="#br0" timeOffset="61745.2505">8820 413 27 0,'-2'8'13'0,"23"-15"-13"0,-14 7 16 16,2-1-12-16,3-3 0 16,-3 1 1-16,2-2 1 15,-2-1-8-15,1-3 1 0,-1 3 4 16,-2-1 1-16,-1-1-2 15,-2-2 0-15,-3 2 0 16,-1-1 0-16,-1 3-2 16,-3-2 1-16,-2 1 0 15,1 2 0-15,-5 2 0 16,1-1 0-16,-2 4 1 16,0 0 0-16,0 4 0 15,-4 2 1-15,4 4 0 16,0 3 1-16,3 2 0 15,1 2 0-15,1-1-1 32,4 2 1-32,2 1 0 15,0-3 1-15,6-1-1 0,1-2 0 16,3-3-2-16,1-2 1 16,0-1-2-16,0 1 0 15,0-5-4-15,0 1 1 16,0-1-7-16,2-1 1 15,0-4-10-15,2-5 0 32</inkml:trace>
          <inkml:trace contextRef="#ctx0" brushRef="#br0" timeOffset="62215.3175">9195 299 31 0,'-4'2'15'0,"2"-1"-8"0,1-1 13 0,-3 0-17 16,-2 0 1-16,-1 2 2 16,-4-2 0-16,-4 0-7 15,0 1 0-15,0 3 5 16,0 1 1-16,2 0-3 15,2 1 1-15,2 3-1 16,0 0 0-16,5 1-1 16,4 0 0-16,2-3-1 15,5 1 0-15,1 0-1 16,3-1 1-16,2 0 0 16,2-1 0-16,1 1 0 15,-1-1 0-15,-4 3 1 16,-1-1 0-16,-1 0 1 0,-2 2 0 15,-1-2 1-15,-2 2 0 16,-3-2 0-16,-1 1 0 16,-1-1 0-16,-5-2 0 15,-3 1-2-15,-6-2 0 16,0 0-1-16,0-5 0 16,-1 0-6-16,1 0 0 15,4-5-11-15,3-3 0 16</inkml:trace>
        </inkml:traceGroup>
        <inkml:traceGroup>
          <inkml:annotationXML>
            <emma:emma xmlns:emma="http://www.w3.org/2003/04/emma" version="1.0">
              <emma:interpretation id="{660152C4-C976-49B4-A609-44B9647CB170}" emma:medium="tactile" emma:mode="ink">
                <msink:context xmlns:msink="http://schemas.microsoft.com/ink/2010/main" type="inkWord" rotatedBoundingBox="24261,9858 24480,9850 24513,10765 24294,10773"/>
              </emma:interpretation>
              <emma:one-of disjunction-type="recognition" id="oneOf8">
                <emma:interpretation id="interp8" emma:lang="" emma:confidence="0">
                  <emma:literal>)</emma:literal>
                </emma:interpretation>
                <emma:interpretation id="interp9" emma:lang="" emma:confidence="0">
                  <emma:literal>]</emma:literal>
                </emma:interpretation>
                <emma:interpretation id="interp10" emma:lang="" emma:confidence="0">
                  <emma:literal>}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80306.9764">9549-158 20 0,'-5'-3'10'0,"7"4"-5"0,-2-1 11 0,3-3-14 15,1 3 1-15,2 0 5 16,1 0 0-16,4 3-9 16,6 4 1-16,-2 5 6 15,2 2 0-15,3 11 0 16,0 3 0-16,1 3-2 15,-3 6 0-15,-1-1 0 16,-4 7 1-16,0 3-1 16,0 2 1-16,-4 5-2 15,-3-5 1-15,-2 1 0 16,-3 1 0-16,-1-3-1 16,0-2 1-16,-1-2 0 15,-1 1 0-15,-4-7 0 0,1-9 0 16,-5-4-2-16,3-2 1 15,-1-2-1-15,3-7 0 16,-1-2-2-16,1-2 1 16,1-3-3-16,-2 1 0 15,3-2-5-15,-1 0 1 16,0 0-9-16,1 0 1 16,3-2-7-16,1-1 0 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8:10.0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C3BA4F-F8F6-43A4-B484-CEC5CDA77F39}" emma:medium="tactile" emma:mode="ink">
          <msink:context xmlns:msink="http://schemas.microsoft.com/ink/2010/main" type="writingRegion" rotatedBoundingBox="1926,9911 2434,9287 3053,9791 2545,10414"/>
        </emma:interpretation>
      </emma:emma>
    </inkml:annotationXML>
    <inkml:traceGroup>
      <inkml:annotationXML>
        <emma:emma xmlns:emma="http://www.w3.org/2003/04/emma" version="1.0">
          <emma:interpretation id="{565DCB8D-D842-436C-8954-65DC42C72CD7}" emma:medium="tactile" emma:mode="ink">
            <msink:context xmlns:msink="http://schemas.microsoft.com/ink/2010/main" type="paragraph" rotatedBoundingBox="1926,9911 2434,9287 3053,9791 2545,10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C5247D-EAEA-4734-8930-D5BE42A8D4CE}" emma:medium="tactile" emma:mode="ink">
              <msink:context xmlns:msink="http://schemas.microsoft.com/ink/2010/main" type="line" rotatedBoundingBox="1926,9911 2434,9287 3053,9791 2545,10414"/>
            </emma:interpretation>
          </emma:emma>
        </inkml:annotationXML>
        <inkml:traceGroup>
          <inkml:annotationXML>
            <emma:emma xmlns:emma="http://www.w3.org/2003/04/emma" version="1.0">
              <emma:interpretation id="{7101674F-B08F-44F9-BC87-F510CAF613AE}" emma:medium="tactile" emma:mode="ink">
                <msink:context xmlns:msink="http://schemas.microsoft.com/ink/2010/main" type="inkWord" rotatedBoundingBox="1926,9911 2434,9287 3053,9791 2545,10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-2089 49 17 0,'-8'-3'8'0,"5"4"-1"0,3-2 7 16,0-2-11-16,-1 1 0 16,1-1 4-16,-2 1 1 15,4 0-9-15,-2 2 1 16,2 2 6-16,3 1 0 0,0 1-1 0,3 2 0 16,-1 4-1-16,0 0 0 15,0-2-1-15,3 2 0 16,3 2 0-16,3 3 0 31,2 2-1-31,3-6 1 16,2 6-1-16,-4 1 1 15,1 1-1-15,0 1 0 16,2-3 0-16,-2 1 0 0,3 4-1 16,1-1 0-16,-2-4 0 15,-4 3 1-15,-1 0-1 16,-2 2 0-16,0-5 1 15,-2-2 0-15,1-1 0 16,-2 3 0-16,0-1 0 16,-2 1 0-16,1-3-1 15,1-7 1-15,0 4-1 16,0 0 0-16,-1-1 0 16,0-1 1-16,-1-1-1 15,0 0 0-15,-3 0 0 16,0-1 1-16,-3-1-1 15,1 0 1-15,-2-3-3 16,-1 0 1-16,-1-2-11 0,0-3 1 16,0-1-10-16,-2-5 0 15</inkml:trace>
          <inkml:trace contextRef="#ctx0" brushRef="#br0" timeOffset="-886.6227">-1955 568 13 0,'-3'4'6'0,"3"-6"3"0,0 2 6 0,0 0-14 15,1 1 1-15,-1-1 2 16,2 0 1-16,1-2-4 15,1 0 0-15,-1-1 4 16,0-4 1-16,2 4-1 16,0-2 1-16,1-4 0 15,0-2 0-15,2-4-2 16,-1 4 0-16,0-8-1 16,-1-1 0-16,2-4 0 15,-1 3 0-15,0-4-2 16,3 2 1-16,1-6 0 15,1-2 1-15,-1 2-1 16,0 1 1-16,2-1-2 0,1 3 1 16,0-2 0-16,0 0 0 15,-2-2-2-15,-3 8 1 16,-1-2-1-16,0 0 1 16,1 2-1-16,0 2 1 15,0 2-1-15,-1-1 0 16,0 3 0-16,-1 0 0 15,-1 3 0-15,0 0 1 16,-2 2-1-16,1-1 0 16,0 1 0-16,-1 4 1 15,-1-1-1-15,0 6 0 0,-1-2 1 16,0 3 1-16,-1-5-1 16,0 3 0-16,0 0 0 15,-1 3 0-15,0 0 0 16,0 0 0-16,0 0-1 15,0-1 0-15,0 1 0 16,0 0 0-16,0 0 0 16,0 0 0-16,0 3 0 15,0 0 0-15,1 1 0 16,-1 3 1-16,0-1-1 16,1 0 1-16,-1-1-1 0,0 1 0 15,1 2 0-15,-1 2 1 16,0 1-1-16,0-3 0 15,2 2 0-15,-1 2 1 16,-1 5-1-16,1-7 1 16,0 4 0-16,0 3 0 15,2 0-1-15,-1 2 0 16,1-2 0-16,-1 0 1 16,1 4-1-16,0 0 0 15,2-1 0-15,0 2 0 0,1 1 0 16,-2 3 1-16,0-5-1 15,1 2 1-15,0 1-1 16,1-7 1-16,-1 5-1 16,0 1 0-16,0-1 0 15,-3 2 1-15,0-8 0 16,0 2 0-16,1-1-1 16,-1 0 1-16,0 0-1 15,0-2 1-15,0-1 0 16,-1-5 0-16,0-2-1 15,1 0 1-15,-1 2-1 0,0-1 1 16,0 0-1-16,-1-3 1 16,0 1-1-16,0-1 1 15,0 1-1-15,0-1 1 16,0-1-1-16,0 0 1 16,0 0-1-16,0 0 1 15,0-1-1-15,0 1 0 16,0 0 0-16,0-2 1 15,0-2-9-15,-1-6 1 16,1-2-13-16,3-3 1 16,-6-5-3-16,-4-4 1 0</inkml:trace>
          <inkml:trace contextRef="#ctx0" brushRef="#br0" timeOffset="914.5125">-2056 102 24 0,'-5'-3'12'0,"4"6"0"0,2-6 2 0,2 0-10 16,-1 0 1-16,0 0 3 15,0 0 1-15,0 1-9 16,-1 1 0-16,2 0 7 16,0 1 1-16,3 0-2 15,1 0 0-15,1-1-1 16,1 0 0-16,2-1-1 15,2 2 0-15,4 1-1 16,1 0 0-16,-1 0 0 16,-2 2 1-16,2-1-2 15,2 1 1-15,1 0-2 16,0 0 1-16,4 0 0 0,0 0 0 16,-3-2-1-16,-1-2 0 15,0-1 0-15,2 2 0 16,-2 1-1-16,-2 1 1 15,2 2 0-15,-2-6 0 16,0 1 0-16,-1 0 0 16,-2 1 0-16,-2-1 0 15,1 3 0-15,-1 1 0 16,1-3-1-16,0 1 1 16,-1 0-1-16,0-1 1 0,-1 2-1 15,2 0 1-15,-1-1-1 16,0-2 1-16,-1 2 0 15,1 0 0-15,-2-3 0 16,-2 1 0-16,-1-2-1 16,-1 0 1-16,-1-1 0 15,0 0 1-15,-2 1-9 0,0 0 0 16,1 2-13-16,0 1 0 16,2 0-3-16,-3 2 1 0</inkml:trace>
          <inkml:trace contextRef="#ctx0" brushRef="#br0" timeOffset="1932.284">-1980 555 17 0,'-5'1'8'0,"1"2"3"16,4-2 3-16,0-1-11 15,0 0 0-15,1 0 4 16,2 1 1-16,0-2-8 16,0 0 0-16,2-1 8 15,0-2 0-15,4-3 0 16,1 5 1-16,2-2-2 0,1-2 0 16,-2-3-1-16,-1-2 0 15,4 0-2-15,2-2 1 16,1 4-2-16,3-1 0 15,3-3-1-15,1 0 0 16,-5-3-1-16,0-1 1 16,2 3 0-16,-5 3 0 15,10-7 0-15,3-1 0 16,-2 5-1-16,-5 1 0 16,-2 0 0-16,2-2 0 15,-1 2-1-15,-1 0 1 0,-2-1 0 16,1-3 0-16,-1 5 0 15,1-1 0-15,-2-2 0 16,-3 1 0-16,1 0 0 16,-3 1 0-16,-2 4 0 15,0 0 0-15,-1 4-1 16,-1 0 1-16,-2 2-1 16,1-1 1-16,-2 0-1 15,2-1 1-15,-2-1-1 16,1 0 1-16,-2 1 0 15,0 1 1-15,0 2-1 16,-1-2 1-16,-1 2 0 16,-1 1 0-16,-1-1-5 0,0 1 1 15,-1 3-12-15,-1 0 0 16,1 2-10-16,0-4 1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34EB3A36-3897-4FE1-B048-6F601DC1C4E8}" emma:medium="tactile" emma:mode="ink">
          <msink:context xmlns:msink="http://schemas.microsoft.com/ink/2010/main" type="writingRegion" rotatedBoundingBox="17608,11697 21144,11697 21144,12624 17608,12624"/>
        </emma:interpretation>
      </emma:emma>
    </inkml:annotationXML>
    <inkml:traceGroup>
      <inkml:annotationXML>
        <emma:emma xmlns:emma="http://www.w3.org/2003/04/emma" version="1.0">
          <emma:interpretation id="{38A97434-C563-42C5-B8AB-175C712543F2}" emma:medium="tactile" emma:mode="ink">
            <msink:context xmlns:msink="http://schemas.microsoft.com/ink/2010/main" type="paragraph" rotatedBoundingBox="17608,11697 21144,11697 21144,12624 17608,12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0BC02-D1BE-41D9-9A5A-9D6E7707BC38}" emma:medium="tactile" emma:mode="ink">
              <msink:context xmlns:msink="http://schemas.microsoft.com/ink/2010/main" type="line" rotatedBoundingBox="17608,11697 21144,11697 21144,12624 17608,12624"/>
            </emma:interpretation>
          </emma:emma>
        </inkml:annotationXML>
        <inkml:traceGroup>
          <inkml:annotationXML>
            <emma:emma xmlns:emma="http://www.w3.org/2003/04/emma" version="1.0">
              <emma:interpretation id="{91756434-DB42-4E0B-A894-EB71DE0907B8}" emma:medium="tactile" emma:mode="ink">
                <msink:context xmlns:msink="http://schemas.microsoft.com/ink/2010/main" type="inkWord" rotatedBoundingBox="17608,11697 17623,11697 17623,11712 17608,11712"/>
              </emma:interpretation>
            </emma:emma>
          </inkml:annotationXML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5-29T22:55:41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98B7F74-52BE-4153-B464-8C5657A07920}" emma:medium="tactile" emma:mode="ink">
          <msink:context xmlns:msink="http://schemas.microsoft.com/ink/2010/main" type="writingRegion" rotatedBoundingBox="14176,7806 14191,7806 14191,7821 14176,7821"/>
        </emma:interpretation>
      </emma:emma>
    </inkml:annotationXML>
    <inkml:traceGroup>
      <inkml:annotationXML>
        <emma:emma xmlns:emma="http://www.w3.org/2003/04/emma" version="1.0">
          <emma:interpretation id="{1BC1F02C-2D42-47EA-98B1-302E27A6F548}" emma:medium="tactile" emma:mode="ink">
            <msink:context xmlns:msink="http://schemas.microsoft.com/ink/2010/main" type="paragraph" rotatedBoundingBox="14176,7806 14191,7806 14191,7821 14176,7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6F0C2-4919-4F5A-A46B-4CFB00687C46}" emma:medium="tactile" emma:mode="ink">
              <msink:context xmlns:msink="http://schemas.microsoft.com/ink/2010/main" type="line" rotatedBoundingBox="14176,7806 14191,7806 14191,7821 14176,7821"/>
            </emma:interpretation>
          </emma:emma>
        </inkml:annotationXML>
        <inkml:traceGroup>
          <inkml:annotationXML>
            <emma:emma xmlns:emma="http://www.w3.org/2003/04/emma" version="1.0">
              <emma:interpretation id="{CF0B4061-1B06-4DE6-A41F-B2A17860DA2D}" emma:medium="tactile" emma:mode="ink">
                <msink:context xmlns:msink="http://schemas.microsoft.com/ink/2010/main" type="inkWord" rotatedBoundingBox="14176,7806 14191,7806 14191,7821 14176,782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14176 7806 0,'0'0'15,"0"0"1,0 0-1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39:51.4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4B7AE1-D131-4B3E-B341-499BB00546EA}" emma:medium="tactile" emma:mode="ink">
          <msink:context xmlns:msink="http://schemas.microsoft.com/ink/2010/main" type="writingRegion" rotatedBoundingBox="1530,2818 7538,2817 7539,4116 1531,4117"/>
        </emma:interpretation>
      </emma:emma>
    </inkml:annotationXML>
    <inkml:traceGroup>
      <inkml:annotationXML>
        <emma:emma xmlns:emma="http://www.w3.org/2003/04/emma" version="1.0">
          <emma:interpretation id="{24AD21E3-39A1-4E77-90DA-BFAAB1CA38BF}" emma:medium="tactile" emma:mode="ink">
            <msink:context xmlns:msink="http://schemas.microsoft.com/ink/2010/main" type="paragraph" rotatedBoundingBox="2517,2779 4025,2899 3994,3292 2485,31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83FAE3-DA8B-48C9-908E-F5BA899B0598}" emma:medium="tactile" emma:mode="ink">
              <msink:context xmlns:msink="http://schemas.microsoft.com/ink/2010/main" type="line" rotatedBoundingBox="2517,2779 4025,2899 3994,3292 2485,3173"/>
            </emma:interpretation>
          </emma:emma>
        </inkml:annotationXML>
        <inkml:traceGroup>
          <inkml:annotationXML>
            <emma:emma xmlns:emma="http://www.w3.org/2003/04/emma" version="1.0">
              <emma:interpretation id="{DADF024C-1761-49A2-8730-FA135AB18219}" emma:medium="tactile" emma:mode="ink">
                <msink:context xmlns:msink="http://schemas.microsoft.com/ink/2010/main" type="inkWord" rotatedBoundingBox="2517,2779 4025,2899 3994,3292 2485,31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1670-840 43 0,'1'3'21'0,"8"-11"-18"15,-9 8 38-15,4-1-40 16,1-1 0-16,2 1 1 15,0-1 0-15,2 2-2 16,2 0 0-16,-1 0-3 16,1 0 1-16,1 0-10 15,0 0 0-15,-1-3-3 16,-4-2 1-16</inkml:trace>
          <inkml:trace contextRef="#ctx0" brushRef="#br0" timeOffset="-234.827">1707-1006 34 0,'-2'0'17'0,"2"-5"-14"0,0 10 28 16,0 0-30-16,0-1 1 15,0 6 0-15,0-9 1 32,2 23-3-32,-1 2 1 15,1-2 2-15,0 4 0 0,2 2-1 16,-3 3 1-16,1-2-1 15,-2-6 0-15,0-14-1 16,0 0 0-16,0-1-4 16,0 1 0-16,2-3-6 15,0-4 0-15,1-5-5 16,1-6 1-16</inkml:trace>
          <inkml:trace contextRef="#ctx0" brushRef="#br0" timeOffset="558.3014">1825-995 36 0,'-2'1'18'0,"2"-1"-20"0,2 5 33 16,0 1-30-16,-2-6 0 0,3 4 1 16,1 5 1-16,-3 4-3 15,1 5 0-15,0 4 1 16,2-1 1-16,1 4 0 16,-2 1 1-16,1 3-2 15,-2-3 1-15,-1 1-1 16,1-7 0-16,0-7 0 15,-2-4 0-15,0-9-1 16,0-3 1-16,2-5-1 16,-1-6 0-16,1-5 0 15,2 1 0-15,-1 5 0 16,3-3 0-16,-1 2 0 16,0 2 0-16,2 1-1 15,2 1 1-15,0 1 0 16,0 4 0-16,-2 2 0 15,0 5 0-15,0 1-1 16,-2 3 1-16,0-3 0 16,1 5 0-16,-1 8 0 15,0-1 1-15,1 3-1 16,-3-1 1-16,1 6 0 16,-3-7 1-16,1 3-1 15,-2-5 0-15,0-3-6 16,0-2 0-16,2-4-9 15,3-2 1-15</inkml:trace>
          <inkml:trace contextRef="#ctx0" brushRef="#br0" timeOffset="-1451.6581">985-1032 23 0,'-5'-2'11'0,"5"2"0"16,0 0 13-16,2 0-22 31,0 2 0-31,1 1 3 0,2-1 0 16,4 1-6-16,-2 2 1 15,6 1 3-15,1 5 1 16,-2-3-2-16,2-5 1 16,0 3-2-16,-1 1 1 15,-3 0-1-15,-1 3 0 16,0-2 0-16,-2 1 0 15,2-2 0-15,-4-1 1 0,0 2-1 16,-1-2 0-16,-1-1-1 16,1-4 1-16,-1 3-1 15,-1-1 0-15,2 0 0 0,-3 0 1 16,3-1-1-16,-2-1 0 16,1-1 0-16,1-1 0 15,-1-3 0-15,1-2 0 16,1-3 0-16,2-6 0 15,0 11 0-15,2-1 1 16,0-8-1-16,0 2 0 16,0 0 0-16,-1 0 0 15,3-1 0-15,-2-1 0 16,1 2 0-16,-1 0 1 16,2 2-1-16,-4 1 0 0,0 1 0 15,0 3 1-15,-2 4-1 16,-1 0 1-16,-1 4-1 15,1-1 0-15,-2 2 0 16,-2 0 0-16,0 1 0 16,-2 2 0-16,0 2-1 15,0 2 1-15,0-7 0 16,-3 3 1-16,3 4-1 16,-1 6 0-16,1 7 0 15,0-1 0-15,4-7 1 16,-2 7 0-16,4 1-1 15,-3-2 1-15,1 3-1 16,0-1 0-16,0-6 1 16,-1-3 0-16,1-7-1 15,-2-1 1-15,0 0-1 16,0-2 1-16,0-1-1 0,0-2 1 16,-2-1-6-16,1-2 1 15,-1 6-11-15,5-3 1 16</inkml:trace>
          <inkml:trace contextRef="#ctx0" brushRef="#br0" timeOffset="-2306.2797">1001-1015 21 0,'0'-9'10'0,"0"4"-1"16,0 2 10-16,0 3-16 15,0 0 1-15,0 0 2 16,0 3 0-16,0 2-8 16,2 3 1-16,0 6 4 15,1-9 1-15,-1 4-2 16,0 8 1-16,-1 7-2 15,3 6 0-15,1-6 0 16,-1 3 1-16,-1 2-1 16,1 8 0-16,-2-20-1 15,-2 2 1-15,-2-5 0 0,2-1 1 16,-2-4-1-16,2-2 1 16,-2-1-4-16,1-1 1 15,1 2-7-15,0-3 1 16,1-8-6-16,1-3 0 15</inkml:trace>
          <inkml:trace contextRef="#ctx0" brushRef="#br0" timeOffset="-666.5626">1433-837 24 0,'-5'7'12'0,"3"-9"-2"0,2 2 6 15,2 2-13-15,2 1 0 16,1-3 1-16,2 1 0 0,0 3-5 15,2-3 0-15,1 1 3 16,3-4 1-16,-1 2-1 16,0-1 0-16,1-4-1 15,-3 0 0-15,3 0 0 16,-5 5 0-16,1-3 0 16,-2-1 0-16,-1-4-1 15,-3-2 1-15,-3-1-1 16,0 0 1-16,-2 0 0 15,-1 2 1-15,-2 1-1 16,-1-2 1-16,-1 6 0 16,-2-1 1-16,-1 5-1 15,-3 1 1-15,1 6-1 16,0 1 1-16,-1 3-2 16,1 3 1-16,2-5-1 15,1 2 0-15,2 5 0 0,1 1 0 16,3 2-1-1,-1 0 1-15,3 3-1 0,1-1 0 16,3-5 0-16,2-8 0 16,4-1 0-16,2 0 0 15,1 1 0-15,2-4 0 16,0-2 1-16,0 4 0 16,2 2 0-16,-2-8 1 15,1-3-5-15,-1 0 0 16,0-5-10-16,2 2 0 15,-4-2-3-15,2-5 1 0</inkml:trace>
          <inkml:trace contextRef="#ctx0" brushRef="#br0" timeOffset="1128.6616">2137-899 31 0,'-11'-4'15'0,"4"0"-6"0,7 2 17 15,-1 1-24-15,-3 1 0 16,-1 3 1-16,0 1 1 16,-2 4-5-16,-1 3 0 15,1-5 3-15,0 7 1 0,2 4-2 16,0 4 0-16,1-4-1 16,2 3 0-16,2 2 0 15,4-5 1-15,1-7-2 16,2-1 1-16,2-1 0 15,4-2 0-15,1 1 0 16,1-6 0-16,5 2 0 16,-2 1 0-16,-3-3 1 15,0-4 0-15,-5-3 0 16,-1-5 0-16,-2 1 0 16,-3-5 1-16,-1-1-1 15,1-6 0-15,-4 11 0 16,-4-5 1-16,-3 2-1 15,-2 2 1-15,-1-1-1 16,-3 5 1-16,-1-1-3 16,2 4 1-16,3 4-8 15,2 2 0-15,7 2-7 0,0-3 1 16</inkml:trace>
          <inkml:trace contextRef="#ctx0" brushRef="#br0" timeOffset="1587.9638">2412-906 29 0,'-5'0'14'0,"3"-4"-3"16,2 4 16-16,-2-2-23 15,1-3 1-15,-3 5 4 16,-1 0 0-16,-2 0-11 16,-4 0 1-16,2 5 6 15,1 1 1-15,-3 5-3 16,0-1 1-16,1 2-3 15,1 7 1-15,2 3-2 0,2-2 0 32,1 1 0-32,2 7 0 15,2-6 0-15,4-14 0 0,1 0 0 16,4-2 0-16,2-3 0 16,1 2 1-16,2 3-1 15,0-4 1-15,2-2-2 16,-5-1 0-16,1-5-4 15,-1-1 0-15,-1-1-10 16,-1-2 0-16,-2-5-1 16,-2-6 0-16</inkml:trace>
          <inkml:trace contextRef="#ctx0" brushRef="#br0" timeOffset="1870.3942">2426-984 46 0,'2'0'23'0,"0"9"-31"15,1-2 47-15,1-9-37 0,-1 2 1 16,-1 3 2-16,0 8 0 16,0 8-6-16,0-2 1 15,-1 10 4-15,1 4 0 16,0-1-2-16,0 1 1 15,-1 1-2-15,1-18 1 16,0 0-5-16,0-3 1 16,-1-3-10-16,3-2 0 0,1 0-4 15,-5 2 0-15</inkml:trace>
        </inkml:traceGroup>
      </inkml:traceGroup>
    </inkml:traceGroup>
    <inkml:traceGroup>
      <inkml:annotationXML>
        <emma:emma xmlns:emma="http://www.w3.org/2003/04/emma" version="1.0">
          <emma:interpretation id="{2074C5D8-33C5-4F3C-8248-5961D6EE25A5}" emma:medium="tactile" emma:mode="ink">
            <msink:context xmlns:msink="http://schemas.microsoft.com/ink/2010/main" type="paragraph" rotatedBoundingBox="2912,3297 7499,2906 7563,3658 2976,40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8C83C01-F587-431F-B574-A2BD5E2C8E9F}" emma:medium="tactile" emma:mode="ink">
              <msink:context xmlns:msink="http://schemas.microsoft.com/ink/2010/main" type="line" rotatedBoundingBox="2912,3297 7499,2906 7563,3658 2976,4050"/>
            </emma:interpretation>
          </emma:emma>
        </inkml:annotationXML>
        <inkml:traceGroup>
          <inkml:annotationXML>
            <emma:emma xmlns:emma="http://www.w3.org/2003/04/emma" version="1.0">
              <emma:interpretation id="{77BDEC50-13B8-4CD9-9E11-39E252684C36}" emma:medium="tactile" emma:mode="ink">
                <msink:context xmlns:msink="http://schemas.microsoft.com/ink/2010/main" type="inkWord" rotatedBoundingBox="2921,3403 4382,3279 4421,3744 2960,38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49.9148">1437-12 24 0,'-5'3'12'0,"1"-12"-3"0,4 4 12 15,0-3-18-15,0-6 1 16,2-2 2-16,1-2 1 16,3 5-8-16,2-6 1 15,5-4 5-15,4-7 1 16,3 6-3-16,8 4 1 31,20-8-2-31,-1 4 0 16,3 4-1-16,-1 4 0 15,0 2 0-15,-6 3 0 0,-4 0 0 16,-2 5 0-16,-4 0 0 16,-3 2 0-16,-3 4 0 15,-4 2 1-15,-4 0-1 16,-3-1 1-16,-4 1-1 15,-3-2 0-15,-4-3-9 16,-1-2 0-16,-1 0-7 16,-4 2 0-16</inkml:trace>
          <inkml:trace contextRef="#ctx0" brushRef="#br0" timeOffset="20094.7663">2220-511 13 0,'-2'0'6'0,"4"0"4"16,-2 0 7-16,0 2-15 15,0 1 0-15,0-3 1 16,0 0 1-16,0 2-4 16,2-1 0-16,-2 2 4 15,0 4 1-15,0-1-2 16,2 3 1-16,-2-1-1 15,0 5 1-15,0-1-2 16,0-2 0-16,0-1-1 16,1-4 0-16,-1 1 0 0,0 0 0 15,0 2 0-15,2 3 1 16,-2 2-1-16,0 1 0 16,0-3 0-16,2 1 0 15,0 1-1-15,-1-5 1 16,1-5-1-16,-2 0 0 15,2 2 0-15,0 1 0 16,1 2 0-16,1-2 0 16,1 0 0-16,0 4 0 15,1-4 0-15,1-1 1 16,0-1-1-16,1 0 0 0,1-4 0 16,0-5 0-16,0-1 0 15,2 1 0-15,-1 0 0 16,-1 5 1-16,0 0-1 15,0 0 0-15,-1-6 1 16,1 1 0-16,2-1 0 16,-2-2 0-16,-1-1 0 15,1-4 0-15,-2-1 0 16,0 1 0-16,-1 2 0 16,-3 0 0-16,2 7 0 15,1-2 0-15,-3-2 0 16,1 0 1-16,-1-2-1 15,-1 1 1-15,0-4-1 16,0 2 0-16,-4 2 0 16,0-3 0-16,0 1-1 15,-1-7 1-15,-1 1-1 16,-1 5 1-16,0 4-1 0,-1 1 1 16,1 3-1-16,2-3 0 15,-1 3 0-15,1 2 1 16,-1 2-3-16,0-5 1 15,3-1-9-15,2 8 1 16,3-1-6-16,3-1 0 16</inkml:trace>
          <inkml:trace contextRef="#ctx0" brushRef="#br0" timeOffset="20563.5253">2523-531 25 0,'-1'2'12'0,"1"-7"-3"0,0 10 11 16,1-5-18-16,1 3 1 15,0 1 2-15,0 7 1 16,-1-4-7-16,1 4 1 15,0 3 5-15,-2 5 0 16,0-10-2-16,0 5 1 16,0 3-2-16,0 4 1 15,2 1-2-15,-1 0 1 16,1-11-2-16,0 1 1 16,0 2-1-16,0-4 1 0,-2-1-4 15,0-4 1-15,0-4-9 16,0 6 1-16,3-11-3 15,1 1 0-15</inkml:trace>
          <inkml:trace contextRef="#ctx0" brushRef="#br0" timeOffset="21269.7285">2523-520 28 0,'-1'-8'14'0,"1"3"-10"0,1 1 21 15,3 1-23-15,-1-2 1 16,3 2 1-16,1 1 1 15,2-1-6-15,-1 0 0 16,3 3 4-16,0 1 0 16,1 1-1-16,0 1 0 15,1 2-1-15,1-2 0 16,2 3-1-16,-2 2 1 0,0 2-1 16,-2-3 0-16,1 1 0 15,-3 2 1-15,-1 1 0 16,-2 1 0-16,-2-1 0 15,-1 0 0-15,-2 0 0 16,-1-3 0-16,-2-5 0 16,-3 2 1-16,-1-2-2 15,-6 2 1-15,1 1-1 16,-3 0 1-16,-1 0-1 16,0 1 1-16,0-1-1 15,-2 0 0-15,0-1-1 16,2 0 1-16,3-1 0 15,3-1 0-15,2 1-1 16,1-1 0-16,2 0 0 16,3 0 1-16,1 0 0 0,3 0 1 15,1 0 0-15,2 2 0 16,4 1 0-16,-1 1 1 16,3-1-1-16,4 2 1 15,-1-5-1-15,2-2 0 16,-2 7 0-16,0 0 0 15,-2 3 0-15,-2 3 0 16,0-4 0-16,-3 1 1 0,-2-2-1 16,-1 0 1-16,-3-7-6 15,-1 1 1-15,0-3-12 16,1-5 0-16,-3-7-1 16,0-2 1-16</inkml:trace>
          <inkml:trace contextRef="#ctx0" brushRef="#br0" timeOffset="21675.952">2836-534 32 0,'-2'3'16'0,"2"-5"-14"0,0 2 28 16,0 0-28-16,3 2 0 16,1 1 3-16,1 3 1 15,0 2-6-15,-1 3 0 16,-2 5 5-16,0-2 1 15,-2 3-1-15,0 5 0 16,0 5-2-16,0-4 1 0,1-1-2 16,1 5 1-1,0 3-1-15,1-11 0 0,-1-4-3 16,0-5 0-16,0-1-6 16,-1-4 0-16,3-2-9 15,-2-6 0-15</inkml:trace>
        </inkml:traceGroup>
        <inkml:traceGroup>
          <inkml:annotationXML>
            <emma:emma xmlns:emma="http://www.w3.org/2003/04/emma" version="1.0">
              <emma:interpretation id="{E3EE5EC3-030C-48D5-932C-3825D28AE258}" emma:medium="tactile" emma:mode="ink">
                <msink:context xmlns:msink="http://schemas.microsoft.com/ink/2010/main" type="inkWord" rotatedBoundingBox="5223,3100 7499,2906 7563,3658 5287,3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842.6436">4330-832 27 0,'10'0'13'0,"4"5"-8"0,-7-10 18 16,2 10-20-16,2 7 0 16,1 7 2-16,-3 12 0 31,0-9-6-31,0 7 1 16,-1 5 3-16,1-10 1 0,2 10-1 15,-2-3 0-15,-1-2-1 16,1-4 0-16,-2-10-2 15,-1 3 0-15,-1-7-6 16,0-7 0-16,-1-4-7 16,1-9 1-16</inkml:trace>
          <inkml:trace contextRef="#ctx0" brushRef="#br0" timeOffset="9206.2931">4615-840 23 0,'0'8'11'0,"6"-13"-2"0,-6 5 11 15,0-3-15-15,0-2 0 0,-2 12 3 16,0 1 1-16,-3 2-11 15,0 6 1-15,-3 8 7 16,0-5 1-16,-1 4-3 16,-2 8 0-16,-1 2-2 15,1-4 1-15,1 5-1 16,3 1 0-16,0-6-1 16,0-2 0-16,1-5-1 15,3-3 1-15,-1-7-5 16,2-4 1-16,4-9-9 15,2-3 0-15,1-5-3 16,0-8 0-16</inkml:trace>
          <inkml:trace contextRef="#ctx0" brushRef="#br0" timeOffset="8307.5988">3765-37 23 0,'-9'12'11'0,"9"-15"2"0,0-3 11 15,2-2-21-15,0-4 1 0,1-6 4 16,4 4 0-16,4-11-9 15,3-9 1-15,0-1 7 16,4-10 0-16,0 2-2 16,1-4 1-16,6-1-3 15,-1 5 1-15,5 4-2 16,1 2 0-16,3 4-2 16,1 4 1-16,-6 6-1 15,-2 1 1-15,-1 5-1 16,1 3 0-16,-3 0 0 15,-2 4 1-15,-3 5-1 16,-4-2 1-16,-3 2-4 16,-2-1 1-16,-2 6-12 15,0-4 0-15,-4 3-2 0,-1-7 0 16</inkml:trace>
          <inkml:trace contextRef="#ctx0" brushRef="#br0" timeOffset="9867.3284">4691-594 29 0,'-7'10'14'0,"9"-6"-11"15,0-2 22-15,1 0-23 16,1-1 0-16,-1-1 1 16,3 0 1-16,1 0-5 15,1 0 1-15,3-1 2 16,1-1 1-16,2-1-1 0,1-2 0 15,-1-1-1-15,-2-2 0 16,-1-1 0-16,-3-2 1 31,-1-3-1-31,-3-1 1 16,-2 0 0-16,-4 2 0 16,-3 1 0-16,-2 1 0 0,-2 1 0 15,-2 2 0-15,-1 5 0 16,0 5 0-16,1 6 0 15,0-7 0-15,3 9-1 16,-1 5 1-16,0 6-1 16,2 2 1-16,3-4-1 15,3 8 1-15,1-1-1 16,0-2 0-16,3-1 0 16,2-2 1-16,2-6-1 15,4 0 0-15,1-9 1 16,3-5 0-16,0-2-2 15,0-4 1-15,-1-1-7 16,0-5 1-16,2 1-11 16,-1 1 0-16,1-2-2 15,-2-1 0-15</inkml:trace>
          <inkml:trace contextRef="#ctx0" brushRef="#br0" timeOffset="10401.7592">4954-675 25 0,'-2'-2'12'0,"2"5"-4"15,0-3 19-15,2 3-25 16,0 2 1-16,0 3 0 16,1 3 1-16,1 3-5 15,-1 5 1-15,1-7 3 16,-1 6 0-16,-1 2-2 15,0-3 1-15,-1 2-1 16,1-5 1-16,0-1-1 16,0-7 1-16,0-3-1 0,-2-4 1 15,0-9-1-15,0 2 0 16,0-4 0-16,0-2 0 16,0-8 0-16,1 0 1 15,1 0-1-15,0 3 1 16,1 8 0-16,1 0 1 31,1 2-1-31,0-2 0 16,3 6-1-16,-1 0 0 0,1 4-1 15,1 2 1-15,0-2-6 16,2-2 1-16,-1 1-10 16,3 4 0-16,-5 2-1 15,3 1 0-15</inkml:trace>
          <inkml:trace contextRef="#ctx0" brushRef="#br0" timeOffset="22993.3054">5279-675 18 0,'-2'0'9'0,"2"3"0"0,0-8 9 0,0 7-16 15,0-2 0-15,2-5 4 16,-2 0 0-16,0-4-6 15,-2 4 0-15,-2 1 5 16,1 2 0-16,-3 2-1 16,-1 3 0-16,-1 2-2 15,-1-2 0-15,-2-3-1 16,1 1 0-16,-1 3-2 16,2 0 1-16,2 3 0 15,4 0 0-15,3 1-1 0,1 2 1 16,3-4-1-16,1 2 1 15,2 0 0-15,4 1 0 16,-2-3-1-16,-2 2 1 16,0-2 0-16,0 1 0 15,0-1-1-15,0 0 1 0,0 1 0 16,-2 0 1-16,1-10 0 16,-3 6 0-16,-1 2 1 15,-2-2 1-15,-2 3 0 0,-1 4 0 16,-1-1 0-16,1-2 0 15,-5-4-1-15,0 1 1 32,-5 1-2-32,3 1 0 15,1-6-6-15,2-3 1 0,2-1-10 16,5-6 0-16</inkml:trace>
          <inkml:trace contextRef="#ctx0" brushRef="#br0" timeOffset="23430.7784">5381-678 12 0,'0'9'6'0,"0"-23"13"0,0 14-10 16,2 3-7-16,1-3 1 15,2 5 3-15,-1 1 0 16,0 2-7-16,-1 4 1 16,1 1 4-16,-3 4 1 15,1-6-2-15,0 2 1 16,-2 1-2-16,0 0 1 16,0 3-2-16,0-3 1 0,0-3-1 15,0-1 0-15,0-6-6 16,-2-4 0-16,2-3-6 15,-2-11 0-15</inkml:trace>
          <inkml:trace contextRef="#ctx0" brushRef="#br0" timeOffset="23633.8554">5397-751 36 0,'-4'-7'18'0,"2"5"-23"16,2-1 29-16,0 3-28 15,2-2 0-15,2 2-14 16,-1 0 0-16</inkml:trace>
          <inkml:trace contextRef="#ctx0" brushRef="#br0" timeOffset="24238.4968">5545-675 23 0,'-2'14'11'0,"-1"-22"0"16,3 6 12-16,0-2-21 16,-2 1 1-16,2 1 2 15,0 2 1-15,0 0-7 16,-2 2 0-16,-1 4 5 15,-1 5 0-15,-1 1-2 16,-1 4 0-16,3 1-1 16,1-9 0-16,0 5-1 15,4 1 0-15,2 0 0 0,1 2 0 16,-1-1-1-16,-1-5 1 16,2-2 0-16,2-1 0 15,2-2 0-15,2-3 0 16,-1-1 0-16,1-4 1 15,0-2-1-15,-1-4 0 0,-1-4 0 16,0 9 1-16,-2-4-1 16,-2-3 1-16,-1-2 1 15,-4-5 0-15,-2 0 0 16,0 1 1-16,-3 5 0 0,0 4 1 16,-3-2-1-16,1 2 1 15,-1-1-2-15,-1 3 0 16,2-2-1-16,0 2 0 15,0 1-1-15,0 5 1 16,1 0-7-16,3-2 1 16,-1 2-11-16,6 5 1 15</inkml:trace>
          <inkml:trace contextRef="#ctx0" brushRef="#br0" timeOffset="12795.6931">5806-691 36 0,'2'11'18'0,"-2"-14"-10"0,0 3 21 0,0 3-28 16,2 5 1-16,-2 3 1 15,0 5 0-15,0 2-4 16,1-4 1-16,1 4 1 16,0-1 1-16,1 0-1 15,-1-1 1-15,0-5-2 16,0-2 1-16,-2-4 0 16,0-5 1-16,0-8-1 15,0 3 0-15,0-4-1 0,0-5 1 16,1-3-1-16,3-5 1 15,1 0-2-15,2 12 1 16,2-7 0-16,0 3 0 16,1 0 0-16,1 3 0 15,1 3 0-15,-3 3 0 16,0 4 1-16,0 4 0 31,3-2 0-15,-1 7 1-16,-1 2 1 15,-1 4 0-15,0 3-1 16,0 5 1-16,-4-8 0 16,0 5 0-16,1-2-1 15,-3 0 1-15,1-2-5 16,-2 0 1-16,-1-5-9 16,-1-1 0-16,2-7-8 0,-5-4 1 15</inkml:trace>
        </inkml:traceGroup>
      </inkml:traceGroup>
    </inkml:traceGroup>
    <inkml:traceGroup>
      <inkml:annotationXML>
        <emma:emma xmlns:emma="http://www.w3.org/2003/04/emma" version="1.0">
          <emma:interpretation id="{62A79899-477F-40CA-9E84-3173AC3234E9}" emma:medium="tactile" emma:mode="ink">
            <msink:context xmlns:msink="http://schemas.microsoft.com/ink/2010/main" type="paragraph" rotatedBoundingBox="1878,3823 2280,2971 2396,3026 1994,38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B90F38-CC41-40BC-94CA-F4D42A13708D}" emma:medium="tactile" emma:mode="ink">
              <msink:context xmlns:msink="http://schemas.microsoft.com/ink/2010/main" type="line" rotatedBoundingBox="1878,3823 2280,2971 2396,3026 1994,3878"/>
            </emma:interpretation>
          </emma:emma>
        </inkml:annotationXML>
        <inkml:traceGroup>
          <inkml:annotationXML>
            <emma:emma xmlns:emma="http://www.w3.org/2003/04/emma" version="1.0">
              <emma:interpretation id="{3EB85C34-7457-4FAA-B38F-3484317BFB7C}" emma:medium="tactile" emma:mode="ink">
                <msink:context xmlns:msink="http://schemas.microsoft.com/ink/2010/main" type="inkWord" rotatedBoundingBox="1878,3823 2280,2971 2396,3026 1994,38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865.2593">448-26 9 0,'-2'8'4'0,"-1"-2"7"16,3-4 4-16,0-1-12 15,0-1 1-15,0-1 2 16,-2-3 0-16,2-3-7 15,0-9 1-15,0-1 5 16,0-8 0-16,2-11-1 16,1 7 1-16,3-9-1 15,4-7 0-15,6-8-2 16,3-8 1-16,1 12-2 0,-3-4 1 16,3 1-1-16,5-1 0 15,3 4-1-15,-2 2 1 16,2 6 0-16,2 6 0 15,-3 5 0-15,1 10 1 16,-7 3 0-16,0 9 0 16,-5-3 0-16,-2 6 0 15,-5-4-4-15,-2 7 0 16,0-2-10-16,2-6 0 16,2 3-2-16,-11-3 1 15</inkml:trace>
        </inkml:traceGroup>
      </inkml:traceGroup>
    </inkml:traceGroup>
    <inkml:traceGroup>
      <inkml:annotationXML>
        <emma:emma xmlns:emma="http://www.w3.org/2003/04/emma" version="1.0">
          <emma:interpretation id="{5246B9C2-8FCC-4CE1-9C69-39158608E15B}" emma:medium="tactile" emma:mode="ink">
            <msink:context xmlns:msink="http://schemas.microsoft.com/ink/2010/main" type="paragraph" rotatedBoundingBox="1530,3839 5769,3838 5770,4116 1531,4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BAFC4C-9801-43F0-A921-2DF55C444400}" emma:medium="tactile" emma:mode="ink">
              <msink:context xmlns:msink="http://schemas.microsoft.com/ink/2010/main" type="line" rotatedBoundingBox="1530,3839 5769,3838 5770,4116 1531,4117"/>
            </emma:interpretation>
          </emma:emma>
        </inkml:annotationXML>
        <inkml:traceGroup>
          <inkml:annotationXML>
            <emma:emma xmlns:emma="http://www.w3.org/2003/04/emma" version="1.0">
              <emma:interpretation id="{F7DF60AC-A123-454B-9F1E-E3643C900FF2}" emma:medium="tactile" emma:mode="ink">
                <msink:context xmlns:msink="http://schemas.microsoft.com/ink/2010/main" type="inkWord" rotatedBoundingBox="1530,3860 3195,3859 3196,4116 1531,4117">
                  <msink:destinationLink direction="with" ref="{B2160137-9ECF-42AD-94C4-8FF789CA6678}"/>
                  <msink:destinationLink direction="with" ref="{8DA48494-7738-4BE9-8694-747DAF82044C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6957.6197">5 4 28 0,'0'1'14'0,"-6"1"-6"16,8-8 15-16,2 6-20 15,-1 4 1-15,4 9 2 16,-5 0 0-16,1 4-7 15,-1 3 1-15,0-1 4 16,-2-4 1-16,0-1-2 16,0 1 0-16,0-2-1 15,0-3 0-15,-2-3-4 16,0-2 1-16,2-3-9 0,0-2 0 31,6-2-4-31,1 4 1 16</inkml:trace>
          <inkml:trace contextRef="#ctx0" brushRef="#br0" timeOffset="-16040.755">15-6 14 0,'-5'3'7'0,"1"1"5"16,4-4 2-16,-1 0-10 15,-1 1 1-15,0-1 4 0,0 2 0 16,2-2-10-16,0 0 0 15,0 0 9-15,2 0 0 16,3-2-2-16,1 2 1 16,-1 0-1-16,-2 0 0 15,3 0-1-15,-1 2 1 16,2-2-2-16,2 1 0 16,1-1-1-16,3 0 0 0,-1-3-1 15,2 0 1-15,2 1-2 16,4-2 1-16,2 4-1 15,-4 0 0-15,3 0-1 16,0-3 1-16,-1-1-1 16,-3 4 1-16,-2-1 0 0,-1-1 0 31,2 2 0-31,-1 0 0 16,3-1 0-16,-2 2 1 0,2 1 0 15,3 3 0-15,-5-5-1 16,3 4 1-16,2-1-1 15,0-4 0-15,1 2 0 16,-3 1 0-16,2-2 0 16,-9 2 1-16,1-2-1 15,-3-4 0-15,3 8 1 16,-1-8 0-16,0 0-1 0,1 1 0 16,1 1-1-16,2-1 1 15,0 3-1-15,0-2 1 16,-2 2-1-16,2 0 1 15,1 0-1-15,1 3 0 16,-1 1 0-16,-1-1 1 16,0 1-1-16,0-4 0 15,-2 4 0-15,-5-1 0 16,2 0 0-16,-3-3 0 16,1 3 0-16,0-1 1 0,2-1-1 15,1 1 0-15,-1 1 0 16,-1-1 1-16,2-2-1 15,-3 0 1-15,2 0-2 16,-1 0 1-16,1 1 0 16,0-2 1-16,-3 1-1 15,1 0 0-15,0 0 0 16,0 0 0-16,-2 0 0 0,0-2 1 16,0 2-1-16,-2-5 1 15,1 2-7-15,-3-2 1 16,1 1-7-16,-3 5 0 15,1-4-9-15,4 3 1 0,1-5-4 16,-2 1 1-16</inkml:trace>
          <inkml:trace contextRef="#ctx0" brushRef="#br0" timeOffset="-15725.0373">1049-4 31 0,'-2'-2'15'0,"2"7"-7"16,2-2 24-16,0 0-28 16,-1 4 1-16,1 2 2 15,0 5 1-15,-2 4-9 0,-2 2 1 16,0-6 6-16,1 4 0 15,-3 4-2-15,2 0 1 16,0 0-2-16,1 0 0 16,1-8-1-16,0 2 0 15,0-8-3-15,1 0 1 32,5-16-17-32,1 0 0 15</inkml:trace>
          <inkml:trace contextRef="#ctx0" brushRef="#br0" timeOffset="-14257.0415">1183 9 22 0,'-4'1'11'0,"4"2"-1"0,0-3 6 0,4 0-12 15,-1 0 1-15,3 0 3 16,1 0 1-16,2 0-10 16,1 0 1-16,4 0 6 15,2-4 1-15,5 4-2 16,4 0 1-16,0 0-3 15,-4 0 1-15,2-2-2 16,3 2 1-16,-1 0-1 16,0 0 0-16,-1 0 0 15,-1-3 0-15,0 0 0 16,-2-1 1-16,0 4-2 16,-1-1 0-16,-2 2 0 15,-3 1 1-15,-2-5-1 0,-1 3 1 16,-5 0-1-16,0-2 1 15,-2 2 0-15,-1 2 0 16,0-4-7-16,-3-1 1 16,-1 3-8-16,0 0 0 15,4 0-7-15,-1 0 1 16</inkml:trace>
          <inkml:trace contextRef="#ctx0" brushRef="#br0" timeOffset="-14725.7352">1195 5 20 0,'-2'-1'10'0,"2"-1"-1"15,0 4 10-15,0-2-15 16,2 1 1-16,0-7 2 16,-2 6 0-16,3 6-9 15,1 4 1-15,0 1 5 16,-1 3 1-16,-1 5-3 15,0 5 1-15,-1-12-2 16,1 1 1-16,-2 1-1 16,0-1 1-16,0-1-1 15,0-2 1-15,0-4-1 16,0-3 0-16,0-3-5 16,0-3 1-16,0-2-10 15,0 5 1-15</inkml:trace>
          <inkml:trace contextRef="#ctx0" brushRef="#br0" timeOffset="-13953.11">1656-17 30 0,'-4'-1'15'0,"2"10"-4"16,4-3 18-16,2 2-26 15,-3 5 1-15,1 1 4 16,-2 5 0-16,0 5-9 16,0-10 0-16,-2 5 6 15,1 3 0-15,-1 0-2 16,0 0 1-16,0-1-2 16,2-4 0-16,0-3-5 0,0-4 1 15,2-7-13-15,3-5 1 16,1-3-2-16,-5-1 1 15</inkml:trace>
        </inkml:traceGroup>
        <inkml:traceGroup>
          <inkml:annotationXML>
            <emma:emma xmlns:emma="http://www.w3.org/2003/04/emma" version="1.0">
              <emma:interpretation id="{D7240710-0C35-40BC-BDE0-1556DC72443C}" emma:medium="tactile" emma:mode="ink">
                <msink:context xmlns:msink="http://schemas.microsoft.com/ink/2010/main" type="inkWord" rotatedBoundingBox="4829,3839 5769,3838 5770,4102 4830,410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289.868">3303-10 28 0,'-5'4'14'0,"8"-4"-6"0,1-1 17 31,3-2-17-31,0 1 0 16,2-1 2-16,0 1 1 15,3 1-14-15,4 1 0 0,3 0 9 16,2 0 0-16,2 0-3 16,4 0 0-16,1 0-1 15,-2 0 0-15,-3 0-2 16,2 0 1-16,0-2 0 15,1-1 0-15,2 0 0 16,-1 0 0-16,-2-2-1 16,1 3 1-16,2 2 1 15,-1 2 0-15,-3 3 0 16,-4-1 0-16,-1 1-1 16,1 0 1-16,-1-5-1 15,2 3 1-15,0-5-2 16,-1 4 1-16,1-2-1 15,-2-2 0-15,-1 1 1 16,1 1 0-16,-1 1 0 16,1-2 0-16,-1 1 0 15,1 0 0-15,-3 0 1 16,-2 0 0-16,-3-2-2 0,0 1 1 16,-1 4-2-16,1-3 0 15,-2-2-6-15,-1-1 1 16,1-2-11-16,0 2 0 15,2-5-3-15,-3 5 0 16</inkml:trace>
          <inkml:trace contextRef="#ctx0" brushRef="#br0" timeOffset="-12805.4555">3303-25 25 0,'-4'0'12'0,"6"2"-1"0,0 0 13 0,0-1-21 16,0 1 1-16,-1 2 2 15,3-7 0-15,-2 10-7 16,1 4 0-16,1 4 5 15,-3 1 1-15,-1 4-3 16,0 2 1-16,0-9-1 16,0-2 0-16,0 0-1 15,0 0 0-15,0-5-3 16,-1-1 1-16,1-4-6 16,0 7 0-16,0-6-7 15,0-6 1-15</inkml:trace>
          <inkml:trace contextRef="#ctx0" brushRef="#br0" timeOffset="-11899.2698">4206-12 46 0,'-3'3'23'0,"4"3"-21"15,-1-6 41-15,2 0-41 16,0 7 1-16,0 2 1 16,1 5 1-16,1 3-6 15,-3 5 0-15,-1-11 5 0,0 2 0 16,0 3-1-16,0 2 1 16,0 3-3-16,2-2 1 15,0-2-1-15,0-2 1 16,0-2-4-16,-1-4 0 15,1-4-6-15,0-3 0 16,0-2-10-16,3-7 0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0:28.6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FF4824-A67A-4C73-80F3-CB21AEE2D1BB}" emma:medium="tactile" emma:mode="ink">
          <msink:context xmlns:msink="http://schemas.microsoft.com/ink/2010/main" type="inkDrawing" rotatedBoundingBox="1579,5085 2916,5088 2915,5135 1578,5132" shapeName="Other"/>
        </emma:interpretation>
      </emma:emma>
    </inkml:annotationXML>
    <inkml:trace contextRef="#ctx0" brushRef="#br0">14 44 2 0,'-14'3'1'0,"10"-3"-1"0,4 0 1 0,0 0-1 15,0-7 1-15,0 7 4 16,0 0 0-16,0 0-4 16,0 0 0-16,0 0 4 15,0 0 1-15,0 0-1 16,0 0 1-16,4-3-2 15,-1 0 0-15,4 0 0 0,1 0 0 16,2 3-1-16,1 0 1 0,-1-3-1 16,1 3 0-16,3-3-1 15,-3-1 1-15,3-2-2 16,3 3 1-16,1-3-1 31,3 3 1-31,4 3-1 0,3 0 0 0,4 0-1 31,3 0 1-31,0 3-1 16,8 3 1-16,-8-3-1 0,0 3 1 16,4 1-1-16,0-4 1 15,3-3 0-15,11 0 0 16,-4 0-1-16,1 0 1 16,3 0 0-16,0 0 1 15,3 0-2-15,-6 3 1 16,-1-3-1-16,0 3 1 15,-3 0-1-15,4-3 1 16,-8-3-1-16,-3 0 0 0,-4 0 0 16,0-3 1-16,-7 2-1 15,-6 1 0-15,-5 3-2 16,-6 0 1-16,-8 7-11 16,-13-1 1-16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0:31.6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160137-9ECF-42AD-94C4-8FF789CA6678}" emma:medium="tactile" emma:mode="ink">
          <msink:context xmlns:msink="http://schemas.microsoft.com/ink/2010/main" type="inkDrawing" rotatedBoundingBox="1600,6792 4549,6791 4550,6822 1601,6824" semanticType="underline" shapeName="Other">
            <msink:sourceLink direction="with" ref="{F7DF60AC-A123-454B-9F1E-E3643C900FF2}"/>
          </msink:context>
        </emma:interpretation>
      </emma:emma>
    </inkml:annotationXML>
    <inkml:trace contextRef="#ctx0" brushRef="#br0">-2 16 9 0,'-7'-3'4'0,"7"3"-2"16,0 0 4-16,0 0-5 15,0 0 0-15,7-3 3 16,0 3 0-16,3 0-4 16,4 0 0-16,7 0 3 15,1 3 0-15,6-3 0 16,4 0 0-16,3 0-2 15,0 3 1-15,4 0 0 16,7-3 0-16,-4 0-1 16,1 0 1-16,6-3 0 0,4 3 0 15,3 0-1-15,8 0 0 16,-1 3-1-16,8-3 1 16,-1-3 0-16,4-3 1 15,8 3-1-15,-1 3 0 16,7 0 0-16,-14 0 0 15,4 0 0-15,-8-3 0 16,-3 3-1-16,0-3 1 0,4 3-1 31,-4 3 1-31,-7 0-1 16,3 0 1-16,1 0-1 16,3 0 1-16,-7-3-1 15,0 0 1-15,3 0 0 16,-3-3 0-16,0 0-1 15,-3 3 0-15,-8 3 0 16,0 0 1-16,1 0-1 0,-4 0 1 16,0-3-1-16,-4 0 1 15,4 0-1-15,-4-3 1 0,0-3 0 16,1 6 0-16,-1-6-1 16,-3 0 1-16,0 6-1 15,-8 0 1-15,-2 0-1 16,-1 3 0-16,-7-3-6 15,-3 3 1-15,-11 9-6 16,-14 1 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0:33.7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A48494-7738-4BE9-8694-747DAF82044C}" emma:medium="tactile" emma:mode="ink">
          <msink:context xmlns:msink="http://schemas.microsoft.com/ink/2010/main" type="inkDrawing" rotatedBoundingBox="1406,7957 3378,7961 3377,7989 1405,7984" semanticType="underline" shapeName="Other">
            <msink:sourceLink direction="with" ref="{F7DF60AC-A123-454B-9F1E-E3643C900FF2}"/>
          </msink:context>
        </emma:interpretation>
      </emma:emma>
    </inkml:annotationXML>
    <inkml:trace contextRef="#ctx0" brushRef="#br0">-1 16 15 0,'-7'4'7'0,"7"-8"-4"16,7 4 7-16,7 0-8 15,10 0 1-15,5-3 1 16,13 0 0-16,14 0-5 16,4 3 1-16,18 3 4 15,0-3 0-15,3 0-1 0,10 0 0 31,65 0 0-15,-19 0 0-16,-3 0-1 0,-10 0 0 16,-8 0-1-16,-3 0 1 15,-11 0-1-15,-13 0 1 16,-8 0-1-16,-7 0 0 16,-7 3 0-16,-14-3 0 15,-7 0-1-15,-11 0 1 16,-3 0-2-16,-8 0 1 15,-6 3-8-15,-7 1 1 16,-11 8-3-16,-8-6 0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0:35.1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258777-E5C0-4D60-A877-96C5B325D1ED}" emma:medium="tactile" emma:mode="ink">
          <msink:context xmlns:msink="http://schemas.microsoft.com/ink/2010/main" type="inkDrawing" rotatedBoundingBox="1587,10855 3520,10959 3517,11009 1584,10905" shapeName="Other"/>
        </emma:interpretation>
      </emma:emma>
    </inkml:annotationXML>
    <inkml:trace contextRef="#ctx0" brushRef="#br0">-1 3 9 0,'-11'3'4'0,"11"-10"-5"0,0 7 5 0,7 4-2 15,8-1 0-15,-1-3 4 16,7 0 0-16,14-3-7 15,4 3 1-15,3 3 4 16,15-3 1-16,3 0-2 16,3 3 1-16,11-3-2 15,7 0 0-15,4 9-1 16,3-2 0-16,-3-1 1 16,3 3 1-16,4 7-1 15,0-7 0-15,-4 4 0 31,-4-4 0-31,-2 1 0 16,-12-7 1-16,-3 0-2 16,0-3 0-16,-3 0 0 15,-1-3 1-15,-10 3-1 16,-3-3 0-16,-12 3 0 0,-2 0 0 16,-5-3-1-16,-6-1 1 15,0 1 0-15,-4-3 0 16,-3 6-4-16,-8 0 0 15,-6 3-7-15,-8 10 0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1:08.5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7F1CA6-71EE-4838-804A-D074E07B14CD}" emma:medium="tactile" emma:mode="ink">
          <msink:context xmlns:msink="http://schemas.microsoft.com/ink/2010/main" type="inkDrawing" rotatedBoundingBox="11561,5133 12433,3192 12647,3287 11774,5229" semanticType="callout" shapeName="Other">
            <msink:sourceLink direction="with" ref="{96079C65-2D0E-4229-96D7-77C1395F63FE}"/>
          </msink:context>
        </emma:interpretation>
      </emma:emma>
    </inkml:annotationXML>
    <inkml:trace contextRef="#ctx0" brushRef="#br0">-1 1920 12 0,'-1'5'6'0,"2"-13"2"0,-1 8 7 15,0 0-13-15,0 0 0 16,2-5 1-16,-2-4 1 16,2-3-3-16,-2 1 0 15,0 7 3-15,0-3 0 16,0-3-1-16,0-4 1 15,0-3-1-15,1-6 0 16,1-3-3-16,2 12 1 0,-1-16-1 16,4-10 1-16,0 16-1 15,0-10 1-15,3-14 0 32,4 3 0-32,1-12-1 15,1 8 1-15,-4-14-1 16,2 7 1-16,1-15-1 15,2 15 1-15,2-13-1 0,-3 18 0 16,10-21 0-16,6-7 1 16,3 1 0-16,-3-3 0 15,3 10-1-15,-1 1 1 16,4 4 0-16,5 2 1 0,2 1-2 16,-7 8 0-16,0 6 0 15,-4 2 1-15,2 4-1 16,-3 4 0-16,-2 4 0 15,0 3 0-15,2 3 0 16,-6 6 1-16,-1 3 1 16,-5 5 0-16,-6 3 0 15,-1 1 1-15,-6 5-10 16,-1 1 1-16,-1 2-6 16,0-1 1-16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1:11.3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6114FA-ED31-4C7F-A571-194318E7FAD5}" emma:medium="tactile" emma:mode="ink">
          <msink:context xmlns:msink="http://schemas.microsoft.com/ink/2010/main" type="writingRegion" rotatedBoundingBox="12878,1855 21328,1799 21335,2821 12885,2878"/>
        </emma:interpretation>
      </emma:emma>
    </inkml:annotationXML>
    <inkml:traceGroup>
      <inkml:annotationXML>
        <emma:emma xmlns:emma="http://www.w3.org/2003/04/emma" version="1.0">
          <emma:interpretation id="{D1C79662-323E-425D-822C-3B434B87F419}" emma:medium="tactile" emma:mode="ink">
            <msink:context xmlns:msink="http://schemas.microsoft.com/ink/2010/main" type="paragraph" rotatedBoundingBox="12878,1855 21328,1799 21335,2821 12885,2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265806-D6AD-453D-A78D-4F97A6624FED}" emma:medium="tactile" emma:mode="ink">
              <msink:context xmlns:msink="http://schemas.microsoft.com/ink/2010/main" type="line" rotatedBoundingBox="12878,1855 21328,1799 21332,2353 12882,2410"/>
            </emma:interpretation>
          </emma:emma>
        </inkml:annotationXML>
        <inkml:traceGroup>
          <inkml:annotationXML>
            <emma:emma xmlns:emma="http://www.w3.org/2003/04/emma" version="1.0">
              <emma:interpretation id="{E01A7451-9DD9-477C-B517-08D0E394D327}" emma:medium="tactile" emma:mode="ink">
                <msink:context xmlns:msink="http://schemas.microsoft.com/ink/2010/main" type="inkWord" rotatedBoundingBox="12878,1856 14812,1843 14815,2257 12881,22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397-1160 24 0,'-2'2'12'0,"7"1"-6"0,-3-2 13 16,-1 2-16-16,3 4 0 16,-1 0 2-16,2 4 0 0,1 1-6 15,-1-7 0-15,0 8 4 16,2 7 0-16,-2-1-2 15,0 2 1-15,-1 2-2 16,-1-12 1-16,0-2-1 16,1-1 1-16,-2-2-1 15,-1-2 0-15,-1-1 0 16,0 11 1-16,0-11-1 16,0-9 1-16,-1-6 0 15,-1-2 0-15,0-7-1 16,0 10 1-16,1-3 0 15,1-3 0-15,1-3-1 16,3-1 1-16,-2-2-1 16,-1 3 1-16,1 2-1 15,2 3 1-15,1 2-1 16,2 3 0-16,1 2 1 16,1 2 0-16,-1 1 0 0,3 2 1 15,-1 2-1-15,0-1 0 16,-1 2-6-16,0 0 0 15,-1 0-8-15,-1 0 1 16</inkml:trace>
          <inkml:trace contextRef="#ctx0" brushRef="#br0" timeOffset="3.9977">612-1079 29 0,'-2'6'14'0,"7"-1"-8"16,-1-5 16-16,1 0-20 15,3 2 0-15,3-2 2 16,1 0 1-16,0-2-6 15,2 0 0-15,-2 1 3 16,-4-2 1-16,1-2-1 0,-1 1 0 16,1-2-1-16,0-2 0 15,-2-1-1-15,-1-2 1 16,0-3 0-16,-1 2 0 16,-2 1-1-16,-1 1 1 15,-2 0 0-15,-2 0 1 16,-1 2-1-16,-2 2 1 15,1 1-1-15,-1 4 1 16,-2 2 0-16,-2 4 1 16,-1 4-1-16,0 3 0 15,-1 5 0-15,3 2 0 0,1-9-1 16,4 7 1-16,3 5-1 16,1-1 1-16,3 2 0 15,3 3 0-15,-1-5-1 16,3-4 0-16,-2-5 0 15,0-5 0-15,1 0 0 16,3-7 0-16,1-1-2 16,-2-5 0-16,2-2-7 15,0-3 1-15,0-1-10 16,2-6 0-16</inkml:trace>
          <inkml:trace contextRef="#ctx0" brushRef="#br0" timeOffset="613.7187">920-1206 28 0,'-12'6'14'0,"13"-10"-4"0,1 1 11 0,2 1-20 16,1-1 0 0,2 3 1-16,1-3 1 0,1 2-4 15,1-1 1 1,1 4 2-16,-3-2 0 0,-1 1-1 16,0 4 0-16,0 2 0 15,0 4 0-15,0 3 0 16,0 4 0-16,-1 1-1 15,0-7 1-15,-1 5-1 16,0 3 1-16,0-5-1 16,-2-1 1-16,3-5-1 15,-3-2 0-15,-1-2 0 16,-2-2 1-16,0-6-1 16,-2-3 0-16,0-3 0 15,-1 9 1-15,-2-3-1 16,0-2 0-16,-1-1 0 15,1 0 0-15,0-2 1 16,2 2 1-16,-2 1-1 0,-2 2 1 16,-2 3 0-16,-1 2 0 15,-1 3 0-15,-1 1 1 16,2-8-1-16,0 5 0 16,-1 6 0-16,4 2 0 15,2 1 0-15,4 1 0 16,1-1 0-16,3 0 0 15,4-1-1-15,1-2 1 16,3-1-1-16,-1 1 1 16,0-6-1-16,-1-2 0 15,0-1-1-15,-1-3 1 16,1 0-7-16,0-1 1 0,-1-4-12 16,2 2 1-16</inkml:trace>
          <inkml:trace contextRef="#ctx0" brushRef="#br0" timeOffset="1095.6099">1278-1210 31 0,'-4'-2'15'0,"1"8"1"15,1-4 10-15,1-1-22 16,-5 1 0-16,-1-1 2 15,-3-5 1-15,-4 4-8 16,-1 1 0-16,-1 9 5 16,3 3 0-16,-1 6-1 15,4 1 0-15,1-7-2 16,4 6 1-16,1 4-1 16,3-2 0-16,2-1 0 15,4 0 0 1,6-3 0-16,1 0 0 0,2-7-1 15,-1-2 1-15,3-5-1 16,-2-5 1 0,-2-14-8-1,-4-9 0-15,1 10-10 16,-2-5 1-16</inkml:trace>
          <inkml:trace contextRef="#ctx0" brushRef="#br0" timeOffset="1353.8407">1269-1353 38 0,'-3'-1'19'0,"3"5"-15"0,0-2 23 16,2 0-25-16,-1 2 0 16,-1 1 4-16,2 5 1 15,0 6-8-15,-1 11 1 16,1-10 5-16,-2 8 0 15,2 4-1-15,-2 3 0 0,2-6-3 16,1 3 1-16,0 0-1 16,1-3 0-16,1-3-1 15,-1-5 1-15,-3-4-7 16,3-5 0-16,-1-7-10 16,2-2 1-16</inkml:trace>
          <inkml:trace contextRef="#ctx0" brushRef="#br0" timeOffset="19529.1231">1407-1117 23 0,'-2'-5'11'0,"4"1"-2"16,-2 4 7-16,2-5-14 15,1-1 1-15,2-1 1 16,0-3 1-16,4 1-7 0,0 5 1 16,3-1 3-16,0 3 1 15,-2 2-2-15,2-4 0 16,-2-1-1-16,-1 4 0 15,-2 2 0-15,0 4 1 16,0 3-1-16,-2 2 1 16,2 2 0-16,-2 2 0 15,2-5-1-15,-2-4 1 16,2 6-1-16,-2 4 1 0,0 2-1 16,-1-5 0-16,-1 0 0 15,-1 1 1-15,0-6-1 16,-2-2 0-16,0-5 0 15,0-5 1-15,-2 1-1 16,-2-6 0-16,1-2 0 16,-2 11 0-16,0-2 0 15,-1-2 1-15,3 0-1 16,-4-1 0-16,-1 2 1 16,-5 1 0-16,1 1 0 15,-3 4 1-15,-1 1 0 16,3 1 0-16,-1-4 0 15,2 3 1-15,3 5-1 16,1 4 0-16,2 4 0 16,3 0 1-16,3 0-2 15,3 1 1-15,6-5-1 0,5-2 1 16,1 3-2-16,3-9 1 16,-5-2 0-16,1-8 0 15,0-5-5-15,0 0 0 16,-1-1-11-16,-1-2 1 15</inkml:trace>
          <inkml:trace contextRef="#ctx0" brushRef="#br0" timeOffset="20154.0798">1641-1302 34 0,'-2'9'17'0,"2"23"-13"15,0-21 17-15,0 1-20 16,2-1 1-16,0 6 1 15,1 4 0-15,1 2-4 16,-1-9 1-16,1 3 2 16,-1 4 0-16,0 1-1 15,-1-4 1-15,0-3-1 0,0-3 0 16,-1-2-1-16,-1-4 1 16,2-5-3-16,-2-4 0 15,0-4-2-15,0-3 0 16,0 6-2-16,2-2 0 15,0-5 0-15,-1-1 1 16,1-1 1-16,1-2 1 16,1 3 3-16,1 0 0 15,0 1 3-15,4 2 0 16,-1 1 0-16,1 4 1 16,1 2 0-16,2 2 1 0,-1 3-2 15,-1 3 1-15,-1 3-2 16,1 4 1-16,-3 0-1 15,0-8 0-15,0 6 0 16,-2 4 0-16,-2 0 1 16,-1 4 0-16,-2-4 0 15,-2 2 0-15,-5-2 0 16,-1-3 1-16,-4-1-2 16,0-2 0-1,-9-9-5 1,4-3 0-16,3 0-12 15,5 2 1-15</inkml:trace>
          <inkml:trace contextRef="#ctx0" brushRef="#br0" timeOffset="3032.6819">1927-1362 31 0,'0'9'15'0,"3"-13"-4"15,-1 8 12-15,1 6-20 0,-1 2 1 16,2 3 3-16,-1 8 1 16,0-6-9-16,-1 3 0 15,0 9 6-15,0 3 1 16,-1-6-2-16,1 3 0 16,0 5-2-16,0-5 0 15,-1-3-3-15,1-6 1 16,3-6-8-16,-1-4 0 15,-1-5-8-15,0-8 1 16</inkml:trace>
          <inkml:trace contextRef="#ctx0" brushRef="#br0" timeOffset="3548.8593">2077-1096 28 0,'0'11'14'0,"5"-9"-6"16,-2-2 15-16,4 0-23 15,3-2 1-15,2 1 1 16,1-2 1-16,0-2-3 16,1 0 1-16,0-1 1 15,-2-3 0-15,-2 0 0 0,1-3 1 16,-3-1-1-16,-1 0 1 15,0 0-1-15,-4 7 0 16,-3 6 0-16,-1-6 1 16,-3 3-1-16,-1-3 1 15,-2 0-2-15,-1 6 1 16,-5 1-1-16,1-5 1 16,-1 5-1-16,1 7 0 15,0 7 0-15,1 7 0 16,3-5 0-16,2 7 1 15,3 4 0-15,3-2 0 16,2-2 1-16,3-2 1 16,4-1-1-16,3-4 1 0,1-5 0 15,3-3 0-15,4-4-1 16,-4-2 1-16,6-6-2 16,-1 0 1-16,-2-6-2 15,0-1 1-15,-7 1-6 16,-2-3 1-16,-1 0-15 15,1-2 0-15,-6 0-3 16,-4-3 1-16</inkml:trace>
        </inkml:traceGroup>
        <inkml:traceGroup>
          <inkml:annotationXML>
            <emma:emma xmlns:emma="http://www.w3.org/2003/04/emma" version="1.0">
              <emma:interpretation id="{7398F455-CA81-492C-B916-2746B01697AA}" emma:medium="tactile" emma:mode="ink">
                <msink:context xmlns:msink="http://schemas.microsoft.com/ink/2010/main" type="inkWord" rotatedBoundingBox="15194,1857 15664,1853 15668,2391 15198,23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37.0476">3034-1201 23 0,'-4'4'11'0,"3"0"2"15,1-3 8-15,0-1-19 16,0 0 0-16,0-3 1 15,1 3 1-15,1 5-5 16,0 4 1-16,-2 5 3 16,1 4 0-16,3-4-2 15,1-4 1-15,2 9-1 16,3-2 1-16,1-4-2 16,1-3 1-16,0-3-1 15,0-8 0-15,-4-5 0 16,1 6 1-16,0-7-1 15,-3-5 1-15,1-3-1 0,0-5 1 16,-2 3 0-16,1 0 0 16,-3 11 0-16,0-3 0 15,1-2 1-15,-2 4 0 16,-1 1-1-16,1 2 1 16,-2 6 0-16,0-7 0 15,-2 5-1-15,1 7 1 16,1 6-1-16,0 7 0 15,0-6-1-15,1 12 1 0,1 5-1 16,0 4 1-16,-2-6 0 16,0 3 0-16,0 3 0 15,0-4 0-15,0-4 0 16,0-5 1-16,0-13-1 16,-2 2 1-16,0-5-1 15,1 6 1-15,-1-3-6 16,0-1 0-16,0-4-11 15,4-1 0-15,3-9-1 16,0-3 0-16</inkml:trace>
          <inkml:trace contextRef="#ctx0" brushRef="#br0" timeOffset="5849.5623">2710-1328 23 0,'0'-8'11'0,"0"2"-3"15,0 5 12-15,0-4-16 16,0 2 1-16,0 3 0 16,0 1 1-16,2 7-8 15,0 3 0-15,1 3 5 16,-1 4 1-16,1 5-3 16,1-6 1-16,-1 7-2 15,0 4 1-15,1 1-1 0,-1-12 1 31,1 4-1-31,-1 2 1 16,1-2-1-16,-3-5 1 16,1-4-1-16,0-4 1 0,0-7-1 15,-2-8 1-15,0 7-1 16,1-8 1-16,4-6-1 16,-1-3 1-16,1-1-2 15,2 1 1-15,3 2 0 16,2 6 0-16,0 1 0 15,2-3 0-15,-4 4-1 16,1 4 1-16,-1 3 0 16,0 4 0-16,1 5 0 15,-1 4 0-15,0 2 0 16,-1 2 0-16,-2-11 0 16,-2 6 1-16,-1 6 1 0,-4 1 0 0,-2-2 1 31,-3-2 0-31,-1-3 0 0,0 2 0 0,-3-6-1 15,-5-5 1-15,-1-2-2 16,-4-2 0-16,2-4-1 16,1-3 0-16,4-1-8 31,3 0 0-31,6-3-7 16,3 3 1-16</inkml:trace>
        </inkml:traceGroup>
        <inkml:traceGroup>
          <inkml:annotationXML>
            <emma:emma xmlns:emma="http://www.w3.org/2003/04/emma" version="1.0">
              <emma:interpretation id="{578FE78C-D9EB-44F4-863B-0328E5D12CE1}" emma:medium="tactile" emma:mode="ink">
                <msink:context xmlns:msink="http://schemas.microsoft.com/ink/2010/main" type="inkWord" rotatedBoundingBox="18653,1853 20460,1840 20463,2198 18656,2210">
                  <msink:destinationLink direction="to" ref="{319CC684-2944-40E6-A732-6CC19938A0A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887.2213">6402-1099 18 0,'-6'7'9'0,"6"-9"-5"15,0 2 9-15,3 0-11 16,2 0 1-16,2 0 0 15,2-2 1-15,3 2-5 16,-2 0 0-16,2-1 4 16,0 1 1-16,0-2-2 0,0 2 1 15,2-1-1-15,-2-2 0 16,-2-3-1-16,-1 1 1 16,0 2-1-16,-4-5 0 15,0 1 0-15,-3-2 0 16,-2 1-1-16,-6 0 1 15,1 1-1-15,-2 2 1 16,-1 0-1-16,-3 5 1 16,-1-3-1-16,0 2 0 0,-1 1 0 15,-1 1 0-15,2 2 0 16,0 4 0-16,1 0 0 16,-1 2 1-16,5 2 0 15,2-2 1-15,2 5-1 16,1 1 1-16,2 1 0 15,2-1 0-15,3-1-1 16,2 0 1-16,0-4-1 16,3 1 0-16,0-3 0 15,1-4 1-15,-1-1-1 16,2-1 1-16,4-2-5 16,-1-2 0-16,1-2-9 15,-1-1 1-15,1-4-2 16,-3-2 0-16</inkml:trace>
          <inkml:trace contextRef="#ctx0" brushRef="#br0" timeOffset="28605.9206">6638-1181 17 0,'0'-2'8'0,"-1"1"-4"15,1-2 11-15,1 0-14 16,3-5 1-16,1-1 1 15,2 1 0-15,1 2-3 16,1 1 0-16,1 1 2 16,-1 4 1-16,0 0-1 15,-1 4 1-15,1 1-1 16,-1 3 0-16,1-1-1 16,0 2 0-16,-3 4-1 15,3 2 1-15,-2-1-1 16,0 1 1-16,-2 3-1 15,0 1 1-15,2-2 0 16,-2-2 0-16,2-3-1 16,-5-3 1-16,3-1 0 15,-2-5 0-15,-1-1-1 0,-4-5 1 16,2 0-1-16,-1-5 1 16,-3-1-1-16,1-1 1 15,-1 3-1-15,-1-2 0 16,-2-1 0-16,0 1 1 15,-1 0-1-15,-3 1 0 16,-1 1 0-16,-1 1 0 16,-1 3 0-16,0 3 1 15,2 3 0-15,0 3 1 0,2 0-1 16,3 2 1-16,2 4 0 16,-1 0 0-16,3 2 0 15,0-2 1-15,1 0-1 16,0-1 0-16,2-3 0 15,4-1 0-15,1-1 0 16,3-2 0-16,3-3-1 16,4-1 0-16,-1-1-2 15,1-3 0-15,4 0-6 16,0-4 0-16,5 2-7 16,-1-5 1-16</inkml:trace>
          <inkml:trace contextRef="#ctx0" brushRef="#br0" timeOffset="27277.8909">6170-1172 16 0,'2'-2'8'0,"1"-2"-4"0,-3 4 9 16,0 0-11-16,0 0 0 0,2 1 1 16,-2 2 0-16,0 2-4 15,0 3 1-15,0 1 2 16,2 2 0-16,-1-2-1 16,3 1 1-16,1 6-1 15,-2-1 1-15,1 0 0 16,-1 1 1-16,-1-3-2 15,0 1 1-15,-2-3-1 16,1 0 1-16,-1-4-1 16,0-2 0-16,2-4-1 15,-2-1 0-15,2-3 0 16,-2-4 1-16,0-4-1 16,0-4 1-16,0 1-1 15,2-3 1-15,-1-1 0 16,3-4 0-16,1 2-1 15,0 4 1-15,0 0-1 16,0 3 1-16,2 0-1 0,2 4 1 16,1 1-1-16,1 2 1 15,1 2-1-15,0 4 1 16,1 1 0-16,0 1 0 16,-5 1 0-16,-1 0 1 15,0 0-2-15,0-2 0 16,0-1-8-16,0 0 1 15,3-1-4-15,0-1 0 16</inkml:trace>
          <inkml:trace contextRef="#ctx0" brushRef="#br0" timeOffset="29067.9628">7027-1210 21 0,'-5'-5'10'0,"3"7"-4"0,2-1 8 15,-1-1-11-15,-1 0 0 16,-1 0 2-16,-1 0 1 0,-3-3-8 16,-1 3 1-16,-1 0 5 0,-1 0 0 15,-2 5-1-15,0 1 0 16,3-2-1-16,2 3 0 15,0 0-1-15,0 2 1 16,-1 4-1-16,1-1 1 16,2-1-1-16,1 2 1 15,2 0 0-15,1 2 0 16,2 0-1-16,1-1 1 16,2-2-1-16,-1-3 1 15,2-1-1-15,0 0 1 0,4-4-2 16,0-1 1-16,-1-1-3 15,1-2 1-15,-1-3-6 16,1-2 1-16,0-2-7 16,-1-6 0-16</inkml:trace>
          <inkml:trace contextRef="#ctx0" brushRef="#br0" timeOffset="29380.4187">7005-1351 20 0,'-4'1'10'0,"4"7"-2"16,0-6 8-16,2 1-12 15,0 4 1-15,1 3 2 0,-1 3 0 16,0 4-9-16,0 6 1 15,-1-1 6-15,1 0 0 16,1 4-2-16,-1-3 0 16,2 3-1-16,-1-1 1 15,0-1-2-15,-1-4 1 16,0-1-2-16,0-9 0 16,-1 0-5-16,1-7 0 15,2-5-7-15,-3-1 0 0</inkml:trace>
          <inkml:trace contextRef="#ctx0" brushRef="#br0" timeOffset="30193.2625">7141-1187 20 0,'-5'-2'10'0,"8"-2"-4"0,1 0 7 15,-1 0-10-15,2-2 0 16,0-2 3-16,1 2 0 16,2 0-7-16,-1 3 0 15,0-3 5-15,2 3 1 16,-1 3-2-16,1 1 0 0,-2 2-2 15,1 2 1-15,1 1-1 16,-1 2 1-16,-1-2-2 16,0 1 0-16,-2 4 0 15,1 1 1-15,-1 2-1 16,-2 0 1-16,1-5-1 16,-3 2 1-16,1-1 0 15,0 0 0-15,0 0-1 16,-1-2 1-16,1-2-1 15,0-3 1-15,-2-1 0 16,0-2 0-16,1-3-1 16,-1 0 0-16,0-2 1 15,-1-1 1-15,-1-3-1 16,-1 1 0-16,-3-1 0 16,-1 1 0-16,-1 2 0 15,-2 0 1-15,-1 3-2 16,-1 0 0-16,2 1 0 15,-1 4 0-15,3 1-1 0,-1 2 0 16,1 1 1-16,-3 3 0 16,3-3 0-16,-3 3 1 15,5 3 0-15,0-1 0 16,3 1 1-16,1-1 1 16,4-2-2-16,3-1 1 15,2-2-1-15,-2 0 1 16,4-3-1-16,-1-1 0 0,1-2 0 15,1-5 0-15,2 2-2 16,0-3 0-16,2 1-7 16,0-2 0-16,0 1-7 15,-1-4 0-15</inkml:trace>
          <inkml:trace contextRef="#ctx0" brushRef="#br0" timeOffset="30818.2191">7415-1346 19 0,'-6'-4'9'0,"8"15"-1"0,-2-9 3 16,0-1-10-16,2 4 1 16,1 1 0-16,3 3 1 15,-3 2-2-15,-1 7 0 16,1 1 2-16,-1 2 1 16,0 2-1-16,-2 1 1 15,1-1-1-15,1 3 1 16,0-1-3-16,-2-4 1 15,1-5-1-15,-1-6 0 0,0-4-1 16,0-4 0-16,2-5 0 16,-2-3 1-16,2-3-2 15,1-2 1-15,1-1 0 16,1 1 0-16,2 0 0 16,1 1 0-16,1 3 0 15,1 0 0-15,-1 2 0 16,1 2 0-16,1 3 0 15,-1 0 0-15,0 3 0 16,1 2 1-16,-3-1 0 16,1 2 0-16,-2 2 0 15,-2 0 1-15,-2 1-1 16,-3 0 1-16,0 5 0 16,-3-2 1-16,-4 0-1 15,-2-1 0-15,-3-2-1 16,-1-3 1-16,-1-1-1 15,-2-3 0-15,3-2-4 16,2-5 0-16,3-4-8 0,1 0 1 16,3-2-3-16,3-3 0 15</inkml:trace>
          <inkml:trace contextRef="#ctx0" brushRef="#br0" timeOffset="31208.8144">7662-1365 21 0,'-3'5'10'0,"3"7"-1"15,2-7 14-15,-1 2-19 16,1 5 1-16,2 1 1 16,-3 5 1-16,3 5-9 15,-2 0 1-15,-1 1 6 16,-1 2 1-16,2-1-3 15,-2-4 1-15,2 2-2 16,-1-1 1-16,1-7-3 0,0-3 0 16,0-1-8-16,-1-3 1 15,3-5-7-15,3-6 1 16</inkml:trace>
          <inkml:trace contextRef="#ctx0" brushRef="#br0" timeOffset="31646.2832">7747-1143 27 0,'5'0'13'0,"23"-1"-10"0,-20-1 17 0,4 2-17 16,2 0 1-16,0 0 1 15,1-2 1-15,2 1-8 16,-1-2 1-16,-2 0 4 15,-1-2 1-15,-2 1-2 16,-1 1 0-16,-5-4-1 16,0 0 0-16,-1-1 0 15,-4-1 1-15,-4 0-2 16,-2 1 1-16,-5 2-1 16,-1 0 1-16,-2 3-1 15,1 0 1-15,-1 6-1 16,0 1 0-16,0 6 1 15,1-1 0-15,1 5 1 16,1 1 0-16,3 0 1 16,2 0 0-16,5 4 0 0,4-2 0 0,4 1-1 0,3-3 1 15,2-2-1-15,6-3 0 16,1-2-1-16,0-2 1 16,-1-3-4-16,3-3 0 31,-7-1-11-31,0-4 1 0,5-1-4 0,0-2 0 15</inkml:trace>
        </inkml:traceGroup>
        <inkml:traceGroup>
          <inkml:annotationXML>
            <emma:emma xmlns:emma="http://www.w3.org/2003/04/emma" version="1.0">
              <emma:interpretation id="{3698B851-4A20-4553-A44F-415C34C4F3A0}" emma:medium="tactile" emma:mode="ink">
                <msink:context xmlns:msink="http://schemas.microsoft.com/ink/2010/main" type="inkWord" rotatedBoundingBox="20880,1802 21328,1799 21332,2298 20884,2301"/>
              </emma:interpretation>
              <emma:one-of disjunction-type="recognition" id="oneOf3">
                <emma:interpretation id="interp3" emma:lang="" emma:confidence="1">
                  <emma:literal>y</emma:literal>
                </emma:interpretation>
                <emma:interpretation id="interp4" emma:lang="" emma:confidence="0">
                  <emma:literal>4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3208.676">8709-1244 17 0,'-2'5'8'0,"2"-7"-3"0,0 4 2 15,0 1-4-15,-1 3 1 0,-3 1 3 16,2 1 1-16,1 0-9 16,-1 4 0-16,0 3 6 15,4 2 0-15,-2-5-1 16,3 4 0-16,4-1-2 15,4 0 0-15,-3-4-1 16,3-3 1-16,-3-4-1 16,1-5 0-16,-1-4 0 15,1 1 0-15,0-4 0 16,-1-6 0-16,1 2 0 16,-1 1 1-16,1-3-2 15,-2-1 1-15,0 0-1 16,0 1 1-16,-2 2 1 15,-2 3 0-15,-1 2 0 16,-2 7 0-16,0 2 0 16,-2 4 0-16,1 2 0 15,-1 1 0-15,0 5 0 16,0 3 0-16,2 4 0 0,0 5 0 16,0 2 0-16,0-2 0 15,-1 1 0-15,-1 1 0 16,0-5-1-16,2-4 0 15,0 0-3-15,0-5 1 16,0-4-7-16,0-2 0 16,2-2-8-16,1-3 0 15</inkml:trace>
          <inkml:trace contextRef="#ctx0" brushRef="#br0" timeOffset="32568.0952">8399-1391 22 0,'-3'-9'11'0,"8"3"-8"16,-5 6 12-16,0 0-11 15,3 0 0-15,-1 1 2 16,0 7 0-16,0 0-7 15,-1-2 0-15,4 11 6 16,1 3 0-16,-3 2-1 16,1 5 1-16,-1-3-1 15,-1 2 0-15,-1-2-1 16,3 1 0-16,-2-5-1 16,1 0 0-16,0-2-2 15,-1-6 1-15,0 1-1 16,-2-7 1-16,0 1 0 15,0-4 0-15,0-3 0 16,0-3 0-16,2-4-1 16,1-4 0-16,2-1 0 0,2 1 0 15,3-4-1-15,-3 1 1 16,2-1-1-16,0 4 0 16,-1-1 0-16,1 4 1 15,-1 3-1-15,-1 4 1 16,0 4-1-16,0 2 1 15,0 1 0-15,0-2 0 16,1 2 0-16,1 2 0 16,-2 3 0-16,0 0 0 0,-4 1 0 15,-1-2 1-15,-4 1 0 16,-1 1 0-16,-4 1 0 16,-3-1 0-16,-2-1 0 15,-1-4 1-15,3-2-2 16,-2-5 1-16,-3-3-3 15,1-2 0-15,0 1-5 16,4-1 1-16,1 0-9 16,6 1 1-16</inkml:trace>
        </inkml:traceGroup>
      </inkml:traceGroup>
      <inkml:traceGroup>
        <inkml:annotationXML>
          <emma:emma xmlns:emma="http://www.w3.org/2003/04/emma" version="1.0">
            <emma:interpretation id="{B6C5FDAD-DF2F-488B-BEB2-9FBD8A5E5EAD}" emma:medium="tactile" emma:mode="ink">
              <msink:context xmlns:msink="http://schemas.microsoft.com/ink/2010/main" type="line" rotatedBoundingBox="12967,2517 14935,2540 14931,2865 12963,2842"/>
            </emma:interpretation>
          </emma:emma>
        </inkml:annotationXML>
        <inkml:traceGroup>
          <inkml:annotationXML>
            <emma:emma xmlns:emma="http://www.w3.org/2003/04/emma" version="1.0">
              <emma:interpretation id="{7DE53F3E-9C4B-4DFA-BFD6-188DCD6256B3}" emma:medium="tactile" emma:mode="ink">
                <msink:context xmlns:msink="http://schemas.microsoft.com/ink/2010/main" type="inkWord" rotatedBoundingBox="12967,2517 14935,2540 14931,2865 12963,284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596.2194">1617-640 31 0,'-14'5'15'0,"14"6"-18"0,2-10 21 16,1 2-27-16,3 0 0 15,0 0-6-15,1 1 1 16</inkml:trace>
          <inkml:trace contextRef="#ctx0" brushRef="#br0" timeOffset="10424.3553">1622-529 28 0,'-2'10'14'0,"6"0"-4"0,-2-6 14 0,-1 4-22 15,1 1 0-15,0 2 1 16,-1 2 1-16,1 3-5 16,0-4 1-16,-2-6 2 15,0 0 0-15,2 0-1 16,-2-1 0-16,1 0-6 15,1-4 1-15,-2-1-8 16,2 5 1-16</inkml:trace>
          <inkml:trace contextRef="#ctx0" brushRef="#br0" timeOffset="11271.5921">1755-535 28 0,'-5'3'14'0,"3"-6"-12"16,4-1 25-16,-1 9-27 15,3 6 1 1,1 1 0-16,0 3 0 0,-2 5-2 0,1-3 1 31,-1-8 1-31,-3 0 0 0,2 2-1 0,0-3 0 16,-2-2 0-16,0-3 0 0,0-2 0 16,3-2 1-16,-3 6-2 15,2-9 1-15,0-3 0 31,-1-9 0-31,1-6 0 16,2 6 1-16,-1-1-1 0,0-1 0 0,1-2 0 16,-1 2 0-16,3 2 0 15,-1 6 0-15,2 2 0 16,-1 5 0-16,1 5 1 16,2 2 0-16,0 4 0 15,-1-5 0-15,1 6 1 31,-2 5 1-31,0 4 0 16,-1 5 1-16,0 0-1 16,-3-5 1-16,0-7-1 0,-1 0 0 0,0-2-1 15,0-1 1-15,-1-4-5 16,-1-1 1-16,2-1-7 16,0-2 0-16,1 5-6 0,1-2 1 15</inkml:trace>
          <inkml:trace contextRef="#ctx0" brushRef="#br0" timeOffset="11761.4968">2049-428 31 0,'7'4'15'0,"7"-1"-13"16,-11-4 21-16,2-4-23 15,2-1 1-15,2 0 0 16,-1-3 0-16,3 0-1 16,-1 1 0-16,0 0 1 15,-1-2 1-15,-2-3-1 16,-2 4 1-16,-1 3-1 15,-1-2 1-15,-3-1-1 16,-2 0 1-16,-1-2-2 16,-4 1 1-16,0 0-1 15,-3 1 1-15,-1 3 0 16,1 5 0-16,1 5 1 16,3 5 0-16,-1-3 1 15,0 10 0-15,2 10 0 0,1 0 0 16,1-3 0-16,1-10 1 15,4 1-2-15,-1 0 1 16,1-2-1-16,2-1 0 16,1 0-1-16,2-4 0 15,1-1-1-15,4 1 1 16,0-6 0-16,0-1 0 16,2-1-3-16,-2-4 0 15,0 0-6-15,0 1 0 0,2-1-8 16,2 8 1-16</inkml:trace>
          <inkml:trace contextRef="#ctx0" brushRef="#br0" timeOffset="12309.8774">2436-560 35 0,'-5'-5'17'0,"-5"-5"-11"0,6 7 22 16,-1-2-26-16,-2 0 0 16,-1 2 1-16,-1 0 0 0,1 3-4 15,1 2 1-15,0 2 2 16,0 6 1-16,0 0-1 15,2-5 0-15,1 6-1 16,3 2 1-16,-1 1-1 16,4 0 0-16,-1-3-1 15,3 1 1-15,1-1-1 16,4-2 0-16,-1-2 0 16,3 3 0-16,-1-3 0 15,0 2 1-15,1 1 0 16,-1 0 0-16,-2-10 0 15,-1 0 1-15,-1 3-1 16,-3 1 1-16,-1 0 0 16,-4 2 0-16,-3 2 0 15,-4 3 1-15,-1-2-1 16,-2 0 0-16,0 0 0 16,1-3 0-16,3-3-2 15,-1-3 1-15,2-3-8 0,0-1 1 16,4-4-11-16,0 5 0 15</inkml:trace>
          <inkml:trace contextRef="#ctx0" brushRef="#br0" timeOffset="8296.4439">483-548 19 0,'-2'-3'9'0,"2"0"-3"0,0 3 9 16,0 0-13-16,2 2 1 15,-1 1 1-15,1 3 1 16,0-6-6-16,-1 8 1 15,1 5 3-15,2 3 1 0,-3 2-2 16,1 3 1-16,-2-1-2 16,0-12 1-16,0 0-1 15,0-1 0-15,0 1-1 16,0-2 1-16,0-1 0 16,0-2 0-16,-2-2-1 15,1-2 1 1,2-2-1-1,1-7 1-15,0-3-1 16,0-7 1-16,-1 1-1 16,3 6 0-16,-1-3 0 0,2-1 0 15,0 1 0-15,2 0 0 16,0 4-1 0,0 3 1-16,0 3 0 15,0 3 0-15,2 3 0 16,-3 3 0-16,1 1-1 15,0 4 1-15,0-3 0 16,-2 2 1-16,0 7-1 16,1 6 0-16,-3 0-1 15,-1 6 1-15,1-15 0 0,-1-1 0 16,0-1 0-16,-1-1 0 16,1-2 0-16,-2-1 1 15,0-4-1-15,0 4 1 16,0-4-1-16,0-4 1 15,0-6-1-15,0-6 1 16,0-5-1-16,2 6 0 16,1 0 0-16,2-2 1 0,2-1-1 15,2-2 0-15,-1 6-1 16,1 0 1-16,0 4 0 16,-1 2 0-16,1 0-1 15,-1 4 1-15,1 5-1 16,-4 3 1-16,0 2 0 15,1 4 0-15,-1-7 1 16,0 7 0-16,0 6 0 16,0 4 0-16,-1 4 0 15,-3-10 1-15,1 1-1 16,0-1 1-16,0 2 0 16,-2-2 0-16,0-3 0 15,0-3 0-15,0-2-5 16,0-4 0-16,1-8-9 15,3 2 0-15,3 3-1 16,0-6 0-16</inkml:trace>
          <inkml:trace contextRef="#ctx0" brushRef="#br0" timeOffset="17244.6208">842-546 14 0,'-1'3'7'0,"1"-9"2"0,0 6 7 0,1-3-14 16,1 0 1-16,0 0 3 16,0-2 1-16,-1 0-8 15,3 1 0-15,1-2 5 16,0 1 0-16,2 0-1 16,2 1 0-16,1-1-2 15,2 1 1-15,2 1-2 16,-1 1 1-16,-1 2-1 15,2 0 1-15,-3 3-1 16,-3 2 1-16,-1 2-1 16,-2 3 0-16,0 0 0 15,1-4 1-15,-3 1-1 16,0 3 1-16,3 3-1 0,-3 0 0 16,1 3 0-16,-1-1 0 15,-1-1 0-15,-1-1 0 16,1 0 0-16,-2 0 0 15,0-2 0-15,0-3 1 16,2-1-1-16,-2-3 0 16,0-3 0-16,0-1 0 15,2-5 0-15,-2-1 0 16,0-1 0-16,0-1 0 16,-2-1 0-16,0 1 0 15,-1 1 0-15,1-3 1 0,-1 3 0 16,-1-2 0-16,-1 4 0 15,-2-1 1-15,-2 3-1 16,1 1 1-16,-4 4 0 16,0 1 0-1,-7 6 0 1,2 3 1-16,3-1-1 16,2 4 0-16,1 2 0 15,5-11 0-15,0 2-1 16,5 0 1-16,1 1-2 15,3 0 1-15,2-1 0 16,4 1 0-16,3-5-1 16,2-1 1-16,1-3-1 15,1-1 1-15,-4-2-3 16,0-3 1-16,0-2-9 16,2 13 1-16,3-5-6 0,-2-11 1 15</inkml:trace>
          <inkml:trace contextRef="#ctx0" brushRef="#br0" timeOffset="17807.1024">1245-560 27 0,'-7'0'13'0,"-3"-6"-3"16,8 3 16-16,-1 0-23 0,-2 1 0 15,-2 1 1-15,-2 1 1 16,-1 0-5-16,-1 3 0 15,1 1 3-15,0 4 1 16,-1-5-1-16,1 2 0 16,2 5-1-16,-1 7 0 15,4 0-1-15,0 3 0 16,1 0 0-16,2-3 0 16,4-8-1-16,3 0 0 15,2-1 0-15,4-1 1 16,2-1-1-16,3-1 1 0,1 0-2 15,-1-2 1-15,-1-2-6 16,-1-1 1-16,-2 0-9 16,2 6 1-16</inkml:trace>
          <inkml:trace contextRef="#ctx0" brushRef="#br0" timeOffset="18478.9355">1297-661 17 0,'0'-1'8'0,"0"-15"4"0,2 13-1 16,-2 3-9-16,0 0 1 16,1 2 3-16,1 2 0 15,0 2-7-15,-2-3 1 16,0 8 4-16,1 6 1 0,1 6-2 15,0-11 1-15,1 11-3 16,1 3 1-16,-3 5-1 16,1-2 0-16,0-3-1 15,0-14 1-15,-2-3-1 16,1-1 1-16,-1 3-1 16,2-2 0-16,0-9 0 15,1-6 1-15,-1-5-1 16,0-4 0-16,1-7 0 15,1 12 0-15,-1-1 0 16,0-1 0-16,3 1-1 16,1-1 1-16,-1 2 0 15,1 3 0-15,2 2-1 16,-2 2 1-16,0 5 0 16,1 2 0-16,1 2 0 15,-1-4 1-15,1 6 0 16,0 4 1-16,-1 3 0 0,1 3 1 15,-2 4-1-15,-2-11 1 16,0-1-2-16,-1-1 1 16,-1 1 0-16,-1-3 0 15,-1-1-8-15,-1-2 1 16,0-4-9-16,0 6 1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1:09.3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D03AB7-7B42-4992-A32A-5992A4DAEDC8}" emma:medium="tactile" emma:mode="ink">
          <msink:context xmlns:msink="http://schemas.microsoft.com/ink/2010/main" type="writingRegion" rotatedBoundingBox="12484,3208 12692,3208 12692,3416 12484,3416"/>
        </emma:interpretation>
      </emma:emma>
    </inkml:annotationXML>
    <inkml:traceGroup>
      <inkml:annotationXML>
        <emma:emma xmlns:emma="http://www.w3.org/2003/04/emma" version="1.0">
          <emma:interpretation id="{BD383705-55C3-48BC-9FD7-B92F7EB6AD08}" emma:medium="tactile" emma:mode="ink">
            <msink:context xmlns:msink="http://schemas.microsoft.com/ink/2010/main" type="paragraph" rotatedBoundingBox="12484,3208 12692,3208 12692,3416 12484,3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E3C7A9-AB6F-469A-854B-821E0659BE00}" emma:medium="tactile" emma:mode="ink">
              <msink:context xmlns:msink="http://schemas.microsoft.com/ink/2010/main" type="line" rotatedBoundingBox="12484,3208 12692,3208 12692,3416 12484,3416"/>
            </emma:interpretation>
          </emma:emma>
        </inkml:annotationXML>
        <inkml:traceGroup>
          <inkml:annotationXML>
            <emma:emma xmlns:emma="http://www.w3.org/2003/04/emma" version="1.0">
              <emma:interpretation id="{96079C65-2D0E-4229-96D7-77C1395F63FE}" emma:medium="tactile" emma:mode="ink">
                <msink:context xmlns:msink="http://schemas.microsoft.com/ink/2010/main" type="inkWord" rotatedBoundingBox="12484,3208 12692,3208 12692,3416 12484,3416">
                  <msink:destinationLink direction="with" ref="{697F1CA6-71EE-4838-804A-D074E07B14CD}"/>
                </msink:context>
              </emma:interpretation>
            </emma:emma>
          </inkml:annotationXML>
          <inkml:trace contextRef="#ctx0" brushRef="#br0">4 15 21 0,'-5'3'10'0,"7"-12"-2"16,-1 11 7-16,1-5-11 0,1-2 1 15,1 4 1-15,3-1 1 0,0 5-9 16,1-1 1-16,1-1 5 16,3 1 1-16,3-1-3 15,-1-1 1-15,0 0-2 16,0 0 1-16,0 0-1 16,-4 0 0-16,0 0-1 31,1 0 1-31,-3 0-1 15,-1 0 0-15,0 0 2 16,-4 0 0-16,1 0 0 0,-2 0 0 16,-1 2 0-16,1-1 0 15,0 1 0-15,-1-8 0 16,1 1-2-16,-2 5 1 16,4 0-1-16,-3 2 1 0,1 2 0 15,0 2 0-15,-1 4 0 16,1-3 0-16,-2 4 0 15,0 3 1-15,0-1-1 16,-2 4 1-16,1-3-1 16,-1 0 1-16,2 0-1 15,-2-1 1-15,2 1-1 0,-1 0 0 16,1-2-1-16,0-1 1 31,1-2-5-31,-1-4 0 16,0-4-12-16,5-1 0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1:35.7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9CC684-2944-40E6-A732-6CC19938A0AF}" emma:medium="tactile" emma:mode="ink">
          <msink:context xmlns:msink="http://schemas.microsoft.com/ink/2010/main" type="inkDrawing" rotatedBoundingBox="17583,5120 18190,3083 18480,3169 17873,5206" semanticType="callout" shapeName="Other">
            <msink:sourceLink direction="to" ref="{578FE78C-D9EB-44F4-863B-0328E5D12CE1}"/>
            <msink:sourceLink direction="to" ref="{ECF924F5-04EA-40AF-AFB9-76110FB91288}"/>
          </msink:context>
        </emma:interpretation>
      </emma:emma>
    </inkml:annotationXML>
    <inkml:trace contextRef="#ctx0" brushRef="#br0">6 1960 4 0,'-3'9'2'0,"1"-1"4"0,2-8 3 15,2 1-8-15,-2-1 0 16,2 0 3-16,-2 0 1 16,1-3-5-16,-1-3 0 0,2-1 3 15,-2-1 0-15,0 0 0 16,0-1 0 0,2-12-1-1,-2 1 0-15,2-3-1 16,1-2 1-16,0-2-1 15,1-2 1-15,-1-2-1 16,1-1 0-16,-1-3 0 16,4-6 0-16,0-1 0 15,-4-5 1-15,3-4-1 16,-1-1 1-16,3-4-1 16,3-7 1-16,-1 2 0 15,4-5 0-15,3-4-2 16,0-4 1-16,2-4-1 15,9 0 1-15,-1-2 0 16,2 2 0-16,-3 5 0 0,2-2 0 16,-1 3 0-16,3 3 0 15,-1 8 0-15,4 1 1 16,-2 8-1-16,1 5 0 16,-6 6-1-16,-4 2 1 15,-4 9-1-15,-5 2 1 16,0 5 0-16,-3 2 0 15,-2 6-1-15,-2 1 1 16,0 3-9-16,0 2 1 16,2 1-4-16,3-1 0 15</inkml:trace>
    <inkml:trace contextRef="#ctx0" brushRef="#br0" timeOffset="759.2819">449 17 13 0,'-7'0'6'0,"7"0"3"0,0 0 2 16,3 0-9-16,4-3 0 15,4-2 1-15,4-1 1 16,2-2-5-16,2 1 0 15,0-1 3-15,-3 2 1 16,-4 0-1-16,0 1 1 16,-2 1-1-16,0 1 0 15,-1 0-1-15,0 0 1 16,-1 1-1-16,-1 2 1 16,0 0-1-16,-2 2 0 15,0-1 0-15,-1 1 0 0,-1-1 0 16,1 1 0-16,-1 1 0 15,0 0 0-15,1 1 0 16,-1 1 0-16,1 1 0 16,-1 2 1-16,-1-1 0 15,1 3 0-15,-1 2 0 16,2 2 0 0,-1 7 0-1,-1 0 1-15,-1 2-1 16,-1-1 1-16,2-4-1 15,-2-4 0-15,0-2 0 16,2-1 1-16,-2-2-7 16,2-3 1-16,1-1-10 15,1 1 1-15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5:41.4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E1B277-61DF-4E50-AB06-D42880F52FBE}" emma:medium="tactile" emma:mode="ink">
          <msink:context xmlns:msink="http://schemas.microsoft.com/ink/2010/main" type="inkDrawing" rotatedBoundingBox="7224,8187 9216,8201 9215,8254 7223,8239" shapeName="Other"/>
        </emma:interpretation>
      </emma:emma>
    </inkml:annotationXML>
    <inkml:trace contextRef="#ctx0" brushRef="#br0">25 7 12 0,'-6'-3'6'0,"0"11"3"16,6-8 6-16,-3 3-13 16,0 0 1-16,0-3 2 15,0 3 1-15,3-3-7 16,0 2 1-16,0 1 4 15,3 0 1-15,-3-3-1 16,6 0 0-16,-3 0-1 0,3-3 0 16,0 0-1-16,4 3 1 15,2 0-2-15,0 0 1 16,4-2-1-16,-1 2 1 16,4 0-1-16,-1-3 0 15,1 0-1-15,-1 3 1 16,1 0 0-16,-1 0 0 15,1-3-1-15,0 1 0 16,-1-1 0-16,4 3 0 16,-1 0 0-16,4 0 0 15,0 0 0-15,-1 0 0 0,4-3 1 16,-3 0 0-16,0 3 0 16,2 0 0-16,1 0 0 15,3 0 0-15,3 0 0 16,-3-2 0-16,-3 2-1 15,0 0 0-15,3 0 0 16,-4 0 1-16,4 0-1 16,0 0 1-16,0 0-1 15,6 0 1-15,-6 0-1 16,0 0 1-16,-3 0-1 16,-1 0 1-16,7 2-1 15,4-2 1-15,-4 3 0 16,-4-3 0-16,1 3 0 0,0-3 0 15,0 3-1-15,0-3 1 16,3 0-1-16,3 0 1 16,-6 0-1-16,3 0 0 15,-3 0 0-15,-6 2 0 16,2-2 0-16,1 3 0 16,3 0 0-16,3 0 1 15,-3-6-1-15,-3 3 1 16,-1 0-1-16,4 0 1 15,0-3-1-15,6 3 0 16,-3 0 0-16,-3 0 0 0,0 0 0 16,-3 3 0-16,0 0 0 15,-4-1 0-15,-5 1 0 16,-4 0 1-16,-2-3-1 16,-1 3 1-16,-3-1-1 15,1 1 1-15,-4 0-1 16,0 0 1-16,-6-3-1 31,6 0 1-31,-6 0-5 16,0 0 0-16,-3 0-10 15,0 8 0-15,-6 0-2 0,-7-8 1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1:46.3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1C0B98-12AB-4FDC-A94C-F922E095AE84}" emma:medium="tactile" emma:mode="ink">
          <msink:context xmlns:msink="http://schemas.microsoft.com/ink/2010/main" type="writingRegion" rotatedBoundingBox="18656,2510 20325,2471 20333,2834 18665,2873"/>
        </emma:interpretation>
      </emma:emma>
    </inkml:annotationXML>
    <inkml:traceGroup>
      <inkml:annotationXML>
        <emma:emma xmlns:emma="http://www.w3.org/2003/04/emma" version="1.0">
          <emma:interpretation id="{0D468D33-E8DA-44FB-9D77-044BBABF0E67}" emma:medium="tactile" emma:mode="ink">
            <msink:context xmlns:msink="http://schemas.microsoft.com/ink/2010/main" type="paragraph" rotatedBoundingBox="18656,2510 20325,2471 20333,2834 18665,2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C18823-BE39-4731-9BA9-18B99D4DA294}" emma:medium="tactile" emma:mode="ink">
              <msink:context xmlns:msink="http://schemas.microsoft.com/ink/2010/main" type="line" rotatedBoundingBox="18656,2510 20325,2471 20333,2834 18665,2873"/>
            </emma:interpretation>
          </emma:emma>
        </inkml:annotationXML>
        <inkml:traceGroup>
          <inkml:annotationXML>
            <emma:emma xmlns:emma="http://www.w3.org/2003/04/emma" version="1.0">
              <emma:interpretation id="{ECF924F5-04EA-40AF-AFB9-76110FB91288}" emma:medium="tactile" emma:mode="ink">
                <msink:context xmlns:msink="http://schemas.microsoft.com/ink/2010/main" type="inkWord" rotatedBoundingBox="18656,2510 19767,2484 19775,2847 18665,2873">
                  <msink:destinationLink direction="to" ref="{319CC684-2944-40E6-A732-6CC19938A0A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309 141 9 0,'-2'0'4'0,"2"9"6"0,2-6-2 0,-1 2-6 16,1 1 0-16,2 5 2 16,-1-2 1-16,0 3-6 15,1 2 1-15,-1 3 4 16,1 0 0-16,1 1-1 16,2-4 1-16,1 0-2 15,3-2 1-15,1-3-1 16,0-1 0-16,2-4 0 15,-2-2 0-15,-2-2-1 16,-1-5 1-16,-3-6-1 16,1 2 1-16,-1-5-1 15,-3 1 1-15,0 0 0 16,-1-2 0-16,-2 0-1 16,0-2 0-16,0 3-2 15,0 4 1-15,2 0-5 0,-2 0 1 16,0 4-7-16,2-1 1 15</inkml:trace>
          <inkml:trace contextRef="#ctx0" brushRef="#br0" timeOffset="-484.3411">0 0 15 0,'-1'2'7'0,"2"10"-2"15,1-9 8-15,0 5-11 16,0 1 0-16,-1 2 1 15,3 4 1-15,1 2-5 16,-2 3 1-16,1 3 4 16,1 1 0-16,0 2-1 15,-1 3 1-15,-1-3-1 16,1-1 0-16,-1-2-1 16,-1-2 1-16,-1-4-2 0,1-2 1 15,0-4-1-15,-2-5 0 16,0-4 0-16,2-5 0 15,-2-1-1-15,1-5 1 16,3-6-1-16,-1 0 1 16,1-4-1-16,1-1 1 15,3-3-1-15,1 4 0 16,1 0 0-16,1 2 0 16,1 2 0-16,0 3 0 0,0 3-1 15,-2 1 1-15,-1 5-1 16,-2 3 0-16,0 1 0 15,-1 4 1-15,1 6 0 16,0 1 1-16,0 3 0 16,-2 2 0-16,-1 2 0 15,-3 3 1-15,1-2 0 16,-2 0 0-16,0 0-1 16,0-3 1-16,0 0-1 15,0-5 1-15,2-3-4 16,0-4 1-16,-1-4-8 15,3-4 0-15,3-1-3 16,-1-5 1-16</inkml:trace>
          <inkml:trace contextRef="#ctx0" brushRef="#br0" timeOffset="812.4448">555 140 15 0,'2'1'7'0,"1"11"3"16,-1-9 3-16,-1 2-11 16,1 4 0-16,0 3 1 15,1 1 1-15,1 0-5 16,-3 1 0-16,3 1 4 15,-2 1 0-15,-1 1-1 16,-1-7 0-16,0 0-1 16,0-1 0-16,2-5 0 15,-2 1 0-15,0-4-1 16,0-1 1-16,0-3-1 16,2-3 1-16,-2-3-1 15,1-2 1-15,1-2-1 16,0-4 0-16,1 0 0 0,1-1 0 15,-1-1 0-15,2 2 0 16,2 1-1-16,-2 2 1 16,2 3 0-16,-1 5 0 15,0 3 0-15,1 3 1 16,2 3-1-16,-2 1 1 16,1 6 0-16,1 2 1 15,0 3-1-15,-1 1 1 16,1 0-1-16,-4 1 0 0,0 2 1 15,-1-3 1-15,-1-2-2 16,-1-2 1-16,-1-5-1 16,-1-3 1-16,0-4-1 15,2-6 0-15,0-2-1 16,-2-4 1-16,2-3-1 16,-2-2 1-16,0-1-1 15,0-2 0-15,1 0 0 16,3 0 0-16,1 5-1 15,0 2 1-15,2 4-1 16,-2 3 1 0,6 6-1-1,-1 5 1-15,0-1 0 16,-1 4 0-16,-1 4 0 16,-1 2 0-16,0 4 0 15,-3-1 1-15,-1 0 1 16,-1 1 0-16,-2 1 0 0,0-3 0 15,0-3 0-15,0-3 0 16,0-2-4-16,0-2 1 16,1-3-7-16,3-4 1 15,1 1-7-15,0-6 1 16</inkml:trace>
          <inkml:trace contextRef="#ctx0" brushRef="#br0" timeOffset="1515.5193">959 109 21 0,'-8'3'10'0,"16"-12"-7"16,-3 6 10-16,1 0-11 16,1 0 0-16,-2 0 0 15,0 0 1-15,3 1-4 16,-1 2 1-16,0 3 3 16,0 2 0-16,0 1-1 15,2 1 0-15,-1 1 1 16,1 4 0-16,-1 2-1 15,1 0 0-15,-2 0-1 0,0 2 0 16,0 0-1-16,-2-1 1 16,0-3-1-16,-2 2 1 15,1-5-1-15,-1-1 0 16,1-4 0-16,-1 0 1 16,-3-4-1-16,2 0 1 15,-2-5-1-15,0 0 1 16,-2 1-1-16,-1-2 1 15,-1-2-1-15,-1-1 0 16,-3 1 0-16,-1-1 1 0,0 1-1 16,-1 2 0-16,0 2 0 15,-1 1 0-15,3 0 0 16,1 4 0-16,-2 4-1 16,2-1 1-16,1 2 0 15,-1 2 1-15,0 0 0 16,0 1 0-16,3 0 0 15,1 2 1-15,1-2 0 16,2 0 1-16,4 0-1 16,-1 0 1-16,-1-1-1 15,3 0 1-15,-2-5-1 16,1 0 0-16,1-2-1 16,0 1 0-16,0-2 0 15,1 0 0-15,0-2-2 16,1 2 0-16,2-3-5 15,1-1 0-15,1-2-8 0,1 0 1 16</inkml:trace>
        </inkml:traceGroup>
        <inkml:traceGroup>
          <inkml:annotationXML>
            <emma:emma xmlns:emma="http://www.w3.org/2003/04/emma" version="1.0">
              <emma:interpretation id="{14AE84ED-4AF4-4F45-B4E4-093868D87E7A}" emma:medium="tactile" emma:mode="ink">
                <msink:context xmlns:msink="http://schemas.microsoft.com/ink/2010/main" type="inkWord" rotatedBoundingBox="19871,2580 20327,2570 20332,2804 19876,2814"/>
              </emma:interpretation>
              <emma:one-of disjunction-type="recognition" id="oneOf1">
                <emma:interpretation id="interp1" emma:lang="" emma:confidence="1">
                  <emma:literal>ns</emma:literal>
                </emma:interpretation>
                <emma:interpretation id="interp2" emma:lang="" emma:confidence="0">
                  <emma:literal>n S</emma:literal>
                </emma:interpretation>
                <emma:interpretation id="interp3" emma:lang="" emma:confidence="0">
                  <emma:literal>n s</emma:literal>
                </emma:interpretation>
                <emma:interpretation id="interp4" emma:lang="" emma:confidence="0">
                  <emma:literal>n 5</emma:literal>
                </emma:interpretation>
                <emma:interpretation id="interp5" emma:lang="" emma:confidence="0">
                  <emma:literal>n 6</emma:literal>
                </emma:interpretation>
              </emma:one-of>
            </emma:emma>
          </inkml:annotationXML>
          <inkml:trace contextRef="#ctx0" brushRef="#br0" timeOffset="2062.3606">1216 98 17 0,'-2'2'8'0,"2"4"-1"16,2-5 1-16,1 2-5 16,1 4 0-16,1 0 1 15,0 2 1-15,2 5-6 16,0 3 1-16,-2 1 5 15,-2 2 0-15,1-1-1 16,-4 1 0-16,2-2-1 16,-1-4 0-16,1-7-1 15,-2-1 0-15,2-4-2 16,-2-5 1-16,0-3-1 16,1-2 1-16,-1-1-1 15,0-5 1-15,0-1-1 16,0-3 0-16,2-1 0 15,2 2 0-15,-1-1-1 0,0 6 1 16,4-1-1-16,0 4 1 16,0 5 0-16,0 1 0 15,0 4 0-15,2 2 1 16,-3 0 0-16,3 2 1 16,0 3-1-16,-1-1 1 15,1 5 1-15,-1 4 0 16,-1-1-1-16,-2 2 1 15,1 0-1-15,-3 1 0 16,1-3 0-16,-3-1 0 0,-1-2-5 16,2-4 1-16,0-3-8 15,-2-4 0-15,0-1-4 16,1-6 1-16</inkml:trace>
          <inkml:trace contextRef="#ctx0" brushRef="#br0" timeOffset="2687.3138">1638 84 24 0,'-6'-7'12'0,"5"-2"-8"0,1 7 17 16,-2 1-16-16,-2-1 0 16,-1 1 2-16,-2 1 0 15,1 0-9-15,-3 0 0 16,0 1 7-16,-1 2 1 15,1 2-3-15,3 1 0 16,0 1-1-16,3 1 0 16,-1 0-1-16,1-2 0 0,1 0-1 15,1-1 0-15,-1-1 0 16,0 2 1-16,2-1-1 16,4 1 1-16,1-1-1 15,2 1 0-15,1 3 0 16,4 0 1-16,2 0-1 15,0-1 1-15,0 1 0 16,-2-3 1-16,0 2 0 16,-2 0 0-16,-1 1 0 15,-2 1 1-15,-4 0-1 16,-1-3 1-16,-2 2-1 16,-5 1 1-16,-4-3-1 15,-1-1 0-15,-4-1-1 16,-2 0 0-16,1-4 0 15,1 1 1-15,4-4-2 16,1 1 0-16,2-2-4 16,2-2 0-16,0 2-10 0,3-3 0 15,7 3-4-15,2-5 1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2:42.4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935166-612F-402B-A0F4-6181ECE0295F}" emma:medium="tactile" emma:mode="ink">
          <msink:context xmlns:msink="http://schemas.microsoft.com/ink/2010/main" type="inkDrawing" rotatedBoundingBox="4735,15655 6167,15594 6169,15643 4738,15704" shapeName="Other">
            <msink:destinationLink direction="from" ref="{4D64C95F-FE27-49F9-9216-48ADF0A2026B}"/>
          </msink:context>
        </emma:interpretation>
      </emma:emma>
    </inkml:annotationXML>
    <inkml:trace contextRef="#ctx0" brushRef="#br0">-2 81 18 0,'-9'0'9'0,"22"-12"-4"15,-13 12 10-15,9-4-13 16,0-4 1-16,4 4 3 15,5-3 0-15,4 3-7 16,-4 0 0-16,9 0 4 16,8 0 1-16,14 0-1 15,13 0 1-15,4 0-2 16,23 4 0-16,-1-4 0 16,-3 0 1-16,3 0-1 15,1 0 0-15,-1 0-1 16,-3 4 1-16,-1 0 0 0,-13 0 1 15,-5 0-2-15,-13 0 0 16,-8 0 1-16,-6 0 0 16,-12 0-3-16,0 0 1 15,-14 0-9-15,0 0 0 16,5 8-4-16,4-12 1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2:44.0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6E4A92-B9E7-4F28-B759-A7522B63CEC0}" emma:medium="tactile" emma:mode="ink">
          <msink:context xmlns:msink="http://schemas.microsoft.com/ink/2010/main" type="inkDrawing" rotatedBoundingBox="7379,15699 13811,15745 13810,15797 7378,15750" shapeName="Other">
            <msink:destinationLink direction="with" ref="{53BED5A8-F607-44E0-8237-CC1D27A2D19E}"/>
          </msink:context>
        </emma:interpretation>
      </emma:emma>
    </inkml:annotationXML>
    <inkml:trace contextRef="#ctx0" brushRef="#br0">-2 35 13 0,'0'-4'6'0,"8"-7"4"16,-3 7 0-16,4 0-8 15,0 0 1-15,4 4 0 16,0 0 0-16,0 0-4 16,5 0 1-16,0 4 2 15,0 0 1-15,-1-4-2 16,5 0 0-16,1 0 1 15,-6 0 0-15,5 0-1 16,1 0 1-16,8 0-1 0,0 0 1 16,4 4-1-16,5-4 1 15,4 0-2-15,1 0 1 16,-1 0-1-16,-4 0 1 16,0 3-1-16,-1-3 1 15,6 4-1-15,-1-4 1 16,0-4 0-16,-4 1 0 15,0-1 0-15,9 0 0 16,0-4 0-16,-1 4 0 0,5 0 0 16,5 0 0-16,0 4-1 15,-5 0 1-15,4 4-1 16,1 0 1 0,26-4 0-1,0 0 0-15,9 0 0 16,0 0 1-16,-8 0-1 15,8 8 1-15,0-4-2 16,-5 0 1-16,1-4-1 16,8 0 0-16,1 4 0 0,-5-1 0 15,-5 1 0-15,5 4 0 16,1-4 0-16,-6 0 1 16,1-4-1-16,8 0 1 15,1 0-1-15,-10 0 0 16,5 0 0-16,5 0 1 15,-5-4-1-15,-5 0 0 16,10 0 0-16,4 0 1 16,-9 4-1-16,4 0 1 0,5 4-1 15,-9-4 1-15,-4 0 0 16,4 0 0-16,4 0-1 16,1 0 0-16,-1 4 0 15,10 0 0-15,-10-4 0 16,5 0 1-16,4 0-2 15,5 4 0-15,-14 0 1 16,5 0 0-16,0 0 1 16,-13 0 0-16,-1-4-2 15,6 0 0-15,-1 0 2 16,-5 0 0-16,-4 0-1 16,-8 4 0-16,-5-4-1 15,-1 0 1-15,-3-4 1 16,-14 0 0-16,-9 0-1 15,-8 4 0-15,-10 0 1 16,-4 0 0-16,-8 0-7 16,-10 4 1-16,-13 0-8 0,5 0 0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3:03.8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64C95F-FE27-49F9-9216-48ADF0A2026B}" emma:medium="tactile" emma:mode="ink">
          <msink:context xmlns:msink="http://schemas.microsoft.com/ink/2010/main" type="inkDrawing" rotatedBoundingBox="3952,8857 5749,17410 1543,18294 -253,9741" semanticType="callout" shapeName="Other">
            <msink:sourceLink direction="from" ref="{F4935166-612F-402B-A0F4-6181ECE0295F}"/>
          </msink:context>
        </emma:interpretation>
      </emma:emma>
    </inkml:annotationXML>
    <inkml:trace contextRef="#ctx0" brushRef="#br0">2101 0 29 0,'-19'8'14'0,"13"-8"-9"0,6 0 15 15,0 0-20-15,-3 0 0 16,0 0-2-16,-1 3 0 15,-2-1 3-15,0 1 0 16,0 8-1-16,0-2 0 16,-10 2 1-16,4 2 0 15,-1 4 2-15,1 2 0 16,-10 6-1-16,0 0 0 0,-3 14 0 16,-2-9 0-1,-11 6-1-15,4 8 0 0,-3 3-1 16,-4 0 1-16,1 5-1 15,0 4 0-15,-1 2 0 16,-2 5 1-16,-4 3-1 16,-9 3 1-16,4 11 0 15,-1 0 1-15,-3 6-1 16,-3 2 1-16,3 1-1 16,12-1 0-16,-8 3-1 15,-1 3 1-15,-6-3-1 16,3 9 1-16,3-4-1 15,0-2 0-15,0 3 0 16,1-1 0-16,5 6 1 16,7 1 0-16,6 2 0 15,-7 5 1-15,7-5-1 16,-9 0 1-16,5 2-1 16,1 9 1-16,-3-5-2 0,2-6 0 15,4 11 0-15,0-3 0 16,0-3 0-16,-3 4 1 15,9-4-1-15,3 6 1 16,0 0-1-16,0 5 1 16,10-2 0-16,2 0 1 15,1-3-1-15,-1 5 0 16,4-2-1-16,3-3 0 16,0 5 0-16,-1-5 0 0,4 3 0 15,-3-3 0-15,6 3 0 16,6-1 1-16,-6 1 0 15,3 5 0-15,4-2 0 16,-7-6 0-16,9-3 0 16,9 6 1-16,1-3-1 15,0 0 0-15,6 0-1 16,3-3 0-16,3-5 0 16,-7-1 0-16,8-5 0 15,-1 0 0-15,6-2 0 16,0-6 1-16,3 0-1 15,-15 0 1-15,6-3 0 16,4-6 0-16,8 4 0 0,7-7 1 16,-7 1-2-16,10-5 1 0,3-7-1 15,3-2 1-15,-6-5-1 16,0-6 0-16,6 0-1 31,3-6 1-31,6-2 0 16,7-6 0-16,-4 0 0 15,-6-5 0-15,4 0 0 16,5-4 0-16,1-7 0 16,9 0 0-16,-1-1 0 15,-8-5 1-15,6 0-1 16,3 1 0-16,6-4 0 0,-3-5 0 16,-4-3 0-16,-8-3 0 15,3 0 0-15,2-5 0 16,4-3 0-16,0-3 0 15,-3-2 0-15,-10-6 0 16,1 0 0-16,5 0 1 16,-2-6-1-16,3-5 0 15,-4-3 0-15,-2-2 1 16,-7 2-1-16,-3-3 1 0,3-5-1 16,-3 0 1-16,-3 0 0 15,-3-3 0-15,3-6 0 16,-3 4 0-16,-3 2 0 15,-3-6 0-15,-4 1-1 16,1 0 0-16,-4-1 0 16,1-5 1-16,-4 0-1 15,0 3 1-15,-2-6-1 16,-1 1 0-16,0-1 0 16,-3-2 1-16,4-4-1 0,-4 4 1 15,-6-3-1-15,-3-3 0 16,-4 5 0-16,-2-2 0 15,0-3 0-15,-1 6 1 16,4-6-1-16,0 5 0 16,-4 6 0-16,1-5 1 15,0 2-1-15,-4 3 0 16,1 0 0-16,-4-2 1 16,1-1-1-16,-4 6 0 0,0-9 0 15,-2 9 1-15,-4 3-4 16,0 7 1-16,-3 10-5 15,-3 7 0-15,0 9-9 16,3 8 0-16,-4 8-4 16,1-8 1-16</inkml:trace>
    <inkml:trace contextRef="#ctx0" brushRef="#br0" timeOffset="1784.4535">1756 66 24 0,'-13'3'12'0,"23"-3"-6"0,-4 0 12 0,0-3-14 15,10 0 0-15,2 0 2 16,4 1 0-16,3-1-8 15,-3 0 1 1,21-5 5 0,1 0 1-16,-1-6-3 15,1-3 1-15,-10-2 0 16,0-1 0-16,-3 4-2 16,-3 2 0-16,0 3 0 15,-6 0 0-15,-4 5 0 16,-5 1 0-16,-1 2 0 15,-3 0 0-15,-2 3 1 0,-4 0 1 16,-3 3-1-16,0 0 0 16,-3 2 1-16,0 4 0 15,-1 5-1-15,-2 8 0 16,-3 3-1-16,0-14 1 16,-1 11-1-16,1 11 1 15,-3 11-1-15,2-5 1 16,1 5-1-16,3-11 1 15,-7-14-2-15,7 1 1 16,0-4-1-16,3 3 1 16,0-5-4-16,3-3 1 0,3-2-10 15,3-4 1-15,-3 3-6 16,-6-8 0-16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5-30T05:43:04.9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C55D0A-C251-4C38-8CE5-34D1BFBC0D77}" emma:medium="tactile" emma:mode="ink">
          <msink:context xmlns:msink="http://schemas.microsoft.com/ink/2010/main" type="inkDrawing" rotatedBoundingBox="7858,7733 7873,7733 7873,7748 7858,7748" shapeName="Other"/>
        </emma:interpretation>
      </emma:emma>
    </inkml:annotationXML>
    <inkml:trace contextRef="#ctx0" brushRef="#br0">0 0 0,'0'0'0,"0"0"15,0 0 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3:10.3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BED5A8-F607-44E0-8237-CC1D27A2D19E}" emma:medium="tactile" emma:mode="ink">
          <msink:context xmlns:msink="http://schemas.microsoft.com/ink/2010/main" type="inkDrawing" rotatedBoundingBox="12768,17311 13243,9907 18956,10274 18481,17678" semanticType="callout" shapeName="Other">
            <msink:sourceLink direction="with" ref="{326E4A92-B9E7-4F28-B759-A7522B63CEC0}"/>
          </msink:context>
        </emma:interpretation>
      </emma:emma>
    </inkml:annotationXML>
    <inkml:trace contextRef="#ctx0" brushRef="#br0">-1 5778 2 0,'-4'-9'1'0,"-2"-13"4"15,6 22 2-15,0 0-5 16,0 0 0-16,0 0 4 16,0 0 1-16,0 3-8 15,0 3 1-15,0-1 4 16,0 3 0-16,3-2 0 15,0 2 0-15,1 0-3 16,2 3 1-16,0 1 0 16,3-1 0-16,4 0 1 15,-4 0 0-15,3 5-1 16,-2 4 1-16,-1 4 0 0,-3 4 0 16,4 5-1-16,-1 6 0 15,7-1-1-15,5-2 0 16,1 0-1-16,3 6 0 15,3-1 0-15,0-2 1 16,3 5 0-16,0 3 0 16,-3 3 0-16,6 5 0 15,3 3 0-15,4 2 0 16,-4-4 0-16,3-4 0 0,13-2-1 16,6 0 1-16,0 2-1 15,9-2 0-15,1-1 0 16,-4 4 0-16,3-1 0 15,7 1 1-15,-7-6-1 16,4 0 1-16,2-6 0 16,-5-5 0-16,2-3 0 15,13 0 0-15,3-2 0 16,3-4 0-16,-3 1 0 16,0-3 1-16,12-3-1 15,-3-3 0-15,4-2 0 16,-7-4 1-16,3-2-1 15,10-5 0-15,-4-3-1 16,10-1 1-16,-9-2-1 16,12-5 1-16,-7-3-1 15,4-3 0-15,-9-3 0 16,5-5 1-16,-2-1-1 0,-3 1 1 16,-1 0 0-16,-9-1 0 15,0-5 0-15,1-2 1 16,-1-4-2-16,3-2 1 15,-3-3-1-15,-9-5 1 16,0-3-1-16,0-3 1 16,-3-3-1-16,-7 3 1 15,1 0-1-15,-4-2 1 16,-9-1-1-16,-6-5 1 16,3-6-1-16,0 3 0 0,6-6 0 15,-18 17 0-15,12-22 0 16,-12 20 0-16,12-26 0 15,-10-2 1-15,-2-3-1 16,-4 5 1-16,1 1-1 16,2-4 0-16,-5 1 0 15,-1 0 1-15,-3 0-1 16,1-3 0-16,-7 2 0 16,0 1 0-16,-6-3 0 15,-1 3 1-15,-5-1-1 16,0-2 1-16,-7 6-1 15,-2-1 1-15,-7 6 0 16,-6-8 1-16,-4 2-2 16,4-2 1-16,-3 2-1 15,0-5 1-15,-4 3-1 16,1 0 1-16,0-6-1 16,-4 0 0-16,-2 3 0 0,-4 3 1 15,-3-1-1-15,-5-2 0 16,-5-5 0-16,1 5 1 15,3 2-1-15,0 4 0 16,-3-6 0-16,-3 2 1 16,-6-2-1-16,6-2 0 15,0-4 0-15,-4 6 0 16,1 0 0-16,-3 0 0 16,-4-3 0-16,-2-3 0 15,5 3 0-15,1 3 0 0,-7 3 0 16,-9 0 0-16,4 0 0 15,-8 2 1-15,-5-2-1 16,3 2 1-16,9 9-1 16,-3 0 1-16,-3-6-1 15,-3 0 0-15,6 3 0 16,-6-3 0-16,-6-2 1 16,3 7 0-16,9 4-1 15,-3 2 1-15,-10-2-1 16,7-1 0-16,-6 6 0 15,0-3 0-15,-1 1-1 16,7 7 1-16,-3-2-1 16,0 3 0-16,-4 2 1 15,1-3 0-15,-3 4 0 0,-4-4 0 16,10 6 0-16,-10 3 0 16,7 0 0-16,0 3 1 15,-1-1-1-15,-2 9 1 16,3 3 0-16,2-1 0 15,7 1-1-15,0 0 1 16,-3-1-1-16,0 4 1 16,0-1-1-16,-3 0 1 15,-4 4-1-15,10 1 0 0,0 1 0 16,-3-2 1-16,3-1-1 16,0 5 0-16,0 1 0 15,-3-3 1-15,0 3-1 16,3 2 0-16,6 0 0 15,0 1 0-15,1-1 0 16,2-2 1-16,0 2-1 16,1 1 1-16,-4 5-1 15,3 3 1-15,3-1-1 16,4 4 1-16,3-1-1 16,9 3 1-16,-1-5-2 15,1 0 1-15,3 2-4 16,4 1 0-16,-1-1-9 15,6 6 0-15,4 3-6 16,-1 3 0-16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3:12.2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095F9F-3490-41D0-B9CB-46DEA4AB12CC}" emma:medium="tactile" emma:mode="ink">
          <msink:context xmlns:msink="http://schemas.microsoft.com/ink/2010/main" type="inkDrawing" rotatedBoundingBox="13781,9884 14256,9797 14336,10231 13860,10318" semanticType="callout" shapeName="Other"/>
        </emma:interpretation>
      </emma:emma>
    </inkml:annotationXML>
    <inkml:trace contextRef="#ctx0" brushRef="#br0">441-2 20 0,'0'-3'10'0,"3"-2"-9"15,-3 5 10-15,0 5-11 16,3 1 1-16,0-4-1 16,0 4 0-16,0-3 0 0,0 2 0 0,1-2 1 15,2-3 1-15,-6 0 1 16,0 0 0-16,-3 0 1 15,-4 0 1-15,-2 0 0 16,-6 3 0-16,-7-1-1 16,-3 7 0-16,-6-4-2 15,0 6 0-15,0 0-1 16,3 3 1-16,3-3-2 16,0-3 1-16,-3-5 0 15,3 0 0-15,-3-3 0 16,4 3 1-16,-4-3-1 0,6 8 0 15,3-5 0-15,4 2 1 16,2 1-2-16,4-1 0 16,3 4 0-16,6-4 1 15,6-2-2-15,3 0 1 16,4-1 0-16,-1 4 0 16,4-3 0-16,-1-3 1 15,4 2-1-15,-4-2 1 0,-2 6 0 16,-1-1 0-16,1 7 0 15,-1 1 1-15,4 4-1 16,2 2 1-16,4-2-1 16,0 2 0-16,3 0-1 15,-1 4 1-15,1-1 0 16,3-3 0-16,-3 3-1 16,3-5 1-16,0-4-7 15,-3 1 1-15,0-8-9 16,-7-1 1-16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4:08.7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AB0488-4A97-46C3-AB43-AE89242289D1}" emma:medium="tactile" emma:mode="ink">
          <msink:context xmlns:msink="http://schemas.microsoft.com/ink/2010/main" type="writingRegion" rotatedBoundingBox="12577,3847 13303,3812 13326,4297 12600,4331">
            <msink:destinationLink direction="with" ref="{3762272B-C083-462A-AEDE-D8A9D3EEBBCF}"/>
          </msink:context>
        </emma:interpretation>
      </emma:emma>
    </inkml:annotationXML>
    <inkml:traceGroup>
      <inkml:annotationXML>
        <emma:emma xmlns:emma="http://www.w3.org/2003/04/emma" version="1.0">
          <emma:interpretation id="{F13A9E6F-4FF2-4E77-AD92-CC7EC2C59DD5}" emma:medium="tactile" emma:mode="ink">
            <msink:context xmlns:msink="http://schemas.microsoft.com/ink/2010/main" type="paragraph" rotatedBoundingBox="12577,3847 13303,3812 13326,4297 12600,4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E3DDB-E6FA-4792-88F4-76B99D863E9E}" emma:medium="tactile" emma:mode="ink">
              <msink:context xmlns:msink="http://schemas.microsoft.com/ink/2010/main" type="line" rotatedBoundingBox="12577,3847 13303,3812 13326,4297 12600,4331"/>
            </emma:interpretation>
          </emma:emma>
        </inkml:annotationXML>
        <inkml:traceGroup>
          <inkml:annotationXML>
            <emma:emma xmlns:emma="http://www.w3.org/2003/04/emma" version="1.0">
              <emma:interpretation id="{AEDF0F3E-398B-4C50-B1D7-3D69D76BFDD9}" emma:medium="tactile" emma:mode="ink">
                <msink:context xmlns:msink="http://schemas.microsoft.com/ink/2010/main" type="inkWord" rotatedBoundingBox="12577,3847 13303,3812 13326,4297 12600,43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-2262-216 24 0,'-1'3'12'0,"1"-3"-12"0,0 0 21 0,1 0-18 16,3-3 0-16,-1 1 2 16,0-1 0-16,2 0-6 31,-1 0 1-31,3 0 4 0,-1 2 1 0,2-2-2 15,0 3 1-15,0-3-1 16,3 2 0-16,2 1-1 0,3-2 1 31,-2 2-2-31,0-2 0 16,-1-1 0-16,0 3 0 0,-4-2 0 0,-1 4 0 16,-2-1 0-16,-1-1 0 15,0 0 1-15,-2-3 1 16,0 2-6-16,-1 2 1 15,1 1-11-15,2-4 0 16,1 1-1-16,-3-3 1 16</inkml:trace>
          <inkml:trace contextRef="#ctx0" brushRef="#br0" timeOffset="20756.2441">-2147-22 18 0,'-4'-9'9'0,"6"-5"-4"0,-2 14 9 0,0 2-12 15,2-5 0-15,-1 3 1 16,-1 0 1-16,0 3-4 16,2 1 0-16,-2 2 2 15,0-1 1-15,0 2-1 16,-3 0 1-16,-1 0-1 16,1 3 0-16,-1-1-1 31,0 3 1-31,0 4-1 15,-1-5 1-15,0-2-2 16,-1-1 1-16,1 2 0 16,0 0 0-16,2 0-1 15,0-2 0-15,0-1 0 0,0-1 1 16,1-2-1-16,0-1 0 16,1 1 0-16,-1-1 0 15,-1 1 0-15,1-1 0 16,1 0 0-16,-1 0 0 15,2 0 0-15,0-1 0 16,2 0 0-16,1-1 1 16,2-1-1-16,0 0 1 15,1 0-1-15,2 0 1 16,1-1 0-16,4-1 0 0,0 1 0 16,-2 0 0-16,0-1 0 15,0 2 1-15,-1 0-1 16,-1 0 0-16,-1 0 1 15,-3 2 0-15,0-1-4 16,-1 0 1-16,0 1-11 16,2-2 1-16</inkml:trace>
          <inkml:trace contextRef="#ctx0" brushRef="#br0" timeOffset="-916.748">-2058-278 26 0,'-4'-4'13'0,"3"6"-8"0,1-2 13 0,0 0-15 15,0 1 1-15,0 3 1 16,0-4 1-16,0 3-7 16,0 0 0-16,1 1 5 15,-1 2 0-15,0-2 0 16,0 3 0-16,0-3-2 15,0 2 1-15,2 5-2 16,-2-2 1-16,0-2-1 16,0 1 1-16,0-2-2 15,0 2 0-15,2-2 0 0,-2-5 1 16,1 2-1-16,-1 0 1 16,2 0-1-16,-2 1 1 15,1 0-1-15,1 1 1 0,0-1-1 16,-1 1 0-16,1-2 0 15,-1 1 1-15,1 2-1 16,-1 0 0-16,1-1 0 16,0 1 1-16,1 0-1 15,0-1 0-15,0 0 0 16,0 2 0-16,0-3 0 16,1 0 1-16,-1-1-1 15,0 0 0-15,0 0 0 16,0-1 0-16,1 3 0 15,-1-3 0-15,1 1 0 16,1 1 1-16,0-1-1 16,0 0 0-16,0-1 0 15,-2-1 0-15,0 0 0 16,0-1 1-16,0 0-1 16,0 0 0-16,1 0 0 0,2 0 1 15,-1 0-1-15,-1 0 1 16,0-1-1-16,-1 1 1 15,2-1 0-15,1-1 0 16,-1-1-1-16,-1 2 0 16,1-1 0-16,0 1 0 0,0 0 0 15,-1-1 1-15,1 1-1 16,0-2 1-16,0 2-1 16,0-4 1-16,-1 1-1 15,1 0 1-15,-2 1-1 16,0 0 1-16,1-2-1 15,-1 2 0-15,0 0 0 16,0 0 0-16,-1 0 0 16,2 0 1-16,0 1-1 15,-1-3 0-15,0 1 0 16,0 1 1-16,-1-2-1 16,-1 1 1-16,-1-1-1 15,0 2 0-15,0 1 0 16,0-1 1-16,2 1-1 15,-2-2 0-15,2 1 0 16,-2 1 0 0,0 3 0-16,0-1 0 15,0 0 0-15,0 0 1 16,1-6-1-16,-1 3 1 16,2 1-1-16,-1-3 1 0,-1 1-1 15,0-3 0-15,0 3 0 16,2-2 0-16,-2 1 0 15,0 0 1-15,0 0-1 16,0 0 0-16,0 0 0 16,0 1 0-16,0-2 0 15,0 0 0-15,0 3 0 16,0-4 1-16,0 0-1 16,0 3 1-16,0 3-1 15,-2-6 0-15,2 2-1 16,0 1 1-16,0 1 0 15,0 2 0-15,0-3 0 16,0 4 0-16,0 0 0 16,0 0 0-16,0 0 0 15,0 0 0-15,0-3-1 16,-1 2 1-16,-1 1 0 16,-1-3 1-16,0 3-2 15,-4 0 1-15,-1-2 0 0,1 2 0 16,-5 2 0-16,0 1 0 15,-1 1-1-15,2-1 1 16,0-2 0-16,0 2 0 16,0-2 0-16,-1 2 0 15,3 0-1-15,-2 1 1 16,3-1 0-16,2 1 0 16,-1 0-1-16,2 1 1 15,2 0-1-15,0 5 1 0,1 1-1 16,2 4 1-16,2-3 0 15,1-6 0-15,0 1 0 16,2-1 0-16,0-1 0 16,0-1 1-16,-1-1-1 15,1-1 1-15,0-4-1 16,0 7 1-16,0-8-1 16,-2-3 1-16,0-4-2 15,-2 0 1-15,1 2-1 16,0-3 0-16,-2-1-1 0,0 5 1 31,-2 4-1-31,0 5 1 16,1-1 0-16,-2 5 1 15,1 2-1-15,1 2 1 16,1-1 0-16,0-4 0 16,1 2-1-16,1-1 1 15,1-2-1-15,0-1 1 16,2-2 0-16,0-2 0 15,1 2 0-15,2-3 0 16,0-7 0-16,0-1 0 0,0-1 0 16,-4 3 1-16,1-4-1 15,-3 5 0-15,-1 0 0 16,-1 3 0-16,0 4 0 16,-1 3 0-16,-1 5 0 15,1 2 0-15,1-1-1 16,-2 0 1-16,2-3 0 15,0-2 0-15,2 3 0 16,1-4 0-16,2 3 0 16,-1-1 0-16,3-3 0 15,-1-6 0-15,-1-3 0 16,1 0 1-16,-1-2-1 0,-2-1 0 16,0 0 0-16,-1 0 0 15,-2 3-1-15,-2 3 1 16,1 3 0-16,-3 6 0 15,1 1-1-15,-3 2 1 16,0 0 0-16,-2 0 0 16,-2 0 0-16,2 2 0 15,0 0 0-15,2-1 0 16,1-1 0-16,2-1 1 0,0-3-1 16,1-1 0-16,1-1 0 15,-1-5 0-15,0-1 0 16,1-1 0-16,-2 5 0 15,-1 0 1-15,0-2-1 16,-1-1 0-16,0 3 0 16,0-2 0-16,1 0 0 15,-1 2 0-15,0 2 0 16,2 1 0-16,1 3 0 16,2-1 0-16,0 3-1 0,2-1 1 15,0-2 0-15,1 1 0 16,2-2 0-16,-2-3 0 15,0-1 0-15,0-1 0 16,-1-5 0-16,-1-1 1 16,1-1-1-16,-2-1 0 15,0 7 0 1,-2-3 0-16,-1 1 0 16,0 0 0-16,-2 3 0 15,-1 1 0-15,1 1 0 16,0-4 1-16,0 5-1 15,1 0 0-15,1 3 0 16,-1 0 1-16,3 1 0 0,1-2 0 16,0 0-1-16,0-1 1 15,1-1-5-15,1 0 1 16,0-4-5-16,-1-3 0 16,2-2-6-16,-1 0 0 15,1 4-1-15,0-2 0 16</inkml:trace>
          <inkml:trace contextRef="#ctx0" brushRef="#br0" timeOffset="-8375.7674">-2041-279 26 0,'0'-8'13'0,"0"0"-2"0,0 4 10 16,0 4-18-16,0-3 1 0,0-1 2 15,0 6 0-15,0 0-7 16,0 1 1-16,0 0 4 16,0 0 1-16,2 1-2 15,-1 2 1-15,1-1-2 16,-2 1 0-16,0 1-1 15,0 0 1-15,0 0-1 16,0 2 0-16,0-2 0 16,0 4 0-16,0-3 0 15,-2 5 0-15,2-4-1 16,0-2 1-16,0 1-1 16,0-6 1-16,2-1-1 0,-2 2 1 15,1 1-1-15,-1 0 0 16,2 1 0-16,0-1 1 15,-1 1-1-15,1 1 1 16,-1 0-1-16,2-1 0 16,-1 2 0-16,1-2 0 15,0 0 0-15,1-1 0 16,-1 1 0-16,0-1 0 0,0 2 0 16,0-4 0-16,0 3 0 15,1-3 0-15,0 1 0 16,0-1 1-16,0-1-1 15,1 1 0-15,0-1 0 16,0-1 1-16,-1 0-1 16,1 0 0-16,2-1 0 15,-3-1 1-15,1 1-1 16,0-1 0-16,0-1 0 16,1 1 0-16,0-1 0 15,-1-1 1-15,1 1-1 16,1 1 1-16,-3 1-1 15,3 0 1-15,-2-2-1 0,-1 1 0 16,3 1-1-16,-3-2 1 16,1 0 0-16,0 0 0 15,0-1 0-15,0 1 1 16,-1-2-1-16,-1 1 0 16,1-1 0-16,-1 1 0 15,0 0 0-15,0 0 1 16,0 6-2-16,-3-2 1 0,0 0 0 15,2-2 1-15,-2 2-1 16,0-5 0-16,0 0 0 16,0-1 0-16,2 2 0 15,-2-2 1-15,1-1-1 16,-1 0 0-16,2 1 0 16,-2-1 0-16,0 5 0 15,0-4 1-15,0-1-2 16,0 1 1-16,0 2 0 15,0-3 1-15,0 7-2 16,0-6 1-16,0-1 0 16,0 0 0-16,1 1 0 15,-2-1 0-15,1 2 0 0,0-1 0 16,0 1 0-16,0-1 1 16,0 2-1-16,0-1 1 15,0 4-1-15,0-3 1 16,0 4-5-16,0 0 0 0,-2-4-11 15,4 1 1-15,2 1-3 16,0 2 1-16</inkml:trace>
          <inkml:trace contextRef="#ctx0" brushRef="#br0" timeOffset="-7789.8654">-2033-311 26 0,'-5'4'13'0,"4"-8"-6"16,1 1 18-16,0 7-22 16,0-1 1-16,1-2 3 15,2 1 0-15,1-1-7 16,0 0 0-16,3 1 6 16,1-5 0-16,1 4-1 15,1 1 0-15,1-1-1 16,0-4 0-16,3-1-2 15,0 7 1-15,1-2-1 0,-1 1 0 16,-1-2-1-16,-1 0 1 31,3 0 0-31,-4 0 0 16,-2 0 0-16,-2 0 0 16,-1 0-2-16,-1 0 0 15,-2-2-8-15,0 1 1 0,0 0-11 16,4-2 0-16</inkml:trace>
          <inkml:trace contextRef="#ctx0" brushRef="#br0" timeOffset="-5612.1585">-2539-304 22 0,'0'-7'11'0,"0"11"0"15,0-4 1-15,0 1-8 16,0 2 0-16,1-2 1 16,-1 4 1-16,0-1-7 0,2-1 0 15,-1 4 5-15,1 0 0 16,-1 0-2-16,1 3 0 16,-2-2-1-16,0 2 1 15,0 1-1-15,0 1 1 16,0-4-2-16,0 3 1 15,2-1 0-15,-2-5 0 16,0 0-1-16,0-1 0 16,0 2 0-16,1 1 1 15,-1 0-1-15,2-1 1 0,-1 1-1 16,1 0 0-16,0-1 0 16,-1 1 1-16,2 0 0 15,1 0 0-15,-1 0 0 16,0 0 0-16,0-2 0 15,0 1 1-15,2-2-1 32,0 1 1-32,0-3-2 15,-2 1 0-15,1 0 0 16,0 0 0-16,0-2 0 16,1 2 1-16,0-3-1 15,0 3 0-15,-1-2 0 0,1-2 1 16,0-3-1-16,0 4 1 15,1-2-1-15,0 1 1 16,1-1-1-16,-1 1 0 16,4 0 0-16,-2 2 1 15,0-2-1-15,-1 1 1 16,0 0-1-16,-1-2 1 16,1 6 0-16,-1 1 0 15,0-8-1-15,1 6 1 0,-3-2-1 16,1 1 0-16,-2-2 0 15,0 1 1-15,-1-2-1 16,-2 1 1-16,3 0-1 16,-1-2 1-16,1 1-1 15,-1-1 1-15,1 1-1 16,-2-2 0-16,3 0 0 16,-3-1 1-16,2 0-1 15,-1-2 1-15,-1 0-1 16,1 1 0-16,0-2 0 15,-1 1 1-15,1-1-1 16,-1 1 1-16,1 1-1 16,-2-2 1-16,2 0 0 15,-2 1 0-15,1 0-1 16,-1 6 0-16,0 0 0 16,0-2 1-16,0-1-1 15,0 0 0-15,0-3 0 16,0 1 1-16,0-1-1 0,0-1 1 15,0 0-1-15,0 1 1 16,2 1-1-16,-2-2 0 16,1 1 0-16,-1 2 1 15,0-1-1-15,0 1 0 16,0 0 0-16,0 0 1 16,0 4-1-16,0-3 0 15,2 0 0-15,-2 3 0 16,0 0 0-16,0 0 0 0,0 0 0 15,0 0 1-15,1 1-1 16,-1 2 1-16,0 0-1 16,0 4 0-16,0-1 0 15,-1 4 0-15,-1 0 0 16,1 1 0-16,-1-4 0 16,1-3 0-16,-1 2 0 15,0 1 1-15,1 1-1 16,-1 2 0-16,1 2 0 15,-1-1 0-15,0 0 0 16,1 0 0-16,1 1 0 16,-2-7 0-16,1-2 0 15,-1 1 0-15,1 1 0 0,-1 3 0 16,0-2 0-16,1-1 0 16,-1 4 0-16,2-4 0 15,0 0-1-15,-1 0 1 16,-1-2 0-16,0 3 0 15,-1-3 0-15,0-2 0 16,-2 0 0-16,1 1 0 16,-3-1 0-16,1-1 0 15,-1 2 0-15,1-2 0 0,0-2-1 16,-2 1 1-16,-2-1 0 16,2 0 0-16,0 0 0 15,-1 1 0-15,1-6 0 16,0 3 0-16,2 1-1 15,-1-3 1-15,1 2 0 16,0 1 0-16,1 3 0 16,0-1 0-16,0-4-1 15,1 0 1-15,0-2 0 16,1 0 0-16,0-2 0 16,1 1 0-16,1-4 0 15,-1 2 1-15,2 1-1 16,0-1 1-16,0 7-1 15,0-1 1-15,0-3-5 16,0 2 1-16,2-3-9 16,-1 1 1-16,6-2-6 15,-4 2 0-15</inkml:trace>
          <inkml:trace contextRef="#ctx0" brushRef="#br0" timeOffset="-10492.2708">-2531-258 13 0,'0'0'6'0,"0"-4"2"16,0 4 7-16,0 0-13 15,0-3 1-15,2 0 3 16,-2 3 1-16,0 0-7 16,1 2 0-16,-1-2 5 15,2 1 1-15,-1 0-2 16,1 4 1-16,0-4-2 16,-2 3 0-16,0 2-1 0,0-2 0 15,0-1-2-15,1 3 1 16,-1-1-1-16,0-2 1 15,0 1-1-15,0 1 0 0,0-1 1 16,0 2 0-16,0-1-1 16,0 4 1-16,0-2 0 15,0 1 0-15,0-4 0 16,0-1 0-16,0 1 0 16,0 1 0-16,0-1-1 15,0 0 1-15,0 2-1 16,0-1 1-16,0 0-1 15,2 0 0-15,-2 2 0 16,1-2 0-16,1 0 0 16,0 2 0-16,-1-1 0 15,1 0 1-15,-1-1-1 16,2 1 1-16,1 0 0 16,-1-2 0-16,0 0-1 15,0 0 0-15,2-4 0 16,-2 2 1-16,2-4-1 0,0 1 1 15,-1 1-1-15,0 1 1 16,0-1-1-16,1 2 1 16,0-2-1-16,0-2 1 15,-1 2-1-15,1 0 1 16,0 2-1 0,0 0 0-16,1 1 0 15,0-1 1-15,2-2-1 16,0 1 0-16,-1-2 0 15,-1 2 0-15,0 1 0 16,-1-2 1-16,0-2 0 16,0 2 0-16,-1-1-1 15,1-2 1-15,0 1-1 0,1 1 1 16,-1 4-1-16,0-3 0 16,0 1 0-16,-2 1 1 0,0-2-1 15,-3 0 0 1,3-2 0-1,-1 1 1-15,-1-1-1 16,1 1 1-16,1 0 0 16,-1-1 0-16,1 1-1 15,-2-1 1-15,2 1-1 16,-1 0 0-16,0-5 0 16,-1 2 0-16,1-1 0 15,-1 0 0-15,1-2 0 16,0 1 1-16,-1 0-1 15,1 1 1-15,-1 1-1 16,-1-1 1-16,2 1 0 0,0 0 0 16,-1 0-1-16,-1-2 1 15,2 0-1-15,-2 6 1 16,1 0-1-16,-1 0 0 16,2-4 0-16,-2 1 0 15,1-1 0-15,-1 0 1 16,0 0 0-16,2-2 0 0,-2 0 0 15,0 1 1-15,2-1-1 16,-1 0 1-16,-1-1-1 16,0 0 0-16,0 2 0 15,0-1 1-15,0 0-1 16,0 2 0-16,0 1 0 31,0-1 0-31,0 0 0 16,0 2 1-16,0 1-1 0,-1 0 1 15,-1-1-5-15,0-1 1 16,1 2-9-16,-1-2 1 16,4 6-10-16,1-6 1 15</inkml:trace>
          <inkml:trace contextRef="#ctx0" brushRef="#br0" timeOffset="-9859.9034">-2520-271 25 0,'-5'5'12'0,"4"-14"1"16,1 9 6-16,0-3-17 16,0 3 1-16,0 0 3 15,1-2 1-15,3 0-7 16,-1 1 1-16,2 1 5 0,1-3 1 16,2 6-1-16,1-3 1 15,1 1-2-15,1-1 0 16,2 0-1-16,1 0 0 15,2 2-1-15,-2-5 1 16,2 0-3-16,0 3 1 16,-2 0 0-16,-3 0 0 15,-3 3-2-15,0-3 1 16,0 1-1-16,-2 1 1 0,1 0-1 16,-1 0 1-16,0-1 0 15,-1-2 0-15,0 1-1 16,-2 0 1-16,0 0-3 15,-1 0 1-15,0 0-12 16,1 0 1-16,3-3-7 16,0 0 0-16</inkml:trace>
          <inkml:trace contextRef="#ctx0" brushRef="#br0" timeOffset="-3582.5911">-2443-259 31 0,'-6'-7'15'0,"1"9"-11"0,4 3 20 0,1-1-24 16,-2 2 1-16,2-1-1 15,-1 5 0-15,1 4 0 16,0-1 0-16,1-3 0 15,-1 0 0-15,2 1 0 16,1 0 1-16,0 1-1 16,0-4 1-16,0-1-1 15,1-4 1-15,-1-3 0 16,0-6 0-16,-2 5 1 0,1-6 0 16,0-9 0-16,-2 2 1 15,-2-3 0-15,0 0 0 16,-1 2 0-16,0 1 0 15,0 7-1-15,0 4 1 16,1 6-2-16,1 1 1 16,-1 4-1-16,0 8 1 15,2-6-2-15,0 2 0 0,4 3 0 16,-1 0 0-16,0-1 0 16,2-1 1-16,-1-3-1 15,1-5 1-15,0-3 0 0,1-8 0 16,1 1-1-16,-1-4 1 15,-1-5-1-15,0-3 0 16,-1 1 0-16,0 0 0 16,-3 4 0-16,1 4 1 15,-2 1-1-15,0 7 1 16,0 1 0-16,-2 9 0 16,1 3-1-16,-3-5 1 15,3 6-1-15,-1 3 1 16,2 0-1-16,2 2 0 0,-1-5 0 15,3-3 0-15,-1-3 0 16,0-3 0-16,0-5 0 16,2-10 1-16,0-3-1 15,-1 3 0-15,1-4 0 16,1-3 0 0,1-4 0-1,-2 5 0-15,-2 7 0 16,0 3 0-16,0 4 1 15,-3 10 0-15,0 3-1 16,2-4 1-16,-2 4-1 16,1 2 1-16,1 2-1 15,-1-3 1-15,1-2-1 0,0-3 1 16,-1-3-1-16,-1-4 0 16,0-6 0-1,0-2 1-15,2 2-1 16,-2-5 1-16,1-3-1 15,-1-2 0-15,2 2 0 16,-2 1 0-16,-2 3 0 16,-1 3 0-16,0 2 0 15,1 2 0-15,-1 0 0 16,0 3 0-16,-2 3 0 16,-1-2 0-16,0 2 0 15,-4 1 0-15,-3 1-1 0,2-1 1 16,0-4 0-16,2 1 0 15,-2-1-1-15,3 0 1 16,0-3 0-16,0 1 0 16,1-3 0-16,-1 3 0 15,2-1 0-15,0 0 0 16,-1-3-1-16,1 3 1 16,1 2 0-16,1 2 0 15,0 2-1-15,1-1 0 0,2-2 0 16,-1 1 1-16,2 3-1 15,0-2 1-15,2 1-1 16,1-1 1-16,2 0 0 16,-1 1 0-16,4-2 0 15,0-1 1-15,2 0-1 16,4-3 1-16,2 2-1 16,0-2 1-16,1 0-1 15,-1 0 0-15,-2-2 0 16,-4 0 0-16,-1 3 0 15,-1-1 1-15,-1 0-1 16,-1-1 0 0,-1-2 1-16,0 0 0 15,-1 1-1-15,0 2 1 16,-1-3-1-16,0 4 1 0,0 3 0 16,0-1 0-16,0-1-1 15,1 1 1-15,-1 0 0 16,-3 0 1-16,3-2-1 15,-2 2 0-15,1 0-1 0,0 2 1 16,-1 0 0-16,1 0 0 16,-1 1-1-16,-1-2 0 15,0-1 0-15,0 0 1 16,2 1 0-16,-2-1 0 16,0 0-2-16,0 0 1 15,0 0-1-15,0 0 0 16,0 0-1-16,0 2 1 15,0-1-1-15,0 1 1 16,0 0-1-16,0 3 1 0,0-1 1 16,0 0 0-16,0 2-1 15,0-1 1-15,0 4 0 16,0-1 0-16,-2 1 0 16,1-1 0-16,1 5-1 15,-2-6 1-15,2-4 0 16,0 1 1-16,0 2-1 15,-1-1 0-15,1 1 0 16,-2 0 0-16,2 1 0 16,-2 0 0-16,2 0 0 15,-1 1 0-15,-1-2 0 0,1 1 1 16,1 0-1-16,-2-1 0 16,1 1 0-16,-1-2 0 15,0 1 0-15,1 0 1 16,-1-1-1-16,1 1 0 15,-1-5 1-15,0-3 1 16,1 2-1-16,-1 1 1 16,1-2-1-16,-1 5 1 15,1 0-1-15,-1-2 1 0,0-1-2 16,1 0 1-16,-1 1-1 16,1-2 1-16,-1 3 0 15,0-3 1-15,-1 0-2 16,-2-2 1-16,-1 1 0 15,0-2 0-15,-1 2 0 16,1-2 0-16,-2 1-5 16,2-1 0-16,1 1-12 15,3 0 1-15,7 2-5 16,-2-4 1-16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5:05.7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2A0E79-B4D2-4384-A1BA-6CDD6A339558}" emma:medium="tactile" emma:mode="ink">
          <msink:context xmlns:msink="http://schemas.microsoft.com/ink/2010/main" type="writingRegion" rotatedBoundingBox="15649,7568 16289,7132 16750,7809 16110,8244">
            <msink:destinationLink direction="with" ref="{FBE7A121-7BC5-4ED8-9B89-D5157A92D7D4}"/>
          </msink:context>
        </emma:interpretation>
      </emma:emma>
    </inkml:annotationXML>
    <inkml:traceGroup>
      <inkml:annotationXML>
        <emma:emma xmlns:emma="http://www.w3.org/2003/04/emma" version="1.0">
          <emma:interpretation id="{1F4129CB-3ADB-4070-A111-DD21B57F1743}" emma:medium="tactile" emma:mode="ink">
            <msink:context xmlns:msink="http://schemas.microsoft.com/ink/2010/main" type="paragraph" rotatedBoundingBox="16455,7609 15967,7639 15949,7334 16436,7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97C2DA-33A1-4089-A594-0F9F65CE834D}" emma:medium="tactile" emma:mode="ink">
              <msink:context xmlns:msink="http://schemas.microsoft.com/ink/2010/main" type="line" rotatedBoundingBox="16455,7609 15967,7639 15949,7334 16436,7303"/>
            </emma:interpretation>
          </emma:emma>
        </inkml:annotationXML>
        <inkml:traceGroup>
          <inkml:annotationXML>
            <emma:emma xmlns:emma="http://www.w3.org/2003/04/emma" version="1.0">
              <emma:interpretation id="{0274693C-E1F4-4183-8979-E7DCA8B03548}" emma:medium="tactile" emma:mode="ink">
                <msink:context xmlns:msink="http://schemas.microsoft.com/ink/2010/main" type="inkWord" rotatedBoundingBox="16455,7609 15967,7639 15949,7334 16436,7303"/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232 164 16 0,'0'0'8'0,"6"-6"1"0,-4 6-1 0,-2 0-6 32,0 0 0-32,0 0 1 0,2 0 1 0,-1 0-4 15,-1 0 0-15,1 1 3 16,-2 0 0-16,1 3-1 15,-1-1 1-15,-1 1-1 16,0 0 0-16,4 1-1 0,-4 1 1 16,0-1-1-16,0 1 0 15,-1 0 0-15,0 0 0 16,2 0-1-16,-2-1 1 31,1 1-1-31,-1-1 0 16,0 1 0-16,-1 0 0 15,2 1 0-15,-2-1 1 16,1 0-1-16,0-1 0 0,1 1 0 16,-1-2 0-16,2 0 0 15,-1-1 0-15,1-1 0 16,1 0 1-16,0-1-1 16,0 0 1-16,1 1 0 15,2-1 0 1,2-2 0-1,1 1 0-15,-1-3-1 16,3 2 1-16,1 1 0 16,-1-1 0-16,2 1-1 15,-2 0 1-15,-2 1 0 16,0 0 0-16,-1 0 0 16,-1 1 0-16,-1-2-1 15,-1 0 1-15,1 1-8 16,-1-1 0-16,1-1-4 15,-2-2 1-15</inkml:trace>
          <inkml:trace contextRef="#ctx0" brushRef="#br0" timeOffset="-1621.6077">464 10 20 0,'-3'-3'10'0,"2"0"1"0,1 0 0 15,-1 1-9-15,-2 1 0 16,0-3 3-16,1 4 0 16,-1 0-6-16,0 0 1 15,-1 2 3-15,0 1 1 16,0-1-2-16,0 2 0 16,0 1-1-16,2-1 0 0,-1 4-1 15,2-1 0-15,1 1 0 16,1 0 0-16,2-2 0 15,1 0 0-15,4-2 0 16,-2-2 0-16,2-2 0 16,0-1 0-16,0-2 0 15,-1-1 1-15,0-1-1 16,-3-1 0-16,-2 0 1 16,0-1 0-16,-4 1 0 15,0-1 1-15,-2 2-1 16,-3-1 1-16,0 0-1 15,-1 1 1-15,2 2-1 16,-2 3 0-16,1 1 0 16,0 3 0-16,-1-1-1 15,3 2 0-15,0 1 0 16,1 2 1-16,1 1-2 16,2-1 1-16,1 0 0 15,1 1 0-15,3-2 0 16,0-3 0-16,1 1 0 0,2-3 0 15,2 0 0-15,-1-2 0 16,0-4 1-16,-1-1 0 16,-2 1-1-16,-1-2 0 15,-1-1 0-15,-4 0 0 16,-2-1 1-16,-2 1 1 16,-2-1-1-16,0 1 1 0,1 1-1 15,-2 1 1-15,0 3 0 16,1 3 0-16,2 1-2 15,-1 3 0-15,2 0 0 16,0 1 0-16,2 2-1 16,2 3 1-16,1-2-1 15,2 1 1-15,1-4 0 16,1 0 0 0,2-2 0-16,1 0 0 15,2-3 0-15,0 0 1 16,-2 0 0-16,-2-2 0 15,1-4-1-15,-2 0 1 0,-2-3-1 16,-2 0 0-16,-1 0 1 16,-2 1 0-16,-4 1-1 15,0 1 1-15,-1 2 0 16,0 0 0-16,1 2-1 16,-1 2 1-16,0 2-1 15,3 0 1-15,0 2-2 16,2 1 1-16,0 1 0 15,2-2 1-15,2-1-1 16,0 0 0-16,1-2 0 16,1-2 0-16,3-2 0 15,-2-2 1-15,0 0 0 16,-1-1 0-16,-1 0 0 16,-2 2 0-16,-2-1-2 15,0 2 1-15,-2-1-8 16,0 3 0-16,-1 4-8 15,-1 1 1-15</inkml:trace>
          <inkml:trace contextRef="#ctx0" brushRef="#br0" timeOffset="-3183.1182">64 48 18 0,'2'-4'9'0,"-5"2"-4"16,3 2 10-16,0-3-13 15,0 3 0-15,0 0 3 16,1-2 1-16,-1 0-6 16,0 0 0-16,0 0 4 15,0-2 0-15,-1 2-1 16,0 1 1-16,-2 0-2 16,0 0 0-16,1-1-1 0,-1 4 0 15,-1 0-1-15,0 0 0 16,0 2 0-16,1-1 0 15,1 2 0-15,-1 1 0 16,2-1 0-16,2 1 0 16,0-2 0-16,2 1 0 15,1 0 0-15,1-2 0 16,2 0 0-16,-2 0 0 16,2-3 0-16,0 0 1 15,-1-2-1-15,1 0 0 16,-2-4 0-16,-1 0 1 15,0-1-1-15,-1 0 0 16,-2 0 1-16,-1 1 0 0,0-2 0 16,-2 1 0-16,-1 1 0 15,-2 1 0-15,-1 1 1 16,0 0 1-16,-1 3-2 16,-2 1 0-16,-1 1 0 15,1 2 1-15,2 0-2 16,2 2 1-16,1 1-2 15,1 1 1-15,2 1-1 16,1 1 1-16,1-1-1 16,2-1 1-16,2-1 0 15,1-1 1-15,0-3-1 16,2-1 1-16,-1-2 0 16,0-1 0-16,-2-2 0 15,0-2 0-15,-1 2-1 16,-1-2 1-16,-3-1-1 15,-1 1 0-15,-2-2 0 16,-1 3 1-16,-1 0-1 0,-1 0 1 16,1 3-1-16,-3 2 1 15,-1 0-1-15,1 2 0 16,1 3 0-16,0 1 0 16,1 0-1-16,0 2 1 15,2 0 0-15,2 2 0 16,0-3-1-16,2-2 1 15,3-1 0-15,1 0 0 0,0-1 0 16,3 0 0-16,-1-2 0 16,2-1 1-16,-1-1 0 15,0 0 0-15,1-4 0 16,-3-2 0-16,-1 0-1 16,-3 0 1-16,-1-1-1 15,-1 1 0-15,-2 1 0 16,-1 0 0-16,0 1 0 15,-2 0 1-15,2 2-1 16,0 3 1-16,1 0-5 16,3 3 1-16,0-2-11 15,4 4 1 1</inkml:trace>
        </inkml:traceGroup>
      </inkml:traceGroup>
    </inkml:traceGroup>
    <inkml:traceGroup>
      <inkml:annotationXML>
        <emma:emma xmlns:emma="http://www.w3.org/2003/04/emma" version="1.0">
          <emma:interpretation id="{ECA8B7D0-5337-42AA-A25E-46DA55E3339A}" emma:medium="tactile" emma:mode="ink">
            <msink:context xmlns:msink="http://schemas.microsoft.com/ink/2010/main" type="paragraph" rotatedBoundingBox="15906,7945 16493,7546 16696,7845 16110,8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F5289B-F51B-442A-A386-03202C546C37}" emma:medium="tactile" emma:mode="ink">
              <msink:context xmlns:msink="http://schemas.microsoft.com/ink/2010/main" type="inkBullet" rotatedBoundingBox="15920,7966 16264,7731 16454,8010 16110,8244"/>
            </emma:interpretation>
            <emma:one-of disjunction-type="recognition" id="oneOf1">
              <emma:interpretation id="interp5" emma:lang="" emma:confidence="0">
                <emma:literal>↳</emma:literal>
              </emma:interpretation>
            </emma:one-of>
          </emma:emma>
        </inkml:annotationXML>
        <inkml:trace contextRef="#ctx0" brushRef="#br0" timeOffset="5354.0995">8 691 13 0,'-1'3'6'0,"2"-2"0"0,-1-1 7 0,0 0-12 15,0 0 0-15,0 0 2 16,0 0 1-16,0 0-4 16,0-2 1-16,2 0 2 15,-2 2 1-15,0-3 0 16,1 1 0-16,0-2-2 16,1 1 1-16,-1-1-2 15,-1-1 1-15,3 2-1 16,-2-1 1-16,0 0-1 15,2 0 0-15,1 1 0 16,-1-3 0-16,-1 0-1 16,1 2 1-16,0-1-1 15,-2 2 1-15,0-3-1 16,2 1 1-16,-2 3 0 16,1-3 0-16,-1 0 0 15,0 2 0-15,2-3 0 16,0 5 0-16,-1-3-1 15,1 3 1-15,0 0-1 16,-2 0 0-16,2-2 0 16,-1 2 1-16,1-1-1 0,0-1 1 15,-1 1-1-15,1 0 1 16,0-2-1-16,1 2 1 16,0-2-1-16,0 1 1 15,-2-2-1-15,1 1 0 16,0 1 0-16,-2 0 1 15,2 1-1-15,-1 0 0 16,1-1 0-16,0 1 1 0,-1-1-1 16,2 1 1-16,0 0-1 15,0-2 0-15,2 2 0 16,-1-1 1-16,0 1 0 16,1 0 0-16,-1-1 0 15,0 1 0-15,1 1-1 16,-1 0 1-16,2-1-1 15,-2 0 1-15,0 1-1 16,1 0 1-16,-1 1-1 16,2 1 0-16,-2-2 1 15,2 2 0-15,1 0-1 16,-2-2 0-16,4 0 0 16,-4 1 1-16,2 0-1 15,0 0 1-15,0 1-1 16,-1 0 1-16,-1 0-1 15,0 0 1-15,-1 1-1 16,-1-1 0-16,0 0 0 16,-1 0 1-16,-1 0-1 0,1 1 0 15,1-1 0-15,0 1 0 16,0-1 0-16,0 0 1 16,1 2-1-16,1-1 0 15,-1 1 0-15,0-1 1 16,1 0-1-16,-1 1 1 15,0-1-1-15,1 0 0 16,-2 1 0-16,0-1 0 16,1 1 0-16,-1-1 0 0,0 0 0 15,0 1 0-15,0 0 0 16,0 2 1-16,0-2-1 16,0 1 0-16,0-3 0 15,0-1 1-15,-1 1-1 16,-1 2 0-16,2-1 0 0,-1 0 0 15,0 1 0-15,-1 3 0 16,1-1 0-16,0-1 0 16,1 1 0-16,-2 1 1 15,1 0-1-15,-2 0 0 16,1 0 0-16,-2 0 1 16,1 0-1-16,0-1 1 15,1 0-1-15,-1 1 1 16,0 0-1-16,1-1 0 15,-1 1 0-15,0 0 1 0,1-1-1 16,-2 1 1-16,0-1-1 16,0 0 1-16,0-3 0 15,0 1 0-15,1-6-3 16,-1 1 0-16,0-3-12 16,3 0 0-16,-3-1-1 15,0-2 0-15</inkml:trace>
      </inkml:traceGroup>
      <inkml:traceGroup>
        <inkml:annotationXML>
          <emma:emma xmlns:emma="http://www.w3.org/2003/04/emma" version="1.0">
            <emma:interpretation id="{5B1DC453-8D1F-4012-92E9-860B4A4ABA4D}" emma:medium="tactile" emma:mode="ink">
              <msink:context xmlns:msink="http://schemas.microsoft.com/ink/2010/main" type="line" rotatedBoundingBox="16410,7603 16493,7546 16581,7676 16498,7732"/>
            </emma:interpretation>
          </emma:emma>
        </inkml:annotationXML>
        <inkml:traceGroup>
          <inkml:annotationXML>
            <emma:emma xmlns:emma="http://www.w3.org/2003/04/emma" version="1.0">
              <emma:interpretation id="{1CC889E0-71F1-4ACB-98A1-036D9795CEAE}" emma:medium="tactile" emma:mode="ink">
                <msink:context xmlns:msink="http://schemas.microsoft.com/ink/2010/main" type="inkWord" rotatedBoundingBox="16410,7603 16493,7546 16581,7676 16498,773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448.4586">517 236 13 0,'0'-1'6'0,"2"-3"4"0,-2 4 2 15,0 0-10-15,0 0 0 16,0 0 2-16,0 0 0 16,0 0-5-16,0 1 1 15,1 1 2-15,-1-1 1 16,1 0-1-16,-1 1 0 16,0-1-2-16,0 2 1 15,0-1 0-15,0 1 0 0,0-1-1 16,0 0 1-16,0 1 0 15,0 0 0-15,0 1 0 16,0-1 0-16,0 1-1 16,0-1 1-16,0 1-1 15,0-2 1-15,0 2-1 16,-1-1 0-16,1 0 0 16,-1-1 0-16,-1-1 0 15,2 1 0-15,0 0 0 16,-1-1 0-16,0 1 0 15,1 1 0-15,0-1 0 16,0 1 0-16,0-1 0 16,0 0 0-16,0 1 0 15,0-1 0-15,0 0 0 16,1 1 0-16,-1-1 0 16,0 2 1-16,0-2-2 0,1 0 1 15,-1 2 0-15,0 1 0 16,0-3 0-16,2 2 0 15,-2-2 0-15,0 0 0 16,0 1 0-16,1-1 0 16,0 0 0-16,-1 1 0 15,0-2 0-15,0 1 1 16,0 0-1-16,0-1 1 16,0 0-1-16,0 0 1 0,0 0-1 15,0-1 1-15,2 2-1 16,-2-2 1-16,1 1-1 15,-1-1 1-15,0 0-1 16,1 2 1-16,1-1-1 16,-1 0 1-16,0 1-1 15,1-1 1-15,0 0-1 16,1-1 1-16,-2 1-1 16,2-1 0-16,0 1 0 15,-1-1 0-15,1 2 0 16,-2-1 1-16,2-1-1 15,0 0 1-15,-1-1-1 16,0 1 1-16,0-2-1 16,1 1 1-16,-2 0-1 15,1-1 0-15,-1 0 0 16,-1 2 0-16,3-1 0 0,-2 0 0 16,2 0 0-1,-2 1 0-15,2 0 0 0,-2 1 0 16,2-2 0-16,-2 2 0 15,2-1 0-15,-3 0 0 16,2 0 0-16,-2 0 1 0,3-1-1 16,-2 0 0-16,1 0 0 15,-1-2 0-15,2 1 0 16,-2-1 0-16,2 1 0 16,-3 2 0-16,1-2 0 15,-1 2 0-15,1-2 0 0,-1 0 1 16,0 2-1-16,0-2 1 15,2-1-1-15,-2 1 0 16,0 0 0-16,0-1 1 16,0 1 0-16,0 0 0 15,0-2-1-15,-2 2 0 16,1-1 0-16,0 1 1 16,-1 0-1-16,1-1 1 15,0 1-1-15,-1-1 0 16,2 1 0-16,-1 0 1 15,1-1-1-15,-1 1 0 0,-1 0 0 16,1-1 0-16,0 2 0 31,-1 1 0-31,1-1 0 16,0 0 0-16,-1-2 0 16,1 0 0-16,0 0 0 15,-1 1 0-15,1-2 0 16,0 2 1-16,-1-1-1 0,1-1 1 15,-2 0-1-15,1 1 1 16,-1-1 0-16,0 1 0 16,1 0 0-16,-1 0 0 15,2-1-1-15,-2 2 1 16,2 0-1-16,-2-1 1 16,0 0-1-16,1 0 1 15,0 1-1-15,1 1 0 16,0 0 0-16,-1-1 1 0,1 0-1 15,0 1 1-15,1-2-1 16,-2 3 1-16,2 0-3 16,0 0 1-16,0 0-7 15,0-2 0-15,3 3-6 16,1-4 1-16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7:04.1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58D324-F93F-4D7C-8137-E504C329E262}" emma:medium="tactile" emma:mode="ink">
          <msink:context xmlns:msink="http://schemas.microsoft.com/ink/2010/main" type="writingRegion" rotatedBoundingBox="17729,16579 17206,15177 18538,14681 19060,16082"/>
        </emma:interpretation>
      </emma:emma>
    </inkml:annotationXML>
    <inkml:traceGroup>
      <inkml:annotationXML>
        <emma:emma xmlns:emma="http://www.w3.org/2003/04/emma" version="1.0">
          <emma:interpretation id="{DC80F067-65DC-4C84-8FEB-45CA601602F5}" emma:medium="tactile" emma:mode="ink">
            <msink:context xmlns:msink="http://schemas.microsoft.com/ink/2010/main" type="paragraph" rotatedBoundingBox="17729,16579 17206,15177 18538,14681 19060,16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74AC0A-AF51-4251-BEFD-912738AE7F2C}" emma:medium="tactile" emma:mode="ink">
              <msink:context xmlns:msink="http://schemas.microsoft.com/ink/2010/main" type="line" rotatedBoundingBox="17729,16579 17206,15177 18538,14681 19060,16082"/>
            </emma:interpretation>
          </emma:emma>
        </inkml:annotationXML>
        <inkml:traceGroup>
          <inkml:annotationXML>
            <emma:emma xmlns:emma="http://www.w3.org/2003/04/emma" version="1.0">
              <emma:interpretation id="{8F2FFFC7-B388-4D33-AD1C-375E6C26B8A7}" emma:medium="tactile" emma:mode="ink">
                <msink:context xmlns:msink="http://schemas.microsoft.com/ink/2010/main" type="inkWord" rotatedBoundingBox="17729,16579 17206,15177 18538,14681 19060,16082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☺</emma:literal>
                </emma:interpretation>
              </emma:one-of>
            </emma:emma>
          </inkml:annotationXML>
          <inkml:trace contextRef="#ctx0" brushRef="#br0">641-344 19 0,'-12'-3'9'0,"-6"2"-9"0,14 0 14 0,-2 0-14 16,-2-1 0-16,-4-1 0 15,-1 2 1-15,-3-1-1 16,-3 0 1-16,-1 1 0 16,-5 0 1-16,-1 0 0 15,-4 1 0-15,0 2 0 16,-1 0 1-16,-2 1 0 15,0-2 1-15,-4 3-2 16,3 2 1-16,-1 4-1 16,-1-1 0-16,-2 5-1 15,2 2 0-15,-2 0-1 16,2 4 1-16,-2-2-1 0,4 3 1 16,1 3-1-16,-1 4 1 15,2-1 0-15,3-1 0 16,0 5 0-16,8-9 0 15,0 14-1-15,3-1 0 16,0 1 0-16,4 4 0 16,2-2 0-16,3 1 0 15,2 4 0-15,4 3 0 0,1-2 1 16,3 3 0-16,2 2-1 16,1-1 1-16,4-2 0 15,5 2 0-15,4-2-1 16,3-2 1-16,4-2-1 15,4 0 1-15,4-3-1 16,3-1 0-16,3-3 1 16,3 1 0-16,1 0-1 15,2-3 0-15,2-4 1 0,0-3 0 16,-1-2-1-16,4-3 1 16,-1-3-1-16,1-3 1 15,1-2-1-15,-1-4 1 16,1-1 0-16,0-5 1 15,-2-3-1-15,3-3 1 16,-7-4-1-16,1-1 0 16,-3-2 0-16,-1-5 0 15,-4-5 0-15,-1-6 0 0,2 0-1 16,-4 0 1-16,-1-6-1 16,-4-1 1-16,-2-2 0 15,0-1 0-15,-5-4-1 16,-1-1 0-16,-4 2 0 15,-3-3 1-15,-3-2-1 16,-4 0 1-16,-2-2-1 16,-3-4 0-1,-11-28 1 1,-1 12 0-16,-1 7 0 16,-4 1 0-16,-3 3-1 15,-2 5 1-15,-4 3 0 16,-3 0 0-16,-1 2-1 15,0 4 1-15,-3 2-1 16,-2 1 1-16,2 3-1 16,0 2 1-16,0 6-1 15,-3 3 0-15,2 4-2 0,-2 5 1 16,1 2-6-16,2 4 1 16,-1 3-8-16,5 5 0 15,7 1-1-15,2-2 0 16</inkml:trace>
        </inkml:traceGroup>
        <inkml:traceGroup>
          <inkml:annotationXML>
            <emma:emma xmlns:emma="http://www.w3.org/2003/04/emma" version="1.0">
              <emma:interpretation id="{9A650986-6A76-4CFA-947F-046488AC24F6}" emma:medium="tactile" emma:mode="ink">
                <msink:context xmlns:msink="http://schemas.microsoft.com/ink/2010/main" type="inkWord" rotatedBoundingBox="17908,16262 17558,15323 18431,14998 18781,1593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157.9604">408 373 13 0,'0'0'6'0,"1"-7"12"0,-1 7-11 15,1-2-5-15,1-1 1 16,-2 1 4-16,0 2 0 16,0 0-7-16,0 1 0 0,-2 1 5 15,1 2 1-15,-2-4-2 16,0 1 1-16,0 2-3 15,0 2 0-15,-1 1-1 16,1-2 0-16,-1 1-1 16,-2 1 1-16,1 0-1 15,0-2 0-15,0 4 0 16,-2-1 1-16,1 3-1 16,-1-2 0-16,1 0 0 15,1-1 0-15,-1-3 0 16,1 2 1-16,1 0-1 15,2-3 1-15,-1 0-1 16,2-1 1-16,1-2 1 16,0 0 0-16,2 0-1 15,1-1 1-15,1 1-1 16,1-1 1-16,2 1-1 16,0-1 1-16,1 1-1 15,1-2 0-15,0 0-1 0,2 1 1 16,1 0-1-16,-1 1 1 15,2-1-1-15,-1 1 1 16,-2 0 0-16,-1 1 0 16,0-1 0-1,-1 1 0-15,-1-1-3 16,-2-2 0-16,-1-1-12 16,0 1 0-16</inkml:trace>
          <inkml:trace contextRef="#ctx0" brushRef="#br0" timeOffset="-81156.8425">591 1 23 0,'-4'0'11'0,"3"3"0"16,1-3 10-16,0 0-18 15,0 1 1-15,1 0 2 16,0 1 1-16,3-1-8 16,-3 3 1-16,2-1 5 15,0 2 0-15,3 1-1 16,1 0 0-16,-1-1-2 15,2 6 1-15,1-3-2 0,0-2 1 16,2 2-1-16,-4 0 1 16,0 1-2-16,-1 2 1 15,1-1 0-15,-1 2 0 16,1-1-1-16,-1-4 1 16,1 0-1-16,-2-2 1 15,3 4-1-15,-2-2 1 16,3 3-1-16,0 2 1 15,1-2-1-15,-3 3 0 16,0-4 0-16,1-1 1 16,-2-2-1-1,-1 0 1-15,-1-3-4 16,-1 0 0-16,-2-1-12 16,0-1 0-16</inkml:trace>
          <inkml:trace contextRef="#ctx0" brushRef="#br0" timeOffset="-81884.5081">564 259 18 0,'-2'2'9'0,"6"-4"-4"0,-4 2 9 0,3-1-13 16,-1 0 1-16,2-2 1 15,0-2 1-15,1-2-4 16,3-1 1-16,1-1 2 16,2-2 1-16,-1 1-1 15,2 1 0-15,-1-1 0 16,0 0 1-16,-3-2-2 16,-1 0 1-16,0-1-1 15,-1 2 0-15,2 0 0 16,0-1 0-16,0 0-1 15,0-1 0-15,-1 1 0 16,1 1 0-16,0 0 0 16,-2 2 0-16,0 1-1 15,-1 2 1-15,-1 0 0 16,-2 2 1-16,1 0-2 0,0 0 1 16,-2 0-8-16,0 1 1 15,0 0-6-15,3-4 0 16</inkml:trace>
          <inkml:trace contextRef="#ctx0" brushRef="#br0" timeOffset="-86447.0401">-24 21 16 0,'-1'0'8'0,"1"1"4"0,0 0 6 15,0-1-13-15,0 0 1 16,0-1 2-16,0 1 0 15,1 1-10-15,1 0 1 16,-1 1 7-16,2 0 1 16,-1-2-3-16,1 2 0 0,1 2-1 15,2 0 0-15,1 2-1 16,-1 0 0-16,2 0-1 16,0 1 1-16,0-6-1 15,1 1 0-15,-2 2 0 0,1 0 0 16,-3 1-1-1,1 1 1-15,-1-1-1 0,0 4 1 16,0-3-1-16,0 3 1 16,1-1-1-16,-1 0 0 15,0 0 0-15,0-1 1 16,2-3-1-16,-2 1 1 16,0-3-1-16,2 1 1 15,-1 2-1-15,1 0 0 16,-1 1 0-16,1 0 1 0,-1-1-1 15,1 1 1-15,-1 0-1 16,1 2 1-16,0-1-1 16,1-1 1-16,0 0-1 15,-2-1 1-15,1 0 0 16,-2 0 0-16,-1-2-1 16,-1 1 1-16,-2-2 0 15,0-1 0-15,-1-1-3 16,-1-1 1-16,-2-3-16 0,2 1 1 31</inkml:trace>
          <inkml:trace contextRef="#ctx0" brushRef="#br0" timeOffset="-87443.9703">-2 229 22 0,'0'6'11'0,"0"-5"-2"0,0-1 12 16,2 1-17-16,-2-1 1 15,2 0 2-15,0-1 0 16,2-1-8-16,1-2 0 16,0 0 6-16,1-3 1 15,2-2-3-15,1-3 1 16,0 6-1-16,-2-2 0 15,-1-2-1-15,2-3 0 16,1-1-1-16,0-1 1 16,2 7-1-16,-1-1 0 0,1-4-1 15,-1-1 1-15,-1 3-1 16,0-2 1-16,-2 2-1 16,-1 2 0-16,-1 2 1 15,-1 1 0-15,-1 2-1 16,-1-1 1-16,0 2-4 15,-2-1 1-15,0 1-12 16,1 0 1-16,-1 0-3 16,-1-3 1-1</inkml:trace>
          <inkml:trace contextRef="#ctx0" brushRef="#br0" timeOffset="-74719.4282">84 788 18 0,'-1'0'9'0,"0"-2"-3"15,2 1 8-15,-1 1-13 16,0 0 1-16,0 0 2 0,1-3 1 15,2 0-5-15,-1-2 0 16,2 0 4-16,2-2 1 16,1-3-1-16,4 1 1 31,12-3-2-31,3 0 1 16,-1 0-1-16,-4 2 0 15,-1-1 0-15,0 2 0 16,1 1-1-16,-2 1 1 15,1 1-1-15,0 0 0 16,4 3 0-16,0-2 1 16,0 2-2-16,-3 3 0 0,-3-2 0 15,1 2 0-15,1 1 0 16,-1 1 0-16,1 4-1 16,-3-2 1-16,2 1-1 15,-1 6 1-15,2-6-1 16,-3-1 1-16,-2-1-1 15,0 1 1-15,-5 0-1 16,-1 1 1-16,0-2-1 16,-2 1 0-16,0-1 0 15,0 2 1-15,-1-1-1 16,1 0 1-16,-2 1-1 16,0-1 1-16,-1 0 0 15,0-1 0-15,-1 1-1 16,-1-2 1-16,1 0-1 15,-2-2 0-15,-1 0-6 16,0 0 0-16,0-2-10 0,3 1 1 16</inkml:trace>
          <inkml:trace contextRef="#ctx0" brushRef="#br0" timeOffset="-73167.605">478 684 19 0,'-3'-1'9'0,"6"-4"5"16,-3 5-2-16,0 0-8 15,0 0 1-15,1 0 1 16,-1 3 1-16,1-2-9 16,1 1 1-16,-2 2 6 15,0-1 0-15,0-2-2 16,0-1 0-16,0 0-2 15,0 1 1-15,0 2-1 16,0 0 0-16,1 2-1 16,-1 1 1-16,1-1-1 15,1 2 0-15,-2 0 1 0,0 0 1 16,0 0-1 0,0 0 0-16,0 1 0 0,1-1 1 15,0-2-2-15,-1-1 1 16,0 2-1-16,2 0 0 15,-2 0 0-15,0 1 0 16,0-2 0-16,0 1 0 16,1-1 0-16,0 1 1 15,0-1-1-15,1 0 0 16,-1 1 0-16,2-3 0 16,-1 1 0-16,1-1 1 0,-1 1-1 15,1-1 0-15,1-1 0 16,0 1 0-16,0-1 0 15,0 3 0-15,1-3 0 16,-1-2 0-16,1 1 0 16,0 0 0-16,0-1 0 15,1 2 0-15,-1-4 0 16,-1 2 0-16,1-1 0 16,-1-2 0-16,0-2 0 15,0 2 0-15,-1-1 0 16,0 2 0-16,2 0 0 15,-2-2 0-15,-1 2 0 16,1-2 0-16,0 1 0 16,-1-1 0-16,1 0 0 0,-1-2 0 15,2-1 0-15,0 1 0 16,-1 0 0-16,-1 1 1 16,1 0-1-16,0 5 1 15,-3 0 0-15,1-2 0 16,0-1 0-16,0-1 0 15,1-1 0-15,-2 0 0 16,1 0-1-16,-1-2 1 16,1 0-1-16,-1-1 1 15,0 1 0-15,0 1 0 16,0 0 0-16,-1 2 1 16,1-1-1-16,0 0 0 0,0 2 0 15,-1-1 1-15,1 0-2 16,0-1 1-16,0 6-1 15,-2 2 0-15,2-3 0 16,0 0 1-16,0-2-1 16,0 0 0-16,-1 0-7 15,1 1 0-15,0 2-9 16,0 0 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6:03.7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F306DC-D037-4121-BABF-8846306A8470}" emma:medium="tactile" emma:mode="ink">
          <msink:context xmlns:msink="http://schemas.microsoft.com/ink/2010/main" type="inkDrawing" rotatedBoundingBox="12688,8838 14611,8805 14612,8850 12689,8884" shapeName="Other"/>
        </emma:interpretation>
      </emma:emma>
    </inkml:annotationXML>
    <inkml:trace contextRef="#ctx0" brushRef="#br0">5468 685 4 0,'-2'0'2'0,"4"4"5"15,-2-4 3-15,4-1-8 16,1-2 0-16,3 2 2 16,7-2 1-16,5 1-6 15,5 1 1-15,10-4 4 16,7-1 0-16,12-1 0 15,6 2 1-15,2 1-2 16,10-4 1-16,-1 4-1 16,-1 1 1-16,7 0-2 15,-1 3 0-15,4 1-1 16,12-2 0-16,2 4 0 0,2-3 1 16,3 3-1-16,-4 1 0 15,-4-1 0-15,-6-1 0 16,-13 1-1-16,-5 0 1 15,-10-2 0-15,-7-1 0 16,-3-1 0-16,-3-1 0 0,-4-1 0 16,-8 2 0-16,-5-2 0 15,-7-2 0-15,-5 2-5 16,-3-1 1-16,-6-1-8 16,-2 2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6:48.7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E7A121-7BC5-4ED8-9B89-D5157A92D7D4}" emma:medium="tactile" emma:mode="ink">
          <msink:context xmlns:msink="http://schemas.microsoft.com/ink/2010/main" type="inkDrawing" rotatedBoundingBox="15402,8086 15752,6843 17032,7204 16683,8447" hotPoints="16816,7626 16168,8275 15520,7626 16168,6978" semanticType="enclosure" shapeName="Circle">
            <msink:sourceLink direction="with" ref="{F22A0E79-B4D2-4384-A1BA-6CDD6A339558}"/>
          </msink:context>
        </emma:interpretation>
      </emma:emma>
    </inkml:annotationXML>
    <inkml:trace contextRef="#ctx0" brushRef="#br0">972 50 11 0,'0'0'5'0,"1"-2"-1"0,-1 0-1 16,0 1-2-1,-1-1 0-15,0 0 3 16,-3 0 0-16,-2-1-4 16,-3-1 0-16,0-1 2 15,-2 1 1-15,-4-1-1 16,-3 1 0-16,-1 1-1 16,1 0 1-16,-1 1-1 15,-3 0 1-15,1 0-1 16,-4 1 1-16,-3 0 0 15,2 1 0-15,-2 2-1 16,-4 0 0-16,2 1 0 0,-2 2 1 16,0 2-1-16,3 1 1 15,-2 2-1-15,2 2 1 16,1 2-1-16,1 1 1 16,-1-1-2-16,1 3 1 15,1-1-1-15,1 1 1 16,0 3-1-16,0 0 1 15,1 3-1-15,-1 2 1 0,0 3 0 16,3-3 1-16,0 1-1 16,1 4 0-16,0 3 0 15,2 0 1-15,1-3-1 16,0 2 0-16,1 4 0 16,4 3 0-16,2-3 0 15,3 1 0-15,3 5 0 16,5 1 0-16,4-3 0 15,4 0 0-15,3 3-1 0,7-1 1 16,-1 0 0-16,6-5 0 16,5-2-1-16,4 3 1 15,3-2-1-15,6-2 1 16,3-1-1-16,-1-6 1 16,4-2-1-16,4-1 1 15,2 0 0-15,-2-5 0 16,4 0-1-1,-1-3 1-15,-3-5-1 16,2-2 1-16,-2-4 0 16,-4-6 1-16,3-3-2 0,-1-4 1 31,17-14 0-31,-8-2 0 16,-8-4 0-16,-10-4 1 15,-1 1-2-15,-5-3 1 16,-7-4 0-16,-3-4 0 0,-4-1-1 15,-4 1 1-15,-4-7-1 16,-3 2 0-16,-4-2 0 16,-3-5 0-16,-2 1 0 15,-4 2 0-15,-6-7 0 16,-1 1 0-16,-2 5 0 16,-6-2 0-16,-6 1 0 15,3 6 1-15,-6 5-1 16,-1 2 1-16,-6 1-1 15,2 5 1-15,0 4-4 16,1 3 1-16,2 4-6 16,0 5 0-16,4 2-6 15,4 7 0-15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7:20.49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2272B-C083-462A-AEDE-D8A9D3EEBBCF}" emma:medium="tactile" emma:mode="ink">
          <msink:context xmlns:msink="http://schemas.microsoft.com/ink/2010/main" type="inkDrawing" rotatedBoundingBox="12333,4787 12400,3551 13602,3616 13535,4852" hotPoints="13587,4228 12981,4835 12375,4228 12981,3622" semanticType="enclosure" shapeName="Circle">
            <msink:sourceLink direction="with" ref="{29AB0488-4A97-46C3-AB43-AE89242289D1}"/>
          </msink:context>
        </emma:interpretation>
      </emma:emma>
    </inkml:annotationXML>
    <inkml:trace contextRef="#ctx0" brushRef="#br0">800 25 23 0,'3'-1'11'0,"-1"-1"-10"0,-3 1 16 15,-3 0-16 1,-2 0 1-16,-1 1 0 15,-2-1 0-15,-2 1-3 16,-3-3 1-16,-2 0 2 16,-1 1 1-16,-3-2-1 15,-2 1 1-15,-2 1 0 16,-2 2 0-16,0 1 0 16,-3 0 1-16,0 2-2 15,-1-1 0-15,0 1-1 16,1 4 1-16,0 0-2 15,-1 0 0-15,1 1-1 16,0 6 1-16,-1-1 0 16,5 2 1-16,-1-2 0 15,1 4 0-15,2-3-1 16,0 5 1-16,-1-2 0 16,2 4 0-16,2 3-1 15,4 2 1-15,0-2-1 16,-1 0 1-16,2 4-1 0,0-1 0 15,3 1 2-15,2 1 0 16,2 1-1-16,2 2 0 16,3 1 0-16,2 1 1 15,1-1-1-15,3-1 1 16,2 3-2-16,2 0 1 16,-1-3-1-16,2 1 0 15,2 0 0-15,4-1 0 16,1 2 0-16,1-4 0 15,1 2 0-15,1-1 1 0,2 2-1 16,1-2 0-16,3-2 1 16,0-3 0-16,2 1 0 15,1-1 0-15,2-3 0 16,2-1 0-16,3 0 0 16,-1-2 0-16,0-3-1 15,2-2 1-15,-1-3-1 16,1-1 1-16,-1-4-1 15,1-4 0-15,1-2 0 16,0-3 0-16,-1-2 1 16,-1-1 0-16,1-6 0 15,-2-1 0-15,1-2 0 16,-3-1 1-16,1 0-1 16,0-4 0-16,-2-1-1 15,-1-3 1-15,-2-3-1 0,-1-2 1 16,-3 0-1-16,-2 0 1 15,-2-5-1-15,-3 1 1 16,0 2-1-16,-2-3 1 16,-2 2-1-16,-1-4 1 15,-3 0-1-15,-2 0 1 16,-1-1-1-16,-2-2 1 16,-3-2-1-16,-2 4 0 15,-3-2 0-15,-3 2 1 0,-3-1 0 16,-1 3 0-16,-2 1 0 15,-2-1 1-15,1 1-1 16,-3-1 1-16,-1 5-1 16,-1 0 1-16,0 1-2 15,-3 1 0-15,1 0-2 16,0 1 1-16,-2 3-2 16,0 1 0-16,2 7-5 15,1 0 1-15,4 1-10 16,1 4 1-16,2 3-1 15,-1 1 0-15</inkml:trace>
    <inkml:trace contextRef="#ctx0" brushRef="#br0" timeOffset="-4705.8635">290 735 23 0,'-3'1'11'0,"1"1"-9"0,2 0 12 16,0 1-14-16,0 1 0 16,1 0 2-16,0 3 0 15,1 1-1-15,0-2 0 16,1 2 2-16,0 1 0 0,0 2 1 15,1 2 0-15,0-1 0 16,0 2 0-16,1 1-1 16,0 0 1-16,3 0-1 15,-2 1 0-15,2-1-2 16,1 1 1-16,1-2-1 16,3 1 0-16,0 1-1 15,0-2 0-15,2 0 1 0,0-3 1 16,0-1 0-16,0-3 0 15,2-1 0-15,0-3 1 16,3 0-1-16,1-2 1 16,3 0-2-16,-1-1 1 15,-1-1-2-15,1-2 1 16,0 1-1-16,-1-2 1 16,-2 0-1-16,-1-2 1 15,-2-1-1-15,-2-1 1 0,1-2 1 16,-4-1 0-16,0-1 0 15,1-1 1-15,0 0-1 16,0-1 0-16,-2 1 0 16,-1-3 1-16,-2 1-2 15,-2-2 0-15,-2 2 0 16,-2 0 0-16,-1 0-1 16,-1 0 1-16,-2-1-1 31,-1 2 0-31,-1 1 0 15,0 1 0-15,0 2-2 16,0 1 0-16,1 2-6 16,0 2 0-16,2 2-10 0,2 2 1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8:27.5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4223FF-1AF7-49BB-B4AA-4D3414BFD8A4}" emma:medium="tactile" emma:mode="ink">
          <msink:context xmlns:msink="http://schemas.microsoft.com/ink/2010/main" type="writingRegion" rotatedBoundingBox="2177,11766 3060,11766 3060,12474 2177,12474"/>
        </emma:interpretation>
      </emma:emma>
    </inkml:annotationXML>
    <inkml:traceGroup>
      <inkml:annotationXML>
        <emma:emma xmlns:emma="http://www.w3.org/2003/04/emma" version="1.0">
          <emma:interpretation id="{3A1740E8-193F-4F06-BA0D-1F435E7B9BB5}" emma:medium="tactile" emma:mode="ink">
            <msink:context xmlns:msink="http://schemas.microsoft.com/ink/2010/main" type="paragraph" rotatedBoundingBox="2177,11766 3060,11766 3060,12474 2177,12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B632B0-A09C-4C4F-B79D-AA8513F73466}" emma:medium="tactile" emma:mode="ink">
              <msink:context xmlns:msink="http://schemas.microsoft.com/ink/2010/main" type="line" rotatedBoundingBox="2177,11766 3060,11766 3060,12474 2177,12474"/>
            </emma:interpretation>
          </emma:emma>
        </inkml:annotationXML>
        <inkml:traceGroup>
          <inkml:annotationXML>
            <emma:emma xmlns:emma="http://www.w3.org/2003/04/emma" version="1.0">
              <emma:interpretation id="{D28E332B-DD3D-4B93-8C97-ABE0741A7296}" emma:medium="tactile" emma:mode="ink">
                <msink:context xmlns:msink="http://schemas.microsoft.com/ink/2010/main" type="inkWord" rotatedBoundingBox="2177,11766 3060,11766 3060,12474 2177,12474"/>
              </emma:interpretation>
              <emma:one-of disjunction-type="recognition" id="oneOf0">
                <emma:interpretation id="interp0" emma:lang="" emma:confidence="1">
                  <emma:literal>*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sf</emma:literal>
                </emma:interpretation>
                <emma:interpretation id="interp3" emma:lang="" emma:confidence="0">
                  <emma:literal>so</emma:literal>
                </emma:interpretation>
                <emma:interpretation id="interp4" emma:lang="" emma:confidence="0">
                  <emma:literal>As</emma:literal>
                </emma:interpretation>
              </emma:one-of>
            </emma:emma>
          </inkml:annotationXML>
          <inkml:trace contextRef="#ctx0" brushRef="#br0">138 693 13 0,'-3'15'6'0,"3"-27"3"16,0 12 7-16,3-9-14 15,4 0 1-15,0-10 1 16,3-2 0-16,4-4-5 0,0-3 1 16,0-6 4-16,0 1 0 15,0 2-1-15,3-3 0 16,0-3-1-16,-3 0 1 15,4 0-2-15,-5-6 1 16,1 0 0-16,4 0 0 16,-1 0-1-16,-3 6 0 15,3 3 0-15,-3 6 1 16,7 3-2-16,-4 7 1 16,-3 3 0-16,0 5 0 0,0 7-1 15,-1 3 1-15,1 6 0 16,4 7 0-16,-5 8 0 15,1 7 0-15,0 0 0 16,0 3 0-16,-4 2 0 16,1 4 0-16,-4-3 0 15,-4 3 0-15,4 6 0 16,-3 0 1-16,-1 0-1 16,1 1 1-16,-1 2-1 15,0-6 1-15,4-6-1 16,0 3 0-16,4-10 0 15,-4-2 0-15,0-7-1 16,-4-5 1-16,0-1 0 16,-3-6 0-16,-3-6 0 15,-4-9 0-15,0-3 0 16,-7-4 0-16,0-5-1 16,-6-4 1-16,-5-3-1 15,-6-6 1-15,0 1-1 0,-4-4 0 16,-6 9 0-16,-4 0 0 15,-7 1 0-15,3-1 0 16,4 0 0-16,-3 7 0 16,3-1 0-16,3-3 0 15,1 7-1-15,10 6 1 16,3-1-1-16,11 4 1 16,6 6-1-16,8 3 0 0,10 0 0 15,10 3 1-15,4-3-1 16,13 0 1-16,18 0-1 15,7 0 1-15,7 3 0 16,10 3 0-16,-3-3 0 16,-4 0 0-16,0 1 0 0,-3-4 0 15,-3 0 0-15,-8 0 1 16,-10 0-1-16,-7 3 0 16,-10-3 0-1,-7 3 1-15,-8 0-1 16,-2 0 1-16,-11 3-1 15,-7 6 1-15,-10 7 0 16,-8-7 0-16,-9 0 0 16,-1 4 1-16,-6 5 0 15,-8 4 0-15,-6 0 0 16,6-1 0-16,-3-2 0 0,-3-1 0 16,3 4-1-16,0 0 1 0,3-1-1 15,8-5 1-15,10 2-6 16,3-2 0-16,7-1-9 15,7 7 0-15,21-1-5 16,7-14 0-16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8:36.6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EBF775-4E31-4859-9E96-A3DBC1F2BA2B}" emma:medium="tactile" emma:mode="ink">
          <msink:context xmlns:msink="http://schemas.microsoft.com/ink/2010/main" type="writingRegion" rotatedBoundingBox="18419,11985 24832,11967 24834,12470 18420,12488"/>
        </emma:interpretation>
      </emma:emma>
    </inkml:annotationXML>
    <inkml:traceGroup>
      <inkml:annotationXML>
        <emma:emma xmlns:emma="http://www.w3.org/2003/04/emma" version="1.0">
          <emma:interpretation id="{109FFD53-6765-49F8-B673-5C7CB864D181}" emma:medium="tactile" emma:mode="ink">
            <msink:context xmlns:msink="http://schemas.microsoft.com/ink/2010/main" type="paragraph" rotatedBoundingBox="18419,11985 24832,11967 24834,12470 18420,12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B61BD8-6A56-4314-B7F5-5CD4DF639CC3}" emma:medium="tactile" emma:mode="ink">
              <msink:context xmlns:msink="http://schemas.microsoft.com/ink/2010/main" type="line" rotatedBoundingBox="18419,11985 24832,11967 24834,12470 18420,12488"/>
            </emma:interpretation>
          </emma:emma>
        </inkml:annotationXML>
        <inkml:traceGroup>
          <inkml:annotationXML>
            <emma:emma xmlns:emma="http://www.w3.org/2003/04/emma" version="1.0">
              <emma:interpretation id="{29723DBB-2CA9-40F8-9097-C96DDB93BC1C}" emma:medium="tactile" emma:mode="ink">
                <msink:context xmlns:msink="http://schemas.microsoft.com/ink/2010/main" type="inkWord" rotatedBoundingBox="18419,11985 20968,11978 20969,12442 18420,124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2037 15 17 0,'-14'4'8'0,"12"-8"-6"16,2 4 10-16,0-2-9 15,0 2 0-15,-3 2 2 16,1 4 1-16,0 5-7 16,-1 1 1-16,-1 4 5 0,-1 3 0 15,3 2-2-15,-1 1 0 16,1 1-1-16,2-4 0 15,5-1-2-15,2 1 1 16,2-5-1-16,7-1 1 16,3-5-1-16,-1-4 1 15,3-4 0-15,-5-2 0 16,-2-6 0-16,-2 0 0 16,-3-5-1-16,-2-1 1 15,-4-7 0-15,-8 0 0 16,0-3-1-16,-4-3 0 0,-3 2 0 15,-2 4 1-15,1 1-1 16,-1 3 1-16,4 3-2 16,1 3 1-16,4 1-6 15,3 6 0-15,9 4-5 16,0-2 0-16</inkml:trace>
          <inkml:trace contextRef="#ctx0" brushRef="#br0" timeOffset="586.328">2199-1 23 0,'0'0'11'0,"3"0"-6"0,-1 4 14 15,3 2-16-15,-1 2 0 16,3 2 0-16,0 5 0 16,0 1-4-16,0 5 0 15,0 2 4-15,2-1 0 0,-4 1-2 16,0-4 1-16,2-3-1 31,0-1 1-31,2-5-1 0,-2-6 0 0,2-2-1 31,-2-4 1-31,0-6 0 16,-2-2 0-16,-1-7 0 16,-1 1 1-16,-1-3-2 15,0-2 1-15,1-1 0 0,-1 1 0 16,0 4-1 0,1 5 0-16,-1 6 0 0,-2 6 0 15,2 4 0-15,3 6 1 16,-1 3-1-16,1 3 0 15,2 5 0-15,0 6 1 16,2-5 0-16,3-1 0 16,0 2 0-16,-1-7 0 15,1-3 1-15,-1-9 1 16,1-4-1-16,0-8 0 0,-1-7 0 16,1-10 1-16,-5 1-2 15,0-5 1-15,0 0-1 16,-3 2 0-16,-1 2-1 15,-1 2 1-15,0 3-7 16,1 5 0-16,4 3-9 16,7 6 1-16</inkml:trace>
          <inkml:trace contextRef="#ctx0" brushRef="#br0" timeOffset="-421.8501">1654-220 10 0,'-14'2'5'0,"12"-4"5"0,2 4 5 16,-3 0-13-16,3 4 0 16,0 2 2-16,0 5 0 0,0-1-5 15,3 7 1-15,-1 5 4 16,0 3 0-16,-2 8-1 16,2 2 1-16,-2 5-1 15,0-3 0-15,0 0-1 16,0-6 1-16,0-4-2 15,3-4 1-15,-1-4-1 16,0-11 0-16,1-4-1 16,-3-6 1-16,7-6-1 15,2-6 0-15,-2-9 0 16,0-2 1-16,2-2-1 16,1 1 1-16,1-3-1 15,3 2 1-15,0 2-1 16,0 7 1-16,-5 5-2 15,0 7 1-15,1 4-1 0,-3 4 1 16,0 7 0-16,0 5 0 16,2 3 0-16,-2 4 1 15,-2 1-1-15,-1 7 1 16,-1-4 0-16,-1-2 0 16,0 0 0-16,-2-7 1 15,0-3 0-15,2-5 1 0,1-6-5 16,-1-4 0-16,3-2-7 15,2-4 0-15,4-4-3 16,1-5 0-16</inkml:trace>
          <inkml:trace contextRef="#ctx0" brushRef="#br0" timeOffset="-1501.5729">8 50 18 0,'-7'10'9'0,"5"-5"-3"0,2-3 9 15,4-2-10-15,3 0 1 16,7-2 2-16,7-3 0 16,7-1-11-16,16-2 1 15,9 2 7-15,1-2 1 16,15-1-3-16,15 1 0 16,-3 2-1-16,5 2 0 15,5 2-1-15,2 0 1 16,-12 4-1-16,-7 0 0 0,0 4 0 15,-9 2 1-15,-7 2 0 16,-4 1 0-16,-3-3 0 16,-9-2 1-16,-3-4-7 15,-9 0 1-15,-2-4-10 16,-9 0 0-16</inkml:trace>
        </inkml:traceGroup>
        <inkml:traceGroup>
          <inkml:annotationXML>
            <emma:emma xmlns:emma="http://www.w3.org/2003/04/emma" version="1.0">
              <emma:interpretation id="{B0E97417-276D-45D8-839D-7C9AE171A12B}" emma:medium="tactile" emma:mode="ink">
                <msink:context xmlns:msink="http://schemas.microsoft.com/ink/2010/main" type="inkWord" rotatedBoundingBox="21311,12036 23395,12030 23396,12440 21312,124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06.1286">3785 1 20 0,'0'-5'10'0,"3"3"-4"15,-3 2 11-15,0-2-12 16,-3-4 1-16,-1 2 1 0,-1 2 1 16,-6 2-11-16,-1 2 1 15,-2 0 6-15,-2 6 1 16,-1 3-4-16,3 5 1 15,3 3-1-15,-1 1 0 16,3 1 0-16,2 0 0 16,2 1 0-16,3 1 0 15,2-2 1-15,5-7 1 16,2 3-2-16,2-7 1 16,5 0 0-16,2-3 0 15,0-3-1-15,3-2 0 0,-3 0-6 16,1-6 1-16,-4-2-9 15,1-5 0-15,3-3 0 16,-3-7 0-16</inkml:trace>
          <inkml:trace contextRef="#ctx0" brushRef="#br0" timeOffset="2642.2648">3897-140 23 0,'-14'6'11'0,"21"5"-13"16,-2-5 20-16,2 4-13 16,2 7 0-16,0 3 2 15,0 5 0-15,1 6-9 16,-3 4 0-16,-3 0 6 16,1 2 1-16,0-3-2 0,-1-3 0 15,-1-7-2-15,1-3 1 16,-1-9-1-16,-1-5 1 15,-2-7-1-15,2-9 0 16,3-5-1-16,0-9 0 16,-1-4 0-16,3 2 1 15,0 3-1-15,0 1 0 16,0 3 0-16,5 5 0 16,-1 3 0-16,3 4 0 15,0 6-1 1,0 6 1-16,0 4-1 15,0 5 1-15,-2 1 0 16,-3 7 1-16,-2 2-1 16,-2-3 1-16,-3 1 0 0,0 0 1 15,0-7-3-15,-2-3 0 16,3-5-9-16,1-6 1 16,-1-2-3-16,-1-8 0 15</inkml:trace>
          <inkml:trace contextRef="#ctx0" brushRef="#br0" timeOffset="1450.2997">2893-28 19 0,'-2'-11'9'0,"4"7"1"0,-2 4 0 0,3 2-8 16,-3 4 0-16,2 5 1 15,-2 5 0-15,2 3-3 16,1-1 1 0,-3 22 3-1,0-5 0-15,0-4-1 16,2-6 0-16,0-7 0 16,1-3 0-16,-1-7-2 15,5-10 0-15,-2-6-1 16,-1-7 1-16,1-1-1 15,-3-5 1-15,3-4-1 16,-1 0 0-16,1 3 0 16,2 1 0-16,2 2 0 15,1 3 0-15,1 4 0 0,-1 5 0 16,1 3-1-16,-2 8 1 16,1 5 0-16,-1 7 0 15,-2 5 0-15,-2 4 0 16,-1 1 0-16,-1 5 0 0,-1-6 0 15,0-8 1-15,1-1 0 16,-1-3 0-16,3-11 0 16,-3-11 0-16,3-3 0 15,-1-5 0-15,1-1-1 16,2-7 1-16,2 0-1 16,3 5 0-16,-1 1 0 15,1 3 0-15,2 3-1 16,0 5 1-16,-3 4 0 15,1 2 0-15,0 4 0 16,-1 6 0-16,-1 9 0 16,-1-1 1-16,-2 3 0 15,-3 3 0-15,3 5 0 16,-4-2 0-16,-1-4-1 16,0-5 1-16,-2 1 1 15,0-7 0-15,3-2-7 0,-3-4 1 16,0-4-8-16,4 0 1 15</inkml:trace>
          <inkml:trace contextRef="#ctx0" brushRef="#br0" timeOffset="1831.1316">3346-6 21 0,'3'2'10'0,"4"-4"-1"16,-7 2 5-16,0 0-10 15,2 5 0-15,-2 5 2 16,0 0 0-16,2 7-8 16,1 1 1-16,-3 5 5 15,0 4 0-15,0 0-2 16,2 0 1-16,3-3-2 15,2 1 1-15,2-8-1 0,2-5 1 16,1-4-1-16,2-8 1 16,2 0 0-16,3-8 0 15,-3-6 0-15,3-5 0 16,-5-6 0-16,-5 2 0 16,-2-3-1-16,0-3 1 0,-2 4-1 15,-3 4 0-15,0 3-4 16,0 3 0-16,3 5-7 15,2 4 1-15,0 2-5 16,2-1 1-16</inkml:trace>
          <inkml:trace contextRef="#ctx0" brushRef="#br0" timeOffset="3227.9477">4480 58 30 0,'-7'0'15'0,"23"-16"-11"0,-9 16 22 0,3 0-26 16,1 0 0-16,3 2 0 15,5 0 0-15,4 0 0 16,0-2 0-16,3-2-7 16,-3-2 1-16,3-2-3 15,-1-1 0-15</inkml:trace>
          <inkml:trace contextRef="#ctx0" brushRef="#br0" timeOffset="3024.8616">4557-161 21 0,'2'0'10'0,"7"-8"-4"0,-6 10 13 16,-1 2-15-16,0 3 0 15,1 1 3-15,-1 6 0 16,-2 7-9-16,0 4 1 15,2 4 5-15,3 6 1 0,0-2-2 16,-3 2 0-16,3-2-2 16,-1-2 1-16,1-2-3 31,-1-8 1-31,1-5-6 16,-3-2 1-16,3-5-7 15,0-3 0-15</inkml:trace>
          <inkml:trace contextRef="#ctx0" brushRef="#br0" timeOffset="3570.8517">4854-12 24 0,'-9'-6'12'0,"4"2"-13"16,5 4 19-16,-2 0-14 16,-3 2 0-16,1 0 2 15,-3 4 0-15,-3 7-8 16,3-1 1-16,0 4 5 16,0 3 0-16,3-2-2 0,-1 1 0 15,3 3 0-15,-1 2 0 0,8-3-1 16,4-1 0-16,5-5 0 15,5 1 0-15,-1-7 0 16,6 0 0-16,-1-6-1 16,2-6 1-16,-4-4 0 15,-2-9 1-15,-5 1 0 16,-7-5 0-16,-9 1-1 16,-8-5 1-1,-1 2-1-15,-6 2 0 16,-1 1-3-16,-1 5 1 0,-2 3-7 15,7 4 1-15,3 1-6 16,6-3 0-16</inkml:trace>
        </inkml:traceGroup>
        <inkml:traceGroup>
          <inkml:annotationXML>
            <emma:emma xmlns:emma="http://www.w3.org/2003/04/emma" version="1.0">
              <emma:interpretation id="{C1FE83A4-ADC7-4220-9F4A-BDE10DDB6E31}" emma:medium="tactile" emma:mode="ink">
                <msink:context xmlns:msink="http://schemas.microsoft.com/ink/2010/main" type="inkWord" rotatedBoundingBox="23757,12135 24524,12133 24525,12413 23758,124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48.7955">5584 42 28 0,'-7'-2'14'0,"21"-2"-13"16,-5 2 15-16,2 2-16 16,3-2 0-16,5 4 4 15,0-2 1-15,1 0-5 16,-1 2 1-16,0-2 2 15,-5-2 0-15,-3-3 0 16,1-1 1-16,-3-2-3 16,-2 0 0-16,-2-3 0 0,-3-1 0 15,0 2-1-15,-6-1 1 16,-6 1-1-16,-6 4 1 16,-2 2-1-16,-1 4 0 15,-2 4 0-15,0 4 0 16,3 0 0-16,-1 7 1 15,3 10 1-15,2-3 1 16,2 5 0-16,5-2 0 16,5 2 0-16,2 0 1 15,7-5-1-15,2-5 0 0,3-3-2 16,-1-1 0-16,6-7-4 16,-1-2 0-16,2-4-6 15,3-2 1-15,-2-2-7 16,4-9 1-16</inkml:trace>
          <inkml:trace contextRef="#ctx0" brushRef="#br0" timeOffset="5111.2552">5869-14 19 0,'3'-2'9'0,"20"-10"0"15,-16 8 7-15,2-1-12 16,3-1 1-16,-1 2 1 16,1 0 0-16,0 0-8 0,-1 4 0 15,1 2 5-15,-3 4 0 16,0 0-2-16,3 5 1 16,0 5-2-16,-1 1 1 15,-1 3-1-15,-3 3 0 16,-1-2 1-16,-1-1 0 15,2 1 0-15,-2 0 0 16,2-5-1-16,0-1 1 16,-3-5 0-16,1-4 0 15,0-4-1-15,-3-4 1 0,-2-4-1 16,-2 2 1-16,-1-4-1 16,-1-3 1-16,-6 1-1 15,-4-3 1-15,0 3-1 16,-2 0 1-16,0-1-1 15,-3 5 0-15,3 2 0 16,-2 4 0-16,-1 2 0 16,0 2 0-16,3 3 0 15,0 1 0-15,2 4 2 16,0 1 0-16,5-5 0 16,4 6 0-16,3-1 0 15,4-1 0-15,5 0-1 16,2-1 1-16,5-5-2 15,0-2 1-15,0-2-5 16,2 0 0-16,1-4-7 16,1 0 1-16,3-4-4 0,2 0 1 15</inkml:trace>
          <inkml:trace contextRef="#ctx0" brushRef="#br0" timeOffset="4139.4282">5337-37 25 0,'0'5'12'0,"10"5"-12"0,-6-8 14 0,-1 6-12 15,1 5 0-15,1 3 3 16,0 3 0-16,-1 1-6 15,1 1 1-15,-1 0 3 16,1-1 1-16,-3 3-1 16,1-2 1-16,-3-9-1 15,0 2 0-15,2-9-1 16,0-3 0 0,3-23 0-1,0 2 0-15,-1-3-1 16,1-5 0-16,-3 2-1 15,1-2 1-15,1 0 0 16,3 3 1-16,3 1 0 16,-1 4 0-16,2 7-1 15,1 2 0-15,0 5 0 16,-1 5 0-16,1 5-8 0,0 1 1 16,-1 2-7-16,1 0 0 15</inkml:trace>
        </inkml:traceGroup>
        <inkml:traceGroup>
          <inkml:annotationXML>
            <emma:emma xmlns:emma="http://www.w3.org/2003/04/emma" version="1.0">
              <emma:interpretation id="{3AFD452A-75A2-428A-AC5A-E044E3621105}" emma:medium="tactile" emma:mode="ink">
                <msink:context xmlns:msink="http://schemas.microsoft.com/ink/2010/main" type="inkWord" rotatedBoundingBox="24572,11987 24832,11986 24834,12470 24574,12470"/>
              </emma:interpretation>
              <emma:one-of disjunction-type="recognition" id="oneOf3">
                <emma:interpretation id="interp3" emma:lang="" emma:confidence="1">
                  <emma:literal>d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¢</emma:literal>
                </emma:interpretation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5514.8238">6369-20 37 0,'-7'-6'18'0,"-5"0"-26"0,8 3 35 15,-3 1-27-15,-5 0 1 16,-2 2 1-16,-5 4 1 16,-1 1-3-16,-1 3 1 15,2 8 1-15,3-1 0 16,0 1 0-16,2 3 1 0,0 0 0 16,2 1 0-16,5-1-1 15,5 1 1-15,2 3-1 16,0-4 1-16,4-3-1 15,6 1 0-15,1-3-2 16,6-3 1-16,-1-5-2 16,5-4 1-16,-5-2-5 15,0-4 1-15,-2-3-6 16,-2-5 1-16,-3 0-5 16,0-7 0-16</inkml:trace>
          <inkml:trace contextRef="#ctx0" brushRef="#br0" timeOffset="5796.0529">6322-187 28 0,'-2'-13'14'0,"16"-1"-18"0,-9 14 22 16,-1 2-13-16,1 2 1 15,0 8 3-15,-3 3 0 16,0 1-12-16,3 7 1 0,-1 4 8 15,1 4 1-15,-3 6-3 16,1 4 1-16,-1-3-2 16,0 7 1-16,-2-10-2 15,0-2 1-15,0-4-2 16,3 0 0-16,-3-6-1 16,2-5 0-16,3-5-8 15,-1-5 1-15,6-4-8 16,-1-4 1-16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9:03.7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CAF090-8E70-45FC-BF11-EC0C0ADF0589}" emma:medium="tactile" emma:mode="ink">
          <msink:context xmlns:msink="http://schemas.microsoft.com/ink/2010/main" type="inkDrawing" rotatedBoundingBox="3213,5921 7885,5920 7886,5989 3214,5990" shapeName="Other"/>
        </emma:interpretation>
      </emma:emma>
    </inkml:annotationXML>
    <inkml:trace contextRef="#ctx0" brushRef="#br0">-2 43 20 0,'-7'6'10'0,"14"-3"-6"15,-7-3 11-15,7 0-13 16,1 0 1-16,-1-3 3 16,1-3 0-16,-1-1-7 15,4 0 1-15,8 1 4 16,3-1 0-16,8-3-1 16,3 10 1-1,4 0-3-15,4 0 1 16,0 0-1-16,3 7 1 15,8-4-1-15,0 0 0 16,4-3-1-16,15 0 0 0,3 0 1 16,0 0 0-16,0 4-1 15,0-1 1-15,1 0-1 16,-9 4 1-16,5-4-1 16,-1 1 1-16,5-1-1 15,-1-3 1-15,4 0-1 16,7 0 1-16,-7 0-1 15,4-3 0-15,3-1 0 16,0 1 0-16,-7 3 0 16,8 0 0-16,-1 0 0 15,-7 0 0-15,0 0 0 16,7 0 0-16,1 0 0 16,-5 0 1-16,12 0-1 15,0 0 1-15,-8-3-1 16,4-1 1-16,0 1-1 15,0 0 1-15,-3-1 0 0,7 4 0 16,-8-3 0-16,0 0 0 16,1-4-1-16,-1 7 1 15,-3-6-1-15,-12 6 0 16,12 0 0-16,-8 6 0 16,-7-6 0-16,-4 0 1 15,0-6-1-15,0 6 1 16,0 0-1-16,0 0 1 15,0 6-1-15,-14-6 1 16,-1 10 0-16,-4-3 0 0,-3 3-1 16,0-7 0-16,-4 0 0 15,-4 1 1-15,-3-1-1 16,-8 0 1-16,1-3 0 16,-5 0 0-16,-3 0-2 15,-4 3 1-15,0 1-7 16,-7-4 1-16,0 6-9 15,-12 1 1-15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5-30T05:49:02.6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658B10-31D8-464C-B0BC-C87F38EB2696}" emma:medium="tactile" emma:mode="ink">
          <msink:context xmlns:msink="http://schemas.microsoft.com/ink/2010/main" type="inkDrawing" rotatedBoundingBox="10231,10480 10480,10574 10478,10578 10230,10485" shapeName="Other"/>
        </emma:interpretation>
      </emma:emma>
    </inkml:annotationXML>
    <inkml:trace contextRef="#ctx0" brushRef="#br0">249 92 0,'0'0'0,"0"0"15,-45-13 1,-22-17-1,-70-19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9:14.2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BB43B9-87B9-4217-A355-865FB3925F6B}" emma:medium="tactile" emma:mode="ink">
          <msink:context xmlns:msink="http://schemas.microsoft.com/ink/2010/main" type="inkDrawing" rotatedBoundingBox="798,8700 7968,8775 7955,10086 784,10011" hotPoints="8977,9643 4562,10071 197,9286 4612,8858" semanticType="enclosure" shapeName="Ellipse"/>
        </emma:interpretation>
      </emma:emma>
    </inkml:annotationXML>
    <inkml:trace contextRef="#ctx0" brushRef="#br0">5711 91 8 0,'-4'4'4'0,"1"-1"-1"0,3-3 4 0,0 0-6 31,0 0 0-31,0 0 3 16,0 0 0-16,0 0-4 15,0-3 1-15,-8 3 2 0,-7 0 0 16,-7 0 0-16,-11 3 0 0,-8 0-2 16,-11 1 1-16,0 2-1 15,-11-3 0-15,0-3 0 16,-4-3 0-16,0 0 0 15,-7 0 1-15,3-1-1 16,5 1 1-16,-5 0 0 16,-7-4 0-16,4 4-1 15,-11 0 1-15,-8-1-1 16,4 4 0-16,-15 0 0 16,0 0 0-16,-4-6-1 15,-7 6 1-15,4 0-1 16,-4 0 1-16,7-4-1 15,1 1 0-15,-1 0 0 16,0 3 1-16,23 0-1 16,-4 0 1-16,0 0-1 15,7-4 1-15,-3 4-1 16,-8-3 1-16,8 3-1 16,7 0 1-16,-4 3-1 0,-7-3 0 15,8-3-1-15,-1 0 1 16,-3 6 0-16,3-3 0 15,8 0 0-15,7-3 1 16,-4 6 0-16,5-3 0 16,-1-3-1-16,0 3 1 15,4 3 0-15,0-6 0 16,-4 6-1-16,0-3 1 16,8 0-1-16,-1-3 0 15,-3 3 0-15,-7 0 1 0,10 3-1 16,5-3 0-16,-1 0-1 15,0-3 1-15,4 3 0 16,4-3 0-16,0 3-1 16,3 3 1-16,12 3 0 15,-4 1 0-15,-8 6-1 16,8-3 1-16,-4 0 0 16,1 0 0-16,3 3 0 15,-1 0 1-15,5 0-1 16,0 4 0-16,-8-1-1 15,4 1 1-15,0 3 0 16,0 9 0-16,-1 4 0 0,5-3 0 16,0 6-1-16,10-3 1 15,-3 4-1-15,4-4 1 16,4 0 0-16,-8 0 0 16,3-4-1-16,8-2 1 15,-11 2 0-15,4 1 0 16,0 0 0-16,3-1 0 15,8 4 0-15,-4 0 0 16,8 0 0-16,3 0 0 0,4 4 0 16,0-4 0-16,11-4 0 15,1 1 1-15,2-4-1 16,5-2 1-16,7 2-1 16,-8-3 1-16,8-3-1 15,-3 3 1-15,6-7-1 16,1 4 1-16,7-3-1 15,-7-4 1-15,18 0-1 16,-3-6 0-16,7 3 0 16,-4-1 1-16,11 1-1 15,-11 0 0-15,1-3 0 16,3 3 0-16,3 0 0 16,1 0 1-16,7-1-1 0,-7-2 0 15,7 3 0-15,4 0 1 16,-4-7-1-16,-4 0 0 15,4-3 0-15,4 0 0 16,7 4 0-16,-7-1 1 16,-4 0-1-16,8 4 0 15,-1 0 0-15,-7-4 1 16,4-3-1-16,7 0 1 16,8 0-1-16,-12 0 1 0,8 3-1 15,0 0 0-15,-4-3 0 16,-10 0 0-16,2 0 0 15,9 0 0-15,-5 7 0 16,4-4 0-16,-3 1 0 16,3-1 1-16,-3 0-1 31,-1-3 1-31,12 0-1 16,-1 0 0-16,-3 0 0 15,-7 0 0-15,3 4 0 16,4-1 0-16,-8-3 0 15,5 0 0-15,-5 0 0 0,8 0 0 16,0 0 0-16,0 0 0 16,7 3 0-16,-10-3 1 15,2 0-1-15,5 0 0 16,0 0 0-16,-1 0 0 16,-10 3 0-16,3 1 0 15,4-1 0-15,-4 4 0 16,-3-4 0-16,7 0 0 15,3-3 0-15,-3 3 0 0,-3-3 0 16,6 4 0-16,1-4 0 16,-12 0 0-16,1 0 0 15,3-4 0-15,4 4 0 16,-4 0 1-16,-3 0-1 16,7 0 0-16,-4 0 0 15,-7 0 1-15,-1-3-1 16,5 0 0-16,3-4 0 15,-3 1 1-15,-1 2-1 16,1 1 0-16,-1-3-1 16,-7-4 1-16,0 3 0 15,0-6 0-15,1 3 0 16,-1 0 1-16,3 3-1 0,-10-2 0 16,0-1 0-16,-1 0 1 15,1 3-1-15,-4-3 0 16,-7-3 0-16,-5-3 0 15,-6-1 0-15,-4-3 1 16,-4-3-1-16,-4 3 0 16,-4-3 0-16,-3-3 0 15,4-7 1-15,-8-3 0 16,-4-4-1-16,-3 4 1 0,-4-1-1 16,-4-2 0-16,-3 3 0 15,-4-1 1-15,0 4-2 16,-1 10 1-16,-6-3 0 15,-4-4 0-15,-4 4 0 16,-4-1 0-16,-3 1-1 16,-1 0 1-16,1 3 0 15,-8-7 1-15,-4 0-2 16,-3 0 1-16,0 1 0 16,0-1 0-16,3 0-1 15,-7 4 1-15,0 0-1 16,0 6 1-16,4 0 0 15,-4 4 0-15,0-1-1 16,-4 4 1-16,-3 0 0 16,3-1 1-16,8 5-2 15,-11 2 1-15,-1 0 0 16,1 1 0-16,3-1 0 0,-3 4 0 16,-8 3 0-16,0 3 0 15,1 0 0-15,3 7 1 16,-4 0-2-16,0 0 0 15,4-3-5-15,11-1 0 16,0 11-6-16,-4-1 0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9:26.3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D0C3F0-4E76-4057-BAC3-64AA04DA45D5}" emma:medium="tactile" emma:mode="ink">
          <msink:context xmlns:msink="http://schemas.microsoft.com/ink/2010/main" type="writingRegion" rotatedBoundingBox="13539,7023 21437,6943 21446,7852 13548,7932"/>
        </emma:interpretation>
      </emma:emma>
    </inkml:annotationXML>
    <inkml:traceGroup>
      <inkml:annotationXML>
        <emma:emma xmlns:emma="http://www.w3.org/2003/04/emma" version="1.0">
          <emma:interpretation id="{FC7BF69C-4F4A-49C8-87CE-53687A16D26C}" emma:medium="tactile" emma:mode="ink">
            <msink:context xmlns:msink="http://schemas.microsoft.com/ink/2010/main" type="paragraph" rotatedBoundingBox="13539,7023 21437,6943 21446,7852 13548,7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A5911-69F5-43D0-BB9E-731BA5D21B8A}" emma:medium="tactile" emma:mode="ink">
              <msink:context xmlns:msink="http://schemas.microsoft.com/ink/2010/main" type="line" rotatedBoundingBox="13539,7023 21437,6943 21446,7852 13548,7932"/>
            </emma:interpretation>
          </emma:emma>
        </inkml:annotationXML>
        <inkml:traceGroup>
          <inkml:annotationXML>
            <emma:emma xmlns:emma="http://www.w3.org/2003/04/emma" version="1.0">
              <emma:interpretation id="{D219E4CD-86AE-4000-9FEF-641CF3C4F2A5}" emma:medium="tactile" emma:mode="ink">
                <msink:context xmlns:msink="http://schemas.microsoft.com/ink/2010/main" type="inkWord" rotatedBoundingBox="13542,7278 14382,7269 14386,7632 13545,7641">
                  <msink:destinationLink direction="to" ref="{9C0423CA-D943-4CA6-BADA-7B2387A3C0C4}"/>
                  <msink:destinationLink direction="from" ref="{9C0423CA-D943-4CA6-BADA-7B2387A3C0C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759 112 39 0,'0'-5'19'0,"-4"7"-20"0,2-2 29 0,0 1-27 16,-2 1 1-16,-1 1 0 15,0 6 0-15,0 2-3 16,1-1 1-16,0 3 1 15,1 2 0-15,2 3 0 16,2-2 0-16,3-1-1 16,3 0 1-16,2-4-1 15,2 0 1-15,0-4-1 16,-1-2 0-16,2-3 1 16,0-2 0-16,0-2 0 15,0-3 0-15,-2-3-1 16,-1-4 1-16,-2-1 0 0,-2 0 1 15,-2-3 0-15,-3 0 0 16,-1-2 1-16,-2 6 1 16,-1-1 0-16,-3 1 1 15,1 3-2-15,0 1 1 16,-1 2-1-16,-2 2 0 16,-3 4-9-16,1 0 1 15,2 2-12-15,2 0 0 16</inkml:trace>
          <inkml:trace contextRef="#ctx0" brushRef="#br0" timeOffset="-1326.9438">22 124 17 0,'-6'0'8'0,"4"-6"2"15,2 6 9-15,0 0-16 16,3 0 0-16,1-4 2 15,1-1 1-15,2-2-8 16,1 1 1-16,2-3 4 16,3 2 0-16,2-3-2 0,1 5 0 15,0 0-1-15,0 4 1 16,-4-1 0-16,-1 3 0 16,-2 1-1-16,-1 6 0 15,0 0 1-15,-1-1 0 16,-1 4-1-16,1 1 1 15,-2 2-1-15,1-1 0 16,-1 0 0-16,1 3 1 16,-1 0-1-16,0-1 0 15,1-4 0-15,-2 1 0 0,0-2 0 16,-2-3 0-16,1-1 0 16,-2-2 1-16,1-2-1 15,-2-2 1-15,0 0-1 16,-2-2 1-16,0-3-1 15,-1 0 1-15,-1-1-1 16,-1-1 0-16,-1-1 0 0,0 3 0 16,-3 0 0-16,1 3 0 15,2-2 1-15,-4 2 0 16,-3 1 0-16,-2 2 1 16,-1-1 0-16,0 2 0 0,0 3 0 15,1 3 1-15,2 1-1 16,2 0 0-16,2 1-1 15,2 0 1-15,2 2-1 16,4 0 0-16,2-1 0 16,3-1 0-16,4-1 0 15,7-7 0-15,2 2-1 16,0-1 1-16,0-3 0 16,-3 0 0-16,1-3 0 15,0-1 0-15,-1-2-3 16,0-2 1-16,-2-2-8 15,0 0 1-15,-1 0-7 16,-3-5 1-16</inkml:trace>
          <inkml:trace contextRef="#ctx0" brushRef="#br0" timeOffset="-990.389">350-55 25 0,'-1'2'12'0,"1"7"-2"0,1-6 12 15,1 1-20-15,0 3 0 16,1 6 2-16,0 5 1 15,-1 3-6-15,0 2 1 16,-2 6 3-16,0-2 0 16,0 3-1-16,1 1 0 15,-1 1 0-15,0-4 1 16,0-7-1-16,0-5 0 16,0-3-1-16,0-2 0 15,0-3-7-15,1-8 1 16,2-1-8-16,0-7 0 0</inkml:trace>
          <inkml:trace contextRef="#ctx0" brushRef="#br0" timeOffset="-440.4564">593 85 26 0,'0'-10'13'0,"0"-2"-4"0,0 8 14 15,-2 2-20-15,0-2 1 16,-2 1 2-16,-2 2 0 15,0 1-7-15,-4 0 1 16,-2 1 4-16,0 2 1 16,1 4-2-16,1 3 0 15,2 0-2-15,1-3 1 16,0 1-2-16,5 0 1 16,2 2-2-16,2-2 1 15,4 0 0-15,2 0 0 0,1-1 0 16,2-1 0-16,1 0-1 15,-2-2 1-15,-2 0 0 16,1 2 1-16,-1 2-1 16,-2 1 1-16,0 0-1 15,-2 1 1-15,-2 0 0 16,0 0 0-16,-2 1 0 16,-2-1 0-16,0-1 0 15,-4-3 1-15,-2 1 0 16,-1-4 0-16,-2-2-4 15,0-2 1-15,3-1-7 16,6-3 0-16,2 0-7 16,4-1 1-16</inkml:trace>
        </inkml:traceGroup>
        <inkml:traceGroup>
          <inkml:annotationXML>
            <emma:emma xmlns:emma="http://www.w3.org/2003/04/emma" version="1.0">
              <emma:interpretation id="{6C5A02C9-50AC-4175-9276-C6AF22DDE110}" emma:medium="tactile" emma:mode="ink">
                <msink:context xmlns:msink="http://schemas.microsoft.com/ink/2010/main" type="inkWord" rotatedBoundingBox="14901,7227 15591,7220 15595,7592 14905,75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50.1469">1620-92 28 0,'-8'3'14'0,"3"13"-8"16,5-9 13-16,1 2-17 0,2 4 0 15,0 2 1-15,2 5 0 16,-2 7-3-16,0-2 0 16,-2 4 2-16,2-5 1 15,-2 0-2-15,2-4 1 16,-3-3-1-16,0-6 0 15,1-6 0-15,-1-1 0 16,1-8-1-16,2-1 1 16,0-9-1-16,2 3 1 15,6-8-1 1,-1 1 0-16,1 5-1 16,0 3 1-16,-1 4 0 15,0 5 1-15,-1 5 1 0,-1 3 1 16,-1 2 0-16,0 5 1 15,-3 1 0-15,0 3 0 0,-2 1-1 16,0 0 1-16,-1-3-2 16,0-1 1-16,-1-7-7 15,0-2 0-15,0-4-11 16,3-2 1-16,-2-7-2 16,3-2 1-16</inkml:trace>
          <inkml:trace contextRef="#ctx0" brushRef="#br0" timeOffset="1609.5232">1863 139 35 0,'10'-1'17'0,"12"-2"-21"16,-15 1 32-16,1 0-27 16,1-3 1-16,2 3 0 0,-2-2 0 15,0-1-3 1,-1-4 1-16,-1 0 2 0,-4 0 0 15,-3 1-1-15,-2-4 1 16,-2 1 1-16,-2 4 0 16,-4 3-1-16,0 4 1 15,-2 3-1-15,-2 5 0 16,2 5-1-16,1-1 1 16,2 5-1-16,2-1 1 15,2 3 0-15,1 1 0 16,3 3 0-16,3-4 1 15,5-2 0-15,5-2 0 0,4-3-1 16,4-2 1-16,4-4-1 16,0-2 0-16,-5-1-3 15,-1-3 1-15,-2-3-15 16,2-1 1-16,-2 1-3 16,-2-4 1-16</inkml:trace>
          <inkml:trace contextRef="#ctx0" brushRef="#br0" timeOffset="799.646">1378 70 42 0,'-5'-2'21'0,"13"-8"-20"0,-3 10 31 0,2-1-30 15,1 0 0-15,0 1 1 16,3 0 0-16,2-1-4 15,2 1 1-15,2 0-4 16,-1 0 0-16,6 0-9 16,-2-5 0-16</inkml:trace>
          <inkml:trace contextRef="#ctx0" brushRef="#br0" timeOffset="596.5608">1477-104 36 0,'-2'1'18'0,"-5"9"-9"16,6-4 16-16,-1 5-23 15,2 3 1-15,2 7 1 16,-1 3 1-16,0 5-7 15,1-2 1-15,0 4 4 16,1-6 0-16,1 1-1 16,0-3 0-16,0-3-2 15,0-2 1-15,0-5-6 16,-1-5 0-16,-2-3-9 0,-1-1 1 16</inkml:trace>
        </inkml:traceGroup>
        <inkml:traceGroup>
          <inkml:annotationXML>
            <emma:emma xmlns:emma="http://www.w3.org/2003/04/emma" version="1.0">
              <emma:interpretation id="{2BB8603B-9331-429B-B676-7F18A5282DFB}" emma:medium="tactile" emma:mode="ink">
                <msink:context xmlns:msink="http://schemas.microsoft.com/ink/2010/main" type="inkWord" rotatedBoundingBox="16129,7150 18120,7248 18100,7648 16109,75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48.6229">2602-118 34 0,'-2'0'17'0,"0"7"-13"15,2-3 18-15,-2-2-21 16,2 4 1-16,0 4 1 15,0 3 1-15,0-3-5 16,0 3 0-16,0 2 3 16,0 0 0-16,0-3 0 15,0-1 0-15,0-3-4 0,0-1 1 16,2-4-8-16,2-3 1 16,1-5-4-16,0-3 1 15</inkml:trace>
          <inkml:trace contextRef="#ctx0" brushRef="#br0" timeOffset="2438.622">2698-116 40 0,'-3'15'20'0,"1"-5"-21"0,2-7 38 0,0 6-35 16,0 0 0-16,0 5 0 15,0-2 1-15,0 4-4 16,0-2 1-16,1-3-1 15,0 0 0-15,1-3-11 16,0 1 1-16,2-6-2 16,2-3 0-16</inkml:trace>
          <inkml:trace contextRef="#ctx0" brushRef="#br0" timeOffset="3049.9768">2984 39 25 0,'-1'-2'12'0,"1"-8"-5"16,0 7 20-16,-1-3-23 16,-2 1 0-16,0 0 3 15,-3 0 0-15,-2-1-9 16,-2 3 1-16,0 0 6 15,-1 3 0-15,0 0-2 16,-1 3 1-16,-1 3-2 16,-1 2 0-16,2-1-1 15,3 3 0-15,2 0-2 16,3 0 1-16,4 1-1 16,4-1 1-16,4 1-1 15,-1-3 0-15,1-3 0 16,3 0 1-16,2 1 0 15,2 0 0-15,1 1 0 0,0 3 0 16,-1-2 0-16,-1 3 0 16,-2-3 1-16,-1 1 1 31,-4 4 0-31,-6 2 1 16,-2-2 0-16,-5-1 0 15,-3-4 0-15,-3-1 0 16,-4-1-1-16,1-2 1 0,0-7-3 15,-1-3 1-15,0-1-10 16,2 0 1-16,6-1-9 16,1-2 1-16</inkml:trace>
          <inkml:trace contextRef="#ctx0" brushRef="#br0" timeOffset="3827.0472">3094 118 28 0,'1'1'14'0,"-1"1"-5"15,2 1 11-15,0-3-17 16,2 0 0-16,4 0 1 15,5 0 0-15,1 0-5 0,4-3 0 16,4 0 4-16,1 0 1 16,-1-2-3-16,-5-3 1 0,-4 1 0 15,-2-3 1-15,-2 1-2 16,-2-1 1-16,-2 0-1 16,-3 1 1-16,-6 1 0 15,-4-1 0-15,-4 0-2 16,-3 3 1-16,-1 5-1 15,0 3 1-15,1 4-1 16,0 2 1-16,1 1-1 16,-1 4 0-16,4 3 1 15,3-2 1-15,2 1-1 16,2 4 1-16,4-1-1 16,4-1 0-16,4 1 0 0,1-3 1 15,3-2-1-15,3-2 0 16,1-1-1-16,1-5 1 15,-1-1-1-15,0-2 0 16,-2-3-7-16,-4-2 1 16,0-4-10-16,0-3 1 15</inkml:trace>
          <inkml:trace contextRef="#ctx0" brushRef="#br0" timeOffset="4474.536">3375 40 36 0,'-1'6'18'0,"2"8"-14"16,-1-6 21-16,1 0-24 16,2 0 0-16,0 5 1 15,0 4 1-15,-1 0-4 16,0 3 1-16,-1-1 2 15,0 0 0-15,1-4-1 16,-1-1 0-16,0-7-1 16,-1-4 1-16,0-5 0 15,2-6 1-15,-1-2-2 0,2-5 1 16,1-1 0 0,1-7 0 15,11-6-1-31,-1 4 1 15,-2 8-1-15,-1 5 1 16,-1 5-1-16,-3 3 0 16,-1 8-1-16,-2 4 1 0,-1 1 0 15,0 3 0-15,-1 2-1 16,-1 3 1-16,1-2-1 16,-2 2 1-16,1-4 0 15,-1-1 1-15,0-4-1 16,-1-7 0-16,2-3 0 15,-1-3 1-15,2-5-1 16,1-1 1-16,1 0-1 16,2-6 0-16,2 2 0 15,1-1 0-15,-1 2-1 16,0 1 0-16,1 1 0 16,-2 4 0-16,0 4 1 15,0 3 1-15,1 5 0 0,-2 1 0 16,1 7 1-16,-3-1 1 15,1 5 0-15,-2 3 0 16,0 0-2-16,-2 1 1 16,1 1 0-16,-3-2 0 15,0-3-5-15,-1-3 0 16,2-6-11-16,2-1 0 0,-2-5-1 16,0-4 0-16</inkml:trace>
          <inkml:trace contextRef="#ctx0" brushRef="#br0" timeOffset="5096.9206">3773 69 34 0,'-2'-6'17'0,"13"-1"-15"0,-7 3 30 16,1 3-30-16,2-1 0 16,1 0 0-16,3 1 1 15,4 2-4-15,-1 3 0 16,1-3 3-16,-2 4 0 0,-1 4-2 15,-2 2 1-15,-2-1 0 16,-1 3 0-16,-2 2 0 16,0-1 0-16,1 4 0 15,-2 0 0-15,0-1 0 16,0-4 0-16,-2-2-1 16,1-4 1-16,-2-4-1 15,-1-3 1-15,0-3-1 16,-1-3 1-16,-2-1-1 15,1-2 0-15,-2 1 0 0,-4-3 1 16,-4 3-1-16,-2 1 1 16,-1 2-1-16,-1 3 1 15,-1 3 0-15,0 4 1 16,-1 1 0-16,3 0 0 16,3 5 0-16,2 1 1 15,3 0-1-15,2 0 1 16,3 0-1-16,4 1 0 15,3-1-1-15,3-2 0 16,3-3 0-16,2-4 0 0,6-2-3 16,2-4 0-16,-2-4-13 15,2-4 1-15,1-3-3 16,-1-4 1-16</inkml:trace>
          <inkml:trace contextRef="#ctx0" brushRef="#br0" timeOffset="5714.8179">4032 70 38 0,'-2'-2'19'0,"3"6"-21"0,0-4 30 15,1 5-27-15,0 3 0 16,1 2 1-16,0 3 0 16,-1 3-2-16,1 0 1 15,-2 2 2-15,1 2 0 16,-2-3-1-16,1 0 1 0,0-9-1 16,2-1 0-16,0-5-1 15,-1-3 1-15,0-6-2 16,0-1 1-16,4-5-1 15,0-5 0-15,3 1 0 16,0-3 0-16,0 1-1 16,-1 0 1-16,3 2 0 15,-2 4 0-15,1 2-1 16,0 4 1-16,1 4 0 16,-2 3 0-16,1 3 0 15,-2 8 1-15,0-1 0 16,0 3 0-16,-1 3 1 15,-2 2 0-15,-1 4-1 16,0-1 1-16,0-1-2 16,-1-4 1-16,1-6-9 15,-2-4 0-15,2-2-7 16,-2-7 0-16</inkml:trace>
          <inkml:trace contextRef="#ctx0" brushRef="#br0" timeOffset="6199.1567">4343 91 61 0,'2'2'30'0,"3"-7"-41"0,-3 5 64 16,4-1-53-16,2 1 1 15,2 0 1-15,2 0 0 16,2-2-9-16,-1 2 0 16,0-1-10-16,4 1 1 15</inkml:trace>
          <inkml:trace contextRef="#ctx0" brushRef="#br0" timeOffset="5996.0763">4375-92 48 0,'1'3'24'0,"2"18"-22"0,0-14 40 0,-1 7-40 16,2 3 1-16,0 4 1 15,-1 3 0-15,0 0-5 16,-1 3 0-16,1-3 3 16,0 2 1-16,1-1-2 15,0-4 0-15,0-4-6 16,0-2 0-16,-2-6-11 16,1-3 1-16,-3-3-2 15,-1-6 0-15</inkml:trace>
          <inkml:trace contextRef="#ctx0" brushRef="#br0" timeOffset="6589.7519">4576-45 31 0,'-3'0'15'0,"4"3"-32"0,1-2 17 16,3 1-7-16,2 5 0 16</inkml:trace>
        </inkml:traceGroup>
        <inkml:traceGroup>
          <inkml:annotationXML>
            <emma:emma xmlns:emma="http://www.w3.org/2003/04/emma" version="1.0">
              <emma:interpretation id="{438D169E-358F-41D1-9B88-6BE465D92DAD}" emma:medium="tactile" emma:mode="ink">
                <msink:context xmlns:msink="http://schemas.microsoft.com/ink/2010/main" type="inkWord" rotatedBoundingBox="18103,7265 18127,7264 18128,7286 18104,7287"/>
              </emma:interpretation>
            </emma:emma>
          </inkml:annotationXML>
          <inkml:trace contextRef="#ctx0" brushRef="#br0" timeOffset="17732.529">4576-65 39 0,'-2'3'19'0,"6"9"-9"0,-3-11 20 0,0 1-29 16,1 0 1-16,-1 0 1 15,0-2 1-15,2-2-9 16,0 0 0-16,1-3-7 16,0-4 0-16</inkml:trace>
        </inkml:traceGroup>
        <inkml:traceGroup>
          <inkml:annotationXML>
            <emma:emma xmlns:emma="http://www.w3.org/2003/04/emma" version="1.0">
              <emma:interpretation id="{C5ACE72B-A393-4924-83CF-7F01DA787814}" emma:medium="tactile" emma:mode="ink">
                <msink:context xmlns:msink="http://schemas.microsoft.com/ink/2010/main" type="inkWord" rotatedBoundingBox="18118,6976 21128,6946 21137,7855 18127,788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298.7464">6505 98 25 0,'-3'7'12'0,"11"5"-7"15,-1-12 9-15,1 1-11 16,0-2 0-16,2-1 1 15,0-2 1-15,2 1-7 16,0-2 1-16,0-1 4 16,-1-1 0-16,-2-3-1 0,-2 1 0 31,-4-1-1-31,-3 3 1 16,-3 1-1-16,-4 2 0 15,-1 0 0-15,0 0 0 16,0 1 0-16,-2 0 0 15,-2 5-1-15,-3 0 1 16,1 4 0-16,2 3 1 0,-1 0 0 16,4 3 1-16,2 2 0 15,3 3 0-15,1 0 0 16,7 4 0-16,4-3-1 16,3-3 1-16,1-1-1 15,-1-4 0-15,2-3-1 16,2-1 0-16,1-7-2 15,0-3 1-15,-1-1-6 16,-2-1 0-16,-1-1-9 16,-2-1 0-16</inkml:trace>
          <inkml:trace contextRef="#ctx0" brushRef="#br0" timeOffset="14883.6128">6765 3 26 0,'1'-3'13'0,"3"0"-8"0,-1 2 10 0,1 1-13 16,1 0 0-1,10 6 2 1,-2 1 0-16,1 5-5 16,-2 2 1-16,-2-1 2 15,0 4 1-15,-2 2-1 16,-2 1 0-16,0-2-2 0,-2 1 1 16,-2-3-1-1,1-1 1-15,-2-5 0 0,1-6 0 16,-2-3 0-16,0-5 0 15,-2-2-1-15,0-4 1 16,-4-4-1-16,0 1 1 16,-4 2-1-16,0 0 0 15,-2 2 0-15,-2 1 0 16,2 2 0-16,2 1 0 16,-3 3 1-16,0 3 0 15,0-1 1-15,-1 5 0 0,2 2 1 16,2 2 0-16,3 2 0 15,4 2 1-15,3 0-1 16,4 0 0-16,3-2-1 16,2 1 0-16,-1-3-1 15,2-2 0-15,0-2 0 16,4-1 0-16,-1-5-2 16,2-2 1-16,-2-3-6 15,-1-1 1-15,0-1-10 16,0-1 0-16</inkml:trace>
          <inkml:trace contextRef="#ctx0" brushRef="#br0" timeOffset="7883.2901">5306-127 41 0,'-1'0'20'0,"2"4"-8"0,-1-1 27 15,2-1-36-15,-1 3 0 16,2 1 2-16,-1 2 1 16,1 3-7-16,0 1 0 15,1-2 5-15,0 7 0 16,0-4-3-16,0 0 1 0,0-2-6 16,0-2 1-16,0-1-10 15,-1-4 0-15,1-1-5 16,-2-6 0-16</inkml:trace>
          <inkml:trace contextRef="#ctx0" brushRef="#br0" timeOffset="8102.0013">5415-126 52 0,'-4'3'26'0,"8"9"-24"16,-3-9 49-16,1 1-47 15,0 3 0-15,2 3 1 16,0 1 0-16,0 1-7 16,0 3 1-16,-1-2 1 15,0 0 0-15,-1-2-10 0,2-2 1 32</inkml:trace>
          <inkml:trace contextRef="#ctx0" brushRef="#br0" timeOffset="12465.7286">6029-298 30 0,'-2'0'15'0,"1"-1"-5"0,0 1 15 16,-2 2-21-16,-1 4 0 15,-3 4 3-15,-4 2 1 16,-2 7-9-16,-2 4 0 16,-6 10 6-16,-9 6 1 15,-4 4-3-15,-2 8 1 16,1 7-2-16,-8 5 0 16,-3 3-1-16,5-1 0 15,2-3 0-15,8-5 0 16,3-8 0-16,3-3 0 0,2-5 0 15,6-8 0-15,2-7 0 16,4-7 0-16,5-6-1 16,2-6 1-16,1-4-7 15,1-3 0-15,4-5-11 16,2-2 1-16</inkml:trace>
          <inkml:trace contextRef="#ctx0" brushRef="#br0" timeOffset="11578.4584">5963-223 55 0,'0'0'27'0,"48"-56"-27"0,-38 44 28 0,0-1-28 16,1 0 1-16,-2 0 1 15,-3 3 0-15,-1 1-2 16,-2 2 0-16,-3 1-3 16,-2 2 0-16,1 2-11 15,-2 2 0-15</inkml:trace>
          <inkml:trace contextRef="#ctx0" brushRef="#br0" timeOffset="13811.3415">6102 8 15 0,'-4'-5'7'0,"6"-2"1"0,-2 7 7 15,0 0-14-15,2 2 1 16,0 2 1-16,-1 1 0 0,2 3-3 15,-1 4 0-15,1 2 2 16,1 0 1-16,1 5-1 16,-1 2 1-16,-1-1-1 15,0 4 0-15,1-5-1 16,-3-1 1-16,2-3-1 16,-2-3 0-16,0-5 0 15,1-2 0-15,-1-4 0 16,0-7 0-16,-1-3-1 15,0-5 1-15,0-3 0 16,0 0 0-16,2-1-1 16,0-2 0-16,2 2 0 15,2 1 0-15,0 4 0 16,2 1 0-16,0 3-1 0,1 3 1 16,0 4 0-16,-1-2 0 15,0 4 0-15,0 5 0 16,-1 4 0-16,-1 1 1 15,0 3-2-15,-2 2 1 16,-2 3 0-16,1-2 0 16,-2-3 0-16,1-4 0 15,-1-3-1-15,0-5 1 16,1-4 0-16,0-7 1 16,1-2-1-16,1-3 0 0,3-4 0 15,1 1 1-15,1-1-1 16,3-1 0-16,-1 4-1 15,0 1 1-15,-5 4-1 16,1 4 1-16,0 3 0 16,-2 6 0-16,0 5 1 15,1 1 0-15,-2 5 1 16,0 5 0-16,0-1 1 16,0 4 1-16,-1 2-1 15,-3 2 1-15,0 1-1 16,-2-7 0-16,2-4-1 15,0-3 1-15,0-2-8 0,2-8 1 16,0-3-9-16,4-5 0 16</inkml:trace>
          <inkml:trace contextRef="#ctx0" brushRef="#br0" timeOffset="15388.1334">6979 20 29 0,'0'7'14'0,"1"-2"-7"0,-1-2 13 16,2 3-19-16,0 4 1 15,1 0 1-15,0 5 0 16,1 3-4-16,-2 1 1 16,1 2 2-16,-2-1 0 15,1-3 0-15,-1-5 0 0,0-3-1 16,1-5 0-16,0-8 0 15,1-3 0-15,-2-5-1 16,1-3 1-16,-1-1-1 16,0-4 1-16,1 0-1 15,0 3 1-15,2 1-2 16,3-2 1-16,1 1-1 16,1 3 1-16,1 2-1 15,-1 6 1-15,3 2 0 0,0 7 0 16,-1 0 0-1,-2 4 1-15,2 5 1 0,0 3 1 16,-2 0 0-16,0 3 0 16,0 1 0-16,-3 1 0 15,0 2 0-15,-4-5 0 16,1-2-2-16,0-6 1 16,-2-3-5-16,2-5 0 15,-2-2-7-15,0-4 1 16,1-2-6-16,2-3 1 0</inkml:trace>
          <inkml:trace contextRef="#ctx0" brushRef="#br0" timeOffset="6480.4173">4594 84 47 0,'-1'9'23'0,"1"6"-15"15,0-10 30-15,0 2-37 16,0 2 1-16,0 2 0 16,1-1 1-16,2-1-6 15,-2 0 1-15,2-5-6 0,-2 1 1 16,2-4-8-16,0-3 0 16</inkml:trace>
          <inkml:trace contextRef="#ctx0" brushRef="#br0" timeOffset="7081.7482">4920 3 40 0,'-3'0'20'0,"-2"-8"-16"0,3 6 40 0,-2 0-41 15,-1 0 0-15,-2 2 1 16,-2 2 1-16,-3 0-6 15,-2 4 0-15,0 1 4 16,-1 2 1-16,2 2-2 16,-3 2 0-16,1 3-1 15,0-1 1-15,2 2 0 16,2 0 0-16,6-1-1 16,3-1 1-16,5 2 0 15,2 0 0-15,3-2 0 16,4-1 0-16,3 0-1 15,3-4 1-15,-2-1-1 16,1-6 1-16,0 1-4 16,-1-2 0-16,-1-3-10 15,-1-1 1-15,-2-3-9 16,0 1 1-16</inkml:trace>
          <inkml:trace contextRef="#ctx0" brushRef="#br0" timeOffset="7539.5337">5162 30 37 0,'-4'-3'18'0,"3"2"-4"16,-2-3 22-16,-1 1-33 15,-3-2 0-15,-1 0 2 16,-3 1 1-16,-1 0-7 16,-1 3 0-16,-3 3 4 15,1 4 1-15,-1 1-2 16,4 0 0-16,1 2-2 16,3 0 1-16,3 1-1 15,2 0 0-15,5 2-1 16,3-2 0-16,4-2 0 15,5 1 1-15,-1 0-1 16,5 2 1-16,-1 1 0 0,-1-3 0 16,-1 4 1-16,-2-1 1 15,-3 1 0-15,-4-1 1 16,-3-1 0-16,-3-3 1 16,-4 1-1-16,-5-4 0 0,-2 0-1 15,-3-2 0-15,-2-1-5 16,0-3 0-16,2-3-8 15,-1-2 0-15,5-2-9 16,6-2 1-16</inkml:trace>
          <inkml:trace contextRef="#ctx0" brushRef="#br0" timeOffset="15815.6991">7260-64 28 0,'-7'3'14'0,"3"0"-14"0,4-3 12 0,3 2-16 16,1-1 1-16,1 1-10 16,1-1 0-16</inkml:trace>
          <inkml:trace contextRef="#ctx0" brushRef="#br0" timeOffset="15669.3972">7259 30 30 0,'-4'2'15'0,"5"8"-7"16,0-6 22-16,1 2-27 15,-1 2 0-15,2 1 3 16,-1 1 1-16,1 5-9 16,0 0 1-16,1-1 5 15,-3 3 0-15,0-4-2 16,1-1 0-16,-1-3-7 0,-1-4 1 15,1-2-9-15,1-6 0 16</inkml:trace>
          <inkml:trace contextRef="#ctx0" brushRef="#br0" timeOffset="16320.0505">7403-25 30 0,'-4'7'15'0,"4"13"-12"0,0-15 27 0,1 1-28 16,1 4 1-16,0 2 1 16,1 0 1-16,1 5-5 15,0 1 0-15,0 1 3 16,-1-3 1-16,-2 2-1 15,1-5 0-15,-1-3-1 16,0-4 0-16,1-4-1 16,-1-4 0-16,-1-5-1 15,0-5 0-15,0-3 0 16,1-5 0-16,2-1-1 16,2-2 1-16,2 2-1 15,1 1 0-15,0 0 0 16,1 6 0-16,1 3 0 15,-2 3 1-15,1 3-1 16,1 5 1-16,0 3 0 16,1 4 1-16,0 2 0 0,-2 2 0 15,0 3 0-15,-1 4 1 16,-1 2 0-16,-2-4 1 16,1 5-2-16,-2-2 1 15,-3-1-1-15,2-2 1 16,-3-4-5-16,0-3 1 15,1-3-8-15,1-4 1 16,2-2-7-16,1-4 1 16</inkml:trace>
        </inkml:traceGroup>
        <inkml:traceGroup>
          <inkml:annotationXML>
            <emma:emma xmlns:emma="http://www.w3.org/2003/04/emma" version="1.0">
              <emma:interpretation id="{C04D9478-3134-40F2-A398-2BB09A375133}" emma:medium="tactile" emma:mode="ink">
                <msink:context xmlns:msink="http://schemas.microsoft.com/ink/2010/main" type="inkWord" rotatedBoundingBox="21235,7284 21441,7282 21445,7698 21240,7700"/>
              </emma:interpretation>
            </emma:emma>
          </inkml:annotationXML>
          <inkml:trace contextRef="#ctx0" brushRef="#br0" timeOffset="16905.5698">7847-18 29 0,'2'-7'14'0,"-2"-1"-7"16,0 7 19-16,-2-1-24 16,-2-2 0-16,0 1 2 15,-1-1 0-15,-2 4-5 16,-2 1 0-16,-4 2 4 0,-3 3 0 15,0 3-2-15,-2 2 0 0,3 3 1 16,2 4 0-16,2-3 0 16,5 2 1-16,3 1-1 15,6-4 0-15,3-1 0 16,8-2 0-16,3-3-1 16,-2-4 1-16,1-5-2 15,1-5 1-15,1 1 0 16,-1-3 0-16,0-4-1 15,-3-1 1-15,-3 0-1 16,-2-3 1-16,-2 2-1 16,-2 3 1-16,-2-2-1 15,-1 4 0-15,0 1 0 16,-2 5 1-16,0 3-1 16,0 2 1-16,0 5 0 15,0 2 0-15,1 6 0 16,2 1 1-16,-1 6-1 0,1 4 1 15,0 4 0-15,-2 0 1 16,-1 1 0-16,-1-4 0 16,-3 3 0-16,-2 0 1 15,-2-3-1-15,2-7 1 16,-8-1-2-16,2-2 1 16,-1-6-2-16,-3-4 0 15,1-4-6-15,2 1 1 16,-1-2-9-16,4 0 0 15,4-2-8-15,1-2 1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49:17.5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0423CA-D943-4CA6-BADA-7B2387A3C0C4}" emma:medium="tactile" emma:mode="ink">
          <msink:context xmlns:msink="http://schemas.microsoft.com/ink/2010/main" type="inkDrawing" rotatedBoundingBox="11545,8295 12944,7263 13335,7794 11937,8826" semanticType="callout" shapeName="Other">
            <msink:sourceLink direction="to" ref="{D219E4CD-86AE-4000-9FEF-641CF3C4F2A5}"/>
            <msink:sourceLink direction="from" ref="{D219E4CD-86AE-4000-9FEF-641CF3C4F2A5}"/>
          </msink:context>
        </emma:interpretation>
      </emma:emma>
    </inkml:annotationXML>
    <inkml:trace contextRef="#ctx0" brushRef="#br0">-749 63 23 0,'-15'3'11'0,"4"7"1"0,11-10 3 0,0 3-12 16,3 1 1-16,5 2 2 16,3 4 1-16,4 0-8 15,7 3 0-15,4 0 5 16,7 1 0-16,1 2-1 16,3 1 0-16,-7-8-2 15,-4 1 1-15,0-6-1 16,0 2 1-16,0-2-1 15,-4-1 0-15,0 0 0 16,-3 4 0-16,-1 3 1 16,-3 0 0-16,-4 3-1 15,-3 0 1 1,-5 3 0-16,-3 1 1 16,-3 3 0-16,-5-4 0 0,-3 7-1 15,0 7 0-15,0 0 0 16,0 6 0-16,-1 4-1 15,5-7 0-15,0 0 0 16,-1-4 0-16,1-6-2 16,3-9 1-16,0-8-9 0,4-6 1 15,11-3-9-15,8-14 0 16</inkml:trace>
    <inkml:trace contextRef="#ctx0" brushRef="#br0" timeOffset="-814.0009">-1681 1349 23 0,'-11'14'11'0,"15"-54"-3"0,-1 23 11 0,5-6-14 15,-1-13 0-15,8-13 3 16,-4-14 0-16,4-6-10 16,11-11 0-16,11 5 8 15,8-1 0-15,7 0-3 16,14 3 1-16,12 11-2 15,-11 2 0-15,-4 1 0 16,4 3 0-16,4 6-1 16,-1 14 1-16,1 6-1 15,7 7 1-15,-12 3-1 16,-3 4 0-16,-7-1 0 16,-11 11 0-16,-12-1 0 15,-7-3 1-15,-7 4-7 16,-12-4 1-16,0 3-11 15,-10 1 0-15</inkml:trace>
  </inkml:traceGroup>
</inkml:ink>
</file>

<file path=ppt/ink/ink59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F228C24-B04B-43FC-BB86-2AB986C6E963}" emma:medium="tactile" emma:mode="ink">
          <msink:context xmlns:msink="http://schemas.microsoft.com/ink/2010/main" type="inkDrawing" rotatedBoundingBox="17276,15854 17291,15854 17291,15869 17276,15869" shapeName="Other"/>
        </emma:interpretation>
      </emma:emma>
    </inkml:annotationXML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5:43.39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646554-4FBB-43E9-95CB-A901D484EC67}" emma:medium="tactile" emma:mode="ink">
          <msink:context xmlns:msink="http://schemas.microsoft.com/ink/2010/main" type="inkDrawing" rotatedBoundingBox="10519,9231 12227,9189 12228,9225 10520,9267" shapeName="Other"/>
        </emma:interpretation>
      </emma:emma>
    </inkml:annotationXML>
    <inkml:trace contextRef="#ctx0" brushRef="#br0">3306 1048 18 0,'-6'0'9'0,"3"0"-4"0,3 0 11 0,0 0-14 16,3 2 1-16,0 1 3 16,3-3 0-16,0 0-7 15,4 0 0-15,2 0 5 16,3 0 0-16,4 3-1 15,3-3 0-15,8 0-1 16,4 0 0-16,7-6-1 16,-4 4 1-16,3 2-1 15,6-3 1-15,1 0-2 16,-1 3 1-16,-6 0-1 0,3 0 1 16,4-3-1-16,-1 3 1 15,0-5-1-15,-2 2 1 16,-1 0 0-16,0 1 0 15,0-1-1-15,-3 0 1 16,1 0 0-16,-4 3 0 16,0 0-1-16,-3 0 1 15,-6 0-1-15,9 0 0 16,-3-2 0-16,3-1 1 16,0 0-1-16,-3 3 1 0,0-3 0 15,0 3 0-15,0 0 0 16,3 0 0-16,-3 0 0 15,0 0 1-15,-3 3-2 16,-1 0 1-16,-2 0-1 16,-3-3 1-16,0 2-1 15,-1-2 1-15,1 3-1 16,0-6 1-16,-4 3-1 16,-2 0 1-16,-4 0-1 15,-2 0 1-15,-7 0-2 16,0 0 1-16,-6 3-8 0,0-3 1 31,0 6-7-31,-9-1 0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50:13.5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FB329F-5F9B-4722-BE29-3D1D82A80208}" emma:medium="tactile" emma:mode="ink">
          <msink:context xmlns:msink="http://schemas.microsoft.com/ink/2010/main" type="inkDrawing" rotatedBoundingBox="1027,12435 7129,12344 7148,13611 1047,13703" hotPoints="7701,13056 4050,13697 391,13105 4042,12464" semanticType="enclosure" shapeName="Ellipse"/>
        </emma:interpretation>
      </emma:emma>
    </inkml:annotationXML>
    <inkml:trace contextRef="#ctx0" brushRef="#br0">5517 195 8 0,'0'3'4'0,"12"-3"-1"15,-6-3 5-15,0 0-3 16,0 1 0-16,-6 2 3 16,0 0 1-16,0 0-11 15,-3 0 1-15,-3 0 7 0,-3 0 1 16,-3 2-3-16,-4 1 0 15,1 0-1-15,0-1 0 16,-1-4-1-16,1 2 1 16,-3-3-1-16,-4 3 0 15,1 0 0-15,-10 3 1 16,-5-3-1-16,-7 0 0 16,0 0-1-16,0 0 1 0,-2-3-1 15,-1 3 1-15,-3-3-1 16,0 3 0-16,6-2-1 15,-3-1 1-15,-6 0 0 16,0 0 0-16,-6-7 0 16,-6-1 0-16,-6 0 0 15,0 11 1-15,-4-6-1 16,1-2 0-16,0 0-1 16,-4 0 1-16,1 2-1 15,-1-2 0-15,-2 0 0 16,2-3 1-16,-2 0-1 15,-10-2 0-15,1 5 0 16,-1 0 0-16,-3-3-1 16,-2 0 1-16,-4 8 0 15,3 0 0-15,3 1 0 16,1-1 1-16,-1-2-1 16,-3 2 1-16,1 3-1 0,8 5 1 15,-3-5-1-15,7-5 1 16,-4 5-1-16,-2-3 0 15,8 3 0-15,-2 0 0 16,-1 0 0-16,7 0 0 16,-4-3 0-16,4 3 0 15,3 3 0-15,8 0 0 16,-2 0 0-16,-3-3 0 16,3 0 0-16,2 0 0 0,1 0 0 15,-3 2 0-15,3 4 0 16,3-1 0-16,0 3 0 15,-7-2 0-15,10-1 0 16,0-2 0-16,0 2 0 16,3 3 0-16,3 3 0 15,0 3 0-15,10-1 0 16,-4 4 0-16,3-4 0 16,-3 1 0-16,3 5-1 15,4-3 1-15,2 3 0 16,-3 0 0-16,3-5-1 15,-2 5 1-15,-1 3 0 16,6 2 0-16,-5 0 0 16,8 4 0-16,7 4 0 15,2 9 1-15,1-6-1 16,-1 6 0-16,4-6 0 16,6 1 0-16,-3-1 0 15,2 0 1-15,7-5-1 0,-3 3 0 16,9 2 0-16,0-2 1 15,6-1-1-15,0 1 1 16,3 5-1-16,4 0 1 16,5 0-1-16,3-3 1 15,10-5-1-15,3 0 1 16,-1-3-1-16,7-5 1 16,12 2-1-16,0-2 0 15,-3-3 0-15,0-3 0 0,6-2 0 16,6 2 1-16,3-5-1 15,6 0 0-15,7-5 0 16,-4-4 0-16,10 4 0 16,2-4 0-16,1 1 0 15,5 0 1-15,-8 0-1 16,2-3 0-16,1 0 0 16,-3-3 0-16,5 6 0 15,-5-3 0-15,-4 2 0 16,4 1 0-16,-1 0 0 15,-2-3 0-15,2 0 0 16,-2 0 0-16,-1 0 0 16,4 0 0-16,-1 0 0 15,1 0 0-15,-1 0 0 16,-5 0 0-16,-1 0 0 16,3 0 0-16,4-3 0 15,-10 3 1-15,4 0-1 0,-1-3 0 16,-3-2 0-16,1 2 0 15,5 0 0-15,-5-2 0 16,-7 5 0-16,0 0 0 16,-3 0 0-16,-6 0 0 15,3 0 0-15,-6 0 1 16,4-3-1-16,-1 1 1 16,-3-1-1-16,3 3 1 15,0-3-1-15,0 0 0 0,-3-2 0 16,-3 2 0-16,0-2 0 15,-3 2 1-15,-1 0-1 16,1 1 0-16,0-1 0 16,3 3 0-16,6 0 0 15,-6-3 0-15,0-5 0 16,3 5 0-16,3 1 0 16,0-4 0-16,-6 1 0 15,3 2 0-15,6 0 0 16,-2-2 1-16,-8-1-1 15,-2 1 0-15,0 0 0 16,-3-4 0-16,-3 4 0 16,0-3 1-16,-4 0-1 15,1 0 0-15,-3-3 0 16,-1 3 0-16,4-6 0 16,0-2 0-16,-3-1 0 15,-4-2 1-15,1 0-1 16,-1 0 0-16,-2 0 0 0,0 0 1 15,-1-2-1-15,1 2 1 16,2-3-1-16,-2 3 1 16,-4-3-1-16,-2 8 0 15,-1 1 0-15,-2-3 0 16,-4-3 0-16,0 0 0 16,-5-3 0-16,-1-5 0 15,-3-3 0-15,-3-6 0 16,-3 1 0-16,-3 0 0 0,-3 0 0 15,0-1 1-15,-3 1-2 16,-3 0 1-16,-3 2 0 16,-7 9 0-16,-5-6-1 15,-7 2 1-15,-5 1 0 16,-4 0 0-16,-6 3 0 16,-6-6 0-16,0 0 0 15,0-5 0-15,-9 2 0 16,-3 0 0-16,0 9 0 15,6 5 1-15,-7 3-5 16,1 5 1-16,6 5-8 16,3 9 0-16,6 13-6 15,0 3 0-15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50:25.8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02D8D3-81B4-4AEF-9171-C0539C4D9BDE}" emma:medium="tactile" emma:mode="ink">
          <msink:context xmlns:msink="http://schemas.microsoft.com/ink/2010/main" type="writingRegion" rotatedBoundingBox="13991,8478 19994,8450 19999,9494 13996,9522"/>
        </emma:interpretation>
      </emma:emma>
    </inkml:annotationXML>
    <inkml:traceGroup>
      <inkml:annotationXML>
        <emma:emma xmlns:emma="http://www.w3.org/2003/04/emma" version="1.0">
          <emma:interpretation id="{0F039E1C-52F6-4B0E-81AF-08DDC4B7680D}" emma:medium="tactile" emma:mode="ink">
            <msink:context xmlns:msink="http://schemas.microsoft.com/ink/2010/main" type="paragraph" rotatedBoundingBox="13991,8478 19994,8450 19999,9494 13996,9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F21645-4679-47AE-8F36-DD137E19EB16}" emma:medium="tactile" emma:mode="ink">
              <msink:context xmlns:msink="http://schemas.microsoft.com/ink/2010/main" type="line" rotatedBoundingBox="13991,8478 19994,8450 19997,9046 13994,9074"/>
            </emma:interpretation>
          </emma:emma>
        </inkml:annotationXML>
        <inkml:traceGroup>
          <inkml:annotationXML>
            <emma:emma xmlns:emma="http://www.w3.org/2003/04/emma" version="1.0">
              <emma:interpretation id="{21D97E89-E61D-4AF6-AB7E-AC5CBCC5EB71}" emma:medium="tactile" emma:mode="ink">
                <msink:context xmlns:msink="http://schemas.microsoft.com/ink/2010/main" type="inkWord" rotatedBoundingBox="13991,8526 15537,8519 15538,8868 13993,8875">
                  <msink:destinationLink direction="with" ref="{E9B77E47-13C9-4130-B6BE-E25F1F345F1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373 216 24 0,'-3'12'12'0,"8"-9"-4"0,0-3 9 0,1 1-15 15,5-1 0-15,0 2 2 16,5-4 0-16,-3 1-5 31,-1-2 1-31,0-2 2 0,-1 1 1 0,1-5-1 16,-2 3 0-16,-1 1-1 16,-3-1 0-16,-2-1 0 15,-4-4 0-15,-2 1 0 16,-1-1 1-16,-2 1 0 15,1-1 1-15,-4 4 0 16,-4-1 0-16,-3 4 0 16,-2 4 0-16,0 3-1 15,-1 4 0-15,1 7-1 16,2-5 0-16,1 4 0 0,4 7 1 16,3 2-1-16,6-1 0 15,2 2 0-15,4-1 1 16,7-2-1-16,3-7 0 15,4-1-1-15,-1-6 1 16,-2 3 0-16,-3-1 0 16,1-5 0-16,-1-8 0 15,1-1-6-15,-1-1 0 16,1-4-9-16,-3 1 0 16,1-2-2-16,-2-3 0 0</inkml:trace>
          <inkml:trace contextRef="#ctx0" brushRef="#br0" timeOffset="394.5012">606 163 27 0,'1'5'13'0,"3"5"-9"16,-3-7 21-16,1 6-24 16,0 3 1-16,1 5 0 15,0-2 1-15,1 6-4 0,-1-2 0 32,1-2 2-32,-1-4 1 15,-1-2-2-15,-1-2 1 16,1-3 0-16,0-2 0 0,1-2-1 15,0-10 1-15,4-2 0 16,-3-7 0-16,1-1 0 16,0-4 1-16,1 4 0 15,1-2 0-15,2 4 0 16,1 2 1-16,-2 1-1 16,1 1 1-16,-1 3-1 15,0 3 0-15,3 1-6 16,-1 4 1-16,0 2-10 15,0 2 0-15</inkml:trace>
          <inkml:trace contextRef="#ctx0" brushRef="#br0" timeOffset="793.8359">837 139 26 0,'0'9'13'0,"6"6"-8"0,-2-10 11 0,1-1-13 16,0 5 0-16,0 8 1 16,2-2 1-16,-1 3-7 15,3 1 1-15,1-1 4 16,-2 2 1-16,1-4-3 15,-1-7 1-15,1 0 0 16,-1-3 0-16,0-3 0 16,1-4 0-16,-1-7 0 15,-1-4 1-15,0-3 0 16,-2-6 0-16,0 2-1 16,0-1 1-16,0 4-1 15,-2-1 0-15,1 1-6 16,-3 2 1-16,3-1-10 0,-1 6 0 15,4 3-1-15,1 2 1 16</inkml:trace>
          <inkml:trace contextRef="#ctx0" brushRef="#br0" timeOffset="1231.3146">1088 219 30 0,'6'9'15'0,"11"-5"-15"16,-12-2 28-16,2-2-28 15,3 0 1-15,0-2 0 16,4-2 1-16,-1-4-2 16,-1 1 0-16,-2-1 2 15,0 1 1-15,-3-4-1 16,-4 1 1-16,1-2 0 15,-6 0 0-15,-3 1 0 16,-3-2 1-16,-2 5-1 0,-2 4 1 16,0-1-2-16,-2 7 0 15,-1 7-1-15,-2 6 1 16,4-3-1-16,1 10 0 16,4-1 0-16,1 2 1 15,2 1 0-15,3 1 0 16,4-4 0-16,3-9 0 15,2-1-1-15,3-1 0 16,2-2 0-16,1-4 1 16,4 4-3-16,-2-4 1 15,0-2-7-15,2-4 1 0,-2-5-10 16,1 2 1-16,-1-5-2 16,-3-2 1-16</inkml:trace>
          <inkml:trace contextRef="#ctx0" brushRef="#br0" timeOffset="1575.0623">1305 169 40 0,'-1'9'20'0,"7"6"-28"16,-2-9 40-16,-1 5-32 15,2 2 1-15,0 2 0 16,-2 5 0-16,1-2-1 15,-1-5 1-15,-1 2 0 16,1-6 0-16,-1-1 0 16,1-1 0-16,-1-1 0 0,0-9 0 15,1-4 1-15,0-4 0 16,1-5 0-16,-1-2 0 16,2-3 1-16,4 1 0 15,-1 1 0-15,2 2 1 16,2 2-2-16,2 3 1 15,1 5-1-15,3-1 0 16,-1 5-1-16,-3 3 0 16,-1 2-7-16,1 2 0 15,2 1-10-15,0-1 1 16</inkml:trace>
          <inkml:trace contextRef="#ctx0" brushRef="#br0" timeOffset="-627.0059">181 36 22 0,'-2'4'11'0,"4"-5"-4"0,-2 1 11 16,1-3-15-16,1 0 0 16,-2 1 3-16,0-2 0 0,0-2-7 15,-3 0 1-15,-2 1 5 16,-5 1 0-16,-2 1-1 16,-2 1 1-16,1 2-2 15,-2 0 0-15,-1 0-2 16,1 2 1-16,0 1-1 15,2 1 1-15,-1 2-2 16,2 5 0-16,2-5-1 16,2 4 1-16,3 1-1 15,1-4 1-15,3-1-1 16,2 0 1-16,3 0-1 16,4 2 0-16,2-4 1 15,4 1 0-15,1 1 0 16,3 0 0-16,4 3 1 15,0-2 0-15,-1 2-1 16,-3 2 1-16,-4-5-1 16,-1 4 1-16,-3 4-1 15,0 2 1-15,-1-1-1 0,-3 0 0 16,0 0 1-16,-3 3 1 16,-3-4-1-16,0-1 1 15,0-1 0-15,-3 2 1 16,-6-7 1-16,-6 1 0 15,-4-5-1-15,-4 1 0 16,-1-2 0-16,1-2 0 16,1-3-2-16,1-2 1 15,3 1-1-15,3-1 1 0,3 1-6 16,3-5 1-16,3 0-9 16,4-2 1-16,7-1-7 15,4 2 1-15</inkml:trace>
        </inkml:traceGroup>
        <inkml:traceGroup>
          <inkml:annotationXML>
            <emma:emma xmlns:emma="http://www.w3.org/2003/04/emma" version="1.0">
              <emma:interpretation id="{1FD6B68B-9E05-475D-81C9-998FDC8C3A6B}" emma:medium="tactile" emma:mode="ink">
                <msink:context xmlns:msink="http://schemas.microsoft.com/ink/2010/main" type="inkWord" rotatedBoundingBox="15990,8534 17142,8529 17145,9059 15992,90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04.9678">2394 124 37 0,'-8'-4'18'16,"-6"-4"-15"-16,11 8 32 0,-2-3-33 16,-2 3 1-16,0 3 0 15,1-1 0-15,2 4-4 16,1 4 0-16,-2 2 3 15,-4 6 1-15,4 3-1 16,2 2 0-16,1 1-1 16,2 1 1-16,2-2-1 15,0-10 0-15,1 2-1 16,2-6 1-16,5-1 0 16,2-1 0-16,3 1-5 15,0-5 1-15,2-8-9 16,-2-4 1-16,-1-3-4 15,3-4 0-15</inkml:trace>
          <inkml:trace contextRef="#ctx0" brushRef="#br0" timeOffset="2592.5079">2005 147 24 0,'-7'-3'12'0,"14"-8"0"16,-2 7 12-16,3-1-22 16,1-1 1-16,-1 2 0 0,2 2 0 15,2-2-4-15,0 1 1 16,1 3 2-16,3 3 1 16,-3 3-2-16,1 3 1 15,-1 6-1-15,-1-5 1 16,-2 7-2-16,0 2 1 15,-2 1-1-15,-1-1 1 16,-2 1-1-16,0-4 1 16,-1-4-1-16,-1 0 1 15,-1-7 0-15,-1-2 0 0,-1-3 0 16,-1-5 0-16,-3-2-1 16,-2-4 1-16,-3 1 0 15,-3-2 0-15,-1 0-1 16,-2 1 0-16,0 2 0 15,1 3 0-15,2 0 0 16,-1 2 1-16,-2 1-1 16,3 6 1-16,0 1 0 15,0 7 0-15,5 1 1 16,1 4 0-16,1 1-1 16,3-2 1-16,4 1 0 15,3-1 0-15,1-4-1 16,1-4 0-16,2 1 0 15,1-4 0-15,2 1 0 16,3-2 0-16,2-5-5 0,-1-4 1 16,3-1-9-16,0-4 0 15,4 4-4-15,-1-5 1 16</inkml:trace>
          <inkml:trace contextRef="#ctx0" brushRef="#br0" timeOffset="3363.2561">2453 208 35 0,'2'6'17'0,"11"-7"-14"0,-8-2 30 16,6 3-32-16,-1-3 0 0,3 3 0 15,2-2 1-15,-1 1-4 16,-4 1 0-16,0 1-6 16,-1-2 0-16,4-4-4 15,-1 4 1-15</inkml:trace>
          <inkml:trace contextRef="#ctx0" brushRef="#br0" timeOffset="3160.1497">2511 7 40 0,'-9'8'20'0,"11"13"-24"0,0-14 37 16,-1 7-31-16,1-5 0 16,0 7 2-16,1 7 0 15,4 16-5 1,-2-5 1-16,0-2 3 16,-2-1 0-16,1-7-4 15,-1-6 1-15,-1-1-10 31,-1-7 0-31,-1-4-4 16,0-6 1-16</inkml:trace>
          <inkml:trace contextRef="#ctx0" brushRef="#br0" timeOffset="3712.4408">2640 52 31 0,'-5'0'15'0,"5"5"-18"16,2-1 22-16,1-2-26 15,2 4 0-15,2 0-8 16,0 1 0-16</inkml:trace>
          <inkml:trace contextRef="#ctx0" brushRef="#br0" timeOffset="3571.8525">2651 178 42 0,'-4'5'21'0,"4"20"-28"16,2-19 39-16,0 3-32 0,-1 6 1 15,3 0-1-15,-3-4 1 16,1 1-1-16,-2 0 0 16,0-3-7-16,0-2 1 0,2-5-5 15,-1-8 0-15</inkml:trace>
          <inkml:trace contextRef="#ctx0" brushRef="#br0" timeOffset="4111.354">2748 168 31 0,'-1'13'15'0,"1"13"-13"15,1-17 27-15,-1 3-28 0,4 1 1 16,-4 1 0-16,3-1 0 16,0-2-3-16,-1-1 1 15,1-2 1-15,-1-7 1 16,0-4-2-16,0-3 1 15,-1-3 0-15,1-6 1 16,1-1-1-16,2-5 0 16,2 1-1-16,0 1 1 15,3 2 0-15,2 1 0 0,-6 4-1 16,1 0 0-16,0 4 0 16,0 5 0-16,-1 6 0 15,1 5 0-15,0 2 1 16,0 2 0-16,-1 6 1 15,1 3 0-15,-2 5 0 16,-1-2 0-16,-3-3 0 16,-1 0 0-16,0-6-4 15,2-2 1-15,0-7-7 0,-1 0 1 16,3-3-7-16,2-4 1 16</inkml:trace>
          <inkml:trace contextRef="#ctx0" brushRef="#br0" timeOffset="4680.6011">3085 168 38 0,'-1'0'19'0,"-1"-8"-19"16,2 5 30-16,-2 0-28 15,-3 0 0-15,0 2 3 16,-3 1 0-16,-1 3-6 0,-1 1 0 0,2 2 3 31,-1 5 1-31,1 4-2 0,3 1 1 0,2 2-2 16,3-1 1-16,5 1-2 31,1-6 1-31,5-2 0 0,0-2 1 0,4-4-1 0,-3-1 1 31,-2-4-1-31,1-4 0 0,-3-1 0 0,0-7 1 32,-1 1-1-32,-2-5 0 15,0 4 0-15,-1-2 1 0,-1 4-1 16,-1-1 0-16,-1 5 0 16,-1 2 0-16,0 5 0 15,2 2 1-15,0 5-2 16,1 8 1-16,0 3 0 15,1 8 1-15,-2-5 0 16,-1 6 0-16,-1 4 1 16,0-1 0-16,0 4 1 15,-1-4 0-15,-1-4 1 16,-3-1 1-16,-2-4 0 16,-1-4 0-16,-3-5-1 0,-2-2 0 15,-6-5-1-15,1-5 0 16,1-3-6-16,-1-2 0 15,4 2-13-15,4-6 1 16,1 2-5-16,1-1 1 16</inkml:trace>
        </inkml:traceGroup>
        <inkml:traceGroup>
          <inkml:annotationXML>
            <emma:emma xmlns:emma="http://www.w3.org/2003/04/emma" version="1.0">
              <emma:interpretation id="{70B305DE-8D91-420E-AD75-E159F0726CDE}" emma:medium="tactile" emma:mode="ink">
                <msink:context xmlns:msink="http://schemas.microsoft.com/ink/2010/main" type="inkWord" rotatedBoundingBox="17551,8617 17936,8615 17937,8867 17553,88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68.4874">3930 103 37 0,'-7'-6'18'0,"1"5"-16"0,4 1 33 0,-1-3-32 16,1 3 1-16,-2-2 1 16,-1 4 0-16,-1-2-7 15,-3 0 1-15,-1 6 3 16,0 3 1-16,0 3-2 15,1 1 1-15,4 1-2 16,5-1 0-16,5 1 0 16,4-2 0-16,1 1 0 15,-2 1 0-15,3-2 0 16,0 1 0-16,3-1 0 16,-2 0 0-16,-2 2 1 15,-4-1 0-15,0 2 1 16,-6-6 0-16,-2-1 1 15,-3-2 0-15,-2 1 0 16,0-2 0-16,-3-4-4 16,-3 2 1-16,-1-4-12 15,1-2 1-15,1 0-6 16,4-5 0-16</inkml:trace>
          <inkml:trace contextRef="#ctx0" brushRef="#br0" timeOffset="5577.9202">3564 112 40 0,'-5'-3'20'0,"19"-3"-17"0,-8 5 30 0,3-1-31 15,1 2 1-15,0-1-1 16,0 1 1-16,2-2-4 16,0-2 0-16,1 4 2 15,1 4 1-15,-2 2-2 16,-1 3 1-16,-2 3-1 16,-1 2 1-16,-1-1-1 15,-2 8 1-15,0 0-1 16,-2-1 1-16,1-1-1 15,-3-1 1-15,1-1-1 16,0-5 1-16,0-8-1 16,-1-1 1-16,1-3-1 0,-2-3 1 15,-2-1-1-15,-1-5 0 16,-4-2 0-16,-1 2 1 0,-2-1-1 16,-2-2 1-1,0 3-1-15,2 0 1 0,-2 3-2 16,0 0 1-16,-1 3 0 15,-2 1 0-15,3 7 0 16,2-1 1-16,0 7-1 16,-1 4 1-16,5 0 0 15,2 0 1-15,3-2-1 16,1 4 1-16,5-4-1 16,3-1 1-16,4-4-1 15,-4 1 0-15,2-3 0 16,1-3 0-16,2-3-1 15,1-5 0-15,1-2-5 16,2-2 0-16,-1 0-10 16,1-8 0-16,0 5-2 15,3-4 0-15</inkml:trace>
        </inkml:traceGroup>
        <inkml:traceGroup>
          <inkml:annotationXML>
            <emma:emma xmlns:emma="http://www.w3.org/2003/04/emma" version="1.0">
              <emma:interpretation id="{E39BE887-BE8A-4950-943F-08C952A09184}" emma:medium="tactile" emma:mode="ink">
                <msink:context xmlns:msink="http://schemas.microsoft.com/ink/2010/main" type="inkWord" rotatedBoundingBox="18343,8458 19994,8450 19997,9032 18346,90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907.0631">4470 103 26 0,'-4'-3'13'0,"-1"3"0"0,5 0 13 16,-5-1-23-16,2 1 0 15,-2-2 4-15,0 2 0 16,-6 0-9-16,3 0 1 16,-7 11 5-16,3-5 0 15,-3 7-2-15,3-2 0 16,2 11-2-16,2-4 1 15,9 6-2-15,1-3 1 16,8-4-1-16,-2-4 1 16,6-4-1-16,-2-1 1 15,6-8 0-15,-3 0 1 16,4-11-1-16,-4 2 1 0,0-9-1 16,-1 5 1-16,-6-8-1 15,-1 4 1-15,-4-1 0 16,1 5 0-16,-6 2-1 15,0 2 1-15,-1 6 0 16,1 2 0-16,1 8 0 16,-1-1 0-16,2 11 0 15,0-4 0-15,3 16 0 16,1-7 0-16,-1 11 0 16,-1-12 0-16,-2 18 1 15,0-10 0-15,-2 6-1 16,2-6 1-16,-3 2 0 15,-1-7 1-15,-2-4-1 16,0-5 1-16,-7-5-1 0,5-1 1 16,-3-9-2-16,3 0 1 15,-4-7-6-15,4 1 0 16,-4-6-9-16,4 3 1 16,6-9-6-16,0 4 0 0</inkml:trace>
          <inkml:trace contextRef="#ctx0" brushRef="#br0" timeOffset="7461.9304">4594 120 34 0,'-8'-11'17'0,"13"5"-8"15,-5 6 22-15,7-3-30 16,-1 2 1-16,5-2 1 16,-3 0 1-16,4 3-4 15,-2 0 0 1,-2-2 2-16,-1 2 0 16,3 6 0-16,-3-3 0 15,5 9-2-15,-4-6 1 16,4 6-1-16,-2-3 1 0,2 11-1 15,-4-5 1-15,1 6-1 16,-3-5 1-16,1 1-1 16,-2-4 1-16,-1-4-1 15,-1-1 1-15,-1-7-1 16,-2 2 1-16,-4-6-1 16,3 2 1-16,-6-4-1 15,2 1 1-15,-7-10-1 16,4 7 1-16,-3-2-1 15,1 3 0-15,-3 4 0 16,3 2 0-16,-5 3 0 16,3 2 0-16,-5 4 0 15,3-2 1-15,4 7 0 16,4-5 0-16,1 3 0 16,1-3 1-16,9 4-1 15,-1-1 1-15,7 2-1 16,-2-4 1-16,3-4-2 0,-4-4 1 15,9-10-6-15,-4 2 1 16,8-7-10-16,-5 2 1 16,3-8-4-16,-4 4 1 0</inkml:trace>
          <inkml:trace contextRef="#ctx0" brushRef="#br0" timeOffset="7883.7659">4807 142 60 0,'0'5'30'0,"15"-4"-31"0,-10-1 50 0,3 0-48 15,1 0 1-15,3 0 0 16,-1 0 1-16,3 0-9 16,-1 0 0-16,-1-1-10 15,-2-2 1-15,4 1-3 16,-1-2 0-16</inkml:trace>
          <inkml:trace contextRef="#ctx0" brushRef="#br0" timeOffset="7680.6858">4890-69 34 0,'-12'7'17'0,"16"11"-11"16,-2-15 29-16,-1 9-32 15,1-3 1-15,-2 12 3 16,0-6 0-16,2 11-8 16,-1-5 0-16,-1 12 5 15,0-9 1-15,0 12-2 16,0-9 0-16,2 1-3 0,0-7 0 15,1-3-6-15,-1-4 0 16,1-7-10-16,-1 1 0 16</inkml:trace>
          <inkml:trace contextRef="#ctx0" brushRef="#br0" timeOffset="8263.995">5007 160 41 0,'5'5'20'0,"12"-2"-23"15,-10-6 37-15,1 1-33 16,3-1 0-16,0 0 0 15,1 0 1-15,0-1-3 0,-2 1 1 16,-2-2 1-16,1-2 1 16,-2-1-1-1,-2 2 0-15,-4 2 0 0,-1-4 0 16,-3-1 0-16,-2 0 0 16,-2 2-1-16,-3 2 1 15,-2 4-1-15,-1 5 0 16,-2 1 1-16,-1 7 1 15,3 6 0-15,1 0 1 16,2 6 2-16,3 1 0 16,4-1 0-16,3-1 1 15,5-1-2-15,3-2 1 0,6-5-2 16,1-3 0-16,2-3-6 16,0-8 0-16,1-1-14 15,1-1 0-15,-2-8-2 16,-5 0 0-16</inkml:trace>
          <inkml:trace contextRef="#ctx0" brushRef="#br0" timeOffset="9098.8467">5230 87 31 0,'-4'4'15'0,"4"-4"-7"0,0 2 22 16,0-2-28-16,2 3 1 15,2 3 2-15,-1 4 0 16,0 2-6-16,2 3 0 15,2 3 4-15,0 3 0 16,1-1-1-16,1-4 0 16,-1-2-1-16,1-1 0 15,-1-5 0-15,-1-7 0 16,-1-2 0 0,3-13 0-16,-1 2-1 15,1-3 1-15,-1-3 0 16,1 0 0-16,-3 2-1 15,-1 4 1-15,4 3-1 16,-4 0 1-16,0 3-1 16,0 3 0-16,0 3 0 0,0 6 1 15,0 3-1-15,2 6 0 16,1 1 0-16,2 4 1 16,1-1-1-16,-1-1 0 15,-4-4 0-15,-1 1 1 16,1-9 0-16,-1-3 1 15,0-6 0-15,-2-8 1 16,2-5-1-16,-2-4 1 16,3-2-1-16,-1 4 0 0,0-3-4 15,0-3 0-15,0 4-11 16,1 1 1-16,1 5-6 16,0 1 1-16</inkml:trace>
          <inkml:trace contextRef="#ctx0" brushRef="#br0" timeOffset="9668.682">5648 28 31 0,'5'-4'15'0,"8"-4"-12"0,-7 7 20 16,0-1-23-16,4 2 0 16,-3 0 1-16,2 3 0 15,-3 2-1-15,1 2 1 16,-2 5 0-16,0 0 0 16,-3 2 0-16,0 2 0 15,-1 4-1-15,1-2 1 16,0 1-1-16,-1-1 0 15,3-1 0-15,-1-5 0 0,-1 0 0 16,-1-8 0-16,-1-1 0 16,0-6 0-16,0-1 0 15,-1-1 1-15,-1-5 0 16,0 1 0-16,-1-2 0 16,-4 1 0-16,-1 1 0 15,-4 0 1-15,0 3-1 16,0 3 1-16,-1 4 0 0,-1 5 1 15,1 3 0-15,-1 2 0 16,3 4 1-16,1 1 1 16,1 2-1-16,4-1 1 15,2-1-1-15,1 2 0 16,5-4-2-16,4-2 1 16,2-6-1-16,4-2 1 15,4-1-4-15,1-6 1 16,-1-1-6-16,-2-2 0 0,-1-8-10 15,1-2 0-15,0-1-2 16,0 1 0-16</inkml:trace>
          <inkml:trace contextRef="#ctx0" brushRef="#br0" timeOffset="10123.4208">5842 49 42 0,'0'3'21'0,"-2"3"-24"15,2-3 41-15,0 5-35 16,0-2 0-16,0 6 1 16,0 3 0-16,2 1-6 15,1 1 1-15,2-1 3 16,2 1 0-16,0-5-2 16,1-2 1-16,1-2-1 15,-1-4 1-15,0-7-1 0,3-3 1 16,-1-3-1-16,1-3 1 15,0-1-1-15,-1-4 1 16,-2 1-1-16,2-1 0 16,-3-1 0-16,-2 6 0 15,0 3 0-15,-2 5 0 16,1 4 1-16,-2 3 1 16,-1 6-1-16,1 9 1 0,0 6 1 15,-2 6 0-15,1 3 1 16,-1 7 0-16,0-8-1 15,-1 1 1-15,2-2-1 16,-1-4 0-16,0-1-2 16,0-7 1-16,0-4-2 15,0-2 1-15,0-8-5 16,0-2 1-16,0-3-10 16,0-3 1-16,4-2-8 15,-4-2 1-15</inkml:trace>
        </inkml:traceGroup>
      </inkml:traceGroup>
      <inkml:traceGroup>
        <inkml:annotationXML>
          <emma:emma xmlns:emma="http://www.w3.org/2003/04/emma" version="1.0">
            <emma:interpretation id="{1667D228-1EA0-4921-B06B-1C428D95C88A}" emma:medium="tactile" emma:mode="ink">
              <msink:context xmlns:msink="http://schemas.microsoft.com/ink/2010/main" type="line" rotatedBoundingBox="14019,9144 19729,9079 19734,9463 14024,9529"/>
            </emma:interpretation>
          </emma:emma>
        </inkml:annotationXML>
        <inkml:traceGroup>
          <inkml:annotationXML>
            <emma:emma xmlns:emma="http://www.w3.org/2003/04/emma" version="1.0">
              <emma:interpretation id="{B910A254-3DD0-4018-9E7F-DDF9AC1A1FB8}" emma:medium="tactile" emma:mode="ink">
                <msink:context xmlns:msink="http://schemas.microsoft.com/ink/2010/main" type="inkWord" rotatedBoundingBox="14019,9144 15766,9125 15771,9509 14024,9529">
                  <msink:destinationLink direction="with" ref="{E9B77E47-13C9-4130-B6BE-E25F1F345F1B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687.9028">233 707 22 0,'-5'-1'11'0,"2"5"-10"0,3-2 14 15,0-2-16-15,1 1 1 16,3 2-12-16,2 0 0 0</inkml:trace>
          <inkml:trace contextRef="#ctx0" brushRef="#br0" timeOffset="15547.3072">252 763 20 0,'-2'1'10'0,"5"17"-1"16,-1-16 11-16,-2 4-16 16,0 3 0-16,0 3 2 15,0 6 0-15,0-5-8 16,0 1 0-16,0-1 5 16,0 3 1-16,2-1-2 15,-2 0 0-15,0-3-2 16,0-3 1-16,0-4-8 15,0-5 1-15,1-3-5 0,3-3 1 16</inkml:trace>
          <inkml:trace contextRef="#ctx0" brushRef="#br0" timeOffset="15202.4547">37 820 36 0,'-8'0'18'0,"11"6"-19"16,1-8 37-16,3-2-34 15,1-1 1-15,0 2 1 16,2 0 1-16,6 2-6 15,2-2 0-15,1 6 2 16,-2-6 0-16,-2 3-12 16,0 0 1-16,2-2-3 0,-5-1 0 15</inkml:trace>
          <inkml:trace contextRef="#ctx0" brushRef="#br0" timeOffset="14968.1039">103 632 12 0,'0'0'6'0,"4"-6"5"0,-1 3 6 15,-1 0-12 1,-1 2 1-16,-1 1 3 0,2 1 0 16,0 2-11-16,-2 0 0 15,-2 8 8-15,2 5 1 16,-2 2-4-16,1 8 1 16,-1-4-1-16,2 8 1 15,0-1-3-15,0 1 1 16,0 0 0-16,2-2 0 15,-1-1-1-15,3-12 1 16,1-2-2-16,-2-1 0 16,0-1-5-16,1-4 0 15,-1-5-8-15,-1-4 0 0,0-7-1 16,-2 2 0-16</inkml:trace>
          <inkml:trace contextRef="#ctx0" brushRef="#br0" timeOffset="16312.851">348 767 24 0,'-4'8'12'0,"6"5"-10"16,0-11 19-16,1 2-20 15,0 5 0-15,1 6 1 16,-1 0 0-16,1 0-2 16,-3 2 0-16,1 2 2 15,0-1 1-15,-1-2-2 16,1-5 1-1,-2-11-1 1,2-8 1-16,-2 2-1 16,1-6 0-16,4-6-1 0,-1 1 1 15,1-3-1-15,0-1 1 16,2 5-1-16,-1-2 0 16,3 4 0-16,-1 5 0 15,1 5 0-15,-1 2 0 16,0 7 0-16,-1 4 0 15,0 1-1-15,-2 10 1 16,-2-4 0-16,1 2 0 16,-1-1 0-16,-3-1 0 0,0-3 0 15,0-4 0-15,2-4 0 16,-2-5 1-16,2-3-1 16,1-3 0-16,0-5 0 15,2-2 0-15,0-2 0 16,0-1 0-16,2-2 0 15,0 1 0-15,0 5 0 16,-1 5 1-16,3 5-1 16,-1-1 1-16,1 6 1 15,-3 5 0-15,1 2 1 16,-3 7 1-16,-1-1-1 16,0-2 1-16,1 2-1 15,-4-1 0-15,1 1-1 16,-1-1 1-16,2-4-6 15,0-4 0-15,-1-4-10 16,3-1 0-16,-1-7-1 16,-1 1 1-16</inkml:trace>
          <inkml:trace contextRef="#ctx0" brushRef="#br0" timeOffset="16692.524">702 860 34 0,'3'12'17'0,"11"3"-16"0,-9-14 31 16,1-1-31-16,-1 2 0 16,2-4 0-16,2-1 0 0,1-4-1 15,0-2 0-15,0-1 1 16,-2-2 1-16,-1-2-1 16,-2 1 0-16,-3 1 1 15,-4-2 0-15,-1 2 1 16,-4 5 0-16,-1 1 0 15,-1 3 0-15,2 4 0 32,-1 5 0-32,0 5-2 15,-1 4 1-15,1 3-1 16,3-3 1-16,3 3-1 16,2 1 1-16,2 0-1 0,3 1 1 15,-2-7-1-15,2 1 1 16,4-1-1-16,1-5 0 15,1-4-6-15,5 1 1 16,-1-5-10-16,2-3 1 16,1-2-3-16,1-4 0 15</inkml:trace>
          <inkml:trace contextRef="#ctx0" brushRef="#br0" timeOffset="16989.3989">1047 817 39 0,'-5'0'19'0,"-3"-12"-13"16,6 10 34-16,-1-2-38 15,-1-1 1-15,-1 4 1 16,-1 2 0-16,-3 1-5 16,1 2 0-16,-4 5 4 15,-2 5 0-15,3 1-1 16,0-3 1-16,3 4-2 15,3 2 1-15,3 1-1 16,4-1 1-16,5-4-1 16,3-4 0-16,2 1 0 15,-4-7 1-15,2-1-4 16,2 0 0-16,0-4-6 0,0-5 1 16,-1-5-10-16,1-1 0 15</inkml:trace>
          <inkml:trace contextRef="#ctx0" brushRef="#br0" timeOffset="17223.7319">1054 637 44 0,'-3'6'22'0,"3"24"-18"0,1-21 32 0,1 1-34 15,1 10 0-15,1 4 2 16,-3 7 1-16,1-2-6 15,0 5 1-15,0-4 3 16,1-2 0-16,0 2-1 16,1-7 0-16,-1-1-3 15,0-8 1-15,1-7-9 16,-1-2 0-16,0-2-7 16,-1-6 0-16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50:19.9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B77E47-13C9-4130-B6BE-E25F1F345F1B}" emma:medium="tactile" emma:mode="ink">
          <msink:context xmlns:msink="http://schemas.microsoft.com/ink/2010/main" type="inkDrawing" rotatedBoundingBox="12252,10142 13488,8864 13710,9078 12473,10356" semanticType="callout" shapeName="Other">
            <msink:sourceLink direction="with" ref="{B910A254-3DD0-4018-9E7F-DDF9AC1A1FB8}"/>
            <msink:sourceLink direction="with" ref="{21D97E89-E61D-4AF6-AB7E-AC5CBCC5EB71}"/>
          </msink:context>
        </emma:interpretation>
      </emma:emma>
    </inkml:annotationXML>
    <inkml:trace contextRef="#ctx0" brushRef="#br0">-1546 1795 24 0,'-6'5'12'0,"4"-13"-7"16,4 1 13-16,-1-11-14 15,4-8 0-15,6-13 3 16,2-12 0-16,14-15-8 16,7-15 0-16,5-3 6 15,11-13 0-15,18-3-1 16,2 2 0-16,6-1-2 16,7 9 1-16,-4 14-2 15,-3 4 1-15,3 12-1 16,-10 11 1-1,-8 5-2-15,-4 10 0 16,-6 7 1-16,-7 6 0 16,-4 6 0-16,-8 3 0 15,-7 3 0-15,-1 3 1 16,-5 4 0-16,-6-2 0 16,-3 1-10-16,-1 1 1 15,-1-4-8-15,-1 0 1 0</inkml:trace>
    <inkml:trace contextRef="#ctx0" brushRef="#br0" timeOffset="674.4117">-612 451 24 0,'5'6'12'0,"1"-17"1"0,-1 10 7 0,1 1-17 15,1 1 0-15,1-1 2 16,4 3 0-16,3-1-6 16,4-1 0-16,-2 1 6 15,1 1 0-15,-1 0-1 16,0 0 0-16,2 0-1 16,-4-2 0-16,2 2 0 15,-4-1 0-15,-1 1-1 16,-2-3 0-16,-1 4 0 15,-3-2 1-15,-1 2 0 16,0 4 1-16,-3 1 0 16,-2 3 0-16,-2 4 0 0,-1 1 0 15,0 1-2-15,-2-5 1 16,0 1-2-16,-2-1 0 16,0 1 0-16,2-2 0 15,0-2-5-15,0 1 1 16,2-2-12-16,1-2 0 15,-2-4-4-15,8 0 0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51:02.79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9-05-30T05:51:50.430"/>
    </inkml:context>
  </inkml:definitions>
  <inkml:traceGroup>
    <inkml:annotationXML>
      <emma:emma xmlns:emma="http://www.w3.org/2003/04/emma" version="1.0">
        <emma:interpretation id="{82E4D39A-A9CC-43E2-9DF1-73CCC247C8A6}" emma:medium="tactile" emma:mode="ink">
          <msink:context xmlns:msink="http://schemas.microsoft.com/ink/2010/main" type="writingRegion" rotatedBoundingBox="13317,14970 20424,15144 20370,17358 13263,17184"/>
        </emma:interpretation>
      </emma:emma>
    </inkml:annotationXML>
    <inkml:traceGroup>
      <inkml:annotationXML>
        <emma:emma xmlns:emma="http://www.w3.org/2003/04/emma" version="1.0">
          <emma:interpretation id="{0F9697B9-6D7B-44F0-A6F6-EB322B6A21A1}" emma:medium="tactile" emma:mode="ink">
            <msink:context xmlns:msink="http://schemas.microsoft.com/ink/2010/main" type="paragraph" rotatedBoundingBox="13317,14970 20424,15144 20370,17358 13263,1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EBBE92-B17F-40F6-9469-9FEF05CD1023}" emma:medium="tactile" emma:mode="ink">
              <msink:context xmlns:msink="http://schemas.microsoft.com/ink/2010/main" type="line" rotatedBoundingBox="13317,14970 20390,15143 20372,15909 13299,15735"/>
            </emma:interpretation>
          </emma:emma>
        </inkml:annotationXML>
        <inkml:traceGroup>
          <inkml:annotationXML>
            <emma:emma xmlns:emma="http://www.w3.org/2003/04/emma" version="1.0">
              <emma:interpretation id="{5EBC9B14-4C84-4474-A7E7-5EC575AB638D}" emma:medium="tactile" emma:mode="ink">
                <msink:context xmlns:msink="http://schemas.microsoft.com/ink/2010/main" type="inkWord" rotatedBoundingBox="13317,14970 13636,14978 13629,15249 13311,15241">
                  <msink:destinationLink direction="with" ref="{B86DA015-DE9B-446A-A02A-6E560FE55D5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-560-844 30 0,'-2'1'15'0,"16"-1"-1"0,-8 2 6 16,8 0-17-16,2 3 0 16,8 1 3-16,3 1 1 0,-4 1-8 15,2 1 0-15,2 0 4 16,0-2 1-16,0 1-1 15,-4-2 0-15,-1-2-1 16,-5 2 0-16,-5-5-5 16,-4-1 1-16,-3-3-12 15,-5-5 1-15</inkml:trace>
          <inkml:trace contextRef="#ctx0" brushRef="#br0" timeOffset="312.479">-284-1035 25 0,'4'0'12'0,"1"7"4"0,-4-4 5 16,1-3-16-16,0 3 0 15,-1 6 4-15,1 5 1 16,-2 3-11-16,-2 12 0 16,-1-8 8-16,0 7 0 15,-1 0-3-15,1-1 1 16,1-11-2-16,1 1 0 16,-1-2-2-16,0-5 1 15,2-2-8-15,2-4 0 0,1-1-11 16,2-7 1-16</inkml:trace>
        </inkml:traceGroup>
        <inkml:traceGroup>
          <inkml:annotationXML>
            <emma:emma xmlns:emma="http://www.w3.org/2003/04/emma" version="1.0">
              <emma:interpretation id="{333C0FF6-CC41-461F-A836-FCB0C7B34B04}" emma:medium="tactile" emma:mode="ink">
                <msink:context xmlns:msink="http://schemas.microsoft.com/ink/2010/main" type="inkWord" rotatedBoundingBox="13914,15192 14893,15216 14882,15687 13903,156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06.4549">429-707 42 0,'-2'10'21'0,"7"2"-22"0,-3-6 33 16,-1 10-30-16,1-5 1 16,1 7 0-1,1 8 1-15,-1 3-5 16,2-10 0-16,0 11 3 15,0 1 0-15,-1 2-1 16,-3-8 1-16,-1-8-2 16,0-4 0-16,2-3-6 15,0 2 0-15,-1-3-8 16,4-6 0-16</inkml:trace>
          <inkml:trace contextRef="#ctx0" brushRef="#br0" timeOffset="9998.1032">714-630 24 0,'-4'-4'12'0,"8"-5"0"0,-4 6 9 15,0 0-17-15,0 0 0 16,0 0 3-16,-2 0 0 0,-1 4-8 16,-2 2 0-16,1 6 6 15,-3 2 1-15,-3-8-3 16,-5 1 1-16,-5 6-2 16,0 4 0-16,0 1-1 0,0 1 0 15,1 2 0-15,4-3 0 16,4-2-1-16,2-1 1 15,4-1 0-15,2-4 0 16,3-4 0-16,3 3 0 16,4-6 0-16,1 2 1 15,4-2 0-15,5 0 1 16,0 4-1-16,1-1 0 16,-1 6 0-16,0-2 1 15,3 2-2-15,-2 3 0 16,1 2 0-16,-3 2 0 0,-1 2 0 15,-1-12 0-15,-4 0-1 16,-2 1 0-16,-1-1-5 16,-4-3 0-16,-1-3-13 15,1 9 0-15</inkml:trace>
          <inkml:trace contextRef="#ctx0" brushRef="#br0" timeOffset="10356.0584">957-794 42 0,'1'-3'21'0,"1"17"-11"16,0-8 23-16,-1-2-31 15,1 1 1-15,1 11 1 16,1 3 1-16,-3 2-6 16,1-2 1-16,0 2 3 0,-2 5 1 15,0 3-2-15,0-2 0 16,0-3-3-16,0-5 1 15,0-5-9-15,1-4 0 16,3-4-8-16,1-6 1 0</inkml:trace>
          <inkml:trace contextRef="#ctx0" brushRef="#br0" timeOffset="10614.6991">997-353 63 0,'-7'6'31'0,"4"-3"-41"15,3-3 56-15,0 3-48 16,1-1 0-16,1-1-29 15,5 4 0-15,-2-1 31 16,0 0 1-16</inkml:trace>
          <inkml:trace contextRef="#ctx0" brushRef="#br0" timeOffset="9128.185">161-633 22 0,'0'-24'11'0,"1"26"1"15,-1-2 12-15,-1 0-21 16,-1 1 1-16,0 2 2 16,-1 3 1-16,-6 3-8 15,-1-3 1-15,-1-3 5 16,-4 4 1-16,0 4-2 15,-1 7 0-15,3 3-1 16,1 1 0-16,2-6-2 16,4 5 0-16,2 5-1 15,2 5 0-15,2-7 0 16,6-9 0-16,5-1 0 16,6 0 0-16,3-1 0 15,0-4 0-15,4-1 0 0,4-5 0 16,4-5 0-16,2 4 1 15,-1-4-1-15,-3-4 1 16,-3-7-1-16,-9-5 1 16,-4 6-1-16,-4-1 1 15,-5-5-1-15,-7-5 1 16,-4-3 0-16,-6-1 0 16,-2 1 0-16,-2 10 0 15,-3-2 0-15,1 2 1 0,-1 2-1 16,1 2 1-16,5 6-2 15,-1 2 1-15,2 1-3 16,2 2 1-16,4 2-10 16,1 2 1-16,10 1-6 15,1-4 0-15</inkml:trace>
        </inkml:traceGroup>
        <inkml:traceGroup>
          <inkml:annotationXML>
            <emma:emma xmlns:emma="http://www.w3.org/2003/04/emma" version="1.0">
              <emma:interpretation id="{FC3926DF-018E-48F4-A7C0-D57831B7863D}" emma:medium="tactile" emma:mode="ink">
                <msink:context xmlns:msink="http://schemas.microsoft.com/ink/2010/main" type="inkWord" rotatedBoundingBox="15367,15415 17198,15459 17192,15700 15361,156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250.3991">1493-545 12 0,'-2'-4'6'0,"4"-4"4"16,0 5 6-16,-2-1-12 15,1-1 1-15,1 2 3 0,-2 3 0 16,0 0-9-16,2 2 1 15,-2 4 6-15,1 3 1 16,1 2-2-16,0 3 1 16,1 1-3-16,0-5 1 15,2 5-2-15,0 6 0 16,-1 3-1-16,-1 0 0 16,0-9-1-16,-1-8 1 15,0-1-1-15,-1 0 1 16,-1-3-1-16,0-2 0 15,0 7 0-15,0-1 1 0,0-10-1 16,0-3 0-16,0-9 0 16,0-7 1-16,0 7-1 15,4-4 0-15,-1-5 0 16,4-3 0-16,1 5-1 16,2 2 1-16,0 4 0 15,4 3 0-15,1 4 0 16,2 3 0-16,-1 3 1 15,-1 1 0-15,1 2-3 16,-6 0 0-16,0 0-10 16,0 2 1-16,3 1-3 15,1 1 0-15</inkml:trace>
          <inkml:trace contextRef="#ctx0" brushRef="#br0" timeOffset="19824.9798">1766-479 37 0,'-5'-14'18'0,"5"16"-20"0,2 2 34 0,1 2-30 16,4-1 0-16,1-3 1 15,2-2 1-15,2 0-5 32,1-2 1-32,1-3 2 0,4 8 1 0,-3-3-1 15,0-3 0-15,0-3-1 16,-1-1 1-16,-4-2-2 15,-3-2 1-15,-2-1 0 16,-2 0 0-16,-3 1 0 16,-3 0 0-16,-4 2-1 15,-3 2 1-15,-2 1 0 0,-3 3 1 16,0 6-1-16,-2 6 1 16,0 4 0-16,4 3 0 31,1-5 1-31,2 8 0 15,4 4-1-15,2 3 1 16,4 1-1-16,4-13 1 0,2-1-1 16,3-1 0-16,2-3-1 15,3-2 1-15,4-2-2 16,-1-2 1-16,0-2-6 16,0 4 1-16,-1-1-10 15,-1-5 1-15,2-4-5 16,0-2 0-16</inkml:trace>
          <inkml:trace contextRef="#ctx0" brushRef="#br0" timeOffset="20247.6604">2121-552 39 0,'-1'-15'19'0,"-6"6"-14"0,5 6 29 0,-3 1-30 15,-1 1 1-15,-3 2 0 16,-2 2 0-16,0 3-7 16,1 2 0-16,2 2 4 15,1 2 1-15,1 0-3 16,2 0 0-16,3-2-1 15,2-7 1-15,4 2-1 16,4 2 1-16,1 4 0 16,1-1 0-16,3 2 0 15,1 3 0-15,2 0 0 16,-2 3 0-16,-2-1 0 16,-4-12 1-16,-4 1 0 0,-5 0 0 15,-4 0 0-15,-2 0 1 16,-3-2-1-16,-3-1 0 15,-1-3 0-15,1 0 0 16,1-1-8-16,1-2 1 16,6 6-10-16,4 3 1 15</inkml:trace>
          <inkml:trace contextRef="#ctx0" brushRef="#br0" timeOffset="20716.376">2349-514 27 0,'-6'-7'13'0,"1"-5"1"16,3 9 10-16,-1 0-21 15,-1 0 0-15,-1 0 4 16,-3 3 0-16,1 4-8 16,0 4 0-16,-1 4 6 15,0-3 0-15,1 6-2 16,2 3 1-16,0 4-3 16,2 0 1-16,1 1-2 0,2-16 1 15,2 0-1-15,3-1 0 16,1 0 0-16,4-3 0 15,5 0 0-15,0-3 1 16,2 6-1-16,-2-4 0 16,2-5 0-16,-2-3 1 15,-3-5 0-15,-4-2 0 16,-4-3-1-16,-4 5 1 16,-2-2-1-16,-1-2 0 15,-4-1 0-15,-1-1 1 16,1 5-2-16,-2 3 0 0,3 3-7 15,1 2 0-15,1 2-8 16,4 4 1-16</inkml:trace>
          <inkml:trace contextRef="#ctx0" brushRef="#br0" timeOffset="21064.5396">2495-530 38 0,'-5'1'19'0,"7"7"-16"16,-1-5 27-16,-1 3-28 15,2 1 0-15,0-2 2 16,-1 8 0-16,3 6-5 16,-2 4 1-16,1 2 3 0,0-13 0 15,2 0-1-15,2-2 0 16,1-1-1-16,2-3 0 15,2-3-1-15,3-3 1 16,-1 5-1-16,-3-11 0 16,-1-3 0-16,-1-8 1 15,-3-5-1-15,0 4 1 16,-3-1-1-16,0-1 0 16,-1 3-1-16,-2 3 1 15,0 5-8-15,2 5 1 16,1 4-7-16,0 3 0 15</inkml:trace>
          <inkml:trace contextRef="#ctx0" brushRef="#br0" timeOffset="21361.405">2763-344 42 0,'2'19'21'0,"0"-41"-22"0,-2 24 33 16,1 2-30-1,-1-1 1-15,0-3-1 0,0-3 1 16,2-3-4-16,-2 6 1 16,2-4 3-16,-2-8 1 15,0-9 0-15,0 1 0 16,0-2 1-16,0-2 0 16,1 2-1-16,3 0 1 15,1 4-3-15,1 3 1 16,3 3-3-16,3 4 1 15,-1 6-8-15,1 3 1 16,1 3-11-16,3 4 1 0,-1-2-2 16,3-2 0-16</inkml:trace>
          <inkml:trace contextRef="#ctx0" brushRef="#br0" timeOffset="21705.54">3042-538 42 0,'-6'-4'21'0,"3"-5"-23"16,3 8 40-16,0 1-36 15,-2-2 1-15,-1 4 0 16,0 1 1-16,-2 2-5 16,-2 6 1-16,-1-4 4 15,-1 4 0-15,1 8-1 16,1 6 1-16,2-1 0 0,2-3 0 15,4-9-1-15,3-2 1 16,3 1-2-16,3-4 1 16,-4-1-2-16,3-1 1 15,-1-2-1-15,0-2 0 16,1 1-3-16,1-2 0 16,-2 7-7-16,1-1 1 15,-1-6-10-15,4-1 0 16,-2-1-1-16,-2-5 1 15</inkml:trace>
          <inkml:trace contextRef="#ctx0" brushRef="#br0" timeOffset="22049.266">3179-412 35 0,'5'-2'17'0,"15"4"-16"0,-13-5 32 0,1 1-31 16,2-2 1-16,2-2 1 15,-2-3 1-15,-2-3-7 16,1 7 1-16,-3-1 3 15,1-1 1-15,-2-3-2 16,-1-4 1-16,-3 1-2 16,-1 1 1-16,-1 0 0 15,-4 1 1-15,-7 2 0 16,-2 5 1-16,-1 6 0 16,-1 8 0-16,-3-3 0 15,2 13 1-15,4 4-2 16,1 4 1-16,5 2-1 15,6-17 1-15,4 0-1 0,4-1 0 16,5 0-1-16,4 0 1 16,3-1 0-16,-4-2 0 15,0-2-4-15,-2-4 1 16,1-3-12-16,3-1 0 16,-2 1-6-16,-2 3 1 15</inkml:trace>
          <inkml:trace contextRef="#ctx1" brushRef="#br0">3033-423 0,'0'0'16,"0"0"0,0 0-1,0 0 1</inkml:trace>
        </inkml:traceGroup>
        <inkml:traceGroup>
          <inkml:annotationXML>
            <emma:emma xmlns:emma="http://www.w3.org/2003/04/emma" version="1.0">
              <emma:interpretation id="{182070F3-3D51-41D0-BE30-F3DF522FEF50}" emma:medium="tactile" emma:mode="ink">
                <msink:context xmlns:msink="http://schemas.microsoft.com/ink/2010/main" type="inkWord" rotatedBoundingBox="17816,15306 20385,15369 20371,15909 17802,158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263.9178">4096-527 25 0,'3'-2'12'0,"0"-4"-1"0,-3 6 12 0,0-3-20 15,0 0 1-15,-1 2 2 16,-3-1 0-16,1 1-7 15,-2 1 1-15,2 1 5 32,-6 1 0-32,-4-1-2 15,-6 2 0-15,1 0-1 16,0 2 0-16,1-1-1 16,0 1 0-16,4 1-1 15,1 0 1-15,5 0-2 0,2 0 1 16,3-8-1-16,6 1 1 15,3 2-1-15,6 4 1 16,4-4 0-16,4 2 0 16,-4 5 0-16,-2-2 0 0,-1-1 0 15,-1 4 0-15,-1 2 0 16,-4-2 0-16,-3 3 1 16,-3 3 0-16,-2 1 0 15,-2-7 1-15,-3 0-1 16,-6 0 1-16,-8-2 0 15,1-2 1-15,1-2-2 16,0-3 1-16,2 6-5 16,5-3 0-16,3-8-11 15,6-1 0-15,2 0-2 16,8-6 1-16</inkml:trace>
          <inkml:trace contextRef="#ctx0" brushRef="#br0" timeOffset="36781.0203">4220-502 25 0,'-2'-4'12'0,"2"2"-5"16,0 2 18-16,0 0-22 15,0 0 1-15,0 2 1 16,0 1 1-16,0 1-8 16,0-2 1-16,0 2 5 15,2 7 0-15,1 0-2 16,5 6 0-16,-1-1-1 16,3 5 1-16,2-3-2 0,1-5 1 15,1-7-1-15,-3 5 0 16,1-10 1-16,0-5 0 15,0-5-1-15,-2-8 0 16,-4-5 1-16,-1 7 1 16,-1-3-1-16,-3-3 1 15,1 2-2-15,-2 4 1 0,0 3-6 16,0 5 0-16,2 2-9 16,3 5 1-16</inkml:trace>
          <inkml:trace contextRef="#ctx0" brushRef="#br0" timeOffset="37124.8646">4598-529 27 0,'-1'-7'13'0,"-1"-4"-1"15,2 10 11-15,-3 0-19 0,-2-1 0 16,-2 4 3-16,-5 0 1 16,-1 4-10-16,-1 5 1 15,1-4 6-15,1 2 0 16,2 6-2-16,2 2 1 16,1 3-2-16,4 1 1 15,3 2-1-15,7-9 1 16,4-5-2-16,4-1 0 15,0-1 0-15,-1-2 1 16,-1 5-4-16,1-4 0 16,-1-1-7-16,0-5 0 15,3 0-7-15,-1-3 1 0</inkml:trace>
          <inkml:trace contextRef="#ctx0" brushRef="#br0" timeOffset="37452.934">4800-544 41 0,'-7'-11'20'0,"-10"-4"-16"16,14 12 30-16,-2 1-32 15,-2 5 1-15,-1 3 1 16,-2 5 0-16,0 3-4 15,-1-2 0-15,3 5 4 0,1 5 0 16,1 2-1-16,4 1 0 16,4-8-1-16,4-4 1 15,1 0-2-15,3-2 1 16,4-2-1-16,1-3 0 16,1 0-3-16,-1-3 0 15,1-2-10-15,-3 7 1 16,4-4-6-16,0-7 1 15</inkml:trace>
          <inkml:trace contextRef="#ctx0" brushRef="#br0" timeOffset="37833.6844">4922-423 40 0,'7'3'20'0,"19"-6"-23"15,-17 0 30-15,1 0-26 16,3-1 1-16,2-4 0 16,0-1 0-16,-1 2-3 15,-4-2 1-15,-3-3 1 16,-2-3 0-16,-4 2 1 16,-4-1 0-16,-4 2 0 15,-1 3 1-15,-4 5-1 16,-1 5 1-16,-2 7 0 15,-2 4 1 1,2-2-2-16,1 5 1 16,3 6 0-16,2-2 1 15,4 4-1-15,4 1 0 16,1-14-1-16,5 0 1 0,3-1-1 16,5-1 1-16,1-2-3 15,1-3 0-15,2 0-7 16,1 1 1-16,1 4-10 15,1-7 1-15,-2-2-3 16,1-8 0-16</inkml:trace>
          <inkml:trace contextRef="#ctx0" brushRef="#br0" timeOffset="38211.0181">5229-549 45 0,'-7'-5'22'0,"-1"-1"-24"0,4 3 43 15,-1 0-39-15,-2 0 1 16,1 2 0-16,-3 2 1 16,-1 5-5-16,0 3 1 15,2 3 2-15,1-3 1 16,0 0-2-16,4 4 1 15,1-1-1-15,4 2 0 16,3-1-1-16,2-1 0 16,1-2 0-16,2 2 0 15,0-1 0-15,0 1 0 0,-3-1 0 16,-4 1 1-16,-4-1 0 16,-3-7 0-16,-2 1 0 15,-4-1 0-15,1-1-2 16,1-1 0-16,1 2-7 15,2 1 0-15,4-5-9 16,4 0 1-16</inkml:trace>
          <inkml:trace contextRef="#ctx0" brushRef="#br0" timeOffset="38621.8989">5423-554 40 0,'-10'-6'20'0,"-2"-3"-15"0,9 6 27 16,0 0-28-16,-2 0 1 15,-4 3 1-15,-3 3 1 16,-1 3-9-16,0 5 0 15,1 0 5-15,3 3 0 0,6-5-2 16,3-2 1-16,3 4-2 16,4-1 0-16,3 5 0 15,-1-6 0-15,-1 1 0 16,0 2 0-16,1 0 0 16,-3 0 1-16,-1 0-1 15,-1 4 1-15,-4-8 0 16,0-1 0-16,-2 1 0 15,-5-2 0-15,-1-3-2 16,0-2 0-16,-2 7-9 0,3-7 0 16,5-4-7-16,2-6 1 15</inkml:trace>
          <inkml:trace contextRef="#ctx0" brushRef="#br0" timeOffset="39170.1205">5497-465 62 0,'-9'-1'31'0,"19"1"-32"0,-6-2 56 0,3 2-55 16,1 2 0-16,5-1 0 15,2 1 1-15,2-2-9 16,0 1 1-16,-2-2-11 16,3-2 1-16,1 0-1 15,-2-2 0-15</inkml:trace>
          <inkml:trace contextRef="#ctx0" brushRef="#br0" timeOffset="38998.2268">5646-593 36 0,'0'8'18'0,"0"-28"-13"0,0 17 25 0,0-3-24 15,-2 2 0-15,-3 0 2 16,-5-2 1-16,-2 1-11 15,-3 5 0-15,2 2 7 16,0 5 0-16,1-3-3 16,3-1 1-16,1 3-2 15,3 2 1-15,2 4-1 16,1 4 0-16,2 1 0 16,3 2 1-16,2 5-1 0,2 3 1 15,1 1 0-15,-3-3 0 16,1-5-1-16,-1-9 1 15,0-2-5-15,-2-1 0 16,-1 2-8-16,-2 1 0 16,0-7-7-16,-4-1 0 15</inkml:trace>
          <inkml:trace contextRef="#ctx0" brushRef="#br0" timeOffset="39435.7265">5748-508 52 0,'-7'0'26'0,"4"8"-33"16,3-7 53-16,2 4-44 15,-1 2 0-15,1 8 1 16,1 1 1-16,3 2-5 0,-1 3 0 15,1-2 2-15,3-7 1 16,1-3-1-16,1 2 0 16,3-5-1-16,1-6 1 15,0-5-1-15,-2-5 1 16,-1-7-1-16,-3-5 1 16,-3 1-3-16,-1-1 0 15,-1 0-6-15,-1 1 0 16,-1 4-9-16,-1 10 1 15</inkml:trace>
          <inkml:trace contextRef="#ctx0" brushRef="#br0" timeOffset="39818.1013">5998-655 44 0,'-5'0'22'0,"5"6"-17"0,0-5 32 16,2 4-35-16,-1 4 1 15,3-5 1 1,-1 5 1-16,2 4-6 0,-2 7 1 0,2 1 3 16,-1 7 1-16,-1 2-2 15,0 3 1-15,1-5-3 16,-1-1 1-16,0-14-9 16,1-1 1-16,-1 3-10 15,-3-5 0-15</inkml:trace>
          <inkml:trace contextRef="#ctx0" brushRef="#br0" timeOffset="40077.0503">6132-648 53 0,'0'14'26'0,"7"3"-28"0,-6-12 42 16,3 7-38-16,1 4 0 0,-2 7 2 15,0 2 1-15,-1 5-6 16,1 1 0-16,-3-4 3 16,2-2 1-16,-2-11-6 15,2 0 1-15,1 0-12 16,2-4 0-16,2-2-3 15,0-10 1-15</inkml:trace>
          <inkml:trace contextRef="#ctx0" brushRef="#br0" timeOffset="40524.5086">6288-529 48 0,'3'9'24'0,"4"11"-25"0,-4-11 44 0,1 6-42 16,1 1 1-16,0 2 0 15,1-3 0-15,6 0-3 16,0-2 0-16,1-4 1 16,-1-5 1-16,1-4-1 15,-4-4 0-15,-1-7-1 16,0-3 1-16,1-4-1 15,-2 0 1-15,-1-2-1 16,1 1 1-16,0 4-1 16,-2 2 1-16,-2 4 1 15,0 3 0-15,1 4 1 16,-1 5 0-16,-1 5 0 16,-1 7 1-16,3 7 0 15,-2 8 1-15,-2-5 0 0,0 8 1 16,0 6-1-16,1 7 0 15,3-4-1-15,-1-5 0 16,0-1-2 0,1-8 1-16,-3-7-6 15,1-5 0-15,0-1-11 16,-1-5 1-16,3-5-6 16,-3-4 0-16</inkml:trace>
        </inkml:traceGroup>
      </inkml:traceGroup>
      <inkml:traceGroup>
        <inkml:annotationXML>
          <emma:emma xmlns:emma="http://www.w3.org/2003/04/emma" version="1.0">
            <emma:interpretation id="{9B79E954-1550-4BF8-8F64-9C6F23F603DD}" emma:medium="tactile" emma:mode="ink">
              <msink:context xmlns:msink="http://schemas.microsoft.com/ink/2010/main" type="line" rotatedBoundingBox="13862,16032 20395,16018 20396,16490 13863,16503"/>
            </emma:interpretation>
          </emma:emma>
        </inkml:annotationXML>
        <inkml:traceGroup>
          <inkml:annotationXML>
            <emma:emma xmlns:emma="http://www.w3.org/2003/04/emma" version="1.0">
              <emma:interpretation id="{92702878-4790-46F7-B262-43549A3F8DC7}" emma:medium="tactile" emma:mode="ink">
                <msink:context xmlns:msink="http://schemas.microsoft.com/ink/2010/main" type="inkWord" rotatedBoundingBox="13862,16049 15917,16044 15918,16429 13863,164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427.3473">566 54 22 0,'-7'6'11'0,"4"-27"-1"16,3 22 6-16,0 7-12 0,0 4 0 15,0 1 2-15,0 5 1 16,2 4-9-16,-1-7 1 0,1 5 5 16,0 4 0-16,-1 2-2 15,3 3 1-15,-1-11-2 16,2-1 1-16,0 1-4 16,0-6 1-16,-1-4-9 15,1-4 0-15,-5-4-1 16,0-3 0-16</inkml:trace>
          <inkml:trace contextRef="#ctx0" brushRef="#br0" timeOffset="43067.9467">730 186 29 0,'-6'-7'14'0,"4"19"-10"16,4-6 11-16,-1 3-13 16,3 4 1-16,-1 5 0 15,0 0 1-15,2-6-5 16,0 3 0-16,0 3 4 16,-1-2 0-16,-1-4-1 15,-3-3 0-15,0-6-1 16,0-6 1-16,0-5-1 15,0 5 1-15,0-4-1 16,2-6 0-16,0-5 1 16,1-2 0-16,2 2 0 15,2 2 1-15,-1 10-1 0,3-1 1 16,-1 1-1-16,2 3 0 16,2 1-1-16,1-5 1 15,-1 2-7-15,1 2 0 16,1 2-9-16,-1 4 1 15</inkml:trace>
          <inkml:trace contextRef="#ctx0" brushRef="#br0" timeOffset="43317.9114">962 198 29 0,'-9'5'14'0,"8"4"-2"16,1-6 13-16,1 1-24 16,1 5 1-16,0 2 1 15,-1 2 1-15,1-3-5 16,0 4 1-16,-1-1 2 16,1 2 1-16,0-4-2 15,-1-3 0-15,-1-3-7 16,0-10 0-16,0 5-6 15,4-8 0-15</inkml:trace>
          <inkml:trace contextRef="#ctx0" brushRef="#br0" timeOffset="43442.9012">968 125 34 0,'-5'-3'17'0,"4"20"-21"0,1-14 26 15,1 1-28-15,1 1 1 16,3 1-12-16,2-5 1 15</inkml:trace>
          <inkml:trace contextRef="#ctx0" brushRef="#br0" timeOffset="43861.6796">1071 203 20 0,'0'7'10'0,"15"-1"-5"15,-9-6 10-15,4 0-14 16,4-1 1-16,-1-1 2 16,2-1 1-16,-3 0-5 15,-2 0 0-15,-2 0 4 16,-1-1 1-16,0-1-2 16,-2 1 1-16,0 4-2 15,-2 1 1-15,1-4-2 0,-4 3 1 16,0-4-2-16,-2-1 1 15,-3 1 0-15,-2 3 1 16,-4 4 0-16,-5-5 1 0,1 4 0 16,0 5 0-16,-1 6 1 15,2 4 0-15,4 4-1 16,3-9 1-16,4 2-2 16,3 1 1-16,5 0-1 15,7-1 0-15,3-2-1 0,3-4 1 16,-3 0-2-1,-1-5 0-15,1-3-9 0,0-5 1 16,3-2-8-16,-3 1 0 16</inkml:trace>
          <inkml:trace contextRef="#ctx0" brushRef="#br0" timeOffset="44283.5393">1322 195 42 0,'0'11'21'0,"5"-37"-21"15,-2 26 30-15,1 3-29 16,1 3 0-16,0 6 2 16,3 3 0-16,1 5-3 15,2-6 0-15,-1 4 3 16,0 3 0-16,0-3-1 16,0 0 0-16,1-5 0 15,-5-5 0-15,1-2-1 16,0-6 0-16,-2-9 0 15,-2 1 0-15,0-2 0 0,-1-5 0 16,0-3 0-16,-1-1 0 16,3 1-2-16,-1 2 0 15,2 1-8-15,0 4 1 16,2 5-8-16,1 3 1 16</inkml:trace>
          <inkml:trace contextRef="#ctx0" brushRef="#br0" timeOffset="44700.9312">1587 276 27 0,'5'7'13'0,"13"-4"-5"15,-11-3 13-15,3-1-20 16,2-1 1-16,-1-1 0 15,3-1 0-15,-1-2-3 16,-3 0 1-16,-1-2 2 16,-3 0 0-16,-1-1 0 0,0-2 0 15,-1 1 0 1,-4 1 0 0,-2 1 0-16,-5 1 0 15,-1 1 0-15,-5 1 1 16,-1 2-1-16,1 5 1 15,-1 5 0-15,1 8 1 0,3 5 0 16,2-2 0-16,-1 1-1 16,6 5 1-16,3 1-1 15,3-3 0-15,7-1-1 16,0-1 1-16,4-5-2 16,1-7 0-16,0-5-6 15,-2-4 0-15,2-2-11 16,2-7 1-16,0-4-2 15,0-1 0-15</inkml:trace>
          <inkml:trace contextRef="#ctx0" brushRef="#br0" timeOffset="45008.48">1969 207 40 0,'3'-21'20'0,"-6"12"-15"0,1 8 38 15,-1 0-41-15,-2-1 0 0,-4 1 2 16,-2 1 0-16,-1 1-5 16,-1 3 1-16,-1 5 2 15,1 6 1-15,-1 3-1 16,3 2 0-16,2 0-1 16,4 1 1-16,2 2-1 15,6-4 1-15,1-1-1 16,1-2 0-16,6-2-1 15,4-5 1-15,1-5-3 16,2-2 0-16,-3-4-5 16,-3-4 1-16,-2-3-6 15,0-4 1 1,-2 2-6-16,1-1 0 16</inkml:trace>
          <inkml:trace contextRef="#ctx0" brushRef="#br0" timeOffset="45256.2966">1982 33 49 0,'0'4'24'0,"0"2"-25"16,0 3 45-16,2 3-42 16,-2 9 0-16,2 4 3 15,-2-10 0-15,1 8-5 16,3 6 0-16,1 1 4 15,1 6 0-15,1-2-2 16,0 1 1-16,0-6-5 16,-2 0 1-16,0-8-11 15,-2-10 0-15,0 1-6 16,1-9 0-16</inkml:trace>
          <inkml:trace contextRef="#ctx0" brushRef="#br0" timeOffset="48228.8676">-9 189 21 0,'-3'-13'10'0,"3"16"-3"0,0 0 11 0,0-2-15 15,0-1 0-15,0-4 2 16,0 2 0-16,0 4-6 16,2 4 0-16,1 4 4 15,0 5 1-15,1 6-3 16,1-2 1-16,0-8-1 16,0 1 1-16,-2 0-2 15,0-3 1-15,1-5-1 16,-1-5 1-16,-3 7-1 15,0-5 1-15,-2-7-1 0,2-6 0 16,0-4 1-16,0-2 0 16,0 0 0-1,2 8 0-15,0-1 0 16,1-2 0-16,4 2 0 16,1-1 0-16,4 5 0 15,0-2 1-15,1 3 0 16,1 2 0-16,-1-1-4 15,-1 1 1-15,-1 2-5 16,1 2 0-16,-2-1-7 16,2 2 1-16</inkml:trace>
          <inkml:trace contextRef="#ctx0" brushRef="#br0" timeOffset="48655.0156">219 183 22 0,'-8'11'11'0,"11"-1"-7"0,1-8 12 0,1-1-14 16,3-2 0-16,4-2 1 16,1 0 1-16,4-2-5 15,1-1 1-15,-1 5 2 16,-2 1 1-16,-3-5-1 15,-2-2 0-15,-2 0-1 16,-4-2 1-16,-4 1-1 16,-4 1 0-16,-6 2-1 15,0 2 1-15,-2 3 0 16,-3 3 1-16,-1 6-1 16,-1-6 1-16,0 5 0 0,2 4 0 15,2 2 1-15,3 6 0 16,3 2-1-16,5-2 0 15,4-9 0-15,5 1 0 16,4-1-1-16,3-1 1 16,6-2-2-16,3-5 1 15,2-3 1-15,-1 6 0 16,-6-5-6-16,-3-4 0 16,0-3-10-16,4-4 1 0</inkml:trace>
          <inkml:trace contextRef="#ctx0" brushRef="#br0" timeOffset="49052.3777">440 194 36 0,'-6'-5'18'0,"7"-11"-11"0,3 15 21 16,2-1-24-16,6 7 0 16,3-5 3-16,4-2 0 15,6 2-9-15,3 3 1 16,-1-3 5-16,-3 1 1 0,-3 2-11 16,0-1 1-16,2 1-10 15,-5 1 1-15</inkml:trace>
        </inkml:traceGroup>
        <inkml:traceGroup>
          <inkml:annotationXML>
            <emma:emma xmlns:emma="http://www.w3.org/2003/04/emma" version="1.0">
              <emma:interpretation id="{25D04246-94E2-42A4-AAEE-C3E9F46EF76E}" emma:medium="tactile" emma:mode="ink">
                <msink:context xmlns:msink="http://schemas.microsoft.com/ink/2010/main" type="inkWord" rotatedBoundingBox="16118,16054 18779,16048 18780,16493 16119,1649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1593.417">3283 182 29 0,'-4'13'14'0,"16"-25"-11"0,-10 9 23 16,1 0-24-16,2-2 0 0,2 2 1 15,1 3 0-15,1 1-4 16,-1 4 0-16,1-3 3 15,-1 0 0-15,0 2-1 0,-1 5 1 16,0 5-1-16,-2 4 1 16,0 3-1-16,0-8 0 15,0-1-1-15,0 1 1 16,0-2-1-16,0-5 1 16,0-3-1-16,-2-3 0 15,1 3 0-15,-3-2 0 16,-1-2-1-16,-3-4 1 15,0-1 0-15,-2-1 0 0,-4-2 0 16,-1 0 1-16,0 0-1 16,-2 1 0-16,-1 1-1 15,0 3 1-15,2 1 0 16,0 4 0-16,-3 4-1 16,3 2 1-16,1 2 1 15,-2 1 0-15,5 1 0 16,4-7 1-16,3 5 0 15,5-3 1-15,0 0-1 16,1 0 0-16,3 0-1 16,1-3 1-16,2-2-1 15,1-3 0-15,0-3-5 16,1 2 0-16,-1 3-9 16,1 0 1-16,-4-6-2 15,-4-3 1-15</inkml:trace>
          <inkml:trace contextRef="#ctx0" brushRef="#br0" timeOffset="51766.3056">3497 186 37 0,'-6'8'18'0,"4"10"-20"0,4-11 36 16,1 7-33-16,2 2 1 15,0 2 0-15,2 1 1 16,1 4-4-16,-3 3 0 0,0-5 3 15,-1 2 1-15,-3-4-3 16,-1-1 1-16,0-5-6 16,0-4 0-16,0-4-7 15,0-4 0-15</inkml:trace>
          <inkml:trace contextRef="#ctx0" brushRef="#br0" timeOffset="52046.5123">3496 176 35 0,'1'3'17'0,"21"-19"-13"16,-17 11 25-16,2 4-28 15,0-1 1-15,-1 4 1 16,3 1 0-16,-1 3-4 16,2-2 0-16,0-2 4 15,0 2 0-15,-1 5-1 16,-3 4 1-16,-1 4-1 0,-3 4 1 15,-4-9-1-15,-1 2 1 16,-4 3-1-16,-1-4 0 16,1-1-1-16,0-10 1 15,-1-1-5-15,0-2 1 16,-1 2-8-16,3-1 1 16,6-3-6-16,0-3 0 15</inkml:trace>
          <inkml:trace contextRef="#ctx0" brushRef="#br0" timeOffset="52335.0721">3747 188 38 0,'-2'1'19'0,"6"11"-19"15,-3-7 31-15,3 5-29 16,-1 7 0-16,0-2 0 16,3 7 1-16,0 6-3 15,-2 5 0-15,-3-8 2 16,1 4 0-16,-2-3-1 16,2 0 1-16,-2-5-4 15,0-5 0-15,-2-7-7 0,2-8 1 16,0-4-6-1,-2-3 1-15</inkml:trace>
          <inkml:trace contextRef="#ctx0" brushRef="#br0" timeOffset="52646.5465">3750 197 38 0,'10'-14'19'0,"2"4"-19"16,-7 10 34-16,2 0-33 15,0 0 0-15,-1 2 2 16,1 2 1-16,1-3-5 16,1-1 1-16,-1 3 3 15,1 3 0-15,-3 5 0 16,-1 2 0-16,-1 7-1 16,-4-8 1-16,-2 2-1 15,-3 4 1-15,0-3-1 0,-2-4 0 16,-1-5-5-1,-2-5 1-15,0-4-9 0,1 5 0 16,6-5-5-16,-2-3 0 16</inkml:trace>
          <inkml:trace contextRef="#ctx0" brushRef="#br0" timeOffset="53130.8823">3977 224 34 0,'-5'10'17'0,"21"-7"-18"15,-7-3 27-15,1-1-25 16,3-2 0-16,-1-3 0 16,1-2 1-16,1 1-2 15,-1-1 0-15,-1 1 1 16,-2 1 1-16,-3 9-1 0,-4-3 0 15,-3-2 0-15,-3 1 0 16,-2-2 0-16,-4 1 0 16,-4 2 0-16,-7 3 0 15,0-7 0-15,0 4 1 16,1 4 0-16,1 5 0 16,3 5 1-16,3 4 1 15,5 0-1-15,4-8 0 16,4 2-1-16,5 4 1 15,7-2-1-15,4-1 0 16,3-5-1-16,-3-1 0 0,-4-6-5 16,0-4 1-16,1-1-9 15,-1 0 0-15,2-5-3 16,-1-3 0-16</inkml:trace>
          <inkml:trace contextRef="#ctx0" brushRef="#br0" timeOffset="53590.305">4190 183 36 0,'-4'8'18'0,"11"-16"-20"16,-5 13 31-16,1 4-28 16,0 4 1-16,1 5 1 15,1-3 0-15,-2 1-4 0,0 2 0 16,1-1 2-16,-1-4 1 15,4-4-1-15,-4-3 0 16,0-7-1-16,1-1 0 16,1-7 1-16,0-4 0 15,0-5-1-15,3-2 0 16,1 3 0-16,1 6 0 0,0 4 0 16,0 1 0-16,-2 0-1 15,1 3 1-15,-3-6 1 16,1 3 1-16,0 3 0 15,-1 6 1-15,1 4 0 16,0 5 0-16,-2 5 0 16,0 1 1-16,-2-5-2 15,1 2 1-15,-3 1-3 16,1-2 0-16,-2-4-9 16,0-5 1-16,3-1-8 15,1-7 1-15</inkml:trace>
          <inkml:trace contextRef="#ctx0" brushRef="#br0" timeOffset="53965.3012">4515 239 36 0,'18'1'18'0,"7"-1"-20"0,-16-1 25 0,-3-2-23 16,1-2 1-16,0-2 1 16,-1 1 0-16,-1-2-1 15,-1 1 0-15,-3-1 1 16,-1 8 1-16,0 0 1 16,-3 0 0-16,-4-1 0 15,-3 2 0-15,-3-2-1 16,-2-4 0-16,1 5 0 15,3 5 1-15,-1 4-1 16,2 6 1-16,2 4-1 16,3-7 1-16,1 6-1 15,4 1 0-15,7-1-1 16,3-1 1-16,2-3-3 16,3 0 0-16,-2-5-6 15,1-5 0-15,-1-1-10 0,2-6 1 16,2-6-3-16,0-3 0 31</inkml:trace>
          <inkml:trace contextRef="#ctx0" brushRef="#br0" timeOffset="54265.027">4857 197 40 0,'-4'-5'20'0,"3"-1"-16"0,-1 5 36 0,-1-1-38 16,-4-1 0-16,-5 2 2 16,-1-1 0-16,-1 2-5 15,-3 3 1-15,1 3 3 16,-1 5 1-16,0 4-2 16,4 4 1-16,3-5-1 15,5 3 1-15,1 1-2 16,9 0 1-16,4-3-2 15,1-2 1-15,7-2-2 16,-1-4 0-16,1-5-5 16,2-1 1-16,-6-5-8 0,-1-7 1 15,-1 4-5-15,3-5 1 16</inkml:trace>
          <inkml:trace contextRef="#ctx0" brushRef="#br0" timeOffset="54486.6715">4858 37 55 0,'-1'6'27'0,"-1"35"-32"0,4-29 53 0,1 4-46 16,-1-4 1-16,-1 4 0 16,1 7 0-16,0 5-4 15,1-4 1-15,0 6 1 16,2-2 1-16,0-4-5 15,0-3 1-15,-1-4-11 16,1 0 0-16,0-4-5 16,-2-4 0-16</inkml:trace>
          <inkml:trace contextRef="#ctx0" brushRef="#br0" timeOffset="69540.6487">2249 273 20 0,'-4'1'10'0,"3"2"1"0,2-1 10 15,-1-2-17-15,2 1 0 16,3 1 3-16,7 1 0 16,6-2-8-16,9 1 0 15,13-1 7-15,-3-1 0 16,7 0-2-16,4 0 1 15,6 0-2-15,1 0 0 16,-9 0-2-16,-5 3 1 16,-2 0-1-16,-4 0 0 15,-5 0 0-15,-4-1 0 16,-8-1-5-16,-5-1 1 0,-3-4-11 16,-3-5 0-16</inkml:trace>
          <inkml:trace contextRef="#ctx0" brushRef="#br0" timeOffset="70362.9546">2974 100 22 0,'-6'-4'11'0,"9"-1"-1"16,-3 5 3-16,2 2-9 15,1 2 1-15,0 2 1 16,1 6 1-16,-2 1-9 15,-1-2 1-15,-1 2 5 16,2 8 0-16,0 4-2 0,-1 1 1 16,3-5-2-16,-1-1 0 15,2 0-1-15,0-4 1 16,-2-4-1-16,1-6 1 16,-1-3-1-16,0-9 1 15,-1 5-1-15,-2-5 1 16,2-8-1-16,-1-2 1 15,1-1-2-15,1 1 1 0,2 1 0 16,2 8 0-16,2 1 0 16,-1 3 0-16,0-3 1 15,1 0 0-15,1 4 1 0,-2 5 0 16,1 5 1-16,-1 7 0 16,-1 1-1-16,-2-6 1 15,0 7-2-15,-2-1 1 16,0 2-1-16,-1-3 1 15,0-3-7-15,-1-3 0 16,1-2-10-16,0-2 1 16</inkml:trace>
        </inkml:traceGroup>
        <inkml:traceGroup>
          <inkml:annotationXML>
            <emma:emma xmlns:emma="http://www.w3.org/2003/04/emma" version="1.0">
              <emma:interpretation id="{87662D7D-7EE4-4893-95D4-2779DCDC9E64}" emma:medium="tactile" emma:mode="ink">
                <msink:context xmlns:msink="http://schemas.microsoft.com/ink/2010/main" type="inkWord" rotatedBoundingBox="19220,16021 19530,16020 19531,16349 19221,1635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6673.556">5384 23 22 0,'-3'-8'11'0,"5"2"-3"0,-2 6 12 16,0 2-15-16,0-1 0 15,0 2 3-15,0 6 1 16,0 4-11-16,1 5 1 15,1 5 7-15,0 5 0 16,0 0-2-16,-1 4 0 16,3-3-2-16,-1 4 1 15,0-5-1-15,1-2 1 16,-1-4-4-16,0-5 0 0,1-6-7 16,-1-6 0-16,2-4-6 15,0-8 0-15</inkml:trace>
          <inkml:trace contextRef="#ctx0" brushRef="#br0" timeOffset="56907.9457">5364 155 36 0,'-13'-1'18'0,"8"8"-14"15,5-5 26-15,3-1-28 16,2-1 1-16,2-1 0 15,-2 2 0-15,2-1-4 16,1 0 1-16,2-1 2 16,0-2 1-16,2 0-6 15,1 0 0-15,1 3-7 0,1 0 0 16,-2 0-4-16,-3 0 1 16</inkml:trace>
          <inkml:trace contextRef="#ctx0" brushRef="#br0" timeOffset="57283.5313">5597 142 24 0,'-8'0'12'0,"-2"7"-1"0,7-5 20 0,-2 1-30 15,-2 1 0 1,-5 10 3-1,2 2 0-15,3 2-5 16,4 0 1-16,3 1 2 16,3-4 0-16,6 1-1 15,2-2 1-15,5-4-2 16,-3-4 0-16,0-4 0 16,1-5 1-16,-1 0-1 15,-3-5 0-15,0-2 1 16,-3-2 1-16,-2-2-1 15,-5 4 1-15,-2-3-1 16,1-1 1-16,-3 1-1 16,-2-1 1-16,-3 2-4 0,-1 1 1 15,0 0-9-15,3 4 0 16,4 1-4-16,1-2 1 16</inkml:trace>
        </inkml:traceGroup>
        <inkml:traceGroup>
          <inkml:annotationXML>
            <emma:emma xmlns:emma="http://www.w3.org/2003/04/emma" version="1.0">
              <emma:interpretation id="{909BFC65-D857-45A3-864B-EDB5419D9C21}" emma:medium="tactile" emma:mode="ink">
                <msink:context xmlns:msink="http://schemas.microsoft.com/ink/2010/main" type="inkWord" rotatedBoundingBox="19885,16044 20395,16042 20396,16327 19886,1632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426.1174">6246 207 25 0,'5'3'12'0,"20"-4"-5"15,-17 1 12-15,3 0-15 16,4-2 1-16,3 2 1 16,2-1 1-16,-3-1-9 15,-2 2 1-15,-2-3 6 16,-3-1 1-16,1-4-3 16,-3-1 1-16,-1-1-1 0,-2 0 0 15,-2-1-1-15,-3 1 0 16,-2 2-2-16,1 1 1 15,-6-1 0-15,-3 5 0 16,-4 3-1-16,-4 3 1 16,0 5 0-16,1 2 0 15,0 4 0-15,4-1 1 0,1 3 0 16,2 4 1-16,3 1-1 16,6-2 1-16,2-1-1 15,4-3 1-15,5 0-1 16,5-3 1-16,4-3-1 15,-1-3 1-15,2-3-2 16,-1-2 1-16,1-1-1 16,0-1 0-16,-2-1 0 15,-1-1 0-15,-2 5-5 16,-5-4 1-16,0 2-13 16,-1-3 1-16,-4 5-4 15,-5-2 0-15</inkml:trace>
          <inkml:trace contextRef="#ctx0" brushRef="#br0" timeOffset="58936.5716">6013 34 12 0,'-2'2'6'0,"6"-5"7"0,-4 3 0 16,0 0-10-16,3-1 0 16,-3 1 2-16,3 0 1 15,-1 4-6-15,1 3 0 16,-1 5 5-16,1 3 0 15,1 3 0-15,-1 3 0 16,-1-2-2-16,1 2 1 0,-1 0-2 16,-1 1 1-16,1-1-1 15,0-3 1-15,0-4-2 16,-1-4 1-16,-1-1-1 16,0-3 0-16,0-2 0 15,0-4 0-15,0-3-1 16,2-4 1-16,0-5-1 15,3 2 0-15,1-1 0 16,4-4 1-16,0 3-1 16,2 2 0-16,0 1-1 15,-2 1 1-15,0 4 0 16,0 1 0-16,-3 5 0 16,-1 1 0-16,1 1-1 15,0 2 1-15,-2 0 0 16,0 1 0-16,-2 2 1 15,-1 3 0-15,-2 3 0 16,-2-3 1-16,-1 1 0 16,0-1 0-16,-2 0 0 15,-2 0 0-15,-3-6-1 0,-4-1 1 16,-4-4-4-16,4-2 1 16,1-2-8-16,3 0 1 15,3-2-8-15,4-4 1 16</inkml:trace>
        </inkml:traceGroup>
      </inkml:traceGroup>
      <inkml:traceGroup>
        <inkml:annotationXML>
          <emma:emma xmlns:emma="http://www.w3.org/2003/04/emma" version="1.0">
            <emma:interpretation id="{D521F7CB-8254-48EB-BE9A-155607AEC6D8}" emma:medium="tactile" emma:mode="ink">
              <msink:context xmlns:msink="http://schemas.microsoft.com/ink/2010/main" type="line" rotatedBoundingBox="13885,16629 15178,16706 15146,17232 13853,17155"/>
            </emma:interpretation>
          </emma:emma>
        </inkml:annotationXML>
        <inkml:traceGroup>
          <inkml:annotationXML>
            <emma:emma xmlns:emma="http://www.w3.org/2003/04/emma" version="1.0">
              <emma:interpretation id="{0300EAD8-5097-4A1E-8364-2795CC7ECCA3}" emma:medium="tactile" emma:mode="ink">
                <msink:context xmlns:msink="http://schemas.microsoft.com/ink/2010/main" type="inkWord" rotatedBoundingBox="13885,16629 15178,16706 15146,17232 13853,1715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3738.3136">291 803 24 0,'-3'9'12'0,"3"6"-11"16,0-11 19-16,2 1-18 16,-2-5 0-16,3 4 1 15,0 5 0-15,2 3-4 16,-1 3 1-16,-1 2 2 16,2 0 0-16,-2-5-1 15,-1 0 1-15,1-3-1 16,-3-1 0-16,2-5-1 15,0 3 0-15,-2-6 0 16,3-6 1-16,-1-6-1 0,1-8 1 16,-1 5-1-16,1 1 0 15,2-3 0-15,0-1 0 16,2 2 0-16,3 1 0 16,-2 3 0-16,2 3 0 15,-1 3 0-15,-2 6 0 16,-2 3 0-16,0 3 1 15,0 3-1-15,1-1 0 16,-1 2 0-16,-1 3 0 16,-1 4 0-16,0-4 0 0,-1 1-1 15,0-7 1-15,-1 0 0 16,-1-7 0-16,2-4 0 16,-2-8 0-16,0-1 0 15,0 5 0-15,2-2 0 16,1-4 0-16,0-1 0 15,3 1 0-15,-1 0 0 16,1 1 0-16,3 4-1 16,-1 4 1-16,0 7 0 15,1 2 0-15,1 7 0 16,-2-1 0-16,1-4 1 16,-1 6 0-16,-1 6 0 15,-2 1 0-15,0 2 0 16,-2 3 0-16,-1-12 0 15,-1-2 1-15,1 1-6 16,-2-4 1-16,0-2-8 16,0 2 1-16</inkml:trace>
          <inkml:trace contextRef="#ctx0" brushRef="#br0" timeOffset="64066.4447">665 800 35 0,'-3'6'17'0,"9"11"-18"16,-2-13 26-16,-1-4-22 15,0 7 0-15,1 7 1 16,-3 7 1-16,1 1-6 16,0-3 0-16,-1 7 4 15,-1 1 1-15,2-2-2 16,-2 0 0-16,0-4-2 16,0-5 0-16,0-4-6 15,0-4 0-15,0-5-7 16,2-6 1-16</inkml:trace>
          <inkml:trace contextRef="#ctx0" brushRef="#br0" timeOffset="64363.2988">668 817 26 0,'2'-14'13'0,"6"7"-4"0,-8 7 14 15,4-2-20-15,-1 2 0 16,2 0 2-16,2 0 1 15,3 0-8-15,2 2 0 16,-1 1 5-16,3 3 0 0,-1 1-2 16,1-5 0-16,-3 7 0 15,-1 2 0-15,-3 1 0 16,-2 5 1-16,-2 1 0 16,-3-2 1-16,-3 0-1 15,-4-1 1-15,-3-3-1 16,-1-3 0-16,-1-4-1 15,2-4 0-15,1-4-6 16,1-3 1-16,3 0-10 16,3 0 0-16</inkml:trace>
          <inkml:trace contextRef="#ctx0" brushRef="#br0" timeOffset="62986.4027">0 860 22 0,'-4'0'11'0,"3"10"-5"0,1-8 11 16,0 2-15-16,1 1 1 16,1-4 1-16,1 4 0 15,4-4-5-15,1 1 0 16,7-2 3-16,4-2 1 16,1-1-2-16,0-1 0 15,-3-4 0-15,-2-1 0 16,0 9-1-16,-2-1 1 15,-2-2 0-15,-3 0 0 16,-3-3 0-16,-2-2 0 16,1-1-1-16,-8-1 1 15,3 0-1-15,-3-2 1 16,1 0 0-16,-4 3 0 0,-1 1 0 16,-4 4 1-16,-3 4-1 15,-2 3 1-15,2 4 0 16,0 4 0-16,0 2-1 15,2-2 1-15,3 1-1 16,1-7 1-16,4 9-1 16,2 2 0-16,3 2 0 15,1 2 0-15,4-4-1 16,4-6 1-16,4 1 0 16,1-4 0-16,2-1 0 15,0-3 0-15,-3-1 0 16,0 7 1-16,1-11-6 15,-1-2 1-15,2-7-10 16,2-1 1-16,-2-3-2 16,-3-4 1-16</inkml:trace>
          <inkml:trace contextRef="#ctx0" brushRef="#br0" timeOffset="64972.5987">913 842 35 0,'-7'-8'17'0,"11"20"-15"0,-1-15 34 31,4 5-31-31,-1-5 0 16,1 4 0-16,2-5 1 16,-1 2-9-16,0 2 1 15,1 2 2-15,1-2 1 16,0 1-9-16,0-2 0 15,0 1-6-15,0-3 1 16</inkml:trace>
          <inkml:trace contextRef="#ctx0" brushRef="#br0" timeOffset="72985.5588">978 675 20 0,'-3'0'10'0,"0"16"-3"15,3-11 10-15,0-4-14 16,0 5 1-16,0 3 1 16,0 6 0-16,0 6-6 15,1 3 0 1,3 0 5-16,-1 4 0 16,-3 6-3-16,0-10 1 15,0 0-1-15,0-2 1 0,0-1-1 16,2-6 0-16,-2-3-1 15,1-6 0-15,-1-6-8 16,0 0 0-16,5 1-3 16,0-4 1-16</inkml:trace>
          <inkml:trace contextRef="#ctx0" brushRef="#br0" timeOffset="73842.2641">1129 781 22 0,'-3'-3'11'0,"1"4"-7"0,1 1 15 31,1 1-18-31,0 1 1 16,0 4 2-16,1 1 0 0,1 1-5 16,0-5 1-16,-1 5 3 15,1 6 0-15,3 5-1 16,-3 0 1-16,1-3-1 15,4-6 0-15,-1-2-1 16,3-1 0-16,-1 0-1 16,-1 0 1-16,1-4-1 15,2-11 1-15,0-3-1 16,-1-5 1-16,-3-1-1 0,1-2 1 16,0 6-1-16,-2-2 1 15,0-1-1-15,0 1 0 16,-2 1 0-16,1 2 1 15,-3 1-1-15,1 1 1 16,0 2 0-16,-2 2 0 16,0 4 0-16,0 1 1 15,0 4 0-15,0 2 1 16,1-4-1-16,1 6 0 0,1 9 0 16,-1 4 1-16,0 7-2 15,-1-10 1-15,1 8-1 16,0 3 0-16,-1 1 0 15,1-4 1-15,-2 2 0 16,0 1 0-16,-2-3 0 16,-3 1 0-16,-1-11 0 15,-3-2 0-15,-1-2 0 16,0-4 1-16,3-2-2 16,-3 2 1-16,-1-3-1 15,-1-9 0-15,-1-3-6 16,1-3 0-16,3-1-12 15,4 3 1-15,2-1-2 16,-2 1 1-16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51:02.2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6DA015-DE9B-446A-A02A-6E560FE55D5D}" emma:medium="tactile" emma:mode="ink">
          <msink:context xmlns:msink="http://schemas.microsoft.com/ink/2010/main" type="inkDrawing" rotatedBoundingBox="12326,13663 13582,15098 13377,15277 12121,13842" semanticType="callout" shapeName="Other">
            <msink:sourceLink direction="with" ref="{5EBC9B14-4C84-4474-A7E7-5EC575AB638D}"/>
          </msink:context>
        </emma:interpretation>
      </emma:emma>
    </inkml:annotationXML>
    <inkml:trace contextRef="#ctx0" brushRef="#br0">-1549-2349 21 0,'-3'7'10'0,"-1"-4"-3"0,4 3 10 0,2 8-13 15,-2 2 0-15,2 6 3 16,-1-1 1-16,3 8-9 15,-1 6 0-15,7 3 7 16,4 8 0-16,2 4-1 16,8 10 0-16,-2-3-1 15,1 11 1-15,7-2-2 16,12-4 1-16,10 4-2 16,-7 5 1-16,7-13-1 15,7 5 0-15,5-9-1 16,-4 4 1-16,4 6-2 15,3-17 1-15,-2 1 0 16,-8 0 1-16,2-12-1 16,-4 1 1-16,4 0 0 15,-6-1 0-15,-7-8 0 16,-10 2 1-16,-4-5-1 16,-5-11 0-16,-3-2-1 15,-6-2 1-15,-3-3-1 0,-3-1 0 16,-6 2-7-16,-2-4 1 15,-1-4-14-15,1-7 1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1T07:35:16.3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256020-E7EF-4EF0-A364-482C8C8232CB}" emma:medium="tactile" emma:mode="ink">
          <msink:context xmlns:msink="http://schemas.microsoft.com/ink/2010/main" type="writingRegion" rotatedBoundingBox="15487,9135 20360,9016 20371,9432 15497,9550"/>
        </emma:interpretation>
      </emma:emma>
    </inkml:annotationXML>
    <inkml:traceGroup>
      <inkml:annotationXML>
        <emma:emma xmlns:emma="http://www.w3.org/2003/04/emma" version="1.0">
          <emma:interpretation id="{654ED870-AA6E-440E-BC5F-EDCCB02375F7}" emma:medium="tactile" emma:mode="ink">
            <msink:context xmlns:msink="http://schemas.microsoft.com/ink/2010/main" type="paragraph" rotatedBoundingBox="15487,9135 20360,9016 20371,9432 15497,9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E32A05-0722-4680-8456-712333A73EA1}" emma:medium="tactile" emma:mode="ink">
              <msink:context xmlns:msink="http://schemas.microsoft.com/ink/2010/main" type="line" rotatedBoundingBox="15487,9135 20360,9016 20371,9431 15497,9550"/>
            </emma:interpretation>
          </emma:emma>
        </inkml:annotationXML>
        <inkml:traceGroup>
          <inkml:annotationXML>
            <emma:emma xmlns:emma="http://www.w3.org/2003/04/emma" version="1.0">
              <emma:interpretation id="{B49C6114-5311-40EA-889C-D62643074453}" emma:medium="tactile" emma:mode="ink">
                <msink:context xmlns:msink="http://schemas.microsoft.com/ink/2010/main" type="inkWord" rotatedBoundingBox="15488,9170 16849,9137 16858,9474 15496,95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-1430 93 41 0,'5'3'20'0,"12"0"-22"15,-12-2 35-15,3 2-32 16,0-6 0-16,0 2 2 16,1 0 1-16,1 2-9 15,2 0 0-15,-1 1-6 16,2 0 0-16</inkml:trace>
          <inkml:trace contextRef="#ctx0" brushRef="#br0" timeOffset="-265.6386">-1387-112 28 0,'-1'2'14'0,"2"5"-10"0,-1-5 22 15,0 4-24 1,1-1 0-16,-1 3 2 0,2 5 0 0,-1 2-4 16,1 4 0-16,0 1 4 15,1 6 0-15,-2-6-1 16,-1 3 1-16,0 1-2 16,0-2 1-16,0-2-1 15,0-4 0-15,1 2-1 16,0-2 0-16,0-2-1 15,0-2 0-15,-1-2-3 16,1-2 0-16,-1-2-5 0,0-2 0 16,-1-3-6-16,1-3 1 15</inkml:trace>
          <inkml:trace contextRef="#ctx0" brushRef="#br0" timeOffset="-1346.7246">-1835-3 18 0,'-1'4'9'0,"-1"-8"-3"16,1 6 10-16,0-1-11 16,-2 0 1-16,1-1 1 15,0 0 1-15,-2 0-10 16,1 1 0-16,0 0 8 16,-2-3 0-16,1 4-2 15,0 2 1-15,-2 1-1 16,1 3 0-16,-1 0-1 15,-1 3 1-15,-1 3-2 16,1-5 1-16,-1 1-2 16,0 1 0-16,1 2-1 15,2 2 1-15,2 1-1 16,3-5 0-16,1 2 0 0,4 0 0 16,1-1-1-16,2 0 1 15,0 0-1-15,0-1 1 16,1-4 0-16,3-2 0 15,0-2 0-15,2-2 0 0,-1-2 0 16,2-4 1-16,0-4 0 16,-2 5 0-16,1-2-1 15,-3-1 1-15,-2-3 0 16,0-3 0-16,-2-2-1 16,-3 5 1-16,0-6-1 15,-3 0 1-15,-3 0-1 16,-1 0 0-16,-2-1 0 15,-2 1 0-15,0 6 1 16,-1 1 0-16,0 0-1 16,-1 1 1-16,1 1-1 15,2 1 1-15,0 1-3 16,1 1 0-16,2 2-9 16,2 1 1-16,1 1-6 15,3-3 1-15</inkml:trace>
          <inkml:trace contextRef="#ctx0" brushRef="#br0" timeOffset="-684.3262">-1649 12 20 0,'-2'-1'10'0,"0"1"-3"0,2 1 8 16,0 0-13-16,2 1 0 15,-1 1 3-15,0 1 0 16,0 2-6-16,0 0 1 16,0 2 4-16,-1-2 0 15,0 6-1-15,0-4 1 16,0 1-2-16,0 2 0 15,1 2-1-15,0 0 0 16,2 1-1-16,-1-2 1 16,1-4-1-16,2 1 0 15,1 0 0-15,0 0 0 0,3-2 0 16,0-1 0-16,1-2 0 16,-1-1 0-16,0-4 0 15,0-2 1-15,-3 1-1 16,0-3 1-16,-1-4-1 15,-1-3 1-15,1-2 0 16,-1 3 0-16,1-4 1 16,-2-3 0-16,-1-1 0 15,-2 1 0-15,0 5 0 16,0 0 0-16,0 1-1 16,0 2 1-16,0 2-5 0,0 1 1 15,0 3-10-15,0 1 1 31,4-1-2-31,0 1 0 16</inkml:trace>
          <inkml:trace contextRef="#ctx0" brushRef="#br0" timeOffset="822.5265">-1092 124 20 0,'-5'4'10'0,"6"-2"4"0,0-2 4 16,3 0-13-16,1-1 1 15,7 0 6-15,4 0 0 16,1-1-13-16,7 0 0 15,10 0 10-15,0 1 0 0,3 0-3 16,1-1 0-16,2 1-3 16,0 1 0-16,-7-1-2 15,-3 0 0-15,-3 1-1 16,-2 0 1-16,-2 0-1 16,-3 1 1-16,-5 0 0 15,-1 0 1-15,-4 1-4 16,-2-1 0-16,-2-1-14 15,-2 1 1-15,-3 0-2 16,-2-1 0-16</inkml:trace>
        </inkml:traceGroup>
        <inkml:traceGroup>
          <inkml:annotationXML>
            <emma:emma xmlns:emma="http://www.w3.org/2003/04/emma" version="1.0">
              <emma:interpretation id="{68EA89B0-8EF6-41FE-BFE7-246917A6B2C3}" emma:medium="tactile" emma:mode="ink">
                <msink:context xmlns:msink="http://schemas.microsoft.com/ink/2010/main" type="inkWord" rotatedBoundingBox="17209,9093 18278,9067 18287,9430 17217,94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71.5742">43-179 12 0,'-3'-1'6'0,"5"-1"8"16,-2 2-7-16,0 0-5 16,0 1 1-16,0 1 1 15,0 2 1-15,0 3-6 16,1 0 1-16,0 2 4 16,0 4 0-16,-1 1 0 15,0 2 0-15,0 3-1 16,0 2 1-16,0 4-1 15,0-1 0-15,-1 0 0 16,1-1 0-16,-1 0-1 16,1-2 0-16,-1-2-1 15,1-3 1-15,0-2-1 16,0-4 0-16,0-2 0 0,0-2 0 16,0 0-2-16,1-3 0 15,-1-1-6-15,0-2 1 0,0-1-7 16,0-2 1-16</inkml:trace>
          <inkml:trace contextRef="#ctx0" brushRef="#br0" timeOffset="5709.9699">158-32 20 0,'-2'3'10'0,"2"3"-5"15,0-4 10-15,0 0-13 16,0 2 1-16,0 3 3 16,0 1 0-16,0 2-7 15,2 0 1-15,0 0 4 16,-1 1 0-16,1 2-2 16,-2-2 1-16,0-1-2 15,0-2 1-15,1-1-1 0,-1-1 0 16,0 0-2-16,0-1 1 15,-1-2-6-15,1 0 1 16,0-2-6-16,0 0 1 16</inkml:trace>
          <inkml:trace contextRef="#ctx0" brushRef="#br0" timeOffset="5928.7251">160-121 29 0,'-4'-1'14'0,"4"0"-17"16,0 1 21-16,0 0-18 15,0 1 0-15,3 1-5 16,1 0 1-16,-1 1-1 15,2 0 0-15</inkml:trace>
          <inkml:trace contextRef="#ctx0" brushRef="#br0" timeOffset="4559.185">-77-34 14 0,'1'1'7'0,"0"-5"-1"0,-1 4 7 16,0 0-12-16,0-2 1 15,0 2 1-15,0-1 1 16,-1 0-5-16,0 0 1 15,-2 0 2-15,1-1 1 16,0-1-1-16,0 1 0 16,-2-2-1-16,1 2 0 15,-1-1 0-15,1 0 1 0,0 0-1 16,-1 0 1-16,1 0-1 16,-2 0 1-16,0 0-1 15,-1 2 0-15,-1 1 0 16,0 1 0-16,0 0-1 15,-1 1 1-15,0 1-1 16,0 1 1-16,0 2 0 16,0 2 0-16,1 3 0 15,1-2 0-15,1 3-1 0,0 1 1 16,2 0-1-16,1 2 1 16,-1 0-2-16,2 1 1 15,1-3 0-15,1-1 1 0,2 0-1 16,0 0 1-16,2-1 0 31,1 0 0-31,3-2 0 16,4-2 1-16,-1-1-1 15,-3-1 0-15,0-2 0 16,0-1 1-16,1-1-1 16,-1-1 0-16,-2-1 0 0,0 0 0 15,-1 0 0-15,-2 0 0 16,0 1-4-16,-2 0 1 15,0 0-10-15,1 1 0 16</inkml:trace>
          <inkml:trace contextRef="#ctx0" brushRef="#br0" timeOffset="6661.7658">251 25 18 0,'-1'2'9'0,"3"-3"-3"0,0 1 11 16,2-1-15-16,1 0 0 15,2 1 2-15,1 0 1 16,1 0-6-16,1 0 0 15,3-1 4-15,-2-2 0 16,0 0-1-16,1-1 0 16,-3 0-1-16,0 0 0 15,-1 0 0-15,-3-1 0 0,0 0-1 16,-2-1 1-16,-2 0 0 16,-2 0 0-16,-1 0-1 31,-1 0 1-31,-2 1-1 15,-3 0 0-15,0 1 1 16,-1 1 0-16,-1 2 0 16,-1 1 0-16,1 2 0 0,-2 1 1 15,1 4 0-15,2-1 0 16,1 0 0-16,0 3 0 16,1 2-1-16,3 0 1 15,0 2 0-15,2-1 0 16,1 0-1-16,1 0 1 31,8 3 0-31,1-4 0 0,2-2 0 16,0-2 0-16,4-2-1 15,0-1 1-15,0-1 0 16,-1 0 0-16,-1-1-5 16,-3-1 1-16,-2-3-7 15,0 0 0-15,1 0-6 16,0-3 0-16</inkml:trace>
          <inkml:trace contextRef="#ctx0" brushRef="#br0" timeOffset="7361.2061">491-52 20 0,'-2'2'10'0,"0"-1"-6"0,2 0 7 15,0 2-9-15,0 0 1 0,2 2 1 16,-1 0 0-16,1 4-4 16,-1 3 0-16,0 1 3 15,0 0 1-15,-1 1-2 16,0 1 1-16,0 0-1 16,-1-3 1-16,1-2-2 15,0-1 0-15,0-2 0 16,0-2 0-16,0-2-1 15,0-1 1-15,0-2-1 16,1-4 0-16,0-2 0 16,1-2 0-16,0-3 0 0,0-2 1 15,2-1-1-15,0-1 0 16,2 0 0-16,0 0 0 16,2 1-1-16,1 2 1 15,1 1 0-15,-3 2 0 16,0 1-1-16,-1 3 1 0,0 3 0 15,-2 2 0-15,2 3 0 16,-2 0 1-16,2 7 0 16,-2 1 0-16,2 2 1 15,-1 2 0-15,-2 0 0 16,-1 2 1-16,-1 1-2 16,1-3 1-16,-2 0-1 15,0 0 0-15,0-1 0 16,-2-1 1-16,1-4-1 15,0-1 0-15,1-1-4 16,0-3 1-16,1-3-5 16,2-3 0-16,0-1-6 15,1-3 1-15</inkml:trace>
          <inkml:trace contextRef="#ctx0" brushRef="#br0" timeOffset="8027.9463">688-5 38 0,'-9'0'19'0,"11"-2"-19"0,1 2 37 0,4 1-34 16,2 1 0-16,2-1 0 16,1 2 1-16,0 0-5 15,3 0 0-15,1-1 2 16,1 0 1-16,1 0-10 16,-1 0 1-16,2 0-7 15,-6-2 1-15</inkml:trace>
          <inkml:trace contextRef="#ctx0" brushRef="#br0" timeOffset="7793.5866">765-175 18 0,'-4'2'9'0,"4"5"-1"0,1-4 8 16,1 2-12-16,-1 3 0 15,0 4 3-15,0 3 1 16,0 1-10-16,0 4 1 15,1 3 6-15,1 4 1 0,-2-1-3 16,-1 1 1-16,0-3-3 16,0 0 1-16,0-2-1 15,0-4 1-15,1 0-2 16,0-5 1-16,0-2-4 16,0-3 1-16,1-4-9 15,-1-1 0-15,1-1-1 16,1-4 0-16</inkml:trace>
        </inkml:traceGroup>
        <inkml:traceGroup>
          <inkml:annotationXML>
            <emma:emma xmlns:emma="http://www.w3.org/2003/04/emma" version="1.0">
              <emma:interpretation id="{3BAA1E45-0B2C-4CA6-9008-931E1AE16F02}" emma:medium="tactile" emma:mode="ink">
                <msink:context xmlns:msink="http://schemas.microsoft.com/ink/2010/main" type="inkWord" rotatedBoundingBox="18580,9079 19595,9054 19603,9384 18588,94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028.9686">1847-207 31 0,'-2'9'15'0,"5"6"-9"16,-2-10 16-16,1 3-19 15,1 2 0-15,0 2 2 16,-1 3 0-16,0-1-7 16,2-1 1-16,-2-1 3 0,0-1 1 15,0-2-4-15,1-1 0 16,-2-3-7-16,1-3 0 16,0-1-4-16,0-1 1 0</inkml:trace>
          <inkml:trace contextRef="#ctx0" brushRef="#br0" timeOffset="11643.8748">1978-42 39 0,'-9'-3'19'0,"17"4"-16"0,-5-1 28 16,2-1-27-16,1 0 0 0,6-1 3 16,4 2 0-16,2 2-9 15,2-2 0-15,5 1 6 16,-5 0 0-16,-2-1-9 16,-1 0 1-16,-1 2-11 15,-3-1 1-15</inkml:trace>
          <inkml:trace contextRef="#ctx0" brushRef="#br0" timeOffset="11393.936">2031-202 30 0,'2'7'15'0,"4"5"-13"0,-4-8 24 16,0 3-23-16,1 3 0 16,-1 1 2-16,-1 5 1 15,0 0-7-15,0 2 1 16,1 2 4-16,-1 0 1 15,0 3-2-15,1-3 0 0,0-1-2 16,-1-1 1-16,1-1-2 16,-1 0 0-16,0-5-1 31,0-1 0-31,0-2-5 16,-1-2 0-16,0-1-7 15,1-2 0-15</inkml:trace>
          <inkml:trace contextRef="#ctx0" brushRef="#br0" timeOffset="9015.7641">1290-19 17 0,'0'-3'8'0,"1"-4"-1"0,-1 4 3 0,1 0-7 16,-1-1 1-16,0 0 3 16,0-1 0-16,0 1-8 15,0 1 0-15,-2 1 6 16,-3 0 0-16,0 1-1 16,-4 0 0-16,-3 0-1 15,2 0 0-15,0 2-1 16,-1 1 1-16,0 1-2 15,1 2 1-15,1 3-1 16,0-1 0-16,1 3-1 16,1 1 1-16,2 1 0 15,0 1 0-15,1 2 0 16,0 0 0-16,2 2 0 0,1-4 1 16,2-1 0-16,2-1 0 15,2-1-1-15,1-1 1 16,0-1-1-16,2-2 1 15,0-1-1-15,0-1 1 16,1-1-1-16,0-2 0 16,1-1-1-16,-1 0 1 15,1 0-5-15,-1-1 0 0,-2 0-8 16,1-1 1-16,1 0-4 16,1-1 0-16</inkml:trace>
          <inkml:trace contextRef="#ctx0" brushRef="#br0" timeOffset="9923.6682">1352-60 18 0,'3'-3'9'0,"5"2"-1"0,-5-1 10 0,0 0-16 16,2 0 0-16,0-1 2 16,2 1 0-16,0 0-6 15,1 2 1-15,0 0 3 16,1 1 0-16,-1 2-1 15,1 0 0-15,-3 1-1 16,0 1 1-16,-1 1-1 16,-1 4 0-16,0-2 0 15,-1 4 1-15,-1 1-1 16,0 1 0-16,1 1 0 16,-2 0 1-16,0-1-1 15,0 1 0-15,0-4 1 16,0-2 0-16,0-1 0 15,1-2 0-15,-1-1 0 16,0-2 0-16,0-1 0 16,0-1 0-1,1-7-1 1,1-1 1-16,-3-1-1 0,0 2 1 16,-3-3-1-16,0 2 1 15,0-2-1-15,-1-1 1 16,-1 2-1-16,-3 1 0 15,0 2-1-15,-2 1 1 16,-1 2 0-16,0 1 0 16,1 2 0-16,0 2 0 0,-1-1 0 15,2 1 1-15,0 2-1 16,1 0 1-16,2 1 0 16,-1 2 0-16,2-1 0 15,1 0 1-15,0 1 0 16,3 0 1-16,2-1-1 15,3-2 1-15,1 0-1 16,3-1 0-16,1 0-1 16,2-1 1-16,0 0-2 15,0-1 1-15,2-1-1 16,-2-1 1-16,-1 0-5 16,-1-2 0-16,1-2-8 15,1 1 0-15,1-2-2 16,-2 0 1-16</inkml:trace>
          <inkml:trace contextRef="#ctx0" brushRef="#br0" timeOffset="10650.402">1555-74 18 0,'-4'-1'9'0,"5"3"-7"15,-1-1 12-15,0 1-13 16,0 2 1-16,0 2 2 16,0 4 1-16,1 0-5 15,1 3 1-15,-1 1 3 16,0 1 0-16,0 1-1 15,0 1 1-15,-1 0-2 16,0-3 1-16,0-2-2 16,1-1 1-1,0-3-1-15,-1-2 0 16,2-2 0-16,-1-3 0 16,-1-1-1-16,1-4 1 15,0-3-1-15,1-2 0 16,3-2 0-16,-1-1 1 0,1-3-2 15,3-2 1-15,0 1 0 16,1 0 0-16,-1 2 0 16,-2 1 0-16,1-1-1 15,0 2 1-15,0 3 0 16,0 3 0-16,-2 2 0 16,1 3 0-16,-1 3 0 15,2 1 0-15,0 3 1 16,-1 3 1-16,1 3-1 0,-2 2 1 15,1 2 0 1,-2 2 1-16,0-1-1 0,-2 1 1 16,0-3-1-16,-1-1 0 15,1-2-1-15,-1-3 0 16,0-1-6-16,-1-3 1 16,1-2-9-16,0-1 1 15</inkml:trace>
        </inkml:traceGroup>
        <inkml:traceGroup>
          <inkml:annotationXML>
            <emma:emma xmlns:emma="http://www.w3.org/2003/04/emma" version="1.0">
              <emma:interpretation id="{FE508298-D69B-434B-B220-627D5F410910}" emma:medium="tactile" emma:mode="ink">
                <msink:context xmlns:msink="http://schemas.microsoft.com/ink/2010/main" type="inkWord" rotatedBoundingBox="19879,9064 20088,9059 20096,9388 19887,939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839.275">2455-8 23 0,'-5'1'11'0,"5"-2"-1"0,0 2 14 16,3 0-21-16,0-1 1 0,2 1 1 16,0-1 1-16,3 0-8 15,0-1 1-15,3 0 4 16,3 1 1-16,-2 0-3 15,1 0 1-15,-1 0-5 16,-2-1 1-16,-1-1-10 16,2-1 1-16</inkml:trace>
          <inkml:trace contextRef="#ctx0" brushRef="#br0" timeOffset="18524.4398">2654-179 12 0,'1'0'6'0,"-1"-1"1"16,0 1 7-16,0 0-13 16,0 0 1-16,0-2 1 15,0-1 1-15,0 0-4 16,-1-1 0-16,-1 0 2 15,-2 1 1-15,0 0 0 16,-1 1 1-16,0 0-2 16,-1 1 1-16,-1 0-1 15,2 0 1-15,-1 2-2 16,-2 0 1-16,0 0-1 0,0 0 1 16,-1 1-1-1,1 1 0-15,0 1 0 0,-1 1 0 16,1 1 0-16,1 1 0 15,1 1 0-15,0-1 0 16,1 2-1-16,1 2 0 16,1 1 0-16,0 3 1 15,2 1 0-15,0 0 0 16,1 0 0-16,1-1 0 0,0 2 0 16,2-2 0-16,-1-1 1 15,1 0 0-15,2 0-1 16,-2-1 1-16,-1-1 0 15,1 2 0-15,-2-3-1 16,0-1 1-16,-1 1-1 16,-1-2 0-16,-1-3 0 15,-1 0 1-15,1-1-6 16,0-2 1-16,-1-1-6 16,1-2 0-16,1-2-5 15,2-2 0-15</inkml:trace>
        </inkml:traceGroup>
        <inkml:traceGroup>
          <inkml:annotationXML>
            <emma:emma xmlns:emma="http://www.w3.org/2003/04/emma" version="1.0">
              <emma:interpretation id="{31F75BF2-EC32-4CFF-953A-E0FBA7569DEE}" emma:medium="tactile" emma:mode="ink">
                <msink:context xmlns:msink="http://schemas.microsoft.com/ink/2010/main" type="inkWord" rotatedBoundingBox="20088,9169 20364,9162 20371,9432 20094,9438"/>
              </emma:interpretation>
              <emma:one-of disjunction-type="recognition" id="oneOf4">
                <emma:interpretation id="interp4" emma:lang="" emma:confidence="1">
                  <emma:literal>ix</emma:literal>
                </emma:interpretation>
                <emma:interpretation id="interp5" emma:lang="" emma:confidence="1">
                  <emma:literal>i x</emma:literal>
                </emma:interpretation>
                <emma:interpretation id="interp6" emma:lang="" emma:confidence="0">
                  <emma:literal>; x</emma:literal>
                </emma:interpretation>
                <emma:interpretation id="interp7" emma:lang="" emma:confidence="0">
                  <emma:literal>j x</emma:literal>
                </emma:interpretation>
                <emma:interpretation id="interp8" emma:lang="" emma:confidence="0">
                  <emma:literal>it x</emma:literal>
                </emma:interpretation>
              </emma:one-of>
            </emma:emma>
          </inkml:annotationXML>
          <inkml:trace contextRef="#ctx0" brushRef="#br0" timeOffset="19601.9106">2674-97 24 0,'-14'-3'12'0,"9"3"-14"0,4 0 15 0,1 0-13 16,0 0 0-16,2 0-2 16,1 0 0-16,1 1-3 15,2 0 0-15</inkml:trace>
          <inkml:trace contextRef="#ctx0" brushRef="#br0" timeOffset="19414.4338">2691-23 8 0,'-4'0'4'0,"4"0"14"16,0 1-10-16,0 0-5 0,0 2 0 16,0 1 3-1,0 2 0-15,0 2-7 16,1-1 1-16,-1 1 5 15,1 2 0-15,0 1-1 16,-1 0 0-16,0 1-1 16,0-2 0-16,0-1-1 15,0 0 1-15,0-1-2 16,0-1 0-16,0 0-2 16,0-3 1-16,0-2-5 15,0-2 1-15,0 0-7 16,1-5 0-16</inkml:trace>
          <inkml:trace contextRef="#ctx0" brushRef="#br0" timeOffset="20460.4435">2780-58 17 0,'-4'1'8'0,"8"0"4"0,-2 1 3 15,1 2-11 1,2 3 0 0,5 11 5-1,1 0 1-15,2 1-11 16,-2-1 0-16,3 0 8 16,-2 2 0-16,3-2-2 15,-4-3 0-15,0-1-2 16,-1-1 0-16,-3-3-1 15,-1-2 1-15,-1 0-6 16,-2-3 1-16,0-2-11 16,2-2 0-16</inkml:trace>
          <inkml:trace contextRef="#ctx0" brushRef="#br0" timeOffset="20126.9863">2920-55 20 0,'1'2'10'0,"-1"-5"-6"0,-1 4 14 16,0 1-14-16,-1 0 0 15,-2 2 2-15,0 2 1 16,-4 1-9-16,-1 3 1 16,-2 2 5-16,0 0 1 15,0 1-2-15,-2 1 1 16,2-1-2-16,1 0 0 15,0 1 0-15,2-3 0 0,1 0-2 16,2-3 1-16,2 0-1 16,0-2 1-16,0-2-6 15,2-1 1-15,0-1-8 16,1-4 0-16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6:04.6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AFD283-8D38-45C7-A0BB-8EFAEC193031}" emma:medium="tactile" emma:mode="ink">
          <msink:context xmlns:msink="http://schemas.microsoft.com/ink/2010/main" type="writingRegion" rotatedBoundingBox="14412,8564 17733,8409 17752,8833 14432,8989"/>
        </emma:interpretation>
      </emma:emma>
    </inkml:annotationXML>
    <inkml:traceGroup>
      <inkml:annotationXML>
        <emma:emma xmlns:emma="http://www.w3.org/2003/04/emma" version="1.0">
          <emma:interpretation id="{4214C42B-E316-469D-B8D2-B29A963EA545}" emma:medium="tactile" emma:mode="ink">
            <msink:context xmlns:msink="http://schemas.microsoft.com/ink/2010/main" type="paragraph" rotatedBoundingBox="14412,8564 17733,8409 17752,8833 14432,8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3F2B11-BCCE-4019-B94A-7F3C29E65EB6}" emma:medium="tactile" emma:mode="ink">
              <msink:context xmlns:msink="http://schemas.microsoft.com/ink/2010/main" type="line" rotatedBoundingBox="14412,8564 17733,8409 17752,8833 14432,8989"/>
            </emma:interpretation>
          </emma:emma>
        </inkml:annotationXML>
        <inkml:traceGroup>
          <inkml:annotationXML>
            <emma:emma xmlns:emma="http://www.w3.org/2003/04/emma" version="1.0">
              <emma:interpretation id="{E7BA451B-321B-4703-85BD-397154C08CAE}" emma:medium="tactile" emma:mode="ink">
                <msink:context xmlns:msink="http://schemas.microsoft.com/ink/2010/main" type="inkWord" rotatedBoundingBox="14420,8733 14647,8722 14659,8971 14431,89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-517 178 11 0,'-10'0'5'0,"0"-1"8"0,8 1-4 16,2 0-7-16,0 0 0 15,0 0 1-15,0 0 1 16,0 0-5-16,2 0 1 15,3 1 3-15,3 2 0 16,2 1-1-16,2 2 1 0,-2 0-1 16,0 2 1-16,2-2 0 15,3 0 0-15,0 0-1 16,3 0 1-16,2-2-1 16,-1 1 0-16,-2 2-1 15,-2-2 0-15,-3 0-1 16,-2-2 1-16,-2 3 0 15,-1-3 0-15,-4-1 0 16,0 1 0-16,-1 0 0 16,-2-2 1-16,0 1-1 15,-2-1 0-15,1 1-1 16,-1-1 0-16,0 1 0 16,-1 1 1-16,-2 0-1 15,-2 1 1-15,-1 1-1 16,-2 1 1-16,-2 1 0 15,-1 1 1-15,-1 0-1 16,1 1 1-16,1 2-1 16,0-2 0-16,2-2 0 15,0 1 1-15,0-2-1 0,2 1 0 16,-2-1 0-16,1 0 0 16,3-2 0-16,-1 1 0 15,2-2 0-15,0 0 1 16,2-2-4-16,1 2 0 15,0-1-7-15,2 1 0 16,5 1-6-16,-1-4 1 16</inkml:trace>
        </inkml:traceGroup>
        <inkml:traceGroup>
          <inkml:annotationXML>
            <emma:emma xmlns:emma="http://www.w3.org/2003/04/emma" version="1.0">
              <emma:interpretation id="{2445180D-7546-43AC-9006-98714DF86D38}" emma:medium="tactile" emma:mode="ink">
                <msink:context xmlns:msink="http://schemas.microsoft.com/ink/2010/main" type="inkWord" rotatedBoundingBox="14954,8539 17484,8420 17504,8844 14974,89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55.7477">1224 127 17 0,'4'-3'8'0,"1"-4"-2"0,-2 4 8 16,2-2-13-16,0 1 0 15,3-2 2-15,2 2 0 16,2-1-4-16,0 2 1 16,3 0 1-16,-2 3 1 15,-3 2-1-15,2 1 1 16,-2 0 0-16,-3 3 0 0,0 0-1 16,-2 4 1-16,0 2 0 15,0 0 0-15,0 3-1 16,0 3 0-16,-2-1-1 15,0 4 1-15,1-3 0 16,-1 0 0-16,1-2 0 16,-1-1 0-16,0-3 0 15,1-1 0-15,-1-4 0 16,-3-2 0-16,0-4 0 16,-2-2 0-16,1-4 0 15,-3-4 0-15,1 0 0 16,0 2 0-16,-3-2-1 15,1 0 1-15,2 0-1 16,0 2 1-16,-1-1-1 16,-1 2 0-16,-1 0 0 15,-3 2 0-15,-1-1 0 0,-2 4 0 16,-1 1 0-16,0 3 0 16,-1 1 0-16,1 2 0 15,1 2 0-15,0-2 0 16,4 3 0-16,0-1 0 15,3 1 0-15,0 0 1 16,3 0-1-16,2 0 1 16,3 0 0-16,2-1 0 15,5-1 0-15,4-1 1 0,1-2-1 16,2 1 1-16,-2-2-1 16,-2 0 1-16,-1 0 0 15,-2-3 1-15,-2-3-3 16,1-3 0-16,-1 1-7 15,0 0 0-15,4-4-6 16,2-2 0-16</inkml:trace>
          <inkml:trace contextRef="#ctx0" brushRef="#br0" timeOffset="8521.0126">1497 108 25 0,'0'3'12'0,"0"9"-11"0,0-5 14 15,2 2-14-15,0 0 0 0,-1 3 3 16,1 5 1-16,0-1-6 16,-1 5 1-16,1 0 3 15,0-2 0-15,-1-1 0 16,-1-2 0-16,0-2-2 15,0-4 1-15,0-5-1 16,0-4 0-16,0-5 0 16,0-5 0-16,0-2-1 15,2-2 1-15,0-4-1 16,1-2 1-16,0 0-1 16,6-1 0-16,-1-2 0 15,2 3 0-15,2 1-1 16,0 1 1-16,0 4-1 15,-1 3 1-15,-1 2 0 16,-1 4 0-16,-1 5-1 16,0 2 1-16,-1 5 0 15,0 3 1-15,0 1 0 16,-2 3 0-16,0 5 1 0,-2-3 0 16,0 4 0-16,1 0 0 15,-3 0-1-15,1-3 1 16,-2-2 0-1,0-4 0-15,0-4 0 16,0-2 0-16,0-3-2 16,-2-2 0-16,1-1-5 15,-1-4 0-15,2-4-8 16,3-1 0-16</inkml:trace>
          <inkml:trace contextRef="#ctx0" brushRef="#br0" timeOffset="3649.4326">4-1 13 0,'-2'-1'6'0,"4"1"1"0,-2 0 7 16,2 1-12-16,-1 1 0 16,-1 1 1-16,5 0 0 0,-5 3-4 15,2 1 1-15,-2 2 2 16,0 0 0-16,0 0-1 31,-2 0 1-31,1 1 0 16,-3-1 1-16,1-1-4 0,1-2 1 15,1-2-7-15,2 1 1 16</inkml:trace>
          <inkml:trace contextRef="#ctx0" brushRef="#br0" timeOffset="4170.615">96-13 11 0,'-1'5'5'0,"-3"-2"8"16,4-3-1-16,0 3-11 16,0 0 1-16,0 3 1 15,0 0 0-15,0 3-4 16,0 0 1-16,2-1 2 15,0 1 0-15,-1 0-1 16,-1 2 1-16,0-2-2 16,0-2 1-16,0-1 1 15,0-1 0-15,0-2-3 0,0-2 1 16,0-1-7-16,4-1 0 16</inkml:trace>
          <inkml:trace contextRef="#ctx0" brushRef="#br0" timeOffset="5224.0932">425 121 17 0,'1'2'8'0,"3"-8"-2"0,-3 3 5 0,1 0-10 16,-2-1 1-16,0 1 1 16,-2-2 0-16,1 1-4 15,-3 1 1-15,-1-2 3 16,0 1 1-16,-1 1-2 15,-1 0 1-15,-1 1-1 16,-1 1 1-16,1-1-1 16,-1 2 0-16,3 0-1 15,-1 2 0-15,-1-1-1 16,-1 2 1-16,-1 0-1 16,2 2 1-16,-2 1-1 15,0 3 1-15,1-2-1 0,1 3 0 16,1 1 0-16,2-1 0 15,2-2 0-15,1-1 0 16,4 1 0-16,1-2 1 16,2 0-1-16,2-2 0 15,1 0 0-15,1 1 1 16,-3-1-1-16,1 1 1 16,0 1-1-16,0-3 0 15,1 0 0-15,0 0 0 16,1 0 0-16,1 0 1 0,0 0-1 15,0 0 0-15,0 1 0 16,0 1 0-16,0 1 0 16,-2-2 1-16,1 2-1 15,-3 3 1-15,1-2-1 16,-2 2 1 0,-1 5 0 15,-3-2 0-31,-1-2 0 15,-3 1 1-15,-2-3-1 16,-2 1 0-16,-3 2 0 16,-2-4 0-16,-1-2 0 15,0-2 0-15,-1-2 1 0,-1-2 0 16,-3-2 0-16,-1-2 0 16,-1 1-1-16,2-2 0 15,3 0-2-15,3 1 0 16,5 1-9-16,9 0 0 15,8 1-3-15,2 0 0 16</inkml:trace>
          <inkml:trace contextRef="#ctx0" brushRef="#br0" timeOffset="5995.9636">540 206 9 0,'-3'0'4'0,"3"0"4"0,0 0-3 15,3 0-2-15,2 0 1 0,2 2 1 16,1-1 1-16,1 1-8 16,-2-2 1-16,-1 1 4 15,1-1 1-15,1-1-2 16,1-1 0-16,1-1-1 15,0 0 0-15,0-3 0 16,0 2 0-16,0-1 0 16,-2 1 0-16,-1-3 0 15,-2-2 1-15,0 0-1 16,-1 0 1-16,-3-2-1 16,-2 1 1-16,-1 2-1 15,-2 1 0-15,-1 0 0 16,-1 1 0-16,-1 1 0 15,-1 1 0-15,-1 1 0 16,3 1 1-16,-1 2-1 16,0 3 1-16,2 0-1 0,0 2 1 15,0 2-1-15,0 2 0 16,0 3 0-16,0-2 1 16,0 2-1-16,0 3 1 15,2 2-1-15,1-1 1 16,2 2 0-16,0-2 1 15,3-1-1-15,1-2 1 16,-3-1-1-16,3-1 0 16,-1-2 0-16,2-3 0 0,2 0-1 15,1-3 1-15,1-3-1 16,1 0 0-16,1-2 0 16,1-2 0-16,0 1 0 15,-2-2 1-15,0 2-3 16,-2-3 1-16,1 3-6 15,-1-1 0-15,-1-1-9 16,6 2 0-16,-3-3-1 16,-1-1 1-16</inkml:trace>
          <inkml:trace contextRef="#ctx0" brushRef="#br0" timeOffset="6812.154">804 108 16 0,'-7'1'8'0,"3"8"-4"0,4-7 11 15,0 2-13-15,2 4 0 16,0 1 0-16,1 0 1 15,1 1-3-15,-1 4 0 0,0 2 4 16,1 2 0-16,-1 0-1 16,0 1 0-16,1 0 0 15,-3-1 0-15,1-3-1 16,0-4 0-16,-2-1-2 16,1-2 1-16,1-6 0 15,-2-2 0-15,0-4-1 16,0-5 1-16,2-3-1 15,1-4 1-15,0-2-1 16,1 0 1-16,-1-3-1 16,0 0 0-16,1-1 0 15,1 6 0-15,0-1 0 16,0 4 0-16,0 2-1 16,2 2 1-16,-2 2-1 15,1 2 1-15,1 4 0 16,0 2 0-16,-2 4 0 15,0 5 0-15,-2 1 0 0,1 2 0 16,-3 5 0-16,1 1 0 16,0 1 0-16,-1-2 1 15,1 0-1-15,0-5 1 16,-1-1-1-16,1-5 1 16,0-5 0-16,-2-7 1 15,1 2-2-15,1-4 1 16,0-6-1-16,-1-2 1 0,4-2-1 15,2-5 1-15,1 0-1 16,1-1 0-16,1 2 0 16,3 2 0-16,1 3 0 15,-3 2 0-15,1 7-1 16,2 5 1-16,-4 2-1 16,0 6 1-16,-2 5 0 15,-1 4 1-15,-2 2 0 16,0 4 0-16,-4 3 1 15,1 0 1-15,0 4 0 16,-1-1 1-16,-1-3-2 16,0-3 1-16,0-3 0 15,0-3 0-15,0-4-5 16,0-2 0-16,0-3-10 16,4-3 1-16,6-4-3 15,-10-8 0-15</inkml:trace>
          <inkml:trace contextRef="#ctx0" brushRef="#br0" timeOffset="9194.3133">1762 135 23 0,'-7'4'11'0,"9"-7"-4"0,0 2 14 0,1-1-16 16,2-1 1-16,0 2 1 16,4 1 0-16,4 0-10 15,0 3 1-15,1 0 5 16,1 1 1-16,-2-1-2 16,-3 0 0-16,0-1-8 15,0-1 1-15,4-2-6 16,-1-1 0-16</inkml:trace>
          <inkml:trace contextRef="#ctx0" brushRef="#br0" timeOffset="8959.959">1816-95 12 0,'0'-7'6'0,"-2"13"6"0,0-5-4 0,4 1-5 16,-2 2 0-16,2 5 2 16,-1 3 1-16,3 2-6 15,-1 5 0-15,2 5 5 16,-5 1 1-16,2 6-2 15,-4 2 1-15,2 0-2 16,-1-2 1-16,1-1-2 16,0 0 0-16,1-5-1 15,-1-2 1-15,0-6-1 16,0-3 0-16,0-4 0 16,-1-4 0-16,-1-3-3 15,-2-1 1-15,4-7-7 16,-3 1 1-16,3-4-5 15,0 2 1-15</inkml:trace>
          <inkml:trace contextRef="#ctx0" brushRef="#br0" timeOffset="9838.3243">2002 35 23 0,'-15'-12'11'0,"13"5"-10"16,2 2 11-16,0 2-12 15,0 3 0-15,3-1-1 16,1-1 1-16,1 2-6 15,1 3 1-15</inkml:trace>
          <inkml:trace contextRef="#ctx0" brushRef="#br0" timeOffset="9682.0475">2007 105 12 0,'0'2'6'0,"3"-1"8"16,-3 0-3-16,2 4-8 16,0 2 1-16,-1 4 3 15,-1-1 1-15,0 4-9 16,0 1 0-16,0 1 6 15,0 0 1-15,0 2-2 16,0 0 0-16,0-2-2 16,0-2 1-16,0-2-2 15,2-3 0-15,-2-3-1 16,0-2 1-16,2-2-6 16,-2-5 1-16,1-3-7 15,1-2 0-15</inkml:trace>
          <inkml:trace contextRef="#ctx0" brushRef="#br0" timeOffset="10474.856">2262 83 12 0,'-2'-2'6'0,"7"-7"1"16,-3 6 5-16,-2-1-8 16,0 1 0-1,-2-2 4-15,-1 1 0 16,-2-1-10-16,0 1 1 15,-2 1 6-15,-2 1 0 0,1 4-2 16,0-1 1-16,-1 2-3 16,1 2 1-16,1 1-1 15,1 4 0-15,0 1 0 16,1 2 0-16,2 1 0 16,-2 0 0-16,2 3 0 15,-1-1 0-15,3 1 0 16,1-1 1-16,0-1-1 15,0 0 1-15,3-2-1 16,2-2 1-16,2-4-1 16,1-2 1-16,1-1-1 15,1-1 0-15,1-3 0 16,1 0 1-16,-2 0-1 16,0 0 1-16,-1 0-1 15,-1 0 1-15,-1-2-4 16,-1 0 0-16,-1-1-10 15,2 1 1-15,0 1-3 16,-4-2 1-16</inkml:trace>
          <inkml:trace contextRef="#ctx0" brushRef="#br0" timeOffset="11267.6331">2521 56 13 0,'-6'-2'6'0,"-1"-7"0"0,5 8 3 0,-1-1-7 16,-2-1 1-16,0 2 1 15,0-2 1-15,-2 0-6 16,0 2 0-16,1 1 4 16,-1 0 0-16,0 1 0 15,1 3 0-15,2 2-1 16,-1 0 0-16,4 2 0 15,-1 1 0-15,0-2-1 16,1 4 0-16,-1-2-1 16,0 0 1-16,2-2 0 15,2 2 0-15,3-2 0 16,0 1 0-16,2-1 0 0,1-2 0 16,2-1 0-16,0 1 0 15,0-1-1-15,0-1 1 16,0-1 0-16,-1 1 0 0,-1 0 0 15,-1 1 0-15,-2 2 1 16,-2 0 0-16,0 0-1 16,-3 1 1-1,-5 7 0 1,-3-5 1-16,-2 1-1 16,-2-1 1-16,-1-1-1 15,-1-2 0-15,3-1 0 16,1-2 0-16,-2-3-1 15,2-3 0-15,0 2-3 16,1-2 1-16,4 0-8 16,4 0 1-16,4 0-6 15,2-1 1-15</inkml:trace>
        </inkml:traceGroup>
        <inkml:traceGroup>
          <inkml:annotationXML>
            <emma:emma xmlns:emma="http://www.w3.org/2003/04/emma" version="1.0">
              <emma:interpretation id="{91501255-3471-4C55-B657-DC811CAE7805}" emma:medium="tactile" emma:mode="ink">
                <msink:context xmlns:msink="http://schemas.microsoft.com/ink/2010/main" type="inkWord" rotatedBoundingBox="17636,8448 17734,8443 17742,8599 17643,8604"/>
              </emma:interpretation>
              <emma:one-of disjunction-type="recognition" id="oneOf2"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11818.3132">2681-107 17 0,'-4'-1'8'0,"8"4"-1"15,-4-3 5-15,0 0-9 16,1 1 1-16,-1 2 3 0,2 0 1 15,-2 2-10-15,0 2 1 16,0 5 5-16,0 0 1 16,0 0-2-16,0 0 0 15,2 1-2-15,-1 1 1 16,-1-2-1-16,0 0 0 16,2-6-5-16,-2 1 0 15,2-4-6 1,3 2 0-16</inkml:trace>
          <inkml:trace contextRef="#ctx0" brushRef="#br0" timeOffset="12241.2826">2753-102 18 0,'0'-2'9'0,"1"2"-2"0,1 3 7 0,-2-1-11 16,2-1 0-16,-1 4 2 15,3 2 0-15,-1 5-6 16,-1 0 0-16,-1 0 4 16,1-1 1-16,-2 0-2 15,0 1 1-15,0 2-2 16,0-4 1-16,2 1-1 15,-1-4 0-15,1 1-4 16,0-4 1-16,-1-1-8 16,3 0 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6:36.2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A775BF-A509-4F07-A3DD-42E3CBF71740}" emma:medium="tactile" emma:mode="ink">
          <msink:context xmlns:msink="http://schemas.microsoft.com/ink/2010/main" type="inkDrawing" rotatedBoundingBox="18096,10292 23267,10466 23266,10512 18095,10338" shapeName="Other"/>
        </emma:interpretation>
      </emma:emma>
    </inkml:annotationXML>
    <inkml:trace contextRef="#ctx0" brushRef="#br0">-1 18 8 0,'-5'2'4'0,"16"-16"-2"0,-11 14 4 0,5-3-3 0,1 1 0 15,2 4 1-15,0-4 1 16,0 2-6-16,3 0 0 15,0 0 4-15,0 2 0 16,0-2-1-16,2 3 0 16,4-1 0-16,-1 0 0 15,3 1-1-15,0 2 0 16,-3 0 0-16,1-1 0 16,-1-1 0-16,3-1 0 15,3 1-1-15,2-1 1 0,6 0-1 16,0 1 1-16,3-3-1 15,0 2 1-15,-6 3 0 16,0-2 0-16,0-1-1 16,3 0 1-16,0 1-1 15,-3-1 1-15,0-2 0 16,3 0 1-16,0 0-1 16,3-2 1-16,5 2-1 15,-3 0 1-15,4 2-1 16,-7-2 0-16,1 0-1 15,0 3 0-15,2-1 1 16,-2-2 0-16,-1 2-1 16,1-2 1-16,2 0 0 15,3 0 0-15,3 3 0 16,3-3 0-16,-6 2-2 0,0 1 1 16,0 2 0-16,6-3 1 15,-6-2-1-15,0 0 0 16,3 0 0-16,2 0 0 15,9 0 0-15,-6 2 1 16,-5 1-1-16,5 2 1 16,3-3 0-16,-5-2 0 15,-1 3 0-15,1-3 0 16,2 2 0-16,3 0 0 0,-3 1-1 16,-2 2 0-16,2-3 0 15,3 3 1-15,0-3-1 16,-3-2 0-16,1 3 0 15,4-3 0-15,-2 0 0 16,0 0 1-16,-5 2 0 16,-1 1 0-16,4-3 0 15,-1 2 0-15,-3-2-1 16,6 0 1-16,3 0-1 16,0 0 0-16,0 2 0 15,-6 1 1-15,3-1-2 16,3 1 1-16,-6-3 0 15,0 0 1-15,0 0-1 16,1 0 0-16,2 0 0 16,0 0 0-16,-6 0 0 15,9 2 0-15,2-2 0 16,1-2 0-16,-4 2 0 0,4 0 0 16,-1 2 0-16,-2 3 0 15,-6 0 0-15,6 2 0 16,2-5 0-16,-2-2 1 15,0 0-1-15,5 0 0 16,3 0 1-16,-6 3 1 16,3-1-1-16,6 1 1 15,-6-6-1-15,0 3 0 16,6 0 0-16,-1 3 1 0,-2-1-2 16,3 1 0-16,2-1 0 15,-5-2 1-15,0 2-1 16,0 1 0-16,-3-3 0 15,-8 0 0-15,-3 0 0 16,-10 0 0-16,-6 2 0 16,-9 3 0-16,-2 0-2 15,-5-3 1-15,-3 1-7 16,-8 2 0-16,-9 2-6 16,-7 0 1-16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30T05:26:45.8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3EC940-573F-400F-AAFC-F8004016899D}" emma:medium="tactile" emma:mode="ink">
          <msink:context xmlns:msink="http://schemas.microsoft.com/ink/2010/main" type="inkDrawing" rotatedBoundingBox="3893,11097 8435,11128 8434,11200 3892,11169" shapeName="Other"/>
        </emma:interpretation>
      </emma:emma>
    </inkml:annotationXML>
    <inkml:trace contextRef="#ctx0" brushRef="#br0">0 60 5 0,'-5'-9'2'0,"21"14"3"15,-16-8-6-15,8 1 0 16,-5 2 1-16,2 0 2 15,-5 0 0-15,0 0 0 16,3 2 0-16,0-2 1 16,0 0 0-16,-3 0 1 15,5 0 0-15,3 0-2 16,0-5 0-16,3 3-1 16,3-3 1-16,2 0-1 15,3 3 0-15,0-3-1 16,3 0 1-16,0 5 0 0,-6 3 0 15,3-1 0-15,0-2 0 16,6 0 0-16,2 0 0 16,0 0-1-16,3 0 1 15,0-2 0-15,-8-1 1 16,5-2-2-16,3 3 1 16,0-1-1-16,3 1 1 15,-1 2-1-15,1-2 1 16,-3 2-1-16,0 0 1 0,5 0-1 15,0 4 0-15,-5-1 0 16,3-3 1-16,-3 0 0 16,0 0 0-16,-3 0-1 15,3-3 1-15,5 1-1 16,-7 2 1-16,2-2-1 16,0 2 1-16,-6 2-1 15,3-2 0-15,-2 0 0 16,-1 2 0-16,6-2 0 15,-3 3 0-15,3-3 1 16,-5-3 0-16,-1 1-1 16,1 0 1-16,2-1 0 15,3 1 0-15,3-1 0 16,-6 3 1-16,3 0-2 16,0 0 1-16,-6 3 0 15,3-3 0-15,3 0-1 16,-5 2 1-16,2-2-1 15,6-2 0-15,-9-1 0 0,1 1 0 16,2 2 0-16,0 0 0 16,0 0 0-16,1 0 0 15,-1 0 0-15,3 0 0 16,-6 2 0-16,1-2 0 16,-4 3 0-16,1 2 0 15,3-1 0-15,-1-1 0 16,1-1 0-16,2 1 0 0,3-1 0 15,-11-2 0-15,3 0 0 16,2 0 0-16,1 3-1 16,-1-3 1-16,1 0 0 15,2 2 0-15,0-4 0 16,0 4 0-16,1-2 0 16,-1 0 0-16,3 2 0 15,2-2 1-15,4-2-1 16,-4 0 0-16,-2-1 0 15,0 1 0-15,0 2 0 16,0 0 0-16,5 0 0 16,-2 0 0-16,-3 0 0 15,0 0 1-15,-3 0-1 0,3 2 0 16,3-2 0-16,-1 3 0 16,1-1-1-16,-3 0 1 15,3 3 0-15,-1 0 0 16,4 0 0-16,-1-5 0 15,1 2 0-15,-1-2 0 16,-2 5 0-16,-1 0 0 16,1-5 0-16,2 2 0 0,-2 3 0 15,2-5 0-15,-2-5 0 16,0 3 0-16,2 2 0 16,0-2 0-16,1 2 0 15,-1-3 0-15,-2 3 0 16,-1 0 0-16,-4 3 0 15,2-1 0-15,0-2 0 16,-1 0 1-16,4 2-1 16,-3-2 0-16,5-2 0 15,1-3 0-15,2 0 0 16,0 3 0-16,0 0-1 16,-3 2 1-16,-5 0 0 15,3 4 0-15,0-4 0 16,-1 0 0-16,1 3 0 0,2-3 0 15,-2-3 1-15,0 3 0 0,2-2 0 32,0 4 0-32,1-2 0 15,-3 0 0-15,-4 3 0 16,-4-3 0-16,-3 2-1 16,-3-2 1-16,0 3-5 15,-6-1 0-15,6 5-6 0,-2-2 0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2562-6C05-4685-B88A-6306BE55961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EF8F-2364-4B28-BC8F-FC4F0320E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2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8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6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1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0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6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8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2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5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EF8F-2364-4B28-BC8F-FC4F0320E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6EB7E64-7FCD-4221-96B9-665BBB8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6EB7E64-7FCD-4221-96B9-665BBB880F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5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6EB7E64-7FCD-4221-96B9-665BBB880F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7511" y="27429"/>
            <a:ext cx="788999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L24:  HTTP</a:t>
            </a:r>
          </a:p>
        </p:txBody>
      </p:sp>
    </p:spTree>
    <p:extLst>
      <p:ext uri="{BB962C8B-B14F-4D97-AF65-F5344CB8AC3E}">
        <p14:creationId xmlns:p14="http://schemas.microsoft.com/office/powerpoint/2010/main" val="30305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25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Protocols/rfc2616/rfc2616.html" TargetMode="External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28.emf"/><Relationship Id="rId4" Type="http://schemas.openxmlformats.org/officeDocument/2006/relationships/customXml" Target="../ink/ink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Protocols/rfc2616/rfc2616-sec5.html" TargetMode="External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30.emf"/><Relationship Id="rId4" Type="http://schemas.openxmlformats.org/officeDocument/2006/relationships/customXml" Target="../ink/ink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35.xml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customXml" Target="../ink/ink33.xml"/><Relationship Id="rId1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customXml" Target="../ink/ink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customXml" Target="../ink/ink46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44.xml"/><Relationship Id="rId1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Protocols/rfc2616/rfc2616-sec6.html" TargetMode="External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5" Type="http://schemas.openxmlformats.org/officeDocument/2006/relationships/image" Target="../media/image54.emf"/><Relationship Id="rId4" Type="http://schemas.openxmlformats.org/officeDocument/2006/relationships/customXml" Target="../ink/ink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5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hyperlink" Target="http://pollev.com/justinh" TargetMode="External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58.emf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65.emf"/><Relationship Id="rId3" Type="http://schemas.openxmlformats.org/officeDocument/2006/relationships/hyperlink" Target="http://pollev.com/justinh" TargetMode="External"/><Relationship Id="rId7" Type="http://schemas.openxmlformats.org/officeDocument/2006/relationships/image" Target="../media/image62.emf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10" Type="http://schemas.openxmlformats.org/officeDocument/2006/relationships/customXml" Target="../ink/ink63.xml"/><Relationship Id="rId4" Type="http://schemas.openxmlformats.org/officeDocument/2006/relationships/customXml" Target="../ink/ink60.xml"/><Relationship Id="rId9" Type="http://schemas.openxmlformats.org/officeDocument/2006/relationships/image" Target="../media/image63.emf"/><Relationship Id="rId14" Type="http://schemas.openxmlformats.org/officeDocument/2006/relationships/customXml" Target="../ink/ink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hyperlink" Target="https://en.wikipedia.org/wiki/Hypertext_Transfer_Protocol#Request_methods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15.xml"/><Relationship Id="rId1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png"/><Relationship Id="rId7" Type="http://schemas.openxmlformats.org/officeDocument/2006/relationships/customXml" Target="../ink/ink20.xml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23.emf"/><Relationship Id="rId4" Type="http://schemas.openxmlformats.org/officeDocument/2006/relationships/image" Target="../media/image3.png"/><Relationship Id="rId9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Hypertext Transport Protocol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>
                <a:ea typeface="CMU Bright" panose="02000603000000000000" pitchFamily="2" charset="0"/>
              </a:rPr>
              <a:t>Guest Instructor:</a:t>
            </a:r>
            <a:r>
              <a:rPr lang="en-US" sz="2800" dirty="0">
                <a:ea typeface="CMU Bright" panose="02000603000000000000" pitchFamily="2" charset="0"/>
              </a:rPr>
              <a:t>	Aaron Johnston</a:t>
            </a:r>
          </a:p>
          <a:p>
            <a:pPr algn="l"/>
            <a:endParaRPr lang="en-US" sz="2800" dirty="0">
              <a:ea typeface="CMU Bright" panose="02000603000000000000" pitchFamily="2" charset="0"/>
            </a:endParaRPr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81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>
            <a:extLst>
              <a:ext uri="{FF2B5EF4-FFF2-40B4-BE49-F238E27FC236}">
                <a16:creationId xmlns:a16="http://schemas.microsoft.com/office/drawing/2014/main" id="{C2336237-4469-1D45-8773-233BD946DAEE}"/>
              </a:ext>
            </a:extLst>
          </p:cNvPr>
          <p:cNvSpPr/>
          <p:nvPr/>
        </p:nvSpPr>
        <p:spPr bwMode="auto">
          <a:xfrm rot="10800000">
            <a:off x="4497186" y="5407249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D58CD725-B0BB-FA4F-9C1F-F1278E014D08}"/>
              </a:ext>
            </a:extLst>
          </p:cNvPr>
          <p:cNvSpPr/>
          <p:nvPr/>
        </p:nvSpPr>
        <p:spPr bwMode="auto">
          <a:xfrm>
            <a:off x="2505182" y="4625001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19325"/>
          </a:xfrm>
        </p:spPr>
        <p:txBody>
          <a:bodyPr/>
          <a:lstStyle/>
          <a:p>
            <a:r>
              <a:rPr lang="en-US" dirty="0"/>
              <a:t>There are three commonly-used HTTP methods: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/>
              <a:t>:  “Please send me the named resource”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dirty="0"/>
              <a:t>:  “I’d like to submit data to you” (</a:t>
            </a:r>
            <a:r>
              <a:rPr lang="en-US" i="1" dirty="0"/>
              <a:t>e.g.</a:t>
            </a:r>
            <a:r>
              <a:rPr lang="en-US" dirty="0"/>
              <a:t> file upload)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/>
              <a:t>:  “Send me the headers for the named </a:t>
            </a:r>
            <a:r>
              <a:rPr lang="en-US" dirty="0" smtClean="0"/>
              <a:t>resource”</a:t>
            </a:r>
          </a:p>
          <a:p>
            <a:pPr lvl="2"/>
            <a:r>
              <a:rPr lang="en-US" dirty="0" smtClean="0"/>
              <a:t>Doesn’t </a:t>
            </a:r>
            <a:r>
              <a:rPr lang="en-US" dirty="0"/>
              <a:t>send resource; often to check if cached copy is still valid</a:t>
            </a:r>
          </a:p>
          <a:p>
            <a:pPr marL="363474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289073-42AD-C149-A2D2-1AF03A6E6C19}"/>
              </a:ext>
            </a:extLst>
          </p:cNvPr>
          <p:cNvSpPr/>
          <p:nvPr/>
        </p:nvSpPr>
        <p:spPr>
          <a:xfrm>
            <a:off x="3991404" y="3554202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A8F2F-33A5-FB48-8123-CC4E2B240F8C}"/>
              </a:ext>
            </a:extLst>
          </p:cNvPr>
          <p:cNvSpPr/>
          <p:nvPr/>
        </p:nvSpPr>
        <p:spPr>
          <a:xfrm>
            <a:off x="2629966" y="4342145"/>
            <a:ext cx="1161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REQUEST</a:t>
            </a:r>
            <a:endParaRPr lang="en-US" sz="20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1D0BCE-D7A6-D54B-9014-48B468E3AC94}"/>
              </a:ext>
            </a:extLst>
          </p:cNvPr>
          <p:cNvSpPr/>
          <p:nvPr/>
        </p:nvSpPr>
        <p:spPr>
          <a:xfrm>
            <a:off x="5110275" y="5103992"/>
            <a:ext cx="1297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RESPONSE</a:t>
            </a:r>
            <a:endParaRPr lang="en-US" sz="20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554771-DDD0-154D-A736-7E9F15706948}"/>
              </a:ext>
            </a:extLst>
          </p:cNvPr>
          <p:cNvSpPr/>
          <p:nvPr/>
        </p:nvSpPr>
        <p:spPr bwMode="auto">
          <a:xfrm>
            <a:off x="5262253" y="5510191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B6FE5E-BD40-E943-B78C-655567D17FAF}"/>
              </a:ext>
            </a:extLst>
          </p:cNvPr>
          <p:cNvSpPr/>
          <p:nvPr/>
        </p:nvSpPr>
        <p:spPr bwMode="auto">
          <a:xfrm>
            <a:off x="2699736" y="4751483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6875" y="3923219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(Web Browser)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" name="Picture 6" descr="Image result for chrome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669" r="3586" b="3684"/>
          <a:stretch/>
        </p:blipFill>
        <p:spPr bwMode="auto">
          <a:xfrm>
            <a:off x="816597" y="5342364"/>
            <a:ext cx="9122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6838909" y="3915665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7" name="Picture 12" descr="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22" y="5536898"/>
            <a:ext cx="1553154" cy="5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828646" y="3369635"/>
              <a:ext cx="4273560" cy="44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4326" y="3360275"/>
                <a:ext cx="428652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0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There are three commonly-used HTTP methods: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/>
              <a:t>:  “Please send me the named resource”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dirty="0"/>
              <a:t>:  “I’d like to submit data to you” (</a:t>
            </a:r>
            <a:r>
              <a:rPr lang="en-US" i="1" dirty="0"/>
              <a:t>e.g.</a:t>
            </a:r>
            <a:r>
              <a:rPr lang="en-US" dirty="0"/>
              <a:t> file upload)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/>
              <a:t>:  “Send me the headers for the named resource”</a:t>
            </a:r>
          </a:p>
          <a:p>
            <a:pPr lvl="2"/>
            <a:r>
              <a:rPr lang="en-US" dirty="0"/>
              <a:t>Doesn’t send resource; often to check if cached copy is still valid</a:t>
            </a:r>
          </a:p>
          <a:p>
            <a:pPr lvl="3"/>
            <a:endParaRPr lang="en-US" dirty="0"/>
          </a:p>
          <a:p>
            <a:r>
              <a:rPr lang="en-US" dirty="0"/>
              <a:t>Other methods exist, but are much less common: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PATCH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2"/>
            <a:r>
              <a:rPr lang="en-US" dirty="0"/>
              <a:t>For instance: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  <a:r>
              <a:rPr lang="en-US" dirty="0"/>
              <a:t> – “show any proxies or caches in between me and the server”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8659440" y="5949720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0080" y="594036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921446" y="4573115"/>
              <a:ext cx="830520" cy="14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7846" y="4564115"/>
                <a:ext cx="84168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7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current browsers and servers “speak” </a:t>
            </a:r>
            <a:r>
              <a:rPr lang="en-US" dirty="0">
                <a:solidFill>
                  <a:schemeClr val="accent2"/>
                </a:solidFill>
              </a:rPr>
              <a:t>HTTP/1.1</a:t>
            </a:r>
          </a:p>
          <a:p>
            <a:pPr lvl="1"/>
            <a:r>
              <a:rPr lang="en-US" dirty="0"/>
              <a:t>Version 1.1 of the HTTP protocol</a:t>
            </a:r>
          </a:p>
          <a:p>
            <a:pPr lvl="2"/>
            <a:r>
              <a:rPr lang="en-US" dirty="0">
                <a:hlinkClick r:id="rId3"/>
              </a:rPr>
              <a:t>https://www.w3.org/Protocols/rfc2616/rfc2616.html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Standardized in 1997 and meant to fix shortcomings of HTTP/1.0</a:t>
            </a:r>
          </a:p>
          <a:p>
            <a:pPr lvl="2"/>
            <a:r>
              <a:rPr lang="en-US" dirty="0"/>
              <a:t>Better performance, richer caching features, better support for </a:t>
            </a:r>
            <a:r>
              <a:rPr lang="en-US" dirty="0" err="1"/>
              <a:t>multihomed</a:t>
            </a:r>
            <a:r>
              <a:rPr lang="en-US" dirty="0"/>
              <a:t> servers, and much more</a:t>
            </a:r>
          </a:p>
          <a:p>
            <a:pPr lvl="3"/>
            <a:endParaRPr lang="en-US" dirty="0"/>
          </a:p>
          <a:p>
            <a:r>
              <a:rPr lang="en-US" dirty="0"/>
              <a:t>HTTP/2 standardized recently (published in 2015)</a:t>
            </a:r>
          </a:p>
          <a:p>
            <a:pPr lvl="1"/>
            <a:r>
              <a:rPr lang="en-US" dirty="0"/>
              <a:t>Allows for higher performance but doesn’t change the basic web request/response model</a:t>
            </a:r>
          </a:p>
          <a:p>
            <a:pPr lvl="1"/>
            <a:r>
              <a:rPr lang="en-US" dirty="0"/>
              <a:t>Will coexist with HTTP/1.1 for a long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1109160" y="5598000"/>
              <a:ext cx="5190840" cy="442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360" y="5590440"/>
                <a:ext cx="52113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1470240" y="6039360"/>
              <a:ext cx="504720" cy="212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5560" y="6031080"/>
                <a:ext cx="51732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client can provide one or more request “headers”</a:t>
            </a:r>
          </a:p>
          <a:p>
            <a:pPr lvl="1"/>
            <a:r>
              <a:rPr lang="en-US" dirty="0"/>
              <a:t>These provide information to the server or modify how the server should process the request</a:t>
            </a:r>
          </a:p>
          <a:p>
            <a:pPr lvl="3"/>
            <a:endParaRPr lang="en-US" dirty="0"/>
          </a:p>
          <a:p>
            <a:r>
              <a:rPr lang="en-US" dirty="0"/>
              <a:t>You’ll encounter many in practice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</a:t>
            </a:r>
            <a:r>
              <a:rPr lang="en-US" dirty="0"/>
              <a:t> the DNS name of the server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User-Agent:</a:t>
            </a:r>
            <a:r>
              <a:rPr lang="en-US" dirty="0"/>
              <a:t> an identifying string naming the browser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Accept:</a:t>
            </a:r>
            <a:r>
              <a:rPr lang="en-US" dirty="0"/>
              <a:t> the content types the client prefers or can accept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Cookie:</a:t>
            </a:r>
            <a:r>
              <a:rPr lang="en-US" dirty="0"/>
              <a:t> an HTTP cookie previously set by the server</a:t>
            </a:r>
          </a:p>
          <a:p>
            <a:pPr lvl="1"/>
            <a:r>
              <a:rPr lang="en-US" dirty="0">
                <a:hlinkClick r:id="rId3"/>
              </a:rPr>
              <a:t>https://www.w3.org/Protocols/rfc2616/rfc2616-sec5.html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5298641" y="3415353"/>
              <a:ext cx="3522533" cy="462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0001" y="3406713"/>
                <a:ext cx="3544853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770194" y="3403352"/>
              <a:ext cx="286560" cy="271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274" y="3389672"/>
                <a:ext cx="31176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7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0991"/>
            <a:ext cx="83661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1371600"/>
            <a:ext cx="8229600" cy="4389120"/>
          </a:xfrm>
          <a:prstGeom prst="roundRect">
            <a:avLst>
              <a:gd name="adj" fmla="val 215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attu.cs.washington.edu:3333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keep-alive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Upgrade-Insecure-Requests: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User-Agent: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Mozilla/5.0 (Windows NT 10.0; Win64; x64)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AppleWebKit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/537.36 (KHTML, like Gecko) Chrome/66.0.3359.181 Safari/537.36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text/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html,application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xhtml+xml,application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xml;q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=0.9,image/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webp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image/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apng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,*/*;q=0.8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DNT: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Accept-Encoding: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deflate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Accept-Language: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en-US,en;q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=0.9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Cookie: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SESS0c8e598bbe17200b27e1d0a18f9a42bb=5c18d7ed6d369d56b69a1c0aa441d7 8f; SESSd47cbe79be51e625cab059451de75072=d137dbe7bbe1e90149797dcd89c639b1; 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sdsat_DMC_or_CCODE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=null; 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sdsat_utm_source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=; 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sdsat_utm_medium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=; 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sdsat_ut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m_term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=; 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sdsat_utm_content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adblock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=blocked;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s_fid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=50771A3AC73B3FFF-3F18A ABD559FFB5D;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s_cc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prev_page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=science.%3A%2Fcontent%2F347%2F6219%2F262% 2Ftab-pdf;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ist_usr_page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sat_ppv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=79;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ajs_anonymous_id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=%229225b8cf-6637-49 c8-8568-ecb53cfc760c%22;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ajs_user_id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=null;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ajs_group_id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=null; __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utma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=598078 07.316184303.1491952757.1496310296.1496310296.1; __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utmc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=59807807; __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utmc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=80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103360" y="2810160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4000" y="28008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/>
              <p14:cNvContentPartPr/>
              <p14:nvPr/>
            </p14:nvContentPartPr>
            <p14:xfrm>
              <a:off x="551231" y="1014653"/>
              <a:ext cx="2162880" cy="4665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231" y="1003133"/>
                <a:ext cx="218412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" name="Ink 84"/>
              <p14:cNvContentPartPr/>
              <p14:nvPr/>
            </p14:nvContentPartPr>
            <p14:xfrm>
              <a:off x="570129" y="1831178"/>
              <a:ext cx="480240" cy="165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009" y="1821818"/>
                <a:ext cx="495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7" name="Ink 86"/>
              <p14:cNvContentPartPr/>
              <p14:nvPr/>
            </p14:nvContentPartPr>
            <p14:xfrm>
              <a:off x="579849" y="2444978"/>
              <a:ext cx="1058760" cy="118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169" y="2435618"/>
                <a:ext cx="1071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9" name="Ink 88"/>
              <p14:cNvContentPartPr/>
              <p14:nvPr/>
            </p14:nvContentPartPr>
            <p14:xfrm>
              <a:off x="509649" y="2862578"/>
              <a:ext cx="706320" cy="140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4606" y="2854658"/>
                <a:ext cx="719287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575529" y="3916298"/>
              <a:ext cx="692280" cy="378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209" y="3911978"/>
                <a:ext cx="70452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8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HTTP/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[version] [status code] [reason]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[headerfield1]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[fieldvalue1]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[headerfield2]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[fieldvalue2]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b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[...]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headerfieldN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fieldvalueN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[response body, if any]</a:t>
            </a:r>
          </a:p>
          <a:p>
            <a:endParaRPr lang="en-US" dirty="0"/>
          </a:p>
          <a:p>
            <a:r>
              <a:rPr lang="en-US" dirty="0"/>
              <a:t>Demo: 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telnet</a:t>
            </a:r>
            <a:r>
              <a:rPr lang="en-US" dirty="0"/>
              <a:t> to see a real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4227098" y="1183901"/>
              <a:ext cx="326520" cy="691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0258" y="1175981"/>
                <a:ext cx="34128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4637858" y="649661"/>
              <a:ext cx="3041640" cy="382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2098" y="642101"/>
                <a:ext cx="30582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4494938" y="1155101"/>
              <a:ext cx="75240" cy="74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8818" y="1145021"/>
                <a:ext cx="932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/>
              <p14:cNvContentPartPr/>
              <p14:nvPr/>
            </p14:nvContentPartPr>
            <p14:xfrm>
              <a:off x="6377378" y="1127021"/>
              <a:ext cx="253800" cy="7297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2698" y="1118741"/>
                <a:ext cx="26712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/>
              <p14:cNvContentPartPr/>
              <p14:nvPr/>
            </p14:nvContentPartPr>
            <p14:xfrm>
              <a:off x="6717218" y="903821"/>
              <a:ext cx="602640" cy="128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2178" y="899501"/>
                <a:ext cx="620280" cy="1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1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Codes and Reason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Code</a:t>
            </a:r>
            <a:r>
              <a:rPr lang="en-US" dirty="0"/>
              <a:t>: numeric outcome of the request – easy for computers to interpret</a:t>
            </a:r>
          </a:p>
          <a:p>
            <a:pPr lvl="1"/>
            <a:r>
              <a:rPr lang="en-US" dirty="0"/>
              <a:t>A 3-digit integer with the 1</a:t>
            </a:r>
            <a:r>
              <a:rPr lang="en-US" baseline="30000" dirty="0"/>
              <a:t>st</a:t>
            </a:r>
            <a:r>
              <a:rPr lang="en-US" dirty="0"/>
              <a:t> digit indicating a response category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1xx</a:t>
            </a:r>
            <a:r>
              <a:rPr lang="en-US" dirty="0"/>
              <a:t>:  Informational message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2xx</a:t>
            </a:r>
            <a:r>
              <a:rPr lang="en-US" dirty="0"/>
              <a:t>:  Success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3xx</a:t>
            </a:r>
            <a:r>
              <a:rPr lang="en-US" dirty="0"/>
              <a:t>:  Redirect to a different URL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4xx</a:t>
            </a:r>
            <a:r>
              <a:rPr lang="en-US" dirty="0"/>
              <a:t>:  Error in the client’s request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5xx</a:t>
            </a:r>
            <a:r>
              <a:rPr lang="en-US" dirty="0"/>
              <a:t>:  Error experienced by the server</a:t>
            </a:r>
          </a:p>
          <a:p>
            <a:pPr lvl="3"/>
            <a:endParaRPr lang="en-US" dirty="0"/>
          </a:p>
          <a:p>
            <a:r>
              <a:rPr lang="en-US" i="1" dirty="0"/>
              <a:t>Reason</a:t>
            </a:r>
            <a:r>
              <a:rPr lang="en-US" dirty="0"/>
              <a:t>: human-readable explanation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“OK” or “Moved Temporarily”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1709743" y="5624514"/>
              <a:ext cx="511560" cy="28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4703" y="5613714"/>
                <a:ext cx="524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2657263" y="5657994"/>
              <a:ext cx="2314800" cy="23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2583" y="5648634"/>
                <a:ext cx="2329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Ink 42"/>
              <p14:cNvContentPartPr/>
              <p14:nvPr/>
            </p14:nvContentPartPr>
            <p14:xfrm>
              <a:off x="315337" y="3249931"/>
              <a:ext cx="1628280" cy="3184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457" y="3238771"/>
                <a:ext cx="1654200" cy="32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/>
              <p14:cNvContentPartPr/>
              <p14:nvPr/>
            </p14:nvContentPartPr>
            <p14:xfrm>
              <a:off x="2829217" y="2784091"/>
              <a:ext cx="360" cy="3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16617" y="2771491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/>
              <p14:cNvContentPartPr/>
              <p14:nvPr/>
            </p14:nvContentPartPr>
            <p14:xfrm>
              <a:off x="4637857" y="3588331"/>
              <a:ext cx="2071800" cy="27104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1737" y="3575731"/>
                <a:ext cx="2090520" cy="27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Ink 49"/>
              <p14:cNvContentPartPr/>
              <p14:nvPr/>
            </p14:nvContentPartPr>
            <p14:xfrm>
              <a:off x="4966177" y="3532171"/>
              <a:ext cx="174600" cy="155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5737" y="3525691"/>
                <a:ext cx="193680" cy="1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1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Statuses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HTTP/1.1 200 OK</a:t>
            </a:r>
          </a:p>
          <a:p>
            <a:pPr lvl="1"/>
            <a:r>
              <a:rPr lang="en-US" dirty="0"/>
              <a:t>The request succeeded and the requested object is sent</a:t>
            </a:r>
          </a:p>
          <a:p>
            <a:pPr lvl="3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HTTP/1.1 404 Not Found</a:t>
            </a:r>
          </a:p>
          <a:p>
            <a:pPr lvl="1"/>
            <a:r>
              <a:rPr lang="en-US" dirty="0"/>
              <a:t>The requested object was not found</a:t>
            </a:r>
          </a:p>
          <a:p>
            <a:pPr lvl="3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HTTP/1.1 301 Moved Permanently</a:t>
            </a:r>
          </a:p>
          <a:p>
            <a:pPr lvl="1"/>
            <a:r>
              <a:rPr lang="en-US" dirty="0"/>
              <a:t>The object exists, but its name has changed</a:t>
            </a:r>
          </a:p>
          <a:p>
            <a:pPr lvl="2"/>
            <a:r>
              <a:rPr lang="en-US" dirty="0"/>
              <a:t>The new URL is given as the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Location:</a:t>
            </a:r>
            <a:r>
              <a:rPr lang="en-US" dirty="0"/>
              <a:t>” header value</a:t>
            </a:r>
          </a:p>
          <a:p>
            <a:pPr lvl="3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HTTP/1.1 500 Server Error</a:t>
            </a:r>
          </a:p>
          <a:p>
            <a:pPr lvl="1"/>
            <a:r>
              <a:rPr lang="en-US" dirty="0"/>
              <a:t>The server had some kind of unexpected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4528220" y="1383180"/>
              <a:ext cx="262440" cy="169623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9940" y="1373456"/>
                <a:ext cx="281880" cy="18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5743200" y="2636576"/>
              <a:ext cx="218880" cy="2563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2040" y="2626496"/>
                <a:ext cx="2397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6264653" y="5356630"/>
              <a:ext cx="526320" cy="5238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5299" y="5349795"/>
                <a:ext cx="547186" cy="541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6" name="Ink 85"/>
              <p14:cNvContentPartPr/>
              <p14:nvPr/>
            </p14:nvContentPartPr>
            <p14:xfrm>
              <a:off x="5590460" y="2527777"/>
              <a:ext cx="474840" cy="4676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0740" y="2520577"/>
                <a:ext cx="4960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4453375" y="1290363"/>
              <a:ext cx="431280" cy="4456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2575" y="1281723"/>
                <a:ext cx="455400" cy="4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4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can provide zero or more response “headers”</a:t>
            </a:r>
          </a:p>
          <a:p>
            <a:pPr lvl="1"/>
            <a:r>
              <a:rPr lang="en-US" dirty="0"/>
              <a:t>These provide information to the client or modify how the client should process the response</a:t>
            </a:r>
          </a:p>
          <a:p>
            <a:pPr lvl="3"/>
            <a:endParaRPr lang="en-US" dirty="0"/>
          </a:p>
          <a:p>
            <a:r>
              <a:rPr lang="en-US" dirty="0"/>
              <a:t>You’ll encounter many in practice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Server:</a:t>
            </a:r>
            <a:r>
              <a:rPr lang="en-US" dirty="0"/>
              <a:t> a string identifying the server software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</a:t>
            </a:r>
            <a:r>
              <a:rPr lang="en-US" dirty="0"/>
              <a:t> the type of the requested object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Content-Length:</a:t>
            </a:r>
            <a:r>
              <a:rPr lang="en-US" dirty="0"/>
              <a:t> size of requested object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Last-Modified:</a:t>
            </a:r>
            <a:r>
              <a:rPr lang="en-US" dirty="0"/>
              <a:t> a date indicating the last time the request object was modified</a:t>
            </a:r>
          </a:p>
          <a:p>
            <a:pPr lvl="1"/>
            <a:r>
              <a:rPr lang="en-US" dirty="0">
                <a:hlinkClick r:id="rId3"/>
              </a:rPr>
              <a:t>https://www.w3.org/Protocols/rfc2616/rfc2616-sec6.html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83873" y="4236055"/>
              <a:ext cx="318240" cy="25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993" y="4226335"/>
                <a:ext cx="3420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6631741" y="4313792"/>
              <a:ext cx="2309040" cy="176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4901" y="4308392"/>
                <a:ext cx="232452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4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600"/>
            <a:ext cx="8229600" cy="4389120"/>
          </a:xfrm>
          <a:prstGeom prst="roundRect">
            <a:avLst>
              <a:gd name="adj" fmla="val 215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HTTP/1.1 200 OK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Mon, 21 May 2018 07:58:46 GMT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Apache/2.2.32 (Unix)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mod_ssl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/2.2.32 OpenSSL/1.0.1e-fips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mod_pubcookie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/3.3.4a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mod_uwa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/3.2.1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Phusion_Passenger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/3.0.11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Last-Modified: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Mon, 21 May 2018 07:58:05 GMT</a:t>
            </a:r>
          </a:p>
          <a:p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ETag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"2299e1ef-52-56cb2a9615625"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Accept-Ranges: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82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Vary: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Encoding,User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-Agent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text/html</a:t>
            </a:r>
          </a:p>
          <a:p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Set-Cookie: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bbbbbbbbbbbbbbb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=DBMLFDMJCGAOILMBPIIAAIFLGBAKOJNNMCJIKKBKCDMDEJHMPONHCILPIBLADEAKCIABMEEPAOPMMKAOLHOKJMIGMIDKIHNCANAPHMFMBLBABPFENPDANJAPIBOIOOOD;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HttpOnly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&lt;html&gt;&lt;body&gt;</a:t>
            </a:r>
          </a:p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&lt;font color="chartreuse" size="18pt"&gt;Awesome!!&lt;/font&gt;</a:t>
            </a:r>
          </a:p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&lt;/body&gt;&lt;/html&gt;</a:t>
            </a:r>
          </a:p>
        </p:txBody>
      </p:sp>
    </p:spTree>
    <p:extLst>
      <p:ext uri="{BB962C8B-B14F-4D97-AF65-F5344CB8AC3E}">
        <p14:creationId xmlns:p14="http://schemas.microsoft.com/office/powerpoint/2010/main" val="39113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16 due Friday (5/31)</a:t>
            </a:r>
          </a:p>
          <a:p>
            <a:pPr lvl="1"/>
            <a:r>
              <a:rPr lang="en-US" dirty="0"/>
              <a:t>Server-side programming</a:t>
            </a:r>
          </a:p>
          <a:p>
            <a:pPr lvl="3"/>
            <a:endParaRPr lang="en-US" dirty="0"/>
          </a:p>
          <a:p>
            <a:r>
              <a:rPr lang="en-US" dirty="0"/>
              <a:t>hw4 due next Thursday (6/6)</a:t>
            </a:r>
          </a:p>
          <a:p>
            <a:pPr lvl="1"/>
            <a:r>
              <a:rPr lang="en-US" dirty="0"/>
              <a:t>You can use at most ONE late </a:t>
            </a:r>
            <a:r>
              <a:rPr lang="en-US" dirty="0" smtClean="0"/>
              <a:t>day</a:t>
            </a:r>
          </a:p>
          <a:p>
            <a:pPr lvl="1"/>
            <a:r>
              <a:rPr lang="en-US" dirty="0" smtClean="0"/>
              <a:t>Part of section this week will cover tools for debugging hw4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HTTP/1.1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“Chunked Transfer-Encoding”</a:t>
            </a:r>
          </a:p>
          <a:p>
            <a:pPr lvl="1"/>
            <a:r>
              <a:rPr lang="en-US" dirty="0"/>
              <a:t>A server might not know how big a response object is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dynamically-generated content in response to a query or other user input</a:t>
            </a:r>
          </a:p>
          <a:p>
            <a:pPr lvl="1"/>
            <a:r>
              <a:rPr lang="en-US" dirty="0"/>
              <a:t>How do </a:t>
            </a:r>
            <a:r>
              <a:rPr lang="en-US"/>
              <a:t>you send </a:t>
            </a:r>
            <a:r>
              <a:rPr lang="en-US" dirty="0"/>
              <a:t>Content-Length?</a:t>
            </a:r>
          </a:p>
          <a:p>
            <a:pPr lvl="2"/>
            <a:r>
              <a:rPr lang="en-US" dirty="0"/>
              <a:t>Could wait until you’ve finished generating the response, but that’s not great in terms of </a:t>
            </a:r>
            <a:r>
              <a:rPr lang="en-US" i="1" dirty="0"/>
              <a:t>latency</a:t>
            </a:r>
            <a:r>
              <a:rPr lang="en-US" dirty="0"/>
              <a:t> – we want to start sending the response right away</a:t>
            </a:r>
          </a:p>
          <a:p>
            <a:pPr lvl="3"/>
            <a:endParaRPr lang="en-US" i="1" dirty="0"/>
          </a:p>
          <a:p>
            <a:pPr lvl="1"/>
            <a:r>
              <a:rPr lang="en-US" dirty="0"/>
              <a:t>Chunked message body:  response is a series of chunks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HTTP/1.1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Persistent connections</a:t>
            </a:r>
          </a:p>
          <a:p>
            <a:pPr lvl="1"/>
            <a:r>
              <a:rPr lang="en-US" dirty="0"/>
              <a:t>Establishing a TCP connection is costly</a:t>
            </a:r>
          </a:p>
          <a:p>
            <a:pPr lvl="2"/>
            <a:r>
              <a:rPr lang="en-US" dirty="0"/>
              <a:t>Multiple network round trips to set up the TCP connection</a:t>
            </a:r>
          </a:p>
          <a:p>
            <a:pPr lvl="2"/>
            <a:r>
              <a:rPr lang="en-US" dirty="0"/>
              <a:t>TCP has a feature called “slow start”; slowly grows the rate at which a TCP connection transmits to avoid overwhelming networks</a:t>
            </a:r>
          </a:p>
          <a:p>
            <a:pPr lvl="1"/>
            <a:r>
              <a:rPr lang="en-US" dirty="0"/>
              <a:t>A web page consists of multiple objects and a client probably visits several pages on the same server</a:t>
            </a:r>
          </a:p>
          <a:p>
            <a:pPr lvl="2"/>
            <a:r>
              <a:rPr lang="en-US" u="sng" dirty="0"/>
              <a:t>Bad idea</a:t>
            </a:r>
            <a:r>
              <a:rPr lang="en-US" dirty="0"/>
              <a:t>:  separate TCP connection for each object</a:t>
            </a:r>
          </a:p>
          <a:p>
            <a:pPr lvl="2"/>
            <a:r>
              <a:rPr lang="en-US" u="sng" dirty="0"/>
              <a:t>Better idea</a:t>
            </a:r>
            <a:r>
              <a:rPr lang="en-US" dirty="0"/>
              <a:t>:  single TCP connection, multiple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4DB8-CAA9-3949-A5F5-85BBD9E2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years later…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3113-590C-C147-B819-AAEC211A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has changed since HTTP/1.1 was adopted</a:t>
            </a:r>
          </a:p>
          <a:p>
            <a:pPr lvl="1"/>
            <a:r>
              <a:rPr lang="en-US" dirty="0"/>
              <a:t>Web pages were a few hundred KB with a few dozen objects on each page, now several MB each with hundreds of objects (JS, graphics, …) &amp; multiple domains per page</a:t>
            </a:r>
          </a:p>
          <a:p>
            <a:pPr lvl="1"/>
            <a:r>
              <a:rPr lang="en-US" dirty="0"/>
              <a:t>Much larger ecosystem of devices (phones especially)</a:t>
            </a:r>
          </a:p>
          <a:p>
            <a:pPr lvl="1"/>
            <a:r>
              <a:rPr lang="en-US" dirty="0"/>
              <a:t>Many hacks used to make HTTP/1.1 performance tolerable</a:t>
            </a:r>
          </a:p>
          <a:p>
            <a:pPr lvl="2"/>
            <a:r>
              <a:rPr lang="en-US" dirty="0"/>
              <a:t>Multiple TCP sockets from browser to server</a:t>
            </a:r>
          </a:p>
          <a:p>
            <a:pPr lvl="2"/>
            <a:r>
              <a:rPr lang="en-US" dirty="0"/>
              <a:t>Caching tricks; JS/CSS ordering and loading tricks; cookie hacks</a:t>
            </a:r>
          </a:p>
          <a:p>
            <a:pPr lvl="2"/>
            <a:r>
              <a:rPr lang="en-US" dirty="0"/>
              <a:t>Compression/image optimizations; splitting/</a:t>
            </a:r>
            <a:r>
              <a:rPr lang="en-US" dirty="0" err="1"/>
              <a:t>sharding</a:t>
            </a:r>
            <a:r>
              <a:rPr lang="en-US" dirty="0"/>
              <a:t> requests</a:t>
            </a:r>
          </a:p>
          <a:p>
            <a:pPr lvl="2"/>
            <a:r>
              <a:rPr lang="en-US" dirty="0"/>
              <a:t>etc., etc.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B303C-9151-054B-8665-FE979A1B3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6307-543B-B645-ACDF-866DB351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6634-171E-7F40-B805-4ACFD0A56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Google SPDY; standardized in 2015</a:t>
            </a:r>
          </a:p>
          <a:p>
            <a:pPr lvl="1"/>
            <a:r>
              <a:rPr lang="en-US" dirty="0"/>
              <a:t>Binary protocol - easier parsing by machines (harder for humans); sizes in headers, not discovered as requests are processed; …</a:t>
            </a:r>
          </a:p>
          <a:p>
            <a:pPr lvl="2"/>
            <a:r>
              <a:rPr lang="en-US" dirty="0"/>
              <a:t>But same core request/response model (GET, POST, OK, …)</a:t>
            </a:r>
          </a:p>
          <a:p>
            <a:pPr lvl="1"/>
            <a:r>
              <a:rPr lang="en-US" dirty="0"/>
              <a:t>Multiple data steams multiplexed on single TCP connections</a:t>
            </a:r>
          </a:p>
          <a:p>
            <a:pPr lvl="1"/>
            <a:r>
              <a:rPr lang="en-US" dirty="0"/>
              <a:t>Header compression, server push, object priorities, more…</a:t>
            </a:r>
          </a:p>
          <a:p>
            <a:r>
              <a:rPr lang="en-US" dirty="0"/>
              <a:t>All existing implementations incorporate TLS encryption (https)</a:t>
            </a:r>
          </a:p>
          <a:p>
            <a:r>
              <a:rPr lang="en-US" dirty="0"/>
              <a:t>Supported by all major browsers and servers since ~2015</a:t>
            </a:r>
          </a:p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now by </a:t>
            </a:r>
            <a:r>
              <a:rPr lang="en-US" dirty="0" smtClean="0"/>
              <a:t>most </a:t>
            </a:r>
            <a:r>
              <a:rPr lang="en-US" dirty="0"/>
              <a:t>major web sites</a:t>
            </a:r>
          </a:p>
          <a:p>
            <a:pPr lvl="1"/>
            <a:r>
              <a:rPr lang="en-US" dirty="0"/>
              <a:t>Coexists with HTTP/1.1</a:t>
            </a:r>
          </a:p>
          <a:p>
            <a:pPr lvl="1"/>
            <a:r>
              <a:rPr lang="en-US" dirty="0"/>
              <a:t>HTTP/2 used automatically when browser and server both support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06A19-9506-044D-803A-C2C0735E1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160495" y="2131756"/>
              <a:ext cx="1675800" cy="25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095" y="2120596"/>
                <a:ext cx="1690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3683375" y="3774076"/>
              <a:ext cx="90000" cy="33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775" y="3761476"/>
                <a:ext cx="11520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4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following statements True or False?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lvl="1" indent="0">
              <a:buNone/>
              <a:tabLst>
                <a:tab pos="460375" algn="l"/>
                <a:tab pos="1374775" algn="l"/>
              </a:tabLst>
            </a:pPr>
            <a:r>
              <a:rPr lang="en-US" sz="2600" dirty="0"/>
              <a:t>	</a:t>
            </a:r>
            <a:r>
              <a:rPr lang="en-US" sz="2600" b="1" dirty="0"/>
              <a:t>Q1	Q2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False	False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False	True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True	False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True	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4720" y="3108960"/>
            <a:ext cx="512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Q1:  </a:t>
            </a:r>
            <a:r>
              <a:rPr lang="en-US" sz="28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 protocol only defines the “syntax” that clients and servers can communicate with.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720" y="4754880"/>
            <a:ext cx="512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Q2:  </a:t>
            </a:r>
            <a:r>
              <a:rPr lang="en-US" sz="28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Clients and servers use the same header fields.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87495" y="3123556"/>
              <a:ext cx="2579760" cy="501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495" y="3114196"/>
                <a:ext cx="259920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4876415" y="2506751"/>
              <a:ext cx="2843649" cy="329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9215" y="2496311"/>
                <a:ext cx="2864169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4264055" y="2661448"/>
              <a:ext cx="487179" cy="462108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8294" y="2656769"/>
                <a:ext cx="504823" cy="47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HTTP status code family do you think the following Reasons belong to?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lvl="1" indent="0">
              <a:buNone/>
              <a:tabLst>
                <a:tab pos="460375" algn="l"/>
                <a:tab pos="1374775" algn="l"/>
              </a:tabLst>
            </a:pPr>
            <a:r>
              <a:rPr lang="en-US" sz="2600" dirty="0"/>
              <a:t>	</a:t>
            </a:r>
            <a:r>
              <a:rPr lang="en-US" sz="2600" b="1" dirty="0"/>
              <a:t>Q1	Q2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4xx	2xx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4xx	3xx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5xx	2xx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5xx	3xx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0480" y="3657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Q1:  </a:t>
            </a:r>
            <a:r>
              <a:rPr lang="en-US" sz="28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Gateway Time-out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0" y="438912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Q2:  </a:t>
            </a:r>
            <a:r>
              <a:rPr lang="en-US" sz="28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 Content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76200" y="4467588"/>
              <a:ext cx="2196000" cy="451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320" y="4455708"/>
                <a:ext cx="222084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5037836" y="3044247"/>
              <a:ext cx="2161440" cy="382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7036" y="3038487"/>
                <a:ext cx="21855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/>
              <p14:cNvContentPartPr/>
              <p14:nvPr/>
            </p14:nvContentPartPr>
            <p14:xfrm>
              <a:off x="4478396" y="3229287"/>
              <a:ext cx="434880" cy="4856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1556" y="3220647"/>
                <a:ext cx="45504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9" name="Ink 178"/>
              <p14:cNvContentPartPr/>
              <p14:nvPr/>
            </p14:nvContentPartPr>
            <p14:xfrm>
              <a:off x="4794324" y="5392424"/>
              <a:ext cx="2548800" cy="8100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7844" y="5386664"/>
                <a:ext cx="256536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0" name="Ink 179"/>
              <p14:cNvContentPartPr/>
              <p14:nvPr/>
            </p14:nvContentPartPr>
            <p14:xfrm>
              <a:off x="4435044" y="4919024"/>
              <a:ext cx="443520" cy="52776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7844" y="4914344"/>
                <a:ext cx="4615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5577726" y="3261792"/>
              <a:ext cx="1756415" cy="157467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66206" y="3253504"/>
                <a:ext cx="1776935" cy="1772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7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Creates a listening socket that accepts connections from clients</a:t>
            </a:r>
          </a:p>
          <a:p>
            <a:pPr lvl="1"/>
            <a:r>
              <a:rPr lang="en-US" dirty="0"/>
              <a:t>Reads a line of text from the client</a:t>
            </a:r>
          </a:p>
          <a:p>
            <a:pPr lvl="1"/>
            <a:r>
              <a:rPr lang="en-US" dirty="0"/>
              <a:t>Parses the line of text as a DNS name</a:t>
            </a:r>
          </a:p>
          <a:p>
            <a:pPr lvl="1"/>
            <a:r>
              <a:rPr lang="en-US" dirty="0"/>
              <a:t>Connects to that DNS name on port 80</a:t>
            </a:r>
          </a:p>
          <a:p>
            <a:pPr lvl="1"/>
            <a:r>
              <a:rPr lang="en-US" dirty="0"/>
              <a:t>Writes a valid HTTP request for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”</a:t>
            </a:r>
          </a:p>
          <a:p>
            <a:pPr marL="685800" lvl="2" indent="0">
              <a:buNone/>
            </a:pP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Reads the reply and returns it to the client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26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371600" y="3956450"/>
            <a:ext cx="3474720" cy="1280160"/>
          </a:xfrm>
          <a:prstGeom prst="roundRect">
            <a:avLst>
              <a:gd name="adj" fmla="val 5592"/>
            </a:avLst>
          </a:prstGeom>
          <a:solidFill>
            <a:srgbClr val="F6F5B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&lt;DNS name&gt;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Connection: close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  <a:p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</p:txBody>
      </p:sp>
    </p:spTree>
    <p:extLst>
      <p:ext uri="{BB962C8B-B14F-4D97-AF65-F5344CB8AC3E}">
        <p14:creationId xmlns:p14="http://schemas.microsoft.com/office/powerpoint/2010/main" val="33315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client establishes one or more TCP connections to a server</a:t>
            </a:r>
          </a:p>
          <a:p>
            <a:pPr lvl="1"/>
            <a:r>
              <a:rPr lang="en-US" dirty="0"/>
              <a:t>The client sends a request for a web object over a connection and the server replies with the object’s contents</a:t>
            </a:r>
          </a:p>
          <a:p>
            <a:pPr lvl="3"/>
            <a:endParaRPr lang="en-US" dirty="0"/>
          </a:p>
          <a:p>
            <a:r>
              <a:rPr lang="en-US" dirty="0"/>
              <a:t>We have to figure out how to let the client and server communicate their intentions to each other clearly</a:t>
            </a:r>
          </a:p>
          <a:p>
            <a:pPr lvl="1"/>
            <a:r>
              <a:rPr lang="en-US" dirty="0"/>
              <a:t>We have to define a </a:t>
            </a:r>
            <a:r>
              <a:rPr lang="en-US" i="1" dirty="0"/>
              <a:t>protocol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6" descr="Image result for chrome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669" r="3586" b="3684"/>
          <a:stretch/>
        </p:blipFill>
        <p:spPr bwMode="auto">
          <a:xfrm>
            <a:off x="1005840" y="1554480"/>
            <a:ext cx="9122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32" y="1737360"/>
            <a:ext cx="216275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011680" y="1828800"/>
            <a:ext cx="3840480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11680" y="146304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“I’d like 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index.html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011680" y="2194560"/>
            <a:ext cx="3840480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011680" y="2194560"/>
            <a:ext cx="38404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“Found it, here it is: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index.html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3984130" y="3216048"/>
              <a:ext cx="3530880" cy="519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1530" y="3204528"/>
                <a:ext cx="355536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4711690" y="3350688"/>
              <a:ext cx="3600" cy="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3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" name="Ink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6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protocol</a:t>
            </a:r>
            <a:r>
              <a:rPr lang="en-US" dirty="0"/>
              <a:t> is a set of rules governing the format and exchange of messages in a computing system</a:t>
            </a:r>
          </a:p>
          <a:p>
            <a:pPr lvl="1"/>
            <a:r>
              <a:rPr lang="en-US" dirty="0"/>
              <a:t>What messages can a client exchange with a server?</a:t>
            </a:r>
          </a:p>
          <a:p>
            <a:pPr lvl="2"/>
            <a:r>
              <a:rPr lang="en-US" dirty="0"/>
              <a:t>What is the syntax of a message?</a:t>
            </a:r>
          </a:p>
          <a:p>
            <a:pPr lvl="2"/>
            <a:r>
              <a:rPr lang="en-US" dirty="0"/>
              <a:t>What do the messages mean?</a:t>
            </a:r>
          </a:p>
          <a:p>
            <a:pPr lvl="2"/>
            <a:r>
              <a:rPr lang="en-US" dirty="0"/>
              <a:t>What are legal replies to a message?</a:t>
            </a:r>
          </a:p>
          <a:p>
            <a:pPr lvl="1"/>
            <a:r>
              <a:rPr lang="en-US" dirty="0"/>
              <a:t>What sequence of messages are legal?</a:t>
            </a:r>
          </a:p>
          <a:p>
            <a:pPr lvl="2"/>
            <a:r>
              <a:rPr lang="en-US" dirty="0"/>
              <a:t>How are errors conveyed?</a:t>
            </a:r>
          </a:p>
          <a:p>
            <a:pPr lvl="3"/>
            <a:endParaRPr lang="en-US" dirty="0"/>
          </a:p>
          <a:p>
            <a:r>
              <a:rPr lang="en-US" dirty="0"/>
              <a:t>A protocol is (roughly) the network equivalent of an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/>
              <p14:cNvContentPartPr/>
              <p14:nvPr/>
            </p14:nvContentPartPr>
            <p14:xfrm>
              <a:off x="2600611" y="2950200"/>
              <a:ext cx="717648" cy="2063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3049" y="2938980"/>
                <a:ext cx="737453" cy="40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4569451" y="3175200"/>
              <a:ext cx="691728" cy="2243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5490" y="3167603"/>
                <a:ext cx="703251" cy="3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3788971" y="3312000"/>
              <a:ext cx="613248" cy="1883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129" y="3301137"/>
                <a:ext cx="631613" cy="38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5193139" y="3041390"/>
              <a:ext cx="1194480" cy="1922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6299" y="3035990"/>
                <a:ext cx="120852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00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yper</a:t>
            </a:r>
            <a:r>
              <a:rPr lang="en-US" u="sng" dirty="0">
                <a:solidFill>
                  <a:schemeClr val="accent2"/>
                </a:solidFill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ext </a:t>
            </a:r>
            <a:r>
              <a:rPr lang="en-US" u="sng" dirty="0">
                <a:solidFill>
                  <a:schemeClr val="accent2"/>
                </a:solidFill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ransport </a:t>
            </a:r>
            <a:r>
              <a:rPr lang="en-US" u="sng" dirty="0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rotocol</a:t>
            </a:r>
          </a:p>
          <a:p>
            <a:pPr lvl="1"/>
            <a:r>
              <a:rPr lang="en-US" dirty="0"/>
              <a:t>A request / response protocol</a:t>
            </a:r>
          </a:p>
          <a:p>
            <a:pPr lvl="2"/>
            <a:r>
              <a:rPr lang="en-US" dirty="0"/>
              <a:t>A client (web browser) sends a request to a web server</a:t>
            </a:r>
          </a:p>
          <a:p>
            <a:pPr lvl="2"/>
            <a:r>
              <a:rPr lang="en-US" dirty="0"/>
              <a:t>The server processes the request and sends a response</a:t>
            </a:r>
          </a:p>
          <a:p>
            <a:pPr lvl="1"/>
            <a:r>
              <a:rPr lang="en-US" dirty="0"/>
              <a:t>Typically, a </a:t>
            </a:r>
            <a:r>
              <a:rPr lang="en-US" b="1" dirty="0"/>
              <a:t>request</a:t>
            </a:r>
            <a:r>
              <a:rPr lang="en-US" dirty="0"/>
              <a:t> asks a server to retrieve a resource</a:t>
            </a:r>
          </a:p>
          <a:p>
            <a:pPr lvl="2"/>
            <a:r>
              <a:rPr lang="en-US" dirty="0"/>
              <a:t>A </a:t>
            </a:r>
            <a:r>
              <a:rPr lang="en-US" i="1" dirty="0"/>
              <a:t>resource</a:t>
            </a:r>
            <a:r>
              <a:rPr lang="en-US" dirty="0"/>
              <a:t> is an object or document, named by a Uniform Resource Identifier (</a:t>
            </a:r>
            <a:r>
              <a:rPr lang="en-US" b="1" dirty="0"/>
              <a:t>URI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response</a:t>
            </a:r>
            <a:r>
              <a:rPr lang="en-US" dirty="0"/>
              <a:t> indicates whether or not the server succeeded</a:t>
            </a:r>
          </a:p>
          <a:p>
            <a:pPr lvl="2"/>
            <a:r>
              <a:rPr lang="en-US" dirty="0"/>
              <a:t>If so, it provides the content of the requested response</a:t>
            </a:r>
          </a:p>
          <a:p>
            <a:pPr lvl="1"/>
            <a:r>
              <a:rPr lang="en-US" dirty="0"/>
              <a:t>More info: </a:t>
            </a:r>
            <a:r>
              <a:rPr lang="en-US" sz="2000" dirty="0">
                <a:hlinkClick r:id="rId3"/>
              </a:rPr>
              <a:t>https://en.wikipedia.org/wiki/Hypertext_Transfer_Protocol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516754" y="3706097"/>
              <a:ext cx="1856520" cy="78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2794" y="3700337"/>
                <a:ext cx="18702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403314" y="3999857"/>
              <a:ext cx="1633680" cy="2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9714" y="3991217"/>
                <a:ext cx="16444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6342874" y="3018137"/>
              <a:ext cx="1148760" cy="341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4234" y="3009497"/>
                <a:ext cx="11674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/>
              <p14:cNvContentPartPr/>
              <p14:nvPr/>
            </p14:nvContentPartPr>
            <p14:xfrm>
              <a:off x="7249164" y="2193084"/>
              <a:ext cx="1840320" cy="1056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8004" y="2181924"/>
                <a:ext cx="185868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6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form:</a:t>
            </a:r>
          </a:p>
          <a:p>
            <a:pPr lvl="1"/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[METHOD] [request-</a:t>
            </a:r>
            <a:r>
              <a:rPr lang="en-US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HTTP/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[version]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[headerfield1]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[fieldvalue1]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[headerfield2]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[fieldvalue2]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b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[...]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headerfieldN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fieldvalueN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[request body, if any]</a:t>
            </a:r>
          </a:p>
          <a:p>
            <a:endParaRPr lang="en-US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Demo: 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to see a real request</a:t>
            </a:r>
            <a:endParaRPr lang="en-US" dirty="0">
              <a:solidFill>
                <a:srgbClr val="5A5A5A"/>
              </a:solidFill>
              <a:latin typeface="+mn-lt"/>
              <a:cs typeface="Courier New" panose="02070309020205020404" pitchFamily="49" charset="0"/>
            </a:endParaRP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" name="Ink 91"/>
              <p14:cNvContentPartPr/>
              <p14:nvPr/>
            </p14:nvContentPartPr>
            <p14:xfrm>
              <a:off x="2199064" y="1103217"/>
              <a:ext cx="3489597" cy="8049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0064" y="1097457"/>
                <a:ext cx="3510838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6" name="Ink 105"/>
              <p14:cNvContentPartPr/>
              <p14:nvPr/>
            </p14:nvContentPartPr>
            <p14:xfrm>
              <a:off x="1857064" y="1286817"/>
              <a:ext cx="419517" cy="5727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0582" y="1277817"/>
                <a:ext cx="435001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" name="Ink 122"/>
              <p14:cNvContentPartPr/>
              <p14:nvPr/>
            </p14:nvContentPartPr>
            <p14:xfrm>
              <a:off x="5298421" y="1862817"/>
              <a:ext cx="0" cy="32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1" name="Ink 130"/>
              <p14:cNvContentPartPr/>
              <p14:nvPr/>
            </p14:nvContentPartPr>
            <p14:xfrm>
              <a:off x="6780878" y="2224363"/>
              <a:ext cx="178560" cy="14317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67198" y="2213563"/>
                <a:ext cx="204840" cy="14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" name="Ink 132"/>
              <p14:cNvContentPartPr/>
              <p14:nvPr/>
            </p14:nvContentPartPr>
            <p14:xfrm>
              <a:off x="7297102" y="2343839"/>
              <a:ext cx="1697400" cy="13665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90622" y="2337359"/>
                <a:ext cx="171036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2" name="Ink 141"/>
              <p14:cNvContentPartPr/>
              <p14:nvPr/>
            </p14:nvContentPartPr>
            <p14:xfrm>
              <a:off x="3432424" y="1486617"/>
              <a:ext cx="312237" cy="40860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25221" y="1475457"/>
                <a:ext cx="328443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6" name="Ink 225"/>
              <p14:cNvContentPartPr/>
              <p14:nvPr/>
            </p14:nvContentPartPr>
            <p14:xfrm>
              <a:off x="883168" y="3733745"/>
              <a:ext cx="2149200" cy="101520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9128" y="3722945"/>
                <a:ext cx="2174760" cy="10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6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>
            <a:extLst>
              <a:ext uri="{FF2B5EF4-FFF2-40B4-BE49-F238E27FC236}">
                <a16:creationId xmlns:a16="http://schemas.microsoft.com/office/drawing/2014/main" id="{C2336237-4469-1D45-8773-233BD946DAEE}"/>
              </a:ext>
            </a:extLst>
          </p:cNvPr>
          <p:cNvSpPr/>
          <p:nvPr/>
        </p:nvSpPr>
        <p:spPr bwMode="auto">
          <a:xfrm rot="10800000">
            <a:off x="4497186" y="5407249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D58CD725-B0BB-FA4F-9C1F-F1278E014D08}"/>
              </a:ext>
            </a:extLst>
          </p:cNvPr>
          <p:cNvSpPr/>
          <p:nvPr/>
        </p:nvSpPr>
        <p:spPr bwMode="auto">
          <a:xfrm>
            <a:off x="2505182" y="4625001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19325"/>
          </a:xfrm>
        </p:spPr>
        <p:txBody>
          <a:bodyPr/>
          <a:lstStyle/>
          <a:p>
            <a:r>
              <a:rPr lang="en-US" dirty="0"/>
              <a:t>There are three commonly-used HTTP methods: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/>
              <a:t>:  “Please send me the named </a:t>
            </a:r>
            <a:r>
              <a:rPr lang="en-US" dirty="0" smtClean="0"/>
              <a:t>resource”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289073-42AD-C149-A2D2-1AF03A6E6C19}"/>
              </a:ext>
            </a:extLst>
          </p:cNvPr>
          <p:cNvSpPr/>
          <p:nvPr/>
        </p:nvSpPr>
        <p:spPr>
          <a:xfrm>
            <a:off x="3991404" y="3554202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A8F2F-33A5-FB48-8123-CC4E2B240F8C}"/>
              </a:ext>
            </a:extLst>
          </p:cNvPr>
          <p:cNvSpPr/>
          <p:nvPr/>
        </p:nvSpPr>
        <p:spPr>
          <a:xfrm>
            <a:off x="2629966" y="4342145"/>
            <a:ext cx="1161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REQUEST</a:t>
            </a:r>
            <a:endParaRPr lang="en-US" sz="20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1D0BCE-D7A6-D54B-9014-48B468E3AC94}"/>
              </a:ext>
            </a:extLst>
          </p:cNvPr>
          <p:cNvSpPr/>
          <p:nvPr/>
        </p:nvSpPr>
        <p:spPr>
          <a:xfrm>
            <a:off x="5110275" y="5103992"/>
            <a:ext cx="1297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RESPONSE</a:t>
            </a:r>
            <a:endParaRPr lang="en-US" sz="20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554771-DDD0-154D-A736-7E9F15706948}"/>
              </a:ext>
            </a:extLst>
          </p:cNvPr>
          <p:cNvSpPr/>
          <p:nvPr/>
        </p:nvSpPr>
        <p:spPr bwMode="auto">
          <a:xfrm>
            <a:off x="5262253" y="5510191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3CC5B5-1631-E84D-AEE2-9220CB4DD81C}"/>
              </a:ext>
            </a:extLst>
          </p:cNvPr>
          <p:cNvSpPr/>
          <p:nvPr/>
        </p:nvSpPr>
        <p:spPr bwMode="auto">
          <a:xfrm>
            <a:off x="5262253" y="5865861"/>
            <a:ext cx="993900" cy="642498"/>
          </a:xfrm>
          <a:prstGeom prst="rect">
            <a:avLst/>
          </a:prstGeom>
          <a:solidFill>
            <a:srgbClr val="FBC083"/>
          </a:solidFill>
          <a:ln w="19050" cap="flat" cmpd="sng" algn="ctr">
            <a:solidFill>
              <a:srgbClr val="E8B17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6D533A"/>
                </a:solidFill>
                <a:latin typeface="Calibri" charset="0"/>
                <a:ea typeface="Calibri" charset="0"/>
                <a:cs typeface="Calibri" charset="0"/>
              </a:rPr>
              <a:t>BODY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B6FE5E-BD40-E943-B78C-655567D17FAF}"/>
              </a:ext>
            </a:extLst>
          </p:cNvPr>
          <p:cNvSpPr/>
          <p:nvPr/>
        </p:nvSpPr>
        <p:spPr bwMode="auto">
          <a:xfrm>
            <a:off x="2699736" y="4751483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6875" y="3923219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(Web Browser)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" name="Picture 6" descr="Image result for chrome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669" r="3586" b="3684"/>
          <a:stretch/>
        </p:blipFill>
        <p:spPr bwMode="auto">
          <a:xfrm>
            <a:off x="816597" y="5342364"/>
            <a:ext cx="9122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6838909" y="3915665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7" name="Picture 12" descr="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22" y="5536898"/>
            <a:ext cx="1553154" cy="5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6114124" y="4952709"/>
              <a:ext cx="335520" cy="1154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4404" y="4942629"/>
                <a:ext cx="35856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4839724" y="4525749"/>
              <a:ext cx="1593720" cy="2044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3964" y="4519989"/>
                <a:ext cx="1608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" name="Ink 89"/>
              <p14:cNvContentPartPr/>
              <p14:nvPr/>
            </p14:nvContentPartPr>
            <p14:xfrm>
              <a:off x="1122085" y="2586582"/>
              <a:ext cx="1034280" cy="1580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2365" y="2579742"/>
                <a:ext cx="10584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" name="Ink 95"/>
              <p14:cNvContentPartPr/>
              <p14:nvPr/>
            </p14:nvContentPartPr>
            <p14:xfrm>
              <a:off x="973045" y="2149902"/>
              <a:ext cx="178920" cy="5169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1165" y="2138022"/>
                <a:ext cx="20376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78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>
            <a:extLst>
              <a:ext uri="{FF2B5EF4-FFF2-40B4-BE49-F238E27FC236}">
                <a16:creationId xmlns:a16="http://schemas.microsoft.com/office/drawing/2014/main" id="{C2336237-4469-1D45-8773-233BD946DAEE}"/>
              </a:ext>
            </a:extLst>
          </p:cNvPr>
          <p:cNvSpPr/>
          <p:nvPr/>
        </p:nvSpPr>
        <p:spPr bwMode="auto">
          <a:xfrm rot="10800000">
            <a:off x="4497186" y="5407249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D58CD725-B0BB-FA4F-9C1F-F1278E014D08}"/>
              </a:ext>
            </a:extLst>
          </p:cNvPr>
          <p:cNvSpPr/>
          <p:nvPr/>
        </p:nvSpPr>
        <p:spPr bwMode="auto">
          <a:xfrm>
            <a:off x="2505182" y="4625001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19325"/>
          </a:xfrm>
        </p:spPr>
        <p:txBody>
          <a:bodyPr/>
          <a:lstStyle/>
          <a:p>
            <a:r>
              <a:rPr lang="en-US" dirty="0"/>
              <a:t>There are three commonly-used HTTP methods: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/>
              <a:t>:  “Please send me the named resource”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dirty="0"/>
              <a:t>:  “I’d like to submit data to you” (</a:t>
            </a:r>
            <a:r>
              <a:rPr lang="en-US" i="1" dirty="0"/>
              <a:t>e.g.</a:t>
            </a:r>
            <a:r>
              <a:rPr lang="en-US" dirty="0"/>
              <a:t> file upload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289073-42AD-C149-A2D2-1AF03A6E6C19}"/>
              </a:ext>
            </a:extLst>
          </p:cNvPr>
          <p:cNvSpPr/>
          <p:nvPr/>
        </p:nvSpPr>
        <p:spPr>
          <a:xfrm>
            <a:off x="3991404" y="3554202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A8F2F-33A5-FB48-8123-CC4E2B240F8C}"/>
              </a:ext>
            </a:extLst>
          </p:cNvPr>
          <p:cNvSpPr/>
          <p:nvPr/>
        </p:nvSpPr>
        <p:spPr>
          <a:xfrm>
            <a:off x="2629966" y="4342145"/>
            <a:ext cx="1161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REQUEST</a:t>
            </a:r>
            <a:endParaRPr lang="en-US" sz="20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1D0BCE-D7A6-D54B-9014-48B468E3AC94}"/>
              </a:ext>
            </a:extLst>
          </p:cNvPr>
          <p:cNvSpPr/>
          <p:nvPr/>
        </p:nvSpPr>
        <p:spPr>
          <a:xfrm>
            <a:off x="5110275" y="5103992"/>
            <a:ext cx="1297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RESPONSE</a:t>
            </a:r>
            <a:endParaRPr lang="en-US" sz="20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554771-DDD0-154D-A736-7E9F15706948}"/>
              </a:ext>
            </a:extLst>
          </p:cNvPr>
          <p:cNvSpPr/>
          <p:nvPr/>
        </p:nvSpPr>
        <p:spPr bwMode="auto">
          <a:xfrm>
            <a:off x="5262253" y="5510191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3CC5B5-1631-E84D-AEE2-9220CB4DD81C}"/>
              </a:ext>
            </a:extLst>
          </p:cNvPr>
          <p:cNvSpPr/>
          <p:nvPr/>
        </p:nvSpPr>
        <p:spPr bwMode="auto">
          <a:xfrm>
            <a:off x="2699736" y="5103992"/>
            <a:ext cx="993900" cy="642498"/>
          </a:xfrm>
          <a:prstGeom prst="rect">
            <a:avLst/>
          </a:prstGeom>
          <a:solidFill>
            <a:srgbClr val="FBC083"/>
          </a:solidFill>
          <a:ln w="19050" cap="flat" cmpd="sng" algn="ctr">
            <a:solidFill>
              <a:srgbClr val="E8B17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6D533A"/>
                </a:solidFill>
                <a:latin typeface="Calibri" charset="0"/>
                <a:ea typeface="Calibri" charset="0"/>
                <a:cs typeface="Calibri" charset="0"/>
              </a:rPr>
              <a:t>BODY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B6FE5E-BD40-E943-B78C-655567D17FAF}"/>
              </a:ext>
            </a:extLst>
          </p:cNvPr>
          <p:cNvSpPr/>
          <p:nvPr/>
        </p:nvSpPr>
        <p:spPr bwMode="auto">
          <a:xfrm>
            <a:off x="2699736" y="4751483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6875" y="3923219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(Web Browser)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" name="Picture 6" descr="Image result for chrome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669" r="3586" b="3684"/>
          <a:stretch/>
        </p:blipFill>
        <p:spPr bwMode="auto">
          <a:xfrm>
            <a:off x="816597" y="5342364"/>
            <a:ext cx="9122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6838909" y="3915665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7" name="Picture 12" descr="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22" y="5536898"/>
            <a:ext cx="1553154" cy="5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>
            <a:extLst>
              <a:ext uri="{FF2B5EF4-FFF2-40B4-BE49-F238E27FC236}">
                <a16:creationId xmlns:a16="http://schemas.microsoft.com/office/drawing/2014/main" id="{C2336237-4469-1D45-8773-233BD946DAEE}"/>
              </a:ext>
            </a:extLst>
          </p:cNvPr>
          <p:cNvSpPr/>
          <p:nvPr/>
        </p:nvSpPr>
        <p:spPr bwMode="auto">
          <a:xfrm rot="10800000">
            <a:off x="4497186" y="5407249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D58CD725-B0BB-FA4F-9C1F-F1278E014D08}"/>
              </a:ext>
            </a:extLst>
          </p:cNvPr>
          <p:cNvSpPr/>
          <p:nvPr/>
        </p:nvSpPr>
        <p:spPr bwMode="auto">
          <a:xfrm>
            <a:off x="2505182" y="4625001"/>
            <a:ext cx="1977544" cy="1176602"/>
          </a:xfrm>
          <a:prstGeom prst="rightArrow">
            <a:avLst>
              <a:gd name="adj1" fmla="val 65048"/>
              <a:gd name="adj2" fmla="val 52115"/>
            </a:avLst>
          </a:prstGeom>
          <a:solidFill>
            <a:srgbClr val="E0DFE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19325"/>
          </a:xfrm>
        </p:spPr>
        <p:txBody>
          <a:bodyPr/>
          <a:lstStyle/>
          <a:p>
            <a:r>
              <a:rPr lang="en-US" dirty="0"/>
              <a:t>There are three commonly-used HTTP methods: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/>
              <a:t>:  “Please send me the named resource”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dirty="0"/>
              <a:t>:  “I’d like to submit data to you” (</a:t>
            </a:r>
            <a:r>
              <a:rPr lang="en-US" i="1" dirty="0"/>
              <a:t>e.g.</a:t>
            </a:r>
            <a:r>
              <a:rPr lang="en-US" dirty="0"/>
              <a:t> file upload)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/>
              <a:t>:  “Send me the headers for the named resource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B7E64-7FCD-4221-96B9-665BBB880FDB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289073-42AD-C149-A2D2-1AF03A6E6C19}"/>
              </a:ext>
            </a:extLst>
          </p:cNvPr>
          <p:cNvSpPr/>
          <p:nvPr/>
        </p:nvSpPr>
        <p:spPr>
          <a:xfrm>
            <a:off x="3991404" y="3554202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A8F2F-33A5-FB48-8123-CC4E2B240F8C}"/>
              </a:ext>
            </a:extLst>
          </p:cNvPr>
          <p:cNvSpPr/>
          <p:nvPr/>
        </p:nvSpPr>
        <p:spPr>
          <a:xfrm>
            <a:off x="2629966" y="4342145"/>
            <a:ext cx="1161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REQUEST</a:t>
            </a:r>
            <a:endParaRPr lang="en-US" sz="20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1D0BCE-D7A6-D54B-9014-48B468E3AC94}"/>
              </a:ext>
            </a:extLst>
          </p:cNvPr>
          <p:cNvSpPr/>
          <p:nvPr/>
        </p:nvSpPr>
        <p:spPr>
          <a:xfrm>
            <a:off x="5110275" y="5103992"/>
            <a:ext cx="1297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anose="02070309020205020404" pitchFamily="49" charset="0"/>
              </a:rPr>
              <a:t>RESPONSE</a:t>
            </a:r>
            <a:endParaRPr lang="en-US" sz="20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554771-DDD0-154D-A736-7E9F15706948}"/>
              </a:ext>
            </a:extLst>
          </p:cNvPr>
          <p:cNvSpPr/>
          <p:nvPr/>
        </p:nvSpPr>
        <p:spPr bwMode="auto">
          <a:xfrm>
            <a:off x="5262253" y="5510191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B6FE5E-BD40-E943-B78C-655567D17FAF}"/>
              </a:ext>
            </a:extLst>
          </p:cNvPr>
          <p:cNvSpPr/>
          <p:nvPr/>
        </p:nvSpPr>
        <p:spPr bwMode="auto">
          <a:xfrm>
            <a:off x="2699736" y="4751483"/>
            <a:ext cx="993900" cy="304800"/>
          </a:xfrm>
          <a:prstGeom prst="rect">
            <a:avLst/>
          </a:prstGeom>
          <a:solidFill>
            <a:srgbClr val="94F5EA"/>
          </a:solidFill>
          <a:ln w="19050" cap="flat" cmpd="sng" algn="ctr">
            <a:solidFill>
              <a:srgbClr val="85D9C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06A66"/>
                </a:solidFill>
                <a:latin typeface="Calibri" charset="0"/>
                <a:ea typeface="Calibri" charset="0"/>
                <a:cs typeface="Calibri" charset="0"/>
              </a:rPr>
              <a:t>HEADERS</a:t>
            </a:r>
            <a:endParaRPr lang="en-US" b="1" dirty="0">
              <a:solidFill>
                <a:srgbClr val="406A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6875" y="3923219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(Web Browser)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" name="Picture 6" descr="Image result for chrome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669" r="3586" b="3684"/>
          <a:stretch/>
        </p:blipFill>
        <p:spPr bwMode="auto">
          <a:xfrm>
            <a:off x="816597" y="5342364"/>
            <a:ext cx="9122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6838909" y="3915665"/>
            <a:ext cx="1757981" cy="25690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7" name="Picture 12" descr="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22" y="5536898"/>
            <a:ext cx="1553154" cy="5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6788</TotalTime>
  <Words>1699</Words>
  <Application>Microsoft Office PowerPoint</Application>
  <PresentationFormat>On-screen Show (4:3)</PresentationFormat>
  <Paragraphs>340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Hypertext Transport Protocol CSE 333 Spring 2019</vt:lpstr>
      <vt:lpstr>Administrivia</vt:lpstr>
      <vt:lpstr>HTTP Basics</vt:lpstr>
      <vt:lpstr>Protocols</vt:lpstr>
      <vt:lpstr>HTTP</vt:lpstr>
      <vt:lpstr>HTTP Requests</vt:lpstr>
      <vt:lpstr>HTTP Methods</vt:lpstr>
      <vt:lpstr>HTTP Methods</vt:lpstr>
      <vt:lpstr>HTTP Methods</vt:lpstr>
      <vt:lpstr>HTTP Methods</vt:lpstr>
      <vt:lpstr>HTTP Methods</vt:lpstr>
      <vt:lpstr>HTTP Versions</vt:lpstr>
      <vt:lpstr>Client Headers</vt:lpstr>
      <vt:lpstr>A Real Request</vt:lpstr>
      <vt:lpstr>HTTP Responses</vt:lpstr>
      <vt:lpstr>Status Codes and Reason</vt:lpstr>
      <vt:lpstr>Common Statuses</vt:lpstr>
      <vt:lpstr>Server Headers</vt:lpstr>
      <vt:lpstr>A Real Response</vt:lpstr>
      <vt:lpstr>Cool HTTP/1.1 Features</vt:lpstr>
      <vt:lpstr>Cool HTTP/1.1 Features</vt:lpstr>
      <vt:lpstr>20 years later…</vt:lpstr>
      <vt:lpstr>HTTP/2</vt:lpstr>
      <vt:lpstr>Peer Instruction Question</vt:lpstr>
      <vt:lpstr>Peer Instruction Question</vt:lpstr>
      <vt:lpstr>Extra Exercise #1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Hypertext Transport Protocol CSE 333 Spring 2018</dc:title>
  <dc:creator>Justin Hsia;Aaron Johnston</dc:creator>
  <cp:lastModifiedBy>cse-loaner</cp:lastModifiedBy>
  <cp:revision>115</cp:revision>
  <cp:lastPrinted>2019-02-25T06:14:03Z</cp:lastPrinted>
  <dcterms:created xsi:type="dcterms:W3CDTF">2018-05-18T03:54:32Z</dcterms:created>
  <dcterms:modified xsi:type="dcterms:W3CDTF">2019-05-31T07:46:49Z</dcterms:modified>
</cp:coreProperties>
</file>