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2" r:id="rId3"/>
    <p:sldId id="259" r:id="rId4"/>
    <p:sldId id="260" r:id="rId5"/>
    <p:sldId id="263" r:id="rId6"/>
    <p:sldId id="271" r:id="rId7"/>
    <p:sldId id="261" r:id="rId8"/>
    <p:sldId id="264" r:id="rId9"/>
    <p:sldId id="266" r:id="rId10"/>
    <p:sldId id="265" r:id="rId11"/>
    <p:sldId id="267" r:id="rId12"/>
    <p:sldId id="269" r:id="rId13"/>
    <p:sldId id="270" r:id="rId14"/>
    <p:sldId id="262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0066FF"/>
    <a:srgbClr val="5A5A5A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35" autoAdjust="0"/>
    <p:restoredTop sz="87989" autoAdjust="0"/>
  </p:normalViewPr>
  <p:slideViewPr>
    <p:cSldViewPr snapToGrid="0">
      <p:cViewPr varScale="1">
        <p:scale>
          <a:sx n="83" d="100"/>
          <a:sy n="83" d="100"/>
        </p:scale>
        <p:origin x="59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98EC6E9-0197-A040-B355-0B1E810591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CSE 333 19wi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8F6D5EE-A7D7-7342-80F0-6EF71D1337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23-</a:t>
            </a:r>
            <a:fld id="{E5BC69A7-8DD6-6A4D-8C48-2E247190B0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7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4T23:56:44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21543 4654 228 0,'0'8'85'0,"-6"-5"-66"0,9 2 27 0,-3-2 11 16,-3 2-6-16,0 0 2 16,0-2-14-16,3 2-6 15,0-2-4 1,0-3-16-16,0-3-6 0,3-2 0 15,0-6 0-15,6-5 3 16,0-7-5-16,9-9-3 0,3-11-1 16,3-23-1-16,-1-3-3 15,1 1 2-15,0 4-1 16,-3 6 0-16,-3 13 2 16,-3 5 2-16,-3 11 5 15,-3 8 4-15,-4 13 5 31,4 13-11-31,-3 11-5 16,3 16 0-16,0 18 1 0,3 11-2 16,0 0 0-16,0 3-1 15,-3-4 0-15,3 1 4 16,0-5 1-16,0-6-8 16,-6-10-2-16,-1-3-49 15,-2-8-23-15,-3-11 41 16,-3-12 18-16</inkml:trace>
  <inkml:trace contextRef="#ctx0" brushRef="#br0" timeOffset="190.7448">21653 4538 432 0,'-29'-6'162'0,"17"1"-126"0,15 2 1 0,6 3-9 16,0-2-18-16,2-1-3 15,4-2-4-15,3 0 0 16,3-3-2-16,3 2-23 0,6 1-9 0,5 0-113 16,7 2-50-16,0-2 100 15,2-1 47 1</inkml:trace>
  <inkml:trace contextRef="#ctx0" brushRef="#br0" timeOffset="656.5358">22100 4448 296 0,'-6'10'112'0,"0"-2"-87"0,3 8 0 0,3-5-5 15,3 7-1-15,-3 1 3 16,0-1 0-16,0 3-2 15,3 1-10-15,0-1-13 0,0-3-3 16,0-2 0-16,-3-3 1 16,0-5 16-16,0-2 7 15,0-6-4-15,-3-3-3 16,0-2-6-16,0-9-2 16,0-1-3-16,3-7-3 15,3-4-1-15,3-1 0 16,3 1 0-16,3-6 0 0,0 6 5 15,3 5 1-15,-1 2 4 16,1 8 3-16,0 9-2 16,0 4-2-16,0 9-2 15,0 5-3-15,-3 5 1 16,-3 3-1-16,-3 5 2 16,0-3 1-16,-3 1-1 15,-1-3-2-15,-2-3-8 16,6-5-5-16,-3-3-79 15,0-5-36-15,3-5 65 16,6-9 34 0</inkml:trace>
  <inkml:trace contextRef="#ctx0" brushRef="#br0" timeOffset="1078.2092">22591 4479 376 0,'-6'-8'143'0,"6"3"-112"0,-3 3-17 0,-3 2-16 15,6-6 13 1,-9 1 14-16,0 2-6 0,-3 1 0 16,-8 4-11-16,-1 4-7 0,-3 4-4 15,0 6-3-15,0 5-1 16,3 6 1-16,4-1 4 16,8 1 1-16,3-4 1 15,6-1-3-15,6-4 2 16,8-5 1-16,7-5 2 15,3-5-3-15,3-8 0 16,0-6-4-16,-3-5 1 16,-4-2-3-16,-2-4 2 15,-3-4 3-15,-3 2 1 16,-3 3 1-16,-3 5 2 16,-3 3 8-16,0 8 3 0,-3 5-4 15,0 8-3-15,0 10-6 16,3 1-2-16,0 4 1 15,0 1 0-15,0 0 1 16,3-3 0-16,0-2-11 16,3-3-5-16,-3-6-69 15,2-5-31-15,1-7 59 16,0-6 31-16</inkml:trace>
  <inkml:trace contextRef="#ctx0" brushRef="#br0" timeOffset="1303.7067">22773 4080 348 0,'-3'0'129'16,"3"5"-100"-16,0 8-9 0,0 1-10 0,0 12-6 15,0 14 5-15,0 15 19 16,0 4 9-16,0-1-18 15,0-5-4-15,3-3-3 16,0-2-10-16,0-6 0 0,8-8-46 16,-2-5-20-16,3-5 29 15,3-13 18-15</inkml:trace>
  <inkml:trace contextRef="#ctx0" brushRef="#br0" timeOffset="1656.2884">23079 4432 236 0,'-27'24'90'0,"15"-19"-70"0,-2 13 15 0,8-7 2 16,-3 8 1-1,-3 2 4-15,3 2-19 0,0 4-6 16,9-1-10-1,9 1 6-15,3-1 6 0,3-5-8 0,0-7-1 16,5-9 5-16,-2-5 2 16,3-5-2-16,0-11 1 15,-3-5-9-15,-3-3-2 16,-6-3-1-16,-9-2 2 0,0 0-5 16,-3 0-1-16,-9 0-2 15,-3 3-2-15,-6 12 0 16,0 6 3-16,6 6-44 15,-3 4-17-15,6 4 31 16,12 2 15-16</inkml:trace>
  <inkml:trace contextRef="#ctx0" brushRef="#br0" timeOffset="2156.0306">23469 4419 348 0,'-12'-8'132'0,"12"8"-103"0,-21 5 10 16,12-5-4-16,-5 3-14 15,-13 4 1-15,3 1-13 16,-3 3-5-16,-3 8-3 16,10 2-4-16,-1 5 2 0,3-2 3 15,6 0 1-15,9 0-1 16,6-1 1-16,3-7-2 15,6 0-1-15,3-5 5 16,3-6 1-16,2-5 0 16,7-5-1-16,-6-3-3 15,0-3 1-15,-9-2-2 16,6-3-1-16,-7 0 1 0,-2 0 1 16,-6 0-3-16,6 6 0 15,-9-1-1-15,6 9-2 16,-6 2-4-16,6 8 0 15,0 5-1-15,3 8 1 16,-3 5 7-16,0 6 5 16,-3 3 11-16,3 4 6 15,-6 1 11-15,-12-8 4 16,-6-1-3-16,-15-7-3 16,-2 0-16-16,-7-8-7 0,3-3-9 15,4-5-3 1,-1-5-31-16,3-8-12 0,3-11-32 15,7-11-13 1,5-5 50-16,9-5 23 16</inkml:trace>
  <inkml:trace contextRef="#ctx0" brushRef="#br0" timeOffset="2406.1111">23502 4421 316 0,'6'5'121'0,"12"9"-95"0,-6-1 9 0,-7-5-4 16,4 5 11-16,-3 3 11 15,9 5-19-15,-3-2-10 16,3-1-14-16,3 1-7 0,0-3 0 16,3-3-2-16,-1-5-1 15,-20-8-156 16,51-11 85-15,-6-5 31-16</inkml:trace>
  <inkml:trace contextRef="#ctx0" brushRef="#br0" timeOffset="2531.0447">23945 4387 316 0,'-6'-3'118'0,"0"14"-92"0,-3 5 17 0,4-6 3 16,-10 9-21-16,-6 7-3 15,-3 9 10-15,-6 15 6 0,-3 5-19 16,4 6 9-16,2-5 5 15,3-6-15-15,3-8-7 0,3-5-40 16,7-7-16-16</inkml:trace>
  <inkml:trace contextRef="#ctx0" brushRef="#br0" timeOffset="3641.6993">21588 4990 332 0,'-15'3'126'0,"3"-1"-98"0,12 1 1 0,0-3-7 16,6 0 20-16,-6 0 12 15,9 0-16 1,3-3-10-16,0-2-16 0,3 0-6 0,0-6 0 16,-1-5-5-16,4 0-1 15,0 1 0-15,-3-4 2 16,0 1-1-16,0-1-1 16,0 6 1-16,0 2-1 15,2 11-3-15,1 3 0 16,6 7 2-16,0 6 0 0,6 3 5 15,-4 2 2-15,7 3 2 16,0-3 2-16,0 3-5 16,-7-8-3-1,4-3 1-15,-3-5 2 0,3-6-2 16,0-7 0-16,-1-5-1 16,1-6-2-16,3 0-4 15,0-8-2-15,2 11-4 16,-8-3-1-1,12 8 6-15,-9 3 4 0,2 5 6 16,-2 5 4-16,0 6 5 16,-3-4 1-16,-1 4-4 15,1-3-1-15,0 0-6 16,3-3-1-16,0-5-1 16,-4-5 1-16,13 2-2 0,-6-2-1 15,14 2 1-15,-5 1-1 16,0 4 0-16,-4 4 0 15,1 4-3-15,-3-2 2 16,0 0 1-16,2-3 2 16,10-5-1-16,2-2-1 15,16-4 1-15,-7-1 1 16,1-4-1-16,-3 3-1 16,-7 3-2-16,1 2 1 15,8 6-4-15,-8-1-1 16,0 4-35-16,5 4-15 15</inkml:trace>
  <inkml:trace contextRef="#ctx0" brushRef="#br0" timeOffset="9782.6633">21397 5355 228 0,'3'0'85'0,"-3"3"-66"0,3-6 19 16,-3 3 5-16,0 0-4 0,0-2-1 16,0 2-17-16,0-3-5 15,0 0-10-15,-3-2-6 0,0 0-1 16,0-3 1-16,0 0 2 16,-3 2 12-16,1-4 8 15,-4 5-22-15,0 2-11 16,0 3 22-16,0 3 13 15,0 10-7 1,0 3-10 0,3 5-5-16,0 8-2 0,0 5 0 15,0 9 2-15,3 2 3 16,0 5-2-16,3 0-2 16,0-2 0-16,0-6 1 15,0-7-3-15,0-4-2 0,0-4-12 16,0-6-2-16,0-5-102 15,0-3-45-15,0-5 80 16,0-8 43-16</inkml:trace>
  <inkml:trace contextRef="#ctx0" brushRef="#br0" timeOffset="10001.2566">21257 5609 360 0,'-8'-2'134'0,"11"-4"-104"0,0 6-2 16,-3 0-8-16,5 0-18 16,1 0 0-16,0 0-2 15,3 0 0-15,3 3 0 16,0 0 0-16,3-1 2 0,0 1-14 16,3-1-7-16,-3 1-94 15,0 0-40-15,-1-6 78 16</inkml:trace>
  <inkml:trace contextRef="#ctx0" brushRef="#br0" timeOffset="10173.9018">21493 5588 316 0,'-9'11'121'0,"3"-3"-95"0,6 13 3 0,-3-11-6 16,3 11 0-1,-3 3 6-15,0 0-18 0,3-3-6 0,0 0-4 16,0-2-52-16,3-3-23 16,-3-3 38-16,0-5 19 0</inkml:trace>
  <inkml:trace contextRef="#ctx0" brushRef="#br0" timeOffset="10361.3534">21463 5522 376 0,'-12'-5'143'0,"15"7"-112"0,6-4-78 31,6 2-19-31,0 0-15 16,5 0 44-16,-2 0 21 15</inkml:trace>
  <inkml:trace contextRef="#ctx0" brushRef="#br0" timeOffset="10641.015">21641 5585 252 0,'0'27'93'0,"3"-11"-72"0,-3 26 16 16,0-23 4-16,0 2-9 15,0 3-1-15,-3-6-4 0,3 1 0 16,-3-6-15-16,1-3-16 0,2-4-5 16,0-1 4-16,5-13 2 15,1-8 3 1,0-8 6-16,3 1 6 0,0-7-6 15,0 7-3-15,0 1-2 16,0 4 1-16,3 5-3 16,-3 2 0-16,0 8 1 15,0 6 0-15,0 5-3 16,0 3 2-16,-3 5-6 16,-1 2-3-16,-2 1 6 15,0-4 1-15,0-1 14 16</inkml:trace>
  <inkml:trace contextRef="#ctx0" brushRef="#br0" timeOffset="11099.387">21906 5609 264 0,'6'-10'99'0,"-9"7"-77"0,3 0 20 0,0 3 3 16,-3 0-3-16,0-2 1 15,-3 4-25-15,0 1-13 16,1 2-4-16,-4 6-2 0,0 7 1 16,0 9 0-16,3 2 0 15,0-3 0-15,0 1 2 16,3-3-1-16,3-6 2 16,3-2-2-1,3-5 2-15,3-3-2 16,3-8-1-16,0-3-2 15,2-8 1-15,4-5 1 16,-3-10 0-16,-3-3 0 16,3-3 2-16,-6-2-3 15,-6-3 0-15,-3 0 1 16,-3 0 2-16,-3 2-1 16,0 6 2-16,0 3-2 15,-3 7-1-15,3 3-2 16,3 6-1-16,0 10 2 0,3 10 0 15,0 6-2 1,6 11 2-16,0 4-1 16,6 4 0-16,0 4 2 0,3 4 0 15,3-6 0-15,0-5 0 16,2-3-135 0,1-8-60-16,0-8 98 15</inkml:trace>
  <inkml:trace contextRef="#ctx0" brushRef="#br0" timeOffset="12500.2275">22573 5527 236 0,'12'-8'88'0,"-15"3"-69"0,3 0 19 0,-6 5 6 0,6-3-10 16,0 0 0-16,-6 1-10 15,-3 2-5-15,-6 0-11 16,-5 2 4-16,-1 6 1 0,-3 6-6 16,3 4-4-16,0 8-2 15,3 6 1-15,3 0-1 16,7 0-1-16,2-6 1 15,6-2 1-15,3-5-3 0,2-4-2 16,7-7-1-16,6-2 3 16,6-12 0-16,-3-2 1 15,0-10-9-15,0-3-4 16,-4-3 2-16,-2 0 4 16,-3 0 2-16,0 3 3 15,-3 5 1-15,-3 3 3 16,0 2-1-16,-3 6 2 15,0 5-2-15,0 8-1 16,0 8 3-16,3 2 0 16,0 6-1-16,0 3-2 15,-3-3 1-15,6-1-1 16,-3-4-3-16,0-3 2 16,-1-3-17-16,4-2-8 15,0-9-94-15,-3-4-41 16,6-12 82-16</inkml:trace>
  <inkml:trace contextRef="#ctx0" brushRef="#br0" timeOffset="16468.8782">23213 5233 200 0,'6'-7'77'0,"-3"4"-60"0,0 3-5 0,-3 0 46 15,0 0-14-15,0 0 30 32,6 13-38-17,-6 6-18-15,-6 18 77 31,-3 37-52-15,3-3-16-16,0-10-17 16,6-11-7-16,-3-10-29 15,3-6-9-15,0-10 17 16,3-8-62-16,-3-13-24 0,9-6 53 16,-6-5 25-16</inkml:trace>
  <inkml:trace contextRef="#ctx0" brushRef="#br0" timeOffset="16906.7821">23386 5527 296 0,'0'-2'110'0,"0"9"-86"0,0-7 27 32,-9 8-22-32,-3 3-10 0,3 5 0 15,6 2-1 1,3 4-9-16,3 4-3 16,12-5-4-16,0-5-4 0,6 3 1 0,-1-6-1 15,1-3 0-15,0-10-5 16,-3-8 0-16,0-5 1 15,-3 0 1-15,-6-6 3 16,0-2 3-16,-9 0 6 16,0 0 4-16,-9 2-6 15,3 4-3-15,-12-1-10 16,0 2-5-16,-6 4 22 16,-3 2 12-16,12 3-14 15,-2 2-7-15,17 3-206 31,3 5 111-15,11-2 39-16</inkml:trace>
  <inkml:trace contextRef="#ctx0" brushRef="#br0" timeOffset="21047.9532">23823 5493 228 0,'6'-16'88'0,"-6"8"-69"0,3 5 6 0,-3-2 0 15,0 5 45 1,-9 3-33 15,-32 26-14-15,-1 0-13-16,9 3 7 15,3-6 8-15,13-5-14 16,8 0-8-16,3 1-3 16,0 1-3-16,12 1 1 0,0-8-5 15,3 0-3-15,5-3 10 16,1-5 6-16,6-3-20 15,0-2-7-15,9-11-105 16,0-8-46 0,2-8 88-16</inkml:trace>
  <inkml:trace contextRef="#ctx0" brushRef="#br0" timeOffset="21219.5275">23963 5498 236 0,'-9'-5'88'0,"6"7"-69"0,-3-7 15 0,3 2 1 16</inkml:trace>
  <inkml:trace contextRef="#ctx0" brushRef="#br0" timeOffset="21344.7319">23883 5554 316 0,'-12'26'121'0,"9"-2"-95"0,-3-24-4 0,6 8-10 0,0 2-8 16,0 12 0-16,9-1 0 16,3-8 0-16,3 3-2 15,0-8-2-15,2-3 1 0,-2-8 1 16,3-2 1-16,-3-8-8 16,0-3-2-16</inkml:trace>
  <inkml:trace contextRef="#ctx0" brushRef="#br0" timeOffset="21531.7893">24047 5517 332 0,'-3'-8'126'0,"0"10"-98"0,3 1-3 16,0 0-10-16,0 2-11 15,0 0-3-15,0 8 15 16,0-2 6-16,3 2-10 16,0 6-9-16,0-1-3 0,2 3 0 15,1 1 2-15,-3-4-14 16,9-2-7-16,-3-5-37 0,0-6-16 15,-3-8 38-15,0-5 17 16</inkml:trace>
  <inkml:trace contextRef="#ctx0" brushRef="#br0" timeOffset="21797.151">24151 5196 312 0,'-3'0'115'15,"3"-2"-89"-15,3 20-3 0,-3 1-9 16,3 5 9-16,0 7 10 0,-3 4-8 16,0 2-5-16,0 3-11 15,6 4-4-15,-6-4 1 0,0-3-1 16,0-2 0-16,0-6-30 15,0-5-10-15,0-9-100 16,-6-4-41 0,6-6 90-16</inkml:trace>
  <inkml:trace contextRef="#ctx0" brushRef="#br0" timeOffset="21984.3717">24124 5408 428 0,'24'-3'162'0,"-9"3"-126"0,-1 0-17 0,-5 3-14 15</inkml:trace>
  <inkml:trace contextRef="#ctx0" brushRef="#br0" timeOffset="22203.0705">24317 5464 368 0,'0'16'140'0,"0"-16"-109"0,-3 18 2 15,3-5-4 1,3-5-18-16,-3 5-1 0,6 6 9 15,-3-1 5-15,-6 6-12 16,3-3 0-16,-6 3-1 0,6-5-11 16,0-3-70-1,-3-3-26-15,3-21 45 16</inkml:trace>
  <inkml:trace contextRef="#ctx0" brushRef="#br0" timeOffset="22406.1398">24273 5360 424 0,'-6'-5'159'0,"6"5"-124"0,12-8-11 0,-3 8-14 16,-3 3-12-16,-3-6-2 15,5 6-6-15,-5 0-4 16,12 2-133-16,-9 0-61 15,12 3 105 1</inkml:trace>
  <inkml:trace contextRef="#ctx0" brushRef="#br0" timeOffset="22631.1053">24439 5442 200 0,'0'-2'74'0,"-8"2"-58"0,5 16 115 31,6 8-58-15,2 2-20-16,-2 3-25 16,-3-2-10-16,6 2-5 15,-3 0 0-15,3-8-7 16,0 3-2-16,3-11 2 0</inkml:trace>
  <inkml:trace contextRef="#ctx0" brushRef="#br0" timeOffset="22735.1655">24532 5487 448 0,'-12'-15'167'0,"3"9"-129"0,-3 4-14 0,3-1-13 15</inkml:trace>
  <inkml:trace contextRef="#ctx0" brushRef="#br0" timeOffset="22797.5125">24431 5477 56 0,'0'8'22'0,"0"-6"-18"0,8-2 0 0,4 0 0 0</inkml:trace>
  <inkml:trace contextRef="#ctx0" brushRef="#br0" timeOffset="22969.4803">24654 5456 156 0,'0'0'60'0,"6"-6"-47"0,-12 12 65 16,12-1-42 0,-3-2-18-16</inkml:trace>
  <inkml:trace contextRef="#ctx0" brushRef="#br0" timeOffset="23315.7026">24499 5495 272 0,'-12'-5'104'0,"0"13"-81"0,12-16 18 16,0 3 4-16,3 2-9 15,0 1 2-15,6 2-33 16,-3 0-12-16,6-3 2 16,0 0 12-16,9 1 11 0,-4-1-3 15,4 6 0-15</inkml:trace>
  <inkml:trace contextRef="#ctx0" brushRef="#br0" timeOffset="23487.5412">24654 5538 452 0,'-24'8'167'0,"24"2"-129"0,-9 17 2 0,6-14-7 16,-3 3-16-16,-3 2 1 15,-3 1-7-15,0 2-1 16,0-5-6-16,1-3-5 0,-4-2 0 16,6-1-4-16,-3-4 1 15,3-1-20-15,3-5-9 16,0-3-56-16,3 3-22 0,-3-2 57 16,6-4 28-1</inkml:trace>
  <inkml:trace contextRef="#ctx0" brushRef="#br0" timeOffset="24062.9858">24508 5440 272 0,'-9'-3'104'0,"0"-7"-81"0,9 12 47 31,12-2-36-31,3 0-17 16,0 0 5-16,6 0 1 15,-13 8-20-15,1 0-8 16,3 0 1-16,-3 3-3 0,0-3 2 0,-3 0 20 15,0-1 10-15,-6 1-15 16,6-2-4-16,-6-1-58 16,0 0-25-16,0-5 39 15,0 0 21-15</inkml:trace>
  <inkml:trace contextRef="#ctx0" brushRef="#br0" timeOffset="24567.4151">24764 5437 244 0,'6'5'90'0,"-6"-5"-70"0,3 24 123 32,3 5-59-17,0-2-18-15,3 2-33 16,-3 0-15-16,-3-2-11 15,0-6-3 1,-3 0 0-16,0-5 0 0,0-6-2 16,0-7-2-16,0-3-6 0,0-3-1 15,0-2-8-15,6-11-1 16,-4-2 0-16,7-6 0 16,3 0-9-16,-3 0-2 15,3 3 17-15,6 3 10 16,-6 4-1-1,-3 1-1-15,3 5 9 0,3 5 5 16,-15 3 52 15,15 24-28-31,-7 8-10 16</inkml:trace>
  <inkml:trace contextRef="#ctx0" brushRef="#br0" timeOffset="24640.544">24966 5601 739 0,'9'29'6'0,"0"-7"-4"15,-6-9-54-15,3 0-25 0,-6-13 39 16,3-3 18-16</inkml:trace>
  <inkml:trace contextRef="#ctx0" brushRef="#br0" timeOffset="25906.6779">23981 5540 244 0,'-3'6'90'0,"-3"-1"-70"0,12-8-1 15,-6 6-3-15,3-3-3 16,-3 0 4-16</inkml:trace>
  <inkml:trace contextRef="#ctx0" brushRef="#br0" timeOffset="26218.8941">24029 5532 324 0,'3'-2'123'0,"-6"7"-95"0,9-13 0 16,-6 8-4-16,9-2-7 16,-3-1 1-16,-4-2 0 15,-2-1-2-15,0-2 31 32,-5-2-19-32,-1 2-5 15,-3 0-11-15,0 5-6 16,-3 1-3-16,0 2 0 15,-3 0-2-15,3 8-3 0,0-3 1 16,3 3-4-16,-3 2-1 16,12-10-138 15,6 14 78-31,0-1 27 16</inkml:trace>
  <inkml:trace contextRef="#ctx0" brushRef="#br0" timeOffset="33426.0253">20623 5519 172 0,'0'-8'66'15,"-5"0"-52"-15,5 3 19 0,3 2 6 0,-3 1-9 16,0-1-2-16,2 0-5 15,-4 1-3-15,2-1-10 16,0 1-4-16,0-1 0 0,0 3 25 31,0 8-7-31,-3 2-1 16,0 9-2-16,0 5-1 16,-3 5-18-16,0 3-8 15,0-1 3-15,3-2-2 0,0-5 3 16,0-3 2-16,3-2 2 15,0-6-36-15,3-2-15 16,-3-11 23-16,3 0 12 16</inkml:trace>
  <inkml:trace contextRef="#ctx0" brushRef="#br0" timeOffset="33857.3713">20522 5405 196 0,'-12'-2'74'0,"6"2"-58"0,-5 2 9 15,8 1 0-15,-3 2-9 16,-3 6-1-16,0 2 4 0,0 0 2 15,0 9-10-15,3 1 2 0,0 14 1 32,3 11-1-32,3 2 0 0,0-50 1 31,30 59-5-15,14-17-1-16,4-13 16 15,3-13 8-15,-7-16-27 16,-5-13-11-16,-6-16 1 15,-4-6 19-15,-8-2 13 0,-21 37 29 32,-3-69-24-32,-6 14-9 15,-8 4-17-15,-7 17-4 16,-3 0-88-16,0 13-39 16,6 7 63-16,3 9 30 0,4 2 25 15</inkml:trace>
  <inkml:trace contextRef="#ctx0" brushRef="#br0" timeOffset="35672.3988">20347 6731 268 0,'-6'-5'101'0,"3"-3"-78"0,6 5 6 0,-3 3 0 16,3-3-9-16,0-2-2 16,3-3-6-16,0 3-2 15,2 0-6-15,4-1-3 0,-3 4 0 16,-3 2-4-16,0 10 2 16,-3 4 1-16,-3 1 2 15,-3 7 1-15,-3-1-1 16,-3 3 1-16,-9 2-2 15,4-2-1-15,-1-3 5 16,3-5 1-16,0-3 0 16,6-2 1-16,3-3 11 15,3-3 6-15,9-5-10 16,0-3-5 0,3 1-4-16,0-1-3 15,3 0-2-15,-1 1 1 16,-2-1-1-16,0 3-22 15,0-3-8-15,-3 1-14 0,0-1-3 32,-3-2 24-32,0 2 12 0</inkml:trace>
  <inkml:trace contextRef="#ctx0" brushRef="#br0" timeOffset="36175.6351">20341 6519 236 0,'-18'-2'90'0,"6"-1"-70"0,-3 3 8 15,6 0 0-15,0 3-6 16,-9-1 1-16,3 4-3 16,1 4-3-16,-7 6-9 15,3 8-5-15,0 2-2 0,0 9-1 16,3 7 0-16,6 8 4 16,6 6 2-16,9 10 0 15,9-5-1-15,12-8-3 16,6-6 1-16,-1-9 2 15,4-12 2-15,0-10-1 16,0-11-1-16,5-18 16 16,1-8 11-16,-3-11-10 0,-1-5-4 15,-5-3 0-15,-18-2 0 16,-6 2 10-16,-15-5 5 16,-6 3-11-16,-3-3-3 15,0 8-9-15,-3 3-4 16,1 10-6-16,-4 3 0 15,3 5-35-15,0 8-17 0,3 5-90 16,6 6-40-16,3 2 94 16,3-8 45-16</inkml:trace>
  <inkml:trace contextRef="#ctx0" brushRef="#br0" timeOffset="40860.3497">20823 6451 108 0,'0'-6'41'0,"0"4"-32"0,0-1 24 0,0 3 8 15,0-3 1-15,0 1 1 16,0 2-8-16,0 0-4 16,0 0-17-16,0 0 0 0,0 0 2 15,0 5-8-15,3 6-4 0,-3 2-1 16,0 11 2-16,0 10 2 16,0 8 3-16,0 3 1 15,-3 0 3-15,0-2-1 16,0-4 2-16,3-2 5 15,-3-2 4-15,3-4-19 16,0-7-9-16,0-5 7 16,0-3 7-1,0-6-5-15,0-2 0 16,0-2-1 0,0-6 0-16,0-3-5 0,-3-2 1 15,3-3-11-15,0-3-5 16,0-2 8-16,0-3 6 15,0 0 6-15,3 0 5 16,3-2-13-16,0-3-4 16,3-1 14-16,0 1 9 0,0 0-22 0,0 5-10 15,0 3 4-15,-1 8 7 16,4 5 2-16,-3 2 0 16,0 6 5-16,-3 3 3 15,0-1 3-15,-3 4 3 16,-3 1 8-16,0-1 6 15,-3 2-7-15,-3 2-2 16,6-18-4 15,-18 16-15-31,3-3-5 0,1-5-5 16,2-3-1-16,0-2-47 16,3-3-19-16,3-3 41 15,3 1 20-15,3-4 16 0</inkml:trace>
  <inkml:trace contextRef="#ctx0" brushRef="#br0" timeOffset="41347.3153">20969 6675 240 0,'-6'8'90'0,"6"0"-70"0,0 3 8 16,0-3-2-16,0 2 3 0,0 6 5 15,3 3-10-15,-3-1-1 16,3 1-14-16,3 2 12 0,0-2 6 16,0-4-14-16,3-4-5 15,-1-3-7-15,1-3-4 16,0-5-1-16,0-5 3 15,3-3-13-15,-3-5-6 0,3-3 2 16,0-3 0-16,-6-2 2 16,0 5 2-16,-3-5 6 15,0 8 4-15,-3 2 5 16,6 6 2-16,-6 2 1 16,3 3 2-16,-3 6 1 15,6 2 1-15,0 2 15 16,0 3 10-16,-3 1-26 15,5 2-12-15,1 2-2 16,0-2 3-16,0-3 3 16,0-2 3-16,-3-3-10 15,3-3-68 1,3-2-23-16,-3-6 49 16,3-2 26-16</inkml:trace>
  <inkml:trace contextRef="#ctx0" brushRef="#br0" timeOffset="41550.4034">21281 6718 324 0,'-3'8'121'0,"3"0"-95"0,3 2-4 0,-3-2-10 16,0 3 9-16,0 2 11 15,0 0-18-15,0 6-8 16,0-3-4-16,0-3-5 0,0 0 2 15,0-2-59-15,0-3-24 0,0-6 40 16,0-2 22 0</inkml:trace>
  <inkml:trace contextRef="#ctx0" brushRef="#br0" timeOffset="41719.1072">21225 6620 348 0,'-6'-5'129'0,"3"-1"-100"0,6 9-15 0,-3-6-15 15,0 3-21-15,3-2-4 0,3-1-65 16,0 0-30-16,0-2 62 16,3-6 32-16</inkml:trace>
  <inkml:trace contextRef="#ctx0" brushRef="#br0" timeOffset="41953.2731">21362 6474 348 0,'0'29'129'0,"0"6"-100"0,3 12 7 0,-3-25-2 15,0 4-13-15,0 3-2 16,0 0-9 15,0 8-19-31,0-5-9 16,3-8-88-16,-3-3-40 15,0-5 75-15,3-5 38 16</inkml:trace>
  <inkml:trace contextRef="#ctx0" brushRef="#br0" timeOffset="42454.3162">21594 6694 252 0,'-3'-8'93'0,"-6"8"-72"0,6 0-6 15,-6 0 27 1,-3 0-17-16,-3 5-12 16,-3 1-5-16,3 4-6 15,1 1-2-15,-1 2 1 0,15-13 14 31,-15 29-8-15,6-2-1-16,6-4-3 16,0-4-3-16,6-6 1 15,0-2-1 1,6-6 0-16,0-5 2 0,0-5 1 16,3-6 1-16,0-2 2 0,-1-3-1 0,1-8 0 15,-3 0-6 1,3-10 1-16,-6-6-9 15,3-2-4-15,-6 0-7 0,3 2-2 16,-6 3 7-16,0 5 6 16,-3 6 6-16,3 5 2 15,-3 5 1-15,3 5 2 16,0 3 1-16,0 8 1 16,0 8 6-16,0 16 4 0,3 16 10 15,3 10 5-15,0-3 0 16,0 1 2-16,3-3-8 15,0-3-2-15,-9-42-12 32,18 48-65-17,-4-14-27-15,1-7 41 16,0-11 21-16</inkml:trace>
  <inkml:trace contextRef="#ctx0" brushRef="#br0" timeOffset="44797.206">22079 6369 252 0,'0'10'93'0,"0"-5"-72"0,0 35 22 15,0-19 8-15,12 0-7 16,0 19-1-16,-6 5-13 16,-3 0-4-16</inkml:trace>
  <inkml:trace contextRef="#ctx0" brushRef="#br0" timeOffset="44890.9638">22118 6842 380 0,'-3'-5'143'0,"6"0"-112"0,-6 2-135 0,0 3-72 16,-3-3 81-16,0-2 48 15</inkml:trace>
  <inkml:trace contextRef="#ctx0" brushRef="#br0" timeOffset="45094.0409">21984 6657 316 0,'0'-5'118'0,"0"-6"-92"0,12 3-5 0,-6 5-7 16,6-4 11-16,2 1 8 15,1-4-25-15,3 4-11 16,0-2 0-16,0 3 0 0,3 5 3 16,-3-3-3-16,-1 1 2 15,1-1 10-15,-3 3 5 16,-3 5-72-16,0-5-32 0,-3 0 42 16</inkml:trace>
  <inkml:trace contextRef="#ctx0" brushRef="#br0" timeOffset="45338.4135">22261 6400 260 0,'3'8'99'0,"3"11"-77"0,-4 15 101 32,-7 8-80-32,-4-2-33 15,6 8 8-15,0-6 5 16,0-7-6 0,0-6-3-16</inkml:trace>
  <inkml:trace contextRef="#ctx0" brushRef="#br0" timeOffset="45516.4753">22222 6792 408 0,'0'-3'151'0,"0"3"-118"0,0-2-15 0,3-1-17 16,0-2-12-16,3-3 1 16,0-6 8-1,0-4 3-15,3-3 1 0,0-6-19 0,-1 6-9 16,7 0 11-16,-3 8 8 16,0 5 5-16,0 8 4 15,-3 8 16-15,0 5 9 16,0 3-25-16,-3 2-12 15,0 4 21-15,-3-4 13 16</inkml:trace>
  <inkml:trace contextRef="#ctx0" brushRef="#br0" timeOffset="45595.0274">22368 6829 400 0,'-3'3'148'0,"3"-1"-115"0,3-2-58 16,-3 0-32-16,6 0 21 16,0-2 18-16</inkml:trace>
  <inkml:trace contextRef="#ctx0" brushRef="#br0" timeOffset="45953.3084">22517 6673 304 0,'-6'0'112'0,"18"8"-87"0,-4-3-9 0,-2-2-11 15,3 2 9 1,0 3 10-16,3 0 5 0,-3-3 3 15,6 0-17-15,-3 1-11 0,3-4-6 16,-6 1-6-16,6-3-2 16,-4-3 18-16,1 1 9 15,-3-4-4-15,-6-2-2 0,6-2-6 16,-6 2-2-16,-3-3-1 16,0 1-2-16,-3-1-4 15,-6 6-2-15,3 2-11 16,-3 3-3-16,-2 3 16 15,-1 2 9-15,-3 3-1 16,0 3 0-16,0-1-13 16,-3 1-4-16,0 2 15 15,3 0 7-15,-2 1-12 16,14 1-5-16</inkml:trace>
  <inkml:trace contextRef="#ctx0" brushRef="#br0" timeOffset="46031.5056">22636 6874 436 0,'20'-8'165'0,"-11"3"-129"0</inkml:trace>
  <inkml:trace contextRef="#ctx0" brushRef="#br0" timeOffset="47235.4163">22139 6575 152 0,'-3'-5'57'16,"3"-1"-44"-16,3 4 10 0,-3 2 2 15,3 0-5-15,-3 0 0 16,0-3 4-16,0-2 2 15,3 2-13-15,-3 0 8 0,0 1 2 16,0 2 0-16,0 0 0 0,0 0-1 16,0 0 1-16,0 0 2 15,0 10 2 1,0 12-14-16,-3 1-3 16,0 4 0-16,3-27 44 31,-9 42-22-16,3-5-8-15,-3-5-14 16,6-6-6-16,-3-2 0 0,3-3 0 16,-3-2-2-16,6-3-2 15,-3-6 1-15,3 1-4 0,0-3 2 16,-3-3-8-16,3-2-4 16,0-3-57-16,0 0-24 15</inkml:trace>
  <inkml:trace contextRef="#ctx0" brushRef="#br0" timeOffset="48577.2535">22329 6705 196 0,'0'-3'74'0,"0"3"-58"0,3 0 7 0,-3 0 1 15,0 0 5-15,0 0 4 16,0 0-13-16,0 0-4 16,3 3-10-16,-3-3 5 0,6 5 2 15,-3 3 2-15,-3 2 1 16,0 4-2-16,0 1-1 15,0 4 8-15,-3 0 4 16,0 4-9-16,0-4-4 0,0-1-3 16,0-2-1-16,3-3-2 15,0-5-1-15,0 0-8 16,0-2-2-16</inkml:trace>
  <inkml:trace contextRef="#ctx0" brushRef="#br0" timeOffset="49503.1727">22627 6712 248 0,'-3'-5'93'0,"3"5"-72"0,-3 0 14 16,0 3 0-16,0-1-7 15,-3 4-2-15,0-1-6 16,-3 3-2-16,3 0-10 15,-6 3 6-15,9 2 3 0,-3 0-18 0,3 0-6 16,0 6 18-16,6-3 11 16,3-1-8-16,0 1-2 15,3-2-6-15,3-4-1 16,-3 1-6-16,3-3-1 16,-3-3-63-16,6-2-27 15,-6-6 47-15,-1-5 22 16</inkml:trace>
  <inkml:trace contextRef="#ctx0" brushRef="#br0" timeOffset="50636.6626">23130 6596 268 0,'0'-3'101'0,"-3"1"-78"0,9 2 83 32,-9 0-44-32,0 2-18 15,3-2-11-15,0 6-6 0,0-1-8 16,-3 3-4-16,-3 0-8 15,3 0-5-15,-3 0-1 0,0 2-4 16,6-2 2-16,-3 0-1 16,3 0-2-16,3 0-4 15,3 0 2 1,3 0 1-16,0 0 0 16,-3 2 4-16,6-2 2 15,-3 3 2-15,-1 0 1 16,-2-1 2-16,-3 3 6 15,-3-2 4-15,0 2 1 16,-6 0 1-16,1-2-5 16,-1-3-3-16,0 0-3 15,-3 0-2-15,0-3-1 16,0-5 0-16,3 0-7 16,-6 0-2-16,12 0-229 31</inkml:trace>
  <inkml:trace contextRef="#ctx0" brushRef="#br0" timeOffset="51110.5402">23282 6448 324 0,'-6'3'123'0,"15"-1"-95"0,-9-2 16 16,0 3 0-16,5 2-31 15,-2 0-2 1,-3 19 3-16,3 13-8 16,3 0 15-16,-3 0 8 0,-3 0-2 15,0 0-1-15,9-2-8 16,-9-3-1-16,6-3-10 0,-9-3-2 15,6 1-3 1,-6-9 1-16,3-2-4 16,-3-3 0-16,3-2-10 0,-3-3-5 15,-3-6-32-15,3 1-14 16,-3-3-42-16,0-3-19 16,-2 1 62-16,-1-4 33 15</inkml:trace>
  <inkml:trace contextRef="#ctx0" brushRef="#br0" timeOffset="51344.8455">23192 6662 280 0,'0'-5'107'0,"-3"-3"-83"0,6 8 10 15,0-3 0-15,0 1 1 16,0-1 5-16,0 0-17 15,9-2-8-15,-3-3-9 16,12 3 2-16,0-6 2 0,2 6-3 16,4-3-2-16,-3 5-9 15,-3 1-3-15,-6-4-45 16,3 1-20-16,-6 3 37 16,-6 2 17-16</inkml:trace>
  <inkml:trace contextRef="#ctx0" brushRef="#br0" timeOffset="51719.7698">23427 6699 252 0,'6'6'96'0,"-12"4"-75"0,6 6 6 15,0-8-2-15,9 3 65 32,-3 10-57-17,0 0-22-15,0 0 1 16,-3-8 3-16,3 0-1 16,-6-2 1-16</inkml:trace>
  <inkml:trace contextRef="#ctx0" brushRef="#br0" timeOffset="51907.3187">23436 6826 376 0,'-3'-18'143'0,"3"2"-112"0,9 0-10 16,-6 11-14-16,3-3-8 15,0-3 0-15,6 1 1 0,-3 2 0 16,0-3 0-16,0 0-7 0,3 4 0 16,3-4 3-16,-9 6 2 15,3 2 8-15,2 0 6 16,-5 3-28-16,3 3-13 15,-3-3-70-15,0 5-31 16,-3 1 68-16,6-4 31 16</inkml:trace>
  <inkml:trace contextRef="#ctx0" brushRef="#br0" timeOffset="52444.7937">23609 6702 252 0,'-9'26'96'0,"-3"-10"-75"0,12 29 32 0,-3-21 11 15,6 0-23-15,-3-3-8 16,12 0-15 0,-3-2-5-16,6-3-7 0,-3-3 0 0,3-5 1 15,0-3-1-15,-12-13-1 32,2 0-3-32,1-5-2 0,0 0 1 15,-3-3-1-15,9-3-5 16,-6-2-1-16,-3 0-13 15,6-3-5-15,-3 3 21 16,0 2 11-16,0 6-3 16,-3 3-2-16,-3 2-2 15,6-3-1-15,-6 8 2 16,0-2 1-16,0 5-4 16,0 5 1-16,0 3-5 15,0 3 1-15,-6 2-5 16,6 0-1-16,0 3 18 15,6 0 11-15,-6 3-9 16,3-3-3-16,0-3-4 0,3-3 0 16,-3 4-22-16,6-6-9 15,-3-3-41-15,0-2-16 16</inkml:trace>
  <inkml:trace contextRef="#ctx0" brushRef="#br0" timeOffset="52937.7059">23963 6736 212 0,'42'16'79'0,"-42"-24"-61"0,6 3 19 0,-6 5 4 16,0-3 5-16,0 1 5 0,0-1-11 16,0 0-4-1,-6 1-20-15,6 2 1 0,-6 0 3 16,6 0 15 15,-24 10-18-31,0 1-9 0,3 2 8 31,10 11-8-15,5 2 1-16,6-4-3 16,9-4-1-16,-1-2-3 15,4-3 1-15,0-2-2 16,3-3-3-16,0-6 1 0,0-2-8 15,-3-5-4-15,0 0-18 0,0-3-7 16,-3 0-44 0,-1-3-20-16,-5 1 54 0,6-1 27 15</inkml:trace>
  <inkml:trace contextRef="#ctx0" brushRef="#br0" timeOffset="53223.3503">24163 6511 276 0,'-6'0'104'0,"15"3"-81"0,-9-3-2 0,0 5-7 0,0 1 14 15,0 4 11-15,-9 1 0 16,6 10 1-16,-3 8-22 15,0 3 5-15,0 5 1 0,3 0-8 16,0 3-2-16,0-1-6 16,0 4 0-16,3-6-5 0,0-6 0 15,0-4-8-15,0-6-2 16,0-5-40-16,0-8-17 16</inkml:trace>
  <inkml:trace contextRef="#ctx0" brushRef="#br0" timeOffset="53520.0482">23993 6665 292 0,'-3'-3'110'16,"3"6"-86"-16,3 5 7 0,-3-8-2 0,6 2-5 16,0-2 1-16,9 0 49 31,15-5-150 0,5 5 45-15,-5-2 7-16</inkml:trace>
  <inkml:trace contextRef="#ctx0" brushRef="#br0" timeOffset="53765.8961">24273 6715 272 0,'-6'11'104'0,"6"-6"-81"0,0 8 5 0,-3-5-4 16,-3 3 6-1,6 2 6-15,-3 6-2 0,3 2 0 16,0-3-19-1,3 1-2-15,6-3 0 0</inkml:trace>
  <inkml:trace contextRef="#ctx0" brushRef="#br0" timeOffset="54078.2674">24448 6787 408 0,'3'-24'151'0,"-3"13"-118"0,0-2-8 0,0 8-14 0,0-1-11 15,0 1 2-15,0 2 3 16,0-2 2-16,0 5-3 16,0 0-1-16,0 5 1 0,0 1 2 15,3 4 1-15,-3 4 5 16,3 1 3-16,0 4 0 16,-3 2 1-16,9-2-6 15,-3-4-2-15,0 4-9 16,0-6-1-16,3 0-2 15,0-5 2-15,-3-2-39 16,3-4-17-16,3-2-32 16,-3-5-14-16,0-3 56 15,-3-5 25-15</inkml:trace>
  <inkml:trace contextRef="#ctx0" brushRef="#br0" timeOffset="54457.7701">24570 6723 356 0,'0'-3'134'0,"6"11"-104"16,-3-5 23-16,0 2 3 0,-3 3-23 15,9 3-9-15,-3-1-8 16,3 4-3-16,-3-1-7 16,0 3-2-16,-3-6 2 0,6 1 1 15,-6-3 3-15,3 0-12 16,-6-3-5-16,0-5 14 15,0 0 6-15,0 0-5 16,0-3-2-16,0-2-4 16,0 0-2-16,3-3-2 15,-6-3 1-15,6 1-1 16,-3-6 0-16,6 0 2 16,0 0 0-16,3 3-3 15,-3 0 0-15,6-1 2 16,-1 4 0-16,7-1 1 15,6 3-5-15,-3 3 1 16,-3 0-11-16,-6 5-3 16,6 2-68-16,-7 1-28 15,-2 2 56-15,0-2 29 16</inkml:trace>
  <inkml:trace contextRef="#ctx0" brushRef="#br0" timeOffset="54988.8891">24892 6739 348 0,'3'5'132'0,"-3"1"-103"0,6 1-1 15,0-4-9-15,0 0 5 16,-3-1 8-16,6 1-4 16,0-3 0-16,-1 0-15 15,1 0 1-15,-3-3 0 0,9 1 1 16,-3-4 1-16,-3 1-13 0,0 0-6 16,-3 0 3-16,3-3 4 15,-3 2-2-15,-3-2-1 16,-3-2 0-1,0-1-1-15,-3 1 0 16,-3-1 0-16,-3 1 2 16,3 4-6-16,-9-2-1 15,3 8-1-15,3 0 4 16,-6 8-1-16,1 3 1 16,-1 2-3-16,-3 0 1 15,0 3 2-15,3 3 3 16,0-1 2-16,3 1 1 15,3 2 0-15,9 3 0 16,9-1 6-16,0 1 4 0,3 0-1 16,6-3 2-16,0 0-4 15,-3-7-1-15,6-6-6 16,-4-3-1-16,1-5-3 16,-3-5-1-16,6-3-39 15,-6-3-15-15</inkml:trace>
  <inkml:trace contextRef="#ctx0" brushRef="#br0" timeOffset="55843.6609">24267 6726 304 0,'-3'-3'115'0,"3"6"-89"0,3-1 5 0,-3-2-1 15,6 3-4-15,-6-3 2 16,6 3-11-16,-6-3-5 15,0 2-7-15,6 4-2 0,-3-1 3 0,3 3 3 16,-6 2 5-16,0-10 20 31,0 16-15-15,0 0-8-16,0 3-6 16,3-6-5-16</inkml:trace>
  <inkml:trace contextRef="#ctx0" brushRef="#br0" timeOffset="56171.8131">24308 6853 698 0,'9'10'1'0,"-3"-2"2"0,0 3 0 15,3-6 1-15,3 0-2 16,-6 1 1-16,3-4-2 16,-6 1 2-16,9-3-2 15,-6 0 2-15,-3 0-2 16,6 0 2-16,-3-3-2 16,-3 1-1-16,0-1 3 15,3-2 0-15,-3-1 1 16,6 1 2-16,-6 0-8 15,2-3 0-15,-2 3 0 16,3-3 3-16,-3 2-2 16,0 1 0-16,0 2 7 0,-3-2 4 15,3 3-1-15,-3-1 0 16,3 0-5-16,-3 1-1 16,0 2-3-16,0-3-3 15,0 0 2-15,0 1 2 16,6-1-2-16,-3 0 0 15,-3 1 1-15,0-1 2 16,6 0-1-16,-6-2-1 16,0 3-4-16,0-1 0 0</inkml:trace>
  <inkml:trace contextRef="#ctx0" brushRef="#br0" timeOffset="85900.401">18951 7771 228 0,'0'10'88'0,"6"-20"-69"0,-9 5 11 0,3 5-2 15</inkml:trace>
  <inkml:trace contextRef="#ctx0" brushRef="#br0" timeOffset="86238.2664">19067 7773 332 0,'-3'22'126'0,"3"-12"-98"0,-6-7-3 0,6 5-7 0,-3 2-1 15,0 1 4-15,0 2-19 16,-3-10-8-16,3-1 15 16,0 4-6-1,0-1-13-15,3-8-8 0,3-5 0 16,6 1 2-16,0 4 5 31,3 3 7-31,3 0 0 16,2 8 5-16,-5 5 3 0,3 0 21 15,-6 1 21 17,-24 36-19-1,-6-34-55-31,4-8-28 16,2 2 23-16,3-15 17 15</inkml:trace>
  <inkml:trace contextRef="#ctx0" brushRef="#br0" timeOffset="87048.3503">19037 7641 144 0,'6'-10'55'0,"-9"12"-43"0,0-15 14 0,0 10 6 15,3 1 8-15,-3-6 6 16,6 16-6-16,0-3 1 16,-3 3-23-16,0-3 12 0,-3-2 4 15,0 0-5-15,-3-3-2 16,0 5-11-16,-3 0-5 15,0 3-6-15,-6 0-4 16,3-5 0-16,1 7-1 16,-4 3-3-16,0 6 2 15,-6 7 3-15,12 6 1 16,3 11 1-16,3 9 2 16,0-12 3-16,9 5 5 15,3-8-4 1,3 0-5-16,24 19 8 31,14-62-5-15,7-1-2-16,-13-15 1 15,-2-7 0-15,-6-5 10 16,-6-3 6-16,-13 2-12 16,-8 1 3-16,-15 0 0 0,-3 2-1 15,-5 3 0-15,-4 2-5 16,0 6-3-16,0 0-5 0,3 5 0 15,0 3-24 1,3 5-10-16</inkml:trace>
  <inkml:trace contextRef="#ctx0" brushRef="#br0" timeOffset="87953.6587">19489 7940 160 0,'-6'-2'60'0,"-5"7"-47"0,8-10-3 32,3 5-5-32,6-3-5 0,-1 0 0 15,-2-2 0-15,3 2 0 16,-6 3-11-16,3-5-3 0,0 0-15 16,-3 5-7-1,0-6 20-15,0-2 21 16,0 1 32-1,0 1-19-15,0-2 10 0,-3 6-1 16,3-1 0-16,0-5 3 16,0 8 4-16,0-5-19 15,0 2 9-15,0 3 6 0,0-8-5 0,0 8-2 16,0 0 0 0,0 5-13-1,-3 22 1-15,3-6 11 0,0 11 5 16,0 2-22-16,0 1-9 15,-3-1 0-15,3-2 17 0,0 0 11 16,0-3-8-16,0 2-1 16,0-7-5-16,0-5-1 15</inkml:trace>
  <inkml:trace contextRef="#ctx0" brushRef="#br0" timeOffset="88081.9306">19480 8244 428 0,'-2'-13'162'0,"2"13"-126"0,-3-10-10 0,0 2-14 15,6 2-12-15,-3-7 0 16,0 5 0-16,-3-13-3 16,3 5 2-16,-3-13 1 15,3 3 0-15,0-11 0 0,0 0-3 16</inkml:trace>
  <inkml:trace contextRef="#ctx0" brushRef="#br0" timeOffset="88315.9315">19552 7768 420 0,'18'5'156'0,"0"1"-121"0,-9 10-10 0,-3 0-13 16,-1 5-10 0,4 5 1-16,-3 1 7 0,-3-1 4 15,-6-5-7-15,0 0 0 0,-3 3 3 16,-3-8-4-16,1 0-1 16,-1-3-2-16,-6-2-3 15,3-1-6-15,0-4-4 16,0-1-12-16,0-2-6 15,0-3-12-15,3 0-5 16,6-3-88 0,-3 3-37-16,12-3 87 15</inkml:trace>
  <inkml:trace contextRef="#ctx0" brushRef="#br0" timeOffset="88519.167">19653 7829 236 0,'-3'-8'88'0,"21"3"-69"0,-18 13 2 0,0-3-5 15,6 3 13-15,-3 10 11 16</inkml:trace>
  <inkml:trace contextRef="#ctx0" brushRef="#br0" timeOffset="88767.3053">19683 7900 507 0,'6'30'39'0,"0"-4"-8"0,-6-2-14 0,6-8-4 16,0 2-7-16,-6-5-4 16,3-2 1-1,-3-6 2-15,-6 1 0 16,3-1 0-16,3 0-1 0,0-13-2 15,-9-2-4 1,0-1 1 0,12-10 1-16,-3-6-3 0,6 4 2 15,3-6-4-15,6 7 1 16,5 7 0-16,-8 1-1 16,3 1 1-16,0 5 3 15,0 5-9-15,0-2-1 0,0 5-49 16,0-2-23-16,-3 7 43 15,-1 0 20 1</inkml:trace>
  <inkml:trace contextRef="#ctx0" brushRef="#br0" timeOffset="89282.8181">19918 7959 296 0,'0'21'110'0,"-3"-32"-86"0,3 17 9 0,0-1 0 15,6 0-15-15,-3 3-2 16,3-8-1-16,0 3 3 15,0-1-10-15,0-4-13 0,3-1-5 16,0 0 5-16,-3 1 2 16,0-4 31-1,0-15-17-15,-4 5-6 16,-2-2-2-16,0 7-1 16,-2 1-14-16,-1-1-4 15,-3 3 6-15,-3-2 2 16,3 12 14-16,-3-7 9 15,3 5-10-15,-3 5-5 16,-3 3 0-16,0 5-1 0,6 1 1 16,-3 10 0-16,-3-3 0 15,6 2 0-15,3-4 2 16,3 5 5 0,6-3-1-16,3-2-5 15,0-6-3-15,3-3-2 16,0-2 0-16,3-5-15 15,-3-3-7-15,6 0 15 16,-3-5 8-16</inkml:trace>
  <inkml:trace contextRef="#ctx0" brushRef="#br0" timeOffset="89859.8271">20055 7887 256 0,'3'19'96'0,"-12"18"-75"0,3-5 19 0,6-25 2 15,0 17-11-15,0 3-1 16,0-1-13-16,0-2-5 0,0 2-7 15,3-4 5-15,0-4 3 0,-3-2-6 16,0 0-4-16,-3-5 0 16,0-4 0-1,3-1-12-15,0-6-7 0,0 0 15 16,-3-3 9 0,3-2-12-16,0-3-6 15,0 0 0-15,0-8 3 0,0 3 2 16,-3-3 3-16,0-3 1 15,3-2 1-15,0 0-5 32,3-3-1-32,-3-13 3 0,0 5 3 0,6 3 1 15,-3 6-1-15,3 1 3 16,3 4 0-16,3-1-1 0,3 6 1 16,6 3 0-16,-1 7 3 15,10 3 6-15,-6 5 4 16,-9 8-10-1,6 9-6-15,-12-9 6 0,0 11 3 16,2 5 13-16,-17-11 8 16,-5 6-9-16,-4-8-2 15,-6-5-13-15,3 2-4 16,-3-5-70 0,3 0 36-16</inkml:trace>
  <inkml:trace contextRef="#ctx0" brushRef="#br0" timeOffset="90640.7258">20409 7816 280 0,'6'-16'107'0,"-9"19"-83"0,0 2 37 32,3 5-16-32,0 9-5 15,0 7-16-15,0-7 2 16,0 10-9-1,0 3-9-15,0-8-3 0,0-3 1 16,3 13-5 31,3-21-5-47,-3-7-14 16,0-1 10-16,3-5-6 15,0-5 9-15,-3-3 2 0,3-3 3 16,-3 6 0-16,0-8 0 15,-3 10-22-15,0 0-8 0,0 3 8 32,3 3 12-32,0 2 13 15,0 6 4-15,3-1 1 16,0-2 2-16,0-2-5 16,3 2 6-16,-3-3 4 0,2-5-1 15,1 0 0-15,-3-5 0 16,6 2 4-16,0-10-6 15,-3 2-2-15,-3 3-1 16,0-13-1-16,0 0 0 16,-9-6 0-16,0 6-4 0,-3 5-5 15,-3-2-2 1,-3-9-324 31,6 25 178-47,6-6 60 15</inkml:trace>
  <inkml:trace contextRef="#ctx0" brushRef="#br0" timeOffset="91015.7604">20656 7829 168 0,'9'-5'66'0,"-3"7"-52"0,-27 1 1 15,24 2-1-15,-6 9 25 16,-3-1 14-16,0 11-9 16,-3-3-3-1,6 8-24-15,-2-5 3 0,7 2 3 16,1-5 1-16,12 0-2 16,3-5-12-16,6-2-14 15,-6-6-6-15,-3-3 20 16,3-10 19-1,-1-6-6-15,-2 8-2 0,-6-18-1 16,0 5-6-16,-9-13 2 16,-6 3-7-1,-9-6-5 1,9 11-9-16,-8 5-2 16,2 8-35-16,-6 5-12 15,3-5-47-15,0 11-19 16,6-3 64-16</inkml:trace>
  <inkml:trace contextRef="#ctx0" brushRef="#br0" timeOffset="91410.123">20841 7866 300 0,'0'27'112'0,"6"-22"-87"0,-3 16-2 16,-3-10 20 0,3-1-27-16,3 6 20 0,-3 3-10 15,-3-6-3-15,3 0-6 0,-3-5-3 16,3 3-8-16,-3-6-8 16,0 3 0-16,0-6 1 15,0 1 1-15,0 0 0 16,0-1 0-16,-3-7-3 15,3 5 0-15,-3-8-1 16,3 3 0-16,0-3 3 16,3-11 0-16,3-7-2 0,-1-1 0 15,1 6-1-15,0 5 0 16,3 1-35 0,0-4 39-16,0 11 15 15,0 0-5-15,0 3-4 16,0 5-7-16,0-3-2 15,-3 1-64-15,0 4-28 16,-3-2 48-16,3 3 26 16</inkml:trace>
  <inkml:trace contextRef="#ctx0" brushRef="#br0" timeOffset="91735.042">21058 7668 264 0,'-9'10'101'0,"24"-2"-78"0,-6 8 13 0,-6-8 27 16,0 5-37-16,0 11 17 15,-3 5-15-15,-6 13-2 16,12-10-1-16,-6 0 1 15,3 0-14 17,3-6-2-32,-6-2-3 0,-3 5-3 0,3-10-3 0,3-1-5 0,-3-10-2 15,6 0-35-15,-6 0-13 16,-12-3-58-16,15-2-26 16,-9-3 84-16,21-8 38 15</inkml:trace>
  <inkml:trace contextRef="#ctx0" brushRef="#br0" timeOffset="92078.7519">21257 7858 244 0,'6'-16'90'0,"-9"14"-70"0,9 2 21 0,-6-6 4 16,0 6 8-16,-3-2 4 0,0 2-33 15,0 5-15-15,1-2-7 16,-10-1-1-16,3 6 4 0,-3-5-18 16,0 2-5-16,-6 0 10 15,6 9 6-15,0-4 11 16,6-10 3 0,-3 11-7-16,3 2-4 15,9 8-2-15,12 0 1 16,-3 1 2-16,-3-4 1 15,6-5 3-15,0 1 1 16,3-1 3-16,-3 3-1 16,-1-6 0-16,-2-2-14 15,0-3-6-15,-3-5-11 16,3 0-1-16</inkml:trace>
  <inkml:trace contextRef="#ctx0" brushRef="#br0" timeOffset="93126.6288">21671 7697 200 0,'9'10'74'0,"-9"-10"-58"0,3-21 18 0,-3 19 30 15,0 2-36-15,6 0 29 16,3 2-34 0,0-2 6-16,3 3-17 0,-9-3 13 15,3 2-15-15,-9-2 16 16,3 0-16-16,-3 0-6 16,0 0-4-16,-6 0-2 15,3 6 0-15,-9-4-16 16,6 1 10-16,-9 0-10 15,6 2 10-15,-5 0 14 16,5 3-4-16,0 0-1 16,3 3-2-16,3-6-8 15,3 3 5-15,3-3 1 16,3 3 3-16,3 0 0 16,3 0 0-16,0-3 11 15,3 3-6-15,-1-8-7 16,4 3 1-16,-6-3 7 15,3 0-4-15,-6 0 20 16,0 0-13-16,-6-3-1 16,3 3-5-16,-6-2-5 15,3-1 1-15,-6 0-4 16,3 3 3-16,-6-2-3 16,3 4 2-16,-6-2-11 15,0 6 7-15,-2 2-9 0,-4 0 24 16,3-1 13-1,6 7-10-15,3-1-1 0,9 5-4 16,3-7-1 0,-6 2 1-16,9-7 1 0,3 12-1 15,-3-5 3 1,3 1-5-16,-4 1 2 16,7-7-3-16,-3-2-6 0,0 2 1 15,0-16-3-15,0 2-37 16</inkml:trace>
  <inkml:trace contextRef="#ctx0" brushRef="#br0" timeOffset="93533.1169">21686 7538 272 0,'6'8'104'0,"-9"-11"-81"0,9 14 14 15,-3-6 15 1,0 6-31-16,-3-3 6 16,3 2-17-16,0 6 3 15,-3-5 3 1,0-1-8-16,0 1-11 0,0 2-111 15,0-2-51 1,3-1 83-16</inkml:trace>
  <inkml:trace contextRef="#ctx0" brushRef="#br0" timeOffset="93900.6849">21701 8004 296 0,'-6'-6'110'0,"12"38"-86"0,-9-13 7 15,0-9-2-15,3 1 2 16,0 2 3 0,-3-2-7-16,0-1-4 0,3-2-18 15,0 0-71 1,3 0 35-16,0-3-54 15,0 1 49-15</inkml:trace>
  <inkml:trace contextRef="#ctx0" brushRef="#br0" timeOffset="94874.8498">22112 7821 244 0,'3'3'93'0,"0"-9"-72"0,-3 4 14 16,0 2 2-1,0-3-6-15,-3 1 2 16,-3-1-13-16,-9 6-4 16,3-3-9-16,-6 2-5 0,3 3-1 0,-9 3-6 15,7 0 1-15,-4 16-3 16,3-3 7 0,3 11 19-1,0 0 10-15,9-3-19 16,6-3-7-16,6-7-5 15,3-3-3-15,18-6-5 16,0-4 9-16,-7-9 5 16,-5-2-8-1,3 2 3-15,0-2 6 16,-3-16-3 0,-3-6-7-16,-6 1-1 15,0 2 2-15,0-5 4 16,-6 13-1-16,-3-3-2 15</inkml:trace>
  <inkml:trace contextRef="#ctx0" brushRef="#br0" timeOffset="95015.3924">22112 7855 553 0,'0'0'10'0,"-3"8"6"16,3 3 5-1,3 5-11-15,3 10 3 0,0-10-5 16,3 8-3 0,-3-5-9-16,2-4-3 0,1 1 4 15,0-8-43-15,3-2-16 0,0 1 31 16,0-4 15-16</inkml:trace>
  <inkml:trace contextRef="#ctx0" brushRef="#br0" timeOffset="95528.8679">22267 7803 232 0,'-9'-11'88'0,"6"3"-69"0,-3 11-11 15,3-6-7-15,3 6-4 16,-6 2 8-16,-3 0 18 0,0 3 8 16,0 11-5-16,0-1 8 15,6 6-19-15,0 8 3 16,3-6-9-16,6-2-1 16,0-3-2-16,0-8-1 15,3 3-3-15,0-8 3 16,3 0-3-16,-3-8 12 15,0 0-7 1,-3-10 7-16,-4 2-7 0,7-16-11 31,-3 3 2-31,-6-11-11 0,3 6 8 0,-3-9-9 16,0 9 8-16,-3-6-6 16,3 8 7-16,-3 0 7 15,0 8-1-15,-6-5 22 16,9 11-12-16,-5-4-5 15,5 7-4-15,-3-1-13 16,3 5 6-16,-3 0 15 16,6 3-5-16,-3 6 14 15,3 4-11-15,0 11 9 16,5 6-9-16,-2 7 6 16,0 1-7-16,0 4-7 15,0-2 0-15,-3-2-16 16,3-6 9-16,0-5-109 15,0-6 63-15,0-5-74 16,0 1 73-16</inkml:trace>
  <inkml:trace contextRef="#ctx0" brushRef="#br0" timeOffset="96047.1302">22442 7840 340 0,'-3'26'129'0,"3"-26"-100"0,21 19-2 16,-15-11 14-1,3 2-26-15,-3 3 19 16,3 1-19-16,-3-1 1 15,0 3-10-15,0-3 1 16,0 0-4-16,-3-8-2 16,3 1 0-16,-6-6-1 15,3 2 0-15,-3-2-3 16,0 0 2-16,0 0 1 16,5 6 0-16,-5-6 4 15,3 2-2-15,-6-4 4 16,3-1-4-16,0 3-1 15,3 3 0-15,-3-6 1 0,0 0-1 0,0-7-1 16,0-1 1-16,3-2-4 16,3 2 2-16,0-4 5 15,0 1-2-15,0-7 6 16,0 3-5-16,0-4-1 16,-3 7-1-16,6-4-15 15,-3 8 8-15,-3 1-50 16,0 2 31-16,-3 0-146 15,3 5 95-15,-3-2-74 16,3 2 87 0</inkml:trace>
  <inkml:trace contextRef="#ctx0" brushRef="#br0" timeOffset="96297.3761">22662 7776 236 0,'-9'0'90'0,"9"0"-70"0,3 16 4 16,-3-11 26 0,0 3-30-16,0 0 51 15,3 0-40-15,0-3 25 16,3 3-33-16,0 0 6 16,3 0-18-16,-3 0-2 15,3 0-5-15,0-8-1 16,0 3-1-16,-3-6-2 0,6 0 1 0,-6 1 3 15,0 2-2 1,-3-3 1 0,3 3-1-16</inkml:trace>
  <inkml:trace contextRef="#ctx0" brushRef="#br0" timeOffset="96515.8825">22719 7787 392 0,'-9'-8'145'0,"9"8"-112"0,-15 0-19 15,9 0-23-15,3 5 0 0,-6-2 6 16,6 2 3-16,-3 0 9 15,3 1-5-15,-3 4-12 16,6 1 4-16,-3 5 9 16,3 2-2-16,0 6 24 15,3 0-15-15,0-3 3 16,3 0-9-16,0-5-1 16,3-3-3-16,-3-2-19 15,3-3 9-15,0-6-83 16,0 1 51-16,0-6-54 15,6 3 54-15</inkml:trace>
  <inkml:trace contextRef="#ctx0" brushRef="#br0" timeOffset="96933.1796">22844 7845 216 0,'-6'10'82'0,"6"-10"-64"0,9 35 31 0,-9-25 30 32,3-2-43-32,-3 6 4 15,0-1-24-15,6 0 5 16,-3 0-12-16,-3-5 11 16,0 3-12-16,0-9 3 15,0 4-7-15,0-6 7 16,0 0-7-16,0 0 8 0,0 0-8 15,0-6 5 1,0 1-5-16,0-11 0 16,6 3-2-16,-3-8-2 15,3 5 1-15,0-5 1 0,3 5-1 0,3-3 8 16,-1 6-5-16,4 0 3 16,0 8-4-16,0-3 3 15,0 3-4-15,-6-3-3 16,9 2 0-16,-6 6-28 15,0 3 16-15,-3 2-149 16,-1 3 90-16,-2-5-96 16,0 2 97-16</inkml:trace>
  <inkml:trace contextRef="#ctx0" brushRef="#br0" timeOffset="97316.8973">23171 7543 344 0,'12'-2'129'0,"-12"2"-100"0,0 2 4 0,0 1 5 16,6 0-25-16,-3 2 21 15,0 5-20-15,-3 9 22 16,0 5-21-16,-3 5 6 16,0 3-12-16,-3 5 5 15,12 0-7-15,-12 0 2 16,6 0-5-16,0 0-9 15,0-5 3-15,-3-6-13 16,6-5 8-16,-3-2-58 16,0-3 36-16,0-3-43 0,0-3 42 15</inkml:trace>
  <inkml:trace contextRef="#ctx0" brushRef="#br0" timeOffset="97566.8305">22990 7742 376 0,'0'5'143'0,"0"-5"-112"0,0 3 12 0,0-3 9 16,3 0-31-16,0-3 18 15,3 3-23-15,12-5 7 16,2 2-13-16,4-5-15 15,3 5 3-15,-6-4-18 16,-3 1 11-16,-3 1-57 16,0 5 36-16,-4-3-44 15,1 6 42-15</inkml:trace>
  <inkml:trace contextRef="#ctx0" brushRef="#br0" timeOffset="97828.1762">23305 7710 252 0,'6'0'96'0,"-6"0"-75"0,6 13 21 16,-6-8 21 0,3 3-36-16,0 6 36 15,0 2-37-15,3 7 29 16,-3 1-32-16,-3 5 4 15,6 0-16-15,-6-5 0 0,0-5-7 16,0-1-9 0,3-2 3-16,-3-3-57 15,3-2 32-15,-3-6-43 0,0 0 40 16</inkml:trace>
  <inkml:trace contextRef="#ctx0" brushRef="#br0" timeOffset="98031.1036">23314 7665 408 0,'-15'-8'154'0,"15"8"-120"0,12-3 4 0,-9 1-6 16,3 4-21-16,0-4-4 16,0 2-4-16,-3-3-40 15,6 3 20-15,-6 0-136 16,3 5 85-16,3-2-77 15,0 2 84-15</inkml:trace>
  <inkml:trace contextRef="#ctx0" brushRef="#br0" timeOffset="98406.1661">23517 7773 336 0,'-9'-5'126'0,"9"5"-98"0,0 3 25 16,0-3 20-16,-3 2-42 0,-3-2 3 15,6 3-22 1,-6-3-3-16,0 3-5 0,-3-1-3 16,6 4 0-1,-6-4-6-15,6 1 3 0,3 2-8 16,3 6 6-16,3-1-3 15,0 4 4-15,9 2-2 16,-3-1 2-16,3 4 15 16,-6 2-6-16,0-2 28 15,-1-1-19 1,-8-2 20-16,3-3-20 0,-9-5 1 16,1 0-10-16,-4-8-8 15,3 3 1-15,-12-1-40 16,9 4 23-16,-3-4-92 15,3 1 62-15,0-14-41 16,0 3 52-16</inkml:trace>
  <inkml:trace contextRef="#ctx0" brushRef="#br0" timeOffset="98672.2035">23701 7773 396 0,'6'8'148'0,"-6"-8"-115"0,0 8-5 16,0-2 14 0,0 2-28-16,0 5 23 15,0 5-22-15,-6-2-3 16,6 3-7-16,0-3-8 0,-3 2 1 0,-6-10-76 15,9 0 43-15,0-3-61 32,0 1 55-32</inkml:trace>
  <inkml:trace contextRef="#ctx0" brushRef="#br0" timeOffset="98844.0334">23674 7681 392 0,'-8'-11'148'0,"8"11"-115"0,-6-10 48 16,15 10-42-1,-7 0-73 1,4 0 17-16,-3 0-50 16,3 5 39-16</inkml:trace>
  <inkml:trace contextRef="#ctx0" brushRef="#br0" timeOffset="99359.682">23808 7787 304 0,'-17'-16'112'0,"17"16"-87"0,-3 16 0 0,-3-6 30 15,12 1-33-15,-12 7 50 16,6 1-41-16,0-1 12 15,0 4-26-15,0-7-5 16,6 1-8-16,-3-2-1 16,-3-4-1-16,5-2-2 15,1 0 1-15,-6-5 5 16,0-1-3-16,0-4 8 16,0-1-7-16,0-5-12 15,6 0 4-15,-3-5-15 16,6 2 11-16,-3-10-5 15,0 5 8-15,9-5-6 16,-3 5 6-16,0-5-2 16,0 8 4-16,3-3 2 15,0 5 1-15,-4-2 2 16,4 5-1-16,-3 0 2 16,0 3-2-16,3 0-1 15,-3 2 1-15,-3 3 1 16,-3 3-1-16,3 2 10 15,0 6-5-15,-6 4 8 16,3 4-8-16,-6 2 3 16,0 3-5-16,0-3 2 15,3 0-3-15,-3-2-11 16,0-3 5-16,6-3-88 16,-3-2 51-16,-3-9-59 15,3 1 57-15</inkml:trace>
  <inkml:trace contextRef="#ctx0" brushRef="#br0" timeOffset="99876.8539">24154 7742 320 0,'-18'-8'121'0,"18"8"-95"0,-3-11 18 0,0 9-13 15,3 4-20 1,-3 1 54 15,-12 18-28-31,3 0-6 16,3 3-18-16,3 2 8 15,3-2-12-15,0-5 0 16,6-3-5-16,0-6-18 16,6 1 7-16,0-9 3 15,3-2 3-15,0-5 1 16,-3 3 0-16,3-9 11 15,-3 3-6-15,0-5 2 16,0 2-4 0,-9-7-13-16,2 4 6 0,-2-1-6 15,0 4 6-15,0 0-11 0,0 6 8 0,0 0-9 16,0 2 8-16,0 6 18 47,21 47 4-47,-12-13 13 15,9 3-14-15,-9-3 17 16,0-5-17-16,0 28 31 47,-33-36-38-47,-9 0-72 16,4 0 33-16,-7-11-57 15,9 0 51-15</inkml:trace>
  <inkml:trace contextRef="#ctx0" brushRef="#br0" timeOffset="136828.0868">19701 8479 472 0,'0'-5'0'0,"0"13"20"16,3-5 10-16,0-1 3 0,0 4 3 15,-3-1-7 1,0 3-3-16,-3 0-14 15,0 2-5-15,-6 6-1 0,0 8 1 16,-2-8 1-16,11-16 4 31,-15 26-6-31,6-10-1 16,0 0-1-16,3-3 2 16,3-2 10-16,0 2 5 15,3-10-11-15,3 2-23 0,3 0-9 0,6-5 12 16,0 0 7-16,5-5 1 15,-2 3 2-15,3-1 2 16,0 0 3-16,3-2 0 16,9 2-5-1,-12 1 0-15,-4 2-5 16,-2-3-1-16</inkml:trace>
  <inkml:trace contextRef="#ctx0" brushRef="#br0" timeOffset="137016.1772">19844 8530 340 0,'-3'8'129'0,"27"-6"-100"0,-30-4 7 0,9 4-5 15</inkml:trace>
  <inkml:trace contextRef="#ctx0" brushRef="#br0" timeOffset="137171.9571">19859 8583 452 0,'-12'31'170'0,"24"-9"-132"0,-15 9-4 0,9-10-12 16,-12-5-17-16,9 13-1 16,-9-7 4-16,9 7 5 15,-9-8-7-15,9 5-12 0,-3-18-4 16,6 11 5-16,-9-19 2 0,3 0-4 15,-9-5 0 1,6-3-76-16,3 8-34 16,0-11 50-16,6-5 27 15</inkml:trace>
  <inkml:trace contextRef="#ctx0" brushRef="#br0" timeOffset="137993.2603">19773 8427 236 0,'3'-8'90'0,"-9"42"-70"0,6-58 15 0,0 14 2 0,0 4-1 15,0 9 0-15,-3-3-2 16,0 11-1 0,-3-17-18-16,0 1-5 0,0-6 1 0,6 11 41 31,-15-5-23-15,0 18-7-16,0-7-15 0,0 7-6 15,1 8-1-15,-1-5 0 16,0 13 0-16,0 11 17 0,0-6 9 15,6 16-18-15,0 3-6 16,6 5-4-16,6-10 0 16,3 2-6-16,6-15 1 15,3-3 9-15,9-9 6 16,11-2-6-16,4-15 0 16,9 2-9-16,-7-16-3 0,1-5 14 15,-6-11 7 1,-3-11-16-16,-10-2-8 15,-2-2 21-15,-6-1 13 0,-6 0-8 16,-9-2-4 0,0 0-3-16,-6 5-2 15,-3 10-2-15,-6 1 1 16,0 12-7-16,-8-7 1 0,23 21-331 47</inkml:trace>
  <inkml:trace contextRef="#ctx0" brushRef="#br0" timeOffset="139444.1287">20222 8712 268 0,'-9'-24'101'0,"12"24"-78"0,-35-10 83 31</inkml:trace>
  <inkml:trace contextRef="#ctx0" brushRef="#br0" timeOffset="139736.5337">20053 8924 444 0,'6'32'165'0,"2"-43"-129"0,7 16-5 0,-6-5-13 16,6 0-12-16,6-2-1 16,3-4 1-16,0-7 1 15,2-3-3-15,7-2 4 0,-9-3 4 16,-12-6-13-16,-3 6-5 15,-15-3 26-15,3 3-9 16,-15 3 2 0,0 2-3-16,3 8-10 0,0-3-5 15,3 3-46-15,4 8-19 16,-1 3-57-16,3-6-24 16,9 3 80-16,3-8 37 15</inkml:trace>
  <inkml:trace contextRef="#ctx0" brushRef="#br0" timeOffset="140345.9614">20139 8704 228 0,'-3'-2'85'0,"3"2"-66"0,-6-8 14 0,3 8 2 16,0 0 65 0,-6 8-51-1,-3 0-19-15,0 5-13 16,0-3-3-16,3 12-2 15,0-4 10 1,4 6-13-16,2 0 3 0,0 2-8 16,6-2 0-16,0-5-13 0,2-4-73 15,4 4 45 1,3-1-54-16,0-15 53 0,6 2 20 16</inkml:trace>
  <inkml:trace contextRef="#ctx0" brushRef="#br0" timeOffset="140705.184">20344 8720 244 0,'-6'-10'90'0,"-3"41"-70"0,51-39 13 0,-39 22 1 16</inkml:trace>
  <inkml:trace contextRef="#ctx0" brushRef="#br0" timeOffset="141189.5009">20383 8794 507 0,'0'32'60'0,"0"2"-16"0,-3-4-11 15,3-1-20-15,-3-3-1 16,6 1-8-16,-3-6 2 16,0 0-3-16,-3-5 0 15,3 0-1-15,-9-3-2 16,3 0 1-16,0-8 5 16,3 1-3-16,3 2 3 15,-3-6 1-15,6-2 1 16,-3-2 7-16,0-1 2 15,6-5-8-15,-12-2-5 16,3-4-3-16,3 4-1 16,0-6 0-16,0-8 2 15,0 8-1-15,-3-24-16 16,6 11-5 0,3-5 25-16,0 5 13 0,0 2-26 15,-3 1-12-15,3 5 9 16,3 10 6-16,0 1 3 15,0-1-1-15,3 6 2 16,-3-3 0-16,-3 10-4 16,3 4 1-16,-1 7 2 0,1 0 3 15,-3 0 9-15,0-2 3 16,-6 8-4 0,0 4-7-16,-3-4-2 15,-3-1 11-15,0-4 7 16,0-9-22-16,-2 8-11 15,-1-8-2-15,3 1 1 16,0-4-52-16,0-4-24 16,3 2 47-16</inkml:trace>
  <inkml:trace contextRef="#ctx0" brushRef="#br0" timeOffset="141970.6782">20594 8813 296 0,'0'-3'112'0,"-12"3"-87"0,15 11 46 31,-3-16-19-31,3-3-6 16,0 8-2 31,9 0-19-47,9 0-9 0,-3-6-5 15,3 4-5-15,0-4-1 16,-1 4-3-16,1-1 1 0,-12-2 2 16,-3-6 0-16,3-2 0 15,-9 2-3-15,0 1 1 0,-9-1 7 16,-6 6-6-1,0-3-1-15,-5 5-5 16,5-5 1-16,0 8-4 16,0 0-1-16,0 8 0 15,0 0 4-15,0-2 1 16,3 7 1-16,0 8-3 16,4-3 2-16,2 12 1 15,3-4 0-15,3-2 2 0,3-6 1 16,3 1 7-16,2-6 4 15,7 0-5-15,3-5-3 16,3 0-6-16,-3-3-2 16,0-2-26-16,6-13-337 31,-4-22 198-15</inkml:trace>
  <inkml:trace contextRef="#ctx0" brushRef="#br0" timeOffset="143406.2916">20850 8733 348 0,'9'27'129'0,"-33"18"-100"0,33-13 11 16,-6-11-2-16,-3-3-10 15,-3 4-2-15,6-4-6 16,-6-2-2-16,6-6-10 16,-3 4-3-16,0-6-1 0,0-8 0 15,6 5-2 1,-6-13 1-16,6 3-4 15,-6-19-2-15,-9 11-5 16,12-8 0-16</inkml:trace>
  <inkml:trace contextRef="#ctx0" brushRef="#br0" timeOffset="143609.0967">20937 8728 428 0,'9'27'162'0,"-12"-4"-126"0,6 30 1 0,0-34-7 16,-1 2-15-16,-2 0 0 16,3 0-9-16,-3-2-4 15,3-6-1-15,0-2-6 0,-3 5 1 16,3-8-33-16,-3-8-13 16,0 0 25-16</inkml:trace>
  <inkml:trace contextRef="#ctx0" brushRef="#br0" timeOffset="144634.519">21371 8487 252 0,'0'6'93'0,"-3"-6"-72"0,0 5-6 16,3 3 80 15,3 26-22-31,0 6-1 15,-3 2-25-15,0 3-13 16,-3 0-17-16,3 3-8 16,-3-16-6-16,3 2 4 0,0-7 3 15,0-4-12-15,0 1-3 16,0-11-9-16,-3 3-4 16,3-8-74-16,-3-3-34 15,0-2 69-15,0-6 35 16</inkml:trace>
  <inkml:trace contextRef="#ctx0" brushRef="#br0" timeOffset="144783.0153">21187 8662 376 0,'6'0'140'0,"17"-11"-109"0,-8 9 55 31,9-3-40-31,0 2-19 0,0 0-21 16,0 1-8-16</inkml:trace>
  <inkml:trace contextRef="#ctx0" brushRef="#br0" timeOffset="145143.2462">21493 8493 256 0,'0'10'96'0,"3"-7"-75"0,-21 55 76 31,12-5 24 1,0 8-64-32,-3-6-28 15,9-15-20-15,-2-13-6 16,-1-4-1-16,0 1-2 16,3-13 1-16,-3-11-8 0,3 0 0 15,0 0-21 16,11-32 8-31,4 3 6 0</inkml:trace>
  <inkml:trace contextRef="#ctx0" brushRef="#br0" timeOffset="145283.4782">21544 8675 432 0,'0'6'162'0,"21"7"-126"0,-18 3-6 16,6-3-12-16,-9 3-10 16,0 10 2-16,-3-2-5 15,3-3-1-15,-3-5-7 16,3 3 2-16,0-6-53 15,6 0-23-15,-6 0 39 16,8-15 21-16</inkml:trace>
  <inkml:trace contextRef="#ctx0" brushRef="#br0" timeOffset="145517.784">21743 8710 412 0,'18'10'154'0,"-3"3"-120"0,-12-18 1 0,-3 5-7 15,6 0-9-15,0-2 1 16,3-1-11-16,3 0-3 16,-3-5-4-16,0 3-2 0,-3-3 1 15,-1 3-1-15,-2-6 0 16,0 3-5-16,-6-2 1 15</inkml:trace>
  <inkml:trace contextRef="#ctx0" brushRef="#br0" timeOffset="145672.8845">21678 8736 456 0,'0'40'170'0,"3"-24"-132"0,9 10-2 15,-3-13-11-15,0 1-7 16,8 1 3-16,1-4-7 15,3-6-1-15,-3 1-7 16,3-1-13-16,0-16-3 16,-1-7-81-16,1-9-36 0</inkml:trace>
  <inkml:trace contextRef="#ctx0" brushRef="#br0" timeOffset="147516.056">21702 8683 240 0,'-9'-2'90'0,"27"-4"-70"0,-21 6 76 16,3 0-37-1,3 0-14-15</inkml:trace>
  <inkml:trace contextRef="#ctx0" brushRef="#br0" timeOffset="147702.9444">21836 8599 376 0,'5'2'143'0,"-5"-4"-112"0,0-1-8 16</inkml:trace>
  <inkml:trace contextRef="#ctx0" brushRef="#br0" timeOffset="148814.1172">21761 8622 340 0,'0'0'126'0,"0"8"-98"0,12-2 8 0,-12-6-5 16</inkml:trace>
  <inkml:trace contextRef="#ctx0" brushRef="#br0" timeOffset="149110.3301">21821 8609 440 0,'26'8'165'0,"-26"-11"-129"0,-3 3-9 0,3-2-13 16,3-1-13-16,-3 0-1 16,0-2 5-16,0 3 1 15,0 2 0-15,-3-6 1 16,0 4 7-16,-2-4 5 16,2 6-18-16,-3-2-7 15,0-4 11-15,-3 6 5 16,3 0-2-16,-3 6 0 0,-3 2-4 15,0-3-1-15,0 3-1 16,6 2-2 0,0 1 1-16,6 0-4 15,-3 2 2-15,3-5-15 16,3 0-4-16,0 2-85 16,3-10-35-16,-3 3 69 15,6-6 36-15</inkml:trace>
  <inkml:trace contextRef="#ctx0" brushRef="#br0" timeOffset="155638.0263">22478 8609 168 0,'9'13'66'0,"-9"-13"-52"0,12 0 28 0,-12 0 7 16,-3 3 70-1,-3-3-55 1,3 0-22-16,0-3-13 15,0 3-5-15,3-5 58 32,-6 5-55-17,1 0-21-15,-4 0 7 16,3 0 3-16,-3 0-5 16,0 0-3-16,-3 0-5 15,-3 0 0-15,3 8 0 0,0 3-6 16,0 2 0-16,0 0-1 15,0 8 2-15,1-2-17 16,8 7-4-16,0-5 24 16,3 6 15-16,0-3-20 0,6-6-8 15,-6-2 14-15,11-11 8 32,-5 1-3-32,6-12-3 0,-3 1-3 15,3-13 1-15,-3 4-1 0,3-7-1 16,-3 3 3-16,-3-9 0 15,0 6-4-15,-3-6 1 16,0 1-2-16,-3-6-2 16,0 6 3-16,-3-9 2 15,0 6-2-15,0 8-2 16,0 0-7-16,-3 8-4 16,6 2 8-16,0 6 5 15,0 2 7-15,0 6 5 16,0 2-13-16,6 14-5 15,-6-6 3-15,6 19 3 0,0-11 2 16,3 13-1-16,-3-5-2 16,3 11 1-16,0-8-1 15,2 2 0-15,-2-7 4 16,0-1 1-16,0-5-34 16,0-5-14-16,0-3-62 15,0-7-24-15,-3-4 69 16,6-10 32-16</inkml:trace>
  <inkml:trace contextRef="#ctx0" brushRef="#br0" timeOffset="155843.832">22684 8644 372 0,'-3'-3'140'0,"3"3"-109"0</inkml:trace>
  <inkml:trace contextRef="#ctx0" brushRef="#br0" timeOffset="156062.5304">22642 8654 448 0,'-9'8'167'0,"9"-8"-129"0,0 26-12 0,0-20-13 0,3 10-11 16,0-3 3-16,0 11-2 16,-3-8 0-16,12 5-1 15,-6-3 1-15,6-4 0 16,3 1-1-16,6-9-2 16,-6-12 3-16,-1-2 2 15,-2 1 4-15,0-12 5 0,-3 0-10 16,-6 1-2-16,-3-6 0 15,0 3 3-15,0 0 0 16,-9 2 0-16,3 6-3 16,-3 0-2-16,0 8-10 0,-3-1-6 15</inkml:trace>
  <inkml:trace contextRef="#ctx0" brushRef="#br0" timeOffset="156464.3917">22815 8622 280 0,'-3'-5'107'0,"6"10"-83"0,-6 3 57 31,3 6-25-31,-3 4 4 16,0 8-21-1,3 6-18-15,6-5-8 16,3-1-8-16,0-5-2 0,3 1 3 16,5-7-1-16,-2-12 0 15,6-3 8-15,0-3 6 16,0-10-17-16,-3-3-5 0,-6-8 12 15,-3 6 5 1,-9 18 11 15,-12-37-13-31,0 10-4 0,-3 6-12 16,0 0-5-16,0 8-44 16,3 8-17-16</inkml:trace>
  <inkml:trace contextRef="#ctx0" brushRef="#br0" timeOffset="156854.3341">23053 8628 336 0,'0'2'126'0,"24"6"-98"0,-18 16-3 16,0-11-7-16,-6 0 21 16,6 1 17-16,-3 4-20 15,3-2-8-15,-1 0-17 0,-2-5-5 0,-3-1 0 16,3-2 1-16,-3-8 1 16,3 8-7-16,-6-5-2 15,6-6 6-15,-3-8 4 16,0 6-11-16,6-19-3 15,-6 1 2-15,6-4 8 16,0 6 4-16,3 0-18 16,3 0 12-1,0 7 4-15,6 4-3 16,-6-3 0-16,3 7-4 16,-3 4-1-16</inkml:trace>
  <inkml:trace contextRef="#ctx0" brushRef="#br0" timeOffset="166000.3746">20064 9062 244 0,'3'5'90'0,"-3"-5"-70"0,-3 0 13 0,3 0-1 0,0 3 25 31,-5 10-27-16,-1 3-10-15,-3 5-1 16,-3 3 0-16,3 15-7 16,3 4-2-16,0-1-6 15,3 3 6-15,3-8 5 0,6 0-7 16,3-8-4-16,3 0-14 16,3-10-4-16,2-3-55 15,1-3-22-15,6-3 45 16,-3-4 23-16</inkml:trace>
  <inkml:trace contextRef="#ctx0" brushRef="#br0" timeOffset="166703.627">20359 9255 244 0,'0'-27'90'0,"-21"35"-70"0,18-3 13 16,-6-2-1-16,9-3 0 15,-6 5 6 1,-2-2-1-16,-1 10-1 0,-6-5-19 16,0 3-12-16,-3 5-7 0,6-3 1 15,0 3 2-15,3 2-2 16,0 1 0-16,3 2 1 15,3-8 0-15,9 0 0 16,6 6 2-16,9-16-12 16,0 7-3-16,6-2 15 0,-4 0 9 0,1-8-68 15,3 5-30-15,-9-7 45 16,0 2 23-16</inkml:trace>
  <inkml:trace contextRef="#ctx0" brushRef="#br0" timeOffset="167236.3571">20454 9302 236 0,'-3'-10'88'0,"3"28"-69"0,0-4 15 0,0-9 1 15,0-5-14-15,0 13-2 16,0 3 0-16,-3-6 2 16,3 6-11-16,0 3 14 0,3-1 8 15,0-4-25-15,3-4-10 16,0-5 4-16,3 1 5 15,3-1 0-15,-3-8-1 16,0-5-16-16,0-2-5 0,0-22 1 16,-6 14 4-16,-3 4 4 15,3-7 2-15,-3 0 0 16,0 5 4-16,-3 6 2 16,6 2 4-16,-3 8-4 15,3-11-1-15,0 27-2 16,-3-8-2-16,3 5 7 15,-3 0 3-15,3 3 14 16,0 0 7-16,0 0-16 16,3-3-5-1,-3 0-7-15,3 1-3 0,0-6-11 0,-1 2-2 16,-2-7-56-16,6 2-22 16,-3-5 47-16,6-3 24 15</inkml:trace>
  <inkml:trace contextRef="#ctx0" brushRef="#br0" timeOffset="167439.3866">20746 9297 296 0,'-3'5'110'0,"21"1"-86"0,-33-17 5 15,0 11-3-15,12-3 5 16,0 14 5-16</inkml:trace>
  <inkml:trace contextRef="#ctx0" brushRef="#br0" timeOffset="167688.0144">20713 9321 570 0,'-6'13'8'0,"0"-8"-6"0,0 3-2 16,9 0 2-16,0 5-3 0,6-10-2 15,0 5 2-15,9-8 2 16,-3 8-2 0,3 0 0-16,-6-8 5 15,3 11 5-15,-6-4 6 0,-3 4 5 16,-6-3 25 0,-6-3-20-16,-6 3-8 15,-3-5-13-15,-6-1-5 16,-3-2-11-16,9 0-5 15,3 3-18-15,3-6-5 32,4 1-72-32,2 2-29 0,3-3 71 0,8-2 36 15</inkml:trace>
  <inkml:trace contextRef="#ctx0" brushRef="#br0" timeOffset="168016.0258">20913 9146 288 0,'-6'11'107'0,"3"-11"-83"0,6 8 13 16,-3 0-1-16,3 2-2 16,-3 9 2-16,3 5-8 15,-3 10-3-15,3-2-14 16,-3 0-7-16,3-9-2 0,-3-4-2 16,3 2 2-16,-3-2-12 15,0-1-3-15,0-7-65 16,0-1-27-16,-3-5 53 0,3 3 26 15</inkml:trace>
  <inkml:trace contextRef="#ctx0" brushRef="#br0" timeOffset="168245.2473">20835 9228 352 0,'0'0'132'0,"-9"0"-103"0,24 3-1 16,-12-8-7-16,3 2 0 15,3 6 5-15,6-1-12 16,0-2-3-16,0-2-7 16,-3 7-7-16,0-5-1 0,0-8-33 0,-1 8-13 15</inkml:trace>
  <inkml:trace contextRef="#ctx0" brushRef="#br0" timeOffset="168735.0059">21023 9276 264 0,'-3'-5'101'0,"0"10"-78"0,0 27 6 0,3-22-2 16,0-12-6-16,0-1 2 15,-3 11-11-15,0 8-4 16,0 2-5-16,0 3 19 0,0-2 11 16,0-1-35-16,3 1-13 15,0-6 27-15,6-2 14 0,0-1-9 16,3-4-6-16,0-4-7 16,3-4-1-16,6-1 0 15,0-8 1-15,-4 3 0 16,4-18 2-1,-9 5-1-15,-3 8-3 16,-6-14 2 0,0 6-3-16,-9 5-1 0,0 3-2 15,0 0 1-15,-3 7-6 16,4 1-3-16,-1 5-45 16,3-3 32-1,3 17 12-15</inkml:trace>
  <inkml:trace contextRef="#ctx0" brushRef="#br0" timeOffset="169516.2353">21196 9308 232 0,'-6'16'88'0,"15"-38"-69"0,-4 12 2 0,-7 10-3 0,2-6-12 15,2 14-3-15,1 0 26 16,-3 0 15-16,6 8-22 16,-6 5 13-16,3-2 3 0,3-1-14 15,-3 1-5-15,-12-1-1 16,15-4 0-16,-3-1-5 0,3-3 0 16,0-2-8-1,-3-2-3-15,-6-4-1 0,6 1-1 16,0-3 2-16,-3-5 1 31,6-3-4-31,-6-3 1 16,3-21-5-16,0 19-1 0,6 3-8 0,-3-9-2 15,3 6 0-15,0 0 2 16,0 7-5-16,0-4-1 16,-3 7 11-16,0-2 5 15,3 5 14-15,-4-5 6 16,1 18-8-16,-6 0-4 15,6 5 5-15,-6-4 4 16,0-14 20 15,0 18-20-31,6-10-6 0,-9 5-14 32,3-13-4-17,9 3 1-15,-3-16-5 16,0 2-12-1,0-2 6-15,3 5 11 16,0-5 3-16,-3 10 5 0,3 3 2 16,-3 11 0-16,0-1 15 15,0-2 7-15,-6-8 31 32,3 14-116-1,0-4 36-16,0 1 7-15</inkml:trace>
  <inkml:trace contextRef="#ctx0" brushRef="#br0" timeOffset="170047.1741">21505 9334 240 0,'0'13'90'0,"3"-2"-70"0,3 7 8 0,-3-18 0 16,3-2-2-16,0-1 4 0,3 6-7 15,3-11-4-15,-3 8-11 16,6-3-3-16,-1 1-1 0,-2-6 0 16,-6 2 2-16,6-2 10 15,-12 3 7-15,9 0-23 16,-12-3-9-16,0 3 10 16,-3-1 10-16,-3-10-3 15,3 3-25-15,-6 5-14 16,1 11 5-16,-1-11 2 15,0 8 16-15,0-3 9 16,12 3 7 15,-9 11 3-31,0 2 1 16,0 3 2 0,3-8 2-16,0 5 4 15,6 8 2-15,-3-2-11 0,3 2 7 0,6-8 2 16,-3 0-6-16,12-2-1 15,-3-3-7-15,3-3-2 16,-15-5-99 15</inkml:trace>
  <inkml:trace contextRef="#ctx0" brushRef="#br0" timeOffset="170266.7012">21779 9292 256 0,'-3'21'96'0,"6"-16"-75"0,-3 16 25 16,0-26 6-16,0 18-3 15,3-2 1-15</inkml:trace>
  <inkml:trace contextRef="#ctx0" brushRef="#br0" timeOffset="170422.8959">21788 9411 416 0,'-3'-13'156'0,"6"2"-121"0,-9 3-10 0,6-3-13 15,0-4-12-15,3 4 0 16,0-2 0-16,3-11 0 16,0 13 0-16,0-7 0 0,0 13 2 15</inkml:trace>
  <inkml:trace contextRef="#ctx0" brushRef="#br0" timeOffset="171093.5585">22035 9231 244 0,'0'5'90'0,"-6"3"-70"0,9-26 26 15,-6 28 5-15,3-10-11 16,-3 8-1-16,-3-3-5 15,-3 1 1-15,0-4-19 16,0 17 2-16,0-16 2 0,0-9-11 16,3 14-5-16,1-3-2 15,2 3 0-15,3 0-3 16,3 8 0-16,2-24-1 16,7 32-2-16,-3-16 0 15,9 5 3-15,-12-2 4 16,6 2 3-16,3 3 11 15,-15-8 4-15,0 10 6 16,-9-7 6-16,0-3-16 16,-6-3-7-16,0 0-15 15,3 1-7-15,-5-1-63 0,11-2-25 16,-3-1 51-16</inkml:trace>
  <inkml:trace contextRef="#ctx0" brushRef="#br0" timeOffset="173124.7088">21833 9265 88 0,'-3'-21'35'0,"3"21"-27"0,-3 5 9 0,3-5 2 15,0 0 6-15,0 0 5 16,0 0 3-16,0 0 5 16,0 0 1-16,0-5 1 15,-3 2-22-15,0 1 23 0,3-1 11 16,0 3-10-16,0 0-3 15,0 0 32 17,3 5-36-32,0 3-9 0,-3 8-6 15,0-2 0-15,0 9-17 16,0-4-6-16,0 7 1 16,0-10 0-16,0 5 4 0,0-5-3 15,0 0 0-15,0 0 7 16,3-3 4-16,-3-2-8 15,0-1 0-15,0 1-2 16,0-3 0-16,0 0-7 16,0 0-3-16,0-3 19 15,0-2 8-15,0-1-4 16,0-2 0-16,0 0-3 16,0 0-1-16,0 0-8 0,0-2 0 15,0-1-1 1,0-5 2-16,0 0-1 15,0-2-1-15,0 2 1 0,0-8-1 16,0 5-3-16,3-23 0 16,-3 10 2-16,3 0 0 15,-1 3-2-15,7-3 2 16,-3 3 1-16,3 3 0 16,0 2-3-16,0 2 2 15,0 1-1-15,0 8-2 16,-3 0 0-16,0-1 3 15</inkml:trace>
  <inkml:trace contextRef="#ctx0" brushRef="#br0" timeOffset="174359.73">22592 9249 236 0,'6'-13'88'0,"8"18"-69"0,-17 3 11 0,-8-13 1 0,11 2 1 16,8-2 5-16,-11 0 2 16,3-6 3-16,0 6-23 15,3-3-2-15,-3 5-2 0,0-2 7 16,-3 2 4-16,3-4-3 16,-11-1-2-16,11 2-7 15,-12 1-1-15,0 8-10 16,-9-3-2-16,6 5-1 15,-6 3 0-15,0-3 6 16,1 27 6 0,-1-3-4-16,6-5-15 15,0 8-5 1,6-6 5-16,9-7 12 0,0-4 9 16,0 1-8-16,9-8-6 15,3-2 0-15,-3-6-1 16,3 0-6-16,-3-8-3 15,11 2 14-15,-5-7 7 16,0-5-3-16,0-1-2 16,0 3-3-16,-9-2-3 15,6 4 1-15,-9-1 1 16,6 7-1-16,-9 0-1 16,0 5 3-16,6 0 0 15,-6 11-4-15,-6-5-1 16,-3 21 3-1,9 8-1-15,-9-1 0 16,9 4 1-16,-3-4-1 16,3 6 0-16,0-5 0 15,12-3 0-15,-3-5 2 0,12-3-1 16,-4-10-1 0,1 0 3-16,-3-9-4 15,0-2-2-15</inkml:trace>
  <inkml:trace contextRef="#ctx0" brushRef="#br0" timeOffset="174922.0916">22737 9170 260 0,'0'-16'96'0,"0"32"-75"0,-3-21 23 0,-3 5 5 16,6 0-9-16,-5 2 0 15,5 6-15-15,-3 8-5 0,3 5 33 31,0 22-24 1,3-14-4-32,-3 3-15 0,8-6-5 0,-2-7 8 15,0-6 6-15,0-5-10 16,0 0-7-16,0-11-4 0,3 0 1 16,-6-7 0-16,6-14-8 15,-6 0-4-15,0 0 4 16,-3 1 3-16,0 4-1 15,0 3 2-15,0 3 3 16,0 10 1 0,3 1 3-16,0 12-1 15,3 3-1 1,-3 11 1-16,3 5 1 16,-3-10 1-16,0 2-1 0,6-8-2 15,-3 3 1-15,0-8-1 16,0 0-29-16,-3-5-10 15,8-3-104-15,-2-3-46 16,0-8 97-16,0 14 47 16</inkml:trace>
  <inkml:trace contextRef="#ctx0" brushRef="#br0" timeOffset="175390.7651">22967 9212 332 0,'0'8'126'0,"0"-16"-98"0,9 22 1 0,-4-14-7 0,7 2 9 16,12 1 9-16,-15 2-16 15,-3-5-6-15,9 0-11 16,-3 0-1-16,-3 5 1 0,9-7-1 15,-15 4 1-15,6-4 0 16,0-1 1-16,-1-5-2 16,-5-5 1-16,9 8 9 15,-12-3 5-15,3 0-14 16,-9-3-5-16,6 9-2 16,-9-6 1-16,0 5-13 15,-11-2-5-15,5 5 7 0,-12 0 2 16,6 8 1-1,3 0 2-15,3 5 1 16,-2 3-1-16,8 10 4 0,0-5 2 16,9 8 4-16,-3-10 4 15,9 5 0-15,0-3 0 16,11-3 10 0,10 1-17-16,-3-6-7 15,3-2 8-15,-3-9 7 16,-1 6-43-16,-2-8-18 15,-3-8 25-15,3 6 12 16</inkml:trace>
  <inkml:trace contextRef="#ctx0" brushRef="#br0" timeOffset="175828.0552">23226 9165 300 0,'-9'0'112'0,"18"5"-87"0,-15-10 24 0,6 5 6 0,0 8-18 16,0 18-6-16</inkml:trace>
  <inkml:trace contextRef="#ctx0" brushRef="#br0" timeOffset="176128.9274">23226 9249 657 0,'6'24'25'0,"-1"3"-6"0,-2-3-9 15,6-9-5-15,0-1 0 16,0-6-1-16,0 2 4 16,0-13 3-16,-3-7-6 15,3-1-3-15,6-10-1 16,-9 0-1-16,6 0 0 16,-6 0 2-16,-3-3-1 15,-3 3 2-15,0 5-13 16,0 3-3-16,0 5 6 15,0 0 3-15,0 13 6 16,6 6-1 0,-3 4-1-16,6 4 1 0,-7 7 1 15,13-4-1-15,-6 1-1 16,3-4 1-16,-9-3-1 16,9 2 6-16,-3-12 4 15,3-6-67-15,6 5-30 16,3 3 43-16,5-16 23 15</inkml:trace>
  <inkml:trace contextRef="#ctx0" brushRef="#br0" timeOffset="176285.1521">23553 9194 352 0,'-9'0'132'0,"9"8"-103"0,30-21 76 31,-12 13-56-15,0 0-20-16</inkml:trace>
  <inkml:trace contextRef="#ctx0" brushRef="#br0" timeOffset="176581.9451">23660 9194 715 0,'15'-11'5'0,"0"6"-4"0,-3-8-2 15,-3 5 16-15,-3-5 7 16,-6 7-10-16,6-7-7 15,-6 0-8-15,-6 0-16 16,-6 7-4 0,0 4 8-16,0 4 5 15,12-2 2 17,-21 21 12-32,3 3 4 0,0 3-1 15,15 15 1 1,-2-23 10-16,5 23 8 0,5-18-13 15,4 2-5-15,0-10-3 0,-3-8-1 16,12 0 0 0,-6-8 0-16,6-3 0 15,-6-5-75-15,9 3-34 16,-4-8 61-16,1-11 33 0</inkml:trace>
  <inkml:trace contextRef="#ctx0" brushRef="#br0" timeOffset="177159.6117">23812 8895 320 0,'6'0'121'0,"3"8"-95"0,-9-35 7 0,6 30-3 15,0-3 14-15,3-8 9 16,-3 16-19-16,17 3-9 15,-11 7-15-15,15 3 6 0,-6 6 6 16,0 7-7-16,-9 3-3 0,-3 6 4 16,0 1 1-16,-9 7-4 15,-9 2-3-15,9-6 1 16,-12-4 0-16,0-9-3 16,-3-5-3-16,3-5-7 15,-9-3-1-15,3 3-21 16,6-11-9-16,-8-2-87 15,2-3-36-15,6 2 80 0,0-4 41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5T00:00:06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16400 9988 232 0,'0'-5'88'0,"-6"5"-69"0,6 2 13 16,3 4 0-16,-3-6-4 16,0 5 3-16</inkml:trace>
  <inkml:trace contextRef="#ctx0" brushRef="#br0" timeOffset="390.5374">16400 10009 493 0,'-3'13'17'0,"3"-2"-5"0,-3 0-8 15,3-9-3 1,0-2 2-16,0 6 0 0,0-1 16 16,0 0 10-16,-3 0-17 15,0 1-24 1,3-6-12-16,0 5 26 16,0-5 16-16,0 0-9 15,0 0-4-15,0 3-6 16,6-6-3-16,3 0 0 0,0 1 3 15,0-1 0-15,2-2 3 16,4 2-3-16,0 0 0 16,-6 9 1-16,12-9 2 15,-6 6-1-15,9-1-1 16,-6 6 1-16,-4 0-1 16,1 8 2-1,-12 3-3-15,0-3-2 16,-9-1 24-1,-3 1-8-15,-5 0 2 16,-1 0-14-16,-3-3-5 16,-6-5-12-16,6 3-2 15,0 2-15-15,3-10-7 16,-2-1-86 0,8-4-38-16,-3-1 87 0</inkml:trace>
  <inkml:trace contextRef="#ctx0" brushRef="#br0" timeOffset="578.0703">16361 9993 288 0,'-6'-5'107'0,"12"0"-83"0,-6 5 8 15,0 5-2-15,3-2-16 16,0-1-1-16,12-2-6 15,6 0-4 1,-3 0-2-16</inkml:trace>
  <inkml:trace contextRef="#ctx0" brushRef="#br0" timeOffset="1127.2992">16581 9887 196 0,'-12'-2'74'0,"6"-1"-58"0,0 1-4 16,-2 2 42-16,-1 0-17 0,-3 0-8 15,3-3-7-15,-3-2-14 16,-3 2 1-16,3 0 2 0,0 3-4 16,-3 3 1-16,15-3-1 31,-38 29-1-31,2 16 1 15,6 13-2-15,0 11 0 32,15-13-1-32,7-3 0 0,8-11-2 0,3-5 16 0,8-8 10 15,7-8-12-15,9-8-4 16,-27-13 30 15,75-18-15-31,-13-3-1 0,-14-22-2 16,-7 1-1-16,-11-3-8 15,-12 5-4-15,-9 3-6 16,-6 3-4-16,-6 2 2 0,0 8-9 16,-15-2-49-1,3 5-19 1,-6 5 30-16,15 5 17 16</inkml:trace>
  <inkml:trace contextRef="#ctx0" brushRef="#br0" timeOffset="1611.5796">16409 9970 252 0,'-3'2'96'0,"0"1"-75"0,6-6 21 16,-3 3 6-16,0 0-4 15,3 3 4-15,3-1-29 16,0-2-13 0,5 0-3-16,16 0-1 15,3-5 0-15</inkml:trace>
  <inkml:trace contextRef="#ctx0" brushRef="#br0" timeOffset="12703.1848">16811 9824 148 0,'2'-3'55'0,"1"-2"-43"0,-3 10 16 0,3-7 7 16,-3 2-2-16,3 2 1 15,-3-2-17-15,3 6-8 16,-3-6-5-16,0 5 10 0,3 3 7 15,-3 2-15-15,0 4-4 16,0-4-1-16,0 1 1 16,0-1-14-16,0 1-4 15,0 0 23-15,0-1 11 0,-3-2-3 16,3 0-3-16,0-8-7 16,0 5-4-16,0-5-16 15,0 3-7-15,-3 0-11 16,3-3-5-16,-3-3-48 15,3-2-21 1,3 2 58-16</inkml:trace>
  <inkml:trace contextRef="#ctx0" brushRef="#br0" timeOffset="12796.9217">16894 9848 220 0,'-3'-3'85'0,"9"14"-66"0,-9-11-6 16,3 5-6-16,0-5-5 0,0 8 3 15</inkml:trace>
  <inkml:trace contextRef="#ctx0" brushRef="#br0" timeOffset="12930.7374">16900 9890 389 0,'6'13'17'0,"0"-2"-7"0,0 5-4 15,3-3-47 1,-3-2-17-16,-3-3 18 0</inkml:trace>
  <inkml:trace contextRef="#ctx0" brushRef="#br0" timeOffset="16515.4845">17064 10025 212 0,'-3'-11'82'0,"3"11"-64"0,8-5 18 0,-5 3 26 15,3 4-35-15,-3-2 34 16,3 0-36-16,-3 0 9 16,0 5-19-16,0-5-18 15,0 6 1-15,-6 2-7 16,0 2 5-16,0 6 13 15,3 0-4-15,-3 0 13 32,3 2-10-32,-3-2 5 0,3-2-8 0,-3-1 2 15,6 0-4-15,-3-2-4 16,0-1 0-16,0-2 1 16,3 3 0-16,0-9 0 15,3 4 0-15,-6-6 0 16,0 2 0-16,0-2 2 15,0 0-1-15,0 0 2 16,0 0-2-16,0 0 2 16,0 0-2-16,0 0 6 15,0 0-4-15,0 0 8 16,3 3-7-16,-6-3 1 16,3 0-3-16,-3 0-4 15,0 0 1-15,0 0 1 16,3 5 0-16,-3-2 0 15,3 2 0-15,-3-7 0 16,0 2 0-16,3-3 4 16,3 3-2-16,-3-3-1 15,0 6 0-15,-3-6-4 16,3 1 2-16,-3-4-1 0,3 6 0 0,0-8 0 16,6 0 0-16,-3-5 0 15,3 5 0-15,0-8 0 16,3 6 0-1,-3-6 2-15,3 3 0 16,-3-3-3-16,3 3 2 16,0-1-6-16,0 4 4 15,0 2-8-15,0 5 7 16,-3 3 4-16,3 3 0 0,-3 7 11 16,-1 4-5-16,-2 4 1 15,0 3-4-15,0 0-2 16,0 1 0-16,-3-4-1 15,3-2 0-15,-3-3 2 16,0-2-1-16,0-3-9 16,0 0 4-16,0-3-32 15,0 3 21-15,0-5-78 16,0-1 52-16,0-2-39 16,0 0 46-16</inkml:trace>
  <inkml:trace contextRef="#ctx0" brushRef="#br0" timeOffset="17188.4162">17284 10075 244 0,'-6'11'90'0,"6"-11"-70"0,3-3 6 0,-3 1-10 15,0 4-11-15,0-2 4 16,6 6-6-16,0-6 14 16,6 2-9-16,-3-2 1 15,2 0-6-15,1-2 0 16,3 2-1-16,-3-6 5 0,0 1-4 0,-3-3 6 31,3 3-6-31,-3-3 8 16,0 3-7-16,-6-3 8 0,3 5-8 15,-9-5 5 1,0 5-5-16,-6-2 2 16,3 5-3-16,-6-5 0 15,6 5-1-15,-6 5-2 0,0-2 18 0,0-3 8 16,0 2-16-16,3 4-6 16,0 2-4-16,4 5-1 15,-1-3 3-15,3 1-3 0,0 5 0 16,0 2-15-16,3 4-6 15,3-4 26-15,0 3 13 16,-3-5-21 0,3 0 4-16,0-3-7 15,5-2 4-15,1-3 13 16,3 0-5-16,0-6-13 16,3 4 4-16,0-4-39 15,0 1 24-15,6-3-16 16,3 3 20-16</inkml:trace>
  <inkml:trace contextRef="#ctx0" brushRef="#br0" timeOffset="17547.5674">17638 10009 308 0,'-6'-2'115'0,"6"2"-89"0,0 7 5 16,0-4 15-1,0 5-29-15,-3 3 8 0,0 5-15 0,-6 7-6 16,0 4-2-16,-3 5-2 16,3-3 0-16,-8 0-22 15,5-3 12-15,-3-5-84 16,6-5 52-16,3-3-99 16,6-2 80-16,-3-8-21 15,6-3 48-15</inkml:trace>
  <inkml:trace contextRef="#ctx0" brushRef="#br0" timeOffset="17750.7565">17531 10041 280 0,'0'-3'107'0,"0"3"-83"0,3 0 17 0,-3 0 6 16,0 0-27-16,3 0-8 16,3 3-8-16,0 5 10 15,3 5-8-15,0 8 11 16,2 0-10-16,-2 3-4 15,3 3-1-15,-3-1 0 16,3 1-1-16,-3-6-20 16,0 0 10-16,-3-5-71 15,0-3 44-15,0-5-40 16,0-3 45-16</inkml:trace>
  <inkml:trace contextRef="#ctx0" brushRef="#br0" timeOffset="18005.2887">17715 9848 336 0,'-3'-16'126'0,"3"16"-98"0,0-5-5 16,0 5-11-16,3 5-6 0,-3 0 1 15,3 3-3-15,0 8-3 16,0 5 0-16,-3 14 1 0,3-4 1 15,0 12-1 1,0 4-2-16,0 1 1 16,0-14 1-16,0-7-63 15,0 2 34-15,-3-8-45 16,3-2 42-16</inkml:trace>
  <inkml:trace contextRef="#ctx0" brushRef="#br0" timeOffset="18177.1354">17698 9993 384 0,'0'-8'145'0,"0"8"-112"0,5-5-3 0,-2 2-10 15,0 3-15-15,3-2-5 16,6 2-1-16,0-3-34 16,3 1 18-16,9-4-27 15,0 1 24-15</inkml:trace>
  <inkml:trace contextRef="#ctx0" brushRef="#br0" timeOffset="19156.3687">18195 10025 192 0,'0'-3'74'0,"-6"3"-58"0,6 3 18 0,0-8 4 32,0 2-3-32,0-5 2 0,0 6-7 0,0 2-2 15,-3-3-15-15,-3 3 16 0,3 0 10 16,-3 10-22-16,0 4-11 16,0-1-8-16,0 11 1 15,3 0 0-15,-3 2 3 16,3 3-12-16,3-5-6 15,3 0 20-15,0-6 10 16,3-2-8-16,3-3-3 16,0 1-15-16,3-6-8 15,3-3-3-15,-1-10 2 16,1-3-51-16,-3 2-19 16,3-10 46-1</inkml:trace>
  <inkml:trace contextRef="#ctx0" brushRef="#br0" timeOffset="19656.3681">18278 10038 192 0,'-9'-5'71'0,"-6"-6"-55"0,18 11 2 15,-9-2-1-15,6 2 4 16,0 8 7-16,3 0-2 16,-6-6 2-16,3 6-16 15,0 5 0-15,3 14-1 0,0-14-2 0,3 16 2 16,6 0-2 0,-6-2 2-16,3-3-6 15,-6-6-1-15,9-5 2 0,-9-2 1 16,3-6-1-16,0-2-1 15,0-8-1-15,3-11 0 16,-7 5 0-16,1-13 0 16,3 3 11-16,0-5 5 15,0 7-13-15,-6-2-5 16,9 5-2-16,-12 3-1 16,9 2 1-16,-6 3 0 15,6 3 0-15,-6 2 0 0,6 6 0 16,-6 2 0-16,3 14-3 15,0-6 2 1,0 19 1 0,6-3-9-16,0-5-2 0,3-3 6 15,-3 0 2 1,3-5 11-16,-3-3 5 16,2-5-132-16,7-3 65 15,-3-10 21-15</inkml:trace>
  <inkml:trace contextRef="#ctx0" brushRef="#br0" timeOffset="19985.4163">18540 10014 348 0,'-3'-7'129'0,"0"7"-100"0,3-3 7 0,0 3-5 15,-3 5-15-15,6 3-4 16,-6-3-7-16,0 6-4 15,3-6 0-15,3 1-6 0,-3 4 1 16,6 3-14-16,-3 1-5 16,3-6 12-16,-3 13 5 15,3-13 18-15,0 13 9 16,-3-11-26-16,-3 12-9 16,0-4 29-16,-3 1 17 15,-3-3-3-15,0-3-4 16,3 0-12-16,-6-5-4 15,0 0-5-15,0-6-3 0,0 1-11 32,0 0-4-32,6-11-64 0,0 5-25 0,-3-2 56 15,12-6 31-15</inkml:trace>
  <inkml:trace contextRef="#ctx0" brushRef="#br0" timeOffset="20282.2192">18614 9835 288 0,'-6'21'107'0,"9"-13"-83"0,-3-11-1 15,0 3-5-15,0 0-11 0,3 5-2 16,0 3 4-16,0 5 2 15,3 9-6-15,-3 1 4 0,3 12 1 16,-3 2 1-16,-3 16 1 16,0-6 5-16,3-10 1 15,0-2-12-15,-3-3-5 16,0-6-17-16,-3-7-5 0,0-9-55 16,0 3-23-16,0-7 49 15,3-9 25-15</inkml:trace>
  <inkml:trace contextRef="#ctx0" brushRef="#br0" timeOffset="20516.5385">18579 9967 372 0,'-9'0'140'0,"9"3"-109"0,0-6 2 16,3 3-4-16,0 0-18 15,3-3-1-15,0 1-8 16,2-1-4-16,4-2 1 16,0-1 0-16,0 1 3 0,3 0-14 0,-3-1-7 15,0 4-72-15,0-1-30 16,0 1 60-16,-3 2 28 16</inkml:trace>
  <inkml:trace contextRef="#ctx0" brushRef="#br0" timeOffset="20907.1042">18751 10041 188 0,'-3'5'71'0,"6"6"-55"0,-9-11 6 0,9 8 2 16,-3 5 9-16,0-2 9 15,-3 2-7-15,0-3-1 0,0 12-19 16,3 1-5-16,6 1 1 0,0-3 4 16,-3 1 3-16,6-4-3 15,-6-5-1-15,6 0-13 16,6-5-5-16,3-2 10 16,-6-6 6-16,-3 0 5 15,-6-8 11 1,-3-13-7-16,3 10-4 15,-9-13-3-15,6 8-2 0,-15-7 0 16,3 15-6-16,-6-8-2 16,12 10-7-1,-6-9 0-15,3 7-50 16,0 0-21-16,3-3-18 0,9 8-7 16,0-12 52-1,15 7 26-15</inkml:trace>
  <inkml:trace contextRef="#ctx0" brushRef="#br0" timeOffset="21850.9069">18957 10038 176 0,'0'0'68'0,"0"-8"-52"0,6 6 19 0,-3 7 7 16,-3-5-17-16,5 0-3 15,-5 8-1-15,3-3 1 16,-3 6-11-16,0 2 4 0,0 11 3 16,3 2-2-16,-3 1 3 15,0-1 7-15,0-2 6 16,3-5-19-16,-3-1-7 16,3-5-5-16,-3 1 1 15,0-4-3-15,0-5-2 16,3 1-5-16,-6-4-2 15,3-2 2-15,-3-2 3 0,3-6 11 16,3 0 6-16,0 5-14 16,0-10-8-16,-3-3 13 15,6 0 7-15,-3-2-4 16,3-3-3-16,-3-1-2 16,3 6 1-16,0 6 1 15,0-1 1-15,-3 6-2 0,3 2-2 16,-6 3-2-16,3 6-1 15,0 4 2-15,0 3 0 16,-3 1-8-16,0 2-2 16,0-6 4-16,0-2 1 15,0 3 1-15,0-3 4 16,0-11 0-16,3 0 3 16,-3-2 12-16,0-3 6 15,3-8-13-15,0-2-3 16,0-6-16-16,3 5-8 15,0 1 22-15,0 5 9 16,0 2-4-16,0 0-3 16,0 9-3-16,0 2-1 15,-1 5-3 1,1 14 5-16,0 7 2 16,-3-10 3-16,-3 10-1 15,0-4-1-15,0-7-8 31,0 1-2-31,0 0-18 16,3-5-8-16,-3-1-98 16,0-2-44-16,3 3 88 15</inkml:trace>
  <inkml:trace contextRef="#ctx0" brushRef="#br0" timeOffset="22345.1323">19174 10089 216 0,'6'5'82'0,"-3"8"-64"0,9-10 11 0,-6-3 2 16,0 5-10-16,0-8 0 15,3 9-3-15,5-6-2 16,4 2-8-16,0-7-3 0,-6 0-1 16,-9-1 0-16,9 1 0 15,0 0 0-15,-9-8 2 16,3 5-3-16,-6-3 0 16,-12 1 1-16,6 4 2 15,-9 6-5-15,3-8-1 16,-3 8 0-16,3-2 0 15,3 7-5-15,3 0 1 16,-5 8 2 0,-1 11-1-16,6 5 17 15,3-7-6 1,3 1 2-16,0-1-2 16,6-4 0-16,9 1-4 15,-7-4-3-15,13-1-3 16,0-4 1-16,-3-10-10 15,3 6-5-15,-3-6-50 16,5-8-21-16,-11 0 45 16,6-16 23-16</inkml:trace>
  <inkml:trace contextRef="#ctx0" brushRef="#br0" timeOffset="22666.4415">19454 10036 280 0,'-3'0'107'0,"6"0"-83"0,-9 26-7 16,9-15-9-1,-3-1-2-15,3 1 6 16,0 5 3-16,-3 2 0 16,0 3-7-16,0-5-3 0,0-5-1 15,0-11 22-15,0 5 10 0,0-7-32 16,0 7-14-16,-3-3 18 15,0-2 10-15,3-15 0 16,-3 1-8 0,6-2-6-16,0-5-6 15,3 3-1-15,3-3-1 16,0 5 3-16,2 0-16 0,-2 5-5 16,6 6-51-1,0 0 37-15,0-1 17 16</inkml:trace>
  <inkml:trace contextRef="#ctx0" brushRef="#br0" timeOffset="23328.7201">19933 10017 200 0,'0'-8'74'0,"0"6"-58"0,3 15 16 0,0-11 4 16,-3 4-3-16,3-1 18 16,-3 11-10-1,0 13-22-15,-3-3-4 0,0 6-2 16,3 0-7-16,0-8-3 15,0-6-2-15</inkml:trace>
  <inkml:trace contextRef="#ctx0" brushRef="#br0" timeOffset="23547.4189">19933 9914 376 0,'0'-11'140'0,"3"17"-109"0,-3-6-9 15,0 0-9-15,0 2-12 16,0-2-1-16,0 0-195 31,6 14 108-31,0-4 37 16</inkml:trace>
  <inkml:trace contextRef="#ctx0" brushRef="#br0" timeOffset="23969.0442">20019 10022 220 0,'-3'14'82'0,"6"-9"-64"0,0 16 9 0,-3-8 0 16,3 9 4-16,-3-4 18 15,0 14-11-15,-3-6-19 16,3-7 6-16,0 2 2 16,0-10-14-16,0-1-7 0,0-2-4 15,-3 0 0-15,0-5-1 16,6-11-1-16,3-8 1 15,0-5-1-15,3-6 2 16,-3 6 1-16,6 2-17 16,-6 4-7-16,6 7 23 15,0-3 14-15,3 3-9 16,-1 6-5-16,-2-1-2 16,0 6-1-16,6 2-2 15,-6 5 2-15,-12-4 1 16,15 12 0-16,-9 6 0 15,3-13 0-15,0 2-93 16,9-8-39 0,2-13 66-16,1-2 33 0</inkml:trace>
  <inkml:trace contextRef="#ctx0" brushRef="#br0" timeOffset="24760.2892">20475 9877 248 0,'3'-3'93'0,"-6"9"-72"0,3-12 14 0,6 9 2 16,-6-3-19-16,3 5-7 15,0 0-1-15,0 3 3 16,0 3-7-16,-1 5 23 0,-2 10 10 0,0 9-24 16,0 4-12-16,-2-2-1 15,-1-2 2-15,0-3 2 16,0-3 4-16,3 0-1 15,-3-11 0-15,3 1-5 16,-3-11-1-16,3 5-6 16,0-5-2-16,0-8-16 15,0 0-6-15,0 8-79 16,0-8-35-16,6-3 75 16,-3-7 35-16</inkml:trace>
  <inkml:trace contextRef="#ctx0" brushRef="#br0" timeOffset="24969.4791">20564 10070 280 0,'0'-5'104'0,"-3"-3"-81"0,9 13-8 16,-6-2-11-16,3-1 6 0,0 4 25 16,6 20-1-1,-9-5-17-15,0 6 4 0,0-3 0 16,-3-1-11-16,0-7-6 15,3 0-5-15,-3-3 0 16,3-5-54 0,0 0-23-16,0-8 39 0,0-5 22 0</inkml:trace>
  <inkml:trace contextRef="#ctx0" brushRef="#br0" timeOffset="25110.0635">20576 9914 356 0,'-6'-8'132'0,"6"3"-103"0,-6 10-6 0,6-5-10 16,3 3-5-16,-3 2 5 15</inkml:trace>
  <inkml:trace contextRef="#ctx0" brushRef="#br0" timeOffset="25553.0377">20743 10054 200 0,'-3'8'74'0,"0"-3"-58"0,6 14 9 0,0-3 2 0,0-3 6 15,-3 0 4 1,0 8 3-16,2-5 2 0,-2 5-23 15,-5-7 5-15,5-4 3 0,3-4-15 16,-3 2-6-16,2-3-7 16,-2-8 0-16,0 3 1 15,0-2 0-15,0-6-9 16,0-8-2 0,6-5 12-16,-3 2 9 0,3 0-12 15,3-2-4-15,0-2 6 16,3 4 6-16,-3 0-2 15,0 9 0 1,0 2-2 0,0 5 1-16,-3 9-2 0,0 2-1 15,0 7-2-15,-6-1 1 16,3 4 7 0,-3 1-14-16,0-1-6 15,0-2 7-15,3-5 3 16,-3-3-41-16,6 0-19 15,-3-16 32-15,3-6 16 0</inkml:trace>
  <inkml:trace contextRef="#ctx0" brushRef="#br0" timeOffset="25969.7515">20927 9985 336 0,'-3'3'126'0,"3"5"-98"0,6 0-10 15,-3-3-12-15,6 3-3 16,-3-3 3-16,6-2 12 16,-3-3 6-16,6 0-12 15,-3-3-7-15,2-5-12 16,7-2-4-16,-9-1 12 16,0 1 6-16,-3 2-2 15,-9 0-1-15,-3 0 0 0,-3 3 0 16,-3 2-22-16,-6 0-10 15,-3 9 11-15,4 2 7 16,-1 7 4-16,0-1 5 16,3 12-2-16,0-5-1 15,3 6 7-15,3-9 5 16,3 1 29-16,6-9-29 16,3 1-9-1,3-3 14-15,0 2 7 0,6 9-7 16,-3-16-4-1,6 7-26-15,-1-10-11 0,-2-10-33 16,15 2-11-16,-6 5 38 16,9-5 20-16</inkml:trace>
  <inkml:trace contextRef="#ctx0" brushRef="#br0" timeOffset="26094.7035">21278 10171 384 0,'-3'18'143'0,"-3"-2"-112"0,0 3-1 15,3-9-10-15,0 1-2 16,1 2 6-16</inkml:trace>
  <inkml:trace contextRef="#ctx0" brushRef="#br0" timeOffset="41296.828">21624 10022 280 0,'0'6'107'0,"-30"-12"-83"0,51 4 2 0,-30 4-6 16,9-2-2-16,9 3 3 15,0 2-7-15,-6 1-1 16,0 4-7-16,0 11 3 0,2 11 3 16,1 8-13-16,-3-8-3 15,0-1 25-15,0-2 12 16</inkml:trace>
  <inkml:trace contextRef="#ctx0" brushRef="#br0" timeOffset="41712.0123">21659 10374 448 0,'-6'-16'167'0,"-6"9"-129"0,9-4-14 0,-2 3-13 15,5-3-13-15,-9-4 0 16,9-4 2-16,-9 3 2 16,15-18-1-16,-3 2-5 0,3 0 0 15,-9 8 0-15,12 1 2 16,-9 7 1-16,11-8 1 16,-5 8 0-16,9 0 0 0,-3 8-3 15,3 0 2-15,-3 11 1 16,3 2 2-16,-3 8-1 15,0-2 2-15,-3 8 2 0,-3-1 4 16,-3 9 2-16,-1-12 1 16,-2 9 2-1,-2-11 4 1,-1 6-10-16,0-8-2 0,-3-1-6 16,-3-2-3-16,0-5-9 15,-6 2-5-15,3-16-16 16,0 14-4-16,-3-6-9 15,6-2-1-15,6-8-85 16,3 2-40 0,6-10 88-16</inkml:trace>
  <inkml:trace contextRef="#ctx0" brushRef="#br0" timeOffset="42113.9868">21838 9845 260 0,'6'-13'96'0,"-6"16"-75"0,3-3 30 0,-3 0 9 0,0 2-22 15,6 4-7 1,-6 1-7-16,3 7-1 0,0 4-13 0,0 6 12 0,0 5 7 16,3 11-4-16,-3-1-2 15,0 4-5-15,0-6-1 16,3-5-9-16,-3-3-3 15,2-3-5-15,-5-5-1 16,0-5-12-16,0-5-7 16,3 5-47-1,-3-11-21-15,0 3 46 0,0-8 21 0</inkml:trace>
  <inkml:trace contextRef="#ctx0" brushRef="#br0" timeOffset="43446.4036">22293 10065 296 0,'-12'-6'110'0,"27"28"-86"0,-30-33 9 0,6 8-3 16,7-5-1-16,-4 1 5 15,0 4-19-15,0 3-8 31,-3 26-5-31,3-7-2 0,0 10-7 0,3-8-3 16,0 0 3-16,3 0 2 16,0-5 11-16,3-2 9 15,3-12-6-15,0 4-2 16,3-4-20-16,-3-2-6 16,6-5 9-16,-7 0 5 15,1-19 32-15,0-3-12 16,-3 6-1-16,-3 3-7 15,0-4-5 1,0 9-1-16,0 8 0 16,0-3 1-16,0 13-3 15,0 1-2-15,3 12 2 16,-3-2 0-16,3 10 5 16,3-10 5-1,0 11-3-15,0-11-1 16,3 2-5-16,0-5-2 15,3-5-35-15,-3 0-12 16,3-5 24-16</inkml:trace>
  <inkml:trace contextRef="#ctx0" brushRef="#br0" timeOffset="44014.7664">22508 10028 292 0,'-12'0'110'0,"21"-3"-86"0,3-5 16 0,-9 13 2 16,-3-5-21-16,-3-2-6 15,0-1 57 16,-12 6-30-31,3 7-5 16,-3-4-18-16,6 4-8 16,-3 1 0-16,3 2 0 15,0 0-5-15,9-2-4 0,3 7-1 16,3-7-10-16,6 5-4 16,9 5 4-16,-6-5 3 0,3 5 6 15,-3-5 2 1,-7-3 4-16,4-2 3 15,-15-3 2-15,0 0-3 16,-11 0-11 0,-13-3-8-16,3-3-8 15,0-2-3-15,0 3-54 0,12-3-23 16,0 3 51-16,4-3 24 16</inkml:trace>
  <inkml:trace contextRef="#ctx0" brushRef="#br0" timeOffset="44682.3397">22651 10073 280 0,'2'0'104'0,"-4"2"-81"0,10 14 14 0,-8-8 1 15,3-8-11-15,-3 0 16 16,12-2-6 0,-3 7-20-16,0-10-7 0,0 10-3 15,-9-5 22 16,15-8-11-31,3 3-4 16,-6-3-6-16,-3 2-3 16,-3-4 1-16,-3-1 3 15,-3 3-4-15,-3-2-3 0,-3 2-1 0,0 2-8 16,-3 1 0-16,-3-3-2 16,3 6 1-1,-3 9 2-15,0 1 2 0,0 3-3 16,0 2 2-1,3-5 1-15,-2 32 2 16,5-14 3-16,3 1 9 0,3-3 3 16,3-6 0-16,3 1 0 15,2-6-5-15,4-3 0 16,3-2-5 0,3-2-2-1,0-9-7-15,9 0-1 16,-6 6-59-16,-4-8-23 0,-5-3 45 15,6-3 22-15</inkml:trace>
  <inkml:trace contextRef="#ctx0" brushRef="#br0" timeOffset="45033.1902">22936 10237 368 0,'15'2'140'0,"-24"-10"-109"0,9 14 0 15,-6-19-6-15,12 23-17 16,-12-23-4-16,15 21-12 16,-9-13-3-16,-3 5 6 0,3 10 2 15,0-10 3-15</inkml:trace>
  <inkml:trace contextRef="#ctx0" brushRef="#br0" timeOffset="45314.7705">23014 9805 332 0,'6'-10'123'0,"-6"20"-95"0,3-7-8 16,-3 5 13-16,-6 5-5 0,6 6 57 31,-15 23-41-15,15 3-17-16,0-13-22 15,-3 0-7-15</inkml:trace>
  <inkml:trace contextRef="#ctx0" brushRef="#br0" timeOffset="59765.7669">22046 10078 176 0,'0'8'68'0,"0"-8"-52"0,0-3 17 16,0 1 17-1,0 4-28-15,0-2 16 16,0 0-23-16,0 0 19 16,3 0-20-16,0 0 11 0,0 0-15 15,0 0 6-15,3 3-9 16,-6-3 2-16,3 0-5 16,-3 0-2-16,3 3-1 0,-3-3-1 15,3 0 0-15,0 0 0 16,0 2 0-16,0-2-3 15,0 3 2-15,0-3 16 32,3 0-8-32,-3 0-1 0,0 0-3 0,0 0-5 15,3 3 1-15,-6-3 12 16,3 2-6-16,0-2-7 16,0 0 1-16,0 0 0 15,0 0 1-15,0 0 0 16,0 0 0-16,0 0-7 15,0 0 4-15,0 0-3 16,0 0 3-16,-3 0 2 16,3 0 1-16,-3 0-3 15,2 0 2-15,-2 0 10 16,3 0-6-16,-3 0 11 16,3 0-8-16,0 0 1 15,0 0-4-15,0 0-2 16,0 0 0-16,0 0-4 15,0 0 2-15,0-2 3 16,0 2-1-16,0-3-1 16,0 6 1-16,-3-3 1 15,3 0-1-15,-3 0 2 16,0 0-2-16,0 0-3 0,3 0 1 0,0-3 3 16,0 3-1-16,-3-5 6 15,3 5-4-15,-3-3 1 16,3 6-2-16,-3-6 3 15,0 3-3-15,0-3 6 16,0 1-5-16,0-4 6 16,0 4-6-16,0-4 1 15,0 6-2-15,0-5-2 16,0 5 1-16,0-5 1 16,0 2-1-16,0-2-1 15,0 2 1-15,0-2 1 16,0 2-1-16,-3-2 4 15,3 5-3-15,-3-5 4 16,3 2-4-16,-3-2 1 16,0 5-1-16,-3-6 1 15,6 6-2-15,-6-7 2 16,6 7-2-16,-6-6-3 16,6 6 1-16,-6-2 1 15,6 2 0-15,-6-3 0 16,3 6 0-16,-3-3 0 15,3 0 0-15,-2 0 0 16,2 0 0-16,-3 0 2 0,3 2-1 16,-6 1-3-16,6 2 1 15,-6 3-1-15,6-3 0 0,-6 1 2 16,6 2 0-16,-3-3-5 16,6 3 3-1,-6 0 1-15,6 2 1 16,-3 1 0-16,3 2 0 15,-3-2-3-15,6 2 2 16,-3-2-1 0,6 2 0-16,-3-3 2 0,3 1 0 0,0 0-3 15,3-1 2-15,0-2-6 16,3 0 4-16,-3-5-47 16,-1 2 27-16</inkml:trace>
  <inkml:trace contextRef="#ctx0" brushRef="#br0" timeOffset="61516.0667">23240 9811 212 0,'3'-16'82'0,"-3"16"-64"0,3-5 24 15,-3 5 6-15,0 0-1 16,3 0 2-16,-3 0-21 16,3 5-9-16,0 0-11 15,-3 3 7-15,6 0 7 0,-6 5-5 16,0 1-2-16,0 1-6 15,0-1-4-15,0-1-2 16,0 0-3-16,0-13-32 31,0 8-67-15,3-5-32-16,3-3 68 16,0-6 32-16</inkml:trace>
  <inkml:trace contextRef="#ctx0" brushRef="#br0" timeOffset="61781.4387">23421 9771 264 0,'-3'8'101'0,"6"-3"-78"0,-3-2-7 16,3 5 62-16,-6 5-20 16,3 0-35-16,-3 3-20 15,3 0-6-15,0-3 7 0,3 1 5 16,-3-4-7-16,3 1 0 0,-3-3-37 16,3-3-17-16,6-2 27 15,3-6 12-15</inkml:trace>
  <inkml:trace contextRef="#ctx0" brushRef="#br0" timeOffset="68032.6909">17867 11110 220 0,'3'-3'82'0,"-3"1"-64"0,0 4-4 15,-3 1 44-15,0-3-20 16,-3 8-9-16,-6 0-8 16,0 5-13-16,1 0 19 0,-1 3 11 15,-3 0-30-15,3 0-15 16,0 2 19-16,3 1 10 15,3-1-10-15,3 1-4 16,3-1-5-16,3 1-3 16,3-3 3-16,0-3 2 0,3-2 2 15,3-3 1-15,-12-8 13 32,30-6-9-17,-7-2-4-15,-5 0-2 16,-3 0-2-16,-6 1 0 15,-6-4 0 1,-3 3-2-16,-6 0-2 0,-3 0 3 16,-3 3-4-16,-3 2-2 0,-3 1-1 15,1 2 3-15,2 2-2 16,3 1 1-16,12-3-121 31</inkml:trace>
  <inkml:trace contextRef="#ctx0" brushRef="#br0" timeOffset="68673.152">17876 11099 184 0,'-6'-10'68'0,"6"-4"-52"0,0 4 12 16,0 5 3-16,-3-1-1 15,0-2 2-15,0 0-4 0,-3 0 0 16,-3 6-16-1,-3-1 0-15,-2 1 1 0,-1 7-1 0,-3 3 1 16,-3 10-3-16,-3 3-1 16,0 9 8-16,-5 1 4 15,2 6-11-15,3 3-3 16,6 5-3-16,6 3 0 16,9 5 0-16,9-6 2 15,9-7 6-15,12-11 4 16,9-8 5-16,17-10 2 15,13-14-8-15,-4-15-2 16,-5-9-5-16,-7-5-3 0,-5 1 2 16,-18-4 0-16,-9 3-3 15,-12-2-1-15,-9 5 8 16,-9-11 2-16,-9 6-9 16,-12-6-4-16,0 8-60 15,1 9-27-15,-1 9 44 16,6-1 21-16</inkml:trace>
  <inkml:trace contextRef="#ctx0" brushRef="#br0" timeOffset="69862.2747">18460 11123 164 0,'-3'-5'63'0,"0"-8"-49"0,6 10 20 0,-3-2 6 16</inkml:trace>
  <inkml:trace contextRef="#ctx0" brushRef="#br0" timeOffset="70062.8295">18457 11081 392 0,'0'-8'53'0,"0"8"-26"0,3-3-6 0,-1 11-3 16,1 5-10-16,-3 3-2 15,3 5 9-15,-3 6 5 32,-3 2-2-32,0 0 0 0,1 3-6 15,-1-6-2-15,-3 3-4 16,6-5-1-16,0-3-1 0,0-2 0 16,3-3-9-16,-3 0-4 15,3-6-130 1,0-5 76-16,-1-7 26 15</inkml:trace>
  <inkml:trace contextRef="#ctx0" brushRef="#br0" timeOffset="70297.1701">18364 11240 300 0,'-21'2'112'0,"18"-10"-87"0,3 8 13 0,0 0 1 0,0 0-1 15,6 0 4-15,3 0 3 16,3 3 2-16,0-3-25 16,9 0-6-16,-3 0-2 15,3 0-13-15,0-3-4 16,2 3-2-16,1-2 1 0,0-4-47 16,-3 1-18-16,-3 2-77 15,0 1-35 1,-7 2 96-16</inkml:trace>
  <inkml:trace contextRef="#ctx0" brushRef="#br0" timeOffset="70625.5624">18573 11261 276 0,'12'8'104'0,"-9"-3"-81"0,-3 0-6 0,2 0-9 16,-2 3 82-1,3 19-51 1,0-3-16-16,0-3-20 16,-3-3-9-16,0-2-2 15,0-3 0-15,0-5 5 16,0-2 12-16,0-6 7 0</inkml:trace>
  <inkml:trace contextRef="#ctx0" brushRef="#br0" timeOffset="70765.9556">18739 11250 292 0,'15'8'110'0,"-12"-5"-86"0</inkml:trace>
  <inkml:trace contextRef="#ctx0" brushRef="#br0" timeOffset="71285.8315">18918 11261 280 0,'-3'-11'104'0,"-3"3"-81"0,3 8 80 16,3 5-65-1,-6 1-28-15,-6 2-11 16,-9 0-3-16,0 2 14 16,1 6 6-16,-1 5-8 15,0 3-2-15,6 3 0 0,9 4 1 16,3-4 1-16,6-3 2 15,6-9 4-15,6-4-2 16,6-8 1-16,3-3-3 0,-4-8 1 16,1-3-4-16,-3-5-2 15,-3 3 0-15,-3-6-1 16,0 4 0-16,-3-4 0 16,-3 3-2-16,0 3-2 15,-3 2 1-15,-3 3 1 16,3 6-6-16,-3 2 1 15,3 5-1-15,0 0-1 16,3 6 1 0,-1-3 0-16,1 3 3 15,0-1 0-15,3 6 1 0,0-8 2 0,0 0-30 16,0-3-13-16,0 0-120 31,0 1 86-31</inkml:trace>
  <inkml:trace contextRef="#ctx0" brushRef="#br0" timeOffset="71928.1093">18617 11393 284 0,'-12'-3'107'0,"6"6"-83"0,6-6 17 0,0-2 2 15,3 2-21-15,0-2-5 0,3-3 69 32,3-13-43-32,3 5-15 15,0 0-17-15,0 3-10 16,0 2-5-16,0 3 0 16,0 3-55-16,0 0-26 15,0 2 44-15</inkml:trace>
  <inkml:trace contextRef="#ctx0" brushRef="#br0" timeOffset="72769.805">19016 11284 236 0,'0'-10'90'0,"0"7"-70"0,3 14 4 0,-3-6-3 0,9-2 0 16,-3 2 4-16,0 3 7 16,0 0 2-16,-3 5-18 15,0 3-3-15,0 0 1 0,0 0 9 16,0 2 8-16,-3-18 30 31,3 14-26-15,0-1-11-16,-3-13-15 15,3 5-5-15,-3-8 4 16,0 1 3-16,0-6-6 16,0 0-3-16,0-3 1 0,0-2 0 15,0 3 1-15,0-1-5 0,0 0 1 16,3 1-5-1,3-1-1-15,0 3-6 16,3 0-3-16,2 3 6 16,-2 2 5-16,3 3 3 0,0 0 1 15,0 6 0-15,3 2 0 16,-3 0-3-16,0 2 2 16,0 6 1-16,-3-3 2 15,0 3-1-15,-4 0-1 16,1-3 3-16,-6-2 0 15,0 2-1-15,0-5 1 16,0 0-4-16,-3-3-2 16,0-2-36-16,1-3-14 15,-1 2-74-15,0-2-34 16,-3 0 85-16,3-5 39 16</inkml:trace>
  <inkml:trace contextRef="#ctx0" brushRef="#br0" timeOffset="73382.3704">19358 11308 280 0,'3'-8'104'0,"-3"11"-81"0,0-8 36 0,0 5 9 16,0 0-20-16,9 0 17 31,-15 5-39-16,3 0-14-15,-3 3-11 16,6 0-3-16,0 0-3 16,3 3 1-16,3-1 2 15,3 1 1-15,3 2 3 0,0 3-1 0,-3-3-1 16,0 3 3-16,-3-5 0 16,-3 5 5-1,-3-9 3-15,-3 7 5 0,-3-9 2 16,-3 8-7-16,-3-13-2 15,0 6-5-15,-3-9-1 16,3 6-8-16,1-9-4 16,-1 4-42-16,12-1-16 15,0 0-23-15,15-2-8 16,-1 0 56 0</inkml:trace>
  <inkml:trace contextRef="#ctx0" brushRef="#br0" timeOffset="73659.2952">19608 11295 272 0,'0'-5'101'0,"3"5"-78"0,-3 0 64 31</inkml:trace>
  <inkml:trace contextRef="#ctx0" brushRef="#br0" timeOffset="73861.9416">19534 11478 420 0,'12'-3'156'0,"-12"3"-121"0,9-3-8 15,-3-2 1 16,6-13-20-31,-3-1-2 16,3 3-5-16,-3 0-2 16,-4 0-1-16,1 6 0 15</inkml:trace>
  <inkml:trace contextRef="#ctx0" brushRef="#br0" timeOffset="73937.6391">19638 11380 420 0,'6'21'156'0,"0"-13"-121"0,3 8-10 0,-9-8-13 0,6 0-45 31</inkml:trace>
  <inkml:trace contextRef="#ctx0" brushRef="#br0" timeOffset="74641.0027">19588 11337 224 0,'0'-8'85'0,"0"6"-66"0,3-3 16 0,0 5 4 0,0-3 45 31,-9-2-30-15,-3 2-11-16,0 0-17 31,-12 17-16-31,3-1-6 15,3 3-3-15,3 2-1 16,3 6-3-16,6 0 2 16,3 2 1-1,3-2-7-15,3-3-3 0,3-2-137 16,0-3-62-16,0-11 108 16</inkml:trace>
  <inkml:trace contextRef="#ctx0" brushRef="#br0" timeOffset="75188.6386">19838 11327 264 0,'29'-16'101'0,"-29"11"-78"0,0 5 70 31,-8 0-35-31,-7 0-12 15,-3 5-25-15,-6 3-12 16,3 2-8-16,-3 4-1 16,6 4 0-16,4 3-3 0,2 6 2 15,6-9 3-15,6 4 1 0,6-4 3 16,12-2 3-16,-18-16-22 31,47-8-59-15,-5-3-28-16,-6-2 51 15,-7-3 25-15</inkml:trace>
  <inkml:trace contextRef="#ctx0" brushRef="#br0" timeOffset="75391.7415">20022 11150 340 0,'-18'34'126'0,"21"-23"-98"0,0 2-1 0,-3-3-6 15,3 4 5-15,0 1 5 16,3 4-11-16,-3-1-4 16</inkml:trace>
  <inkml:trace contextRef="#ctx0" brushRef="#br0" timeOffset="75469.5552">20040 11441 408 0,'0'13'151'0,"-3"-11"-118"0,6 9-103 0,-3-6-54 16,0-5 56-16,-3 0 34 16</inkml:trace>
  <inkml:trace contextRef="#ctx0" brushRef="#br0" timeOffset="75688.5424">19870 11279 380 0,'0'-10'143'0,"-3"2"-112"0,39 13 74 31,-18-5-54-15,0 0-20-16,0 0-19 16,0 0-10-16,2-3-12 15,1 1-4-15,0 2-127 31</inkml:trace>
  <inkml:trace contextRef="#ctx0" brushRef="#br0" timeOffset="75875.9243">20219 11282 360 0,'-6'5'134'0,"9"3"-104"0,-3-3-8 16,6 3 5-16,0 0-12 15,3 3 37 17,-1 13-29-32,-2-6-8 15,0 3-39-15,0-5-15 16,-3 0 20-16,0-3 9 0</inkml:trace>
  <inkml:trace contextRef="#ctx0" brushRef="#br0" timeOffset="76049.0256">20251 11205 460 0,'12'-8'173'0,"-3"11"-135"0,-6-11-10 15,3 8-15-15,0 0-22 16,-3 0-2-16</inkml:trace>
  <inkml:trace contextRef="#ctx0" brushRef="#br0" timeOffset="76470.7617">20406 11308 376 0,'-12'11'140'0,"3"5"-109"0,0 0-2 0,6-6-7 15,3 1-10-15,0 7 1 16,0-2-3-16,0-3 1 0,6 9-6 15,0-4 4-15,3-7 3 0,3-1-2 16,0-10 2-16,3-5-3 16,0-6 0-16,0 1-5 15,-3-6-1-15,-3 0 8 16,-3 0 2-16,-6 0-2 16,-6-5 1-16,0 5-3 15,-3 0 0-15,-3 6-8 16,0-1-2-16,12 11-187 31,-12-5 102-31,3 2 35 16</inkml:trace>
  <inkml:trace contextRef="#ctx0" brushRef="#br0" timeOffset="76626.9843">20623 11279 320 0,'3'5'121'0,"-3"-5"-95"0,-17 11-2 0,17-6-9 15,0 3 0-15,3 0 2 0,0 0 16 16,-3 3 6-16</inkml:trace>
  <inkml:trace contextRef="#ctx0" brushRef="#br0" timeOffset="76896.6841">20615 11364 440 0,'0'-5'165'0,"3"5"-129"0,-3-3-5 16,3 0-13-16,-1 1-14 16,4-4-1-16,0-4-1 15,6-1-2-15,0 1 1 16,6-1-4-16,0 3 2 16,0 0-1-16,0 3-2 0,-1 2 5 15,1 3 1-15,0 5 4 16,-3 1 3-16,-3 4 5 15,0 1 1-15,-3 0-6 16,-3-1-1-16,0 1-4 31,0-1-3-15,0 1-49-16,0-3-20 16,3 0 34-16,-1-8 17 15</inkml:trace>
  <inkml:trace contextRef="#ctx0" brushRef="#br0" timeOffset="78531.7175">20001 11105 280 0,'0'0'104'0,"0"-3"-81"0,3 3-6 15,-3-3 46 1,3 1-32-16,-3 2 16 16,3 2 1-16,-3-2-26 15,0 6-8-15,3 2-2 0,0 5-10 16,-3 5-1-16,3 6 1 0,-3 3 3 16,3 4 2-16,0 4 3 15,0 2 1-15,0-6 1 16,0 1-6-16,0-3-4 15,0-5-1-15,-3-5 1 16,3-1 1-16,-3-7 1 16,0-3-9-16,-6-8-21 15,3 0-7 1,-3-3-56-16,3 0-22 16,0-2 58-16,3-5 29 15</inkml:trace>
  <inkml:trace contextRef="#ctx0" brushRef="#br0" timeOffset="78860.0056">19945 11247 304 0,'-3'0'112'0,"0"0"-87"0,3 0 26 16,0 0 6-16,6 3-31 15,0-3-9-15,0 3-9 16,3-3-1-16,3 0-4 0,2 0 3 0,4 0 0 15,3 0-2-15,6 0-1 16,0-3-50-16,8 0-20 16,4-2 33-16,-3 0 17 15</inkml:trace>
  <inkml:trace contextRef="#ctx0" brushRef="#br0" timeOffset="79970.0181">21487 11226 240 0,'-12'-2'90'0,"-3"-4"-70"0,3 6 30 0,9 3 8 0,-3 0-10 15,-3-1-4-15,0 4-16 16,0 4-5-16,0 1-13 16,3 2-2-16,3 3-1 0,3 2-1 15,3 4 1-15,6-4-4 16,3-2 0-16,-3-3-1 15,12-5 1-15,3-5 2 16,3-6 4-16,-4-2 0 16,-2-3 2-16,-3-3 0 15,-9-2 3-15,0-3 2 16,-18-2 2-16,-3 2-6 16,-6-3-2-16,0 3-5 15,1 3-4-15,2 3-5 0,0 2-2 16,3 0-63-16,6 5-29 15,3 3-76 17,9 3-30-32,3 2 108 0</inkml:trace>
  <inkml:trace contextRef="#ctx0" brushRef="#br0" timeOffset="80344.6031">21781 11171 212 0,'6'24'82'0,"-6"-22"-64"0,-3-2 29 16,3 0 7-16,-3 0 5 15,0 0 6-15,-3 3-31 16,-2 2-12-16,-1 0-14 16,-3 6 1-16,0 0 3 0,0 2-4 15,0 3 0-15,6 2-6 16,0 3-2-16,9 1 0 16,3-1 0-16,3-3-3 15,3-2 0-15,3 0-5 16,0-5 0-16,2-4-1 15,4-7 1-15,0-5-103 0,-3-3-45 16,-3-5 78-16,9 0 39 16</inkml:trace>
  <inkml:trace contextRef="#ctx0" brushRef="#br0" timeOffset="80578.9269">21924 11208 308 0,'-9'-6'115'0,"3"4"-89"0,0 7 23 0,3-2 6 16,-3-1-36-16,1 4-11 16,-4 2-5-16,0 2 1 15,0 3-1-15,3 3 5 0,3 0 2 0,3 0-3 16,3 3 1-16,3-4-5 16,6 1-2-1,5-2-5-15,4-4-2 16,6-2-6-16,6-3 0 0,-6-5-106 15,2-5-46-15,-2-3 83 16,0-2 41-16</inkml:trace>
  <inkml:trace contextRef="#ctx0" brushRef="#br0" timeOffset="80969.141">22115 11216 312 0,'-9'5'115'0,"0"-2"-89"0,12 2 3 0,-3 0-2 16,0 3-5-16,0 3 4 15,3 5-5-15,0-1-3 16,3 4-10-16,3 0 1 0,0 2 2 15,3-5-6-15,-1-1-1 16,-2-7 0-16,3 0 0 16,0-8-2-16,0-5 1 0,0-3-2 15,-3-2-1-15,0-4-4 16,0-2 0-16,-3 1 2 16,-3-1 3-16,-3 16 11 31,0-16-7-16,0 5 1-15,0 3-6 16,0 6-1 0</inkml:trace>
  <inkml:trace contextRef="#ctx0" brushRef="#br0" timeOffset="81047.3912">22270 11322 420 0,'8'13'159'0,"-5"-8"-124"0,6 8-16 16,-3-10-17-16,3 2-64 15,0-2-21-15,0 0 42 16,6-6 23-16</inkml:trace>
  <inkml:trace contextRef="#ctx0" brushRef="#br0" timeOffset="81375.4006">22433 11284 376 0,'6'14'140'0,"-6"-6"-109"0,9 5 2 0,-6-5-6 15,3 0-13-15,0-3 2 16,-3 3-5-16,0-5-1 16,0 2-6-16,-3-5-1 0,0 0 3 15,3-3-3-15,-3 1 0 16,9-4 5-16,-9-2 3 16,3 0-2-16,-3-2 2 15,6-1-4-15,-3-2-2 16,6 2-2-16,0 1 0 0,3-1 2 15,-1 1 2-15,1 2-10 16,0 3-3-16,3-1-6 16,-3 1 0-16,0 2-56 15,-3 6-24 1,0 2 47-16</inkml:trace>
  <inkml:trace contextRef="#ctx0" brushRef="#br0" timeOffset="81823.8805">22776 11168 296 0,'-3'0'112'0,"0"3"-87"0,0-1 18 0,0 1 2 15,0 0 9-15,-3-1 7 16,0 4-22-16,0 2-11 15,0-3-16-15,-3 3-6 0,6-3-2 16,6 6-5 0,6 2 1-16,-3 0 0 15,0 3 2-15,6 0 1 16,-6 2 3-16,-3-2 3 0,-3 3 0 16,-6-3 2-16,0 0-2 15,-6-6 0-15,0 6-5 16,-6-11-1-16,0-2-45 15,-3 0-22-15,3 2 30 16,-2-5 17-16</inkml:trace>
  <inkml:trace contextRef="#ctx0" brushRef="#br0" timeOffset="83125.3098">16043 12221 372 0,'-12'-3'140'0,"6"3"-109"0,6 0 13 0,0 0 14 16,6 3-35-16,0 0 5 16</inkml:trace>
  <inkml:trace contextRef="#ctx0" brushRef="#br0" timeOffset="83359.5319">16069 12229 721 0,'27'3'5'16,"0"-3"-2"-16,0 0-6 0,-1-3 1 15,1 0 2-15,-6 1 0 16,-3-1-3-16,-3 0 2 16,-3 3-1-16,-3 0 0 15,-3 3 0-15,0 5-2 16,-6 5 0-16,0 6 3 16,-3 7 0-16,0 9 1 15,0-4 2-15,0-4 3 0,0-3-2 16,0-6 0-16,3 1-1 15,0-6 1-15,0-2-44 16,0-1-17-16,0-2-77 16,0-3-31-16,-3 1 87 15,0-6 41-15</inkml:trace>
  <inkml:trace contextRef="#ctx0" brushRef="#br0" timeOffset="83540.9315">16171 12380 408 0,'-6'0'151'0,"3"-8"-118"0,15 5-4 0,-7 3-12 0,4-2-16 16,3-1-2-16,3-2 11 31,24-9-17-15,-3 4-4-16,-7-1-52 0,-5 1-22 15,0-1 37-15,-9 1 21 16</inkml:trace>
  <inkml:trace contextRef="#ctx0" brushRef="#br0" timeOffset="84001.8946">16248 12084 268 0,'-18'-8'101'16,"3"8"-78"-16,-3-3-2 0,6 3-5 0,-11 0-12 15,-4 3 0-15,0 2 2 16,-3 5 3-16,1 4-4 15,-1 7 12-15,3 11 9 0,3 21 1 16,6 7 2-16,9 4-25 16,9-11-11-16,12-6 17 15,12-4 11-15,18-6-3 16,2-11-2-16,-44-26 17 31,93-10-16-15,-10-14-4-16,-12-16-2 15,-11-5 0-15,-21-2-1 16,-13 2-1-16,-20 0-5 16,-17 8-1-16,-7 0 1 0,-6 7 2 0,-3 4 1 15,-3 10-63-15,-2 8-29 0,-7 6 43 16,9 4 20-16</inkml:trace>
  <inkml:trace contextRef="#ctx0" brushRef="#br0" timeOffset="84582.2295">16924 12298 284 0,'-3'-5'107'0,"0"5"-83"0,-3-3 32 0,3 6 12 16,-3 2-29-16,0 5-12 15,-6 1-5-15,-3 5 1 16,6 5-12-1,-3 3-6-15,6 2-3 0</inkml:trace>
  <inkml:trace contextRef="#ctx0" brushRef="#br0" timeOffset="84644.5929">17028 12586 268 0,'59'-5'101'0,"-38"0"-78"0,3-6-7 0,-12 6-8 0</inkml:trace>
  <inkml:trace contextRef="#ctx0" brushRef="#br0" timeOffset="85015.6702">17153 12287 292 0,'-12'0'110'0,"12"11"-86"0,-3 2-2 16,3-5-5-16,0 11 4 16,0 4 7-16,3 4-1 15,3-3 1-15,3-3-16 16,0 0 4-16,3-5 2 0,-12-16 7 31,20 5-8-15,1-5-3-16,0-5-8 15,-6-3-2-15,-3-5 0 0,-3-3 0 16,-3-8-2-16,0 3 1 0,-3 2 2 16,0 6-2-16,-3 0 0 15,3 8-1-15,-3-1 1 16,3 9-4-16,0 0-2 15,3 10-1-15,0 0 3 16,-1 6 0 0,4-1 3-16,0-2-3 0,0 0-2 15,3 0-49-15,-3-3-20 16,0-3 36-16</inkml:trace>
  <inkml:trace contextRef="#ctx0" brushRef="#br0" timeOffset="85671.6493">16971 12422 108 0,'3'0'41'0,"-6"-8"-32"0,12 0-5 0,-3 6-4 16,-3-4-4-16,0-4 0 16,-3-1 25-16,0 3 12 15,3-2 26-15,-3 2 12 16,-3 0-6-16,0 3-5 16,-3-1-33-16,-3 1 6 0,-3 2 2 15,-3 3-19-15,1 6-6 16,-1 4 2-16,0 3 1 0,15-13 16 31,-18 35-12-15,6-9-1-16,3 1-6 15,9-3-1-15,3-3-5 16,6 0-3-16,6-5 0 16,12-3-1-16,2 0 0 0,4-2-40 15,0-6-18-15,0-2 27 16,-4-3 16-16</inkml:trace>
  <inkml:trace contextRef="#ctx0" brushRef="#br0" timeOffset="86172.584">17558 12232 360 0,'-3'5'134'0,"-3"-5"-104"0,-3 5 12 0,3-2-2 16,-3 2-11-16,-6 3 0 0,-3-3-10 15,6 6-4 1,3-6-8-16,3 6-7 0,6-3-1 0,9 8-1 16,6-3-2-16,6 5 3 15,0 4 0-15,3-4 1 16,-4 1 0-16,1-1 0 15,-9-2 2-15,-3-3 8 16,-6 1 3-16,-3-1 7 0,-6-5 4 16,-3 2-8-16,-9-4-4 15,4-1-10-15,-13-5-1 16,3 3-19-16,0-6-8 16,3-2-44-16,6-3-19 15,3-3 46-15,7-10 22 16</inkml:trace>
  <inkml:trace contextRef="#ctx0" brushRef="#br0" timeOffset="86391.2554">17718 12131 464 0,'-3'53'173'0,"6"-29"-135"0,-3 13-6 16,3-11-13-16,-3 6-9 16,3 10 1-16,-3-10-8 15,0 0-3-15,0-6-1 16,0-2-46-16,0-5-21 0,0-3 32 16,0-3 19-16</inkml:trace>
  <inkml:trace contextRef="#ctx0" brushRef="#br0" timeOffset="86594.236">17614 12295 392 0,'-3'-8'148'0,"9"8"-115"0,3-2-5 0,-3-1-8 15,3 0-23 16,21-5-64-31,-3 3-30 16,-1 0 49-16,1 2 24 16</inkml:trace>
  <inkml:trace contextRef="#ctx0" brushRef="#br0" timeOffset="86859.7976">17823 12369 376 0,'-12'27'143'0,"15"-3"-112"0,-3-1-19 16,3-12-15-16,3 0 18 15,2-1 16-15,4 1-6 16,3-3-2-16,3 0-13 16,6-3-2-16,0-2 2 0,-3-3-2 15,-4-6 1-15,-2 4-1 16,-3-9 0-16,-3 3 0 16,-9-13 4-1,-9-6-4-15,-3 6-8 16,-6-3-3-16,-2 6-6 15,2 2-1-15,0 5-46 16,3 6-20-16,3 0-54 0,6 5-20 16,3 3 79-16,9-3 38 15</inkml:trace>
  <inkml:trace contextRef="#ctx0" brushRef="#br0" timeOffset="87576.0974">18081 12271 284 0,'0'3'107'0,"-2"0"-83"0,4 5 8 0,-2-8 27 16,3 18-4-16,-3 9-8 15,0-4-3-15,0-1-26 16,3-1-4-16,-3-3-2 0,0-2-7 16,0-5-1-16,0-1 0 15,0-2 0-15,0-2 0 16,0-6 0-16,0 0 0 15,0 0 6 1,0-8 2-16,3-3-13 16,0-10-4-16,0 2 2 15,3-2 1-15,0 3-3 16,3 2-1-16,0 3-2 16,0 5 2-16,0 5 2 15,0 3 2-15,0 8-4 16,0 2 2-16,0 9 4 0,-3-3 4 15,-3 2 3-15,0-4 1 16,-3 1 0-16,0-4 0 16,0 0-7-16,-3-3 0 15,3 0 5-15,0-6 6 16,0 1-6-16,0-6-3 16,0 3-2-16,0-5 1 15,3 2-12-15,3-21-1 16,0 1 7-1,2 1 0-15,1 4 1 16,0 5-1-16,0 2 0 16,3 6 0-16,-3 2 0 15,6 8 3-15,-6 3 2 16,0 8 4-16,-3-2 4 16,3 4-6-16,-6-5-2 0,3 3 3 15,-3-5 2-15,0-1-11 16,0 1-6-16,-3-1-55 15,6-2-21-15,5-2 44 16,4-1 24-16</inkml:trace>
  <inkml:trace contextRef="#ctx0" brushRef="#br0" timeOffset="87985.2632">18471 12369 372 0,'3'6'140'0,"3"-4"-109"0,0 4-15 0,-3 1-16 16,3 1 26 0,0-2 28-1,6 4-16-15,0-10-19 16,0 0-10-16,3-5-3 0,-3 0 1 0,0-6 1 16,-3 1-4-16,-1-4-3 15,-2 1 4-15,-3-3 1 16,-3 3 0-16,-3 0-1 15,-3-1-10-15,-2 7-2 16,-4 1-1-16,-3 4 0 0,-3 10 2 16,-3 2 2-1,0 14-1-15,0 0 1 0,4 5 0 16,5-3 3-16,6 1 2 16,3-3 2-16,9-1 3 15,3-4 1-15,5-3-3 16,4-3-1-16,0-5-10 15,3-3-5-15,-21-5-265 32,30-5 151-32,-3-3 51 15</inkml:trace>
  <inkml:trace contextRef="#ctx0" brushRef="#br0" timeOffset="88266.3739">18668 12375 224 0,'3'0'85'0,"-3"5"-66"0,3 16 23 0,0-10 6 15,0-1 1-15,0 3 3 16,0-2 40 15,0 5-44-31,0-3-17 16,-3-5-14-16,0 0-5 0,0-5-6 16,0-1-2-16,-3-4-2 15,3-1 9-15,-3-2 8 0,3-1-1 16,6-9-1-1,0-9-9-15,6 10-7 16,-1-4-2-16,4 5-4 16,6 2 1-16,9 3-3 15,0 0 0-15,-4 0-43 16,1 3-18 0,0 0 31-16,-3-1 20 15</inkml:trace>
  <inkml:trace contextRef="#ctx0" brushRef="#br0" timeOffset="89125.8247">19433 12046 320 0,'0'3'121'0,"0"2"-95"0,3 1 7 0,0 2-5 16,0 2-1-16,3 6 4 0,-3 5 5 15,0 6 2-15,3-1-20 16,-3 6-2-16,0 0 1 0,3 7-7 15,0-2-3-15,-4-2-4 16,1-9-3-16,3-5-17 16,0 1-6-16,0-7-71 15,0-1-30-15,0-1 64 0,0-8 30 16</inkml:trace>
  <inkml:trace contextRef="#ctx0" brushRef="#br0" timeOffset="89578.8797">19570 12300 404 0,'-18'-15'151'0,"21"23"-118"0,3-6 5 0,0-2-8 15,3 3-20-15,3-1-6 16,3 1 0-16,2-3 1 0,4-3-2 16,6 1-2-16,-3-3 0 0,0-1 1 15,-4-2 1-15,-2 0-1 16,-3-2 1-16,-3-1-2 16,-6 1 2-16,-3 2 0 15,-6-3 1-15,-3 3-5 16,-6 3 1-16,-6 0 0 15,-2 2 0-15,-4 3-3 16,0 5 0-16,3 6 2 16,3 2 2-16,3 6 0 15,6 2 2-15,3 3 0 16,6 5 1-16,6-3-2 16,3-2-2-16,9-3-4 0,3-2 0 15,6-6-27 1,0 0-9-16,-1-8-86 15,1 1-37-15,0-6 84 0,0-8 40 16</inkml:trace>
  <inkml:trace contextRef="#ctx0" brushRef="#br0" timeOffset="89781.8493">19978 12189 272 0,'0'-10'104'0,"-3"7"-81"0,3-2 16 0,-3 5 1 0,0 0-13 15,-3 0-3-15,0 2 49 32,-21 28-35-17,6-4-13-15,3 3-19 16,9 0-7-16,6 0-3 16,3-2 3-16,3-9 0 15,3-4 1-15,6-6 0 0</inkml:trace>
  <inkml:trace contextRef="#ctx0" brushRef="#br0" timeOffset="89969.7609">20001 12271 428 0,'6'24'162'0,"0"-3"-126"0,0 1-118 31,6-1 45-15,-3-5 7-16</inkml:trace>
  <inkml:trace contextRef="#ctx0" brushRef="#br0" timeOffset="90297.8639">20106 12226 300 0,'0'0'112'0,"-3"0"-87"0,9 8-9 0,-3 0-11 16,-1 6 16-16,7 4 12 15,0 3 12-15,0 3 8 0,3 0-29 16,3 0-4-16,0-6-3 0,0-2-5 16,0-5-2-16,0-1-1 15,-3-5 1-15,-1-5 1 16,-2-13 3-16,3 3-3 15,-3-11-1-15,0-1-4 16,-3-1 1-16,3-1-2 16,-6-5 0-16,3 5-3 15,-3 3 1-15,0 5-4 16,0 3 0-16,0 2-10 16,0 3-3-16,3 3-116 15,0 2 70 1,0 3 26-16</inkml:trace>
  <inkml:trace contextRef="#ctx0" brushRef="#br0" timeOffset="90532.04">20397 12226 352 0,'0'0'132'0,"3"6"-103"0,3-6-10 0,0 2-11 16,0-2 73-1,12-2-40 1,0-4-12-16,-3-2-16 16,0 1-8-16,-4-1 1 15,-2 0 1-15,-3 0-3 16,-3 2-3-16,-6-2-7 16,-3 1-4-16,-3 1-1 15,-2 4-1 1</inkml:trace>
  <inkml:trace contextRef="#ctx0" brushRef="#br0" timeOffset="90672.7221">20379 12208 428 0,'-14'26'162'0,"11"-12"-126"0,6 12-1 16,-1-13-11-16,7 0-13 15,0 9-1-15,0-4-6 16,3 3-1-16,3-7-1 0,0-1-8 16,3-8-1-16,3-5-41 15,5-5-18-15,4-6 34 0,3-5 16 16</inkml:trace>
  <inkml:trace contextRef="#ctx0" brushRef="#br0" timeOffset="90953.7293">20823 12099 452 0,'-18'-5'167'0,"12"5"-129"0,-9 0-5 0,9 3-11 16,-6-1-15-16,-3 4 1 15,4-1-1-15,2 3 1 16,0 0-4-16,3 2-7 0,6 4-1 16,9 2-3-16,3-1 0 0,-1 4 1 15,1-1 4-15,0 1 1 16,-6-3 1-16,-3 2 8 16,-6-4 7-16,-6 1-1 15,-9-4 2-15,-2-3-11 16,-10-3-6-16,3-5-59 15,0 3-27-15,3 0 44 16,1-1 21 0</inkml:trace>
  <inkml:trace contextRef="#ctx0" brushRef="#br0" timeOffset="92203.6609">19978 12319 156 0,'0'-5'57'0,"-3"2"-44"0,14-5 14 0,-5 8 3 16,-3-5 22-16,0 0 12 15,0-1-31-15,-3-2-13 16,3 3-14-16,-3 0 6 0,0-1 7 16,0 4 14-16,0-1 7 15,0 1-32-15,0-1-16 16,-3 3 16-16,3 0 7 16,-3 3-2-1,0-3-8-15,0 2-4 16,0 1-1-16,0-1 2 15,1-2-3-15,2 0-2 16,0 0 2 0,0 0 2-16,0-2-18 0,0 2-6 15,-3 0 12-15,3 0 7 16,0 0 15-16,0 0 5 16,0 0-5-16,0 0-2 0,0 0-1 15,-3 2 0-15,3 1-2 16,-3 5 1-1,0 5-2-15,3-13 35 32,6 24-16-17,0 3-4-15,-1-6-3 16,1 0-1-16,0-3-16 16,0 1-6-16,-3-9 2 15,0 1-5-15,0-3 1 0,-3 0-31 0,0 0-14 16,0-3-70-16,0 0-29 15,-3 3 80 1</inkml:trace>
  <inkml:trace contextRef="#ctx0" brushRef="#br0" timeOffset="92641.4384">20028 12398 272 0,'0'3'101'0,"3"0"-78"0,-6-3 42 16,3 0 12-16,-3 2-28 15,-6-2 3 1,3 3-31-16,-9 0 3 0,6 5-10 16,1-1-3-16,-4-4-17 0,0 2-7 15,3-5 7-15,0-2-110 0,0 2-46 16,6-3 80-16,3-2 40 16</inkml:trace>
  <inkml:trace contextRef="#ctx0" brushRef="#br0" timeOffset="93725.4724">20341 12192 188 0,'-3'8'71'0,"-3"-3"-55"0,9-5 17 0,-3 0 7 16,0 0 89-1,12-2-56 1,-3-1-19-16,-3 0-20 15,-3 1-7-15,-1-1-9 16,-2 0 0-16,0 1-11 16,0-1-2-16,0 0-1 0,0-2-2 15,0 2 1-15,0 1-4 16,6-3 0-16,0 2 1 16,0-2 0-16,3-1-3 15,0 1 0-15,3 2-1 16,0 1 0-1,0-1 0-15,-3 0 3 16,0 3-27-16,0 0-10 16,-3 3 19-16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3T21:45:38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16468 12258 160 0,'-12'-10'63'16,"3"7"-49"-16,-3 0 14 0,9 3 2 0,-2-2 5 15,-1-1 3-15,0 0-7 16,3 3-2-16,3 0-16 15,6-2-6-15,8 2 0 0,16-3-4 16,9 0-2-16,17-5 0 16,25-2 1-16,8-1 1 15,12-2 1-15,21 0-2 16,0 2-2-16,-2 1 1 16,7-4-1-16,-4 4 0 15,-16 2 2-15,-15 3-1 16,-18 2-1-16,-14 0 1 15,-18 1 1-15,-13 2 1 16,-14 0 3-16,-21 0 3 16,-29 2 5-16,-31 6-13 0,-23 3-2 15,-30 2 0 1,-6 6 0-16,-9-1-2 0,-9 1 2 16,15-1 1-16,18-2 2 15,17-3-1-15,19-5 2 16,18 0-2-16,23-3 6 31,21-2 3-31,24-6-3 16,38-4-2-16,25-7-2 15,32-4 0-15,30 2-7 0,21-3 1 16,20 6-15-16,-5 0-3 16,5 2-62-16,-2 9-25 15,-15-1-7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5T00:05:47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18537 3601 192 0,'0'-11'71'0,"0"6"-55"0,3 0 17 0,0 2 5 16,0 1 2-16,-3-1 3 15,0-2-4-15,0-3-1 16,-3 5-21-16,0 0 7 0,-3 3 6 0,0 3-7 15,-6 2-4-15,0 6-8 16,-6-1-3-16,-3 9-6 16,-2 2-4-16,23-21-2 31,-15 53 0-15,15-8 3-16,6-5 0 15,6-11 1-15,5-8-3 16,4-8 2-16,3-7 1 15,0-6 0-15,-3-8 2 0,0-3-1 16,-4-8 2-16</inkml:trace>
  <inkml:trace contextRef="#ctx0" brushRef="#br0" timeOffset="140.7719">18632 3654 444 0,'-15'-21'167'0,"9"13"-129"0,-9-3-5 0,9 11-9 16,-2-5-14-16,-1 5 0 31,-6-3-35-31,0 1-15 15,9 7 20-15,6 3-59 0,0 0-23 16,9 2 55 0</inkml:trace>
  <inkml:trace contextRef="#ctx0" brushRef="#br0" timeOffset="657.0626">18736 3601 232 0,'-6'0'88'0,"-11"0"-69"0,22-11 0 16,-5 11 0-1,6 11-6-15,0-3 11 16,0 3 4-16,-6 4-14 16,-3 4 5-16,3 2 2 0,0 0-5 15,-3 0-1-15,3-2 2 16,-3-3 3-16,6-3-19 0,-6-2-7 16,6-3 15-1,-6-1 8-15,3-7 0 16,0-7 1-16,0-9-13 15,6 0-2 1,6-8-3-16,9-8-3 0,0 8 2 16,0 1-1-16,-3 1-2 15,2 4 3-15,1 10 0 0,-3 0 1 16,-3 11-3-16,3 2 0 16,-3 8 6-16,-3-2 3 15,-3 2 8 1,0 3-8-16,-6 0 0 15,2 2-4-15,-2-2-10 32,0 0 4-32,0-3-5 0,0-2-59 0,0-1-26 15,0-4-44-15,6-4-14 0</inkml:trace>
  <inkml:trace contextRef="#ctx0" brushRef="#br0" timeOffset="1152.2776">19126 3609 280 0,'-6'5'107'0,"9"-2"-83"0,0 2 8 0,-3 3-2 16,6-3-10-16,3 1 1 16,0 2 5-16,3-3 4 15,3-2-16-15,9-1-10 0,-9-2-4 16,11 5-2-16,-2-10 0 16,-3 5 0-16,-6-5 0 15,0-3-7-15,-3-5-2 16,-3 5 17-16,-3-3 7 15,-15 3-3-15,0 3-3 16,-12-11-4-16,3 8-3 0,-6 8-2 16,3 0 1-16,-2 5-15 15,-1 14-6-15,0-3 11 16,3 5 5-16,3 5 22 16,0 4 12-16,6-4-10 15,7 3-2-15,2 0-8 16,6-5-3-16,5 3 2 15,10-6 0-15,9 0-3 16,18-18-3-16,-1-6-9 16,1 0-5-16,-3-2 4 15,2-8 5 1</inkml:trace>
  <inkml:trace contextRef="#ctx0" brushRef="#br0" timeOffset="2145.3787">18614 3641 220 0,'-3'-6'82'0,"0"6"-64"0,3-2 20 0,0 2 3 16,0 0-6-16,0 0 0 16,3 2-20-16,0 1-9 15,0 2-4-15,0 3 6 16,3 3-4-16,0 2 8 0,-3 3 10 16,0 0 8-16,-6 2-20 15,0-2-7-15,-3 3-3 16,0-9-10-16,0 6-3 0,0 0 2 15,0-5 2-15,0-6-81 16,0 3-34-16,1-3 60 16,5-5 30-16</inkml:trace>
  <inkml:trace contextRef="#ctx0" brushRef="#br0" timeOffset="3196.9179">19722 3646 256 0,'-9'3'96'0,"21"-6"-75"0,-6 8 6 0,-6-5-4 16,0 8-9-16,-6 5 2 16,9 9 4-16,-3 4 4 15,0 11-12-15,8 11 13 0,-8-9 5 16,3 4-26-16,-6-6-11 15,6-3 13-15,-9-7 6 16,-2-4-2-16,2-4-1 16,0-3-3-16,3-3 1 0,3-5 0 15,-6-8 3-15,0-5-3 16,0-1 1-16,-6-23-7 16,3 0-1-1,0-3 2-15,0 1-8 31,6 2 4-31,0-8-4 16,3 7 3-16,12-7 2 0,0 3 1 16,9 5 0-16,6-8-5 15,2 13-1-15,1-2 3 16,-3 12 1-16,0 1 4 0,-3 11-1 16,-4 7-1-16,-5 3 5 15,-3 2 1-15,-6 1 35 16,0 5-22-1,-6 2 0-15,-6 1-14 0,0-1-3 16,-3-2 0-16,0-3 3 16,-3-5-2-16,6 0-8 15,-8-8-2-15,8 0-19 16,-3-2-8-16,12-1-48 16,-3-2-22-16,6-3 51 15,3 3 28-15</inkml:trace>
  <inkml:trace contextRef="#ctx0" brushRef="#br0" timeOffset="3624.7554">20073 3635 140 0,'0'-8'55'0,"-3"3"-43"0,0 8 27 16,6-3 12-16,-3 0 1 0,-3 0 4 16,3 2-14-16,-3 1-3 15,0 0 24 1,-3 13-35-16,0 2-20 0,3 9-11 16,-3-1 12-16,6 1 11 15,3 2-8-15,3-8-1 0,0-3-3 16,6-7 0-16,6-3-4 15,3-8-1-15,5-11 1 16,-8-2 2-16,-3-3 8 31,0 3-8-31,-3-8 2 0,-6 0-3 16,-9 2 2-16,-6-2-2 16,-3 2 0-16,0 1-3 15,0 7-6-15,0 1-2 0,0-1-48 16,0 11-19-16,1 5-45 15,5 3-18-15,3 3 70 16,6-1 34-16</inkml:trace>
  <inkml:trace contextRef="#ctx0" brushRef="#br0" timeOffset="4190.9446">20430 3614 304 0,'0'-8'112'0,"-6"16"-87"0,6-5 15 0,-3-6 1 16,3 6-3-16,-3-3 2 15,-6 5-7-15,3-5 0 16,-3 8-19-16,3-3-1 0,-3 3 0 15,6-2-3-15,-6-1 2 16,7 0-7-16,-4 0-3 16,3 1 3-16,3-1 4 15,6 3-21 1,-1 3 5-16,7-1 1 16,-3 1 5-16,0-1 3 0,0 4-3 15,-3-1 1-15,-3 3 9 16,-6-3 3-16,-3 3-12 15,-3 2-6-15,3-7 6 16,-6-6 6-16,-2 6-9 16,-4-9-4-16,3 4-15 15,0-9-4-15,6 6-52 0,3-3-22 16,9-6 50-16,6 1 25 16</inkml:trace>
  <inkml:trace contextRef="#ctx0" brushRef="#br0" timeOffset="4378.3991">20558 3614 332 0,'-6'-10'123'0,"9"2"-95"0,-12 18-2 0,3-10-5 16,3 8 18-16,-3-8 14 0,0 3-23 15,3 2-11-15,0 0-12 16,6 1-10-16,0 2-1 0</inkml:trace>
  <inkml:trace contextRef="#ctx0" brushRef="#br0" timeOffset="4534.6603">20600 3728 428 0,'23'19'159'0,"4"-9"-124"0,-45-2-2 16,15-3-10-16,-8 3 0 15,-1 0 6 1,-3 3-15-16,-3 5-8 0,-3-8-4 15,0 2-9-15,0-5 0 16,6-5 1-16,1 0 3 0,5 0-40 16,3-2-16-16,3-1-43 15,3-7-16-15</inkml:trace>
  <inkml:trace contextRef="#ctx0" brushRef="#br0" timeOffset="4751.5486">20772 3649 400 0,'-3'2'148'0,"6"6"-115"0,-3 3 30 32,0 7-32-32,3 1-17 15,-3-3-193 16,6 2 96-31,3-2 32 16</inkml:trace>
  <inkml:trace contextRef="#ctx0" brushRef="#br0" timeOffset="4892.1011">20743 3516 396 0,'-21'-18'148'0,"6"2"-115"0,12-8 0 15,0 11-8-15,3 8-19 16,3 10-4-16,0-8-14 16,6 9-6-16</inkml:trace>
  <inkml:trace contextRef="#ctx0" brushRef="#br0" timeOffset="5159.9108">20871 3321 236 0,'0'0'90'0,"3"-6"-70"0,-3 19-5 0,0-13-6 16,2 6 18-16,4 4 14 16,0 9 2-16,0 18 1 15,0 0-24-15,-3 3 13 0,3-1 4 31,0-2-8-31,-6 0-2 0,3-7-12 0,-3-1-4 0,-3-3-9 16,0-7-3-16,0-1 2 16,3-10 1-16,-3 0 2 15,3-8 0-15</inkml:trace>
  <inkml:trace contextRef="#ctx0" brushRef="#br0" timeOffset="5394.2235">20906 3657 404 0,'12'-35'151'0,"-3"30"-118"0,3-8-11 16,-6 10-14-16,6-2-12 15,3 2 0-15,9 0 0 16,-10 6 0-16,13 0 3 16,-6 7 4-16,0 1 6 0,-9-1 15 15,-9 4 7-15,-9 2-5 16,-6-1-3-16,-3 1-5 16,-9 3 1-16,3-1-8 15,-2-4-2-15,2 4-7 0,0-10-4 16,6-3-13-16,0 1-5 15,6-6-49-15,3 0-22 16,0-3-81 0</inkml:trace>
  <inkml:trace contextRef="#ctx0" brushRef="#br0" timeOffset="5624.5933">21204 3620 332 0,'-12'-3'126'0,"15"13"-98"0,3 1-1 0,0-3-8 16,-3 3 43 0,0 12-34-1,0-1-58 1,0 1 14-16,0-4-45 0,-3-3 35 15,0-6 13-15</inkml:trace>
  <inkml:trace contextRef="#ctx0" brushRef="#br0" timeOffset="5780.8015">21192 3448 424 0,'-9'0'159'0,"-3"-22"-124"0,12 25-11 15,3-8-16-15,3 2-20 16,0 8-5-16,3-5-51 16,0-2-22-16,6-4 46 15,0 1 22-15,0-11 17 0</inkml:trace>
  <inkml:trace contextRef="#ctx0" brushRef="#br0" timeOffset="5999.6197">21391 3244 376 0,'-3'8'143'0,"3"-3"-112"0,6 21-3 0,-3-10-9 16,0 19 7-16,-3 10 10 15,0 2-9-15,-3 1-4 16,0 0-13-16,0 2 2 0,0-2 4 16,0 2-10-16,1-8-6 15,-1-10-9-15,3 0-5 16,0-14-78-1,3 1 50-15,-3-19-40 16,5-3 48-16</inkml:trace>
  <inkml:trace contextRef="#ctx0" brushRef="#br0" timeOffset="6186.9278">21585 3614 340 0,'-9'21'129'0,"12"-23"-100"0,-9 10 7 15,6 0-5-15,3 5 5 16,-12 5 7-16,12 4-14 16,-6 4-5-16,3-2-14 15,-3-3-9-15,9 0-3 0,-6 0-41 16,9-5-17-16,-3-13 29 16,3-3 15-16</inkml:trace>
  <inkml:trace contextRef="#ctx0" brushRef="#br0" timeOffset="6337.207">21561 3503 396 0,'-33'-26'148'0,"39"34"-115"0,-15-8-29 0,12-6-20 16,0 4 1-16,-3-6 7 15,15 0 6 1,3-5 2-16</inkml:trace>
  <inkml:trace contextRef="#ctx0" brushRef="#br0" timeOffset="6524.6435">21772 3260 360 0,'0'2'134'0,"-3"19"-104"0,3 9 5 0,0-15-6 15,0 30 0-15,-3 0 5 16,1 6-10-16,-7 2-4 15,3-3-11-15,0 0-6 0,3-2 0 16,0-6-4-16,-3 0-44 16,3-5-17-16,0-15 31 15,0-6 18-15</inkml:trace>
  <inkml:trace contextRef="#ctx0" brushRef="#br0" timeOffset="6741.1154">21633 3646 376 0,'-3'-5'140'0,"3"7"-109"0,6-12 0 0,-1 10-8 15,4-3-12-15,-3 3-1 16,3 0-6-16,3 0-1 16,0-5-1-1,3 0-2-15,-3-1 3 0,0 6-7 16,3 0 1-16,-3-8-78 31,2 3 44-31</inkml:trace>
  <inkml:trace contextRef="#ctx0" brushRef="#br0" timeOffset="6912.8453">21841 3601 340 0,'-3'8'129'0,"9"8"-100"0,-3-3 11 0,6-2-2 15,-3-1-10 1,0 1 9-1,0 5-20-15,0-3 1 0,0 5-8 0,-1 1-4 16,4-6-8-16,3 0-3 16,0-7 2-16,-6-1-56 0,9-5-25 15</inkml:trace>
  <inkml:trace contextRef="#ctx0" brushRef="#br0" timeOffset="7100.4409">22133 3622 344 0,'-9'19'129'0,"0"-14"-100"0,-6 13 9 16,9-4-1-16,-9 12 1 16,-6 9 6-1,0 12-6-15,1 3 0 0,-1-5-22 16,3-5-3-16,0-3-1 0,6-8-7 16,0-2-18-1,3-9-7-15,3-7-76 16,3-1-32-16,0-23 66 15,12-5 33-15</inkml:trace>
  <inkml:trace contextRef="#ctx0" brushRef="#br0" timeOffset="7272.1351">22213 3593 408 0,'-3'8'154'0,"9"-16"-120"0,-9 11-14 0,3 5-13 16,0-3-49-16,0 3-16 16,0 5 26-16</inkml:trace>
  <inkml:trace contextRef="#ctx0" brushRef="#br0" timeOffset="7365.8679">22216 3818 392 0,'-3'18'148'0,"0"-4"-115"0,0-9-9 15,3-5 35-15,3-5-39 16,0 2-8-16,6-8-6 16</inkml:trace>
  <inkml:trace contextRef="#ctx0" brushRef="#br0" timeOffset="8429.7574">18373 4064 244 0,'-6'0'93'0,"36"3"-72"0,-48 2 9 0,21-8 2 15</inkml:trace>
  <inkml:trace contextRef="#ctx0" brushRef="#br0" timeOffset="9390.7339">18382 4067 491 0,'6'0'51'0,"-6"0"-25"15,-6 2-14-15,6-2-7 16,-3 0 1-16,12 3 3 16,-6-3-2-16,3 0-2 0,-3-5 0 15,9-1 1-15,-3 1-3 16,9-3-2-16,-3-2 0 16,2-1-1-16,-2-2-3 15,3 2 2 1,0 3 1-16,3 6 0 0,0 2-3 15,0-3 2-15,2 0 1 16,1 9 0-16,3-1-3 16,6 8 0-16,-7 3 2 0,7 5 2 0,6-2 2 15,-3 2 1 1,-10-3 0-16,4 1 0 16,-6-9 6-1,0 1-5-15,0-6 4 16,-4-2-5-16,4-6 2 15,3-5-3-15,-3 0 0 0,3-5-1 16,-4 3 1-16,10-1-2 16,-6 6-3-16,9-6 1 0,-4 9-1 15,1-1 0-15,-12 0 2 16,9 9 0-16,-6-1 0 16,2 3 0-16,-2 0 0 15,-3 0 2-15,3 0-1 16,0-6 2-16,0 1 0 0,-1-6 1 15,1 1 0-15,3-1 0 16,3 0 0-16,5 3 0 16,1 0-5-16,-3 0-1 15,0 8 1-15,-7 0 2 16,4 3 0-16,-6 2-1 16,0-2-2-16,0-1 1 15,-1 1 3-15,1-9 1 16,3 1 3-16,0-6 1 15,3-2 10-15,-1-3 6 16,19 3-28-16,-9 0-9 16,5 2 3-16,-8 3 2 15,-3 3 4-15,-3 2 4 16,-4 0 0-16,1 0 3 0,0 1-1 16,-3-4 2-16,0-2-4 15,5-5-2-15,1 0 2 16,3-6 2-16,5 3 0 15,7 0-1-15,0 3 1 16,-4 0 1-16,-5 2-3 16,-3 0-2-16,-3 3 2 15,-4 0 0-15,4 0 1 16,-3 0 2-16,6-2-1 16,0-6-1-16,11 3 5 15,1-3 1-15,5 0-2 16,-2 2-3-16,-3 1-3 15,-4 0 1-15,-2 5 14 16,-3-3 8-16,-3-2-12 16,-4 2-5-16,1 3-19 0,0 3-7 15,3 0 13-15,8 2 6 16,4 3 1-16,2-3 2 16,1 0 0-16,-3-5 2 15,-4 0-1-15,-2 0 2 16,0 0-4-16,0-2 0 15,14 4-6-15,7 4 0 16,2-6-30-16,-5 0-11 16,-7-3 25-16,-5-2 11 15</inkml:trace>
  <inkml:trace contextRef="#ctx0" brushRef="#br0" timeOffset="18594.6257">17715 5186 236 0,'-3'0'90'0,"6"18"-70"0,-3-15-5 15,0 10-8-15,3 6-3 16,0-1 5-16,0 1 8 16,3 2 7-16,-3-3-13 15,0-2 5-15,-3 0 4 0,0-5-7 16,0-1-2-16,0-4 2 16,0-1 2-16,0-5 5 15,-3-3 2-15,0-5-11 0,3-5-4 16,0-11-5-16,0 1-2 15,0-4-2-15,3 3 1 16,0 0 1-16,3 3 2 16,3 0-10-16,3 5-4 15,-3 3 6-15,3 2 2 16,0 4 1-16,3 1 0 16,0 6-58-16,2 0-26 15,-2 0 44-15,9 8 23 16</inkml:trace>
  <inkml:trace contextRef="#ctx0" brushRef="#br0" timeOffset="19077.9302">18013 5170 252 0,'-15'8'96'0,"15"0"-75"0,15 0 6 16,-12-6 4-1,3 1-10-15,3-3-2 16,-3 0-2 0,3 8-7-16,3-3-4 0,0-2-3 15,-3-6-3-15,-1-2 3 16,1 2-2-16,-3 1-1 15,0-4 1-15,-3-2 1 16,0 1-3-16,-3 1 0 16,-6-4-4-16,3 4-1 15,-3 1-6-15,0 0 0 16,-6 5-1-16,4 8 1 16,-4-3-9-16,3 8-4 15,-9 16 25-15,9-5 10 16,3 3 1-16,0-4 2 15,6-7 1-15,0 5 3 16,3-2-3-16,3-3 2 16,3 2-3-16,3-4 0 15,0-1-7-15,0-3-2 0,2-2-4 16,1-5-3-16,-3-3-14 16,3-8-6-1,0 0 12-15</inkml:trace>
  <inkml:trace contextRef="#ctx0" brushRef="#br0" timeOffset="19374.6371">18233 5006 304 0,'0'0'115'0,"0"-3"-89"0,3 14-3 16,-3-6 0-1,3 6-16-15,0 18 6 0,0 5-5 0,0 17-1 16,0-1-3-16,-3-3-3 16,6-4 0-16,-3-6 1 0,-3-5 1 15,0-11-125 1,3 0 67-16,-6-5-79 15,0-3 70-15,3-8 29 16</inkml:trace>
  <inkml:trace contextRef="#ctx0" brushRef="#br0" timeOffset="19562.1265">18171 5154 384 0,'0'0'143'15,"0"-8"-112"-15,6 6-21 0,-3-1-17 0,3 3-3 16,3-5 4-16,5 2 3 16,-2 3 1-16,9-3 2 15,-3 3 8-15,21-2-59 16,-6-1-37-16</inkml:trace>
  <inkml:trace contextRef="#ctx0" brushRef="#br0" timeOffset="20046.3282">18352 5257 280 0,'3'3'104'0,"-18"-6"-81"0,27 9-2 0,-12-6-4 0,12 8 0 16,-3-1 7-16,0 12-4 15,6-1 0-15,-6 6-11 16,3-3 8-16,-3-2 3 0,3 0-13 16,-3-6-3-16,0 0-5 15,-4-5-1-15,1-3 2 16,0-7 2-16,0-4-10 16,0-10-2-16,-3-2 14 15,3-3 6-15,0-8-18 16,0-6-5-16,0 9 5 15,0 5 4-15,-3 7 11 16,3 1 8-16,0 13-29 16,0-3-12-16,-6 3-41 15,6 8-15-15,-3 0 43 0</inkml:trace>
  <inkml:trace contextRef="#ctx0" brushRef="#br0" timeOffset="20468.2234">18659 5210 256 0,'-9'-11'96'0,"6"11"-75"0,-3-13 8 0,3 21-1 16,0-6-6-16,0 1-1 16,0 5-11-16,-3 13-4 15,0-2-9-15,0-3 0 0,0 7 1 16,3-1 1 15,3 4 1-31,6-7 4 0,0-4 5 16,0-1-7-16,0-9-1 0,3-2-3 15,0-14 0-15,0 8-5 16,0-7-3-16,-3-3 3 16,0-3 4-16,-6 8 6 15,3-8 3-15,3 8 6 16,-3 3 5-16,3-1-11 15,-6 9-4-15,6 8-1 0,-6 7 1 16,0 1-1-16,0-4 2 16,3 1-4-16,0-2 0 15,-3-6-34 1,6 2 18 0,2-5-10-16,-2-2-81 0,-3-3-37 15,15-21 73 1</inkml:trace>
  <inkml:trace contextRef="#ctx0" brushRef="#br0" timeOffset="20687.2993">18846 4979 324 0,'-5'-2'123'0,"28"12"-95"0,-38 9-4 0,21-8-9 0,-3 10 4 16,6 10 7-16,-9 6-11 15,0 14-3-15,3-4-8 32,3-4 2-32,0-6 0 0,0-6-2 0,0-1-3 0,3-4-9 15,-3-5-3-15,3-5-56 16,-3 3-23-16,0-9 46 16,3-2 22-16</inkml:trace>
  <inkml:trace contextRef="#ctx0" brushRef="#br0" timeOffset="21062.2001">19168 5183 312 0,'-6'5'118'0,"12"-15"-92"0,-12 31 22 0,9-18 2 16,-3-9-27-16,3 6-10 15,0 3-6-15,3-3-3 16,3 3-2-16,6-3-2 0,0 5 3 15,-1-8-4-15,10 3 0 16,-6-5 1-16,3 2 0 16,0 1 2-16,-3 2 1 0,-3 2-10 15,-1-4-5-15,-2-4-63 16,-3 1-27-16</inkml:trace>
  <inkml:trace contextRef="#ctx0" brushRef="#br0" timeOffset="21281.0401">19174 5323 348 0,'-15'-5'129'0,"21"5"-100"0,-9 3-2 0,9 2-8 15,0-5-21-15,3-3-3 16,6 3 19-1,3-2 12-15,14 7-12 16,-5 3-5-16,0-8-4 0,-3 5-14 0,2 3-4 16,-5-10 4-16,-3-1 4 15</inkml:trace>
  <inkml:trace contextRef="#ctx0" brushRef="#br0" timeOffset="22952.5629">19835 5181 244 0,'-9'-14'93'0,"12"14"-72"0,-12-10 16 0,6 7 4 16,0 3-7-16,-6 0 1 15,-6 3-7-15,-6 2-3 32,0 0-13-32,1 6-16 0,-1 15-8 0,0-7 6 15,3 15 2-15,9-7 17 16,0-1 8-16,6-2-10 16,3-3-6-16,6-5-1 0,6-3-1 15,15-2-1-15,-12-6 1 16,-6-5-4-16,11 0 0 15,-5-5-15-15,0-3-6 16,0-8 11-16,-9 5 5 16,0-7 5-16,0 7 1 15,0 3 2-15,-3 0 1 16,-3 6 5-16,0 2 3 16,9-3-22-16,-6 19-9 15,9 0 10-15,-9 5 4 16,6 0 18-16,-6 3 7 15,-3-24 50 17,-6 40-33-32,0-8-10 15,-18-1-14-15,-6-12-77 32</inkml:trace>
  <inkml:trace contextRef="#ctx0" brushRef="#br0" timeOffset="23421.3591">19942 5215 292 0,'-12'13'110'0,"15"-18"-86"0,0 2-6 16,0 9 12-16,3 1-7 15,3 7-2-15,0-4-3 16,0 1-10-16,0-11-3 0,-1 3-1 16,1-3 4-16,0-8 3 15,3-3-4-15,-3 8-2 16,-3-7 0-16,-6 2-1 15,0-3-18-15,0-2-7 16,-3 2 25-16,-3-2 13 16,-3 3-12-16,0 4-3 15,-3 6-3-15,1 6 2 0,-1 9-13 16,0 7-7-16,3 4 23 16,0 1 12-16,3 2-17 15,3-6-10-15,3 4 22 16,3-6 13-16,3-5-7 15,3-3-3-15,-9-13-16 32,27 0-43-17,-1 3-19-15,-2-8 33 16,0-9 15-16</inkml:trace>
  <inkml:trace contextRef="#ctx0" brushRef="#br0" timeOffset="23672.3294">20138 5027 332 0,'-6'3'126'0,"3"-3"-98"0,6 18 3 0,0 1-3 16,-3 10 1-16,0 8 4 15,3 8-15-15,12-5-8 16,-6-6-6 0,-3 3-8-16,0-5-2 0,6-11-57 0,-6-3-23 0,-12-4 39 15,3-4 22-15</inkml:trace>
  <inkml:trace contextRef="#ctx0" brushRef="#br0" timeOffset="23859.8915">20046 5085 420 0,'-6'0'156'0,"6"0"-121"0,18-2-8 16,-12-1-5 0,6 6-18-16,9-3 8 0,-4-3-8 0,13 3-1 15,3 0-64-15,-9 0-29 16,3 0 46-16</inkml:trace>
  <inkml:trace contextRef="#ctx0" brushRef="#br0" timeOffset="24563.9759">20436 5117 280 0,'-15'3'104'0,"6"5"-81"0,-9 18-4 15,15-13-8-15,0 6 2 0,-9 5 3 16,1 10 4-16,2 0 2 16,9-4-12-16,0-4-3 0,3-2-3 15,5-3-2-15,4-8-2 16,-3 0-2-16,3-10-1 15,-3-8-42 1,3 0 24-16,0-17-18 16,-3 1 19-16,0 11 8 0,-3-20 8 15,0 7 5-15,-6-1 0 16,-3 5-1-16,0 1 3 0,0 5 11 16,3 5 8-16,0 0 6 31,0 5-14-31,-3 3 25 15,6 8-22-15,0 8 20 16,0 0-19-16,0 5-7 0,3-5-9 16,0 0-2-16,0 2 0 15,3-2-5-15,-1-3 1 0,1 1-64 16,0-9-29-16,6-3 46 16,-6-4 26-16</inkml:trace>
  <inkml:trace contextRef="#ctx0" brushRef="#br0" timeOffset="25031.8428">20692 5149 244 0,'-15'-5'90'0,"27"20"-70"0,-36-28 19 0,15 11 5 16,0 4-12-16,3 6-3 15,-3 0-17-15,-2 3-5 16,-1 12-5-16,6 1-4 0,-6 8 1 16,3-8 5-16,9 2 2 15,3-2-2 1,3-5-3-16,0-9 0 0,0 1 1 16,6-9 1-16,2-7 10 15,4-5 3-15,-6-6-7 16,-3-16-3-16,-3 0-6 15,-3-5-3-15,-9 0 2 16,3 0 2-16,-6 3 0 16,0 2 2-16,0 5-13 15,0 6-3-15,0 3 6 16,7 5 6-16,2 7 3 16,0 6 2-16,2 8-2 15,4 8-2-15,-3 13-4 16,9 8-2-16,0 8 16 15,6-13 10-15,0 2-15 16,-3 1-6-16,0-9-53 16,3-13-25-16,-4 3 43 15,4-10 22-15</inkml:trace>
  <inkml:trace contextRef="#ctx0" brushRef="#br0" timeOffset="25156.6685">20888 5136 252 0,'-3'-14'96'0,"3"20"-75"0,-6-17 61 16,-2 24-48 0,-1 14-17-16,0 4-5 15,0 4 0-15</inkml:trace>
  <inkml:trace contextRef="#ctx0" brushRef="#br0" timeOffset="25250.5556">20832 5276 558 0,'-3'24'20'0,"6"-9"-6"0,3 1-6 15,0-8-3-15,3-10 1 16,0-14 1-1,3-11-3-15,-4 4-3 16</inkml:trace>
  <inkml:trace contextRef="#ctx0" brushRef="#br0" timeOffset="25453.3984">20906 4974 408 0,'-12'-40'151'0,"12"40"-118"0,-9-21-8 16,6 19-12-16,0-1-14 15,0 0 0-15,3 9-1 16,0-1 0-16,3 40 15 47,9 26-7-47,0-18-14 15,0 0 5-15,-3-16-9 16,3-2-53 0,0-6-23-16,0-8 50 15,0-10 26-15</inkml:trace>
  <inkml:trace contextRef="#ctx0" brushRef="#br0" timeOffset="25781.7623">21046 5175 332 0,'6'29'123'0,"-18"0"-95"0,21-5 14 0,-3-16 1 0,-3 8-11 16,0-3-1-16,0 3-11 15,-3 0-2-15,3-5-11 32,-3-3-4-32,0-6 0 0,0 6 2 0,0-8 2 0,0 5 1 15,-3-7 0-15,3 2-7 16,-9-16-2-16,6 0-3 16,3-2 3-16,6 4 0 15,0-9 3-15,0 7-3 16,3 0 0-16,9 3 1 15,0-1 0-15,5 6-5 0,-8 0-1 16,6 6-79 0,-6-4-33-16,-3 6 60 15,0-5 31-15</inkml:trace>
  <inkml:trace contextRef="#ctx0" brushRef="#br0" timeOffset="26109.7718">21317 5191 324 0,'3'24'121'0,"-12"-16"-95"0,9 10 7 0,0 1-3 16,0-6 5-16,0 3 8 0,0 3-17 15,-3 2-4-15,3-5-14 16,0-6-7-16,0 1-2 0,0-11-48 31,0 8-78-15,-3 0-40-16,0-6 86 0,0-7 42 15</inkml:trace>
  <inkml:trace contextRef="#ctx0" brushRef="#br0" timeOffset="26281.6407">21284 5091 348 0,'-3'-6'129'0,"6"6"-100"0,-3 3-9 16,0-3 36-16,6 5-31 15,-3 1-17-15,0-4-10 16,0 3-1-16,0 6-65 0,3-3-28 16,0 11 48-16,0-14 26 15</inkml:trace>
  <inkml:trace contextRef="#ctx0" brushRef="#br0" timeOffset="26671.6053">21383 5191 304 0,'2'5'112'0,"10"-13"-87"0,-12 35-2 0,0-11-6 16,3 0 7-1,-3-3 7-15,6 5-3 0,-3-4 0 16,0 2-15-16,-6-6-3 0,6-2 0 16,0 3-2-16,-3-11 1 15,-3 2-1-15,6 4 2 16,-3-14-1-16,3 2 0 0,-3 1-5 15,6-6-1-15,-6 9-1 16,9-27-2-16,-3 8-4 16,3 2-2-1,6 1 0-15,0 4-3 32,3 4 5-32,-4 7 2 15,1 6 2-15,0 15 2 0,3-2 3 16,-9 5 2-16,3 0-3 15,0-2-3-15,-6-3 0 16,-6 0-4-16,3-3 0 0,6-2-93 16,-3-11-71-1,6 2-38-15</inkml:trace>
  <inkml:trace contextRef="#ctx0" brushRef="#br0" timeOffset="26972.2565">21793 5027 272 0,'-3'-21'101'0,"6"2"-78"0,-3-7 6 0,0 15-2 15,0 1 11 1,-3 2 11-16,0 3-2 0,-6-3-1 16,3 2-25-1,0 4-2-15,-2-1 0 0,2 11-11 16,0 0-4-16,-3 16-3 15,0 5 1-15,3 3 3 16,3 5 7-16,0 0 4 16,0 13-8-16,3-13-4 15,0 5-3 1,3-7-48-16,0-9-20 16,-3-2-68-16,0-6-26 15,0-2 84-15,0-8 41 16</inkml:trace>
  <inkml:trace contextRef="#ctx0" brushRef="#br0" timeOffset="27392.027">21567 5128 408 0,'0'-6'151'0,"0"6"-118"0,18 3-8 0,-9-6-6 16,3 1-15-16,3-4 5 15,0 4-5-15,2-4-24 16,1 6 11-16,0-2-19 0,6 2-35 16,-3 5-17-16,-3-2-40 15,-6 7-14-15,-4-4 71 0,1-4 197 47,-9 33-43-47,-3-6 4 31,6 0-56-31,0-3-8 0,3 1-18 16,0-9-5-16,6-2-9 16,0-8-2-16,6-3 1 15,0-5 23-15,0-8 13 0,2-2-4 0,-8-9-2 16,3 9-5 0,-9-9-3-16,-6 1 3 0,-12-1 0 15,0 3-10-15,-5 6-5 16,2-1-30-16,0 3-10 15,3 0-96-15,0 8-42 16,3-5 86-16,6 0 42 16</inkml:trace>
  <inkml:trace contextRef="#ctx0" brushRef="#br0" timeOffset="47147.4009">22261 4847 280 0,'-9'-2'104'0,"6"-9"-81"0,12 3 16 0,0 5 1 16,-12 6 0-16,0 2 5 16,-6-5-7-16,-6 6 0 15,12 9-22-15,-3 4-3 0,-3 2-1 16,-3 3-5-16,-3 2 1 16,-6 11-3-16,6 6 0 15,6 12 5-15,-5-2 6 16,11 3-6-16,3-9-3 15,6 1-2-15,5-8-1 16,4-6-5-16,3-5 1 16,3-8-11-16,0-2-5 15</inkml:trace>
  <inkml:trace contextRef="#ctx0" brushRef="#br0" timeOffset="47737.2024">22389 5315 324 0,'9'11'121'0,"-12"-40"-95"0,-6 47 22 0,9-18 5 0,-3 6-3 0,6-9 3 15,-6 11-14-15,6 3-6 16,0-14-19-16,3 8-9 0,-9-5-3 16,6-2-2-16,-9 2 2 15,12 5-6-15,-9-5-1 0,3 5-60 16,-3-7-26-16,3-6 48 15,0 8 24-15</inkml:trace>
  <inkml:trace contextRef="#ctx0" brushRef="#br0" timeOffset="48151.1949">22597 5329 332 0,'-3'10'126'0,"-6"-18"-98"0,15 3 19 0,-3 2 0 15,-3 3-8-15,-3 3 0 16,9 0-14-16,3 5-2 16,-9-8-14-16,3 10-5 0,-3-10-1 15,3 6-4-15,-3-6 0 16,0 0-6-1,0 0-3-15,-3-11-16 0,3 11-7 16,-3-11-13-16,6 17-4 16,-6-6-103-1</inkml:trace>
  <inkml:trace contextRef="#ctx0" brushRef="#br0" timeOffset="48448.1439">22710 5345 344 0,'-3'-8'129'0,"6"13"-100"0,0-5 11 15,-3 0 0-15,0 0 4 16,3 5 6-16,0-5-25 16,-3 0-9-16,0 0-11 15,0 0 5-15,0 0 3 0,3 3-6 16,-3-3-4-16,0 0-132 16,3-11 68-1,-3 9 22-15</inkml:trace>
  <inkml:trace contextRef="#ctx0" brushRef="#br0" timeOffset="48938.3189">23020 5339 376 0,'0'-24'143'0,"9"43"-112"0,-6-8-8 16,-3-6 23-16,0 5-17 15,0-4-9-15,-3 4-5 0,-6 1-9 16,0-6-6-16,-12 6-1 0,0-1-83 16,0 1-38-16</inkml:trace>
  <inkml:trace contextRef="#ctx0" brushRef="#br0" timeOffset="54782.0819">23558 5310 348 0,'0'8'132'0,"0"-5"-103"0,-6 10 3 16,6-21-4-16,0 5-10 15,-3-2 1-15</inkml:trace>
  <inkml:trace contextRef="#ctx0" brushRef="#br0" timeOffset="55094.3478">23529 5310 444 0,'-9'-2'165'0,"6"4"-129"0,-9 6-5 0,12-8-13 16,-6 3-12-1,0-1 1-15,-9-4-2 16,9-1 0-16,-9-10-1 16,-15-6 0-16,16 4-2 0,-7-7 1 15,3 4 4-15,-3-3 4 16,3-1-13-16,0-1-5 16,6-1 3-16,0 0 1 15,1 0 3-15,2-2 0 16,0 5 6-16,0-1 4 15,9 1-5-15,-3 0-3 16,0-3-12-16,3 3-4 16,6 8 5-16,0 0 2 15,6 5-6-15,-3 0-4 16,-6 3 2-16,11 2 4 16,-8 6 4-16,9 2 2 15,-9-5-2-15,9 10 2 16,-12-4 3-16,-3 4 3 0</inkml:trace>
  <inkml:trace contextRef="#ctx0" brushRef="#br0" timeOffset="55601.8664">23216 5183 436 0,'-3'35'165'0,"3"-51"-129"0,3 29-7 15,3 3-14-15,-3 0-11 16,6-8 0-16,-3 10 0 0,0-10 0 15,0 5-2 1,-3-2 1-16,6-6 0 0,-3-5-1 0,0-2 1 16,8-1-2-16,-5-2 2 15,9 5-2-15,-9 0-1 16,-3-11 1-16,3 11 1 16,3-3-3-1,0-2 0-15,-6 0-1 0,9-6 0 16,-6-7 2-16,3 7 2 15,2 6-3-15,-8-3 0 16,12 8-1-16,-9-13-2 16,-6 7 3-16,9-7 2 15,-3 10 0-15,-9-7 2 0,6 5-2 16,-6-1 2 0,-6 6-4-16,12-5-2 0,-3 2 2 15,-3-2 2-15,6 2 0 16,-6 3-1-1,0 0-2-15,0-2 1 16,-6-1 3-16,3 3 1 16,-3-2 3-16,12 2-1 15,-12 0 0-15,6 2 10 16,-21 6 9 0,0 3-5-16,12-3-4 15,-14 0 0-15,5-3-8 16,3 0-2-16</inkml:trace>
  <inkml:trace contextRef="#ctx0" brushRef="#br0" timeOffset="55656.128">23290 5183 88 0,'12'-21'33'0,"-9"13"-26"0,3 5-4 0,0-7-2 15</inkml:trace>
  <inkml:trace contextRef="#ctx0" brushRef="#br0" timeOffset="56519.8989">23377 4948 260 0,'0'8'96'0,"-3"-11"-75"0,-15 11 91 31,15 10 14 1,-24 17-54-32,6 2-27 15,1-8-37-15,11 0-11 16,-6-10-5-16,3 2 2 15,3-5 4-15,0-6-48 0,3 3-20 16,0 3 48-16,3 0 23 0</inkml:trace>
  <inkml:trace contextRef="#ctx0" brushRef="#br0" timeOffset="58062.7618">23609 5061 284 0,'9'8'107'0,"-18"16"-83"0,18-21 48 31,3 5 53 0,-3 16-64-31,-3 2-24 16,0-10-23-16,0-8-9 0,-3 0 3 16,-3 5 3-16,0-13-6 0,0 11-14 0,0-9-4 15,-3 6 21-15,0-10 11 16,3 2-8-16,0-3-6 16,0 3-3-16,0-5 0 15,3-1-1-15,-3 6 2 16,0 0-4-16,0 0 0 15,0 0-4-15,0 0 1 16,0 6 2-16,0 2-1 16,0-8 1-16,0 15 2 15,0-4 0-15,3-6 2 16,-3 1 1-16,6 7-4 16,-6-5 1-16,0-11 0 15,0 3 0-15,0 5-3 16,0 3 0-16,0 0 2 15,0-8 2-15,0 11-2 16,3-6 0-16,-1 3 3 16,-2-8 3-16,0 5-4 15,0-13-3-15,0 14 3 16,0-12 1-16,3 1 0 16,-6 3-2-16,3-4 3 0,-2-4 0 15,2-6-4-15,-3-5-1 16,-3-1-4-16,6 1 1 15,6 0 1-15,-3 0 2 16,5 0-12-16,-5 2-6 16,6-2 6-16,3 3 3 15,-12 18 7 17</inkml:trace>
  <inkml:trace contextRef="#ctx0" brushRef="#br0" timeOffset="58814.3387">23889 5173 260 0,'24'-22'96'0,"-27"22"-75"0,-9 3 96 31,18 5-58-31,0 0-19 16,-3-3-16-16,3 3-9 15,-1 3 15 1,10-11-13 0,0 0-4-16,-6-3-3 15,6 6-2-15,-9-9-2 16,3-4-1 0,-3 2-3-16,0-3 1 0,-6 1 0 15,6-1-1-15,-3 1-2 16,-6 4 7-16,-3-2 3 0,6 0-14 15,-6 3-4-15,-3 3 3 16,-3-1 2 0,-3 3 3-16,-3 0 2 0,6 10-1 15,-8-4-1-15,-1 2 1 0,3 8-1 16,6 5 6-16,0 3 6 16,15 5-17-16,-6-13-6 15,12 10 20-15,-6-10 10 16,15 2-8-16,-6-2-4 15,6-3-4-15,-4 3-3 16,4-5 1-16,-6-6 1 16,3-5-12-16,-3 0-3 15,-3-5-43-15,0 2-17 16,-3-5 30-16,0 8 18 16</inkml:trace>
  <inkml:trace contextRef="#ctx0" brushRef="#br0" timeOffset="59315.6571">24195 5088 268 0,'6'-8'101'0,"0"0"-78"0,-12 3 42 16,9 2 12-16,-3 3 49 31,-6 3-59-31,3 2-23 16,-6 0-28-16,0 3-10 16,-5 0-6-16,2 0-1 15,-3 3 1-15,9 5 0 0,-3-6 2 0,3-2-3 16,6 5-2-16,0 3-3 15,9 3-1-15,3 2-10 16,-3-5-3-16,3 5 29 16,3 3 0-1,-10-8 2-15,4-3 0 16,-9 0 3-16</inkml:trace>
  <inkml:trace contextRef="#ctx0" brushRef="#br0" timeOffset="59393.9011">24055 5358 192 0,'-5'8'71'0,"2"-8"-55"0,3-13-9 16,0 7-6-16</inkml:trace>
  <inkml:trace contextRef="#ctx0" brushRef="#br0" timeOffset="59861.2593">24249 4863 336 0,'-3'16'126'0,"15"-13"-98"0,-3 5 14 16,3-1 0-16,-3-4 35 31,20 18-28-15,4 6-11-16,-9 7-14 16,-3 3-6-16,-6 3 1 15,3 13 0-15,-15-8-10 16,-3 2-1-16,-3-2 2 0,-6-5-4 15,-6-6-1-15</inkml:trace>
  <inkml:trace contextRef="#ctx0" brushRef="#br0" timeOffset="59923.5989">24267 5456 504 0,'-12'-3'189'0,"15"3"-147"0,-3-8-86 0,0 8-49 16</inkml:trace>
  <inkml:trace contextRef="#ctx0" brushRef="#br0" timeOffset="60601.5525">24630 5104 380 0,'-27'-16'143'0,"27"16"-112"0,6 3 19 15,-9-6 1-15,3 3-20 16,6 5-3-16,-6-2-5 15,-3 2-3-15,0-5-10 16,0 5-4-16,0-7 0 0,3 7-5 16,-3-8-1-16,-3 3-16 15,6 0-6-15,0-2 19 16,0 4 11-16,0-4-17 16,0-1-7-16,0 1-25 15,0 2-10-15,0 0 29 0,0 0 14 16</inkml:trace>
  <inkml:trace contextRef="#ctx0" brushRef="#br0" timeOffset="61033.2381">24609 5281 332 0,'-6'0'123'0,"24"0"-95"0,-18-3 9 0,9 6-2 0,-9 2-11 16,0-5-2-16,3 6 36 31,-6 23-14-15,-6 5-5-16,0-7-13 0,-12 7-6 15,9 0-12 1,-9-7-3-16,10-14-3 15,-4 3-6-15,3-3 0 0,3-2-18 0,3-1-6 16,-3-2-38-16,0-2-15 16,0-1 40-16,0-8 21 15</inkml:trace>
  <inkml:trace contextRef="#ctx0" brushRef="#br0" timeOffset="62149.1486">24154 5273 244 0,'3'8'93'0,"-3"-13"-72"0,0 0 5 15,0 12-3-15,6-12 44 32,-3 10-21-17,6-10-6-15,-7 5-21 16,4 8-10-16,-3 3 7 16,-3 5 4-16,6-3-10 15,3-3 1-15,-3 4 2 0,-6-1-5 0,0-5 0 16,0 2-4-16,0-2-1 15,0 0 1-15,0-2 0 16,0 1 0-16,0-1 2 16,0-6 12-16,-3 2 8 15,3-2-22-15,-6 0-11 16,3 6 0-16,-6-6 1 16,6 0 4-16,-3 0 3 15,1 5-2-15,-1-5 0 16,-3 0 1-16,6 0 2 15,-3 3-6-15,3-3 1 16,-6-3-43-16,9 3-19 16,-3-5 33-16,0 5 16 15</inkml:trace>
  <inkml:trace contextRef="#ctx0" brushRef="#br0" timeOffset="69079.005">17894 5964 156 0,'24'0'60'0,"-12"-6"-47"0,-6 1 81 31,6 2 49 1,-6-4-72-32,-6 1-30 15</inkml:trace>
  <inkml:trace contextRef="#ctx0" brushRef="#br0" timeOffset="69344.4148">17837 5908 444 0,'-20'-8'167'0,"2"19"-129"0,3-6-9 0,9 0-14 16,-3 6-16-16,0 5-1 15,0 8-2-15,0-1 0 16,3 17 3-16,3 5-5 0,3 0 0 16,0-5 5-16,3-1 2 15,0-1 3-15,0-4 2 16,0-8-5-16,0 3-3 15,0 1 3-15,-3-9 3 0,0-3-6 16,-3 1 0-16,3-19-42 31,-3 10 2-15,-3-2-2-16,3-2-11 16,0-9-4-16,3-2-61 15,0-6-23 1,0 1 75-16,-3-9 38 0</inkml:trace>
  <inkml:trace contextRef="#ctx0" brushRef="#br0" timeOffset="69562.9975">17680 6228 324 0,'-9'-8'123'0,"6"19"-95"0,0-3-8 16,3-8 37-16,3 0-11 16,0 0-19-16,0-3-11 15,3-5-11-15,6 8-6 0,-1-2 0 16,7-9-1-16,3 8 0 15,6-5 2-15,-3 1 2 16,6-4-1-16,5-2-1 16,-5 10-41-16,-3-13-20 15,3 14-51-15,-13 2-21 16,-5 10 70-16,3-10 33 16</inkml:trace>
  <inkml:trace contextRef="#ctx0" brushRef="#br0" timeOffset="69875.0414">18031 6268 228 0,'-3'-8'88'0,"-6"19"-69"0,9-14 17 16,3 8 5-16,-6-5-4 15,-3 3 2-15,-6 0-4 16,0 2-1-16,0 5-19 15,-9 1-18-15,7 5-6 0,2 5 2 16,3 0 1-16,0 3 17 16,15-3 7-16,0 0-4 15,9-5-3-15,-3-5-6 16,8-9-2 0,1-2 1-16,3-2 0 15,-6-6 2-15,-6-3 8 31,3 3-8-31,-9-7 6 16,-3 4-7-16,-6-2 4 0,-3-3-3 0,-3 5 2 16</inkml:trace>
  <inkml:trace contextRef="#ctx0" brushRef="#br0" timeOffset="69952.9929">18034 6342 670 0,'-9'-11'-73'16,"3"6"38"-16,0 3-40 16,6 2 44-16,0 0 16 15</inkml:trace>
  <inkml:trace contextRef="#ctx0" brushRef="#br0" timeOffset="70140.5972">18135 6313 280 0,'3'3'107'0,"-3"2"-83"0,6 11 2 16,-3-6 5-1,0-2-19-15,0 3 31 16,0-1-24-16,0 6 18 0,0-5-24 15,-3 0-9-15,0-4-8 16,0 1-1-16,0-8 3 16,0 0 12-16,0-2 8 0</inkml:trace>
  <inkml:trace contextRef="#ctx0" brushRef="#br0" timeOffset="70234.1778">18168 6345 412 0,'6'-24'154'0,"-6"11"-120"0,15 7-10 0,-12 1-12 16,6 2-15-16,2 1 2 15,7-1-26-15,0 1-9 16</inkml:trace>
  <inkml:trace contextRef="#ctx0" brushRef="#br0" timeOffset="70278.5486">18281 6281 353 0,'12'-2'-99'15</inkml:trace>
  <inkml:trace contextRef="#ctx0" brushRef="#br0" timeOffset="70813.0214">18733 5913 236 0,'0'-5'88'0,"-3"-13"-69"0,-3 20 24 16,-2-2 36 0,2 6-45-16,-6-1 18 0,-3 3-18 0,3 2-4 15,-3 1-10-15,-3 2-5 16,3 8-8-16,-3 14-3 0,3 12 0 16,4 1 0-16,-1 5 0 15,3-5 4-15,6-1 3 16,3-2-6-16,6-8-1 15,6 3-2-15,3-11 1 16,5-8 0-16,4-5 1 16,18-8-13-16,-9 0-7 15,-10-8-51-15,13-3-21 16</inkml:trace>
  <inkml:trace contextRef="#ctx0" brushRef="#br0" timeOffset="71314.2926">18891 6300 268 0,'-12'-11'101'0,"27"9"-78"0,-15 4 9 0,3 1 0 15,-6 2-14-15,12-5 0 16,-6 5 12-16,3 3 7 15,-6 6-19-15,0-1-10 0,3 3-5 16,0 0 8-16,-3-1 7 16,0-4 8-1,3 0-13-15,3-6-3 0,-6-2-2 16,0-3 2-16,3 5-1 16,-3-8 2-16,0-2-6 15,3 0-1-15,-6-6 2 0,12-2-5 16,-9 0-1-16,12-6 0 31,-3-2 0-31,2 0-3 0,-2 7 0 0,3 1 2 16,0 3 0-16,0 7-2 15,0 0 2-15,0-2-8 16,0 8-2-16</inkml:trace>
  <inkml:trace contextRef="#ctx0" brushRef="#br0" timeOffset="71830.0991">19478 6279 296 0,'2'-3'110'0,"-2"-8"-86"0,-2 27 7 15,2-10 25-15,0 9-7 16,0 1-12-16,0 0-2 15,0 5-21-15,0-2-1 16,0-1-9-16,0-2 0 16,0 3-4-16,0-9-47 15,0 1 26-15,0-11-34 16,0 0-54-16,0-3-25 16,0 1 69-16</inkml:trace>
  <inkml:trace contextRef="#ctx0" brushRef="#br0" timeOffset="72002.1834">19457 6239 336 0,'-9'-19'126'0,"6"46"-98"0,9-40-5 0,-6 13-9 0,3-3-13 15,-3 8-3-15,3-2-6 16,0 2 0-16,0-2-93 15,3-1-39-15,-3-2 68 16,5 6 36-16</inkml:trace>
  <inkml:trace contextRef="#ctx0" brushRef="#br0" timeOffset="72471.2056">19552 6310 244 0,'-3'0'90'0,"3"-2"-70"0,6 2 2 0,-6 0 7 0,3 8-5 16,0 0 8-16,0 2 2 16,3 3-18-1,-3 1 8-15,0-4 4 0,0 1-18 0,0-3-4 16,-3 2-23 0,-3-2 7-16,3-2 4 15,0 1 17-15,0-4 8 16,0-3-7-16,-3 0-2 15,3-5-6 1,-3 0-25 0,6 2 12-16,0-5 20 0,6 0-20 15,-3 0-7-15,0-3 8 16,2-2 3-16,1 3 4 16,3-6 3-16,0 5 1 0,3-2-1 15,0 5-2-15,-3-3 9 16,3 11 4-16,-3 6-4 15,6-1-1-15,-1 0 2 16,-2 9 1-16,-3-4 12 31,0 6-12-31,-6-5-2 16,0 2-5-16,-3-5-12 16,3 2 5-16,-3-2-138 15,3 0 77-15,3-8-104 0,0 0 95 0</inkml:trace>
  <inkml:trace contextRef="#ctx0" brushRef="#br0" timeOffset="73125.3984">20112 6260 268 0,'0'13'101'0,"0"-29"-78"16,8 22 4-16,-8 4-1 0,3-2 14 15,6-2 11-15,-3 4-15 16,0-2-6-16,0 3-14 15,0-3 0 1,3 2-10-16,-6 1 3 16,3-3-5-16,-3-3 2 15,0 3-3-15,-3-5 5 0,0-1-5 0,0-2 10 16,3 3-7-16,-3-6 5 16,0 1-6-16,-3-1-2 15,3 0 0-15,-3-2 0 16,3 0-1-16,-6 2-2 0,6-5 1 15,12-3-4-15,-15-4 2 16,9 7-4-16,3-6 1 16,6 9 2-16,-3-13 1 15,6 7 3-15,-1-7 3 32,4 7-4-32,-6 11-1 15,3-3-5-15,-6 3-1 16,-3 3-15-16,3-3-6 15,0 0-41-15,-3 8-19 16,5-11 30-16,-5 9 17 16</inkml:trace>
  <inkml:trace contextRef="#ctx0" brushRef="#br0" timeOffset="73297.2378">20409 6197 280 0,'-12'-3'107'0,"24"11"-83"0,-9-3 21 0,-3-5 5 16,0 0-14-16,6 3-1 16</inkml:trace>
  <inkml:trace contextRef="#ctx0" brushRef="#br0" timeOffset="73688.2277">20427 6223 612 0,'6'11'19'0,"3"-1"-10"0,-3-2-1 15,3 0-6-15,0-5 6 16,3 2 2-16,0-8 3 16,-1 9-4-16,1-9-3 15,0 0-3-15,0-5 2 0,-3 8 1 16,0-2-2-16,-3-9-1 16,-6-2 1-1,0 2-2-15,-3 6-4 16,-9-19-12-1,-3 16 1-15,0 6 2 47,3 4 6-47,-2 4 1 0,2 2 2 0,-3 2 2 16,3 1 0-16,-3 7 0 16,6-5 0-16,0 6 2 15,3-3-1-15,0-8-1 0,3 8 3 16,0-3 4-1,6 0-3-15,3 0 0 0,3-2-2 16,3-6-2 0,0-2 3-16,3 2 0 0,0-5-1 15,3-5-6-15,-1 0 0 0,-2-1-121 16,3 4 68-16</inkml:trace>
  <inkml:trace contextRef="#ctx0" brushRef="#br0" timeOffset="74237.9086">20808 6234 280 0,'0'-16'104'0,"6"21"-81"0,-15-24 36 16,9 27 9-16,0-5-26 16,-3 0-9-16,-9 2-7 0,3 0 0 15,-9 3-10 1,6 0-2-16,-2 3-6 16,11-3-9-1,-3 2-2-15,6-2-4 0,6-5 2 16,6 0 3-1,-1 4 3-15,4 4-2 0,0-3 0 16,-3 3 5-16,-3-4 5 16,0 4 10-16,-9-3 6 15,0-3 0-15,-3 3 2 16,-6-2-11 0,0-1-8-16,-12-3-15 15,3 1 4-15,-5-3-8 0,-1-3-58 16,9-2-24-16,-6 3 47 15,12-4 25-15</inkml:trace>
  <inkml:trace contextRef="#ctx0" brushRef="#br0" timeOffset="74609.1718">20966 5935 332 0,'-3'5'123'0,"3"-5"-95"0,-9-11 16 16,6 11 0-16</inkml:trace>
  <inkml:trace contextRef="#ctx0" brushRef="#br0" timeOffset="74839.9662">20942 5932 428 0,'-6'8'159'0,"6"-8"-124"0,12 8-9 0,-6-6-6 32,0 4-16-32,0 4 8 0,9 4-1 0,8 4 1 15,4 6 5-15,0 10 3 16,-3-5-10-16,-3 8-17 0,-6-2-5 15,-4-1 22-15,-11-2 15 0,-5-3-8 16,-4-5-3-16,-3 2-9 16,-6-4-2-1,6-1 1-15,-6-5 0 16,3-3-9-16,0-5-2 16,15-8-276-1,-15 0 152 1</inkml:trace>
  <inkml:trace contextRef="#ctx0" brushRef="#br0" timeOffset="76016.8624">21832 5868 160 0,'-3'6'63'0,"6"-12"-49"0,-3 9-19 0,0-3-13 15,0 0 26 17,3-3 27-32,-3 1 40 15,0 4-39-15,0-2 9 16,0 0-13-16,0 6 0 16,0-4-6-16,0-2-4 15,0 0-12-15,0 0 7 0,0 0 5 16,0 0 50 15,0-2-25-31,0 2-10 16,-3-3-30-16,0 3-13 15,-3 0 13-15,3 0 8 16,-6 5-8-16,-6 6-4 0,6 0-2 16,-3-3-1-16,1 2 0 15,-1 1 2-15,3 5-3 16,3-6-2-16,3 6-7 15,0 0-2-15,3 0 7 16,3-6 2-16,0 1 7 16,0 0 5-16,0 4-12 15,-3-7-2-15,3 3 2 16,-3-3 1-16,-3 0-1 16,-3 16 0-16,0-16 2 15,-3 7 2-15,0-9 4 16,0-9-42-16,0 14-17 15,0-6-35-15,3 3-14 16,0-8 55-16,6 0 25 16</inkml:trace>
  <inkml:trace contextRef="#ctx0" brushRef="#br0" timeOffset="76391.5733">21707 6181 220 0,'0'21'85'0,"0"-21"-66"0,-6 8 27 0,3-11 9 0,6-2-18 15,3 2-4-15,-6 3-13 16,6 0-5-16,-3-5-8 15,0 0-3-15,0 13 2 16,3 2-1-16,-3 3 6 16,0 3 3-16,-3 0 4 15,0 5 1-15,0-5 18 32,0 3-20-32,-3-3 1 0,3 2-9 15,0-2-4-15,3-3 0 16,3-2-1-16,0-3-2 15,3 0 1-15,2-8 0 0,1-3-116 32,3 0 62-32</inkml:trace>
  <inkml:trace contextRef="#ctx0" brushRef="#br0" timeOffset="78375.0588">17939 5988 232 0,'6'0'88'0,"-6"-3"-69"0,0-2-3 16,0 5-6-16,6 2-8 15,-1-2-2-15,-2-2-2 16,3-1 1-16,3 3 1 15,-9 0-3-15,6-3 2 0,-3 1 3 16,-6 2 1 0,12 0-1-16,-6-3-2 15,3 3 3-15,-6 0-4 16,0 0-2-16,0 0 10 0,0 0 5 16,0 0 56 15,3 0-28-31,-3 0-7 15,3-3-9-15,-6 1-2 16</inkml:trace>
  <inkml:trace contextRef="#ctx0" brushRef="#br0" timeOffset="78468.884">17968 5935 444 0,'-23'-3'167'0,"11"6"-129"0,0-11-9 0,3 8-12 16,-3 0-14-16,-3 0 0 0,3-3-36 15,0 3-16 1,3 0 25-16,3 5 3 0,0-2 5 0</inkml:trace>
  <inkml:trace contextRef="#ctx0" brushRef="#br0" timeOffset="92361.6599">18522 6660 700 0,'3'2'0'0,"-21"4"1"0,18 4 3 0,-9-5-7 16,6 11 0-1,-6 0-1-15,3 5 2 16,3 3 1-16,6 8-2 0,-3 5 0 0,3 3 2 16,0-6 0-16,3 3 1 15,-6-3 0-15,3-2 0 16,-3-16 0-16,6 8-9 16,-9-11-4-16,0-2-40 15,3-1-17-15,-6-4-24 16,0 1-9-16,-3-12 56 15,-8-11 25-15</inkml:trace>
  <inkml:trace contextRef="#ctx0" brushRef="#br0" timeOffset="92533.6141">18293 6903 376 0,'-3'0'140'0,"6"-5"-109"0,6-6-4 15,-3 8-8-15,6-2-2 0,3 0 11 16,2 2-15-16,4-2-4 15,3 2-6-15,0 1-7 16,-3 4 2-16,-1-4-45 16,1 2 25-16</inkml:trace>
  <inkml:trace contextRef="#ctx0" brushRef="#br0" timeOffset="93135.334">18742 6882 272 0,'-12'-5'101'0,"15"2"-78"0,-9-2 2 16,9 2-3-16,-9 3 1 15,0-3 8 1,4 3-17-16,-7 0-3 0,0 3-7 16,0 8-3-16,0 2-5 0,-3 11-2 15,3 2 3 1,3 14 1-16,0-19 4 0,0-3-3 0,6 6 0 15,3-11 1 1,3-7 0-16,6-1 0 16,0-13 4-1,-3-8 2-15,3 0 15 0,-3-5 9 16,3-3-18-16,-4 3-9 16,10-3-7-16,-18 3-1 15,0-3-4-15,-3-2-1 16,0 5 0-16,3-6 23 15,-6 6 18 1,3 8-14-16,0 5-3 0,6 0-14 16,-3 8-2-16,3 5 2 31,3 9 0-31,12 17 5 0,-9 1-5 16,-3 2 0-16,6 1 4 15,-3-9 2 1,9 3-22-16,6-7-9 0,-7-12-136 15,1-12-57 1</inkml:trace>
  <inkml:trace contextRef="#ctx0" brushRef="#br0" timeOffset="94453.311">18433 6877 208 0,'-15'-11'77'0,"15"11"-60"0,6 0 10 0,0 0 1 0,-3-3 1 15,0 1 5-15,-3 2-8 16,-3 0 8 0,6 0-19-16,3 0 0 0,0 2 9 15,-6-2 4-15,6 3-17 16,0 2-5-16,-1-2-5 15,1 0-10-15,3-3-2 0,3 5 17 16,-3-5 9-16,3 0-6 0,0 0-5 16,0 0 0-16,-3-3-1 15,0 1-19-15,0-4-7 16,-3 1-19-16,0 5-9 16,0 0 25-16,0 0 12 15</inkml:trace>
  <inkml:trace contextRef="#ctx0" brushRef="#br0" timeOffset="95235.2202">18983 6874 312 0,'0'-8'115'0,"0"8"-89"0,24-13 21 15,-18 13 5-15,0 0-30 16,0 0-11-16,0 0-22 15,3 2-8-15,3-2 10 0,-3 0 26 0,3 0 16 16,0-2-7 0,0 2-14-1,-1-6-5-15,4 4-5 0,0-4-2 16,0 6 1-16,-6-2-19 16,3 2 10-16,-3 0-14 15,-9-3-54-15,0 1-23 16,0 2 51-16</inkml:trace>
  <inkml:trace contextRef="#ctx0" brushRef="#br0" timeOffset="95485.1145">19034 6980 308 0,'-12'16'115'0,"21"-24"-89"0,-9 0 8 15,0 8-4 1,0 0-5-16,6 0 2 16,0 2-28-16,3-10-11 15,3 6 5-15,3-4 3 0,3 6 5 0,-1-5 13 16,7 5 8-16,3-2-9 16,-6 2-4-16,0-3-15 15,-1 3-4-15,-5-3-88 16,-6-2-36-16,9 0 76 15,-6-3 37-15</inkml:trace>
  <inkml:trace contextRef="#ctx0" brushRef="#br0" timeOffset="97500.7715">19591 6855 244 0,'-9'-13'90'0,"15"13"-70"0,-6 3-5 16,0-6 51-16,-6-2-10 15,6 2-27-15,-9 1-7 0,3-4 4 16,-12 12 41 15,6 4-38-15,0-5-14-16,6 3-12 16,0-2-9-1,3 2 3-15,0 0 0 16,6-1 1-16,3 1 0 15,6 3 0-15,6-3 2 0,0-3 0 16,-6-2 0-16,0 7 4 16,-3 4 5-16,-3-9-5 15,-6 6 9-15,-3-4 4 0,-3 4-1 16,-9-6 1-16,3 14-16 16,-3-19-7-16,3 8 8 15,-3-11 5-15,15 3-209 31,-9-2 110-31,3-4 36 16</inkml:trace>
  <inkml:trace contextRef="#ctx0" brushRef="#br0" timeOffset="98016.7668">19757 6877 260 0,'-9'2'96'0,"6"14"-75"0,0-13 67 31,-14 7-46-31,5 1-16 16,3 7-8-16,9 11-2 15,0-10-8-15,6-8-4 16,9 4-3-16,2-1-12 0,1-4-3 15,0-4 27-15,0-14 14 16,-3 16 1-16,0-16 1 16,0-11-5-16,-6 1-1 15,0-1-10-15,-7-2-3 16,1 8 0-16,-6-3 1 16,-8 0-3-1,2 3-11-15,-6 2-1 16,-3 6 8-1,6 2-141 1,6 3 75-16,6-2-50 16,9 7 66-16,3 3 28 0</inkml:trace>
  <inkml:trace contextRef="#ctx0" brushRef="#br0" timeOffset="98485.0768">20049 6861 328 0,'3'-8'123'0,"-3"8"-95"0,-3-11-2 0,3 11-5 15,0-3 27-15,-3 1 24 16,3 2-37-16,-3 2-8 15,-3 1-5-15,-3 5-1 16,-3 0-26-16,3 11-10 16,-3-1 6-16,3 9-1 0,4-6 5 15,2 13 5 1,6-2 0-16,2-11 0 16,7-2-2-16,0-9-1 0,12-10-18 15,6 0-55 1,-3-8-26-16,8-2 53 15,-11-6 25-15</inkml:trace>
  <inkml:trace contextRef="#ctx0" brushRef="#br0" timeOffset="98843.8181">20228 6702 280 0,'-12'3'104'0,"21"2"-81"0,-24-10 7 0,15 10-3 16,0 0-2-16,6 3 2 15,-9 3-10-15,-6 2-3 16,3 5 12-16,3 1 18 15,3 7-23-15,-9 19 3 16,12-13-13-16,-3-5-2 16,6 10-5-16,0-6-3 15,-6-9-7-15,6-9-4 0,3-3-41 16,-9 4-16-16,6-9-85 16,0-2-37-1,-3 4 99 1</inkml:trace>
  <inkml:trace contextRef="#ctx0" brushRef="#br0" timeOffset="99218.7403">20329 6863 296 0,'3'0'110'0,"-3"0"-86"0,-3 0 20 0,0 6 5 16,15-9-14-16,-6 0 7 15,3 3-25-15,-9 0 7 16,0 3-15-16,-9-3 8 16,3 5-9-16,-15 1 2 15,6-1-6-15,-3 0 0 16,12 0-2-16,0-2-2 15,-3 0 1-15,6 2-1 0,3 6 0 16,6-3 2-16,-3 2 1 16,9 6-4-16,0 0 1 15,0-3 0-15,3 0 0 16,0 3 2-16,-3-8 1 16,0 5-6-16,2-10-2 15,-2 13-27-15,-3-13-11 0,-3 10 8 16,0-13 8-16</inkml:trace>
  <inkml:trace contextRef="#ctx0" brushRef="#br0" timeOffset="99828.5479">20490 6916 280 0,'0'6'104'0,"3"-4"-81"0,-6-4-2 0,3 2-4 15,5 5 9-15,1 3 10 16,0-8-5-16,3 5-3 16,0 0-16-16,-3-5-1 0,6 3 0 15,-3-3 0-15,3-3 3 0,0-2 8 32,0 2-12-32,-3-5 0 15,3 1-7-15,-3-4 3 16,-1 6-4-16,-5-6 4 15,0 3-4-15,-9-2-1 16,1 2 0-16,-7 0-8 16,6 2 4-16,-24-2-21 31,3 32 14-15,6-3 4-1,3 1 4-15,4-1 4 16,5-3-1-16,3-2 8 15,3 0-5-15,6-3 3 0,6 0-4 16,2 3 0-16,7-8-3 0,0-5-21 16,3 2 12-16,6-10-16 15,0 2-57-15,5-13-23 16,-11 6 53-16</inkml:trace>
  <inkml:trace contextRef="#ctx0" brushRef="#br0" timeOffset="100094.4348">20775 6705 316 0,'0'5'121'0,"0"-5"-95"0,3 8 5 0,3 0-4 0,-6-8-5 15,3 8 2-15,3 2-2 16,-3 3 5 0,3 3-15-16,-6 8 7 15,3 3-11-15,-3-1 2 16,3-2-6-16,-3 0-11 16,0-3-89-1,0 3 52-15,-3-8-68 16,3-3 65-16</inkml:trace>
  <inkml:trace contextRef="#ctx0" brushRef="#br0" timeOffset="100281.532">20650 6816 372 0,'-3'-6'140'0,"18"14"-109"0,12-16 2 0,-15 8 7 16,-3 3-26-16,6 0 7 15,0-1-13-15,-1-2-27 16,4 0 11-16,0 0-20 16,0 0 16-16,-3 0 6 15</inkml:trace>
  <inkml:trace contextRef="#ctx0" brushRef="#br0" timeOffset="100843.8722">21213 6623 220 0,'12'5'82'0,"-12"-5"-64"0,-3-5 33 0,-9-3 9 16,12 0-10-16,-6 21-3 16,-3-13-17-16,-9 13-9 15,0-2-12-15,-12 2 0 0,7 8 4 16,-1 0 30-1,6 3-23-15,-3 8 4 0,3 2-1 16,9 6 2-16,0-6-24 16,12 3-10-16,-3-8 24 15,21 8-10-15,9-2-13 16,0-14-10-16,-3-2-29 16,2-9-89-1,1 3-7-15,-3-18 73 16,-6 10 38-16</inkml:trace>
  <inkml:trace contextRef="#ctx0" brushRef="#br0" timeOffset="101234.1741">21314 6990 464 0,'0'6'173'0,"3"-6"-135"0,3-3-8 0,-6 8-14 0,3-7-23 15,0 12-5-15,-3-12-45 16,0-9-20-16,0 11 40 15,0-5 18-15,6-1 15 0</inkml:trace>
  <inkml:trace contextRef="#ctx0" brushRef="#br0" timeOffset="101531.2634">21487 6951 404 0,'-6'10'151'0,"12"1"-118"0,-9-14 3 0,6 3-5 15,0 3-21-15,-6-1 2 16,3-2-8-16,-3-2-2 15,3 2-19-15,0 0-9 0,9 5 14 16,-15-5-1-16,12 0 4 0,17 3-110 16,-23-3-49-16</inkml:trace>
  <inkml:trace contextRef="#ctx0" brushRef="#br0" timeOffset="101788.9869">21689 7011 312 0,'0'-7'115'0,"0"7"-89"0,6-3 21 0,-3 3 5 15,-3 0-2-15,0-3 3 16,6 3-23-16,0 0-10 15,-6 0-12-15,0 13-8 0,0-15-3 32,0-1-25-17,3 1 15-15,-3-1-157 16,-3-2 96-16</inkml:trace>
  <inkml:trace contextRef="#ctx0" brushRef="#br0" timeOffset="102510.241">21817 6665 296 0,'0'0'110'0,"3"0"-86"0,0 3 35 0,0-1 10 15,0 3-45-15,-3-5-16 16,6 6-4-16,-3-4 1 0,3 6-2 16,-3 0 5-16,12 0 2 0,-6 3 3 15,3 5 5-15,-4 5 1 16,-2-3 3-16,0 4-6 16,-6 4-1-16,0 6-5 15,-6-6 1-15,0 11-13 16,-2-8-3-16,-4 3-5 15,0-11 1-15,0-8-72 16,3 3-33-16,3-2 55 16,0-4 30-16</inkml:trace>
  <inkml:trace contextRef="#ctx0" brushRef="#br0" timeOffset="103368.0517">22058 6776 308 0,'0'-8'115'16,"0"8"-89"-16,9-5 27 0,-6-1 9 0,12 12-7 16,-3-1 3-16,0 0-18 15,0 1-4-15,-6-6-12 16,-3 0-1 0,3 2-13-16,-6-2-6 15,0 0-2-15,0 0-42 16,0 0 22-16,-3 0-125 15,3 3 80-15,-3 0-70 16,3-1 77-16</inkml:trace>
  <inkml:trace contextRef="#ctx0" brushRef="#br0" timeOffset="103782.1939">22070 6932 304 0,'3'3'112'0,"-3"-3"-87"0,3 8 13 0,3-3 1 16,0 0 3-16,-6-5 18 15,6 16-18 1,-6 11-22-16,0-1-1 0,-6-2-1 15,-3-3-6-15,-9 0 1 16,3 0-8-16,-6-5-1 16,21-16-392-1</inkml:trace>
  <inkml:trace contextRef="#ctx0" brushRef="#br0" timeOffset="107391.0461">18400 7411 132 0,'-3'5'49'0,"18"3"-38"0,-18-10 17 0,9 2 6 0,-9 5 6 16,9 0 5-16,-9 0 2 16,3 11 1-16,0 3-26 15,0 2 18-15,0 0 9 0,-12-2-19 16,9-3-6-16,-6-1-13 16,12-1-3-16,-15-1-2 15,18-5 1-15,-9 2-6 16,3-2-3-16,-6-5-13 15,6 2-5-15,9-5-75 16,-12 8-35-16,6-8 69 16,-6-5 33-16</inkml:trace>
  <inkml:trace contextRef="#ctx0" brushRef="#br0" timeOffset="107531.6412">18397 7287 372 0,'6'-6'140'0,"-3"1"-109"0</inkml:trace>
  <inkml:trace contextRef="#ctx0" brushRef="#br0" timeOffset="107608.181">18421 7273 392 0,'6'3'145'0,"-15"2"-112"0,27-2-67 0,-6 0-39 16,-3-1 32-16,-4 1 20 0</inkml:trace>
  <inkml:trace contextRef="#ctx0" brushRef="#br0" timeOffset="107937.6387">18653 7236 184 0,'-3'-10'68'0,"3"-3"-52"0,-6 7 32 16,6 6 11-16,-3 0-7 15,0 3-1-15,-3 0-9 16,0-1-4-16,-3 3-21 16,3 3-8-16,0 11-4 0,0 2-1 0,0 11 2 15,1 15-1-15,2-2 0 16,3-2-3-16,0-9 1 15,0 3 0 1,0-2-12-16,0-9-7 16,-3-7-141 15,3 2 85-31,-3-5-69 0,0-8 83 0,0-8 31 16</inkml:trace>
  <inkml:trace contextRef="#ctx0" brushRef="#br0" timeOffset="108078.5759">18519 7435 376 0,'3'2'143'0,"6"-20"-112"16,-9 18-10-16,6 0-12 0,0 0-7 15,6-3 3-15,0 3-15 16,0 3-6-16,2-3 8 16,4 0-29-16,0-3-10 0,3-5 24 15,-3 6 14-15</inkml:trace>
  <inkml:trace contextRef="#ctx0" brushRef="#br0" timeOffset="108641.3334">19049 7157 332 0,'-6'24'123'0,"0"-24"-95"0,0 10 18 16,3-4 1-16,-3-4-10 16,-6 4 3-1,3 2-23-15,3 7-5 0,-12 7-10 0,10 12-4 16,-10 11 1 0,3-3 0-16,15-2 1 0,3 0 2 15,6-6 1-15,0-5-4 0,5 0 1 16,4-5-18-16,3-5-5 15,0-6-55-15,0-5-22 16,6-6 52 0,-7-2 24-16</inkml:trace>
  <inkml:trace contextRef="#ctx0" brushRef="#br0" timeOffset="109142.2021">19430 7281 304 0,'-6'-8'112'0,"6"8"-87"0,-3-10 24 15,3 2 4-15,-3 3-8 0,3-1 11 16,-9 4-18-1,-3-1-16-15,-18 6-7 16,13 5-11-16,-4 7-3 16,9 7 10-16,0 1 5 15,3 14-19-15,0 3-9 16,6-5 13-16,0-1 10 16,0-2-4-16,9-8-1 15,0-3-20-15,-6-3-7 16,6 1-19-16,-6-6-5 15,-6-2-38-15,9-1-14 16,-12-7 51-16,0-1 24 16</inkml:trace>
  <inkml:trace contextRef="#ctx0" brushRef="#br0" timeOffset="109333.3928">19132 7480 340 0,'-9'5'126'0,"6"-18"-98"0,6 10 17 0,-3 1-1 15,0 2-15 1,6 2-2-16,3-7-12 16,0 0-4-16,3-1-6 15,6 1-2-15,9 2 1 0,5-5 0 16,-2 8 2-16,-6 0-14 0,6-2-5 16,-6 7-81-16,-1-8-38 15</inkml:trace>
  <inkml:trace contextRef="#ctx0" brushRef="#br0" timeOffset="109703.9216">19570 7467 252 0,'3'10'96'0,"-3"-23"-75"0,0 21 12 16,3-19 2-1,-3 11 1-15,0-5 5 16,-3 5-22-16,-3-3-11 16,0 1-5-16,0-4 14 0,-3 9 11 0,0-3-12 15,0 19-4-15,3 7-9 16,-3-5-5-16,6-5-2 16,-3 5 3-16,6-2-2 15,0-3 1-15,3-1-18 16,6-1-7-16,-3-6 16 0,3-3 8 15,0-10 0-15,3-1 3 16,-3-2 0-16,3-7 0 16,-3-12 15-16,3-7 10 0,-6 5-13 15,-3 2-6-15,-1-2-4 16,-4-3 0-16,-1 3 1 31,3 3-1-31</inkml:trace>
  <inkml:trace contextRef="#ctx0" brushRef="#br0" timeOffset="109859.9895">19567 7268 428 0,'3'11'159'0,"-3"-11"-124"0,6 45-5 0,-3-22-9 16,6 7-17-16,-3 9 0 15,5-2-4-15,-2-2-1 16,0-4 1-16,3-4 0 0,0-3 2 16,-3 0-14-16,6-11-7 15,-6-5-67-15,6-3-31 16,3-5 60-16,-3-3 29 15</inkml:trace>
  <inkml:trace contextRef="#ctx0" brushRef="#br0" timeOffset="110266.1441">19915 7371 380 0,'0'6'143'0,"-3"7"-112"0,6-18 21 0,0 7 0 16,3-2-27-16,0 0-6 15,0 3-14-15,0-3-4 16,3 2-1 0,3-4 0-16,-3 4 2 0,0 4-1 0,-1-6 2 15,1 0-11-15,0-3-2 16,0-2-39-16,-3 5-16 15,-6 0-85 1,0 0-38-16,0 0 100 16</inkml:trace>
  <inkml:trace contextRef="#ctx0" brushRef="#br0" timeOffset="110469.2236">19912 7506 364 0,'-6'0'134'0,"3"8"-104"0,3-16 12 15,6 6-4-15,-6 2-8 16,3-3 0-16,3 11-13 16,3-3-5-16,0-2-7 15,0-8-6-15,3 10 0 0,0-8 1 16,3 8 0-16,2-2-11 16,-2 0-5-16,-3-6-47 15,6 3-19-15,-6 3 42 16,3-6 20-16</inkml:trace>
  <inkml:trace contextRef="#ctx0" brushRef="#br0" timeOffset="110829.0054">20186 7366 332 0,'15'8'123'0,"-18"-8"-95"0,9-8 25 0,-12 11 4 16,15-1-18-16,-3-2-5 15,6 0-19-15,0 0-10 16,-4 0-3-16,10 0-2 16,-3 3 2-16,-3-3-6 15,6 3 1-15,-3-3-17 16,-6 0-4-16,0 0-59 16,-3 0-23-16,0 0 55 0,-6 5 26 15</inkml:trace>
  <inkml:trace contextRef="#ctx0" brushRef="#br0" timeOffset="111031.7411">20216 7498 312 0,'-48'8'118'0,"39"-24"-92"0,18 14 22 0,0-1 4 16,-9 3-13 0,0 0-2-16,9 8-19 0,3-8-9 15,12 5-5-15,-4 3-1 0,-2-5 0 16,0-3-1-16,3 3 1 15,0 2-4-15,-6-3-2 16,-3 4-47-16,3-9-21 16</inkml:trace>
  <inkml:trace contextRef="#ctx0" brushRef="#br0" timeOffset="111516.0023">20623 7456 340 0,'9'-19'126'0,"3"30"-98"0,-21-24 12 0,9 13 0 16,6 0-13-16,-6-5-1 16,18 5-11-16,0 5-4 15,-3-8-6-15,0 8-4 0,3-2 2 16,-6 2-2-16,2-5-1 0,1 8-10 15,-3-5-4-15,0 10-50 16,0-8-23-16,-3-7 36 16,3-6 19-16</inkml:trace>
  <inkml:trace contextRef="#ctx0" brushRef="#br0" timeOffset="111815.3176">20906 7324 392 0,'3'2'145'0,"0"-15"-112"0,-6 21-17 0,3-3-6 16,0 14-4-1,-3 7 8-15,0 1 11 16,3 2-14-16,0 3 2 16,-3-1-7-16,3 1-1 0,0-8-117 31,0-8 61-15</inkml:trace>
  <inkml:trace contextRef="#ctx0" brushRef="#br0" timeOffset="112236.8481">20990 7197 224 0,'3'-14'85'0,"6"28"-66"0,-12-14 23 0,11-3 8 15,-8 3 5-15,6-3 4 16,3 3-41-16,-9 0-19 15,6 6-2-15,3 2-3 0,3 2 4 16,3 9 19-16,-3 7 11 0,3 3-10 16,3 8-4-1,-12 3-1-15,8 8 2 16,-8-6 0-16,-9-5 4 0,-5-3-7 16,-7-2-2-16,-6-5-142 31,0-1 72-31,-12 1-94 15,3-9 89-15,4 1 33 0</inkml:trace>
  <inkml:trace contextRef="#ctx0" brushRef="#br0" timeOffset="114294.4936">19153 8030 264 0,'0'-16'101'0,"3"3"-78"0,-6 16 24 0,6-11 5 16,-3 8-3-16,-6-14 1 16,3 14-15-16,-3-7-6 15,0 9-17-15,0 3-3 0,0 1 1 16,0 4-4-16,-3 4-1 16,0-4-7-16,1 14-3 15,2-3 2-15,3-2 1 16,6-1 2-16,0 1-3 15,6-6 2-15,2-2-34 32,4 2 18-32,6-5-8 0,6-3-77 15,-3 3-35-15,3-8 72 16,-1-8 37-16</inkml:trace>
  <inkml:trace contextRef="#ctx0" brushRef="#br0" timeOffset="114641.4064">19400 8049 228 0,'-6'-3'85'0,"9"8"-66"0,-18 1 5 0,15-1 1 16,-3-2 6-16,-3-1 21 16,0 6-28-16,-6 3 6 15,7-1-8-15,-4 3 1 16,12 1-23-16,5-4-9 15,1 4 3-15,3-7 2 0,3 1 6 16,0-2 19-16,0-6 10 16,-3-6 0-1,3 4-16-15,-3-11-4 16,0 2 1-16,-3 0 2 16,-4-2-1-16,-5 5 0 15,-3-5-7-15,1-3-2 0,-7 6 0 16,0 2-5-16,-12-6-12 15,12 9-7-15,-3 2-64 16,6 9-30 0,0-4 61-16,6 6 31 0</inkml:trace>
  <inkml:trace contextRef="#ctx0" brushRef="#br0" timeOffset="115047.6615">19546 8022 228 0,'3'-13'88'0,"0"37"-69"0,0-14 2 0,0-4-3 15,3 2 12-15,-3 2 10 16,3 1-3-16,-6-1 1 16,3 1-22-16,-3-1-9 0,0-2-3 15,0 0 12-15,0-5 7 16,0-3-7-16,0 0-4 15,3-5-3-15,0-6-8 16,6 1 0-16,-3-4-3 16,2 1 0-1,4 3-5-15,3-1-3 0,3-2 8 16,0 7 3 0,9 4 0-16,3 7 2 15,-4 6-2-15,-8-1-1 0,3 1 3 16,-9 2 0-16,-3 0 1 15,-3 0 0-15,-3-2-35 32,3 0 16-32,-3-6-134 15,3 3 82-15,-6-3-79 0,6 0 84 0,-6-5 32 16</inkml:trace>
  <inkml:trace contextRef="#ctx0" brushRef="#br0" timeOffset="115297.6091">19939 7776 304 0,'0'0'112'0,"0"0"-87"0,3 8-4 0,-3 0-8 15,0 5 12-15,0 11 8 16,3 13-3-16,-3 0-1 15,3-5-16-15,-3 2-3 0,0-2 0 16,0-8-15 0,0 0 3-16,0-6-77 15,0-2-25 1,0 0 52-16</inkml:trace>
  <inkml:trace contextRef="#ctx0" brushRef="#br0" timeOffset="115531.9292">19859 7980 404 0,'2'-3'151'0,"4"-7"-118"0,3 15-4 0,-9-5-1 16,9-8-11-1,3 3-6 1,3-1-2-16,-3 6-5 15,3 0-5-15,0 0 0 0,0 3-10 0,0 0-5 16,-4-1-80 0,7 1 52-16,3-19 16 15</inkml:trace>
  <inkml:trace contextRef="#ctx0" brushRef="#br0" timeOffset="115720.0955">20120 7914 324 0,'0'5'121'0,"-8"-13"-95"0,2 35-4 16,6-30-8-16,6 16 6 0,-1 6 7 15,-5-4-9-15,0 4-3 16,0-6-9-16,3 3-22 0,-6 0-6 0,3-5 12 16,0-1 10-1,0-5-89-15,-3 1-39 16,9-4 66-16,-9-2 33 0</inkml:trace>
  <inkml:trace contextRef="#ctx0" brushRef="#br0" timeOffset="115909.7868">20082 7813 408 0,'-6'-13'151'0,"0"21"-118"0,15-16-4 0,-9 8-9 16,3 0-16-16,0 0-13 15,0 0 5 1,0-3-8-16,9 3-77 0,-9 3-33 31,14 0 62-31,-2 2 30 0</inkml:trace>
  <inkml:trace contextRef="#ctx0" brushRef="#br0" timeOffset="116300.327">20284 7919 304 0,'-12'19'112'0,"30"-1"-87"0,-24-5-7 0,9-2-9 0,0-1 4 15,3 4 6-15,-6-1 6 16,0 0 2-16,-3 0-14 16,9-2-14-16,-6-11-5 0,0 8 11 15,0 0 8-15,0-8-6 16,-3 0-1-16,3 0-4 15,-3 0 1-15,6-5-4 16,-6-3 0-16,3 2-1 0,9-4-4 16,-3-9 3-1,6 3 0 1,-6 3 1-16,6-3-3 0,-3 3-1 16,3 18 3-1,2-7 8-15,-5 4 6 16,0 11 1-16,0 3 1 15,-3-5-5 1,0 5-3-16,-3 0 0 0,3 0-1 16,-3-3-11-16,0-3-5 15,-3-2-60-15,3 0-25 16,3-2 47-16,0-9 25 16</inkml:trace>
  <inkml:trace contextRef="#ctx0" brushRef="#br0" timeOffset="116703.9495">20525 7882 332 0,'3'5'126'0,"-3"19"-98"0,6 3-5 16,-6-27-9-16,3 13 6 16,0 5 7-1,0 1-2-15,0-1-1 0,3 3-7 16,0-7-2-1,3 2-9-15,-3-6-2 16,3 1-2-16,3-14-2 0,3 8 1 16,-9-7-1-16,2 2 2 15,10-11 3-15,-9 6-2 16,-3-6-2-16,3-2 0 0,3-5-1 0,-3-6 0 16,-6 13 0-16,3 3 2 15,-6-5-3-15,3 8-2 16,6 10-1-16,-9-5 3 15,6 5 0-15,-3 1 1 32,0 9 0-32,0 1 0 0,-3-2-9 15,6-1 5-15,3 3-5 16,0-6-61-16,-4 1-28 16,4-6 50-16</inkml:trace>
  <inkml:trace contextRef="#ctx0" brushRef="#br0" timeOffset="117151.0382">20859 7961 352 0,'-3'21'132'0,"6"-13"-103"0,-3-39-17 0,3 41-13 15,3-2 5-15,0 0 8 16,-1 0 10-16,4-8 7 15,0 0-16-15,0 0 2 0,3 5 4 16,0-15-4 0,0-1-4-16,-6 1-1 15,0 2-6-15,-6-3-1 16,-3 1 1 0,0-6-7-16,-3 10 0 0,-3-4-15 31,3 4 10-31,-6 9 2 0,0-3 1 15,-3-3 4-15,3 14 2 16,1-8 2-16,-1 15-1 16,0 1 5-16,3 2 3 0,3 0 1 15,0 3 3-15,3 0-1 16,0 0 0-16,6-3-3 16,3-3-1-16,3-2-1 15,0-8 0-15,6-5-4 16,3-3-1-16,2-3-12 15,-2 0-4-15,3-7-43 16,3 2-17-16,-6 3-225 31,14-6 161-31</inkml:trace>
  <inkml:trace contextRef="#ctx0" brushRef="#br0" timeOffset="117405.6053">21207 7882 416 0,'-12'-3'154'0,"30"11"-120"0,-39-10 10 0,21 4-4 15,0-2-23-15,3 6-5 16,-3-6-16-16,-3 0-7 0,3 0 5 16,-6 2-79-16,3 6-34 0,6-5 64 15,0 7 34-15</inkml:trace>
  <inkml:trace contextRef="#ctx0" brushRef="#br0" timeOffset="117750.1004">21201 8096 344 0,'-3'0'129'0,"-6"16"-100"0,27-3 2 0,-18-5-5 0,0 3 6 15,-9-1 14 1,3 6-25-16,-12 6-1 0,-15-4-60 15,-2 6-22-15,-4 2 28 16,0-5 16-16</inkml:trace>
  <inkml:trace contextRef="#ctx0" brushRef="#br0" timeOffset="121578.9552">18251 8641 236 0,'-3'-2'90'0,"6"15"-70"0,-21-21-1 0,15 13-6 16,3 1 8-16,0 7 9 16,0 5 4-16,3 3 1 15,0 9-18-15,-6-1 5 0,9 0 2 16,-6-5-8-16,6-9-4 15,-6 4-3-15,3-8-1 16,-3-6-2-16,0 3 1 16,0-6 0-16,0-2 3 15,-3-5 4 1,3 0-8-16,-3-3-3 16,0-13-2-16,3 2-6 31,9-18 3-16,0 8-1 1,0 3 1-16,3 2 2 16,0 8 0-16,6 3-5 15,0 5 3-15,-1 2-25 16,4 4 14-16,-3 2-18 0,0 5-73 16,0 0-34-16,-9 1 71 15,-3 2 34-15</inkml:trace>
  <inkml:trace contextRef="#ctx0" brushRef="#br0" timeOffset="121833.2634">18507 8718 280 0,'-6'-11'107'0,"15"22"-83"0,-9-19 10 0,6 8 2 15,-6 0-11-15,0 0 7 16,9 11-8 0,0-9-12-1,3 6-16-15,0-2-8 0,0-4 6 16,0-4 2-16,-1-1 17 16,-2-5 6-16,0 3-3 15,0-3 1 1</inkml:trace>
  <inkml:trace contextRef="#ctx0" brushRef="#br0" timeOffset="122067.7045">18608 8639 408 0,'-15'2'151'0,"15"-2"-118"0,-20 3-13 0,14-3-15 16,-3 5-13-16,0 3 0 16,-3 0-11-16,0 3-5 15,3 5 13-15,-3 5 20 0,9 3 12 16,-6 5-3-16,9-3-3 15,3-2-4-15,3-3 0 16,0-5-4-16,9 5-2 0,-3-8-5 31,6 1 0-31,3-4-5 0,-1-7-36 0,1-8-18 32,-3-1-87-32,0 4-36 15,0-12 93-15,-3-2 46 0</inkml:trace>
  <inkml:trace contextRef="#ctx0" brushRef="#br0" timeOffset="122348.7618">18757 8546 324 0,'-18'-5'121'0,"48"23"-95"0,-42-20-2 0,18 7-9 0,-6-2-3 16,0 5 3-16,0 5 18 15,0 5 20 1,6 6-28-16,6 18-2 0,-9 1-12 16,15-4-3-16,-21-2-4 15,9-7-3-15,-3-7 0 16,3-7-15-16,-6 0-5 0,6-8-45 0,0-5-19 16,3-3-56-1,-18-8-27-15</inkml:trace>
  <inkml:trace contextRef="#ctx0" brushRef="#br0" timeOffset="122520.5996">18668 8673 380 0,'-6'0'143'0,"12"-3"-112"0,-3-7-3 0,3 10-12 0,3 0 3 16,-3-3 7-1,6 3-13-15,5-5-5 16,7 2-5-16,0-2-51 31,0 5 26-31,12 5-37 0,-16-5 33 0</inkml:trace>
  <inkml:trace contextRef="#ctx0" brushRef="#br0" timeOffset="122955.9422">18942 8660 288 0,'-9'0'107'0,"9"0"-83"0,9 5 2 15,-6-2 10 1,0 2-23-16,-6 6 10 0,12 10 8 16,-3 3 7-16,0 7-8 0,2-4-3 15,1-1-16-15,0-7-4 0,-3 2-1 16,0-3-1-16,0-4 0 16,0-4-3-16,-3-2 1 15,0-5-4-15,-3-3 0 16,6 0 5-16,0-11 2 15,0-7 0-15,0-9-1 16,0 4-3-16,0-7-2 0,0 7-4 16,0 1 0-16,-6 22-223 47,9-18 30-47,-3 2 97 15,0 11 60-15</inkml:trace>
  <inkml:trace contextRef="#ctx0" brushRef="#br0" timeOffset="123397.7706">19236 8702 272 0,'6'-8'101'0,"-18"-5"-78"0,1 5 4 0,8 8-1 15,0-3 18-15,-3 6 14 16,0-3-35-1,-3 0-13-15,3 8-9 0,-6 5-2 0,6 0 1 16,0 19-5 15,0-3 3-31,3 0 3 0,3 3 4 16,3-11 2-16,-3-2-1 16,12-14-1-1,0 0-3-15,3-5-2 16,0-15 1-16,-3 1-1 15,-4 1 0-15,4 3 0 16,-9-12 2-16,9 4-3 16,-12-1 0-16,3 6 1 15,-3 2 0-15,-3 4 0 16,3-1 0-16,0 8-18 16,9 2-8-16,3 6 29 15,-3 11 15-15,3 7-7 16,0-5-3-16,3-2-25 15,-3-3-9-15,0-3 24 16,-4 5 13-16,1-7-56 16,0-6-27-16,0-2 35 0,-3-8 17 15</inkml:trace>
  <inkml:trace contextRef="#ctx0" brushRef="#br0" timeOffset="123641.1233">19430 8472 288 0,'-6'-8'110'0,"6"32"-86"0,6 0-9 0,-6-11-8 16,3 5 17-16,-3 9 11 16,0 5 13-16,6 7 6 15,-6 1-29-15,3 5-3 0,0 0-1 16,3-5-12-16,0-9-2 15,-3-9-113 1,3 1 58-16,-3-9-70 16,0-1 69-16</inkml:trace>
  <inkml:trace contextRef="#ctx0" brushRef="#br0" timeOffset="123969.276">19704 8649 400 0,'-3'11'151'0,"6"-6"-118"0,3-13-6 16,-9 6-2-1,0-1-18-15,3-2 12 0,3-1-11 16,9-4 1 0,5 7-6-16,1 0-2 0,3 3 0 15,-3-2-8 1,0 4 4-16,-3-4-25 0,-3 2 15 0,-3-3-124 16,0 0 76-1,-4-2-80 1,4 5 81-16</inkml:trace>
  <inkml:trace contextRef="#ctx0" brushRef="#br0" timeOffset="124156.5861">19668 8713 368 0,'3'2'140'0,"9"1"-109"0,-9-8-4 0,9 7-8 16,-3-2 0-16,3 0 12 15,2 0-16-15,10 0-1 0,3 0-48 16,-3 0-22-16,0-2 28 16,0 2 15-16</inkml:trace>
  <inkml:trace contextRef="#ctx0" brushRef="#br0" timeOffset="125610.396">20100 8443 308 0,'-3'-3'115'0,"-9"19"-89"0,15-21 5 0,-3 5-3 15,3 5-12-15,6 3 1 16,0 8-10-16,-6 5-4 15,-3 8-2-15,2 3 16 0,-2 5 11 16,6 3-3-16,-6-3-2 16,6-11-7-16,-9 1 0 15,12-1-7-15,-9-5-1 16,0-13-4-16,-3 3-1 16,3-6-1-16,-3 0 1 15,0 3-4-15,0-10-2 0,0-9-3 16,-2-2-1-16</inkml:trace>
  <inkml:trace contextRef="#ctx0" brushRef="#br0" timeOffset="125845.064">20317 8641 436 0,'30'21'162'0,"-18"-2"-126"0,-9 7-6 0,-3-15-12 0,0 10 5 15,-3 3 8-15,-3-3-25 16,0 3-12-16,-6-5 2 16,-3 2 9-16,-21-5 7 0,9-3-14 15,-11-13-14-15,2 2 0 16,3-2-20-16,6 3-9 16,10-6-73-16,5-5-31 15,6-5 75-15,6-5 38 16</inkml:trace>
  <inkml:trace contextRef="#ctx0" brushRef="#br0" timeOffset="126589.7425">20109 8684 252 0,'-6'-3'96'0,"12"0"-75"0,-3 1 21 0,-1-1 17 16,4 6-34-16,0-6 1 0,9 3-5 16,0-5 1-16,6-1-14 15,0 4-5-15,6-1-2 16,-10 1 1-16,7 2-78 16,-6 0-38-16,0 2 57 15,-3 1 29-15</inkml:trace>
  <inkml:trace contextRef="#ctx0" brushRef="#br0" timeOffset="127265.5111">20528 8655 324 0,'-33'-8'121'16,"33"8"-95"-16,3 8 16 0,-3-1-1 0,0 4 32 31</inkml:trace>
  <inkml:trace contextRef="#ctx0" brushRef="#br0" timeOffset="127375.2521">20501 8742 670 0,'0'34'21'0,"0"-5"-15"15,3-10-7-15,-3-3 1 0,-3 0-20 16,3-6-9-16,0-2-62 0</inkml:trace>
  <inkml:trace contextRef="#ctx0" brushRef="#br0" timeOffset="127499.9916">20495 8522 416 0,'6'-8'156'0,"-6"8"-121"0</inkml:trace>
  <inkml:trace contextRef="#ctx0" brushRef="#br0" timeOffset="127577.9566">20510 8535 372 0,'6'3'140'0,"0"-3"-109"0,3 5-114 0,0 6-58 0,-6-8 65 16</inkml:trace>
  <inkml:trace contextRef="#ctx0" brushRef="#br0" timeOffset="128014.9715">20686 8673 252 0,'18'-11'96'0,"-18"27"-75"0,9-10 12 15,-18 2 2-15,9 2-8 16,0 6-1-16,0 5 5 16,-3-5 3-16,0 8-18 0,-3 2-20 0,9-7-8 15,-12-9 22-15,9-12 15 16,0 15-8-16,0-18-3 16,0-1 6-1,3 4-11-15,-3-9-3 16,3 1-3-16,0-9-5 15,6 3 1-15,-3-5-1 16,3 5 0-16,0-2 2 16,3 4 0-1,-1 1 0-15,1 5 0 16,-3 0 4-16,3 6-2 0,-3 2 4 16,3 5-4-16,0 6 4 15,-3-1-4-15,0 1 1 16,-3 5-6-16,-3-3-44 15,0 5 25-15,0 9-33 0,-3-9-80 16,3 4-40-16,0-9 87 16</inkml:trace>
  <inkml:trace contextRef="#ctx0" brushRef="#br0" timeOffset="128186.9298">21094 8684 324 0,'-18'-27'123'0,"18"27"-95"0,-18-8 14 0,12 8-1 15,0-2-12 1,-3-1 7-16,0 6-21 16</inkml:trace>
  <inkml:trace contextRef="#ctx0" brushRef="#br0" timeOffset="128546.0888">20915 8768 420 0,'-6'51'156'0,"6"-51"-121"0,0 23-12 0,3-15-15 16,3 0-9-16,0 0 0 16,9 8 3-1,6-16-1-15,-3-5 2 16,0-1-2-16,2-9 2 16,1 1-2-16,-3-12-1 15,0 2 1-15,-6-10 3 16,0 2-2-16,-6-2-1 15,3 4 0-15,-6-33-12 32,-3 15 1-17,-12 3 3-15,12 8 4 16,3 11 6 0,0 18 10-1,0 26 2 1,3 9-8-16,8 13 3 0,-5-1 16 15,9-2 10-15,-9 6-20 16,3 4-9-16,-3-12-5 16,3-6 0-16,0 3 1 0,-3-6-56 0,3-7-24 15,-3-9 31-15,0-2 19 16</inkml:trace>
  <inkml:trace contextRef="#ctx0" brushRef="#br0" timeOffset="129081.9216">21002 8718 276 0,'0'3'104'0,"0"-9"-81"0,5-4 1 15,-5 10-5-15,-3-3 24 0,1-2 17 16,2 0-44-16,-6 2-21 16,0 0 16-16,0-2 10 15,0 5-9-15,0 0-24 16,-6 11-12 0,3 2-41-16,3 11-16 0,3-11 42 15,0 8 20-15,3-8 15 0</inkml:trace>
  <inkml:trace contextRef="#ctx0" brushRef="#br0" timeOffset="131327.8827">21582 8501 208 0,'-3'0'77'0,"-21"-13"-60"0,39 8 4 15,-6-3-1-15,3 2 10 16,-3-12 8-16,0 5 4 16,3-1 2-16,-3-4-24 15,-1 7 10-15,-5 1 5 0,-3-1 0 16,0 8 4-16,-11 11-10 16,-10-2-5-16,0 7-14 0,-6 0-6 15,-3 8-3-15,4 11 1 16,-1 2-3-16,3 3 0 15,9 6 12-15,3 2 5 16,12 10-19-16,3-7-7 16,12-6 10-16,6-2 9 15,-21-40-182 17,53 37 92-32,-5-13 33 15</inkml:trace>
  <inkml:trace contextRef="#ctx0" brushRef="#br0" timeOffset="131768.8791">21847 8522 272 0,'6'-18'104'0,"-12"7"-81"0,15 3 18 0,-9 8 28 15,-3-5-15 1,-3 2-5-16,-3 3-6 15,3-5-24-15,0 5 8 0,-3 0 6 32,0 8-17-32,-3-3-6 0,3 16-9 15,0 8-2-15,3 3 3 16,3 5-3-16,0 0 0 16,1 11-1-16,2-14 0 15,0-2 2-15,0-5 2 16,0-1-19-16,-3-10-6 15,0 0-45-15,0 0-19 16,-3-3-67 0,3-8-17-16,0-8 104 0</inkml:trace>
  <inkml:trace contextRef="#ctx0" brushRef="#br0" timeOffset="132050.032">22034 8625 372 0,'-17'-8'140'0,"11"16"-109"0</inkml:trace>
  <inkml:trace contextRef="#ctx0" brushRef="#br0" timeOffset="132424.9439">21900 8692 400 0,'-14'31'151'0,"11"-15"-118"0,-3 19-13 15,6-22-13-15,3 0-9 16,6-8 3-16,-4 3-2 16,4 0-2-16,0 5 2 15,9-2 2-15,3-11 2 0,-3 0-1 16,3-11 1 0,-6-10 0-16,2-5-1 15,1 2-2-15,-18 24-41 31,3-45 24-15,3 0 9-16,-18 8 3 16,3 5 23-1,6 8 9-15,-3 6-13 16,1-3-3-16,2 15 0 0,3 1-9 0,-3 8-1 16,3-3 34 15,20 47-15-31,-2 1-4 15,-3 0-7-15,3 2-4 16,-3-10-3-16,0-9-2 16,-3-1 1-16,0-12-39 0,-3-2-16 15,-1-6 24-15,1-2 16 16</inkml:trace>
  <inkml:trace contextRef="#ctx0" brushRef="#br0" timeOffset="132843.3914">21606 8655 444 0,'6'-6'167'0,"-9"19"-129"0,15-20-7 0,-6 7 3 16,20-6-9-1,1 1-14-15,0 0-8 16,-3 2-3-16,0-2-14 0,-1-1-6 16,-5 1-69-16,-3 2-28 15,0 1 61-15,-6-1 31 16</inkml:trace>
  <inkml:trace contextRef="#ctx0" brushRef="#br0" timeOffset="135067.94">22031 8681 272 0,'-3'-5'101'0,"0"5"-78"0,3-3 53 31,0-2-29-31,3 2-11 16</inkml:trace>
  <inkml:trace contextRef="#ctx0" brushRef="#br0" timeOffset="135143.6355">21900 8657 440 0,'-23'16'165'0,"17"-11"-129"0,-9 6-7 0,12-3-14 0,-3 2-18 16,3 9-2-16</inkml:trace>
  <inkml:trace contextRef="#ctx0" brushRef="#br0" timeOffset="138767.3082">22019 8662 228 0,'21'0'88'0,"-33"8"-69"0,27-16 4 16,-15 8-2-16,0 0 95 31,0 6-75-15,6-6-24-16</inkml:trace>
  <inkml:trace contextRef="#ctx0" brushRef="#br0" timeOffset="138985.7256">21999 8647 448 0,'-21'8'167'0,"51"-6"-129"0,-27-2-5 0,-9 5-11 15,-6-5-17-15,3 3-1 16,-3-3 0-16,0 5 0 16,-3-7-2-16,0 4-2 0,0 4 1 15,3-6-4-15,0 8 2 16,4-3-6-16,-1 6 0 16,3 2-41-16,0-5-16 15,6-3-71-15,3 6-28 16,6-4 83-16,0 1 42 15</inkml:trace>
  <inkml:trace contextRef="#ctx0" brushRef="#br0" timeOffset="139641.6394">22305 8797 332 0,'-3'0'123'0,"6"8"-95"0,-15-37 20 16,12 29 5-16,0 8-9 16,0-8 1-16,-3 19-10 0,0-3-4 15,-3 10-28-15,-3-7-14 16,4-1 13-16,-4-5 7 15,-3 3-131-15,3-3-60 32,0-7 92-32,6-1 47 0</inkml:trace>
  <inkml:trace contextRef="#ctx0" brushRef="#br0" timeOffset="141515.8907">22526 8784 468 0,'-6'5'176'0,"12"6"-137"0,-21-22 6 16,15 11-6-16,0 0-20 16,9 0-1-16,-9-2-12 15,3 12-4-15,0-12-2 16,-3 2-5-16,0-6 1 0,0 1-36 15,0 5-13-15,0 0-44 16,-12-2-16-16,9-6 60 16,9 5 28-16</inkml:trace>
  <inkml:trace contextRef="#ctx0" brushRef="#br0" timeOffset="141988.4644">22695 8768 392 0,'0'-5'145'0,"0"-3"-112"0,3 19 14 0,0 2-1 15,0-8-11-15,3-2 2 16</inkml:trace>
  <inkml:trace contextRef="#ctx0" brushRef="#br0" timeOffset="142129.0456">22713 8795 766 0,'3'5'21'0,"-3"-5"-3"0,3 16-13 15,0-19-3 1,-3 3-2-16,0-8 0 0,0 8-3 16,0-8 0-16,0 8-20 15,-3-2-8-15,0 4-24 16,3-7-10-16,-3 2-100 15,6-2-44 1,-3 0 108-16</inkml:trace>
  <inkml:trace contextRef="#ctx0" brushRef="#br0" timeOffset="142656.2285">22918 8782 404 0,'3'-6'151'0,"21"27"-118"0,-24-26 18 16,3 13-2-16,0-5-16 15,6 2-4-15,-9 0-15 16,0-5-6-16,0 0-5 15,3-2-3-15,-6 2 1 0,3-3-15 0,-3 3-3 32,-6-5-55-32,12-3-25 0,-9-5 47 15,18-1 26-15</inkml:trace>
  <inkml:trace contextRef="#ctx0" brushRef="#br0" timeOffset="143265.4483">23127 8311 356 0,'3'8'132'0,"0"-1"-103"0,3 9-10 0,-3-18-11 16,0 4 9-16,3 9 11 16</inkml:trace>
  <inkml:trace contextRef="#ctx0" brushRef="#br0" timeOffset="143406.0758">23213 8509 456 0,'9'34'170'0,"0"-12"-132"0,-9 1-6 16,3-9-14-16,-3 7-6 15,0 5 5-15,0 3-9 16,-9-7-4-1,3 30-14-15,-3-15-4 0,0-2 18 16,-3-6 8-16,0-5-68 16,3-6-31-16,-5-2 43 15</inkml:trace>
  <inkml:trace contextRef="#ctx0" brushRef="#br0" timeOffset="144266.8596">23225 8472 200 0,'0'5'77'0,"15"-18"-60"0,-21 16 26 15,12-6 9-15,-6 3-6 16,3-3-2-16,0 9-6 15,-3-6-1-15,0 0 39 32,-6 0-35-17,0-6-14-15,-6 6-3 16,6-5 0-16,-6 0-29 16,6 2-9-16,-9-5 5 15,12 0 4-15,-3 6 6 0,0-1-2 0,3-8 0 16,0 6-4-16,1 8 1 15,-4-1-3-15,6-20-15 16,-3 7-4 0</inkml:trace>
  <inkml:trace contextRef="#ctx0" brushRef="#br0" timeOffset="160609.6784">23487 8768 288 0,'0'0'107'0,"0"-5"-83"16,12 10 30-16,-12-7 11 0,0 4-28 15,3 9-8-15</inkml:trace>
  <inkml:trace contextRef="#ctx0" brushRef="#br0" timeOffset="161000.3651">23505 8834 428 0,'0'6'159'0,"0"4"-124"0,3 14-5 16,-3-24-12-16,9 8-10 16,-6 5 2-16,-3-2-1 15,0 2 0-15,0-2-5 0,3-1-1 0,-3-2 3 16,-3 0-1-1,0 0 0-15,-6 0 10 16,9 3-15 0,-3-6-6-16,6 0 7 15,-6 0 5-15,0 3-2 0,3-2-2 16,0-1-1-16,-6 0-1 16,6 1 0-16,-9-1 2 15,9-2-1-15,-3-1-1 16,-3 3-6-16,6 1-4 15,0-6 12-15,-3 5 5 16,0 0-9-16,-3-5-5 16,6 6 3-16,-9-4 1 0,9-2 3 15,0 3 0-15,-3 0 0 16,0-1 0-16,3-2-3 16,-3 0 2-1,3 0 7-15,-3 0 6 16,9 0-13-16,-9 0-5 0,3 0 6 15,0-2 6-15,-3-1-11 16,3 3-6 0</inkml:trace>
  <inkml:trace contextRef="#ctx0" brushRef="#br0" timeOffset="161109.5609">23487 9004 148 0,'0'-8'55'0,"0"8"-43"0,9-13-3 0,-9 10-3 15</inkml:trace>
  <inkml:trace contextRef="#ctx0" brushRef="#br0" timeOffset="161830.4794">23529 8546 240 0,'14'-3'90'0,"-19"1"-70"0,13 2 30 0,-8 2 10 0,3 1 77 15,-3-3-67 1,-3 5-25-16,0-5-23 16,3 6-9-16,-5-9-7 15,5 6-4-15,-3-1-1 16,-3-4-1-16,6-1 0 0,-3 3 0 15,3 0 0-15,0 0-3 16,-3-3 2-16,6 3-4 16,0-5-1-16,-3 5 5 0,6 0 5 15,-6 0 0 1,0 0 1-16,0 5 3 0,0-5 3 16,0 6 2-1,0-6 5-15</inkml:trace>
  <inkml:trace contextRef="#ctx0" brushRef="#br0" timeOffset="161986.6072">23520 8538 496 0,'-12'-3'184'0,"12"9"-143"0</inkml:trace>
  <inkml:trace contextRef="#ctx0" brushRef="#br0" timeOffset="181124.6308">18233 9366 268 0,'0'3'101'0,"3"0"-78"0,0-3 4 0,-3 0-1 16</inkml:trace>
  <inkml:trace contextRef="#ctx0" brushRef="#br0" timeOffset="181249.3503">18242 9377 478 0,'3'10'27'16,"3"1"-15"-16,0 0-2 0,-6 2-3 16,0 3-1-1,-3-72 7-15,3 80 7 16,-3 235-53-16,3-293-21 15,-6-67 24-15,6 93 14 16</inkml:trace>
  <inkml:trace contextRef="#ctx0" brushRef="#br0" timeOffset="181441.8411">18260 9208 296 0,'-6'-14'110'0,"0"-15"-86"0,6 37-2 16,-3-13-5-16,6 10-18 15,0-10-1-15,-3 13-41 0,0-6-17 16,6 6 31-16,-3-2 14 0,6 7 14 16</inkml:trace>
  <inkml:trace contextRef="#ctx0" brushRef="#br0" timeOffset="181781.1679">18525 9125 232 0,'-12'-2'88'0,"15"-17"-69"0,-12 25 15 15,9-12 3-15,-3 12-4 0,0-12 3 0,-3 14-20 16,0-5-7-16,0 18-6 16,9 8-5-16,-6 14 1 0,6-46 1 15,0 58 0-15,0-68 0 16,3 77 2-16,0-11-1 15,-6-6 2-15,3-4-7 16,0-9 1-16,-3-8-39 16,0-4-14-16,-6-9 28 15</inkml:trace>
  <inkml:trace contextRef="#ctx0" brushRef="#br0" timeOffset="181952.8776">18370 9406 344 0,'-6'-27'129'0,"33"20"-100"0,-21 12-4 0,6-10-7 16,3 2-16-16,0 0-3 15,6-2 13-15,-4 8 6 16,4-9-8-16,0 1-45 0,-3 2-19 16,0 3 24-16,-3-2 13 15</inkml:trace>
  <inkml:trace contextRef="#ctx0" brushRef="#br0" timeOffset="182766.2313">18918 9096 224 0,'6'0'85'0,"-6"0"-66"0,-3-8 12 0,6 6 3 16,-6 2-3-16,-3 0 11 15,3 0-24-15,-3 0 2 32,-3 5-8-32,-15 29-3 15,-3 14-4-15,13 0 9 0,-4-1 8 16,-3-4-22-16,12-4-9 16,6-20 15-16,6 21 9 15,6-3-7-15,15-8-4 16,0-3-13-16,-1-10-5 15,-2-3-31-15,0-5-10 16,-3-13 26-16,3 5 15 0</inkml:trace>
  <inkml:trace contextRef="#ctx0" brushRef="#br0" timeOffset="191257.2305">19070 9335 176 0,'6'5'68'0,"0"3"-52"0,-3-11-5 16,-3 14 53-16,0-3-17 15,0 0-20-15,0-8-13 32,0 10-10-32,3-26 7 0,-3 32 8 15,-3-3 5 1,6 1-12-16,0-20 0 16,0 25-6-16,0-24 2 15,-3 26-3-15,0-5 0 16,2-1-3-16,-2-1 16 0,3-1 8 15,-3-3-18-15,0-2-6 16,0 0-2-16,0-2-1 16,0-1 1-16,0 3 0 31,0-5-3-31,0-3 2 0,0 2 1 16,0 1 2-16,-3 2-12 15,3-10-3-15,0 2 19 16,0 3 12-16,0-5-6 15,0 5-3-15,0-3-2 16,0 3-4 0,0-5 0-16,0 2-1 0,0-2-2 15</inkml:trace>
  <inkml:trace contextRef="#ctx0" brushRef="#br0" timeOffset="191522.7838">19094 9512 620 0,'0'-35'0'16,"0"33"0"-16,0-27-3 0,0 29 2 15,0-24 1-15,3 26 0 16,-3-2-3-16,8-2 2 15,1-6 3 1,3-3-3-16,-3 3 0 16,0 0 1-16,0 3 0 15,-3 2 2-15,0 1 1 16,6 2 1-16,-6 0 0 16,3 0 0-16,-3 2 2 15,0 4-3 1,-3-17 0-16,3 16 1 15,-3-39-5-15,0 42-1 0,-3 3-17 16,0-3-5-16,3-3-100 16,-6 3-43-16,-3 2 83 15</inkml:trace>
  <inkml:trace contextRef="#ctx0" brushRef="#br0" timeOffset="192079.819">19391 9464 188 0,'-3'11'71'0,"-3"-72"-55"0,9 90 11 0,-3-48 0 16,3 30-4-16,-3-3 0 0</inkml:trace>
  <inkml:trace contextRef="#ctx0" brushRef="#br0" timeOffset="192501.5288">19394 9459 399 0,'3'-13'17'0,"3"23"-2"0,0-2 10 16,3 0-13-16,0-3 0 31,0 3-7-31,0-8 19 0,0-21-7 16,0 24 3-16,-3-24 0 15,0 26-11-15,-1-18-3 0,-2 18-2 16,0-21 2-16,0 21 3 15,0-26-2-15,-6 29 1 16,0-29-5-16,0 29 0 16,0-24-8-16,1 24-2 15,-4-3-1-15,0 1 2 16,-3-4-7-16,-6 4-4 16,6-1 15-1,-6 0 10-15,0-18-3 16,0 23 0-1,6-20-5-15,-3 28-1 16,3-23 3-16,1 29 1 16,5 0-4-16,3 0-1 0,5-6 1 15,4 1 2-15,0-1-2 16,9-2-9 0,0-3-1-16,0-5 4 15,-3-3 3-15,0-2 3 16,0-6 3-16,-1-7-12 15,1 7-6-15</inkml:trace>
  <inkml:trace contextRef="#ctx0" brushRef="#br0" timeOffset="192845.6068">19573 9237 316 0,'-3'-8'121'16,"6"-37"-95"-16,-3 69-2 0,0-19-6 15,3 11-8-15,0-3 13 16,0 24-1-16,3 0-12 16,-3-21-12-16,-3 24-7 0,3-6 2 15,-3 3 2-15,3-11 3 16,-3 1 1-16,0-9 9 16,0 1 7-16,-3 2-64 15,0-10-29-15,0-3 52 16,-3-8 25-16</inkml:trace>
  <inkml:trace contextRef="#ctx0" brushRef="#br0" timeOffset="193064.7897">19501 9401 380 0,'-3'-3'143'0,"3"-2"-112"0,3 5-6 0,3 2-9 16,-3-2 0-16,6-13 5 15,-3 16-7-15,3-30-3 16,3 30-6-16,3-16-6 0,6 15-2 16,5-2-9-16,-5 3-3 15,0-6-98-15,-3 3-44 16,6 0 91-16,-9-5 43 16</inkml:trace>
  <inkml:trace contextRef="#ctx0" brushRef="#br0" timeOffset="193496.9926">19787 9409 304 0,'18'-3'112'0,"-27"8"-87"0,6 1-4 0,3-1-10 16,0 3 2-16,9-3 3 16,-3 8 10-16,0-7 6 15,3 7-17-15,-3 0-17 0,0 0-7 16,0-2 2-16,0-1 3 16,0-2 14-16,-3-2 6 15,0-6-6-15,-3 0-3 16,2-3-4-16,-2 3 0 15,0-3 13 1,3 1-8-16,0-4-2 16,0 1-3-16,-3-5-3 15,3-1 1-15,-3 0 1 16,3-7 1 0,0 5-6-16,0 5-2 15,0 2-119 1,-3-4-52-16,6 7 87 15,3-7 44-15</inkml:trace>
  <inkml:trace contextRef="#ctx0" brushRef="#br0" timeOffset="193735.7205">20019 9385 232 0,'-3'-8'88'0,"0"-5"-69"0,-6 18 15 0,9 3 1 0,-3-3-16 16,0 3-3 0,-3-3-1-16,-2 1 0 0,2 4-8 15,0 1-6 1,3-1-2-16,-3 4 3 0,6-1-1 0,-3-3 4 16,3 4-3-16,0-6 6 15,3 2-5-15,0-7 3 16,3 2-3-16,-3-5-2 15,3 0 0-15,2-8 1 16</inkml:trace>
  <inkml:trace contextRef="#ctx0" brushRef="#br0" timeOffset="193907.5952">20001 9480 546 0,'3'-16'-3'15,"3"3"3"-15,-3 2 11 0,0 9 7 16,0-1-8-16,0 0-6 16,0 9-2-16,-3-1-2 15,3 3 0-15,0 5 0 0,0-2-3 16,0 2 2-1,0-5 5-15,3 2 2 16,0-2-40-16,3-2-19 16,-6-4-15-16,6-2-7 15</inkml:trace>
  <inkml:trace contextRef="#ctx0" brushRef="#br0" timeOffset="194157.3951">20141 9152 292 0,'0'-13'110'0,"-3"21"-86"0,9 5-2 15,-3-5-5-15,0 2 0 0,9 12 4 16,-9 9 5-16,6 4 1 16,-3 4-14-16,-9-2 3 15,3-2 4-15,0-6 4 16,6 3-12-1,12-3-5-15,-18-5-11 0,0-9-5 16,0 7-75-16,0-12-33 16,3 6 59-16</inkml:trace>
  <inkml:trace contextRef="#ctx0" brushRef="#br0" timeOffset="194422.9533">20487 9348 372 0,'0'10'140'0,"3"-18"-109"0,0 8 9 16,-1 0-2-16</inkml:trace>
  <inkml:trace contextRef="#ctx0" brushRef="#br0" timeOffset="194563.69">20507 9353 648 0,'12'-16'13'0,"0"19"-8"0,0-3-1 0,9 2-1 15,6-9-1-15,0 12-2 16,-4-10-6-16,1 12-4 16,-6-4-21-16,-3 0-10 15,0-1-29-15,-3-10-11 16,-6 11 43 0</inkml:trace>
  <inkml:trace contextRef="#ctx0" brushRef="#br0" timeOffset="194750.2666">20507 9435 376 0,'0'3'143'0,"0"-27"-112"15,3 42 3-15,3-23-7 0,0 8-15 16,3-14 1-16,3 11-6 16,0 0-2-16,9 3-2 15,-3-11-3-15,9 11 3 0,5-14-11 16,-8 19-2-16,-6-3-160 31,0 0 92-31</inkml:trace>
  <inkml:trace contextRef="#ctx0" brushRef="#br0" timeOffset="195082.1226">20844 9340 360 0,'-6'16'134'0,"0"-11"-104"0,3-37 16 0,6 32 1 15,-3 0-19-15,3 11-4 16,3-11-10-16,-3 2-4 16,3-2-5-16,3 6-6 0,0-12 0 15,-1 12-1-15,7-12 0 16,3 6-14-16,-3-5-6 16,0 0-55-16,0 5-25 0,-3 3 53 15</inkml:trace>
  <inkml:trace contextRef="#ctx0" brushRef="#br0" timeOffset="195269.6157">20862 9419 388 0,'-3'3'145'0,"3"7"-112"0,6-18-1 0,-3 14-7 15,3-9-11-15,2-7 2 16,4 7-7-16,3-5-1 15,6 5-4-15,0-2-3 0,3 0 0 16,0 7-34-16,8-7-15 16,-8 10 28-16,6-5 17 15</inkml:trace>
  <inkml:trace contextRef="#ctx0" brushRef="#br0" timeOffset="195688.0427">21329 9345 404 0,'-3'-8'151'0,"9"16"-118"0,0-13-2 0,0 7-10 16,-3-4-10 31,15-6-8-47,5 8-1 0,1-3-13 0,-6 3-5 15,6-2-98-15,-6 10-41 16,-3-22 78-16,0-7 37 0,17 3 29 16</inkml:trace>
  <inkml:trace contextRef="#ctx0" brushRef="#br0" timeOffset="195906.3702">21668 9133 380 0,'3'27'143'0,"-12"-14"-112"0,9 14-3 15,0-6-12 1,0 10 1-16,0-7 4 15,-3 3-7-15,0-9-3 16,0 9-6-16,3-1-2 0,0-5-17 16,3-2-7-16</inkml:trace>
  <inkml:trace contextRef="#ctx0" brushRef="#br0" timeOffset="196286.1867">21710 9046 344 0,'0'0'129'0,"-6"-16"-100"0,36 19 2 0,-21 2-3 16,0 3-28-16,0 3-6 0,2 2 26 16,1 13 13-16,0-2-16 15,6 5 2-15,-3 16 2 0,-3-2-1 16,-6-6 0-16,0 2-6 15,-12-2-4-15,-3 0-8 16,-6-2-3-16,-3 2-33 0,-6-3-15 16,1-7 25-16,-1-1 12 15</inkml:trace>
  <inkml:trace contextRef="#ctx0" brushRef="#br0" timeOffset="196926.6516">22252 8993 184 0,'9'-18'71'0,"2"12"-55"16,-5 14 15-16,3-8 5 0,-6-2 6 16,3 2 4-16,-6 0 0 15,3 5-1-15,-9 0-25 16,3 3 2-16,-3 0 1 0</inkml:trace>
  <inkml:trace contextRef="#ctx0" brushRef="#br0" timeOffset="197301.5894">22204 9073 436 0,'-12'23'162'0,"6"-31"-126"0,6 30-12 0,0-17-18 16,6 11-9 0,0-8 0-16,0 2 1 15,0-2 2 1,0 0 0-16,0 3 2 0,-3-17-1 0,-3 17-1 16,0-6 1-16,0 6-1 15,0-6 0-15,0-2 0 16,0-6 0-16,-3 11 0 15,3-3-3-15,0 1 0 16,0-6-5-16,0 0-2 16,6 0-2-1,0 0 4-15,0 0 5 16,0 5 2-16,0 0 1 16,-6 1 2-16,-3 12 3 15,0 11 2 1,0 3 3-16,0-3 1 15,0-10 1-15,3 4 0 0,3-1-4 16,3-7 0-16,3-1-5 16,3-4-2-16,2-4-27 15,-2-1-12-15,3-2 14 16,-3-3 10-16</inkml:trace>
  <inkml:trace contextRef="#ctx0" brushRef="#br0" timeOffset="198890.1331">19079 9954 236 0,'3'-6'88'0,"0"1"-69"0,-3 0 19 0,0-1 22 15,0 6-35-15,-3-5 24 16,3 5-29-16,-6-2 11 16,3 2-17-16,-6 0 0 15,0 5-8-15,-3 5 1 16,0 6-4-16,0 0-2 16,3 5 2-16,0 3 0 15,3-5-1-15,6-3-4 0,6 5-1 16,0-11 2-16,6 11 0 15,3-15-6-15,0-9 0 16,3-2-46-16,3-6-19 16,-7 1 32-16,7-6 16 15</inkml:trace>
  <inkml:trace contextRef="#ctx0" brushRef="#br0" timeOffset="199174.6767">19168 9798 276 0,'3'2'104'0,"-6"1"-81"16,6-3 16-16,-3 0 1 0,3 8-5 16,-3 2 2-16,3 6-5 15,-3 3 11 1,3 5-24-16,3 10 3 0,-6 3-9 15,3-5-1-15,-3 7-8 0,0-7-3 16,3 0-1-16,0-6-11 0,0-7-3 16,6-9-112-1,0-4 66-15,5-12 26 16</inkml:trace>
  <inkml:trace contextRef="#ctx0" brushRef="#br0" timeOffset="199502.5832">19412 9943 236 0,'-6'3'88'0,"0"-1"-69"0,3-2-5 15,-3 8 37 1,3 0 17 0,0 3-34-16,-3 5 7 0,3 7-12 15,6-4-3-15,3 10-12 16,3-13-6-16,0-3-5 15,0-2-3-15,0-3 3 0,6-11 4 16,-3-5 1-16,0-10 3 16,0 2 0-1,-9-5 8 1,-3 2-4-16,-3 1-6 0,-6 2 0 16,-3 2 7-1,0 4-99 1,3 5 46-16,0 2-48 15,3 3 49-15</inkml:trace>
  <inkml:trace contextRef="#ctx0" brushRef="#br0" timeOffset="199875.8348">19638 9887 352 0,'-3'-2'132'0,"3"2"-103"0,-9 2 18 0,6-2 12 16,6 0-34-16,-6 3 0 15,0 2-15-15,0 6-4 16,0-3-6-1,6 5-1-15,6 3 1 0,-6-3 0 16,3 8 2-16,-3-7 5 16,0 4 4-16,-3 3-6 15,0 1 8-15,-9-7 6 0,0 1-19 0,-3-5-8 16,1-6 16 0,-7-2 10-16,6 2-10 0,0-8-4 15,-3-2-43-15,9-3-16 16,0 3-72-1,6 0-29-15,3-6 82 16,6-2 41-16</inkml:trace>
  <inkml:trace contextRef="#ctx0" brushRef="#br0" timeOffset="200268.8264">19766 9940 340 0,'3'-2'126'0,"-3"2"-98"0,18 8-10 0,-12-6 4 16,3 4-17-16,0-1 16 0,0-2-23 16,3-3-7-16,0 0 26 15,0 0 16 1,-1-8-12 0,1 2-9-16,-3-2-2 15,0 6-7-15,-3-6 10 16,3 5-7-16,-9-5 3 15,0 6-5-15,-6-4-6 16,3 4 0-16,-9 2-6 16,0 2 5-16,-11 4-3 15,-1 4 3-15,-6 3 4 16,6 1 0-16,3-1 2 0,9 11 2 0,3-6 4 16,9 6-2-16,6-13 1 15,9 10-5-15,0 3-2 0,6-14 2 16,3 6-2-16,0-21-1 15,-1-3-43-15,-2 0-19 16,0 0 29-16,-3-3 16 16</inkml:trace>
  <inkml:trace contextRef="#ctx0" brushRef="#br0" timeOffset="200797.2823">20326 9615 360 0,'-9'-21'134'0,"-6"18"-104"0,6-5 20 0,0 11 11 15,3 2-37-15,-15 3 0 16,-2 11-18-16,2 10-4 16,-6 2 3-16,9 4 1 15,-3 5-2 1,6 7-3-16,3-2 0 0,9 0-1 15,3-5-5-15,6-8 1 16,3-9-16-16,6 6-4 16,15-15-59-16,-6 2-23 0,0-8 53 15,-1-11 27 1</inkml:trace>
  <inkml:trace contextRef="#ctx0" brushRef="#br0" timeOffset="201016.0915">20487 9663 380 0,'-24'-8'143'0,"12"10"-112"0,3 4 12 0,3 2 7 31,3 2-30-31,-6 14 1 16,3 5-11-16,3 3-2 15</inkml:trace>
  <inkml:trace contextRef="#ctx0" brushRef="#br0" timeOffset="201128.8922">20412 9843 714 0,'0'42'15'0,"0"-2"2"16,3-3-24-16,-3-3-9 15,0-10-24-15,-3 5-8 16,3 0-45-16,0-16-17 15,-3 11 57-15,3-27 28 0</inkml:trace>
  <inkml:trace contextRef="#ctx0" brushRef="#br0" timeOffset="201285.1874">20338 9943 384 0,'-6'-13'143'0,"6"13"-112"0,12-3 3 15,-9 1 1 1,0 2-23-16,6-6 8 0,5 4-12 15,1-6-7 1,0 5-1-16,6-2-82 0,3 2 45 0,3 0-62 16,-1 6 57-16</inkml:trace>
  <inkml:trace contextRef="#ctx0" brushRef="#br0" timeOffset="201734.475">20740 9903 368 0,'3'-2'140'0,"-3"2"-109"0,-9-8 5 0,6 5 8 16,3 6-27-16,-12-3 7 16,0 0-14-16,-9 0-6 15,3 5-2-15,-3 0-5 16,3 6 2-16,1 5-4 16,5 2 3-16,0 1-3 15,6 2 2-15,3 5 2 16,12-10 3-16,15-5 1 0,-7-6-1 15,1-5-2 1,3 0 1-16,0-10 1 16,0-1-1-16,-3-10-1 15,0 5 1-15,-7-5 3 16,-2 2-2-16,-3-4 4 16,3 1-4-16,-9-4 1 15,0 5-1-15,-3-3-2 16,0 3 1-16,-3-11-1 0,3 16-5 15,0 0 1-15,0 14 2 16,3-9 3 0,0 27 0-16,0 2 2 15,0 4-2-15,0 1-1 16,6 1 1-16,-3 0 1 16,3 0-1-16,3-3 2 0,0-2-15 15,-3-6-80 1,3 3 50-16,0-8-55 0,0-3 54 0,0-2 22 15</inkml:trace>
  <inkml:trace contextRef="#ctx0" brushRef="#br0" timeOffset="202036.9953">20871 9631 384 0,'3'10'143'0,"2"-28"-112"0,4 23-21 16,-3-5-17-16,0 11 23 15,6-3 15 1,3 13-6-16,3-13-1 0,0 29-10 16,-6-3 7-1,0 1-11-15,-3 2 10 16,-1-3-12-16,-5 6 5 0,-11 2-8 15,-4-5 0-15,-3 0-1 16,0-8 2-16,0-8-3 16,3-2-19-16,0-11-10 0,0 0-37 0,0-8-17 15,3-8 44 1</inkml:trace>
  <inkml:trace contextRef="#ctx0" brushRef="#br0" timeOffset="202285.8323">21243 9808 440 0,'-6'5'165'0,"15"-73"-129"0,-9 107 17 16,3-28-3-16</inkml:trace>
  <inkml:trace contextRef="#ctx0" brushRef="#br0" timeOffset="202379.5552">21252 9811 768 0,'0'5'7'0,"0"-5"-106"16,3 5 52-16</inkml:trace>
  <inkml:trace contextRef="#ctx0" brushRef="#br0" timeOffset="202625.2829">21240 10030 376 0,'23'-8'143'0,"-29"24"-112"0,-2 3 87 31,-13 10-65-31,-6 0-27 16,-3-5-110-16,-6 0-48 0,4 2 66 15,-1-2 35-15</inkml:trace>
  <inkml:trace contextRef="#ctx0" brushRef="#br0" timeOffset="203641.1603">19132 10493 312 0,'-3'-2'115'0,"3"2"-89"0,0-6 21 0,-3 1 3 0,0 5-23 16,-3 5-7-16,0-5-6 16,-3 3 0-16,-2 5-7 15,-1-3 2-15,0 14 4 0,0-9-7 16,6 22-3-16,-3-5-5 16,9-1 1-16,3-7 3 15,6 2 1-15,0-8-43 31,3 3 22-31,3-11-29 0,8-5-65 16,10 3-32 0,-6-8 76-16,6-1 37 0</inkml:trace>
  <inkml:trace contextRef="#ctx0" brushRef="#br0" timeOffset="203937.8106">19281 10501 296 0,'-21'3'112'0,"0"-6"-87"0,6 22 4 0,10-9-2 15,2 1-9-15,0 10 1 16,0 3 7-16,6 2 6 16,3-7-17-16,-1-3 3 0,10 0 0 15,0-3-6-15,18-8 3 16,0-5-5 0,-3-8-3-16,-7-2 1 15,-2-6-3-15,-9-3 2 16,0 6 0-16,-6-3 3 15,-6 0 1-15,-3 6 3 16,0 2-7-16,-3-3-2 16,-12 9 1-1,9-4-52-15,-3 1-23 0,3 2-97 16,6 3-44 0,9-2 110-16</inkml:trace>
  <inkml:trace contextRef="#ctx0" brushRef="#br0" timeOffset="204234.6233">19489 10522 320 0,'3'8'121'0,"-12"14"-95"0,18-14-6 0,-9-1-11 16,6 7 19 0,0-1 14-16,-6-5-37 0,3-5-15 15,-3 4 3 1,3 1 17-16,-3 0 11 0,3-10-9 15,-3-1-5-15,3-8 0 16,0-7-2-16,3 2 0 16,3 0-8-16,0 0 0 15,3 3-1-15,0 5 2 16,9 5 7-16,-9 9 5 16,2-1 1-16,-5 11 3 15,0 10-3-15,0-2-1 16,3-5-6-16,-3-1-1 15,-6-5-67 1,0 3 34-16,3-8-38 0</inkml:trace>
  <inkml:trace contextRef="#ctx0" brushRef="#br0" timeOffset="204312.7233">19689 10676 270 0,'6'-21'-111'0</inkml:trace>
  <inkml:trace contextRef="#ctx0" brushRef="#br0" timeOffset="204516.1938">19861 10306 392 0,'-5'-3'145'0,"10"16"-112"0,-2-13-6 15,3 5-7-15,-3 6-7 0,0 5 8 16,0 5-11 0,-3 13 2-16,6 3-8 15,-3 1 0-15,0-1-2 0,0 0-2 16,0-6 1-16,0-4-39 0,0-6-14 15,-3-5-95 1</inkml:trace>
  <inkml:trace contextRef="#ctx0" brushRef="#br0" timeOffset="204703.9946">19742 10478 404 0,'-26'-11'151'0,"26"11"-118"0,23 5 0 0,-14-5-2 16,3 0-22-16,0-5 5 15,12 0-4-15,0 2-15 16,-3 0-87 0,2 1 49-16,1-1-61 0,0-5 57 15</inkml:trace>
  <inkml:trace contextRef="#ctx0" brushRef="#br0" timeOffset="204860.2291">20031 10435 408 0,'-6'8'154'0,"18"-3"-120"0,-12 11-7 0,0-8-6 16,3 8-8 0,0 3-6-16,-3-4-22 15,3 4 8-15,0 0-20 16,-3-1-2-16,0-10 0 15</inkml:trace>
  <inkml:trace contextRef="#ctx0" brushRef="#br0" timeOffset="205016.7992">20025 10343 408 0,'9'-3'151'0,"-9"3"-118"0,6 0-55 0,-3 0-32 16,3 5 22-16</inkml:trace>
  <inkml:trace contextRef="#ctx0" brushRef="#br0" timeOffset="205328.8464">20210 10504 324 0,'-12'21'121'0,"0"-8"-95"0,39 9 0 15,-18-9-5-15,-12-3-2 16,-3 4 5-16,12-1-23 16,-3-5-10-16,3-11 4 15,-15 0 17-15,18-2 9 0,-3-8-9 16,2 0-5-16,-2-6-4 16,3 1 0-16,0-1-7 0,3 1 1 15,-3 2-6 1,6 3 5-16,0-1 2 15,-3 9 6-15,0 2 5 16,0 11 1-16,-3 8 2 16,-4 3-6-16,7 2-2 0,-9 3 0 15,0 2-7-15,3-5 0 16,-3-10-63-16,3-3-28 16,0 2 45-16,3-18 25 15</inkml:trace>
  <inkml:trace contextRef="#ctx0" brushRef="#br0" timeOffset="205516.4092">20487 10433 360 0,'-3'7'134'16,"0"-1"-104"-16,9-9 1 0,0 11-9 0,-4-3-9 16,4 6 2-16,0 5 9 15,0 0 7-15,0 0-16 16,3-3-4-16,0-5-3 0,3 0-9 15,-3-6-4-15,-9-2-44 16,12 3-17-16,0-3 33 16,0-11 17-16</inkml:trace>
  <inkml:trace contextRef="#ctx0" brushRef="#br0" timeOffset="206156.022">20659 10451 244 0,'-3'3'90'0,"3"-3"-70"0,3 8 13 0,3 2 1 16,-6-10 4-16,9 11 4 15,-3-1-20-15,-3 1-8 16,6 5 11-16,0-3 7 15,3 6-14 1,0-9-42-16,0-5-22 16,2-5 20-16,1-7 13 15</inkml:trace>
  <inkml:trace contextRef="#ctx0" brushRef="#br0" timeOffset="206472.5832">20811 10462 356 0,'-3'2'132'0,"6"9"-103"0,6-8 14 0,-6-3 7 16,0 0-30-16,0 0 0 15,3 0-14-15,3 0 3 16,0 0-5-16,12-3 0 62</inkml:trace>
  <inkml:trace contextRef="#ctx0" brushRef="#br0" timeOffset="206688.3733">20874 10377 408 0,'-15'3'154'0,"15"-3"-120"0,-15 15-10 0,9-7-12 16,6 0-12-16,-6 3 8 15,6 2-4-15,-3 0 19 16,6 3-14-16,-3 5 8 15,3-2 3-15,3 2 2 16,3-10-11-16,0 5-7 16,3-8-2-16,5 5-7 0,-2-8-1 0,0-10-30 15,9-1-14-15,-6-1-78 16,9-7-32-16,-7-2 92 16,10 1 46-16</inkml:trace>
  <inkml:trace contextRef="#ctx0" brushRef="#br0" timeOffset="206891.546">21147 10382 456 0,'-12'16'170'0,"12"-16"-132"0,6-3-6 0,-3 6-11 16,0-3-17-16,3 3 0 15,-6-9-75-15,0 4-32 16,6 4 52-16</inkml:trace>
  <inkml:trace contextRef="#ctx0" brushRef="#br0" timeOffset="207063.2381">21249 10538 412 0,'6'14'154'0,"-9"17"-120"0,6 4 1 16,-3-22-5-16,0 0-1 16,0 3 6-16,-6-3-16 15,0 1-8-15,-3-1-7 16,-6-3-118-16,-21 1-52 0</inkml:trace>
  <inkml:trace contextRef="#ctx0" brushRef="#br0" timeOffset="208828.5787">18189 10808 224 0,'-3'-5'85'0,"0"10"-66"0,3-5-1 15,0 0-3-15,0 0-11 16,-3 3 0-16,0 0 13 16,0-3 6-16,0 0-11 15,0 0-5-15,0 0 0 0,0 0 53 32,3 0-33-32,-3 0 11 0,0 0-14 15,0 0-3-15,0 0-7 16,0 0-6-1,6 0-5-15,-3 0-6 16,0 0 1-16,0 0 1 16,6 0-4-16,0 0 1 0,0 5 2 0,0-3 1 15,0 4 1-15,-3-1 6 16,3 0-3-16,-3 3 10 16,0 0-7-16,-3 3 8 15,0 5-8-15,-6 2-1 16,0 1 1-16,0-1 3 15,3-2-4-15,0 0-1 16,3-5-2-16,0-1-4 0,0-2 1 16,0 5-1-16,6-7 0 15,-3-4-84 1,6 4 47-16,3-4-59 16,-4-2 65-16,1-8 25 15</inkml:trace>
  <inkml:trace contextRef="#ctx0" brushRef="#br0" timeOffset="209312.8337">18227 11049 316 0,'-9'-16'121'0,"15"40"-95"0,-6-35 9 0,-3 11-1 16,-3 3 4-16,0 0 20 15,4 5-31-15,-10 2-1 16,3 3-12-16,-3 6-2 16,3-3-6-16,0 5-4 15,3-3-1-15,3 4-6 0,3-4 1 16,0 3 2-16,3-2 1 0,0-1-2 15,0 1 2-15,-3-1 1 16,0-2 2-16,-3 0 1 16,-6-3 3-16,0-2-49 15,0 0-23-15,-3-3 30 16,0-1 19-16</inkml:trace>
  <inkml:trace contextRef="#ctx0" brushRef="#br0" timeOffset="212220.9105">17962 11703 252 0,'3'-6'96'0,"-6"-7"-75"0,39 29 14 16,-27-13 14-1,3 4-28-15,-9 1 3 0,3 3-6 16,-3 2 0-16,3 6-7 16,-6-1-4-16,0-2-4 15,0-3-7-15,0 3 18 0,3-5 9 16,-3 2-7-16,0-10-1 16,-3-3 8-1,0 0-12 1,-9-8-4-16,12-3-2 0,-3-2 1 15,3 2-3-15,-3-5-4 16,6 6 0-16,0-6-4 16,3 5 3-16,3-2-3 15,6 5 2-15,-3 0-20 16,0 3 13-16,-1 2-16 16,1 1-102-16,-3 2-47 15,0 2 89-15,0 1 43 16</inkml:trace>
  <inkml:trace contextRef="#ctx0" brushRef="#br0" timeOffset="212641.2243">18218 11718 304 0,'-23'6'112'0,"23"-6"-87"0,6 0 0 16,-3 0 19-1,0 2-27-15,2 4 17 0,1-1-31 16,0-2-13-16,6-1 22 16,-3-2 10-16,6 0-8 15,0-2 0 1,3 2-9-16,-3-3 1 16,0 3-3-16,-6-5 0 15,-1 2-1-15,-8-2-2 0,0 2 1 16,-8-2-4-16,-1 2 0 0,-3 0-1 15,-3 1 0-15,0 2 0 16,0 2 3-16,-3 6-5 0,3 3 2 16,0 2 0-16,4 6-1 15,2-3 4-15,6 2 0 16,6 1 1-16,3-1 2 16,2-2-1-16,7 5 2 15,0-13 2-15,9 3 2 16,3-17-12-16,12 4-6 15,-4-3-97-15,-5-9-42 16,-3 1 76 0,0-5 39-16</inkml:trace>
  <inkml:trace contextRef="#ctx0" brushRef="#br0" timeOffset="212859.921">18486 11568 332 0,'0'-3'123'0,"-3"3"-95"0,9 21-6 16,-9-10-8-16,3 7 4 15,0 3 8-15,0 6-2 16,6 5-2-16,-3 5-12 16,-6-6-6-16,9 14-1 0,-9-13 0 15,9 3 1-15,0-14-44 16,-3 2-18-16,3-4 29 15,-3-16 14-15</inkml:trace>
  <inkml:trace contextRef="#ctx0" brushRef="#br0" timeOffset="213047.241">18337 11695 352 0,'6'-8'132'0,"-12"13"-103"0,18-10 5 0,-3 2-3 15,9 0-18-15,6-2-2 16,3 0-9-16,-3 5-2 16,2 0 0-16,1 0-99 0,-3 0-45 15,0 5 72-15,-6 0 36 0</inkml:trace>
  <inkml:trace contextRef="#ctx0" brushRef="#br0" timeOffset="213422.155">18641 11750 372 0,'6'19'140'0,"-3"-6"-109"0,0 8-4 16,3-13-8-16,0 0-6 0,3-5 2 15,0 5-6 1,0-3-3-16,-6 0-1 0,-3 3-1 16,6-8 2-16,-6 0 1 15,6 0 3-15,-3-8 4 16,3 3-6-16,-1-6 0 16,4 1 0-16,-3-1 0 15,-3-2-2-15,3-3-1 16,0 3-3-16,0 0 1 15,-6-1-2-15,0 6-1 16,6 0-8 0,-6 0-31-16,6 3-15 15,12 3-38-15,-12 4-15 16</inkml:trace>
  <inkml:trace contextRef="#ctx0" brushRef="#br0" timeOffset="213657.9377">18966 11718 376 0,'-9'6'143'0,"0"-4"-112"0,-12 4-12 15,12-1-13-15,-6 3-2 16,6 2 5-16,-6 4-2 16,3 2-2-16,3 5-2 15,9-3-3-15,-3 1 3 0,6-3 0 16,3-6 3-16,6 1-1 15,0-6 0-15,0-5-6 16,-3-5 1 0,3-3-2-16,-6 0-2 0,-3 0 5 15,0-5 1-15</inkml:trace>
  <inkml:trace contextRef="#ctx0" brushRef="#br0" timeOffset="213798.4097">18936 11787 400 0,'-3'0'151'0,"9"3"-118"0,-18 7-13 0,15-2-13 16,0 6-11-16,3-1 2 15,-3 3-1-15,6 0 1 16,-3 2 2-16,3-2-20 0,-1-8-7 16,1-3-63-16,0-5-29 0,3-10 64 15,0-4 32-15</inkml:trace>
  <inkml:trace contextRef="#ctx0" brushRef="#br0" timeOffset="214001.6004">19064 11557 372 0,'0'-5'140'0,"6"21"-109"0,-6-3-9 15,3-5-9-15,3 0-8 16,0 2 2-16,0 9 3 16,-3 2 1-16,0 5-5 15,2 4-2-15,1 4 0 0,-3 6-5 16,0-1 1-16,0-4-35 15,0 4-17-15</inkml:trace>
  <inkml:trace contextRef="#ctx0" brushRef="#br0" timeOffset="215438.4093">19367 11684 364 0,'-9'0'134'0,"9"3"-104"0,6-6 23 0,-9 3 1 0,6 0-12 15,3 3 1-15,0-6-30 16,3 3-9-16,0 0-4 16,6 0 1-16,-3-3 4 0,3 3 2 15,0-2 1-15,3-1-55 16,-1 0-23-16,-2 3 24 16,3 0 14-16</inkml:trace>
  <inkml:trace contextRef="#ctx0" brushRef="#br0" timeOffset="215625.9385">19427 11753 372 0,'-12'2'140'0,"15"1"-109"0,-12-6 2 0,9 3-6 16,0 0-22-16,6 0-2 16,3 0 0-16,3 0 0 15,3-2-1-15,3-1-2 0,-4 1 3 16,4-4-55-1,0 4-22-15,-3-1 35 0,0 3 19 16</inkml:trace>
  <inkml:trace contextRef="#ctx0" brushRef="#br0" timeOffset="216268.0337">19900 11531 256 0,'-3'0'96'0,"-3"7"-75"0,9 9 1 16,-3-10 12 0,0 7-3-1,-3 11 8-15,0 2 6 16,0 1-25-16,3-1 0 0,-3 3 1 0,3-5-10 16,0 2-1-16,-3-7-4 15,6 5-1-15,0-6-3 16,0 1 1-16,-3-1-13 15,0-2-3-15,3-13-18 16,0 0-6-16,0-6-75 0,3 0-34 16</inkml:trace>
  <inkml:trace contextRef="#ctx0" brushRef="#br0" timeOffset="216486.351">19981 11748 356 0,'-3'7'134'0,"6"1"-104"0,-3 3 3 0,0-6-7 16,0 3-16-16,0 0-3 16,0 5-7-16,0 1 0 15,0-1 0-15,0-5-49 0,0 0-19 16,0-3 25-16,3-2 15 0</inkml:trace>
  <inkml:trace contextRef="#ctx0" brushRef="#br0" timeOffset="216641.2727">19992 11676 348 0,'0'-8'132'0,"3"5"-103"0,-3 6 1 15,0-3-6-15,3 0-14 16,3 0-3-16,0 0-20 15,-6 0-6-15,9 3-95 16,3-3-39 0,0 2 78-16,-3 1 40 0</inkml:trace>
  <inkml:trace contextRef="#ctx0" brushRef="#br0" timeOffset="217019.2648">20234 11708 284 0,'8'0'107'0,"-5"-3"-83"0,-3 3 26 0,0 0 6 15,-3 0 1-15,-5 3 3 16,2-3-14-16,0 0-5 16,-12 5-23-16,0-2-11 15,6 5-12-15,0-3-2 0,3 0 3 16,3 3 4-16,3 3 5 15,9 2 4-15,6 3-15 16,3-3-8-16,6 6 7 16,-9-1 3-16,3 1 0 15,-3-1 3 1,-4-7 12-16,-8 2 5 0,-3 0-6 16,-8-2-3-16,-4-3 0 15,-6-6 0-15,0-2-10 16,0-2-5-16,0-4-14 15,1 1-4-15,5-5-48 16,3-1-19-16,12-5 50 16</inkml:trace>
  <inkml:trace contextRef="#ctx0" brushRef="#br0" timeOffset="217284.9346">20394 11586 320 0,'0'3'121'0,"9"-6"-95"0,-9 14-2 0,3-1-6 16,-3 4 6-16,3 4 9 15,-3 6-4-15,-3 0-2 16,3 5-15-16,0-5-3 0,0 10-2 15,0-8-3-15,0 6-5 16,0 0-2-16,0-11-60 16,0-2-25-16,0-6 44 15,6-8 24-15</inkml:trace>
  <inkml:trace contextRef="#ctx0" brushRef="#br0" timeOffset="217503.5813">20299 11755 396 0,'-15'-7'148'0,"21"14"-115"0,9-9-5 0,-9 2-6 32,0 0-17-32,18-5-35 31,17-3-119-31,-5-3-53 15,3 6 103-15,-6 2 51 16</inkml:trace>
  <inkml:trace contextRef="#ctx0" brushRef="#br0" timeOffset="217891.5673">20552 11721 304 0,'-15'8'115'0,"15"-8"-89"0,12 3-3 16,-9-1 16-1,3 4-25-15,-3 2 18 0,6-1-3 32,-3-1 9-32,18-1-14 15,-1 0-13-15,-5-2-7 16,3 0-3-16,-3-6 1 16,0 3-1-16,-6-5-1 15,0 2 1-15,-6-5-4 16,0 3 2-16,-12-3-1 15,3 3 0-15,-12-3-3 16,3 5 3-16,-12 0-3 16,3 3 2-16,-3 3 0 15,4 5 1-15,-4 3 2 0,9 2 2 16,0 0 3-16,9 3 0 0,3 0 2 16,3 2-4-16,6-2-2 15,6 3 2-15,6-3-2 16,0-3-1-16,11-11-10 15,-11-2-4-15,9 0-61 0,-6-5-26 16,3 0 52-16,0-11 27 16</inkml:trace>
  <inkml:trace contextRef="#ctx0" brushRef="#br0" timeOffset="218110.1172">20787 11734 276 0,'-9'6'104'0,"6"-1"-81"0,0 3-2 0,3-6 13 15,0 17-2 1,3-3 8-16,0 5 3 0,0 5-23 16,0-4-3-16,0-6-2 15,0-6-6-15,-3-2-3 0,0-3-3 16,0-5 0-16,3 6 2 16,0-14 2-16,0 0-3 15,3-8-1-15,0 0 1 16,-3-3 2-16</inkml:trace>
  <inkml:trace contextRef="#ctx0" brushRef="#br0" timeOffset="218235.1197">20909 11713 444 0,'15'5'165'0,"-3"1"-129"0,3 10-7 16,-6-3-12-16,0 0-10 16,-3 0 1-16,3 3-7 15,-9-3 0-15,0 3-1 0,0-3-44 16,0 1-18-16,-3 2 29 0,3-16 16 15</inkml:trace>
  <inkml:trace contextRef="#ctx0" brushRef="#br0" timeOffset="219390.7999">20921 11750 156 0,'3'3'57'0,"-6"-6"-44"0,9-2 12 0,-6 5 1 0,6 0 58 31,-6-3 3 0,-9 6-35-15,-3-3-17-16,3 3-23 16,0 4-6-16,-3 1 0 15,4 0 3-15,-4 6-4 16,3-4-7-16,0 6-4 0,3 0 7 15,0 5 4-15,3-2-44 16,0-1-20-16,3-5 18 16,6-10 12-16</inkml:trace>
  <inkml:trace contextRef="#ctx0" brushRef="#br0" timeOffset="221514.8802">21305 11425 320 0,'-9'-11'121'0,"-3"19"-95"0,3-11 5 0,3 3-4 0</inkml:trace>
  <inkml:trace contextRef="#ctx0" brushRef="#br0" timeOffset="221656.6724">21249 11435 560 0,'-12'21'37'0,"-18"9"-20"16,3 1-5-16,-6 4-4 0,33-35-4 31,-12 74-9-16,18-8-2-15,12-3-8 16,3-7-1 0,0-3-123-16,0-16-57 0,3-11 100 15,-1-12 50-15</inkml:trace>
  <inkml:trace contextRef="#ctx0" brushRef="#br0" timeOffset="222385.0477">21513 11597 216 0,'-11'-11'82'0,"22"-5"-64"0,-22 8 22 0,11 8 4 0,-3 0-5 16,6-8 2-16,-9 8-3 16,0-5 0-16,-3 2-20 15,0 3-4-15,-6 0 0 0,3 11-4 16,-3 0 0-16,3 7-9 16,0 3-2-16,0 8 0 0,3 0 0 15,4 3 1-15,-1 3 2 16,3-1-1-16,3 3-1 15,3-3-21-15,0-7-11 16,-3-3-28-16,3-8-12 0,0-8 38 16,2-1 20-16</inkml:trace>
  <inkml:trace contextRef="#ctx0" brushRef="#br0" timeOffset="222541.4057">21302 11750 360 0,'-9'-8'134'0,"12"6"-104"0,3-1 1 16,-6 3-4 0,12-3-17-16,3-2-22 15,3 0-10-15,3 2 11 16,14 0-17-16,-5 1-5 0</inkml:trace>
  <inkml:trace contextRef="#ctx0" brushRef="#br0" timeOffset="222980.6954">21531 11748 332 0,'-21'15'123'0,"16"-4"-95"0,-1 7-6 0,3-4-8 16,6 4-11-16,-3 6-2 0,11-3-3 15,4 0 1-15,9-10 1 16,-3-8 4-16,0-3 2 0,-3-8 11 16,0-3 4-16,-4-2-14 15,1-6-3-15,-3-2-5 16,0 3-1-16,-3-4 2 16,-6 4 2-16,-3-3-10 15,-3-3-2-15,-3 5 14 16,3 1 8-16,-6 7-5 15,6 1-3-15,-3 2-3 16,6 3 1-16,3 2-12 16,0 8-3-16,0 3 4 15,3 5 4-15,-3 6 4 16,3 2 1-16,0 0 8 0,3 3 5 16,-3 0-9-16,3-6-1 15,-3-2-58-15,3 0-23 16,0-3 37-16,0-7 18 15</inkml:trace>
  <inkml:trace contextRef="#ctx0" brushRef="#br0" timeOffset="223176.8347">21844 11822 380 0,'3'5'143'0,"3"5"-112"0,-6 12-10 0,0-9-12 0,0 0 0 0,-6-2 5 16,3 5-17 15,-9 5-16-31,0-5-6 16</inkml:trace>
  <inkml:trace contextRef="#ctx0" brushRef="#br0" timeOffset="223610.6393">21698 11748 280 0,'0'0'104'0,"-3"-3"-81"0,0-2-6 15,0 5 52-15,-3 2-21 16,0-2-16-16,-3 0-11 31</inkml:trace>
  <inkml:trace contextRef="#ctx0" brushRef="#br0" timeOffset="223720.1497">21472 11779 356 0,'-6'11'132'0,"0"2"-103"0,27 0-50 0,-15-7-30 15</inkml:trace>
  <inkml:trace contextRef="#ctx0" brushRef="#br0" timeOffset="224173.1346">21674 11562 284 0,'-3'3'107'0,"-3"-11"-83"0,9 8 4 0,-6 5-2 16,6 1-8-16,-6 2-1 15,6 5 13-15,0 3 5 16,-3 2 21 15,6 14-105 0,0-3 30-31,3-5 6 16</inkml:trace>
  <inkml:trace contextRef="#ctx0" brushRef="#br0" timeOffset="224579.1673">21597 11750 376 0,'3'-10'143'0,"-39"12"-112"0,33 6-6 15,-6-3-11-15,3 1-26 16,-6 2-4-16</inkml:trace>
  <inkml:trace contextRef="#ctx0" brushRef="#br0" timeOffset="224673.1975">21516 11790 502 0,'0'10'-27'0,"6"4"14"16</inkml:trace>
  <inkml:trace contextRef="#ctx0" brushRef="#br0" timeOffset="225673.2788">22180 11589 296 0,'0'0'112'0,"0"0"-87"0,3 2 11 16,-3-2 0-16,0 0 6 15,-3 6 9-15,0-6-5 16,3 0-3-16,-6 0-24 0,0 5 2 0,0-5 0 16,0 5-11-16,-2-5-3 15,2 6-5-15,-6-4 1 16,6 4-7-16,0-1 1 15,9 5-12 1,3 1 1-16,3 0 1 16,3 2 2-16,2 0 2 15,1 0 6-15,0 3 3 16,-3 0 3-16,-3 0 3 16,0 0 8-16,-9 0 5 15,0 5-5-15,-9-5-3 16,-3 2-6-16,-6-2-2 15,-6 0 1-15,-2-11 0 0,2-5-7 32,-3-2-2-32,3 2-3 0,3-8 2 15,9-3-78-15,7-2-35 16</inkml:trace>
  <inkml:trace contextRef="#ctx0" brushRef="#br0" timeOffset="226032.4517">22290 11647 328 0,'-6'0'123'0,"3"11"-95"0,3-9 16 15,3 3 0-15,-3 3-26 16,0 3-10-16,0 2 14 15,0 3 7-15,3 0-14 16,9 0-6-16,0-3-4 0,0-2-3 0,6-3 1 16,0-3-2-16,9-2 2 15,-7-6 2-15,-2-2 2 16,9-3 1 0,-12-3 0-16,-6 1 0 0,-12-4 9 15,-15-2 1 1,-12-2-22-1,4 2-11 1,2 5 18-16,6 3 10 16,3 3-87-16,3 5-39 0,6 0 52 15,3 3 31 1</inkml:trace>
  <inkml:trace contextRef="#ctx0" brushRef="#br0" timeOffset="226818.1533">22677 11634 280 0,'0'2'104'0,"0"-2"-81"0,-3 8 20 0,3-8 3 16,0 6-22-16,0-1-6 15,-3 5 2-15,0 9 4 16,-3 0-13-16,3 4 7 0,0 1 5 16,-2 3-6-16,2-4-2 15,0-9-6-15,0 4-1 16,0 3-5-16,3-7-2 0,3-6-3 15,-3-8 1-15,-3 5 1 16,6-8 2 0,-3-2 1-16,0 0 1 0,-3-6-2 15,6-8-2 1,-3 4 1-16,3-7 1 0,-3 1-1 16,3-3-1-1,-3 6-2-15,3-3 1 16,-3-3 1-16,2 8 0 0,-2-2-3 15,6 4 0-15,-3 6 2 16,3 3 0-16,0 8-2 16,-3-1 2-16,6 4 3 31,0 2 1-31,-3 0-4 0,0-1-1 0,0 1 1 16,0 0 2-16,0-2 0 15,3-1-1 1,-3-2-2-16,0-3 1 0,3 0-4 15,0 0-1-15,0-6 0 16,-3-2 2 0,2 0-3-16,1-2 2 0,-6-6-6 15,9 3-1-15,-9-11 9 16,3 11 6-16,-6-8 3 16,0 21 2-16,9-3-2 15,-9 8-1-15,9 3-3 16,-6 5 1-16,0 1 4 0,3 4 4 15,0 3 2-15,0 0 3 16,-3 1 2-16,3-1 3 16,3-3-20-16,-3 6-9 15,-6 0-50-15,6-6-20 16,0-4-61-16,3 4-27 16,-1-2 85-16,-8-11 44 15</inkml:trace>
  <inkml:trace contextRef="#ctx0" brushRef="#br0" timeOffset="226958.8821">23037 11835 412 0,'-14'21'154'0,"11"-21"-120"0,9 0 10 31,-3 3 1-15,0 2-5-16,-3-5-16 0,5 0-7 15</inkml:trace>
  <inkml:trace contextRef="#ctx0" brushRef="#br0" timeOffset="227193.0562">23052 11853 775 0,'9'-18'-1'0,"-3"-1"0"0,0 1-16 0,0-6-5 15,-3 3 13-15,3-3 6 16,0 0 12-16,-3 0 5 16,3 3-14-16,-6 0-6 15,0 8 6-15,6 0 6 0,0 5-9 16,-3 2-2-1,6 6 2-15,-3 8 8 16,9 3 4-16,-1 5-4 16,-2 5-3-16,-3 0-1 15,3 0-1-15,-3 6 0 16,0-6 2-16,3 0-3 16,-6-2-2-16,-3 2-53 15,3-8-25-15,-3-2-85 16</inkml:trace>
  <inkml:trace contextRef="#ctx0" brushRef="#br0" timeOffset="227411.8818">23037 11779 488 0,'-5'0'184'0,"13"3"-143"0,-2-11-14 0,0 5-17 16,6 1-18-16,3-4 0 15,0-2 2-15,6 1 3 16,-3-1 2-16,14 0 3 0,-5 0 1 16,6 2-56-16,9 1-27 15,-4 0 41-15,1 0 19 16</inkml:trace>
  <inkml:trace contextRef="#ctx0" brushRef="#br0" timeOffset="227641.0236">23567 11562 444 0,'-9'8'167'0,"6"-8"-129"0,6 0-9 16,-6 3-14-16,3 2-9 15,-3 6 1-15,-3 2 10 16,-5 11 4-16,-7 0-11 16,-6-1 3-16,0 4 1 0,6 2-7 15,0-3-4-15,0-2-11 16,4-3-3-16,5-5-18 15,-6-5-7-15,9-8-49 16,0-1-23-16,-3-10 28 16</inkml:trace>
  <inkml:trace contextRef="#ctx0" brushRef="#br0" timeOffset="227844.198">23270 11613 376 0,'0'-3'143'0,"3"-5"-112"0,0-3-17 16,-3 9-16-16,9 4 15 15,5-2 15-15,-2 6 9 16,3 4 3-16,6 4-22 16,6 7-4-16,-3 2 0 0,-1 7 1 15,-2 1 0-15,3 6-10 0,-3-8-5 16,0 3-3-16,0-5-1 16,-4-9-44-16,1-2-17 15,-3-16 32-15,3 0 17 16</inkml:trace>
  <inkml:trace contextRef="#ctx0" brushRef="#br0" timeOffset="228328.425">24014 11623 280 0,'-9'-5'104'0,"9"-11"-81"0,-9 24 18 15,3-11 2-15,-3 3-1 0,-3 6 2 16,-9-1-7 0,0 0 0-16,-2 3-21 15,2 5-3-15,0-2 1 0,0 2-4 16,6 6 2-16,0 2-1 0,12 0 3 15,6 3-14-15,3-6-4 16,9 3 1-16,3-5 1 16,6-5 6-16,3 0 5 15,-1-9-40-15,1-7-18 16,0-6-73-16,-3 1-32 16,6-4 72-16,-10 1 36 15</inkml:trace>
  <inkml:trace contextRef="#ctx0" brushRef="#br0" timeOffset="228625.5882">24064 11652 380 0,'-14'0'143'0,"16"0"-112"0,-4 11-21 15,-1-6-17-15,0 0 14 16,-6 6 11-16,9 2 59 31,0 22-40-15,12-4-14-16,-4-7-9 15,10-5-1-15,0-9-5 16,6-4 0-16,-3-9-4 16,6-5 2-16,-13-3 0 0,7 1 4 15,-12-3 4-15,-9 13 14 32,-12-27-101-1,-17 3-45-31,5 11-28 15,6 3 76-15,6 4 41 16</inkml:trace>
  <inkml:trace contextRef="#ctx0" brushRef="#br0" timeOffset="228781.4526">24234 11636 296 0,'3'-5'112'0,"-3"-11"-87"0,9 16 33 0,-9 0 10 0,3 6-12 15,6 4-2-15</inkml:trace>
  <inkml:trace contextRef="#ctx0" brushRef="#br0" timeOffset="228953.4282">24273 11652 700 0,'12'16'23'0,"-3"3"-6"0,5-1-16 15,-5 1-7-15,3-1 13 16,-3 1 8-16,3-3-6 15,-6-3-5-15,3-3 0 16,-6-2-1-16,9-2-4 16,-12-6-1-16,6 5-4 15,-6-2-1-15,3-6-32 16,-6 3-11-16,-3-3-65 16,3 3-27-16,6-2 73 15,-15-1 35-15</inkml:trace>
  <inkml:trace contextRef="#ctx0" brushRef="#br0" timeOffset="229434.3515">24326 11626 296 0,'3'-5'112'0,"-6"7"-87"0,0 1 20 0,6-3 4 16,0 0 8-16,-3 5 8 15,0-5-27 1,9 5-9-16,-3 1-18 0,3 2-1 0,-3 0 1 16,3 2-2-16,3 1 0 15,6 2-1-15,-6 0 0 16,9 0 0-16,-7 1 0 16,1-4-2-16,0 1 1 15,-3 2 0-15,0-5 1 16,0 0-4-16,-3-5-1 15,3 2 3-15,-3-5 3 0,3-3 0 16,-7-2 0-16,-2-3-3 16,3 0 1-16,-3 0-4 15,-3-2-2-15,0 2 2 16,0-6 2-16,0 4-4 16,-3-3-3-16,3 2-4 15,-6-2 1-15,6-1 3 16,-5 7 1-16,2-4-4 15,0-2 1-15,0-3 2 16,-3 0 1-16,6 16-114 47,0-34-14-47,0 12 63 16,0 9 37-16</inkml:trace>
  <inkml:trace contextRef="#ctx0" brushRef="#br0" timeOffset="229797.311">24669 11517 372 0,'3'-10'140'0,"6"34"-109"0,-12-14-13 16,9-5-14-16,-6 9 12 16,8 4 14-16,-16 3 0 15,5 1 0-15,-6 1-16 16,0 4-4-16,6-1 0 0,-3 1-4 15,0-1-1-15,0-10-5 0,3 3 0 16,-3-9-16-16,6 3-6 16,0-5-49-16,6-2-21 15,-3 2 48-15,-3-11 22 16</inkml:trace>
  <inkml:trace contextRef="#ctx0" brushRef="#br0" timeOffset="230221.107">24627 11602 280 0,'0'-11'104'0,"-6"9"-81"0,24-4 18 0,-15 4 2 0,3 4-1 16,-3-2 2 0,6 3-5-16,-6 2 1 15,6 3-22-15,3 0-2 0,5 6-1 0,-5 1-4 16,9 4 1-16,0 2-1 15,-3 0 1-15,3 6-2 16,-3-6-1-16,2 0-5 16,-8-5-1-16,9 5 1 15,-12-8 2-15,3 3-3 16,-3-8-2-16,3-8 2 16,-3-3 0-16,6 3 5 15,-9-7 5-15,2-4-3 0,-2-2 0 16,-6 13 0 15,6-32-5-31,-6 0-3 16,0 3 1-16,0 5-2 15,0 3-3 1,-6 0 1-16,0 8-10 0,3 0-3 16,-2-6-50-16,2 8-23 15,3 11-72-15,-3 0-31 16</inkml:trace>
  <inkml:trace contextRef="#ctx0" brushRef="#br0" timeOffset="230641.1147">25059 11343 380 0,'-3'-6'143'0,"3"-2"-112"0,-18 3-21 16,18 5-19-16,0 0 11 15,9 5 9-15,0 9 7 0,8 12 4 16,4 6-12-16,-9 5 10 0,0 5 3 16,0 3 0-16,-3-2 0 15,-9-1-3-15,-12 0-3 16,0 1-1-16,-6-6 3 16,-6 10-11-16,-2-10-4 15,11-13-23-15,-9 3-8 16,9-12 5-16,-3-4 5 15,-3-19-56-15,9 5-24 0,1-2 50 32,5 3 26-32</inkml:trace>
  <inkml:trace contextRef="#ctx0" brushRef="#br0" timeOffset="230984.6343">25270 11626 476 0,'-9'-8'178'0,"24"13"-138"0,-21-5 2 0,12 5-10 15,-6-5-20 1,3 3-2-16,-6-3-13 16,3 5-5-16,0-2 4 0,-6 2-52 0,3-2-19 15,-3 2-103 1,12 3-45-16,-3 0 118 15</inkml:trace>
  <inkml:trace contextRef="#ctx0" brushRef="#br0" timeOffset="231315.8216">25258 11808 348 0,'3'16'129'0,"-3"-21"-100"0,6 16 9 15,-3-6 21-15,-3 3 7 16,0 18-17 0,-9-5-26-16,3 8-3 0,-9-7 0 15,0-4-9-15,-12-2-1 16,7 5-8-16,-10-5-2 16</inkml:trace>
  <inkml:trace contextRef="#ctx0" brushRef="#br0" timeOffset="234608.8428">17948 12197 408 0,'0'8'151'0,"3"3"-118"0,0-9-13 15,-3 4-15-15,2-1-61 16,4 6-20-16,15-9 36 15,-3 1 20-15</inkml:trace>
  <inkml:trace contextRef="#ctx0" brushRef="#br0" timeOffset="234890.0342">18245 12189 260 0,'6'-10'99'0,"-6"4"-77"0,0-1 4 0,0 1-2 16,0 1 8-16,-3 0 7 15,0-3 10-15,-3 0 5 16,0 0-29-16,0 5 1 16,0 1-1-16,-3 4-18 0,4 4-5 15,-1 4-8-15,0 11-1 16,0 11 1-16,0 13 4 16,3 3 3-16,3-1 2 15,3-10-4-15,0 0 1 16,0-8-13-16,0-5-5 15,0-5-85-15,-3-3-39 16,-3-6 73-16,0-4 34 16</inkml:trace>
  <inkml:trace contextRef="#ctx0" brushRef="#br0" timeOffset="235015.4211">18052 12351 432 0,'-9'-19'162'0,"9"17"-126"0,12 2-8 0,-6 0-13 15,12-3-11-15,2-2-2 16,7 2 1-16,0 0-2 16,3 1-58-16,-1-1-24 0</inkml:trace>
  <inkml:trace contextRef="#ctx0" brushRef="#br0" timeOffset="235452.5205">17951 12465 376 0,'-3'-3'143'0,"0"6"-112"0,6 4 3 16,-3-1-5-16,6-1-9 15,-6 0 0-15,2 6-8 16,-2 0-3-16,3-1-5 16,-3 1-3-16,3-1 0 0,3 1-63 15,0-1-28-15</inkml:trace>
  <inkml:trace contextRef="#ctx0" brushRef="#br0" timeOffset="236140.7884">18593 12102 356 0,'-8'-3'132'0,"-1"-2"-103"0,15 29 45 31,-21 5-36-31,-6 5-15 16,0 14-10-16,3 8-2 0,3-3-6 16,6-6-1-1,6-5-2-15,6-2-2 0,6-5 3 0,6-6-2 16,3-8-1-16,6-5-4 15,0-6-2-15,2-2-59 16,1-5-26-16,-3-3 46 16,-3-3 22-16</inkml:trace>
  <inkml:trace contextRef="#ctx0" brushRef="#br0" timeOffset="236578.1429">18662 12488 332 0,'0'6'123'0,"3"-1"-95"0,3 6-4 0,0-6-6 15,-3 3-10-15,0 0 3 16,0 0 9-16,0 0 5 16,0-1-13-16,0-1-2 0,0-1-3 0,0 0 3 15,-3-5 4 1,0 0 9-16,0 0 8 16,0 0-5-16,0-2-1 15,0-1-14-15,-3-5-4 16,3 0-5-16,0-5 1 0,6 2-4 15,-3-10-2-15,6 8 2 16,-4-6 0-16,7 9-2 16,-3-3 0-16,6 5-5 15,-3-6-2-15,6 12 5 16,0-3 2-16,0 2-72 16,0 6-34-16,-4-1 55 15</inkml:trace>
  <inkml:trace contextRef="#ctx0" brushRef="#br0" timeOffset="237036.3003">18948 12478 308 0,'6'-3'115'0,"-3"0"-89"0,0 9 12 0,-3-6 1 16,3 5 3-16,0-2 7 15,2 2-23-15,4-5-9 16,0 0-11-16,0 0-3 0,0-3 1 16,0 1 0-16,3-4 2 15,-3-2-1-15,-3 1-3 16,0-4 2-16,0 0-3 16,-6-2 2-16,-3 5-4 15,0-2 0-15,-3 2-1 16,-3 0-2-16,-3 8-2 15,0 5 1-15,-3 3-2 0,0 5 2 16,1 3 1-16,5 3-1 16,0-4 6-16,3 4 3 15,6 0 3-15,3-6 3 16,3 0-3-16,3-2 1 16,2-1-5-16,4-5 0 15,3-2-1-15,0-3-2 16,-18 0-142 15,30-13-9-31,-3 0-13 16,-7-6 89-16,-5-10 46 15</inkml:trace>
  <inkml:trace contextRef="#ctx0" brushRef="#br0" timeOffset="237244.8272">19144 12187 280 0,'-3'-8'104'0,"3"5"-81"0,3 3 38 31,-3 0 11-31,0 0-36 16,3 5-14-16,0 3-8 16,3 3 0-16,-3 7-8 15,0 12 3-15,0 7 4 0,3 5-5 16,-3-2 0-16,3-3-4 16,-3-3-1-16,3-5-1 0,-3-5-2 15,-3-3-24-15,0-5-11 16,0-3-88-16,0-2-39 15,-3-6 83-15,0-2 40 16</inkml:trace>
  <inkml:trace contextRef="#ctx0" brushRef="#br0" timeOffset="237416.5616">19022 12351 432 0,'3'-13'162'0,"3"10"-126"0,9-5-6 0,-6 5-9 16,6-5-13-16,6 0 3 0,2-2-6 15,7 5-3-15,3-3-1 16,-9 2-63-16,8 4-28 0</inkml:trace>
  <inkml:trace contextRef="#ctx0" brushRef="#br0" timeOffset="237861.1263">19323 12435 368 0,'3'22'140'0,"-9"-14"-109"0,9 5-15 0,0-5-16 16,3 0 20-16,0 0 15 0,3 0-13 15,-4-3-4-15,4 0-11 16,-3 0-5-16,3 1 1 0,-3-1 0 16,0-2 3-16,0-1-1 15,0-2 2-15,0 0 5 16,-3-5 2-16,3 2 1 15,-3-5 1-15,3 0-4 16,-3-7 0-16,0 1-5 16,0-7 1-16,0-3-5 15,-3-2 0 1,3 5-12-16,0 2-7 16,0 3-35-16,3 6-15 15,3-1-56-15,0 3-23 16,2-2 75-16,4 4 36 15</inkml:trace>
  <inkml:trace contextRef="#ctx0" brushRef="#br0" timeOffset="238211.3372">19576 12314 332 0,'0'2'126'0,"-3"-2"-98"0,3-5 17 0,0 10 1 0,0-5-12 16,-3-2 0-16,0 2-10 15,0 8-5-15,-3 0-11 16,-3 7-7-16,0 7-4 0,3 1-3 15,0-4 1-15,3-1 3 16,3 1 1-16,0-6 1 16,3-2 2-16,0-1-1 15,3-2-1-15,0-5 1 16,0-3 1-16,0-3-3 16,0-2 0-16,0-3 1 15,0 0 2-15,0-8-1 31,3 0-1-31,-6 6 3 16,0 5-7-16,0 5 1 16,-3 0-1-16,3 5-1 15,0 0-1-15,2 6-1 0,1-3 4 16,0 2 3-16,3 1-23 16,0-1-10-16,-3-2-67 15,0-2-30-15,0-4 61 16,0-2 31-16</inkml:trace>
  <inkml:trace contextRef="#ctx0" brushRef="#br0" timeOffset="238461.2782">19754 12139 304 0,'-3'24'112'0,"3"-3"-87"0,0 6 9 0,-3-9-4 16,6 9 1-16,0 12 6 15,3 1-5-15,3-8-2 16,0 2-16-16,-6-5-9 0,6-2-1 16,0-4-25-16,-3-1-8 15,0-4 14-15,3-5 7 16</inkml:trace>
  <inkml:trace contextRef="#ctx0" brushRef="#br0" timeOffset="239196.9298">19984 12359 384 0,'-18'0'143'0,"12"0"-112"0,9 2-3 0,-6 1-9 15,9 0 11-15,3-1 13 16,-3-7-13-16,-1 5-5 15,4-3-15-15,3 1-11 16,3-4-2-16,6 4 1 0,0-6 1 16,3 3-4-1,0-1-1-15,-1 1-44 0,-2 0-18 16,-3-1-37-16,-3 1-14 16,-9-3 64-16,-3 3 29 15</inkml:trace>
  <inkml:trace contextRef="#ctx0" brushRef="#br0" timeOffset="239384.4184">20019 12451 464 0,'3'19'173'0,"9"-17"-135"0,0-7-8 0,-3 8-14 0,3-6-21 15,6 6-2-15,0-3-62 16,2 0-29-16,4 0 50 16,-3-5 24-16,3 2 18 0</inkml:trace>
  <inkml:trace contextRef="#ctx0" brushRef="#br0" timeOffset="239673.0568">20323 12351 400 0,'-9'5'148'0,"9"3"-115"0,3-11 17 0,0 6 2 15,0-3-28-15,3 3-7 16,0-9-11-16,3 6-5 16,0-8 0-16,3 3-10 0,2-3-2 0,1 3-62 15,-3 0-27-15,0-1 51 16,-3 4 25-16</inkml:trace>
  <inkml:trace contextRef="#ctx0" brushRef="#br0" timeOffset="239876.0014">20341 12475 400 0,'-15'5'151'0,"15"1"-118"0,3-6-4 0,-3 0-9 15,3 0-12-15,0-3 3 16,3 6 0-16,3-3 3 16,0-3-7-16,5 3-4 0,1-3-2 15,0 1-32-15,0-1-12 16,0 0-88-16,-3 1-38 15,-3-1 88-15,-3 1 41 0</inkml:trace>
  <inkml:trace contextRef="#ctx0" brushRef="#br0" timeOffset="246093.7583">20650 12314 276 0,'-3'0'104'0,"6"-3"-81"0,-9 3 20 0,9 3 6 0,-3-1-5 15,0-2 1-15</inkml:trace>
  <inkml:trace contextRef="#ctx0" brushRef="#br0" timeOffset="246343.3986">20650 12319 651 0,'9'8'41'0,"-3"-3"-8"0,6 3-16 15,-3-8-6-15,3 8-6 16,-3-8-4-16,3 5 0 16,-3-7-1-16,6 2 0 15,-4-3 0-15,1 0 0 16,-3 1 2-16,3 2-3 0,-3-3 0 15,0 3-1 1,-3 0 0-16,0 0 4 0,-3-2 1 16,0 2-4-16,0-3 1 15,0 0-5-15,-3-2 1 16,0 2-42-16,3 1-17 16,0-4-28-16,-3 6-8 15,3-2 53-15,0-4 25 16</inkml:trace>
  <inkml:trace contextRef="#ctx0" brushRef="#br0" timeOffset="246607.8955">21013 12211 376 0,'0'-3'143'0,"6"6"-112"0,-6-3-17 16,6 2-16-16</inkml:trace>
  <inkml:trace contextRef="#ctx0" brushRef="#br0" timeOffset="246743.2976">20984 12250 432 0,'3'24'162'0,"-3"10"-126"0,6 1-6 0,-3-17-9 31,0 6-17-31,0 0 0 0,-3-3 0 16,2 0 0-16,-2-2-2 15,3-3 1-15,-3-3 0 0,0-2-6 16,0-4-2-16,0-1-25 15,-3-4-10-15,3 1 5 16,-2-3 3-16</inkml:trace>
  <inkml:trace contextRef="#ctx0" brushRef="#br0" timeOffset="247656.1555">20963 12293 252 0,'0'5'96'0,"-3"-3"-75"0,3-2 100 15,0 0-53 1,0 0-20-16,0-2 2 31,0-6-26-15,3 3-6-16,-3-3-9 15,0 0-4-15,-3-3-2 16,3 3 0 0,-3-2-2-16,0 2 2 0,3 0-2 15,0 0-1-15,0 3-2 16,0-1-1-16,0 4-3 15,0-4 1-15,0 4-30 0,0-1-12 16,0 0-64-16,0 3-26 16,0 0 69-16,0 0 33 0</inkml:trace>
  <inkml:trace contextRef="#ctx0" brushRef="#br0" timeOffset="248249.756">21103 12107 264 0,'-9'16'99'0,"9"-18"-77"0,0-1 29 0,0 3 7 16,0 0 62 0,6 0-53-1,3 3-20-15,0-3-36 16,2 5-16-16,1-2 2 16,6 2 0-16,-3 3 3 15,0 2 0-15,0 1 2 0,0 5-1 16,-3 5 2-16,0 8 2 15,-3 5 4-15,-4 11 0 16,-2-8 2 0,-3 1-2-16,-3-7 2 0,1 4-4 15,-4-9-2-15,0 1-2 0,-6-6 0 16,3-3-2 0,-6-5 2-16,0 1-11 15,-3-4-2-15,6-2-17 0,-9-2-124 31,7-1 81-31</inkml:trace>
  <inkml:trace contextRef="#ctx0" brushRef="#br0" timeOffset="250000.016">21737 12121 224 0,'0'0'85'0,"0"0"-66"0,0 2 124 16,0-2-69 0,0 0-26-16,0 0 6 31,0 0-33-15,0 0-5-16,0 0-6 15,0 0-2-15,-3 0-2 16,0 0 1-16,0 0-4 15,0 3-2-15,-3 0 2 0,0-1-4 16,0 3-2 0,-3 1-1-16,0 2 3 0,-3 2-2 15,3-2 1-15,0 3 0 16,3-3-2-16,3 2 3 0,0 1 0 16,3 2 1-16,3 0 2 15,3 6-3-15,0-3 0 16,3 2 1-16,0 3 2 15,0 1-3-15,0-4 0 16,-3 1 1-16,-3-6 2 16,0 0-1-16,-3-2 2 15,-3-1 4-15,-3-2 4 16,0 0-2-16,-3-5 0 16,0-1-5-16,0-4-1 15,3 4-1-15,3-7 1 16,3 5-9-16,0-8-3 15,3 3-2-15,3 5-1 16,0 3 2-16,0-1 4 0,0 3 1 16,-3 3 3-16,-3 3-1 15,0 2-1-15,-3 3 5 16,-3 0 3 0,0 0 1-16,0 0 2 15,3 0-4-15,3-3 0 16,3 0-1-16,3-2 1 0,3-3-2 15,3 0 2-15,3-6-64 16,3 1-26-16</inkml:trace>
  <inkml:trace contextRef="#ctx0" brushRef="#br0" timeOffset="251188.3826">18954 12962 272 0,'3'-3'104'0,"-9"-2"-81"0,9 0 25 16,-3 5 4-16,-3 0-25 16,0 0-9-16,0 0 7 15,-6 2 8-15,0 1-17 16,0 2-4-16,-6 1-4 0,0 2-4 0,-3 2-1 16</inkml:trace>
  <inkml:trace contextRef="#ctx0" brushRef="#br0" timeOffset="251297.4487">18897 13086 408 0,'33'8'151'0,"-21"-8"-118"0</inkml:trace>
  <inkml:trace contextRef="#ctx0" brushRef="#br0" timeOffset="251547.4795">19073 12793 356 0,'9'26'134'0,"0"-13"-104"0,-6 6 60 31,-3 18-49-31,0 0-20 0,0-5-14 16,0-3-4-16,0-5-29 16,0-3-11-16,0-3 18 15,3-5-90-15,-1-2-35 0,7-8 75 16</inkml:trace>
  <inkml:trace contextRef="#ctx0" brushRef="#br0" timeOffset="251875.658">19263 12965 332 0,'-15'-3'123'0,"3"3"-95"0,6 3 9 0,0 2 0 16,1 3-8-1,-4 0 1-15,3 2-6 0,0 1-1 16,3 2-12-16,3 0-4 0,3 1-3 15,6-1-2-15,8 0 1 16,4-5 0-16,3 0 1 16,0-5 0-16,-3-3 2 15,0-3-1-15,-6-2 0 0,-1-1 10 16,-5-2 7-16,-3-2-18 16,-3-1-8-16,-3-2-4 15,-6 0 2-15,-3 5-8 16,-6 0-3-16,-2 0-51 15,2 5-22-15,0 3 46 16,3 3 22-16</inkml:trace>
  <inkml:trace contextRef="#ctx0" brushRef="#br0" timeOffset="252250.4194">19457 12909 288 0,'3'-5'110'0,"-6"5"-86"0,21 26 22 0,-13-21 4 16,-2 1 10-16,-3-1 10 16,-3 0-28-16,1 3-15 15,-1-2-16-15,0 2-2 0,0-3 4 16,0 0-12-16,0 0-2 15,6 3 0-15,0 0 2 16,3 0-2-16,2 0 0 16,1 3 1-16,-3-3 0 15,0 0-5-15,-6 0 1 16,0-1 6-16,-3 1 4 16,-3 0-12-16,-3 0-3 15,1-2 15-15,-4-4 7 16,0 1-14-16,0-3-8 15,3-3-51-15,3 1-21 0,3 2 41 16,6-3 20-16</inkml:trace>
  <inkml:trace contextRef="#ctx0" brushRef="#br0" timeOffset="252704.4225">19603 13018 344 0,'0'0'129'0,"0"-3"-100"0,2 6-4 0,1-1-10 16,-3-2 19-16,6 3 13 15,3-1-11-15,3 4-4 16,0-4-18-16,12 4-7 16,-3-4 0-16,3 1-2 0,-4-3 0 15,-2 0-1-15,0-3 2 16,0 1-1-16,-6-1 0 15,-3 0-3-15,-3-2 1 16,-3 2 0-16,-3-2 3 16,-3 0-1-16,-3-3 0 15,-3 0-6-15,-9 0 1 16,0 3-13-16,-3-1-5 0,1 6 14 16,-4 0 9-16,3 6-2 15,-3 2-1-15,3 2-6 16,3 1-2-16,6-1 3 15,4 4 3-15,2-1-1 16,6 0-2 0,6 0 8-16,2 1 6 0,10-1-5 15,9 0-1-15,6-2-8 16,0-3 0-16,-4-6-52 16,-2 1-23-16,-3-3 37 15,-3-3 21-15</inkml:trace>
  <inkml:trace contextRef="#ctx0" brushRef="#br0" timeOffset="253454.4856">18954 13004 280 0,'-3'0'107'15,"0"-5"-83"-15,6 2 15 0,-3 3 3 0,-3 0-16 16,-3 0-5-16,0 0 58 31,-21 11-44-15,6 0-15-16,3-1-16 15,6 3-5-15,6 1-1 16,12 1-2-16,9 4 3 16,3-3-57-16,6 0-24 0,3-8 42 15,-6 5 20-15</inkml:trace>
  <inkml:trace contextRef="#ctx0" brushRef="#br0" timeOffset="254812.6214">20123 12843 200 0,'9'-21'77'0,"0"10"-60"0,9-7 19 16,-9 12 5-16,3-2 5 15,0-2 7-15,0-3-3 16,0 2 2 0,-6 0-29-16,0 3 9 0,-12 1 16 0,-12 1-6 15,-3 4-13 1,0 4-19-16,-3 6-6 16,3 13-4-16,1 11 0 15,2 5 0-15,3-2 0 16,3 2 0-16,6-3 0 15,6-2 0-15,3-1 0 16,9-1-5-16,3-4 1 16,9-2-18-16,5-6-8 15,7-4-66-15,-3-6-29 16,0-6 64-16,-1-4 31 16</inkml:trace>
  <inkml:trace contextRef="#ctx0" brushRef="#br0" timeOffset="255113.4526">20519 12830 348 0,'-9'-8'129'15,"9"5"-100"-15,-6-5 13 0,3 5 0 0,-3 1 13 16,-2 2 11-16,-4 0-44 15,0 2-18-15,3-7-6 16,0 13-1-16,0 3 5 0,0 10 1 16,0 3 1-16,3 5-5 15,0 0-1-15,3 3 1 0,3-3 2 16,0 0-2-16,3-3 0 16,0-2-8-16,0-3-4 15,3-5-66-15,-3-3-28 16,0-5 55-16,-3-8 26 15</inkml:trace>
  <inkml:trace contextRef="#ctx0" brushRef="#br0" timeOffset="255269.8089">20314 13015 456 0,'3'-3'170'0,"3"1"-132"0,3-4-22 15,0 4-17-15,3-1-70 47,35 0-54-47,1 3-27 16,-3 0 79-16,5 0 41 0</inkml:trace>
  <inkml:trace contextRef="#ctx0" brushRef="#br0" timeOffset="255687.1138">20746 12994 356 0,'-18'-8'132'0,"3"8"-103"0,-3-3 27 0,9 3 7 16,-3 0-27-16,-3 3-10 15,0-1-14-15,3 1-6 16,-2 2-3-16,5 3-5 0,0 3 1 16,3 2 1-16,3 0 0 15,9 3-3-15,0-3 0 16,9 1-5-16,-1-6 0 16,4-3-1-16,-3-2 3 15,0-6 6-15,-3-2 2 16,3-3 0-16,-3 0-2 15,-3-6-2-15,0-1 1 16,-3-4-6-16,-1-2 0 16,-5 0 1-16,3-6 1 15,-3-2 5-15,0 11 4 16,0 4 8-16,0 4 2 16,0 10 4-16,3 8-12 15,0 5-4-15,3 3-3 16,0 5-1-16,0 0 4 15,0 3 1-15,3 0-1 32,0-3-2-32,0-2-30 0,0-4-13 15,0-1-82-15,3-4-36 16,0-7 84-16,3 0 39 0</inkml:trace>
  <inkml:trace contextRef="#ctx0" brushRef="#br0" timeOffset="255937.1841">20879 12803 356 0,'3'0'134'0,"-3"-2"-104"0,18 4-10 0,-3 3-12 16,-6 1 9-16,3 10 11 15,3 7 6-15,0 7 4 16,-6 1-21-16,-3 1-1 15,-6 0-1-15,-3 2-2 0,-6 1 2 16,-3-1-6-16,-3-5-3 16,-3 0-14-16,0-5-5 15,0-5-84-15,1-4-36 16,-1-7 72-16,0-10 38 16</inkml:trace>
  <inkml:trace contextRef="#ctx0" brushRef="#br0" timeOffset="256519.6917">21255 12928 420 0,'0'-3'156'0,"-3"0"-121"0,3 6 19 16,0 2 1-16,0-5-29 0,0 0-6 15,0 0-15 1,0 3-4-16,0-3-1 0,0 2-36 15,0-2-15-15,0 6-43 0,0-1-15 16,3 0 57-16,-1 3 28 16</inkml:trace>
  <inkml:trace contextRef="#ctx0" brushRef="#br0" timeOffset="256812.2821">21207 13129 452 0,'27'-3'167'0,"-24"11"-129"0,-3 5-12 0,0-2-11 16,-3 2-8-16,0 5 6 16,-3 1 4-16,-3 5 2 15,-6-8-10-15,-6 2-5 0,-6-2-3 0,3 0-65 16,-2 0-27-16,2 0 46 16,-3-3 22-16</inkml:trace>
  <inkml:trace contextRef="#ctx0" brushRef="#br0" timeOffset="258349.3067">18942 13473 328 0,'-6'-8'123'0,"0"0"-95"0,3 10 5 0,0-2-3 0,15 8-4 16,-6-2 4-16,-6 2-14 15,-3-1-4-15,-3 4-8 16,0 0-5-16,-6 5 0 0,6-1 1 16,3 4 2-16,3-1-3 15,0 1 0-15,6-1-6 16,3-2-3-16,3-2-1 16,0-4-1-16,3-7-22 15,2-3-10-15,1-3-79 16,0-5-34-1,0-2 81-15</inkml:trace>
  <inkml:trace contextRef="#ctx0" brushRef="#br0" timeOffset="258641.4171">19102 13541 244 0,'-3'-8'93'0,"-2"8"-72"0,-1 0 33 0,3 3 13 16,0 0-28-16,0-1-12 16,0 4-12-16,-3 2-3 15,0 5-7-15,3 0-1 0,0 6 2 16,3-1 3-16,3-2 2 15,3 3-3-15,3-6 0 16,3-5-3-16,2-3 2 16,1-5-2-16,0-5 2 15,-3-1 2-15,0-2 2 16,-3 1 3-16,-3-7 2 16,-3 4 2-16,-6-4 1 15,-3 4-8-15,-3-3-2 16,0 2-14-16,-3 0-4 15,3 4-31-15,0 1-14 0,0 4-82 16,3-1-37-16,6 0 92 16,6-2 44-16</inkml:trace>
  <inkml:trace contextRef="#ctx0" brushRef="#br0" timeOffset="258922.9482">19302 13510 288 0,'0'16'107'0,"3"-3"-83"0,9-8 19 16,-6 0 3-16,-3 3-11 16,0 3-1-16,0-1-15 15,-3 1-4-15,0-3-9 16,0 0-2-16,0-3 0 0,0-5 4 0,0 0 3 15,3 5 5-15,0-7 4 16,-3-1-6-16,6-5-5 16,0-5-8-1,2 0-7-15,4 0-2 16</inkml:trace>
  <inkml:trace contextRef="#ctx0" brushRef="#br0" timeOffset="259063.1942">19436 13510 436 0,'9'5'165'0,"-3"6"-129"0,0 2-7 0,-3-5-14 15,0 2-11-15,0 3 2 16,0 3-3-16,-3 3-2 16,0-6 0-16,0 3-4 0,0-5 0 15,0-1-20-15,3-5-10 0,-3-5-21 16,6-2-6-16,-1-3 32 16,4-3 15-16</inkml:trace>
  <inkml:trace contextRef="#ctx0" brushRef="#br0" timeOffset="259313.168">19576 13377 384 0,'0'-8'143'0,"-3"8"-112"0,6 0-1 16,-3 0-10-16,0 0-4 16,3 6 2-16,6 2-7 15,-3 0-2-15,-3 5-5 16,3 3 2-16,-4 5 3 0,1 3-3 15,3 2 2-15,0 3-5 16,0-2 0-16,0 2-3 16,-3-8-1-16,0-3-39 15,0-4-18-15,-3-4-45 0,0-2-18 16,0-10 64 0</inkml:trace>
  <inkml:trace contextRef="#ctx0" brushRef="#br0" timeOffset="259531.9752">19489 13488 436 0,'3'0'165'0,"6"-2"-129"0,0-1-9 15,-3 3-13-15,6-2-7 16,6-1 6-1,6 0-7-15,6 1-1 16,2-1-3-16,4 0-46 0,-3 1-17 0,-3 2-96 16,-1-3-38-1,-5 3 101-15</inkml:trace>
  <inkml:trace contextRef="#ctx0" brushRef="#br0" timeOffset="259813.2716">19784 13481 384 0,'-3'15'143'0,"3"-15"-112"0,24 14-3 0,-18-6-12 15,-3 2-6-15,3 3 4 16,-6 3-2-16,3 0 1 16,0 3-7-16,-3-3-4 0,6-1-1 15,-3-1-37-15,3-9-15 16</inkml:trace>
  <inkml:trace contextRef="#ctx0" brushRef="#br0" timeOffset="259985.2374">19823 13433 412 0,'-9'-5'154'0,"6"-3"-120"0,3 5 8 16,0 3-5-16,0 0-27 16,0 0-4-16,6 0-25 15,-3 0-10-15,3 0 15 16,3 3-99-16,3-1-40 0,0 4 86 15,2-1 42-15</inkml:trace>
  <inkml:trace contextRef="#ctx0" brushRef="#br0" timeOffset="260406.884">19951 13499 332 0,'-3'8'123'0,"6"-3"-95"0,0 9-11 0,-3-4-11 15,3 1 15-15,0-1 12 16,0 3-10-16,-3-2-2 16,3 0-13-16,0-3-3 0,-3-3 1 15,0-2 1-15,0-3 1 16,0 0 9 0,0-3-7-1,0-2-3-15,0-3 0 16,0 0 2-1,0-3-4-15,0 1-1 16,3-1-2-16,0 0-4 0,3 1 1 16,-1-1-1-16,4 1 0 0,0 2 0 15,3 2 0-15,0 4 2 16,0-1 2-16,3 6 1 16,0 2 1-16,0 3-2 15,-3 0-2-15,0 3 1 16,-4-1-1-16,1 1-5 15,-3-1 1-15,0 1-20 16,-3-3-9-16,3-3-74 0,3 0-30 16,6-5 71-16,3-2 34 15</inkml:trace>
  <inkml:trace contextRef="#ctx0" brushRef="#br0" timeOffset="260812.5804">20284 13465 356 0,'21'13'134'0,"-21"-13"-104"0,3 3 3 0,-3-1-5 16,0 3-17-16,0 1-3 15,0 2 10-15,0 5 5 16,0 0-11-16,0 3 0 0,3-3-1 16,3 3-6-16,0-3-3 0,0-2-4 15,3-3 1-15,0-3-1 16,0-5-2-16,0 0 3 15,-1-5 0-15,1-3 3 32,-3-3 1-32,0-2 3 0,0-3 3 0,0 3-2 15,0-3-2-15,0 3-2 16,-3 0 0-16,0 2-2 16,0 3-1-16,0 6 3 15,0-1 2-15,-3 3-4 16,3 5-1-16,0 3 0 15,0 0 0-15,0 3-3 16,3-1 2-16,0 3-6 16,0-2 0-16,3-3-26 15,0 0-10-15,3-3-97 16,2-2-46-16,4-3 96 16</inkml:trace>
  <inkml:trace contextRef="#ctx0" brushRef="#br0" timeOffset="261223.1985">20635 13478 372 0,'-9'-3'140'0,"9"6"-109"0,3 0-6 0,0-1-12 15,-3-2-5-15,3 3 5 16,3-1 32 15,12 4-19-31,0-4-8 16,-3 1-9-16,3-3-2 15,-3-3-2-15,-3 1 0 16,-3-4-3-16,-1 4-4 0,-2-3 1 16,-3-1 1-16,-3 1 0 0,-3 0-3 15,-6-1 0 1,-11 1-3 0,-7 2 1-16,0 9 1 15,0 2 2-15,3 2-1 16,4 3-1-16,5 3 5 15,3 3 1 1,6 2 4-16,3-2 3 0,6 7 0 0,6-5 2 16,9 0-2-16,5-7 0 15,4-4-14-15,3-7-4 16,0-6-45-16,0-2-16 16,-4-6-60-16,-2 1-22 15,0-4 80-15,-6-1 38 16</inkml:trace>
  <inkml:trace contextRef="#ctx0" brushRef="#br0" timeOffset="261442.0023">20942 13433 452 0,'0'0'170'0,"3"3"-132"0,0-6 9 15,-3 3-4-15,0 0-18 16,3 5-3-16,-3-5-17 16,0 0-7-16,0 0 0 15,0 0-68-15,0 0-28 0,0 3-51 16,0 2-23-16,-3 3 93 16,0 0 42-16</inkml:trace>
  <inkml:trace contextRef="#ctx0" brushRef="#br0" timeOffset="261671.6254">20999 13573 332 0,'8'13'123'0,"-5"-5"-95"0,3 11 31 0,-3-14 8 16,-3 8-12-16,0 6 0 15,-6-3-20-15,-3 8-9 32,-2-11-15-32,-7 5-10 0,-6-7-3 0,-3-1-90 0,-3 4-37 15,-2 2 64-15,-1-6 35 16</inkml:trace>
  <inkml:trace contextRef="#ctx0" brushRef="#br0" timeOffset="262812.4688">19463 13547 200 0,'-3'0'77'0,"0"0"-60"0,3 0 26 16,0 0 9-16,0 0 33 31,-3 2-43-15,-3 1-16-16,0 2-7 15,0 1 0-15,-3 1-9 0,0 4-6 16,0 0-2-16,0 2-5 0,3 0 2 16,0 3-4-16,6-3-1 15,-6-2-105-15,12 2-45 16,3-8 78-16,3-5 39 16</inkml:trace>
  <inkml:trace contextRef="#ctx0" brushRef="#br0" timeOffset="264937.6358">18055 13811 268 0,'-3'-2'101'0,"-3"2"-78"0,3 0 15 0,0 0 2 16,3 2-2-16,-3-2 4 16,3 0-3-16,-3 0 0 15,3 0-21-15,0 0 3 0,3-2 0 16,3 2-11-16,0 0-3 16,-3 0-7-16,3 0-3 0,-3 5-1 15,0-2 0-15,0 7 3 16,-3 3 2-1,-3 1 2-15,0 1 3 16,0-1 1-16,3 2-1 16,0-3 1-16,3 3-4 15,0-6 0-15,6 1-6 16,2-1-5 0,1-2-2-16</inkml:trace>
  <inkml:trace contextRef="#ctx0" brushRef="#br0" timeOffset="265443.7775">18147 14092 224 0,'3'2'85'0,"-3"-2"-66"0,9-2 124 31,-9-1-1 1,-3-5-69-32,0 3-35 15,-3 2-22 1,0 11-5-16,0 0-3 0,3 11-3 15,-3 2-2-15,3 8 0 0,0-5 2 16,3-1 0-16,-3-1 2 16,3-1-4-16,-3-5 0 15,-3 0-1-15,0-3-2 16,0 0-4-16,-6-5 0 0,-2-3-77 16,-1 3-33-16,-3 0 57 15,-3-3 29-15</inkml:trace>
  <inkml:trace contextRef="#ctx0" brushRef="#br0" timeOffset="266266.1531">18076 13840 84 0,'-3'-2'33'0,"3"-4"-26"0,-3 4-2 0,3 2-2 16</inkml:trace>
  <inkml:trace contextRef="#ctx0" brushRef="#br0" timeOffset="266624.9055">17921 13840 204 0,'-24'3'77'0,"12"-6"-60"0,12 3 28 0,0 0 9 0,0 0-2 16,0 0 2-16,0 0-8 16,6-2-2-16,3 2-24 15,0 0-3-15,3-3 0 0,0 0-7 16,3 1-3-16,-4-1-4 16,7 0-3-16,-3 3 1 15,0 0 1-15,0 3-1 16,-3 2 2-16,-3 1 0 15,-3 2 1-15,0 2 2 16,-3 3 3-16,-3 1 0 16,0 2 2-16,0 2-2 15,0 1 2-15,3 2 0 16,3-3 1-16,0 1-2 16,2-3 1-1,4 2-4-15,0-7-2 0,0-1-2 0,0-7-3 31,0 0-24-31,0-6-9 0,0-2-131 0,0-1-58 32</inkml:trace>
  <inkml:trace contextRef="#ctx0" brushRef="#br0" timeOffset="427058.4118">17823 5641 188 0,'3'-3'71'0,"-1"-7"-55"0,4 7 9 16,-6 3 1-16,0 0-6 15,0 0 0-15,3 3 0 16,3-1 2-16,0 4-12 15,-6-1 5-15,3 0 5 0,0 3 0 16,-3 5 3-16,0 1-7 16,0 1 1-16,0-4 1 15,0 2 3-15,0-5-13 16,3 3-5-16,-3-1-2 16,3-2-1-16,-3-2 0 15,3 2 0-15,-3-3 0 0,0 0 0 16,0 0 0-16,0-2 0 15,0-3-14-15,0 3-3 16,0-3-7-16,0 0 0 16,0 2-9-16,3 4-2 15,-3-6-41-15,0 0-17 16,0 0 48-16,3-3 23 16</inkml:trace>
  <inkml:trace contextRef="#ctx0" brushRef="#br0" timeOffset="427441.7369">17882 5535 196 0,'0'-5'74'0,"-9"5"-58"0,12-3 12 0,-6 3-1 0,3 0 2 15,0 0 2 1,0 0 28 15,0 0-35-31,0 0-12 16,6 3-103-1,-6-3-47-15,6 2 70 16</inkml:trace>
  <inkml:trace contextRef="#ctx0" brushRef="#br0" timeOffset="428172.0527">18037 5638 152 0,'-3'19'57'0,"-9"-14"-44"0,30 8 16 0,-12 1 6 15,-3 4-6-15,-3 1-2 0,0-4-9 16,0 4-1-16,0-6-10 15,-3 0-2-15,3-2 1 0,-3-3-3 16,3 0-2-16,0-8 2 16,3 5 2-16,-3 0 0 15,0-5 2-15,0-2-6 16,3-3-1-16,-3-6 0 16,6 3 0-16,0-16-7 15,0 8-3-15,0-5 6 16,2 5 3-16,-2 0 6 0,3-2 2 15,-3 2-10 1,3 11-3-16,-3-3 3 16,3 0 1-16,-3 3 6 0,3 2 5 15,0 8-12-15,0-5-2 16,-3 3 11-16,0 10 13 31,-3 14 11-31,0-1-4 16,0-7-14-16,0-1-5 15,0-5-3-15,0-2 0 16,0-6-5-16,0 6-1 16,0-6-15-16,3 3-6 15,-3-5-39-15,2-6-15 16,-2-2 33-16,0-1 17 16</inkml:trace>
  <inkml:trace contextRef="#ctx0" brushRef="#br0" timeOffset="428515.7134">18337 5456 228 0,'-5'-3'85'0,"16"3"-66"0,-11-3-1 16,-3 3-6-16,6 6 3 0,3-1 4 16,-3 6 6-16,0 4 4 15,-3 7-15-15,0-1 1 0,0 8 1 16,0-3-8-16,6 6-2 16,-9 0-2-16,9-8 0 15,-12-1-5-15,6-1-1 16,-6-4-13-16,3-7-2 15,-3-3-49-15,6 0-20 16,-3-3 45-16,3 0 23 16</inkml:trace>
  <inkml:trace contextRef="#ctx0" brushRef="#br0" timeOffset="428744.0381">18263 5551 304 0,'-3'0'112'0,"0"-5"-87"0,9 5 4 0,0 2-2 15,-6-2-18-15,6 0-5 16,9 3 0-16,-3-3-1 16,18 0-1-16,2 0-2 15,-2 0-2-15,0-3 1 16,-3-2-59-16,-4 0-24 15</inkml:trace>
  <inkml:trace contextRef="#ctx0" brushRef="#br0" timeOffset="429672.0394">18832 5633 204 0,'0'-5'77'0,"0"2"-60"0,-9 6 8 16,15 2 0-16,-9-8-7 16,6 9 2-16,-9-4 0 15,-6 4 2-15,3-1-12 16,0 5 3-16,-3-2 1 0,0-16-1 16,3 19 0-16,3-8-7 15,3 7-4-15,-3-2-4 16,6 3 1-16,0-1-1 15,3-10 0-15,15 14 2 0,-12-4 0 16,21-5 0-16,-9 1 0 16,-6 4 2-16,2-2 1 15,-2 0 21-15,-6 0 11 16,0 3-14-16,-18-1-6 16,-2-2-3-16,-1 3 2 15,-6 2-6 1,0-5 0-16,9-3-6 0,-6 1-13 15,0-1-3 17,6 0 5-32,4 0 4 0,5-7-93 15,11-6 54 1</inkml:trace>
  <inkml:trace contextRef="#ctx0" brushRef="#br0" timeOffset="430128.2899">18939 5739 204 0,'-3'0'77'0,"-15"2"-60"0,30-25 8 15,-6 23 2-15,-3 5-3 16,0 0 1-16,-3 3-8 15,3 8 0-15,0 0-10 16,-3 0 5-16,0 2 1 0,3-2 0 16,3 0-7-1,3-3-1-15,-1-2-3 0,1-3 1 16,0-3 0-16,0-8 3 16,0 3-3-16,0-2 0 0,-3-6 3 15,0-3-3-15,0-2 0 16,0-3-1-16,-3 0-2 15,0-2-2-15,0-1 1 16,-3 22 3-16,0-11 1 16,0 3-4-16,0 5 1 15,3-6-5-15,0 12 1 16,0-4-3-16,0 9 2 16,0 7 3-1,0-7 1-15,0 5 3 16,3-3-3-16,0 0 0 15,0-5-15-15,0 0-4 0,-1 0 12 16</inkml:trace>
  <inkml:trace contextRef="#ctx0" brushRef="#br0" timeOffset="430471.9071">19320 5749 276 0,'-12'-15'104'0,"-9"17"-81"0,24 1 1 0,0 2-7 16,-9-5 1-16,-6 8 3 15,3-5-8-15,-3-1-3 16,3 6-6-16,-3 0-5 0,6 5 0 0,-5-2-1 16,8 2 0-16,0 0 2 15,6 1 0-15,-3-1 0 16,9 0 2-16</inkml:trace>
  <inkml:trace contextRef="#ctx0" brushRef="#br0" timeOffset="430581.1517">19352 5916 272 0,'30'-3'101'0,"-18"3"-78"0,9-2-7 15,-12 2-8-15</inkml:trace>
  <inkml:trace contextRef="#ctx0" brushRef="#br0" timeOffset="430859.528">19501 5752 236 0,'0'3'90'0,"-6"13"-70"0,3-38 6 0,3 28-1 16,-3-4-10-16,0 6 0 16,-3 3 2-16,1 2 1 15,2 0-9-15,-3-2 1 16,3 2 3-16,0-2-3 0,3 2 2 16,6 0-5-1,0-2-2-15,0 2 0 16,2-2-6-16,1-3-1 15</inkml:trace>
  <inkml:trace contextRef="#ctx0" brushRef="#br0" timeOffset="431907.0955">19629 5829 160 0,'0'2'63'0,"0"-2"-49"0,6 6 11 16,-3-4 2-16,3-2-4 15,3 3-2-15,6-6-3 16,3 6-1-16,-3-6-9 16,12 1-1-16,-10 2 0 0,-2-6 8 15,6 4 2-15,-9-1-8 16,3-7-5-16,-3-1-1 15,3 3 0-15,-6-3 1 16,0-2 2-16,-1 5-1 16,-2-2 2-16,-6 10 0 0,0-11 1 0,-3 3 2 15,0-2 4-15,3 2-6 16,-5 0 0-16,-7-3-2 16,0 8 1-16,0-2 11 15,-3 0 8-15,-3 8-31 16,0 4-14-16,6 4 8 15,-6 5 4-15,4 0 3 16,-1-3 1-16,3 0-1 16,3 1 3-16,3 1 0 15,3 1 3-15,3-3-1 16,3-2 2-16,3 2 0 16,6-5 3-16,9 0 8 0,2 0 5 15,1 0-11 1,-3-3-5-16,3-5-9 0,-6 3-4 15,-3 0 1-15,2-6 3 16,-2-5-92-16,0 5-40 16,-3 6 66-16,-3-6 37 15</inkml:trace>
  <inkml:trace contextRef="#ctx0" brushRef="#br0" timeOffset="432657.0363">20070 5741 200 0,'3'-23'77'0,"-9"60"-60"0,9-40 24 0,-3-2 6 15,0 5-9-15,-6 2-2 16,0-4-7-16,-3 7-4 16,3 3-13-16,-3 3 10 15,0-3 5-15,0-1-19 0,3 1-6 16,0-2-11-16,3 2-3 15,0 2 16-15,3-5 8 16,3 3-5-16,0-2-3 16,3 2-3-16,0-3 1 15,3 0-3-15,0 3 0 16,0-3 1-16,-6 1 0 0,3-1-11 16,-6 0-3-16,-3 3 29 15,-3-2 13-15,6-6-19 31,-15 8-26-15,0-3-15 0,6-3-75-16,0 1-30 0</inkml:trace>
  <inkml:trace contextRef="#ctx0" brushRef="#br0" timeOffset="433188.2386">20242 5749 220 0,'-14'6'85'0,"34"-14"-66"0,-20 16 8 16,-3-11 0-16,3 6 6 0,0-3 4 15,0 5 11-15,-8-5 7 16,-4 3-29-16,18-6-28 15,-18 6-14-15,9 5 22 0,0-6 12 16,-9 4-26-16,9-1-10 16,-6 3 21-16,12 0 10 15,0 0-15-15,3 0-7 16,9-1 1-16,0-1 3 16,-4 2 4-16,1 0 3 15,-3 0-3-15,0-3-2 16,-6 5 43-1,-3-10 12 17,-27 16-26-32,4-8-11 0,-1 0-275 31,3-2 143-15,3-4 50-16</inkml:trace>
  <inkml:trace contextRef="#ctx0" brushRef="#br0" timeOffset="433719.6763">20475 5755 276 0,'-15'18'104'0,"18"-20"-81"0,0-1-6 16,3 3-1-16,3-3-3 15,0 1-2-15,-1 2 1 16,10-11-7 0,-3 8-1-16,3-5 2 0,-6 1-5 0,12-1-1 0,9-3 2 15,-16 14 3-15,7-14 0 16,-12 6 0-16,-12 15-14 16,12-10-7-16,3 0-95 15,-9-5-43-15,-6 16 78 16</inkml:trace>
  <inkml:trace contextRef="#ctx0" brushRef="#br0" timeOffset="433989.749">20525 5839 292 0,'-3'-8'110'0,"0"0"-86"0,6 14 5 0,0-1-3 16,0-2-13-16,6-3-2 15,-3 2-9-15,6 4-3 0,-6-6 0 16,9-6 2-16,0 9 2 0,6-11-4 31,-4 8 1-31,1 0 2 0,3 0 1 0,0-3-4 16,-3 1-1-16,-3 4 1 0,0-4 0 15</inkml:trace>
  <inkml:trace contextRef="#ctx0" brushRef="#br0" timeOffset="434860.1508">21150 5551 252 0,'9'8'96'0,"-18"-19"-75"0,18 9 72 32,-21 4-36-32,0 4-11 15,1 2-27-15,-4 2-11 0,0 6-10 16,-3 0-1-16,3 2 1 16,6 4 1-16,-3 7 1 0,3 0-3 15,3-3 2-15,3-2 1 16,9-3 2-16,0-2-1 15,3-3 2-15,6-3-2 16,9-3 2-16,0-4-2 16,2-1-1-16,1-5 5 15,-3-5 4-15,0 2-3 16,-3-5 2-16,0-2-5 16,-4-9 0-16,1-2 1 15,-6-3 2-15,-12 24 6 31</inkml:trace>
  <inkml:trace contextRef="#ctx0" brushRef="#br0" timeOffset="435000.7266">21091 5525 400 0,'-6'5'148'0,"-3"0"-115"0,21 6-71 0,-12-3-38 15,0 5 38-15,6-8 26 16</inkml:trace>
  <inkml:trace contextRef="#ctx0" brushRef="#br0" timeOffset="435939.395">21237 5588 192 0,'0'3'71'0,"-3"2"-55"0,0-13 13 0,-3 8 2 16,9-3-14-16,-3-2-2 15,3 8 0-15,-3-3 2 16,3 0-9-16,0 0-4 0,3-3-1 15,0 3-9-15,0-3-3 16,-1 1 5-16,4 2 1 16,0 0 9-16,0 2 4 15,0-4-1-15,0 7 2 16,0 6 0-16,0-6 3 16,-3 3 2-16,0 2 2 0,0-2 14 15,-3 8-6 1,-3 5-27-16,3-2 20 15,-3-6 10-15,0-13-15 16,0 13-4-16,0-2-7 16,0 0 0-16,0-3-26 15,0-8-10-15,-3 2-27 16,3 1-10-16,0-3-56 16</inkml:trace>
  <inkml:trace contextRef="#ctx0" brushRef="#br0" timeOffset="436625.0072">21576 5599 252 0,'6'5'96'0,"-27"3"-75"0,24-13 30 0,-12 5 9 16,15 0-29-16,3 5-9 16,-9 0 6-16,3-8 5 0,-6 9-17 15,12-6-11-15,-15 0-6 0,-3 0-31 16,6 0-12-16,0 8 23 15,3-14 12-15</inkml:trace>
  <inkml:trace contextRef="#ctx0" brushRef="#br0" timeOffset="437222.2488">21591 5805 264 0,'0'-13'101'0,"0"31"-78"0,-3-20 6 15,12-1 0-15,-3 8-7 0,-9-5 1 16,9 6 8-1,-12 1 2-15,12 1-17 16,0 0-5-16,-6 3-3 0,0-11 40 31,-27 11-25-15,9-1-176 15,-12 3 83-31,3-2 28 16</inkml:trace>
  <inkml:trace contextRef="#ctx0" brushRef="#br0" timeOffset="441158.6862">19421 5773 124 0,'3'8'49'0,"-9"-16"-38"0,12-5-1 0,-6 16-1 0,0 2 16 16,-3-5 10-16,3-3 3 16,3 3 1-16,-3 0-21 15,0 6 3-15,0-6 0 0,0 2 4 16,0-4 2-16,0 2-6 16,-3-6 0-16,-3-4-6 15,0 7-1-15,0 0 5 16,0 1 5-16,0-6-15 15,0 8-5-15,-6 5-10 16,-6 3-4-16,4 5 6 0,-1-5 1 16,3 0 9-16,-3 3 4 15,0-3-5 1,6 2-3-16,0 3-10 16,3 1-3-16,6-4 6 15,3 1 2-15,12 2 9 16,0 0 6-16,6-2-6 15,-3-3-1-15,2 0-5 0,4-3-3 16,-24-5-58 15</inkml:trace>
  <inkml:trace contextRef="#ctx0" brushRef="#br0" timeOffset="441768.1414">19603 5731 220 0,'-6'13'82'0,"6"14"-64"0,0-46 15 0,-3 19 4 16,3 0-12-16,-6 3-3 15</inkml:trace>
  <inkml:trace contextRef="#ctx0" brushRef="#br0" timeOffset="441942.3262">19576 5760 460 0,'-9'16'10'0,"0"-3"1"0,0 6 0 15,3-1 2-15,0 1 3 16,3-6 6-16,0 0 6 15,6 3-15-15,0-5-5 16,3-1-5-16,3-2-3 16,6 0-2-16,0-3-1 15,3 1-1-15,2-6 3 16,-2 0-38-16,3-3-17 16</inkml:trace>
  <inkml:trace contextRef="#ctx0" brushRef="#br0" timeOffset="474062.7257">18153 14690 180 0,'0'-8'68'0,"6"13"-52"0,0-5 78 16,0-3-27-1,0 9-6-15,-3-6-33 16,-3-11-15-16,3 6 98 31,-6 5-50-15,0 0-13-16,-3 2-25 15,0 1-10 1,-6 5-5-16,0 0-5 16,3-3-6-16,-3 1-1 0,6-1 0 15,-3 0 2-15,6 0-1 16,0 1-1-16,3 4 3 15,6-2 2-15,3 3-2 16,0-3 0-16,3 2 1 16,0-2 0-16,0 0-3 0,-3 0 0 15,0 0 4-15,-3 0 1 16,-6-3 4-16,-3 1 3 16</inkml:trace>
  <inkml:trace contextRef="#ctx0" brushRef="#br0" timeOffset="474175.0894">18043 14817 228 0,'0'0'88'0,"18"-8"-69"0</inkml:trace>
  <inkml:trace contextRef="#ctx0" brushRef="#br0" timeOffset="474782.1394">18284 14732 276 0,'-3'-5'104'0,"3"-1"-81"0,0 4-6 16,3 2 48 0,-9-3-35-16,6 3 16 0,-6 0 5 15,9 8-29-15,0 5-7 0,-6-5-3 16,0 0-6-16,3 8 2 15,0-3-3-15,15 6 2 16,-3-1-2-16,12 1 0 16,-4-6-1-16,4-2 0 15,-3-6 2-15,3-2 1 16,-6-6 1-16,0-5 0 16,-6 0 2-16,-4-5-3 15,1 0 1-15,0-9-3 16,-3 1 0-1,-3 3-1-15,3 7-5 32,-3 1 1-32,0 4-2 0,-3 4-2 15,-3 4-8-15,3-2-3 0,3 11 19 16,3 2 0 0,-3 0 1-16,3 3-11 15,0 0-6-15,3 0 6 16,0-3 5-16,3-2 10 15,-3-1 6-15,0-4-16 16,0-4-8-16,-1-4-51 16,-2 2-24-16,0-6 41 0,3 4 22 15</inkml:trace>
  <inkml:trace contextRef="#ctx0" brushRef="#br0" timeOffset="475192.5819">18739 14751 296 0,'9'-3'112'0,"0"-5"-87"0,-15 0 7 15,6 8-5-15,0-5 5 16,0-6 4-16,-3 3 8 16,0 8 2-16,-3-2-24 15,0-1-2-15,-3 6 1 16,-5 2-12-16,-1 0-7 16,3 6-2-16,0 2 9 15,3 0 3-15,6 3-14 16,0 0-8-16,6-3 5 15,3 0 4-15,3-2 1 0,9-3 0 16,3 0-2-16,-1-3 1 31,4-5-56-31,18 0-25 16,-15-3-79 0,-4-4-33-16,1 1 104 15</inkml:trace>
  <inkml:trace contextRef="#ctx0" brushRef="#br0" timeOffset="475536.3329">18977 14703 280 0,'0'-3'104'0,"3"-21"-81"0,-6 38 23 0,3-17 3 0,3 8-9 16,-6-2 0-16,3-3 1 16,-3 8 1-16,0-8-22 15,1 3-3-15,-7-1 0 0,0 6-5 16,-6-3-2-16,6 9-3 0,-12-1-2 16,15 3-6-16,-3-3 1 31,9 0-7-31,6 0 0 0,3 1 3 15,0-4 2-15,0-2 2 16,6 0 0-16,3-5-9 0,-1-3-2 16,1-3-91-16,0-2-39 15</inkml:trace>
  <inkml:trace contextRef="#ctx0" brushRef="#br0" timeOffset="476046.8865">19123 14708 380 0,'0'3'143'0,"15"-16"-112"0,-21 23 1 0,9-10-9 15,3 0 28 1,-3 13-26 0,3-2-9-16,3-3-10 15,9 0-6-15,-6-3 1 16,3-2 1-16,3-3-1 16,-1 0-1-16,-2-3 3 0,0-2 4 15,-3 2-3 1,-9-5 5-1,0-5 1-15,-12 0-12 16,3 2-5-16,-3 6 11 16,-6-3 7-16,-3 11-16 15,4-6-8-15,-4 8 1 16,0-5 4-16,3 3 5 16,0 2 2-16,3 3 1 15,0 5 0-15,3 1 2 0,0 2 1 16,0 2 7-16,7 1 6 15,2-4-8-15,5-1-2 16,7-1-4-16,3 0-2 16,15-5 3-16,-6 0 2 15,15-5-24 1</inkml:trace>
  <inkml:trace contextRef="#ctx0" brushRef="#br0" timeOffset="476672.4086">19489 14653 384 0,'6'-8'145'0,"-18"10"-112"0,12-2 21 0,-5 3 3 16,7 8-16-16,-4-1-1 15,-1-5-23-15,0 9-8 16,-6-4-6-16,3 6-5 0,-3-3-1 0,6-2-1 15,-3 0 0-15,6-1-11 16,3 1-2-16,6-1 8 16,0 1 5-16,6-1 9 15,-1 1 7-15,-2 0-15 16,0-3-5-16,0-3 2 16,-6 3 0-16,-3-3 17 15,-3 0 9-15,-3-2-9 16,-6-3-4-16,0 0-4 15,-3 3-3-15,-6 2-10 16,4-8-6 0,2 9-34-16,0-9-15 0,0 3-46 15,6-3-19-15,6-5 69 16,3 6 32-16</inkml:trace>
  <inkml:trace contextRef="#ctx0" brushRef="#br0" timeOffset="477143.0025">19739 14713 244 0,'-3'-5'90'16,"12"10"-70"-16,0-5-5 15,-9 0 66-15,-3-5-29 16,0 5 14-16,-3-2 2 16,0 2-12-16,-2 0-30 0,2 2-4 15,-6-7-3-15,6 13-9 16,-3-3-3-16,3-2-20 15,0 5-6-15,3-3 9 16,3 6 7-16,6-1 3 0,-3 1 0 16,6 5 1-16,3-6 1 15,-3 3 5-15,-6-2 4 16,-3 0-6-16,-6-3-1 16,0 2 2-16,-3-5 3 15,6 1-2-15,-6-4 1 16,0-2-7-16,-3 0-1 15,3 6-31-15,0-9-12 16,3 8-68-16,0-5-31 16</inkml:trace>
  <inkml:trace contextRef="#ctx0" brushRef="#br0" timeOffset="477907.0504">20013 14642 340 0,'-3'5'126'0,"-3"-10"-98"0,9 5 19 15,6 8 0-15,-9 3-3 16,0 2 3-16,0-13-22 16,6 13-7-16,0-10-11 15,6 2-7-15,3-2-1 0,3-1 10 16,3 1 5-16,2-3-6 0,1-3-4 16,0 3-6-16,-3-2 1 15,-6 7 1-15,3-8 0 16,-3 6-14-16,-4-3-5 15,-2 0-28-15,-3-8-10 16,-3 5-27-16,0 9-13 16,-3 2 50-16,-3-8 26 15</inkml:trace>
  <inkml:trace contextRef="#ctx0" brushRef="#br0" timeOffset="478125.8157">20043 14806 200 0,'-9'0'74'0,"3"0"-58"0,6-3 14 16,-3 6 3-16,3-3 18 15,-3 3 13-15,3-3 76 31,6 2-67-15,3-2-25-16,3 0-21 16,3 0-9-16</inkml:trace>
  <inkml:trace contextRef="#ctx0" brushRef="#br0" timeOffset="478250.7156">20103 14811 789 0,'26'-2'7'0,"1"2"-2"0,6-3-5 16,-12 3-1-16,-3-3-4 0,-6 3 1 15,2-2-42-15,-5 4-17 16,6-4-54-16,-12 2-23 15</inkml:trace>
  <inkml:trace contextRef="#ctx0" brushRef="#br0" timeOffset="482626.7291">20591 14624 256 0,'-6'-3'96'0,"21"21"-75"0,-15-39 23 16,0 21 7-16,3 8-7 15,3-3 1-15,-3-12-3 16,8 12-2-16,-11-5-21 16,0 0-3-16,0 0 1 0,9 0-7 15,-9-11-1-15,3 6-5 16,0-11-3-16,0 5-3 0,-3-7 17 15,9 2 7 1,-3 3-27-16,0 0-9 16,-3 7 5-16,0-2 4 15,3 8 1-15,-3-2 3 16,3 2-1-16,-6 0 0 16,6 10 2-16,-3-2 0 15,3 6 0-15,-6 15 2 16,6 5 1-16,-3-2 3 15,0-6-1-15,-3 6 0 16,3-6-3 0,6-2 7-16,-9-5 4 15,6-3-4-15,-3-6-3 16,3 1-1-16,-6-3 1 0,3-3-8 16,-6-2 0-16,3-3 0 15,-3 0 1-15,3 0-10 16,-3-3-3-16,3 3-81 47</inkml:trace>
  <inkml:trace contextRef="#ctx0" brushRef="#br0" timeOffset="483110.9517">20641 14904 356 0,'-3'-8'132'0,"6"24"-103"0,-18-35 76 31,18 17-56-31,3 4-23 15,9-4-14-15,9 4-6 0,-3-4-1 16,-3-6 0-16,3 8-3 16,-1-3 5-16,-2 1 5 0,0-4-6 15,-3 4-3-15,0-1-9 16,-6 0-4-16,0 3 3 16,-3-2 4-16,0 2 11 15,-6-3 4-15,0 3-16 16,0-3-9-16,0 1-34 15,0-1-12-15</inkml:trace>
  <inkml:trace contextRef="#ctx0" brushRef="#br0" timeOffset="483601.3515">20981 14695 160 0,'6'0'60'0,"-15"-11"-47"0,15 14 26 0,-6-3 38 16,0 0-12-1,6-3-8-15,0 1-8 0,-3 4-28 16,5-2 23-16,-8 0 9 0,6 3-3 15,-6-3-2-15,-3-5-12 16,0 7-3-16,3 4-12 16,-3-6-5-16,3 0-9 15,-5-3-5-15,2 0-10 0,0-2-3 16,0-3-49-16,3 13-21 16,-3-10-48-16,3 10-20 15,-3-2 80-15,3 8 37 16</inkml:trace>
  <inkml:trace contextRef="#ctx0" brushRef="#br0" timeOffset="483984.9424">21073 14862 380 0,'-6'-3'143'0,"3"16"-112"0,9-5-3 0,-3-3-12 0,-15-5 25 31,9 22-9-15,-3 7-2-16,0-3-9 15,-3-5-3-15,-3 1-4 16,0 7-1-16,-2-8-7 15,-1 0-6-15,0-5-1 0</inkml:trace>
  <inkml:trace contextRef="#ctx0" brushRef="#br0" timeOffset="485157.2056">18108 15110 136 0,'0'0'52'0,"6"-2"-41"0,3 4 7 15,-9-7-2-15,6 5-3 16,-6-5 2-16,3 2 80 31,-3 0-32-31,0 1-8 16,0-1-7-16,-3 3-5 15</inkml:trace>
  <inkml:trace contextRef="#ctx0" brushRef="#br0" timeOffset="485553.4041">18150 15182 436 0,'0'29'162'0,"3"-13"-126"0,-3 10-4 0,0-15-8 15,0 5-14-15,0 5 2 16,3-3-5 0,-3-2-2-16,0 0-2 0,0 0 4 0,0-8 5 0,0-3-15 31,0-5-5-31,0 3 15 16,0-6 8-16,0 1-2 15,0-9-2 1,0-2-4-16,0 2-5 15,0-2-3-15,0 2 0 16,0 3-4-16,3-5 1 16,3 5-14-16,0 0-5 15,3 6 12-15,3-1 7 16,5 3 10-16,1 5 7 16,0 3-7-16,-3 6-3 15,6 1 0-15,-12 1 0 16,6 5 3-16,-9-7 1 15,-9 2 3-15,0-6 1 16,-3 11-1-16,-6-10-1 16,-3-1-8-16,0-10 0 15,-3 3-6-15,0-6 1 16,4-2-20-16,2 5-7 16,3 0-19-16,0-8-9 15</inkml:trace>
  <inkml:trace contextRef="#ctx0" brushRef="#br0" timeOffset="486901.3507">18415 15293 276 0,'-6'-3'104'0,"6"6"-81"0,6 0 78 31,-6 10-49-31,3-3-20 16,9-2 31 15,0 11-35-31,0-6-8 15,-6 3-11-15,-1 0-2 16,1-8-2-16,0 2 0 16,-9-4-3-16,9-4 5 0,-6 1 3 15,6 5-3-15,-6-8 1 16,3 10-5-16,-6-7 0 16,6 2-3-16,-6-5-1 15,6 0 1-15,-6-2 2 16,6-1-1-16,-6-5-1 0,9 8 1 15,-9 0 1-15,3-2-1 16,-3-1 2-16,3 8-4 16,-3-5 0-16,3 0-1 15,0 8-2-15,0-8 5 16,0-3 3-16,3 6-3 16,-6-6-3-16,3 3-2 15,0-5 3-15,0 10-11 16,0 1-4-16,0 7 8 15,-3-13 6-15,3 13 8 16,-3-15 7 0,3 7-14-16,0-5-5 0,0 10-1 0,0-10 4 15,0 6 2-15,0-12 3 16,0 6-1-16,0-5-1 16,0 10 7-16,0-13 3 15,-3 14-5-15,3-14-1 16,0 5 0-16,-3-7 2 15,3 4-3-15,-3-10 0 16,3 1-3-16,0-1-1 16,3 2-1-1,0-1-2-15,6 4 3 0,-6 0 0 0,6 3-2 16,-6 1 2-16,9 1-1 16,-3 4 0-16,3 2-5 15,-3-3-3-15,3 0-1 16,0 3-1-16,3 3-44 15,-4-6-18-15,1 3-83 32,-3 0-35-32,-3 3 101 15</inkml:trace>
  <inkml:trace contextRef="#ctx0" brushRef="#br0" timeOffset="487207.7749">18680 15359 224 0,'0'-3'85'0,"-3"-2"-66"0,6 18 25 16,-3-13 7-16,0 0 7 15,0 0 6-15,3 6-45 16,3 4-20-16,-3-4-2 16,3-1 8-16,3 0 7 0,0-5 8 15,5 5 2-15</inkml:trace>
  <inkml:trace contextRef="#ctx0" brushRef="#br0" timeOffset="487520.072">18849 15415 436 0,'15'-8'165'0,"6"0"-129"0,-9-3-7 16,-6 9-12-16,-6 2-8 15,9-6 5-15,-12 1-4 16,6 0 0-16,-9-1-6 0,3-2 2 16,-12 3 3-16,6-3-5 0,-9 0-2 15,9 6-10-15,-14 2-3 16,5-3 4-16,-6 6 1 15,0-1 1 1,9 4 4-16,-3 1 0 16,9 1 1-16,1 3 2 15,2 0 1-15,0 2 1 16,6 3 9-16,6-6 6 16,0 6-23-16,5 8-9 15,4-8 1-15,6 0 2 16,6-8-5-16,-6-3-1 0,6 6-31 15,-7-9-12 1,4 6-35-16,-6-18-14 16,0 10 58-16,0 0 29 15</inkml:trace>
  <inkml:trace contextRef="#ctx0" brushRef="#br0" timeOffset="487734.898">19058 15346 272 0,'6'-5'104'0,"-6"5"-81"0,3 0 84 31</inkml:trace>
  <inkml:trace contextRef="#ctx0" brushRef="#br0" timeOffset="488141.0029">19076 15314 460 0,'-3'-3'173'0,"3"3"-135"0,-6-2-6 0,6 7-13 16,-3-5-7-16,0 5 5 16,-3-2-18-16,3 2-8 15,-6 3 4-15,3 13 8 0,-3-7 6 16,3 4-4-16,3-2-3 15,3 5-10-15,0-13-3 16,6 13 4-16,0-7 3 16,0-7 1-16,3-1-1 15,3-9 5 1,-3-2 1-16,0-3 0 0,-3-3-2 16,0 1 1-16,0-1-1 15,-3 1 0-15,-1-1 2 16,1 0 5-16,-3 1 6 15,0 2-7-15,0 3-1 16,0-1-16-16,0 6-6 0,0 0 9 16,0 6 4-16,3 4 0 15,3-2 3-15,3 8 1 16,3 5 2-16,0-10 1 16,0 2 1-16,9-2-5 15,-6-1-1-15,6 3-10 16,-4-2-3-16,-8-14-19 15,6 6-7-15,-12-6-67 16,15-7-28-16,-9-4 71 16,3-4 33-16</inkml:trace>
  <inkml:trace contextRef="#ctx0" brushRef="#br0" timeOffset="488437.8526">19257 15232 344 0,'-6'-8'129'0,"0"11"-100"0,21-9 7 0,-18 6-2 16,3 0 42 15,0 0-39-31,9 3-13 16,3 0-17-16,-9 5-9 16,6 2 12-16,-3 4 7 15,3 1-8-15,0 4-5 0,-6 7-2 0,9-2-5 16,-3 3 2-16,-3-4 3 15,0 9 3 1,-1-11-4-16,1-5-1 16,0 3-11-16,-6-6-3 15,6 3 5-15,-3-3 4 16,-3-13-36-16,3 5-17 16,-3-18-41-16,0 8-15 15</inkml:trace>
  <inkml:trace contextRef="#ctx0" brushRef="#br0" timeOffset="488598.277">19483 15327 288 0,'0'6'110'0,"-5"-6"-86"0,5-6 66 31</inkml:trace>
  <inkml:trace contextRef="#ctx0" brushRef="#br0" timeOffset="488734.4557">19367 15388 444 0,'0'11'165'0,"9"-9"-129"0,-6-7-9 0,0 8-15 16</inkml:trace>
  <inkml:trace contextRef="#ctx0" brushRef="#br0" timeOffset="488828.1791">19394 15407 686 0,'9'10'5'16,"3"-4"-2"-16,0 12-2 0,0-7 0 0,0-9-1 15,0 14 2-15,0-13-6 16,-4 5-1-16,1-8-25 16,-3 13-8-16,6-8-66 15,-6-5-30-15,3 0 59 16,0-5 27-16</inkml:trace>
  <inkml:trace contextRef="#ctx0" brushRef="#br0" timeOffset="489703.7715">19725 15306 52 0,'3'-5'22'0,"-3"8"-18"0,-6 7 0 0,6-10 0 15</inkml:trace>
  <inkml:trace contextRef="#ctx0" brushRef="#br0" timeOffset="489818.8958">19728 15314 356 0,'-3'-3'132'16,"14"-2"-103"-16,-11 5 91 16,0 5-50-1,0 9-18-15</inkml:trace>
  <inkml:trace contextRef="#ctx0" brushRef="#br0" timeOffset="489928.2069">19650 15293 96 0,'0'-5'38'0,"0"5"-29"0</inkml:trace>
  <inkml:trace contextRef="#ctx0" brushRef="#br0" timeOffset="490688.5292">19689 15457 260 0,'-9'-3'96'0,"6"14"-75"0,9 13 96 31,0-11-55-31,3 5-20 16,-3-7-23-16,-6 8-10 15,9-11 4-15,-3-3 1 16,-6 13 10-16,-3-4 5 15,-3 1-9-15,-3-4-4 0,0-3-7 32,-6 3-1-32,3 2-7 0,0-5-1 0,0 0-40 15,0-6-15-15,0 4-61 16,3-4-26-16,4 1 72 16,5-6 37-16</inkml:trace>
  <inkml:trace contextRef="#ctx0" brushRef="#br0" timeOffset="492505.2244">18873 15393 148 0,'-21'6'57'0,"39"-14"-44"0,0 5 106 31,-21 6 17 0,3-1-56-31,0-2-28 16,0 11-13 15,-24-6-25-31,1 3-6 0,-1-5-6 0,0-3-2 16,6 0-14-16,0 3-3 15,6-1 9-15,3-2-104 0,0-2-46 16,3-1 80-16,4-2 38 16</inkml:trace>
  <inkml:trace contextRef="#ctx0" brushRef="#br0" timeOffset="493421.5909">19504 15356 148 0,'0'-8'55'0,"3"16"-43"0,-3-13 14 0,0 5 6 16,0 0 32 15,3-3 72 0,0 1-13 0,-6-1-54-31,0 6-28 16,0-1-19-16,-6 4-6 0,3-4-8 16,0 4-5-16,1-4-2 15,-1 1-8-15,0 2-3 0</inkml:trace>
  <inkml:trace contextRef="#ctx0" brushRef="#br0" timeOffset="497156.0298">17349 15674 288 0,'-9'-5'110'0,"15"-3"-86"0,3 16-4 15,-3-8-7-15,0 0-8 16,3 0 2-16,0 2 11 31,18 1-5-15,3-3-2-16,-13 5 11 15,4 3 8-15,-6-3-25 16,-15 1-9-16,6 2 1 16,-6 0 13-16,3 2 9 0,-3 6-1 15,0-3 0-15,0 3-4 0,3-3-1 16,3 11 6 0,0-8-9-16,0-3-2 15,3 3-3-15,0-3-1 16,3-5-2-16,-6 3 1 15,3-11-9-15,-1 5-1 16,1-7-42-16,0 4-20 16,-3-7 35-16,3 8 17 15</inkml:trace>
  <inkml:trace contextRef="#ctx0" brushRef="#br0" timeOffset="497672.7171">17638 15997 244 0,'3'10'93'0,"-6"-18"-72"0,3-10 25 0,0 28 7 16,0-12-7-16,0-1 17 31,0-10-17-31,-3 13-25 16,-3-3 3-16,0-5 3 0,3 14-9 0,-6-12 0 15,3 12-6-15,-3-1 0 16,-3 8-7-16,1 0-3 16,2-5-4-16,0 6 1 15,6 4 1-15,-6-2 0 16,6 2-5-16,0-2-1 16,9 0 3-16,-3-3 1 0,0 1 2 15,-3-1 0 1,3 0-3-16,-12-2 0 0,3-1 15 15,-12-2 8-15,3-2-9 32,-6-1-6-32,-3-3-10 0,-2 1-2 0,2 2-54 15,0-2-22-15,6-3 40 16,0 5 21-16</inkml:trace>
  <inkml:trace contextRef="#ctx0" brushRef="#br0" timeOffset="520796.6341">17605 16439 228 0,'3'8'85'0,"3"-24"-66"0,-12 5 120 31,9-2-8-16,-12-8-59 17,0 2-30-32,-3 11-24 0,1 0-5 15,-13 11-7-15,3 18-4 16,3 0-8-16,0 8-4 0,6 6 6 16,0-6 1-16,9 3 3 15,-6-6 0-15,9 1 4 16,-3-6 5-16,6 0-12 15,-3-3-2-15,3 1-3 16,-6-6 2-16,3-13-179 31,-3 8 101-15,-2-8 36-16</inkml:trace>
  <inkml:trace contextRef="#ctx0" brushRef="#br0" timeOffset="521015.4695">17334 16544 380 0,'-6'0'143'0,"0"-2"-112"0,6-4 3 0,-3 6-7 16,9 0 3-16,3-5 6 16,-3 3-13-16,3 2-5 0,6-6-11 15,3 12 4-15,9-12 2 16,9 14-9-16,-10-8-1 15,1 3-12-15,-3-8-2 16,-3 5-34-16,-3-6-13 16,-6 6 17-16,-1-2 8 0</inkml:trace>
  <inkml:trace contextRef="#ctx0" brushRef="#br0" timeOffset="521343.3727">17626 16555 256 0,'21'13'96'0,"-21"-10"-75"0</inkml:trace>
  <inkml:trace contextRef="#ctx0" brushRef="#br0" timeOffset="521468.3424">17662 16600 356 0,'0'5'134'0,"-3"8"-104"16</inkml:trace>
  <inkml:trace contextRef="#ctx0" brushRef="#br0" timeOffset="521499.6376">17680 16685 408 0,'-3'13'154'0,"3"-10"-120"0</inkml:trace>
  <inkml:trace contextRef="#ctx0" brushRef="#br0" timeOffset="521656.1252">17668 16711 440 0,'-3'-10'165'0,"3"12"-129"0,-3-7-3 15,3 5-11-15,3-5-13 16,-3 5 0-16,3-6-5 16,-3-2-1-1,3 0-1-15,0-5 1 0,3 0 4 16,-3 0 6-16,6 2-1 16,-3-2 1-16,2 5-7 0,-2-3-4 15,3 3-1-15,-3 3 1 16,3 3-14-1,-3-1-11-15,3 6-6 16,-3-1-58 0,0 3-25-16,0 1 55 0,0-4 30 15</inkml:trace>
  <inkml:trace contextRef="#ctx0" brushRef="#br0" timeOffset="522431.2938">17974 16648 456 0,'3'-3'170'0,"-6"19"-132"0,12-29-9 16,-9 13-13-16,6-8-12 0,-3 2 0 16,0-2 0-1,15 3-2-15,-6 0-4 0,-3-3 1 16,-3 5-1-16,-3-2-2 15,-3-3 0-15,-6 3 0 16,-6-1-2-16,-6 6 1 16,3 0 3-16,-9 0 1 15,4 0-2-15,-1 8 2 16,3-2 3-16,3 4 3 16,3 1 2-16,3-1 3 0,6 4-3 15,0-1 1-15,12 0 1 16,3 0 2-16,-3 1-5 15,12-4-2-15,0 1 0 16,-4-6 0-16,-2 0-7 16,0-2-2-16,0-3-56 15,3 0-21-15,-6-8-49 16,0 8-19-16,3-13 81 16,0 10 37-16</inkml:trace>
  <inkml:trace contextRef="#ctx0" brushRef="#br0" timeOffset="522642.3151">18087 16618 376 0,'0'3'143'0,"0"8"-112"0</inkml:trace>
  <inkml:trace contextRef="#ctx0" brushRef="#br0" timeOffset="522798.1619">18233 16621 448 0,'-15'-13'167'0,"24"13"-129"0,-3-3-12 0,0 3-11 15,-6-2-10-15,6-1 2 16,-6-2-6-16,-3 2 0 16,0-2-1-16,-3-1 0 0,0 4 2 15,0 2-8-15,-3-3-1 16</inkml:trace>
  <inkml:trace contextRef="#ctx0" brushRef="#br0" timeOffset="522954.7837">18099 16595 452 0,'-12'0'167'0,"15"13"-129"15,-6 0-7-15,3-8-10 0,3 3-8 16,-3 0 4-16,6-2-7 16,3 7-1-16,0-3-5 15,0-2-1-15,3 3 3 0,0 0-3 16,3-9 0-16,6-2-1 16,-6 0-2-16,8 0-52 15</inkml:trace>
  <inkml:trace contextRef="#ctx0" brushRef="#br0" timeOffset="523922.9933">18525 16568 228 0,'30'8'88'0,"-27"-3"-69"0,-12-10 99 31,0 3-50-31,0-1-15 16</inkml:trace>
  <inkml:trace contextRef="#ctx0" brushRef="#br0" timeOffset="524031.92">18448 16769 428 0,'23'-10'162'0,"-23"10"-126"0</inkml:trace>
  <inkml:trace contextRef="#ctx0" brushRef="#br0" timeOffset="524235.1378">18558 16671 444 0,'9'22'165'0,"0"-9"-129"0,0-3-9 16,-4-2-15-16,1 0-12 15,3-8 0-15,-3 6-29 16,3 1-10-16,-3-7 19 15,6 0 8-15,-6 0 8 0</inkml:trace>
  <inkml:trace contextRef="#ctx0" brushRef="#br0" timeOffset="524907.7146">18537 16608 268 0,'12'-21'101'0,"-18"15"-78"0,27 20 57 31,-21-14-39-15,0 0-15-16,0 0-1 15,0-6 2-15</inkml:trace>
  <inkml:trace contextRef="#ctx0" brushRef="#br0" timeOffset="525516.6529">18528 16579 440 0,'-3'2'165'0,"0"4"-129"0,-9-6-5 0,9 5-10 16,-3-2-15-16,3 2 2 15,-6-2-3-15,3 2 0 16,-6 0-3-16,3 0 1 0,-2-2 2 16,8 2 2-16,-6 1 3 15,-3 2-5-15,6 0-3 16,6 2-8-16,0 1-1 16,0 5 7-16,0 0 7 15,6 2-1-15,3-5-1 16,0 0-5-16,-3 1 0 15,5-4 0-15,-2-10 0 16,3 6 0-16,-3-4 2 16,0-2-10-16,-3 6-4 15,3-6 3-15,-3-6 3 0,0 6 15 16,0-2 8-16,0-4-8 16,0-4-2-16,3 4-7 15,-6-4-1 1,3-1-1-16,-3-2 0 0,0 5 4 15,0-2 1-15,-3-1-4 16,0 0 1-16,0 3 0 16,0-2 0-16,3 5-3 15,-3-3 2-15,0 5-10 16,-3-2-5-16,3-1 19 16,-3 6 11-16,6-2-17 15,-3 2-6-15,0 0 3 16,0 0 2-16,0 0 1 0,0 0 0 15,0 0 10-15,0 0 8 16,0 2-4 0,3 9-14-16,0-3-7 15,3 5 12-15,-3 0 8 16,2 11-4-16,-2-8-3 16,0 8-5-16,3-11 1 15,0 6-8-15,-3-4-4 16,3-1 0-16,0-17 0 15,0 6-127-15,0-3-57 16,3-8 99-16,-9-5 49 16</inkml:trace>
  <inkml:trace contextRef="#ctx0" brushRef="#br0" timeOffset="526349.2201">18855 16589 340 0,'3'-8'129'0,"-6"3"-100"0,0 5 11 0,6 3-2 16,-3-3 43 0,-20 0-42-1,14 2-16-15,-12-2-15 16,0 8-8-16,-3-2-4 16,3 4 0-16,0 6 2 15,3 3 1-15,4 2 3 0,2 8-3 16,6-5-2-16,6 2 2 15,3-10 0-15,3 5-2 16,2-10 2-16,7-1 1 16,6-4 0-16,6-12 2 15,-9-2 1-15,5 3 10 16,-8-8 3-16,-3 0-7 16,-3-6-5-16,-3-2-6 15,-3 3 1-15,3-4-6 31,-9-1 0-31,6 1 3 0,-12-4 2 16,9 5-1-16,-6-3 0 16,-6-3 2-16,-6 12 2 15,12 1 0-15,0 1 2 16,-3 3-4 0,6 10-2-16,-3-3-1 0,12 0 3 15,-3 3 2-15,3 11 0 16,-9 2-1-1,9 3 3-15,-6 8 2 0,3 5 2 16,0 3 3-16,3 7-12 16,0-7-5-16,0 8 0 15,6-3 4 1,-4-13 2-16,1 2 7 16,-3-10 6-16,-3-5-48 15,3-1-20-15,-3-18-78 16,0 6-32-16,3-14 85 15</inkml:trace>
  <inkml:trace contextRef="#ctx0" brushRef="#br0" timeOffset="526603.0951">19233 16603 384 0,'0'-14'143'0,"0"12"-112"0,-41 10 47 31</inkml:trace>
  <inkml:trace contextRef="#ctx0" brushRef="#br0" timeOffset="526991.4482">19037 16669 440 0,'-12'21'165'0,"9"-8"-129"0,6 11-12 0,-3-13-13 15,6 2-11-15,0 5 0 16,3-10 2-16,0 11 1 16,0-19-1-16,3 2 3 0,0-2 4 15,2-8 10-15,-2-5 6 0,0 0-16 16,-3-6-6-16,3 1-1 15,-3-6 2-15,-3 0-1 16,-3 1 0-16,-3-4-3 16,0 1-3-16,-3-6 2 15,0 3 0-15,0 10-8 16,-3-2-2-16,3 13 12 31,-3-5 6-31,3 8 0 0,-3 2-2 16,3 3-18-16,0 5-8 15,3 8 14-15,0 1 8 16,3 4 3-16,0 3 1 16,3 3-6-16,3 0-1 15,3 5 14-15,0-2 6 16,6 10-8-16,-9-11-6 16,6-5-2-16,-4-2-2 0,7-6-9 15,3-13-37 1,-6 8-17-16,3-3-100 15,-6-7-45 1,6-4 109-16</inkml:trace>
  <inkml:trace contextRef="#ctx0" brushRef="#br0" timeOffset="527428.8807">19162 16626 288 0,'0'-23'110'0,"3"25"-86"0,-6-12 16 16,6 7 0-16,-15 6-20 16,3-3-6-16</inkml:trace>
  <inkml:trace contextRef="#ctx0" brushRef="#br0" timeOffset="527553.7216">19055 16621 460 0,'-15'8'170'0,"6"-3"-132"0,0 3-13 16,9-2-14-16</inkml:trace>
  <inkml:trace contextRef="#ctx0" brushRef="#br0" timeOffset="528248.8998">19329 16608 348 0,'0'-8'129'0,"-6"3"-100"0,15 13-7 16,-9-8-7-16</inkml:trace>
  <inkml:trace contextRef="#ctx0" brushRef="#br0" timeOffset="528561.345">19409 16690 432 0,'0'16'162'0,"9"-6"-126"0,-9-2-8 16,0-8-11-1,-3 14-12-15,6-7 0 16,3 1-1-16,-6-8-2 15,0 6 3-15,0-6 1 0,3 0 4 16,0 0 4-16,-3 0-13 16,-3-8-4-16,3 0 1 15,0-5 0-15,3-1 15 16,-3 1 8-16,3 0-6 16,3 0-3-16,0-3-7 15,-3 8-2-15,3 0-1 16,0-3 1-16,6-2 0 15,-4 8 1-15,4-6 0 16,0 6-5 0,0 0 1-16,-3 2-7 0,-3 0 0 15,3 1-48-15,-3-4-20 16,0 6 33-16,0 0 17 16</inkml:trace>
  <inkml:trace contextRef="#ctx0" brushRef="#br0" timeOffset="530658.0562">19739 16595 356 0,'0'-3'132'0,"0"-8"-103"0,-11 25 78 31,8-1-54-31,6-3-23 15,-3 4-13-15,5-1-3 0,-7-2-8 16,4 7-3-16,-4-5-2 16,-1 1-8-16,0-4 0 0,3-2 3 15,-6-3 2-15,3 1 2 16,0-4 0-16,3 4 0 16,6-4 0-16,6 3-7 15,-15-10-3-15,3 5-60 31,-6-8-62-15,0 0-30 0,3 3 79-16,3 0 43 0</inkml:trace>
  <inkml:trace contextRef="#ctx0" brushRef="#br0" timeOffset="530907.9845">19725 16462 372 0,'3'-23'140'0,"-9"36"-109"0,3-3 13 0,3-10 1 0</inkml:trace>
  <inkml:trace contextRef="#ctx0" brushRef="#br0" timeOffset="531032.9555">19725 16465 682 0,'6'8'28'0,"-6"-8"-15"16,5 0-11-16,-5 0-3 0,0 0-8 15,0 0-4-15,6 3-20 16,-6 2-8-16,-3 5-92 16,3-7-39-16</inkml:trace>
  <inkml:trace contextRef="#ctx0" brushRef="#br0" timeOffset="531428.1414">19850 16571 272 0,'29'18'104'0,"-26"-18"-81"0,3 3 53 31,0 8-37-15,-3-1-16-16,3 3 3 15,0 6 4-15,-3-3-10 16,0 0-3-16,0-3-4 15,0-2-7-15,0-6-2 16,-3 8 2-16,3-5-1 16,-3-8 2-16,0 5 0 15,0-5 1-15,0-2-2 0,0-9 1 16,0 3-9-16,3-5-3 16</inkml:trace>
  <inkml:trace contextRef="#ctx0" brushRef="#br0" timeOffset="531625.5049">20067 16634 432 0,'15'14'162'0,"-18"-1"-126"0,6 5-8 0,3-12-11 16,-6 2-14-16,6 2-2 0,-9-2-3 15,3 0 1-15,-3 0 1 16,0-5-18-16,3-1-5 0,0-2-44 15,0 0-19 1,0-2 45-16,3 2 21 16</inkml:trace>
  <inkml:trace contextRef="#ctx0" brushRef="#br0" timeOffset="532603.0204">19915 16685 196 0,'24'-16'74'0,"-24"16"-58"0,-3 5 31 15,3 0 12-15,0-5-4 16,0 0 3-16,0 0-11 0,0 0-2 16,3-2 19 15,0-6-31-31,0 0-13 16,0 0-12-16,3 0-7 15,0-3-5-15,0 6 0 16,3-3 2-16,0 0 3 0,2 0 4 15,-2 3-2-15,0 0-2 16,3 5 0 0,3 0 1-16,-3 8 1 15,0-3-1-15,-3 5-2 16,0 4 1-16,-3-6-1 16,0 5 19-1,3 0-10-15,-3-2-3 16,2-1-4-16,-5-4 0 15,3-1-1-15,-6 0 2 0,0-2-18 16,-3 2-4-16,3-5 15 16,0 0 11-1,3 5-15-15,-3-2-9 16,0-3-62 0,0 8-81-1,0-8-39-15,-6 3 98 16,0-3 50-16</inkml:trace>
  <inkml:trace contextRef="#ctx0" brushRef="#br0" timeOffset="533223.5472">20454 16425 256 0,'15'-8'96'0,"-9"3"-75"0,3 0 28 15,-6 2 6-15,-3-2-12 16,-3 2-2-16,-3-7 1 16,-6 4 2-16,3-15-23 15,0 3 1-15,0 10 0 0,0 0-1 16,-3 5 2-16,3 6-15 16,-3-1-5-16,0 20-4 0,-6-7-3 15,10 15 3-15,-1-4 0 16,3 6 1-16,6-3 2 15,3 0 1-15,-3 3 1 16,3-3-2-16,0-5-2 16,-3 7-2-16,3-9 1 15,0 7-1-15,-3-16 0 0,0 3 0 16,3-8 0-16,-6 5-33 16,0-10-17-16,3-3-44 15,0-3-17-15,-3-5 60 16,-3 5 30-16</inkml:trace>
  <inkml:trace contextRef="#ctx0" brushRef="#br0" timeOffset="533442.1349">20201 16616 384 0,'-9'-8'143'0,"6"8"-112"0,-6-8 89 31,30 3-68-31,-6 5-22 16,17-3-13-1,-2-8-13-15,-3 9-2 16,0-3-1-16,-3 2-10 0,-1 0-4 16,-2-2-51-16,0 2-20 15,-3 3-74 1,0 0-36-16,3 3 98 16</inkml:trace>
  <inkml:trace contextRef="#ctx0" brushRef="#br0" timeOffset="533567.1046">20522 16563 384 0,'-12'5'145'0,"6"-5"-112"0</inkml:trace>
  <inkml:trace contextRef="#ctx0" brushRef="#br0" timeOffset="533767.3045">20472 16621 452 0,'-6'24'167'0,"6"-16"-129"0,6 8-9 15,-3-6-12-15,3 1-14 16,3 2-2-16,5-5 4 15,4 0 4-15,0-8-5 32,3 0-2-32,0-3-1 0,9-2 12 0,-7-5 6 0,-2-4-7 15,-9-2-4-15,3 3 1 16,-15-3 4-16,0 16 10 31,-24-24-16-15,3 6-6-16,-2-1-50 15,2 12-123 1,3 1-9-16,6 6 91 16,3 8 47-16,3-3 33 0</inkml:trace>
  <inkml:trace contextRef="#ctx0" brushRef="#br0" timeOffset="534583.4286">20978 16372 192 0,'9'-5'71'0,"-6"-3"-55"0,-27-37 28 0,21 37 10 16,0 0-4-16,0-2 0 15,0 4-19-15,-3 1-8 16</inkml:trace>
  <inkml:trace contextRef="#ctx0" brushRef="#br0" timeOffset="534734.1115">20871 16309 432 0,'-21'32'162'0,"15"2"-126"0,-6 38-8 0,9-51-11 0,-3 8-10 0,3-3 3 15,3 9-3-15,3-4-2 16,3 1-2-16,6 3-3 0,3-12 1 16,5 4-12-16,4-14-3 15,0-2-70-15,6-9-29 16,3-2 61-16,5-5 33 15</inkml:trace>
  <inkml:trace contextRef="#ctx0" brushRef="#br0" timeOffset="535406.0061">21043 16581 352 0,'9'0'132'0,"-12"6"-103"0,6-6-8 0,-3 0-9 16,3 5 6-16</inkml:trace>
  <inkml:trace contextRef="#ctx0" brushRef="#br0" timeOffset="535734.0291">21100 16701 436 0,'-9'0'162'0,"18"13"-126"0,-3-21-4 0,-12 5-8 0,9 1-14 16,0-1 0-16,-6-2-6 16,-3 2-1-16,3 0-1 15,9 1 1-15,-12-4 2 0,6 1-4 16,-3-3-3-16,3 3 12 15,0-3 5-15,0 3-7 32,0-3-4-32,6 0-3 0,0 2 1 0,3 1-1 15,0-3 2-15,5 0-18 16,1-2-4-16,3 10 9 16,-3-8 7-16,-3 2 12 15,0 4 4-15,-6-1-53 16,0 1-24-16,-6-1-114 15</inkml:trace>
  <inkml:trace contextRef="#ctx0" brushRef="#br0" timeOffset="536098.1542">21287 16563 280 0,'-9'13'104'0,"6"-10"-81"0,-6-3 58 32,15 8-45-17,-3 0-16-15,12 2 0 16,-3-2 2-16</inkml:trace>
  <inkml:trace contextRef="#ctx0" brushRef="#br0" timeOffset="536504.2382">21421 16618 448 0,'15'-5'167'0,"-6"-5"-129"0,-6 10-7 0,-3-3-10 16,6-2-19-16,-6 2-1 0,6-2 1 16,-3-1 3-16,-3 1-2 15,0-3-2-15,0 3 0 0,-6 0-1 16,3 2 2-16,-3-2-3 15,0 5 0-15,-3 0-1 16,3 0-2-16,-3 0 3 16,0 0 0-16,-3 5 3 15,3-2 1-15,-2 2-1 16,2 0-2-16,0 3 1 16,0-3 1-16,3 6 8 15,-3 0 5-15,3-1-9 16,3 3-4-16,0 1-8 15,3-6-4-15,3 5 3 16,3-3 4-16,3 4 2 16,3-6 1-16,3 2 8 15,-3-2 7-15,5 0-7 0,-5-3-2 16,3 1-13-16,-3-4-5 16,0-2-8-16,3 0-2 15,-3-2-35-15,6-1-15 16,-6-5-68-1,2 3-28-15,4-3 88 16</inkml:trace>
  <inkml:trace contextRef="#ctx0" brushRef="#br0" timeOffset="537191.5682">21701 16579 228 0,'3'2'88'0,"-3"-15"-69"0,3 16 22 15,3-3 3-15,-3 0-7 0,-3 0-2 16,6-3 5-16,-6 3 4 16,0 0-24-16,0 0 13 0,0 0 5 15,0 0-5-15,-6 6 3 16,3-6-17 0,-3 5-10-16,-3-3-4 15,6 4-3-15,-6-1 1 0,3-2-4 16,0 5-2-16,3-3-3 15,0 0 1-15,0 0-4 16,6-2-1-16,0 8 2 16,6-3 3-16,3 0 0 15,0 0 4-15,0-3-2 16,-3 5 1-16,0-2 4 16,-6 0 3-1,-3-2 9-15,0 4 3 0,-6-7 0 16,0 5 0-16,-3-3-9 15,0-5-3-15,-6 11-3 16,3-11-2-16,-9-3-4 16,3 3-2-16,1 0-22 15,2-3-6-15,-3-2-73 16,18 5-31-16,0-3 72 16</inkml:trace>
  <inkml:trace contextRef="#ctx0" brushRef="#br0" timeOffset="537875.0049">21856 16306 252 0,'-3'-10'93'0,"-3"10"-72"0,6-3 25 0,0 8 7 16,0-5-5-16,0 3-1 16,9-3-29-16,-3 5-12 15,0 3-5-15,3 5-13 16,0 11-2-16,2 0 29 0,4 5 13 15,0-8-6-15,6 14-2 16,-3-6-1-16,-3-3 0 16,0-5 1-1,-3 6 0-15,-9-3-3 0,-9-3 2 16,-3 3-8-16,-3-3-4 16,-3 3-4-16,-6 0 0 15,0 5-2-15,3-14 2 16,3-1-11-16,1 2-4 0,2-14-43 15,3 9-16-15,3-16 36 16,0 5 18-16</inkml:trace>
  <inkml:trace contextRef="#ctx0" brushRef="#br0" timeOffset="538922.3681">22219 16484 184 0,'0'0'71'0,"-3"-8"-55"0,9 10 22 16,0-4 8-16,-3 2 82 31,9 0-36-31,0 0-12 16,-12 0-27-16,6 5-12 15,-3-8-15-15,-6 6-6 16,0 10-11-16,0-2-4 0,0-6-1 15,0 3-5-15,0-5 1 16,0-1-7-16,0-2-3 16,0 0-36-16,0 6-15 15,0-6-55-15,0 7-23 16</inkml:trace>
  <inkml:trace contextRef="#ctx0" brushRef="#br0" timeOffset="539525.2556">22198 16711 224 0,'9'3'85'0,"-6"-1"-66"0,0-4 38 0,-3 2 16 0,0 0-31 0,3 5-13 16,-3 0 17-1,0 3 8-15,0 0-1 16,0-3-28-16,0 9-13 16,0 4-4-16,0 1 4 15,-3-6 2-15,-3 3-1 0,-3-3 2 16,-3 6-4-16,-3-6-1 15,0 0-9-15,-11 3 0 16,26-16-360 0,-39 16 196-1,3 2 65-15</inkml:trace>
  <inkml:trace contextRef="#ctx0" brushRef="#br0" timeOffset="549765.9622">17391 17124 276 0,'0'0'104'0,"-9"-3"-81"0,15 3 23 0,-6 0 5 16,6 0 50 15,3 16-45-31,0 3-17 16,-9 7-20-16,9 1-6 16,-6-1-10-16,-3 6-2 15,0-14-1-15,6 1 0 0,-3-3 0 16,0-3-3-16,-3-3 2 0,0-2-50 15,-3-2-20-15,-6-12-49 16,12-7-17-16,-6 5 77 16,3-5 39-16</inkml:trace>
  <inkml:trace contextRef="#ctx0" brushRef="#br0" timeOffset="549953.5234">17447 17026 392 0,'-5'-13'145'0,"-1"10"-112"0,0 3 10 16,12 0-4-16,-9 0-16 16,0 3 0-16,3-3-10 0,-3 8-3 15,3-8-5 1,6 2-6-16,-6-2 0 0,9 3-39 0,5 2-15 16,1-2 25-1,3 2 15-15</inkml:trace>
  <inkml:trace contextRef="#ctx0" brushRef="#br0" timeOffset="550265.8085">17784 17018 248 0,'-12'-19'93'0,"-3"12"-72"0,6 1 117 31,-3 4-55-15,3 2-19-16,-3 2-35 15,3 4-16-15,1 1-4 16,-1 12-1-16,0 7-4 16,6 6 2-16,0 3 3 0,3 10 1 15,0-8 2-15,0 2-6 16,0-10-4-16,3-2-17 15,-3-1-7-15,0-7-58 16,3-6-24-16,-3 6 53 16</inkml:trace>
  <inkml:trace contextRef="#ctx0" brushRef="#br0" timeOffset="550390.5522">17558 17246 460 0,'3'15'173'0,"3"-15"-135"0,0-21-6 0,-1 21-10 15,4-5-18-15,6 0-2 16,3-6-4-16,3 1-1 16</inkml:trace>
  <inkml:trace contextRef="#ctx0" brushRef="#br0" timeOffset="551266.1289">18183 16933 356 0,'-12'8'134'0,"-3"3"-104"0,3 21 7 0,9-19-2 15,-6 3-6-15,-3 2 5 16,0 9-7-16,0 7-4 16,3 6-13-16,1 15-4 0,10-7 0 15,1-6-5-15,9-7-1 16,3-4-7-16,3-9-3 15,-18-22-197 1</inkml:trace>
  <inkml:trace contextRef="#ctx0" brushRef="#br0" timeOffset="552156.8125">18418 17182 340 0,'-9'-5'126'0,"3"-3"-98"0,-3 13 14 0,6-2 0 15,-3-1-9-15,3 1 1 16,-3 5-13-16,0-3-3 16,-6 3-10-16,3-5-5 0,0 5-2 15,1 0-4-15,2 0 0 16,6-6 2-16,6 6 0 15,-3 5-2-15,11 1 0 16,-8-1 2-16,12 0 0 16,-9-2 1-16,3 2 0 0,0 0 6 15,-9-5 4-15,3 5 1 16,-15-7 3-16,0-4-3 16,-9 4 1-16,3-1-7 15,0-5-3-15,1 3-8 16,-1-3-4-16,0-3-10 15,6-2-2-15,0-1-51 16,3 4-21-16,3-9-49 16,6 3-20-1,6 8 87-15</inkml:trace>
  <inkml:trace contextRef="#ctx0" brushRef="#br0" timeOffset="552719.1007">18513 17179 228 0,'-9'3'88'0,"15"-6"-69"0,-6 6 17 0,-3-3 3 15,3 0-15-15,0 13-3 0,-3-7-1 16,3 7-1 0,3 5-10-16,0 3 14 0,0 6 7 0,3-6-26 15,0-2-13-15,0-1 3 16,3-5 2-16,0-5 3 15,0 3 3-15,0-8-1 16,0-3-1-16,0 0 1 16,-4-8-1-16,1 2 11 15,0-15 7 1,0 3-9-16,0-4-5 16,-6 1-2-16,0 5 0 15,0 1 1-15,0 4 1 16,0 3 2-16,0 3-5 15,0 5-3-15,0 0-2 16,0 8 3 0,6 8 13-16,-3-1-4 0,3 4-1 15,3 2-7-15,-6-8-2 16,6-2-24-16,-3 2-7 16,3 0-24-16,-3-5-6 15,6-8 33-15,-3 6 16 16</inkml:trace>
  <inkml:trace contextRef="#ctx0" brushRef="#br0" timeOffset="553031.5483">18805 17216 248 0,'6'-2'93'0,"6"-17"-72"0,-33 19 88 32,12 0-37-17,0 0-12-15,0 8-32 16,0 11-14-16,0-1-9 16,3-5-4-16,-3 1 0 15,3 4-1-15,6 1 2 0,-3-3-1 0,9 2-1 16,-6-18-15 15,24 21-42-31,6-7-19 16,0-9 39-16,-4 5 19 15</inkml:trace>
  <inkml:trace contextRef="#ctx0" brushRef="#br0" timeOffset="553218.9885">19010 17203 320 0,'-6'0'121'0,"-6"0"-95"16,9-2 18-16,0 2 0 0,0 8-22 16,-3-3-5-16,3 3-1 15,-2 5 1-15,2 5-9 16,3 6 0-16,-6-8-1 0</inkml:trace>
  <inkml:trace contextRef="#ctx0" brushRef="#br0" timeOffset="553359.4515">18966 17391 416 0,'17'0'156'0,"-8"5"-121"0,6-5-47 15,-9 6-31-15,3-9-97 16,0 0-36-16,0-2 91 16,3 13 44-16</inkml:trace>
  <inkml:trace contextRef="#ctx0" brushRef="#br0" timeOffset="553812.6599">19099 17301 184 0,'6'19'68'0,"-6"-46"-52"0,3 32 39 16,0 1 16-16,-3-4-16 0,6-2-7 15,0 6-12 1,0-4-3-16,3-10-19 16,3 6-21-16,0-9-9 0,0 6 23 15,3-3 14-15,0 0-6 0,0-3-2 16,-4-2-8 0,4 0-2-16</inkml:trace>
  <inkml:trace contextRef="#ctx0" brushRef="#br0" timeOffset="554031.2312">19171 17150 408 0,'-21'0'154'0,"15"6"-120"0,0-6-10 0,0 8-12 16,0 2-12-16,0-2 33 31,0 29-12-15,3-3-2-16,3 1-11 15,6-9-6-15,3-7-1 16,3-1-1-16,9-4 0 16,6-6-7-16,3-3-3 15</inkml:trace>
  <inkml:trace contextRef="#ctx0" brushRef="#br0" timeOffset="554718.738">19403 17222 224 0,'6'10'85'0,"0"-12"-66"0,-9-9 41 16,9 14 13-16,-9-3-11 15,3 0-3-15,0 5-17 16,0-5-6-16,-3 5-20 16,-3-2 1-16,-3 2 1 0,3 8-10 15,-3 1-4-15,6-6 8 16,-3 2 4-16,3 3-22 0,0 1-7 16,9 2 4-1,0-6 1-15,0 9 3 16,3-11 4-16,0 5-2 0,0-3 1 15,-3 4 2-15,0-6 0 16,-3 0 0 0,-3-3 0-16,-3 0 0 0,-3-2 0 15,3 2 0-15,-6 0 0 16,-6-2 0-16,6-3 2 16,-3-3-21-16,-3-2-7 15,4 0-91-15,17-8-37 16,2 5 78-16</inkml:trace>
  <inkml:trace contextRef="#ctx0" brushRef="#br0" timeOffset="555109.1728">19519 17201 344 0,'0'5'129'0,"0"-16"-100"0,0 11 15 15,3 0 3-15,-3 0-8 16,0 8-1-16,0-8-15 0,0 0-6 16,-3 0-10-16,3 0-5 0,0 6 1 15,0 4-7-15,0-2 1 16,6 5 1-16,0 0 3 15,0 9-2-15,3-4-2 16,0 3 4-16,-3-7 1 16,-3-4 0-16,0 3-2 15,-3 6 3-15,0-11 0 16,-3 2-4-16,0-7-1 16,0 8 14-16,-3-9 6 15,-3 4-24-15,3-6-9 16,0-6-67-16,0 4-26 15,3-1 55-15,3 0 29 0</inkml:trace>
  <inkml:trace contextRef="#ctx0" brushRef="#br0" timeOffset="555719.1995">19793 17179 356 0,'-15'-10'134'0,"24"15"-104"0,-6 0 3 15,3-5-7-15,3-2-7 16,0-1 1 0,6-2 2-1,0 5 1-15,2-5-12 0,-2 2-13 0,0-2-4 16,0-1-20-16,0 1-6 16,-3 2-71-16,0-2-30 15,-3 5 63-15,-3 0 33 16</inkml:trace>
  <inkml:trace contextRef="#ctx0" brushRef="#br0" timeOffset="555922.3603">19826 17280 376 0,'-15'13'143'0,"12"-2"-112"0,0-11 8 0,3 0-4 16,0 0-17-16,6-3-2 0,3 3 2 15,3 3 2-15,0-9-10 16,3 1 3-16,2-3 3 16,1 3-8-16,0-3-4 0,0-3-47 15,0 3-19-15,-3 3 29 16,0 5 16-16</inkml:trace>
  <inkml:trace contextRef="#ctx0" brushRef="#br0" timeOffset="556426.5066">20088 17190 388 0,'-3'3'145'0,"6"-14"-112"0,3 11-1 0,0 0-7 15,3 0-11-15,2 0 0 16,4 0-4-16,3-3 1 15,3 1-6-15,0 2-3 16,-3-3-1-16,0 3-17 16,-1 0-4-16,-5-5-45 15,0 5-20-15,-3 5 44 0,-3-2 21 16</inkml:trace>
  <inkml:trace contextRef="#ctx0" brushRef="#br0" timeOffset="556626.7004">20049 17338 316 0,'-3'0'121'0,"9"8"-95"0,-3-3 16 16,-3-5 1-16,6 0-22 16,3 0-4-16,6 0-6 15,3-5 0-15,8 5-6 16,4-3-3-16,3-2 1 0,-3-3-53 15,-4 3-23-15,-2-3 37 32,0 3 17-32</inkml:trace>
  <inkml:trace contextRef="#ctx0" brushRef="#br0" timeOffset="557329.5323">20713 17111 356 0,'-6'-8'132'0,"3"16"-103"0,0-8 3 15,3 8-4-15,-3-6-8 16,0 6 0-16,0-8-10 16,-3 5-4-16,-3 6-4 15,3 5 5-15,-6 5 5 0,3 19-4 16,3-3 0-16,3-3-4 15,9-7-1-15,9-1-1 16,3 1-2-16,3-9-2 16,0-5 1-16,3-2 3 15,-1-8 1-15,1-3 10 16,0-8 3-16,-3 0-1 0,-3-11 1 16,-3 1 2-16,-4-14 1 15,-2 3-4-15,-6-3 1 16,-3 32 11 15,-15-40-37 0,-11 9-276 1,-1 23 154-32,12 2 53 15</inkml:trace>
  <inkml:trace contextRef="#ctx0" brushRef="#br0" timeOffset="557829.9588">21028 17005 168 0,'0'0'66'0,"9"-6"-52"0,-9 12 45 0,0-6 16 16,0 0-20-16,3 2-6 16,3 1-25-16,0 0-10 15,3 7-8-15,9 1 6 0,3 2 7 0,0 6-4 16,-4 7 2-16,4 6 5 15,-6 13 6-15,-3 0 0 16,-6-6 1-16,-3 1-8 16,-6-5 0-16,-3-4-8 15,-15-2 0 1,-6-5-10-16,1-5-4 0,-1-6-69 16,0 0-27-16,3-2 48 15,3-3 27 1</inkml:trace>
  <inkml:trace contextRef="#ctx0" brushRef="#br0" timeOffset="558891.9932">18096 17592 280 0,'-6'-5'107'0,"3"0"-83"0,6 7 8 0,-3-2-2 15,3 8-10-15,-3 8 1 16,3 8 10-16,-3 8 7 16,0 2-20-16,0 3 6 0,0-3 3 15,3-2-11-15,0 0-1 16,0-6-7-16,0-4-3 16,0-4-2-16,0-5-3 15,0 1-2-15,0-7 1 16,-3-7-140 15,3 6 77-31,-3-1 25 16</inkml:trace>
  <inkml:trace contextRef="#ctx0" brushRef="#br0" timeOffset="559220.3394">18114 17584 380 0,'-3'-5'143'0,"6"8"-112"0,3-6-3 16,-3 3-9-1,3-5-11-15,0 5 1 0,3-6-3 16,3 6-1-16,0 0-3 16,0-2-2-16,3 2 1 0,-1 0 1 0,-14 0-25 47,24 2-43-47,-6-2-18 15,-3 6 47-15</inkml:trace>
  <inkml:trace contextRef="#ctx0" brushRef="#br0" timeOffset="559470.4967">18114 17783 376 0,'9'31'143'0,"-12"-31"-112"0,3 6-3 16,3-12-9-16,3 6-11 15,0 0 3-15,3-5-2 16,3 2 0-16,3 1-5 16,3-1-3-16,2-2 0 0,4 5 1 15,0 0 1-15,0-3-6 16,-6 3-2-16,0 0-12 16,-6 3-3-16,-4 5-63 15,-2-3-27-15,-6 6 56 0,0-3 27 16</inkml:trace>
  <inkml:trace contextRef="#ctx0" brushRef="#br0" timeOffset="559688.6777">18132 17978 380 0,'0'0'143'0,"3"0"-112"0,3 0-8 0,0 0-12 15,0 0-20-15,3-5-4 16,6 3 22-16,3-4 10 16,2 1-8-16,4 5-4 0,0-3 0 15,-3-2-6-15,6 5-1 0,-6 0-46 16,2 5-22-16,-5-5 35 16,-3 3 16-16</inkml:trace>
  <inkml:trace contextRef="#ctx0" brushRef="#br0" timeOffset="559875.8853">18460 17841 280 0,'2'5'104'0,"1"3"-81"0,0 0 16 0,3 3 1 15,0-3 0 1,-3 2 5-16</inkml:trace>
  <inkml:trace contextRef="#ctx0" brushRef="#br0" timeOffset="560094.562">18522 17978 444 0,'-3'0'167'0,"3"0"-129"0,-3 0-7 0,3 0-13 16,0-5-14-16,0 5-1 15,0-8 1-15,0 3 2 16,0-8-3-16,0 5-2 0,3-5 0 16,0-1-1-16,3 4 0 15,0-1 0-15,0 1 0 0,0 2-3 16,3-3 2-16,0 11-4 16,0-8-1-1,0 3-41-15,-1 10-17 16,1-5 46-16,0 5 22 15</inkml:trace>
  <inkml:trace contextRef="#ctx0" brushRef="#br0" timeOffset="560297.7588">18680 17867 300 0,'-3'6'112'0,"3"-6"-87"0,0 2-2 0,3 4-9 16,-3 4 18-16,3-2 11 15,0 0-15-15,0 3-6 16</inkml:trace>
  <inkml:trace contextRef="#ctx0" brushRef="#br0" timeOffset="560516.2213">18689 17971 456 0,'0'-6'170'0,"3"6"-132"0,-3-8-9 0,3 3-13 16,-3 0-17-16,3-3 1 15,-3-5 0-15,6 5 2 16,-3-3-1-16,3-2-3 0,-1 5-1 0,7-3-1 16,-3 9 0-16,6-4 0 15,0 1 3-15,0-3 0 16,6 8 1-16,0-5-31 15,-4 2-14-15,4-2-125 16,-3 10-55 0,-3-2 115-16</inkml:trace>
  <inkml:trace contextRef="#ctx0" brushRef="#br0" timeOffset="560688.5731">19013 17859 316 0,'-9'-5'118'0,"6"10"-92"0,-3-5-7 0,3 3-10 15,0 2 10-15,-3 1 10 16,0 2 8-16,0-1 4 16</inkml:trace>
  <inkml:trace contextRef="#ctx0" brushRef="#br0" timeOffset="560891.4393">18957 17984 436 0,'12'13'165'0,"-4"-10"-129"0,4 2-7 0,-3-5-14 16,3-3-11-16,3-2 2 16,0-3-1-16,0-3 2 15,0-2-4-15,0 0 5 0,-6 0 2 16,-1 0-5-16,-5-6-3 16,-3 11 7-16,-3-10 4 0,-5 10-2 15,-4-11-1-15,3 14-11 16,-3-3-4-16,0 3-35 15,3 2-14-15,0-2-38 16,3 13-19 0,6-3 58-16</inkml:trace>
  <inkml:trace contextRef="#ctx0" brushRef="#br0" timeOffset="561063.2315">19254 17867 320 0,'-3'0'121'0,"-6"8"-95"0,6-8 9 15,9 6-4-15</inkml:trace>
  <inkml:trace contextRef="#ctx0" brushRef="#br0" timeOffset="561316.5252">19341 17960 448 0,'0'5'167'0,"-6"-5"-129"0,6 0 4 0,3 0-8 0,-3 0-18 16,0 0-4-16,-3-5-5 16,6 5 0-16,-6-8-4 15,9 3 0-15,-9-3 1 0,6-5-5 16,-3 5 1-16,6-3 0 15,-3-2 0-15,2 7-3 16,4-7 0-16,3 11-3 16,0-4 1-16,3 1 1 15,0 5 2-15,-3 0-12 16,3 0-6-16,-3 5-55 16,0 1-26-16</inkml:trace>
  <inkml:trace contextRef="#ctx0" brushRef="#br0" timeOffset="561969.3892">19823 17611 376 0,'-12'-6'143'0,"9"6"-112"0,-12 0-8 0,6 3-10 16,-3 0 3-16,-6-1 9 15,3 9 5 1,1 2 2-16,-4 8-17 15,0 6 0-15,0 5 1 0,3 2-2 0,3-2 0 16,9-1-4-16,3-4-1 16,9-1-8-16,6 1 0 15,9-3-1-15,6-3 2 16,2-3-6-16,-2-4 1 16,-3-7-52-16,0-1-23 15,-3-4 40-15,-1-2 18 16</inkml:trace>
  <inkml:trace contextRef="#ctx0" brushRef="#br0" timeOffset="562441.8091">20040 17632 316 0,'-12'-32'121'0,"21"32"-95"0,0 5 5 16,-3 1-4-16,3 2-14 16,3 5-2-16,3 13 18 15,3 9 8-15,-4-4-19 16,-2 1 1-16,0 3 2 15,-6-4-3-15,-6-4 1 0,0-1-6 16,-3-7-3-16,0-1-1 16,-6 1 1-16,0-6-60 15,0-5-28-15,-2 0-80 16,2-3-35 0,0 1 102-16</inkml:trace>
  <inkml:trace contextRef="#ctx0" brushRef="#br0" timeOffset="562875.7696">20403 17738 360 0,'0'5'134'16,"0"-10"-104"-16,-3 10 14 0,3-5-2 16,-3 5-15-16,0-2-3 15,0-6-14-15,0 3-4 16,0-5-4-16,0 5-28 0,0 0-12 0,3 0-120 15,0 5-53 1,0 3 108-16</inkml:trace>
  <inkml:trace contextRef="#ctx0" brushRef="#br0" timeOffset="563266.325">20290 17918 192 0,'0'2'71'0,"-3"-10"-55"0,9 22 20 0,-6-14 4 16,6 5 81-1,15 8-50 1,-6 3-16-16,-3-3-16 16,-3 11-5-16,-6-6-9 15,-3 4-3-15,-3 4-13 16,-3 1-8-16,-3-1-1 0,-3 0 0 15,-6-7 2-15,-6 2-12 16,-3-10-6-16,4 2-93 16,-7 0-40-16</inkml:trace>
  <inkml:trace contextRef="#ctx0" brushRef="#br0" timeOffset="564094.6916">19219 17875 252 0,'3'-8'96'0,"-6"14"-75"0,6-4 17 15,-1-2 1-15,1 0-12 16,0 0-1-16,-3 0 5 16,0 0 4-16,6 0-18 15,-3 6-16-15,3 4-6 0,0 1 10 16,0-1 8-16</inkml:trace>
  <inkml:trace contextRef="#ctx0" brushRef="#br0" timeOffset="564344.5243">19299 18002 436 0,'-9'3'165'0,"3"-3"-129"0,12 0-7 0,-6 0-12 16,-3 0-10-16,3 0 1 16,0 0 0-16,0 0 2 15,-3-3-5-15,3-2-1 0,-3 0 2 16,3-3 1-16,-3-3 1 15,6 3-4-15,-3 0-1 16,9-2-8-16,-3-4-4 0,9 1 11 16,-3 0 5-16,3 5-2 15,-3-3-1 1,2-2-2-16,1 5-2 16,-3 8 1-16,0-5-1 15,0 2-44-15,-3 3-20 16,0 3 32-16,-3 2 16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3T21:50:49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11730 4900 116 0,'0'0'44'0,"2"-3"-35"0,-2 6 9 0,0-3 4 0,0 0-9 16,0 0 0-16,0 0-5 15,0 0 0-15,0 0-5 16,0 0 5-16,0 0 4 0,0-3-2 16,0 3 0-16,-2-2 0 15,-1 2 4-15,0-3 1 16,-3 1 0-1,3 2-1-15,0 0 1 16,0 0-6-16,0 0-1 0,-3 0-2 16,0 0 1-16,0-3-4 15,0 3-2-15,-3 0 2 16,0 0 2-16,0-3-2 16,-3 1-2-16,-3 2 2 15,-3 0 2-15,1-3 0 16,-7 0 2-16,0 3-2 15,-3 0 2-15,0 0-6 0,-2 3-1 16,2 0 2-16,-3 2 1 16,0 0-4-1,4 3 1-15,-4 3 0 0,3 2 2 16,0 3-3-16,0 2-2 16,1 6-1-16,-1 3 0 15,3 2 0 1,0 5 3-16,3 0-7 15,3 6-2-15,4 0 3 0,-1 2 4 16,3 3 2-16,3 5 1 16,3 9-5-16,6 4-1 15,3-2 5-15,6 0 5 16,6-6-7-16,6-4 1 16,2-4-5-16,7-2 2 0,6-5-2 15,6-6 2-15,8-5 3 16,4-5 1-16,2-10 3 15,-2-9 1-15,-4-8 5 16,-2-7 3-16,-3-9 2 16,-1-2 3-16,-2-8-1 15,-6-8 1-15,-4-11-4 16,-8-10 0-16,-3-6 6 16,-6 4 3-16,-6 1-4 15,-3 4-2-15,-6 2-7 16,-3 5 0-16,-6 3-3 15,-3 3 0-15,-6 5-12 16,-6 0-3-16,-5 5-17 16,-1 6-8-16,-3 4-14 15,-3 4-5-15,1 7-70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88132-A2B7-4966-BD2E-385BF4FDAD27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6CB41-8998-4057-8EE2-29794081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6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Analogy: bakery/coffee shop/</a:t>
            </a:r>
            <a:r>
              <a:rPr lang="en-US" dirty="0" err="1" smtClean="0"/>
              <a:t>boba</a:t>
            </a:r>
            <a:r>
              <a:rPr lang="en-US" dirty="0" smtClean="0"/>
              <a:t> shop</a:t>
            </a:r>
          </a:p>
          <a:p>
            <a:r>
              <a:rPr lang="en-US" dirty="0" smtClean="0"/>
              <a:t>Step 1:  Find a location</a:t>
            </a:r>
          </a:p>
          <a:p>
            <a:r>
              <a:rPr lang="en-US" dirty="0" smtClean="0"/>
              <a:t>Step 2:  Build the structure</a:t>
            </a:r>
          </a:p>
          <a:p>
            <a:r>
              <a:rPr lang="en-US" dirty="0" smtClean="0"/>
              <a:t>Step 3:  Prep work and advertising (still closed)</a:t>
            </a:r>
          </a:p>
          <a:p>
            <a:r>
              <a:rPr lang="en-US" dirty="0" smtClean="0"/>
              <a:t>Step 4:  Open shop and let customers in (queue)</a:t>
            </a:r>
          </a:p>
          <a:p>
            <a:r>
              <a:rPr lang="en-US" dirty="0" smtClean="0"/>
              <a:t>Step 5:  "Next customer in line, please!"</a:t>
            </a:r>
          </a:p>
          <a:p>
            <a:r>
              <a:rPr lang="en-US" dirty="0" smtClean="0"/>
              <a:t>Step 6:  Transaction occurs</a:t>
            </a:r>
          </a:p>
          <a:p>
            <a:r>
              <a:rPr lang="en-US" dirty="0" smtClean="0"/>
              <a:t>Step 7:  Customer leaves shop or store refuses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0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https://en.wikipedia.org/wiki/Multihoming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8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http://man7.org/linux/man-pages/man2/bind.2.html</a:t>
            </a:r>
          </a:p>
          <a:p>
            <a:endParaRPr lang="en-US" dirty="0"/>
          </a:p>
          <a:p>
            <a:r>
              <a:rPr lang="en-US" dirty="0"/>
              <a:t>in6addr_any is lowercase because it is a variable</a:t>
            </a:r>
            <a:r>
              <a:rPr lang="en-US" baseline="0" dirty="0"/>
              <a:t> instead of a constant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9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smtClean="0"/>
              <a:t>man7.org/linux/man-pages/man2/listen.2.html</a:t>
            </a:r>
          </a:p>
          <a:p>
            <a:endParaRPr lang="en-US" dirty="0" smtClean="0"/>
          </a:p>
          <a:p>
            <a:r>
              <a:rPr lang="en-US" dirty="0" smtClean="0"/>
              <a:t>SOMAXCONN</a:t>
            </a:r>
            <a:r>
              <a:rPr lang="en-US" baseline="0" dirty="0" smtClean="0"/>
              <a:t> –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SOcket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20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 (two terminals connected to same </a:t>
            </a:r>
            <a:r>
              <a:rPr lang="en-US" dirty="0" err="1" smtClean="0"/>
              <a:t>attu</a:t>
            </a:r>
            <a:r>
              <a:rPr lang="en-US" dirty="0" smtClean="0"/>
              <a:t> machines)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(term 2) </a:t>
            </a:r>
            <a:r>
              <a:rPr lang="en-US" dirty="0" err="1" smtClean="0"/>
              <a:t>nc</a:t>
            </a:r>
            <a:r>
              <a:rPr lang="en-US" dirty="0" smtClean="0"/>
              <a:t> localhost 3333 – connection refused</a:t>
            </a:r>
            <a:r>
              <a:rPr lang="en-US" baseline="0" dirty="0" smtClean="0"/>
              <a:t> because no one listening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(term 1) ./</a:t>
            </a:r>
            <a:r>
              <a:rPr lang="en-US" baseline="0" dirty="0" err="1" smtClean="0"/>
              <a:t>server_bind_listen</a:t>
            </a:r>
            <a:r>
              <a:rPr lang="en-US" baseline="0" dirty="0" smtClean="0"/>
              <a:t> – get usage message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(term 1) ./</a:t>
            </a:r>
            <a:r>
              <a:rPr lang="en-US" baseline="0" dirty="0" err="1" smtClean="0"/>
              <a:t>server_bind_listen</a:t>
            </a:r>
            <a:r>
              <a:rPr lang="en-US" baseline="0" dirty="0" smtClean="0"/>
              <a:t> 3333 – will print message about binding socket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(term 2)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localhost 3333 – make connection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(term 1) send “hello?” and “are you there?” – data is being sent, but server hasn’t accepted connection, so it can’t access the data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CODE WALKTHROUGH:  server_bind_listen.cc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81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 (three terminals connected to same </a:t>
            </a:r>
            <a:r>
              <a:rPr lang="en-US" dirty="0" err="1" smtClean="0"/>
              <a:t>attu</a:t>
            </a:r>
            <a:r>
              <a:rPr lang="en-US" dirty="0" smtClean="0"/>
              <a:t> machines)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(term 1) ./</a:t>
            </a:r>
            <a:r>
              <a:rPr lang="en-US" baseline="0" dirty="0" err="1" smtClean="0"/>
              <a:t>server_accept_rw_close</a:t>
            </a:r>
            <a:r>
              <a:rPr lang="en-US" baseline="0" dirty="0" smtClean="0"/>
              <a:t> – get usage message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(term 1) ./</a:t>
            </a:r>
            <a:r>
              <a:rPr lang="en-US" baseline="0" dirty="0" err="1" smtClean="0"/>
              <a:t>server_accept_rw_close</a:t>
            </a:r>
            <a:r>
              <a:rPr lang="en-US" baseline="0" dirty="0" smtClean="0"/>
              <a:t> 3333 – show message that bound to port 3333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(term 2) </a:t>
            </a:r>
            <a:r>
              <a:rPr lang="en-US" dirty="0" err="1" smtClean="0"/>
              <a:t>nc</a:t>
            </a:r>
            <a:r>
              <a:rPr lang="en-US" dirty="0" smtClean="0"/>
              <a:t> localhost 3333 – connection made, term 1 will show new port number (likely 50000+)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(term 2) send “hi” and “hello” to show data being received by term 1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(term 2) ctrl-D or ctrl-C to close the connection – term 1 will show [The client disconnected.]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(term 2)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localhost 3333 – connection made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(term 3)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localhost 3333 – connection made, but term 1 doesn’t react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(term 3) send “hello?” and “are you there?” and “why are you ignoring me?” – data is being sent, but server hasn’t accepted connection, so it can’t access the 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(term 2) ctrl-D or ctrl-C to close the connection – term 1 will disconnect term 2 and immediately connect to term 3 &amp; receive the queued data</a:t>
            </a:r>
          </a:p>
          <a:p>
            <a:endParaRPr lang="en-US" dirty="0" smtClean="0"/>
          </a:p>
          <a:p>
            <a:r>
              <a:rPr lang="en-US" dirty="0" smtClean="0"/>
              <a:t>EAGAIN </a:t>
            </a:r>
            <a:r>
              <a:rPr lang="en-US" dirty="0"/>
              <a:t>and EWOULDBLOCK checks</a:t>
            </a:r>
            <a:r>
              <a:rPr lang="en-US" baseline="0" dirty="0"/>
              <a:t> are </a:t>
            </a:r>
            <a:r>
              <a:rPr lang="en-US" dirty="0"/>
              <a:t>for when accept()</a:t>
            </a:r>
            <a:r>
              <a:rPr lang="en-US" baseline="0" dirty="0"/>
              <a:t> is called on</a:t>
            </a:r>
            <a:r>
              <a:rPr lang="en-US" dirty="0"/>
              <a:t> </a:t>
            </a:r>
            <a:r>
              <a:rPr lang="en-US" dirty="0" err="1"/>
              <a:t>nonblocking</a:t>
            </a:r>
            <a:r>
              <a:rPr lang="en-US" dirty="0"/>
              <a:t> sockets and there are no connections present to be accepted.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1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DEMO:  start from hw4/ directory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solution_binaries</a:t>
            </a:r>
            <a:r>
              <a:rPr lang="en-US" dirty="0" smtClean="0"/>
              <a:t>/http333d 3333 ../</a:t>
            </a:r>
            <a:r>
              <a:rPr lang="en-US" dirty="0" err="1" smtClean="0"/>
              <a:t>projdocs</a:t>
            </a:r>
            <a:r>
              <a:rPr lang="en-US" dirty="0" smtClean="0"/>
              <a:t>/ ../hw3/</a:t>
            </a:r>
            <a:r>
              <a:rPr lang="en-US" dirty="0" err="1" smtClean="0"/>
              <a:t>unit_test_indices</a:t>
            </a:r>
            <a:r>
              <a:rPr lang="en-US" dirty="0" smtClean="0"/>
              <a:t>/*</a:t>
            </a:r>
            <a:r>
              <a:rPr lang="en-US" baseline="0" dirty="0" smtClean="0"/>
              <a:t> – star</a:t>
            </a:r>
            <a:r>
              <a:rPr lang="en-US" dirty="0" smtClean="0"/>
              <a:t>t </a:t>
            </a:r>
            <a:r>
              <a:rPr lang="en-US" dirty="0"/>
              <a:t>up server on </a:t>
            </a:r>
            <a:r>
              <a:rPr lang="en-US" dirty="0" err="1"/>
              <a:t>attu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Navigate</a:t>
            </a:r>
            <a:r>
              <a:rPr lang="en-US" baseline="0" dirty="0"/>
              <a:t> to attu.cs.washington.edu (incorrect port – nothing listening on port 80)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Navigate</a:t>
            </a:r>
            <a:r>
              <a:rPr lang="en-US" baseline="0" dirty="0"/>
              <a:t> to attu.cs.washington.edu:4444 (incorrect port)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Navigate</a:t>
            </a:r>
            <a:r>
              <a:rPr lang="en-US" baseline="0" dirty="0"/>
              <a:t> to attu.cs.washington.edu:3333 (correct port)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Show source – you’ll have to send raw text back from server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Run a few queries, show source for results table (hopefully mix of Wikipedia and local files)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Lookup PID (</a:t>
            </a:r>
            <a:r>
              <a:rPr lang="en-US" baseline="0" dirty="0" err="1"/>
              <a:t>ps</a:t>
            </a:r>
            <a:r>
              <a:rPr lang="en-US" baseline="0" dirty="0"/>
              <a:t> –u from another terminal)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Kill PID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Refresh browser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Start up server on local machine (maybe</a:t>
            </a:r>
            <a:r>
              <a:rPr lang="en-US" baseline="0" dirty="0"/>
              <a:t> even kill </a:t>
            </a:r>
            <a:r>
              <a:rPr lang="en-US" baseline="0" dirty="0" err="1"/>
              <a:t>wifi</a:t>
            </a:r>
            <a:r>
              <a:rPr lang="en-US" baseline="0" dirty="0"/>
              <a:t>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0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D669-BFA0-4EFD-9FE4-13BF1DFA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4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1DFD669-BFA0-4EFD-9FE4-13BF1DFA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1DFD669-BFA0-4EFD-9FE4-13BF1DFA1E1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8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D669-BFA0-4EFD-9FE4-13BF1DFA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4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D669-BFA0-4EFD-9FE4-13BF1DFA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0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1DFD669-BFA0-4EFD-9FE4-13BF1DFA1E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2032" y="27429"/>
            <a:ext cx="1939955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L23:  Server-side Programming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0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Server-side Programming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49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solidFill>
                  <a:srgbClr val="4B2A85"/>
                </a:solidFill>
              </a:rPr>
              <a:t>server_bind_listen.cc</a:t>
            </a:r>
          </a:p>
          <a:p>
            <a:pPr lvl="1"/>
            <a:r>
              <a:rPr lang="en-US" dirty="0"/>
              <a:t>Takes in a port number from the command line</a:t>
            </a:r>
          </a:p>
          <a:p>
            <a:pPr lvl="1"/>
            <a:r>
              <a:rPr lang="en-US" dirty="0"/>
              <a:t>Opens a server socket, prints info, then listens for connections for 20 seconds</a:t>
            </a:r>
          </a:p>
          <a:p>
            <a:pPr lvl="2"/>
            <a:r>
              <a:rPr lang="en-US" dirty="0"/>
              <a:t>Can connect to it using </a:t>
            </a:r>
            <a:r>
              <a:rPr lang="en-US" dirty="0" err="1"/>
              <a:t>netcat</a:t>
            </a:r>
            <a:r>
              <a:rPr lang="en-US" dirty="0"/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D669-BFA0-4EFD-9FE4-13BF1DFA1E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Accept a Client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Returns an active, ready-to-use socket file descriptor connected to a client (or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dirty="0"/>
              <a:t> on error)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sockfd</a:t>
            </a:r>
            <a:r>
              <a:rPr lang="en-US" dirty="0"/>
              <a:t> must have been created, bound, </a:t>
            </a:r>
            <a:r>
              <a:rPr lang="en-US" i="1" dirty="0"/>
              <a:t>and</a:t>
            </a:r>
            <a:r>
              <a:rPr lang="en-US" dirty="0"/>
              <a:t> listening</a:t>
            </a:r>
          </a:p>
          <a:p>
            <a:pPr lvl="2"/>
            <a:r>
              <a:rPr lang="en-US" dirty="0"/>
              <a:t>Pulls a queued connection or waits for an incoming one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addrlen</a:t>
            </a:r>
            <a:r>
              <a:rPr lang="en-US" dirty="0"/>
              <a:t> are output parameters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addrlen</a:t>
            </a:r>
            <a:r>
              <a:rPr lang="en-US" dirty="0"/>
              <a:t> should initially be set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, gets overwritten with the size of the client address</a:t>
            </a:r>
          </a:p>
          <a:p>
            <a:pPr lvl="2"/>
            <a:r>
              <a:rPr lang="en-US" dirty="0"/>
              <a:t>Address information of client is written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dirty="0"/>
              <a:t>Use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inet_ntop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get the client’s printable IP address</a:t>
            </a:r>
          </a:p>
          <a:p>
            <a:pPr lvl="3"/>
            <a:r>
              <a:rPr lang="en-US" dirty="0"/>
              <a:t>Use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getnameinfo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do a </a:t>
            </a:r>
            <a:r>
              <a:rPr lang="en-US" i="1" dirty="0"/>
              <a:t>reverse DNS lookup</a:t>
            </a:r>
            <a:r>
              <a:rPr lang="en-US" dirty="0"/>
              <a:t> on the 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D669-BFA0-4EFD-9FE4-13BF1DFA1E19}" type="slidenum">
              <a:rPr lang="en-US" smtClean="0"/>
              <a:t>11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822960" y="1463040"/>
            <a:ext cx="7680960" cy="731520"/>
          </a:xfrm>
          <a:prstGeom prst="roundRect">
            <a:avLst>
              <a:gd name="adj" fmla="val 1078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sockfd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975120" y="1755360"/>
              <a:ext cx="275760" cy="372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6840" y="1746720"/>
                <a:ext cx="294120" cy="3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315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solidFill>
                  <a:srgbClr val="4B2A85"/>
                </a:solidFill>
              </a:rPr>
              <a:t>server_accept_rw_close.cc</a:t>
            </a:r>
            <a:endParaRPr lang="en-US" dirty="0">
              <a:solidFill>
                <a:srgbClr val="4B2A8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i="1" dirty="0">
                <a:solidFill>
                  <a:srgbClr val="5A5A5A"/>
                </a:solidFill>
              </a:rPr>
              <a:t>Takes in a port number from the command line</a:t>
            </a:r>
          </a:p>
          <a:p>
            <a:pPr lvl="1"/>
            <a:r>
              <a:rPr lang="en-US" i="1" dirty="0">
                <a:solidFill>
                  <a:srgbClr val="5A5A5A"/>
                </a:solidFill>
              </a:rPr>
              <a:t>Opens a server socket, prints info, then listens for connections</a:t>
            </a:r>
          </a:p>
          <a:p>
            <a:pPr lvl="2"/>
            <a:r>
              <a:rPr lang="en-US" i="1" dirty="0">
                <a:solidFill>
                  <a:srgbClr val="5A5A5A"/>
                </a:solidFill>
              </a:rPr>
              <a:t>Can connect to it using </a:t>
            </a:r>
            <a:r>
              <a:rPr lang="en-US" i="1" dirty="0" err="1">
                <a:solidFill>
                  <a:srgbClr val="5A5A5A"/>
                </a:solidFill>
              </a:rPr>
              <a:t>netcat</a:t>
            </a:r>
            <a:r>
              <a:rPr lang="en-US" i="1" dirty="0">
                <a:solidFill>
                  <a:srgbClr val="5A5A5A"/>
                </a:solidFill>
              </a:rPr>
              <a:t> (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i="1" dirty="0">
                <a:solidFill>
                  <a:srgbClr val="5A5A5A"/>
                </a:solidFill>
              </a:rPr>
              <a:t>)</a:t>
            </a:r>
          </a:p>
          <a:p>
            <a:pPr lvl="1"/>
            <a:r>
              <a:rPr lang="en-US" dirty="0"/>
              <a:t>Accepts connections as they come</a:t>
            </a:r>
          </a:p>
          <a:p>
            <a:pPr lvl="1"/>
            <a:r>
              <a:rPr lang="en-US" dirty="0"/>
              <a:t>Echoes any data the client sends to it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and also sends it back to the client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D669-BFA0-4EFD-9FE4-13BF1DFA1E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to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server code is not concurrent</a:t>
            </a:r>
          </a:p>
          <a:p>
            <a:pPr lvl="1"/>
            <a:r>
              <a:rPr lang="en-US" dirty="0"/>
              <a:t>Single thread of execution</a:t>
            </a:r>
          </a:p>
          <a:p>
            <a:pPr lvl="1"/>
            <a:r>
              <a:rPr lang="en-US" dirty="0"/>
              <a:t>The thread blocks while waiting for the next connection</a:t>
            </a:r>
          </a:p>
          <a:p>
            <a:pPr lvl="1"/>
            <a:r>
              <a:rPr lang="en-US" dirty="0"/>
              <a:t>The thread blocks waiting for the next message from the connection</a:t>
            </a:r>
          </a:p>
          <a:p>
            <a:pPr lvl="3"/>
            <a:endParaRPr lang="en-US" dirty="0"/>
          </a:p>
          <a:p>
            <a:r>
              <a:rPr lang="en-US" dirty="0"/>
              <a:t>A crowd of clients is, by nature, concurrent</a:t>
            </a:r>
          </a:p>
          <a:p>
            <a:pPr lvl="1"/>
            <a:r>
              <a:rPr lang="en-US" dirty="0"/>
              <a:t>While our server is handling the next client, all other clients are stuck waiting for it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D669-BFA0-4EFD-9FE4-13BF1DFA1E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2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Multithreaded Web Server (333gle)</a:t>
            </a:r>
          </a:p>
          <a:p>
            <a:pPr lvl="1"/>
            <a:r>
              <a:rPr lang="en-US" dirty="0"/>
              <a:t>Don’t worry – multithreading has mostly been written for you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./http333d &lt;port&gt; &lt;static files&gt; &lt;indices+&gt;</a:t>
            </a:r>
          </a:p>
          <a:p>
            <a:pPr lvl="1"/>
            <a:r>
              <a:rPr lang="en-US" dirty="0"/>
              <a:t>Some security bugs to fix,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D669-BFA0-4EFD-9FE4-13BF1DFA1E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50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that:</a:t>
            </a:r>
          </a:p>
          <a:p>
            <a:pPr lvl="1"/>
            <a:r>
              <a:rPr lang="en-US" dirty="0"/>
              <a:t>Creates a listening socket that accepts connections from clients</a:t>
            </a:r>
          </a:p>
          <a:p>
            <a:pPr lvl="1"/>
            <a:r>
              <a:rPr lang="en-US" dirty="0"/>
              <a:t>Reads a line of text from the client</a:t>
            </a:r>
          </a:p>
          <a:p>
            <a:pPr lvl="1"/>
            <a:r>
              <a:rPr lang="en-US" dirty="0"/>
              <a:t>Parses the line of text as a DNS name</a:t>
            </a:r>
          </a:p>
          <a:p>
            <a:pPr lvl="1"/>
            <a:r>
              <a:rPr lang="en-US" dirty="0"/>
              <a:t>Does a DNS lookup on the name</a:t>
            </a:r>
          </a:p>
          <a:p>
            <a:pPr lvl="1"/>
            <a:r>
              <a:rPr lang="en-US" dirty="0"/>
              <a:t>Writes back to the client the list of IP addresses associated with the DNS name</a:t>
            </a:r>
          </a:p>
          <a:p>
            <a:pPr lvl="1"/>
            <a:r>
              <a:rPr lang="en-US" dirty="0"/>
              <a:t>Closes the connection to the 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D669-BFA0-4EFD-9FE4-13BF1DFA1E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7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 15 released yesterday, due Wednesday (5/29)</a:t>
            </a:r>
          </a:p>
          <a:p>
            <a:pPr lvl="1"/>
            <a:r>
              <a:rPr lang="en-US" dirty="0" smtClean="0"/>
              <a:t>Client-side programming</a:t>
            </a:r>
          </a:p>
          <a:p>
            <a:r>
              <a:rPr lang="en-US" dirty="0" smtClean="0"/>
              <a:t>Exercise 16 released today, due Friday (5/31)</a:t>
            </a:r>
          </a:p>
          <a:p>
            <a:pPr lvl="1"/>
            <a:r>
              <a:rPr lang="en-US" dirty="0" smtClean="0"/>
              <a:t>Server-side programming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 smtClean="0"/>
              <a:t>hw4 posted and files will be pushed to repos today</a:t>
            </a:r>
          </a:p>
          <a:p>
            <a:pPr lvl="1"/>
            <a:r>
              <a:rPr lang="en-US" dirty="0" smtClean="0"/>
              <a:t>Due last Thursday of quarter (6/6)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Only 1 late day allowed for hw4 (hard deadline of 6/7)</a:t>
            </a:r>
          </a:p>
          <a:p>
            <a:pPr lvl="1"/>
            <a:r>
              <a:rPr lang="en-US" dirty="0" smtClean="0"/>
              <a:t>Demo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API: Server TCP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Pretty similar to clients, but with additional steps: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Figure out the IP address and port on which to listen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Create a socket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 </a:t>
            </a:r>
            <a:r>
              <a:rPr lang="en-US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the socket to the address(</a:t>
            </a:r>
            <a:r>
              <a:rPr lang="en-US" dirty="0" err="1"/>
              <a:t>es</a:t>
            </a:r>
            <a:r>
              <a:rPr lang="en-US" dirty="0"/>
              <a:t>) and port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Tell the socket to </a:t>
            </a:r>
            <a:r>
              <a:rPr lang="en-US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for incoming clients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 </a:t>
            </a:r>
            <a:r>
              <a:rPr lang="en-US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a client connection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that connection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the client socket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306840" y="1468800"/>
            <a:ext cx="2702880" cy="3100845"/>
            <a:chOff x="6306840" y="1468800"/>
            <a:chExt cx="2702880" cy="310084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6800760" y="1468800"/>
                <a:ext cx="2208960" cy="198036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89600" y="1459800"/>
                  <a:ext cx="2233080" cy="20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6306840" y="3555885"/>
                <a:ext cx="2702880" cy="101376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96760" y="3549765"/>
                  <a:ext cx="2721600" cy="10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291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Servers can have multiple IP addresses (“</a:t>
            </a:r>
            <a:r>
              <a:rPr lang="en-US" i="1" dirty="0" err="1"/>
              <a:t>multihoming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Usually have at least one externally-visible IP address, as well as a local-only address (127.0.0.1)</a:t>
            </a:r>
          </a:p>
          <a:p>
            <a:pPr lvl="3"/>
            <a:endParaRPr lang="en-US" dirty="0"/>
          </a:p>
          <a:p>
            <a:r>
              <a:rPr lang="en-US" dirty="0"/>
              <a:t>The goals of a server socket are different than a client socket</a:t>
            </a:r>
          </a:p>
          <a:p>
            <a:pPr lvl="1"/>
            <a:r>
              <a:rPr lang="en-US" dirty="0"/>
              <a:t>Want to bind the socket to a particular </a:t>
            </a:r>
            <a:r>
              <a:rPr lang="en-US" i="1" dirty="0"/>
              <a:t>port</a:t>
            </a:r>
            <a:r>
              <a:rPr lang="en-US" dirty="0"/>
              <a:t> of one or more IP addresses of the server</a:t>
            </a:r>
          </a:p>
          <a:p>
            <a:pPr lvl="1"/>
            <a:r>
              <a:rPr lang="en-US" dirty="0"/>
              <a:t>Want to allow multiple clients to connect to the same port</a:t>
            </a:r>
          </a:p>
          <a:p>
            <a:pPr lvl="2"/>
            <a:r>
              <a:rPr lang="en-US" dirty="0"/>
              <a:t>OS uses client IP address and port numbers to direct I/O to the  </a:t>
            </a:r>
            <a:r>
              <a:rPr lang="en-US"/>
              <a:t>correct server file </a:t>
            </a:r>
            <a:r>
              <a:rPr lang="en-US" dirty="0"/>
              <a:t>descriptor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D669-BFA0-4EFD-9FE4-13BF1DFA1E19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557512" y="4127762"/>
              <a:ext cx="587520" cy="58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8872" y="4118402"/>
                <a:ext cx="601200" cy="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82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Figure out IP address(</a:t>
            </a:r>
            <a:r>
              <a:rPr lang="en-US" dirty="0" err="1"/>
              <a:t>es</a:t>
            </a:r>
            <a:r>
              <a:rPr lang="en-US" dirty="0"/>
              <a:t>) &amp; 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Step 1</a:t>
            </a:r>
            <a:r>
              <a:rPr lang="en-US" dirty="0"/>
              <a:t>: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invocation may or may not be needed (but we’ll use it)</a:t>
            </a:r>
          </a:p>
          <a:p>
            <a:pPr lvl="1"/>
            <a:r>
              <a:rPr lang="en-US" dirty="0"/>
              <a:t>Do you know your IP address(</a:t>
            </a:r>
            <a:r>
              <a:rPr lang="en-US" dirty="0" err="1"/>
              <a:t>es</a:t>
            </a:r>
            <a:r>
              <a:rPr lang="en-US" dirty="0"/>
              <a:t>) already?</a:t>
            </a:r>
          </a:p>
          <a:p>
            <a:pPr lvl="2"/>
            <a:r>
              <a:rPr lang="en-US" dirty="0"/>
              <a:t>Static vs. dynamic IP address allocation</a:t>
            </a:r>
          </a:p>
          <a:p>
            <a:pPr lvl="2"/>
            <a:r>
              <a:rPr lang="en-US" dirty="0"/>
              <a:t>Even if the machine has a static IP address, don’t wire it into the code – either look it up dynamically or use a configuration file</a:t>
            </a:r>
          </a:p>
          <a:p>
            <a:pPr lvl="1"/>
            <a:r>
              <a:rPr lang="en-US" dirty="0"/>
              <a:t>Can request listen on all local IP addresses by passing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  <a:r>
              <a:rPr lang="en-US" dirty="0"/>
              <a:t> and setting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AI_PASSIVE</a:t>
            </a:r>
            <a:r>
              <a:rPr lang="en-US" dirty="0"/>
              <a:t>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hints.ai_flags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+mn-lt"/>
                <a:cs typeface="Courier New" panose="02070309020205020404" pitchFamily="49" charset="0"/>
              </a:rPr>
              <a:t>Effect is to use address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0.0.0.0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(IPv4)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(IPv6)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D669-BFA0-4EFD-9FE4-13BF1DFA1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Create a 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Step 2</a:t>
            </a:r>
            <a:r>
              <a:rPr lang="en-US" dirty="0"/>
              <a:t>: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call is same as before</a:t>
            </a:r>
          </a:p>
          <a:p>
            <a:pPr lvl="1"/>
            <a:r>
              <a:rPr lang="en-US" dirty="0"/>
              <a:t>Can directly use constants or fields from result of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Recall that this just returns a file descriptor – IP address and port are not associated with socket yet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D669-BFA0-4EFD-9FE4-13BF1DFA1E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0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Bind the 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Looks nearly identical to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Returns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on success,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dirty="0"/>
              <a:t> on error</a:t>
            </a:r>
          </a:p>
          <a:p>
            <a:pPr lvl="3"/>
            <a:endParaRPr lang="en-US" dirty="0"/>
          </a:p>
          <a:p>
            <a:r>
              <a:rPr lang="en-US" dirty="0"/>
              <a:t>Some specifics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Address family:</a:t>
            </a:r>
            <a:r>
              <a:rPr lang="en-US" dirty="0"/>
              <a:t> 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</a:t>
            </a:r>
            <a:r>
              <a:rPr lang="en-US" dirty="0"/>
              <a:t> or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AF_INET6</a:t>
            </a:r>
          </a:p>
          <a:p>
            <a:pPr lvl="2"/>
            <a:r>
              <a:rPr lang="en-US" dirty="0"/>
              <a:t>What type of IP connections can we accept?</a:t>
            </a:r>
          </a:p>
          <a:p>
            <a:pPr lvl="2"/>
            <a:r>
              <a:rPr lang="en-US" dirty="0"/>
              <a:t>POSIX systems can handle IPv4 clients via IPv6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lvl="1"/>
            <a:r>
              <a:rPr lang="en-US" b="1" dirty="0"/>
              <a:t>Port:</a:t>
            </a:r>
            <a:r>
              <a:rPr lang="en-US" dirty="0"/>
              <a:t>  port in network byte order (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handy)</a:t>
            </a:r>
          </a:p>
          <a:p>
            <a:pPr lvl="1"/>
            <a:r>
              <a:rPr lang="en-US" b="1" dirty="0"/>
              <a:t>Address:</a:t>
            </a:r>
            <a:r>
              <a:rPr lang="en-US" dirty="0"/>
              <a:t>  specify </a:t>
            </a:r>
            <a:r>
              <a:rPr lang="en-US" i="1" dirty="0"/>
              <a:t>particular</a:t>
            </a:r>
            <a:r>
              <a:rPr lang="en-US" dirty="0"/>
              <a:t> IP address or </a:t>
            </a:r>
            <a:r>
              <a:rPr lang="en-US" i="1" dirty="0"/>
              <a:t>any</a:t>
            </a:r>
            <a:r>
              <a:rPr lang="en-US" dirty="0"/>
              <a:t> IP address</a:t>
            </a:r>
          </a:p>
          <a:p>
            <a:pPr lvl="2"/>
            <a:r>
              <a:rPr lang="en-US" dirty="0"/>
              <a:t>“Wildcard address” –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INADDR_ANY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(IPv4),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in6addr_any</a:t>
            </a:r>
            <a:r>
              <a:rPr lang="en-US" dirty="0"/>
              <a:t> (IPv6)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D669-BFA0-4EFD-9FE4-13BF1DFA1E19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463040"/>
            <a:ext cx="7680960" cy="731520"/>
          </a:xfrm>
          <a:prstGeom prst="roundRect">
            <a:avLst>
              <a:gd name="adj" fmla="val 1078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sockfd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869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Listen for Incoming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Tells the OS that the socket is a listening socket that clients can connect to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backlog</a:t>
            </a:r>
            <a:r>
              <a:rPr lang="en-US" dirty="0"/>
              <a:t>:  maximum length of connection queue</a:t>
            </a:r>
          </a:p>
          <a:p>
            <a:pPr lvl="2"/>
            <a:r>
              <a:rPr lang="en-US" dirty="0"/>
              <a:t>Gets truncated, if necessary, to defined constant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SOMAXCONN</a:t>
            </a:r>
          </a:p>
          <a:p>
            <a:pPr lvl="2"/>
            <a:r>
              <a:rPr lang="en-US" dirty="0"/>
              <a:t>The OS will refuse new connections once queue is full until server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s  them (removing them from the queue)</a:t>
            </a:r>
          </a:p>
          <a:p>
            <a:pPr lvl="1"/>
            <a:r>
              <a:rPr lang="en-US" dirty="0"/>
              <a:t>Returns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on success,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dirty="0"/>
              <a:t> on error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Clients can start connecting to the socket as soon as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returns</a:t>
            </a:r>
          </a:p>
          <a:p>
            <a:pPr lvl="2"/>
            <a:r>
              <a:rPr lang="en-US" dirty="0"/>
              <a:t>Server can’t use a connection until you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D669-BFA0-4EFD-9FE4-13BF1DFA1E19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463040"/>
            <a:ext cx="7680960" cy="457200"/>
          </a:xfrm>
          <a:prstGeom prst="roundRect">
            <a:avLst>
              <a:gd name="adj" fmla="val 1078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sockfd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backlog);</a:t>
            </a:r>
          </a:p>
        </p:txBody>
      </p:sp>
    </p:spTree>
    <p:extLst>
      <p:ext uri="{BB962C8B-B14F-4D97-AF65-F5344CB8AC3E}">
        <p14:creationId xmlns:p14="http://schemas.microsoft.com/office/powerpoint/2010/main" val="9244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we have set up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hints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get both IPv4 and IPv6 addresses</a:t>
            </a:r>
          </a:p>
          <a:p>
            <a:pPr lvl="1"/>
            <a:r>
              <a:rPr lang="en-US" dirty="0"/>
              <a:t>Write pseudocode to bind to and listen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the first socket that works</a:t>
            </a:r>
          </a:p>
          <a:p>
            <a:pPr lvl="3"/>
            <a:endParaRPr lang="en-US" dirty="0"/>
          </a:p>
          <a:p>
            <a:r>
              <a:rPr lang="en-US" dirty="0"/>
              <a:t>Pieces you can use:</a:t>
            </a:r>
          </a:p>
          <a:p>
            <a:pPr lvl="1"/>
            <a:r>
              <a:rPr lang="en-US" sz="20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0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</a:t>
            </a:r>
            <a:r>
              <a:rPr lang="en-US" sz="20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20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20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endParaRPr lang="en-US" sz="20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(..., &amp;res);</a:t>
            </a:r>
          </a:p>
          <a:p>
            <a:pPr lvl="1"/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freeaddrinfo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(res);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(...);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...);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SOMAXCONN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sz="20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D669-BFA0-4EFD-9FE4-13BF1DFA1E19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234840" y="1167840"/>
              <a:ext cx="2865960" cy="5391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4040" y="1160280"/>
                <a:ext cx="2890080" cy="540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91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4639</TotalTime>
  <Words>1479</Words>
  <Application>Microsoft Office PowerPoint</Application>
  <PresentationFormat>On-screen Show (4:3)</PresentationFormat>
  <Paragraphs>196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Server-side Programming CSE 333 Spring 2019</vt:lpstr>
      <vt:lpstr>Administrivia</vt:lpstr>
      <vt:lpstr>Socket API: Server TCP Connection</vt:lpstr>
      <vt:lpstr>Servers</vt:lpstr>
      <vt:lpstr>Step 1: Figure out IP address(es) &amp; Port</vt:lpstr>
      <vt:lpstr>Step 2: Create a Socket</vt:lpstr>
      <vt:lpstr>Step 3: Bind the socket</vt:lpstr>
      <vt:lpstr>Step 4: Listen for Incoming Clients</vt:lpstr>
      <vt:lpstr>Pseudocode Time</vt:lpstr>
      <vt:lpstr>Example #1</vt:lpstr>
      <vt:lpstr>Step 5: Accept a Client Connection</vt:lpstr>
      <vt:lpstr>Example #2</vt:lpstr>
      <vt:lpstr>Something to Note</vt:lpstr>
      <vt:lpstr>hw4 demo</vt:lpstr>
      <vt:lpstr>Extra Exercise #1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Server Sockets CSE 333 Spring 2018</dc:title>
  <dc:creator>Justin Hsia</dc:creator>
  <cp:lastModifiedBy>Justin Hsia</cp:lastModifiedBy>
  <cp:revision>71</cp:revision>
  <cp:lastPrinted>2019-02-26T21:22:32Z</cp:lastPrinted>
  <dcterms:created xsi:type="dcterms:W3CDTF">2018-05-16T23:13:37Z</dcterms:created>
  <dcterms:modified xsi:type="dcterms:W3CDTF">2019-05-25T00:15:36Z</dcterms:modified>
</cp:coreProperties>
</file>