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96" r:id="rId3"/>
    <p:sldId id="259" r:id="rId4"/>
    <p:sldId id="298" r:id="rId5"/>
    <p:sldId id="260" r:id="rId6"/>
    <p:sldId id="262" r:id="rId7"/>
    <p:sldId id="261" r:id="rId8"/>
    <p:sldId id="297" r:id="rId9"/>
    <p:sldId id="266" r:id="rId10"/>
    <p:sldId id="265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69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7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2661A"/>
    <a:srgbClr val="669900"/>
    <a:srgbClr val="0066FF"/>
    <a:srgbClr val="5A5A5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4" autoAdjust="0"/>
    <p:restoredTop sz="93715" autoAdjust="0"/>
  </p:normalViewPr>
  <p:slideViewPr>
    <p:cSldViewPr snapToGrid="0">
      <p:cViewPr varScale="1">
        <p:scale>
          <a:sx n="80" d="100"/>
          <a:sy n="80" d="100"/>
        </p:scale>
        <p:origin x="51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19-</a:t>
            </a:r>
            <a:fld id="{77C05A12-6570-43AC-97D5-4D0E60EF0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129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5:18:54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9030 6660 56 0,'-6'0'24'16,"6"2"-12"-16,3-2-23 0,-3 0 2 0,0 0-14 15,3 3-3-15</inkml:trace>
  <inkml:trace contextRef="#ctx0" brushRef="#br0" timeOffset="2.9123">9063 6668 148 0,'2'-3'57'0,"-2"3"-30"0,0 3-10 0,0-3 20 0,0 2-6 16,-2 6 2-16,-1 0-8 16,-3 5-1-16,-3 0-13 15,0 6 2-15,-3 2 1 0,0 3-1 16,3 2 0-16,-3-4-5 15,0 4-3-15,-3-2-2 16,3 0 0-16,3-3-2 0,1-3 2 16,-1-2-4-16,3-5 0 15,3-3-1-15,0 0 0 16,0-3 0-16,6-5-2 16,3-5 0-16,3-9 0 15,-1 1 0-15,1-3 0 16,3-2 5-16,3-3 1 15,3-3 0-15,3 0-2 16,0 3-2-16,0-3 1 16,-1-5 1-16,1 10 0 15,-3 6-3-15,0 5 0 16,-3 3 4-16,0 5 1 16,0 5 2-16,0 6 0 15,-4 2 2-15,4 3 1 0,0 3-3 16,0-1-1-16,-3-2-1 15,0-3-2-15,0 0 3 16,-3-2 0-16,0-3-30 16,-3 0-12-16,-6-3-42 15,3-2-18-15,-6-3 5 16</inkml:trace>
  <inkml:trace contextRef="#ctx0" brushRef="#br0" timeOffset="3.9123">9119 6765 136 0,'-3'-5'52'0,"3"5"-28"0,0 3-19 0,0-3 11 16,0 5 6-16,0 3 4 15,0 8 3-15,-3 8 5 0,0 7-19 16,-3 9-6-16,0 0-4 0,0 2-1 16,0 6 0-16,3-6 0 15,3-2 0 1,6-3 0-16,3-5 0 0,9-6-2 15,6-2 1 1,3-6 4-16,5-4 6 0,1-4-9 16,6-5-2-16,3-2 0 15,-1-3 3-15,4 3-40 16,-6 2-15-16,-1 6-60 16</inkml:trace>
  <inkml:trace contextRef="#ctx0" brushRef="#br0" timeOffset="4.9124">9723 7186 156 0,'0'-3'57'0,"0"3"-30"0,3-5-21 16,0 10 15-16,3 3 2 16,-3 6 3-16,3 4-7 15,0 3-4-15,0 3-8 16,0-3-1-16,0 3 1 0,-3 0-1 15,0-3-1-15,0-2-1 16,0-6 2-16,-3-3-3 0,0 1 0 16,0-3-1-16,0-3-2 15,0-5 3-15,0 0 2 16,0-5 0 0,0 0 0-16,-3-6-3 15,3 0 1-15,0-2-2 0,0-3 2 16,6-2-2-16,0-3-1 15,6 2 1-15,0 1-1 16,0 2 0-16,-1 0 0 16,1 3-5-16,0 2 1 15,0-2 2-15,0 8 1 16,-3-1-21-16,3 4-10 16,0 2-39-1,-3 0-53-15,0 2 29 0</inkml:trace>
  <inkml:trace contextRef="#ctx0" brushRef="#br0" timeOffset="5.9124">9979 7255 208 0,'-9'8'77'0,"12"-3"-42"0,3 3-41 16,-3-3 12-16,3 3-6 15,0-2 2-15,3-1 3 16,0 0 4-16,0 0-4 15,6-2-1-15,3-3 2 0,0-3-3 16,-4-2 0-16,1 0 3 16,-3-3 1-16,-3-3-1 15,-3 1-1-15,-3-1-3 16,-3-2-2-16,-3 2 1 0,-15 6 3 16,-3 5 0-1,1 3-2-15,2 5 2 16,0 2-1-16,3 3 3 15,3 1-8 1,3 2-3-16,0-1 5 0,6 4 1 16,3 7 3-16,6-4 0 15,3-1-7-15,6-5 0 16,9-6-17-16,0-2-6 16,2-3-31-16,1-5-14 15,-3-10-11 1</inkml:trace>
  <inkml:trace contextRef="#ctx0" brushRef="#br0" timeOffset="6.9124">10375 7207 192 0,'-12'-8'71'0,"9"8"-38"0,0-2-39 16,0 2 12-16,0 0 13 15,-3 0 12-15,-3 2-9 16,-5 4-2-16,-1 2-12 15,0 5-5-15,0 3 0 0,3 5-4 16,3-3 0-16,6 6-1 16,3 0 0-16,9 0-11 15,6-3-7-15,0-3-29 16,3-7-13-16,6-11-23 16</inkml:trace>
  <inkml:trace contextRef="#ctx0" brushRef="#br0" timeOffset="7.9124">10476 7244 224 0,'-20'-8'85'0,"14"8"-46"0,-3 3-43 0,6 0 13 16,-3 2-3-16,-3 3 3 16,0 5-2-16,0 0-2 15,3 1-2-15,3-1-5 0,3 0 1 0,3 3-4 16,3-3 1-1,3-2-5-15,0-9-1 0,3-2-4 16,0-2-1 0,-3-6 3-16,-1 0 5 0,-2-3 4 15,0 1 4-15,-3 2 9 16,0 0 3-16,0 3-2 16,0 2-1-16,-3 3-2 15,3 5 2-15,0 3-5 16,0 3-1-16,6 5-4 15,0-3-1-15,-3-3 1 16,6 6-38 0,0-3-14-16,0-10-40 15</inkml:trace>
  <inkml:trace contextRef="#ctx0" brushRef="#br0" timeOffset="8.9124">10655 7049 212 0,'0'7'79'0,"3"1"-42"0,0 11-37 0,0-9 16 16,0 12 2-16,-3 1 3 16,3 7-10-16,0 4-7 15,0-2-2-15,0 5 2 0,0 0 2 16,0-5-13-16,0-6-6 15,0-2-24-15,0-6-11 16,-3-4-48-16</inkml:trace>
  <inkml:trace contextRef="#ctx0" brushRef="#br0" timeOffset="9.9124">10810 7033 188 0,'-3'-3'71'0,"6"6"-38"0,-3-1-32 16,3 6 14-16,-3 5 7 15,0 14 6-15,0 2-6 16,0 5-2-16,0 6-12 16,0 5-5-16,0 5 0 0,0-7-2 15,3-6 2-15,0-8-24 0,3-5-8 16,0-6-43-1,3-5-54-15,-1-7 29 16</inkml:trace>
  <inkml:trace contextRef="#ctx0" brushRef="#br0" timeOffset="10.9124">11247 7035 200 0,'-3'-5'77'0,"3"8"-42"0,0-1-41 0,3 6 38 15,-3 8-5-15,0 11-4 16,0 2-1-16,0 5-13 16,0 3-5-16,0-3-1 0,0 6-2 15,0 0-1-15,0-6-28 16,0-5-11-16,-6-2-71 15</inkml:trace>
  <inkml:trace contextRef="#ctx0" brushRef="#br0" timeOffset="11.9124">11107 7213 252 0,'6'-3'93'0,"6"0"-50"0,9 1-52 0,-3 2 14 16,0 0-5-16,0 0 2 16,3-3-8-16,-1 0-1 15,1 1-49-15,0-6-20 16,-3-5-11-16,-3-1-2 16</inkml:trace>
  <inkml:trace contextRef="#ctx0" brushRef="#br0" timeOffset="12.9124">11360 7043 200 0,'-6'8'77'0,"12"5"-42"0,0 11-43 0,-6-8 12 0,0 5 9 16,0 3 8-16,-3 5-1 16,0 0 0-16,0-2-11 15,0-1-5-15,0-7-3 0,1-3-1 16,-1-3 2-16,0-5-6 15,3-3-1-15,0-5-16 16,3-8-4-16,2-5 4 16,4 0 2-16,0-1 9 15,0 4 6-15,6-3 9 16,3 7 5-16,0 6 8 16,-3 6 6-16,-3 4-4 15,0 3 0-15,-3 1-11 0,-1-1-5 16,1 0-10-16,0-2-4 15,0-3-34 1,0-3-14-16,3-5-34 16</inkml:trace>
  <inkml:trace contextRef="#ctx0" brushRef="#br0" timeOffset="13.9124">11643 7223 220 0,'-41'5'82'0,"32"6"-44"0,0 10-44 0,6-10 12 16,0 2 2-16,-3 0 5 16,3 0-2-16,0 3-1 0,3 0-6 15,3-3-5-15,3-5 0 0,0 0-6 16,3-10-3-16,3-4-1 16,5-4 1-16,-2-3 4 15,-3-1 1-15,0 1 3 16,-3 0 3-16,-3 5 9 15,0 3 5-15,0 5 4 16,-3 5 1-16,3 6-7 16,0-1-3-16,0 9-8 15,0 4-1-15,0-1-3 16,3-7 0-16,-4-1-18 16,4-4-7-16,0-4-24 15,3-12-10-15,0-7-27 16</inkml:trace>
  <inkml:trace contextRef="#ctx0" brushRef="#br0" timeOffset="14.9124">11837 6932 220 0,'-3'13'82'0,"6"-10"-44"0,0 23-40 0,0-12 14 15,0 7 7-15,0 11 5 16,0 5-10-16,0 5-5 15,0 3-6-15,-1-3 0 0,-2 14 0 16,3-11-8-16,-3-6-4 16,0-7-44-16,-3-5-17 15,-2-11-29-15</inkml:trace>
  <inkml:trace contextRef="#ctx0" brushRef="#br0" timeOffset="15.9124">11709 7120 296 0,'-6'-3'112'0,"12"6"-60"0,9 0-65 15,-7-3 15-15,7 0-8 16,6-3 2-16,6 3-1 16,9 0 1-16,-1 0-96 0,1 0-43 15,-6-3 52 1,-6-5 29-16</inkml:trace>
  <inkml:trace contextRef="#ctx0" brushRef="#br0" timeOffset="16.9123">12274 7191 60 0,'0'-2'24'16,"0"2"-12"-16</inkml:trace>
  <inkml:trace contextRef="#ctx0" brushRef="#br0" timeOffset="17.9123">12283 7123 112 0,'0'-6'44'0,"0"6"-24"0,0-2-10 16,0 2 14-16,0 0-4 15,0 0-2-15,0 0-6 0,0 0 0 16,0 0-7-16,0 0 1 0,0 0 1 16,0 0-3-16,0 0-1 15,0 0-1-15,0 0 1 16,0 0 0-16,0 0 1 16,0 0-5-16,0 0 1 15,0 0 0-15,0 0 0 16,0 0-5-16,0 0 1 15,0 0-11-15,0 0-3 16,0 0-18 0,0 0-48-16,-3-3 3 15</inkml:trace>
  <inkml:trace contextRef="#ctx0" brushRef="#br0" timeOffset="18.9123">12289 7030 120 0,'0'-3'46'0,"0"3"-24"0,3 0-15 15,-3 0 15-15,3 8 0 16,-3 3 2-16,3 5-13 0,-3 10-4 16,0 3-5-1,-3 3 3-15,0 2 4 0,0 1-5 0,0-6 0 16,0 5 0-16,0-7 0 16,0 2-13-16,0-3-7 15,-3-7-31 1,0-3-50-16,0-3 16 15</inkml:trace>
  <inkml:trace contextRef="#ctx0" brushRef="#br0" timeOffset="19.9123">12170 7252 196 0,'-6'-5'74'0,"9"5"-40"0,0-5-35 0,0 5 12 0,3-3 6 16,3-2 4-16,6-1-11 15,3 4-3-15,2-4-5 16,7 4-2-16,3-3 1 0,-3 2-4 16,-3 0 2-16,-1 1-28 15,-2-1-13-15,-3-2-51 16</inkml:trace>
  <inkml:trace contextRef="#ctx0" brushRef="#br0" timeOffset="20.9123">12447 7035 160 0,'-12'8'63'0,"15"5"-34"0,-3 11-34 0,0-8 10 16,0 8 3-16,0 2 7 15,-3 6 8-15,0 3 3 16,0-4-13-16,0 4-8 0,0-4-1 15,3-4-3-15,0-9-1 16,0-2-2-16,0-5 1 16,3-14-8-1,3-5 0-15,0-5 1 16,3-3 1-16,0-2 5 16,0 2-1-16,0 3-1 0,0 2 3 15,0 8 6 1,8 6 5-16,-5 5 1 15,-3 3 1 1,0 2-4-16,3 3-3 0,-3-1-2 16,0 7-3-16,-3-4-4 15,0-5-2-15,0-2-35 16,0-3-15-16</inkml:trace>
  <inkml:trace contextRef="#ctx0" brushRef="#br0" timeOffset="21.9123">12676 7281 172 0,'-3'14'66'0,"6"1"-36"0,0 4-37 0,0-11 8 16,0 8-2-16,0 5 0 16,0-3 1-16,0-2 2 15,0-2-61-15,-3-4-24 16,3-2 28-16,-3-8 14 15</inkml:trace>
  <inkml:trace contextRef="#ctx0" brushRef="#br0" timeOffset="22.9123">12703 7160 252 0,'-12'-3'93'0,"15"14"-50"0,0-17-63 0,0 12 9 15,0-4-6-15,0 4 0 0,3-4-17 16,0 3-7-16,3 1-39 16,0-1-14-16</inkml:trace>
  <inkml:trace contextRef="#ctx0" brushRef="#br0" timeOffset="23.9123">12867 7236 192 0,'-12'3'71'0,"9"2"-38"0,-12 3-41 0,12 0 10 16,0 0-3-16,0 0 0 15,0 3-4-15,3 2 1 16,9 0 2-16,0 3 3 0,-3 0 2 16,3 2-1-16,-3-2 1 15,-3 0 4-15,-3-3 6 16,0-2-1-16,-3 0 3 15,-6-4-6-15,0 1-3 16,-3 0-10-16,0-2-3 16,3-1-27-16,0-2-13 15,3-1-35 1</inkml:trace>
  <inkml:trace contextRef="#ctx0" brushRef="#br0" timeOffset="24.9123">13242 7215 168 0,'-12'3'63'0,"15"-1"-34"0,-3 6-21 0,0-2 16 0,0 4 1 16,0 6 4-16,0 0-13 15,0 3-7-15,0-4-5 16,0 15-4-16,0-4-6 15,-3-5-1-15,0-2-57 16,0-6-61 0,0-5 27-16</inkml:trace>
  <inkml:trace contextRef="#ctx0" brushRef="#br0" timeOffset="25.9123">13239 7096 248 0,'-15'-5'93'0,"18"5"-50"0,-3 0-52 0,0 0 12 15,0 0-7-15,0 0-22 16,9 2-87 0,6 6-16-1</inkml:trace>
  <inkml:trace contextRef="#ctx0" brushRef="#br0" timeOffset="26.9124">13402 7228 252 0,'-18'3'93'0,"18"0"-50"0,-2 2-50 0,2 0 14 0,0 1-7 15,-3 4 0-15,3-2-3 16,0 3 0-16,3-1 2 16,2 4-2-16,1-1 1 0,0 3 0 15,3 5 0-15,-3 0 2 16,0-3 0-16,-3-2 8 0,0-2 7 16,-3-1 2-16,-3 0 1 15,0-2-7-15,-3-1-2 16,-3-2-29-16,0 0-14 15,-3-3-85 1</inkml:trace>
  <inkml:trace contextRef="#ctx0" brushRef="#br0" timeOffset="27.9124">13914 7236 184 0,'-15'0'68'0,"15"6"-36"0,0 2-35 16,0-3 13-16,6 8 4 16,-3 0 5-16,-3 3 0 15,0 5-2-15,0 3-9 16,0 0-5-16,-3-3 0 0,3-2-7 16,-3-3-1-16,3-1-47 15,-3-4-18-15,0-8-15 16</inkml:trace>
  <inkml:trace contextRef="#ctx0" brushRef="#br0" timeOffset="28.9124">13911 7194 268 0,'-12'-5'101'0,"21"7"-54"0,-3 1-68 0,-6-3 11 16</inkml:trace>
  <inkml:trace contextRef="#ctx0" brushRef="#br0" timeOffset="29.9124">13920 7199 273 0,'6'6'-115'16,"6"-1"40"-16,-6 0 22 16</inkml:trace>
  <inkml:trace contextRef="#ctx0" brushRef="#br0" timeOffset="30.9124">13992 7371 152 0,'-6'29'57'0,"6"-5"-30"0,3-5-32 16,-3-11 10-16,0 0 6 15,0-3 7-15,0 0 0 16,0-2 1-16,0-3-10 16,0 0-3-16,0-3 0 0,3-7-10 15,0-9-4-15,0-2-3 16,3-3 1-16,3 0 1 16,2 3 1-16,1 3 0 15,0 4 0-15,0 6 9 16,0 6 4-16,3 7 6 0,-6 3 4 15,0 3-6-15,-3 4-3 16,0 9-1-16,-3-3-1 16,-3 1-2-16,0-6 1 15,0-3-18-15,0-3-4 16,0-4-22 0,0-6-51-16,3-14 8 15</inkml:trace>
  <inkml:trace contextRef="#ctx0" brushRef="#br0" timeOffset="31.9124">14260 7030 184 0,'-3'3'71'0,"6"5"-38"0,0 10-39 0,0-5 12 0,2 8-6 15,1 6 0-15,-3 5 17 16,0 2 9-16,0 3-13 15,-3 0-3-15,0-5 1 0,0 0-7 16,0-6-2-16,0-7 1 16,0-6 2-16,0 0-4 15,0-5-3-15,0-11-17 16,0-7-3 0,3-3 0-16,0-1 7 15,3 1 7-15,0 3 7 16,0-1 3-16,0 3 0 0,3 3 1 15,-3 5 2 1,6 5 4-16,-3 3 0 16,3 0 0-16,-3 5-5 0,0 8-1 15,0-2-8 1,-1-3-4-16,-2-3-31 0,0-2-11 16,0-6-27-1</inkml:trace>
  <inkml:trace contextRef="#ctx0" brushRef="#br0" timeOffset="32.9124">14513 7289 196 0,'3'3'74'0,"3"0"-40"0,5 2-42 0,-5-2 12 16,3-1 0-16,0 1 5 0,0-1 1 15,-3-2 2-15,0 0-6 16,0-2-2-16,0-1 2 0,-3-2-3 15,-3-3 0-15,0 0 1 16,-3 0 0-16,-6-3-7 16,0 1-2-16,-3 5-3 15,-3 2 0-15,0 3 0 16,1 5 2-16,2 6 4 16,0-1 3-16,3 4 2 15,3 2 3-15,3-3-1 16,3 5 2-16,6-2-4 15,3 5-2-15,3-5-3 0,3-3 1 16,-1-2-19-16,1-6-7 16,3-7-48-1,6-12-34-15,-3 1 41 16</inkml:trace>
  <inkml:trace contextRef="#ctx0" brushRef="#br0" timeOffset="33.9124">14679 7284 148 0,'-6'8'57'0,"6"0"-30"0,0 8-25 0,3-8 12 16,-3 2 6-16,0 3 7 15,3 1-5-15,-3-1-3 0,0 0-11 16,0-2-3-16,3-3-1 16,0-3 0-16,-3 0 2 0,0-7 3 15,0-4 5-15,0-2-4 16,0-2 0-16,0-1-9 15,3-2 0-15,0 0-3 16,3 0-2-16,0-1 0 16,0 1 3-16,3 3-24 15,0-1-11-15,0 3-30 16,0 0-48 0,0 0 25-16</inkml:trace>
  <inkml:trace contextRef="#ctx0" brushRef="#br0" timeOffset="34.9124">14834 7268 176 0,'-3'16'68'0,"3"-5"-36"0,3 7-35 0,-3-10 13 16,3 8-3-16,-3 5 1 15,0-2-2-15,6-1-1 16,-6-2-3-16,0-3-10 0,0-2-5 16,0-3-70-1</inkml:trace>
  <inkml:trace contextRef="#ctx0" brushRef="#br0" timeOffset="35.9124">14834 7239 192 0,'-3'-5'71'0,"3"2"-38"0,3-2-54 0,0 2 6 16,6 0-8-16,0-2-2 15,0-5-3-15,3-6-2 0,0 0-20 16,0-3-7-16</inkml:trace>
  <inkml:trace contextRef="#ctx0" brushRef="#br0" timeOffset="36.9124">14983 7062 156 0,'3'2'57'0,"0"1"-30"0,0 8-14 15,0-6 17-15,0 11-11 16,3 2-1-16,0 6-6 16,0 5 0-16,-3 3-7 15,0 2-1-15,0 6 2 0,0 0-1 16,0-6 2-16,-1-2-13 15,-2-6-5-15,0-4-53 16,-2-9-59-16,-4-5 28 16</inkml:trace>
  <inkml:trace contextRef="#ctx0" brushRef="#br0" timeOffset="37.9124">14888 7273 244 0,'-9'0'93'0,"12"0"-50"0,0 0-52 0,-3 0 12 16,6 0-4-16,3 0 0 16,2 0-2-16,4-2 0 15,3 2 2-15,3 0-33 0,0 0-14 0,3-3-42 16</inkml:trace>
  <inkml:trace contextRef="#ctx0" brushRef="#br0" timeOffset="38.9124">15167 7316 160 0,'6'8'60'0,"-3"-3"-32"0,3-2-24 0,0-1 13 0,0-2-4 16,0 0 2-16,0-2-8 15,-3-4-2-15,0 1-3 16,0-3-4-16,-3 0 1 0,0-2 1 16,-3-1 2-16,-3 3-1 15,0 0-1-15,0 5 5 16,-3 3 1-16,-3 3 0 15,3 8 1-15,1 2-4 0,2 3 0 16,0 0 1 0,3 5 2-16,3 0-3 0,3 0-2 15,3-2 0-15,3-6-1 16,2-2-14-16,4-4-5 16,9-4-12-16,0-3-6 15,0-8-24 1,-3-10-29-16,-1 2 30 15,-5 0 128 17,-9 0-14-32,-3 3-1 15,-3 5-16-15,-6 5-9 16,-3 6-9-16,0 2-4 16,0 6-8-16,4 7-5 0,2 1 1 15,6-1-2-15,0 1 2 0,5-3-2 16,1-6 2-16,0-2 0 15,0-5 1-15,0-6-2 16,3-7 1-16,-3-9-4 16,0-2 0-16,-3-6-1 15,-3-2-2-15,-3 0-2 16,-3 0-1-16,-3-8 1 16,0 0 2-16,0 11 6 15,0 4 4-15,0 7-1 16,3 4 2-16,0 11-4 15,0 8-2-15,3 5-3 16,0 8 1-16,3 6 1 16,3 2 2-16,3 5-1 0,3 3-1 15,3-8-2 1,0 1-1-16,0-9-34 0,-1-5-15 16,4-8-31-1</inkml:trace>
  <inkml:trace contextRef="#ctx0" brushRef="#br0" timeOffset="39.9124">15703 7099 212 0,'-9'13'79'0,"12"8"-42"0,-3 11-43 0,0-16 12 0,0 8 0 15,-3 2 6-15,3-7 0 16,0-1 3-16,0 3-8 16,0 3-4-16,0-5 4 15,-3-1 1-15,0-7-13 16,0-11-6-16,3-6-13 16,0-4-5-16,0-6-2 15,3-3 1-15,3 1 1 16,6 2 1-16,0 3 16 15,3 0 6-15,0 7 13 16,0 6 6-16,-3 6 5 16,-3 7 3-16,-3 3 11 15,-3 2 4-15,-3 6-5 16,-3 5-2-16,-12-5-12 0,0 0-5 16,0-6-12-16,0-2-5 15,0-5-28-15,3-3-14 16,3-6-55-1</inkml:trace>
  <inkml:trace contextRef="#ctx0" brushRef="#br0" timeOffset="40.9124">15876 7308 220 0,'9'24'82'0,"0"-14"-44"0,0 3-44 0,-3-2 14 0</inkml:trace>
  <inkml:trace contextRef="#ctx0" brushRef="#br0" timeOffset="41.9124">15918 7390 327 0,'5'13'-19'0,"1"-5"-51"16,0-11-21-16,3-10 27 15,12-3 13-15</inkml:trace>
  <inkml:trace contextRef="#ctx0" brushRef="#br0" timeOffset="42.9124">16007 7332 220 0,'-39'37'85'0,"30"8"-46"0,-9 0-37 16,9-27 17-16,-2 1-12 16,-1 4-4-16,0 1-35 0,0-3-14 15,3-5-48-15,3 0-19 16</inkml:trace>
  <inkml:trace contextRef="#ctx0" brushRef="#br0" timeOffset="43.9124">16540 7041 204 0,'-6'0'77'0,"9"5"-42"0,0 11-37 0,-3-3 14 15,3 8 7-15,-3 3 5 16,0 8-8-16,-3 5-4 16,0 0-7-16,3 2-2 0,0 1 1 15,0-5-2-15,0-6 1 16,0-8-11-16,0-5-4 15,0-3-23-15,0-2-8 16,0-6-125 0,0-26 85-16</inkml:trace>
  <inkml:trace contextRef="#ctx0" brushRef="#br0" timeOffset="44.9124">16468 7072 196 0,'-15'-21'74'0,"18"11"-40"0,12-6-40 15,-6 10 14-15,3-7-1 16,6-3 6-16,3 8-3 16,5 3 0-16,1 13-6 15,0 3-1-15,3 10 3 0,-3 8 3 16,-4 3 2-16,-5-1 8 0,-9 6 2 16,-6 0 3-1,-6 0 2-15,-9-5-8 0,-3 8 0 16,-5-8-9-16,-7-6-3 15,0-5-8-15,0-5-3 16,-3-3-20-16,4-2-9 16,2-3-15-16,6-3-7 15,21-21-138 1,6-5 106 0</inkml:trace>
  <inkml:trace contextRef="#ctx0" brushRef="#br0" timeOffset="45.9124">16808 7220 292 0,'-3'3'110'16,"6"2"-60"-16,0 11-61 0,-1-5 16 0,1 10-9 16,-3-2 3-16,0 4 6 15,-3 6 5-15,1 1-5 16,-1-4-3-16,0-5-1 0,0-2-39 15,0-6-14-15,3-5-64 16</inkml:trace>
  <inkml:trace contextRef="#ctx0" brushRef="#br0" timeOffset="46.9124">16802 7186 312 0,'-9'-5'115'0,"15"5"-62"0,0 0-84 0,-3 0 10 16,2 0-10-16,1 2 4 16,0 1-27-16,0 0-12 15,0 2-20-15,0 0-7 16</inkml:trace>
  <inkml:trace contextRef="#ctx0" brushRef="#br0" timeOffset="47.9124">16927 7284 192 0,'-15'24'74'0,"15"-8"-40"0,3 5-40 0,3-5 12 0,0 2 5 16,0-2 5-16,-1 3 11 16,4-6 6-16,-3 0-17 15,0-2 2-15,0-3 0 0,0-6-4 16,0-2 0-16,0-2-2 16,3-4 0-16,-3-7-4 15,0-5-3-15,-3-4-18 16,3 1-6-16,-3-3-33 15,0 1-12-15,3 1-50 16</inkml:trace>
  <inkml:trace contextRef="#ctx0" brushRef="#br0" timeOffset="48.9124">17078 7292 216 0,'0'24'82'0,"0"-11"-44"0,15 19-47 0,-18-14 12 16,3 3-4-16,-3-2 0 15,3-1 1-15,0-4 2 16</inkml:trace>
  <inkml:trace contextRef="#ctx0" brushRef="#br0" timeOffset="49.9124">17087 7461 186 0,'0'-5'-101'15</inkml:trace>
  <inkml:trace contextRef="#ctx0" brushRef="#br0" timeOffset="50.9124">17066 7141 236 0,'0'5'90'0,"0"-5"-48"0,9 0-56 0,-9 0 5 16,18 8-8-16,0 0-37 15,0 0-15-15,3 0-6 16,3 0 0-16</inkml:trace>
  <inkml:trace contextRef="#ctx0" brushRef="#br0" timeOffset="51.9124">17308 7213 184 0,'-6'0'68'0,"0"2"-36"0,-9 1-31 16,9-1 14-16,-6 6-10 16,-3 3-1-16,0 5-4 15,-3 8-1-15,6 13 1 0,1 0-5 16,2-3 1-16,3-2 4 16,6-6 2-16,3-2 6 0,3-8 3 15,5-5 0-15,4-6 1 16,3-8 0-16,-3-5 0 15,0-10-6-15,-3-9-2 16,-3-2 0-16,-6-2 0 16,-3-4 0-16,-6 1 0 15,-3-6-7-15,-3-2 0 16,3 7 3-16,0 6 2 16,3 5 0-16,3 9 1 15,0 4 2-15,3 6 2 16,0 5-6-16,6 13 0 15,3 8-3-15,0 8-2 0,3 6 3 16,0-1 2-16,-3 11 2 16,0-8 1-16,0-5-24 15,3-8-9-15,-1-6-79 16</inkml:trace>
  <inkml:trace contextRef="#ctx0" brushRef="#br0" timeOffset="52.9124">17453 7308 236 0,'0'2'90'0,"9"4"-48"0,-3-1-49 15,-3-2 16 1,3-1 3 0,0 1 7-16,0-3 1 15,3-3 3-15,0 1-13 16,0-4-3-16,-3-2-1 0,0 1-1 0,0-1 2 15,-3-3 0-15,0 0 1 16,-3 1-7-16,-3-1-2 16,-3 3-14-16,-3 3-2 15,0 2-1-15,-6 3 3 16,3 8 4-16,-9 8 2 16,3 0 8-16,4 3 2 15,5 4-4-15,0 4 0 16,9-3 1-16,6-1 3 15,3-4-5-15,3-3 1 16,-1-3-19-16,1-5-8 0,3-5-53 16,0-9-41-1,-3-7 45-15</inkml:trace>
  <inkml:trace contextRef="#ctx0" brushRef="#br0" timeOffset="53.9124">17575 7239 120 0,'-2'5'46'0,"2"3"-24"0,0 8-21 16,0-8 8-16,-3 5 14 16,-3 1 8-16,3-1 1 15,0 3 3-15,0-3-19 16,3-3-5-16,0-2 0 0,0 0 2 16,-3-2 4-16,3-9 2 15,6-5-8-15,0-3-2 16,0 1-7-16,2-3-4 15,1-1-2-15,0 4 0 16,0 2 5-16,3 3 3 16,0 5 8-16,3 8 4 15,0 2-8-15,0 3-4 16,-3 6-3-16,0 2-1 16,-4 0-3-16,1-5 0 15,0-5-27-15,0-1-12 16,0-2-34-1,6-8-54-15,3-8 27 16</inkml:trace>
  <inkml:trace contextRef="#ctx0" brushRef="#br0" timeOffset="54.9124">17900 7300 160 0,'6'-19'63'0,"-6"11"-34"0,-3-2-12 16,0 2 22-16,0 3 0 16,-3-1 4-1,-6 4-20-15,0 2-6 0,-3 2-10 16,-3 6-5-16,1 8-1 0,2 3-4 15,3-1 0-15,3 11-3 16,3-2 1-16,3-1 3 16,6-5 3-16,6-2-2 15,0-6 0-15,6-8-1 16,0-5-2-16,-4-2 3 16,1-11 0-16,0-6-4 15,-3-2 1-15,-3-6 11 16,-3-2 7-16,-3-2-3 0,-3-4-1 15,-3-5-5 1,-3 6-2-16,0 5 1 0,3 5 0 16,0 6 0-16,3 4 2 15,0 6-5-15,0 8-1 16,3 11-5-16,6 5 1 16,0 10 0-16,3 6 2 15,0 2 1-15,0 6 1 16,3-3 0-16,0-5 0 15,0-6-33-15,0-4-13 16,0-7-70 0</inkml:trace>
  <inkml:trace contextRef="#ctx0" brushRef="#br0" timeOffset="55.9124">18212 7059 304 0,'-8'-10'115'0,"8"7"-62"0,-3 3-57 16,3 0 18-16,-3 3-4 16,-6-1 4-16,-3 3-8 15,-3 6-1-15,0 0-3 16,0 4-6-16,0 7-2 0,6-4 0 16,3 3 2-16,3 1-3 15,6 1 0-15,6 4 4 0,3-1 1 16,0 1 4-16,0-1 3 15,-6 3-2-15,-6-2 0 16,-3-3 5-16,-6-6 5 16,-3-2-5-16,-3-3 0 15,-9-8-11-15,4-2-3 16,-4-3-37-16,0-8-14 16,0-8-37-1,12-5-53-15,6-5 43 16</inkml:trace>
  <inkml:trace contextRef="#ctx0" brushRef="#br0" timeOffset="56.9124">18337 6959 232 0,'0'15'88'0,"3"-7"-48"0,-3 14-47 0,0-7 16 0,0 7 5 16,0 7 8-16,-3 2-2 15,1 4-2-15,-1 5-10 16,0-3-5-16,0 2-2 0,0 4-15 16,0-9-5-16,0-5-63 15,3-5-66 1,-3-8 42-16</inkml:trace>
  <inkml:trace contextRef="#ctx0" brushRef="#br0" timeOffset="57.9124">18126 7205 280 0,'-6'-3'107'0,"15"3"-58"0,3 0-59 0,-3 0 14 16,3 0-5-16,6 0 0 15,6-3-6-15,2 1-3 16,4-1 6-16,0 3-32 0,-3 0-10 15,-4 0 1-15,-5 0 1 16,-3 3 30-16,-3 2 15 16,-6 6 21-16,-3 4 9 0,-3 7-5 15,0 9-3-15,-3 1-11 16,3 0-3 0,3-3-5-16,3-5-3 15,0-6 4-15,0-2 1 0,6-5 6 16,0-6 3-16,3-5-6 15,-1-11-1-15,-2-7 0 16,-3-1 0-16,-9-2 0 16,-3-3 2-16,-6-2-3 15,-3 0 1-15,-2-1-3 16,-1 1 2-16,0 7 0 16,0 1 3-16,3 2-12 15,3 8-3-15,3 2-18 16,3 1-8-16,0 5-12 15,3 0-4-15,6 5-20 16,6 1-46 0,9-4 26-16</inkml:trace>
  <inkml:trace contextRef="#ctx0" brushRef="#br0" timeOffset="58.9124">18683 7186 240 0,'-3'0'90'0,"3"3"-48"0,-6-1-49 0,3 1 16 15,-6 2-2-15,-6 3 6 16,0 3-3-16,-3 5 0 16,3 2-6-16,4 6-1 0,2 3 1 15,6 4-5-15,3-4-1 0,9-1 3 16,5-5 1-16,4-2-5 16,0-6 0-16,3-5-12 15,6-8-3-15,-3-5-18 16,-1-14-4-16,-5-2-19 15,-3-5-45 1,-3-4 21-16</inkml:trace>
  <inkml:trace contextRef="#ctx0" brushRef="#br0" timeOffset="59.9124">18781 7006 228 0,'-3'-5'88'0,"6"8"-48"0,0 4-47 15,0-1 16-15,0 7 1 16,-3 6 3-16,3 10 5 15,3 2 1-15,-3 9-10 0,3 2-1 0,-3 1 2 16,0 4-6-16,0-7-2 16,-3-6-1-16,0-4 1 15,0-7-30-15,0-4-13 16,0-9-76 0</inkml:trace>
  <inkml:trace contextRef="#ctx0" brushRef="#br0" timeOffset="60.9124">18960 7199 220 0,'-21'-5'85'0,"18"8"-46"0,-15-3-54 0,12 2 10 16,-3 4 4-16,-3 2 5 0,-6-1 16 15,-3 4 7-15,-2 2-13 16,5 3-1-16,0-3-2 0,12 3 0 15,0 0 1-15,9 3 5 16,6 2 3-16,9 0-1 16,3 0 0-16,8-2-8 15,1-3-4-15,0-1-42 16,-3-4-16-16,2 0-85 16</inkml:trace>
  <inkml:trace contextRef="#ctx0" brushRef="#br0" timeOffset="61.9124">19632 7218 28 0,'0'-3'11'0,"3"3"-6"0,-3 0 25 0,0 0 15 0,3 0 0 15,-3-2-2-15,0-1-11 16,-6 0-5-16,0 1-9 16,0-1-3-16,-6 0-9 15,-2 3-2-15,-7 6 2 0,0 4 1 16,0 6 1-16,3 5-4 16,3 11-3-16,3 2 0 15,4-2 1-15,5-3 1 16,3-5 3-16,5-5-3 15,7-6 0-15,3-3-3 16,0-4-1-16,0-4-6 16,3-4-3-16,-3-14 1 15,3 0 0-15,-1 0 1 16,-8-2 2-16,-3-4 4 16,0 4 3-16,-3 2 2 15,0 5 1-15,-3 3 4 0,0 6 5 16,-3 2-5-16,0 5 0 15,6 3-2-15,-6 0-1 16,3 8-3-16,-3-3-2 16,3 6-2-16,0-4 1 15,3-1-34-15,-3-1-15 16,0-2-38 0</inkml:trace>
  <inkml:trace contextRef="#ctx0" brushRef="#br0" timeOffset="62.9124">19719 7260 180 0,'0'11'68'0,"3"-1"-36"0,-3 6-35 16,0-8 11-16,-3 3 0 15,0-3 5-15,0 0-7 16,0 0-1-16,0-3-3 15,0 0-4-15,3-5-1 0,3-3-3 16,3-2 1-16,0-5 1 16,3-4 2-16,2-1-4 15,1 1 2-15,0 4 0 16,6 4-1-16,0 4 6 0,0 7 3 16,-3 3 8-1,-3 3 4-15,0 2-8 0,-4 0-2 16,-2 3-6-16,0 0-1 15,0-6-28-15,3-2-72 32</inkml:trace>
  <inkml:trace contextRef="#ctx0" brushRef="#br0" timeOffset="63.9124">20031 7234 140 0,'-18'2'55'0,"9"4"-30"0,-6 7-14 0,10-3 18 0,-1 4-13 16,0 2-3-16,0 7-8 15,3 4-2-15,0-1-1 16,6-5 3-16,3-2 1 0,3-3-2 16,2-6-1-16,1-4 1 15,0-6 2-15,3-11-5 16,0-7-3-16,-3-4-6 15,-3-4-2-15,0-3 0 16,-6 0 1-16,-6-8 3 16,-3-3 4-16,-3 6 3 15,-3 2 4-15,3 3-2 16,0 8 0-16,3 2 8 16,3 9 2-16,3 4-9 15,3 9-1-15,3 13-1 0,3 5 3 16,3 8-2-16,6 5 0 15,0 3-1-15,0 11-2 16,-1-6-2-16,-2-5-1 16,3-7-47-1,0-9-63-15,3-8 17 16</inkml:trace>
  <inkml:trace contextRef="#ctx0" brushRef="#br0" timeOffset="64.9124">20701 7236 120 0,'-12'0'46'0,"9"3"-24"0,-9 2-2 16,9-2 19-16,-3 2-13 16,-3 6-2-16,-3-3-14 15,0 2-4-15,3 6-4 16,1 0-4-16,2 3-1 0,0 2 4 16,6 3 1-16,3-3-9 0,6-3-5 15,5-2-19-15,4-3-7 16,6-5-33-1</inkml:trace>
  <inkml:trace contextRef="#ctx0" brushRef="#br0" timeOffset="65.9124">20838 7303 188 0,'-15'-8'71'0,"6"8"-38"0,0 2-25 0,6 1 16 16,-6 2-17-16,0 3-3 0,-6 3-3 15,3 5-1 1,3 5 0-16,4 0 0 0,2 0 0 0,9-2 0 16,2-1 0-16,4-5 0 15,0-2 0-15,0-6-5 16,0-2-1-16,0-6-6 16,3-2 0-16,-3-8 1 15,-3-6 5-15,-3 1 3 16,0 2 4-16,-3 3-2 15,0 2 0-15,-3 6 5 16,0 2 2-16,0 3-2 16,0 8-3-16,0 8-3 15,3 2 1-15,0-2 1 16,2 3 0-16,1-3-3 16,3-3 2-16,-3-3-19 15,3-2-9-15,-3-5-43 16,3-3-18-16,3-5 44 15</inkml:trace>
  <inkml:trace contextRef="#ctx0" brushRef="#br0" timeOffset="66.9124">20951 7152 140 0,'0'29'52'0,"0"-16"-28"0,3 13-13 0,-3-7 15 15,0 7-8-15,3 14 0 16,-3-3-9-16,0-2-3 0,3-4-3 16,0-4 0-16,0-9 0 15,3-2-23-15,0-8-12 0,6-5-41 16,0-6-24 0,2-7 43-16</inkml:trace>
  <inkml:trace contextRef="#ctx0" brushRef="#br0" timeOffset="67.9124">21097 7006 168 0,'-6'3'66'0,"6"5"-36"0,0 5-26 0,0-2 15 16,0 4 4-16,3 12 6 15,0 2-10 1,0 3-3-16,-3 0-9 0,3-1-5 0,0-2 1 15,0 0 0-15,-3-2 1 16,3-6-20-16,0-5-9 16,-3-3-25-16,0-2-11 15,3-3-20 1</inkml:trace>
  <inkml:trace contextRef="#ctx0" brushRef="#br0" timeOffset="68.9124">21302 7213 148 0,'0'-3'55'0,"0"3"-30"0,-3 0-3 16,3 0 20-16,-3 3-7 15,0-1-1-15,-3 1-6 16,0 2-3-16,0 0-13 16,-6 1 1-16,1-1 1 0,-4 0-7 15,9 1-4-15,3 4-5 16,0-2-1-16,9 3-1 16,3 2 0-16,3 0 3 15,2 0 0-15,1 6-4 16,-3 5 1-16,0-3 2 15,-6-5 3-15,-3 0 6 0,-6-3 4 16,-6-3-11-16,-6 1-4 16,-6-6-31-16,-2-2-15 15,2-3-65 1</inkml:trace>
  <inkml:trace contextRef="#ctx0" brushRef="#br0" timeOffset="69.9124">22052 7033 144 0,'-3'-8'55'0,"3"2"-30"0,-6-2-7 16,3 6 20-16,-3-3-1 16,-3-1 2-16,1-2-6 15,-4 8 0-15,-6 3-19 16,-3 2-1-16,0 8-2 0,-3 3-6 16,3 11-1-16,4 5 4 15,2 2 3-15,6 3-4 16,6 0-2-16,6-3-2 15,6-2 0-15,9-3-4 16,2-5 0-16,4 0-8 0,3-6-2 16,-6-7-18-16,-3-11-7 15,0-3-25-15,-4-2-11 16,10-8-26 0</inkml:trace>
  <inkml:trace contextRef="#ctx0" brushRef="#br0" timeOffset="70.9124">22025 7205 224 0,'-20'-3'85'0,"14"3"-46"0,3 0-41 0,3 0 17 0,0 0-9 16,0 0 2 0,6 0-7-16,0 0-1 0,3-3 0 15,2 3-3-15,1 0 2 0,3 0 1 16,0 3 2-16,-3 0-1 15,-3 2-1-15,-3 5 12 16,-6 4 4-16,-3 2 16 16,-3 5 7-16,0-3-9 15,3-2-6-15,0-3-13 16,3 3-10 0,0-3-3-16,0-13-61 15,12-2-76 1</inkml:trace>
  <inkml:trace contextRef="#ctx0" brushRef="#br0" timeOffset="71.9124">22210 7197 216 0,'3'0'82'0,"3"2"-44"0,3 4-42 0,-3-4 13 16,3 1-1-16,0 0 5 15,0-3-5-15,0 0 0 16,-1 0-4-16,1-3-3 0,0 0 0 16,-3 1-4-16,-3-6-6 15,-3 0-3 1,-6-5-2-16,-3 2 1 16,-3 3 5-16,1 8 4 15,-4 0 7-15,0 8 3 0,0 0 2 16,3 2 0-16,3 1 4 15,0 2 5-15,3 3 0 16,3 3 1 0,6 2-5-16,3-3-3 0,6-2-3 15,3-3-2-15,3-2-14 16,0-3-4-16,-1-3-32 16,10-5-10-16,-3-2-49 15</inkml:trace>
  <inkml:trace contextRef="#ctx0" brushRef="#br0" timeOffset="72.9124">22439 6961 164 0,'-6'13'63'0,"9"-5"-34"0,0 11-16 0,0-9 17 16,-3 9 7-16,0 7 4 15,0 9-17-15,-3 2-7 16,0 3-10-16,0-3-3 0,3-3 0 16,0 0-31-16,0-7-12 15,0-9-44 1,3-2-48-16,0-13 43 0</inkml:trace>
  <inkml:trace contextRef="#ctx0" brushRef="#br0" timeOffset="73.9124">22305 7154 196 0,'-3'-2'74'0,"9"2"-40"0,3-14-40 15,-3 14 12-15,12 3 0 16,-3-8 4-16,3 5-3 16,6 0-2-16,-1-3-2 15,1 1-33-15,-3 2-13 0,6-3-40 16</inkml:trace>
  <inkml:trace contextRef="#ctx0" brushRef="#br0" timeOffset="74.9124">22627 7067 156 0,'-6'11'57'0,"6"-1"-30"0,0 25-10 0,0-17 22 15,-3 6 2-15,-3 5 5 16,-3 3-19-16,-3 5-8 16,3 0-11-16,0-5-6 0,3-3-1 15,0-8-1-15,0-3 0 16,3-4-14-16,0-6-3 0,3-14-15 31,6-10 10-31,-3-5 5 0,0-3-8 16,0-5-3-16,-6-5 6 15,0-6 5-15,0 3 8 16,0 3 5-16,0 5 9 16,0 2 5-16,0 3 1 15,3 6 3-15,0 5-7 16,9 7 5 0,3 9 1-16,0 5 2 15,0 8 4-15,0 5-9 16,-3 0-1-16,0 0-1 15,0-2 2-15,0-3-3 16,0-3 1-16,-3-2-5 0,-1-4-2 16,4-4-3-16,0-6 1 15,0-2-10-15,0-11-5 16,-3-5-12-16,0-3-3 16,0 1 10-16,-3-1 5 15,0 3 10-15,0 5 5 16,0 2 6-16,0 7 2 15,0 1 10-15,3 12 6 16,-3 4 3-16,0 11 2 16,0 6-2-16,0 4 1 15,0 4-6-15,-3-1-1 16,6-2-11-16,-3 5-5 16,0-3-14-16,0-4-6 0,0-9-56 15,3-3-23 1,0-12-8-16</inkml:trace>
  <inkml:trace contextRef="#ctx0" brushRef="#br0" timeOffset="75.9124">22886 7220 236 0,'-15'-7'88'0,"12"7"-48"0,-6 0-42 16,0 2 14-16,6 1-4 15,-9 5 2-15,0 2-5 16,3 6-3-16,0 5-1 0,0-2-4 0,3 5 2 16,3 5 1-1,3-3 2-15,3-5 1 0,6-5 3 16,3-5-5-16,0-3-3 16,0-3-4-16,0-5-1 15,0-8 1-15,-3-5 4 16,0-3-1-16,-6-2 1 15,6-4 2-15,-6 1 0 16,0 3 2-16,-3 5 1 16,-3 2 5-16,3 3 3 15,-3 3-6-15,3 5-1 16,0 8-4-16,0 2-3 16,0 3-1-16,3 6 0 15,3 2-2-15,-3 0 1 16,5-2-21-16,-2-6-8 0,0-2-38 15,0-3-43 1,3-6 33-16</inkml:trace>
  <inkml:trace contextRef="#ctx0" brushRef="#br0" timeOffset="76.9124">22963 7263 140 0,'3'8'52'0,"3"2"-28"0,-3 9 3 15,-3-9 21-15,3 1-3 16,0 5-2-16,-3-3-16 16,0 3-6-16,0-3-12 15,0-2-6-15,0-3 0 0,0-8 0 0,0 0 1 16,0-3-9-16,0-5-2 16,0-2-7-16,0-1-2 15,0 0 4-15,0-2 5 16,0 0 4-16,6 0 4 15,3 0-2-15,-3-1-2 16,3 4-1-16,6 2 0 16,-1 0 0-1,-2 0-30-15,3 5-13 16,-3 1-44 0</inkml:trace>
  <inkml:trace contextRef="#ctx0" brushRef="#br0" timeOffset="77.9124">23151 7043 172 0,'0'3'66'0,"3"-3"-36"0,-3 5-31 15,6 3 15-15,-4 5 7 16,1 14 7-16,-3 2 1 15,0 5 0-15,-3 1-16 16,1-1-1-16,-4 6 1 0,6-3-7 16,-3-5-1-16,0-6-10 0,3-5-4 15,0-5-37-15,0-3-15 16</inkml:trace>
  <inkml:trace contextRef="#ctx0" brushRef="#br0" timeOffset="78.9124">23293 7205 184 0,'-23'-3'68'0,"8"6"-36"0,0-1-40 0,9-2 12 16,-3 3 9-16,-6 0 6 0,-3-1-1 15,0 3 0 1,4 1-10-16,2-1-5 0,3 0-2 0,3 3-1 15,0 0 0 1,3 3 4-16,6-1 5 0,3 4-3 16,3-1-1-16,3-3 0 15,2 1-1-15,1 5-16 16,6-3-4-16,0-2-34 16,0-3-15-16,0-6-21 15</inkml:trace>
  <inkml:trace contextRef="#ctx0" brushRef="#br0" timeOffset="79.9124">23344 7289 168 0,'3'6'66'0,"6"-1"-36"0,0 0-24 0,-3 0 17 15,0-2-8-15,3 0 2 16,3-1-8-16,-3-2-3 15,8 0-3-15,-5-2-5 0,0-4-1 16,-3 1-9-16,-3-3-5 16,-12 0-13-16,3-2-6 15,-6-1-10 1,0-2 1-16,-6 2 28 16,1 3 21-16,-1 3 11 15,0 2 0-15,3 3 1 0,0 6 6 16,3 2 6-16,0 2 5 15,9 6 2 1,0 0-8-16,6 5-2 0,3 6-14 16,3-4-7-16,0-1 0 15,0-4-5-15,6-2-2 0,5-3-31 16,4-5-15-16,-3-5-44 16</inkml:trace>
  <inkml:trace contextRef="#ctx0" brushRef="#br0" timeOffset="80.9124">23588 7030 176 0,'0'8'66'0,"0"5"-36"0,6 11-18 0,-6-6 19 15,0 12 6-15,0 4 4 16,0 6-15-16,0 2-7 15,0 6-12-15,0-6-1 0,0-5 1 16,0-8-32-16,0-2-15 16,0-9-79-1</inkml:trace>
  <inkml:trace contextRef="#ctx0" brushRef="#br0" timeOffset="81.9124">23386 7205 240 0,'6'-3'90'0,"6"0"-48"0,2 1-42 15,1 2 16-15,6 0-11 16,0 0-1-16,6 0-4 16,0 0-1-16,2 2-96 15,-2 1-44-15,3 0 60 16,3-9 29-16</inkml:trace>
  <inkml:trace contextRef="#ctx0" brushRef="#br0" timeOffset="82.9124">23731 7035 168 0,'0'6'66'0,"6"2"-36"0,9 13-15 0,-6-3 20 15,-3 6 5-15,0 5 5 16,0 6-11-16,-3-1-3 16,6 3-18-16,-4-3-8 0,1 1-1 15,0-9-3-15,-3-2 2 16,6-5-2-16,-3-6-1 16,0-5-4-16,0-3-2 15,3-10 0-15,-3-9 2 16,3-1-1-16,-3-9 1 15,0-5-2-15,0-3 1 16,-3-8 1-16,6 3 2 0,-9 3-4 16,6 2 0-16,-3 3 0 15,-3 8 2-15,3 2-5 16,-3 6-1 0,0 2-24-16,6 4-8 0,-3 1-60 15,6 12-24 1,-1-1 66-16</inkml:trace>
  <inkml:trace contextRef="#ctx0" brushRef="#br0" timeOffset="83.9124">24047 7205 172 0,'-18'-3'66'0,"12"6"-36"0,-3-1-26 0,0 1 13 15,0 2-6-15,-3 6-1 16,-3 2-2-16,0 8 0 16,3-2-4-16,3 5 8 0,3 2 5 15,1-2-5-15,5 0-2 16,5-6-5-16,7-2-4 16,0-3-7-16,0-5-4 15,0-5-5-15,-3-16-2 16,6-1-1-16,-9-2 1 15,3 1 9-15,0-4 4 16,-6 1 10-16,0 2 6 0,0 2-4 16,-3 4 0-16,0 2 0 15,0 5 2-15,0 3-1 16,3 8 2-16,-3 3-4 16,6 2 1-16,-3 11-5 15,3-3-2-15,-1 0-5 16,1-5 0-16,-3-3-36 15,3-2-15-15,0-3-36 16</inkml:trace>
  <inkml:trace contextRef="#ctx0" brushRef="#br0" timeOffset="84.9124">24142 7080 208 0,'-6'32'79'0,"6"8"-42"0,-3-3-23 0,3-19 20 16,0 6-11-16,0 5-3 15,0 11-14-15,3-6-3 16,-3-2-3-16,6-3-25 0,3-5-10 15,-3-3-42 1,3-2-49-16,2-9 34 16</inkml:trace>
  <inkml:trace contextRef="#ctx0" brushRef="#br0" timeOffset="85.9124">24225 7276 88 0,'0'0'33'0,"3"3"-18"0,3 5 13 16,-3 0 21-16,-3 2-1 16,0 9-1-16,0 4-15 15,6 1-5-15,0-3-16 16,0 1-7-16,-3-4 0 0,6-2-3 16,0-5 2-16,0-3-4 15,0-6-2-15,-3-2-7 16,2-5-2-16,1-8 0 0,-3-6 0 15,0-2 7-15,-6 0 2 16,9 0 7-16,-9 5 2 16,6 3 0-16,-6 5 1 15,0 5 7-15,0 3 5 16,3 5 0-16,6 8-2 16,0 9-9-16,-6-1-3 15,9 0-5-15,-3-2-1 16,3-4-39-16,-3-1-15 15,9-4-55 1</inkml:trace>
  <inkml:trace contextRef="#ctx0" brushRef="#br0" timeOffset="86.9124">24508 7310 196 0,'-3'0'74'0,"6"3"-40"0,0 2-29 15,3 1 17-15,-3-1 1 16,6 0 3-16,0 1-11 16,0-1-6-16,2 0-6 15,1-2 0-15,0-1 0 0,3-2-1 16,0-2-2-16,3-1-4 16,-6-2-2-16,0-3-15 15,-3-3-4-15,-3-2-3 0,-12 0 2 16,-3 0-3-1,-3-1 1-15,0 1 2 0,-6 3 1 16,-3 4 20-16,0 6 10 16,1 8 1-16,2 5 2 15,3 3 21-15,3 0 13 16,3 16-4-16,3-6 0 16,6 1-17-16,9-1-7 15,3-4-16-15,6-4-4 16,6-2-48-16,5-6-21 15,7-4-15-15</inkml:trace>
  <inkml:trace contextRef="#ctx0" brushRef="#br0" timeOffset="87.9124">24832 7022 212 0,'-26'-8'82'0,"26"0"-44"0,-3 13-31 16,3 1 18-16,-3 2-9 15,-6 5 1-15,0 5-4 16,-3 6 0-16,-3 8-7 16,3 5 11-16,3 3 6 0,6 2-9 15,3 6-5-15,3-6-6 16,12-2-3-16,6-6-10 15,3-5-6-15,5-8-25 16,-2-5-9-16,3-5-42 16,-3-9-43-16,3-7 47 15</inkml:trace>
  <inkml:trace contextRef="#ctx0" brushRef="#br0" timeOffset="88.9124">25026 7033 180 0,'0'-6'68'0,"0"9"-36"0,0-3-15 0,0 0 22 16,0 0-5-16,0 0 1 16,0 0-7-16,0 0 0 15,0 0-16-15,0 0-2 0,6 0-3 16,-3 3-3-16,0-1-1 15,6 4-1-15,0-1-2 16,2 3-2-16,-2 2 1 16,12 6 1-16,-9 0 0 15,6 3 0-15,-6 4 0 0,-3 4 0 16,0 2 0 0,0 3 2-16,-6-3 1 0,3 3-1 15,-6-1 1-15,-6-4 0 16,6-3 1-16,-9-3-18 15,6-3-5-15,0-4-31 16,-3-1-10-16,6-5-57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0:44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16959 9594 116 0,'0'0'44'0,"-3"3"-24"0,9-3-17 0,-6 0 12 15,0 0 2-15,0 0 4 16,0 0 2-16,0 0 1 16,3 0-13-16,0 0-2 0,3 0-2 0,3 0 3 15,0 0 1-15,3 0-5 16,3 0-2-16,12 0-2 16,-1 0 1-16,4 0-2 15,3 0 2-15,3 0 0 16,-1 0 3-16,13 3 1 15,-3-3 3-15,-1 0-3 16,-2 0-2-16,6-3 0 16,-7 0 1-16,1 3-3 15,0 0-2-15,-1 0-3 16,-2 0 1-16,9 3 1 16,-7 0 2-16,-2-3 1 15,0 2 1-15,-4 1 0 16,4-3 0-16,3 0-2 15,-4 0-2-15,4 0-2 16,3 3 1-16,-7 5 1 0,4-1 0 16,0-1 0-16,-3-1 0 15,-4 0 0-15,-2-2 0 16,-3-3 0-16,-6 9 2 16,-4-9-1-16,-2 0-1 15,-6 0 7 1,-3 0 1-16,-6 0 0 15,-6 0-2-15,-3-4-1 16,0 4-6-16,-6 0 1 16,-6 0-2-16,-8 0 0 0,-10 0 2 15,-6 4 0 1,-11 4 2-16,-7-8 1 0,-8 8-1 16,-10-8-2-1,4 0-4-15,-7 5 0 0,7 0 6 16,0-10 4-16,-7 10-6 15,4-10 1-15,2 2-1 16,4-2 2-16,3 2-3 16,8 1 0-16,4 7-1 15,11-8 0-15,6 3 2 16,6-2 0-16,4 2 0 16,2 0 0-16,12 5-3 15,3 0 2-15,3 1-6 0,3-4 0 16,9 1-4-16,9 0 0 15,15-1-1 1,15-7 2-16,14 0 1 0,24 7 3 16,16-7-1-16,2 2 2 15,12 9 3-15,-3-1 1 16,0 3-13-16,-5-3-3 16,-10 3-59-1,-3-3-45-15,-11 1 44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1:44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14923 11689 40 0,'-9'0'16'0,"9"3"-8"0,0-3 19 0,0 0 16 0,0 0 0 16,0 0 1-16,0 0-11 15,6 0-5-15,3 3-10 16,3-1-1-16,3-2-10 16,6 3-2-16,6 0-1 0,8-1 2 15,10 1 3-15,9-3-2 0,11-3 1 16,7 1-1-16,11 2 1 15,9 2-4-15,6-2-1 16,10 0 1-16,2 5 0 0,3 1-2 16,6-4-2-16,3 4 1 15,0 2-1-15,-6-3 0 16,6-2 0-16,-6 2 2 16,-6 0 1-16,0-2 1 15,4-3 0-15,2 2-5 16,-6 4-1-16,3-4-2 15,-3-2 3-15,3 3 2 16,-3 0 2-16,0-1-4 16,4-2 1-16,2 0 0 15,0 3 0-15,0-3-3 0,6-3 2 16,0 3 3-16,-3 0 3 16,-3-5-2-1,0 0-2-15,3-1 0 16,0 4 1-16,-3-3-6 0,3-1-1 15,-3 6 6-15,30 0 6 16,-9-2-1-16,-9-1 2 16,-6 3-5-16,0-3 0 15,-3-2-1-15,-6 0-2 16,-2-1 3-16,-1 1 0 16,-9-3 3-16,-6 0 3 0,-11 3-4 15,-13 0-3-15,-6-1-1 16,-11 4 1-16,-9-1-8 15,-16 0-1 1,-8 3-199 0,-15-29 71-16</inkml:trace>
  <inkml:trace contextRef="#ctx0" brushRef="#br0" timeOffset="1">8881 15026 92 0,'-3'0'35'0,"6"5"-18"0,0-5-2 0,-3 0 13 16,0 0 0-16,0 0 3 16,9 0-6-16,-6-3-1 15,6 1-13-15,3-1 4 0,0 0 3 16,-1 1-6-16,1-6 1 0,0 0-6 15,3-5-2-15,0 7 0 16,3-4-1-16,3 2 0 16,3 0 0-16,5 8-2 15,4-5 1 1,3 7 0-16,0 1 1 0,2 0 0 16,4-1 0-16,-3 1-2 15,2-1-2-15,4 1 3 16,-3-3 2-16,8 8-2 15,4-3 0-15,-4-7-1 16,4-1 1-16,-3 0 0 16,-1-5 1-16,1 1-2 15,-1 1 1-15,10 4-2 16,-4 4-1-16,1-7 1 16,2 8-1-16,-2-9 0 15,6 4 2-15,-4-1-1 16,4 8 2-16,2-2-2 0,1 2-1 15,-1-7 1-15,1 4-1 16,-1 1-3-16,1 0 2 16,5-1 3-16,-3-2 1 15,1 0-1-15,5 0 1 16,-2 0-2-16,-1 0-1 16,10 0 1-16,-7 0 1 15,-3 0-1-15,4 0-1 0,-7-8-2 16,1 3 1-1,-4 8 1-15,4-1 2 0,-1 1-1 16,-2 0 2 0,-1-11-2-16,-2 10-1 0,2-7 1 15,-2 8-1-15,5-1 0 16,-2 1 2 0,-4-3-1-16,4 0-1 0,-7-8 1 15,-2 3 1-15,2 2-1 16,-5 0-1-16,8 1 1 15,-2-1-1-15,-4 0 0 16,7 1 0-16,-4-1 0 16,1 1 0-16,-1-1-3 15,4 3 2-15,-7 0 1 16,-2 0 2-16,-3 0-1 16,-1 0-1-16,4-3 1 0,-4 3 1 15,1 0-3-15,3 3 0 31,-1 7 1-31,4-2 0 0,-7 0 0 16,-2 6 0-16,0-4 0 16,-4-2 0-16,-5 0 0 15,-9-3 2-15,-1 1 1 16,-8-1 1-16,-6-13 6 16,-12 0 6-16,-12 3-8 15,-6-1-2-15,-8 1-6 16,-7-5-1-16,-12-1-1 15,-8 3 0-15,-10 0 2 16,-11 3 2-16,-7-3-3 16,-11-3 0-16,-12 1-1 15,-12 2 0-15,2-3 2 16,-11 1 2-16,-3 2-3 16,6 2 0-16,-6-2 3 0,3 0 3 15,-6 6-4-15,9-1-3 16,-6 1 1-16,3-1 0 15,-3 6 1-15,9-1 0 16,-9 1-3-16,9-1 2 16,0 6 1-16,6-2 0 15,-3-1 0-15,2 0 2 16,-5 1-1-16,6 2-1 16,0-3 1-16,0 0 1 15,3 0-3-15,9 1 0 0,-10-4 1 16,7 1 0-16,-3-3 0 15,3 0 0-15,-6 0 2 16,-3-5 1-16,2-1-1 16,4 4 1-16,9-4-9 15,3 1-1-15,-7 5-91 16,1 16-41-16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2:34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4872 16587 132 0,'-3'2'52'0,"3"4"-28"0,0 7-19 0,0 0 13 15,0 0-4 1,0 14 0-16,0 2-6 0,0 0 0 16,0-3-5-1,0-2-2-15,0-5 2 0,0-3-2 0,0-3 2 16,0 0 0-16,0-5 3 16,0-8 6-16,3-3 4 15,-1-4-6-15,1-17-3 16,0 3-4-16,-3-3 0 15,3-3-4-15,-3 9 0 16,0-3 7-16,3 7 6 16,-3 6 0-16,3-2 1 15,0 10-7-15,3 0-4 16,3 5 1-16,6 3 2 16,3 3-4-16,3-3-1 15,3 5 0-15,2 0 2 16,1 0-1-16,-3 0-1 15,-3 1-32-15,-3-4-16 0,-3-2-56 16</inkml:trace>
  <inkml:trace contextRef="#ctx0" brushRef="#br0" timeOffset="1">4931 16698 104 0,'-3'0'41'0,"3"0"-22"0,-3 3-9 0,3-1 14 0,0 9-7 15,0 5-2-15,0-1 3 16,0 15 0-16,0-1-9 15,3 5-1-15,0 0-1 0,3 6-3 16,3 0-3-16,3 0 2 16,3-6 0-16,3-2 3 15,2 2 1-15,7-5 1 16,6-2 2-16,3-6-1 16,2-8 2-16,1 0-4 15,3-13-2-15,5 0-11 16,-2 0-6-16,9 0-49 15,-7 0-60 1,-5-2 28-16</inkml:trace>
  <inkml:trace contextRef="#ctx0" brushRef="#br0" timeOffset="2">5675 17150 140 0,'0'0'52'0,"3"0"-28"15,0 6-19-15,-3-6 18 16,3 13-5-16,0 5 2 15,-3 1 0-15,3 5-11 16,0-6-3-16,-3 9 0 0,0-4-3 16,0-1-2-16,3-9 0 15,-3 0-1-15,0 0-31 0,0-2-12 16</inkml:trace>
  <inkml:trace contextRef="#ctx0" brushRef="#br0" timeOffset="3">5672 17082 208 0,'-9'-11'79'0,"6"11"-42"0,0-5-39 0,3 5 14 16,0 0-15-16,0 0-3 16,0 0-17-16,6 0-8 15,0 5-32-15,0-5-14 16,3 0 20-16,6 0 13 0</inkml:trace>
  <inkml:trace contextRef="#ctx0" brushRef="#br0" timeOffset="4">5776 17111 124 0,'0'13'46'16,"0"-3"-24"-16,3 4-13 0,-3 2 14 0,0 7-2 15,0-1 2-15,0 4-2 16,0-8-1-16,0 4-10 15,0-6-2-15,0-1-1 0,0-1-3 16,0-1-1-16,0-8 1 16,0 0 2-16,0-5 3 15,0-5 5-15,0 0-6 16,3-8 0-16,0-1-6 16,3-4-4-16,0-9-2 0,3 6 3 15,3 3-2-15,0 5-1 16,0-1 5-16,0 12 1 15,0 4 0-15,0 9-2 16,-1 2 3-16,-2 3 2 16,0 2 2-16,-3 1 1 15,0-3-9-15,0 0-1 16,-3-6-18-16,0-4-44 16,0 2-5-1,0-8-19-15</inkml:trace>
  <inkml:trace contextRef="#ctx0" brushRef="#br0" timeOffset="5">5991 17164 192 0,'0'5'74'0,"3"-5"-40"0,6 26-42 16,-3-12 12-16,0 4 5 15,-1 1 3-15,4-4 1 16,0 4 2-16,3 2-8 15,0-8-4-15,0 3 0 0,-3-8 0 16,3 0 12 0,-3-8 3-16,3-8-3 15,-3 0 1-15,0-8-7 16,-6-7-3-16,0-7-3 0,0 4-3 16,-3 5 1-1,0 2 1-15,0 3-3 0,0 6-2 16,2 2-31-16,1 3-13 15,6-1-9-15,0 6-4 16,3 0-21 0</inkml:trace>
  <inkml:trace contextRef="#ctx0" brushRef="#br0" timeOffset="6">6300 17148 184 0,'-9'2'71'0,"3"-2"-38"0,-3 24-30 0,3-11 15 0,1 1-5 15,-1-1 0-15,3 3-7 16,0 2-4 0,3 1-1-16,0-6 1 0,6 0 1 0,3 0 1 15,2-2 0-15,4-8 2 16,0 2 1-16,0-10 1 16,0 2 2-16,-3-8-3 15,-3 3-2-15,-3-2 0 16,-6-6-1-16,-3-8-7 15,-6 8-2-15,0-2-9 16,-3-1-4-16,0 6-12 16,0 0-6-16,3 0-36 15,3 2-36 1,6-5 37-16</inkml:trace>
  <inkml:trace contextRef="#ctx0" brushRef="#br0" timeOffset="7">6407 16910 148 0,'0'5'57'0,"0"8"-30"0,3 11-18 0,0-16 14 15,0 10 4-15,0 3 4 16,3 14-13-16,0 2-3 16,0 3-9-16,0-1-4 0,3-2 1 15,0-2-2-15,0-4-1 16,0-7-21-16,0 0-9 15,0-8-47-15,0-8-37 16,0-3 41-16</inkml:trace>
  <inkml:trace contextRef="#ctx0" brushRef="#br0" timeOffset="8">6613 17148 144 0,'-3'-11'55'0,"3"11"-30"15,-3-5-29-15,3 5 8 0,0 0 7 16,-3 0 5-16,-3 0-2 16,0 2 0-16,-3 1-8 15,-3 8 3-15,0 5 3 0,0 2-4 16,3-5-2-16,3 6 1 16,0-3 2-16,4 0 0 0,2-1 2 15,8-1-4-15,1-4 1 16,3-2-3-16,3 0 0 15,3-3-21-15,3-5-7 16,0 0-32 0,0 0-15-16,-1-2-7 15</inkml:trace>
  <inkml:trace contextRef="#ctx0" brushRef="#br0" timeOffset="9">6723 17235 184 0,'-3'0'71'0,"6"5"-38"0,0-5-41 0,3 6 12 16,0-4 2-16,6-2 6 0,3 0 0 15,-1 0 1-15,1 0-7 16,0-8 0-16,0 0 1 0,-3-5-3 16,0 0-3-16,-3 2-3 15,-3-2 1-15,-3 5 3 16,-6-2 1-16,-3 2-4 15,-3 2 1-15,-6 4 0 16,0 2 0-16,-3 2-3 16,0 4 2-16,4 2 1 15,2 10 0-15,0-5 0 16,3 6 0-16,6-3 0 16,3-6 2-16,3 3-1 15,6 1-1-15,3-1 1 0,0 0-1 16,2-5-33-16,1-3-13 15,6-5-41 1</inkml:trace>
  <inkml:trace contextRef="#ctx0" brushRef="#br0" timeOffset="10">7035 17097 156 0,'-3'0'57'0,"1"0"-30"0,-4 8-14 16,3-2 19-16,-3-1-9 15,0 3-4-15,-3 0-10 16,6-3-4-16,0 8-3 16,0 1-4-16,6 1 1 0,3-1 1 15,6-1 2-15,-3 3 1 16,0 2 1-16,-1 1 6 15,-5-1 6-15,-6-2 3 16,-3 8 1-16,-2-8-9 0,-7 2-2 16,-9-4-3-1,3-1-1-15,3-13-39 0,3-5-14 16,9-3-64 0</inkml:trace>
  <inkml:trace contextRef="#ctx0" brushRef="#br0" timeOffset="11">7527 17261 44 0,'-3'-8'19'0,"6"3"-10"0,11-3-20 16,-8 0 0-16,3-8 9 15,0 3 7-15,-3 0 36 16,0 0 16-16,-3 0-5 15,-6 5-3-15,0 0-13 0,-9 2-5 16,0 6-13-16,-2 6-6 16,-1 10-7-16,0 7-2 0,0 4 3 15,3-1-3-15,3 1 0 16,3-1-1-16,6-2-2 16,0-8 1-16,6-3 1 15,0-8-1-15,3-5-1 16,0-5-4-16,3-8-2 15,0-3-8-15,3-8-2 16,-4 3 11-16,-2 2 7 0,-3 6 4 16,0 8 2-1,0 16 4-15,0 4-2 16,3 1 0-16,3 8-6 16,3-5-1-16,3-1-21 15,6-5-10-15,5-7-72 16</inkml:trace>
  <inkml:trace contextRef="#ctx0" brushRef="#br0" timeOffset="12">8113 17108 136 0,'-3'-3'52'0,"3"3"-28"0,-3 0-6 0,3 0 18 0,-3 3-5 15,-3 0-1-15,0 2-8 16,-3 0-1-16,3 3-12 15,0 0-1-15,0 0-1 0,3 3-6 16,3-3 0-16,3 10 1 16,3-5 1-16,6 1 5 15,0-1 5-15,0 0-1 16,-6 0 3-16,-3 0 3 16,-6 1 3-16,-6-1-7 15,-3 0-3-15,0-2-6 16,-6-3-2-16,-2 2-3 15,-1-7-1-15,0-3-19 0,3 0-9 16,9-3-36-16,3-7-14 16,12 2-31-1</inkml:trace>
  <inkml:trace contextRef="#ctx0" brushRef="#br0" timeOffset="13">8235 17121 152 0,'-21'-5'57'0,"18"8"-30"0,0-1-34 0,3 1 10 0,0 5 1 16,0 10 2-16,0 11 15 15,3 6 6-15,0 10-13 16,0-3 7-16,0 3 3 0,0 0-15 15,0-5-4-15,0-8-4 16,0-9 1-16,-3-7 8 16,0-3 3-16,-3-5 5 15,0-8 1-15,-3-8-10 16,-3-5-3-16,-3-3-11 16,3-13-4-16,0-5 0 15,6-3 0-15,3-16 6 16,6 8 1-16,6 3-1 15,6 5 0-15,3 10 2 16,3 14 0-16,0 8 3 0,-4 5 1 16,-2 15 10-16,-6 1 6 15,-6 11-1-15,-6-3-1 16,-6-3-5-16,-6 5-2 16,-3-2-4-16,-2-8-1 15,-4-6-12-15,0-2-3 16,3-8-19-16,3-5-7 15,6 2-34-15,6-7-13 16,6-6-11 0</inkml:trace>
  <inkml:trace contextRef="#ctx0" brushRef="#br0" timeOffset="14">8423 17174 220 0,'6'16'85'0,"-4"-11"-46"0,13 9-37 0,-9-7 17 15,3-1-1-15,0 2 1 0,-3-3 1 16,3-5 0-16,0 0-11 16,0 0-1-16,0-5-1 0,0-9-3 15,0 1-1-15,-3 0-3 16,-3-3-3-16,-3-2-7 16,-3 7-4-16,-3 0-1 15,-3 1-1-15,-9 10 4 16,0 8 5-16,-3 8 4 15,3 5 4-15,1 5 4 16,5 1 2-16,3-1 1 16,6-2 0-16,3-3-4 15,6-2-3-15,12-3-7 0,2-11-1 16,7-5-32-16,6 0-14 16,0-5-50-1</inkml:trace>
  <inkml:trace contextRef="#ctx0" brushRef="#br0" timeOffset="15">8798 17129 232 0,'-30'3'88'0,"12"-3"-48"0,3 5-49 0,6 3 14 16,0 3 6-16,0 7 7 0,3 1 8 15,0-3 5-15,3 5-17 16,3-3-6-16,3 1-1 0,9-1-9 15,3-2-3-15,0-5-30 16,3-3-15-16,0-3-27 16,0-10-52-1,0-1 30-15</inkml:trace>
  <inkml:trace contextRef="#ctx0" brushRef="#br0" timeOffset="16">8875 17156 224 0,'0'0'85'0,"-3"5"-46"0,6 11-46 0,-3-3 14 15,0 6-10 1,0-1 2-16,0 3-10 0,0-2-5 16,0-1-56-16,0-5-23 15,3-5 29-15,-3-8 15 16</inkml:trace>
  <inkml:trace contextRef="#ctx0" brushRef="#br0" timeOffset="17">8872 17013 228 0,'3'-6'88'0,"3"4"-48"0,15-4-71 0,-9 6 2 16,3 0-15-16,2-2-3 0,4-1 26 16,3-5 11-16,0 0 8 15,0-5 2-15,-3 3 0 16,-4-4 2-16,-2 9 14 15,-6-3 7-15,-3 3 19 16,-3 2 9-16,-6-2-16 16,-6 13-6-16,-3-3-17 15,0 6-5-15,-2 2-1 0,2 8-1 16,0 13 0-16,3-2-1 16,3 13 0-16,3 3-2 15,3-6-2-15,0-7-6 16,3-4-4-16,0 4-38 15,0-12-19-15,3-15-29 16</inkml:trace>
  <inkml:trace contextRef="#ctx0" brushRef="#br0" timeOffset="18">8887 17134 280 0,'6'-10'104'0,"9"5"-56"0,9-6-58 0,-13 8 14 16,4-5-32-16,3 6-9 16,6-4 8-16,0 1 4 15,0 0 15-15,-4 2-14 0,4 3-6 16,0 6 2-16,-3 1 2 16,-3 7 34-16,-3 4 19 0,-3 6 9 15,-3 0 4 1,-1 2-18-16,-2 1-8 15,-3-1-13-15,0-7-3 16,3-6-38-16,-3 0-15 0,3-8-25 16</inkml:trace>
  <inkml:trace contextRef="#ctx0" brushRef="#br0" timeOffset="19">9182 17031 256 0,'-3'-13'96'0,"15"8"-52"0,-4 2-56 16,-2 3 15-16,3-3-7 16,0 3-1-16,6 0-12 0,0 0-4 15,3 0 11-15,-3 3-13 0,6 0-1 16,2 2-4 0,-5 0 2-16,0 3 15 0,-6 0 8 15,-9 11 25-15,-3-1 13 16,-9 9 2-16,3 2 0 15,-3 0-7-15,6 0-4 16,3 0-10-16,12-8-5 16,0 0 0-16,9-5 0 15,6-5-25-15,5-6-13 16,13-5-57 0,6-8-61-16,-4-16 41 15</inkml:trace>
  <inkml:trace contextRef="#ctx0" brushRef="#br0" timeOffset="20">10214 17222 36 0,'6'0'13'0,"0"-16"-6"0,3 5-8 0,-6 3 2 16,3 0-4-16,0 3 13 16,6-5 8-1,-3-4 13-15,-3 6 5 16,0-2 1-16,-9-1 2 16,-3 1-4-16,-3 7 1 15,-3 0-7-15,-3 6-3 16,-6 5-14-16,-2 0 1 0,-1 10 1 15,-3 4-7-15,9 4-4 16,6-7-7-16,9 7 0 0,9-2 2 16,6-3 1-16,6-8-8 15,9 0-2-15,0-2-21 16,2-8-6-16,1-3-21 16,0 0-40-1,-3-3 20-15</inkml:trace>
  <inkml:trace contextRef="#ctx0" brushRef="#br0" timeOffset="21">10408 17246 144 0,'-12'-11'55'0,"3"11"-30"0,-3-3-3 16,6 6 23-16,0-3-16 15,0 5-6-15,-3 3-14 16,0-3-6-16,6 9-2 0,3-1-1 16,3 0 2-16,6-2-1 0,3-1 2 15,6-4 0-15,3-1 1 16,0-5 0-16,-3-5 2 15,3-3-1-15,-7-3 0 16,-2 1-1-16,-9-9 2 16,-6 0-3-16,-3 1 0 15,-6-1-1-15,-2 4 1 16,-4 4-9-16,3 3-3 16,0 3-26-16,3-3-12 15</inkml:trace>
  <inkml:trace contextRef="#ctx0" brushRef="#br0" timeOffset="22">10521 17193 160 0,'21'39'63'0,"-6"-31"-34"0,-6 11-23 16,-6-11 17-16,0 5-8 16,-3-2 2-16</inkml:trace>
  <inkml:trace contextRef="#ctx0" brushRef="#br0" timeOffset="23">10566 17304 357 0,'-3'0'20'0,"0"-11"-11"15,6 3-7-15,3-10-7 16,3-3 1-16,2 2 2 16,1 1 1-16,0 10-4 15,3 8-1-15,0 8 5 16,-3 5 2-16,0 5-2 16,6 1 1-16,-3-3-7 15,-3 0-3-15,-1-3-23 0,10-5-75 31</inkml:trace>
  <inkml:trace contextRef="#ctx0" brushRef="#br0" timeOffset="24">10920 17137 276 0,'-12'-3'104'0,"6"6"-56"0,-6-3-47 0,9 5 19 0,0-2-13 16,0 0-4-1,0-1-2-15,3 12-1 16,6-4 0-16,3 6-5 0,0 0 1 0,0 0 2 16,0 8 3-16,-3-9 2 15,0 4 3-15,-6-1-1 16,-3 1 2-16,-6-3 2 16,-3-3 2-16,-3-2-8 15,-3-11-1-15,0-6-29 16,-5 1-11-16,-4-3-43 15,6-2-18-15,15-6 3 16</inkml:trace>
  <inkml:trace contextRef="#ctx0" brushRef="#br0" timeOffset="25">11137 16862 300 0,'-6'0'112'0,"6"8"-60"0,3 10-63 0,-3 6 18 16,0 3-9-16,-3 7 0 16,0 6 11-16,-3 13 5 15,3-3-6-15,0-2-4 0,0 2-3 16,0-3-10-16,0-7-2 16,0-8-36-16,0 0-16 15,0-11-54 1</inkml:trace>
  <inkml:trace contextRef="#ctx0" brushRef="#br0" timeOffset="26">10905 17097 312 0,'0'-8'118'0,"9"3"-64"0,9-3-67 15,0 3 17-15,5 5-6 16,4-5 1-16,0 5 1 15,0-8 0-15,12 2 0 16,-1 4-42-16,-2-4-19 0,3 1-57 16</inkml:trace>
  <inkml:trace contextRef="#ctx0" brushRef="#br0" timeOffset="27">11253 17111 152 0,'-3'-8'57'0,"6"8"-30"0,3 0-27 0,-3 5 13 0,0 3 13 16,3 8 8-1,0 8 2-15,-3 2 3 0,0-2-21 16,-3 0-2-16,0-6 1 0,0 1-7 16,0-6-1-16,-3-2 1 15,3-4 4-15,-3-1-4 16,0-6 2-16,0-6-5 15,3-1 1-15,0-9-7 16,3-11-1-16,3 6 0 16,3-3 2-16,0 0 1 15,3 6 1-15,3 2-7 16,0 3-2-16,-1 5-25 16,7 5-8-16,6 3-24 0,-6 0-11 15,-3 3-23 1,0-3-18-16,-3 0 52 15</inkml:trace>
  <inkml:trace contextRef="#ctx0" brushRef="#br0" timeOffset="28">11524 17132 220 0,'-9'5'85'0,"6"-5"-46"0,-3 11-35 0,6-9 21 16,0 12-14-16,0 1-1 16,0 1 0-16,0 3 4 15,3-3-8-15,3-6-3 0,3 3 0 16,0-5-4-16,0-2 0 15,0-6-1-15,0-6 0 16,0-7-7-16,0-3-2 16,-3 0 4-16,0 1 1 0,-3-4 4 15,0 6 3-15,0 8 6 16,-3-3 6-16,0 8-3 16,0 0 0-16,0 8-6 15,0 10-1-15,3 3-3 16,2-2-1-16,4-1-8 15,6-5-4-15,0 1-35 16,3-4-14-16,0-7-39 31</inkml:trace>
  <inkml:trace contextRef="#ctx0" brushRef="#br0" timeOffset="29">11926 17092 284 0,'-24'-8'107'0,"9"8"-58"0,0 8-53 0,9-3 21 16,-2 9-13 0,-4 4 0-16,0 9 2 0,3-1 3 15,0-2-4-15,6 2-5 0,6-5-3 16,3 3-3-16,9-8 1 16,6-3-17-16,2-2-8 15,1-8-22-15,0-6-9 16,0-2-8-1,-3-9-33-15,-1-7 27 16</inkml:trace>
  <inkml:trace contextRef="#ctx0" brushRef="#br0" timeOffset="30">12030 16830 256 0,'-15'-8'96'0,"12"3"-52"0,0 5-51 15,3 0 14-15,0 11-7 16,3 4 0-16,0 14 2 15,0 14 1-15,0 2-1 16,3 16-4-16,0-3 1 0,-3-5-6 16,0-3 0-16,0-2-37 15,0-11-15-15,-3-6-34 16</inkml:trace>
  <inkml:trace contextRef="#ctx0" brushRef="#br0" timeOffset="31">11831 17026 280 0,'-3'-5'107'0,"12"5"-58"0,6-3-57 0,2 3 16 16,4 0-8-16,6 0 0 15,0 0 0-15,0 0 2 16,8 3-1-16,1-1-9 0,0 1-3 15,-1 5-47-15,-2-3-19 16</inkml:trace>
  <inkml:trace contextRef="#ctx0" brushRef="#br0" timeOffset="32">12253 17111 216 0,'-20'21'82'0,"11"-11"-44"16,-6 35-29-16,12-31 22 0,0 1-13 15,0 4-2-15,6-1-7 16,3-4-1-16,6-1-5 15,3 0 0-15,2-5 3 0,13-3-3 16,-3-7-2-16,0-9 0 16,-3 3-1-16,-7-10 0 15,-2-9 2-15,-6 6-1 16,-9-3-1-16,-9-2 3 16,-9 2 0-16,-2 3-6 15,-4 2 0-15,0 6-15 16,0 5-5-16,6 3-37 15,3 5-16-15,6 0-18 16</inkml:trace>
  <inkml:trace contextRef="#ctx0" brushRef="#br0" timeOffset="33">12441 17134 212 0,'15'22'79'0,"-3"1"-42"0,0 20-37 0,-6-30 18 16,2 5-12-16,-2 4-1 15,3-6 6-15,-6-3 4 16,-3-3-7-16,0-4 4 0,0-1 2 0,-9-10 1 16,6 2 1-1,0-8 0-15,3-10 0 0,0-11-6 16,3 1-4-16,12 2-1 16,6-3-1-16,0 5 0 15,6 4 2-15,3 9-5 16,2 12-1-16,4 2-22 15,3 2-10-15,-4 4-33 16,1-1-13-16,-3-8-30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43:18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 13327 344 0,'-15'3'129'0,"9"2"-100"0,3-5-2 0,3 0-8 15,0 0-17 1,0 0 0-16,3-3 2 16,3-2 5-16,9-6-5 0,5-2-2 0,10-5 1 15,12-6-2-15,-6 0 2 16,8-8-9-16,7 1-1 16,8-9 17-16,28-2 10 15,-1-19-1-15,6-5-1 16,24-8 3-16,3-6 1 0,3-7 0 15,27-14-2-15,-6 1-4 16,3-6-2-16,27-8-2 16,-7-8 0-16,7 1-4 15,3-4 0-15,-7-7-3 16,19 5 0-16,-16 8-3 16,-5-3-2-16,9-5 1 15,-25 14-1-15,-5 7-7 16,0 8-3-16,-18 5-3 15,-21 9 0-15,-20 12-33 16,-19 11-12-16,-17 11-63 16,-13 10-27-16,-8 9 71 15,-12 4 34-15</inkml:trace>
  <inkml:trace contextRef="#ctx0" brushRef="#br0" timeOffset="728.0228">2264 10306 368 0,'0'5'140'0,"6"-5"-109"0,3 24-4 0,6-11-11 16,-12 8-12-16,6 11-3 15,12 13-11-15,17 16-6 16,7 2 8-16,3 3 15 0,-1 11 10 16,7 18-10-16,5 0-4 0,22 9-4 15,-1 12-1-15,0 11-7 16,1-3-4-16,14 25 22 15,12-4 10-15,-6-5-6 16,-2 14-4-16,-99-154 31 31,199 280-11-15,-41-63-1-16,-18-42-15 16,-6-16-6-16,-30-22-7 15,-18-20-3-15,-14-25-163 31,5 9 90-15,-12-22 33-16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2:41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19082 11668 104 0,'0'0'41'0,"0"8"-22"0,-3 13-9 16,3-5 14-16,-3 13 7 16,0 16 5-16,-3 11-4 15,-3 5 1-15,0 7-19 16,3 4-4-16,3 2-2 0,0-5-4 15,3-3-1-15,0-5 1 16,3-14 2-16,0-4-3 0,3-6 0 16,0-8-14-16,0-5-6 15,0-6-29-15,-3-2-10 16,-3-8-86 0,3-8 77-1</inkml:trace>
  <inkml:trace contextRef="#ctx0" brushRef="#br0" timeOffset="1">14423 12224 72 0,'-6'-3'27'0,"6"6"-14"0,-3-3-9 0,3 0 10 15,0 0-6-15,0 0 0 16,-3 5 2-16,3 0 1 16,0 1-1-16,0 4 1 15,0 11 0-15,0 3 3 16,0 8 4-16,-3 2 3 16,3 3-7-16,-3-2-3 15,3-1-6-15,-3-2 3 0,3 0 4 16,-3-6 3-16,3-2 3 15,0-6-8-15,0-4-1 16,0-4-3-16,3-2 1 16,-3-8 2-16,3-2 2 0,0-4-5 15,0-4-4-15,0-4-8 16,3 1-1-16,0 0-2 16,3 2 3-16,3 1-1 15,3 2 2-15,3 3 1 16,3 2-1-16,0 3 1 15,-1 5 0-15,-2 6 0 16,-3-1 3-16,0 6 2 16,-6 0 4-16,-3 3 4 15,-6-1 5-15,-9-2-4 16,-6-3 0-16,-6 6-9 16,-3-6 0-16,1-2-10 15,2-3-2-15,0-3-10 0,-3-8-4 16,6-2-22-16,3-3-7 15,3 0-21 1</inkml:trace>
  <inkml:trace contextRef="#ctx0" brushRef="#br0" timeOffset="2">14727 12404 112 0,'-6'-3'44'0,"6"8"-24"0,-9 6-19 0,6-6 8 0,0 8 8 15,-3 3 4-15,0 3-7 16,3 5-1-16,3 2 2 16,3 1 0-16,3-1-8 15,3-2 0-15,3-6 3 0,3-7 0 16,6-8 4-16,5-9-3 15,-2-4 1-15,-3-4-3 16,-3-1 0-16,-6-4 1 16,-6-5 1-16,-9 3 1 15,-9-3 2-15,-3 0-3 16,-3 3 1-16,-3 3-3 16,4 2 0-16,-1 3-19 15,3 5-7-15,3 5-39 0,3 3-16 16,9 5-31-1</inkml:trace>
  <inkml:trace contextRef="#ctx0" brushRef="#br0" timeOffset="3">14926 12634 64 0,'-3'24'24'0,"3"-8"-12"0,0 31 1 16,0-31 11-16,0 0 5 15,0 5 5-15,0-5-15 16,0 0-5-16,0 0-7 16,0-6 0-16,0-2-4 15,0-2 7-15,0-4 5 0,-3-2 4 16,0-5 3-16,0-6-12 16,0-10-6-16,0-8-7 15,1-5-3-15,2 2 3 0,0 0 1 16,2 3-3-1,4 5 1-15,3 3 0 0,3 3 2 16,3 4 1-16,3 6 3 16,3 3-6-16,-3 5 1 15,0 3 3-15,-4 5 4 16,-2 2 3-16,-6 3 3 16,-3 1-1-16,-6-1 0 15,-3 0-5-15,-6-2-3 16,-2-3-20-16,-1 0-10 15,0-6-36 1,0-2-38-16,3-2 33 16</inkml:trace>
  <inkml:trace contextRef="#ctx0" brushRef="#br0" timeOffset="4">15179 12327 148 0,'3'-3'57'0,"-3"6"-30"0,3 5-32 16,-3 0 12-16,0 5 5 16,0 6 4-16,0 4-1 15,-3 4 1-15,0 2-9 16,3 3-2-16,-3 2 1 0,0 0-3 16,3-4 0-16,-3-1-17 15,3-5-7-15,0-6-63 16</inkml:trace>
  <inkml:trace contextRef="#ctx0" brushRef="#br0" timeOffset="5">15048 12520 220 0,'-3'-3'82'0,"6"3"-44"0,0 0-40 0,0 0 17 15,3 0-9-15,6-2 2 16,3-1-5-16,3 1-2 0,3 2 0 16,3 0-37-16,-1-3-13 15,10 0-43 1</inkml:trace>
  <inkml:trace contextRef="#ctx0" brushRef="#br0" timeOffset="6">15304 12536 156 0,'9'8'57'0,"-6"0"-30"0,0 5-27 15,0-5 10-15,-3 3 7 16,3 2 4-16,0 0-9 16,0 0-2-16,-3-2-6 15,3-1-1-15,-3-2 3 0,0-2-3 16,3-1-2-16,-3-5 8 0,0 0 4 15,0-3-2-15,0-5 1 16,3-2-5-16,0-3-2 16,3-1-2-16,3 1-3 15,0 0 1-15,3 2 1 16,3 3-6-16,0 3-1 16,2 0-12-16,-2 5-3 15,0 0-37-15,0 0-12 16</inkml:trace>
  <inkml:trace contextRef="#ctx0" brushRef="#br0" timeOffset="7">15751 12303 148 0,'-3'-16'55'0,"3"19"-30"0,0 15-27 16,0-10 9-16,0 8 14 15,0 5 9-15,0 9-2 16,-6 1-2-16,0 4-14 15,3 2-8-15,3 0 0 0,-3-3-1 16,0-2 3-16,0-6-3 16,3 1-2-16,0-6-29 0,0-5-11 15,0-6-49 1</inkml:trace>
  <inkml:trace contextRef="#ctx0" brushRef="#br0" timeOffset="8">15751 12245 196 0,'-3'-11'74'0,"3"9"-40"0,12-4-40 0,-6 6 12 16,0-2-2-16,3-1 2 0,3 0 2 16,5-2 0-16,7 0-4 15,3 0-5-15,6-1 0 16,2 1 3-16,-2 0 1 0,3 2-6 15,-3 0 0 1,-4 1-1-16,1-1 2 0,-6 3 1 16,-3 3 1-16,0 2-5 15,-6 6 1-15,-1 2 2 16,-2 13 1-16,-3 3 1 16,0 3 0-16,0 11-3 15,3-4 0-15,0-2 2 16,0 3 2-16,3 2 2 15,0 1 3-15,-1-1-5 16,-2 0-1-16,-3-5 2 0,-3-5 3 16,-6-8 0-16,-3-3 0 15,-6-5 5-15,-6 0 6 16,-8-6 3-16,-7-4 1 16,-9-6-7-16,-8 0 0 15,-4-8-2-15,-3 0 1 16,1 0-2-16,5-3-1 15,4 3-8-15,2 0-2 16,6 3-11-16,6 0-5 16,7 0-31-16,8-1-11 15</inkml:trace>
  <inkml:trace contextRef="#ctx0" brushRef="#br0" timeOffset="9">16001 12504 124 0,'3'11'46'0,"-3"-9"-24"0,3-2-4 15,-3 0 20-15</inkml:trace>
  <inkml:trace contextRef="#ctx0" brushRef="#br0" timeOffset="10">16001 12520 326 0,'-9'3'46'0,"-3"-3"-23"15,-3 0-4-15,0 0-2 0,0-3-1 0,3 0 1 16,4-2-9-16,-1 0-5 16,3-6-2-16,3 3-1 15,3 0-5-15,6 3 1 16,0 2-3-16,3 6 0 15,-1 2 1-15,1 3 2 16,0-2 4-16,-3-1 2 16,0 0 2-16,-6-5 2 15,0 0 1-15,-3 3 3 16,-3 0-5-16,0-3-1 16,0-3-4-16,0 0-1 15,0-5-28-15,1 6-10 16,2-6-71-1,6 0-45-15,8-3 68 16</inkml:trace>
  <inkml:trace contextRef="#ctx0" brushRef="#br0" timeOffset="11">15959 12470 108 0,'-3'13'41'0,"3"-26"-22"0,0 18-3 0,0-5 16 16,0-3-4-16,0 1-2 0,0-1-3 15,0 1-3-15,0-1-10 16,0 0-2-16,3-2-1 0,0 0-1 16,3-3-1-16,3 0-1 15,3-3 0-15,3-2 0 16,3-3 2-16,3-5-1 15,2-3 0-15,7 0-3 16,0-2 1-16,0 2 0 16,2 0 3-16,4 0-1 0,3 1 2 15,-3 1-4-15,2 1-2 16,4 0 2-16,0 3 0 16,2-1-1-16,1-2 1 15,0 0-2-15,-1 2 2 16,7 1-2-16,2-3-1 15,1 2-2-15,0 0 1 16,2 4 1-16,7-7 0 16,-4-1 0-16,4 1 0 15,-1 4-3-15,4 2 2 16,-1 0 1-16,-2 3 0 16,-1-3 0-16,-2 0 0 15,2 3 0-15,1 0 2 16,-4 2-1-16,1 3 2 15,-4 0-2-15,-2 0-1 0,5 3-2 16,-5-3-1-16,3 3 2 16,2 0 2-16,-5 2-2 15,-1 0 0-15,-2 3 3 16,-1 0 1-16,-5 0-4 16,6 0-1-16,-4 0 3 15,-2 0 3-15,0 0 1 16,-4 3 2-16,-2 0-2 15,-3-1 0-15,-7-2-3 16,-2 0-2-16,-3 0 3 16,-6 0 0-16,-3 0-4 15,-3 0-1-15,-3 0-28 0,-3 0-10 16,0 0-33 0,-6 0-55-16,0 0 26 15</inkml:trace>
  <inkml:trace contextRef="#ctx0" brushRef="#br0" timeOffset="12">18585 11621 220 0,'-9'-3'82'0,"12"6"-44"0,-3-3-47 0,0 0 12 16,6 2 2-16,2 1 4 15,7 2 0-15,3 3 0 0,0 0-5 16,6 3-3-16,0 2 0 0,-3 0-1 16,-4 0 0-16,-5 0 0 15,-3 1 2-15,-9-4 3 16,-6 1 2-16,-6-1-1 16,-3 1-1-16,-2-3-1 15,-4 0 2-15,3 0-19 16,0-3-8-1,6 6-75-15,3 7-46 16,6-5 63-16</inkml:trace>
  <inkml:trace contextRef="#ctx0" brushRef="#br0" timeOffset="13">19719 12039 140 0,'-3'-14'52'0,"0"14"-28"0,3 0-15 0,0 3 14 16,-3 2-11-16,-6 6-4 16,-3-1 1-16,-9 6 2 0,-3 3-6 15,0 2-5-15,1 3-1 0,-4-3 1 16,6 0 2-16,3 3-23 16,0-3-11-16,6 3-43 15</inkml:trace>
  <inkml:trace contextRef="#ctx0" brushRef="#br0" timeOffset="14">19448 12094 184 0,'0'-5'68'0,"6"5"-36"0,3 0-37 0,-3 0 10 15,3 2 3 1,5 1 5-16,4 2-2 15,3 3 1-15,3 6-7 0,3 1-5 16,2 4-1-16,-2-3 3 0,0-3 1 16,-3 0-32-16,-3-5-15 15,0-2-40 1</inkml:trace>
  <inkml:trace contextRef="#ctx0" brushRef="#br0" timeOffset="15">19989 11925 200 0,'-5'2'77'0,"7"9"-42"0,1 13-45 0,-3-6 11 16,0 6 1-16,0 5 6 0,0 3-6 15,0 2-1-15,3-2-1 16,0 3 2-16,0 2 3 0,0-6-31 15,0-4-14-15,0-9-42 16</inkml:trace>
  <inkml:trace contextRef="#ctx0" brushRef="#br0" timeOffset="16">19981 11800 196 0,'14'-8'74'0,"4"3"-40"0,9-5-42 0,-3 7 12 15,3-2-6-15,2-1 0 16,4 1 2-16,9-3 0 16,-3 3 0-16,-1 0 0 0,-2-1 0 15,-6 6-3-15,-3 3 0 16,-4 5-1-16,-8 8 3 15,-6 18 4-15,-3 8 6 16,-6 9 1-16,-3-4 4 16,0-2-5-16,0 0-1 15,0-2-4-15,0-4-1 0,3 1-1 16,0 0-2 0,0-6-15-16,0-7-5 0,0-6-52 15,-3-3-42 1,0-7 41-16</inkml:trace>
  <inkml:trace contextRef="#ctx0" brushRef="#br0" timeOffset="17">19963 12332 232 0,'-9'-8'88'0,"12"8"-48"0,9 0-49 15,0 3 12-15,5 0-9 16,13-3 1-16,9 2 5 15,3 4 4-15,5-1-1 16,-2-3 0-16,-1 1 1 0,-2 0-42 16,-3-3-17-16,-6 0-32 15</inkml:trace>
  <inkml:trace contextRef="#ctx0" brushRef="#br0" timeOffset="18">19073 11597 64 0,'-15'-6'27'0,"9"-4"-14"0,0 15 0 15,3-2 14-15,0-1-9 16,0-2 0-16,-3 0-6 16,0 3-2-16,0-3-6 0,0 3-3 15,3-1-3-15,0 4 1 16,0-1 1-16,0-5 0 15,0 3 2-15,0-3 3 0,3 2 2 16,0-2 3-16,0 0 4 16,0 0-8-16,6 3-1 15,3-3 1-15,6 0 1 16,6 0-3-16,3 0-3 16,5 0 4-16,7 0 1 15,9 0-2-15,8-3-3 16,10 1 2-16,8-1 2 15,7-5 0-15,8 3 0 16,9-1-3-16,1 1 1 0,-1 0-2 16,-3 2-1-1,0-2 1-15,-8 0-1 0,-1-1 0 16,-6 1 2-16,-11 0 1 16,-4-1 3-16,-8 1-5 15,-9 2-3-15,-10-2 1 16,-5 3 0-16,-6-1 1 15,-6 3 0-15,-3 0 0 16,-3 0 0-16,0 0 0 16,-4 0 0-16,4 0-3 15,-3 3 2-15,3-3 1 16,-3 0 2-16,0 2-1 16,-3-2 2-16,0 3-4 15,0-1-2-15,-3 1-1 16,0 2 3-16,0 1 0 15,0 4 3-15,0 4-3 0,-3 4 0 16,0 11-4-16,0 13 1 16,-3 11 0-16,0 11 2 15,-3 7 3-15,0 1 2 16,0-3 1-16,3-6 0 16,0-2-2-16,3-8-2 15,0-6 1-15,0-7-1 16,0-8 0-16,0-3 2 15,0-8-10-15,3-2-4 16,-3-3-38-16,3-3-51 16,0 0 21-16</inkml:trace>
  <inkml:trace contextRef="#ctx0" brushRef="#br0" timeOffset="19">19099 12547 84 0,'0'0'33'0,"0"0"-18"0,3 0-9 0,0 2 9 0,3-2 7 16,3 3 6-16,3-1-6 15,9-2-3-15,6 0-3 16,6 0 3-16,11 0-11 16,13 0 0-16,8 0-1 0,10 0 1 15,11 0 2-15,9 0-5 16,3 0-1-16,4 0 2 16,-7-2 1-16,0-1-1 15,0-2 1-15,-5 2-2 16,-7-2 2-16,-9 0-4 0,-2 2 0 15,-13-2-3-15,-5-1-3 16,-12 1 6-16,-10 5 3 16,-5-2 1-16,-6-1 3 15,-6 0-5-15,-3 1-3 16,0 2-1 0,-3-3-17-16,-12 0-33 15,0-2-2 1,-3 5-37-1,0-5-17-15,-3-1 49 16</inkml:trace>
  <inkml:trace contextRef="#ctx0" brushRef="#br0" timeOffset="20">20647 12240 104 0,'-3'0'41'0,"0"2"-22"0,6 1-9 16,-3-3 14-16,0 0-13 16,0 8-4-16,3 5 0 15,-3 3 0-15,3 2-3 0,0 6-1 0,0 0 3 16,-3 0-1-1,0-6 0-15,0 4-1 0,0-4 2 16,0-5-1-16,0-2 2 16,0 0-4-16,0-4 0 15,-3-1 8-15,0-6 2 16,0 0-9-16,0-3-1 16,0 3-43-16,3-3-18 15</inkml:trace>
  <inkml:trace contextRef="#ctx0" brushRef="#br0" timeOffset="21">20180 12057 64 0,'0'-3'27'0,"0"3"-14"0,0 3 2 0,0-3 13 15,0 0-2-15,0 0-1 16,0 0-5-16,0 0 0 15,0 0-2-15,0 0-2 0,0 0-8 16,0 0 4-16,-3 0 1 0,0 0 0 16,0 0 0-16,0 0-7 15,0-5-2-15,0 5 0 16,0-3 0-16,3-2-2 16,3 2-2-16,3 1-2 15,0-1 1-15,3 3-1 16,0 0 0-16,0-3-3 15,-3 3 1-15,0 6 0 16,0-4 2-16,-3 3 5 16,-3-2 3-16,-3 2 4 15,0-2 4-15,-3-3-8 16,0 0-1-16,0 0-1 0,0-3 2 16,3-2-1-16,0 0 0 15,3 0-6-15,3-1-1 16,0 4-4-16,3-1 1 15,0 3 3-15,0 0 1 16,-3 5-4-16,0 3-1 16,-3 0 5-16,0 0 5 15,-3 0 2-15,0-3 2 16,-3 1 0-16,0-4 0 16,0-2-2-16,0 0 1 15,0 0-4-15,0 0 0 16,3-5-3-16,0 0-1 15,3-1 1-15,0 1 0 16,3 0-5-16,-3 5-1 16,0 0-2-16,6 2 2 0,-3 4 2 15,-3-1 2-15,0 0 3 16,-3 1 4-16,0-4 4 16,0 1 2-16,0-3-3 15,0 0 0-15,0 0-5 16,0 0-2-16,0 0 0 15,0-3-1-15,0 1-7 16,0-1-3-16,3 0-27 16,0 3-12-16,3 6-49 15,3 2-27 1,0-8 62-16</inkml:trace>
  <inkml:trace contextRef="#ctx0" brushRef="#br0" timeOffset="22">20198 12073 108 0,'-3'8'41'0,"0"-8"-22"0,0-3-5 0,3 3 15 16,0 0 1-16,-3-2 2 15,0-1-9-15,0 0-3 16,3 1-12-16,0-1-1 0,0-2 0 16,3-3-3-16,3 2-3 15,3-1 2-15,3-4 0 16,9-2-1-16,2-3 1 0,4-3-4 16,6-7 0-16,3-6 1 15,8 3 0-15,4 3 0 16,3-1 0-16,8 3 0 15,4 0 0-15,5 1 0 16,9 2 2-16,4 5-1 16,8 2-1-16,3 4 1 15,4 2-1-15,5 5 2 16,0 3 1-16,0 6-1 16,-3 1-2-16,4 4 1 15,-10 2-1-15,-3 3 0 0,-5-3 0 16,-4 6 0-16,-6-3 2 15,-8 5 5-15,-7-3 6 16,-5 1-5-16,-6-6 0 16,-4 0 0-16,-5-2 0 15,-6 0-2-15,-4-3 1 16,-5-1-6-16,-3-1-1 16,-6-1 0-16,0-2 2 15,-3-1-1-15,-3 1 2 16,-3-3 0-16,0 0 1 15,-3 0-13-15,-3 0-4 16,0 0-25-16,0 0-8 0,0-3-33 16,-3 3-42-1,3-2 41-15</inkml:trace>
  <inkml:trace contextRef="#ctx0" brushRef="#br0" timeOffset="23">22415 11726 144 0,'0'-2'55'0,"3"4"-30"0,0 1-27 0,0 0 9 0,3 2-1 15,3 0 1-15,0 3-3 16,3 0-1-16,3 3-1 15,9 5-2-15,0 5 1 0,-1 0-1 16,-2 0 2-16,0-2-1 16,-3-1 2-16,-3-2-4 15,-9 0 0-15,3-3 5 16,-9 0 2-16,-9-2 9 16,0-1 2-16,-9-2-4 15,0 3-3-15,0-3-3 0,0 0 0 16,-2-3-4-16,5 0-2 15,0-2-7-15,3 0-1 16,3-1-37 0,6 1-13-16,3-3-20 15</inkml:trace>
  <inkml:trace contextRef="#ctx0" brushRef="#br0" timeOffset="24">22728 11769 104 0,'0'-8'41'0,"6"5"-22"0,-6 3-7 0,0 0 13 15,0 0-2 1,3 5-2-16,0 6-3 15,0 15 1-15,0 11-10 16,0 14 3-16,-3 2 2 0,6 8-5 0,-3 2-1 16,0 1-2-16,0-6-1 15,0-8-1-15,0-8 2 16,0-2-3-16,-3-14 0 16,0-7-8-16,0-3-4 15,-3-8-37-15,0-6-15 16,3-9-22-1</inkml:trace>
  <inkml:trace contextRef="#ctx0" brushRef="#br0" timeOffset="25">22677 11748 224 0,'-9'-14'85'0,"12"12"-46"0,9-4-50 16,0 4 13-16,6-4-4 15,9 1 1-15,6 0-2 16,5-3 0-16,16 0 2 16,5 0 2-16,7 0 2 0,5-3-8 15,-2 4-2-15,-7-1-5 16,-5 2 0-16,-7 4 8 16,-2 2 5-16,-9 0-3 15,-7 0 0-15,-8 5 3 0,-9 3 1 16,3 8 6-16,-6 8 3 15,-3 18-2 1,-3 11 2-16,-3 10 0 0,-3-2 3 16,0 8-3-16,3 0-1 15,-3 0-6-15,12-6-3 16,-6-7 0-16,-3-9 1 16,6-2-28-16,-9-10-9 15,5-1-32 1</inkml:trace>
  <inkml:trace contextRef="#ctx0" brushRef="#br0" timeOffset="26">22889 12412 208 0,'-24'-14'79'0,"21"14"-42"0,3 0-52 16,3 0 10-16,6 0 0 15,6 0 2-15,14 0 11 16,13 0 5-16,15 0-6 16,8 0 2-16,4 0 2 0,5 3-17 15,-3-3-6-15,-5 0-43 16,-4-3-56 0,-8 1 21-16</inkml:trace>
  <inkml:trace contextRef="#ctx0" brushRef="#br0" timeOffset="27">14346 12935 112 0,'0'-2'44'0,"-3"-11"-24"0,6 7-4 0,-3 6 18 16,0 0-12-16,0 6-2 15,3 4-8-15,-3 3 0 0,3 6-7 16,0 7 4-16,-3 6 3 0,0 3-4 16,3 2-2-16,3-3-1 15,0-5-1-15,-3-5-2 16,0-6 1-16,0-2 0 16,-3-2 3-16,0-7 12 15,-3-7-7 1,0-2-1-16,6-11-8 15,3-3-2-15,3-3-7 16,-1 1-3-16,4 2 3 16,0 3 4-16,3-1 0 15,3 6-1-15,3 6 0 16,0 4 3-16,-3 6-5 0,-1 14 2 16,-5-1 11-16,-3 2 7 15,-3 1-1-15,-6 0 1 16,-6-3-4-16,-6-2-1 15,-3-3-3-15,1-3-1 16,-1-5-14-16,0-3-4 16,-3 0-21-16,3-2-7 15,-3-6-19 1,9-2-47-16,6-3 16 16</inkml:trace>
  <inkml:trace contextRef="#ctx0" brushRef="#br0" timeOffset="28">14682 13121 176 0,'-3'2'68'0,"0"1"-36"0,3-3-31 16,0 0 14-16,0 0 1 15,0 0 2-15,0-3-5 16,3 1-3-16,0-4-5 16,0-2-2-16,3-2 1 0,0-3-5 15,0-1 1-15,0-1-5 16,0-1 1-16,0 2 0 0,0 1 2 16,-3 0-1-16,0 8 1 15,-3-1 2-15,0 4 0 16,0 2-3-16,0 8 2 15,3 5 3-15,-3 5 1 16,0 6 1-16,0 3 2 16,3 4-3-16,-3 1 0 15,0-3-3-15,0-2-1 16,0-3-41-16,0-1-17 16,-3-4-27-1</inkml:trace>
  <inkml:trace contextRef="#ctx0" brushRef="#br0" timeOffset="29">14605 13298 232 0,'3'-3'88'0,"9"6"-48"0,12-6-49 0,-13 3 14 0,4 0-5 16,6-2 0-16,3-1 0 15,3 0 0-15,3 1 0 16,-4-4-25-16,1 1-10 0,0 0-55 15</inkml:trace>
  <inkml:trace contextRef="#ctx0" brushRef="#br0" timeOffset="30">14983 13166 160 0,'-9'16'60'0,"12"7"-32"0,-3 12-37 0,0-19 9 15,-3 5 7-15,0 5 4 16,0 1 11-16,3-6 4 16,0 0-14-16,0-2-5 0,0-4 0 15,0-4-4-15,0 0 0 16,0-3-1-16,-3-8-6 16,0-3 0-1,0-10 0-15,0-6 2 16,0-2 1-16,0 0 1 15,3-6-3-15,3-2 2 16,3-2 1-16,3 4 0 0,6 1-3 16,0 7 0-16,6 6-1 15,2 8 3-15,1 10 0 16,-3 0 3-16,-3 3 5 16,-3 3 4-16,-3 2 2 15,-6 0 5-15,-6 0-4 16,-3 1 0-16,-6-4-17 15,-3-2-5-15,0 0-30 16,-3-3-11-16,3-5-31 16,-3 0-26-1,3-5 46-15</inkml:trace>
  <inkml:trace contextRef="#ctx0" brushRef="#br0" timeOffset="31">15233 12962 192 0,'6'-13'71'0,"-3"21"-38"0,0-3-41 0,0-2 10 16,0 2 10-16,0 5 6 15,0 6-2-15,-3 6-1 16,0 4-9-16,0 3-2 0,0 5 2 16,0-2-1-16,-3-3 0 15,0 0-19-15,0-2-5 16,0-9-57-1,-3-2-49-15,0-5 42 16</inkml:trace>
  <inkml:trace contextRef="#ctx0" brushRef="#br0" timeOffset="32">15123 13107 244 0,'0'-5'90'0,"3"5"-48"0,3 0-51 15,0 0 14-15,3 0-5 16,3 0 2-16,2 0-3 16,4 0-2-16,3 0-47 15,3 0-19-15,0 0-18 16,0 0-7-16</inkml:trace>
  <inkml:trace contextRef="#ctx0" brushRef="#br0" timeOffset="33">15412 13174 148 0,'2'39'57'0,"1"-25"-30"0,3 7-21 0,-3-13 15 16,-3 2-7-16,0 1 0 15,0-1 0-15,0-2 2 16,-3-2-9-16,0-1-2 0,0-2 1 16,3-3 1-16,0 0 1 15,0-6 2-15,0-2 4 16,0-2-4-16,6-9 0 15,0-5-11-15,3 1-1 16,3 4-2-16,3 3 2 0,3 6-1 16,3 4-1-16,0 4-28 15,2 2-12-15,1 2-28 16,0 1-34 0,-3 5 35-16</inkml:trace>
  <inkml:trace contextRef="#ctx0" brushRef="#br0" timeOffset="34">15784 12920 68 0,'-3'15'27'0,"6"-30"-14"0,-3 38 9 0,0-15 15 16,0 3-2-16,0 10 2 15,0 11-12-15,0 18-3 16,0 0-13-16,-3-2-3 16,3 0-4-16,0-1-2 0,0-10 3 15,0-5-2-15,0-8-1 16,3-6-28-16,0-2-14 15</inkml:trace>
  <inkml:trace contextRef="#ctx0" brushRef="#br0" timeOffset="35">15712 13004 92 0,'0'-8'35'0,"15"8"-18"0,-3-2-11 16,-9-1 11-16,9 3 2 15,0-3 3-15,6 1-6 16,8-4-1-16,7-1-7 16,12-1-3-16,2-3-2 15,1 0-3-15,6-2 1 0,-4 0 1 0,-5 2 1 16,-1 1-1-1,-5-1 1-15,-3 3-4 16,-6 3-2-16,-4 0 10 0,-5 2 8 16,-3 0-2-1,-3 1 3-15,-6 2-3 0,0 5 0 16,-3 8-3-16,-3 6 1 16,-3 2-4-16,-3 5-2 15,0 11-2-15,0 14-3 16,3 2 1-16,0-3-1 15,3-2 0-15,0 2 2 16,0-8-1-16,3-7-1 16,-3-6 1-16,0-6 1 15,-3-4 1-15,0-6 3 16,-3-2-3-16,0-1-2 0,-6-2-7 16,-3-2-1-16,-6-1 3 15,-3 0 4-15,-3 0 5 16,-8-2 2-16,-7-3 3 15,0-3 1-15,-11 3-1 16,2-2 1-16,0 2-8 16,7 0-2-16,2 0-12 15,6 2-3-15,7 1-35 16,5 0-13-16,3 2-36 16</inkml:trace>
  <inkml:trace contextRef="#ctx0" brushRef="#br0" timeOffset="36">16087 13166 108 0,'3'5'41'0,"3"11"-22"15,-3 0 2-15,-3-11 19 0,0 0 7 16,0 1 4-16,-3 2-12 16,0-3-6-16,0-3-19 15,0 1-2-15,-3-3 1 0,0 0-1 16,0-3 3-16,0-2-8 15,3-5-2-15,0-1-1 0,3 0 0 16,3-2-7 0,3 3 0-16,0-1-4 0,3 3 2 15,0 3 1-15,3 2-1 16,-3 3-1-16,0 8 1 16,0 3 5-16,-3-3 4 15,-3 2 5-15,-3-2 5 16,-3-3-4-16,-3 1 2 15,-3-1-3-15,0-2 0 16,0-3-5-16,0-3-3 16,0-2 0-16,3-1-1 15,3-4-9-15,3-1-4 16,6 1 0-16,0 2 0 16,3 2 5-16,3 4 5 0,-3 2 2 15,0 0 3-15,-3 0-1 16,0 2-1-16,-6-2 7 15,0 6 3-15,-3-4-5 16,0 1-1-16,-3-3-37 16,0 0-16-16,-3 3-76 15</inkml:trace>
  <inkml:trace contextRef="#ctx0" brushRef="#br0" timeOffset="37">19022 12938 92 0,'-3'-3'35'0,"3"3"-18"0,0 0-9 0,0 0 13 0</inkml:trace>
  <inkml:trace contextRef="#ctx0" brushRef="#br0" timeOffset="38">19102 12941 84 0,'-17'0'33'0,"11"0"-18"0,-3 0-9 0,6 0 9 16,0 0 7-16,0 0 4 16</inkml:trace>
  <inkml:trace contextRef="#ctx0" brushRef="#br0" timeOffset="39">18876 12922 96 0,'-3'-18'35'0,"6"15"-18"0,-6 6-9 0,3-3 13 16,0 0-12-16,0 8-2 16,0 5 1-16,3 5 5 15,-3 14-1-15,-3 18 1 16,0 19-7-16,-3 16-4 15,0 34-1-15,-3 13 3 0,1 1 2 16,5 4-2-16,0-15-1 16,3-16 1-16,0-16 0 15,0-16 2-15,0-13 1 16,0-16-21-16,0-24-72 31</inkml:trace>
  <inkml:trace contextRef="#ctx0" brushRef="#br0" timeOffset="40">18870 12922 88 0,'6'-16'33'0,"6"16"-18"0,30-10-18 0,-24 7 6 16,11-2 5-16,16 2 5 0,12-2 0 16,17 0 2-16,12-1-4 15,19 4-1-15,20-1-4 16,11 3-1-16,7 0-3 15,6 0-2-15,3 3 1 16,0-1-1-16,6-2 0 0,5-2 2 16,-11 2 3-16,-3-3-4 15,-3 0-3-15,-3 3 1 16,-3 0 0-16,-15-2 1 16,-15-1 2-16,-15 3-28 15,-21-3-47 1,-17 1 3-16</inkml:trace>
  <inkml:trace contextRef="#ctx0" brushRef="#br0" timeOffset="41">21817 12840 88 0,'-3'0'35'0,"3"8"-18"0,0 3-20 0,0-1 8 16,0 14 7-16,-3 8 7 16,0 16-1-16,-3 26-1 15,0 10-5-15,0 12-2 16,3 12 2-16,3 6 3 15,0-14-8-15,3-7-2 16,3-6 1-16,0-2-5 0,0-11-1 16,-3-13-11-16,0-14-3 15,-3-7-59 1</inkml:trace>
  <inkml:trace contextRef="#ctx0" brushRef="#br0" timeOffset="42">18835 14131 108 0,'-9'-5'41'0,"9"5"-22"0,-3 3-14 0,3-3 27 16,9-3-4-16,5 0 2 16,13 1 1-16,12-14-17 15,15-3-1-15,20 4-2 0,18-1-4 16,24 0 1-16,21 5-7 16,15 3-1-16,18 6 0 15,5 2 2-15,7 2 5 16,5 1 4-16,13 10-6 15,-7 8-3-15,-8 0-1 16,-12 1-1-16,-22-4 0 16,-11 1 0-16,-21-3 2 0,-21-6 1 15,-20-5 1 1,-19-2 0-16,-17-3-49 16,-15-5-19-16,-12-3-30 15</inkml:trace>
  <inkml:trace contextRef="#ctx0" brushRef="#br0" timeOffset="43">19067 13152 80 0,'6'-21'33'0,"-3"19"-18"0,0-1-5 0,-3 3 14 16,0 0-9-16,0 0-1 0,3 3-2 15,0-1 2-15,0 12-1 16,0 12 2-16,-3 11-2 15,-3 13 2-15,-3 11-8 16,0 8-2-16,3 5-1 0,0-8-2 16,0-8 1-16,0 1-2 15,3-12 2-15,0-10-9 16,0-8-3-16</inkml:trace>
  <inkml:trace contextRef="#ctx0" brushRef="#br0" timeOffset="44">19504 13422 124 0,'0'0'46'0,"0"0"-24"0,-6 0-15 0,3 3 15 16,-3 2 2-16,-5 6 3 16,-4 2-8-16,-6 6-1 15,-3 2-11-15,3 0-4 0,0 3 0 16,3 2-2-16,1-5 2 16,2-2-22-16,3-6-9 15,3-2-105 1,0-14 52-1</inkml:trace>
  <inkml:trace contextRef="#ctx0" brushRef="#br0" timeOffset="45">19284 13441 156 0,'3'-3'57'0,"6"3"-30"0,3 3-27 15,-3-1 10-15,3 4 0 16,0 2 4-16,2 2-2 15,1 4 1-15,0 1-7 16,3 1-4-16,0 0-1 0,0-3-1 16,0 6 2-16,0-6-45 15,-1-2-60 1,-2-3 11-16</inkml:trace>
  <inkml:trace contextRef="#ctx0" brushRef="#br0" timeOffset="46">19632 13346 160 0,'0'-6'63'0,"0"9"-34"0,3 2-32 0,0 1 11 16,0 4 0-16,3 3 3 16,-6 6 5-16,0 5 4 15,0 5-10-15,0 0-3 0,6 3-1 16,-3-1-3-16,3-2-2 15,-3-5-11-15,0-5-6 16,3-6-47-16</inkml:trace>
  <inkml:trace contextRef="#ctx0" brushRef="#br0" timeOffset="47">19626 13306 184 0,'9'-8'68'0,"3"5"-36"0,3-2-42 16,-3 5 9-16,3-3-2 15,3-2 1-15,3 0 4 16,8 0 3-16,1-1-2 16,0 1-4-16,0 0-2 0,-4 2 4 15,-2 3 1-15,-6 0-3 0,-3 3 1 16,-3 2-2-1,-3 3 0-15,-6 2 8 0,0 6 4 16,-3 8-5-16,0 0-1 16,0 2 0-16,0 6 0 15,3 0 0-15,3 2 0 16,0 3-2-16,0 0-2 16,0-2 3-16,-1-6 0 15,-2-8 1-15,-3-2 0 16,-3-4 0-16,-5-1 0 15,-7-1-2-15,-3-8 1 0,-12-2 2 16,-3-1 2-16,1-2 1 16,2-2 0-16,0-3-4 15,0 2-3-15,6 0-7 16,4-2-1-16,5 2-30 16,3 3-11-16,6 0-41 15</inkml:trace>
  <inkml:trace contextRef="#ctx0" brushRef="#br0" timeOffset="48">19841 13486 112 0,'0'2'44'0,"0"1"-24"0,0 0-6 16,0-3 15-16,0 2-3 15,-6 4 2-15,0-4-10 16,-3 1-3-16,3 0-8 16,0-3 2-16,0 0 1 0,0 0-1 15,0-3 0-15,3 0-3 16,0 1 1-16,0-4-4 15,3 1 0-15,0 0-1 16,3 0-2-16,0 2-4 0,0 0 0 16,9 3 0-1,-3 0 2-15,3 3 3 16,-6 0 2-16,-3 2 3 16,0 0 3-16,-3-5 2 15,0 3 1-15,-6-1 2 16,-3-2-5-1,0 0-5-15,3-2-3 16,0-1 2-16,3-2 0 0,0 0-4 16,0-1 1-16,3 1-2 15,3 0-2-15,6-1 0 16,0 4 0-16,-3 2-2 16,3 2-1-16,0 4 6 15,-3-1 5-15,0 0 2 16,-6 1 2-16,0-1 2 15,-3 0 4-15,-3-2-6 16,-3-1-2-16,3-2-3 16,0-2 0-16,0-1-2 15,3 0-1-15,0-2-2 16,3-3 1-16,0 0-1 16,9 3-2-16,-3 0-2 15,3 5 1 1,-3 0 3-16,-3 0 1 15,-3 0 1-15,0 0 0 0,0 0 2 16,-6-3-1 0,0 0-40-16,0 3-19 15</inkml:trace>
  <inkml:trace contextRef="#ctx0" brushRef="#br0" timeOffset="49">19097 13092 36 0,'-6'0'16'0,"3"2"-8"0,0-2 10 0,3 0 14 15,0 0-3-15,0 0 0 16,0 0-14-16,0 0-4 16,6 0-5-16,0 0-1 15,5 0-1-15,7 0 2 16,9 0-3-16,9 0 0 16,11-2-1-16,7-4 1 0,14-2 2 15,10 3-2-15,2 0 0 16,9-3-3-16,1 0-1 15,-1 3 1-15,-3 2 2 0,-5 0-3 16,-7 3 0-16,-11 0 1 16,-10 0 2-16,-11 0-1 15,-9 0-1-15,-7 0-2 16,-5 0 1-16,-3 0-15 16,-6 0-6-16</inkml:trace>
  <inkml:trace contextRef="#ctx0" brushRef="#br0" timeOffset="50">20260 13055 72 0,'0'2'27'0,"-3"3"-14"0,6 11-7 0,-3-2 11 16,0 12 2-16,-3 11 1 15,0 11-9-15,3 5-2 16,-3 0 4-16,3 2 1 16,0 3-7-16,3 1-4 15,0-7-2-15,-3-4-1 16,3-8 0-16,-3-3 0 0,3-5 2 15,-3-9-19-15,3-4-6 0,0-3-37 16</inkml:trace>
  <inkml:trace contextRef="#ctx0" brushRef="#br0" timeOffset="51">19055 13862 48 0,'6'-3'19'0,"3"3"-10"0,6 0 11 16,-3-5 14-16,5 5-7 15,10-3-3-15,12 6-6 16,11-1 1-16,10-2-10 16,11 0-3-16,13-2-2 15,5-1 0-15,3 3-2 16,-2 0-2-16,-4 0 1 0,-6 0 1 0,-5 3 1 16,-13-3 1-16,-11-3 2 15,-1 0-3-15,-11 1 0 16,0-1-3-16,-6-5-1 15,-7-3-67 1,-2 1-36-16,-12-1 50 16</inkml:trace>
  <inkml:trace contextRef="#ctx0" brushRef="#br0" timeOffset="52">20662 13441 72 0,'3'2'30'0,"0"4"-16"0,3 4 1 0,-3-2 13 16,3 3-7-16,0 2-1 15,0 3-12-15,6 0-3 16,-3 0-1-16,0 2 0 16,3-2-2-16,-3 5-2 0,-1-2 1 15,1-6-6-15,0-2 1 16,-3-1-55-1</inkml:trace>
  <inkml:trace contextRef="#ctx0" brushRef="#br0" timeOffset="53">20897 13454 80 0,'-6'11'33'15,"0"2"-18"-15,-8 16 2 0,5-13 16 0,-3 18-4 16,-3 6 0-16,-3 0-10 16,-3 2-4-16,3-2-8 15,0-6-3-15,4-5 2 0,2-5-5 16,3-3-3-16,0-5-4 0,3-3-1 15,0-5-49 1,3-3-42-16,3-7 30 16</inkml:trace>
  <inkml:trace contextRef="#ctx0" brushRef="#br0" timeOffset="54">21049 13348 124 0,'0'0'46'0,"0"6"-24"0,3 1-30 0,0 1 7 0,-3 6 14 16,0 4 9-16,0 11-9 15,0 6-2-15,-3 7-7 16,0-2-1-16,3-3-1 16,0-3-2-16,0-2 3 0,0-8-4 15,0-1 0-15,0-7-61 16</inkml:trace>
  <inkml:trace contextRef="#ctx0" brushRef="#br0" timeOffset="55">20984 13396 124 0,'-9'-11'49'0,"21"11"-26"0,8 0-27 0,-11 0 8 15,3-2 0-15,3-1 5 16,6-2-3-16,3-1-1 15,9-2-2-15,5 1-3 16,-2-1 1-16,0 0 1 0,-1 2 1 16,-2-2-1-16,-6 6 1 15,-3-1-4-15,-6 0 0 0,-3 3 1 16,-4 3 0-16,-2 5 0 16,-3 5 2-16,-3 3 3 15,0 3 2-15,0 5-1 16,0 2 1-16,0 3-4 15,0 8 0-15,0 3-1 16,3-3-2-16,0-5 1 16,0-3 1-16,3 0-1 15,0-3-1-15,0-7 3 16,-3-1 0-16,-3-7-1 16,-6-1 1-16,-6-2-4 15,-6-2 0-15,-9-1 1 16,-6-2 0-16,1-1 4 15,-4-2 2-15,-6 0-2 16,3 3-3-16,4-3 0 16,2 0 1-16,6 3-23 0,3-3-8 15</inkml:trace>
  <inkml:trace contextRef="#ctx0" brushRef="#br0" timeOffset="56">21281 13541 124 0,'6'6'46'0,"-3"-1"-24"0,-3 0-8 0,0-5 17 15,0 6 0-15,-3-4 2 16,-3 3-12-16,0-2-5 15,0 0-9-15,0-1-3 0,-2-2 0 16,-1 0 0-16,3 0 0 16,0-2 0-16,3-1 0 15,0-2-5-15,6-3 1 16,3 3-5-16,0-1 1 0,0 1-3 16,0 2 2-1,2 3 3-15,-2 3 3 0,0 0 0 16,0-1-1-1,-3 1 3-15,-3-3 2 0,-3 3 9 16,0-3 5-16,-3 0-7 16,0 0-2-16,3-3-8 15,0 0-2-15,0 1 0 16,1-4 2-16,2 1-6 16,2 0-1-16,4 2-1 15,0 1 4-15,0-1 1 16,-3 3 1-16,-3 0 0 15,0 0 0-15,0 0 0 16,-3 0 2-16,0 0-6 0,0 0-1 16,3 0-51-16,0 0-23 15,6-3-12 1</inkml:trace>
  <inkml:trace contextRef="#ctx0" brushRef="#br0" timeOffset="57">22734 13004 92 0,'0'-8'35'0,"3"8"-18"0,0 0-9 16,-3 0 11-16,3 6 4 15,0 7 3-15,-3 11-5 16,-3 15-2-16,-3 9-9 16,-9 10-4-16,3 0-3 15,0-5-3-15,0-2 3 0,3-6-7 0,3-6-1 16,3-7-20-16,0-8-7 15,3-6-34 1,6-4-15-16,6-12 40 16</inkml:trace>
  <inkml:trace contextRef="#ctx0" brushRef="#br0" timeOffset="58">22743 13052 184 0,'-6'-16'68'0,"12"16"-36"0,0-5-46 0,6 2 8 0,0 0-4 16,8-2 1-16,10 0 6 15,12-3 1-15,8 0 2 16,7-5-3-16,3 2 2 0,-1-2-1 16,-2 2 0-16,-7 1-3 15,-2 4-1-15,-9 1 5 16,-7 3 2-16,-5 4 3 15,-6 3 0-15,-3 6 0 16,0 8 0-16,-6 12 4 16,-4 14 5-16,-2 11-3 15,-6 5 2-15,0-3-5 16,6 0 1-16,-6-5-5 16,0-3-2-16,0-5 0 15,0-2 1-15,0-1-14 0,-6-8-7 16,3-5-50-1,-3-5-31-15,-8-8 41 16</inkml:trace>
  <inkml:trace contextRef="#ctx0" brushRef="#br0" timeOffset="59">22707 13568 208 0,'-9'-5'77'0,"15"5"-42"0,6 2-52 0,0-2 9 0,9 3 7 16,9-1 8-16,14 1 1 16,13-3 3-16,8 0-6 15,4 0-1-15,-1 0 0 0,4 3-24 16,-7-1-12-16,1-2-49 16,-7 0-28-1,-8 8 55-15</inkml:trace>
  <inkml:trace contextRef="#ctx0" brushRef="#br0" timeOffset="60">22773 14335 144 0,'-3'-8'55'0,"3"11"-30"0,3-1-29 0,0 4 8 0,-3 2 4 16,0 10 5-16,0 9-2 15,-3 15-1-15,-3 3-6 16,0-3-3-16,3 1 2 0,0 2 0 15,-3-11 3-15,6-5-43 16,-3-5-59 0,3-6 13-16</inkml:trace>
  <inkml:trace contextRef="#ctx0" brushRef="#br0" timeOffset="61">22704 14311 212 0,'-6'-16'82'0,"12"6"-44"0,12-11-47 0,-3 15 12 16,3-2-7-16,6 1 0 15,11-4 3-15,1-2 2 16,15-1 0-16,5-1-3 0,1 1-1 16,-4 4 2-16,1-3 0 15,-7 5 1-15,-2 0 2 16,-3 2-1-16,-7 4 2 15,-5 2-4-15,-6 5 0 0,-3 6-1 16,-3 2 0-16,-3 11 6 16,-6 2 2-16,-1 9 2 15,-2 10 2-15,-3 5-5 16,0 5-1-16,-3-2-2 16,6-2 1-16,-3-4-2 15,-3-2 2-15,0-5-18 16,0-8-4-16,-3-3-40 15,-3-6-51 1,-3 1 22-16</inkml:trace>
  <inkml:trace contextRef="#ctx0" brushRef="#br0" timeOffset="62">22746 14793 236 0,'-36'-13'90'0,"27"10"-48"0,6 3-49 0,3 0 14 15,9 0-14-15,6 3-3 16,12-1 8-16,8 1 3 16,10-3 0-16,15 0 2 0,8 0 0 15,4 0-1-15,-1 0 1 16,-3 0-48-16,-11 0-20 16,11 0-22-1</inkml:trace>
  <inkml:trace contextRef="#ctx0" brushRef="#br0" timeOffset="63">21350 13536 92 0,'-9'-5'35'0,"6"2"-18"0,0 3-2 0,3 0 13 15,0 0 0-15,0 0 1 16,0 0-12-16,0 0-3 16,0 0-8-16,6 3-4 0,0-1 1 15,3 4-2-15,3 2 2 16,3 2-2-16,5 14-1 15,7 3-2-15,3 2 1 16,3 2 1-16,2 6 0 16,7 0 4-16,3-2 2 15,5 5 4-15,7 2 1 16,2 6-1-16,1 2-1 0,2-3-3 16,4-4-1-16,-4-4 1 15,1 1 3-15,-7 0 0 16,-8-11 0-16,-3-5-1 15,-10-3 0-15,-5-3 2 16,-6-4 4-16,-3-1-8 16,-3-3-1-16,-3-2-1 15,-3-2 2-15,-4-4-12 16,-2 1-5-16,0-3-35 16,-6 0-15-16,3 3-43 15</inkml:trace>
  <inkml:trace contextRef="#ctx0" brushRef="#br0" timeOffset="64">22359 14137 176 0,'-12'-14'66'0,"12"14"-36"0,9 0-35 0,-9 0 12 15,3 3 3-15,0 2 3 16,6 9 0-16,3-1 0 16,0 5-7-16,2 4-4 0,1 1-1 15,0-1 3-15,0-1 2 16,-3-3-2-16,-3-2-3 0,0 0 2 16,-6-3 0-16,-3-2 5 15,-6-1 5-15,-3-2-3 16,-3-2 0-16,0-1-13 15,-3-2-3-15,3-1-21 16,0 1-10-16</inkml:trace>
  <inkml:trace contextRef="#ctx0" brushRef="#br0" timeOffset="65">19859 13438 84 0,'11'0'33'0,"-22"-2"-18"0,5-1-11 16,6 3 10 0,6 0-6-16,-1 0-2 15,1-3 1-15,3 1 2 16,0-1 2-16,0-5 3 15,3-3 2-15,0 1-9 16,0-1-4-16,3 1 0 16,3-1 0-16,0-2-1 15,5-3 5-15,7 0 3 0,3-2-10 16,3-1-4-16,-1-7 2 16,10-1 2-16,0-2 1 0,2 3-1 15,1-1 5-15,2 3 1 16,1 3 0-16,3 0-1 15,5 2-6-15,4 1 1 16,5-1-2-16,7-4-2 16,2 4 5-16,0 1 1 15,7 2-3-15,-1 2 1 16,-3 4 0-16,7 2 0 16,-7 3 0-16,6-1 0 15,-2 4 0-15,-1 2 0 16,3 8 0-16,-5 2 2 0,-7 3 1 15,4 1 1-15,-4-1-2 16,-9 0-2-16,-5 0 7 16,-9 1 5-16,-7-4 3 15,-5 1 0-15,-3-1-3 16,-1 1-2-16,-5 0-9 16,-3-4 0-16,-3 1-1 15,-3-2 2-15,-7-1-10 16,-2-2-4-16,-6-1-32 15,-6-2-13-15,0 6-22 16</inkml:trace>
  <inkml:trace contextRef="#ctx0" brushRef="#br0" timeOffset="66">22290 12983 148 0,'-6'-5'57'0,"9"5"-30"0,3 2-34 0,0 1 10 15,0 0 1-15,3 2 5 16,6 0-1-16,6 3 3 16,3 3-6-16,0-1-1 0,-1 1 0 0,1 0-2 15,-3-1 1 1,0 1-2-16,-9-1-1 0,-3 1 7 15,-6 0 5 1,-6-1 3-16,-6-2 3 0,-6 0-10 16,0 0-2-16,-6 0-9 15,-3 0 0-15,6 0-43 16,1 5-17 0,-1 0-17-16</inkml:trace>
  <inkml:trace contextRef="#ctx0" brushRef="#br0" timeOffset="67">16176 13105 56 0,'0'0'22'0,"0"0"-12"0,-2 0 12 0,2 0 15 15,0 0-2-15,0 0 0 16,0 0-14-16,0 0-3 0,0 0-4 16,0 0 1-1,0 0-8-15,0 0 0 0,11-5 7 16,4-3-1 0,3-3 0-16,9-2-1 0,6 0-4 15,5-3 0-15,13 2-5 16,3-1-2-16,14-1 0 15,6-3-1-15,10 3 0 16,5 0 0-16,9 1 0 16,9 1 0-16,10 4-3 15,-4 4 2-15,3 1 1 16,-6 3 0-16,0 7-3 16,-6 8 2-16,-3 3 1 15,-8 2 0-15,-7 1-3 0,-6 2 2 16,-2 3 1-1,-16 0 2-15,-5-3-1 0,-10-3 2 16,-5-2 7-16,-6-2 5 16,-3 1-5-16,-1-7-3 15,1 3-2-15,-6-6-1 16,-3-2-5-16,-6 5 1 16,-4-3-5-16,-14-5-30 15,0-3-7 1,-9 9-116-1,-2-4 59 1</inkml:trace>
  <inkml:trace contextRef="#ctx0" brushRef="#br0" timeOffset="68">18418 13010 208 0,'-3'-6'79'0,"3"9"-42"0,3 0-43 32,-3-3 12-32,6 5-2 15,6 0 2-15,3 6-2 16,2 2-3-16,1 3 0 16,0 0-1-16,0 0 2 0,-3 5-1 15,-6 3-1-15,-6-3 3 16,-6-3 0-16,-9 1 3 15,-6-3 1-15,-3 0-1 0,0-3-1 16,-2 0-21-16,2-2-7 16,0 2-74-1</inkml:trace>
  <inkml:trace contextRef="#ctx0" brushRef="#br0" timeOffset="69">16700 17111 132 0,'-6'-6'49'0,"6"6"-26"0,0 3-18 15,0 0 11-15,-6 2 4 16,1 3 2-16,-7 5 4 15,0 14 1-15,0-4-14 0,-3-1-3 0,0 4-3 16,0 0-3-16,3-7-3 16,0 2 2-16,3-2 0 15,3-9 1-15,0-2 0 16,4 0 0-16,-1-8 2 16,3 0-1-16,3 0 2 15,-1-8-4-15,4 3 0 16,3-8-1-16,3-3 1 15,6-8-2-15,-3-8-1 16,3 6 5-16,-3-1 1 16,-3 6 2-16,0 3 0 0,-3 4-2 15,-1 6-1-15,1 8-3 16,3 3-2-16,0 10 1 16,3 11-1-16,0-3 0 15,0 0 2-15,0-2-1 16,0-6-1-16,-3 6-4 15,-1-9 0-15,1 1-29 16,-3-6-72 0,-3 6-33-1,-6-9 42-15</inkml:trace>
  <inkml:trace contextRef="#ctx0" brushRef="#br0" timeOffset="70">16748 17177 144 0,'-3'-21'55'0,"3"34"-30"0,0-18-25 0,0 10 13 15</inkml:trace>
  <inkml:trace contextRef="#ctx0" brushRef="#br0" timeOffset="71">16745 17195 283 0,'-3'24'34'16,"0"5"-16"-16,-3 11-4 0,0 2-3 15,0 6-6-15,3-3-3 0,3 2 1 16,3-2 0-16,3-5 3 16,6-3 3-16,9-10-4 15,3-9-1-15,11-5 0 16,4-5 2-16,3-8-27 15,8-5-11-15,4-3-52 16</inkml:trace>
  <inkml:trace contextRef="#ctx0" brushRef="#br0" timeOffset="72">17433 17574 144 0,'3'0'55'0,"-6"8"-30"0,6 2-12 0,0-2 19 16,-3 13-12-16,3-2-1 0,0 5-9 16,-3-3-4-16,0 5-3 15,2 1-3-15,-2-9 3 0,0 1-11 16,0-6-2-16,0-5-44 15,-2 0-52 1,-1-8 20-16</inkml:trace>
  <inkml:trace contextRef="#ctx0" brushRef="#br0" timeOffset="73">17421 17489 220 0,'-6'-19'82'0,"9"19"-44"0,-6 0-69 16,3 0 4-16,0 6-9 16,3 2-1-16,0-3-4 15,3 6-1-15,0-4-4 0,0 1 1 16</inkml:trace>
  <inkml:trace contextRef="#ctx0" brushRef="#br0" timeOffset="74">17531 17640 144 0,'3'32'55'0,"3"-19"-30"0,-3 0-27 0,0 0 9 15,0 0 6-15,-3-2 3 0,0-3-1 16,0 5 1 0,0-5-9-16,0 3-2 0,0-9 1 0,0-2-3 15,0 0-2-15,6-13 4 16,0-8-3-1,3 0-1-15,2-6-3 16,-2 4 1-16,3 1 1 16,0 4 0-16,0 5 0 15,0 5 2-15,3 5-3 16,-3 6-2-16,0 13 6 16,0-3 3-16,-3 5-3 15,-1 3-2-15,1-2-9 16,-3-6-3-16,0 6-25 15,-3-6-11-15,0-5-27 16</inkml:trace>
  <inkml:trace contextRef="#ctx0" brushRef="#br0" timeOffset="75">17811 17613 184 0,'0'-13'68'0,"3"32"-36"0,11-6-37 0,-5 0 10 16,0 6-5-16,0 2 2 16,0 0 3-16,3-3 4 15,-3 1-4-15,3 2-1 0,0-2 0 16,0-6-2-16,-3-3 1 16,0-7 2-16,0-3 2 15,-3-3 5-15,-1-7 5 0,1-3-5 16,0-6-2-16,-3-7-8 15,0-3-1-15,0 5-1 16,-3 3 2 0,0 2-3-16,0 6 0 0,0 2-32 15,3 3-13-15,6 3-15 16,0 2-40 0,9-2 20-16</inkml:trace>
  <inkml:trace contextRef="#ctx0" brushRef="#br0" timeOffset="76">18141 17632 152 0,'-9'5'57'0,"3"16"-30"0,0 3-32 0,3-13 10 15,0-1-1-15,0 4 2 16,3 4 2-16,0 3 0 16,3-2-4-16,6-6 2 0,3-5 0 15,3 2 4-15,0-10 1 16,3-5-1-16,0-3-1 15,5-8-5-15,-11 3-3 16,-3-8 4-16,-9 2 1 16,-6-7-2-16,-3 5-3 15,-3-3-11-15,-2 8-6 16,-4 0-21-16,3 6-9 16,3-1-28-1</inkml:trace>
  <inkml:trace contextRef="#ctx0" brushRef="#br0" timeOffset="77">18335 17399 168 0,'0'3'66'0,"2"13"-36"0,1 2-37 16,-3 1 10-16,3 2-5 15,0 10 0-15,0 4 2 16,0 5 0-16,0-3 0 15,0-3 2-15,0 3 1 0,-3-10-26 16,3-1-57 0</inkml:trace>
  <inkml:trace contextRef="#ctx0" brushRef="#br0" timeOffset="78">18528 17579 148 0,'-6'-5'55'0,"3"10"-30"0,-15 3-40 0,6 2 3 15,-3 1 17-15,1 5 10 16,-4-3 9-16,0 0 5 16,3 1-13-16,6-6-4 15,0 5-8-15,6-5-3 0,3-3 0 16,6 6 1-16,3-3 1 0,6-1-1 15,6-1 1-15,0 2-18 16,2-3-6-16,1-5-23 16,0 0-47-1,0 0 9-15</inkml:trace>
  <inkml:trace contextRef="#ctx0" brushRef="#br0" timeOffset="79">18721 17640 180 0,'0'0'68'0,"3"5"-36"0,0 8-40 16,6-13 10-16,0 6-3 15,0-4 0-15,0-2 1 16,3-8 0-16,0 3 0 0,0-3 2 0,-3 0 1 16,0-2-6-16,-3-4-2 15,-3 9 2-15,-3-3 3 16,-6 0 1-16,-3 3-1 15,-9 2 1-15,-3 3 1 16,0 3 1-16,3 2 1 16,3 3 6-16,1 13 4 15,2-2-3-15,6-6-1 16,3 6-4-16,3-6-1 16,3 5-3-16,6-4-2 15,6-1-21-15,2 0-9 16,1 0-31-1,0-8-38-15,0-2 28 0</inkml:trace>
  <inkml:trace contextRef="#ctx0" brushRef="#br0" timeOffset="80">19043 17582 80 0,'9'-8'33'0,"-3"8"-18"0,0-6-22 0,-3 6 5 16,0 0 28-16,-3 0 17 15,0 0 5-15,-3 0 2 16,-3 6-22-16,0-6-6 16,-3 8-14-16,-3-3-1 0,3 5 3 15,0 6-6-15,0 3 0 16,3-6-2-16,3 6-2 16,0-6-4-16,6 3 0 15,3 0 4-15,3-1 2 16,3-1-3-16,-3 9-1 0,0-1 3 15,-3-9 1 1,-6 5 13-16,-3-4 5 0,-6-1-8 16,-3 0-2-16,-6 0-46 15,-6-5-18-15,-2 5-52 16</inkml:trace>
  <inkml:trace contextRef="#ctx0" brushRef="#br0" timeOffset="81">19561 17613 100 0,'-6'19'38'0,"3"-27"-20"0,3 16-8 15,0 5 14-15,0-5 11 16,0-3 6-16,0 1-5 16,0-4-1-16,0 4-20 15,0-6 2-15,0 0 3 0,3-6-7 16,0-2 0-16,0 0-5 15,3-2-3-15,0-3-5 0,3-3 0 16,6-3 0-16,-4 1 0 16,4-1 0-16,0 3 0 15,3 3 0-15,-3 2 0 16,0 3-3-16,0 3 2 16,0 10 1-16,0 3 2 15,-4 6 1-15,4-1 3 16,3 0-1-16,0 0 0 15,0 1-3-15,0-9-2 16,0 5 3-16,2-7 2 0,1-6-7 16,0-2 0-1,-3-5-49-15,0-4-20 16,-6-2-39-16</inkml:trace>
  <inkml:trace contextRef="#ctx0" brushRef="#br0" timeOffset="82">20055 17351 100 0,'3'-5'38'0,"9"16"-20"0,-6-9-6 16,-6-2 16-16,3 0-5 15,0 6-1-15,0 7 3 16,0 0 1-16,-6 11-13 16,0 10 3-16,0 6 2 0,-3 13-8 15,0 0-1-15,0-3-5 16,0 0-1-16,0-7-1 16,0-12 1-16,3 1-2 15,0-5 2-15,0-9-11 0,0-5-2 16,0-5-30-1,3 0-14-15,0-8-32 16</inkml:trace>
  <inkml:trace contextRef="#ctx0" brushRef="#br0" timeOffset="83">20043 17534 112 0,'-6'-11'44'0,"3"3"-24"0,0 6-2 0,3-1 18 0,-3 0-7 16,0-2 0-16,3 0-7 15,0-3-4 1,0 3-10-16,3-3-3 0,3 0 1 0,3-3-1 16,3 3 0-16,6-5-3 15,3 5-2-15,-1-2 3 16,1 4 0-16,0 4-1 15,-3 4-2-15,-3 4 7 16,-3 4 3-16,-6 6-3 16,-3 3 1-16,-6 7-3 15,-6-2 2-15,-3-3-2 16,-6 5 0-16,0-2-3 16,0-3-2-16,6-5 1 15,4-5-1-15,5-3-5 16,8 2-1-16,4-2 0 15,3 0 4-15,3 5 1 16,3-2 1-16,-3 2-3 0,0 1 2 16,-3 4 3-16,-6-2 3 15,-6 2 11 1,-6 4 5-16,-6-7-9 0,0-1-2 16,-12-6-6-16,0 0-1 15,0-3-1-15,1 3 1 16,-1-8-18-16,6 5-4 15,3-10-18-15,6 5-6 16,6-13-30 0,6 5-51-16,3-6 29 0</inkml:trace>
  <inkml:trace contextRef="#ctx0" brushRef="#br0" timeOffset="84">20367 17679 164 0,'-8'-7'63'0,"5"-7"-34"0,0 6-34 15,0 8 36 1,0 0-1-16,-6 3-11 16,-3 10-5-16,0 0-9 15,-3 3-4-15,3 6 0 0,3 4-4 16,0 0 2-16,3-2 1 0,3-3 0 15,3 1-3-15,6-9 2 16,3-3 3-16,3-7 1 16,0 2-1-16,-3-10 1 15,0-8-2-15,0-3-1 16,-3-3 1-16,-3 1-1 16,0 5 0-16,-3-1 2 15,0 1-3-15,0 5 0 16,0 3 1-16,0 5 2 15,0 8-6-15,0 2 1 16,3 6 3-16,0 3 2 16,3-1-3-16,0-4 1 15,3-1-20-15,2 0-9 16,1-5-16-16,3-3-7 16,0-5-19-16</inkml:trace>
  <inkml:trace contextRef="#ctx0" brushRef="#br0" timeOffset="85">20507 17703 216 0,'-6'-10'82'0,"3"2"-44"0,-2 8-31 15,2 0 18-15,0 0-11 16,-3 5-3-16,0 3-9 16,0 0-1-16,3 3-1 15,3 2-3-15,0 0 0 0,3 5 4 16,3 4 3-16,0-4-6 0,-3 3 0 15,0-7 2 1,-3 4 4-16,-3-5 1 0,-6 6 2 16,-3-6-2-1,0-5 0-15,-3-3-10 0,0 1-2 16,3-6-25-16,3-6-11 16,0 1-27-1,6-8-44-15,3-6 31 16</inkml:trace>
  <inkml:trace contextRef="#ctx0" brushRef="#br0" timeOffset="86">20615 17756 152 0,'11'0'57'0,"-5"5"-30"0,9-2-29 0,-6-3 11 0,0 0 7 16,3 0 5-16,-3 0 0 15,0-8-1-15,3 3-10 16,-3-3 0-16,0 0 1 0,-3-5-6 15,0-3-1-15,-9 3-2 16,-3-3 1-16,-3 3-2 16,-6 2-1-16,-3 11 1 15,-3 5 1-15,-3 9-1 16,1 4-1-16,2 1 7 16,3 2 3-16,3 5 3 15,9 1 3-15,3-6-9 16,12-3-4-16,6 1-2 15,3-1-1-15,6-10-20 0,5 0-9 16,7-2-65 0,0-12-46-16,-4-15 55 15</inkml:trace>
  <inkml:trace contextRef="#ctx0" brushRef="#br0" timeOffset="87">21106 17359 172 0,'-12'-13'66'0,"6"13"-36"0,-3 11-29 16,3-3 16-16,-6 0 0 0,-9 7 2 15,-3 7-2 1,-2 9 0-16,-4 4-9 16,3 18 1-16,3 0 4 0,6 2-7 15,9-7-1-15,9-3-3 16,9-6-2-16,6-2-8 16,6-7-3-16,9-7-23 0,0-7-10 15,-4-10-46 1,1-1-24-16,0-18 56 15</inkml:trace>
  <inkml:trace contextRef="#ctx0" brushRef="#br0" timeOffset="88">21249 17370 204 0,'0'-19'77'0,"6"38"-42"0,2-11-43 16,-2 5 12-16,6 0 7 16,3 14 5-16,3 10 9 15,0 10 5-15,-3 6-16 16,-3 11-4-16,-6-11-2 0,-12 5-4 16,-12-5-3-16,-9 13-38 15,-12-8-15-15,1-5-56 16</inkml:trace>
  <inkml:trace contextRef="#ctx0" brushRef="#br0" timeOffset="89">21802 6197 168 0,'-6'-3'66'0,"6"3"-36"0,0 5-24 0,0 0 15 16,-6 9-2-16,-3 4 1 16,-6 9 8-16,-2 10 5 15,-7 10-17-15,0 9 0 0,-3-1 0 16,0-2-4-16,4-5-2 15,2-8-5-15,3-6-2 16,3-7-6-16,3-4 0 16,3-4-15-16,3-6-5 15,3-2-28-15,0-6-10 16,6-8-21-16,3-10-26 16,3-8 38-16</inkml:trace>
  <inkml:trace contextRef="#ctx0" brushRef="#br0" timeOffset="90">22034 6157 140 0,'0'0'52'0,"3"-3"-28"0,-6 6-11 16,3-3 19-16,0 8-7 15,-3 0 0-15,0 5 3 16,-6 5 3-16,-2 6-17 16,-7 13 10-16,-3 8 3 0,-9 14-3 15,0-1 0-15,1-3-7 0,2-2-2 16,0-5-9-16,6-8-4 16,3-6-4-16,6-8 1 15,3-4-17-15,4-7-5 16,2-4-27-16,3-6-10 15,0-5-39 1,8-13-34-16,4-3 52 16</inkml:trace>
  <inkml:trace contextRef="#ctx0" brushRef="#br0" timeOffset="91">22290 6461 140 0,'0'-5'52'0,"0"5"-28"0,3-5-2 0,-3 5 20 15,0 0 6-15,-3 0 3 16,-3 0-10-16,-6 2-5 15,1 1-20-15,-4 2-3 0,0 0-2 16,0 6-9-16,3 5 0 16,3-3-4-16,6 0-2 15,6 3-2-15,6 0-1 16,6 3 4-16,6-1 1 16,0 6-1-16,-4 0 2 15,-2-3 3-15,-6-5 3 16,-3 0 0-16,-9-3 2 0,-6-3-2 15,-3 1 0-15,-5-3-3 16,-1-3 1-16,3-2-18 16,0-6-6-16,3-7-43 15,6-4-19-15,6-4-27 16</inkml:trace>
  <inkml:trace contextRef="#ctx0" brushRef="#br0" timeOffset="92">22514 6257 236 0,'-12'0'88'0,"15"3"-48"0,-6 10-49 0,3-5 12 16,-3 11 0-16,0 7 5 15,0 11-4-15,0 11-2 16,3-1-1-16,-3 1-1 0,3-3 2 15,0-5-23-15,0-6-8 16,-3-5-70 0</inkml:trace>
  <inkml:trace contextRef="#ctx0" brushRef="#br0" timeOffset="93">22424 6461 288 0,'-9'-3'107'0,"6"1"-58"0,3 2-57 16,0 0 18-16,6 0-11 15,0-3-2-15,6 1-1 16,3-1 3-16,3 3 0 16,6 0-30-16,3 0-14 0,2-3-50 15,-2 3-37 1,6-2 54-16</inkml:trace>
  <inkml:trace contextRef="#ctx0" brushRef="#br0" timeOffset="94">22749 6440 200 0,'-15'3'74'0,"3"-1"-40"0,0 4-27 0,6-1 18 16,-6 5-7-16,-3 9 0 16,6 5-8-16,-3 0-4 15,1 2-3-15,2 6-3 16,0 0 1-16,9-6-4 0,0-5 2 15,0-2-1-15,9-6 0 16,0-5-3-16,2-3-1 16,1-13-4-16,3-2-1 15,-3-4 1-15,0 1 4 16,-3-3 3-16,-3 0 4 16,0 3 4-16,0 3 2 15,-3 2 8-15,0 2 2 16,0 4-8-16,0 4-3 0,0 6-4 15,3 6 1-15,0 4-2 16,0 3 2-16,0-2-4 16,0-3 0-16,5-1-1 15,4-1-2-15,0-6-37 16,0-3-15-16,0-10-43 16</inkml:trace>
  <inkml:trace contextRef="#ctx0" brushRef="#br0" timeOffset="95">22960 6302 252 0,'-3'-10'93'0,"3"7"-50"0,0 3-55 0,0 0 15 16,0 5-3-16,3 6 4 16,0 8-1-16,0 10 0 15,-3 13-1-15,0 3 1 0,0 3 0 16,0-6-1-16,0 0 1 15,0-5-20-15,0-5-8 16,0-5-73 0,-3-6-40-16,0-11 64 15</inkml:trace>
  <inkml:trace contextRef="#ctx0" brushRef="#br0" timeOffset="96">22805 6527 280 0,'-12'-13'107'0,"18"13"-58"0,3 0-57 16,-3-3 18-16,6 1-11 15,3-1 0-15,3 0-12 16,3 3-7-16,11-5 11 16,1 0-40-16,-6 0-14 0,0 10 8 15,-3-8 6 1,-7 9 29-16,-5 7 38 15,3 0 21-15,-6 0 5 16,-3 3 1-16,3 3-22 16,-6 2-11-16,0-3-8 15,0 3-1-15,0 3 0 0,-3-5-30 0,0-3-12 16</inkml:trace>
  <inkml:trace contextRef="#ctx0" brushRef="#br0" timeOffset="97">23100 6437 220 0,'-6'-8'82'0,"9"8"-44"0,3-2-49 0,-6 2 13 16,12 0-4-16,0 0 1 16,3 0-10-16,3 0-3 15,-1 0-31-15,7 0-12 16,0 2 7-16,3 1 4 0,-9 2 42 15,-6 3 18-15,-9 11 33 16,-6 5 13-16,-6-1-5 16,-3 4-1-16,0-1-17 15,3 3-5-15,3 1-19 16,6-7-6-16,6-1 0 0,6-7-2 16,9-1 2-16,5-4-13 15,1-7-5-15,12-8-75 16,3-6-65-1,-4-5 45-15</inkml:trace>
  <inkml:trace contextRef="#ctx0" brushRef="#br0" timeOffset="98">23850 6403 132 0,'-18'-3'49'0,"12"9"-26"0,-9 4-12 0,12-2 15 16,-14 8-3-16,2 10 0 15,-3 4-10-15,0 1-5 16,9 1-5-16,0 0-3 0,6 0 1 16,9-6-1-16,6-5 2 15,3-5-3-15,3-3-2 16,0-5 2-16,-4-10 2 16,4-6 0-16,-6-6-1 15,6-4 1-15,-6-6-1 16,-3-13-7-16,-3-3-3 15,-6-2-3-15,0 0-2 16,-3-1 5-16,-3 4 6 16,0 4 14-16,-3 3 6 15,3 11 5-15,0 5 4 16,3 16-9 0,-3 6-8-16,6 7-6 0,6 5 5 15,-3 12 5-15,3 1-4 16,0 6-2-16,0 0-3 15,-3-2-3-15,6-3-13 16,-3-6-6-16,0-5-39 16,3-5-17-16</inkml:trace>
  <inkml:trace contextRef="#ctx0" brushRef="#br0" timeOffset="99">24014 6530 220 0,'-9'24'82'0,"9"-11"-44"0,0 5-38 0,6-7 18 15,-3 0-6-15,-3 2 1 16,0 0-10-16,6 3-1 16,-3-3-2-16,0-2-38 0,0-3-14 15</inkml:trace>
  <inkml:trace contextRef="#ctx0" brushRef="#br0" timeOffset="100">24026 6350 272 0,'-12'-8'101'0,"12"8"-54"0,6-5-61 0,-3 5 14 0,3 0-17 16,0 0-4-16,9 5-42 15,-4 0-17-15</inkml:trace>
  <inkml:trace contextRef="#ctx0" brushRef="#br0" timeOffset="101">24175 6432 232 0,'-33'11'88'0,"21"-6"-48"0,-3 5-31 0,6-4 22 16,6 4-8-1,0 1 1-15,3 10-9 16,6 0-8-16,3 0-5 0,0 1-1 16,0-4-1-16,0 1 0 15,-3 2 0-15,0-3 0 16,-6-4 4-16,0-4 5 16,-3 1-10-16,-6-6-1 15,0-8-28-15,-3 1-10 16,-3-4-26-16,9 1-11 15,3 0-17 1</inkml:trace>
  <inkml:trace contextRef="#ctx0" brushRef="#br0" timeOffset="102">24276 6609 232 0,'-9'21'88'0,"9"-5"-48"0,0 19-31 0,0-19 22 0,0 7-6 16,-3 7 3-16,-3 1-10 16,6 4 0-16,-3-1-11 15,0-5-2-15,0-2 1 0,0-9-1 16,3-5 2-16,0-2-9 16,-3-16-14-1,-3-6 0-15,6-7 3 16,-3-6 5-16,-6-3 0 15,0-10 3-15,9-2 3 16,0-1 1-16,0 0-2 0,12-2 0 16,-3 0-1-16,6 4 3 15,0 7 0-15,-3 7 1 16,3 5-3-16,8 6 2 16,-5 5 3-16,0 6 3 15,-3 10 4-15,-3 10 5 16,3 3 3-16,-9 0 4 15,-6 3-5-15,-12 0 1 16,3 0-8-16,-3-6-1 16,0-4-11-16,0-1-5 0,-3-5-25 15,3 0-9-15,3-8-33 16,6-3-13 0,3-2-17-16</inkml:trace>
  <inkml:trace contextRef="#ctx0" brushRef="#br0" timeOffset="103">24576 6458 216 0,'-9'-2'82'0,"3"2"-44"0,3 2-22 16,1 1 22-16,-4 0-5 15,-6 7 1-15,0 9-15 16,-3 2-6-16,0 0-8 0,0 3-4 0,9 0 0 15,0 2-4 1,3 1 2-16,3-3-4 0,3-6 1 16,9-5-3-16,-3-2 0 15,6-8-7-15,0-9-2 16,-3-2 4-16,3-2 3 16,-4-1 0-16,-2-5 3 15,-6 3 4-15,6 2 3 16,-6 1 4-16,3 2 2 15,-3 3 1-15,-3 5 2 16,0 0-7-16,6 8-2 16,0 2-1-16,0 1 0 0,-3 5 0 15,6-3 2 1,3-3-14-16,-3-2-5 16,3-2-35-16,3-9-16 15,0-5-29-15</inkml:trace>
  <inkml:trace contextRef="#ctx0" brushRef="#br0" timeOffset="104">24704 6273 240 0,'-12'11'90'0,"9"-6"-48"0,-2 14-49 15,5-6 14-15,0 13 1 16,0 9 5-16,0 7-6 15,0 0-4-15,0 3-2 16,0-5-4-16,0-3 0 0,5-2-49 0,-2-9-20 16,3-7-24-1</inkml:trace>
  <inkml:trace contextRef="#ctx0" brushRef="#br0" timeOffset="105">24547 6406 328 0,'-15'-6'123'0,"21"1"-66"0,3 0-62 0,0 2 20 16,2 0-11-16,4-2-1 0,12 0-3 16,-3 2-3-16,6 3 2 15,-1 0-51-15,10 0-22 0,3 3-55 16</inkml:trace>
  <inkml:trace contextRef="#ctx0" brushRef="#br0" timeOffset="106">24856 6432 212 0,'-53'16'79'0,"44"10"-42"0,-12 11-17 15,18-21 24-15,-3 3-11 16,-3-1-2-16,9 3-14 15,0 1-3-15,9-1-8 16,0 0-4-16,9-8 1 0,5-2-13 0,-2-11-3 16,9-3-21-1,-3-5-5-15,-3-5-40 16,-3-6-58-16,-1-7 31 16</inkml:trace>
  <inkml:trace contextRef="#ctx0" brushRef="#br0" timeOffset="107">24966 6212 184 0,'-3'3'68'0,"6"5"-36"0,-3 13-24 0,6-5 18 15,-3 11-9-15,-3 10 1 16,6 18 13-16,-6-5 9 16,0 1-20-16,0-9 9 0,0-2 4 15,0-9-15-15,0-7-7 0,0-11 1 16,6-10-11-1,3-6-9 1,3-7-6-16,-3-11-3 16,12-3 0-16,0 5 9 15,-4 11 4-15,4 8 6 16,0 8 1-16,0 6 10 16,-6 1 6-16,-3 7-8 15,-3-1-3-15,-3-3-19 16,3-2-7-16,-1-13-236 31,-2-6 114-31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53:29.6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23552 11396 192 0,'3'-6'71'0,"-6"6"-55"0,3 3 9 0,0-3-1 15,0 5-12-15,-3 6-2 16,-3 10 3-16,-8 11 3 16,-7 7-8-16,-15 6 7 0,-12 14 4 15,48-59 32 17,-104 164-8-32,3-16-2 15,12-21-25-15,17-24-12 16,13-18-10-16,11-19-2 15,9-11 4-15,7-15 9 0,11-8 4 16,3-11-81-16,6-5-36 16,9-11 54-16,3-7 26 15</inkml:trace>
  <inkml:trace contextRef="#ctx0" brushRef="#br0" timeOffset="643.2384">23285 11380 252 0,'-12'5'93'0,"6"-5"-72"0,3 11 5 15,3-11-1-15,0 0-10 16,6 0 2-16,0 2-4 15,3-4 0-15,11-1-7 16,10-8 3-16,9 3 1 0,-6-2-5 16,5-3-3-16,-5-3-1 15,9 3-1-15,-10-1-3 16,1 6 2-16,-9 3-4 16,3 2 1-16,-12 6 2 0,-6 10 3 15,-3 8 11-15,-6 9 4 16,-6 4 4-16,6 0 2 15,-3-2-12-15,0-3-6 16,0-2-13-16,3-6-7 16,3-5 5-16,3-6 6 15</inkml:trace>
  <inkml:trace contextRef="#ctx0" brushRef="#br0" timeOffset="7716.6464">19626 16155 152 0,'3'-2'57'0,"3"-1"-44"0,-3 3 25 0,0-5 8 15,-3 5-3-15,3 0-1 16,-3 0-4-16,0 0 1 15,0 0-21-15,-3 0 14 0,-3 0 7 16,0 0-22-16,-6 0-9 16,0 8-6-16,-2 2 0 15,-1 4-3-15,3 2 0 16,0-1 1-16,6 4 2 0,3-3-3 16,3 2 0-16,3-4-1 15,6-4-2-15,3-7 3 16,3 2 2-16,3-10-2 15,2-6 0-15,1-5 1 16,0-2 0-16,0-1 0 16,-9-2 2-16,-3 0-1 15,-6-3 2-15,-6-2-18 16,0-1-6-16,-6 3 7 16,3-5 8-16,0 5 8 15,0 3 4-15,3 5 11 16,3 6 4-16,0 7-11 15,0 3-3-15,3 8-10 0,0 8-2 16,6 3-5-16,-3 7-1 31,3 6 17-31,0-6 9 16,3 9-4-16,-1-1-1 16,4-5-8-16,-3 5-2 15,0-4-16-15,0-9-4 16,0 0-72-16,-3-10-29 15,3-11 60-15,0-8 28 16</inkml:trace>
  <inkml:trace contextRef="#ctx0" brushRef="#br0" timeOffset="8313.1419">19847 16187 284 0,'0'6'107'0,"-6"4"-83"0,12-5-5 0,-3-2-6 16,6 0 21 15,20-6-17-31,1-5-5 0,-3 0-5 0,-3 0-3 31,-12 3 0-31,-4 0 0 0,-2-1-2 16,-3 1-2-16,-3-3 3 0,0 3-7 15,-3-3-1-15,-3 5-5 16,-2 1 1-16,-4 2 5 16,0 5 2-16,12-5 4 31,-15 13 5-16,3 6 6-15,3-1 6 16,3 1 3-16,3-3-14 16,3 5-4-16,6-5-3 15,3-1-1-15,3-1 2 0,0-9 1 16,3 0 1-16,0-5-64 0,2-8-27 16,1-2 44-16,3-3 23 15</inkml:trace>
  <inkml:trace contextRef="#ctx0" brushRef="#br0" timeOffset="8547.0231">20109 15981 236 0,'-6'8'88'0,"6"5"-69"0,3 6 13 16,-3-6 0-16,0 8 5 15,3 0 4-15,-3 6-4 16,0 2 0 0,0 2-21-16,0 1-11 0,3-3-7 0,-1 0-10 15,4-2-3-15,-3-9-58 16,3-2-27-16,3-8 49 16,0-8 26-16</inkml:trace>
  <inkml:trace contextRef="#ctx0" brushRef="#br0" timeOffset="8960.7742">20293 16240 316 0,'12'11'118'0,"-3"-11"-92"0,9 2-7 0,-9-2-10 16,3-2-7-16,0-1 3 16,2-2-2-16,-2-1 0 15,-3-1-1-15,0-1-2 0,-3 0 3 16,-3-3 2-16,-3 6 2 16,-3-3-3-16,-3 0-1 0,-3 3-1 15,-3 2-2-15,-3 6 1 16,-2 2-1-16,-1 3 0 15,3 0 2-15,3 5 14 16,3 3 7-16,0 0-20 16,9 5-8-16,3-3 10 0,6 1 7 15,0 5-5-15,3-8-3 16,3-3-14-16,3 0-6 16,5-10-32-16,-2-9-11 15,0-7 30-15,0-3 15 16</inkml:trace>
  <inkml:trace contextRef="#ctx0" brushRef="#br0" timeOffset="9188.0142">20552 15970 316 0,'-6'-16'121'0,"3"8"-95"0,6 11-2 0,-3-3-9 15,0 13-9-15,3 6 1 0,0-1 11 16,0 4 8-16,0 4-13 15,-3 0-7-15,0 4-4 0,3 4-5 16,-3 0 2-16,0-2-6 16,0 2 0-16,0-2-4 15,0-5 2-15,0-9-127 16,0-5-58 0,0-13 98-16</inkml:trace>
  <inkml:trace contextRef="#ctx0" brushRef="#br0" timeOffset="9705.5982">20481 16124 400 0,'-18'-6'151'0,"27"-2"-118"0,0 11-30 15,3-3-22-15,-10 5 15 16,7 3 15-16,6-5-4 0,9 0-3 15,9-3-2-15,3 5-55 0,-1-2-22 16,-5-1-28-16,-3 1-10 16,-3-3 40-1,-6 8 39-15,-4-3 42 16,-2 0 63-16,-3 1 30 16,-3-1-21-16,-3 3-12 15,-3-3-17-15,3 3-8 16,0-3-24-16,0-2-16 0,3 5-7 15,0-5-6-15,0-3 1 16,0 0 5-16,3-3 2 16,-3 0 2-16,0-2 0 15,0 0 0-15,0-3 0 16,-3 3 6-16,-6-3 4 16,0 0-3-16,-6 2-2 15,0 1-16-15,-3 2-7 0,-3 3 6 16,0 3 7-16,3 5 18 15,-3 0 9-15,3 3-21 16,6 2-10-16,4 0 17 16,4 6 8-16,4-1-7 15,3 3-5-15,0-2-16 16,3-6-5-16,3 0-4 16,0 0-1-16,3-7-99 15,-3-6-45 1,3-8 87-16</inkml:trace>
  <inkml:trace contextRef="#ctx0" brushRef="#br0" timeOffset="9880.9215">21127 16140 360 0,'-9'0'134'0,"-6"0"-104"16,0 2 14-16,9 1-2 0</inkml:trace>
  <inkml:trace contextRef="#ctx0" brushRef="#br0" timeOffset="10037.3653">20966 16208 416 0,'3'16'154'0,"9"-5"-120"0,6 10-12 16,-10-13-14-16,7 5-9 15,0 3 2-15,0 0 0 16,-3 0 2-16,-6 0-2 16,-6-3 15-16,-6-5 6 0,-3-3-2 15,-6-5-1-15,0-3-22 16,-3-7-10-16</inkml:trace>
  <inkml:trace contextRef="#ctx0" brushRef="#br0" timeOffset="10599.2807">21859 16068 376 0,'-12'0'143'0,"12"0"-112"0,-18 16-19 0,12-5-15 16,-12 10 75 15,-15 32-39-31,4 2-10 16,-1-10-17-16,-3 0-9 16,6-10-25-16,4-9-9 15,5-5-104 1,6-10 76-16,0-9 29 0,6-12 25 15</inkml:trace>
  <inkml:trace contextRef="#ctx0" brushRef="#br0" timeOffset="10778.7411">21612 16163 332 0,'3'3'123'0,"3"2"-95"0,6 6 11 15,-7-3-1-15,4 5-10 16,3 0-2-16,3 11-3 15,0 5 0-15,3 0-154 32,21 14 72-17,-1-12 24-15</inkml:trace>
  <inkml:trace contextRef="#ctx0" brushRef="#br0" timeOffset="11464.1887">21085 16187 160 0,'0'-8'63'0,"3"3"-49"0,0 8 7 31,0-9 0-31,-3 6 4 15,3 0 5-15,0-2 3 16,0-1 5-16,-3 3-21 0,0 0 15 0,0-3 7 0,-3-2-14 16,0 5-3-16,-3-3 1 15,-3 6 3-15,-3 2-12 16,-3 3-3-16,-3 3-9 16,-3-3-2-16,4 2-42 15,2 4-17-15,6-6 30 16,3-3 16-16</inkml:trace>
  <inkml:trace contextRef="#ctx0" brushRef="#br1" timeOffset="16810.1421">23529 12774 224 0,'0'-13'85'0,"0"8"-66"0,0 7 16 16,0 6 4-16,0 0-19 0,-6 11-3 0,-15 12 4 16,-15 9 4-16,-12 8-13 31,-8 15 15-31,-10 30 9 0,-14 5-24 0,-12 0-7 0,0 5-3 15,17-3 2-15,10-15-3 16,8-14-3-16,9-10-2 16,10-13 3-16,5-11-7 0,9-8-2 15,6-8-23-15,9-8-11 16,9-7 23-16,6-12 10 16</inkml:trace>
  <inkml:trace contextRef="#ctx0" brushRef="#br1" timeOffset="17274.5873">23255 12668 204 0,'-9'3'77'0,"6"0"-60"0,3 2 15 16,0-5 2-16,0 0-2 15,0 0 1-15,3 2-7 16,3-2-2-16,3 0-13 16,6-2 2-16,14-3 1 0,1-1 8 15,9-2 6-15,0 0-17 0,-4-2-6 32,-5 2-4-32,0 3 1 15,-3 5-1-15,-10 5-1 16,-2 8-2-16,-3 8 1 0,-3 6 1 0,-3 10 0 15,0 2-3-15,-3-4 2 16,0-3-37-16,0-1-16 16,-3-4 24-16,9-3 16 15</inkml:trace>
  <inkml:trace contextRef="#ctx0" brushRef="#br1" timeOffset="18803.1636">19591 16896 220 0,'-3'-8'85'0,"-6"6"-66"0,6-4 14 0,0 6 4 15,0 3-8-15,-3 2-2 16,0 6-4-16,-3 0 0 15,3-1-13-15,0 3-1 0,0 1-2 16,0-1-3-16,3 5-1 16,3-2-1-16,3 0-2 15,6-5 1-15,3-6-1 16,3 6 2-16,3-9 1 16,3-2 10-16,-4-5 3 15,1-3-14-15,-3-5-8 16,-6-1-2-16,-6 1 2 15,-6 0 25-15,-6-5 14 0,-3 4-14 16,-3 1-5-16,0 5-11 16,1 0-3-1,-1 6-24-15,6 2-10 16,0 0-11-16,6 0-2 0,3 0 25 16,6 2 12-16</inkml:trace>
  <inkml:trace contextRef="#ctx0" brushRef="#br1" timeOffset="19335.2141">19811 16910 192 0,'6'10'74'0,"-3"3"-58"0,3-5 12 0,-6 3 2 15,3-3-3-15,-3 0 4 0,3 5-17 16,0-8-8-16,-3 6-4 15,0-3 0-15,-3-3 10 16,-3-2 0-16,0-3 1 16,3-3-1-16,0 0-4 15,0-5 0-15,6 3-7 16,-3-5-1-16,0-6-2 16,9 3-2-16,0-6 0 15,3 8 3-15,0 1-2 16,-1 7 1-16,1 3 2 15,0 8 2-15,0 0 1 0,-3 3 1 16,-3 2 2-16,0 0 3 16,0 0-4-16,-3 1-1 15,0-7 0-15,0 4 0 16,0-3-16 0,0-3-4-16,-3-2-52 15,0-3-22-15,3 0 48 0,0-3 23 16</inkml:trace>
  <inkml:trace contextRef="#ctx0" brushRef="#br1" timeOffset="19585.1548">20028 16666 252 0,'0'5'96'0,"0"3"-75"0,3 11-5 16,0-11-9-16,0 13 6 16,0 8 6-16,0 3 4 15,0 2 3-15,3-2-14 16,-3-3-5-16,0 0-2 0,0-5-3 16,0-5-2-16,0-1-17 15,0-5-9-15,0 0 11 16,0-7 8-16</inkml:trace>
  <inkml:trace contextRef="#ctx0" brushRef="#br1" timeOffset="19788.115">20144 16915 324 0,'-3'10'123'0,"3"1"-95"0,6-6-11 0,-3 6-9 16,3-3-10-16,3 0-2 15,0-3-2-15,0 3 1 16,9-3-19-16,0-5-9 16,-3 6-155-1,2-12 104-15</inkml:trace>
  <inkml:trace contextRef="#ctx0" brushRef="#br1" timeOffset="19931.7363">20338 16902 276 0,'-3'0'104'0,"3"0"-81"0,-3 13 9 0,0-3 1 15,0 1-15-15,-3 5-2 0,0 0 8 16,0 8 6-16,-6-6-15 16,0-2-6-16,3 5-4 0,0-5-14 15,3 0-4-15,0-3-49 16,6-2-19-16,3-3 41 16,3-8 20-16</inkml:trace>
  <inkml:trace contextRef="#ctx0" brushRef="#br1" timeOffset="20618.3794">20856 16867 240 0,'-3'-5'90'0,"0"5"-70"0,3-5-5 15,6 5 47-15,-6 0-18 16,0 0-13-16,-3 5-9 16,-3 0-14-16,0 3-5 0,-3 3-2 15,-3 5-4-15,0-3 0 16,3 5-1-16,0 1 3 15,0-3 0-15,6 0 1 0,0-1 0 16,6-1 0-16,3-4-3 16,3-7 2-16,0 2 1 15,3-10 2-15,0 2 1 16,0-7 1-16,-3-4-2 16,0 1 1-16,0-5 13 15,-3-3 9-15,-1-11-12 16,1 3-5-16,-3-3-23 15,-3 0-10-15,0 0 8 16,-3 1 4-16</inkml:trace>
  <inkml:trace contextRef="#ctx0" brushRef="#br1" timeOffset="20790.4445">20853 16653 324 0,'0'21'123'0,"0"-2"-95"0,6 7-4 0,0-5-9 16,0 3-7-16,-1 13 0 15,1-8 11-15,0 3 7 16,0-6-13-16,3 1-25 0,0-6-9 16,0-5-37-16,0-3-15 15,0-5 38-15,-3 0 18 16</inkml:trace>
  <inkml:trace contextRef="#ctx0" brushRef="#br1" timeOffset="21202.6062">20984 16920 232 0,'0'5'88'0,"6"-2"-69"0,-3 2 0 15,3 1-7-15,-1-4 3 16,7-2 4-16,0 0-11 15,0 0-5-15,3 0-2 16,0-2 1-16,0-4 1 0,0 1 3 0,-3-3 1 16,-6-2 3-16,-3 2 1 15,-6-8-1-15,-6 2-1 16,0 4-3-16,-6 2-1 16,0 3-6-16,0 5 1 15,-3 8 0-15,0 2 0 16,1 3-3-16,2 6 2 15,6-3 7-15,0 5 6 16,3-2 18-16,3-1 8 31,6-5-22-31,3 6-10 0,6-6-8 16,6-5 1-16,2 5-13 16,10-5-6-16,3-5-38 15,0-6-17-15,-4-5 36 16,1 0 21-16</inkml:trace>
  <inkml:trace contextRef="#ctx0" brushRef="#br1" timeOffset="21436.0279">21260 16671 272 0,'-3'-10'104'0,"6"10"-81"0,0-3-4 0,-3 3-4 15,3 3-9 1,0 7 10-16,0 6 5 16,0 13-11-16,-3 8 1 0,0 6 2 15,-3-1-3-15,0-5 0 16,3-2-6-16,0-6-1 16,-3-3-10-16,3-5-3 15</inkml:trace>
  <inkml:trace contextRef="#ctx0" brushRef="#br1" timeOffset="21934.8714">21409 16947 236 0,'3'2'90'0,"3"4"-70"0,6-1 4 16,-6-5-3-16,3 5-2 15,0-2 3-15,6-3-8 0,-3 0-1 16,3 0-7-1,2 0-2-15,-5-3 2 0,-3-2 1 0,0-3 1 16,-6-3-2-16,0 3-1 16,-6-2-1-1,-3-3 0-15,-6-1-5 0,0 1 1 16,-2 10 0-16,-1 3 0 16,-3 3 0-16,3 2 2 15,0 14 1-15,0-6 3 16,3 3 14-16,3 0 10 15,3 0-21-15,3-3-6 16,3 0-12-16,6-2-3 16,3-3 7-16,6 2 4 15,6-7 11-15,6 2 5 16,6-2-78-16,-4-6-35 0,-2-2 48 16,3 0 24-16</inkml:trace>
  <inkml:trace contextRef="#ctx0" brushRef="#br1" timeOffset="22172.3354">21698 16669 284 0,'-3'0'107'0,"3"0"-83"0,6 5-9 15,-6-2-11-15,3 5-1 0,-3 5 5 16,3 8 2-16,-3 11 2 15,3 7-6-15,-3 1-2 0,0 0 2 16,0 0-3-16,0-9 0 16,-3 1-10-16,3-6-5 15,0 1-102 1,0-14-44-16,0 0 80 16</inkml:trace>
  <inkml:trace contextRef="#ctx0" brushRef="#br1" timeOffset="22391.0274">21567 16870 336 0,'3'-3'126'0,"0"8"-98"0,12 3-10 16,-3-8-12-16,3 3-5 15,3-6 3-15,2 3-1 16,1 0-2-16,3 0 0 16,-3-5-72-16,0 5-29 0,-3-3 52 15,-4-2 26-15</inkml:trace>
  <inkml:trace contextRef="#ctx0" brushRef="#br1" timeOffset="23303.9275">21841 16912 340 0,'-6'8'126'0,"9"-8"-98"0,-6 3-10 0,9 2-12 0,-6 8-7 0,0 1 2 16,6-1 2-16,3-8 3 15,0 3-3-15,3-3-2 16,2-5 2-16,1 0-2 0,0 0 2 15,0-2-2-15,0-4 2 16,-6 1-2-16,-3-3-1 16,0-2 12-16,-12 2 6 15,-3-6-9 1,0 4-2-16,-6 2-3 16,0 3-20-16,0 2-7 15,1 6 10-15,2 2 6 0,0 3 5 16,3 2 2-16,0 4 15 15,3-1 10-15,0 0-18 16,6 0-5-16,3 0-4 16,3 1 0-16,3-4 3 15,3-2 4-15,6 0-66 16,2-3-28-16,7-2 44 16,0-3 22-16</inkml:trace>
  <inkml:trace contextRef="#ctx0" brushRef="#br1" timeOffset="23817.8135">22213 16928 304 0,'-6'5'112'0,"0"-10"-87"0,0 10 4 0,3 1-2 16,-3-4-12-16,0 4 0 16,0-1 4-16,0-2 2 15,0 2-10-15,0 3-7 0,6-3-2 0,0 3-13 16,3-3-5-16,3 8 5 16,3-2 6-16,0 0 4 15,0-1 1-15,-3-2 8 16,-3 0 7-16,-3-8 52 31,-15 11-36-15,-3-3-14-16,-8-3-64 31,-13-10-89-15,9 5-42-16,9-3 92 15,9-2 47-15</inkml:trace>
  <inkml:trace contextRef="#ctx0" brushRef="#br1" timeOffset="24288.2783">22829 16828 348 0,'0'7'129'0,"0"-4"-100"0,-6 10 7 16,3-2-5-16,-6 2-22 15,-3 11-4-15,-8 0-15 0,2 0-6 16,-3 2 8-16,-3 0 15 0,6 1 10 15,-3-1-8-15,3 1-5 16,4-3-20-16,-4-6-10 16,9-2-94-1,0-8-41-15,3-5 82 16</inkml:trace>
  <inkml:trace contextRef="#ctx0" brushRef="#br1" timeOffset="24491.3543">22609 16899 332 0,'0'-3'126'0,"6"9"-98"0,-3-6-5 0,0 5-11 0,3 0 5 16,3 3 6-16,3 5 35 31,23 19-115 0,31 8 33-15,-4-11 5-16</inkml:trace>
  <inkml:trace contextRef="#ctx0" brushRef="#br1" timeOffset="41442.2076">23058 16941 244 0,'-6'0'90'0,"6"0"-70"0,0 6 17 0,0-6 4 15,0 0-4-15,0 0 2 16,0 0-10-16,0 0-5 16,0 0-14-16,0 0-4 0,6 2-2 15,3-2 6-15,0-2 6 16,3-4-4-16,0 4-2 16,-12 2 6-1,30-11-10 1,-6 6 0-16,2-3-4 15,-5 3-2-15,-3-3 1 16,-6 2-1 0,0-2 0-16,-3 8 2 0,-6 0 1 0,-3-2-6 15,0 2 0-15,0 0-37 16,0-3-13-16,0 3-81 16,0 0-36-1,6 0 89-15</inkml:trace>
  <inkml:trace contextRef="#ctx0" brushRef="#br1" timeOffset="42086.8069">23564 16626 228 0,'21'-5'88'0,"-21"5"-69"0,3 0 4 0,-3 0-2 16,0 0-2-16,0 8 1 15,0-3 4-15,0 6 5 16,0 5-16-16,0 10 17 0,0 14 7 15,0 5-11-15,0 0-2 0,0-5-8 16,0 5-2-16,0-45 5 31,0 45-11-15,0-11-1-16,0-5-14 16,0-13-5-16,0 2-45 15,0-10-20-15,0 3 40 16,6-8 18-16,-6-3 15 15</inkml:trace>
  <inkml:trace contextRef="#ctx0" brushRef="#br1" timeOffset="42508.5826">23651 16952 324 0,'0'3'121'0,"3"2"-95"0,3-5-2 0,0 5-6 16,-1-2 1-16,4-3 8 16,0 0-16-16,9 0-6 15,3-3-4-15,0-2-1 0,3 0 0 16,-6 2-3-16,2-8 2 16,-2 6-4-16,-6-3 1 15,0-5 4-15,-12 0 4 16,0-1 1-16,-6 1 2 15,-3 8-4-15,-3-3 0 0,-3 3 1 16,-5 10 0-16,5 3-5 16,0 2 1-16,0 6-5 15,0 0 1-15,9-3 4 16,-3 3 4-16,3-2 10 16,3 4 3-16,6-5-8 15,3 0-3-15,3-2-6 16,3 0-1-16,3-1-21 15,9-2-8-15,-1-3-80 16,1-2-35-16,0 0 72 16,-3-3 38-16</inkml:trace>
  <inkml:trace contextRef="#ctx0" brushRef="#br1" timeOffset="42978.2298">24035 16902 232 0,'-3'0'88'0,"3"0"-69"0,0 0 15 0,0-3 3 16,-3 3-4-16,-3 3 3 16,-3 2-11-16,0 0-3 15,3 3-13-15,-9 0 6 0,3 5 4 0,-6 1-15 16,6-1-3-1,-3 5 0-15,7-5 3 16,2 6 1-16,6-6 0 0,6-5-1 16,2 5 2-16,-2-7-5 15,9 2-1-15,-9-8 0 16,9 0 2-16,-3-3-1 16,-3-2-1-16,0-3 1 15,-3-3 1-15,0-2-1 16,-3 0-1-16,6-1-17 15,-6 1-6-15,0 8 17 16,-3-3 12-16,0 8-3 16,0 0-1-16,0 5-2 15,3 3 0-15,0 0 2 16,-3 3 1-16,6-3-4 16,0 5-1-16,-1-5 5 0,-2-3 5 15,6 3-50 1,-3-3-21-16,0-5 29 15,0 0 16-15</inkml:trace>
  <inkml:trace contextRef="#ctx0" brushRef="#br1" timeOffset="43264.4068">24130 16701 272 0,'-3'2'101'0,"0"9"-78"0,0 2 2 31,3 0-3-31,0 11 21 16,0 8 14-16,0 2-42 0,0 3-19 16,0-2-1-16,3 2 20 0,0-8 13 0,3 2-13 15,-3-4-8-15,6-6-5 0,-3-2 0 16,0-3-21-16,0-3-7 15,-3-3-11-15,6-4-3 16,-7-6 22 0,7-3 10-1</inkml:trace>
  <inkml:trace contextRef="#ctx0" brushRef="#br1" timeOffset="43529.963">24368 16947 284 0,'-9'-6'107'0,"3"12"-83"0,-9-4 13 16,3 1 1-16,0 0-11 15,-5-3-1-15,-1 5-4 16,3 3-2-16,-3-3-10 15,0 0-4-15,3 1 0 0,0-4 3 16,3 9 5-16,3-9-4 16,4 6 0-16,-1-2-6 15,12 2-1-15,-1-3-1 16,4 6 1-16</inkml:trace>
  <inkml:trace contextRef="#ctx0" brushRef="#br1" timeOffset="43904.7008">24508 16955 312 0,'-6'-8'115'0,"3"8"-89"0,-6 2 3 0,9 1-2 15,-9 0-3-15,6 2 3 16,-6 3-3-16,0-3-3 0,0 6-11 16,-3-3-6-16,12-1-3 15,-3 4-4-15,6 0 2 0,3-1-1 16,3-2-2 0,-3 5 5-16,3-2 1 0,0-3 2 15,-6 5 2-15,-3-2 17 16,0-3 7-16,0-3-2 15,-3-2-2-15,-6-3-12 16,0 0-6-16,3-3-21 16,-3-2-8-16,0-1-70 15,4 1-29-15,-7-3 56 16,12 8 31-16</inkml:trace>
  <inkml:trace contextRef="#ctx0" brushRef="#br1" timeOffset="44578.5">24166 17037 316 0,'0'0'118'0,"0"0"-92"0,9 2 6 15,-7-2-4 1,7 5-3-16,6 1 2 0,0-4-3 16,6 9-3-16,0-3-11 15,6 0-2-15,-4 2-1 0,-5-2-3 16,0 6-3-16,-3-6-9 16,-6-3-5-1,9 3-101-15,-6-6-46 0,0-4 81 16,3-6 39-16</inkml:trace>
  <inkml:trace contextRef="#ctx0" brushRef="#br1" timeOffset="45143.6023">24689 16997 272 0,'3'-3'104'0,"9"6"-81"0,-3-1 14 0,-3 6-1 16,3-2-6-16,3-1 2 16,0 3-5-16,0 0 1 15,3 2-16 1,-3-2-7-16,0 6-1 0,-1-9-3 0,-2 6 2 15,3-4-7-15,-3-1 1 16,0-4-21-16,-6 4-7 16,6-4-81-16,0-4-34 15</inkml:trace>
  <inkml:trace contextRef="#ctx0" brushRef="#br1" timeOffset="45420.789">24937 16997 268 0,'-3'0'101'0,"0"0"-78"0,-3 0 0 16,6 0-6-1,0 2 3-15,0 9 7 16,-3-3 8-16,-3 5 5 0,-3 3-21 16,3 3 5-16,-3-1 3 0,0 9-4 15,0-1-1 1,0 6-10-16,0-6-5 0,3 6-4 15,-3-11 0-15,3 3-2 16,0-8-1-16,0-3-6 16,6-8-1-16,0 3-19 15,0-2-6-15,0-6-47 16,9-6-19-16,-6-2 51 16,6 0 24-16</inkml:trace>
  <inkml:trace contextRef="#ctx0" brushRef="#br1" timeOffset="45907.5414">25044 17097 384 0,'-6'6'145'0,"12"-4"-112"0,-6 1-12 15,0-3-14-15,0 0-4 0,0 0 3 16,0 3-6-16,0-3 1 16,0 0-1-16,0 0-7 0,-6 5-3 15,6-5-63-15,-3 0-26 16</inkml:trace>
  <inkml:trace contextRef="#ctx0" brushRef="#br1" timeOffset="46266.8437">25094 16618 248 0,'-6'0'93'0,"6"3"-72"0,0-3-6 15,0 5-6-15,0 1 9 16,0 2 11-16,-3 0 5 0,3 10 1 16,-3 3-18-16,-3 6-6 0,6 2 0 15,-3 3 13-15,-3-3 9 16,6 2-17-16,-2-4-6 15,-4-3-7-15,6-3 0 16,-3-5-33-16,3-3-14 16,0 0 22-16,3-7 10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2:56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18287 7670 100 0,'12'-5'38'0,"-9"5"-20"0,-3 0 7 0,0 0 40 16,-3 5-16 0,-3 3-11-16,-3 8-9 0,-3 5-17 15,-6 8 3-15,-3 6 3 16,-3 2-6-16,1-3-2 0,-1 1-8 16,3-1-1-16,3-5-1 15,3-2 2-15,0-6-23 16,3-3-11-16,4-5-41 15</inkml:trace>
  <inkml:trace contextRef="#ctx0" brushRef="#br0" timeOffset="1">18043 7739 200 0,'-21'-8'77'0,"21"5"-42"0,0 3-34 0,0 0 18 15,6 6-8 1,3 2 6-16,0 2 3 16,3 11-10-16,3 9-6 0,5 1 0 15,4 1 1-15,0 0 2 16,-3 0-3-16,0-1-1 16,0-4-21-16,-4-3-10 15,4-6-46 1,0-2-55-16</inkml:trace>
  <inkml:trace contextRef="#ctx0" brushRef="#br0" timeOffset="2">18436 7639 216 0,'-9'0'82'0,"12"2"-44"0,-3 9-51 15,0-1 9-15,3 9 19 16,-3 7 14-16,0 17-1 16,-3-1 1-16,3 6-16 15,-3-6-8-15,3-2-1 0,0-3-3 16,0-6 2-16,0-1-24 16,0-7-11-16,0-7-153 15,6-16 69 1</inkml:trace>
  <inkml:trace contextRef="#ctx0" brushRef="#br0" timeOffset="3">18430 7607 264 0,'-3'-8'101'0,"6"8"-54"0,3 0-55 0,3 0 16 15,6 0-4-15,2 0 2 16,7 0-2-16,9 0-3 16,3 0 0-16,8-8-1 0,4 0 0 15,3-3-7-15,5 1-3 0,-2-1-3 16,-7 1 0-16,-5 2 5 16,-6 2 2-16,-10 1 4 15,-2 5 1-15,-6 0 12 16,-6 5 5-16,-6 11-2 15,-6 5 0-15,-6 14 0 16,-3 10 2-16,0 10-5 16,0 6-1-16,0 0-2 15,3-5 0-15,3-6-4 16,0-2-3-16,3-6 0 16,0-5-1-16,0-8-18 15,0-5-8-15,0-6-28 0,-14-7-88 31</inkml:trace>
  <inkml:trace contextRef="#ctx0" brushRef="#br0" timeOffset="4">18391 8149 264 0,'-18'0'101'0,"21"0"-54"0,9 0-57 0,-3 0 14 16,15 0 3-16,9-2 8 15,14-1 1-15,16 0 0 16,5 3-8-16,7 0-5 0,-4 0-2 16,0 0-10-16,-8 0-2 15,-9 0-51-15,2 0-22 16,-11-2-23 0</inkml:trace>
  <inkml:trace contextRef="#ctx0" brushRef="#br0" timeOffset="5">17745 7459 92 0,'0'-16'35'0,"0"-3"-18"0,0 6 4 0,0 10 17 16,0 3-7-16,0 0 1 15,3 16-14 1,3 11-10-16,-3 15 13 0,-3 22 5 16,-3 23-5-16,-6 13-1 15,0-2-10-15,0-5-4 16,3-1-3-16,3-15 0 16,3-13-4-16,0-9-2 15,3-12-14-15,0-12-6 16,0-7-43-16,0-11-57 15,3-10 27-15</inkml:trace>
  <inkml:trace contextRef="#ctx0" brushRef="#br0" timeOffset="6">17781 7379 212 0,'6'-21'82'0,"27"21"-44"0,-1-8-47 0,-14 5 14 15,15 1 1-15,9-3 4 16,14-3-1-16,19 2 0 16,14-2-5-16,15 0 2 0,12 1 0 15,6-1-5 1,3 2-2-16,-3 4 0 0,-3 2 2 15,-12 0 0-15,-5 0-1 16,-16-3 1-16,-15 0 1 16,-8 1-1-16,-13-1 2 15,-11 0-13-15,-9 1-6 16,-9-1-22-16,-9 3-11 16,-9 5-38-1</inkml:trace>
  <inkml:trace contextRef="#ctx0" brushRef="#br0" timeOffset="7">19427 7273 160 0,'-12'6'63'0,"12"4"-34"0,-3 11-23 15,0-2 17-15,-3 15 8 16,-6 11 5-16,3 19-12 16,-3 18-6-16,3 18-11 0,3 6-5 15,1 0-1-15,2-3 10 16,3-5 5-16,0-11-8 16,3-5-2-16,5-15-15 0,-2-12-4 15,-9-10-34-15,0-8-12 16,0-5-42-1</inkml:trace>
  <inkml:trace contextRef="#ctx0" brushRef="#br0" timeOffset="8">17647 8443 176 0,'-6'3'66'0,"6"-3"-36"0,0 0-18 0,0 0 19 16,0 0-10-16,0 0-1 16,0 0-8-16,6 0 0 15,3 0-7-15,6-3 4 16,12 0 3-16,17-2 5 0,19 0 2 15,20-3-6-15,24 0-3 16,21 2-5-16,9 4-2 16,9 2-1-16,0 2-2 15,-9 4 1-15,-9 2-1 16,-18 0 4-16,-15 0 5 16,-15 2-3-16,-8-7-1 15,-13-1-13-15,-14-2-5 16,-6 0-111-1,-18-2-60-15,-21-6 83 16</inkml:trace>
  <inkml:trace contextRef="#ctx0" brushRef="#br0" timeOffset="9">18177 11755 156 0,'-12'8'57'0,"6"3"-30"0,-12 23-7 16,9-12 19-16,-3 1-2 15,-6 4 1-15,-8 2-15 16,2 3-6-16,0-1-10 15,0-1-7-15,6-7-3 0,3-4-16 16,3-3-5-16,7-6-28 16,-1-4-9-16,3-9-28 15</inkml:trace>
  <inkml:trace contextRef="#ctx0" brushRef="#br0" timeOffset="10">17933 11779 208 0,'-6'-5'79'0,"9"8"-42"0,0-1-39 0,3 4 14 16,0 4 5-16,3 9 4 16,5 4-9-16,4 9-2 15,0 0-6-15,6 8-3 0,-3-6 0 16,0 0-10-16,-1-2-2 16,1-5-49-16,-3-4-21 15,0-7-7 1</inkml:trace>
  <inkml:trace contextRef="#ctx0" brushRef="#br0" timeOffset="11">18385 11713 252 0,'-3'-3'93'0,"3"9"-50"0,6 10-48 0,-3-3 17 0,-3 16-7 16,0 8 2-16,0 5-4 15,-3-2 0-15,3 2-1 16,0-2-4-16,0-6-1 0,0-4-47 16,0-7-19-16,0-1-29 15</inkml:trace>
  <inkml:trace contextRef="#ctx0" brushRef="#br0" timeOffset="12">18370 11679 264 0,'-3'-14'101'0,"9"12"-54"0,9-6-57 0,-3 0 16 16,12 0-4-16,0-5 3 16,8 0-2-16,7-1-2 15,6 1 0-15,5 3-4 0,-2-1 2 16,-3 0-1-16,-7 3 0 15,-2 3 2-15,0 0 0 16,-10 2-3-16,-2 6 2 16,-6 5 3-16,0 13 3 15,-9 3 4-15,-3 5 2 16,0 5-5-16,0 9-2 16,0 4-2-16,3 1-2 15,0-6 1-15,0-2 1 0,-3 0-30 16,-1-9-13-16,-19 9-169 31,-4-8 114-31</inkml:trace>
  <inkml:trace contextRef="#ctx0" brushRef="#br0" timeOffset="13">18355 12158 236 0,'9'0'88'0,"9"2"-48"0,27-2-45 0,-21 0 17 16,11 0-5-16,19 0 3 16,8 0-7-16,4 0-2 15,2 0-1-15,-2-2-20 0,-7-1-9 16,-8 0-38 0,-9 1-52-16</inkml:trace>
  <inkml:trace contextRef="#ctx0" brushRef="#br0" timeOffset="14">17620 11494 168 0,'0'-3'66'0,"0"11"-36"0,0 10-26 0,0 6 15 16,0 8 4-16,0 16 6 15,0 26-12-15,-6 13-2 0,0 0-9 16,3-10-6-16,0-3-1 16,0-5-12-16,6-11-7 15,3-13-40-15,0-8-58 16,3-13 25-16</inkml:trace>
  <inkml:trace contextRef="#ctx0" brushRef="#br0" timeOffset="15">17796 11512 188 0,'56'-24'71'0,"-17"8"-38"0,26-21-41 0,-32 19 12 15,24-3-2-15,14-3 1 16,21 0-1-16,10 0 1 16,17 0-2-1,9 6-1-15,-6-1 1 0,12-2-4 0,-18 5 2 16,-12 3 1-16,-12 2 0 16,-20 6 2-16,-19 5 1 15,-11 5 16-15,-12 11 8 16,-9 13-8-16,-10 30-3 15,-11 12-5-15,-3 11 0 16,3 16-4-16,0-3-2 16,0-5-2-16,0-5-3 15,6-6 1-15,0-10-1 0,0-3-22 16,-3-5-8 0,-6-11-38-16,-3-7-56 15,-3-12 24-15</inkml:trace>
  <inkml:trace contextRef="#ctx0" brushRef="#br0" timeOffset="16">17703 12385 200 0,'-3'-5'77'0,"9"2"-42"0,12 1-45 0,3 2 11 16,18 0 12-16,20 0 9 16,13-3 11-16,26-2 4 15,18 2-19-15,9-2-4 0,15 2 0 16,0-2-8-16,-6-1-1 15,0 1-3-15,-21-5-2 16,-15-1-15-16,-6 3-5 16,-17-10-65-1,-13 2-66-15,-23 2 39 16</inkml:trace>
  <inkml:trace contextRef="#ctx0" brushRef="#br0" timeOffset="17">19719 11716 192 0,'0'-3'74'0,"3"6"-40"0,6 7-27 0,-4-2 18 16,4 3-2-16,3 2 3 16,0 11-10-16,-3 2-2 15,6-2-8-15,-3 3-4 0,0-6 1 16,0 0-2-16,0-5-1 15,0-3-39-15,-1-2-16 16,-2-3-50 0</inkml:trace>
  <inkml:trace contextRef="#ctx0" brushRef="#br0" timeOffset="18">20001 11787 228 0,'-9'0'88'16,"9"8"-48"-16,-3 19-45 0,0-6 17 0,-2 8 13 16,-7 0 8-16,-3 11-8 15,-3-3-4-15,-3 2-12 16,-3-2-4-16,3-2-1 0,4-6-9 16,2-5-4-16,3-3-39 15,3-5-17-15</inkml:trace>
  <inkml:trace contextRef="#ctx0" brushRef="#br0" timeOffset="19">20180 11636 224 0,'0'3'85'0,"6"8"-46"0,0 18-39 0,-6-11 18 16,0 19-1-16,-3 8 2 16,0 3-10-16,0 2-3 15,0-2-4-15,0-6-2 0,0-7 3 16,3-6-31-16,-3-6-13 16,3-4-67-16</inkml:trace>
  <inkml:trace contextRef="#ctx0" brushRef="#br0" timeOffset="20">20112 11660 264 0,'-15'-8'101'0,"32"3"-54"0,-2 0-57 15,-6 5 16-15,6-6-4 16,3 1 1-16,9-5-1 15,6-1 1-15,2 0-2 16,4 3-1-16,3 0 1 0,2 3-1 16,1 0 0-16,-6 2-3 0,-4 1 2 15,-5 2-1 1,-6 10-2-16,-3 6 5 0,-3 5 1 16,-6 8 6-16,-4 3 5 15,1 10-5 1,0 1-2-16,-3-4-3 0,0-2 0 15,-3 1-4-15,0-7 0 16,-3-4-34-16,0-1-15 16,-6-2-64-1</inkml:trace>
  <inkml:trace contextRef="#ctx0" brushRef="#br0" timeOffset="21">20201 12086 256 0,'-6'-21'96'0,"12"29"-52"16,6-3-58-16,0-2 11 0,11 0-4 15,4-3 4-15,6 0 0 16,6 0 1-16,11 0 2 16,1 2-3-16,-6 3 0 0,-4-2-78 15</inkml:trace>
  <inkml:trace contextRef="#ctx0" brushRef="#br0" timeOffset="22">17236 11240 168 0,'3'-16'66'0,"3"13"-36"0,0-2-24 0,-3 5 15 16,0 2-9-16,3 6 1 16,0 11 5-16,3 28 6 15,0 12-13-15,0 25 1 0,-3 33 1 16,-3 7-5-16,0-2-2 15,0 2-1-15,-3-18-1 16,3-16-2-16,0-8-2 0,-1-11-4 16,1-10-2-16,6-16-30 15,0-8-14-15,-3-10-49 16</inkml:trace>
  <inkml:trace contextRef="#ctx0" brushRef="#br0" timeOffset="23">17409 11213 148 0,'6'-5'57'0,"6"2"-30"0,11-2-34 0,-8 0 10 16,9-1 6-16,6-4 5 16,12 2 7-16,14 5 2 15,16-2-12-15,11 5-4 0,6 0-1 16,15-3-3-16,10 0 0 15,8-4 1-15,12 4 2 0,-1 0 3 16,7 1 5 0,9-1-8-16,3-2-1 0,-3-3-3 15,6 2-2-15,2-1 1 16,-5-1 1-16,6 5 1 16,-18 3 3-16,-9-3-1 15,-9 1 2-15,-12 2 2 16,-12 0 2-16,-14 0-3 15,-10 0-3-15,-12-3-2 16,-5 0 0-16,-6 1-4 16,-13-1 0-16,-5 0-34 15,-6 1-15-15,-3 2-51 16,-7 2-30-16,1 1 62 16</inkml:trace>
  <inkml:trace contextRef="#ctx0" brushRef="#br0" timeOffset="24">20817 11110 208 0,'-3'3'77'0,"3"-3"-42"0,0 23-43 0,0-9 12 0,0 4 2 16,-3 14 4-16,0 26-1 15,-3 11 0-15,-3 18-5 16,3 11 2-16,6 8 0 0,0 0-2 16,3-16-3-1,0-11 4-15,0-10 1 0,0-11-2 16,3-2-3-16,0-1-40 15,0-10-19-15,0-8-36 16</inkml:trace>
  <inkml:trace contextRef="#ctx0" brushRef="#br0" timeOffset="25">17290 12586 72 0,'-15'-8'30'0,"12"8"-16"0,0-2-3 0,3 2 12 15,0-3 10-15,0 0 4 0,0 1-6 16,3-1-4-16,3 0-9 16,3 1-3-16,0-1-9 15,17 0 0-15,4 1 4 0,6-1 5 16,6 1 3-16,8-1-1 15,10 0 0-15,17 1-5 16,4 2-2-16,8 0-6 16,3 0-3-16,9-3 0 15,0 3-1-15,7 0 0 16,-4-3 0-16,9-2 0 16,-6 5 2-16,0 0-1 15,-3 0 2-15,4-3-2 0,-7 3-1 16,-9-5-2-1,3 8 1-15,-8-9 1 0,-4 6 2 16,0-5-3-16,-5 3 0 16,-7-1 1-16,4 0 2 15,-10 1-1-15,-2-1-1 16,-1 3 1-16,-2-3 1 16,5 1-3-16,-5-4 0 15,-4 1 3-15,-5 0 1 16,5-3-4-16,-8 3 1 15,-3-1 0-15,8 1 0 16,-2-3 0-16,-1 3 0 16,1-1-3-16,-6-2 2 0,-1 1-1 15,-5-1-2-15,-3 2 0 16,-4 1 0-16,4 0 3 16,0-1 2-16,-9 1 0 15,-4 0 2-15,-2 2-4 16,-3 1-2-16,-3-1-1 15,-3 0 0-15,0 1-37 16,-6-1-17-16,0 3-44 16</inkml:trace>
  <inkml:trace contextRef="#ctx0" brushRef="#br0" timeOffset="26">20820 12144 116 0,'-3'0'46'0,"3"3"-24"0,0 0-19 16,0 2 10-16,0 3 7 15,0 2 7-15,3 6-8 16,0 13-3-16,3 1-9 16,0-4-3-16,0-2 0 0,-3 0-2 15,0-6 1-15,-3-5-18 16,0 1-6-16,0-4-59 16</inkml:trace>
  <inkml:trace contextRef="#ctx0" brushRef="#br0" timeOffset="27">18177 15716 84 0,'6'-5'33'0,"-3"5"-18"0,0-3 4 0,-3 3 16 15,3 0-2-15,0-2 3 16,0-1-5-16,-3 0 1 16,0 1-18-16,-3-1 7 0,0 0 6 15,-3 1-4-15,-3 2 1 0,-3 0-7 16,0 0 0-16,-3 2-10 16,0 6-4-16,0 3-5 15,3 0-1-15,3 2-1 16,1 3 0-16,2 7 0 15,3 4 0-15,3-3 3 16,6-3 0-16,5-3 1 16,4-2 0-16,6-5-5 15,0-3-1-15,0-3-26 16,3-8-11-16,2-7-60 16,4-9-34-1,-6-2 64-15</inkml:trace>
  <inkml:trace contextRef="#ctx0" brushRef="#br0" timeOffset="28">18355 15700 164 0,'-9'-5'63'0,"6"5"-34"0,-3 3-25 0,4-1 13 16,-1 4 3-16,0 4 2 15,-6 1-7-15,3 7-2 16,3 1-7-16,3 2-2 0,3 3 0 15,6-3 0-15,3-2 0 16,2-4 4-16,1-4 3 16,3-8-2-16,0-11 2 15,3-6-2-15,-3 1 2 16,-3-5-6-16,-7 5-3 0,-5-3 3 16,-6 0 4-16,-2 0-5 15,-4 0 0 1,-3 3-2-16,0 0-2 0,0 2-10 15,3 3-6-15,0 3-23 16,6 5-63 0,3 2-29-1,6 1 37-15</inkml:trace>
  <inkml:trace contextRef="#ctx0" brushRef="#br0" timeOffset="29">18522 15706 144 0,'-3'-3'55'0,"3"3"-30"0,0 5-23 0,0 1 12 16,3 2 4-16,0 5 3 15,0 3-6-15,3 5-2 16,-3-3-7-16,3 4-2 0,-3 1 0 15,0-7-2-15,0 0 1 16,-3-5 2-16,0-3 2 16,0-3 5-16,0-5 3 15,0-13-2 1,0-1-9-16,0-1-2 16,0-1-4-16,3 0-2 15,0 3 0-15,3-1 3 0,0 4-2 16,3 2 1-16,0 5-3 15,2 3 1-15,1 5 4 16,0 3 2-16,-3 3 2 16,-3 5 2-16,0-3-1 15,-3 3 0-15,0-3 1 16,-3-2 1-16,0-3-3 16,0-3-1-16,3-8 1 15,0 1 0-15,0-9-5 16,3-2 1-16,0-3-7 15,0-2-3-15,3 7 6 16,3 0 1-16,-3 6 3 0,2 2 0 16,1 6 2-16,0 2 3 15,0 3 0-15,0 0 0 16,-3 3 1-16,0-3 1 16,-3 5-3-16,3 0-3 15,-6-2-9-15,-3-3-5 16,0 0-24-16,0-3-9 15,0-5-42 1,0 0-30-16</inkml:trace>
  <inkml:trace contextRef="#ctx0" brushRef="#br0" timeOffset="30">18873 15751 184 0,'-3'2'71'15,"6"6"-38"-15,3 8-41 0,-6-5 12 0,3 10 13 16,0 3 11-16,0 2-3 16,0 3-2-16,-3-2-13 15,3 2-4-15,0-5-2 0,-3 2-2 16,0-7 1-16,0-6 0 16,0-5 3-16,3 0-3 15,-3-3 0-15,-3-8-3 16,0-2-1-16,0-3-4 15,0-5 1-15,0-6 2 16,0-2 3-16,0-8 0 0,0-3-1 16,3 3 1-1,3 0-1-15,0 3-3 0,3 2 0 16,6 3 4-16,3 2 3 16,0 3-1-16,0 3 0 15,3 8-1-15,-1 2-2 16,4 6 7-16,-3 2 3 15,-3 8 1-15,-3 6 1 16,-6-3 0-16,-3 8 0 16,-6-6-2-16,-3 1-1 15,-3-4-5-15,0-1-1 16,0-4-6-16,-6-2-2 16,3-3-14-16,0 1-5 15,-2-6-18-15,2-3-6 0</inkml:trace>
  <inkml:trace contextRef="#ctx0" brushRef="#br0" timeOffset="31">19159 15711 208 0,'3'11'79'0,"9"4"-42"0,-9 7-41 0,-3-12 15 15,3 3-2-15,-3 3 2 16,0-2-3 0,0 7 0-16,0-5-5 0,-3-3-11 0,3-3-4 15,0-2-71 1,0-2-48-16,0-6 52 16</inkml:trace>
  <inkml:trace contextRef="#ctx0" brushRef="#br0" timeOffset="32">19117 15637 244 0,'-9'-8'90'0,"9"8"-48"0,3 0-49 16,0-3-17-16,3 1-1 16,0-9-2-16,6 3 4 0,0 0-30 15,6 0-15-15,-3-2 8 16,0 2 8-16</inkml:trace>
  <inkml:trace contextRef="#ctx0" brushRef="#br0" timeOffset="33">19272 15531 192 0,'0'8'71'0,"3"5"-38"0,3 3-28 15,-3-5 17-15,0 5-3 16,0 2 3-16,0 9-10 16,0 4-4-16,0 1-5 15,0 0 0-15,0 2 0 0,0-2 1 16,0-8 0-16,0-3-24 15,-3-5-12-15,3-3-71 16</inkml:trace>
  <inkml:trace contextRef="#ctx0" brushRef="#br0" timeOffset="34">19397 15708 232 0,'12'0'88'0,"-9"6"-48"0,0 2-40 0,3-6 16 16,0 1 2-16,3 2 3 16,0-2-4-16,3-3-2 15,0 0-9-15,-1-3-4 0,1-2 1 16,0 0-4-16,-3-3 0 16,-3 0-1-16,-3 0-2 15,-3 0-2-15,-6 0-1 16,-3 3-3-16,-3 2 1 0,0 3 5 15,-2 5 2-15,-4 3-5 16,3 5 0-16,3 3 3 16,3 0 4-16,3 3 1 15,3 4 2-15,3-4 0 16,3 5 3-16,3-6-3 16,3-2-2-16,3-3-9 15,3-5-5-15,3-2-35 16,-1-12-14-16,1-7-32 15</inkml:trace>
  <inkml:trace contextRef="#ctx0" brushRef="#br0" timeOffset="35">19603 15737 212 0,'0'3'79'0,"2"2"-42"0,1 3-45 0,0 3 12 15,0-1-2-15,0 1 3 16,0 0 9-16,0 2 3 15,-3-3-8-15,0 1 1 0,0-3 1 16,0-3-6-16,0-2-1 16,0 0 0-16,0-9 13 15,-3-2 2 1,3-2-3-16,0-3 0 16,6-3-9-16,0 0-2 0,3 0-3 15,0 3-2-15,3 2-2 16,0-2-1-16,3 8-5 15,0-3-2-15,3 2-28 16,-1 1-13-16,7 0-55 16</inkml:trace>
  <inkml:trace contextRef="#ctx0" brushRef="#br0" timeOffset="36">20058 15700 144 0,'-6'6'55'0,"6"-4"-30"0,3 6-21 15,0-2 13-15,3-1 5 16,9 3 6-16,-3-3-4 16,3 0 0-16,-1-2-13 15,1-3 0-15,0-3 2 0,0-2-1 16,0 0 1-16,-3-3-10 0,-3 0-1 16,-3-3 0-1,-3 3 1-15,-3 0-4 0,-3 1 1 16,-6-1-7-16,-3 0-3 15,-9 5 1 1,0 3 3-16,-3 3 3 0,1 2 2 16,2 6 1-16,3 2 0 15,3 5 2-15,3 1 3 16,6-1 0-16,6 9 2 16,6-3 0-16,3-3 1 0,6-3-2 15,3-5 1 1,6-2-17-16,-1-6-6 0,1-7-25 15,-3-9-9-15,0 1-29 16,3-4-30 0,-6 1 40-16</inkml:trace>
  <inkml:trace contextRef="#ctx0" brushRef="#br0" timeOffset="37">20257 15722 156 0,'-3'0'60'0,"3"2"-32"0,6 6-31 16,-3-3 11-16,3 3 9 15,0 0 6-15,3 6-5 16,-3-1 0-16,3 3-11 16,-3-3 0-16,0-3 0 0,0 1 3 15,-3-3 1-15,0-3-3 0,-3 1-3 16,0-12 24 0,0 1-10-16,0-3 1 15,-3-3-10-15,6-2-2 16,0 0-4-16,0-3-1 15,0 0-3-15,3 0-1 16,0 3-10-16,0 0-5 16,3 2-23-16,-1 1-10 15,4 2-12-15,-3 3-2 16,0-1 7 0,0 4-4-16,0 2 25 15,0 0 34-15,-3 5 18 16,0 3 18-16,0 2 8 15,0 4-10-15,0-1-2 0,0 0-5 16,-3 0-1-16,0 3-14 16,0-5 2-16,0-3 3 0,-3-3 3 15,0 0 3-15,0-5-1 16,0 0 2-16,0 0-4 16,0-2-2-16,0-4-7 15,3-2-2-15,0-2-4 16,0-1-3-16,0-2-5 15,3 2-2-15,-1 1-15 16,1-1-4-16,3 3-20 16,3 3-9-16,3 0-11 15,0 2-27 1,0 0 31-16,-3 1 29 16,0 2 18-16,-3 0 26 15,-3 0 12-15,0 2 21 0,-3 4 11 16,-3 2-16-16,0 2-8 15,-3 1-17-15,0 7-5 16,3-2-6-16,0 5 2 0,6 3 0 16,2-5 6-16,1-6 5 15,3 0 2-15,3-13 3 16,-3-2-6-16,6-9 1 16,-3 3-6-16,0-5 1 15,-3 0-3-15,0-3 2 16,-9-3-4-16,-3 1 1 15,-6-1-1-15,-3 1 1 0,-3 2-9 16,0 3-4-16,0 2-19 16,0 3-8-16,0 3-18 15,0 5-9-15,6 0-37 16,3 2-20 0,3-2 57-16</inkml:trace>
  <inkml:trace contextRef="#ctx0" brushRef="#br0" timeOffset="38">20811 15714 156 0,'15'13'57'0,"-6"0"-30"0,6 6-25 16,-6-11 14-16,0 2-1 15,-1-2 3-15,-2 0 7 16,-3 0 5-16,0-3-16 16,-3 1 7-16,-3-6 3 0,-3 5-10 15,1-5-3-15,-1 0-3 0,0-5 2 16,0 2 4-16,0-5 3 15,3-3-5-15,3 1 1 16,3-3-6-16,3-1 1 16,3 1-3-16,2 0 2 15,4 0-6-15,3-1-1 16,3 4-2-16,3-1 0 16,3 3-18-16,-1-5-9 15,1 2-32-15,0 1-13 16,6-3-41-1</inkml:trace>
  <inkml:trace contextRef="#ctx0" brushRef="#br0" timeOffset="39">21329 15674 148 0,'-9'-3'57'0,"6"3"-30"15,0 0-3-15,3 0 24 0,0 0-4 16,0 0 1-16,0 0-14 15,0 0-4-15,0 0-16 16,6 0-4-16,6 0-1 0,3 0 3 16,6 0 2-16,5-2-5 15,1 2-2-15,0 0-2 16,0 0-2-16,-3 0 3 0,-4 2 2 16,-2 1-4-1,0 0-1-15,-6-3 0 0,0 0 2 16,-3 0-1-16,-3 0 2 15,0 0-4-15,-6 0 0 16,0 0-26-16,0 0-11 16,0 0-45-16,15 2-72 31</inkml:trace>
  <inkml:trace contextRef="#ctx0" brushRef="#br0" timeOffset="40">21749 15669 208 0,'-9'8'79'0,"9"2"-42"0,0 9-34 15,3-9 15-15,0 1-3 16,0 2 4-16,3 0-5 16,-3 3 2-16,0-5-9 15,0-1-4-15,-1-2 0 0,1-2 0 16,0-1 1-16,-3-5 0 16,0 0 2-16,0-3-5 0,0-2-3 15,0-6-4-15,3-5-1 16,0-5 1-16,3 5 2 15,3-2-3-15,0 2 2 16,3-2 3-16,0 2 1 16,3 5-2-16,3 8 2 15,3 3 1-15,-4 8 0 16,1 6 2-16,-3 4 1 16,0 3-4-16,-6 0 1 15,0 3 4-15,0 3 2 16,-3-6-7-16,0-5-41 15,0-8-13-15,0-6-45 16</inkml:trace>
  <inkml:trace contextRef="#ctx0" brushRef="#br0" timeOffset="41">22067 15674 216 0,'-12'5'82'0,"9"3"-44"0,-3 11-42 16,6-9 13-16,0 6 8 16,0 0 6-16,0 5-5 15,3 3 0-15,3-5-11 0,9 4-2 16,3-9 1-16,3-12-3 16,0-7 0-16,-4-3 1 0,1-5 2 15,-3 0-5-15,-3-3-3 16,-6-3 3-16,-6 1 1 15,-3-1-5-15,-3 3-2 16,-15 0-16-16,3 6-4 16,1 2-18-16,2 0-5 15,0 3-39 1,6-1-25-16,6-4 48 16</inkml:trace>
  <inkml:trace contextRef="#ctx0" brushRef="#br0" timeOffset="42">22246 15446 220 0,'0'0'85'0,"3"6"-46"15,0 7-46-15,0-3 16 0,-3 6-2 16,0 16 6-16,0 0-1 16,3 0 1-16,0 2-7 15,0 0-6-15,0-2-1 0,0-5-23 16,-1-4-12-16,4 4-138 31,-6-9 84-31</inkml:trace>
  <inkml:trace contextRef="#ctx0" brushRef="#br0" timeOffset="43">22067 15629 244 0,'0'8'90'0,"6"-8"-48"0,15 0-38 0,-6 0 19 16,0-8 2-16,6 5 5 15,5-2-19-15,7-6-5 16,3 6-5-16,-4 2-30 0,7-2-13 16,-6 3-75-1,-3-1-39-15,-6 0 77 16</inkml:trace>
  <inkml:trace contextRef="#ctx0" brushRef="#br0" timeOffset="44">22645 15685 228 0,'-9'2'88'0,"15"3"-48"0,0 6-47 0,-1-6 14 16,1 1-3-16,3-1 2 15,0 0 2-15,6-2 0 16,-3-3-4-16,0 0-3 0,0 0 2 15,3-5-7-15,-9-3-1 16,3 0-1-16,-6 0 4 16,-3 0-4-16,-3 0 2 15,-6-5 0-15,0 2 2 16,-9 3 1-16,3 0 3 16,0 3 1-16,-6 8 1 15,3 4-2-15,4 4-2 16,-1 2 3-16,0 3 0 0,6 3 10 15,3-1 3-15,9-2-5 16,3 11-4-16,3-6-4 16,3 3-3-16,3-14-10 15,2 1-6-15,1-6-25 16,0-10-11-16,-3-3-39 16,0 2-24-1,0-4 57-15</inkml:trace>
  <inkml:trace contextRef="#ctx0" brushRef="#br0" timeOffset="45">22764 15669 160 0,'-6'-3'60'0,"6"6"-32"0,0 5-31 15,0 0 11-15,0 2 7 16,0 6 5-16,0 0 3 0,0 2 3 16,0-2-14-1,0 3-2-15,0-3 0 0,0-3-6 16,0-3 0-16,0-10 7 15,0-2-5-15,0-3 2 16,3-3-6-16,0-6-2 16,0-2-5-16,3-5 1 15,0 3 0-15,11-1-1 16,-2 6 4-16,0 2 2 16,0 6 0-16,-6 5 2 15,9 3 2-15,-6 5 2 16,-3 2 3-16,0 4 1 15,-6-1-5-15,3 0-4 0,-4-2-10 16,-2-1-3-16,3-2-36 16,0-3-14-16,0 1-40 15</inkml:trace>
  <inkml:trace contextRef="#ctx0" brushRef="#br0" timeOffset="46">23026 15690 220 0,'-6'-3'82'0,"-12"3"-44"0,9 3-44 16,6 2 14-16,0 3-1 15,-3 5 4-15,0 3 13 16,3 3 8-16,0 2-17 16,3 3-4-16,3-3-3 0,3-3-7 15,6-2 0-15,6-5 1 16,0-11 1-16,-1-11 3 0,1 3 1 15,0-5-6-15,-3-5 0 16,-6 2 1 0,3-6 1-16,-9 1 1 0,-3 3 2 15,-6-6-3 1,-3 5-2-16,-3 4-3 0,0 1-1 16,-6 6-14-16,3 0-6 15,1 3-21-15,2 10-8 16,3-2-25-1,6 0-42-15,9 2 31 16</inkml:trace>
  <inkml:trace contextRef="#ctx0" brushRef="#br0" timeOffset="47">23142 15666 188 0,'-9'11'71'0,"9"2"-38"0,0 11-36 16,0-11 13-16,0 0 4 15,6 6 3-15,0 2-2 16,3-3 1-16,-1 3-9 16,1-5 0-16,3-2 0 0,0-12-1 15,-3-7 1-15,9-3-4 16,-6 0 0-16,6-3-1 16,-6-4-2-16,0-4 3 15,-3-2 2-15,-4-3 0 16,1 8 0-16,-3 0-1 15,0 3 0-15,-3 5 2 16,3 3 3-16,-6 5-6 0,0 5-2 16,0 6-1-16,0 2 2 15,6 3-3-15,0 2-2 16,3-2-9-16,0-3-5 16,0 3-24-16,3-2-11 15,0-12-37 1,3-2-29-16,3-2 49 15</inkml:trace>
  <inkml:trace contextRef="#ctx0" brushRef="#br0" timeOffset="48">23484 15677 208 0,'-6'-16'77'0,"-15"13"-42"0,15-2-15 0,3 5 24 0,-3 2-18 16,-3 4-7-16,-3 4-7 15,-2 4-3-15,5 4-5 16,-3 1 2-16,3-1 3 0,6-5-5 15,0 8-2-15,3-5-4 16,3-2 1-16,0-6-1 16,6-3-2-16,0-5-4 15,0-5-2-15,-6 2-9 16,5-5 0-16,-2-5 5 16,-3-1 6-16,0 1 5 15,-3 0 2-15,0 0-4 16,0 5-1-16,0 3-2 15,0 2 0-15,0 8 5 0,0 8 1 16,9 3 4 0,0 16 1-16,0 0 10 0,0 0 6 15,-3-1 5 1,-3-4 5-16,-9-3-9 16,-3 2-4-16,-3-2-7 0,-6-11-4 15,-2 0-9-15,-4-13-5 16,-6 0-17-16,0-5-7 15,0-6-31-15,4-2-11 16,5-16-23 0</inkml:trace>
  <inkml:trace contextRef="#ctx0" brushRef="#br0" timeOffset="49">23535 15351 212 0,'3'-3'79'0,"2"9"-42"0,4 2-45 16,-3 13 12-16,3 3 5 16,-3 2 5-16,0 14 16 15,-6 0 6-15,0 2-19 16,0-2 4-16,-3-6 0 0,0 0-9 16,0-7-4-16,0-6-3 15,0-5-1-15,3-6-2 16,0-2 1-16,0-8-9 0,0-5-1 15,3-8-20-15,6 2-10 16,3-10 3 0,3 3 3-16,3 4 20 0,0 6 8 15,-3 8 15-15,2 8 4 16,-2 6 8-16,-3 4 2 16,0 3-2-16,-3 0-3 15,-3-5-9-15,0 8-5 16,3-8-20-16,3-3-8 15,6-2-111 1</inkml:trace>
  <inkml:trace contextRef="#ctx0" brushRef="#br0" timeOffset="50">24121 15653 180 0,'0'-3'68'0,"3"3"-36"0,0 3-20 0,-3-3 21 0,3 5 7 16,0 3 8 0,0 5-6-16,-3 6-1 0,6 2-23 15,-3 0-8-15,-3 6-3 0,0-6-2 16,0-5 0-16,0-3-14 15,0-5-4-15,0 0-40 16,-3-11-18-16,-3-2-56 16</inkml:trace>
  <inkml:trace contextRef="#ctx0" brushRef="#br0" timeOffset="51">24091 15486 292 0,'-6'-5'110'0,"12"2"-60"0,-3 0-61 0,-3 3 18 16,0 0-7-1,6 3 0-15,-3-3-5 0,0 5-1 16,3-2 3-16,-3 2-39 0,3 1-16 16</inkml:trace>
  <inkml:trace contextRef="#ctx0" brushRef="#br0" timeOffset="52">24195 15655 208 0,'9'11'79'0,"-9"2"-42"0,3 8-41 0,3-10 13 0,-3 2 1 16,6 0 4 0,-6 1 4-16,-3-4 1 0,0-2-10 15,0 0 1-15,0-3 3 0,0-2-1 16,0-3 1-16,0-3-7 15,0-5-4-15,0-2-1 16,6-6 1-16,-3 0-3 16,6-5-2-16,0 2-3 15,3-2 1-15,0 8 1 16,3 5 2-16,5 5 1 16,4 6 1-16,-3 2 6 15,-3 6 4-15,0 2-1 16,-3 3 2-16,-6 0-4 15,3 0-2-15,-7 2 0 16,-2-4-1-16,3-4-13 0,-3-2-4 16,0 0-36-1,3-5-13-15,-3-3-23 16,6-3-41-16,9-5 40 16</inkml:trace>
  <inkml:trace contextRef="#ctx0" brushRef="#br0" timeOffset="53">24654 15420 204 0,'-12'-50'77'0,"9"42"-42"0,-9-11-21 0,6 11 20 0,3 3 0 15,-6-3 2 1,-3 3-19-16,-3 5-8 16,3 2-6-16,0 9-5 0,1 7-1 0,-4 12 2 15,9 4 2-15,0 8-2 16,3 1 0-16,3 2 1 15,3-3 0-15,6-5-9 16,0-3-4-16,0-4-40 16,-3-7-17-16,-1-4-35 15</inkml:trace>
  <inkml:trace contextRef="#ctx0" brushRef="#br0" timeOffset="54">24317 15568 296 0,'-9'-5'112'0,"18"7"-60"0,0-2-83 0,0 3 10 15,12-6 1-15,0 1 7 16,3-1 5-16,3 1 4 16,2 2 2-16,1 0-21 0,3 0-7 15,-6 2-16-15,-4 1-4 16,-2 2 22-1,0 6 33-15,-12 2 24 16,0 3 6-16,-9 0 2 16,0 2-18-16,-3 3-7 15,3 3-7-15,3 0-4 0,0-3 0 16,12-2 3-16,0-6 2 16,3-3 0-16,-1-7 1 0,4-6 0 15,-6-4 3-15,3-7 6 16,-6-2 4-16,-3-2 3 15,-9-3 1-15,0-3 0 16,-9 0 0-16,-3 3-27 16,-6 5-9-16,-3-2-55 15,9 10-21-15,-5 0-26 16</inkml:trace>
  <inkml:trace contextRef="#ctx0" brushRef="#br0" timeOffset="55">18201 16222 32 0,'0'0'13'0,"0"0"-6"0,3 0 0 0,-3 0 7 16,0 0 1-16,3 0 4 16,-1 0-5-16,1-6 2 15,3 6 4-15,0-2 4 16,-3-4 1-16,6 1 0 15</inkml:trace>
  <inkml:trace contextRef="#ctx0" brushRef="#br0" timeOffset="56">18242 16193 281 0,'-3'-6'38'0,"0"1"-19"16,-3 0-2-16,0-1-1 0,-3 4 1 15,-2 2 1-15,-4 2-7 16,-3 6-2-16,-3 3-5 16,3 2-1-16,-3 14-1 15,-3 7-2-15,4 3 3 16,5 0 0-16,3 5-1 15,9 1-2-15,9-1 1 16,3-5 1-16,3-5-3 16,8-8 0-16,7-8 5 15,6-11 5-15,6-8-3 16,-1-5-1-16,-5-5 2 16,-3-8 0-16,-6-3 5 0,-6-5 3 15,-9 0 0-15,-7-11 1 16,-4 11-2-16,-16-3-1 15,-3 3-7-15,0 5-2 16,3 6-15-16,0 2-6 16,3 5-29-16,6 6-12 15,3 5-30-15,4 8-12 16,4 13 3 0</inkml:trace>
  <inkml:trace contextRef="#ctx0" brushRef="#br0" timeOffset="57">18412 16240 100 0,'0'-10'38'0,"0"10"-20"0,3-6 1 0,0 4 16 16,-3-4 5-16,3 6 3 0,0-2-4 15,-3-1-1-15,0 3-21 16,0 0 1-16,0 5 0 0,0 14-8 15,0 2-1-15,0 8-1 16,0 0 0-16,-3 6-2 16,3-1 1-16,0-5-4 15,0 6-2-15,0-9 0 16,0-5-1-16,0-5 0 16,0-3 0-16,0 0-9 15,3-5-4-15,-3-2-7 16,0 2-2-16,-3-6-15 15,3-2-6-15,0-2-17 16,0-6-49-16,0-6 17 16</inkml:trace>
  <inkml:trace contextRef="#ctx0" brushRef="#br0" timeOffset="58">18635 16179 156 0,'0'0'57'0,"0"0"-30"0,-3 6-18 0,3-1 14 16,-3 3 11-16,0 2 6 16,-3-2-6-16,-3 6-1 0,0 9-18 15,-3-1-5-15,1-1 1 0,-1-3-7 16,0-5-2-16,-3 1 1 15,3-1 0-15,3-5-1 16,-6 0-4 0,9-3 1-16,3 0-1 15,6 1-2-15,3 4 0 16,0-2 3-16,3 0 2 16,3 5 2-16,3-2-4 15,0 2 1-15,0-2 0 16,-1-1 2-16,1-2-21 15,-3-2-9-15,0 1-44 16,-3-1-16-16</inkml:trace>
  <inkml:trace contextRef="#ctx0" brushRef="#br0" timeOffset="59">18766 16523 180 0,'0'13'68'0,"6"-5"-36"0,-9 11-20 0,-3-8 19 16,0 2 4-16,-6 0 5 15,-3 3-21-15,1-3-8 16,-1 0-8-16,3-2-42 0,0-3-19 16,0-3-50-16</inkml:trace>
  <inkml:trace contextRef="#ctx0" brushRef="#br0" timeOffset="60">18998 16203 144 0,'-6'-5'55'0,"6"5"-30"0,0 2-25 16,0-2 10-16,0 3 7 15,3 10 4-15,0 6 2 16,3 10 1-16,0 5-13 16,-3 1-2-16,0 7 1 0,0-5-2 15,-3 0 3-15,0-8-4 16,0-5 1-16,3-5-3 15,-3-4 0-15,0-4-3 16,0-3 1-16,0-5 2 16,0-3 2-16,0-3-10 15,0-8-3-15,3-4-4 16,3-4-1-16,0 6 1 0,6 0 4 16,0 2 1-16,3 3 3 15,8 5-1-15,1 6 1 16,0 5 4-1,-3 0 1-15,-3 0 10 0,-6 0 3 16,-3 5 4-16,-6-2 2 16,-9-1-12-16,-6 1-3 15,-3-3-3-15,0 0 0 16,-3-3-18-16,0-5-7 16,0 5-6-16,4-5-1 15,2 0-17-15,6-5-9 0,3-3-33 16</inkml:trace>
  <inkml:trace contextRef="#ctx0" brushRef="#br0" timeOffset="61">19254 16439 168 0,'0'0'66'0,"3"5"-36"0,3 8-24 16,-3-2 15-16,0 5-2 15,0-3 1-15,3 5-3 16,0-2 2-16,0 0-10 15,0-3-5-15,3-2-1 0,0-3 0 16,6-6 1-16,-3-2-7 16,-1 0-2-16,7-13-14 15,-3 3-3-15,-3-12-6 16,-3 1 15-16,-3 3 9 16,0 5 8-16,-3 5 5 15,0 2 7-15,-3 4 2 16,0 10-9-16,3 5-3 15,-3 0-4-15,3 3-2 16,0 0 3-16,3-3 0 16,0 0-6-16,0-2-2 15,3-3-31-15,0-6-14 16,2-4-38 0</inkml:trace>
  <inkml:trace contextRef="#ctx0" brushRef="#br0" timeOffset="62">19501 16224 220 0,'-9'-8'85'0,"9"8"-46"0,0 8-46 15,0-2 14-15,3 7-3 16,0 13 5-16,0 3-3 16,3 0 2-16,0 3-5 15,0 5-2-15,0-8 0 0,0 3-8 16,-3-8 0-16,0-3-41 15,0-2-16-15,-3-4-22 16</inkml:trace>
  <inkml:trace contextRef="#ctx0" brushRef="#br0" timeOffset="63">19350 16439 256 0,'-3'-8'96'0,"6"13"-52"0,17-16-56 0,-8 11 15 16,3-2-3-16,3-1 4 16,6 0-1-16,6-2-2 15,5 2 0-15,4 1-39 0,0 2-14 16,-1-3-47 0</inkml:trace>
  <inkml:trace contextRef="#ctx0" brushRef="#br0" timeOffset="64">19927 16396 112 0,'-3'-2'44'0,"3"-1"-24"0,-3 3-6 0,3 0 15 16,0 5-8-16,0 3 1 15,0 0-7-15,0 5-1 16,3 9-8-16,0-1-2 0,3-5 2 15,0 2-3-15,3-2-2 16,0-3 2-16,0-2 0 0,0-6-1 16,0-2-2-1,-1 2-6-15,-2-5-4 0,0 0-5 16,-3-5-4-16,0 5 11 16,0-3 4-16,-3 0 5 15,0 3 4-15,0 0-2 16,0 0 0-16,3 3 1 15,3 0 2-15,0 5-3 16,9-6 0-16,6-2 12 16,-3 0 5-16,0-2-2 15,-1-6 0-15,-2-6-6 16,-3 7-2-16,0-7-2 16,-6 1 2-16,-3 0-1 15,-3 2 0-15,0 1-5 0,-3-1-3 16,-3 3-20-16,0-2-10 15,3 7-27-15</inkml:trace>
  <inkml:trace contextRef="#ctx0" brushRef="#br0" timeOffset="65">20207 16235 192 0,'-3'-5'74'16,"6"5"-40"-16,0 7-42 0,0-1 12 15,0 4 9-15,3 12 6 0,-3 4 2 16,0 0-1-16,-3 1-10 16,0 10-2-16,0-5-1 0,0-3-6 15,3 0 0-15,-3-8 1 16,0-2 1-16,0-4-1 15,0-1-2-15,0-6-4 16,0-3-2-16,0-5-11 16,3-3-1-16,0-7-7 15,2-6-1-15,1 0 11 16,6-5 7-16,0 8 9 16,3 5 5-16,-3 0 8 15,0 5 3-15,0 0 0 0,0 11 0 16,0 6-9-1,0-1-5-15,-4 0 0 0,4 0 0 16,-6 0-4-16,0 1-1 16,0-4-28-16,0 1-10 15,0-6-53 1</inkml:trace>
  <inkml:trace contextRef="#ctx0" brushRef="#br0" timeOffset="66">20549 16444 208 0,'-18'-19'79'0,"6"19"-42"0,0-5-34 0,9 5 15 0,-3 0-3 15,-2 3 4-15,-4 5-7 16,0 0 1-16,0 13-8 16,3-3-5-16,3 1-1 0,3-1-1 15,3 1-2-15,6-3 3 16,3-3 2-16,0-5 0 15,3-3-1-15,3-5-2 16,5-5-1-16,-2-6-3 16,-3 1 1-16,-3-4 3 15,-3-1 1-15,-3 1 3 16,-3 4 1-16,0 2 5 16,0 0 3-16,0 11-11 15,0 7-2-15,3 1 1 16,0 2 0-1,0 0 1-15,3 0-3 0,0-2 2 16,-1-3-21-16,1-3-10 16,0-2-24-16,0-3-7 15,0-8-16 1</inkml:trace>
  <inkml:trace contextRef="#ctx0" brushRef="#br0" timeOffset="67">20671 16216 244 0,'-6'-13'90'0,"3"13"-48"0,3 0-47 16,0 8 15 0,0-3-8-16,0 22-2 0,0-1 1 15,3 6 1-15,0 8-1 16,0 2-1-16,0-5 3 0,3 0-4 16,0-5-2-16,-3-6-40 15,0-5-17-15,-3-2-33 16</inkml:trace>
  <inkml:trace contextRef="#ctx0" brushRef="#br0" timeOffset="68">20481 16386 316 0,'0'-3'118'0,"9"3"-64"0,14-3-67 0,-5 1 17 15,6-1-11-15,3-2 2 16,9 2-35-16,2 0-13 16,1-2-63-16,0 0-29 15</inkml:trace>
  <inkml:trace contextRef="#ctx0" brushRef="#br0" timeOffset="69">21046 16166 132 0,'-6'-8'49'0,"6"13"-26"0,0-2-23 0,0 0 10 15,3 5 11-15,-3 5 6 16,3 11 0-16,0 10-2 16,-3 6-13-16,3-1-1 0,-3 4 2 15,0-9-1-15,0 1 3 16,0-9-4-16,0-7-1 15,0-1-4-15,0-5 1 16,0-5 0-16,0-2 3 16,0-6-5-16,0-6-3 15,0 4-4-15,0-9-1 16,0-2-7-16,0-3-2 16,3 0 7-16,3 0 2 0,0-2 3 15,3 4 2-15,3 1-3 16,0 3-2-16,0 2 2 15,3 8 0-15,2 5 3 16,1 3 1-16,0 0 1 16,-3 5 0-16,-3 6 0 15,-3 4 2-15,0-4-1 16,-3-3 0-16,0-3-19 16,-3-2-7-16,0-1-30 15,0-5-12-15,3 1-31 16</inkml:trace>
  <inkml:trace contextRef="#ctx0" brushRef="#br0" timeOffset="70">21448 16380 212 0,'-6'-10'79'0,"-9"7"-42"0,3 0-37 0,6 3 16 16,-3 0-3-16,-3 3 3 15,-2 2-1-15,-1 3 4 16,0 3-11-16,3 2-4 0,0 8-3 16,3 6-4-16,3-9 2 0,6-4 1 15,3-1 0-15,3 0 0 16,3-5 0 0,3-3 2-16,0-7 1 0,0-9-8 15,0 3-2-15,0-5 2 16,-4 0 0-16,-2-1 3 15,0 4 1-15,-3-3 3 16,0 5 3-16,-3 2 0 16,0 4 0-16,0 2-6 15,3 2 1-15,6 12 0 16,0 7 2-16,3-5-1 16,0-1 2-16,0 1-20 15,0-2-6-15,0-1-23 16,0-3-9-16,-1-4-35 15</inkml:trace>
  <inkml:trace contextRef="#ctx0" brushRef="#br0" timeOffset="71">21582 16423 216 0,'-3'2'82'0,"3"9"-44"0,-3 2-49 0,3 0 11 16,0 6-1-16,0 2 2 15,0 0 7-15,0 6 5 16,0 2-7-16,0-3 3 0,0-2 4 16,-3 0-7-16,3-3-1 15,0-2-3-15,-3-6 1 0,3-3 2 16,0-7 4 0,-3-3-4-16,0-5 1 15,0-3 1 1,0-5-3-16,3-6-1 0,0-2-1 15,0-3 1-15,3-10 0 16,0 2 1-16,3 0-2 16,0-2-2-16,3 5 1 15,0 0 1-15,0 2 1 16,3 11 1-16,0 6-5 16,2 4-1-16,-2 6 7 15,0 6 4-15,-3 7-2 16,-3 0-2-16,-9 0 4 15,-6 11 2-15,0-3-9 16,0-7 0-16,0 4-11 16,1-5-2-16,-1-5-18 0,0 3-7 15,3-9-30-15,0 4-10 16,3-12-20 0</inkml:trace>
  <inkml:trace contextRef="#ctx0" brushRef="#br0" timeOffset="72">21746 16457 212 0,'0'13'79'0,"6"19"-42"0,-3 2-45 0,-3-20 12 0,0 10 7 16,-3-3 7-16,0 2 6 16,0-7 3-16,0 3-14 15,0-1-6-15,0-10-2 0,0 0-1 16,0-5 2-16,0-3-3 15,0-5-2-15,0-9-3 16,0-4-1-16,0-3-1 16,0-16 3-16,3 5-5 15,0-2 2-15,3-1 4 16,3 6 2-16,0-5 0 16,3 7-2-16,3 9 1 15,0 10 1-15,-1 2 5 16,4 9 4-16,-6 2-2 15,6 6 0-15,-9 2 1 16,-3 6 1-16,-6 7-3 16,-3-5 0-16,0-2-10 15,-3-3-3-15,0-3-19 0,3 0-10 16,0-2-18-16,0-3-7 16,1-3-39-1,2-5-24-15,6-8 58 16</inkml:trace>
  <inkml:trace contextRef="#ctx0" brushRef="#br0" timeOffset="73">21883 16439 220 0,'14'5'85'0,"-8"-2"-46"0,15 7-39 0,-12-7 16 16,6 2-5-16,0-2 3 0,-3-1 2 16,0-2-1-1,0 0-7-15,0-2-1 0,-4-1 3 0,1-2-4 16,0-3-1-16,-6-5 0 15,-3 5-1-15,-3-3-7 16,-3 0 0-16,-3 1-8 16,-2 5-3-16,-1 2 1 15,-6 3 2-15,-3 3 9 16,0 2 3-16,6 8 1 16,3-2 1-16,3 10 0 15,3 0 3-15,6-2-1 16,3-1 0-16,9 1-3 15,0-4-2-15,0-1-10 16,3-4-6-16,0-2-23 16,0-2-10-16,-3-6-18 15,0-3-39 1,-3-5 24-16</inkml:trace>
  <inkml:trace contextRef="#ctx0" brushRef="#br0" timeOffset="74">22046 16444 120 0,'3'-5'46'0,"0"10"-24"0,3 3-10 0,-3-3 16 16,0 3-3-16,0 3 3 16,0 2-3-16,0 0 2 15,-3-5-15-15,0 5 4 0,0-5 4 16,0-3-7-16,0 3-2 16,0-2-4-16,0-6-2 15,0 0 3-15,0-3 3 0,0-8-2 16,3-2 0-16,0 5-5 15,9-10-3-15,3 5-3 16,-3-3 1-16,0 0 3 16,0 11 1-16,-1-3-1 15,1 8-2-15,0 0 3 16,0 5 0-16,-3 3-1 16,0 5-2-16,0 3-6 15,-3-3-4-15,0-2-21 16,0-1-10-16,3-2-27 15,0-2-10-15,0-1-7 16</inkml:trace>
  <inkml:trace contextRef="#ctx0" brushRef="#br0" timeOffset="75">22409 16375 288 0,'-11'-8'110'0,"13"8"-60"0,-19 5-54 0,14-2 18 15,-6 0-8-15,0 2 1 16,3-2-2-16,0 2 2 16,3 0-4-16,6 3-6 0,6 0-1 15,3 5 2-15,-3 9 3 16,0-7-2-16,-3 1 0 0,-9 0 5 16,-3-3 5-1,-6 1-3-15,-3-4 2 16,0 1-7-16,-6-3-1 0,6-3-31 15,0-2-12-15,3-3-51 16,3-8-57 0,9-11 44-16</inkml:trace>
  <inkml:trace contextRef="#ctx0" brushRef="#br0" timeOffset="76">22770 16113 200 0,'-3'3'77'0,"3"7"-42"0,0 14-32 0,0-5 17 16,0 20-8-16,0 4 1 0,-3 2-6 15,0 5-2-15,0-5-2 16,0-5-5-16,-3-3 1 0,6-8-23 16,-3-5-12-16,0-9-58 15</inkml:trace>
  <inkml:trace contextRef="#ctx0" brushRef="#br0" timeOffset="77">22645 16327 280 0,'-6'-21'107'0,"9"21"-58"0,6-5-75 0,-4 5 11 16,4 0-8-16,3 0 3 16,3 0 7-16,0 0 4 15,-3 13 5-15,3-5-2 0,-3 3-1 16,3 2-1-16,-3 5 0 15,-6 4 2-15,11 4 2 16,-5 1-1-16,3-1 4 16,0-7 4-16,-3-6 3 15,9 0 13-15,-3-13 5 16,0 0-1-16,-1-8 0 16,-2-5-3-16,3-3-1 15,-12-5 1-15,-3 8 2 16,-6-9-3-16,-9-1-2 15,3 4-9-15,-9 3-5 0,-5-2-22 16,2 10-10-16,0 0-21 16,3 10-8-16,0 9-53 15</inkml:trace>
  <inkml:trace contextRef="#ctx0" brushRef="#br0" timeOffset="78">23270 16354 192 0,'3'5'71'0,"0"3"-38"0,17 5-30 0,-11-7 15 0,0 7-9 16,3 11-1-16,3-3-6 15,-3 0-2-15,3-2 0 16,-6-6-20-16,6 0-7 0,-6 0-41 16,-3-2-36-1,5-3 36-15</inkml:trace>
  <inkml:trace contextRef="#ctx0" brushRef="#br0" timeOffset="79">23508 16378 220 0,'-15'0'85'0,"27"8"-46"0,-18 5-50 0,3-3 11 15,-6 12 10 1,-3 7 10-16,0 0 7 0,-3 3 4 16,3 2-16-1,-3 0-9-15,1 6-2 0,5-8-12 16,-3 0-2-16,3-6-19 15,3-5-9-15,0-5-29 16,3-8-54-16,3 0 23 16</inkml:trace>
  <inkml:trace contextRef="#ctx0" brushRef="#br0" timeOffset="80">23695 16140 200 0,'-6'2'77'0,"6"1"-42"0,-3 7-41 16,3-7 12-16,0 5-2 16,-6-3 2-16,6 1 11 15,-3-1 4-15,0 0-11 16,3-2-3-16,0 0-1 0,0-3-1 16,0 0 2-16,0 0-2 15,3-3 0-15,0-2-3 16,12-3-2-16,0-3-2 0,6 0-1 15,0 1 2-15,3 5 0 16,-1-3-2-16,-2 2 2 16,0-2 1-16,0 8 0 15,-3 0-3-15,-6 0 0 16,6 6 2-16,-9-1 0 16,-4 6 12-16,-7 4 5 15,-7 1 3-15,0 3 3 16,-3 7-3-16,3 6 0 15,-6-3-12-15,6-5-5 16,0 0-3-16,0-3-1 0,9-3-36 16,-3 1-14-16,3-3-67 15,3-3-35 1,-3 0 72-16</inkml:trace>
  <inkml:trace contextRef="#ctx0" brushRef="#br0" timeOffset="81">23859 16600 192 0,'0'3'71'0,"3"-1"-38"0,-3 1-41 16,0-3 10-16,0 0 14 0,0 0 9 16,0 0 5-1,6 0 2-15,-6 0-17 0,6 0-11 0,-3 0-6 16,0 0 1-1,-3 0 2-15,3 0-5 0,-3 0 1 16,6 0 14-16,-6 0 9 16,0 0-11-16,0 0-5 15,0 0-8-15,0 0 0 16,0-3-40-16,0 1-16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17784 7538 636 0</inkml:trace>
  <inkml:trace contextRef="#ctx0" brushRef="#br0" timeOffset="1.32024E13">17727 7728 156 0,'3'-2'57'0,"-6"12"-44"0,3-4-4 0,0-6-4 15,0 0 17-15,0 0 10 32,-3 2-1-32,3-2 2 15,0 3-19-15,0-3 3 0,0 0 3 0,0 0 35 31,0 0-27-31,3-3-9 16,0 1-14-16,0-4-5 16,0 1 2-16,0 0 1 0,3-6-1 15,-3 3-2-15,3-2 3 0,-6 2-2 16,6-3-1-16,-3 3 1 16,0 0-1-16,0 6 0 15,3-4 2-15,-9 6-3 16,6-2 0-16,-3-1 3 15,0 3 1-15,0 0-4 16,0 0 1-16,0 5 0 16,3 6 0-16,-3 2 2 15,0 6 3-15,-3-1 9 16,0 9 5-16,0-1-11 16,0 1-7-16,0 10-10 15,-3-6-3-15,0-1 5 16,3-4 3-16,0-7 16 0,0-6 7 15,3 0-9-15,0-2-6 16,0-1-7-16,0-5-3 16,0-5-39-16,0 0-15 15,3-5 30-15,-3 5 15 16</inkml:trace>
  <inkml:trace contextRef="#ctx0" brushRef="#br0" timeOffset="1.32024E13">17665 8006 208 0,'0'6'77'0,"-3"-4"-60"0,3 1-5 15,0-3 40-15,6 0-42 16,0-3 24-16,3-2 5 16,3 2-20-16,-1 3-3 0,4-2-4 15,3 2-3-15,3 2 2 16,0-2-4-16,6 0 1 0,-4 3-7 15,1-3-1-15,0 5 2 16,-9-2 1-16,-9 5-15 16,3-6-6-16,0-2-207 31,-12 8 124-31</inkml:trace>
  <inkml:trace contextRef="#ctx0" brushRef="#br0" timeOffset="1.32024E13">17608 11716 192 0,'0'0'71'0,"0"2"-55"0,-3 1 66 31,6 2-49-15,-3 3-7-16,0 3-6 15,0 2 2-15,-3 6 4 0,3 7-13 16,0 1 14-16,0 12 9 0,0-4-21 16,-3-1-10-16,3-8-7 15,0 1 1-15,-3-6-7 16,3-2-2-16,-3-4 3 15,6-1 2-15,-6-4 3 16,3-4 3-16,3-1-31 16,-3-5-14-16,-3 0-75 15,6 0-31 1,3-5 78-16</inkml:trace>
  <inkml:trace contextRef="#ctx0" brushRef="#br0" timeOffset="1.32024E13">17766 11721 200 0,'0'-3'74'0,"3"6"-58"0,-3-3 14 15,0 0 3-15,0 0-15 16,6 3-2-16,-6-3 3 15,0 2 2-15,-3 4 18 32,-6 10-14-32,3-1-7 15,-3 4-8-15,0 5-2 16,3 5 8-16,3 5 7 16,-3-2-12-16,3 0-8 0,3-6-5 15,3 3-6-15,3-5-2 16,3-5 5-16,3-4 2 15,0-1 14-15,6-9 7 16,0-5-5-16,3 0-2 16,5-5-4-16,-2-1-2 15,-3-4-3-15,-3 5-2 16,-3-6 3-16,-9-13 0 16,-6 3-1-16,-3 8 1 15,-12-6 2-15,3 6 2 0,-6 5-3 16,-3 3-1-16,0 7-3 15,1 4-1-15,2 2-1 16,0 5-2-16,6-8-4 16,0 6 0-16,9-1-53 15,3-2-22-15,3-5 42 16,3 8 21-16</inkml:trace>
  <inkml:trace contextRef="#ctx0" brushRef="#br0" timeOffset="1.32024E13">19350 11755 172 0,'-9'-5'66'0,"3"5"-52"0,18-2 1 0,-12 2-1 15,5 0 32 17,-5 0-8-32,6 0 0 15,-9 0 71 16,3 0-65-31,0 0-24 16,-3 0-14-16,1 2-8 0,2-2-7 16,0 0-2-16,0 0 6 15,0 0 0-15,-3 3 3 0,0-1 17 16,3-2 7-16</inkml:trace>
  <inkml:trace contextRef="#ctx0" brushRef="#br0" timeOffset="1.32024E13">19317 11734 444 0,'-9'-2'165'0,"27"4"-129"0,-6-7-7 16,-3 5-14-16,-4-3-16 0,-2 1 1 15,6-1 0 1,0 0 0-16,0 1 0 16,0-4 2-16,0 4-1 15,0 2-1-15,0-3 1 16,3 1-4-16,0-1 2 0,-3 3-1 0,0 0 0 15,0 3 2-15,0-1 2 16,-4-2-3-16,1 3-2 16,0 2 2-16,-3 3 2 15,-3 3 0-15,0-1-1 16,0-2 3-16,-3 5 0 0,3 1-4 0,-3 1-1 16,0 12 3-16,-3-11 3 15,1 8 1-15,-1-11 0 16,-3 8-1-1,0 3-2-15,0-11 1 16,0 0-2-16,3 1-1 16,0-7 3-16,3 1 0 15,-3-2 10-15,3 2 6 16,0 2-23-16,3-10-11 0,0 0 9 16,0 0 4-16,-3 6 3 15,3-6-1-15,-3 2-2 16,0-2-1-16,3-2 2 31,0 2 0-31,0-3-2 16,0 3 2-16,0 5-1 15,6-5 0-15,-3 3 0 0,0-6 0 16,6 1 0-16,-3-1 0 16,3 0 2-16,0 3 0 15,3 0 0-15,0 0 2 16,-1-5-1-16,1 5 2 15,3 0-2-15,-3-3-1 16,0 3 1-16,-3-2 1 16,0 2-3-16,0 0 0 15,0-3-4-15,-6 6-1 0,0 2-68 16,-3-5-28-16,0 0 52 16,0 5 27-16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57:29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8786 12462 252 0,'-3'-5'96'0,"0"10"-75"0,3-5 1 0,0 0-5 16,3 5-10-1,3 3-2-15,6 5 15 16,2 3 7-16,4 0-14 0,0 3 6 0,0 2 4 0,3 0-3 16,-3 0-2-16,0-2-10 15,-4-3-5-15,-2-3-7 16,0-3-2-16,-3-2 11 15,-3-2 7-15,0-4 5 16,-3-4 2-16</inkml:trace>
  <inkml:trace contextRef="#ctx0" brushRef="#br0" timeOffset="140.7334">8988 12589 420 0,'-3'-27'159'0,"3"17"-124"0,3-14-9 16,-3 21-14-16,6-12-12 15,0-4 0-15,0 0-3 0,0 1 0 16,0-1 2-16,0 6-16 0,0 0-3 15,0 2-43-15,0 6-19 16,0 0 43-16,0 2 22 16</inkml:trace>
  <inkml:trace contextRef="#ctx0" brushRef="#br0" timeOffset="659.5104">9143 12528 236 0,'0'3'90'0,"3"-1"-70"0,-3 4 2 16,0-6-4-16,3 2 8 15,0 4 5-15,6-4-7 16,0 3-1 0,3-2-14-16,5 0-1 0,1-3-1 15,0 0-1-15,3-3 1 16,0-2-4-16,-3-3 0 15,0 0-1-15,-7-3 1 16,-2 3 11-16,-3-2 6 16,-6-1-24-16,-9 3-10 15,-5 0 3-15,-7 6 6 16,-3 4 1-16,-3 6 2 16,0 3 4-16,3 5 1 15,1 0 12-15,2 0 5 16,6 2-21-16,3 1-8 15,6-1 16-15,6 1 9 16,6-3-7-16,6-1-5 0,12-4-16 16,11-3-5-16,4-3-35 15,0-2-16-15,-3-8 35 16,2-3 17-16</inkml:trace>
  <inkml:trace contextRef="#ctx0" brushRef="#br0" timeOffset="925.0688">9554 12480 272 0,'-9'-10'101'0,"6"5"-78"0,0 5-7 16,0 2-6-16,0-2 39 31,-15 16-24-16,0 3-8-15,0 2-9 0,3 0-4 16,3 3 0-16,6 0 0 16,4-3-2-16,4-3-2 0,7-2 3 15,6-5 13-15,3-3 7 16,6-8-29-16,3-3-12 16</inkml:trace>
  <inkml:trace contextRef="#ctx0" brushRef="#br0" timeOffset="1176.7986">9738 12240 248 0,'-12'13'93'0,"6"11"-72"0,9 23 5 16,0-18-3-16,3 6 11 15,-3 2 8-15,0 0-6 16,0 0-4-16,3 0-18 16,0 0-15-16,-3-3-8 0,0-2 16 15,0 0 6-15,-3-8-87 0,0-3-38 16,-3-11 55-16,-3-7 28 16</inkml:trace>
  <inkml:trace contextRef="#ctx0" brushRef="#br0" timeOffset="1379.6165">9542 12443 376 0,'-18'22'140'0,"21"-22"-109"0,3 0-15 0,0 0-16 0,6 0 7 16,3-3 6-1,8-2-1-15,10 2-2 16,6-2-5-16,2 2-10 0,-2 0-2 0,0 1-65 16,-3 4-29-16</inkml:trace>
  <inkml:trace contextRef="#ctx0" brushRef="#br0" timeOffset="1693.6158">9970 12502 276 0,'-12'8'104'0,"4"-11"-81"0,-1 11 5 16,6-3-2-16,-3 6 42 31,-3 18-45-31,0 0-18 16,6-3 5-16,6-2 5 16,3-3-5-16,3-5 0 15,3-5-6-15,2-9 4 0,1-4 2 16,-15 2 14 15,18-19-8-31,-6 1-1 16,-6-1-29 15,-18-5-10-31,0 6-5 0,0 7-81 16,0 3-37-1,4 3 76-15</inkml:trace>
  <inkml:trace contextRef="#ctx0" brushRef="#br0" timeOffset="1849.8171">10072 12568 272 0,'14'16'101'0,"-5"-8"-78"0,3 7 39 32,-9 4-27-17,0-6-10-15,-3 0-4 16,0-2-2-16,-3-6-4 15</inkml:trace>
  <inkml:trace contextRef="#ctx0" brushRef="#br0" timeOffset="1974.6704">10101 12584 416 0,'9'-27'154'0,"-3"17"-120"0,12-4-12 0,0 9-14 16,0 0-12-16,3-1 0 16,2 1-4-16,-2 0-79 15,0 2 47-15,-3 1-63 16,0-1 59-16,0 0 23 15</inkml:trace>
  <inkml:trace contextRef="#ctx0" brushRef="#br0" timeOffset="2853.3921">10923 12046 272 0,'-18'24'101'0,"18"-26"-78"0,0 4 6 0,0-2 0 16,0 0-9-16,0 6 0 15,0 2 0-15,-6 2 0 16,-3 3 63 15,-30 38-45-31,-5-1-14 16,-1 0-18-16,3 0-7 16,4-10 3-16,5-5 1 15,6-6-1-15,6-6 1 0,4-4 0 16,5-3-1-16,3-3-2 15,3 0 1-15,6 1 1 0,6 1-1 16,6 1-1-16,11 3 1 16,7 2 1-16,3 3-3 15,0 2 0-15,-1 1 1 16,1 2 0-16,-3 3 0 16,-3-3 0-16,-1 0-11 15,-2-3-3-15,-3-2-147 16,3-5-62-1,-6-9 116-15</inkml:trace>
  <inkml:trace contextRef="#ctx0" brushRef="#br0" timeOffset="43448.8398">13941 12338 268 0,'6'-8'101'0,"-6"10"-78"0,3 1 24 0,-3-3 7 16,0 5-6-16,-3-2 1 16,3 5-12-16,-3 5-5 15,-3 3-18-15,-3 2-4 0,-9 1 0 16,-3 2-2-16,-2-2 3 15,-4-1-4-15,0-2-2 16,3 0 0-16,3-3-1 16,4-2-2-16,2-3-2 15,3 0 3-15,3-3 2 16,3 0-7-16,3 0 0 16,3 1-2-16,3-1-1 15,6 3 1-15,3 3 3 16,6 2 0-16,-1 0 3 15,7 6-3 1,-3-1 0-16,0 1 1 16,-3-4 0-16,0 1 0 0,-3-2 2 0,-4 1-1 15,-2-4-29 1,0-3-14-16,0-5-64 16,0-1-27-16,0-4 67 15,3-9 34-15</inkml:trace>
  <inkml:trace contextRef="#ctx0" brushRef="#br0" timeOffset="45127.926">14349 12327 288 0,'0'-3'110'0,"3"-5"-86"0,-6 6 27 0,3 2 7 0,-3 0-5 16,0-3 4-16,-9 6-17 15,-3 2-4-15,-6 0-21 16,-3 6-2-16,-2-1 0 0,2 9-7 16,0-6-1-16,3 6-3 15,6-6-2-15,3 3-10 16,7-3-4-16,10 8-2 31,16 0 4-31,3 1 5 16,9-1 2-16,0 0 0 15,-4 3 4-15,-8-3 0 16,-3-3 3-16,-9-2 3 16,-6 3 11-16,-12-6 7 15,-9 0-6-15,-6-5 1 16,-2-3-11-16,-4-5-2 16,3 0-5-16,3-2-1 15,3-3-8-15,4-1-2 16,5 1-54-16,3 0-21 0,6-3-41 15,3 0-15 1,9 0 76-16,3 3 35 0</inkml:trace>
  <inkml:trace contextRef="#ctx0" brushRef="#br0" timeOffset="51240.4355">14456 12293 196 0,'0'-6'74'0,"0"4"-58"0,3-4 25 0,-3 6 6 16,0 0-2-16,3 0 3 16,-3 0-5-16,0 0 0 15,3 8-23-15,0 5-14 0,0 11-7 16,0 5-7-16,0 3-2 15,0 3 22-15,0-1 11 16,-3-34 18 15,0 48-21-31,0-9-11 16,0-7-6-16,0-8-1 16,-3-3-10-16,3-5-2 0,-3-3 5 15,0-2-18-15,3-3-6 0,-3 0-12 16,0-3-2-16,0 0-12 15,0-2-6-15,0-3 34 16,0-3 14-16</inkml:trace>
  <inkml:trace contextRef="#ctx0" brushRef="#br0" timeOffset="51646.5455">14373 12539 332 0,'-6'0'123'0,"9"2"-95"0,0-2 9 0,-3 0-2 15,6 3-18-15,0-3-2 16,3 0 0-16,2-3 0 0,7 1-2 16,0-4 0-1,0 4-7-15,24-4-19 31,-16 4-62-15,-8-1-28-16,-3 3 52 16,-6 0 26-16</inkml:trace>
  <inkml:trace contextRef="#ctx0" brushRef="#br0" timeOffset="52123.6926">14691 12568 272 0,'-3'-3'104'0,"6"3"-81"0,-9 0 16 0,3 0 1 16,0 0-2-16,-3 0 2 15,0 3-31-15,-3-1-14 16,1 1 1-16,-1 2 0 0,0 3 6 16,-3 0 10-16,3 3 4 15,3 2-5-15,3 3-2 0,3 0-1 16,3 0 0-1,3-1-2-15,3-1-1 16,6-1-6-16,2-8 1 0</inkml:trace>
  <inkml:trace contextRef="#ctx0" brushRef="#br0" timeOffset="52295.7302">14816 12689 464 0,'21'-18'173'0,"-12"7"-135"0,-3 1 1 16,-3 4-10-16,-3-1-15 15,0-1 2-15,-6 0-5 16,-3 0-1-16,-3-3-6 15,3 3-3-15,-12 0-3 16,-2 3-14 0,-4 2-5-16,27 3-205 31</inkml:trace>
  <inkml:trace contextRef="#ctx0" brushRef="#br0" timeOffset="53108.3006">14786 12703 264 0,'0'2'101'0,"-3"-2"-78"0,0 3 90 31,-8 2-73-31,-4 1-29 16,0-1 7-16,0-5 4 15,0 2-8-15,0 1-5 16,0-3-5-16,0 0-10 0,3 0-1 15</inkml:trace>
  <inkml:trace contextRef="#ctx0" brushRef="#br0" timeOffset="53891.2944">15066 12570 284 0,'3'-5'107'0,"-3"5"-83"0,0 0 15 0,0 0 3 0,0 0-8 0,0 0 3 16</inkml:trace>
  <inkml:trace contextRef="#ctx0" brushRef="#br0" timeOffset="54098.2793">14932 12639 448 0,'-12'19'167'0,"9"-6"-129"0,3 0-9 16,3-5-14-16,0 0-13 16,3 3-2-16,3-1 1 15,0 1 1-15,3-3-1 16,6-3-3-16,0-2 1 0,3-6-8 0,2 0-2 16,1-2-16-16,0 0-6 15,-6-1-72-15,0 1-32 16,0-3 71-16,-9 0 34 15</inkml:trace>
  <inkml:trace contextRef="#ctx0" brushRef="#br0" timeOffset="54722.6693">15266 12372 288 0,'-3'-3'107'0,"6"9"-83"0,3 2-3 0,-3-3-7 16,-3 8 3-16,0 3 6 15,0 5-1-15,0 3-1 16,0 2 13-16,0-2 20 15,0 5-28-15,0 3 0 16,-3 2-12-16,3 3-4 16,0-5-5-16,0 3-2 0,0-12-1 15,0 9 1-15,0-16 0 16,3 0-1-16,0-8 1 16,-3 0-9-16,0-8-3 15,0 0-17-15,0-3-9 0,0 0-52 16,-3-4-21-1,3-1 58-15</inkml:trace>
  <inkml:trace contextRef="#ctx0" brushRef="#br0" timeOffset="54972.6043">15379 12589 204 0,'6'-3'77'0,"-6"1"-60"0,3 2 24 0,-3 0 8 15,0 0-3-15,0 0 2 16,0 0-17-16,0 0-7 15</inkml:trace>
  <inkml:trace contextRef="#ctx0" brushRef="#br0" timeOffset="55104.5825">15361 12597 436 0,'-12'2'165'0,"12"-2"-129"0,-24 11-9 0,9 0-15 32,3-3-15-17,-2 5-4 16</inkml:trace>
  <inkml:trace contextRef="#ctx0" brushRef="#br0" timeOffset="55198.1619">15423 12711 428 0,'12'8'162'0,"-12"-8"-126"0,3 2-144 32,-3-2 56-32,0 0 15 15</inkml:trace>
  <inkml:trace contextRef="#ctx0" brushRef="#br0" timeOffset="56022.3138">15025 12597 192 0,'0'0'74'0,"0"2"-58"0,0-2 16 15,0 0 4-15,0 0-11 16,0 0-5-16,0 0-9 16,0 0-3-16,0 0-4 15,0 0-5-15,0 0 0 0,0 0-4 0,3 0-1 16,-3 0 9-16,0 0 7 16,0 0 57 15,0 0-25-31,0 0-6 15,0 0-21-15,0-2-11 16,0 2-5-16,0 0-2 16,0 0 2-16,0 0 2 0,0 0 4 15</inkml:trace>
  <inkml:trace contextRef="#ctx0" brushRef="#br0" timeOffset="56182.3613">14935 12634 440 0,'0'5'165'0,"0"-2"-129"0</inkml:trace>
  <inkml:trace contextRef="#ctx0" brushRef="#br0" timeOffset="56369.8122">14953 12663 444 0,'0'-3'165'0,"0"3"-129"0,0 0-9 0,0 0-13 16,0 0-13-16,0 0-1 15,0 0-2-15,0 0 1 16,0 0-81 15</inkml:trace>
  <inkml:trace contextRef="#ctx0" brushRef="#br0" timeOffset="57058.4024">15060 12610 248 0,'3'0'93'0,"3"-8"-72"0,-6 13 95 47,-9-5-76-47,3 0 63 31,-3-2-59-31,0 2-17 16,1 0-17-16,-1 0-9 15,0 0-3-15,0 2 1 16,-3 4 1-16,0-1-3 0,3 0 2 15,0 3 1-15,0 0 0 16,3 0-3-16,0 0 2 16,6-8-131 15,0 13 72-31,0-2 24 16</inkml:trace>
  <inkml:trace contextRef="#ctx0" brushRef="#br0" timeOffset="58205.0361">15322 12676 236 0,'-3'-2'88'0,"0"2"-69"0,3 0 26 0,-3 0 28 16,6 0-40-16,-3 0 4 16,3 2 3-16,-3-2 19 46,9 8-27-46,0 3-11 16,0-1-10-16,0 1-3 16,3-1-4-16,0 1-1 15,0-3-1-15,0 0 1 0,-3 0 0 16,-1 0-1-16,-2-3-2 16,0 0-2-16,-3-5 1 15</inkml:trace>
  <inkml:trace contextRef="#ctx0" brushRef="#br0" timeOffset="59350.1741">15483 12327 332 0,'-3'-3'126'0,"3"6"-98"0,0 0-1 0,0-3-6 16,0 5 0-16,0 3 5 16,3 2-12-16,0 1-5 0,0 5-6 15,3 0 2-15,3 2 1 0,3-2 0 16,3 3 1-16,5-1 0 15,1-2 1-15</inkml:trace>
  <inkml:trace contextRef="#ctx0" brushRef="#br0" timeOffset="59584.8557">15766 12581 452 0,'-6'0'170'0,"9"3"-132"0,-9-1-9 0,6-2-11 16,-3 6-17-1,-3-1-1-15,0 3 0 0,-3 5 0 16,-6 6 0-16,-3 4 4 0,-3 4 2 16,4 5 4-16,-4-6 1 15,6 8-1-15,0-10-1 16,6 0-5-16,0-11-3 16,3 0-9-16,0-5-5 15,3-2-75-15,3-1-31 0,0-8 60 16,3-7 30-16</inkml:trace>
  <inkml:trace contextRef="#ctx0" brushRef="#br0" timeOffset="60225.9506">15513 12510 212 0,'6'0'79'0,"0"0"-61"0,0 0 10 16,-6 0 0-16,6 2 1 15,-1 1 5-15,1 2 1 0,3 0 0 16,0 1-18-16,6-1-1 0,3 0-2 16,3 1 8-16,0 1 6 15,17 7 11 32,-14-9-89-47,-9-2-40 16,-3-1 36-16,0 1 22 15</inkml:trace>
  <inkml:trace contextRef="#ctx0" brushRef="#br0" timeOffset="61458.1982">15855 12226 376 0,'-3'3'140'15,"3"2"-109"-15,6 6 24 16,6-3-25 0,0 5-10-1,0 3-12-15,3 10 6 16,2-2-8-16,1 3 3 15,3-1-5-15,3-2 0 16,0 0-2-16,3-6 3 16,-4 1-3-16,1-3 1 15,0 0-1-15,-6-3 5 16,0-3-4-16,-3-4 8 16,-3 2-7-16,-4-6 3 0,4 4-4 15,-6-4-2-15,0 1 0 0,-6-3 3 16,0 0-2-16,0 0 1 15,0 5-1-15,-3-2 1 16,0 5-2-16,-6 2 4 16,0 4-3-16,-8 4 8 15,-1 1-6-15,-6 4 8 16,6 1-8-16,-6 5 1 16,6 0-3-16,-2-2 1 15,5-1-2-15,0-5 2 16,6-2-2-16,-3-3-5 15,6-3 2-15,-3-2-8 32,6-3 6-32,-3-6-14 15,6 1 10-15,-6-3-14 0,6 0 13 0,-3-3-29 16,3 3 22-16,-3-8-108 16,6 3 69-16,-3-8-68 15,0 2 70-15</inkml:trace>
  <inkml:trace contextRef="#ctx0" brushRef="#br0" timeOffset="63817.0869">12587 13047 236 0,'-3'10'90'0,"0"-2"-70"0,3 19 10 15,3-12-1-15,-3 12-9 16,3 15 1-16,-6 11-3 16,0 0-2-16,-3 3-8 0,-3 2 8 0,-9 13 4 15,-9 6-8 1,-8 0-2-16,-1-3 7 0,-3-8 4 16,0 3-3-16,-2 5 0 15,-7-3-4-15,-8 3-1 16,-10-10 1-16,-2-6 2 15,2-8 8-15,10-7 5 16,5-6-13-16,6-6-7 16,10-1-5-16,2-4-1 15,6 3-11-15,0 0-4 16,4 6-49-16,5 2-23 0,9 0-88 16,3 0-40-1,3-8 113-15</inkml:trace>
  <inkml:trace contextRef="#ctx0" brushRef="#br0" timeOffset="64271.7077">11607 14364 260 0,'21'3'96'0,"-21"-6"-75"0,6 6 17 0,-6-3 9 16,3 10-18 0,3 6 3-16,-3 11-1 15,-3 18-17-15,0 8 7 0,0 2 6 0,0-2-6 16,0-8-2 0,3-5-3-16,0-8 3 0,3-6-7 15,0-10-2-15,3-3-3 16,3-10 0-16,0-3 0 15,3-11 1-15,3-5-11 16,-1-10-5-16,1-3-98 16,3-6-43-16,-3 1 75 15,0-3 37-15</inkml:trace>
  <inkml:trace contextRef="#ctx0" brushRef="#br0" timeOffset="65060.8172">11033 15113 252 0,'15'-8'96'0,"-6"11"-75"0,-3-9 30 0,-6 12 7 16,-3-6-13-16,-3 0-3 15,-6 2-7-15,-6 1 0 16,-3 5-19-16,0 5 6 0,-2-2 5 15,2 5-6-15,-3-3-2 0,9 0-11 16,0-2-5-16,12 2-11 16,9 0-1-1,6 0 3-15,12 6 3 16,9-1 4-16,8 6 0 16,-5-3-1-16,-3 3 1 15,-12 0-1-15,-7 5 2 16,-14-2 1-16,-5 2 1 15,-16-6 2-15,-3 1-8 16,-3-3-3-16,0-2 3 16,0-8 2-16,4-3-10 15,-1-3-3-15,6-3-82 16,6-7-34-16,6-3 65 16,6-8 35-16</inkml:trace>
  <inkml:trace contextRef="#ctx0" brushRef="#br0" timeOffset="65306.4744">11372 15142 336 0,'-12'13'126'0,"12"6"-98"0,-3 10-8 0,3-13-8 0,0 13 6 15,0 8 9-15,0 11-19 16,0 2-6-16,0-2-2 16,0-6-8-16,0-2 1 0,0-3-6 15,0-8-2-15,-3-6-104 16,0-4-45 0,1-6 85-16</inkml:trace>
  <inkml:trace contextRef="#ctx0" brushRef="#br0" timeOffset="65747.3503">11283 15364 376 0,'-6'-5'143'0,"6"2"-112"0,0 1-10 0,0 2-12 16,6-3-9-16,3 0 2 15,3-2-1-15,3-3-1 16,3 6 1-16,5-4-48 0,4 1-18 15,-3 2 4-15,6 3 3 16,-6 3 9-16,-4 0 4 16,-8 2 42-16,-3 0 20 15,-6 8 29-15,-3 1 14 16,-3 2-8-16,-3 7-1 16,0 9-14-16,0 0-3 15,3 0-13-15,3-1-5 16,6-4-5-16,6-6 0 15,6-5-4-15,3-3 1 0,3-8-1 16,0-5 1 0,-7-5-2-1,1-3 1-15,-6-13-4 0,0 0-2 0,-12-3 2 16,0 0 0-16,0 8-6 16,-18-5-2-16,0 5-3 15,-5 3 0-15,2 3-26 16,6 4-13-16,3 6-57 0,9 0-25 15,3 6 67-15,15-4 34 16</inkml:trace>
  <inkml:trace contextRef="#ctx0" brushRef="#br0" timeOffset="65997.2476">11816 15391 332 0,'-6'-5'123'0,"3"2"-95"0,3-2 11 0,0 5 1 16,-3 2-22-16,0 4-5 16,-3-1-6-16,0 5 0 15,0 9-4-15,0 2-4 0,0 6 0 0,3-1-1 16,0 3-2-16,3-8 3 16,3 0 2-16,3-5 0 15,3-2-1-15,3-7-6 16,3-4-4-16,0-6-58 15,0-2-27-15,0-13 48 16,-1-1 23-16</inkml:trace>
  <inkml:trace contextRef="#ctx0" brushRef="#br0" timeOffset="66250.1155">11959 15179 300 0,'-3'8'112'0,"0"3"-87"0,3 10 11 16,0-8-2-16,0 8-15 0,-3 8-3 31,3 6 4-31,-3 7 4 16,3-2-13-16,0-1-4 0,0-4-2 0,-3-6-6 0,3-3-1 15,0-4-17-15,0-7-7 0,-3-1-20 16,3-6-9-16,0-8 21 15,6-3 11-15</inkml:trace>
  <inkml:trace contextRef="#ctx0" brushRef="#br0" timeOffset="66531.3005">12167 15325 336 0,'-3'-6'126'0,"0"9"-98"0,0-3 12 16,0 0-2-16,0 3-37 16,-3-1-13-16,-3 4 13 15,-6 2 10-15,1 2-5 16,-4 1-2-16,0-1-3 0,3 6-8 0,3-3-3 16,6 6 1-1,6-1 5-15,6-2 4 16,6 3 1-16,3-3-1 15,3-3 1-15,3 0-1 16,-1 3-33-16,4-3-13 16,-3-2 23-16,0-3 11 15</inkml:trace>
  <inkml:trace contextRef="#ctx0" brushRef="#br0" timeOffset="67455.1315">14218 13023 272 0,'-9'0'104'0,"9"0"-81"0,0 0-15 15,0 0-13-15,0 2 10 16,3 4 7-16,-3 4 9 16,0 6 2-16,6 13-12 31,0 22 9-31,0 9 6 0,0 7-5 0,6-1-2 15,9 5-16-15,5 11-6 16,7-5 7-16,3-8 6 16,-1-8-15-16,7-14-6 15,3-4 18-15,5-6 9 16,10-6-7-16,-1-2-5 16,-2-2-2-16,-6-1-2 15,-4 1-16-15,-2 2-4 0,0 8 23 16,-7 5 11-16,1 9 1 15,-6-1 2-15,-4-8 1 16,-5 0 3-16,-3-2-5 16,-6-3 1-16,0-2-6 15,-6-6-1-15,0-3-9 16,-3-5 0-16,-3-5-19 16,3-3-5-16,0-2-62 15,2 2-26-15,4-2 57 16,0-11 27-16</inkml:trace>
  <inkml:trace contextRef="#ctx0" brushRef="#br0" timeOffset="67801.233">15266 14428 264 0,'-3'5'99'0,"0"14"-77"0,35-14 4 0,-26 3 0 16,0 10 0-16,-3 17 7 16,-3 4-7-16,0 1-3 15,0 0-13-15,-3-8 7 0,0-3 3 16,-3-8-2-16,-2 0 0 15,-7-8 7-15,-12-5 4 16,-6-3-4-16,-3-7-1 0,-2-1-7 16,2-2-2-16,3 0-12 15,6-3-3-15,7 2-96 16,5-2-42-16,6 0 66 16,12-13 37-16</inkml:trace>
  <inkml:trace contextRef="#ctx0" brushRef="#br0" timeOffset="68741.2511">14257 15187 252 0,'0'-10'96'0,"6"10"-75"0,2-6 10 0,-8 6 1 16,6 3-7-16,3 2 0 15,0 3 6-15,3 8 5 16,-3 5-19-16,0 8-1 0,-3 8-1 16,-6 8-4-16,0 8 1 15,0-8-7-15,-6-3-1 16,0-7 0-16,0-6 0 16,0-8-2-16,3-5-2 15,3-5-24-15,0-3-11 16,3-6-35-16,3-7-16 15,0-11 46-15,-3-8 20 16</inkml:trace>
  <inkml:trace contextRef="#ctx0" brushRef="#br0" timeOffset="69101.5076">14286 15198 260 0,'-9'-6'99'0,"3"4"-77"0,6-1 15 15,6 6 5-15,0-6-21 0,6 0-4 16,3-2-4-16,6 0 1 16,3 0-7-16,3-1 9 0,2 9 4 15,1 5-10-15,0 5-3 16,-3 8-10-16,-3 6 0 15,-7 2 7-15,-5 11 7 16,-9 4 15-16,-6 4 8 16,-6 0-12-1,-3-9-2-15,-2-2-10 0,-4-7-4 16,-3-7-3-16,0-7-3 16,3-3-2-16,-3-5-1 15,3-5-31-15,7-3-13 16,5-5-47-16,6-1-19 15,3 1 59-15,3 0 30 0</inkml:trace>
  <inkml:trace contextRef="#ctx0" brushRef="#br0" timeOffset="69338.5671">14632 15375 176 0,'12'0'68'0,"-6"11"-52"0,-4 7 34 16,1-5 13-16,-3 3-6 15,0 5-1-15,0 6-23 16,-3-1-7-16,1-2-16 16,2-5-4-16,-3-4 0 0,0-1-30 15,3-4-13-15,0-2 19 16,-3-3 8-16</inkml:trace>
  <inkml:trace contextRef="#ctx0" brushRef="#br0" timeOffset="69479.4002">14650 15322 272 0,'2'0'104'0,"1"0"-81"0,0 3-30 16,3-1-21-16,0 1 11 15,0 0 8-15</inkml:trace>
  <inkml:trace contextRef="#ctx0" brushRef="#br0" timeOffset="69744.8441">14810 15433 304 0,'3'32'112'0,"-6"-24"-87"0,6 26 9 15,3-18-4-15,0 3-5 16,0-3 2-16,3-1-11 15,0-1-2-15,0-4-8 16,3 1 3-16,-6-6 1 0,3 0 1 16,-3-5 1-16,-3-8-2 0,3 0-1 15,0-5-3-15,-1-5 1 16,-2-9-4-16,0 6 0 16,0-5-1-16,0 2-2 15,0 3-6-15,0 2-4 16,0 3-54-16,-3 6-25 15,3 2 43-15,-3 0 24 16</inkml:trace>
  <inkml:trace contextRef="#ctx0" brushRef="#br0" timeOffset="69825.5427">14983 15483 288 0,'3'37'107'0,"-3"-34"-83"0</inkml:trace>
  <inkml:trace contextRef="#ctx0" brushRef="#br0" timeOffset="69886.9309">14986 15647 96 0,'0'6'38'0,"0"-17"-29"0,-3 11-5 0,3-2-3 0</inkml:trace>
  <inkml:trace contextRef="#ctx0" brushRef="#br0" timeOffset="70074.3597">14941 15322 368 0,'-3'-3'140'0,"6"3"-109"0,0 3-6 0,-3-3-12 16,6 3-9-16,0-1 0 15,0 1-38-15,3 0-16 16,0-1-88-16,3 6-38 16,3-3 92-16,0 1 43 15</inkml:trace>
  <inkml:trace contextRef="#ctx0" brushRef="#br0" timeOffset="70497.833">15215 15401 312 0,'-12'-5'115'0,"6"8"-89"0,3-3-8 0,-6 0 32 16,0 2-20-16,-3 4-13 16,1 4-10-16,-4 4-6 15,0 9-4-15,0 6 2 0,3 1 1 16,3 1 0-16,3-7 0 15,3 0 0-15,3-3 0 16,3-5 0-16,3-3 0 16,3-2 0-16,0-6 0 15,3-2 0-15,0-3 0 16,0-6 0-16,-3-2 0 16,-3-5 0-16,-1-3 0 15,-5-7 2-15,-2-9-3 16,-1-3 0-16,0-7-10 0,-3 2-5 15,6 40-21 32,-6-45 29-47,0 11 12 0,3 8-3 16,0 7 2-16,6 8 3 0,3 9 4 16,0 7-5-16,3 11-1 0,-1 8 2 15,7 8-3-15,-3 5-2 0,0 0 0 16,3 0-1-16,-3-3-36 15,0-7-13-15,0-4 27 16,-3-7 13-16</inkml:trace>
  <inkml:trace contextRef="#ctx0" brushRef="#br0" timeOffset="70857.0676">15334 15502 332 0,'-3'3'123'0,"6"-11"-95"0,0 31-8 16,-3-23-11-16,6 3 10 16,0 0 10-16,3-3-17 15,0 0-8-15,0-6-3 16,0-1 0-16,0-1 2 0,-3 0 1 16,0-3 2-16,-3 0-3 0,0-2 0 15,-3-3-1-15,-3 8-2 16,-3 1-4-16,0-4 0 15,-3 6 2-15,0 2 3 16,0 8-5-16,-3 3 1 16,3 8-6-16,0 8 1 15,3 2 8-15,0 3 7 16,3-5-3-16,3 3 0 16,3-6-2-16,3-3-2 15,0-2-32-15,3-2-14 16,0-4 23-16,3-2 11 15</inkml:trace>
  <inkml:trace contextRef="#ctx0" brushRef="#br0" timeOffset="71202.3682">15435 15523 236 0,'0'16'90'0,"0"-3"-70"0,0 11 15 15,0-13 0-15,0 2-5 16,0 0 2-16,3 0-12 16,-3-2-2-16,0-1-10 15,0-2 12-15,0-2 9 0,0-6-22 0,0 0-7 16,3-3-2-16,0-2 0 16,0-6-1-16,0-2 2 15,3-3 3-15,0-8 3 16,3 3 0-16,0-3 0 15,0 16-6-15,3 0-1 16,-3 8 1-16,0 0 2 16,3 8 4-16,-3 0 2 15,-4 8-1-15,1 0-1 16,3-3-10-16,-3 0-2 16,0-5-42-16,3 0-20 15,0-2 35-15,6-1 19 0</inkml:trace>
  <inkml:trace contextRef="#ctx0" brushRef="#br0" timeOffset="71642.516">15822 15523 260 0,'3'-21'96'0,"-6"10"-75"0,0 3-5 16,0 3 52 0,-3 0-27-16,-6 5-9 15,1 5-8-15,-4 6-15 16,-3 7-10-16,3 6-2 0,3 0 3 15,3 0 4-15,3-3-1 16,6 0-2-16,3-2-5 16,6-4-2-16,3-4 3 15,3-3 1-15,0-5-1 16,0-6 2-16,-1-5-1 16,-2-5 0-16,0-6 2 15,-3-5 2 1,-3-10 8-16,-3-6 3 15,-3-2-6-15,-3 2-4 16,0 1-11-16,-3 4-3 16,0 6 4-16,0 3 3 15,3 7 12-15,0 6 6 0,3 5-15 16,0 8-8-16,3 8 1 16,0 8 4-16,3 10 16 15,0 11 7-15,3 6-5 16,0-6-3-16,0 0-4 15,3-6-2-15,0-7-30 16,0-3-10-16,0-7 17 16,0-4 9-16</inkml:trace>
  <inkml:trace contextRef="#ctx0" brushRef="#br0" timeOffset="72284.1766">16233 15243 316 0,'0'-6'118'0,"-3"12"-92"0,0-9 19 16,0 3 5-16,-3 0-26 16,-6 3-5-16,-6 2 25 31,-20 8-25-31,5 0-6 15,9 3-10-15,6-2-6 16,6 1-1-16,9 1 3 16,9 8 0-16,6-5-2 15,9 7 0-15,-3 1-1 0,3 2 3 16,-6-3 0-16,-3-2 3 16,-3-3 10-16,-7 0 4 15,-2-2 8-15,-11-6 2 16,-4 0-9-16,-9-5-5 15,3 0-7-15,-3-5-2 16,3-3-6-16,-2-6 0 16,5-2-21-16,3-2-7 15,6-6-66-15,6 0-28 16,3-5 64-16,9-5 33 0</inkml:trace>
  <inkml:trace contextRef="#ctx0" brushRef="#br0" timeOffset="72535.7202">16313 15184 344 0,'9'27'129'0,"-9"-22"-100"0,3 3-9 16,-3 0-10-16,0 5 3 15,0 6 6-15,0 7 4 16,0 9 1-16,-3 10-13 15,0 2-2-15,0-2-2 0,0-2-3 16,0-4-1-16,0-10-19 16,3-2-9-16,-3-9-137 15,3-2-60-15,-2-8 113 16</inkml:trace>
  <inkml:trace contextRef="#ctx0" brushRef="#br0" timeOffset="72707.551">16218 15457 392 0,'-6'-3'145'0,"15"-5"-112"0,-3 6-10 15,0-1-12-15,3 0-9 16,3-2 1 0,3 0-8-16,0 0-2 0,3-1 4 15,-1 4-63-15,1-1-27 0,0 6 47 16,0-1 22-16</inkml:trace>
  <inkml:trace contextRef="#ctx0" brushRef="#br0" timeOffset="72963.9922">16444 15462 292 0,'-3'24'110'0,"-6"-3"-86"0,4 3 29 15,2-11 8-15,0 6-45 16,-3-1-17-16,3 1 13 16,3-1 7-16,3-2-8 0,3 0-4 0,5-5 0 0,7-3-4 15,3-3 0 1,3-5-1-16,3-3-2 0,-3-2 1 31,-4-3-1-31,-5-8 2 16,-6 3 1-16,-6-8-1 0,-12-6 1 15,-9 1-2-15,-2-1 2 16,-1 1 0-16,0 10 1 16,3 3-13-16,3 2-7 15,3 3-49-15,6 6-20 16,0 2 44-16,6 0 23 15</inkml:trace>
  <inkml:trace contextRef="#ctx0" brushRef="#br0" timeOffset="73163.7582">16727 15438 328 0,'3'3'123'0,"-3"-6"-95"0,0 3 9 0,0 0 0 0,0 3-17 16,-3 2-3-16,0 1-6 15,-3 2 0-15,-3 2-6 16,0 11-5-16,-3 3-1 0,4 5 1 0,-1-5 2 16,3 0 1-16,3 0 1 15,3 0 2-15,3-3 1 16</inkml:trace>
  <inkml:trace contextRef="#ctx0" brushRef="#br0" timeOffset="73257.4184">16733 15740 392 0,'18'-8'145'0,"-9"3"-112"0,3-3-34 0,-6 3-24 15,3-1-74-15,0-4-28 16,-3-6 66-16,0-3 31 16</inkml:trace>
  <inkml:trace contextRef="#ctx0" brushRef="#br0" timeOffset="73476.2261">16808 15266 280 0,'3'-5'104'0,"-3"5"-81"0,2 3-2 0,-2-3-4 0,3 5 7 15,0 3 7-15,3 3-8 16,0 7-3-16,0 9-11 16,0 12 11-16,-3 6 7 0,0 0-8 15,-3-5-3-15,0-3-7 16,0-5-1-16,0-3-7 16,3-5-1-16,-3-6-29 15,0-2-13-15,0-5-42 16,0-3-19-16,-3-6 54 15</inkml:trace>
  <inkml:trace contextRef="#ctx0" brushRef="#br0" timeOffset="73730.3009">17034 15465 348 0,'-9'0'129'0,"6"0"-100"0,-18 3-11 15,15-3-10-15,-9 5-10 0,0 0 0 16,-3 8 17-16,-2-2 10 16,2 2-13-16,3 3-6 0,0-3-4 0,3 1-5 15,3-1 2-15,3 0-10 16,6 0-3-16,3 0 18 16,6 1 11-16,3-1-3 15,6 0-1-15,3-2-2 16,5 2 1-16,4-2-5 15,-3-4-3-15</inkml:trace>
  <inkml:trace contextRef="#ctx0" brushRef="#br0" timeOffset="95334.1339">11238 12544 56 0,'3'-3'22'0,"0"3"-18"0,3 0 158 31,-6 0-70-31,-3 3-21 0,-3 0 3 47,-20 4-31-47,5 1-6 0,-3 0-21 15,6-2-11-15</inkml:trace>
  <inkml:trace contextRef="#ctx0" brushRef="#br0" timeOffset="95521.8773">11134 12586 584 0,'9'6'0'0,"3"-1"2"0,9 0-1 15,3 0-1-15,-1 1 1 16,-2-1-1-16,-3 3 0 0,-3 0 2 16,-3-3-3-16,-6 3-2 15,-3 0 8-15,-6 0 4 16,-3 0 2-16,-6 0 3 15,0 0-5-15,-3-6-3 16,0-2-17-16,1 0-5 16,2-2-32-16,3 2-11 15,0 0-78 1</inkml:trace>
  <inkml:trace contextRef="#ctx0" brushRef="#br0" timeOffset="95993.0991">11381 12361 232 0,'3'0'88'0,"6"6"-69"0,-12-4 4 0,6 1-2 0,-9-6 2 15,3 11 6-15,0 11 21 16,0 5 13-16,0 2-33 15,0 3-18-15,0 3-12 0,3 0 5 16,-3-1 6-16</inkml:trace>
  <inkml:trace contextRef="#ctx0" brushRef="#br0" timeOffset="96055.4248">11363 12748 420 0,'0'13'156'0,"0"-13"-121"0,0 0-8 16</inkml:trace>
  <inkml:trace contextRef="#ctx0" brushRef="#br0" timeOffset="96211.873">11381 12568 404 0,'15'-19'151'0,"-3"14"-118"0,0 0-11 0,-6 5-12 16,3-3-12-16,3 6 0 15,0-1 2-15,3 4 2 16</inkml:trace>
  <inkml:trace contextRef="#ctx0" brushRef="#br0" timeOffset="96340.0276">11572 12716 408 0,'-3'13'151'0,"3"-13"-118"0,0 8-39 0,0-8-28 16,0 0-57-16,0 0-19 15,3-3 51-15,3-2 27 16</inkml:trace>
  <inkml:trace contextRef="#ctx0" brushRef="#br0" timeOffset="96875.2399">11387 12523 164 0,'-3'-8'63'0,"9"-5"-49"0,-9 10 93 31</inkml:trace>
  <inkml:trace contextRef="#ctx0" brushRef="#br0" timeOffset="97027.8059">11384 12541 340 0,'-15'37'129'0,"18"-26"-100"0,-3 5-2 0,0-6-6 16,0 4-2-16,0 1 5 15,-3 4-8-15,0 2-2 16,3 0 1-1,-3-2-7 1,-3-6 0 0,6 0-4-16,-3-7 4 15,3-4-5-15</inkml:trace>
  <inkml:trace contextRef="#ctx0" brushRef="#br0" timeOffset="97277.8045">11411 12562 412 0,'9'3'154'0,"-6"2"-120"0,6 3-14 15,-6-2-4 1,3 2-14-16,6 15 19 31,-6 9-12-31,-3-5-1 16,0-4-7-16,0-7-2 15,0-3-21-15,0-2-10 16,0-3-158 0,-3-8 103-16,2-5 37 0,1-3 37 15</inkml:trace>
  <inkml:trace contextRef="#ctx0" brushRef="#br0" timeOffset="98016.2954">11673 12584 252 0,'30'5'96'0,"-30"-5"-75"0,0 0 72 31,-6-3-40-15,0 3-16-16,-3 0-22 15,-3 3-9-15,0 2-6 0,-3 3-1 16,-6 3 1-16,3 2 2 0,1 3 1 16,5 5 1-16,3 0 2 15,6 0-3-15,3-2 0 16,9 2-1-16,-3-5-2 16,6 2 1-16,0-10 1 31,2-5 1-31,-2-6 1 15,0-5 2-15,3-2 1 0,-3-3-3 0,-3-6-1 16,-9 19 5 15</inkml:trace>
  <inkml:trace contextRef="#ctx0" brushRef="#br0" timeOffset="98126.0528">11712 12599 400 0,'3'16'148'0,"0"-8"-115"0,3 11-7 15,-3-9-12-15,2 1-12 16,1 2 1-16</inkml:trace>
  <inkml:trace contextRef="#ctx0" brushRef="#br0" timeOffset="98172.5028">11804 12769 288 0,'12'0'110'0,"-6"2"-86"0</inkml:trace>
  <inkml:trace contextRef="#ctx0" brushRef="#br0" timeOffset="98813.4717">11664 12668 248 0,'0'-5'93'0,"-6"10"-72"0</inkml:trace>
  <inkml:trace contextRef="#ctx0" brushRef="#br0" timeOffset="98977.161">11694 12655 340 0,'30'-8'129'0,"-27"11"-100"0,-3-1-7 16,0-2-9-16,0 6 2 16,-3 2 5-16,-3 0-15 15,3 2-4-15,-3 1-2 16,0-1-7-16,0-2 1 0,0 0 14 16,0 0 7-16,0-3-13 15,0 1-4-15,3-4-42 16,0 1-18-16,3-3 24 15,0 0 13-15</inkml:trace>
  <inkml:trace contextRef="#ctx0" brushRef="#br0" timeOffset="99354.9375">11715 12668 244 0,'-3'-2'90'0,"-6"7"-70"0,15-8 8 15,-6 6 0-15,15-8 22 32,-7 10-17-17,-2 3-6-15,0 2-3 16,0 4 1-16,0-1-15 16,0-3-6-1,0 1-1-15,0 0 0 0,0-6-92 16,0 0-41-16,3-5 62 0,0-5 32 15</inkml:trace>
  <inkml:trace contextRef="#ctx0" brushRef="#br0" timeOffset="99991.8732">11869 12525 244 0,'-3'0'90'0,"9"-2"-70"0,-26 28 6 0,17-18-3 16,0 0 77-1,6 11-65 1,0-1-23 0,0 3 5-16,0-2 2 0,-1-3-6 15,1 2-2-15,0-5-7 16,0-2-1-16,-3-3 3 15,0-3-1-15,0-5 2 0,0 0 27 32,-3-8-15-17,0-2-3-15,0-4-6 16,3 1-2-16,0 0-4 16,0 2-3-16,3 1 0 15,3-1-1-15,0 3 0 0,3 3-3 16,-3 0 0-16,6-1-1 0,0 4 3 15,0 2-5 1,3 0 0-16</inkml:trace>
  <inkml:trace contextRef="#ctx0" brushRef="#br0" timeOffset="100044.1107">12042 12605 228 0,'18'5'85'0,"-18"-5"-66"0</inkml:trace>
  <inkml:trace contextRef="#ctx0" brushRef="#br0" timeOffset="100554.3273">12030 12674 236 0,'-3'2'88'0,"6"11"-69"0,21-28 22 0,-18 15 3 16,3 0-5-16,-3 0 2 16,3 0-8-16,0 0-3 15,3 0-16-15,-1 0-2 0,1-3 1 16,0 0-5-16,0-2-2 16</inkml:trace>
  <inkml:trace contextRef="#ctx0" brushRef="#br0" timeOffset="100619.0674">12215 12581 432 0,'-6'-8'162'0,"3"5"-126"0,-3 1-12 0,3-1-14 0</inkml:trace>
  <inkml:trace contextRef="#ctx0" brushRef="#br0" timeOffset="100806.682">12018 12629 432 0,'-24'15'162'0,"24"-1"-126"0,6 7-8 0,0-11-13 16,3 1-13-16,3 2-2 16,0-2 3-16,3 2 0 15,3-2-1-15,0-3-4 0,0-3 1 16,-1 0-8-16,1-2-2 16</inkml:trace>
  <inkml:trace contextRef="#ctx0" brushRef="#br0" timeOffset="101417.285">12164 12565 228 0,'21'11'88'0,"-21"-14"-69"0,-3 0 15 0,0 3 1 0,0 3-12 16,-3-3 0-16,0 3 10 31</inkml:trace>
  <inkml:trace contextRef="#ctx0" brushRef="#br0" timeOffset="101479.7879">12027 12623 280 0,'-3'3'104'0,"9"0"-81"0,0-1-6 0,3 1-9 15</inkml:trace>
  <inkml:trace contextRef="#ctx0" brushRef="#br0" timeOffset="102092.4356">12411 12573 244 0,'0'-3'93'0,"3"-5"-72"0,-36 22 16 0,24-12 2 16,3 1-8-16,-2-3 2 15,-1 0-2-15,-3 0 1 16,0 3-17-16,0-1-9 0,0 4-2 15,0 1-3-15,0 4-1 0,0 5-2 16,0 5 1-16,3 8-4 16,4 0 1-16,2 6-3 15,6-4 0-15,-1-4 1 16,4-6 4-16,3-5-1 16,3-5 1-16,0-6 15 15,3-13 6-15,0-5-5 16,0-9-3-16</inkml:trace>
  <inkml:trace contextRef="#ctx0" brushRef="#br0" timeOffset="102160.2456">12364 12568 428 0,'-15'-27'162'0,"15"14"-126"0</inkml:trace>
  <inkml:trace contextRef="#ctx0" brushRef="#br0" timeOffset="102342.8621">12319 12467 408 0,'3'8'151'0,"0"3"-118"0,0 5-8 0,3-6-14 16,0 3-5 15,9 30-3-31,-4-6 1 16,1-3-2-16,-3-2-2 0,0-3-26 16,0-5-12-16,0-3 19 15,-3-8-77-15,0 0-31 0,0-5 65 16,0-8 33-16</inkml:trace>
  <inkml:trace contextRef="#ctx0" brushRef="#br0" timeOffset="102924.7873">12530 12779 304 0,'0'3'115'0,"0"-8"-89"0,3 7 12 15,0 4-1-15,0-1-22 0,3-5-6 16,0-5 5-16,3 7 2 15,3-2-7-15,0 0-3 0,0 0-2 16,0 0-5-16,0 0 1 16,-4 0-5-16,1 0-1 15,0 0-57-15,-3 3-23 16,-3-6 44-16,0 6 21 16</inkml:trace>
  <inkml:trace contextRef="#ctx0" brushRef="#br0" timeOffset="103363.4229">12750 12631 236 0,'-3'-5'90'0,"6"16"-70"0,-3-6-5 16,0 8 20-16,0 3-2 16,0 5 21 15,-3 16-27-31,1-8-9 15,2 0 3-15,0-2 3 16,-3 7-15-16,0-5-6 16,3-5-3-1,0-8-1-15,0-3 3 0,0-2-6 0,0-3-1 16,0-3-5-16,0-5 1 16,0-3 3-16,0-5 1 15,0-2 16-15,0-3 9 16,-3-6-9-16,0-5-4 0,3 24 9 31</inkml:trace>
  <inkml:trace contextRef="#ctx0" brushRef="#br0" timeOffset="103629.1203">12774 12597 416 0,'15'-3'154'0,"-15"3"-120"0,21 5-10 15,-12-2-10 1,0 2-13-16,0 1 10 16,3 4-5-16,0 4 5 0,-3 1 1 15,-4 7 2-15,-5-4-5 0,-5 1-1 16,-4-1-4 0,0 3-1-16,-3-5 3 0,0 3-3 15,0-11-2-15,0 0-7 0,0-6-4 16,12-2-151 15,-15-10 88-31,0 2 30 16</inkml:trace>
  <inkml:trace contextRef="#ctx0" brushRef="#br0" timeOffset="104055.5905">12986 12425 212 0,'3'-5'79'0,"-6"10"-61"0,6 5 17 0,0-4 5 15,0-1-1-15,0 6 1 16,0 2 3-16,-3 3 2 16,5 5-24-16,-5 3-7 0,0 2-3 15,0 3 2 1,0 0 2-16,0 6-6 0,0-1-1 15,0-2-4-15,3-3-1 0,0 5-1 16,-3-10-2-16,3-5-6 16,-3-6-4-16,0-13-78 15,-3 0-51 1,3-8-27 0,0-5 90-16</inkml:trace>
  <inkml:trace contextRef="#ctx0" brushRef="#br0" timeOffset="104303.7372">12881 12560 288 0,'-29'5'110'0,"35"-5"-86"0,-9-3 31 16,3 3 10-16,0 0 27 31,15 0-51-31,8 3-21 15,1-3-17-15,3 0-5 16,-3 0 0-16,0-3 0 16,-4 1 2-16,1-1-18 0,-3 0-8 15,0 1-81-15,-3-1-37 16,0 3 74-16,-3 0 35 16</inkml:trace>
  <inkml:trace contextRef="#ctx0" brushRef="#br0" timeOffset="104600.685">13161 12594 248 0,'0'3'93'0,"9"-8"-72"0,-6 15 9 0,0-5 2 0,3 6 2 16,0 5 6-16,-6-6-1 15,0 4-2-15,0 4-20 16,0 6-10-16,3-3-5 0,0 6 4 15,0-6 6-15</inkml:trace>
  <inkml:trace contextRef="#ctx0" brushRef="#br0" timeOffset="104821.3712">13194 12856 444 0,'0'-5'165'0,"-3"-11"-129"0,3 5-9 16,0 1-4-16,0-6-16 16,-3-3-3-16,0-2 0 15,3 0-3-15,0 3-1 0,0-1 1 16,3 3-4-16,3 3 0 15,3 2-1-15,3 1 0 16,3 2 0-16,3 3 0 16,-18 5-30-1,41 0-75 1,-5 2-34 0,-6 1 73-16,-3-1 36 0</inkml:trace>
  <inkml:trace contextRef="#ctx0" brushRef="#br0" timeOffset="106468.4185">12105 12576 64 0,'6'-3'27'0,"-6"-5"-21"0,2 13 14 16,-2-5 7-16,0 0 16 16,0 0 8-16,0 0-1 15,0 0 2-15,0 0-5 16,0 0-2-16,12 6-24 15,-3-4 3-15,-3 1 0 0,-6-3 5 16,0 0 5-16,0 0-24 16,-3 5-9-16,0-2-7 0,-3 0 0 15,0 2 8-15,0 0 4 16,1-2-14-16,2 2-7 31,0 0-54-31,3 1-25 16,6 2 49-16,2-6 22 0</inkml:trace>
  <inkml:trace contextRef="#ctx0" brushRef="#br0" timeOffset="107171.9445">12337 12748 216 0,'0'2'82'0,"3"4"-64"0,-6-4 20 0,0 1 5 16,0 5-7-16,0-3 2 15,-3 3-13-15,0-3-6 16</inkml:trace>
  <inkml:trace contextRef="#ctx0" brushRef="#br0" timeOffset="108081.5211">12307 12814 252 0,'-3'2'96'0,"9"-2"-75"0,-6 3 69 16,-3-6-42-1,0 1-16-15,3-1-24 16,3-2-9-16,3-6 15 16,0 1 8-16,3 2-11 15,0-3-6-15,0 1-1 0,0 2-3 16,0 2-1-16,-4-2-6 16,4 3-4-16,-3 0-91 15,0 0-42-15,6-3 72 16</inkml:trace>
  <inkml:trace contextRef="#ctx0" brushRef="#br0" timeOffset="110998.3655">12239 12367 200 0,'-9'-6'74'0,"3"9"-58"0,6-6 7 0,-3 3-1 0,3 0-6 16,0 0 3-16,0 0 1 16,3 0 0-16,-3 0-11 15,0 0 6-15,0 0 4 0,6 0-1 16,0 0 1-16,-1 0 16 16,1 3 7-16,0 0-24 15,-6-6-11-15,3 0-9 16,-3 3 1-16,3 8-2 15,3 6-1-15,-3 1-4 16,3 1-2-16,0 0 5 16,0 0 4-16,0 0-3 15,0 0 1-15,0-3 1 16,-3-2 1-16,0-1-2 16,0-2 2-16,-3 0 14 15,3-3 8-15,-3 1-21 16,0-4-9-16,0 1-47 15,-3-3-21-15,0 3 40 16,0-3 18-16</inkml:trace>
  <inkml:trace contextRef="#ctx0" brushRef="#br0" timeOffset="136336.7025">14021 7861 184 0,'-3'2'68'0,"6"-4"-52"0,-3 2 12 0,0 0 3 15,0 0-5 1,0 0-1-16,0 0 6 16,0 0 3-16,3 2-18 0,3 1 2 0,0-3 0 15,0 0-4-15,0 0 2 16,3 0 4-16,3 0 4 16,9 0-17-16,-3-3-5 15,9 3-5-15,2 0 1 0,7 0-4 16,0-2 2-16,-1 2 4 15,-5 0 4-15,-3 0-1 16,-3-3-2-16,-3 0 0 16,-3 1-1-16,-4-1 2 15,-2 1 3-15,-3-1-13 16,-3 0-7-16,0 1-8 16,-3-1-1-16,0 0-62 15,-3 1-28-15,0 2 56 16,0-3 30-16</inkml:trace>
  <inkml:trace contextRef="#ctx0" brushRef="#br0" timeOffset="137026.21">14858 7776 236 0,'36'-18'88'0,"-33"20"-69"0,0-2 4 0,-3 0-2 16,0 0 2-16,0 0 3 15,-3 3-11-15,-6 0-4 16,0 2 13 15,-36 11-12-31,9 2-3 16,7-2-8-16,8 0-1 15,6-3 0-15,6 6 0 16,9-1 0-16,9-2 0 0,9 3 0 16,3 2 0-16,-1 0 0 0,-2-3 2 15,-3-2 1-15,-3 0 1 16,-3-3 2 0,-3-2 3-16,-3 0 5 0,-6-1-4 15,-6-2 2 1,-12 0-9-16,-3-3-2 0,-2 1 3 15,-1-6 2-15,0 0-31 16,6 0-15-16,3 0-57 16,3-3-24-16,3 0 64 15,4-2 29-15</inkml:trace>
  <inkml:trace contextRef="#ctx0" brushRef="#br0" timeOffset="137465.6907">14959 7885 280 0,'-3'-6'104'0,"3"1"-81"0,0 8-6 15,0-3-9-15,0 5-13 0,0-5-10 16,-3 13 1-1,0 6 7-15,0 2 2 0,0 0 3 0,0 0 11 16,3-2 5 0,0-1-13-16,3-2-4 15,3 0 9-15,3-5 5 0,3-3-1 16,3-3 2-16,0-3-3 16,3-4 2-16,-4-3 3 15,4-6 3-15,-3 0-5 16,-6-2 1-16,-3-3 5 15,-6-5 6-15,-6 0-22 16,-3 2-7-16,-3 4 10 16,-3 1 5-16,-2 6-7 15,-1 3-3-15,0 8-9 16,0-1-5-16,3 4-14 0,3 2-5 16,3 5-95-1,3-8-41 1,6 0 89-16</inkml:trace>
  <inkml:trace contextRef="#ctx0" brushRef="#br0" timeOffset="137825.4323">15233 7871 232 0,'21'0'88'0,"-18"16"-69"0,9-3 8 0,-9-2-1 16,3 2-19-16,0 3-5 15,-1 3 2-15,1-1 4 0,-3-2-4 16,-3 0-2-16,0-5-1 0,0-4 3 16,-3 1 5-16,0-2 12 15,-2-1 7-15,-1-5 3 16,0-3 3-16,0 1-7 16,0-6-4-16,0-3-11 31,3-5-5-31,0-5-7 0,6 0-2 15,0 0-2-15,3 2 3 16,3 3-2-16,0 3 1 0,-1 0 0 16,4 5 0-16,3 0 0 15,0 3-2-15,0-3-2 16,0 3-1-16,0-1-27 16,0 1-13-16,0-3 25 0,-1-3 10 15</inkml:trace>
  <inkml:trace contextRef="#ctx0" brushRef="#br0" timeOffset="138059.7567">15540 7662 384 0,'-3'-5'143'0,"3"2"-112"0,0 3-6 0,0 0-9 15,0 0-29-15,3 8-8 16,-1 3 11-16,-2 5 6 15,3 10 4-15,0 11 0 0,0 8 1 16,0 3-4-16,-3-3 2 0,0-3 1 16,0-5 2-1,0-5 8-15,0-8 5 0,0-3-75 16,0-8-34-16,-3-5 47 16,0-8 23-16</inkml:trace>
  <inkml:trace contextRef="#ctx0" brushRef="#br0" timeOffset="141753.5715">17480 7784 188 0,'0'-8'71'0,"3"13"-55"0,-3-5 2 16,0 0-1-16,0 0 15 16,0 0 10-16,0 0-20 15,-3 0-7-15,-3 0-10 16,-3 0 1-16,9 0 40 31,-44 11-23-15,8 5-5-16,6 8-13 15,6 5-5-15,7 3 0 0,5-3 2 16,6-3-1-16,3-5-3 16,6-2 1-16,6-6 1 0,0-8 2 15,5-5-1-15,1-2 2 16,0-9-2-16,0-7 2 15,6-4-2-15,-3-1-1 16,-3 1 1-16,-6-1 1 16,0 1 10-16,-4 7 4 15,-2 1-3-15,-6 6 4 16,0 3-3 0,1 5-12-16,-1 8-4 0,3 5-1 15,0 6 1-15,5 5-1 16,7-1 1-16,6 1-11 15,-3-5-7-15,3-3-42 16,0-3-20-16,-3-3 43 16,0-4 22-16</inkml:trace>
  <inkml:trace contextRef="#ctx0" brushRef="#br0" timeOffset="142279.2527">17763 7842 292 0,'-6'-8'110'0,"6"8"-86"0,-9-8-4 16,6 8-7-1,-6-2-15-15,-3-1 0 16,3-5-7-16,-3 6-1 0,1 4 5 15,-1 6 4-15,0 5 4 0,0 8 1 16,0 9 0-16,3-1-2 16,3-3 1-16,3-2-2 0,6-3 2 15,3-5-2 1,3-5-1-16,0-6 3 16,3-5 2-16,-12 0 20 31,18-35-5-31,-6-2-1 15,-4-2 5-15,1 2 2 16,-3 0-19-16,-6 0-5 16,0 2-3-16,-3 3-9 0,0 3-1 15,0 8 26-15,0 5 13 16,3 16-15 0,6 3-9-1,0 8-3-15,0 7-4 16,3 11 1-16,0 6-5 15,0 4-3-15,0 1 6 16,0-3-45-16,3-5-19 16,-3-6-49-16,3-7-19 15,0-6 72-15</inkml:trace>
  <inkml:trace contextRef="#ctx0" brushRef="#br0" timeOffset="142741.7376">18067 7750 348 0,'-15'0'132'0,"3"0"-103"0,-3 2 3 0,6 1-4 15,-6 5-19-15,-6 2-5 16,-3 9-16-16,1 5-5 16,-1 10 9-16,3 1 1 0,3-1 5 31,6-2 0-31,6-6 0 15,3-2 4-15,9-5 1 0,3-4-1 0,12-4-2 16,0-6 3-16,3-7 0 16,-3-6 7-16,-1-13 6 15,-5-9-10-15,0-1-6 16,-3-4-9-16,-6-2-3 16,-3 3 20-16,-3-1 9 15,-3 1-6-15,0 2-1 0,0 6 3 16,-3-1 1-16,0 9-1 15,6 5 0-15,0 2-10 16,3 6-3-16,6 5-4 16,0 5 0-16,-9-5 3 31,18 37-2-15,-3 8 1-16,0-3-5 15,-1 1-3-15,-2-1-21 16,0-5-7-1,-3-5 19-15,0-8-58 0,0-6-23 0,-3-5 52 16,0-7 26-16</inkml:trace>
  <inkml:trace contextRef="#ctx0" brushRef="#br0" timeOffset="143156.5036">18245 7795 312 0,'-3'0'118'0,"3"2"-92"0,0 4-9 16,0-1-12-16,0 3-9 16,3 5 3-16,0 3-2 15,0 5 1-15,0 3 2 16,0 0 2-16,0 0 3 0,0-6 7 15,0-2 4-15,0-3-4 16,-3-2 1-16,0-6-4 16,0 0 0-16,0-5 17 0,0-2 9 0,0-4-13 15,0-7-7-15,3-3-7 16,0-5-3-16,0-3-6 16,3 3 1-16,-6 21-16 31,9-18-6-16,3 4-3-15,3 1-19 0,0 5-7 16,2 0-68-16,4 3-28 16,0 0 77-16,0-1 38 15</inkml:trace>
  <inkml:trace contextRef="#ctx0" brushRef="#br0" timeOffset="143612.7199">18516 7861 324 0,'-6'8'121'0,"9"0"-95"0,-6-3-6 15,6 8-7-15,3-2-9 16,0-1-2-16,3 1 2 0,0 0-3 16,3-4-1-16,-3-7 3 15,0-5 18-15,3 0 8 16,-4-6-17-16,1 1-8 0,0-1-12 15,0-2-4-15,-3-3 5 16,0 3 1-16,-3 0 15 31,-3-1 8-31,-3 4-6 16,0-1-1-16,-3 6-8 16,-3 2-4-16,-6 6 1 15,1 5 0-15,-1 2-2 0,-3 6 2 16,0 5 1-16,0 6 0 15,6-1 2-15,3-2 3 16,3 0-2-16,3-3-2 16,6-2-3-16,3-3 1 15,3-3-1-15,3-3-2 16,3-2-2-16,3-5-1 16,-18-3-82 15,33-11-40-31,-4 1-20 15,-2-1 78-15,-3 1 42 16</inkml:trace>
  <inkml:trace contextRef="#ctx0" brushRef="#br0" timeOffset="143769.0894">18823 7837 288 0,'12'-3'110'0,"-15"1"-86"0,14-6 7 15,-5 8-2-15,-6 0-16 16,0 0-2-16</inkml:trace>
  <inkml:trace contextRef="#ctx0" brushRef="#br0" timeOffset="143987.735">18838 7829 527 0,'-15'8'21'0,"-6"3"0"0,0 2-20 0,6 3-10 16,3 0 1-16,0-1 2 15,6 4 4-15,3-1 3 16,6 1 0-16,0-1 2 16,3-2-2-16,0-2-1 15,3-1 1-15,0-3-1 16,0 1 6-16,-9-3 6 16,3-3-4-16,-3-2 0 15,-6 0-17-15,0-3-7 0,-3-3-1 16,0 0 2-16,0 3-73 15,0-2-33-15,3-4 62 16,3 1 31 0</inkml:trace>
  <inkml:trace contextRef="#ctx0" brushRef="#br0" timeOffset="144317.3388">18995 7840 348 0,'-6'2'129'0,"3"-4"-100"0,-3 4 2 16,3 1-5-16,0 2-16 15,-2 6-3-15,2-1-26 16,-3 4-10-16,3 1 14 16,3 1 3-16,3 3 6 0,3-1 4 0,-1 1 1 15,1-3 7-15,0-3 4 16,0 0-1-16,0 0 2 15,-3 1 5-15,-3-6 4 16,-3-3-8-16,0 0-4 16,0-2-16-16,-3-3-8 15,0-3-5-15,0 1-2 16,1-1-100 0,2-2-45-16,6-3 86 15</inkml:trace>
  <inkml:trace contextRef="#ctx0" brushRef="#br0" timeOffset="144756.7752">19126 7924 380 0,'-6'3'143'0,"6"-6"-112"0,6 3-12 16,0 3-13-16,0 5-19 16,3 0-4-16,3-3 4 0,3 0 3 15,-3-5 6-15,0-5 6 0,3-3 4 16,-1 3 9-16,1-6 4 16,-3-2-18-16,0 2-7 15,-3-2 2-15,-9 3 1 16,-3-1 3-1,-3 0 0-15,-3 4 0 16,-6 1 0-16,-3 4 0 0,-2 2 0 16,-4 8 0-16,0 2 0 15,0 11 6-15,3 0 4 16,4 3-3-16,2 0-2 16,3-3 4-16,6 0 2 15,6-2-9-15,6-1-2 0,6-2-1 16,6-2 2-16,5-1-9 15,7-3-2-15,6-2-83 16,2-2-38-16,-2-6 67 16,0-6 32-16</inkml:trace>
  <inkml:trace contextRef="#ctx0" brushRef="#br0" timeOffset="145274.4277">19501 7813 200 0,'3'-8'74'0,"-3"6"-58"0,0-4 9 0,0 6 0 16,0 0 2-16,0 0 4 0,0 0 5 15,0 0 2-15,-3 3-20 16,-3 2 16-16,0 1 6 0,-3 1-34 15,-2 4-13-15,-4 2 14 16,3 0 8 0,0 3-9-16,6-2-4 15,0 4-2-15,6-2-1 0,3 3-2 16,6-4 2-16,0 4-12 16,3-3-7-16,0 0 26 15,0-3 14-15,-4 0-5 16,-2-2-2-16,-6-1-4 15,0 1 1-15,-6-3-7 16,1-3-4-16,-1 0-69 0,0-2-27 16,-3 0 48-16,3-1 27 15</inkml:trace>
  <inkml:trace contextRef="#ctx0" brushRef="#br0" timeOffset="152312.4412">15453 7744 192 0,'0'0'71'0,"0"0"-55"0,0 3 4 0,0-3-2 0,0 0 13 32,0 0 1-17,0 0 3-15,0 0 12 32,6 3-24-17,0-1-8-15,3-2-3 16,3 3-1-16,3-3-3 0,6 3 0 0,5-3-5 15,7 0 9-15,0 0 5 0,0-3-9 16,-1 0-4-16,-5 1-3 16,-3-1-1-16,-3 3-16 15,-3-3-4-15,-3 1-41 16,-4 2-15-16,1 0 39 16,-3-3 19-16</inkml:trace>
  <inkml:trace contextRef="#ctx0" brushRef="#br0" timeOffset="153068.0069">15918 7877 260 0,'5'-6'96'0,"1"12"-75"0,-12-6 67 31,-5 0-37-31,-4 2-13 16,6-10-20-16,-3 3-8 15,0 5-2-15,0 3 0 16,0 2-4-16,0 0-3 0,3 3 2 16,3 3-2-16,0-1-1 0,6 6-4 31,3-2-2-31,3 1-11 16,3-1-1-16,3-1 9 0,0-3 5 0,0 1 0 15,0-3 3-15,0 3 18 16,-3-4 9-16,-3 1-7 15,-3-2-3-15,-6 2 4 16,-3-3 1-16,0 0-13 16,-3 1-4-16,-3-4-23 15,-3 6-10-15,-6 0-106 16,-6 3-49-16,-5-3 95 16,2-8 45-1</inkml:trace>
  <inkml:trace contextRef="#ctx0" brushRef="#br0" timeOffset="158602.6432">16427 7869 136 0,'-3'2'52'0,"-3"-7"-41"0,3 8 0 15,0-3-4-15,3 0-5 16,-3 0 1-16,3 0 18 15,0 2 8-15,0-2-14 16,-3 0 12-16,3 0 5 0,0-2-1 16,3-1-1-16,0 0-5 15,0 1-2-15,-3-1-3 16,0 0-3-16,0 3 13 16,0-5 7-16,-3 3-28 0,0-1-13 15,0 0 13-15,-3 3 7 16,-3 0-3-16,0 6-2 15,0-1-6-15,-3 5-2 16,0 6-3 0,0 0-1-16,0 5-1 15,0 3 0-15,3-5 0 0,7 7-4 16,2-2 1 0,5 0 3-16,4-3 1 15,3-5-4-15,3-3 1 0,6-2 2 16,3-6 3-1,3-5 0-15,2-5 2 0,-2-3 0 16,-6-6 1-16,-9 1 6 16,-6-8 6-16,-6-3-2 15,-6-2 2-15,-6 2-9 16,-3 5-4-16,15 19-68 31,-27-10-7-15,1 7-7-16,8 3 43 0,3 6 20 15</inkml:trace>
  <inkml:trace contextRef="#ctx0" brushRef="#br0" timeOffset="159354.4961">16635 7882 200 0,'-3'-3'77'0,"0"1"-60"0,6 7 6 0,-3-5 1 15,0 0 0-15,0 0 3 16,3 5-6-16,0 1 0 15,0 1-12-15,3 7 10 0,-3-1 4 16,0 3 8-16,0 2 6 16,0 3-27-16,0-2-12 0,-3 0-3 15,0-1 2-15,0-2 2 16,0-3 1-16,0-2 8 16,0-3 7-16,-3-3-3 15,3 0-2-15,0-2 6 16,-3-3 3-16,0-3-3 15,3-2-1-15,0-3-9 16,0-3-2-16,0-2-7 16,3-5 0-16,0-3 1 15,3-1 1-15,0-1-2 16,3 4 2-16,-4 3-1 16,4 3-2-16,0 2 3 15,3 3 0-15,-3 6-2 16,3 4 2-16,-3 4 1 0,3 7 0 15</inkml:trace>
  <inkml:trace contextRef="#ctx0" brushRef="#br0" timeOffset="159449.6985">16805 8070 404 0,'0'10'151'0,"0"-4"-118"0,0-1-79 0,0-5-43 16,0 0 39-1,0 0 25-15</inkml:trace>
  <inkml:trace contextRef="#ctx0" brushRef="#br0" timeOffset="160904.2347">16802 7932 148 0,'6'-2'57'0,"-3"4"-44"0,-6-4 73 31,3 2-44-15,0 2-16-16,0-2-12 16,0 0-6-16,0 0 4 15,0 0 5-15,0 0 28 32,0 0-24-32,0 0-8 15,0 0-10-15,3 3-4 16,-3-3 1-16,0 0 2 15,2 3-1-15,4-3-1 0,-6 7 1 16,3-1-1-16,0 2 2 16,0 0 1-16,0 0 1 15,0-1 0-15,0 4 0 16,0 0-2-16,0-1 1 16,3 3 13-16,-3-2 9 15,-3 2-17-15,0-2-6 0,0-1-4 16,-3 1 0-16,0 0 1 15,0-1 3-15,-3 1-3 16,0-3 0-16,3-3-37 16,-3 0-16-16,0-5 29 15,3 0 14-15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4:28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21070 3649 132 0,'-3'5'52'0,"6"-5"-28"0,-3 0 0 15,0 0 24-15,0 0-6 16,0-3-3-16,0 1-10 16,0-4-6-16,0 1-13 15,3-3-2-15,0-5 2 0,0-3-4 16,6-13-1-16,0-8-2 15,3-8-3-15,3-8 1 16,2 0-1-16,7 3 0 16,-6-1 2-16,-3 9-3 15,-3 10 0-15,-3 1 1 16,0 9 0-16,-3 7 0 0,0 15-3 31,3 8 0-31,-1 7-3 0,4 17 1 16,3 8 5-16,0 5 4 15,0 8-3-15,-3-11-1 16,0 3 0-16,0-5 0 16,-3-6 2-16,0-5 1 15,0-5-19-15,-3-5-9 16,-4-6-27-16,-2 0-12 16</inkml:trace>
  <inkml:trace contextRef="#ctx0" brushRef="#br0" timeOffset="1">21144 3389 204 0,'-9'0'77'0,"15"0"-42"0,-3-10-39 16,3 10 13-16,9-3 1 16,-3 0 6-16,6 1-6 15,9-3-1-15,8-1-5 16,4-2-3-16,6 0 0 0,-6 0-6 15,-4 0 1-15,-2 1-33 16,-6-4-16-16,-3 0-36 16</inkml:trace>
  <inkml:trace contextRef="#ctx0" brushRef="#br0" timeOffset="2">21308 2929 108 0,'-36'-32'44'0,"24"27"-24"0,-14-6-2 0,11 9 20 16,-9-1-1-16,-3 3 2 15,-14 3-17-15,2 2-5 16,-6 13-11-16,1 9-6 0,-1 7-3 16,3 17-1-16,4 15 3 15,5 26-2-15,12 14 1 16,12 8 0-16,18 5-2 15,21-8 3-15,17-16 2 16,13-18 2-16,8-16 1 16,13-21 0-16,17-22 2 0,6-23 6 15,-6-29 2-15,1-25-3 16,-10-12 1-16,-15-16-3 16,-23-9 0-16,-21 1 1 15,-21 2 4-15,-21 14 7 16,-12-6 5-16,-12 14-3 15,-12 10-2-15,-2 13-16 16,-1 14-5-16,1 8-43 16,5 10-17-16,9 5-53 15,13 1-45 1,8 10 64-16</inkml:trace>
  <inkml:trace contextRef="#ctx0" brushRef="#br0" timeOffset="3">21609 6138 160 0,'0'-2'60'0,"3"4"-32"0,-3-2-20 0,0 0 18 15,3 8 5-15,0 6 3 16,0 9-1-16,-3 9 2 16,0 13-19-16,-3 5-5 0,0 9-3 15,0-7 2-15,0-1 1 16,3-6-5-16,-3-8-2 15,3-6-11-15,0-9-3 16,0-6-41-16,0-9-19 16,0-7-44-1</inkml:trace>
  <inkml:trace contextRef="#ctx0" brushRef="#br0" timeOffset="4">21641 6212 116 0,'-20'0'46'0,"20"-2"-24"0,-6-4-6 15,6 4 18-15,-3-1-3 0,0 1-1 16,3-6-8-1,0 0-1-15,3 0-12 0,0-3 1 0,6 1 1 16,5-6-4-16,1 2-2 16,3-4-2-16,3 5 0 15,3 10-2 1,3 11-1-16,-4 3 1 0,-5 2-1 16,-6 5 2-16,-3 4 3 15,-9 4-2-15,-9-2 0 16,0 0 1-16,-3-3 0 15,-2-3 0-15,2-2 0 16,3-3-5-16,3-2 1 16,3 0-5-16,3-1 1 15,9 6 0-15,6-3 2 0,5 3-1 16,1 3 1 0,0-1 2-16,-3 3 0 0,-6 6 13 15,0-3 6-15,-6-3 10 16,-9 0 5-16,-6 0-12 15,-9-2-5-15,-6-4-10 16,0-1-5-16,-2-1-8 16,-4-8-4-16,3 1-19 15,-3-6-8-15,6-3-25 16,4-2-9-16,5-3-37 16</inkml:trace>
  <inkml:trace contextRef="#ctx0" brushRef="#br0" timeOffset="5">21662 5855 196 0,'-41'-10'74'0,"32"10"-40"0,-15 0-24 0,12 2 20 15,-6 4-14-15,-9 4-3 16,-2 6-11-16,-7 13-3 16,-3 19 0-16,3 15 0 0,7 17 1 0,5 15-5 15,12 8 1 1,15 6 0-16,21-6 2 16,20-8-1-16,10-8-1 0,11-18 5 15,13-21 1-15,8-27 11 16,3-24 3-16,7-15 4 15,-1-27 2-15,-12-19-8 16,-14-7-1-16,-19-3 8 16,-17-6 4-16,-18-2-7 15,-21-5-3-15,-12 10-6 16,-12 11-1-16,-5 11-10 16,-1 12-3-16,-6 14-37 15,1 13-15-15,5 14-79 16</inkml:trace>
  <inkml:trace contextRef="#ctx0" brushRef="#br0" timeOffset="6">23529 7879 184 0,'-6'-2'68'0,"-12"-20"-36"0,-9 7-22 0,18 12 17 15,-6-2-2-15,-3 5 0 0,-3 2-12 16,-8 12-3 0,-4 7-6-16,0 8-7 0,3 8-1 15,4 3 0-15,8 2 2 0,6 0-1 16,12 1-1-16,12-1 3 15,9 0 0-15,8-10-2 16,1-8 0-16,21-11-23 16,-4-13-7-16,1-5-48 15,3-6-33 1,5-10 46-16</inkml:trace>
  <inkml:trace contextRef="#ctx0" brushRef="#br0" timeOffset="7">23475 7533 252 0,'-60'-16'93'0,"40"8"-50"0,-13-5-41 0,15 10 17 16,-9 0-6-16,-5 6 2 15,-7 5-13-15,-6 13-3 16,-2 19 0-16,-4 29-2 0,12 26 1 15,7 16-11-15,14 13-7 16,21-7-3-16,17-3 2 16,16-17-9-16,21-12-1 15,11-19 12-15,16-16 9 16,8-20 12-16,12-22 7 16,15-27 7-16,-15-13 2 0,-3-26-1 15,1-16 0-15,-22-11 2 16,-20-2 2-16,-28-6 15 15,-23 3 7-15,-21 3-5 16,-26 2-3-16,-16 11-19 16,-23 6-10-16,-4 7-44 15,-11 10-17-15,6 14-79 16,-1 6-42 0,1 4 83-16</inkml:trace>
  <inkml:trace contextRef="#ctx0" brushRef="#br0" timeOffset="8">22142 6623 176 0,'-18'-3'68'0,"18"6"-36"0,12 2-26 16,-12-3 15-16,6 4-2 15,-1-1 3-15,7 8 3 16,9 6 2-16,15 7-14 15,6 17 1-15,11 12 2 0,4 11 1 16,5 0-1-16,4-2 3 16,2-1 0-16,-5 1-8 15,-1-8-2-15,-5-6-3 16,-10-3-1-16,-11-7-1 0,0-11 0 16,-12-5 0-1,-4-5 2-15,-5-9 1 0,-3-2 3 16,-6-3-27-16,-3-2-11 15,0-6-32-15,-3 1-13 16,0-1-40 0,0 0-34-16,-3 1 65 15</inkml:trace>
  <inkml:trace contextRef="#ctx0" brushRef="#br0" timeOffset="9">22921 7173 148 0,'6'8'57'0,"3"-3"-30"0,3 11-21 16,-9-5 15-16,15 10 2 15,0 5 6-15,-3 6-3 16,6 5 2-16,-7-3-16 15,-2-2 2-15,-3-3 0 0,-3-5 8 16,-3-3 4-16,-3-5 1 16,-9 0 1-16,-9-5-11 0,-5-4-3 15,-7-1-6-15,-6-4 0 16,9 1-12-16,1-3-2 16,5 0-39-16,3 0-18 15</inkml:trace>
  <inkml:trace contextRef="#ctx0" brushRef="#br0" timeOffset="10">8559 3860 144 0,'-5'-24'55'0,"2"3"-30"0,-3 11-5 0,3 7 21 0,0 0-5 16,-3 1 2-16,-6-1-11 16,-3 3-2-16,0 3-14 15,-3 5-2-15,0 8-2 0,0 5-3 16,1 5-3-16,-1 6-3 16,6 2-1-16,3-2 2 15,6-3 0-15,3-2-4 16,6-1 1-16,3-7 0 15,6-9-1-15,0-4 4 16,5-6 2-16,-2-8-9 16,0-11-4-16,-3-2 3 15,0 2 5-15,-6-2 3 16,0 3 1-16,-3-1 6 0,-3-2 6 16,-3 10 7-1,0 3 5-15,0 3-8 16,0 5-4-16,0 8-10 0,3 3-3 15,3 2 0-15,0 5 2 16,-1 4-2-16,4-4 0 16,6-2-6-16,-3-3-3 15,0-2-34-15,0-1-14 16,0-2-36 0</inkml:trace>
  <inkml:trace contextRef="#ctx0" brushRef="#br0" timeOffset="11">8708 3905 172 0,'-3'0'66'0,"3"0"-36"0,0 8-37 0,3-3 8 0,0 3 11 16,-3 6 6-16,0-1 7 15,-3 3 2-15,0 0-14 16,0-3-6-16,0-3 0 0,0 4-2 15,0-9 0-15,3-2-3 16,0-9 1 0,6-2-2-16,0-2-5 15,3-6-2-15,3-3 0 16,0 1 4-16,0 2 1 16,0-3 1-16,0 6 0 15,0 5 2-15,3 6-3 0,-1 4 0 16,-2 4 5-16,0 4 2 15,-3 3 0-15,0 3 1 16,-3 3-4-16,0-1 0 16,0-2-8-16,-3 0-4 15,0-3-22-15,0-2-10 16,3-6-33 0,-6-5-36-16,3-5 37 15</inkml:trace>
  <inkml:trace contextRef="#ctx0" brushRef="#br0" timeOffset="12">8976 3860 196 0,'0'21'74'0,"3"-18"-40"0,6 8-38 0,-3-3 15 0,0 2-4 16,0 3 3-16,0 1-3 15,0-1-2-15,3 5-2 16,0-2 0-16,0-2 0 0,0-4-12 15,0-2-4-15,-1-3-21 16,1-7-5-16,0-6-11 16,0 0-35-1,6-5 18-15</inkml:trace>
  <inkml:trace contextRef="#ctx0" brushRef="#br0" timeOffset="13">9217 3855 212 0,'-9'21'79'0,"6"-10"-42"0,-11 15-28 0,8-10 22 15,-3 13-4-15,-3 3 4 16,-3 2-13-16,0 6-5 16,0-3-8-16,3-3-4 0,0 9 2 15,3-9-33-15,6-5-14 16,3-5-75 0</inkml:trace>
  <inkml:trace contextRef="#ctx0" brushRef="#br0" timeOffset="14">9765 3810 132 0,'-3'11'52'0,"6"-9"-28"0,-6 1-13 15,3 0 15-15,0 7-3 16,0 3 0-16,0 6-3 16,0 2-3-16,0 3-9 15,0 2-3-15,0 1 1 0,3-3-3 16,0-6 0-16,3 1-1 0,0-6-2 15,0 0 1-15,0-8 1 16,0-2-3-16,3-6 0 16,0-2 1-16,-3-8 2 15,-1 2-3-15,1 1 0 16,0 2 1-16,-3 2 0 16,3 4-3-16,0 2 2 15,0 8 1-15,0 5 2 16,0 0 1-16,0 0 1 15,3-5-2-15,0 0 1 16,0-2-2-16,0-1 2 16,0-5 0-16,3 0 3 15,0-8 1-15,-4-5 1 0,1 2-7 16,-3-5 0-16,0 3-3 16,-3-3-2-16,-3 0-13 15,0 0-4-15,3 3-13 16,0 3-7-16,0-1 3 15,3 6 2-15,0 2 21 16,3 3 8-16,0 5 17 16,6-2 8-16,3 0 2 15,0-1 0-15,-1 4-2 16,1-6-1-16,0-3-1 16,-3 3 0-16,3-3-4 15,-6-5 0-15,0 0-5 16,-3-2-2-16,0-3-2 0,-6-6 0 15,-3 3 0-15,-3 3 1 16,-3 2-5-16,-3 3 1 16,-9 3 0-16,0 8 0 15,-3 10-3-15,3 3 2 16,3 2-1-16,1 4 0 16,5-1 2-16,3 5 2 15,3 1 1-15,9-3 1 16,8-6-2-16,4-2-2 15,3 0 1-15,0-6-1 16,3-4-9-16,0-9-2 16,-1-8-21-16,4-7-9 0,-3 2-11 15,-6-2-39 1,-3-4 17 0</inkml:trace>
  <inkml:trace contextRef="#ctx0" brushRef="#br0" timeOffset="15">10313 3672 192 0,'-12'-8'74'0,"12"8"-40"0,0 6-35 16,3-1 12-16,0 6 1 16,0 10 5-16,3 19 0 15,-3 2-1-15,0 0-8 16,0 3-3-16,0 0 1 0,0-5-3 16,0-6-2-16,-1-7 0 15,1-1 1-15,0-10-19 16,0-3-6-16,3-7-12 15,0-6-6-15,0-14-7 16,0-4-42-16,0-9 9 16</inkml:trace>
  <inkml:trace contextRef="#ctx0" brushRef="#br0" timeOffset="16">10450 3553 208 0,'0'3'79'0,"0"0"-42"0,3 28-37 0,0-17 18 15,0 4-1-15,-1 11 2 16,4 14 1-16,-3 4 0 16,0-2-11-16,0 0-5 0,3 0-1 0,-3-3-4 15,6-7-2-15,0-9-31 16,0-4-15 0,6-7-59-16</inkml:trace>
  <inkml:trace contextRef="#ctx0" brushRef="#br0" timeOffset="17">10595 3881 260 0,'0'-5'96'0,"9"3"-52"0,6 2-54 16,-9-6 14-16,6 1-8 15,0 0 3-15,0 2-13 16,9 8-6-16,6-7-36 15,-1 7-13-15,1-8-14 0,0 1-1 16</inkml:trace>
  <inkml:trace contextRef="#ctx0" brushRef="#br0" timeOffset="18">10976 3813 208 0,'-20'-16'79'0,"14"16"-42"0,-12 0-30 0,9 2 20 16,-3 9-12-16,-3 0-3 15,-3 7-10-15,0 3-1 16,3 3-1-16,4 3-3 0,2 2 0 16,3 2-1-16,6-4 3 15,6-3-2-15,3-6-1 0,5-2-8 16,1-11-3-16,3-2 6 16,3-14 4-1,0-4-3-15,6-4 1 16,-9-2 1-16,-7-3 1 0,-5-10 0 15,-3-3 4-15,-9-3 0 16,0 0 1-16,-2 3 0 16,-1 3 0-16,3 2 2 15,0 8 1-15,0 3 12 16,3 10 7-16,-3 6-9 16,6 10-4-16,6 11-2 15,0 8 0-15,0 16-1 16,3 2-1-16,0 1-1 0,5-4 0 15,-2-2-2-15,0-2-2 16,-3-6-21-16,0-5-11 16,0-3-70-1</inkml:trace>
  <inkml:trace contextRef="#ctx0" brushRef="#br0" timeOffset="19">11143 3905 212 0,'-3'3'82'0,"6"0"-44"0,9-1-49 0,-6 1 13 15,12-1-4-15,-3 1 14 16,0-3 7-16,-1-3-9 16,1-2 1-16,-3-8 0 0,0 2-9 15,-3-7 0-15,-3 2 2 16,-3 0 2-16,-3 3-2 15,-6 0-1-15,-3-1-3 16,-3 6-1-16,-9 6-4 16,1 4-1-16,-1 17-2 15,0 2 2-15,3 6 4 16,6-1 1-16,3 1 1 16,6-1 0-16,6 0-3 15,6-2 2-15,6-3-4 16,6-2-1-16,3-8-30 15,2-1-12-15,4-15-41 16</inkml:trace>
  <inkml:trace contextRef="#ctx0" brushRef="#br0" timeOffset="20">11548 3564 228 0,'-21'-27'88'0,"12"22"-48"0,-3-3-36 0,6 8 21 16,-12 3-12-16,4 0 0 16,-1 2-7-16,0 11-4 15,3 2-1-15,0 9-4 0,3 4 2 0,3 4 1 16,3 5 2 0,3 5-3-16,0-3-2 15,3-5-7-15,0-3-2 16,6-5-35-16,-3-5-16 0,0-5-32 15</inkml:trace>
  <inkml:trace contextRef="#ctx0" brushRef="#br0" timeOffset="21">11280 3778 232 0,'3'-2'88'0,"6"-1"-48"0,9-2-42 0,-6 2 14 16,3 0-6-16,-1-2 1 16,7 0-4-1,9 0-2-15,-3-1 0 16,0 4-37-16,-4-1-13 0,1 0-41 16,-6 1-25-16,0-1 57 15</inkml:trace>
  <inkml:trace contextRef="#ctx0" brushRef="#br0" timeOffset="22">11596 3768 212 0,'-3'21'82'0,"3"3"-44"0,0 10-38 0,3-21 16 16,-3 3-9-16,0 0 1 15,0-3-5-15,0 0 0 16,0-2-50-16,0 0-22 0,0-3-19 16,0-3-7-16</inkml:trace>
  <inkml:trace contextRef="#ctx0" brushRef="#br0" timeOffset="23">11566 3741 248 0,'-6'-8'93'0,"9"3"-50"0,3 0-55 16,-3 2 13-16,0 0-7 15,0 1 4-15,3-1-17 16,0 3-7-16,6 0-22 15,-1 0-9-15,4 0 10 16,0 5 5-16,-3 6 38 0,0 2 18 16,-3 8 17-16,0 8 6 15,-3 3-4-15,-3-5-3 16,0-3-5-16,0-3-2 16,-3-3-12-16,0-2 4 0,0-5 5 15,0-3-5-15,0-3 0 16,0-5-5-16,0-3-1 15,3-5-8-15,0-10 0 16,3-9-6-16,0 1 1 16,6-1 0-16,-1 4 2 15,4 4-4-15,0 6 2 16,0 5 0-16,0 5-1 16,0 9 10-16,3 7 6 15,-3 5 4-15,-4 1 0 16,-2 2-7-16,-3-2-3 0,0-4-10 15,0-1-2-15,-3-4-34 16,0 1-15-16,9-6-112 31,0-5 77-31</inkml:trace>
  <inkml:trace contextRef="#ctx0" brushRef="#br0" timeOffset="24">12009 3805 244 0,'-6'18'90'0,"12"-15"-48"0,0 21-51 32,0-19 14-32,0 0-5 0,3 1 0 15,-3-4 8 1,3 1 7-16,3-8-7 0,0-1-9 0,-3-4-2 16,3-4 5-16,-3 1 6 15,-6 0-4-15,-3 0 0 16,-6 0-4-16,-3-1-3 15,0 4-3-15,-3-1 1 16,0 6 1-16,0 5 2 16,0 5-4-16,3 3 2 15,0 8 2-15,3 5 3 16,3 0 0-16,3 0-1 16,6 1 1-16,0-4 1 15,3 1-12-15,3-6-3 0,9-3-32 16,3-2-10-16,0-5-34 15</inkml:trace>
  <inkml:trace contextRef="#ctx0" brushRef="#br0" timeOffset="25">12355 3739 220 0,'-36'-11'85'0,"30"11"-46"0,-6 3-32 15,6-1 18-15,-6 6-15 16,-3 5-3-16,-3 17-7 15,1 1-1-15,2 1 1 16,3 0 0-16,6 2 0 0,6 1-3 16,6-9 0-16,3-5-3 0,6-5 1 15,2-11 1-15,7-10 2 16,3-5-1-16,0-6-1 16,-6-8 3-16,-1-13 0 15,-2-6-2-15,-6-2 0 16,-3-5 2-16,-6-3 0 15,-6 0 3-15,-6 3 3 16,-6-3 13-16,3 6 8 16,4 10 2-16,-1 7 1 15,3 9-14-15,9 29-6 16,0 13-6 0,6 14-5-16,-1 10 1 15,1 10 1-15,0 6 0 16,0-8-5-16,3 0 1 0,0-8-40 15,3-3-16-15,-3-13-57 16</inkml:trace>
  <inkml:trace contextRef="#ctx0" brushRef="#br0" timeOffset="26">13018 3789 100 0,'-3'-29'38'0,"6"23"-20"0,-3-4 3 0,0 7 19 16,-6-2 3-16,0 0 2 16,1-1-10-16,-4 4-4 15,-3 2-17-15,0 2-2 0,-3 9-1 16,-6 5-6-16,-3 13-1 16,3 3-4-16,7-1-1 15,2-1-1-15,12-1 0 16,6 0-5-16,8-5-3 15,4-6-19-15,9-2-8 0,6-13-25 32,-3-3-49-32,-1-6 23 0</inkml:trace>
  <inkml:trace contextRef="#ctx0" brushRef="#br0" timeOffset="27">13102 3818 196 0,'-21'24'74'0,"15"-3"-40"0,3 5-40 16,3-15 14-16,3 2 2 16,3 0 3-16,3 1-2 15,6-4-1-15,6-2-6 16,2-5 4-16,7-6 4 0,0-5-4 16,-3-5 0-16,-7-6-4 0,-5-2-1 15,-3-2 5 1,-9 1 5-16,-9 4-5 0,-9-1 0 15,-2 3-11-15,-1 6-3 16,0 2-37-16,3 3-16 16,3 2-45-1</inkml:trace>
  <inkml:trace contextRef="#ctx0" brushRef="#br0" timeOffset="28">13325 3765 140 0,'0'3'52'0,"3"7"-28"16,0 35-19-16,0-32 13 0,0 6 10 16,-3 2 6-16,0 3-4 15,0-3-3-15,0-2-15 16,0-6-5-16,0-3-1 0,0 1-3 15,0-6-2-15,0-5 0 16,3-2 1-16,0-6-8 16,3-3-3-16,0-5-4 15,3-8-2-15,0-2 5 16,2 2 4-16,1 6 1 0,3 4 4 16,6 7 4-1,-3 12 3-15,0 8 4 0,-3 6 1 16,-3 2 1-16,0 0 2 15,-4 0-5-15,-2 3-1 16,0-6-2-16,-3-2 1 16,0-2-46-16,0-4-18 15</inkml:trace>
  <inkml:trace contextRef="#ctx0" brushRef="#br0" timeOffset="29">13620 3797 208 0,'3'5'79'0,"6"16"-42"0,2 16-43 0,-5-23 14 0,3 1 13 16,0 1 10-16,-3 3-4 16,0-3-1-16,3 5-15 15,0-5-9-15,-3-3-2 0,0-2 0 16,0-4 2-16,-3-1-1 15,9-12-1 1,-3-4 1-16,0-6-6 16,-3-3-1-16,0-7-6 15,-3-3-3-15,2 2 2 16,-2 6 2-16,0 3-6 16,0 5-2-16,3 7-3 15,0 9-2-15,3 7 14 0,3 4 5 16,0-1 6-16,3 0 2 15,6 0-1-15,-3-2-2 16,-4-3-2-16,7-5 4 16,-3-1 0-1,-6-4 4-15,0-4 1 16,-6-7-1-16,-3-5-1 16,-3-1-3-16,-6 0 1 15,-9 6-4-15,3 3-2 16,-3 7 2-16,0 6 2 15,-2 10 0-15,2 5-1 16,3 9 1-16,3-1 1 16,3 3 3-16,6-5 2 0,3 3-3 15,3-6-1-15,3-3-12 16,6-4-4-16,5-4-23 16,1-7-9-16,0-11-34 15</inkml:trace>
  <inkml:trace contextRef="#ctx0" brushRef="#br0" timeOffset="30">14048 3916 168 0,'-6'13'63'0,"9"-2"-34"0,0 7-27 0,0-10 14 16,0 8 7-1,-3-3 17-15,0 3-8 16,3-8-17-16,-3-3-11 0,0 1-4 15,3-4 6-15,-3-2 6 16,3-5 0-16,0 0 3 16,-3-3-8-16,3-5-4 15,0-3-7-15,3 0-2 16,3-8-6-16,0-5-3 16,3 5-9-16,6 3-3 15,5 2-18-15,1 3-9 16,-3 6-31-1</inkml:trace>
  <inkml:trace contextRef="#ctx0" brushRef="#br0" timeOffset="31">14340 3805 196 0,'-12'18'74'16,"0"-12"-40"-16,-3 15-22 0,9-13 19 0,-3 0-10 15,0 2-1-15,3-2-12 16,1 0-5-16,5 0-2 15,3 3-1-15,2-1 0 0,4 3-5 16,3-2 1-16,0 0 2 16,-3-1 3-16,-6 1 4 15,-3-3 2-15,-6 0-3 16,-3 2-1-16,-3-2-1 16,-9-3-2-16,-2-7-13 15,-1-1-6-15,3-2-37 16,6 0-13-16,6-3-20 15</inkml:trace>
  <inkml:trace contextRef="#ctx0" brushRef="#br0" timeOffset="32">14483 3863 260 0,'-3'26'96'0,"6"-18"-52"0,0 11-54 0,-3-9 16 16,0 4-6-16,-3-1 2 15,0 5-1-15,0-2-1 16,0-5 1-16,3-1-48 0,3-12-81 31</inkml:trace>
  <inkml:trace contextRef="#ctx0" brushRef="#br0" timeOffset="33">14450 3683 288 0,'-3'-3'107'0,"6"3"-58"0,0 0-62 15,-3 0 17-15,6 0-6 16,0 0 1-16,3 3-8 16,3 0-4-16,3 2 7 15,0 0-15-15,-1 6-3 0,1 2 3 16,-3 14 5-16,-3 4 7 0,-3 1 5 15,0 0 3-15,0 0 3 16,3-6-3-16,0 3-2 16,6-8 4-16,0-8 1 15,3-2 2-15,2-8 0 16,1-3-2-16,0-8 1 16,0-5 2-16,-3-3 4 15,-6-6 5-15,-3-1 1 16,-6-4 3-16,-6 3 1 15,-6 1 3-15,-3 1 1 16,-9 7-10-16,-6 1-3 16,3 6-15-16,3 6-4 0,1 2-31 15,5 2-14-15,6 4-36 16,3-4-38 0,12 1 44-16</inkml:trace>
  <inkml:trace contextRef="#ctx0" brushRef="#br0" timeOffset="34">14903 3900 204 0,'8'16'77'0,"-2"-8"-42"0,3 5-43 15,-6-8 12-15,0 1 0 16,-3-6 2-16,0 0 9 16,0 0 2-16,-3-3-8 15,3 0-5-15,3-5-3 0,3-8-1 16,3-10 0-16,3-3 0 15,6 0 0-15,6 5-3 0,6 3 0 16,-4 10-1-16,1 11 3 16,-3 13 0-16,0 11 3 15,-3 3 1-15,-4-1 3 16,-2-2-10-16,-6 0-2 16,0-6-61-1,-3-4-58-15,-3-6 31 16</inkml:trace>
  <inkml:trace contextRef="#ctx0" brushRef="#br0" timeOffset="35">19576 13028 108 0,'6'-5'44'0,"-6"2"-24"0,0-2-4 0,0 5 18 15,0-3-3-15,-3 3 2 16,-3 0-10-16,-3 0-2 16,-3 6-12-16,-6 4-5 0,-3 9-3 15,0 10-1-15,-8 13 0 16,2 11 0-16,6 0 2 16,6-3-1-16,6 6 2 15,12-3 0-15,3-8 1 16,6 0-2-16,6-3-2 15,9-8-15-15,2-15-7 16,-2-6-51 0,12-10-42-16,-3-9 38 15</inkml:trace>
  <inkml:trace contextRef="#ctx0" brushRef="#br0" timeOffset="36">19647 13351 88 0,'-12'-5'35'0,"12"5"-18"0,0 0 2 0,0 0 18 15,0 5-16-15,0 3-6 16,0 2-9-16,0 1-5 16,3 2 0-16,0 3 3 0,3 0 2 15,3 0-2-15,0 0-3 16,0-3-3-16,3-2 1 15,0-4 3-15,0-4 3 16,0-3 2-16,-1-5 1 16,-2-3-4-16,0-3-3 15,0-2 4-15,-3 0 1 0,0-6-5 16,-3 1-2-16,-3 2 2 16,3 3 1-1,-3 2 8-15,0 3 4 0,6 8-12 16,-3 8-3-1,3 3 0-15,-3 2 0 16,6 0 3-16,3 3-1 16,0 0-1-16,0-3-2 15,0 0 1-15,-4-2-28 16,1-3-10-16,0-3-41 16</inkml:trace>
  <inkml:trace contextRef="#ctx0" brushRef="#br0" timeOffset="37">19930 13351 132 0,'0'5'52'0,"3"11"-28"0,3 3-17 0,-3-11 13 15,0-1 1-15,-3 4 4 16,0 0-7-16,0-1-3 15,3 1-8-15,-3-1-5 0,0-2 1 16,0-2-2-16,0-6 2 16,0 0-4-16,0-3 0 15,3-2-4-15,0-3-1 16,0-3-2-16,3-7 2 16,0-1 2-16,3 1 2 0,2 2 7 15,4 0 5-15,0 0-3 16,3 5 1-16,-3 3-3 15,3 6 0-15,3 4 1 16,-3 6 3-16,-4 3 2 16,-2 2 1-16,-3 0-6 15,-3 3-2-15,0-2-2 16,-3-1-2-16,3 0-15 16,-3-2-5-16,0-4-34 15,0-1-15-15,3-4-13 16</inkml:trace>
  <inkml:trace contextRef="#ctx0" brushRef="#br0" timeOffset="38">20278 13301 148 0,'12'0'55'0,"-9"5"-30"0,-3 3-16 0,3-3 14 16,0 8 4-16,3 3 6 15,0 0-7-15,-3 0-3 16,0 0-13-16,0 0-6 0,0-3-3 0,0 0-1 16,0-2 2-16,-3-3 1 15,0 0 3-15,0-3-1 16,0-5 2-16,0 0-4 15,0-3-2-15,0-2-5 16,0-3-2-16,0-5-2 16,3-6 2-16,0 3-1 15,3 1 2-15,0 1 3 16,3 1 3-16,0 5-2 16,2 0-2-16,1 6-14 15,0-1-4-15,3 3-20 16,0 0-7-16,-3 0-29 15,0 0-16 1,6-3 49-16</inkml:trace>
  <inkml:trace contextRef="#ctx0" brushRef="#br0" timeOffset="39">20546 13340 156 0,'-3'3'60'0,"3"2"-32"0,0 1-24 0,0-6 13 15,3 5-2-15,0 0 12 16,9 0-6-1,0 1-10-15,0-1 2 0,0-2 0 16,3-6-6-16,-4 0-2 16,1 1-3-16,0-4 1 15,-3 1 0-15,-3 0 3 16,-3-3-8-16,-3 0 0 0,-3 0-7 16,-3 3-1-16,-6-1-4 15,-3 4-1 1,-2 2 5-16,-1 5 6 0,0 0 3 15,0 6 1-15,3 2-3 16,3 0 2-16,3 1 7 16,3 2 4-16,6 2-1 15,3 1 0-15,3-1-3 16,6 1 1-16,3-6-4 16,3-3 0-16,3-2-12 15,0-5-4-15,-1-6-32 16,4-2-12-16,6-6-26 15</inkml:trace>
  <inkml:trace contextRef="#ctx0" brushRef="#br0" timeOffset="40">20796 13100 160 0,'-6'0'63'0,"6"2"-34"0,0 6-34 0,3 0 10 15,-3 8 10-15,0 10 10 16,3 3 0-16,-3 6 0 16,3-1-13-16,0 1-3 0,0-6-2 15,0-3-3-15,3-2-3 16,0-3-22-16,0-2-9 16,0-3-45-1,3-6-40-15,3-2 38 0</inkml:trace>
  <inkml:trace contextRef="#ctx0" brushRef="#br0" timeOffset="41">21040 13364 184 0,'-3'-5'68'0,"3"2"-36"0,-3 1-29 16,3 2 17-16,-6-3 5 16,-3 0 5-16,0 1-8 15,-2 2-2-15,-4 2-12 16,-3 6-10-16,0 3-3 0,-3 2 2 15,6 0 3-15,0 3-1 16,6 0-2-16,6 0-1 16,3-3 3-16,6 0 2 0,3-5 2 15,3-2-4-15,3-6 1 16,-3-3-7-16,3-2 0 16,3-3 1-16,-3 0 1 15,-3-3 3 1,-4 1 1-16,1-1-2 0,-3 0 2 15,-3 1-8-15,0 2-2 16,-3 3-1-16,0 5 2 16,3 2 4-16,0 6 3 15,0 3 0-15,3 2-1 16,3 3 3-16,-3 0 0 0,3-3-2 16,3-2 2-16,0-4-37 15,0-1-14-15,3-9-20 16</inkml:trace>
  <inkml:trace contextRef="#ctx0" brushRef="#br0" timeOffset="42">21204 13094 192 0,'-3'-5'71'0,"6"8"-38"0,-3 5-43 16,3-1 9-16,0 9 11 15,0 13 7-15,3 8 4 16,-3 8 2-16,0-2-13 0,0-4-6 16,3-1 0-16,-3-4-5 0,3-5 0 15,0-5-32-15,-3-3-15 16,2-5-45 0</inkml:trace>
  <inkml:trace contextRef="#ctx0" brushRef="#br0" timeOffset="43">21115 13327 212 0,'-3'-5'79'0,"6"7"-42"0,3-4-32 0,0 2 17 0,-1 0-1 15,4 0 4-15,9 0-11 16,3 0-5-16,0 0-6 15,3 0-11-15,3 0-3 0,-1 0-43 16,1 0-16-16,0-3-27 16</inkml:trace>
  <inkml:trace contextRef="#ctx0" brushRef="#br0" timeOffset="44">21412 13383 212 0,'-3'2'79'0,"9"1"-42"0,0 8-41 0,0-9 15 15,3 1 1 1,3-3 2-16,3 2-1 16,0 1 2-16,3-3-8 15,-1-3-2-15,-2 1-1 0,0-1 0 16,-3-2 2-16,0-3-3 0,-3 0 0 16,-3 0-3-16,-6-3-3 15,-3 1-3-15,-3-1-1 16,-6 1-1-16,-6 2 0 15,-3 5 0-15,1 3 0 16,-1 3 2-16,3 10 2 16,0 0-1-16,3 0 1 15,6 1 5-15,3-1 1 16,3 0 2-16,6 0 0 16,6 1-7-16,6-1 0 15,6 0-28-15,3-2-11 16,2-6-48-16</inkml:trace>
  <inkml:trace contextRef="#ctx0" brushRef="#br0" timeOffset="45">21764 13330 232 0,'-18'-11'88'0,"9"14"-48"0,-6-6-45 15,9 6 17-15,-6 2-9 16,-3 6-2-16,0 2-5 15,0 3 0-15,0 0 2 16,7 2 1-16,2 1 3 0,3-1-1 0,3-2-1 16,9-3 3-16,2-2 0 15,1-3 1-15,3-8 2 16,-3-3-5 0,0-5-1-16,0-2-2 0,0-1-2 15,-3-10 0-15,-3 0 3 16,-6-6 0-16,0-2 3 15,-3-8-12-15,-3-5-6 16,0 2 2-16,0 3 3 16,3 11 6-16,0 7 5 15,0 6 3-15,3 10 1 16,3 22 2-16,3 7 3 16,0 14 5-16,3 2 3 15,0 1-7-15,3-1-3 16,0-2-4-16,-1-3 0 0,-2-6-13 15,3-4-6-15,0-9-57 32,3-7-56-32,0-8 36 0</inkml:trace>
  <inkml:trace contextRef="#ctx0" brushRef="#br0" timeOffset="46">21945 12988 200 0,'3'-5'77'0,"0"5"-42"0,9 8-30 0,-3 0 19 16,3 8 7-16,6 13 5 15,2 13-3-15,1 9 0 16,-6 4-19-16,-9 1 1 0,-9 2-1 15,-9 0-1-15,-15 0 0 16,-17 1-32-16,-16-7-11 16,-11-4-114-1</inkml:trace>
  <inkml:trace contextRef="#ctx0" brushRef="#br0" timeOffset="47">15581 14417 88 0,'3'-8'35'0,"0"6"-18"0,0-4-2 15,-3 4 15-15,0 2 10 0,-3 0 8 16,-6 0-9-16,-6 2-3 16,0 6-20-16,-5 5-3 0,-7 17 0 15,-3 7-7-15,0 5-3 16,-2 16 4-16,5 6 5 16,9-4-4-16,9 9-2 15,9-11-3-15,12-10-3 16,12-8-8-16,8-11-5 15,7-8-35-15,3-8-14 16,-1-7-39 0</inkml:trace>
  <inkml:trace contextRef="#ctx0" brushRef="#br0" timeOffset="48">15670 14729 168 0,'-5'3'66'0,"5"10"-36"0,-3 3-29 16,3-5 16-16,0 2 0 15,3 5 4-15,0 1-11 16,2-1-3-16,1-2-5 16,3-2-2-16,3-4 3 0,0-2-2 0,3-5-1 15,0-3 1 1,-3-3-1-16,0-2-9 16,-3-3-4-16,0 0 2 0,-3 0 4 15,-1 0 2-15,1 3 3 16,-3 2-4-16,3 6 0 15,0 5 5-15,0 0 2 16,3 0-2-16,3 0 1 16,0-3 4-16,3-3 2 15,0-2 2-15,0-2 2 16,0-3-1-16,-4-6 2 16,4 0-2-16,-9 1 0 0,0-1-1 15,-6-2 0-15,0 2-4 16,-3-4-3-16,0 1-9 15,-3 4-5-15,0-1-22 16,3 3-10-16,0 3-36 16,3 0-20-1,3 2 49-15</inkml:trace>
  <inkml:trace contextRef="#ctx0" brushRef="#br0" timeOffset="49">16087 14679 116 0,'-3'3'46'0,"6"2"-24"0,-6 16-13 16,3-8 14-16,0 1-5 16,0 2 2-16,0 5-5 0,3 0 1 15,3 0-9-15,3-2 2 0,0-4 2 16,3-1 2-16,0-6 3 16,3-6-7-16,0-4-3 15,2-6 1-15,-2-3 0 16,-3-2-6-16,-3 0 0 15,-9-6 1-15,-3 3 3 16,-6 3-4-16,0-3-3 16,-3 3-6-16,1 5 0 15,-4 0-18-15,3 8-8 16,3 0-9-16,3 0-3 16,3 0-24-16</inkml:trace>
  <inkml:trace contextRef="#ctx0" brushRef="#br0" timeOffset="50">16263 14674 148 0,'0'10'57'0,"0"27"-30"0,3-7-23 16,0-17 15-16,0 3-5 16,0 2 0-16,3 1-6 15,0-1-3-15,0-2-2 16,3-3-3-16,-1-5 3 0,4-2-2 15,0-6 2-15,0-6-9 16,0-4-1-16,-3-4-5 16,-3-1-3-16,0-7 2 15,-3-4 2-15,0 5 5 16,-3 2 3-16,0 6 2 0,0 5 1 16,0 8 4-16,3 11 2 15,0 5 0-15,0 5-1 16,0 3-1-16,3-1 2 15,3-2-8-15,6-2-3 16,2-3-28 0,-5-6-51-16,0-2 7 15</inkml:trace>
  <inkml:trace contextRef="#ctx0" brushRef="#br0" timeOffset="51">16522 14560 156 0,'0'11'57'0,"3"2"-30"0,0 13-27 15,0-12 10-15,-3 7 0 16,3 5 4-16,0 3-6 16,0 3 0-16,0-3-4 15,3-2-16-15,0-4-5 0,2-7-33 16,1-3-41-1,3-5 21-15</inkml:trace>
  <inkml:trace contextRef="#ctx0" brushRef="#br0" timeOffset="52">16688 14729 132 0,'-26'6'49'0,"8"12"-26"0,0 3-27 0,12-10 10 16,0 5 6-16,3 2 7 15,0 1-4-15,3-1 2 16,3-2-10-16,3-3-4 0,6-2 0 16,3-6-2-16,0-2 2 15,0-8 0-15,-1-6 1 16,-2-5-9-16,0-2-4 16,-3-9-4-16,-3-7-2 15,-3-1 3-15,-3 1 5 16,-3 2 2-16,-9-13 0 0,3 6 4 15,0 4 0-15,3 11 14 16,0 9 6-16,4 7-9 16,-1 21-3-16,8 8 1 15,1 3 3-15,3 16-6 16,0-3-1-16,3-3-2 16,3-2-2-16,0-3-13 15,3-5-4-15,0-6-62 16</inkml:trace>
  <inkml:trace contextRef="#ctx0" brushRef="#br0" timeOffset="53">17004 14560 156 0,'0'53'60'0,"3"-27"-32"0,0 22-17 0,-3-27 15 16,0 3-8-16,0 0 0 16,0-3-9-16,0-2-3 15,0-4-3-15,-3-1-3 0,3-4 3 0,0-2 0 16,0-8 3-1,0-3-8-15,0-4-3 16,6-7-4-16,0-4-2 0,0-6-3 16,3 0-1-16,0 0 8 15,6 6 3-15,-1 5 4 16,7 5 2-16,-3 8 12 16,-3 8 8-1,0 7 0-15,-3 1-1 0,-3 3-9 16,-3-1-5-16,0 1-2 15,0-3-1-15,-3-3-22 16,3 0-8-16,-1-2-22 16,1-6-10-16,0-2-22 15</inkml:trace>
  <inkml:trace contextRef="#ctx0" brushRef="#br0" timeOffset="54">17299 14684 184 0,'-9'-2'71'0,"6"-1"-38"0,-6 3-25 0,6 3 16 16,-6 5-6-16,0 0 2 16,-3 7-9-16,0 4-2 15,-3 2-5-15,6 0 2 0,3 3 3 16,3-3-3-16,3-2-1 16,3-3-5-16,3-3 0 15,3-2-2-15,6-6 0 16,-3-5-7-16,0-5-4 15,0-3-4-15,0-3 0 16,-3-2 7-16,-3 0 5 0,0-9 4 16,-6 4 3-16,0 2-1 15,0-3-1-15,0 6 5 16,0 3 4-16,0 18 1 16,3 2 0-1,3 6-1-15,5 0-5 16,-2 2-3-16,0 1 0 15,6-1 1-15,0-4-3 16,-3-4 0-16,0-2-34 16,-3-2-17-16,0-6-44 15</inkml:trace>
  <inkml:trace contextRef="#ctx0" brushRef="#br0" timeOffset="55">17447 14695 136 0,'0'3'52'0,"0"12"-28"0,3-1-19 0,0-4 13 16,0 4 7-16,0 1 7 15,0 4-6-15,3-1-3 16,0-2-13-16,0 0-6 0,0-3-1 16,0-2-2-16,0-3-1 15,0-3 3-15,-3-5 0 16,3-2 1-16,-3-4 0 15,0-2-5-15,0-5-1 16,-3 0-8-16,0-6-2 0,0-4-9 16,3 1-4-16,-3 4-4 15,0 5-2-15,3 2 1 16,3 6 1-16,6 7 19 16,0 9 10-16,3 0 12 15,-1-3 5-15,1-1 0 16,0-1 0-16,0-4-3 15,0-2 1-15,0-8-4 16,-3 3 1-16,0-8-7 16,-3 0-3-16,-4-1-1 15,1 1 1-15,-6 0-1 16,-3 0-1-16,-2 2-4 0,-4 3-2 16,0 3-4-1,-3 5-1-15,-3 8 3 0,0 16 5 16,-3 0 17-16,9 2 8 15,3 0 5-15,3 1 1 16,6-3-11-16,6-3-5 16,3-5-14-16,6-6-6 15,6-7-73 1,17-8-54-16,-2-3 48 16</inkml:trace>
  <inkml:trace contextRef="#ctx0" brushRef="#br0" timeOffset="56">17989 14441 104 0,'-3'13'41'0,"21"14"-22"0,-6 20-11 0,-9-26 13 15,0 3 1-15,0 11 2 16,0-4 2-16,0-1 1 0,3-4-14 16,0-2-3-16,-6-6-3 0,0-2-3 15,0-3-3 1,0-5 0-16,0 0-1 0,3-2-5 16,-6-4 1-16,0-4-11 15,3-9-3-15,6-8 2 16,-6 1 5-16,6-1 1 15,3 1 4-15,0 2 2 16,2 0-1-16,4 3 4 16,0 8 0-16,3 2 5 15,0 6 2-15,-3 5 11 16,-3 5 6-16,-3 8 5 16,-6-3 3-16,-6 4-5 0,-6-1-4 15,-3-3-10 1,-3-2-5-16,0-3-9 0,-6-2-3 15,-3-3-25-15,4-3-10 16,2-5-26 0,3-2-46-16,6-4 25 15</inkml:trace>
  <inkml:trace contextRef="#ctx0" brushRef="#br0" timeOffset="57">18233 14724 188 0,'6'3'71'0,"12"13"-38"0,9-6-36 0,-18-7 11 16,3-1-6-16,0 1 1 0,0-3 9 15,-1-5 7-15,1 0-10 16,-3-6-5-16,0-2 0 0,-3-1-5 16,0 4-2-16,-3-1-1 15,-6-2 3-15,-3 0-9 16,-3 2-3-16,-3 3 2 15,-6 6 2-15,-2 4 5 16,2 6 4-16,3 8 10 16,3 5 3-16,3 0 5 15,3 3 3-15,9-3-9 16,3 1-2-16,6-4-6 16,0-2-1-16,3-5-14 15,0-6-6-15,2-5-35 16,1-3-14-16,-3-2-17 15</inkml:trace>
  <inkml:trace contextRef="#ctx0" brushRef="#br0" timeOffset="58">18454 14684 168 0,'-18'8'66'0,"18"-5"-36"0,18 10-26 0,-12-8 26 15,8 9-6 1,-2-6-4-16,3 0 0 15,-3-3-11-15,3-8-3 0,0 1 0 16,-3-1-3-16,0-8-2 16,-3 1 0-16,0-1-1 15,-6 1-5-15,-3-1 1 16,-3 3-7-16,-6 0-1 16,-3 3 5-16,-12 2 1 0,0 3-1 15,3 6 2-15,0-1 3 16,7 8 1-16,2 6 7 15,3-1 4-15,0 1 1 16,6-1 1-16,3 1-6 16,3-3-2-16,6-3-4 15,0-3-1-15,8-4-23 16,1-4-12-16,-3-4-32 16,0-4-41-1,3 1 30-15</inkml:trace>
  <inkml:trace contextRef="#ctx0" brushRef="#br0" timeOffset="59">18617 14698 140 0,'0'26'52'0,"3"-5"-28"0,-3 0-13 0,0-13 15 16,0 3 1-16,-3 2 3 16,0 0-10-16,0-2-4 15,0-3-9-15,0 0-5 0,0-3-1 16,3-2-8-16,0-6 0 15,3-5-10-15,3-5-2 16,3-8-6-16,3-6-1 16,9 6 5-16,3 3 2 15,-3 7 16-15,-1 6 6 16,1 7 17-16,0 9 10 0,-3 5 4 16,-3 5 1-16,3 0-7 15,-6 0-5-15,-3 1-16 16,0-7-6-16,-4-1-52 15,7-6-23-15,-3-8-21 16</inkml:trace>
  <inkml:trace contextRef="#ctx0" brushRef="#br0" timeOffset="60">19442 14724 148 0,'-15'-5'57'0,"-3"7"-30"15,-12-15-27-15,21 18 13 0,-6 1-7 16,-2 4 2-16,-1 4 6 16,-3 1 5-16,-3 4-9 15,6 2-3-15,3 3-1 0,12 0-5 16,3 0-3-16,9-6 1 16,3-2 0-16,3-13 1 15,0-3 2-15,6-8-3 16,3-6 0-16,-4-4-1 15,-2-1 0-15,-3-7 0 16,-3-8-2-16,-3-1 0 0,-3 1 3 16,-6-9 0-16,-6-2 3 15,-6 6 1-15,0 7 3 16,3 6 6-16,0 7 4 16,3 8-4-16,3 11-2 15,3 16-8-15,0 8-3 16,6 5 4-16,6 16 3 15,0-5-3-15,-3-3 0 16,0-3-1-16,3-2-2 16,0-5-15-16,0-6-5 15,0-5-32-15,3-6-12 16,-1-5-15 0</inkml:trace>
  <inkml:trace contextRef="#ctx0" brushRef="#br0" timeOffset="61">19540 14774 188 0,'-12'3'71'0,"9"2"-38"0,-6 9-32 16,6-4 14-16,0 3 3 15,3 3 6-15,0 0-9 16,6 0-3-16,3-3-7 16,3-5 1-16,6 0 3 0,6-5-1 15,2-6 1-15,-5-5-3 16,-3-2-1-16,0-4-3 15,-6-2 1-15,-3 1 2 16,-6-7 2-16,-6-1-3 0,-9 4-1 16,-6 1-6-16,0 2-2 15,0 5-20 1,1 3-7-16,-4 8-27 0,6 3-13 16</inkml:trace>
  <inkml:trace contextRef="#ctx0" brushRef="#br0" timeOffset="62">19713 14753 164 0,'9'19'63'0,"-3"-9"-34"0,-1 6-27 0,-2-8 14 0,0 3-6 16,-3-3 0 0,0 0 11-16,-3-1 6 0,0-1-13 15,1-4-4-15,-1 1 1 0,3-3-5 16,0-3 2-16,0-5-7 15,0-2-3-15,3-1-4 16,2-5 1-16,4 1-4 16,0-4 1-16,0 11 4 15,0 3 2-15,6 10 2 16,-3 6 0-16,0 5 0 16,-3-1 2-16,-3 1-1 15,0 0-1-15,-3-5-6 16,0-1-4-16,0-2-36 15,3-8-66 1</inkml:trace>
  <inkml:trace contextRef="#ctx0" brushRef="#br0" timeOffset="63">19972 14748 156 0,'3'13'60'0,"0"-10"-32"0,5 2-26 0,-2-2 12 16,0-1-3-16,0 1 1 15,3 0 7-15,6-3 5 16,-3 0-13-16,6-3 1 0,-3-5-1 16,0 0-6-16,-6-5-1 15,0 0-2-15,-12-1 1 16,0 1-9-16,-9 0-1 0,-3 2-3 16,-6 3 1-1,-3 6 5-15,0 4 2 0,4 17 4 16,2 2 1-1,3 0 7-15,3 3 4 0,6 0 4 16,6 0 3-16,6-3-9 16,9-3-2-16,12-4-8 15,8-6-2-15,7-8-62 16,0-6-25-16,-7-4-14 16</inkml:trace>
  <inkml:trace contextRef="#ctx0" brushRef="#br0" timeOffset="64">20618 14682 172 0,'-3'8'66'0,"6"13"-36"0,0 8-35 15,-1-18 10-15,1 2-3 0,-3 3 1 16,3 0-4 0,0-3 1-16,-3-3 0 15,0 1-9-15,0-3-4 0</inkml:trace>
  <inkml:trace contextRef="#ctx0" brushRef="#br0" timeOffset="65">20629 14605 200 0,'0'-8'74'0,"0"13"-40"0,3-2-62 0,-3-3 4 0,3 3-2 16,3 2 5-16,0-2-4 15,0-1 0-15,0 1-25 16,0 2-10-16</inkml:trace>
  <inkml:trace contextRef="#ctx0" brushRef="#br0" timeOffset="66">20713 14713 152 0,'0'24'57'0,"0"-5"-30"0,0-3-25 16,0-11 14-16,0 0 5 15,0 3 7-15,0-2-11 16,0-1-4-16,0-5-8 15,9 2-4-15,-9-2 2 0,6 0-2 16,0-2-1-16,0-3-4 16,0-9-2-16,-4-4-11 15,7-1-3-15,0 1 5 16,0 4 4-16,-3 4 7 0,0 2 4 16,3 5 5-16,0 11 4 15,0 5 0-15,-3 3 2 16,0 0 0-16,-3 0 3 15,0 0-1-15,0-3 2 16,-3 0-6-16,0-2-3 16,0-3-6-1,3-3 0-15,-3-5-5 0,6-2 1 16,3-6-3-16,0-3 2 16,3-7-6-16,2-4-3 15,1 4 3-15,6 2 4 16,3 5 8-16,-3 6 5 15,-3 10 3-15,-3 6 5 16,-1 2 1-16,-2 3 3 0,-3 0-4 16,-3 3 0-16,0-4-11 15,-3-1-1-15,0-4-35 16,3-2-13-16,0-3-43 16,3-2-30-1,0-6 53-15</inkml:trace>
  <inkml:trace contextRef="#ctx0" brushRef="#br0" timeOffset="67">21141 14806 156 0,'0'32'57'0,"0"-11"-30"0,-3 5-32 0,3-10 12 15,0 8 11-15,0-5 11 16,0-1-11-16,0-2-4 15,0-3-9-15,0-2-8 0,0-3-3 16,0-8-2-16,3-3 2 16,0-13 4-16,-3 0 1 15,0-5-2-15,0-3 2 16,0-2-1-16,0 0-2 16,0-6 0-16,0-3 3 15,0 6 0-15,3 0 1 0,3 5 0 16,9 3 2-16,3 5 5 15,0 6 4 1,0 4 0-16,0 6 3 0,-1 11 4 16,-2 5 3-16,-3 0 4 15,-3 0 2-15,-3 0-1 16,-6-1 1-16,-6 1-15 16,0-2-5-16,-6-4-9 15,-8-2-1-15,2-3-32 16,0-5-14-16,0-2-26 15,3-4-8-15,6-7-7 16</inkml:trace>
  <inkml:trace contextRef="#ctx0" brushRef="#br0" timeOffset="68">21374 14438 156 0,'3'0'60'0,"0"3"-32"0,2 5-28 0,-2 0 13 16,3 16 13-16,-3 2 8 15,3 3-2-15,-3 8-2 16,0 8-16-16,0-8-4 0,0 0 0 16,0-5-15-16,3-3-3 15,0-5-24-15,0-5-6 16</inkml:trace>
  <inkml:trace contextRef="#ctx0" brushRef="#br0" timeOffset="69">21558 14676 168 0,'0'22'63'0,"0"12"-34"0,-3-5-38 15,3-18 9-15,0-1-11 16,0-2-1-16,0 0-53 16,0-3-21-16,3 1 41 15,-3-6 23-15</inkml:trace>
  <inkml:trace contextRef="#ctx0" brushRef="#br0" timeOffset="70">21564 14565 180 0,'-6'-5'68'0,"9"8"-36"0,0-6-46 0,3 3 8 16,0 0-8-16,3 0 1 15,3 3-17-15,3-1-8 16,6 1-18-16,-1-3-5 16</inkml:trace>
  <inkml:trace contextRef="#ctx0" brushRef="#br0" timeOffset="71">21749 14589 152 0,'-15'5'57'0,"6"9"-30"0,-15 2-14 0,18-9 17 0,-6 7-6 16,-3 4-2-16,6 6-8 15,3-3-4-15,3 0-5 16,9 1-4-16,6-4 2 0,3-5-9 16,3-2-1-16,3-6-29 15,3-2-12-15,-4-3-37 16</inkml:trace>
  <inkml:trace contextRef="#ctx0" brushRef="#br0" timeOffset="72">21865 14650 176 0,'-3'8'66'0,"6"3"-36"0,0 18-29 0,-3-14 16 16,6 4-7-16,-6 0 2 15,6-1-3-15,0-2 0 16,-1 0-5-16,-2-3-40 0,0-5-16 16</inkml:trace>
  <inkml:trace contextRef="#ctx0" brushRef="#br0" timeOffset="73">21856 14499 244 0,'-12'-18'90'0,"12"18"-48"0,0-3-67 0,0 3 6 0,3-3 2 15,12 1 7-15,-3-4-14 16,5-2-4-16,1 1-34 16,3-4-12-16,3 0 22 15,-6 3 13-15,-3 1 162 31,0 9-43-15,-3 6-12-16,-4 11-31 16,1 10-16-16,-3 2-15 15,-3 1-3-15,-3 3-3 16,0 10 2-16,0-8 3 0,0-6-13 0,0-4-7 16,0-3-58-1,0-3-52-15,-3-8 39 16</inkml:trace>
  <inkml:trace contextRef="#ctx0" brushRef="#br0" timeOffset="74">21924 14597 260 0,'-15'-5'99'0,"30"2"-54"0,0 3-50 0,-3 0 15 16,-3 0-13-16,6 0 0 0,0 0-1 15,3 0 2 1,-1 0 1-16,7 0-35 0,3 0-15 0,-3 3-47 16</inkml:trace>
  <inkml:trace contextRef="#ctx0" brushRef="#br0" timeOffset="75">22127 14396 128 0,'0'-3'49'0,"0"6"-26"0,15 2-14 0,-10 1 16 16,1 4 10-16,-3 11 8 15,0 11-12-15,0 2-6 16,-3 1-14-16,-6-3-5 0,6 13 0 15,-6-11 1-15,3-5 1 16,1-5-35-16,7-6-16 16,-8-2-61-16</inkml:trace>
  <inkml:trace contextRef="#ctx0" brushRef="#br0" timeOffset="76">22264 14658 116 0,'-12'0'44'0,"9"3"-24"0,3-1-2 0,0-2 20 15,0 0-10-15,3 6-1 16,3 4-5-16,3 6 1 16,2 0-13-16,1 0-1 0,0 2 1 15,3 1-8-15,-3 2-1 16,3-3-3-16,0-2 0 0,-3-2-29 15,0-7-14-15,-3-1-46 16</inkml:trace>
  <inkml:trace contextRef="#ctx0" brushRef="#br0" timeOffset="77">22466 14703 220 0,'-12'18'82'0,"6"-2"-44"0,0 8-44 16,3-11 14-16,-3 9 4 16,-3 1 7-16,-6 1-6 0,4 3-2 15,-1 2-6-15,0-5-6 0,3-3 0 16,0-5-23-16,3-3-12 16,0-3-41-1,3-4-44-15</inkml:trace>
  <inkml:trace contextRef="#ctx0" brushRef="#br0" timeOffset="78">22653 14401 172 0,'9'11'66'0,"3"7"-36"0,9 11-18 0,-9-2 19 15,0 7 6-15,6 6 4 16,-6 5-10-16,-3-3-7 16,-9 6-13-16,-9 0-3 0,-3-6-1 15,-15 11 1-15,-6-6 0 16,1-4-40-16,-4-6-15 16,3-8-78-1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32:34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3809 14581 196 0,'-15'-10'74'0,"12"12"-58"0,-3-2 14 0,6-2 1 16,0 4 6-16,0-2 4 15,-3-2 16-15,3-1 6 16,0 0-33-16,-3 3-17 0,3-2-7 0,6 4-1 15,0-4 4-15,-6 2-2 16,12 2-2-16,3-2 0 16,0 0 1-16,3-2-1 15,2 2 0-15,-2 0-1 16,3 0 0-16,0 0 2 16,3 0 1-16,0-3 1 15,2 0 0-15,7 3-2 16,0-2-1-16,3 4-3 15,-1-4 1-15,7 4-2 16,-3-2 2-16,-1 3-2 16,-5-3 2-16,3 5-2 15,-3-7 2-15,-1 4-2 16,-2-2 2-16,0 0-4 16,-3-2 0-16,2 2 1 15,1-3 2-15,-3 6-1 0,3-6-1 16,2 6-2-16,1-3 1 15,-3 0 1-15,-3 0 0 16,-1 2 0-16,-2-2 2 31,0 0-1-31,0-2-1 16,0 2 1-16,0-3 1 16,-1 3-3-16,1-3 0 0,0 3 1 15,0-2 2 1,3 2-3-16,-1-3 0 15,4 3 1-15,0-3 0 0,3 6 0 16,-4-3 2-16,4 3-1 16,-6-6-1-16,0 6 1 15,0-6-1-15,-1 3-3 16,-2 0 2-16,0 0 1 16,0 0 2-16,0 0-1 15,-1-3 2-15,-2 3-4 16,6 0 0-16,-3 3 1 15,0-6 2-15,-1 6-3 0,1-3 0 16,3 3 1 0,-3-3 2-16,0 5-1 0,-3-5 2 15,-4 5 0 1,1-5 1-16,0 3-2 0,-3-3-2 16,0 3-2-1,0-3 1-15,0 2 1 16,0-2 2-16,-1 0-1 0,-2-2-1 15,0 4 1-15,3-4 1 16,0 4 3-16,-3-4 2 16,3 2-10-16,-3-6-3 15,3 6 3-15,-4-2 3 16,1 4-1-16,0-4 0 16,0 4 1-16,-3-2 0 0,3 6 0 15,0-6 2-15,0 8-3 16,0-8-2-16,3 5-12 15,-1-5-2-15,4 2-43 16,0 1-15-16,0 2 38 16,-6 6 19-16</inkml:trace>
  <inkml:trace contextRef="#ctx0" brushRef="#br0" timeOffset="2856.6668">10238 13174 208 0,'-3'-3'77'0,"0"0"-60"0,6 6 10 0,-3-3 1 16,0 0-10-16,-3 0-3 16,3 0-2-16,-3 0-1 15,3 3-6-15,0-3-4 0,0 0-1 16,0 0 3-16,0 0 5 15,0 0 8-15,3 2 4 16,0 1-2-16,3 0-1 16,-3-1-8-1,3 3-2-15,0-5-4 16,0 3-1-16,0 0 10 0,3 2 6 0,0 0-12 16,0 1-4-16,3-1-4 15,0 3-1-15,0-3 2 16,2-2 2-16,1-1-8 15,0 1-3-15,0 0 0 16,3-3 3-16,0 2 16 16,0-2 10-16,2 3-9 15,-2 0-4-15,3-1-2 16,0 1-1-16,0-3 0 16,6 3 0-16,-1 2 0 15,-2-5 2-15,0 3-3 0,0-6-2 16,0 3 2-16,-3-3 2 15,-1 6-2-15,1-3-2 16,0 0 2-16,0 0 0 16,0-3-4-16,0 1 1 15,-4-4 0-15,4 4 0 16,0 2 0-16,0-3 0 16,3 0 2-16,0 1 1 15,-1-1-4-15,4 3 1 16,3 0 0-16,0 0 2 15,-4-3-1-15,1 3-1 16,-3-2 1-16,0 2-1 16,-3 0 0-16,2 0 0 15,-2-5 0-15,0 2 0 0,0-2 0 16,0 5 0-16,-3-3 0 16,3 3 0-16,-1-3 2 15,1 3 1-15,0 0-1 16,-3 0 1-16,0 3-2 15,0-3-1-15,-1 0 1 16,4 0 1-16,0 3 1 16,0-3 3-16,-3 5-3 15,0-5-2-15,0 3 0 16,-1-3-1 0,-2 2-3-16,0-2 2 15,0 0 1-15,0 0 0 0,-3 0 0 16,0 0 0-16,0 0 0 15,3 0 0-15,-4 0 0 16,1 0 0-16,3 0 0 0,-3 0 0 16,3 0 0-16,0 0 0 15,0 0-3-15,0 3 2 16,0-3 1-16,-1 2 2 16,-2-2-1-16,0 0-1 15,0 6 1-15,0-6-1 16,0 2 0-16,0-2 2 15,0 6-1-15,3-4-1 16,0 1 1-16,-1-3-1 0,-2 3 0 16,0-3 2-1,0 2-1-15,0-2-1 0,0 0 1 16,-3 3-1 0,0 0 0-16,0-3 0 0,0 2 0 15,0-2 0-15,0-2 0 16,2 2 0-1,-2 0 0-15,0-3 0 0,0 6 0 16,0-6 0-16,0 0 0 16,0 1 0-16,0 2 0 15,0-3 2-15,0 0-3 16,0 1 0-16,0-1 1 16,0 0 0-16,0 3 0 0,-1-2 0 15,1-1 0-15,0 0 0 16,0 1 0-16,0 2 0 15,0-3 0-15,0 1 0 16,0-1 0-16,0-2 0 16,0 5 0-16,0 0 0 15,0-3 0-15,3 3 0 16,0 0 0-16,-1 0 2 16,1 3-1-16,0-3-1 15,3 0 1 1,-3 0-1-16,6 0-3 15,0 0 2-15,0 0 1 0,-4 0 0 16,4 0 0-16,-3 0 0 16,-3 0 0-16,3 0 0 15,-3-3 0-15,0 6 0 16,-3-6 2-16,0 0-1 16,-3 1-1-16,0 2-17 15,0 0-6-15,-3-3-119 16,-3 3-53-1,3-3 100-15</inkml:trace>
  <inkml:trace contextRef="#ctx0" brushRef="#br0" timeOffset="4641.3619">22243 14610 284 0,'-6'-2'107'0,"0"-1"-83"0,15-10-1 15,-6 10-3-15,0 0 3 16,0 3 6-16</inkml:trace>
  <inkml:trace contextRef="#ctx0" brushRef="#br0" timeOffset="5176.1758">22261 14586 554 0,'11'6'21'0,"1"-6"-11"0,3 0-10 16,3 2-1-16,3 1-1 15,3 2-2-15,6-5-4 0,2 3 0 16,7 0 15-16,-3-3 7 16,-1-3 0-16,1 0 0 15,0-2-8-15,0 2-2 16,-1-2 2-16,4 2 1 16,3 1-1-16,-1-1-1 15,1-2-1 1,-3 5 2-16,2 0-3 0,-2 0-2 15,-3-3 0-15,0-2-1 0,-1 2 0 16,1 1 0-16,3-1 2 16,-1 0 1-16,1 1 1 15,3 2 0-15,-4 2 0 16,-2-2 0-16,0 3-2 16,-3-3 1-16,-1 0 0 15,1-3 1-15,-3 3-2 16,0-2 1-16,5-1-2 15,-2 0 2-15,0 3-2 16,-3-2-1-16,5 2 3 0,-2 0 0 16,0 2-4-16,2-2 1 15,-2 3 0-15,-3-6 2 16,0 3 1-16,-6-2 3 16,5 2-3-16,-2-3 0 15,0 1-1-15,-3-4 1 16,0 4 2-16,-4-4 2 15,-2 6-8-15,-3-5-1 16,-6 2-2-16,6-2 2 16,-6 2-15-16,3-2-5 15,0 2-75-15,0 1-31 16,-3-3 63-16,11 5 33 16</inkml:trace>
  <inkml:trace contextRef="#ctx0" brushRef="#br0" timeOffset="8188.0289">9911 18031 220 0,'-3'0'82'0,"-3"0"-64"0,6 6 13 16,0-6 3-16,0 0-5 15,0 0 1-15,0 5-4 16,0-2-1-1,0-3-14-15,3 5 0 0,-3-5 0 16,6 0 7-16,0 5 3 0,3-5-19 16,0 0-10-16,3 0 0 0,2 0 2 15,1-5 23-15,3 5 11 16,3 0-11-16,6 0-5 16,6 0-5-16,2 0-2 15,1 0-1-15,3 0 2 16,-4 0-3-16,1 0 0 15,0 0 1-15,0-5 0 16,-4 5 0-16,1-3 0 16,6 3 2-16,-4 0 1 15,7 3 1-15,-3-3 0 16,2 5 0-16,-2-5 2 16,-3 8-3-16,-3-8-2 0,-1 0 0 15,1 0-1-15,0 0 0 16,-3-3 2-1,2 3-3-15,1-5 0 0,3 5-1 16,0 0 1-16,5 0-2 16,-5 0-1-1,0 5 1-15,-4-5-1 0,1 3 2 16,-3-3 1-16,0 0-1 16,-4 0-2-16,4 0 1 15,0 0-1-15,0 0 0 16,0 0 0-16,-1 0 0 15,1 0 2-15,3 5-3 16,-3-5 0-16,2 0 1 16,-5 0 0-16,3 8 0 0,-3-8 2 15,-1 0-1-15,1-3-1 16,0 3 1-16,0-5-1 16,0 5 0-16,2 0 2 15,1 0-1-15,-3-5-1 16,3 5-2-16,-1 0 1 15,4 5 1-15,-3-5 2 16,3 0-1 0,-4 0-1-16,1 8 1 15,-3-8-1-15,0 0-3 16,0 0 2-16,-1 0 1 16,4-3 2-16,0-2-1 15,0 5-1-15,2-5-2 16,-2 5 1-16,3-3 1 15,-3-2 0-15,5 5 0 16,-5 0 2-16,0 0-3 16,-3 0 0-16,0 0 1 15,-1 0 0-15,-2 0 0 16,-3-5 2-16,-3 5-3 0,-3-8 0 16,-3 2-100-16,-3 4-47 15</inkml:trace>
  <inkml:trace contextRef="#ctx0" brushRef="#br0" timeOffset="165472.7573">13998 15243 76 0,'-3'0'30'0,"9"2"-24"0,-9-2-1 15,3 0 0-15,0 0-11 16,0 0-1-16,0 0 4 15,0 0 1-15,0 0 2 16,0 0 0-16,0 0 0 16,3 0 0-16,0 0 4 15,0 0 5-15,0 0-5 16,0 0 0-16,0-2 7 16,-1-1 2-16,1 0 9 15,0 3 4-15,0-2 1 16,0-1 3-16,0 0-12 15,0 1-5-15,-3 2-8 16,0-3-4-16,0 3 0 0,0 0 1 0,0 0 1 16,0-3-4-16,0 3-1 15,0 0 1-15,0 0 2 16,0 0 0-16,0 0-1 16,0 0 3-16,0 0 0 15,0 0-1-15,0 0-2 0,0 0 1 16,3 0-1-16</inkml:trace>
  <inkml:trace contextRef="#ctx0" brushRef="#br0" timeOffset="165707.1895">14060 15206 248 0,'3'-6'93'0,"-3"6"-72"0,3-2 11 15,-3 2 3-15,0 0 25 32,-3 2-30-17,0 4-10-15,-3-1-7 16,-3 3-2-16,-3 2-10 15,0 4-5-15,-2 4 2 16,-1 6 9-16,-3 5 7 0,0 11-2 16,3 7-2-16,3 4-3 15,3-1-2-15,9 0-3 0,6-2-2 16,9-6-6 0,3 3-1-16,6-5-32 0,3-3-14 15,-1-8 24 1,7-3 16-16</inkml:trace>
  <inkml:trace contextRef="#ctx0" brushRef="#br0" timeOffset="166800.8592">14289 15555 208 0,'-6'-13'77'0,"6"13"-60"0,0 8 15 0,-3-14 2 0,-3 12 0 15,-2-4 2-15,-1 4-2 16,0-1 1-16,-3-3-19 16,-3 4 4-16,3-1 3 0,0 0-12 15,3 1-6-15,3-1-3 16,0 0-2-16,3 0 0 15,3 1 0-15,9 2 4 16,6 0-17 0,0 2-6-16,3-2 9 15,0 8 5-15,0-3 4 16,-4 1 3-16,-2-1 5 16,-6-3 6-16,-6 1 2 15,-6-3 0-15,-6 2-3 0,-2-2-2 16,-4-2-4-1,3-4-1-15,-3-2-6 0,3 0-1 16,0 0-10-16,0-2-3 16,3-1-5-16,3 0-3 15,4-2-20-15,2 0-10 16,3-3 28 0,0 0 13-16</inkml:trace>
  <inkml:trace contextRef="#ctx0" brushRef="#br0" timeOffset="167071.8674">14438 15383 304 0,'0'-3'112'0,"0"3"-87"0,3 6-9 0,-3 1-9 15,0 9 6-15,0 8 6 16,3 11-1-16,-3-1 0 16,0 6-10-16,3-9 6 0,-3 1 5 15,0-3-23-15,0-2-9 0,0-27-221 32,3 24 127-17,3-9 44-15</inkml:trace>
  <inkml:trace contextRef="#ctx0" brushRef="#br0" timeOffset="167274.8166">14376 15600 332 0,'0'-5'126'0,"6"7"-98"0,0-4-8 0,0-1-10 0,2 0-6 15,4 1 5 1,3-1-7-16,0-2-1 0,3 2-1 16,0-2-73-16,3-1-30 0,0 4 49 15,2-1 27-15</inkml:trace>
  <inkml:trace contextRef="#ctx0" brushRef="#br0" timeOffset="167698.3428">14673 15544 324 0,'-12'-2'123'0,"12"2"-95"0,-6 2-11 15,1 4-9-15,-1-1-6 16,-3 0 3-16,0 6 0 0,-3-1 2 16,0 4-4-16,3 1-2 15,0 1 0-15,3 0-1 0,0 0 2 16,3-3-1-16,3-2-1 15,3-1-2-15,3-2-1 16,3-2-1-16,3-4 0 16,0-2 3-16,3-2 2 15,0-4 0 1,-1 1-1-16,-2-3 1 16,-3-2 1-16,3-1-1 0,-3 0 2 15,-3 3 0-15,0 1 1 16,-3 1 0-16,-3 1 2 15,0 5 6-15,3 5 4 16,-3 3-8-16,6 5-7 16,0-2-1-16,0 2 0 15,3-2 2-15,3-1-12 16,0 1-6-16,0-3-20 16,-1-3-10-16,-2-2 25 15</inkml:trace>
  <inkml:trace contextRef="#ctx0" brushRef="#br0" timeOffset="167807.5882">14888 15423 284 0,'-3'-6'107'0,"3"1"-83"0,3 5-1 15,-3 0-5-15</inkml:trace>
  <inkml:trace contextRef="#ctx0" brushRef="#br0" timeOffset="167932.6601">14891 15423 480 0,'3'18'23'15,"0"11"-12"-15,0 6 0 0,0-1 2 16,0-2 2-16,-3-1 3 16,2-4-10-16,-2 2-4 15,3-5-17-15,-3-3-6 16,0-2-34-16,0-6-14 0,0-3 35 16,-3-2 16-16</inkml:trace>
  <inkml:trace contextRef="#ctx0" brushRef="#br0" timeOffset="168186.1188">14783 15589 364 0,'-14'-8'134'0,"14"16"-104"0,9-5-4 0,-9-3-10 16,5 0-6-16,4 0 4 0,0 0 3 0,3 0 2 15,3-3-10 1,3-2-3-16,6 0-2 0,0-9-13 16,-1 7-4-16,-2-1-45 0,0 2-19 15,0 4-31-15,-3-1-13 16,-3 0 66-16</inkml:trace>
  <inkml:trace contextRef="#ctx0" brushRef="#br0" timeOffset="168326.7218">15060 15565 304 0,'-9'6'115'0,"6"10"-89"0,0-11 3 0,3 3-4 16,0 2-13-16,0 1-2 16,0 2-1-16,0 3-1 0,-3-3-4 15,3 3-3-15,0-3 2 0,-3 1-31 16,3-4-11-16,0-2 20 16,3-5 9-16</inkml:trace>
  <inkml:trace contextRef="#ctx0" brushRef="#br0" timeOffset="168498.649">15060 15454 392 0,'-3'0'148'0,"6"14"-115"0,0-22-18 0,0 5-17 15,-3 3 0-15,6 0 7 16,3 5-56-16,0 3-27 15,3 3 39-15,3 2 19 0,6 3 15 16</inkml:trace>
  <inkml:trace contextRef="#ctx0" brushRef="#br0" timeOffset="168702.8691">15319 15592 348 0,'-12'5'132'0,"3"0"-103"0,-2 1-10 16,2-1-13 0,-3 3-7-16,-6 0 2 0,-3 5 13 15,3 3 8-15,6 0-11 16,3 0-8-16,9 0-3 16,6 0-11-16,6-1-3 0,6-4 0 15,3-6 3-15,0 3-11 16,2-8-5-16</inkml:trace>
  <inkml:trace contextRef="#ctx0" brushRef="#br0" timeOffset="168968.4254">15459 15401 268 0,'0'-18'101'0,"3"7"-78"0,6 1 6 0,-3 7 0 15,0 0-5-15,3 3 3 16,3 0-13-16,0 6-3 16,6 4-7-16,2 14 13 15,1 13 5-15,-3 5-10 16,-6 3-5-16,-12-45 55 31,-18 59-32-31,-6-9-10 16,-2-2-86-16,2-11-39 15,0-11 50-15,0-5 28 0</inkml:trace>
  <inkml:trace contextRef="#ctx0" brushRef="#br0" timeOffset="170170.3018">15721 12224 252 0,'-3'-11'96'0,"6"9"-75"0,-9-4 23 15,6 4 7-15,-3-1-7 16,0 0-1-16,-3 1 9 31,-21 4-32-15,-5 6-12-16,-1 11-9 31,-15 60-9 0,27 16-2-31,13-18 0 16,11-13-7-16,11-14-2 16,7-8-64-16,12-10-29 15,0-8 59-15,5-8 25 0,-5-14 22 16</inkml:trace>
  <inkml:trace contextRef="#ctx0" brushRef="#br0" timeOffset="178961.5606">15956 12483 148 0,'-15'24'55'0,"21"-24"-43"0,-6-3 30 0,0 3 12 0,0 0-5 16,0-2-1-1,-3 2-21-15,-3-3-8 0,0 3-6 31,-17 16-10-15,-1 0-1-16,3 0 2 31,6 15 0-15,9-2 1-16,6-5-1 16,3-8 0-16,6-3 0 15,0-7 2-15,3-6-3 16,3-3 5-16,0-5 4 0,-3-3 7 0,-1-2 5 15,-2 0-17-15,0-3-5 16,-3-2-10-16,0-6-2 16,-3-8 11-16,0-5 6 15,-3-3 0-15,0 6 1 16,0 2-5-16,0 6-2 16,0 5-9-16,0 7-5 15,0 4 4-15,0-1 5 0,0 6 9 16,0 5 5-16,3 5-5 15,-3 16-1-15,3 8-2 16,0 3 1-16,0 3-2 16,0-1-1-16,3 0-2 15,0-2 1-15,0-3 1 16,0-2 0-16,0-1-3 16,3-5 2-16,3-5-37 15,6-3-14-15,-4-5 26 0,7-5 15 16</inkml:trace>
  <inkml:trace contextRef="#ctx0" brushRef="#br0" timeOffset="179133.0099">16126 12552 280 0,'-3'-3'104'0,"0"6"-81"0,12 2-4 0,-6-2-6 16,3 5-8 0</inkml:trace>
  <inkml:trace contextRef="#ctx0" brushRef="#br0" timeOffset="179192.7551">16209 12671 316 0,'12'18'118'0,"-12"-18"-92"0,9 8-60 31,-9-8-34-31,6 0 32 16</inkml:trace>
  <inkml:trace contextRef="#ctx0" brushRef="#br0" timeOffset="179426.862">16310 12562 316 0,'-3'0'118'0,"3"0"-92"0,-3 11-11 15,1-3-13-15,-1 5 3 16,-3 6 7-16,-3 10 16 15,0 3 9-15,-3 13-19 16,0 2-12-16,0-7-7 0,3-3 0 16,0-8 0-16,3-5-19 15,3-6-7-15,-3-7-74 0,6-3-34 16,3-8 70-16,6-8 33 16</inkml:trace>
  <inkml:trace contextRef="#ctx0" brushRef="#br0" timeOffset="179943.0929">16382 12539 264 0,'-12'21'101'0,"12"-21"-78"0,0 5 9 0,0-5 0 0,3 5-9 16,0 1-1-16,0 4 7 15,-3 1 6-15,0 2-18 16,0 3-12-16,0 0-6 0,-3 0-7 16,0 0-2-16,0-3 2 15,3-3 5-15,0-2 0 16,0-2 1-1,0-6 0-15,0 0 0 16,0-3 2-16,3-5 0 0,0-5 11 16,3-3 7-16,3 0-14 15,0 0-3-15,3 0-2 16,0 3 2-16,-1 2 0 16,7 4-1-16,-3 1-2 0,3 4 1 15,-6 2 1-15,9 2 2 16,-3 4-10-16,-3 1-4 15,-4 1 17-15,1 0 10 16,-6 3-5-16,0 2 0 16,-3 0-8-16,0 1-2 15,-6-1-5-15,9 0 1 16,-3-2-88-16,3-6-43 16,6-2 66-1</inkml:trace>
  <inkml:trace contextRef="#ctx0" brushRef="#br0" timeOffset="180228.0679">16742 12586 348 0,'-9'-5'129'0,"9"0"-100"0,0 2-9 16,0 3-8-16,-3 0 0 16,0 3 7-16,-3 2-10 15,-6 3-2-15,0 0-5 16,-2 2-15-16,2 4-6 0,0 2 10 15,3 2 4-15,0 1 1 16,6-4 1-16,3-4 4 16,3 0 3-16,3-1 10 15,3-5 3-15,0-5-11 0,3-2-5 16,-1-3-8-16,-2-3-1 16,0-3 2-16,0 0 1 15,0 1 18-15,-3-3 9 16,0 2-9-16,-3 0-2 15</inkml:trace>
  <inkml:trace contextRef="#ctx0" brushRef="#br0" timeOffset="180335.2571">16748 12610 404 0,'0'5'151'0,"0"3"-118"0,0 3-11 0,3-3-14 16,0 0-9-16,0 2 0 16,3 1-8-16,0 2-2 15,0-5 6-15,0 3-51 0,3-6-19 0,0 0 38 16,0-5 18-16</inkml:trace>
  <inkml:trace contextRef="#ctx0" brushRef="#br0" timeOffset="180947.7785">16846 12578 220 0,'3'0'82'0,"0"3"-64"0,-3 2 0 15,0 1-3-15,3-1 6 16,-3 3 9-16,0 2-2 16,0 4 0-16,0-1-15 15,0 0-3-15,0-2 0 0,0-1-4 0,0-2-1 16,0-3 0 0,0 1 1-16,0-6-1 15,0 0 2-15,0-3 11 0,3-2 8 16,3-3-13-16,0-3-7 15,3-2-4-15,0 0 0 16,0 2-17-16,0 1-6 16,0 4 7-16,3 1 6 15,2 2 20-15,-2 6 12 16,0 2-14-16,0 3-7 16,-3 0-6-16,-3 3-1 15,0-1-4-15,-6 1-2 16,-3 0 2-16,0-4 3 0,3 1 18 15,0-8 9-15,0 0-14 16,0 0-5-16,6-2-25 16,6-1 17-1,0-5 9 1,3 0-1-16,0 0 1 16,-1 3-2-16,-2 0 1 0,0 2-4 15,0 0-2-15,-3 3-5 16,0 3 0-16,-3 2-1 15,0 1 3-15,0 2 19 16,0 2 9-16,-3 1-11 0,0-1-4 16,0 1-9-16,0-3-3 15,0 0-40-15,0-3-18 16,3-2-69 0,0-3-28-16,3-3 84 15</inkml:trace>
  <inkml:trace contextRef="#ctx0" brushRef="#br0" timeOffset="181119.7426">17251 12592 236 0,'-3'-6'90'0,"6"6"-70"0,-3 3-5 15,0-3-8 1,0 0 10-16,0 5 9 0,0 3-16 16,0 0-6-16,0 3-4 15,0-1 3-15,0 3 6 0,0-2-7 16,0 0-1-16,0-3-58 15,0-1-25-15,0-1 40 16,0-6 20-16</inkml:trace>
  <inkml:trace contextRef="#ctx0" brushRef="#br0" timeOffset="181294.1597">17221 12467 384 0,'-18'-8'143'0,"18"8"-112"0,6 0-28 0,-6 0-19 16,0 0-85-1,24 8 54-15,3 0 22 16</inkml:trace>
  <inkml:trace contextRef="#ctx0" brushRef="#br0" timeOffset="181542.7827">17504 12573 320 0,'-3'-3'121'0,"3"3"-95"0,0-5 0 0,0 5-7 0,-3 0-14 15,0 0-1 1,-15 3-2-16,0 2-2 16,1 0-2-16,-4 3 1 0,3 3-1 15,3-1-2-15,3 4 3 16,3-1 0-16,3 0-2 15,3 3 2-15,9 0-8 16,3-3-2-16,3-2-5 16,9-3-3-16,6-8-69 15,2-3-29 1,1-2 62-16</inkml:trace>
  <inkml:trace contextRef="#ctx0" brushRef="#br0" timeOffset="181906.1404">17647 12263 272 0,'-3'-13'104'0,"3"11"-81"16,3 2 12-16,-3 0-2 0,0 0 6 16,0 0 8-16,3 2-30 15,3 4-11-15,0 1-5 16,0 12-2-16,0 10 3 0,3 8-10 16,-3 0-2-16,0 3 3 15,-3 0 1-15,-3-1 19 16,-3-2 11-1,0 0-8 1,-3-2-3-16,0-1-6 16,-6-2-2-16,-3 0-17 15,-3-9-4-15,0-1 8 0,-6 4 6 16</inkml:trace>
  <inkml:trace contextRef="#ctx0" brushRef="#br0" timeOffset="183473.9196">16132 12573 124 0,'0'-3'46'0,"0"-2"-35"0,0 5 3 0,0-3-1 15,0 3-4-15,0 0 0 16,0 0 8-16,0 0 4 16,0 0-11-16,0 0 5 0,0 0 3 15,0 0 1-15,0 0 1 16,0 0-5-16,6 6 12 15,0-4-2 1,0 1-2-16,-6-3-2 16,0 0-3-16,0 0-1 15,0 0-5-15,0 0-2 16,0 0-6-16,6 0-1 16,-6 0 1-16,0 0 0 15,0 0-2-15,0 0 1 0,0 0 13 16,0 0 7-16,-3 0-14 15,3 0-4-15,0 0-4 16,0 0-1-16,0 0-14 16,0 0-3-16,0 0 9 15,0 0 6-15,3 3 2 16,-3-3 3-16,0 5 7 16,0 0 3-16,0 1-6 15,3-1-4-15,0 0-2 16,0 3-1-16,0 0 0 15,3 0 2-15,-1 3-3 16,1-1 0-16,0 1 1 0,0-1 0 16,0 3 0-1,0-2 0-15,0 0 0 0,0-1 0 16,0 1 0 0,0-1 0-16,-3-2-3 0,3 0 2 15,-3 0 1-15,0 0 2 16,-3-8-21-16,3 8-9 15,-3-8 14-15,3 5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5:51:33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 13391 100 0,'6'-3'38'0,"-6"3"-20"0,0-3-12 0,0 3 11 16,0 0-7-16,0 0-3 15,0 0 18-15,0 0 7 16,0 0 0-16,0 0-2 16,0 0-5-16,0 0-2 15,0 0-12-15,-6 0-4 0,3 6-1 0,-9-1-3 16,3 0 0-1,-12 6-1-15,1 5 1 0,-1 10-2 16,3 6-1-16,0 10 5 16,3 6 1-16,6-1 0 15,9 1 1-15,0-3-2 16,15-3 2-16,6-2-4 16,6-3 0-16,3-5-1 15,-1-6-2-15,1-5-15 16,-6-5-5-16,3-5-43 15,-4-8-17-15,-2-6-13 16</inkml:trace>
  <inkml:trace contextRef="#ctx0" brushRef="#br0" timeOffset="0.9966">490 13605 140 0,'0'-16'55'0,"3"16"-30"0,9 16-18 16,-12-11 13-16,0 0-6 15,0 6 0-15,6 0-2 16,0 5 2-16,9-1-7 15,-6 7 7-15,3-1 5 0,-1 0-6 16,1-3 0-16,-3-2-3 16,0 0 1-16,0-3-2 15,0-2 0-15,3-3-3 16,-9 0-1-16,3-3 5 16,-3-2 6-16,3-3 1 15,-6-6-1-15,0-1-8 0,0-4-3 16,3 0-1-16,-3-2 0 15,3-3-7-15,3 0 0 16,-6 3-1-16,3 3 2 16,3-1-1-16,-6 0 1 15,0 6-9-15,3 0-3 16,0 0-13-16,3-1-5 16,-6 1-16-16,3 2-8 0,-3 3-16 31,5 3-29-31,-5 2 33 0</inkml:trace>
  <inkml:trace contextRef="#ctx0" brushRef="#br0" timeOffset="1.9966">737 13697 140 0,'-3'0'52'0,"6"8"-28"0,-3-5-17 15,0-3 15-15,0 5 2 0,0 3 3 16,6 3-8-16,-6-1-4 16,3 1-8-16,-3 5-3 0,0-3 0 15,3 3 4 1,3-3-6-16,-6 0-1 15,0-2-14-15,0-3-7 16,0 0-36 0</inkml:trace>
  <inkml:trace contextRef="#ctx0" brushRef="#br0" timeOffset="2.9965">776 13536 172 0,'-9'-8'66'0,"6"6"-36"0,3-1-24 0,0 3 17 0,0 0-5 16,0 0-1-16,0 0-12 16,0 0-2-16,0 0-3 15,3 0-9-15,6 3-2 0,-6-1-60 16,3 1-45-1,3-1 39-15</inkml:trace>
  <inkml:trace contextRef="#ctx0" brushRef="#br0" timeOffset="3.9965">820 13690 112 0,'0'2'44'0,"6"3"-24"0,-6 1-8 0,3 2 16 15,3 2 1-15,0 4 3 0,0-1-4 16,3 3 0-16,-6 0-16 15,3-1-2-15,0-1 0 0,0-4-2 16,-6-2 3-16,3 0-2 16,3-3 2-16,-6 1-8 15,0-6-4-15,0 0 6 16,0 0 6-16,0-3-3 16,0-8 0-16,0-2-4 15,0 0-1-15,0 0-3 16,0-3-1-16,3 0 1 15,3 3 0-15,0 0 0 16,3 2 0-16,3 3-3 16,2 0 2-16,-2 3-1 15,6 2 0-15,-3 3 0 16,0 0-2-16,0 3-19 0,3-1-8 16,-9 1-37-1,0 2-14-15,3 1-1 16</inkml:trace>
  <inkml:trace contextRef="#ctx0" brushRef="#br0" timeOffset="4.9966">1109 13533 188 0,'0'-7'71'0,"0"7"-38"0,0 0-32 0,0 0 16 15,0 5-2-15,3 0 0 16,-3 6-1-16,6 5 1 0,-6 7-8 16,6 4 2-16,-6 2 2 0,6 3-4 15,-6 2-2-15,3-5-2 16,3-2 0-16,-6-4-2 16,3-1 2-16,-3-4-7 15,0-2-1-15,0-3-40 16,-3-2-18-16,3-3-36 15</inkml:trace>
  <inkml:trace contextRef="#ctx0" brushRef="#br0" timeOffset="5.9966">1023 13700 256 0,'-12'-13'96'0,"21"10"-52"0,-6-2-32 0,3 5 24 15,-3-3-4-15,6 1 3 16,0-4-17-16,3 1-8 16,5 0-6-16,-2 0-4 0,9-3 3 15,-3 0-9-15,-6 5-3 16,3 3-24-16,0 0-11 16,2 0-30-16,-8 8-11 15,6 0-19 1</inkml:trace>
  <inkml:trace contextRef="#ctx0" brushRef="#br0" timeOffset="6.9966">1261 13676 184 0,'-9'0'68'0,"9"8"-36"0,-3 0-35 15,3 0 11-15,-3 3 7 16,0 5 7-16,0 2-5 15,3 3 1-15,3-2-11 16,0-1-4-16,3-2 0 0,3-3 4 16,0-2 4-16,3-3 0 15,0-3 1-15,0-5-2 16,-1 0-1-16,-2-10-8 16,0-4 0-16,0-1-3 0,-3-1 0 15,0 0 2-15,0 0 0 16,-6 0 0-16,3 3 0 15,-3 5 0-15,3 3 0 16,0-1 0-16,-3 6 0 16,3 3 0-16,6 5 0 15,-6 2 0-15,3 4 0 16,0 2 0-16,0-1 0 16,3-1 0-16,-6-1 0 15,9 0-29-15,3-2-13 16,-7-3-22-16,7 0-11 15,3-6-6-15</inkml:trace>
  <inkml:trace contextRef="#ctx0" brushRef="#br0" timeOffset="7.9966">1594 13769 184 0,'3'-19'71'0,"-3"14"-38"0,0-8-17 16,3 10 24-16,-3-2 1 16,-3 0 3-16,0-1-16 15,-6 4-6-15,0 2-13 16,-2 5-6-16,2 3 0 0,-9 3-4 15,6 4-2-15,0 1-1 16,3 0 3-16,9-3 0 16,-9 1 1-16,9-4-3 15,9 1 0-15,0-3 2 16,0-3 2-16,3-2 2 16,-3-6 1-16,3 0-5 0,-3-5 1 15,-1-2 0 1,-2-3 2-16,0-1-1 0,3 4 2 15,-9-1-2-15,3 6-1 16,0 2-4 0,-3 1 0-16,6 4 0 0,-6 4-1 15,9 2 1-15,-6 2 3 16,3-2 0-16,6 5 1 16,-3-2 0-16,-3-1 2 15,3-2-21-15,0 0-7 16,3-2-36-16,-3-1-15 15,2-2-21 1</inkml:trace>
  <inkml:trace contextRef="#ctx0" brushRef="#br0" timeOffset="8.9966">1803 13499 180 0,'0'3'68'0,"6"2"-36"0,-6 8-18 16,3-2 20-16,-3 5 0 16,0 10 5-16,0 6-16 15,0 5-3-15,-3 0-12 16,3 0-3-16,0-5-1 0,3-3 0 16,3-3 0-16,-6-2-5 15,3-5 1-15,0-3-33 16,-1-6-15-16,-2-2-45 15,3-3-44-15,-3-13 46 16</inkml:trace>
  <inkml:trace contextRef="#ctx0" brushRef="#br0" timeOffset="9.9966">1943 13375 220 0,'-3'-14'82'0,"6"12"-44"0,6-1-38 0,-1 6 18 16,-5 2-10-16,9 0 0 0,6 6 11 15,3 10 5-15,0 16-12 16,0 13 6-16,0 6 5 0,-7 0-1 16,-2-3-1-16,-9-3-9 15,-6-3-3-15,-9 4-18 16,-17-1-7-16,-13 8-107 15,-9-10-67 1,4-11 75 0</inkml:trace>
  <inkml:trace contextRef="#ctx0" brushRef="#br0" timeOffset="10.9966">15798 8964 100 0,'-3'0'38'0,"6"0"-20"0,-3 0-8 0,0 0 12 15,0 0-4-15,0 0 2 16,6 0 0-16,0 0 2 16,0 0-12-16,3-3 1 0,3 3 2 15,3-2-3-15,3 2 2 16,0 0-7-16,0 0-1 16,2-3 0-16,4 1 0 15,0-1 4-15,3 0 3 16,3 1-2-16,-1-1 0 15,4 3-1-15,0-3 2 0,0 3-7 16,2-2-2 0,4-1 3-16,0 3 2 0,-4 0-2 15,1 0-1-15,3 0-1 16,0 0 1-16,2 0-2 16,-5-3-1-16,3 3 1 15,-4 0-1-15,1 0 2 16,0 0 1-16,0 0-1 15,-1 0 1-15,-2 0 0 16,0 0 1-16,-3 0-2 16,-1-2 1-16,1 2-2 15,-3 0 2-15,3 0-2 16,-1-3 2-16,4 0-2 16,0-2-1-16,-3 2 1 15,2 1-1-15,1-3 0 16,0 2 0-16,0 0 0 15,-1 1 2-15,1-1-1 16,-3 3 2-16,3 0-4 0,-4 0 0 16,4 0 1-16,-3 0 0 15,3 0 0-15,-1-3 0 16,1 1-3-16,-3-1 2 16,3 0 1-16,-1 1 2 15,1-1-1-15,0 0-1 16,-3 3 1-16,-4-2-1 15,1 2 0-15,0 0 2 16,0-3-3-16,2 0 0 16,-2 1 1-16,0 2 0 0,0-3 0 15,3 1 2 1,-4-1 1-16,4 0 3 0,3-2-3 16,-3 2 0-16,-1 1-1 15,1-1-2-15,0-2 3 16,-3 2 0-16,0 0-4 15,-1 1-1-15,4-1-2 16,0 1 3-16,0-4 2 16,2 4 4-16,1-4-4 15,0 4-1-15,3-1 0 16,-1 0 0-16,4-2 0 16,-3 2 0-16,-1 1 2 15,-2-1 1-15,0 0-4 16,3 1 1-16,-1-1-2 0,7-2 0 15,3-3 2-15,-7 3 2 16,-2-1-3-16,3 1 0 16,-1-3 1-16,1 0 0 15,-3 3-3-15,0 5 2 16,-1-3 1-16,-2 3 2 16,-6 0-1-16,6 0 2 15,-4-2-2-15,7 2-1 16,-3 0 1-16,-3-6-1 15,-4 4 0-15,4-1 0 16,3 0 0-16,0 1 0 16,-1-1-3-16,1 0 0 0,-3 1 4 15,-3-1 1-15,5 3 0 16,-2-2-2 0,3-1 1-16,-3 0-1 0,5 1 0 15,1-4 2-15,0 4-1 16,0-4-1-16,-1 4 3 15,1-1 0-15,0-2 1 16,-4 2 0-16,1 0-2 16,-3 1-2-16,3-1 1 15,-4 1-1-15,1-1 0 16,3 0 0-16,0 1 0 16,2-1 0-16,1 0 0 15,0-2 2-15,0 0-3 16,5-1-2-16,-5 4 2 15,-3-1 2-15,-6 0 0 16,2 1-1-16,1-3 3 0,0 2 0 16,0-2-1-16,2 2-2 15,4 0 1-15,-3-2 1 16,-3 2-3-16,2 1 0 16,1-1 3-16,0 0 1 15,0 3-1-15,-1 0 1 16,-5 0-4-16,0 0-2 15,0 0 4-15,2 0 1 16,1 0-3-16,-3 0 1 16,0-2-2-16,5 2 0 15,-2 0 2-15,-6-3 2 0,0 3-3 16,-3-2 0-16,0-1-1 16,-4 3 0-16,1-3-27 15,-3 1-10-15,0-1-36 16,3 3-13-16,-6-11-13 15</inkml:trace>
  <inkml:trace contextRef="#ctx0" brushRef="#br0" timeOffset="11.9966">21778 8636 28 0,'-3'-8'11'0,"3"5"-6"0,3-2-17 0,0 2-3 16</inkml:trace>
  <inkml:trace contextRef="#ctx0" brushRef="#br0" timeOffset="12.9966">21871 8443 160 0,'0'-3'63'0,"0"3"-34"0,3-2-14 0,-3 2 20 0,0 0-4 15,0 5 2-15,-3 5-10 16,-3 6-2-16,-6 5-12 16,-6 11 12-16,-3 8 6 0,-3 13-1 15,-2 5-1-15,-4-5-7 16,0-3-3-16,3-7-3 15,3-6 0-15,4-6-4 16,2-2-3-16,0-5-2 0,3-5 0 16,3-3-9-1,3-3-1-15,0-3-7 0,3-2-2 16,3-2-9-16,0-1-2 16,0-2-9-16,3-3-3 15,6-3-8-15,3-2-3 16,3-3-32-1,0-11-34-15,9-2 41 16</inkml:trace>
  <inkml:trace contextRef="#ctx0" brushRef="#br0" timeOffset="13.9966">22103 8456 188 0,'-18'0'71'0,"18"3"-38"0,-3 13-28 15,0-6 19-15,-3 3 5 16,-3 9 4-16,-6 7-2 16,-6 10 1-16,-8 12-18 15,-1-1-4-15,-3-2 1 0,3 2-5 16,1-8-1-16,-1-2 0 15,9-6-1-15,0-5-2 16,6-5 1-16,3-3-22 0,3-5-9 16,1-5-24-1,5-9-78 1,6-2-11-16,2-10 59 16</inkml:trace>
  <inkml:trace contextRef="#ctx0" brushRef="#br0" timeOffset="14.9966">22198 8713 128 0,'0'-19'49'0,"0"17"-26"0,-3-1-12 0,3 3 15 15,0 0 5-15,-3-3 4 16,0 1-6-16,-3 2-1 16,0 0-15-16,-6 2-1 0,-3 6-1 15,1 8 0-15,-4 3 1 16,0-1-6-16,0 3-2 0,3 3-2 15,3-3-2 1,3 6 1-16,3-3-1 0,3-1-3 16,6-1 2-16,3-4 1 15,3-2 0-15,6-3-25 16,3-2-10-16,3-3-26 16,-3-3-12-16,0 0-10 15</inkml:trace>
  <inkml:trace contextRef="#ctx0" brushRef="#br0" timeOffset="15.9966">22272 8813 96 0,'-2'-8'35'0,"2"3"-18"0,0 2 4 0,0 3 19 16,0 0-1-16,-3 0-1 15,0 0-10-15,0 3-3 16,-3 0-14-16,0-1-2 0,0 4 1 16,0 2-4-16,0 0 2 15,0 5-3-15,3 0 0 16,0 5-3-16,3 1-2 15,3 0-2-15,3-4 1 16,3-1 1-16,3-4 0 0,3-2 0 16,-1-3 2-16,1-2 1 15,3-3 1-15,0-5 0 16,-3-3 2-16,-3-5 1 16,0-1 3-16,-9-1-1 15,-3-4 0-15,-6 3-8 16,0 0 0-16,-3 3 1 15,-3 2 1-15,-3 4-4 16,6 1 1-16,-6 4-11 16,3 2-5-16,-3-3-1 15,10 3 2-15,-4 3-18 16,3-1-5-16,6-2-23 16,0 0-46-1,6 0 20-15</inkml:trace>
  <inkml:trace contextRef="#ctx0" brushRef="#br0" timeOffset="16.9965">22418 8734 140 0,'-9'0'52'0,"6"3"-28"0,3-1-24 0,3 6 13 0,-3 0 4 16,0 3 4-16,3 5-2 16,-3-1 1-16,3 4-11 15,0-1 3-15,0 4 2 0,0-4-1 16,-3-2 0-16,0 0-5 16,0-3 0-16,0-2-3 15,0-3 0-15,0 0 3 16,0-3 5-16,0-2-3 15,0-1 0-15,0 1-2 16,0-3 0-16,0 0-2 16,-3-3-1-16,0 1-6 15,3-4 1-15,0-2-2 16,3-2 0-16,0-4-5 16,3-1 0-16,0-1-2 15,3 2 1-15,0 1 0 0,0 3 0 16,0 2 2-16,-6 0 4 15,9 3 1 1,-3 5-2-16,-3 2 2 16,3 6 1-16,-3 0 0 15,0 3 4-15,-3 4 5 16,-3 1 1-16,0 0 4 16,0 0-7-16,0-3-2 15,0 1-3-15,0-4-2 16,0-2 3-16,0-3 2 15,0 1-2-15,0-6-2 16,0 0-5-16,0-6 0 16,0-4-5-16,5-3 1 15,-2-3-1-15,0 0 1 0,6 0 5 16,0 0 3-16,3 3-1 16,-3 2-2-16,0 3-1 15,0 3 3-15,0 2-2 16,0 3 1-16,0 3 6 15,-3 5 2-15,3 3 4 16,-3 4 4-16,-3 4-4 16,0-1 0-16,0-2-6 15,-1 0-1-15,-2-3-6 16,3 1-2-16,0-4-36 0,0-2-13 16,0-3-29-1,0-2-42-15,3-3 38 16</inkml:trace>
  <inkml:trace contextRef="#ctx0" brushRef="#br0" timeOffset="17.9965">22755 8874 192 0,'-6'11'74'0,"6"10"-40"0,-3 5-18 0,3-15 24 15,0 5-19-15,0 5-4 0,0 3-10 16,3 2-5-16,-3-2-1 16,6 3-4-16,-3 2 2 0,0-6 3 15,0-4 3-15,-3-6 0 16,0-8 0-16,0-2-1 16,0-3 0-16,0-5-2 15,-3-3 1-15,3-3-2 16,-3-5-1-16,3-2-2 15,0-6 1-15,0 0 1 16,0-2 2-16,0-3-3 16,0 2 0-16,3 1 1 15,0 2 2-15,0 0-3 16,3 3 0-16,0 5 1 16,2 0 2-16,1 3-6 15,3 2 1-15,3 4 1 0,0 4 3 16,-3 3-2-16,6 5 0 15,-6 3 7-15,3 5 4 16,-9-2 6-16,2 5 2 16,-8 0-1-16,0 0 0 15,-2-3-7-15,-4 0-4 16,-3 0-6-16,-3-2 0 16,3-3-20-16,0-3-9 15,-6 0-18-15,3-2-9 16,0-3-13-16,3 0-7 15</inkml:trace>
  <inkml:trace contextRef="#ctx0" brushRef="#br0" timeOffset="18.9965">22993 8819 212 0,'0'0'79'0,"-3"8"-42"0,15 2-26 16,-6-2 23-16,-3 0-11 15,0 3-4-15,0 4-10 16,-3-1-6-16,0 2-2 16,0-3-1-16,0 0 0 0,3-2-25 15,0-3-8-15,-9-1-40 16,9-1-56-16,-9-9 33 15</inkml:trace>
  <inkml:trace contextRef="#ctx0" brushRef="#br0" timeOffset="19.9965">22951 8705 204 0,'-6'-13'77'0,"6"13"-42"0,3 0-48 0,-3 0 9 16,0 0-22-16,3 0-7 15,6-3-42-15,-3-2-16 0</inkml:trace>
  <inkml:trace contextRef="#ctx0" brushRef="#br0" timeOffset="20.9965">23094 8594 208 0,'-3'0'77'0,"3"2"-42"0,3 4-32 15,-3-1 15-15,3 5 4 16,0 9 6-16,0 13-4 15,-3 2 0-15,0 3-13 16,0 0-2-16,0 3-2 0,0-6-6 16,0-2-2-16,6-5 2 15,-3-4 1-15,0-4-29 16,0-3-12-16,0-6-26 16,0-2-10-16</inkml:trace>
  <inkml:trace contextRef="#ctx0" brushRef="#br0" timeOffset="21.9965">23180 8864 200 0,'3'2'74'0,"6"3"-40"0,0-2-24 16,-6 2 20 0,9-2-12-16,-3 0 0 15,9-1-8-15,-6-2-4 16,9-2-3-16,-4-1 2 0,-5-2 1 15,6 2-2-15,-6-5-3 16,-3 0 0-16,0 0-1 16,-6-2 0-16,-3-1 2 15,-3 1-6-15,-3-1-1 16,-6 3-3-16,3 5 2 0,-12 3 4 16,6 3 1-16,1 2 3 15,-1 6 1-15,0 2 5 16,3 3 5-16,0 8-1 15,6-3 1-15,3 0-10 16,6 0-1-16,3 1 0 16,6-1 1-16,9-3-19 15,0-5-9-15,-1-5-31 16,4-5-15-16,-3-3-26 16</inkml:trace>
  <inkml:trace contextRef="#ctx0" brushRef="#br0" timeOffset="22.9965">23424 8840 176 0,'-6'5'66'0,"12"-8"-36"0,-3 6-29 0,-3 2 16 16,0 1 9-16,6 2 5 16,-3 2-7-16,-3 3-1 15,0 3-14-15,6 0 1 0,-3-3 1 16,3 1-4-16,-6-4 1 15,0-2-5-15,0-3 0 16,6 1 10-16,-9-6 3 16,0-3 1-16,3 0 2 15,0-7-8-15,0-1-4 16,6-2-4-16,0 0-3 0,0 0-2 16,3-1-1-16,0 4-1 15,0-1 3-15,0 1-7 16,6 2-2-1,-6 2-27-15,8 1-14 0,1 0-31 16,-3 2-11-16,3 0 4 16</inkml:trace>
  <inkml:trace contextRef="#ctx0" brushRef="#br0" timeOffset="23.9965">23832 8864 192 0,'-6'2'71'0,"9"1"-38"0,-3-3-39 0,0 0 14 15,3 2 4-15,3 4 7 16,-3-1-6-16,6 0-2 0,0 1-6 16,3-1 3-16,0-2 2 0,3-1-1 15,0-2 2-15,-1-2-2 16,1-1 0-16,-3-2-8 15,3-1 0-15,-3-2-1 16,-3 0 2-16,-3 1-1 16,-3-1 2-16,-3-3-2 15,-3 0-1-15,-3 1-2 16,-3-6 1-16,-9 8-6 16,6 0 0-16,-6 5 3 15,-2 3 2-15,5 3-1 16,-3 2 0-16,0 6 4 0,3 2 1 15,0 6 4 1,6 2 1-16,-3-3 1 0,9 1 0 16,3 2-4-16,3 0-3 15,9-2 0-15,-3-1 1 16,9-4-8-16,0-4-1 16,6-5-25-16,-3-5-11 15,5-5-49 1,-2-5-34-16,-3-9 51 15</inkml:trace>
  <inkml:trace contextRef="#ctx0" brushRef="#br0" timeOffset="24.9965">24020 8800 152 0,'-6'8'57'0,"6"-5"-30"15,6 10-5-15,-6-5 23 0,3 2-5 16,0 4 1-16,0 1-17 15,0 4-4-15,0-3-12 16,-3-3-1-16,6 0 3 0,-3-2-6 16,-3-3 0-16,0-3 0 15,0 0 0-15,0-5-2 16,0 0 1-16,0 0 0 16,0 0 3-16,3-5-3 15,0-8-2-15,2 0 0 16,1-3-1-16,3 0-3 15,0-3 0-15,-3 4-1 0,6 1 3 16,-3 4-11 0,0 2-2-16,0 0-24 15,3 3-10-15,3 2-24 16,-3 0-49-16,0 3 23 16</inkml:trace>
  <inkml:trace contextRef="#ctx0" brushRef="#br0" timeOffset="25.9965">24228 8869 184 0,'0'10'71'0,"6"4"-38"0,3-6-19 0,-6 0 20 16,0-1-2-16,0-1 3 16,0 2-15-16,0-6-4 15,-3 4-10-15,0-6 0 0,0 0 4 0,0 0-2 16,0 0 3-16,0-6 0 15,0-2-5 1,0-5-4-16,0 0-4 16,0-6 1-1,9 4 1-15,-3 1-5 16,0 1 1-16,0 3-3 16,3 2 2-16,2 2-21 15,-2 4-8-15,3-1-27 16,0 3-9-16,6 0-27 15</inkml:trace>
  <inkml:trace contextRef="#ctx0" brushRef="#br0" timeOffset="26.9966">24436 8840 184 0,'-8'5'71'0,"-10"0"-38"0,12 6-25 0,6-3 18 16,-3 0-4-16,3 5 1 15,3 6-3-15,0-4-3 16,0-1-9-16,6-4 4 0,3-2 1 16,5-3 2-16,1-2 4 15,3-3-5-15,0 0 2 16,0-5-3-16,-3-6 0 16,-4-2 4-16,-5 0 1 0,0-3-3 15,-9-3-1-15,-9 1-8 16,0-1-4-16,-2-2-10 15,-7 3-5-15,-3 4-18 16,9 12-7-16,0 2-27 16,3 0-8-16,0 2-17 15,9 1-37 1,0-3 38-16</inkml:trace>
  <inkml:trace contextRef="#ctx0" brushRef="#br0" timeOffset="27.9966">24689 8782 220 0,'3'0'82'0,"-3"7"-44"0,9 9-42 0,-6-5 15 15,3 2 14-15,-3 0 8 16,3 1-5-16,-3 1-2 16,-3-1-15-16,6-1-2 0,-6-2 1 15,0-4-2-15,0 1 3 16,0-5-6-16,0 0-1 15,-6-1 0-15,6-4 2 16,0-4-8-16,0-2 0 16,0-2 0-16,6-6 1 15,0-5-4-15,3 0 1 16,3-8 2-16,6 5 1 16,3 3-2-16,-1 5 2 0,1 13 1 15,-3 0 0-15,0 9 0 16,3-1 0-16,0 3-38 15,0-3-16-15,-4-5-75 16</inkml:trace>
  <inkml:trace contextRef="#ctx0" brushRef="#br0" timeOffset="28.9966">24057 10825 156 0,'0'-5'60'0,"0"2"-32"0,0-2-11 0,0 5 20 16,0-3-4-16,-3 0 1 15,0 1-4-15,-6-1 1 16,-6 1-17-16,0-1 3 0,-3 6 1 16,-3 2-6-16,1 5 1 15,-1 6-13-15,3 5-2 0,3 3-1 16,3 5 1-16,6 3-1 16,6 0-1-16,6-6 0 15,3-2 0-15,6-3 5 16,0-7 1-16,6-7 0 15,-4-4 1-15,1-8-2 16,0-8 2-16,-3-6 0 16,0-2 1-16,-3 0-5 15,-3-3-1-15,-3-5 1 16,0 5 2-16,-6 3 0 16,3 2-1-16,-3 6 3 15,0 3 0-15,0 2-1 16,0 8-2-16,3 8 1 0,0 7-1 15,3 4 4-15,2 2 5 16,4 8-3 0,3 3 2-16,0-3-5 0,0-5-2 15,0-3 0-15,0-2 1 16,-9-6-19-16,6-3-6 16,-6-4-43-16,0-4-18 15,0-4-33 1</inkml:trace>
  <inkml:trace contextRef="#ctx0" brushRef="#br0" timeOffset="29.9966">24268 10751 212 0,'-15'11'79'0,"27"-11"-42"0,-18 2-21 16,6-2 22-16,0 0 0 16,0 0 2-16,9 0-14 15,-6 0-5-15,3-2-12 16,-3-1 3-16,3-2 1 0,0-6-4 0,0 0-3 15,0-2-3 1,0-3 0-16,0-2-4 16,0-1-2-16,0 1-1 0,-3 5 3 15,3 2-2-15,-4 3 1 16,1 3 0-16,0 2-2 16,-3 3 0-16,3 5 0 15,3 6 3-15,0 7 0 16,0 4 3-16,0 1 1 15,0 7 5-15,-3 4 3 16,-3 3-11-16,6-3-2 16,0 1 1-16,0-1 2 15,-3-5-18-15,0 0-58 16,-3-2-14 0,0-11-39-16</inkml:trace>
  <inkml:trace contextRef="#ctx0" brushRef="#br0" timeOffset="30.9966">24295 11058 264 0,'-6'-3'99'0,"9"8"-54"0,3-5-33 16,0 0 24-16,0-2-10 16,9 2-3-16,-1-3-5 15,7 1-1-15,0-1-9 0,0 0-7 16,0 1-2-16,0-1 3 15,-3 0 3-15,-4 3-13 0,1 0-5 16,-3 0-44-16,-3 3-18 16,6-3-56-1</inkml:trace>
  <inkml:trace contextRef="#ctx0" brushRef="#br0" timeOffset="31.9966">24670 10933 236 0,'6'3'90'0,"-3"0"-48"0,0 2-49 16,0 19 75-16,3-3-9 0,-6 3-17 16,-6 0-10-16,3-1-20 15,-9-1-5-15,-3 1-1 0,-6-4-23 16,6 2-8-16,0-2-72 15,3-9-31-15,4-12 6 16</inkml:trace>
  <inkml:trace contextRef="#ctx0" brushRef="#br0" timeOffset="32.9966">24039 11545 156 0,'0'-3'57'0,"3"0"-30"0,-3-2-7 0,0 2 19 16,0 1 3-16,0-1 2 16,-3-2-5-16,-3 0-1 15,-6-1-21-15,-3 4 1 0,3 2 2 16,-3 5-13-16,0 3-4 16,1 5-7-16,2 3 0 0,3 5 0 15,0 0-1-15,6 0 1 16,3 1 3-16,6-4-5 15,0 1 2-15,9-6-5 16,-3-5 1 0,2-3-7-16,1-5-1 0,3-5 0 15,0-6 0-15,-3-7-9 16,0-3-4-16,0-1 0 16,-3 1 3-16,-4 3 12 15,1 2 8-15,-3 3 13 16,-3 2 5-16,-3 3 14 15,0 3 9-15,0 2-13 16,0 3-2-16,0 5-6 16,3 6 1-16,3 2 3 15,0 6 1-15,3-1-4 0,3 1 1 16,0-1-9-16,6 1-2 16,-3-3-5-16,0-3-1 15,-6-2-34-15,11-4-15 16,-2-1-82-1</inkml:trace>
  <inkml:trace contextRef="#ctx0" brushRef="#br0" timeOffset="33.9966">24339 11389 296 0,'-8'-3'112'0,"8"0"-60"0,8-2-54 16,-2 2 22-16,3-2-14 16,6-3-3-16,3 0-2 15,3 0-1-15,0 6 0 16,-3 2-3-16,-3 5 0 0,2 5 2 15,-8 14 2-15,-6 5 0 16,-12 6 2-16,0-3-4 16,-8 5-2-16,-7-3 2 0,0-5 0 15,3-2 3 1,3-6 1-16,6-5 3 16,3-3 3-16,3-3 2 0,6-2 1 15,6 0-2-15,6-2 1 16,15-4-6-16,-3 1-1 15,12-1-2-15,-4 1 1 16,1 0-2-16,-3 2 2 16,-3 0-29-16,-4 1-9 15,-2-4-65-15,0 4-25 16</inkml:trace>
  <inkml:trace contextRef="#ctx0" brushRef="#br0" timeOffset="34.9966">24057 12891 160 0,'-3'-8'63'0,"3"6"-34"0,-3-1-21 0,0 1 16 15,-6-1 5-15,-3 0 7 16,-3 3-8-16,0 3-2 16,-3 2-15-16,0 3-9 0,1 5-4 15,-1 9-6-15,3 1-2 16,6 4 5-16,0-1 2 16,6 1 3-16,6-3 2 15,6-6 3-15,0-5 4 16,3-5 0-16,3-8 0 0,3-5-5 15,-1-6-1-15,-2 1-1 16,-3-9-2 0,0-5 1-16,-3 3 1 0,-3 3-1 15,0 2 2-15,-3 5 4 16,0 3 6-16,-3 3-3 16,0 2 2-16,0 9-7 15,3 4-3-15,0 1-1 16,0 2 1-16,3 3-3 15,-3 0 0-15,9 0 1 16,-3-3 0-16,2 0-18 16,1-5-5-16,0-3-46 15,3-2-18-15,-3-6-17 16</inkml:trace>
  <inkml:trace contextRef="#ctx0" brushRef="#br0" timeOffset="35.9966">24301 12841 264 0,'0'5'99'0,"0"-7"-54"0,6 4-39 0,-6-2 20 0,3-2-5 15,3-4-1-15,0-1-10 16,0-9-4-16,-3-3-4 16,5-5-2-16,-2 3 1 0,0 0-4 15,0 2 0-15,-3 4 2 16,-3 1 2-16,6 4-2 16,-6 5 0-16,0 2-10 15,0 3-5-15,3 8 10 16,0 8 5-16,0 10 4 15,0 6 3-15,0 2-1 16,-3 3 0-16,6-2-1 16,-3-1 0-16,0-2-7 15,-3-3 0-15,0-3-32 0,-3 1-12 16,0-3-69 0,-3-6-34-1,0-5 72-15</inkml:trace>
  <inkml:trace contextRef="#ctx0" brushRef="#br0" timeOffset="36.9966">24307 13055 316 0,'-3'-2'121'0,"6"2"-66"0,0 0-60 0,6 0 20 16,-3 0 8-16,0 0 8 16,8-3-16-16,1 1-6 15,6-1-6-15,3 0-3 0,0 3 1 16,-3 0-15-16,-1 0-3 15,1 0-40-15,0 0-15 0,0 0-64 16</inkml:trace>
  <inkml:trace contextRef="#ctx0" brushRef="#br0" timeOffset="37.9966">24706 12984 280 0,'0'11'107'0,"0"-6"-58"0,0 11-59 16,0-6 16-16,0 9 20 16,-3 2 15-16,-6 3-10 15,0 2-3-15,-3-2-16 16,0 3-10-16,-3-6-4 0,0-3-37 16,3-2-14-16,0-3-59 15,0-2-59-15</inkml:trace>
  <inkml:trace contextRef="#ctx0" brushRef="#br0" timeOffset="38.9966">24048 13579 104 0,'3'-5'41'0,"0"2"-22"0,0-2-22 0,-3 2 6 16,6 1-47-16,-3-1-20 15</inkml:trace>
  <inkml:trace contextRef="#ctx0" brushRef="#br0" timeOffset="39.9966">23929 13312 200 0,'0'0'77'0,"3"3"-42"0,-3 7-37 16,3-2 17-16,0 8-2 15,3 11 2-15,-3 7 0 16,3 8 4-16,-3 9-11 0,-3-4 11 16,5-4 7-16,-2-6-14 0,0-6-4 15,-3-7 4-15,0-5 1 16,0-3-2-16,0-6-1 15,0-5-2-15,0-5 2 16,0-5-7-16,0-8-4 16,-3-8-5-16,3 0-1 15,6-1 4-15,0 1 1 16,3 3-1-16,3 2 0 16,-3 3-1-16,9 2 3 15,0 3-2-15,6 5 1 16,2 9 2-16,1 2 2 15,0 2 5-15,0 9 4 0,-6 5 5 16,-6-3 2-16,-7 0 6 16,-5 0 5-16,-6 3-7 15,-5-6-3-15,-10-2-9 16,-6 0-4-16,-6-5-6 16,0-3-2-16,-2 0-13 15,2-6-2-15,3 1-16 16,6-3-5-16,3-3-21 15,6-5-10-15,6 0-34 16,6-5-45 0,3 0 48-16</inkml:trace>
  <inkml:trace contextRef="#ctx0" brushRef="#br0" timeOffset="40.9966">24432 13458 236 0,'-21'-6'90'0,"39"9"-48"0,-24-6-23 16,6 3 29-16,6 0-19 16,6-2-6-16,0-4-12 15,-3-4-5-15,5-1-3 0,1 3-5 16,0 0 1-16,0 3-1 0,3 8 0 15,-3 5 0-15,-6 0-2 16,3 5 5-16,-9 5 1 16,-6 6 0-16,-9 3 1 15,3-1-2-15,-6 11 2 16,-3-5-2-16,-3-3-1 16,0-5 7-16,4-6 3 15,8-2-1-15,0-5 0 16,3-3 3-16,0-3 3 15,12 0-11-15,3-5-1 16,3 0-3-16,8-5 0 16,10 0 2-16,6-1 3 0,-3 1-4 15,-4 5-1 1,-2 3 2-16,0-1 1 0,-6 1-6 16,-3 0-2-16,-3-1-47 15,-4-2-18-15,-2 3-74 16</inkml:trace>
  <inkml:trace contextRef="#ctx0" brushRef="#br0" timeOffset="41.9966">23828 14709 176 0,'0'-5'68'0,"5"10"-36"0,-2 0-33 0,0 3 12 15,3 6 8-15,0 9 7 16,-3 9-4-16,6 8-3 16,-6 7-11-16,3-2-1 0,-3-5 3 15,0-8 0-15,0-3 2 16,0-8-2-16,0-2-1 16,-3-6 1-16,0 0 4 15,0-8 3-15,0-5 4 16,0-2-9-16,0-6-4 15,3-3-8-15,0-13-2 16,3 1-6-16,0-1-2 16,6 3 2-16,0-1 5 15,3 4 0-15,2 2-1 16,1 5 3-16,3 6 0 0,0 5-2 16,0 8 0-1,0 3 6-15,-3 5 3 0,-7 7 5 16,-5 1 4-16,-9 0-2 15,-3-3 2-15,-2 0-4 16,-4-5-1-16,-3 3-6 16,-3-9-1-16,-3-2-1 15,0-2 1-15,3-4-15 16,-2-4-5-16,8-1-29 16,3-5-10-16,3 0-26 15,12-32-64 1</inkml:trace>
  <inkml:trace contextRef="#ctx0" brushRef="#br0" timeOffset="42.9966">24217 14810 184 0,'-8'5'68'0,"8"-2"-36"0,5-1-18 0,-5-2 20 16,3 3 9-16,-3-3 6 16,0 0-15-16,3 3-6 15,0-3-16-15,0 0-1 0,0-3 0 0,3-2-6 16,0-3-1-16,0-3-4 16,-3-5-1-1,6 0 3-15,-3-2 1 0,0 2-6 16,0 0-2-16,-3 5 2 15,3 1 1-15,-3 2-1 16,0 3 0-16,-3 5-1 16,3 5 3-16,3 6 0 15,-3 4 1-15,0 7 2 16,0 4 3-16,-3 8 0 16,6 3 2-16,0 0-6 15,0 3-1-15,-3-5 0 16,5-6 2-16,-5-6-25 15,3-1-10-15,-3-6-38 0,-3-3-17 16,0-3-23 0</inkml:trace>
  <inkml:trace contextRef="#ctx0" brushRef="#br0" timeOffset="43.9966">24209 15122 284 0,'-3'-3'107'0,"6"3"-58"0,-3 3-48 0,8-3 19 15,1 0-7-15,3 0 2 16,3 0 3-16,6-3 3 16,6 1-11-16,3-1-6 0,-1 0 0 15,4 1-3-15,-6-1-1 16,0 0-28-16,-4 1-14 0,1-1-27 16,0 0-9-16,-3-2-34 15</inkml:trace>
  <inkml:trace contextRef="#ctx0" brushRef="#br0" timeOffset="44.9966">24673 14953 256 0,'0'2'96'0,"3"-2"-52"0,0 24-49 16,0-8 17-16,0 5 19 15,-3 5 12-15,0 6-8 16,-6 3-6-16,-9-6-16 15,3 0-6-15,-9-3-3 0,3-2-40 16,0-3-15-16,7-5-94 16</inkml:trace>
  <inkml:trace contextRef="#ctx0" brushRef="#br0" timeOffset="45.9966">23961 15286 172 0,'-5'-5'66'0,"5"5"-36"0,0 0-26 0,0 0 13 16,0 5-4-16,0 3 0 16,0 8-3-16,5 8-1 15,-2 13-5-15,0 5 13 0,-3 6 8 0,0-6 0 16,0-2 0-1,3-1-9-15,-3-7-5 0,0-3-4 16,0-5 0-16,0-6-4 16,0-4 0-16,0-4 3 15,0-2 1-15,0-5 5 16,0-3 3-16,0-5-11 16,0-3-1-16,6-6-5 15,3-2-2-15,0-2 0 16,0-1 0-16,0 1 0 15,3 5 3-15,3-1-2 16,3 7-1-16,6 1 3 16,-1 9 0-16,1 2 1 15,0 8 0-15,0 1 4 16,-6 1 5-16,-6 1 6 16,-9 3 3-16,2-1 2 0,-10 1 2 15,-4-3-6-15,-12-3-1 16,0 0-9-16,-3-5-4 15,3-5-8-15,-3 2-4 16,1-5-12-16,-1-5-6 16,6 2-16-16,0-2-5 15,15-3-36-15,6-3-15 16,12-4-2 0</inkml:trace>
  <inkml:trace contextRef="#ctx0" brushRef="#br0" timeOffset="46.9966">24438 15463 196 0,'-27'-2'74'0,"24"-9"-40"0,-3 6-5 16,3 5 30-16,3 0-12 15,0-3-5-15,3 3-22 16,6-5-8-16,6-3-7 16,0 0-4-16,6 0 0 0,-1 3-4 15,10 2 2-15,-3 6 1 0,-3 5 0 16,-3 7-3 0,-4 4 2-16,-8 2 1 0,-9 3 2 15,-6 2 1-15,-8 6 1 16,-4-3 0-16,0-2 2 15,-3-6 1-15,-3-3 1 16,3-2 2-16,6-3 4 16,4-2-2-16,8-6 5 15,6-2-7 1,5-3-7-16,4-3-3 16,18 1 6-16,12 2 6 15,-4 0 3-15,4 0 3 16,0 5-8-16,-3 3-1 0,-7 0-3 15,1 2-1-15,-9 1-3 16,-3 0 1-16,-9-3-11 16,-1-3-53-1,-5 5-13-15,-6-7-71 16</inkml:trace>
  <inkml:trace contextRef="#ctx0" brushRef="#br0" timeOffset="47.9966">10887 9988 156 0,'-6'3'57'0,"6"-1"-30"0,-3 1-14 0,3-3 19 16,0 3-5-16,0-3-1 16,0 0-6-16,0 0-2 15,0 0-10-15,0 0 4 0,0 0 1 16,0 0 2-16,0 0 1 0,3-6-4 15,0-2 0-15,3-5-7 16,0-5-1-16,3-14-2 16,3-5-2-16,9-8-2 15,3-11 1 1,-1 1-1-16,-2 4-2 0,-3 6 3 16,-3 8 0-16,-3 8 3 15,-3 6 1-15,0 7-6 16,0 8 0-16,3 8 1 15,-1 8 1-15,4 21 1 16,9 5 2-16,-3 6-1 16,0 10 2-16,-3 0 0 15,-3-2 1-15,-1 0-2 16,-2-6-2-16,0-5 1 0,0-3 1 16,-3-7-19-16,-3-6-8 15,0-5-38-15,-3-3-15 16,-3-13-23-1</inkml:trace>
  <inkml:trace contextRef="#ctx0" brushRef="#br0" timeOffset="48.9966">10938 9850 268 0,'-15'-21'101'0,"15"21"-54"0,3-5-55 0,0 0 18 0,6-1-3 16,6 1 4-1,8 0-6-15,4 2-1 0,6-2-2 16,9 0-2-16,-1-1 3 0,1 1-20 16,0 2-8-16,-7 1-29 15,-2-4-13-15,-6 4-29 16</inkml:trace>
  <inkml:trace contextRef="#ctx0" brushRef="#br0" timeOffset="49.9966">11235 9345 156 0,'-29'-37'57'0,"8"29"-30"0,-3-8-3 0,15 8 22 16,-9 0-3-16,-9 0 1 15,-5 3-11-15,-4-8-3 16,-3 10-17-16,-2-2-1 0,-7 5 1 16,-3 8-9-16,4 10-5 15,-4 9-2-15,-2 13-1 16,2 10 0-16,6 21 3 16,10 14-5-16,8 10 2 15,15-2 0-15,27 13-1 0,12 2 1 16,17-7 3-16,10-19-2 15,8-14 1-15,16-12 4 16,-1-16 1-16,12-19 5 16,4-16 3-16,8-26 2 15,-3-16 5-15,-6-16-6 16,-14-10 1-16,-16-6-4 16,-14-11 0-16,-15 1 8 15,-19 0 4-15,-16 2 11 16,-16 8 7-16,-21 6-8 15,-12 4-3-15,-2 9-16 16,-10 13-5-16,1 5-14 16,2 14-5-16,-2 10-14 15,5 3-6-15,7 7-30 16,5 6-10-16,9 8-37 0,12 11-16 16,7 4 9-1</inkml:trace>
  <inkml:trace contextRef="#ctx0" brushRef="#br0" timeOffset="50.9966">11066 10345 228 0,'-6'-5'88'0,"6"5"-48"0,3 3-38 16,-3-3 17-16,0 5-4 16,0 5 1-16,0 9 3 15,0 7 2-15,0 14-11 16,0 10 3-16,0 6 1 0,-3 2-1 16,3 3 2-16,0 3-6 15,0-6-1-15,3-5-4 0,0-8-1 16,0-8-10-16,0-3-3 15,-3-7-26-15,0-6-11 16,-3-5-25-16,0-6-9 16,-3 1-19-1</inkml:trace>
  <inkml:trace contextRef="#ctx0" brushRef="#br0" timeOffset="51.9966">10857 10816 228 0,'-12'-5'85'0,"9"5"-46"0,3 0-48 0,0 0 14 0,0 0-3 16,3 8 3-16,3 5 13 15,3 6 6-15,3 4-12 16,3 12 2-16,3-1 0 0,3-5-7 16,9 0-4-16,-4-7 2 15,-2-7 1-15,0-1 2 16,3-12 2-16,-3-4-3 15,2-6 1-15,4-8-3 16,-6-8 0-16,-3-2-3 16,0-6-2-16,-6-5-15 15,-4 5-7-15,-2-2-38 0,-3-1-14 16</inkml:trace>
  <inkml:trace contextRef="#ctx0" brushRef="#br0" timeOffset="52.9966">10813 11237 224 0,'-6'-3'85'0,"6"6"-46"0,-3 5-35 15,3 0 19-15,0 5-4 16,0 8 3-16,0 19-3 15,0 5 0-15,0 8-10 16,0 0 1-16,0-6 1 0,0-2-6 16,0-5-3-16,0-8-4 15,0-6 1-15,0-5-32 16,0-7-15-16,0-4-20 16,0-10-6-16,0-5-17 15</inkml:trace>
  <inkml:trace contextRef="#ctx0" brushRef="#br0" timeOffset="53.9966">10795 11340 184 0,'-3'-11'71'0,"3"6"-38"0,0-5-23 0,0 4 17 16,3 1-2-16,0-3 0 16,0 0-6-16,3-2-1 15,3-1-10-15,6 0-3 0,2 1 1 16,7-1-3-16,12-2-2 15,0 8 2-15,-4 2 0 16,-2 3-1-16,-3 3 1 0,-6 2 4 16,-6 3 4-16,-3 5-2 15,-9 0 2 1,-6 3-4-16,-6 0-2 16,-6 0 0-16,-6-3-1 0,0 0-5 15,3 3 1-15,3-2 0 16,3-9-5-1,4 13-1-15,5-2-4 16,12-3-1-16,8 1 3 16,7-1 3-16,3 0 0 15,0 6 1-15,3-1 5 16,-7 1 1-16,1 5 13 16,-6 5 7-16,-9-3 4 15,-9-2 2-15,-6 0-4 0,-6 0-1 16,-6-3-8-1,-9-3-2-15,-8-2-5 0,-1-5-3 16,0-3-2-16,4-3 0 16,-1-5-24-16,6-3-11 15,6 1-25-15,6-4-10 16,6-2-32-16,6 0-13 16,9-7 14-1</inkml:trace>
  <inkml:trace contextRef="#ctx0" brushRef="#br0" timeOffset="54.9966">11137 11083 152 0,'-9'-15'57'0,"6"4"-30"0,-9 6-7 0,6-1 21 0,-5-2 2 15,-10 0 4 1,-6 3-11-16,-6-8-4 0,-3 2-18 16,-2 11-2-16,-16 0-1 0,1 3-4 15,-4 5-2-15,-8 8-2 16,-4 2-3-16,4 17-2 15,8 4 1-15,0 6-1 16,10 16 0-16,8 8 0 16,12 8-2-16,15 7 0 15,15-4 3-15,18 10-2 16,27-6-1-16,8-15 0 16,19-8 0-16,8-11 0 15,18-21 0-15,10-18 3 16,2-16 0-16,12-22-2 15,-9-18 0-15,-6-21 2 16,-15 0 2-16,-17-5 6 0,-22-3 4 16,-20 2 13-16,-30 1 8 15,-21 2 2-15,-33 3 2 16,-20 8-2-16,-16 5 1 16,-11 13-15-16,0 8-6 15,12 11-25-15,-1 8-7 16,13 7-43-16,14 6-15 15,16 6-65 1,11-1-55-16,6-2 77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37:32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22112 11126 204 0,'-3'0'77'0,"0"0"-60"0,3 0 13 0,0 0 1 15,0 0 1-15,3 2 4 0,-3-2-5 16,0 0 1-16,3 0-18 15,-3 0-4-15,6-10 14 16,-3-6 1-16,0-3-21 16,0-2-10-16,3-3 12 15,0 1 6-15,0-6-2 16,-1-3-1-16,1-5-5 16,0 0-3-16,0-3 0 15,3-5 1-15,0-5-3 16,-3 2-2-16,0 3 2 15,0 5 2-15,0 6-2 16,0 8 0 0,0 4 1-16,0 7 2 15,-3 1-1-15,3 6-1 0,-3 6 5 0,3 7 1 16,0 8 0-16,0 14-1 16,0 7-1-16,0 6 0 15,-4 2 0-15,4 3 0 16,0 0-2-16,-3-3-2 15,3-2 1-15,-3-3 1 16,3 0-6-16,-3-5 1 16,0-8-15-16,0-6-3 15,-3-2-24-15,0-5-12 0,-3-3 28 16,0-6 16 0</inkml:trace>
  <inkml:trace contextRef="#ctx0" brushRef="#br0" timeOffset="187.5391">22165 10893 328 0,'-12'-3'123'0,"9"1"-95"0,3 7-4 15,0-5-6-15,0 0-14 16,0 0 0-16,6 0-4 0,3 0-1 15,3-3 1-15,0 1-9 0,3-1-2 16</inkml:trace>
  <inkml:trace contextRef="#ctx0" brushRef="#br0" timeOffset="532.9538">22445 10718 312 0,'-9'0'115'0,"-3"3"-89"0,9 2 10 15,3-5-2-15,0 3-10 16,0 0 0-16,0-3-13 16,0 2-7-16,0 3-2 15,0 1-44-15,3-1-19 0,-3 0 31 16,0 1 14-16</inkml:trace>
  <inkml:trace contextRef="#ctx0" brushRef="#br0" timeOffset="673.4132">22395 10948 296 0,'-6'6'112'0,"3"-9"-87"0,9 3-11 0,-6 0-12 16,0 0-10-16,3-3 0 15,2 1-72-15,4-1-32 16</inkml:trace>
  <inkml:trace contextRef="#ctx0" brushRef="#br0" timeOffset="942.5789">22600 10761 304 0,'-9'0'112'0,"3"-3"-87"0,3 6-2 16,3-3-6-16,0 0-18 0,-6 2-3 15,6 4-42-15,0-1-18 16,6 0 33-16,-12 6 15 0,6-3 13 16</inkml:trace>
  <inkml:trace contextRef="#ctx0" brushRef="#br0" timeOffset="1083.0986">22567 10943 328 0,'-6'3'123'0,"3"-3"-95"0,6 0-13 15,-3 0-10-15,0 0-29 16,0 0-9-16,3 0 17 16,0-3 8-16</inkml:trace>
  <inkml:trace contextRef="#ctx0" brushRef="#br0" timeOffset="1818.0165">22201 10898 220 0,'0'0'82'0,"0"0"-64"0,3 0 11 0,-3 0 2 16,0 0-8-16,3 0 1 16,3 0-9-16,0-2-2 15,3-1-7-15,0 0-4 0,0 1 1 0,0-4-4 16,0 4 0-16,-1-1-83 15,1-2-35-15,0-3 57 16</inkml:trace>
  <inkml:trace contextRef="#ctx0" brushRef="#br0" timeOffset="3528.8873">22755 10795 64 0,'0'3'24'0,"0"-1"-18"0,0 4 31 0,0-1 15 16,0 3 8-16,0 2 6 16,0 4-16-16,0 2-6 15,0-1-25-15,0 4-3 0,0-1 1 16</inkml:trace>
  <inkml:trace contextRef="#ctx0" brushRef="#br0" timeOffset="4036.2633">22749 11004 328 0,'-3'13'123'0,"3"-15"-95"0,0-4-2 16,0 6-7-16,0 0 1 15,0 0 5-15,0-2-16 16,0-1-4-16,0-2-4 16,0-6-1-16,3-2 2 0,-3 0-14 15,9-6-7-15,-3-5 7 16,0 6 7-16,0-1 1 15,2 3 0-15,-2 1-2 16,3 4 1-16,-3 0 1 16,0 6 2-16,0 2-1 0,0 6-1 15,0 2 3-15,0 6 2 16,0 0 6-16,-3 2 4 16,0 0 7-16,-3 0 3 15,0 0-13-15,0-2-4 16,0-3-3-16,0 0-1 15,0-8 0-15,0 0 0 16,0 0 0-16,3-8 2 16,6-3-1-16,-3-2 2 15,3-3-22-15,6-2-9 0,-3 2 0 16,8 0 4-16,-5 5 9 16,0 4 7-16,0-1 3 15,-3 5 3-15,0 3 5 16,0 5 6-16,-3 3 6 15,0 5 3-15,0 6 10 16,-6-1 5-16,2 4-20 16,-2 1-9-16,0 1-10 15,-3-5-4-15,0 2 9 16,0-8 7-16,3-10-26 16,-3-3-11-16,6-8-214 15,3-8 133 1</inkml:trace>
  <inkml:trace contextRef="#ctx0" brushRef="#br0" timeOffset="4483.7776">23142 10694 216 0,'0'-2'82'0,"0"2"-64"0,3-8 0 16,-3 3-6-16,3-3-4 15,0-8 2-15,0 0 8 16,-3-3 3-16,6 1-10 15,-1-3-13-15,1 0-4 0,0 2 6 16,-3 3 5-16,0 3-5 16,-3 2 1-16,6 3-1 15,-3 3 2-15,-3 5-6 16,3 8-1-16,-3 8 17 16,0 10 11-16,0 9 0 15,0-1 1-15,0 3 11 16,0-2 7-16,0 2-29 15,0-3-11-15,0-2-3 16,0-3-1-16,0-3-14 0,3-2-6 16,-3 0-55-16,3-8-23 15,-3-3 52-15,3-5 24 16</inkml:trace>
  <inkml:trace contextRef="#ctx0" brushRef="#br0" timeOffset="4673.6088">23168 10993 324 0,'6'3'121'0,"0"-8"-95"0,3 2-2 0,-3 1-6 0,3-1-14 15,3 0 0-15,-3 3-13 16,6 3-7-16,0-3 9 15,-3 5 0-15,3-5 5 0</inkml:trace>
  <inkml:trace contextRef="#ctx0" brushRef="#br0" timeOffset="9062.6772">23526 10771 216 0,'3'0'82'0,"-3"0"-64"0,0 0 2 16,0 0-2-16,6 0 1 0,-6 0 5 0,3 0 1 16,2 0 2-16,1 0-15 15,0-2-2-15,-3 2 0 0,6 0-2 16,-3 0 3-16,0-3 0 15,3 3 1-15,0 0 9 16,0 0 6-16,0 0-16 16,3 0-6-16,0 0-9 15,0 0 0-15,-3 0 2 16,2 0 3-16,-2 3-2 16,0-3 0-16,-3 0 1 15,0 0 0-15,-6 0-7 0,9 0-3 16,-9 0 17-1,6 0 6-15,-6 0-5 16</inkml:trace>
  <inkml:trace contextRef="#ctx0" brushRef="#br0" timeOffset="10976.5866">22147 11703 276 0,'-2'2'104'0,"2"1"-81"0,0-1 80 31,0-2-68-15,2 0-25-16,1-2 8 16,0-3 5-16,0-3-11 15,0-6-6-15,0-4-4 16,3-6-5-16,0-8 0 0,0-7-1 15,0-1 0-15,0 0-11 16,0 1-2-16,3 4 6 16,-3 1 5-16,0 7 5 0,0 6 3 15,0 5-1 1,0 3-1-16,0 2 1 0,0 6-1 16,0 8 0-1,0 7 0-15,0 12 0 16,-1 7 0-16,4 13 0 0,0 0 0 15,-3 1-3-15,0-9 2 16,0-2 1-16,0-3 0 16,0-5 8-16,-3-3 5 15,-3-3-59-15,6-4-28 16,-6-4 45-16,0-2 23 0</inkml:trace>
  <inkml:trace contextRef="#ctx0" brushRef="#br0" timeOffset="11195.2778">22231 11586 340 0,'-6'0'129'0,"6"0"-100"0,0-3-2 0,0 3-8 16,0 0-17-1,6 0 0-15,0 0 9 16,0-2 5-16,0 2-8 0,3-3-15 0,0 1-6 15,2-1-36 1,4 0-15-16,3 1 30 16,0-1 18-16</inkml:trace>
  <inkml:trace contextRef="#ctx0" brushRef="#br0" timeOffset="11398.2659">22526 11398 324 0,'-9'3'123'0,"18"-3"-95"16,-9 0-17-16,-3 3-13 0,6-1-16 16,-3-2-75-1,0 8-17-15,8 0 55 16,-2 5 29-16</inkml:trace>
  <inkml:trace contextRef="#ctx0" brushRef="#br0" timeOffset="11558.0426">22561 11605 328 0,'-9'2'123'0,"3"-4"-95"0,9 2-19 15,-3 0-14-15,6 0-22 0,-3 0-3 16,0 0-46-16,0-3-18 15,3 0 47-15,0 1 24 16</inkml:trace>
  <inkml:trace contextRef="#ctx0" brushRef="#br0" timeOffset="11729.7754">22671 11380 340 0,'-6'0'129'0,"6"2"-100"0,0 1-24 16,0-3-18-16,0 8-14 16,0-3-1-16,3 1-59 15,0-1-28-15,-3 0 60 16,3 8 30-16</inkml:trace>
  <inkml:trace contextRef="#ctx0" brushRef="#br0" timeOffset="11886.3754">22674 11621 328 0,'-3'0'123'0,"6"0"-95"0,-3 0-17 0,0 0-13 15,0 0-14-15,3 0-1 16,-3 0-30-16,6 0-12 16,0 0 31-16,-3-3 14 0,3 3 13 15</inkml:trace>
  <inkml:trace contextRef="#ctx0" brushRef="#br0" timeOffset="12607.7316">22793 11427 228 0,'0'3'88'0,"3"-6"-69"0,0 6 11 15,-3 2 1-15,0 3-13 16,0 5 0-16,0 6 5 16,0 5 5-16,0 2-15 15,0 1 2-15,-3-1 1 0,0-2 3 16,0-3 3-16,0-2-14 0,3-3-7 15,0-3-1 1,-3-3-1-16,3-2 1 0,0-2 0 16,0-6 2-16,0 0 1 15,0-6-1-15,3-2 1 16,0-2-2-16,0-3-1 16,3-3-15-16,0-5-5 15,0-1 8-15,0 1 3 16,3 0 4-16,0 5 1 15,0 6 0-15,-3-1 3 16,6 0 0-16,-3 9 3 16,0 4-1-16,6 4 2 15,-3 4 2-15,-4 3 4 0,-2 3 5 16,0 3 3-16,-3-3-11 16,-3-3-4-16,6 0-1 15,-3-2-1-15,0-3 0 16,-3-3 2-16,3-2-1 15,3-3-1-15,3-3-8 16,0-5-5-16,3-5 0 16,0-6 2-16,3-2-2 15,-3 0 1-15,0 2 4 16,-1 6 2-16,-2 5 1 16,0 8 4-16,0 8 6 15,-3 3 7-15,0 5-4 16,-6 0 0-16,6 2-2 15,-6 1-1-15,0-1-1 16,0-2 0-16,0 0-11 16,0-6-3-16,0-2-74 0,3-2-34 15,0-4 60-15,3-2 29 16</inkml:trace>
  <inkml:trace contextRef="#ctx0" brushRef="#br0" timeOffset="13036.2773">23139 11382 304 0,'-6'-10'112'0,"6"10"-87"0,0-8-2 16,6 5-9-16,-3-2 1 15,0 0 2-15,3-3 9 16,-3 0 6-16,8 0-17 15,-2 3-10-15,0-1-5 0,6 4 2 16,-3 2 1-16,3 5-19 16,-6 5-9-16,6 6 10 15,-9 8 8-15,0 11 3 16,-12-1 2-16,3 3-7 16,-6-3-4-16,-3-2 0 15,0-5 2-15,12-27 22 31,-9 23-3-31,0-4-1 16,3-6-4-16,3-2 0 16,3-3-2-16,3-3-1 15,3-2 1-15,3-3 1 0,3 2 1 16,0 1-4-16,0-3 1 16,3 0-44-16,0 3-18 15,2-1 31-15,-5-2 15 16</inkml:trace>
  <inkml:trace contextRef="#ctx0" brushRef="#br0" timeOffset="13437.182">23558 11456 316 0,'-3'0'118'0,"3"-7"-92"0,0 9-7 0,0-2-10 16,0 0-3-16,3 0 4 15,6 0 1-15,-3 3 1 16,0-3-6-16,3 0 11 0,0 0 6 16,0 0-14-16,0 0-4 15,0 0-4-15,-3 0 1 16,9 0-21-16,-3 2-7 0,0-2-40 15,-1-2-15-15,-2-1 42 16,9-2 22-16</inkml:trace>
  <inkml:trace contextRef="#ctx0" brushRef="#br0" timeOffset="20823.7835">22302 12713 156 0,'-3'16'57'0,"0"-8"-44"0,0 11 10 0,0-9 2 15,3 6 3-15,-3 0 6 16,0 5-6-1,0-5 0-15,-6 8-20 0,7 0-6 0,-4-1 1 0,0 1 3 32,0 0-3-32,0-3 0 0,0 0-1 0,0 1 1 15,3-7-2-15,0-1-1 32,0-4 5-32,0-2 1 15,3-3 6-15,0-2 5 16,0-3 2-1,6-16-15 1,-3-5-6-16,3 0-7 16,0-6-2-16,0-2-10 15,0-5-4-15,0-6 14 16,3 1-4-16,-7 1 1 0,10 4 5 16,-3 0 3-16,-3 7 6 0,3 6 4 15,-3 3 5-15,0 2 5 16,-3 5-2-16,6 3 1 15,-3 3-7-15,0 5-2 16,0 5 0-16,3 8 0 16,0 9 0-16,-3 7 2 15,6 8-3-15,0 5-2 16,-4-5 4-16,4 0 4 16,-6-5-3-16,6-3-1 15,-6-5 0-15,3 0-1 16,0-6 0-16,-6-2 0 15,0-3-9-15,-3-2-2 16,-3-3-23-16,0-3-8 0,0 0 20 16,-6-2 9-16</inkml:trace>
  <inkml:trace contextRef="#ctx0" brushRef="#br0" timeOffset="21120.9746">22267 12975 220 0,'-3'-5'82'0,"0"5"-64"0,3 0 0 16,0 0-6-16,0 0-8 16,0 0-1-16,3 0 5 15,0 0 5-15,2-3-7 16,4 1 8-16,3-1 3 0,0 0-3 15,3-2 0-15,0 0-8 0,0 2-2 16,0 0-2-16,6 1 1 16,-7-1-11-16,7 0-4 15,-6 1-93 1,3-1-40-16,-3 3 75 16</inkml:trace>
  <inkml:trace contextRef="#ctx0" brushRef="#br0" timeOffset="25071.2299">22624 12875 296 0,'0'-3'112'0,"0"11"-87"0,3-5 2 0,-3-6-4 16,0 3-13-16,0 0-3 15,0 0-7-15,0 0 0 16,0 0 0-16,0 0-7 0,0 5 0 15,0 1-57-15,0-1-24 16,0 3 45-16,0 2 21 16</inkml:trace>
  <inkml:trace contextRef="#ctx0" brushRef="#br0" timeOffset="25251.7052">22624 13031 248 0,'-3'5'93'0,"0"-2"-72"0,6 2 3 0,-3-5-5 0,0 0-10 16,0 0-3-1,0 0-3-15,0 0-3 0,3 3 1 16,-3-3-12-16,0 0-5 0,0 0 8 16,0 0 4-16</inkml:trace>
  <inkml:trace contextRef="#ctx0" brushRef="#br0" timeOffset="25480.2387">22695 12909 292 0,'0'-3'110'0,"0"-2"-86"0,0 5-2 0,0 0-8 0,0 0-19 16,0 0-4-16,3 5-16 16,-3 1-4-16,0-1-67 15,0 3-29-15,0 0 65 16,0 2 30-16</inkml:trace>
  <inkml:trace contextRef="#ctx0" brushRef="#br0" timeOffset="25636.7108">22713 13062 300 0,'0'3'112'0,"0"-3"-87"0,0 0-9 15,0 0-11-15,0 0-15 0,0 0-2 16,0 0-42 0,3 0-16-16,0-3 35 0,0 1 16 0,0-1 13 15</inkml:trace>
  <inkml:trace contextRef="#ctx0" brushRef="#br0" timeOffset="26561.6044">22847 12875 196 0,'0'5'74'0,"-3"-5"-58"0,9 11 14 0,-6-6 1 16,6 3-12-16,-3 2-1 15,0 4 5-15,-3-1 3 16,3 0-14-16,-3 0 2 0,0 0 2 0,3-2-4 16,-3 0 1-16,0-1-6 15,0-2-2-15,0 0-2 16,0-3 0-16,0-2 0 15,0 0 3-15,0-3-1 16,0 0 0-16,0 0-6 16,0-3 1-16,3-2 0 15,0-3 0-15,3-3-5 16,-6 1 1-16,9-4-3 16,-3-1 2-16,6-1-2 0,-1 0 2 15,1-5-2 1,0 7 2-16,-3 1 1 15,3 5 2-15,-3 6-1 0,6 2 1 32,-6 5 2-32,3 8 2 15,-3 0 3-15,0 3 2 0,-3 0 1 0,-1-3 0 16,-2 1-2-16,0-1 1 16,0-5-2-16,0 0 0 15,0-3-3-15,-3 0 1 16,0-5-2-16,0 0-1 15,9-2 1-15,-3-4-1 16,0-2-3-16,0-2 2 16,3-6-6-16,0 3 0 15,-3-3 1-15,3 5 1 0,-3 3 0 16,0 3 1-16,0 5 3 16,-3 5 2-16,6 3 6 15,-3 5 4-15,-3 1 11 16,0 2 6-16,-3-1-17 15,6-1-5-15,-4-1-7 16,-2-3-1-16</inkml:trace>
  <inkml:trace contextRef="#ctx0" brushRef="#br0" timeOffset="27109.5748">23264 12771 236 0,'3'-2'88'0,"0"-11"-69"0,3 5-5 15,-6 2-7-15,9-2-7 16,-4-5 2-16,1 0-3 15,3 0 0-15,0-1 1 16,0 4 0-16,-6-1 2 0,6 3-1 16,-3 3-1-16,-3 2 5 15,0 1 1-15,-3 2 0 16,0 5-1-16,3 6-1 16,0 5 0-16,0 5 11 15,-3 10 7-15,9 1 2 16,-9 11 1-16,3-6-6 15,-3 0-1-15,0-3-10 16,0-2-3-16,0-3-3 0,0-3-2 16,-3-2-21-1,3-5-9-15,0-3 15 0,-9-3 7 16</inkml:trace>
  <inkml:trace contextRef="#ctx0" brushRef="#br0" timeOffset="27328.1338">23255 13057 296 0,'-3'0'112'0,"0"0"-87"0,3 0 4 0,0 0-4 15,6 3-24-15,3-1-7 0,0 1 9 16,3 0 7-16,8-1-5 16,10 1 7-16,3 2 3 0,-6-2-7 15,-1 2-2-15,-2-2-11 16,0 2-2-16,-6 1-86 15,0-4-38-15,0-2 66 16,-6-2 33-16</inkml:trace>
  <inkml:trace contextRef="#ctx0" brushRef="#br0" timeOffset="27628.7855">23588 12941 332 0,'0'-6'123'0,"0"4"-95"15,9 2-15-15,-9 0-9 16,9-3-5-16,0 1 5 16,3 2 3-16,0 0-3 15,3 0-1-15,0 0 1 0,-4 0-5 16,7 0 1-16,-6 0-64 16,3 0-29-16,-3-3 47 15,-3-2 25-15</inkml:trace>
  <inkml:trace contextRef="#ctx0" brushRef="#br0" timeOffset="28821.5981">22165 13449 280 0,'-6'-6'104'0,"6"6"-81"0,3 3-2 0,-3-3-7 16,3 5-6 0,-3 3 0-16,0 6 4 15,0 4 3-15,3 6-8 0,-3 5 2 0,0 5 4 16,0 3-5-16,0 1-2 15,0-1-1-15,0-8-1 16,0-6-16-16,0-4-6 16,0-6-88-1</inkml:trace>
  <inkml:trace contextRef="#ctx0" brushRef="#br0" timeOffset="29471.104">22186 13467 152 0,'-3'-2'57'0,"0"4"-44"0,3-4 18 16,0 2 6-16,0 0-2 0,-3 0 2 16,3 0-3-16,0-3-1 15,0 0-18-15,0 1-5 0,3-4 1 16,0-2-7-16,3 1-2 16,0-1-4-16,3 0 1 15,0 0 1-15,3 0 0 16,0 5-3-16,0 3 2 15,0 0 3-15,-1 5 1 16,-2-2-1-16,0 8 7 16,-6 2 2-1,-3 0 1-15,-3 0 0 16,0 1-6-16,-3-1-2 16,3-3-2-1,-3-2 1-15,6-2-4 0,-2-1 0 16,2-2-6-16,0-3-3 0,2 2-1 15,4 1-1-15,3 2 4 16,3 0 3-16,0 3 0 16,0 6 4-16,0-1 4 15,-3 3 3-15,-6 2 24 16,-3 3 12-16,-6 6-15 16,-3-3-7-16,-3 5-8 15,0-8-1-15,-3-3-4 16,0-4-2-16,1-1-9 15,-1-5-5-15,0-3-17 16,6-2-9-16,0-3-58 16,3-3-27-16,3-2 62 15,3-8 30-15</inkml:trace>
  <inkml:trace contextRef="#ctx0" brushRef="#br0" timeOffset="29698.1984">22457 13486 328 0,'0'5'123'0,"0"-8"-95"0,-24 11-8 0,21-2-9 16,-3-4-94-1,6 6 46 1,0 0 14-16</inkml:trace>
  <inkml:trace contextRef="#ctx0" brushRef="#br0" timeOffset="29854.4871">22466 13663 348 0,'-12'3'129'0,"12"-1"-100"0,3-4-18 16,-3 2-14-16,0 0-19 16,3-3-3-16,-3 3-64 0,0 0-29 15,6 0 61-15,-3-5 31 16</inkml:trace>
  <inkml:trace contextRef="#ctx0" brushRef="#br0" timeOffset="30019.7394">22540 13523 376 0,'-6'-3'143'0,"6"14"-112"0,3-14-120 32,0 8 48-32,0 3 11 15</inkml:trace>
  <inkml:trace contextRef="#ctx0" brushRef="#br0" timeOffset="30156.0265">22624 13655 324 0,'-6'11'123'0,"6"-9"-95"0,-3-2-13 16,3 0-12-16,0 0-22 16,3 0-5-16,-3 0-31 0,0 0-13 15,6 3 36 1,-3-6 16-16,6-2 13 0</inkml:trace>
  <inkml:trace contextRef="#ctx0" brushRef="#br0" timeOffset="30860.0198">22761 13563 220 0,'0'2'82'0,"3"6"-64"0,-3 3 2 16,0-1-4-16,0 4 4 15,0 1 7-15,0 4 6 16,0 5 2-16,0-3-19 15,-3-3 0-15,3-2 0 0,-3-5 7 16,3-1 6-16,0-2-18 16,0-8-6-16,0 0-6 15,6-13-1-15,0 0 4 16,0-6-1-16,-3 1-1 16,5-3-15-16,-2 0-5 15,0-1 5 1,0 4 6-16,0 5 1 0,3-1 3 15,-3 4-2-15,3 5 2 32,0 2 1-32,-3 6-1 0,3 7 4 15,0 1 0-15,0 5 3 0,-6 2 1 16,6-2 3-16,-6-3 3 16,-3 0-2-16,3-5-2 15,0-2-2-15,0-4-3 16,5-4 1-1,4-4-1-15,-3-4 2 0,6-3-3 16,3-3-2-16,0 0 2 16,0 0 0-16,-3 3-2 15,0 2 2-15,-4 6 1 16,1 2 0-16,0 6 4 16,-3 2 5-16,0 6 4 15,-3 2 4-15,0 3-16 16,-3 2-7-16,0-2 14 15,0 0 5-15,-3-3-16 16,6 6-7-16,-3-9-36 16,0-4-13-16,0 2-51 15,-3-8-20-15,3-8 69 16</inkml:trace>
  <inkml:trace contextRef="#ctx0" brushRef="#br0" timeOffset="31284.4079">23192 13369 324 0,'-9'-5'121'0,"9"0"-95"0,9 2-4 0,-3 1-8 16,-3 9-13-16,0-4-3 15,3 2 1-15,0-2 2 16,3 0 0-16,0 5-1 0,6 0 1 0,-3 0-1 15,0 5 0-15,-3 3 0 16,-6 2 2 0,-3 6 1-16,0 2 1 15,-9 9-2 1,3-1-2-16,-9-2 3 16,6 2 0-16,-3-5 16 0,3-2 8 0,3-6-19 15,0-8-6-15,3 1-9 16,-3-7-3-16,6 1 5 15,0-8 2-15,9 3 3 16,0 0 0-16,0-3 0 16,3 0 0-16,0 2-3 0,0 1 2 15,-3 2 1-15,8 1 0 16,-5 2-5-16,0-1 1 16,-3 1-95-16,9-2-43 15,-6-6 69-15,3 0 37 16</inkml:trace>
  <inkml:trace contextRef="#ctx0" brushRef="#br0" timeOffset="31767.8492">23493 13541 304 0,'-6'0'112'0,"6"3"-87"0,39-11-9 0,-27 5-11 16,-1 3 35 15,13-5-21-31,3 3-6 16,0-1 5-16,0-2 2 15,-1 2-30-15,-5 0-12 16,3 1-102-16,-9-1-46 16,3-2 87-1</inkml:trace>
  <inkml:trace contextRef="#ctx0" brushRef="#br0" timeOffset="41285.6563">22213 14766 220 0,'-3'16'85'0,"3"3"-66"0,0 5-3 0,0-14-7 16,0 6-5-16,3 3 0 16,-3-1-2-16,0 1 1 15,3-1-2-15,-3-2-16 0,0 0-5 16,0-8 8-16,0 2 6 15</inkml:trace>
  <inkml:trace contextRef="#ctx0" brushRef="#br0" timeOffset="42005.5868">22225 14732 236 0,'-3'-3'90'0,"3"6"-70"0,0-6 4 0,3 1-5 15,0-1-8-15,3-2 1 16,3-3-5-16,0-3 1 0,3 1-5 16,2-4-2-16,1 4 2 15,0 5-2-15,0 5-1 16,0 2 1-16,-3 6 1 0,-3 0-1 16,-3 3 2-16,-6 2 0 15,-6 0 3-15,-3 3-1 16,0 0 0-16,0-3-3 15,0 0-2-15,0-2-2 16,3-3 1-16,0 0-6 16,3-3-3-16,3 0-3 15,3-2 0-15,6 0 5 16,3 2 4-16,3 0 1 0,6 1 1 16,3 1 0-16,-1 1 0 15,-5 0 6 1,6 3 5-16,-9 0 10 0,-9-1 8 15,-9 3-1-15,-6 1-1 16,-3 1 4-16,-3-1 2 16,-6 2-20-16,4-6-5 15,-4 3-5-15,0-5 1 16,21-8-144 15,-21 6 77-31,6-6 27 16</inkml:trace>
  <inkml:trace contextRef="#ctx0" brushRef="#br0" timeOffset="42257.9156">22612 14788 340 0,'-3'2'126'0,"0"-4"-98"0,6 2 8 16,-3 0-5-16,0 0-30 15,0 0-12-15,0 0-13 16,0 5-6-16,3 0-69 16,-3 0-30-16,0 3 66 15,0 0 34-15</inkml:trace>
  <inkml:trace contextRef="#ctx0" brushRef="#br0" timeOffset="42382.8522">22627 14920 320 0,'-6'5'121'0,"6"6"-95"0,0-14-2 0,0 3-9 16,3 0-18-16,-3 0-5 16,0 0-16-16,3 0-7 0,3-3 16 15,-3 3 3-15,0-2 4 0</inkml:trace>
  <inkml:trace contextRef="#ctx0" brushRef="#br0" timeOffset="42554.5657">22722 14785 336 0,'-3'-3'126'0,"3"6"-98"0,0-3-49 16,0 3-29-16,0-3-39 15,0 5-12-15,0 0 55 16,0 3 26-16</inkml:trace>
  <inkml:trace contextRef="#ctx0" brushRef="#br0" timeOffset="42679.6211">22713 14904 296 0,'-3'5'110'0,"3"-5"-86"0,0 0-13 0,0 0-10 16,0 0-65 15</inkml:trace>
  <inkml:trace contextRef="#ctx0" brushRef="#br0" timeOffset="43341.7539">22838 14801 244 0,'0'2'90'0,"0"1"-70"0,6 2 8 15,-6-5-2-15,3 6-16 0,-3 2-3 16,0 2 1-16,-3 1 3 15,3-1-6-15,0 1-3 0,0 0-1 16,-3-1-1-16,3 1 2 16,0-6 1-16,0 0 1 15,0-2-2-15,0-3-2 16,0 0 1-16,0-3-1 16,0-2 0-16,0 0 0 15,0-3-5-15,6 0-1 16,-3-3-4-16,9 1-1 15,-3-1-1-15,0 3 0 16,6 3 11-16,-1 2 5 16,-2 6 1-16,-3 2 2 15,3 0 0-15,-3 3 3 0,0 0 1 16,-3 3 3-16,0-3-5 16,-3 0-1-16,0 0-2 15,0-3-1-15,3-2-3 16,-6-3 1-16,6 0-4 15,0-3 0-15,-6 3-15 32,18-16 7-17,-3 3 4-15,-1 2 5 16,-2 3 5-16,0 3 18 31,0 21-9-15,-3 0 1-16,0 2-7 15,-6 1 0-15,6-3-7 16,-3 0-1-16,0-3 0 0,-3-5-25 16,3 0-10-16,0-6 18 0,0-2 8 15</inkml:trace>
  <inkml:trace contextRef="#ctx0" brushRef="#br0" timeOffset="43707.0201">23210 14796 304 0,'-6'0'112'0,"6"-3"-87"0,6 3-2 16,-6 0-6-16,3 0-9 16,0-3 3-16,0 1-4 15,3-4-2-15,0-2-2 16,3 0-3-16,0-2 1 0,-3 2-1 15,6-5 0-15,-6 2 0 16,-3 0 0-16,6 6-3 16,-4-3 2-16,1 6-1 0,-3-1-2 15,0 6 0 1,0 2 0-16,-3 8 5 16,6 3 1-16,-3 3 4 15,3 4 1-15,-3 1 1 16,0 3-4-16,3 2-1 15,3 2-3-15,0-4-1 16,-3 2-41-16,6 3-17 16,-3 0 30-16,-3-9 14 15</inkml:trace>
  <inkml:trace contextRef="#ctx0" brushRef="#br0" timeOffset="43889.7998">23267 15102 336 0,'-3'6'126'0,"3"-9"-98"0,3 3-5 0,-3 0-9 16,6 0-16-16,3 5-3 0,5-7 3 15,4 4 0-15,3-4 2 16,9-1 0-16,-3-2 2 0,-4-1-17 16,-2 1-4-16,0 3 9 15,0-4 7-15</inkml:trace>
  <inkml:trace contextRef="#ctx0" brushRef="#br0" timeOffset="44861.4979">22186 15391 200 0,'0'13'74'0,"-3"-2"-58"0,6 7 7 0,-3 1 1 16,0 4-2-16,0 7 2 15,0 4-9-15,0-5-4 16,0 0-6-16,0-2-4 0,0-1 2 16,0-5-48-16,0-2-22 15,-3-3 36-15,0-3 19 16</inkml:trace>
  <inkml:trace contextRef="#ctx0" brushRef="#br0" timeOffset="45472.2113">22189 15407 216 0,'-3'-3'82'0,"3"0"-64"0,-3-5 4 0,3 8-1 31,0-2 4-31,0-3 7 0,3 2-6 0,0-2-1 16,3-1-14-1,0-2-2-15,0-2-2 0,3-1-1 16,0 1 1-16,0 2-4 15,3 0-2-15,3 2 0 0,-4 6-1 16,4 3 0 0,-3 5 0-16,-3 3 0 0,-3 4 0 15,-6 7 2-15,-3 4 1 16,0 1-1-16,-3 4-2 16,0-4 1-16,0-3 1 15,0-1-3 1,0-7 0-16,0-5-6 0,6-1-3 15,0-2-5-15,0-2-4 16,9-1 8-16,0 0 6 16,3 1 2-16,0 1 1 15,-3 1 6-15,6 0 2 16,-9 0 13-16,-3 3 7 0,-3-1 2 16,-3 1 1-16,-6 0-10 15,-3-1-4 1,0-2-6-16,0 0-1 15,-3-3-14-15,3 1-5 0,1-1-17 16,2-2-5-16,0-3-49 0,3 0-19 16,3-3 52-16,3 0 25 15</inkml:trace>
  <inkml:trace contextRef="#ctx0" brushRef="#br0" timeOffset="45690.9069">22570 15401 360 0,'0'3'134'0,"0"-3"-104"0,0 0-4 16,0 0-7-16,0 0-28 16,0 0-8-16</inkml:trace>
  <inkml:trace contextRef="#ctx0" brushRef="#br0" timeOffset="45737.6227">22573 15420 417 0,'-3'11'-58'0,"3"4"25"0</inkml:trace>
  <inkml:trace contextRef="#ctx0" brushRef="#br0" timeOffset="45878.2118">22549 15629 340 0,'-3'0'126'0,"9"-3"-98"0,-6 3-41 0,0 0-23 16,3 0 11-16,3 0 10 16</inkml:trace>
  <inkml:trace contextRef="#ctx0" brushRef="#br0" timeOffset="46051.2475">22677 15420 376 0,'-3'-3'143'0,"3"1"-112"0,0 2-34 16,0 0-23-16,0 0-56 15,0 0-18-15,3 5 48 16</inkml:trace>
  <inkml:trace contextRef="#ctx0" brushRef="#br0" timeOffset="46207.3315">22677 15602 332 0,'-3'6'126'0,"3"-6"-98"0,0-3-19 0,0 3-13 15,0 0-16 1,0 0-3-16,3 0-62 16,3 0-27-16,-6 0 58 0,6 3 27 15</inkml:trace>
  <inkml:trace contextRef="#ctx0" brushRef="#br0" timeOffset="46897.7851">22799 15441 268 0,'0'3'101'0,"0"7"-78"0,0 19-11 16,0-15-9-16,-3 2 1 15,0 2 5-15,0 3 2 16,0-5 3-16,0 0-7 0,-2 0-4 16,5-3 0-16,0-2-2 0,0-6-1 15,0 3-6-15,0-8-1 16,0 0 1-16,0 0 1 15,5-8 5 1,1-5-2-16,0-3 1 16,-3-11-15-16,9-2-4 0,-3 5-3 15,0 3 1-15,3 5 12 16,-3 3 6-16,3 5 7 16,0 6 6-16,-6 7-1 15,6 8 3-15,-6 0 5 16,-3 6 4-16,3 2-1 15,-4 0-2-15,-2-5-7 16,0-5-2-16,0-3-4 16,3-3-1-16,-3-5-6 15,6 5 0-15,0-7-4 16,6-4 0-16,0-4-1 16,3-4 0-16,-3-7-2 15,3 8-1-15,-3 2 10 16,0 4 7-16,-3 1 7 15,0 12 2-15,-1 7-6 16,1 3-3-16,-6 0-1 16,6 2 1-16,-3-2 1 0,-3 0 1 15,0-3-4-15,-3 0-1 16,3-5-17-16,0 5-5 16,-3-5-86-1,3-2-35-15,-3-6 71 16</inkml:trace>
  <inkml:trace contextRef="#ctx0" brushRef="#br0" timeOffset="47291.3027">23142 15404 304 0,'-3'-8'115'0,"3"8"-89"0,6-8-10 15,0 6-9-15,-3-4-7 16,8-2 0-16,-2 0 4 16,0 3 5-16,6 2-5 15,0 6-2-15,-3 2-1 0,3 1-1 16,-6 10 2-16,-3 2-1 0,-6 11 2 16,0 3-2-16,0 0 2 15,-6-3 0-15,-3-3 1 16,0-2 0-16,0-3 2 15,0-8 17-15,0 1 7 16,6-9-26-16,0 6-13 16,3-9 0-16,3 3 4 15,0-5 4-15,9 0 3 16,-3-5-1-16,9 5-1 16,0 0 1-16,6 0-1 15,2 0 0-15,-2 0 0 16,6 5-36-16,-9 1-15 0,0-1 26 15,-1 0 12 1</inkml:trace>
  <inkml:trace contextRef="#ctx0" brushRef="#br0" timeOffset="47804.9523">23564 15502 324 0,'-6'-3'121'0,"6"6"-95"0,6-3-13 0,-6 0-14 16,3 0-6-16,3 3 2 15,0-3 25 1,30-6-9 0,0 4 0-16,-7-1-6 15,7-2-2-15,0 2-3 16,-6-2-3-16,-4 5 2 15,-2-3-66-15,-6 3-27 0,-6-5 45 16,3-6 24-16</inkml:trace>
  <inkml:trace contextRef="#ctx0" brushRef="#br0" timeOffset="48154.4113">23597 15005 132 0,'-9'-6'52'0,"9"12"-41"0,0-14-2 16,0 5-5-16</inkml:trace>
  <inkml:trace contextRef="#ctx0" brushRef="#br0" timeOffset="48341.838">23615 14923 244 0,'0'0'93'0,"3"0"-72"0,0 2 14 0,-3-2 0 16,6 0-14-16,-3 0-2 15,6 0-2-15,9 3 1 16,-1-3-10-16,7-3 15 0,3 1 7 15,6 2-18-15,-3 0-8 16,-7 0-3-16,7 0-2 16,-9 0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5:54:22.8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12200 14322 96 0,'-6'3'35'0,"6"-1"-18"0,0 3 0 0,0-5 14 16,0 0 10 0,3 6 5-16,-3-6-3 0,0 0-2 15,0 0-22-15,0 5 2 0,0-5 2 16,0 0 1-16,0 0 1 16,0 0-6-16,0 0-1 15,0 0-6-15,3-3 0 16,0 1-5-16,0-1 1 15,0-2 1-15,3-3 2 16,0 0-5-16,3-5-4 16,2-6-1-16,4-5-1 15,0-2 0-15,0-14 0 16,0 1-3-16,0-4 0 16,3 6-1-16,-3 3 0 15,-3 5 5-15,-4 5 1 16,1 5-3-16,-3 3 1 0,0 3-2 15,0 3 0-15,0 4-3 16,0 4 1-16,3 7 0 16,0 8-1-16,0 8-1 15,0 9 1-15,0 7 3 16,0 8 3-16,-3-3 2 16,3-2 3-16,0-6-3 15,-1-2-2-15,7-1 0 16,-6-1-1-16,0-7 0 15,-3-4 2-15,0-3-21 16,-3-6-7-16,-9-4-49 16,0-6-32-1,-3-6-48 1,-3-4 54-16</inkml:trace>
  <inkml:trace contextRef="#ctx0" brushRef="#br0" timeOffset="1.0014">12298 14200 192 0,'-9'-5'74'0,"6"2"-40"0,3 3-18 0,0 0 24 16,0 0-8-16,6 3-1 15,3 0-4-15,3-3-2 16,3 2-14-16,3-2-2 0,5 0-2 16,4 0-1-16,0-2-1 0,3-1-23 15,3-2-10 1,2-1-77-16,-2-2-64 15,-6 3 59 1</inkml:trace>
  <inkml:trace contextRef="#ctx0" brushRef="#br0" timeOffset="2.0015">12700 14110 236 0,'3'-5'90'0,"0"-8"-48"0,3 21-20 0,-3-6 26 16,-3-2-1-16,0 0 2 15,0 0-25-15,0 0-9 16,0 0-10-16,0 0-4 16,0 0 0-16,0 0-19 0,0 6-8 15,-3 2-44-15,0 2-19 16,0 6-38-1</inkml:trace>
  <inkml:trace contextRef="#ctx0" brushRef="#br0" timeOffset="3.0015">12718 14301 256 0,'-3'-3'96'0,"3"3"-52"0,0 0-40 0,0 0 19 0,0 0-13 15,0 0-1 1,0 0-29-16,0 0-12 0,3 0-66 16,3 3-26-16,0-6 44 15</inkml:trace>
  <inkml:trace contextRef="#ctx0" brushRef="#br0" timeOffset="4.0015">12861 14121 256 0,'-6'-8'96'0,"6"8"-52"0,0 3-51 0,3 2 16 16,-3-5-13 0,0 0 1-16,3 5-28 0,0 3-9 15,3 3-59-15,2-3-24 16</inkml:trace>
  <inkml:trace contextRef="#ctx0" brushRef="#br0" timeOffset="5.0015">12858 14295 236 0,'-9'-2'90'0,"9"2"-48"0,3 0-49 0,-3 0 16 15,0 0 3-15,0 0 4 16,0 0-7-16,6 2-5 15,0 1-3-15,0 0-30 0,-1-1-13 0,1 1-25 16,3-3-48 0,0-3 25-16</inkml:trace>
  <inkml:trace contextRef="#ctx0" brushRef="#br0" timeOffset="6.0015">13072 14039 220 0,'-3'-19'85'0,"3"22"-46"0,3 0-35 0,-3-3 19 15,3 5-2-15,-3 5 2 16,0 9-1-16,0 5-2 16,0 5-10-16,0 5-6 0,0-5-3 15,0-2 1-15,0-1 3 16,3 1-4-16,0-1-3 15,0-2-4-15,0-5-1 16,0-6-45-16,0-3-18 16,3-4-43-1</inkml:trace>
  <inkml:trace contextRef="#ctx0" brushRef="#br0" timeOffset="7.0015">13093 14004 260 0,'-6'-5'99'0,"6"5"-54"0,3 0-28 16,-3 0 25-16,6 0-16 16,3-3-2-16,6 1-12 15,5-3-5-15,4-1-4 16,0 1-7-16,3 0 0 0,-3 2-25 15,-1 0-10-15,1 3-46 16,0 0-21-16,-9 3 5 16</inkml:trace>
  <inkml:trace contextRef="#ctx0" brushRef="#br0" timeOffset="8.0015">13099 14219 268 0,'-9'0'101'0,"9"2"-54"0,3-2-46 0,3 0 21 16,3 0-10-16,6-2 1 15,5-1-8-15,4 0-3 16,3 1-1-16,0-1-39 0,3 0-14 16,-4 1-51-1,7 2-38-15,-9-3 60 16</inkml:trace>
  <inkml:trace contextRef="#ctx0" brushRef="#br0" timeOffset="9.0015">13387 14213 192 0,'-17'3'71'0,"8"8"-38"0,-3-1-28 16,6-4 19-16,0 4 0 16,0 1 5-16,3-1-9 15,3 4-2-15,3 1-10 16,6 1-3-16,3-3 1 0,3-2 1 15,5-6 3-15,7-5-1 16,-3-2 2-16,0-4-4 16,-3-2-2-16,-3-2-2 15,-7-1 0-15,-5-5 0 16,-6 3 3-16,-3 0-3 0,-5 2 0 16,-7 1-8-1,0 5-2-15,0-1-16 0,0 4-8 16,3 2-16-1,3 2-6-15,3-2-23 16,6 0-40-16,6 0 32 16</inkml:trace>
  <inkml:trace contextRef="#ctx0" brushRef="#br0" timeOffset="10.0015">13632 14227 140 0,'-3'8'55'0,"0"0"-30"0,-3 15-23 0,6-15 14 15,-3 3 3-15,3-1 3 0,3 1 4 16,3 0 3-16,5-1-15 16,4-2 10-16,0-3 3 0,6-5-3 15,0-5 0-15,0 0-7 16,-3-3-2-16,-3-3-3 16,-7 1 2-16,-2-3-3 15,-6-3-1-15,-6-3-13 16,-8 3-3-16,-4 3-19 15,-3 2-7-15,0 6-34 16,-3 5-15-16,3 5-26 16</inkml:trace>
  <inkml:trace contextRef="#ctx0" brushRef="#br0" timeOffset="11.0015">14066 13907 104 0,'-3'-6'38'0,"3"6"-20"0,-3-2 1 0,3 2 18 16,-3 0-3-16,-3 0 1 16,-3 2-7-16,-3 4-3 0,-2 4-13 15,-4 9 1-15,-6 4 3 0,3 12-2 16,0 5 2 0,6 2-5-16,3 3-1 0,6 0-6 15,6-6-3 1,15 1-9-16,6-5-3 0,6-4-18 15,6-4-7-15,-4-9-43 16,13-7-45 0,0-6 39-16</inkml:trace>
  <inkml:trace contextRef="#ctx0" brushRef="#br0" timeOffset="12.0015">14251 13925 220 0,'-3'-5'85'0,"6"7"-46"0,0 1-46 0,0 0 14 16,3 5 8-16,5 5 7 15,1 5 9-15,3 17 6 16,3 2-20-16,-3 2-3 0,-9 1 0 15,-6 3-6-15,-6-6 0 16,-6 0-13-16,-6 0-6 16,-12-3-72-16,-2-2-30 15,2 2 0 1</inkml:trace>
  <inkml:trace contextRef="#ctx0" brushRef="#br0" timeOffset="13.0015">12250 15999 84 0,'0'0'33'0,"0"0"-18"0,0 0 6 0,0 0 17 16,0 0-1-16,0 0 3 15,0 0-11-15,0 0-3 16,-3 19 2-16,0 5 5 16,-5 2-3-16,-1 9 0 15,-3-1-6-15,0 8-3 16,3-5-11-16,0 3-4 0,3-8-4 16,0-6-2-16,0-5-4 15,3-5-2-15,3-3-19 16,0-2-7-16,0-6-23 15,0 1-8-15,0-6-41 16</inkml:trace>
  <inkml:trace contextRef="#ctx0" brushRef="#br0" timeOffset="14.0015">12250 16018 36 0,'-9'-5'13'0,"9"7"-6"0,-2-4 14 0,2 2 12 15,0 0 9-15,-3 0 4 16,0 2-5-16,0-2-2 16,3 0-9-16,0 0-4 15,0-2-14-15,3-4-5 0,3 6-3 16,2-5-2-16,4 0 1 16,3 2 0-16,3 0 3 0,6 6-5 15,-3 2-3-15,0 3 3 16,-4 6 1-16,-5-1 4 15,-3 0 1 1,-3 3 5-16,-6-3 5 16,-9 3-7-16,-6-3-1 0,-2 0-3 15,-1 1-1-15,-3-4-1 16,3 1 2-16,3-6-3 16,3 3 0-16,3-3-3 15,6 1-1-15,3-1-4 16,9 0 1-16,9 3 0 15,6 0 2-15,3 5 1 16,-4 1 1-16,1-1 6 16,-3 11 6-16,-6-6 7 15,-6-2 3-15,-3 3 2 0,-6-4 0 16,-6 1 0-16,-9-3 0 16,-6-2-11-16,-3-3-5 15,-2 0-5-15,-1-3-3 16,3-2-2-16,3-3-1 15,6 0-25-15,3 0-11 16,3 5-38-16,7-5-13 16,2 0-39-1</inkml:trace>
  <inkml:trace contextRef="#ctx0" brushRef="#br0" timeOffset="15.0015">12643 16185 312 0,'-9'0'115'0,"6"2"-62"0,0-2-46 16,3 0 23-16,0 0-18 15,0 0-7-15,0 0-47 16,0 0-22-16,0 0-72 16,3 8-28-16</inkml:trace>
  <inkml:trace contextRef="#ctx0" brushRef="#br0" timeOffset="16.0015">12640 16362 300 0,'-3'0'112'0,"3"-8"-60"0,0 8-61 0,0 0 20 16,0 0-10-16,0 0-1 15,0 0-50-15,3-3-24 16</inkml:trace>
  <inkml:trace contextRef="#ctx0" brushRef="#br0" timeOffset="17.0015">12798 16179 268 0,'-18'-5'101'0,"18"2"-54"0,-3 1-57 16,3 2 16-16,0 0-55 16,-3 0-19-16,0 2-32 15,0 6-11-15</inkml:trace>
  <inkml:trace contextRef="#ctx0" brushRef="#br0" timeOffset="18.0015">12768 16322 228 0,'3'19'88'0,"-3"-14"-48"0,0-5-40 0,0 0 18 15,0 0-10-15,0 0-2 16</inkml:trace>
  <inkml:trace contextRef="#ctx0" brushRef="#br0" timeOffset="19.0015">12780 16338 267 0,'18'-11'-145'15</inkml:trace>
  <inkml:trace contextRef="#ctx0" brushRef="#br0" timeOffset="20.0015">13087 16058 244 0,'-9'-3'93'0,"9"6"-50"15,-3 12-41-15,3-7 17 0,-3 3 3 16,-6 2 4-16,3 11-8 16,0 0-3-16,0 5-8 15,0 5-5-15,3 1 1 0,0-6-4 16,0-3 0-16,3-5-23 16,0 3-10-16,0-8-26 15,0-3-10-15,0-2-31 16</inkml:trace>
  <inkml:trace contextRef="#ctx0" brushRef="#br0" timeOffset="21.0015">13021 16105 296 0,'-3'-2'110'0,"3"-1"-60"0,0 0-39 0,0 3 42 15,9-8-17 1,0 0-19-16,3-2-11 16,0-1-5-16,3 9-1 0,3 2 0 15,3 0-11-15,-1 0-5 16,1 0-30-16,0 2-12 16,-3 6-32-16,-3 0-11 15,3 3 3 1</inkml:trace>
  <inkml:trace contextRef="#ctx0" brushRef="#br0" timeOffset="22.0015">13060 16216 280 0,'-6'0'104'0,"9"0"-56"0,0 0-49 15,-3 0 20-15,6 0-11 16,6 0 0-16,6 0-11 15,3 0-3-15,2 0 3 16,10 0-63-16,0 0-25 0,-3 0-16 16</inkml:trace>
  <inkml:trace contextRef="#ctx0" brushRef="#br0" timeOffset="23.0015">13373 16243 208 0,'-12'-3'77'0,"6"3"-42"0,-3 3-23 0,3-3 21 0,-3 8 5 16,-6 2 4-16,-3 9-16 16,-3-1-5-16,6 4-13 15,7-1-7-15,2 2-2 0,9-1-1 16,8-1 0-16,4-5 0 15,9-3 0-15,0-10-5 16,9 2-3-16,-1-10-10 16,-2-3-2-16,-6 0 9 15,-3-3 7-15,-6-2 4 16,-6 0 2-16,-9-3 2 16,-9 0 1-16,-3-3 1 15,-3 6 2-15,-3 3-5 16,0-1-1-16,0 8-16 0,6 3-6 15,1 0-22 1,5 0-8-16,6 0-32 16,6-2-22-16,2-6 45 15</inkml:trace>
  <inkml:trace contextRef="#ctx0" brushRef="#br0" timeOffset="24.0015">13569 16248 196 0,'0'5'74'0,"-3"17"-40"0,-3 12-24 0,3-21 17 0,0 3-4 15,3 0 0-15,0 0-8 16,3 0-4-16,3-3-6 16,3-3 5-16,3-2 5 0,3-5-5 15,0-3-1-15,0-3-3 16,5-5 1-16,-2-2 0 16,-3-3 1-16,-6-3-2 15,-3-5 1-15,-9-1-2 16,-3 1 2-16,-6 3-13 15,-6 2-3 1,0 0-9-16,1 11-2 0,-1-3-24 16,3 8-12-16,3 0-58 15</inkml:trace>
  <inkml:trace contextRef="#ctx0" brushRef="#br0" timeOffset="25.0015">14060 16103 220 0,'-3'-8'82'0,"3"5"-44"0,-3-13-20 0,3 13 23 16,-6 1 1-16,-3-1 2 15,-3 8-20-15,1 3-7 16,-13 3-10-16,0 7-9 0,3 4-2 15,3 4 2-15,3 14 3 16,9-3-5-16,3 0 1 0,15-8-8 16,3 3-1-16,6-6-17 15,3-5-9-15,3-5-7 16,8-8-2 0,10-5-58-16</inkml:trace>
  <inkml:trace contextRef="#ctx0" brushRef="#br0" timeOffset="26.0015">14352 15957 228 0,'6'-8'88'0,"12"8"-48"0,5 13-34 0,-14-2 20 16,3 15 12-1,0 1 9-15,0 7-6 16,-6 6-1-16,-3 5-23 0,-6 3-6 0,-9-1-3 15,-12-2-13-15,-11 3-6 16,-16 2-77 0,6 3-31-16</inkml:trace>
  <inkml:trace contextRef="#ctx0" brushRef="#br0" timeOffset="27.0015">15727 14674 148 0,'-21'2'57'0,"15"1"-30"15,-6 5-18-15,6-5 14 0,-6 7-7 16,-2 3-1-16,-10 3-5 15,3 6-1-15,-3 7-5 16,3 2-3-16,3 14 2 0,7-2-2 16,5 2-1-16,6-6 1 15,9 1 1-15,8-3-6 16,4-8-1-16,6-5-25 16,-3-8-8-16,6-13-40 15</inkml:trace>
  <inkml:trace contextRef="#ctx0" brushRef="#br0" timeOffset="28.0015">15691 14909 116 0,'-3'0'46'16,"6"3"-24"-16,0 2-17 0,-3-5 11 15,3 11-1-15,0 5 1 0,3 2-2 16,3 3 1-16,0 1-8 15,0-1 0-15,0 0 0 0,0 0 1 16,3 0 0-16,-3-5-2 16,0-3-1-16,0 1-1 15,-1-7 0-15,1-4 15 16,-3-6 8-16,0-2-8 16,0-3-1-16,0-2-10 15,0-4-3-15,0-4-3 16,-3-3-2-16,-3 0 1 15,0-1-1-15,0 4-9 16,0 5-4-16,0 2-31 16,3 8-13-16,0 3-40 15</inkml:trace>
  <inkml:trace contextRef="#ctx0" brushRef="#br0" timeOffset="29.0015">15950 14970 132 0,'0'3'49'0,"3"21"-26"0,-3-6-18 0,0-10 11 0,0 3-3 15,3 2 2-15,-3 3-13 16,0-3-3-16,3 0 0 16,0-2 0-16,-3-1-17 15,0 4-10-15,0-14-36 16</inkml:trace>
  <inkml:trace contextRef="#ctx0" brushRef="#br0" timeOffset="30.0015">15944 14862 160 0,'-6'-11'63'0,"6"11"-34"0,0 0-36 0,0 0 10 16,0 0-8-16,0 0-1 15,3 3-24-15,3-1-10 16,-3 4-17-16,6-4-5 16</inkml:trace>
  <inkml:trace contextRef="#ctx0" brushRef="#br0" timeOffset="31.0015">16019 14997 112 0,'9'26'44'0,"0"-13"-24"15,-6 11-15-15,0-13 11 0,0 2 6 16,0-3 4-16,-1 1-6 16,-2-3-1-16,0 0-11 15,0-3-5-15,0 1 0 0,0-6 11 16,0 0 6-16,0-8 12 16,0-3-11-1,0-2-4-15,3-3-10 16,3 0-5-16,0-5-1 15,3 0 1-15,3 2-3 0,0 6-2 16,0 2-1 0,3 3 3-16,0 0-2 0,0 8-1 15,-3 0-33 1,2 11-87 0</inkml:trace>
  <inkml:trace contextRef="#ctx0" brushRef="#br0" timeOffset="32.0015">16257 14790 124 0,'-3'-8'46'0,"3"6"-24"0,0 2-8 16,0 0 15-16,0 0-10 0,0 5-1 16,0 3-6-16,0 5 0 15,0 8-7 1,0 3-1-16,0 16 2 0,0-3-3 0,3 0 0 16,0-5-1-16,-3-1 1 15,3 1-9-15,-3-3-1 16,0-10-60-1,0 2-45-15,3-8 37 16</inkml:trace>
  <inkml:trace contextRef="#ctx0" brushRef="#br0" timeOffset="33.0015">16176 14907 176 0,'-2'-3'66'0,"13"0"-36"0,-5 1-20 0,-6 2 20 0,6 0-7 16,0-3-1-16,3 0-12 15,3-2-4-15,3 0-4 16,3 2-2-16,3 1 1 0,0-1-19 16,-1 0-5-16,-2 3-42 15,-3-2-51 1,-6 2 29-16</inkml:trace>
  <inkml:trace contextRef="#ctx0" brushRef="#br0" timeOffset="34.0015">16406 14885 124 0,'-6'3'46'0,"6"2"-24"0,0 6-24 0,0 2 11 15,0 8 11-15,0 1 7 16,0 1-2-16,0 1-3 15,3 0-12-15,3-3-6 0,0 6-1 16,3-9-2-16,-1-5-1 16,7-2 9-16,-3-3 4 15,0-8-4-15,0-5-1 16,0-3-9-16,0-3-1 16,-3-5-2-16,0-8-1 15,0 1 4-15,-3-1 2 0,-3 3 0 16,0 5-1-16,-3 2 1 15,3 4 1-15,-3 5 1 16,3 2 1-16,0 8-2 16,-1 8-2-16,1 3 1 15,0 0 1-15,0 0-1 16,3 0-1-16,0 0-13 16,3 0-6-16,0-6-41 15</inkml:trace>
  <inkml:trace contextRef="#ctx0" brushRef="#br0" timeOffset="35.0015">16748 14989 184 0,'-15'-27'68'0,"9"9"-36"0,-3 10-22 0,6 13 20 16,-3 0-12-16,-3 1-2 15,0 7-7-15,-2 3-4 16,-1 2-2-16,3 1-7 0,3-1 0 15,3-2 2-15,6 0 3 16,0-3 0-16,3-5-1 16,3-3-4-16,0-2 0 15,-1-3-7-15,1-3-1 16,0-4 2-16,0-1 4 16,-3-3 1-16,0 3 3 15,-3 0 3-15,0 3 4 16,0 0-2-16,-3 5 0 15,0 0 1-15,3 5 2 0,0 8-3 16,0-2 0-16,3-1-1 16,0 1 1-16,0-1-2 15,0-2-1-15,0 0-13 16,3-2-6-16,-3-4-59 16,3-2-39-1,-3-2 47-15</inkml:trace>
  <inkml:trace contextRef="#ctx0" brushRef="#br0" timeOffset="36.0015">16870 14796 156 0,'0'5'60'0,"0"3"-32"0,0 10-22 0,0-5 15 16,3 6-2-16,0 5 1 15,0 8-9-15,-3-1-2 16,3-2-5-16,-3 1-3 0,3-7 2 16,-3 1-2-16,0-3-1 15,0-5-41-15,0-5-20 16,-3-3-20 0</inkml:trace>
  <inkml:trace contextRef="#ctx0" brushRef="#br0" timeOffset="37.0015">17001 14676 192 0,'0'0'71'0,"3"3"-38"0,3 2-45 16,0-2 10-16,3 8 7 15,3 4 8-15,6 9 18 16,-4 11 8-16,-2 4-20 16,-3 14-2-16,-3 0-2 0,-9-3-6 0,-3-2-3 15,-12 0 1-15,-5-3 0 16,-13 0-50-16,0-3-20 15,-2 3-48 1</inkml:trace>
  <inkml:trace contextRef="#ctx0" brushRef="#br0" timeOffset="72.0015">1130 12965 108 0,'0'-24'44'0,"-6"8"-24"0,12-3-2 0,-6 11 18 16,3-2-1-16,3-3 2 0,-3-1-3 16,3 4 1-16,0-1-19 15,-6 1 0-15,6 4-2 0,-6 1-7 16,0 16-4 0,-6 18-2-16,0 16 1 15,-3 26 1-15,0 22 5 16,-3 13 5-1,3 21 6-15,0-3 3 0,6-5-5 16,3-8 0-16,3 0-8 16,0-13-3-16,3-16-1 15,3-8 1-15,-6-13-3 16,0-11-2-16,3-7-29 0,-6-14-11 16,0-11-36-1,0-4-15-15</inkml:trace>
  <inkml:trace contextRef="#ctx0" brushRef="#br0" timeOffset="73.0015">960 12988 204 0,'-15'-10'77'0,"15"10"-42"0,15-5-41 0,-3 2 12 0,6 0-6 15,3-2 0-15,6 0 2 16,5 2 1-16,7 0-1 15,12-7 5-15,8 2 5 0,4 0-2 16,8 0 0-16,13-3-6 16,14 3-1-16,12 3 5 15,15-5 3-15,24-1 5 16,11 0 2-16,19-2-12 16,18 0-3-16,2 0 0 15,9-8 0-15,-2-6-4 16,8 3 1-16,-6 3-2 0,1 3 0 15,8-1 2-15,-9 3 0 16,10 0 6-16,-7 6 4 16,-3 2-5-16,-2 3-1 15,-16 2-2-15,-8 0 1 16,-13 3 4-16,-20 0 4 16,-12-2-2-16,-18-1 2 15,-12 0-4-15,-17 1 1 16,-7-1-7-16,-8 0-1 15,-13 1 2-15,-8-1 1 16,-10 0-4-16,-8 1 1 0,-9 2-24 16,-6 0-10-16,-7 0-31 15,1 2-11-15,-6 4-33 16</inkml:trace>
  <inkml:trace contextRef="#ctx0" brushRef="#br0" timeOffset="74.0015">6571 12562 184 0,'0'-13'68'0,"3"13"-36"0,-3-2-40 0,0 2 12 16,0 0-6-16,3 7-2 15,0 7 18-15,-3 7 8 16,-3 21-11-16,-3 14 7 0,-3 13 3 15,0 18 0-15,3 16 2 16,3 8-2-16,6 3 2 16,0 10-13-16,3-10-6 0,3-8 4 15,-3-11 4-15,0-8-6 16,-3-12-1-16,0-1-3 16,0-13 1-16,-3-11-2 15,0-5 2-15,0-8-35 16,0-3-16-16,0-5-55 15,-3-2-48 1,-3-6 53-16</inkml:trace>
  <inkml:trace contextRef="#ctx0" brushRef="#br0" timeOffset="75.0015">1091 14240 132 0,'0'0'52'0,"0"-3"-28"0,0 6-8 0,0-3 16 16,3 0-2-16,3-3 0 15,6 3-11-15,6-2-4 16,6-4-8-16,12 1 6 0,5 0 4 16,10 2-5-16,8 0-2 15,7-2-1-15,11 0-1 16,18 2 2-16,4 1 1 15,5-1-3-15,6 0 0 16,9 1-3-16,-3-1 0 16,12 0 1-16,15 1 1 15,0-1-3-15,6-2-3 16,8-1 0-16,1 1 1 0,6 0 1 16,0 0 1-1,-4-1-2-15,4 1 1 0,-3-3 4 16,3 3 6-16,2-1-3 15,-2 4 2-15,3-1-7 16,2-2-3-16,-8-3-1 16,-3-8 1-16,0 11 3 15,-7-8 4-15,-11 5 11 16,0 0 7-16,-15 2-8 16,-9 1-1-16,-15 0-8 15,-8 0-4-15,-10-1-1 16,-12 1-1-16,-11 0-2 15,-9-1 1-15,2-2-4 16,-5 3 0-16,-12 0-19 0,-7 0-9 16,-5-1-23-16,-3 1-7 15,-6 0-51-15,0-1-19 16</inkml:trace>
  <inkml:trace contextRef="#ctx0" brushRef="#br0" timeOffset="76.0015">7220 6387 104 0,'9'-11'41'0,"-3"6"-22"0,3-5-7 0,-6 7 16 16,3-2 4-16,-3-3 3 15,0-3-2-15,-3 3 0 16,-3-2-18-16,-3-1 2 0,-6-2 1 15,-3 8-4-15,0-6 0 16,-12 8-2-16,-2-2 0 16,-4 5-4-16,-3 5 0 15,-9 6-7-15,-5 2-3 0,2 8-2 16,1 11 0-16,2 16-2 16,-3 5 1-16,4 5 1 15,8 3 2-15,9 7-4 16,12 12 2-16,12-1 2 15,12 3 1-15,12-10 1 16,12-9 0-16,20-10-9 16,10-11-2-16,5-10 6 15,10-16 2-15,17-16 7 16,-3-13 5-16,4-11-3 16,-10-18 2-16,-9-6 10 15,-8-5 6-15,-16 3 3 16,-11-6 3-16,-12 3 1 15,-12-2 1-15,-15-9-6 16,-12 3-2-16,-9 1-4 0,-12 4-3 16,-6 6-12-16,-2 5-2 15,-10 2-16-15,0 12-7 16,4 2-20-16,2 15-10 16,6 14-46-16,7 8-19 15,5 5-7 1</inkml:trace>
  <inkml:trace contextRef="#ctx0" brushRef="#br0" timeOffset="77.0015">6845 6781 192 0,'-18'11'71'0,"15"2"-38"0,0 6-34 16,3-9 12-16,0 1 8 15,0-1 7-15,0 1 2 16,3 0 1-16,0-4-16 15,0-1-1-15,0-1-1 0,0-2 0 16,3-3 3-16,0-6-1 0,0-4 2 16,6-9-6-16,6-7-1 15,0-9-4-15,2-4-3 16,1-4-7 0,3-7-1-16,-3 3 1 0,0 4 3 15,-6 9 2-15,-4 7 1 16,-5 6 0-16,3 5 0 15,-3 8-3-15,6 6 0 16,3 10-3-16,0 15 1 16,0 4 3-16,0 2 1 15,0 11 1-15,0-6 2 16,-4 1-3-16,1-1 0 16,0-2-8-16,0-3-2 0,-3-3-25 15,0-2-9-15,-3-8-32 31,-6-6-51-31,-3-4 31 0</inkml:trace>
  <inkml:trace contextRef="#ctx0" brushRef="#br0" timeOffset="78.0015">6946 6763 276 0,'-18'-8'104'0,"18"8"-56"0,0 0-58 15,0 0 14-15,6 2-8 16,3 1 3-16,6 0 0 0,6-3 3 15,15 2-1 1,-4-2 2-16,4 0 0 0,0 0-19 16,0 0-7-16,-7 3-72 15,-5 2-48-15,0 1 57 16</inkml:trace>
  <inkml:trace contextRef="#ctx0" brushRef="#br0" timeOffset="79.0015">5619 7512 156 0,'0'0'60'0,"0"0"-32"0,3 2-22 16,-3 3 17-16,0 6 1 16,0 10 3-16,3 6-8 15,-3 4-1-15,0 6-11 16,0 3 0-16,0 2 3 0,0-4-6 15,-3-1 0-15,3-6-2 16,0-4 1-16,0-6-22 16,0-3-7-16,0-2-20 0,-3-2-7 15,0-6-17 1,0-6-22-16,0-4 38 16</inkml:trace>
  <inkml:trace contextRef="#ctx0" brushRef="#br0" timeOffset="80.0015">5669 7522 112 0,'-3'-13'44'0,"3"13"-24"0,3-3-15 0,-3 1 13 0,0-1-4 16,0 0 0-16,0-2 3 15,3 2 1-15,-3-2-9 16,0 2 1-16,3-2 1 0,-3 0 5 16,0 2 2-16,3-2-3 15,-3 0-1-15,0-1-6 16,0 1-3-16,0 0-5 16,0-3 0-16,3 0 0 15,0 0 0-15,0-3 0 16,3 3 0-16,6 0 0 15,3 1 2-15,0 1-6 16,3 1 1-16,-1 2 1 16,4 3 1-16,0 14 5 0,0-1 2 15,-3 3 2-15,-3 0 2 16,-6-1 4-16,-3 4 1 16,-6-1-6-16,-3 6-1 15,-6 3-2-15,0-6-1 16,-3-3-1-16,0-2 0 15,0-3-2-15,3 1-2 16,0-4-2-16,3-2 1 16,0-2-4-16,3-1-1 15,3-3-2-15,0-2 0 16,9 3 0-16,3 2 2 16,6 1 2-16,6 2-1 15,0 2 1-15,-1 3 0 0,1 3 14 16,-3 3 7-16,-3-3 3 15,-9 0 0-15,-6 2 1 16,-9 3 1-16,-6 0-8 16,-6 1-1-16,-6-4-5 15,-3-2-3-15,-2-5-5 16,-7-3 0-16,0-1-16 16,1-4-6-16,2-3-16 15,3-3-4-15,6 1-37 16,6-11-14-16,6-9-2 15</inkml:trace>
  <inkml:trace contextRef="#ctx0" brushRef="#br0" timeOffset="81.0015">5788 7313 140 0,'-9'-16'55'0,"6"8"-30"0,-11-5-32 0,5 8 10 16,0-3 17-16,-3-3 10 16,-3 3-3-16,-3 0-1 15,-3 3-15-15,0 0 4 0,-11 5 3 16,-1 5-8-16,0 3-3 16,-3 5 0-16,1 8 0 15,-1 16-3-15,0 3-1 16,1 8-3-16,2 7-3 15,6 6-1-15,6 3 3 0,6 10 0 16,9 5 3-16,15 1-3 16,9-4-2-16,15 1-1 15,20-11 3-15,10-8 2 16,8-13 4-16,4-16-2 16,2-10 0-16,12-22 1 15,1-21 2-15,-1-15 1 16,-6-9 1-16,-11-18-4 15,-13-8-1-15,-14-8 5 16,-15 3 5-16,-21-11 2 16,-18 8 3-16,-18 5 7 15,-6 11 5-15,-14 13-1 0,-1 10 0 16,0 9-16-16,4 10-8 16,2 8-30-16,9 8-13 15,7 6-32-15,8 7-11 16,9 8-50-1</inkml:trace>
  <inkml:trace contextRef="#ctx0" brushRef="#br0" timeOffset="82.0015">7158 8184 184 0,'-9'-6'68'0,"6"1"-36"0,-15 2-11 0,12 3 25 16,-6 0-6-16,0 0 1 0,-6 0-10 16,-3 3-2-16,0 5-16 15,-5 3-8-15,-7 2-1 0,3 8-3 16,3 5 2-16,7 3-7 16,5 3 1-16,6-3-4 15,6 8 2-15,9-5 1 16,15-3 2-16,5-2-1 15,7-4-1-15,6-4-8 16,2-6-3-16,-2-5-8 16,0-5 0-16,0-3-17 15,-1-5-4-15,-5-9-59 16</inkml:trace>
  <inkml:trace contextRef="#ctx0" brushRef="#br0" timeOffset="83.0015">7315 8088 120 0,'-24'-8'46'0,"21"-7"-24"0,-2 1-13 0,2 6 14 0,-3-2 6 15,-3-3 7-15,-3 2 1 16,-3-2 1-16,0 2-20 16,-6 1 5-16,-6-1 1 0,1 3-1 15,-4-3 0-15,-6 6-10 16,-3 3-5-16,-5 2-5 15,-1 2-3-15,0 9 1 16,1-1-1-16,2 9 0 16,-3 2 0-16,4 3 2 15,5 8 3-15,6 5-7 16,4 10 0-16,8 11 0 16,3 6 1-16,12 5 1 0,12 7 0 15,9 6-3 1,11-5 0-16,13-5 2 0,12-11 0 15,8-6-2-15,10-7 0 16,2-11-1-16,15-11 3 16,7-15-2-16,2-14 1 15,-9-7 0-15,-3-17-2 16,-8-7 9-16,-1-9 4 16,-14-7 4-16,-13-5 3 15,-14-6 4-15,-18-5 2 16,-21-6 0-16,-18-2-2 15,-15 3 5-15,-14 4 4 16,-13 7-12-16,-2 7-2 16,-4 13-25-16,7 11-8 0,8 5-46 15,10 8-21-15,-1 8-75 16</inkml:trace>
  <inkml:trace contextRef="#ctx0" brushRef="#br0" timeOffset="84.0015">5889 9115 140 0,'-2'0'52'0,"-1"0"-28"0,0 3-24 0,3-1 13 16,-3 1-11-16,0-1-3 16,0 1-3-16,0 0 0 0,0-1 18 31,0 9-8-31,0 13 29 0,0 0-6 16,0-1 0-16,0 4 0 15,0 2 1-15,0 0-12 16,0 0-3-16,0-2-7 15,0-4-3 1,0 1-2-16,3-3 0 0,0-2-2 16,0-3-1-16,0-3-10 15,0-2-6-15,0-3-25 16,0-3-11-16,0-5-44 16,3 0-25-1,3-5 55-15</inkml:trace>
  <inkml:trace contextRef="#ctx0" brushRef="#br0" timeOffset="85.0015">5892 9059 212 0,'-11'-8'79'0,"11"6"-42"0,3-1-41 0,0 3 13 16,2-3-7-16,1 1-2 15,6-1 3-15,3 1 0 16,9 2-1-16,3 5-4 0,3 8 1 16,-1 11 1-16,4 10 0 0,-6-2 8 15,-6 2 7 1,-6 1-3-16,-12 2 1 0,-6-3 7 16,-6-5 5-16,-9-2-9 15,-6-3-4 1,-6-3-5-16,-3-3-2 0,1-4-10 15,-1-4-2-15,3-5-16 16,6 1-5-16,4-6-28 16,5-3-11-16</inkml:trace>
  <inkml:trace contextRef="#ctx0" brushRef="#br0" timeOffset="86.0015">5907 8845 208 0,'-32'-11'77'0,"14"9"-42"0,-6 2-19 0,15 2 22 16,-6 1-14-16,-9 2-3 15,-2 6-12-15,-4 7-6 16,0 6-2-16,-3 11-6 0,-2 12 1 15,5 19 0-15,6 16-1 16,9-2 1-16,12 5 0 16,18 4 0-16,12 1 3 15,11 0 0-15,7-16 1 0,12-5-3 16,11-11 2-16,7-15 1 16,5-19 0-16,3-16 6 15,7-22 4-15,5-15-3 16,-9-21-2-16,-8-11 6 15,-13-8 5-15,-20-10 5 16,-22-6 4-16,-17 1-4 16,-23 2-1-16,-19 5 9 15,-9 8 3-15,-2 11-12 16,-7 13-6-16,0 10-25 16,4 12-10-16,-4 7-27 15,13 5-12-15,17 11-39 16,6 13-17-16,9 3 9 15</inkml:trace>
  <inkml:trace contextRef="#ctx0" brushRef="#br0" timeOffset="87.0015">8125 9112 156 0,'0'0'57'0,"3"3"-30"0,0 2-14 0,0 0 19 15,0 17-3-15,0 4 3 16,0 9-12-16,0 9-4 16,0 4-9-16,0 0-5 0,-3-1 1 15,0-4 0-15,0-1 1 16,0 0-5-16,0-7 1 16,-3-6-9-16,3-5-4 0,0-8-24 15,-3-6-11 1,3-23-103-1,0-6 71-15</inkml:trace>
  <inkml:trace contextRef="#ctx0" brushRef="#br0" timeOffset="88.0015">8065 9091 268 0,'-3'-5'101'0,"6"2"-54"0,0 1-55 15,3 2 18-15,3-3 6 0,6 0 7 16,6 1-3-16,6-1 1 16,5 0-12-16,4 1-5 0,3-1-1 15,-3 0-2-15,2 3-1 16,-2 0-21-16,-3 0-9 16,-3 0-40-16,-7 0-18 15,-2 3-19 1</inkml:trace>
  <inkml:trace contextRef="#ctx0" brushRef="#br0" timeOffset="89.0015">8187 9377 296 0,'-9'2'112'0,"12"9"-60"0,6-8-69 0,0-1 14 0,6-4-2 16,9-1 2-16,3 0 3 15,0 1 0-15,2 2 0 16,4 0-5-16,-3 0-1 0,-3 0-28 16,-4 0-10-16,-5 0-130 31,-24 16 79-31</inkml:trace>
  <inkml:trace contextRef="#ctx0" brushRef="#br0" timeOffset="90.0015">8131 9633 212 0,'-9'0'82'0,"12"19"-44"0,3-27-44 0,0 13 14 16,6 1-7-16,3-4 2 15,8 4-2-15,10-4 2 16,3-2-2 0,0-8-5-16,2 3-2 0,4-8-39 0,-3 0-15 15,-4-3-19 1</inkml:trace>
  <inkml:trace contextRef="#ctx0" brushRef="#br0" timeOffset="91.0015">8589 9102 96 0,'-18'-35'38'0,"9"19"-20"0,-5-5 3 0,8 13 17 0,-3 0 6 15,-9-8 3-15,-6 6-8 16,-3-6-4-16,-3 3-19 16,-11 0 1-16,-4 5 1 0,-2 8-13 15,-1 5-4-15,-3 6-6 16,-2 2 0-16,-1 11 3 16,1 7 1-16,-1 17-6 15,6 10-3-15,7 11 6 16,11 13 3-16,9 18 4 15,21 4 3-15,12-4-3 16,12-7-2-16,14-14-3 16,7-2-1-16,12-19 2 0,17-10 0 15,9-19 3-15,4-19 3 16,11-17 4-16,15-20 2 16,0-13 6-16,-15-13 3 15,-8-18 3-15,-13-8 1 16,-20-6 4-16,-22-5 3 15,-23 0-4-15,-18 0 1 16,-20 8-1-16,-19 13 3 16,-15 6-18-16,-5 10-9 15,-1 16-25-15,1 8-9 16,-1 8-19-16,10 10-9 16,-7 8-41-16,16 9-16 0,23 2-3 15</inkml:trace>
  <inkml:trace contextRef="#ctx0" brushRef="#br0" timeOffset="92.0015">6684 6895 192 0,'0'0'74'0,"0"3"-40"0,0-1-27 0,0-2 18 16</inkml:trace>
  <inkml:trace contextRef="#ctx0" brushRef="#br0" timeOffset="93.0015">6672 6924 381 0,'-18'21'36'16,"-5"6"-18"-16,-10 5 0 0,-6 5 0 16,-5-3-6-16,-7 0 1 15,3 1-8-15,4-1-1 16,5-5-2-16,3-2-2 16,7-1-13-16,5-7-4 15,3-3-35-15,3-6-14 16,6-2-37-16,3-5-28 15,3-6 57 1</inkml:trace>
  <inkml:trace contextRef="#ctx0" brushRef="#br0" timeOffset="94.0015">6259 7091 240 0,'-9'-3'90'0,"9"6"-48"0,0-1-49 16,0 12 9-1,-3 4 1-15,-3 3 6 16,-3 6 7-16,-9 5-8 16,3-1 0-16,0 6-1 0,3-2-3 15,3-9-3-15,3-2-3 16,3-5 1-16,6-4 1 16,6-1 0-16,3-12 0 0,6-2 2 15,9-8-12 1,3-2-3-16,-1-1-43 15,4-2-17-15,6 2-21 16</inkml:trace>
  <inkml:trace contextRef="#ctx0" brushRef="#br0" timeOffset="95.0015">6205 7879 212 0,'-12'-2'79'0,"18"7"-42"0,0-5-37 0,-6 0 16 0</inkml:trace>
  <inkml:trace contextRef="#ctx0" brushRef="#br0" timeOffset="96.0015">6214 7890 377 0,'18'10'29'0,"6"6"-15"16,5 0-3-16,4 5-1 0,6-2-6 15,0-1 0-15,-4 1-2 16,-2-3 1-16,-6-3-2 15,-3 0 2-15,-4-2-15 16,-2-3-7-16,-3-3-43 16,-3 0-20-16</inkml:trace>
  <inkml:trace contextRef="#ctx0" brushRef="#br0" timeOffset="97.0015">6559 7980 240 0,'-12'-3'90'0,"12"6"-48"0,0-3-42 0,0 0 16 16,0 0-14-16,6 0-2 16,3 5 1-16,0 3 1 15,3 3 0-15,6 5 1 0,0 2 0 16,3 6 1-16,-1 0 0 16,-2-1-7-16,-3 1 0 15,-6-3 14-15,-3-2 7 16,-6 0 3-16,-6-6-1 15,-3 3-10-15,-6-8-6 16,-3-1-28-16,1 1-9 16,-1 0-40-16,3 0-19 0,0 8-4 31</inkml:trace>
  <inkml:trace contextRef="#ctx0" brushRef="#br0" timeOffset="98.0015">6785 8795 208 0,'0'0'79'0,"0"0"-42"0,-3 2-23 0,0-2 20 16,-2 3-2-16,-4 2 3 15,-6 3-4-15,-6 6-1 16,-6 1-17-16,-3 4 3 0,-5-1 4 16,-1 1-11-16,-3-1-2 15,3-2-10-15,4 0-2 0,2-3-23 16,6-2-8-16,3-3-29 16,6 0-11-16,4-3-41 15</inkml:trace>
  <inkml:trace contextRef="#ctx0" brushRef="#br0" timeOffset="99.0015">6509 8819 252 0,'-6'2'96'0,"3"1"-52"0,0 2-56 0,3 0 13 16,-9 6-2-16,-6 2 5 15,-3 8 9-15,0 1 6 16,0-1-9-1,3-3-1-15,4 1 1 0,-1-3-8 0,3-3-1 16,3 0-1-16,6-2 0 16,6-3-3-16,3-3 2 15,14-2-17-15,4-3-5 16,6 0-29-16,3-3-11 16,11 0-33-1</inkml:trace>
  <inkml:trace contextRef="#ctx0" brushRef="#br0" timeOffset="100.0015">7595 8776 236 0,'-6'0'90'0,"9"0"-48"0,-3 3-47 0,0-3 15 16,0 0 3-16,3 5 3 15,3 3 8-15,6 5 2 16,6 1-13-16,9 4 1 0,2 3 0 16,4-2-7-16,3-1-4 15,0 1-2-15,-7-1-1 16,1-2-16-16,-6-3-4 15,-6 1-50-15,-3-1-21 16,-3-3-17 0</inkml:trace>
  <inkml:trace contextRef="#ctx0" brushRef="#br0" timeOffset="101.0015">7976 8885 280 0,'-9'-6'107'0,"15"9"-58"0,-3 0-57 16,0 2 13-1,6 0-1-15,-3 6 4 16,3 2 5-16,3 3-7 16,0 3-1-16,0 2-1 0,-1 2-2 15,-2 1 1-15,0-3 2 0,-6-2 2 16,-6-3 8-1,-3 5 4-15,-3 3-3 0,-14-14 1 16,-7-2-21-16,0 0-7 16,-3-2-26-16,-2-1-11 15,2 0-90 1</inkml:trace>
  <inkml:trace contextRef="#ctx0" brushRef="#br1" timeOffset="102.0015">7116 6265 56 0,'-3'-2'22'0,"3"7"-12"0,-3 0 1 0,-3 1 12 15,-3 4 1-15,-3 3 3 0,-3 3-13 16,-6 8-3-16,-2 3-3 15,-16 15 2-15,6-2-7 16,0-1-2-16,1-2-1 16,2-5 0-16,6 2 2 0,3-7-1 15,3 2-1-15,3-5-8 16,4-3-5-16,2-5-26 16,0-3-32-1,3-2 19-15</inkml:trace>
  <inkml:trace contextRef="#ctx0" brushRef="#br1" timeOffset="103.0015">7226 6408 88 0,'-42'37'33'15,"24"-5"-18"-15,-26 24-13 0,26-33 9 0,-9 12 2 16,-9 4 4-16,-8 6-7 15,2 0-1-15,3-2-5 16,4 2-3-16,2 0-7 16,6-8-4-16,3-5-34 15,6-9-14-15,4-4 19 16,5-3 11-16</inkml:trace>
  <inkml:trace contextRef="#ctx0" brushRef="#br1" timeOffset="104.0015">7449 6392 88 0,'-3'-5'33'0,"6"5"-18"0,0 3-38 0,-3-3-1 15,-3 8 15-15,-3 2 9 16,-3 9 13-16,-9 12 4 16,-8 7-6-16,-7 9-2 15,-6 6-5-15,1 3-1 16,-10-1 1-16,0 9 2 16,4-1-5-16,2-10-3 15,0-8-4-15,10-5 1 0,-4-8-21 16,15-6-8-16,6-7 4 15,6-6 4-15</inkml:trace>
  <inkml:trace contextRef="#ctx0" brushRef="#br1" timeOffset="105.0015">7595 6585 88 0,'-24'-2'33'0,"21"10"-18"0,-21 5-29 16,16-5 3-1,-7 5 4-15,-6 14 6 16,-9 2 7 0,-9 5 7-16,-2 3-7 0,-1 8-1 15,3 8-3-15,4-8-2 16,-4-3-26-16,6-5-12 15,6-5 8-15,7-5 6 16</inkml:trace>
  <inkml:trace contextRef="#ctx0" brushRef="#br1" timeOffset="106.0015">5199 7670 76 0,'-3'-2'30'0,"6"2"-16"0,0 0-17 15,3 8 1-15,6 5-4 16,3 5 0-16,8 14 4 16,7 5 1-16,6 5 1 15,9 3 0-15,5 6 2 16,4-1 1-1,-7-2 1-15,1-3-9 0,0-6-2 16,-10 1-20-16,-2-8-10 16</inkml:trace>
  <inkml:trace contextRef="#ctx0" brushRef="#br1" timeOffset="107.0015">5342 7604 36 0,'-6'-5'16'0,"9"-11"-8"0,0 5-10 16,0 11 4-16,3 6-2 16,6 7 0-16,6 3 2 15,5 5 3-15,22 8-2 16,3 8 0-16,8 13-1 16,4 1-2-16,-1 4-19 0,-2 1-10 15</inkml:trace>
  <inkml:trace contextRef="#ctx0" brushRef="#br1" timeOffset="108.0015">5693 7287 52 0,'3'0'22'0,"0"5"-12"0,21 6-8 0,-12-1 9 16,6 17-5-16,5 4-1 15,7 6 0-15,3 6-1 16,12 7-2-16,-1 0-2 0,1-2-32 16,-6-6-14-16</inkml:trace>
  <inkml:trace contextRef="#ctx0" brushRef="#br1" timeOffset="109.0015">5452 7448 92 0,'-3'-3'35'0,"6"3"-18"0,3 3-20 0,0 0 6 0,9 2 3 16,9 8 4-1,5 8 1-15,4 14 1 0,12 7-6 16,2 6-4-16,10 15 1 16,2 1 0-16,1-9-32 15,-6-4-13-15,-7-4-3 16,-8-4-1-16</inkml:trace>
  <inkml:trace contextRef="#ctx0" brushRef="#br1" timeOffset="110.0015">5889 7305 64 0,'12'5'24'0,"-3"6"-12"0,9 5-8 16,3 5 10-16,3 6-8 16,3 4-3-16,-1 9-5 15,1 5-1-15,3 0-25 16,3-3-11-16,-6-2 13 15,-1-6 9-15</inkml:trace>
  <inkml:trace contextRef="#ctx0" brushRef="#br1" timeOffset="111.0015">5461 9332 116 0,'-9'-11'46'0,"9"6"-24"0,3-3-24 0,0 3 9 15,0 2-5-15,3 3-2 16,6 3 5-16,6 2 1 15,5 11 4-15,4 13 1 16,3 8-5-16,0 11-4 16,8 10-1-16,-5 0-1 0,0-5 2 15,-3-3-1-15,-1-2-1 0,-2-8-4 16,-3-9 0 0,-3-4-25-16,-3-9-45 15,-3-4 5 1</inkml:trace>
  <inkml:trace contextRef="#ctx0" brushRef="#br1" timeOffset="112.0015">5622 9221 108 0,'-9'-16'41'0,"12"21"-22"0,0-23-25 0,0 20 8 15,3-4 0-15,5-1 3 16,4 14 9-16,9 4 3 16,6 12-8-16,3 15-5 15,5 6-3-15,16 5 1 16,-3 0-1-16,-4 0-3 0,-2-8 1 16,-6 0-6-16,-1-11-3 15,-8-8-23 1,-6-4-33-16,-3-9 10 15</inkml:trace>
  <inkml:trace contextRef="#ctx0" brushRef="#br1" timeOffset="113.0015">5797 8991 80 0,'0'-3'30'0,"6"3"-16"0,6 5-10 16,0 3 8-16,6 13 4 16,3 14 2-16,17 20-9 15,4 9-3-15,0 5-4 16,5-3 1-16,-2-8-2 16,-3 8-1-16,-7-10-15 15,-2-14-7-15,-3-2-27 16,-9-11-11-16</inkml:trace>
  <inkml:trace contextRef="#ctx0" brushRef="#br1" timeOffset="114.0015">5979 8980 88 0,'0'-5'35'0,"3"5"-18"0,18 0-11 0,-12 5 9 0,5 6 3 16,4 10 3-1,6 13-7-15,12 16-3 0,3 1-4 16,-1 10-2-16,4-6-3 16,-6-7-4-16,2-6 1 0,-5-5-21 15,3-8-52 1,-9-8-3-16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40:58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18763 18086 220 0,'5'0'85'0,"-2"6"-66"0,-6-20 19 0,3 14 3 15,0-5-4-15,0-3 3 16,0 3-2-16,0-3 0 16,0 8-20-16,-2-8-8 0,-1 8-3 15,0-11 5-15,0 11 2 16</inkml:trace>
  <inkml:trace contextRef="#ctx0" brushRef="#br0" timeOffset="87.46">18641 18113 428 0,'-6'18'162'0,"-3"1"-126"0</inkml:trace>
  <inkml:trace contextRef="#ctx0" brushRef="#br0" timeOffset="477.9889">18777 18123 416 0,'0'-23'156'0,"3"25"-121"0,-9-12-14 0,6-4-16 16,0 6-11-16,-3-10 4 16,0 10 1-16,1-5 1 15,2-3 0-15,-3 0 0 0,0-2 0 16,0 4 0-16,0 1 0 0,3 0 0 15,0 2 0 1,0-2 0-16,-3 2-5 16,3 1 1-16,0 2 2 15,0-3 1-15</inkml:trace>
  <inkml:trace contextRef="#ctx0" brushRef="#br0" timeOffset="807.2801">18754 17843 396 0,'0'0'148'0,"0"8"-115"0,3-3-7 16,-3-5-12-16,3 8-15 16,3 5 1-16,-1 3-2 15,-2 5 0-15,6 6 2 0,3 7 0 0,0-2 0 16,3 0 0-16,3-1 0 15,-3-4 2-15,3-1 1 16,0-4-1-16,-4-4 1 16,-2-5-2-16,-6 1 2 15,3-4-4-15,-6-2 0 16,0 0 1-16,0-3 2 16,-3 1-23-16,-3-4-8 15,3-2-246 16,-3 0 150-31,-6 0 52 16</inkml:trace>
  <inkml:trace contextRef="#ctx0" brushRef="#br0" timeOffset="1231.4923">18777 18123 168 0,'0'-13'66'0,"0"5"-52"0,-3-8 19 0,3 16 4 0,0 0-6 16,-3 0-1-16,3-2 1 15,-3-4 3-15,3 6-19 16,-2 0 3-16,-1 0 2 0,-3 0 9 16,0 0 6-16,0-5-29 15,0 5-14-15,-3 0 19 16,3 0 13-16</inkml:trace>
  <inkml:trace contextRef="#ctx0" brushRef="#br0" timeOffset="1372.2028">18667 18105 408 0,'-9'5'154'0,"6"-10"-120"0,0 23-10 15,3-10-12-15,-3 3-12 16,0-3 0-16,0 0-3 16,3 5 0-16,0-2 2 15,0 2 0-15,3-5 1 0,0 5-3 16,3-8 2-16,0 9-1 16,3-7 0-16</inkml:trace>
  <inkml:trace contextRef="#ctx0" brushRef="#br0" timeOffset="1481.3982">18757 18253 408 0,'23'-11'151'0,"-17"9"-118"0,21-9-8 0,-15 9-12 16,-3-4-12-16,0 1-1 16,0 0 1-16,-6-3 1 15,3 5-1-15,-6-2-12 0,0 0-2 16</inkml:trace>
  <inkml:trace contextRef="#ctx0" brushRef="#br0" timeOffset="2595.5819">19051 18092 232 0,'0'0'88'0,"-6"8"-69"0,9-8 22 0,-6-3 6 16,3-2-16-16,0 5-3 15,0-6-10-15,0 6-1 16,3 6-10-16,-3 2 9 0,6-3-3 15,0 8-13 1,0 0 9-16,3-2 5 16,0-3-5-16,0 5-2 15,0 0-4-15,-3-5 0 16,0 5-2-16,0-7 2 16,0 4-2-16,0-2-1 15,-3-8 1-15,0 6 1 16,0-4-1-16,-3-2-1 0,0 0-17 15,0 0-9-15,0 0-151 32,0 0 95-17,0 0 36-15</inkml:trace>
  <inkml:trace contextRef="#ctx0" brushRef="#br0" timeOffset="3207.3122">19212 18092 220 0,'3'5'85'0,"-3"8"-66"0,0-26 14 0,3 13 2 16,-3 0-14-1,3 0-2-15,-3 0 2 0,-3 5 3 16,0-2-1-1,-3 15-13-15,-3-4 14 16,3-1 8-16,-3 8-14 0,0 5-7 16</inkml:trace>
  <inkml:trace contextRef="#ctx0" brushRef="#br0" timeOffset="3332.2832">19108 18425 432 0,'-6'50'162'0,"3"-18"-126"0,3-19-12 0,-3 1-14 15,3-7-8-15,0 7 3 0,0-14-7 16,0 8 0-16,0-8 0 15,0 0-32-15,0 0-12 0,0 0-122 16,6-22 92 0</inkml:trace>
  <inkml:trace contextRef="#ctx0" brushRef="#br0" timeOffset="4714.2952">19414 18150 160 0,'-3'-13'63'0,"-8"13"-49"0,19 8 16 0,-13-11 3 0,10-2-10 15,-5 5 0-15,0 0 1 16,-5 0 2-16,5 8-13 15,5-8 3-15,-5 0 2 0,-5 0-8 16,5 0-1-16,0 0-7 16,0 0-4-16,0 0-8 15,0 0-2-15,0-3 5 16,0 3 1-16,0-5 4 16,0 5 3-16,-3-6 0 15,3 6-1-15,-3-8 5 16,3 8 1-16,3 0 13 15,-3 0 5-15,0 0-1 0,0 0 0 16,-3 0-3-16,3 0-3 16,0 0-16-16,6 0-5 15,-6 6 12-15,0 2 8 16,-3 5 4-16,6 0 3 31,-3 0-7-31,0 1 1 16,0 4-6-16,0-5-1 15,5 1-4-15,-5-1-1 16,3 0-1-16,-3-5 0 0,3-3-2 16,0 1 1-16,-3-6 2 15,0 0 2-15,0 0 3 16,0 0 4-16,3-6-10 16,-3 1-2-16,3 2-7 15,-6-7 1-15,9 2 2 16,-6 0 1-16,6-3 1 15,-6-2 0-15,6 5-3 16,-3-3 2-16,3-2-1 16,-3 5 0-16,0 3 0 15,6-8 0-15,0 13 2 0,-3-8 2 16,3 0-3-16,0 3 0 16,-3-1 1-16,-3 6 0 15,6 0 0-15,-3 6 2 16,0 2-1-16,-3-3 2 15,2 8 2-15,-2-5 2 16,3 5-3-16,0 0-1 16,-3 1-1-16,0-4-2 15,-3 4 3-15,6-1 0 16,-3 0-12-16,-3 0-4 16,0-5 6-16,0 5 6 0,0-7 10 15,0 2 6-15,0-3-9 16,0-5-6-16,0 0-11 15,-3 0-4-15,3-3-30 16,0-2-12-16,0-3-112 16,3-3-47-1,0 6 111-15</inkml:trace>
  <inkml:trace contextRef="#ctx0" brushRef="#br0" timeOffset="5542.7187">19807 18145 220 0,'12'-8'85'0,"-24"16"-66"0,12-8 27 0,6 0 11 0,-6 0-15 15,-6-3-1-15,12-2-22 16,-6 5-7-16,-6-6-7 16,0 6 25-16,0-2 12 0,0-4-8 15,-5 1-5-15,5 5-1 16,-9-3 1-16,9 6-24 15,-6-3-9-15,0 5 0 16,-3 1 3-16,3 2 0 16,0-3 0-16,0 8 7 0,0 0 4 15,4 1-5-15,-1-1-3 16,3 3-1-16,3 0-1 16,6-1-11-16,0-1-5 15,9-1 8 1,2 0-1-16,1-8 2 15,6 1 4-15,-6-6 3 16,9-6 1-16,-3 1 2 16,-9-3-2-16,2-5-1 15,-2 0 3-15,0 0 0 16,-3-6-1-16,-6 11-2 16,6-3 1-16,-6-2 1 15,3 11 8-15,-6-4 3 16,0 1-6-16,-3 5-4 0,3 0-2 15,-3 0-1-15,3 0 0 16,0 5 0-16,0 3-7 16,3 5 0-16,3 1 3 15,3 2 4-15,3-1 3 16,-3-1 3-16,0-1-3 16,0 0-19-1,3-2-7-15,-1-6-68 16,-2-2-30-16,0-3 62 15,0-3 30-15</inkml:trace>
  <inkml:trace contextRef="#ctx0" brushRef="#br0" timeOffset="5903.9984">20010 18131 292 0,'-3'0'110'0,"0"0"-86"0,9 0-6 15,-6 0-10-15,0 6 5 16,6-6 6-16,-3 5 13 16,0 3 4-16,0 0-18 15,0 5-4-15,-3-2-2 0,0-3-1 16,0 5 3-16</inkml:trace>
  <inkml:trace contextRef="#ctx0" brushRef="#br0" timeOffset="6532.5267">20093 18105 416 0,'3'-3'154'0,"3"-2"-120"0,0 23 10 15,-3 4-17 1,6-9-12-16,-6 8-8 16,0-8-3-16,0 6-2 15,0-6 1-15,-3-2-2 16,0-3-1-16,0-1 3 0,0-1-2 16,0 2 2-16,0-8-4 15,0 0 0-15,0 0 1 16,0 0 2-16,0-3-3 0,0-2 0 15,9-1 1-15,-6 4 0 16,3-9 0-16,-3 3 0 16,6 3 0-16,-9-3 2 15,8 3-3-15,-2-3-2 16,0-3 2-16,9 3 2 16,-9 3-2-16,3 2 0 15,-3-7 1 1,3 10 0-16,-3 0-3 15,9 0 2-15,-9 5 3 0,3 0 1 16,6 3 3-16,-9-2 1 0,5 7 1 16,-2 0 0-1,-3 0 2-15,3 1-5 16,-3-1-3-16,-3-5-4 16,3 5 1-16,-6-8-6 15,6 3 0-15,-3-3 1 16,0 1 3-16</inkml:trace>
  <inkml:trace contextRef="#ctx0" brushRef="#br0" timeOffset="6813.6038">20492 18142 328 0,'-6'0'123'0,"6"-11"-95"0,6 17 16 15,-6-6 0-15,0 5-26 16,0-2-7-16</inkml:trace>
  <inkml:trace contextRef="#ctx0" brushRef="#br0" timeOffset="7048.4758">20498 17967 400 0,'-6'-13'148'0,"0"8"-115"0</inkml:trace>
  <inkml:trace contextRef="#ctx0" brushRef="#br0" timeOffset="7126.4516">20486 17936 276 0,'6'10'104'0,"0"-15"-81"0,-3 13-4 0,-3-3-8 16</inkml:trace>
  <inkml:trace contextRef="#ctx0" brushRef="#br0" timeOffset="7924.7451">20837 18168 224 0,'0'-5'85'0,"0"5"-66"0,3-5 30 15,3 5 10-15,-6-3-8 16,0-2 0-16,0 0-9 15,3 2-4-15,-3-2-21 16,-9-1 10-16,6-7 3 0,3 18-11 16,-9-10-3-16,0 5-6 15,-6-3 1-15,-2 3-2 16,-4 3 0-16,0 8-5 0,0-9-1 16,6 4 1-16,0 2 2 15,0-3-1-15,1 3 0 16,2 5-3-16,3-2-2 15,3-3 3-15,-3 2 0 16,18 3-1 0,12 1-2-1,17-6 1 1,1-1-1-16,-6-1 0 0,-3-1-5 16,-7-5 1-1,-5-5-16-15,3 5-4 0,-9 0-43 16,-3-6-17-16,0-1 42 15,0 7 21-15</inkml:trace>
  <inkml:trace contextRef="#ctx0" brushRef="#br0" timeOffset="8837.0729">20474 18105 160 0,'-9'5'60'0,"6"-10"-47"0,6 5 30 16,-3 0 12-16,9 0-10 16,-9 0-4-16,3 0-4 15,-3 0-1-15,6 0-19 16,-3-3-1-16,-3 3 0 0,0 0 69 31,0 13-44-31,6 3-14 16,-6-2-15-16,0-1-7 15,0 0-1-15,0 0 2 16,0 0-3-16,0-2 0 0,0 2 1 16,3 1 2-16,-3-7 1 15,3 7-1-15,-3-4-1 16,3-2-3-16,-3 0-2 15,0-8-2-15,0 5 1 16,0-5-12-16,0 0-5 16,0 0-41-16,0 0-19 15</inkml:trace>
  <inkml:trace contextRef="#ctx0" brushRef="#br0" timeOffset="10199.8382">19191 18208 132 0,'0'-5'52'0,"6"2"-41"0,-9 0 2 0,3 3-3 15,3 0 18 1,-3-2 11-16,0 2 17 16,0 0 10-16,0 0-35 15,0 0 3-15,0-5 0 0,0 5-5 16,0 0-2-16,3 0-26 0,-3 0-10 15,0 0 18-15,0 0 12 16,-3 0-3-16,3 5-2 16</inkml:trace>
  <inkml:trace contextRef="#ctx0" brushRef="#br0" timeOffset="10496.4193">19158 18235 436 0,'-3'5'165'0,"3"-10"-129"0,-6 12-7 0,6-7-14 15,0 0-9-15,0 6 1 16,0-1-3-16,0-2-3 16,0 7 0-16,-2-2-1 0,-1 5 2 15,3 1-1-15,-3-1 2 16,0 0-2-16,0 0-1 16,0 1 3-16,0-1 0 0,0 0 1 15,0-2 0-15,0-3 0 16,3 5 0-16,0-13 4 15,0 5 3-15,-3 3-13 16,3-8-5-16,-3 0-11 16,0 0-1-16,3 0-17 15,0 5-6-15,0-10-77 16,0 5-35-16,0-3 77 16,3-2 40-16</inkml:trace>
  <inkml:trace contextRef="#ctx0" brushRef="#br0" timeOffset="11909.9968">20072 18155 152 0,'-3'8'57'0,"9"-16"-44"0,-9 11 14 0,3-3 3 16</inkml:trace>
  <inkml:trace contextRef="#ctx0" brushRef="#br0" timeOffset="12081.3837">20045 18150 248 0,'-8'0'93'0,"-7"0"-72"0,21 8 3 0,-9-11-3 15,6 3-9-15,-3 0 1 16,0 0 40 15,0-5-13-31,3 5-2 16,-3-5-23-16,0 5-10 15,8-8-6-15,-5 8-3 16,0-6 3-16,3-2-9 0,-3 8-1 16,3-8 19-16,-6 16 11 0</inkml:trace>
  <inkml:trace contextRef="#ctx0" brushRef="#br0" timeOffset="12204.6755">20066 18137 404 0,'0'0'151'0,"0"0"-118"0,3 5-13 15,0-2-15-15,-3-3-17 16,3 0 0-16,0-3-133 15,0-2-57-15,-3 10 102 16,0-5 50-16</inkml:trace>
  <inkml:trace contextRef="#ctx0" brushRef="#br0" timeOffset="13855.5324">18768 18150 156 0,'6'0'0'0</inkml:trace>
  <inkml:trace contextRef="#ctx0" brushRef="#br0" timeOffset="14432.6339">18786 18113 196 0,'-3'-3'74'0,"-3"6"-58"0,6-3-4 16,0-8-6-16,3 8 2 0,-6 0 7 15,6-5 21 1,-3-3 10-16,0 8-24 0,0 0 6 0,0-6 2 15,-3 6 4-15,0 0 1 16,0-2-29-16,3 4-13 16,-5-2 17-16,5 0 11 15,-3 0-3-15,0 0 0 16,0 6-1-16,0-6-2 16,0 5-3-16,-3-2 0 15,0-1-3-15,0 1 0 16,-3 2-1-16,6-5 2 15,-3 5-5-15,0 3-3 16,0-2-1-16,3-4 1 0,-3 4-3 16,3 2 0-1,0 5 1-15,3 0-3 16,0-2 2-16,0-3 1 16,3 5 2-16,0-3-1 15,0-2-1-15,0 0 1 16,0-2-1-16,3 1 0 15,0-1 0-15,0 2 2 16,-3-8 3-16,6 5-4 16,0-5-1-16,0 0 0 15,0 0 0-15,-1 5 0 16,-2-5 2-16,0 0 1 16,0 0 3-16,-3 0-3 15,-3 0-2-15,0 0-9 16,3 0-5-16,-3 0-134 31</inkml:trace>
  <inkml:trace contextRef="#ctx0" brushRef="#br0" timeOffset="33129.0764">17497 15427 92 0,'0'3'35'0,"0"-3"-27"0,6 3-2 0,-6-3-3 16</inkml:trace>
  <inkml:trace contextRef="#ctx0" brushRef="#br0" timeOffset="33269.6728">17533 15430 376 0,'0'0'143'0,"-6"0"-112"0</inkml:trace>
  <inkml:trace contextRef="#ctx0" brushRef="#br0" timeOffset="33348.0305">17474 15446 460 0,'-15'5'170'0,"12"1"-132"0,-18-1-11 16,18-3-14-16,0 1-16 15,0-3 0-15</inkml:trace>
  <inkml:trace contextRef="#ctx0" brushRef="#br0" timeOffset="33515.4117">17587 15605 444 0,'0'18'165'0,"-6"3"-129"0,0-26-1 0,3 16-8 16,-6-6-19-1,0 3-2-15,-3-8-6 16,0 8-3-16,-6-16 2 16,-3 8-13-16,4-8-6 0,2 3-40 0,6-6-16 15</inkml:trace>
  <inkml:trace contextRef="#ctx0" brushRef="#br0" timeOffset="33954.9399">17682 15306 244 0,'-3'-8'93'0,"3"8"-72"0,0 13 7 15,0-13-2-15,0 0-19 16,-3 5-5-16,0 1 2 15,0-1 4-15,6-2-4 16,-3 2 16-16,0 3 8 0,0 0 8 16,0 5 3-16,0 3-17 0,3 0-5 15,-3 10 4 1,3 1 6-16,3 2-12 0,0 0-6 16,-3 8-3-16,0-11 0 15,3 1-10 1,-3-6-13-16,0-8-7 15,-3 0-53-15,0-7-23 16,0 2 52 0,-6-11 24-16</inkml:trace>
  <inkml:trace contextRef="#ctx0" brushRef="#br0" timeOffset="34173.9949">17640 15494 384 0,'-15'-3'145'0,"9"6"-112"0,-8-3 58 31,22-3-40-15,7-2-20-16,0-1-23 15,9 1-11-15,-3-3-4 16,9 3-1-16,-7 2 5 15,-5 1-50-15,6 2-21 0</inkml:trace>
  <inkml:trace contextRef="#ctx0" brushRef="#br0" timeOffset="34770.3005">17575 15480 244 0,'0'-13'93'0,"0"13"-72"0</inkml:trace>
  <inkml:trace contextRef="#ctx0" brushRef="#br0" timeOffset="34832.4719">17578 15449 380 0,'0'0'143'0,"-3"5"-112"0,-3-8-3 16,3 6-12-16</inkml:trace>
  <inkml:trace contextRef="#ctx0" brushRef="#br0" timeOffset="35131.7385">17485 15501 440 0,'-11'6'165'0,"-1"4"-129"0,12-7-7 0,0 8-14 16,0-9-13-16,0 4 1 15,0-6-2-15,6 5-1 16,-3 3 1-16,3 0-4 0,2-3 2 16,1-5 1-16,3 11 2 15,0-9-3-15,0 6 0 16,0-5 1-16,0 5 2 31,0 0-3-31,-3-3 0 0,0 8 5 16,-3-13 5-16,-3 5-1 0,0 1 1 15,-3 4 8-15,-3-10 6 16,-3 6-10-16,0-6-4 16,0 10-11-16,-3-10-1 0,0-2-39 15,3 4-16-15,0 9-40 16,0-6-15-16,3 3 60 16,3-3 28-16</inkml:trace>
  <inkml:trace contextRef="#ctx0" brushRef="#br0" timeOffset="35837.8672">18009 15488 272 0,'-3'-2'104'0,"3"-4"-81"0,0 6 20 16,0 0 6-16,0-2-9 15,0 2-1-15</inkml:trace>
  <inkml:trace contextRef="#ctx0" brushRef="#br0" timeOffset="35962.8041">17905 15557 408 0,'-12'32'154'0,"-9"-30"-120"0,27 20-12 0,0-12-12 15,0 3-10 1,3-2 0-16,0 0 0 0,3 2 0 16,3-8 0-16,0-5 0 0,-3 0 0 15</inkml:trace>
  <inkml:trace contextRef="#ctx0" brushRef="#br0" timeOffset="36103.3935">18012 15494 408 0,'0'5'154'0,"0"-3"-120"0,0 9-12 0,6-3-14 16</inkml:trace>
  <inkml:trace contextRef="#ctx0" brushRef="#br0" timeOffset="36181.5937">18063 15663 376 0,'12'5'143'0,"-6"-15"-112"0,-3 15-140 15,-3 0-70-15,6-10 82 16,0 2 46-16</inkml:trace>
  <inkml:trace contextRef="#ctx0" brushRef="#br0" timeOffset="36494.2667">18027 15552 248 0,'0'-3'93'0,"0"-2"-72"0,-3-3 11 0,3 5 1 16,0 1 2-16,0-1 5 16,-3 0-6-16,0-2-3 0</inkml:trace>
  <inkml:trace contextRef="#ctx0" brushRef="#br0" timeOffset="36568.5476">17962 15515 452 0,'-15'5'167'0,"15"-8"-129"0,-9 6-12 16,6 8-11-16,-3-3-14 16,3 10 2-16</inkml:trace>
  <inkml:trace contextRef="#ctx0" brushRef="#br0" timeOffset="36885.7642">17920 15602 705 0,'3'26'2'0,"-3"-4"1"0,6 4-2 16,0-7-1-16,3-1-2 15,0-7 1-15,0-3 1 16,0-6 0-16,0-10 0 15,2-2 0-15,-2 2 2 0,0-13 1 16,-6-3-1 0,6 3-2-16,-6-3 3 15,0 3-2-15,0 2-1 16,-3 6 1-16,0 5 1 16,0 0-1-16,0 3-1 15,0 5 3-15,0 2 0 16,0 4-4-16,3 7-1 15,0 0 1-15,3 8 0 16,0-2 1-16,0 2 0 16,3-2-3-16,0-1 2 0,0-7-6 15,-6 2 0 1,6-2-48-16,-3-6-20 0,-3 3 35 16,0-3 21-1</inkml:trace>
  <inkml:trace contextRef="#ctx0" brushRef="#br0" timeOffset="37404.7722">18209 15330 296 0,'3'-8'112'0,"-12"5"-87"0,18 0 29 16,-6 6 7-16,-3-3-30 16,0 0-11-16,6 5-5 15,3 1 2-15,-3 4-9 16,0 3 7-16,-4 3 4 0,-2 11-4 15,0-1 0-15,-2 9-5 16,2-1-1-16,0 8 3 0,2-10 3 16,4 8-19-16,-6-14-7 15,0-2-6-15,3-3-3 16,0-8-26-16,0 1-10 16,-6-6-99-1,-9-16 84-15,10 0 33 16</inkml:trace>
  <inkml:trace contextRef="#ctx0" brushRef="#br0" timeOffset="37592.4766">18114 15494 356 0,'-3'-3'134'0,"0"6"-104"0,9-3 89 16,5 0-57-1,7 0-23-15,9-3-21 16,6-2-10-16,-3-1-4 16,-1 4-1-16,-5-1-1 15,6 0-6-15,-9-2 0 0</inkml:trace>
  <inkml:trace contextRef="#ctx0" brushRef="#br0" timeOffset="37828.7501">18438 15504 376 0,'-3'8'143'0,"6"0"-112"0,-3 3-21 0,0-1-17 16,0 1 25-16,0 2 19 16</inkml:trace>
  <inkml:trace contextRef="#ctx0" brushRef="#br0" timeOffset="37891.619">18459 15703 396 0,'0'21'148'16,"-6"-16"-115"-16,9-8-84 0,-3 9-47 0,0-6 44 15,-3-3 26-15</inkml:trace>
  <inkml:trace contextRef="#ctx0" brushRef="#br0" timeOffset="38094.7318">18474 15406 188 0,'3'3'71'0,"0"-3"-55"0,0 0-7 0,0 5-5 15</inkml:trace>
  <inkml:trace contextRef="#ctx0" brushRef="#br0" timeOffset="38801.0676">18637 15512 332 0,'0'-8'123'0,"3"11"-95"0,-3-9 14 0,0 6 1 15,0-2 46 1,-6 4-38 0,-8 4-14-16,5-1-23 15,-3 3-10-15,-3 8-3 16,0 0-1-16,3-3 0 15,3 13 0-15,0-7 0 0,9 5 4 16,9-8 2 0,0 2 2-1,3 1-7-15,9-3 0 16,0-6-3-16,-1-7 0 0,4-3 0 0,3-3-2 16,-6-2-11-16,-3-14-2 15,0 6-65-15,-7 0-25 16,-13 0 52-1,4 5 28-15</inkml:trace>
  <inkml:trace contextRef="#ctx0" brushRef="#br0" timeOffset="39287.5128">18432 15441 376 0,'27'-6'140'0,"-30"6"-109"0,3 0 86 31,0 0-57-15,0 0-23-16,0 0-22 15,0 3-10-15,-3-3-19 0,3 0-5 16</inkml:trace>
  <inkml:trace contextRef="#ctx0" brushRef="#br0" timeOffset="40166.2673">18450 15573 240 0,'-3'0'90'0,"6"0"-70"0,-3-8 19 0,0 8 29 16,0 0-12-16,0 0-6 16,0 0-4-16,0 8-26 15,0-8 2-15,0 0 1 0,3 5-8 16,0-5-1-16,0 8-8 16,0-3-2-16,0 9 0 15,0-1 0-15,-3 3 0 16,0-3 0-16,0 3-5 15,0-3 1-15,0 0 6 16,0 1 4-16,0-1-5 16,0-3-1-16,0 4 2 15,0-9 1-15,0 3-8 16,0-3-1-16,6-2-11 16,-6-3-2-16,0 8 10 15,0-8 5-15,0 2-10 16,-6-2-6-16,6 0-86 0,0 0-37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41:55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21886 17777 220 0,'5'0'85'0,"-2"6"-66"0,-6-20 19 0,3 14 3 15,0-5-4-15,0-3 3 16,0 3-2-16,0-3 0 16,0 8-20-16,-2-8-8 0,-1 8-3 15,0-11 5-15,0 11 2 16</inkml:trace>
  <inkml:trace contextRef="#ctx0" brushRef="#br0" timeOffset="1">21764 17804 428 0,'-6'18'162'0,"-3"1"-126"0</inkml:trace>
  <inkml:trace contextRef="#ctx0" brushRef="#br0" timeOffset="2">21900 17814 416 0,'0'-23'156'0,"3"25"-121"0,-9-12-14 0,6-4-16 16,0 6-11-16,-3-10 4 16,0 10 1-16,1-5 1 15,2-3 0-15,-3 0 0 0,0-2 0 16,0 4 0-16,0 1 0 0,3 0 0 15,0 2 0 1,0-2 0-16,-3 2-5 16,3 1 1-16,0 2 2 15,0-3 1-15</inkml:trace>
  <inkml:trace contextRef="#ctx0" brushRef="#br0" timeOffset="3">21877 17534 396 0,'0'0'148'0,"0"8"-115"0,3-3-7 16,-3-5-12-16,3 8-15 16,3 5 1-16,-1 3-2 15,-2 5 0-15,6 6 2 0,3 7 0 0,0-2 0 16,3 0 0-16,3-1 0 15,-3-4 2-15,3-1 1 16,0-4-1-16,-4-4 1 16,-2-5-2-16,-6 1 2 15,3-4-4-15,-6-2 0 16,0 0 1-16,0-3 2 16,-3 1-23-16,-3-4-8 15,3-2-246 16,-3 0 150-31,-6 0 52 16</inkml:trace>
  <inkml:trace contextRef="#ctx0" brushRef="#br0" timeOffset="4">21900 17814 168 0,'0'-13'66'0,"0"5"-52"0,-3-8 19 0,3 16 4 0,0 0-6 16,-3 0-1-16,3-2 1 15,-3-4 3-15,3 6-19 16,-2 0 3-16,-1 0 2 0,-3 0 9 16,0 0 6-16,0-5-29 15,0 5-14-15,-3 0 19 16,3 0 13-16</inkml:trace>
  <inkml:trace contextRef="#ctx0" brushRef="#br0" timeOffset="5">21790 17796 408 0,'-9'5'154'0,"6"-10"-120"0,0 23-10 15,3-10-12-15,-3 3-12 16,0-3 0-16,0 0-3 16,3 5 0-16,0-2 2 15,0 2 0-15,3-5 1 0,0 5-3 16,3-8 2-16,0 9-1 16,3-7 0-16</inkml:trace>
  <inkml:trace contextRef="#ctx0" brushRef="#br0" timeOffset="6">21880 17944 408 0,'23'-11'151'0,"-17"9"-118"0,21-9-8 0,-15 9-12 16,-3-4-12-16,0 1-1 16,0 0 1-16,-6-3 1 15,3 5-1-15,-6-2-12 0,0 0-2 16</inkml:trace>
  <inkml:trace contextRef="#ctx0" brushRef="#br0" timeOffset="7">22174 17783 232 0,'0'0'88'0,"-6"8"-69"0,9-8 22 0,-6-3 6 16,3-2-16-16,0 5-3 15,0-6-10-15,0 6-1 16,3 6-10-16,-3 2 9 0,6-3-3 15,0 8-13 1,0 0 9-16,3-2 5 16,0-3-5-16,0 5-2 15,0 0-4-15,-3-5 0 16,0 5-2-16,0-7 2 16,0 4-2-16,0-2-1 15,-3-8 1-15,0 6 1 16,0-4-1-16,-3-2-1 0,0 0-17 15,0 0-9-15,0 0-151 32,0 0 95-17,0 0 36-15</inkml:trace>
  <inkml:trace contextRef="#ctx0" brushRef="#br0" timeOffset="8">22335 17783 220 0,'3'5'85'0,"-3"8"-66"0,0-26 14 0,3 13 2 16,-3 0-14-1,3 0-2-15,-3 0 2 0,-3 5 3 16,0-2-1-1,-3 15-13-15,-3-4 14 16,3-1 8-16,-3 8-14 0,0 5-7 16</inkml:trace>
  <inkml:trace contextRef="#ctx0" brushRef="#br0" timeOffset="9">22231 18116 432 0,'-6'50'162'0,"3"-18"-126"0,3-19-12 0,-3 1-14 15,3-7-8-15,0 7 3 0,0-14-7 16,0 8 0-16,0-8 0 15,0 0-32-15,0 0-12 0,0 0-122 16,6-22 92 0</inkml:trace>
  <inkml:trace contextRef="#ctx0" brushRef="#br0" timeOffset="10">22537 17841 160 0,'-3'-13'63'0,"-8"13"-49"0,19 8 16 0,-13-11 3 0,10-2-10 15,-5 5 0-15,0 0 1 16,-5 0 2-16,5 8-13 15,5-8 3-15,-5 0 2 0,-5 0-8 16,5 0-1-16,0 0-7 16,0 0-4-16,0 0-8 15,0 0-2-15,0-3 5 16,0 3 1-16,0-5 4 16,0 5 3-16,-3-6 0 15,3 6-1-15,-3-8 5 16,3 8 1-16,3 0 13 15,-3 0 5-15,0 0-1 0,0 0 0 16,-3 0-3-16,3 0-3 16,0 0-16-16,6 0-5 15,-6 6 12-15,0 2 8 16,-3 5 4-16,6 0 3 31,-3 0-7-31,0 1 1 16,0 4-6-16,0-5-1 15,5 1-4-15,-5-1-1 16,3 0-1-16,-3-5 0 0,3-3-2 16,0 1 1-16,-3-6 2 15,0 0 2-15,0 0 3 16,0 0 4-16,3-6-10 16,-3 1-2-16,3 2-7 15,-6-7 1-15,9 2 2 16,-6 0 1-16,6-3 1 15,-6-2 0-15,6 5-3 16,-3-3 2-16,3-2-1 16,-3 5 0-16,0 3 0 15,6-8 0-15,0 13 2 0,-3-8 2 16,3 0-3-16,0 3 0 16,-3-1 1-16,-3 6 0 15,6 0 0-15,-3 6 2 16,0 2-1-16,-3-3 2 15,2 8 2-15,-2-5 2 16,3 5-3-16,0 0-1 16,-3 1-1-16,0-4-2 15,-3 4 3-15,6-1 0 16,-3 0-12-16,-3 0-4 16,0-5 6-16,0 5 6 0,0-7 10 15,0 2 6-15,0-3-9 16,0-5-6-16,0 0-11 15,-3 0-4-15,3-3-30 16,0-2-12-16,0-3-112 16,3-3-47-1,0 6 111-15</inkml:trace>
  <inkml:trace contextRef="#ctx0" brushRef="#br0" timeOffset="11">22930 17836 220 0,'12'-8'85'0,"-24"16"-66"0,12-8 27 0,6 0 11 0,-6 0-15 15,-6-3-1-15,12-2-22 16,-6 5-7-16,-6-6-7 16,0 6 25-16,0-2 12 0,0-4-8 15,-5 1-5-15,5 5-1 16,-9-3 1-16,9 6-24 15,-6-3-9-15,0 5 0 16,-3 1 3-16,3 2 0 16,0-3 0-16,0 8 7 0,0 0 4 15,4 1-5-15,-1-1-3 16,3 3-1-16,3 0-1 16,6-1-11-16,0-1-5 15,9-1 8 1,2 0-1-16,1-8 2 15,6 1 4-15,-6-6 3 16,9-6 1-16,-3 1 2 16,-9-3-2-16,2-5-1 15,-2 0 3-15,0 0 0 16,-3-6-1-16,-6 11-2 16,6-3 1-16,-6-2 1 15,3 11 8-15,-6-4 3 16,0 1-6-16,-3 5-4 0,3 0-2 15,-3 0-1-15,3 0 0 16,0 5 0-16,0 3-7 16,3 5 0-16,3 1 3 15,3 2 4-15,3-1 3 16,-3-1 3-16,0-1-3 16,0 0-19-1,3-2-7-15,-1-6-68 16,-2-2-30-16,0-3 62 15,0-3 30-15</inkml:trace>
  <inkml:trace contextRef="#ctx0" brushRef="#br0" timeOffset="12">23133 17822 292 0,'-3'0'110'0,"0"0"-86"0,9 0-6 15,-6 0-10-15,0 6 5 16,6-6 6-16,-3 5 13 16,0 3 4-16,0 0-18 15,0 5-4-15,-3-2-2 0,0-3-1 16,0 5 3-16</inkml:trace>
  <inkml:trace contextRef="#ctx0" brushRef="#br0" timeOffset="13">23216 17796 416 0,'3'-3'154'0,"3"-2"-120"0,0 23 10 15,-3 4-17 1,6-9-12-16,-6 8-8 16,0-8-3-16,0 6-2 15,0-6 1-15,-3-2-2 16,0-3-1-16,0-1 3 0,0-1-2 16,0 2 2-16,0-8-4 15,0 0 0-15,0 0 1 16,0 0 2-16,0-3-3 0,0-2 0 15,9-1 1-15,-6 4 0 16,3-9 0-16,-3 3 0 16,6 3 0-16,-9-3 2 15,8 3-3-15,-2-3-2 16,0-3 2-16,9 3 2 16,-9 3-2-16,3 2 0 15,-3-7 1 1,3 10 0-16,-3 0-3 15,9 0 2-15,-9 5 3 0,3 0 1 16,6 3 3-16,-9-2 1 0,5 7 1 16,-2 0 0-1,-3 0 2-15,3 1-5 16,-3-1-3-16,-3-5-4 16,3 5 1-16,-6-8-6 15,6 3 0-15,-3-3 1 16,0 1 3-16</inkml:trace>
  <inkml:trace contextRef="#ctx0" brushRef="#br0" timeOffset="14">23615 17833 328 0,'-6'0'123'0,"6"-11"-95"0,6 17 16 15,-6-6 0-15,0 5-26 16,0-2-7-16</inkml:trace>
  <inkml:trace contextRef="#ctx0" brushRef="#br0" timeOffset="15">23621 17658 400 0,'-6'-13'148'0,"0"8"-115"0</inkml:trace>
  <inkml:trace contextRef="#ctx0" brushRef="#br0" timeOffset="16">23609 17627 276 0,'6'10'104'0,"0"-15"-81"0,-3 13-4 0,-3-3-8 16</inkml:trace>
  <inkml:trace contextRef="#ctx0" brushRef="#br0" timeOffset="17">23960 17859 224 0,'0'-5'85'0,"0"5"-66"0,3-5 30 15,3 5 10-15,-6-3-8 16,0-2 0-16,0 0-9 15,3 2-4-15,-3-2-21 16,-9-1 10-16,6-7 3 0,3 18-11 16,-9-10-3-16,0 5-6 15,-6-3 1-15,-2 3-2 16,-4 3 0-16,0 8-5 0,0-9-1 16,6 4 1-16,0 2 2 15,0-3-1-15,1 3 0 16,2 5-3-16,3-2-2 15,3-3 3-15,-3 2 0 16,18 3-1 0,12 1-2-1,17-6 1 1,1-1-1-16,-6-1 0 0,-3-1-5 16,-7-5 1-1,-5-5-16-15,3 5-4 0,-9 0-43 16,-3-6-17-16,0-1 42 15,0 7 21-15</inkml:trace>
  <inkml:trace contextRef="#ctx0" brushRef="#br0" timeOffset="18">23597 17796 160 0,'-9'5'60'0,"6"-10"-47"0,6 5 30 16,-3 0 12-16,9 0-10 16,-9 0-4-16,3 0-4 15,-3 0-1-15,6 0-19 16,-3-3-1-16,-3 3 0 0,0 0 69 31,0 13-44-31,6 3-14 16,-6-2-15-16,0-1-7 15,0 0-1-15,0 0 2 16,0 0-3-16,0-2 0 0,0 2 1 16,3 1 2-16,-3-7 1 15,3 7-1-15,-3-4-1 16,3-2-3-16,-3 0-2 15,0-8-2-15,0 5 1 16,0-5-12-16,0 0-5 16,0 0-41-16,0 0-19 15</inkml:trace>
  <inkml:trace contextRef="#ctx0" brushRef="#br0" timeOffset="19">22314 17899 132 0,'0'-5'52'0,"6"2"-41"0,-9 0 2 0,3 3-3 15,3 0 18 1,-3-2 11-16,0 2 17 16,0 0 10-16,0 0-35 15,0 0 3-15,0-5 0 0,0 5-5 16,0 0-2-16,3 0-26 0,-3 0-10 15,0 0 18-15,0 0 12 16,-3 0-3-16,3 5-2 16</inkml:trace>
  <inkml:trace contextRef="#ctx0" brushRef="#br0" timeOffset="20">22281 17926 436 0,'-3'5'165'0,"3"-10"-129"0,-6 12-7 0,6-7-14 15,0 0-9-15,0 6 1 16,0-1-3-16,0-2-3 16,0 7 0-16,-2-2-1 0,-1 5 2 15,3 1-1-15,-3-1 2 16,0 0-2-16,0 0-1 16,0 1 3-16,0-1 0 0,0 0 1 15,0-2 0-15,0-3 0 16,3 5 0-16,0-13 4 15,0 5 3-15,-3 3-13 16,3-8-5-16,-3 0-11 16,0 0-1-16,3 0-17 15,0 5-6-15,0-10-77 16,0 5-35-16,0-3 77 16,3-2 40-16</inkml:trace>
  <inkml:trace contextRef="#ctx0" brushRef="#br0" timeOffset="21">23195 17846 152 0,'-3'8'57'0,"9"-16"-44"0,-9 11 14 0,3-3 3 16</inkml:trace>
  <inkml:trace contextRef="#ctx0" brushRef="#br0" timeOffset="22">23168 17841 248 0,'-8'0'93'0,"-7"0"-72"0,21 8 3 0,-9-11-3 15,6 3-9-15,-3 0 1 16,0 0 40 15,0-5-13-31,3 5-2 16,-3-5-23-16,0 5-10 15,8-8-6-15,-5 8-3 16,0-6 3-16,3-2-9 0,-3 8-1 16,3-8 19-16,-6 16 11 0</inkml:trace>
  <inkml:trace contextRef="#ctx0" brushRef="#br0" timeOffset="23">23189 17828 404 0,'0'0'151'0,"0"0"-118"0,3 5-13 15,0-2-15-15,-3-3-17 16,3 0 0-16,0-3-133 15,0-2-57-15,-3 10 102 16,0-5 50-16</inkml:trace>
  <inkml:trace contextRef="#ctx0" brushRef="#br0" timeOffset="24">21891 17841 156 0,'6'0'0'0</inkml:trace>
  <inkml:trace contextRef="#ctx0" brushRef="#br0" timeOffset="25">21909 17804 196 0,'-3'-3'74'0,"-3"6"-58"0,6-3-4 16,0-8-6-16,3 8 2 0,-6 0 7 15,6-5 21 1,-3-3 10-16,0 8-24 0,0 0 6 0,0-6 2 15,-3 6 4-15,0 0 1 16,0-2-29-16,3 4-13 16,-5-2 17-16,5 0 11 15,-3 0-3-15,0 0 0 16,0 6-1-16,0-6-2 16,0 5-3-16,-3-2 0 15,0-1-3-15,0 1 0 16,-3 2-1-16,6-5 2 15,-3 5-5-15,0 3-3 16,0-2-1-16,3-4 1 0,-3 4-3 16,3 2 0-1,0 5 1-15,3 0-3 16,0-2 2-16,0-3 1 16,3 5 2-16,0-3-1 15,0-2-1-15,0 0 1 16,0-2-1-16,3 1 0 15,0-1 0-15,0 2 2 16,-3-8 3-16,6 5-4 16,0-5-1-16,0 0 0 15,0 0 0-15,-1 5 0 16,-2-5 2-16,0 0 1 16,0 0 3-16,-3 0-3 15,-3 0-2-15,0 0-9 16,3 0-5-16,-3 0-134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42:00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21886 17777 220 0,'5'0'85'0,"-2"6"-66"0,-6-20 19 0,3 14 3 15,0-5-4-15,0-3 3 16,0 3-2-16,0-3 0 16,0 8-20-16,-2-8-8 0,-1 8-3 15,0-11 5-15,0 11 2 16</inkml:trace>
  <inkml:trace contextRef="#ctx0" brushRef="#br0" timeOffset="1">21764 17804 428 0,'-6'18'162'0,"-3"1"-126"0</inkml:trace>
  <inkml:trace contextRef="#ctx0" brushRef="#br0" timeOffset="2">21900 17814 416 0,'0'-23'156'0,"3"25"-121"0,-9-12-14 0,6-4-16 16,0 6-11-16,-3-10 4 16,0 10 1-16,1-5 1 15,2-3 0-15,-3 0 0 0,0-2 0 16,0 4 0-16,0 1 0 0,3 0 0 15,0 2 0 1,0-2 0-16,-3 2-5 16,3 1 1-16,0 2 2 15,0-3 1-15</inkml:trace>
  <inkml:trace contextRef="#ctx0" brushRef="#br0" timeOffset="3">21877 17534 396 0,'0'0'148'0,"0"8"-115"0,3-3-7 16,-3-5-12-16,3 8-15 16,3 5 1-16,-1 3-2 15,-2 5 0-15,6 6 2 0,3 7 0 0,0-2 0 16,3 0 0-16,3-1 0 15,-3-4 2-15,3-1 1 16,0-4-1-16,-4-4 1 16,-2-5-2-16,-6 1 2 15,3-4-4-15,-6-2 0 16,0 0 1-16,0-3 2 16,-3 1-23-16,-3-4-8 15,3-2-246 16,-3 0 150-31,-6 0 52 16</inkml:trace>
  <inkml:trace contextRef="#ctx0" brushRef="#br0" timeOffset="4">21900 17814 168 0,'0'-13'66'0,"0"5"-52"0,-3-8 19 0,3 16 4 0,0 0-6 16,-3 0-1-16,3-2 1 15,-3-4 3-15,3 6-19 16,-2 0 3-16,-1 0 2 0,-3 0 9 16,0 0 6-16,0-5-29 15,0 5-14-15,-3 0 19 16,3 0 13-16</inkml:trace>
  <inkml:trace contextRef="#ctx0" brushRef="#br0" timeOffset="5">21790 17796 408 0,'-9'5'154'0,"6"-10"-120"0,0 23-10 15,3-10-12-15,-3 3-12 16,0-3 0-16,0 0-3 16,3 5 0-16,0-2 2 15,0 2 0-15,3-5 1 0,0 5-3 16,3-8 2-16,0 9-1 16,3-7 0-16</inkml:trace>
  <inkml:trace contextRef="#ctx0" brushRef="#br0" timeOffset="6">21880 17944 408 0,'23'-11'151'0,"-17"9"-118"0,21-9-8 0,-15 9-12 16,-3-4-12-16,0 1-1 16,0 0 1-16,-6-3 1 15,3 5-1-15,-6-2-12 0,0 0-2 16</inkml:trace>
  <inkml:trace contextRef="#ctx0" brushRef="#br0" timeOffset="7">22174 17783 232 0,'0'0'88'0,"-6"8"-69"0,9-8 22 0,-6-3 6 16,3-2-16-16,0 5-3 15,0-6-10-15,0 6-1 16,3 6-10-16,-3 2 9 0,6-3-3 15,0 8-13 1,0 0 9-16,3-2 5 16,0-3-5-16,0 5-2 15,0 0-4-15,-3-5 0 16,0 5-2-16,0-7 2 16,0 4-2-16,0-2-1 15,-3-8 1-15,0 6 1 16,0-4-1-16,-3-2-1 0,0 0-17 15,0 0-9-15,0 0-151 32,0 0 95-17,0 0 36-15</inkml:trace>
  <inkml:trace contextRef="#ctx0" brushRef="#br0" timeOffset="8">22335 17783 220 0,'3'5'85'0,"-3"8"-66"0,0-26 14 0,3 13 2 16,-3 0-14-1,3 0-2-15,-3 0 2 0,-3 5 3 16,0-2-1-1,-3 15-13-15,-3-4 14 16,3-1 8-16,-3 8-14 0,0 5-7 16</inkml:trace>
  <inkml:trace contextRef="#ctx0" brushRef="#br0" timeOffset="9">22231 18116 432 0,'-6'50'162'0,"3"-18"-126"0,3-19-12 0,-3 1-14 15,3-7-8-15,0 7 3 0,0-14-7 16,0 8 0-16,0-8 0 15,0 0-32-15,0 0-12 0,0 0-122 16,6-22 92 0</inkml:trace>
  <inkml:trace contextRef="#ctx0" brushRef="#br0" timeOffset="10">22537 17841 160 0,'-3'-13'63'0,"-8"13"-49"0,19 8 16 0,-13-11 3 0,10-2-10 15,-5 5 0-15,0 0 1 16,-5 0 2-16,5 8-13 15,5-8 3-15,-5 0 2 0,-5 0-8 16,5 0-1-16,0 0-7 16,0 0-4-16,0 0-8 15,0 0-2-15,0-3 5 16,0 3 1-16,0-5 4 16,0 5 3-16,-3-6 0 15,3 6-1-15,-3-8 5 16,3 8 1-16,3 0 13 15,-3 0 5-15,0 0-1 0,0 0 0 16,-3 0-3-16,3 0-3 16,0 0-16-16,6 0-5 15,-6 6 12-15,0 2 8 16,-3 5 4-16,6 0 3 31,-3 0-7-31,0 1 1 16,0 4-6-16,0-5-1 15,5 1-4-15,-5-1-1 16,3 0-1-16,-3-5 0 0,3-3-2 16,0 1 1-16,-3-6 2 15,0 0 2-15,0 0 3 16,0 0 4-16,3-6-10 16,-3 1-2-16,3 2-7 15,-6-7 1-15,9 2 2 16,-6 0 1-16,6-3 1 15,-6-2 0-15,6 5-3 16,-3-3 2-16,3-2-1 16,-3 5 0-16,0 3 0 15,6-8 0-15,0 13 2 0,-3-8 2 16,3 0-3-16,0 3 0 16,-3-1 1-16,-3 6 0 15,6 0 0-15,-3 6 2 16,0 2-1-16,-3-3 2 15,2 8 2-15,-2-5 2 16,3 5-3-16,0 0-1 16,-3 1-1-16,0-4-2 15,-3 4 3-15,6-1 0 16,-3 0-12-16,-3 0-4 16,0-5 6-16,0 5 6 0,0-7 10 15,0 2 6-15,0-3-9 16,0-5-6-16,0 0-11 15,-3 0-4-15,3-3-30 16,0-2-12-16,0-3-112 16,3-3-47-1,0 6 111-15</inkml:trace>
  <inkml:trace contextRef="#ctx0" brushRef="#br0" timeOffset="11">22930 17836 220 0,'12'-8'85'0,"-24"16"-66"0,12-8 27 0,6 0 11 0,-6 0-15 15,-6-3-1-15,12-2-22 16,-6 5-7-16,-6-6-7 16,0 6 25-16,0-2 12 0,0-4-8 15,-5 1-5-15,5 5-1 16,-9-3 1-16,9 6-24 15,-6-3-9-15,0 5 0 16,-3 1 3-16,3 2 0 16,0-3 0-16,0 8 7 0,0 0 4 15,4 1-5-15,-1-1-3 16,3 3-1-16,3 0-1 16,6-1-11-16,0-1-5 15,9-1 8 1,2 0-1-16,1-8 2 15,6 1 4-15,-6-6 3 16,9-6 1-16,-3 1 2 16,-9-3-2-16,2-5-1 15,-2 0 3-15,0 0 0 16,-3-6-1-16,-6 11-2 16,6-3 1-16,-6-2 1 15,3 11 8-15,-6-4 3 16,0 1-6-16,-3 5-4 0,3 0-2 15,-3 0-1-15,3 0 0 16,0 5 0-16,0 3-7 16,3 5 0-16,3 1 3 15,3 2 4-15,3-1 3 16,-3-1 3-16,0-1-3 16,0 0-19-1,3-2-7-15,-1-6-68 16,-2-2-30-16,0-3 62 15,0-3 30-15</inkml:trace>
  <inkml:trace contextRef="#ctx0" brushRef="#br0" timeOffset="12">23133 17822 292 0,'-3'0'110'0,"0"0"-86"0,9 0-6 15,-6 0-10-15,0 6 5 16,6-6 6-16,-3 5 13 16,0 3 4-16,0 0-18 15,0 5-4-15,-3-2-2 0,0-3-1 16,0 5 3-16</inkml:trace>
  <inkml:trace contextRef="#ctx0" brushRef="#br0" timeOffset="13">23216 17796 416 0,'3'-3'154'0,"3"-2"-120"0,0 23 10 15,-3 4-17 1,6-9-12-16,-6 8-8 16,0-8-3-16,0 6-2 15,0-6 1-15,-3-2-2 16,0-3-1-16,0-1 3 0,0-1-2 16,0 2 2-16,0-8-4 15,0 0 0-15,0 0 1 16,0 0 2-16,0-3-3 0,0-2 0 15,9-1 1-15,-6 4 0 16,3-9 0-16,-3 3 0 16,6 3 0-16,-9-3 2 15,8 3-3-15,-2-3-2 16,0-3 2-16,9 3 2 16,-9 3-2-16,3 2 0 15,-3-7 1 1,3 10 0-16,-3 0-3 15,9 0 2-15,-9 5 3 0,3 0 1 16,6 3 3-16,-9-2 1 0,5 7 1 16,-2 0 0-1,-3 0 2-15,3 1-5 16,-3-1-3-16,-3-5-4 16,3 5 1-16,-6-8-6 15,6 3 0-15,-3-3 1 16,0 1 3-16</inkml:trace>
  <inkml:trace contextRef="#ctx0" brushRef="#br0" timeOffset="14">23615 17833 328 0,'-6'0'123'0,"6"-11"-95"0,6 17 16 15,-6-6 0-15,0 5-26 16,0-2-7-16</inkml:trace>
  <inkml:trace contextRef="#ctx0" brushRef="#br0" timeOffset="15">23621 17658 400 0,'-6'-13'148'0,"0"8"-115"0</inkml:trace>
  <inkml:trace contextRef="#ctx0" brushRef="#br0" timeOffset="16">23609 17627 276 0,'6'10'104'0,"0"-15"-81"0,-3 13-4 0,-3-3-8 16</inkml:trace>
  <inkml:trace contextRef="#ctx0" brushRef="#br0" timeOffset="17">23960 17859 224 0,'0'-5'85'0,"0"5"-66"0,3-5 30 15,3 5 10-15,-6-3-8 16,0-2 0-16,0 0-9 15,3 2-4-15,-3-2-21 16,-9-1 10-16,6-7 3 0,3 18-11 16,-9-10-3-16,0 5-6 15,-6-3 1-15,-2 3-2 16,-4 3 0-16,0 8-5 0,0-9-1 16,6 4 1-16,0 2 2 15,0-3-1-15,1 3 0 16,2 5-3-16,3-2-2 15,3-3 3-15,-3 2 0 16,18 3-1 0,12 1-2-1,17-6 1 1,1-1-1-16,-6-1 0 0,-3-1-5 16,-7-5 1-1,-5-5-16-15,3 5-4 0,-9 0-43 16,-3-6-17-16,0-1 42 15,0 7 21-15</inkml:trace>
  <inkml:trace contextRef="#ctx0" brushRef="#br0" timeOffset="18">23597 17796 160 0,'-9'5'60'0,"6"-10"-47"0,6 5 30 16,-3 0 12-16,9 0-10 16,-9 0-4-16,3 0-4 15,-3 0-1-15,6 0-19 16,-3-3-1-16,-3 3 0 0,0 0 69 31,0 13-44-31,6 3-14 16,-6-2-15-16,0-1-7 15,0 0-1-15,0 0 2 16,0 0-3-16,0-2 0 0,0 2 1 16,3 1 2-16,-3-7 1 15,3 7-1-15,-3-4-1 16,3-2-3-16,-3 0-2 15,0-8-2-15,0 5 1 16,0-5-12-16,0 0-5 16,0 0-41-16,0 0-19 15</inkml:trace>
  <inkml:trace contextRef="#ctx0" brushRef="#br0" timeOffset="19">22314 17899 132 0,'0'-5'52'0,"6"2"-41"0,-9 0 2 0,3 3-3 15,3 0 18 1,-3-2 11-16,0 2 17 16,0 0 10-16,0 0-35 15,0 0 3-15,0-5 0 0,0 5-5 16,0 0-2-16,3 0-26 0,-3 0-10 15,0 0 18-15,0 0 12 16,-3 0-3-16,3 5-2 16</inkml:trace>
  <inkml:trace contextRef="#ctx0" brushRef="#br0" timeOffset="20">22281 17926 436 0,'-3'5'165'0,"3"-10"-129"0,-6 12-7 0,6-7-14 15,0 0-9-15,0 6 1 16,0-1-3-16,0-2-3 16,0 7 0-16,-2-2-1 0,-1 5 2 15,3 1-1-15,-3-1 2 16,0 0-2-16,0 0-1 16,0 1 3-16,0-1 0 0,0 0 1 15,0-2 0-15,0-3 0 16,3 5 0-16,0-13 4 15,0 5 3-15,-3 3-13 16,3-8-5-16,-3 0-11 16,0 0-1-16,3 0-17 15,0 5-6-15,0-10-77 16,0 5-35-16,0-3 77 16,3-2 40-16</inkml:trace>
  <inkml:trace contextRef="#ctx0" brushRef="#br0" timeOffset="21">23195 17846 152 0,'-3'8'57'0,"9"-16"-44"0,-9 11 14 0,3-3 3 16</inkml:trace>
  <inkml:trace contextRef="#ctx0" brushRef="#br0" timeOffset="22">23168 17841 248 0,'-8'0'93'0,"-7"0"-72"0,21 8 3 0,-9-11-3 15,6 3-9-15,-3 0 1 16,0 0 40 15,0-5-13-31,3 5-2 16,-3-5-23-16,0 5-10 15,8-8-6-15,-5 8-3 16,0-6 3-16,3-2-9 0,-3 8-1 16,3-8 19-16,-6 16 11 0</inkml:trace>
  <inkml:trace contextRef="#ctx0" brushRef="#br0" timeOffset="23">23189 17828 404 0,'0'0'151'0,"0"0"-118"0,3 5-13 15,0-2-15-15,-3-3-17 16,3 0 0-16,0-3-133 15,0-2-57-15,-3 10 102 16,0-5 50-16</inkml:trace>
  <inkml:trace contextRef="#ctx0" brushRef="#br0" timeOffset="24">21891 17841 156 0,'6'0'0'0</inkml:trace>
  <inkml:trace contextRef="#ctx0" brushRef="#br0" timeOffset="25">21909 17804 196 0,'-3'-3'74'0,"-3"6"-58"0,6-3-4 16,0-8-6-16,3 8 2 0,-6 0 7 15,6-5 21 1,-3-3 10-16,0 8-24 0,0 0 6 0,0-6 2 15,-3 6 4-15,0 0 1 16,0-2-29-16,3 4-13 16,-5-2 17-16,5 0 11 15,-3 0-3-15,0 0 0 16,0 6-1-16,0-6-2 16,0 5-3-16,-3-2 0 15,0-1-3-15,0 1 0 16,-3 2-1-16,6-5 2 15,-3 5-5-15,0 3-3 16,0-2-1-16,3-4 1 0,-3 4-3 16,3 2 0-1,0 5 1-15,3 0-3 16,0-2 2-16,0-3 1 16,3 5 2-16,0-3-1 15,0-2-1-15,0 0 1 16,0-2-1-16,3 1 0 15,0-1 0-15,0 2 2 16,-3-8 3-16,6 5-4 16,0-5-1-16,0 0 0 15,0 0 0-15,-1 5 0 16,-2-5 2-16,0 0 1 16,0 0 3-16,-3 0-3 15,-3 0-2-15,0 0-9 16,3 0-5-16,-3 0-134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23:42:03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21886 17777 220 0,'5'0'85'0,"-2"6"-66"0,-6-20 19 0,3 14 3 15,0-5-4-15,0-3 3 16,0 3-2-16,0-3 0 16,0 8-20-16,-2-8-8 0,-1 8-3 15,0-11 5-15,0 11 2 16</inkml:trace>
  <inkml:trace contextRef="#ctx0" brushRef="#br0" timeOffset="1">21764 17804 428 0,'-6'18'162'0,"-3"1"-126"0</inkml:trace>
  <inkml:trace contextRef="#ctx0" brushRef="#br0" timeOffset="2">21900 17814 416 0,'0'-23'156'0,"3"25"-121"0,-9-12-14 0,6-4-16 16,0 6-11-16,-3-10 4 16,0 10 1-16,1-5 1 15,2-3 0-15,-3 0 0 0,0-2 0 16,0 4 0-16,0 1 0 0,3 0 0 15,0 2 0 1,0-2 0-16,-3 2-5 16,3 1 1-16,0 2 2 15,0-3 1-15</inkml:trace>
  <inkml:trace contextRef="#ctx0" brushRef="#br0" timeOffset="3">21877 17534 396 0,'0'0'148'0,"0"8"-115"0,3-3-7 16,-3-5-12-16,3 8-15 16,3 5 1-16,-1 3-2 15,-2 5 0-15,6 6 2 0,3 7 0 0,0-2 0 16,3 0 0-16,3-1 0 15,-3-4 2-15,3-1 1 16,0-4-1-16,-4-4 1 16,-2-5-2-16,-6 1 2 15,3-4-4-15,-6-2 0 16,0 0 1-16,0-3 2 16,-3 1-23-16,-3-4-8 15,3-2-246 16,-3 0 150-31,-6 0 52 16</inkml:trace>
  <inkml:trace contextRef="#ctx0" brushRef="#br0" timeOffset="4">21900 17814 168 0,'0'-13'66'0,"0"5"-52"0,-3-8 19 0,3 16 4 0,0 0-6 16,-3 0-1-16,3-2 1 15,-3-4 3-15,3 6-19 16,-2 0 3-16,-1 0 2 0,-3 0 9 16,0 0 6-16,0-5-29 15,0 5-14-15,-3 0 19 16,3 0 13-16</inkml:trace>
  <inkml:trace contextRef="#ctx0" brushRef="#br0" timeOffset="5">21790 17796 408 0,'-9'5'154'0,"6"-10"-120"0,0 23-10 15,3-10-12-15,-3 3-12 16,0-3 0-16,0 0-3 16,3 5 0-16,0-2 2 15,0 2 0-15,3-5 1 0,0 5-3 16,3-8 2-16,0 9-1 16,3-7 0-16</inkml:trace>
  <inkml:trace contextRef="#ctx0" brushRef="#br0" timeOffset="6">21880 17944 408 0,'23'-11'151'0,"-17"9"-118"0,21-9-8 0,-15 9-12 16,-3-4-12-16,0 1-1 16,0 0 1-16,-6-3 1 15,3 5-1-15,-6-2-12 0,0 0-2 16</inkml:trace>
  <inkml:trace contextRef="#ctx0" brushRef="#br0" timeOffset="7">22174 17783 232 0,'0'0'88'0,"-6"8"-69"0,9-8 22 0,-6-3 6 16,3-2-16-16,0 5-3 15,0-6-10-15,0 6-1 16,3 6-10-16,-3 2 9 0,6-3-3 15,0 8-13 1,0 0 9-16,3-2 5 16,0-3-5-16,0 5-2 15,0 0-4-15,-3-5 0 16,0 5-2-16,0-7 2 16,0 4-2-16,0-2-1 15,-3-8 1-15,0 6 1 16,0-4-1-16,-3-2-1 0,0 0-17 15,0 0-9-15,0 0-151 32,0 0 95-17,0 0 36-15</inkml:trace>
  <inkml:trace contextRef="#ctx0" brushRef="#br0" timeOffset="8">22335 17783 220 0,'3'5'85'0,"-3"8"-66"0,0-26 14 0,3 13 2 16,-3 0-14-1,3 0-2-15,-3 0 2 0,-3 5 3 16,0-2-1-1,-3 15-13-15,-3-4 14 16,3-1 8-16,-3 8-14 0,0 5-7 16</inkml:trace>
  <inkml:trace contextRef="#ctx0" brushRef="#br0" timeOffset="9">22231 18116 432 0,'-6'50'162'0,"3"-18"-126"0,3-19-12 0,-3 1-14 15,3-7-8-15,0 7 3 0,0-14-7 16,0 8 0-16,0-8 0 15,0 0-32-15,0 0-12 0,0 0-122 16,6-22 92 0</inkml:trace>
  <inkml:trace contextRef="#ctx0" brushRef="#br0" timeOffset="10">22537 17841 160 0,'-3'-13'63'0,"-8"13"-49"0,19 8 16 0,-13-11 3 0,10-2-10 15,-5 5 0-15,0 0 1 16,-5 0 2-16,5 8-13 15,5-8 3-15,-5 0 2 0,-5 0-8 16,5 0-1-16,0 0-7 16,0 0-4-16,0 0-8 15,0 0-2-15,0-3 5 16,0 3 1-16,0-5 4 16,0 5 3-16,-3-6 0 15,3 6-1-15,-3-8 5 16,3 8 1-16,3 0 13 15,-3 0 5-15,0 0-1 0,0 0 0 16,-3 0-3-16,3 0-3 16,0 0-16-16,6 0-5 15,-6 6 12-15,0 2 8 16,-3 5 4-16,6 0 3 31,-3 0-7-31,0 1 1 16,0 4-6-16,0-5-1 15,5 1-4-15,-5-1-1 16,3 0-1-16,-3-5 0 0,3-3-2 16,0 1 1-16,-3-6 2 15,0 0 2-15,0 0 3 16,0 0 4-16,3-6-10 16,-3 1-2-16,3 2-7 15,-6-7 1-15,9 2 2 16,-6 0 1-16,6-3 1 15,-6-2 0-15,6 5-3 16,-3-3 2-16,3-2-1 16,-3 5 0-16,0 3 0 15,6-8 0-15,0 13 2 0,-3-8 2 16,3 0-3-16,0 3 0 16,-3-1 1-16,-3 6 0 15,6 0 0-15,-3 6 2 16,0 2-1-16,-3-3 2 15,2 8 2-15,-2-5 2 16,3 5-3-16,0 0-1 16,-3 1-1-16,0-4-2 15,-3 4 3-15,6-1 0 16,-3 0-12-16,-3 0-4 16,0-5 6-16,0 5 6 0,0-7 10 15,0 2 6-15,0-3-9 16,0-5-6-16,0 0-11 15,-3 0-4-15,3-3-30 16,0-2-12-16,0-3-112 16,3-3-47-1,0 6 111-15</inkml:trace>
  <inkml:trace contextRef="#ctx0" brushRef="#br0" timeOffset="11">22930 17836 220 0,'12'-8'85'0,"-24"16"-66"0,12-8 27 0,6 0 11 0,-6 0-15 15,-6-3-1-15,12-2-22 16,-6 5-7-16,-6-6-7 16,0 6 25-16,0-2 12 0,0-4-8 15,-5 1-5-15,5 5-1 16,-9-3 1-16,9 6-24 15,-6-3-9-15,0 5 0 16,-3 1 3-16,3 2 0 16,0-3 0-16,0 8 7 0,0 0 4 15,4 1-5-15,-1-1-3 16,3 3-1-16,3 0-1 16,6-1-11-16,0-1-5 15,9-1 8 1,2 0-1-16,1-8 2 15,6 1 4-15,-6-6 3 16,9-6 1-16,-3 1 2 16,-9-3-2-16,2-5-1 15,-2 0 3-15,0 0 0 16,-3-6-1-16,-6 11-2 16,6-3 1-16,-6-2 1 15,3 11 8-15,-6-4 3 16,0 1-6-16,-3 5-4 0,3 0-2 15,-3 0-1-15,3 0 0 16,0 5 0-16,0 3-7 16,3 5 0-16,3 1 3 15,3 2 4-15,3-1 3 16,-3-1 3-16,0-1-3 16,0 0-19-1,3-2-7-15,-1-6-68 16,-2-2-30-16,0-3 62 15,0-3 30-15</inkml:trace>
  <inkml:trace contextRef="#ctx0" brushRef="#br0" timeOffset="12">23133 17822 292 0,'-3'0'110'0,"0"0"-86"0,9 0-6 15,-6 0-10-15,0 6 5 16,6-6 6-16,-3 5 13 16,0 3 4-16,0 0-18 15,0 5-4-15,-3-2-2 0,0-3-1 16,0 5 3-16</inkml:trace>
  <inkml:trace contextRef="#ctx0" brushRef="#br0" timeOffset="13">23216 17796 416 0,'3'-3'154'0,"3"-2"-120"0,0 23 10 15,-3 4-17 1,6-9-12-16,-6 8-8 16,0-8-3-16,0 6-2 15,0-6 1-15,-3-2-2 16,0-3-1-16,0-1 3 0,0-1-2 16,0 2 2-16,0-8-4 15,0 0 0-15,0 0 1 16,0 0 2-16,0-3-3 0,0-2 0 15,9-1 1-15,-6 4 0 16,3-9 0-16,-3 3 0 16,6 3 0-16,-9-3 2 15,8 3-3-15,-2-3-2 16,0-3 2-16,9 3 2 16,-9 3-2-16,3 2 0 15,-3-7 1 1,3 10 0-16,-3 0-3 15,9 0 2-15,-9 5 3 0,3 0 1 16,6 3 3-16,-9-2 1 0,5 7 1 16,-2 0 0-1,-3 0 2-15,3 1-5 16,-3-1-3-16,-3-5-4 16,3 5 1-16,-6-8-6 15,6 3 0-15,-3-3 1 16,0 1 3-16</inkml:trace>
  <inkml:trace contextRef="#ctx0" brushRef="#br0" timeOffset="14">23615 17833 328 0,'-6'0'123'0,"6"-11"-95"0,6 17 16 15,-6-6 0-15,0 5-26 16,0-2-7-16</inkml:trace>
  <inkml:trace contextRef="#ctx0" brushRef="#br0" timeOffset="15">23621 17658 400 0,'-6'-13'148'0,"0"8"-115"0</inkml:trace>
  <inkml:trace contextRef="#ctx0" brushRef="#br0" timeOffset="16">23609 17627 276 0,'6'10'104'0,"0"-15"-81"0,-3 13-4 0,-3-3-8 16</inkml:trace>
  <inkml:trace contextRef="#ctx0" brushRef="#br0" timeOffset="17">23960 17859 224 0,'0'-5'85'0,"0"5"-66"0,3-5 30 15,3 5 10-15,-6-3-8 16,0-2 0-16,0 0-9 15,3 2-4-15,-3-2-21 16,-9-1 10-16,6-7 3 0,3 18-11 16,-9-10-3-16,0 5-6 15,-6-3 1-15,-2 3-2 16,-4 3 0-16,0 8-5 0,0-9-1 16,6 4 1-16,0 2 2 15,0-3-1-15,1 3 0 16,2 5-3-16,3-2-2 15,3-3 3-15,-3 2 0 16,18 3-1 0,12 1-2-1,17-6 1 1,1-1-1-16,-6-1 0 0,-3-1-5 16,-7-5 1-1,-5-5-16-15,3 5-4 0,-9 0-43 16,-3-6-17-16,0-1 42 15,0 7 21-15</inkml:trace>
  <inkml:trace contextRef="#ctx0" brushRef="#br0" timeOffset="18">23597 17796 160 0,'-9'5'60'0,"6"-10"-47"0,6 5 30 16,-3 0 12-16,9 0-10 16,-9 0-4-16,3 0-4 15,-3 0-1-15,6 0-19 16,-3-3-1-16,-3 3 0 0,0 0 69 31,0 13-44-31,6 3-14 16,-6-2-15-16,0-1-7 15,0 0-1-15,0 0 2 16,0 0-3-16,0-2 0 0,0 2 1 16,3 1 2-16,-3-7 1 15,3 7-1-15,-3-4-1 16,3-2-3-16,-3 0-2 15,0-8-2-15,0 5 1 16,0-5-12-16,0 0-5 16,0 0-41-16,0 0-19 15</inkml:trace>
  <inkml:trace contextRef="#ctx0" brushRef="#br0" timeOffset="19">22314 17899 132 0,'0'-5'52'0,"6"2"-41"0,-9 0 2 0,3 3-3 15,3 0 18 1,-3-2 11-16,0 2 17 16,0 0 10-16,0 0-35 15,0 0 3-15,0-5 0 0,0 5-5 16,0 0-2-16,3 0-26 0,-3 0-10 15,0 0 18-15,0 0 12 16,-3 0-3-16,3 5-2 16</inkml:trace>
  <inkml:trace contextRef="#ctx0" brushRef="#br0" timeOffset="20">22281 17926 436 0,'-3'5'165'0,"3"-10"-129"0,-6 12-7 0,6-7-14 15,0 0-9-15,0 6 1 16,0-1-3-16,0-2-3 16,0 7 0-16,-2-2-1 0,-1 5 2 15,3 1-1-15,-3-1 2 16,0 0-2-16,0 0-1 16,0 1 3-16,0-1 0 0,0 0 1 15,0-2 0-15,0-3 0 16,3 5 0-16,0-13 4 15,0 5 3-15,-3 3-13 16,3-8-5-16,-3 0-11 16,0 0-1-16,3 0-17 15,0 5-6-15,0-10-77 16,0 5-35-16,0-3 77 16,3-2 40-16</inkml:trace>
  <inkml:trace contextRef="#ctx0" brushRef="#br0" timeOffset="21">23195 17846 152 0,'-3'8'57'0,"9"-16"-44"0,-9 11 14 0,3-3 3 16</inkml:trace>
  <inkml:trace contextRef="#ctx0" brushRef="#br0" timeOffset="22">23168 17841 248 0,'-8'0'93'0,"-7"0"-72"0,21 8 3 0,-9-11-3 15,6 3-9-15,-3 0 1 16,0 0 40 15,0-5-13-31,3 5-2 16,-3-5-23-16,0 5-10 15,8-8-6-15,-5 8-3 16,0-6 3-16,3-2-9 0,-3 8-1 16,3-8 19-16,-6 16 11 0</inkml:trace>
  <inkml:trace contextRef="#ctx0" brushRef="#br0" timeOffset="23">23189 17828 404 0,'0'0'151'0,"0"0"-118"0,3 5-13 15,0-2-15-15,-3-3-17 16,3 0 0-16,0-3-133 15,0-2-57-15,-3 10 102 16,0-5 50-16</inkml:trace>
  <inkml:trace contextRef="#ctx0" brushRef="#br0" timeOffset="24">21891 17841 156 0,'6'0'0'0</inkml:trace>
  <inkml:trace contextRef="#ctx0" brushRef="#br0" timeOffset="25">21909 17804 196 0,'-3'-3'74'0,"-3"6"-58"0,6-3-4 16,0-8-6-16,3 8 2 0,-6 0 7 15,6-5 21 1,-3-3 10-16,0 8-24 0,0 0 6 0,0-6 2 15,-3 6 4-15,0 0 1 16,0-2-29-16,3 4-13 16,-5-2 17-16,5 0 11 15,-3 0-3-15,0 0 0 16,0 6-1-16,0-6-2 16,0 5-3-16,-3-2 0 15,0-1-3-15,0 1 0 16,-3 2-1-16,6-5 2 15,-3 5-5-15,0 3-3 16,0-2-1-16,3-4 1 0,-3 4-3 16,3 2 0-1,0 5 1-15,3 0-3 16,0-2 2-16,0-3 1 16,3 5 2-16,0-3-1 15,0-2-1-15,0 0 1 16,0-2-1-16,3 1 0 15,0-1 0-15,0 2 2 16,-3-8 3-16,6 5-4 16,0-5-1-16,0 0 0 15,0 0 0-15,-1 5 0 16,-2-5 2-16,0 0 1 16,0 0 3-16,-3 0-3 15,-3 0-2-15,0 0-9 16,3 0-5-16,-3 0-134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5/9/2018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FCE82-5EDA-45C0-A0BA-5E430D8E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28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B*</a:t>
            </a:r>
            <a:r>
              <a:rPr lang="en-US" sz="1600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aseline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b_ptr_a</a:t>
            </a:r>
            <a:r>
              <a:rPr lang="en-US" sz="1600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&amp;a; is a </a:t>
            </a:r>
            <a:r>
              <a:rPr lang="en-US" sz="1600" baseline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compiler error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a_ptr_a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a1,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a1,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b1,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</p:spTree>
    <p:extLst>
      <p:ext uri="{BB962C8B-B14F-4D97-AF65-F5344CB8AC3E}">
        <p14:creationId xmlns:p14="http://schemas.microsoft.com/office/powerpoint/2010/main" val="347671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DEMO:  Run ./</a:t>
            </a:r>
            <a:r>
              <a:rPr lang="en-US" baseline="0" dirty="0" err="1" smtClean="0"/>
              <a:t>badctor</a:t>
            </a:r>
            <a:r>
              <a:rPr lang="en-US" baseline="0" dirty="0" smtClean="0"/>
              <a:t> in </a:t>
            </a:r>
            <a:r>
              <a:rPr lang="en-US" baseline="0" dirty="0" err="1"/>
              <a:t>gdb</a:t>
            </a:r>
            <a:r>
              <a:rPr lang="en-US" baseline="0" dirty="0"/>
              <a:t> to show </a:t>
            </a:r>
            <a:r>
              <a:rPr lang="en-US" baseline="0" dirty="0" err="1" smtClean="0"/>
              <a:t>subobject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delete </a:t>
            </a:r>
            <a:r>
              <a:rPr lang="en-US" sz="12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leaks Der1::y</a:t>
            </a:r>
            <a:endParaRPr lang="en-US" dirty="0" smtClean="0"/>
          </a:p>
          <a:p>
            <a:r>
              <a:rPr lang="en-US" dirty="0" smtClean="0"/>
              <a:t>DEMO:</a:t>
            </a:r>
            <a:r>
              <a:rPr lang="en-US" baseline="0" dirty="0" smtClean="0"/>
              <a:t>  </a:t>
            </a:r>
            <a:r>
              <a:rPr lang="en-US" dirty="0" smtClean="0"/>
              <a:t>Run</a:t>
            </a:r>
            <a:r>
              <a:rPr lang="en-US" baseline="0" dirty="0" smtClean="0"/>
              <a:t> ./</a:t>
            </a:r>
            <a:r>
              <a:rPr lang="en-US" baseline="0" dirty="0" err="1" smtClean="0"/>
              <a:t>baddtor</a:t>
            </a:r>
            <a:r>
              <a:rPr lang="en-US" baseline="0" dirty="0" smtClean="0"/>
              <a:t> </a:t>
            </a:r>
            <a:r>
              <a:rPr lang="en-US" baseline="0" dirty="0"/>
              <a:t>to show printouts of </a:t>
            </a:r>
            <a:r>
              <a:rPr lang="en-US" baseline="0" dirty="0" err="1"/>
              <a:t>ctor</a:t>
            </a:r>
            <a:r>
              <a:rPr lang="en-US" baseline="0" dirty="0"/>
              <a:t> &amp; </a:t>
            </a:r>
            <a:r>
              <a:rPr lang="en-US" baseline="0" dirty="0" err="1"/>
              <a:t>dtor</a:t>
            </a:r>
            <a:r>
              <a:rPr lang="en-US" baseline="0" dirty="0"/>
              <a:t> calls</a:t>
            </a:r>
            <a:r>
              <a:rPr lang="en-US" baseline="0" dirty="0" smtClean="0"/>
              <a:t>.  (optional) run </a:t>
            </a:r>
            <a:r>
              <a:rPr lang="en-US" baseline="0" dirty="0" err="1" smtClean="0"/>
              <a:t>valgrind</a:t>
            </a:r>
            <a:r>
              <a:rPr lang="en-US" baseline="0" dirty="0" smtClean="0"/>
              <a:t> --leak-check=full ./</a:t>
            </a:r>
            <a:r>
              <a:rPr lang="en-US" baseline="0" dirty="0" err="1" smtClean="0"/>
              <a:t>baddtor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</p:spTree>
    <p:extLst>
      <p:ext uri="{BB962C8B-B14F-4D97-AF65-F5344CB8AC3E}">
        <p14:creationId xmlns:p14="http://schemas.microsoft.com/office/powerpoint/2010/main" val="35044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= b;  // compiler error</a:t>
            </a:r>
          </a:p>
          <a:p>
            <a:r>
              <a:rPr lang="en-US" dirty="0"/>
              <a:t>b = d;  // what happens</a:t>
            </a:r>
            <a:r>
              <a:rPr lang="en-US" baseline="0" dirty="0"/>
              <a:t> to 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</p:spTree>
    <p:extLst>
      <p:ext uri="{BB962C8B-B14F-4D97-AF65-F5344CB8AC3E}">
        <p14:creationId xmlns:p14="http://schemas.microsoft.com/office/powerpoint/2010/main" val="157066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</p:spTree>
    <p:extLst>
      <p:ext uri="{BB962C8B-B14F-4D97-AF65-F5344CB8AC3E}">
        <p14:creationId xmlns:p14="http://schemas.microsoft.com/office/powerpoint/2010/main" val="129333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</p:spTree>
    <p:extLst>
      <p:ext uri="{BB962C8B-B14F-4D97-AF65-F5344CB8AC3E}">
        <p14:creationId xmlns:p14="http://schemas.microsoft.com/office/powerpoint/2010/main" val="364829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u="sng" dirty="0"/>
              <a:t>run</a:t>
            </a:r>
            <a:r>
              <a:rPr lang="en-US" u="sng" baseline="0" dirty="0"/>
              <a:t> time</a:t>
            </a:r>
            <a:r>
              <a:rPr lang="en-US" baseline="0" dirty="0"/>
              <a:t> checks on conversion.</a:t>
            </a:r>
          </a:p>
          <a:p>
            <a:r>
              <a:rPr lang="en-US" baseline="0" dirty="0"/>
              <a:t>Does not incur the overhead of type-safety checks of </a:t>
            </a:r>
            <a:r>
              <a:rPr lang="en-US" baseline="0" dirty="0" err="1"/>
              <a:t>dynamic_cast</a:t>
            </a:r>
            <a:r>
              <a:rPr lang="en-US" baseline="0" dirty="0"/>
              <a:t>.</a:t>
            </a:r>
          </a:p>
          <a:p>
            <a:r>
              <a:rPr lang="en-US" baseline="0" dirty="0"/>
              <a:t>Works with any </a:t>
            </a:r>
            <a:r>
              <a:rPr lang="en-US" i="1" baseline="0" dirty="0"/>
              <a:t>well-defined</a:t>
            </a:r>
            <a:r>
              <a:rPr lang="en-US" i="0" baseline="0" dirty="0"/>
              <a:t> type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</p:spTree>
    <p:extLst>
      <p:ext uri="{BB962C8B-B14F-4D97-AF65-F5344CB8AC3E}">
        <p14:creationId xmlns:p14="http://schemas.microsoft.com/office/powerpoint/2010/main" val="281412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foo() function needed to make Base polymorphic.</a:t>
            </a:r>
          </a:p>
          <a:p>
            <a:r>
              <a:rPr lang="en-US" dirty="0" err="1"/>
              <a:t>dynamic_cast</a:t>
            </a:r>
            <a:r>
              <a:rPr lang="en-US" dirty="0"/>
              <a:t> can do</a:t>
            </a:r>
            <a:r>
              <a:rPr lang="en-US" baseline="0" dirty="0"/>
              <a:t> pointer </a:t>
            </a:r>
            <a:r>
              <a:rPr lang="en-US" baseline="0" dirty="0" err="1"/>
              <a:t>upcast</a:t>
            </a:r>
            <a:r>
              <a:rPr lang="en-US" baseline="0" dirty="0"/>
              <a:t> (same as implicit conversion).</a:t>
            </a:r>
          </a:p>
          <a:p>
            <a:r>
              <a:rPr lang="en-US" baseline="0" dirty="0" err="1"/>
              <a:t>dynamic_cast</a:t>
            </a:r>
            <a:r>
              <a:rPr lang="en-US" baseline="0" dirty="0"/>
              <a:t> can do pointer downcast only for </a:t>
            </a:r>
            <a:r>
              <a:rPr lang="en-US" baseline="0"/>
              <a:t>polymorphic classes.</a:t>
            </a:r>
            <a:endParaRPr lang="en-US" dirty="0"/>
          </a:p>
          <a:p>
            <a:r>
              <a:rPr lang="en-US" dirty="0"/>
              <a:t>Requires Run-Time Type Information</a:t>
            </a:r>
            <a:r>
              <a:rPr lang="en-US" baseline="0" dirty="0"/>
              <a:t> (RTTI).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5/9/2018</a:t>
            </a:r>
          </a:p>
        </p:txBody>
      </p:sp>
    </p:spTree>
    <p:extLst>
      <p:ext uri="{BB962C8B-B14F-4D97-AF65-F5344CB8AC3E}">
        <p14:creationId xmlns:p14="http://schemas.microsoft.com/office/powerpoint/2010/main" val="196864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 variable that was </a:t>
            </a:r>
            <a:r>
              <a:rPr lang="en-US" baseline="0" dirty="0" err="1" smtClean="0"/>
              <a:t>const_cast</a:t>
            </a:r>
            <a:r>
              <a:rPr lang="en-US" baseline="0" dirty="0" smtClean="0"/>
              <a:t> to remove 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-ness is undefined behavior.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5/9/2018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FCE82-5EDA-45C0-A0BA-5E430D8E55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81B65F57-6629-491F-908D-2C38BE8C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81B65F57-6629-491F-908D-2C38BE8C8B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2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6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6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1B65F57-6629-491F-908D-2C38BE8C8B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112" y="27429"/>
            <a:ext cx="185980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L19:  C++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Inheritance II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Casts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4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10" Type="http://schemas.openxmlformats.org/officeDocument/2006/relationships/customXml" Target="../ink/ink9.xml"/><Relationship Id="rId4" Type="http://schemas.openxmlformats.org/officeDocument/2006/relationships/image" Target="../media/image6.emf"/><Relationship Id="rId9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13.xml"/><Relationship Id="rId4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15.xml"/><Relationship Id="rId4" Type="http://schemas.openxmlformats.org/officeDocument/2006/relationships/image" Target="../media/image9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17.xml"/><Relationship Id="rId4" Type="http://schemas.openxmlformats.org/officeDocument/2006/relationships/image" Target="../media/image10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4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Inheritance II, </a:t>
            </a:r>
            <a:r>
              <a:rPr lang="en-US" sz="4000" dirty="0" smtClean="0"/>
              <a:t>Casts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3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Whose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called?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1" indent="0">
              <a:buNone/>
              <a:tabLst>
                <a:tab pos="460375" algn="l"/>
                <a:tab pos="1374775" algn="l"/>
              </a:tabLst>
            </a:pPr>
            <a:r>
              <a:rPr lang="en-US" sz="2600" dirty="0"/>
              <a:t>	</a:t>
            </a:r>
            <a:r>
              <a:rPr lang="en-US" sz="2600" b="1" dirty="0"/>
              <a:t>Q1	Q2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 </a:t>
            </a:r>
            <a:r>
              <a:rPr lang="en-US" b="1" dirty="0">
                <a:solidFill>
                  <a:srgbClr val="FF9900"/>
                </a:solidFill>
              </a:rPr>
              <a:t>A	 A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 </a:t>
            </a:r>
            <a:r>
              <a:rPr lang="en-US" b="1" dirty="0">
                <a:solidFill>
                  <a:srgbClr val="00B050"/>
                </a:solidFill>
              </a:rPr>
              <a:t>A	 B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 </a:t>
            </a:r>
            <a:r>
              <a:rPr lang="en-US" b="1" dirty="0">
                <a:solidFill>
                  <a:srgbClr val="FF3399"/>
                </a:solidFill>
              </a:rPr>
              <a:t>D	 A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 </a:t>
            </a:r>
            <a:r>
              <a:rPr lang="en-US" b="1" dirty="0">
                <a:solidFill>
                  <a:srgbClr val="00B0F0"/>
                </a:solidFill>
              </a:rPr>
              <a:t>D	 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1828800"/>
            <a:ext cx="2926080" cy="4663440"/>
          </a:xfrm>
          <a:prstGeom prst="roundRect">
            <a:avLst>
              <a:gd name="adj" fmla="val 238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3474720"/>
            <a:ext cx="2377440" cy="3017520"/>
          </a:xfrm>
          <a:prstGeom prst="roundRect">
            <a:avLst>
              <a:gd name="adj" fmla="val 359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&amp;d;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&amp;e;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Q1: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Q2: 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920" y="14286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0200" y="2254680"/>
              <a:ext cx="5814720" cy="3665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60" y="2247840"/>
                <a:ext cx="582984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844556" y="2317431"/>
              <a:ext cx="1251000" cy="1175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2316" y="2310231"/>
                <a:ext cx="1272960" cy="11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971640" y="2654640"/>
              <a:ext cx="819000" cy="259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0480" y="2644560"/>
                <a:ext cx="8398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1058725" y="3215160"/>
              <a:ext cx="819000" cy="259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7565" y="3205080"/>
                <a:ext cx="8398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2920183" y="2816439"/>
              <a:ext cx="819000" cy="2595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9023" y="2806359"/>
                <a:ext cx="839880" cy="2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63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want to include a function in a class but </a:t>
            </a:r>
            <a:r>
              <a:rPr lang="en-US" i="1" dirty="0"/>
              <a:t>only</a:t>
            </a:r>
            <a:r>
              <a:rPr lang="en-US" dirty="0"/>
              <a:t> implement it in derived classes</a:t>
            </a:r>
          </a:p>
          <a:p>
            <a:pPr lvl="1"/>
            <a:r>
              <a:rPr lang="en-US" dirty="0"/>
              <a:t>In Java, we would use an abstract method</a:t>
            </a:r>
          </a:p>
          <a:p>
            <a:pPr lvl="1"/>
            <a:r>
              <a:rPr lang="en-US" dirty="0"/>
              <a:t>In C++, we use a </a:t>
            </a:r>
            <a:r>
              <a:rPr lang="en-US" dirty="0">
                <a:solidFill>
                  <a:srgbClr val="0066FF"/>
                </a:solidFill>
              </a:rPr>
              <a:t>“pure virtual” </a:t>
            </a:r>
            <a:r>
              <a:rPr lang="en-US" dirty="0"/>
              <a:t>function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noise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 class containing </a:t>
            </a:r>
            <a:r>
              <a:rPr lang="en-US" i="1" dirty="0"/>
              <a:t>any</a:t>
            </a:r>
            <a:r>
              <a:rPr lang="en-US" dirty="0"/>
              <a:t> pure virtual methods is </a:t>
            </a:r>
            <a:r>
              <a:rPr lang="en-US" dirty="0">
                <a:solidFill>
                  <a:srgbClr val="0066FF"/>
                </a:solidFill>
              </a:rPr>
              <a:t>abstract</a:t>
            </a:r>
          </a:p>
          <a:p>
            <a:pPr lvl="1"/>
            <a:r>
              <a:rPr lang="en-US" dirty="0"/>
              <a:t>You can’t create instances of an abstract class</a:t>
            </a:r>
          </a:p>
          <a:p>
            <a:pPr lvl="1"/>
            <a:r>
              <a:rPr lang="en-US" dirty="0"/>
              <a:t>Extend abstract classes and override methods to use them</a:t>
            </a:r>
          </a:p>
          <a:p>
            <a:r>
              <a:rPr lang="en-US" dirty="0"/>
              <a:t>A class containing </a:t>
            </a:r>
            <a:r>
              <a:rPr lang="en-US" i="1" dirty="0"/>
              <a:t>only</a:t>
            </a:r>
            <a:r>
              <a:rPr lang="en-US" dirty="0"/>
              <a:t> pure virtual methods is the same as a Java interface</a:t>
            </a:r>
          </a:p>
          <a:p>
            <a:pPr lvl="1"/>
            <a:r>
              <a:rPr lang="en-US" dirty="0"/>
              <a:t>Pure type specification without 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2447242" y="3063240"/>
            <a:ext cx="4389120" cy="365760"/>
          </a:xfrm>
          <a:prstGeom prst="roundRect">
            <a:avLst>
              <a:gd name="adj" fmla="val 1206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noise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=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038418" y="3379049"/>
              <a:ext cx="516960" cy="42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3378" y="3371196"/>
                <a:ext cx="530640" cy="535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8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C++ Inheritance</a:t>
            </a:r>
          </a:p>
          <a:p>
            <a:pPr lvl="1"/>
            <a:r>
              <a:rPr lang="en-US" dirty="0"/>
              <a:t>Static Dispatch</a:t>
            </a:r>
          </a:p>
          <a:p>
            <a:pPr lvl="1"/>
            <a:r>
              <a:rPr lang="en-US" dirty="0"/>
              <a:t>Abstract Classes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Constructors and Destructors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Assignment</a:t>
            </a:r>
          </a:p>
          <a:p>
            <a:r>
              <a:rPr lang="en-US" dirty="0"/>
              <a:t>C++ Casting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C++ Primer</a:t>
            </a:r>
            <a:r>
              <a:rPr lang="en-US" dirty="0"/>
              <a:t>, Chapter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Derived-Class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derived object contains “</a:t>
            </a:r>
            <a:r>
              <a:rPr lang="en-US" dirty="0" err="1"/>
              <a:t>subobjects</a:t>
            </a:r>
            <a:r>
              <a:rPr lang="en-US" dirty="0"/>
              <a:t>” corresponding to the data members inherited from each base class</a:t>
            </a:r>
          </a:p>
          <a:p>
            <a:pPr lvl="1"/>
            <a:r>
              <a:rPr lang="en-US" dirty="0"/>
              <a:t>No guarantees about how these are laid out in memory (not even contiguousness between </a:t>
            </a:r>
            <a:r>
              <a:rPr lang="en-US" dirty="0" err="1"/>
              <a:t>subobjects</a:t>
            </a:r>
            <a:r>
              <a:rPr lang="en-US" dirty="0"/>
              <a:t>)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r>
              <a:rPr lang="en-US" dirty="0"/>
              <a:t>Conceptual structure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dirty="0"/>
              <a:t> object: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11680" y="4206240"/>
            <a:ext cx="4663440" cy="1874520"/>
            <a:chOff x="2011680" y="4389120"/>
            <a:chExt cx="4663440" cy="1874520"/>
          </a:xfrm>
        </p:grpSpPr>
        <p:sp>
          <p:nvSpPr>
            <p:cNvPr id="5" name="Rectangle 4"/>
            <p:cNvSpPr/>
            <p:nvPr/>
          </p:nvSpPr>
          <p:spPr bwMode="auto">
            <a:xfrm>
              <a:off x="4389120" y="4480560"/>
              <a:ext cx="2194560" cy="128016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symbol_</a:t>
              </a:r>
            </a:p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total_shares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_</a:t>
              </a:r>
            </a:p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total_cost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_</a:t>
              </a:r>
            </a:p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current_price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_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297680" y="4389120"/>
              <a:ext cx="2377440" cy="18288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91440" numCol="1" rtlCol="0" anchor="b" anchorCtr="0" compatLnSpc="1">
              <a:prstTxWarp prst="textNoShape">
                <a:avLst/>
              </a:prstTxWarp>
            </a:bodyPr>
            <a:lstStyle/>
            <a:p>
              <a:r>
                <a:rPr lang="en-US" sz="2000" dirty="0" smtClean="0"/>
                <a:t> 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dividends_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011680" y="4846320"/>
              <a:ext cx="1828800" cy="5486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members inherited from </a:t>
              </a:r>
              <a:r>
                <a:rPr lang="en-US" sz="16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Stock</a:t>
              </a:r>
              <a:endPara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011680" y="5715000"/>
              <a:ext cx="1828800" cy="5486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members defined by </a:t>
              </a:r>
              <a:r>
                <a:rPr lang="en-US" sz="16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DividendStock</a:t>
              </a:r>
              <a:endPara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3840480" y="5120640"/>
              <a:ext cx="54864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840480" y="5990217"/>
              <a:ext cx="54864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9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derived class </a:t>
            </a:r>
            <a:r>
              <a:rPr lang="en-US" b="1" dirty="0"/>
              <a:t>does not inherit</a:t>
            </a:r>
            <a:r>
              <a:rPr lang="en-US" dirty="0"/>
              <a:t> the base class’ constructor</a:t>
            </a:r>
          </a:p>
          <a:p>
            <a:pPr lvl="1"/>
            <a:r>
              <a:rPr lang="en-US" dirty="0"/>
              <a:t>The derived class must have its own constructor</a:t>
            </a:r>
          </a:p>
          <a:p>
            <a:pPr lvl="1"/>
            <a:r>
              <a:rPr lang="en-US" dirty="0"/>
              <a:t>A synthesized default constructor for the derived class first invokes the default constructor of the base class and then initialize the derived class’ member variables</a:t>
            </a:r>
          </a:p>
          <a:p>
            <a:pPr lvl="2"/>
            <a:r>
              <a:rPr lang="en-US" dirty="0"/>
              <a:t>Compiler error if the base class has no default constructor</a:t>
            </a:r>
          </a:p>
          <a:p>
            <a:pPr lvl="1"/>
            <a:r>
              <a:rPr lang="en-US" dirty="0"/>
              <a:t>The base class constructor is invoked </a:t>
            </a:r>
            <a:r>
              <a:rPr lang="en-US" i="1" dirty="0"/>
              <a:t>before</a:t>
            </a:r>
            <a:r>
              <a:rPr lang="en-US" dirty="0"/>
              <a:t> the constructor of the derived class</a:t>
            </a:r>
          </a:p>
          <a:p>
            <a:pPr lvl="2"/>
            <a:r>
              <a:rPr lang="en-US" dirty="0"/>
              <a:t>You can use the initialization list of the derived class to specify which base class constructor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39092" y="3976687"/>
              <a:ext cx="4377600" cy="1219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4772" y="3972727"/>
                <a:ext cx="4385880" cy="12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2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463040"/>
            <a:ext cx="4297680" cy="512064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Base(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when you try to 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instantiate a Der1, as the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synthesized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needs 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 invoke Base's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Der2(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z(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06293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badctor.cc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20640" y="1463040"/>
            <a:ext cx="3474720" cy="4297680"/>
          </a:xfrm>
          <a:prstGeom prst="roundRect">
            <a:avLst>
              <a:gd name="adj" fmla="val 31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has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now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still works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Der2(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0" y="106293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goodctor.cc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840" y="3710160"/>
            <a:ext cx="4106520" cy="2598480"/>
            <a:chOff x="510840" y="3710160"/>
            <a:chExt cx="4106520" cy="25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1752840" y="5971320"/>
                <a:ext cx="2864520" cy="33732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46000" y="5967000"/>
                  <a:ext cx="2876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/>
                <p14:cNvContentPartPr/>
                <p14:nvPr/>
              </p14:nvContentPartPr>
              <p14:xfrm>
                <a:off x="510840" y="3710160"/>
                <a:ext cx="1402920" cy="109080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0760" y="3701880"/>
                  <a:ext cx="1419120" cy="110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78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Destructor of a derived </a:t>
            </a:r>
            <a:br>
              <a:rPr lang="en-US" dirty="0"/>
            </a:br>
            <a:r>
              <a:rPr lang="en-US" dirty="0"/>
              <a:t>class:</a:t>
            </a:r>
          </a:p>
          <a:p>
            <a:pPr lvl="1"/>
            <a:r>
              <a:rPr lang="en-US" i="1" dirty="0"/>
              <a:t>First</a:t>
            </a:r>
            <a:r>
              <a:rPr lang="en-US" dirty="0"/>
              <a:t> runs body of the </a:t>
            </a:r>
            <a:r>
              <a:rPr lang="en-US" dirty="0" err="1"/>
              <a:t>dtor</a:t>
            </a:r>
            <a:endParaRPr lang="en-US" dirty="0"/>
          </a:p>
          <a:p>
            <a:pPr lvl="1"/>
            <a:r>
              <a:rPr lang="en-US" i="1" dirty="0"/>
              <a:t>Then</a:t>
            </a:r>
            <a:r>
              <a:rPr lang="en-US" dirty="0"/>
              <a:t> invokes of the </a:t>
            </a:r>
            <a:r>
              <a:rPr lang="en-US" dirty="0" err="1"/>
              <a:t>dtor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base class</a:t>
            </a:r>
          </a:p>
          <a:p>
            <a:pPr lvl="3"/>
            <a:endParaRPr lang="en-US" dirty="0"/>
          </a:p>
          <a:p>
            <a:r>
              <a:rPr lang="en-US" dirty="0"/>
              <a:t>Static dispatch of </a:t>
            </a:r>
            <a:br>
              <a:rPr lang="en-US" dirty="0"/>
            </a:br>
            <a:r>
              <a:rPr lang="en-US" dirty="0"/>
              <a:t>destructors is almost </a:t>
            </a:r>
            <a:br>
              <a:rPr lang="en-US" dirty="0"/>
            </a:br>
            <a:r>
              <a:rPr lang="en-US" dirty="0"/>
              <a:t>always a mistake!</a:t>
            </a:r>
          </a:p>
          <a:p>
            <a:pPr lvl="1"/>
            <a:r>
              <a:rPr lang="en-US" dirty="0"/>
              <a:t>Good habit to always </a:t>
            </a:r>
            <a:br>
              <a:rPr lang="en-US" dirty="0"/>
            </a:br>
            <a:r>
              <a:rPr lang="en-US" dirty="0"/>
              <a:t>define a </a:t>
            </a:r>
            <a:r>
              <a:rPr lang="en-US" dirty="0" err="1"/>
              <a:t>dtor</a:t>
            </a:r>
            <a:r>
              <a:rPr lang="en-US" dirty="0"/>
              <a:t> as virtual</a:t>
            </a:r>
          </a:p>
          <a:p>
            <a:pPr lvl="2"/>
            <a:r>
              <a:rPr lang="en-US" dirty="0"/>
              <a:t>Empty body if there’s</a:t>
            </a:r>
            <a:br>
              <a:rPr lang="en-US" dirty="0"/>
            </a:br>
            <a:r>
              <a:rPr lang="en-US" dirty="0"/>
              <a:t>no work to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465320" y="1487588"/>
            <a:ext cx="4297680" cy="502920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Base() { x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~Base()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Der1() { y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~Der1()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b0ptr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b1ptr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b0ptr;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b1ptr;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6920" y="108747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baddtor.cc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63480" y="2215440"/>
            <a:ext cx="3910320" cy="4255200"/>
            <a:chOff x="5163480" y="2215440"/>
            <a:chExt cx="3910320" cy="42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5163480" y="2215440"/>
                <a:ext cx="3910320" cy="42552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58440" y="2210040"/>
                  <a:ext cx="3919680" cy="42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7027920" y="4065120"/>
                <a:ext cx="2006280" cy="21704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18200" y="4055760"/>
                  <a:ext cx="2022120" cy="219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828490"/>
          </a:xfrm>
        </p:spPr>
        <p:txBody>
          <a:bodyPr/>
          <a:lstStyle/>
          <a:p>
            <a:r>
              <a:rPr lang="en-US" dirty="0"/>
              <a:t>C++ allows you to assign </a:t>
            </a:r>
            <a:br>
              <a:rPr lang="en-US" dirty="0"/>
            </a:br>
            <a:r>
              <a:rPr lang="en-US" dirty="0"/>
              <a:t>the value of a derived </a:t>
            </a:r>
            <a:br>
              <a:rPr lang="en-US" dirty="0"/>
            </a:br>
            <a:r>
              <a:rPr lang="en-US" dirty="0"/>
              <a:t>class to an instance of </a:t>
            </a:r>
            <a:br>
              <a:rPr lang="en-US" dirty="0"/>
            </a:br>
            <a:r>
              <a:rPr lang="en-US" dirty="0"/>
              <a:t>a base class</a:t>
            </a:r>
          </a:p>
          <a:p>
            <a:pPr lvl="1"/>
            <a:r>
              <a:rPr lang="en-US" dirty="0"/>
              <a:t>Known as </a:t>
            </a:r>
            <a:r>
              <a:rPr lang="en-US" dirty="0">
                <a:solidFill>
                  <a:srgbClr val="FF0000"/>
                </a:solidFill>
              </a:rPr>
              <a:t>object slicing</a:t>
            </a:r>
          </a:p>
          <a:p>
            <a:pPr lvl="2"/>
            <a:r>
              <a:rPr lang="en-US" dirty="0"/>
              <a:t>It’s legal since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passes type </a:t>
            </a:r>
            <a:r>
              <a:rPr lang="en-US" dirty="0"/>
              <a:t>checking rules</a:t>
            </a:r>
          </a:p>
          <a:p>
            <a:pPr lvl="2"/>
            <a:r>
              <a:rPr lang="en-US" dirty="0"/>
              <a:t>But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doesn’t have space</a:t>
            </a:r>
            <a:br>
              <a:rPr lang="en-US" dirty="0"/>
            </a:br>
            <a:r>
              <a:rPr lang="en-US" dirty="0"/>
              <a:t>for any extra fields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406900" y="1828800"/>
            <a:ext cx="4663440" cy="448056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Base(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xi)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x(xi)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Der1(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Base(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 = b;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 = d;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5040" y="14286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slicing.cc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70278" y="2616480"/>
            <a:ext cx="2713680" cy="3421800"/>
            <a:chOff x="5870278" y="2616480"/>
            <a:chExt cx="2713680" cy="34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5870278" y="2616480"/>
                <a:ext cx="2713680" cy="34218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65598" y="2609640"/>
                  <a:ext cx="2727360" cy="34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6334560" y="2713680"/>
                <a:ext cx="712080" cy="16358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24480" y="2702520"/>
                  <a:ext cx="733320" cy="165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2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Recall:  STL containers store </a:t>
            </a:r>
            <a:r>
              <a:rPr lang="en-US" b="1" dirty="0"/>
              <a:t>copies of values</a:t>
            </a:r>
          </a:p>
          <a:p>
            <a:pPr lvl="1"/>
            <a:r>
              <a:rPr lang="en-US" dirty="0"/>
              <a:t>What happens when we want to store mixes of object types in a single container? 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get sliced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3291840"/>
            <a:ext cx="4572000" cy="329184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&lt;list&gt;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ds;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li;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(ds);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OUCH!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74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Instead, store </a:t>
            </a:r>
            <a:r>
              <a:rPr lang="en-US" b="1" dirty="0"/>
              <a:t>pointers to heap-allocated objects</a:t>
            </a:r>
            <a:r>
              <a:rPr lang="en-US" dirty="0"/>
              <a:t> in STL containers</a:t>
            </a:r>
          </a:p>
          <a:p>
            <a:pPr lvl="1"/>
            <a:r>
              <a:rPr lang="en-US" dirty="0"/>
              <a:t>No slicing!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 does the wrong thing 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You have to remember to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delete</a:t>
            </a:r>
            <a:r>
              <a:rPr lang="en-US" dirty="0">
                <a:sym typeface="Wingdings" panose="05000000000000000000" pitchFamily="2" charset="2"/>
              </a:rPr>
              <a:t> your objects before destroying the container 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Smart pointers!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160800" y="2754720"/>
              <a:ext cx="3861000" cy="2912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2880" y="2743200"/>
                <a:ext cx="3877920" cy="29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6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14 released today, due Friday</a:t>
            </a:r>
          </a:p>
          <a:p>
            <a:pPr lvl="1"/>
            <a:r>
              <a:rPr lang="en-US" dirty="0" smtClean="0"/>
              <a:t>C++ inheritance with abstract class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hw3 is due next Thursday (5/23)</a:t>
            </a:r>
          </a:p>
          <a:p>
            <a:pPr lvl="1"/>
            <a:r>
              <a:rPr lang="en-US" dirty="0" smtClean="0"/>
              <a:t>Will release starter videos instead of covering in section</a:t>
            </a:r>
          </a:p>
          <a:p>
            <a:pPr lvl="1"/>
            <a:r>
              <a:rPr lang="en-US" dirty="0"/>
              <a:t>Suggestion: </a:t>
            </a:r>
            <a:r>
              <a:rPr lang="en-US" dirty="0" smtClean="0"/>
              <a:t> write </a:t>
            </a:r>
            <a:r>
              <a:rPr lang="en-US" dirty="0"/>
              <a:t>index files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which is </a:t>
            </a:r>
            <a:r>
              <a:rPr lang="en-US" dirty="0"/>
              <a:t>a local scratch disk and is very </a:t>
            </a:r>
            <a:r>
              <a:rPr lang="en-US" dirty="0" smtClean="0"/>
              <a:t>fast, but </a:t>
            </a:r>
            <a:r>
              <a:rPr lang="en-US" dirty="0"/>
              <a:t>please clean up when you’re </a:t>
            </a:r>
            <a:r>
              <a:rPr lang="en-US" dirty="0" smtClean="0"/>
              <a:t>done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Midterm grading</a:t>
            </a:r>
          </a:p>
          <a:p>
            <a:pPr lvl="1"/>
            <a:r>
              <a:rPr lang="en-US" dirty="0" smtClean="0"/>
              <a:t>Submit regrade requests via </a:t>
            </a:r>
            <a:r>
              <a:rPr lang="en-US" dirty="0" err="1" smtClean="0"/>
              <a:t>Gradescope</a:t>
            </a:r>
            <a:r>
              <a:rPr lang="en-US" dirty="0" smtClean="0"/>
              <a:t> for </a:t>
            </a:r>
            <a:r>
              <a:rPr lang="en-US" i="1" dirty="0" smtClean="0"/>
              <a:t>each</a:t>
            </a:r>
            <a:r>
              <a:rPr lang="en-US" dirty="0" smtClean="0"/>
              <a:t> </a:t>
            </a:r>
            <a:r>
              <a:rPr lang="en-US" dirty="0" err="1" smtClean="0"/>
              <a:t>subquestion</a:t>
            </a:r>
            <a:endParaRPr lang="en-US" dirty="0" smtClean="0"/>
          </a:p>
          <a:p>
            <a:pPr lvl="2"/>
            <a:r>
              <a:rPr lang="en-US" dirty="0" smtClean="0"/>
              <a:t>These go to different graders</a:t>
            </a:r>
          </a:p>
          <a:p>
            <a:pPr lvl="1"/>
            <a:r>
              <a:rPr lang="en-US" dirty="0" smtClean="0"/>
              <a:t>Regrade requests open until end of tomorrow (5/16)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Mid-quarter Survey (Canvas) due tonight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Inheritance</a:t>
            </a:r>
          </a:p>
          <a:p>
            <a:pPr lvl="1"/>
            <a:r>
              <a:rPr lang="en-US" dirty="0"/>
              <a:t>Static Dispatch</a:t>
            </a:r>
          </a:p>
          <a:p>
            <a:pPr lvl="1"/>
            <a:r>
              <a:rPr lang="en-US" dirty="0"/>
              <a:t>Abstract Classes</a:t>
            </a:r>
          </a:p>
          <a:p>
            <a:pPr lvl="1"/>
            <a:r>
              <a:rPr lang="en-US" dirty="0"/>
              <a:t>Constructors and Destructors</a:t>
            </a:r>
          </a:p>
          <a:p>
            <a:pPr lvl="1"/>
            <a:r>
              <a:rPr lang="en-US" dirty="0"/>
              <a:t>Assignment</a:t>
            </a:r>
          </a:p>
          <a:p>
            <a:r>
              <a:rPr lang="en-US" b="1" dirty="0">
                <a:solidFill>
                  <a:srgbClr val="4B2A85"/>
                </a:solidFill>
              </a:rPr>
              <a:t>C++ Casting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C++ Primer</a:t>
            </a:r>
            <a:r>
              <a:rPr lang="en-US" dirty="0"/>
              <a:t> §4.11.3, 19.2.1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Casting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syntax: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lhs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/>
              <a:t>Used to:</a:t>
            </a:r>
          </a:p>
          <a:p>
            <a:pPr lvl="1"/>
            <a:r>
              <a:rPr lang="en-US" dirty="0"/>
              <a:t>Convert between pointers of arbitrary type</a:t>
            </a:r>
          </a:p>
          <a:p>
            <a:pPr lvl="2"/>
            <a:r>
              <a:rPr lang="en-US" dirty="0"/>
              <a:t>Don’t change the data, but treat differently</a:t>
            </a:r>
          </a:p>
          <a:p>
            <a:pPr lvl="1"/>
            <a:r>
              <a:rPr lang="en-US" dirty="0"/>
              <a:t>Forcibly convert a primitive type to another</a:t>
            </a:r>
          </a:p>
          <a:p>
            <a:pPr lvl="2"/>
            <a:r>
              <a:rPr lang="en-US" dirty="0"/>
              <a:t>Actually changes the representation</a:t>
            </a:r>
          </a:p>
          <a:p>
            <a:pPr lvl="3"/>
            <a:endParaRPr lang="en-US" dirty="0"/>
          </a:p>
          <a:p>
            <a:r>
              <a:rPr lang="en-US" dirty="0"/>
              <a:t>You </a:t>
            </a:r>
            <a:r>
              <a:rPr lang="en-US" i="1" dirty="0"/>
              <a:t>can</a:t>
            </a:r>
            <a:r>
              <a:rPr lang="en-US" dirty="0"/>
              <a:t> still use C-style casting in C++, but sometimes the intent is not clear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41561" y="1408176"/>
            <a:ext cx="4389120" cy="457200"/>
          </a:xfrm>
          <a:prstGeom prst="roundRect">
            <a:avLst>
              <a:gd name="adj" fmla="val 1206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lhs = (</a:t>
            </a:r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new_type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153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provides an alternative casting style that is more informative:</a:t>
            </a:r>
          </a:p>
          <a:p>
            <a:pPr lvl="1"/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&gt;(expression)</a:t>
            </a:r>
          </a:p>
          <a:p>
            <a:pPr lvl="1"/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&gt;(expression)</a:t>
            </a:r>
          </a:p>
          <a:p>
            <a:pPr lvl="1"/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const_cast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&gt;(expression)</a:t>
            </a:r>
          </a:p>
          <a:p>
            <a:pPr lvl="1"/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reinterpret_cast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&gt;(expression)</a:t>
            </a:r>
          </a:p>
          <a:p>
            <a:pPr lvl="3"/>
            <a:endParaRPr lang="en-US" dirty="0"/>
          </a:p>
          <a:p>
            <a:r>
              <a:rPr lang="en-US" dirty="0"/>
              <a:t>Always use these in C++ code</a:t>
            </a:r>
          </a:p>
          <a:p>
            <a:pPr lvl="1"/>
            <a:r>
              <a:rPr lang="en-US" dirty="0"/>
              <a:t>Intent is clearer</a:t>
            </a:r>
          </a:p>
          <a:p>
            <a:pPr lvl="1"/>
            <a:r>
              <a:rPr lang="en-US" dirty="0"/>
              <a:t>Easier to find in code via searching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can convert:</a:t>
            </a:r>
          </a:p>
          <a:p>
            <a:pPr lvl="1"/>
            <a:r>
              <a:rPr lang="en-US" dirty="0"/>
              <a:t>Pointers to classes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related type</a:t>
            </a:r>
            <a:endParaRPr lang="en-US" dirty="0"/>
          </a:p>
          <a:p>
            <a:pPr lvl="2"/>
            <a:r>
              <a:rPr lang="en-US" dirty="0"/>
              <a:t>Compiler error if classes are not related</a:t>
            </a:r>
          </a:p>
          <a:p>
            <a:pPr lvl="2"/>
            <a:r>
              <a:rPr lang="en-US" dirty="0"/>
              <a:t>Dangerous to cast </a:t>
            </a:r>
            <a:r>
              <a:rPr lang="en-US" i="1" dirty="0"/>
              <a:t>down</a:t>
            </a:r>
            <a:r>
              <a:rPr lang="en-US" dirty="0"/>
              <a:t> a class hierarchy</a:t>
            </a:r>
          </a:p>
          <a:p>
            <a:pPr lvl="1"/>
            <a:r>
              <a:rPr lang="en-US" dirty="0"/>
              <a:t>Non-pointer conversion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 to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/>
          </a:p>
          <a:p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checked at </a:t>
            </a:r>
            <a:r>
              <a:rPr lang="en-US" u="sng" dirty="0"/>
              <a:t>compile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213624" y="693420"/>
            <a:ext cx="2743200" cy="329184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389120" y="4036060"/>
            <a:ext cx="4572000" cy="246888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b;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compiler error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&gt;(&amp;b);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OK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&gt;(&amp;c); 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compiles, but dangerous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&gt;(&amp;b);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0744" y="33141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staticcast.cc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16080" y="1035360"/>
              <a:ext cx="5654880" cy="436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7440" y="1028880"/>
                <a:ext cx="5672520" cy="43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0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2400" dirty="0">
                <a:solidFill>
                  <a:srgbClr val="E2661A"/>
                </a:solidFill>
              </a:rPr>
              <a:t> </a:t>
            </a:r>
            <a:r>
              <a:rPr lang="en-US" sz="2400" dirty="0"/>
              <a:t>can convert:</a:t>
            </a:r>
          </a:p>
          <a:p>
            <a:pPr lvl="1"/>
            <a:r>
              <a:rPr lang="en-US" sz="2000" dirty="0"/>
              <a:t>Pointers to classes </a:t>
            </a:r>
            <a:r>
              <a:rPr lang="en-US" sz="2000" b="1" dirty="0"/>
              <a:t>of</a:t>
            </a:r>
            <a:r>
              <a:rPr lang="en-US" sz="2000" dirty="0"/>
              <a:t> </a:t>
            </a:r>
            <a:r>
              <a:rPr lang="en-US" sz="2000" b="1" dirty="0"/>
              <a:t>related type</a:t>
            </a:r>
            <a:endParaRPr lang="en-US" sz="2000" dirty="0"/>
          </a:p>
          <a:p>
            <a:pPr lvl="1"/>
            <a:r>
              <a:rPr lang="en-US" sz="2000" dirty="0"/>
              <a:t>References to classes </a:t>
            </a:r>
            <a:r>
              <a:rPr lang="en-US" sz="2000" b="1" dirty="0"/>
              <a:t>of related type</a:t>
            </a:r>
          </a:p>
          <a:p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2400" dirty="0"/>
              <a:t> is checked at both</a:t>
            </a:r>
            <a:br>
              <a:rPr lang="en-US" sz="2400" dirty="0"/>
            </a:br>
            <a:r>
              <a:rPr lang="en-US" sz="2400" u="sng" dirty="0"/>
              <a:t>compile time</a:t>
            </a:r>
            <a:r>
              <a:rPr lang="en-US" sz="2400" dirty="0"/>
              <a:t> and</a:t>
            </a:r>
            <a:br>
              <a:rPr lang="en-US" sz="2400" dirty="0"/>
            </a:br>
            <a:r>
              <a:rPr lang="en-US" sz="2400" u="sng" dirty="0"/>
              <a:t>run time</a:t>
            </a:r>
            <a:endParaRPr lang="en-US" sz="2400" dirty="0"/>
          </a:p>
          <a:p>
            <a:pPr lvl="1"/>
            <a:r>
              <a:rPr lang="en-US" sz="2000" dirty="0"/>
              <a:t>Casts between </a:t>
            </a:r>
            <a:br>
              <a:rPr lang="en-US" sz="2000" dirty="0"/>
            </a:br>
            <a:r>
              <a:rPr lang="en-US" sz="2000" dirty="0"/>
              <a:t>unrelated classes fail </a:t>
            </a:r>
            <a:br>
              <a:rPr lang="en-US" sz="2000" dirty="0"/>
            </a:br>
            <a:r>
              <a:rPr lang="en-US" sz="2000" dirty="0"/>
              <a:t>at compile time</a:t>
            </a:r>
          </a:p>
          <a:p>
            <a:pPr lvl="1"/>
            <a:r>
              <a:rPr lang="en-US" sz="2000" dirty="0"/>
              <a:t>Casts from base to </a:t>
            </a:r>
            <a:br>
              <a:rPr lang="en-US" sz="2000" dirty="0"/>
            </a:br>
            <a:r>
              <a:rPr lang="en-US" sz="2000" dirty="0"/>
              <a:t>derived fail at run </a:t>
            </a:r>
            <a:br>
              <a:rPr lang="en-US" sz="2000" dirty="0"/>
            </a:br>
            <a:r>
              <a:rPr lang="en-US" sz="2000" dirty="0"/>
              <a:t>time if the pointed-to </a:t>
            </a:r>
            <a:br>
              <a:rPr lang="en-US" sz="2000" dirty="0"/>
            </a:br>
            <a:r>
              <a:rPr lang="en-US" sz="2000" dirty="0"/>
              <a:t>object is not the</a:t>
            </a:r>
            <a:br>
              <a:rPr lang="en-US" sz="2000" dirty="0"/>
            </a:br>
            <a:r>
              <a:rPr lang="en-US" sz="2000" dirty="0"/>
              <a:t>derived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00" y="3108960"/>
            <a:ext cx="5486400" cy="374904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b;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 (run-time check passes)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&gt;(&amp;d);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 (run-time check passes)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Run-time check fails, returns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&amp;b;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7165" y="23933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dynamiccast.cc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08525" y="589280"/>
            <a:ext cx="3474720" cy="246888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571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const_cast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const_cast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adds or strips </a:t>
            </a:r>
            <a:r>
              <a:rPr lang="en-US" dirty="0" err="1"/>
              <a:t>const</a:t>
            </a:r>
            <a:r>
              <a:rPr lang="en-US" dirty="0"/>
              <a:t>-ness</a:t>
            </a:r>
          </a:p>
          <a:p>
            <a:pPr lvl="1"/>
            <a:r>
              <a:rPr lang="en-US" dirty="0"/>
              <a:t>Dangerous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554480" y="2560320"/>
            <a:ext cx="6035040" cy="338328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*x++;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(x);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const_cast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&gt;(x));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succeeds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bar(&amp;x);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4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reinterpret_cast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3657600"/>
          </a:xfrm>
        </p:spPr>
        <p:txBody>
          <a:bodyPr/>
          <a:lstStyle/>
          <a:p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reinterpret_cast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casts between </a:t>
            </a:r>
            <a:r>
              <a:rPr lang="en-US" i="1" dirty="0"/>
              <a:t>incompatible</a:t>
            </a:r>
            <a:r>
              <a:rPr lang="en-US" dirty="0"/>
              <a:t> types</a:t>
            </a:r>
          </a:p>
          <a:p>
            <a:pPr lvl="1"/>
            <a:r>
              <a:rPr lang="en-US" dirty="0"/>
              <a:t>Low-level reinterpretation of the bit pattern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storing a pointer in an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or vice-versa</a:t>
            </a:r>
          </a:p>
          <a:p>
            <a:pPr lvl="2"/>
            <a:r>
              <a:rPr lang="en-US" dirty="0"/>
              <a:t>Works as long as the integral type is “wide” enough</a:t>
            </a:r>
          </a:p>
          <a:p>
            <a:pPr lvl="1"/>
            <a:r>
              <a:rPr lang="en-US" dirty="0"/>
              <a:t>Converting between incompatible pointers</a:t>
            </a:r>
          </a:p>
          <a:p>
            <a:pPr lvl="2"/>
            <a:r>
              <a:rPr lang="en-US" dirty="0"/>
              <a:t>Dangerous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This is used (carefully) in hw3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class hierarchy to represent shapes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Circle, Triangle, Square</a:t>
            </a:r>
          </a:p>
          <a:p>
            <a:r>
              <a:rPr lang="en-US" dirty="0"/>
              <a:t>Implement methods that:</a:t>
            </a:r>
          </a:p>
          <a:p>
            <a:pPr lvl="1"/>
            <a:r>
              <a:rPr lang="en-US" dirty="0"/>
              <a:t>Construct shapes</a:t>
            </a:r>
          </a:p>
          <a:p>
            <a:pPr lvl="1"/>
            <a:r>
              <a:rPr lang="en-US" dirty="0"/>
              <a:t>Move a shape (</a:t>
            </a:r>
            <a:r>
              <a:rPr lang="en-US" i="1" dirty="0"/>
              <a:t>i.e.</a:t>
            </a:r>
            <a:r>
              <a:rPr lang="en-US" dirty="0"/>
              <a:t> add (</a:t>
            </a:r>
            <a:r>
              <a:rPr lang="en-US" dirty="0" err="1"/>
              <a:t>x,y</a:t>
            </a:r>
            <a:r>
              <a:rPr lang="en-US" dirty="0"/>
              <a:t>) to the shape position)</a:t>
            </a:r>
          </a:p>
          <a:p>
            <a:pPr lvl="1"/>
            <a:r>
              <a:rPr lang="en-US" dirty="0"/>
              <a:t>Returns the centroid of the shape</a:t>
            </a:r>
          </a:p>
          <a:p>
            <a:pPr lvl="1"/>
            <a:r>
              <a:rPr lang="en-US" dirty="0"/>
              <a:t>Returns the area of the shape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which prints out the details of a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a program that uses Extra Exercise #1 (shapes class hierarchy):</a:t>
            </a:r>
          </a:p>
          <a:p>
            <a:pPr lvl="1"/>
            <a:r>
              <a:rPr lang="en-US" dirty="0"/>
              <a:t>Constructs a vector of shapes</a:t>
            </a:r>
          </a:p>
          <a:p>
            <a:pPr lvl="1"/>
            <a:r>
              <a:rPr lang="en-US" dirty="0"/>
              <a:t>Sorts the vector according to the area of the shape</a:t>
            </a:r>
          </a:p>
          <a:p>
            <a:pPr lvl="1"/>
            <a:r>
              <a:rPr lang="en-US" dirty="0"/>
              <a:t>Prints out each member of the vector</a:t>
            </a:r>
          </a:p>
          <a:p>
            <a:pPr lvl="3"/>
            <a:endParaRPr lang="en-US" dirty="0"/>
          </a:p>
          <a:p>
            <a:r>
              <a:rPr lang="en-US" dirty="0"/>
              <a:t>Notes:</a:t>
            </a:r>
          </a:p>
          <a:p>
            <a:pPr lvl="1"/>
            <a:r>
              <a:rPr lang="en-US" dirty="0"/>
              <a:t>Avoid slicing!</a:t>
            </a:r>
          </a:p>
          <a:p>
            <a:pPr lvl="1"/>
            <a:r>
              <a:rPr lang="en-US" dirty="0"/>
              <a:t>Make sure the sorting works properly!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C++ Inheritance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Static Dispatch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Abstract Classes</a:t>
            </a:r>
          </a:p>
          <a:p>
            <a:pPr lvl="1"/>
            <a:r>
              <a:rPr lang="en-US" dirty="0"/>
              <a:t>Constructors and Destructors</a:t>
            </a:r>
          </a:p>
          <a:p>
            <a:pPr lvl="1"/>
            <a:r>
              <a:rPr lang="en-US" dirty="0"/>
              <a:t>Assignment</a:t>
            </a:r>
          </a:p>
          <a:p>
            <a:r>
              <a:rPr lang="en-US" dirty="0"/>
              <a:t>C++ Casting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C++ Primer</a:t>
            </a:r>
            <a:r>
              <a:rPr lang="en-US" dirty="0"/>
              <a:t>, Chapter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/>
              <a:t> is “sticky”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X::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declared virtual, then a </a:t>
            </a:r>
            <a:r>
              <a:rPr lang="en-US" dirty="0" err="1"/>
              <a:t>vtable</a:t>
            </a:r>
            <a:r>
              <a:rPr lang="en-US" dirty="0"/>
              <a:t> will be created for class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for </a:t>
            </a:r>
            <a:r>
              <a:rPr lang="en-US" i="1" dirty="0"/>
              <a:t>all</a:t>
            </a:r>
            <a:r>
              <a:rPr lang="en-US" dirty="0"/>
              <a:t> of its subclasses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vtables</a:t>
            </a:r>
            <a:r>
              <a:rPr lang="en-US" dirty="0"/>
              <a:t> will include function pointers for (the correct)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will be called using dynamic dispatch even if overridden in a derived class without the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keyword</a:t>
            </a:r>
          </a:p>
          <a:p>
            <a:pPr lvl="1"/>
            <a:r>
              <a:rPr lang="en-US" dirty="0"/>
              <a:t>Good style to help the reader </a:t>
            </a:r>
            <a:r>
              <a:rPr lang="en-US" i="1" dirty="0"/>
              <a:t>and avoid bugs</a:t>
            </a:r>
            <a:r>
              <a:rPr lang="en-US" dirty="0"/>
              <a:t> by using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n-US" dirty="0">
                <a:solidFill>
                  <a:srgbClr val="E2661A"/>
                </a:solidFill>
              </a:rPr>
              <a:t> </a:t>
            </a:r>
            <a:endParaRPr lang="en-US" dirty="0"/>
          </a:p>
          <a:p>
            <a:pPr lvl="2"/>
            <a:r>
              <a:rPr lang="en-US" dirty="0"/>
              <a:t>Style guide controversy, if you use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n-US" dirty="0"/>
              <a:t> should you use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/>
              <a:t> in derived classes?  Recent style guides say just use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n-US" dirty="0"/>
              <a:t>, but you’ll sometimes see both, particularly in older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we omit “virtual”?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2801712"/>
          </a:xfrm>
        </p:spPr>
        <p:txBody>
          <a:bodyPr>
            <a:normAutofit/>
          </a:bodyPr>
          <a:lstStyle/>
          <a:p>
            <a:r>
              <a:rPr lang="en-US" dirty="0"/>
              <a:t>By default, without virtual, methods are dispatched </a:t>
            </a:r>
            <a:r>
              <a:rPr lang="en-US" i="1" dirty="0">
                <a:solidFill>
                  <a:srgbClr val="FF0000"/>
                </a:solidFill>
              </a:rPr>
              <a:t>statically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At </a:t>
            </a:r>
            <a:r>
              <a:rPr lang="en-US" u="sng" dirty="0"/>
              <a:t>compile time</a:t>
            </a:r>
            <a:r>
              <a:rPr lang="en-US" dirty="0"/>
              <a:t>, the compiler writes 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dirty="0"/>
              <a:t> to the address of the class’ method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dirty="0"/>
              <a:t> segment</a:t>
            </a:r>
          </a:p>
          <a:p>
            <a:pPr lvl="2"/>
            <a:r>
              <a:rPr lang="en-US" dirty="0"/>
              <a:t>Based on the compile-time visible type of the </a:t>
            </a:r>
            <a:r>
              <a:rPr lang="en-US" dirty="0" err="1"/>
              <a:t>callee</a:t>
            </a:r>
            <a:endParaRPr lang="en-US" dirty="0"/>
          </a:p>
          <a:p>
            <a:pPr lvl="1"/>
            <a:r>
              <a:rPr lang="en-US" dirty="0"/>
              <a:t>This is </a:t>
            </a:r>
            <a:r>
              <a:rPr lang="en-US" i="1" dirty="0"/>
              <a:t>different </a:t>
            </a:r>
            <a:r>
              <a:rPr lang="en-US" dirty="0"/>
              <a:t>than 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68660" y="3886200"/>
            <a:ext cx="4937760" cy="2468880"/>
          </a:xfrm>
          <a:prstGeom prst="roundRect">
            <a:avLst>
              <a:gd name="adj" fmla="val 378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Derived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...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Derived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Derived*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&amp;d;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&amp;d;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87319" y="4069080"/>
            <a:ext cx="6635553" cy="1447137"/>
            <a:chOff x="2203647" y="3840480"/>
            <a:chExt cx="6635553" cy="1447137"/>
          </a:xfrm>
        </p:grpSpPr>
        <p:sp>
          <p:nvSpPr>
            <p:cNvPr id="8" name="Rectangle 7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461760" y="3840480"/>
              <a:ext cx="2377440" cy="677108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37160" tIns="91440" rIns="91440" bIns="91440">
              <a:spAutoFit/>
            </a:bodyPr>
            <a:lstStyle/>
            <a:p>
              <a:pPr>
                <a:tabLst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</a:tabLst>
              </a:pPr>
              <a:r>
                <a:rPr lang="en-US" sz="1600" b="1" dirty="0">
                  <a:latin typeface="Courier New" panose="02070309020205020404" pitchFamily="49" charset="0"/>
                  <a:ea typeface="Monaco" charset="0"/>
                  <a:cs typeface="Courier New" panose="02070309020205020404" pitchFamily="49" charset="0"/>
                  <a:sym typeface="Monaco" charset="0"/>
                </a:rPr>
                <a:t>Derived::foo()</a:t>
              </a:r>
              <a:endParaRPr lang="en-US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endParaRPr>
            </a:p>
            <a:p>
              <a:pPr>
                <a:tabLst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</a:tabLst>
              </a:pPr>
              <a:r>
                <a:rPr lang="en-US" sz="1600" b="0" dirty="0">
                  <a:latin typeface="Courier New" panose="02070309020205020404" pitchFamily="49" charset="0"/>
                  <a:ea typeface="Monaco" charset="0"/>
                  <a:cs typeface="Courier New" panose="02070309020205020404" pitchFamily="49" charset="0"/>
                  <a:sym typeface="Monaco" charset="0"/>
                </a:rPr>
                <a:t>...</a:t>
              </a:r>
            </a:p>
          </p:txBody>
        </p:sp>
        <p:cxnSp>
          <p:nvCxnSpPr>
            <p:cNvPr id="10" name="Elbow Connector 9"/>
            <p:cNvCxnSpPr/>
            <p:nvPr/>
          </p:nvCxnSpPr>
          <p:spPr bwMode="auto">
            <a:xfrm flipV="1">
              <a:off x="2203647" y="4043806"/>
              <a:ext cx="4258113" cy="1243811"/>
            </a:xfrm>
            <a:prstGeom prst="bentConnector3">
              <a:avLst>
                <a:gd name="adj1" fmla="val 84946"/>
              </a:avLst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187319" y="5257800"/>
            <a:ext cx="6635553" cy="677108"/>
            <a:chOff x="2203647" y="5029200"/>
            <a:chExt cx="6635553" cy="677108"/>
          </a:xfrm>
        </p:grpSpPr>
        <p:sp>
          <p:nvSpPr>
            <p:cNvPr id="7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6461760" y="5029200"/>
              <a:ext cx="2377440" cy="677108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37160" tIns="91440" rIns="91440" bIns="91440">
              <a:spAutoFit/>
            </a:bodyPr>
            <a:lstStyle/>
            <a:p>
              <a:pPr>
                <a:tabLst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</a:tabLst>
              </a:pPr>
              <a:r>
                <a:rPr lang="en-US" sz="1600" b="1" dirty="0">
                  <a:latin typeface="Courier New" panose="02070309020205020404" pitchFamily="49" charset="0"/>
                  <a:ea typeface="Monaco" charset="0"/>
                  <a:cs typeface="Courier New" panose="02070309020205020404" pitchFamily="49" charset="0"/>
                  <a:sym typeface="Monaco" charset="0"/>
                </a:rPr>
                <a:t>Base::foo()</a:t>
              </a:r>
              <a:endParaRPr lang="en-US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endParaRPr>
            </a:p>
            <a:p>
              <a:pPr>
                <a:tabLst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  <a:tab pos="457200" algn="l"/>
                  <a:tab pos="1485900" algn="l"/>
                </a:tabLst>
              </a:pPr>
              <a:r>
                <a:rPr lang="en-US" sz="1600" b="0" dirty="0">
                  <a:latin typeface="Courier New" panose="02070309020205020404" pitchFamily="49" charset="0"/>
                  <a:ea typeface="Monaco" charset="0"/>
                  <a:cs typeface="Courier New" panose="02070309020205020404" pitchFamily="49" charset="0"/>
                  <a:sym typeface="Monaco" charset="0"/>
                </a:rPr>
                <a:t>...</a:t>
              </a:r>
            </a:p>
          </p:txBody>
        </p:sp>
        <p:cxnSp>
          <p:nvCxnSpPr>
            <p:cNvPr id="12" name="Elbow Connector 11"/>
            <p:cNvCxnSpPr/>
            <p:nvPr/>
          </p:nvCxnSpPr>
          <p:spPr bwMode="auto">
            <a:xfrm flipV="1">
              <a:off x="2203647" y="5257800"/>
              <a:ext cx="4258113" cy="274320"/>
            </a:xfrm>
            <a:prstGeom prst="bentConnector3">
              <a:avLst>
                <a:gd name="adj1" fmla="val 91881"/>
              </a:avLst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3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Dispatch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Removed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/>
              <a:t> on methods: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743200"/>
            <a:ext cx="7863840" cy="393192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dividend();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ds = &amp;dividend;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&amp;dividend;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</a:t>
            </a:r>
            <a:r>
              <a:rPr lang="en-US" sz="1600" b="1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since that method is inherited.  //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invokes </a:t>
            </a:r>
            <a:r>
              <a:rPr lang="en-US" sz="1600" b="1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b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invokes </a:t>
            </a:r>
            <a:r>
              <a:rPr lang="en-US" sz="1600" b="1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1920240"/>
            <a:ext cx="7315200" cy="548640"/>
          </a:xfrm>
          <a:prstGeom prst="roundRect">
            <a:avLst>
              <a:gd name="adj" fmla="val 1206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520" y="152013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Stock.h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207960" y="2397600"/>
              <a:ext cx="5855400" cy="33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8960" y="2393640"/>
                <a:ext cx="5873760" cy="3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2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Always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(fairly uncommon) reasons:</a:t>
            </a:r>
          </a:p>
          <a:p>
            <a:pPr lvl="1"/>
            <a:r>
              <a:rPr lang="en-US" dirty="0"/>
              <a:t>Efficiency:</a:t>
            </a:r>
          </a:p>
          <a:p>
            <a:pPr lvl="2"/>
            <a:r>
              <a:rPr lang="en-US" dirty="0"/>
              <a:t>Non-virtual function calls are a tiny bit faster (no indirect lookup)</a:t>
            </a:r>
          </a:p>
          <a:p>
            <a:pPr lvl="2"/>
            <a:r>
              <a:rPr lang="en-US" dirty="0"/>
              <a:t>A class with no virtual functions has objects without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vptr</a:t>
            </a:r>
            <a:r>
              <a:rPr lang="en-US" dirty="0"/>
              <a:t> field</a:t>
            </a:r>
          </a:p>
          <a:p>
            <a:pPr lvl="1"/>
            <a:r>
              <a:rPr lang="en-US" dirty="0"/>
              <a:t>Control:</a:t>
            </a:r>
          </a:p>
          <a:p>
            <a:pPr lvl="2"/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f()</a:t>
            </a:r>
            <a:r>
              <a:rPr lang="en-US" dirty="0"/>
              <a:t>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g()</a:t>
            </a:r>
            <a:r>
              <a:rPr lang="en-US" dirty="0"/>
              <a:t> in class X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/>
              <a:t> is not virtual, we’re guaranteed to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X::g()</a:t>
            </a:r>
            <a:r>
              <a:rPr lang="en-US" dirty="0"/>
              <a:t> and not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g()</a:t>
            </a:r>
            <a:r>
              <a:rPr lang="en-US" dirty="0"/>
              <a:t> in some subclass</a:t>
            </a:r>
          </a:p>
          <a:p>
            <a:pPr lvl="3"/>
            <a:r>
              <a:rPr lang="en-US" dirty="0"/>
              <a:t>Particularly useful for framework design</a:t>
            </a:r>
          </a:p>
          <a:p>
            <a:r>
              <a:rPr lang="en-US" dirty="0"/>
              <a:t>In Java, all methods are virtual, except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class methods, which aren’t associated with objects</a:t>
            </a:r>
          </a:p>
          <a:p>
            <a:r>
              <a:rPr lang="en-US" dirty="0"/>
              <a:t>In C++ and C#, you can pick what you want</a:t>
            </a:r>
          </a:p>
          <a:p>
            <a:pPr lvl="1"/>
            <a:r>
              <a:rPr lang="en-US" dirty="0"/>
              <a:t>Omitting virtual can cause obscure bugs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4"/>
          <a:stretch/>
        </p:blipFill>
        <p:spPr>
          <a:xfrm>
            <a:off x="904564" y="3975463"/>
            <a:ext cx="8017371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182711"/>
          </a:xfrm>
        </p:spPr>
        <p:txBody>
          <a:bodyPr/>
          <a:lstStyle/>
          <a:p>
            <a:r>
              <a:rPr lang="en-US" dirty="0" smtClean="0"/>
              <a:t>Which function is called is a mix of both compile time and runtime decisions as well as </a:t>
            </a:r>
            <a:r>
              <a:rPr lang="en-US" i="1" dirty="0" smtClean="0"/>
              <a:t>how</a:t>
            </a:r>
            <a:r>
              <a:rPr lang="en-US" dirty="0" smtClean="0"/>
              <a:t> you call the function</a:t>
            </a:r>
          </a:p>
          <a:p>
            <a:pPr lvl="1"/>
            <a:r>
              <a:rPr lang="en-US" dirty="0" smtClean="0"/>
              <a:t>If called on an object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), usually optimized into a hard-coded function call at compile time</a:t>
            </a:r>
          </a:p>
          <a:p>
            <a:pPr lvl="1"/>
            <a:r>
              <a:rPr lang="en-US" dirty="0" smtClean="0"/>
              <a:t>If called via a pointer or reference: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which version is called?</a:t>
            </a:r>
            <a:endParaRPr lang="en-US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60440" y="4390200"/>
              <a:ext cx="7350120" cy="2115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9640" y="4379400"/>
                <a:ext cx="7368480" cy="21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4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Dispatch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828800"/>
            <a:ext cx="4846320" cy="3474720"/>
          </a:xfrm>
          <a:prstGeom prst="roundRect">
            <a:avLst>
              <a:gd name="adj" fmla="val 314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m1 will use static dispatch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"a1,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m2 will use dynamic dispatch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"a2"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"b1,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m2 is still virtual by default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"b2"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372793" y="1371600"/>
            <a:ext cx="3566160" cy="4663440"/>
          </a:xfrm>
          <a:prstGeom prst="roundRect">
            <a:avLst>
              <a:gd name="adj" fmla="val 325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&amp;a;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&amp;b;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b_ptr_a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&amp;a;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&amp;b;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b_ptr_b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440" y="14286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mixed.cc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440" y="3037680"/>
            <a:ext cx="8864280" cy="2639880"/>
            <a:chOff x="118440" y="3037680"/>
            <a:chExt cx="8864280" cy="263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118440" y="3037680"/>
                <a:ext cx="8864280" cy="26398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160" y="3030480"/>
                  <a:ext cx="8879040" cy="26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/>
                <p14:cNvContentPartPr/>
                <p14:nvPr/>
              </p14:nvContentPartPr>
              <p14:xfrm>
                <a:off x="7958160" y="3775680"/>
                <a:ext cx="637920" cy="188352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49880" y="3765960"/>
                  <a:ext cx="652680" cy="190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20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2842</TotalTime>
  <Words>2442</Words>
  <Application>Microsoft Office PowerPoint</Application>
  <PresentationFormat>On-screen Show (4:3)</PresentationFormat>
  <Paragraphs>547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CMU Bright</vt:lpstr>
      <vt:lpstr>Courier New</vt:lpstr>
      <vt:lpstr>Monaco</vt:lpstr>
      <vt:lpstr>Roboto Regular</vt:lpstr>
      <vt:lpstr>Times New Roman</vt:lpstr>
      <vt:lpstr>Wingdings</vt:lpstr>
      <vt:lpstr>UWTheme-333-Sp18</vt:lpstr>
      <vt:lpstr>C++ Inheritance II, Casts CSE 333 Spring 2019</vt:lpstr>
      <vt:lpstr>Administrivia</vt:lpstr>
      <vt:lpstr>Lecture Outline</vt:lpstr>
      <vt:lpstr>virtual is “sticky”</vt:lpstr>
      <vt:lpstr>What happens if we omit “virtual”?</vt:lpstr>
      <vt:lpstr>Static Dispatch Example</vt:lpstr>
      <vt:lpstr>Why Not Always Use virtual?</vt:lpstr>
      <vt:lpstr>Mixed Dispatch</vt:lpstr>
      <vt:lpstr>Mixed Dispatch Example</vt:lpstr>
      <vt:lpstr>Practice Question</vt:lpstr>
      <vt:lpstr>Abstract Classes</vt:lpstr>
      <vt:lpstr>Lecture Outline</vt:lpstr>
      <vt:lpstr>Derived-Class Objects</vt:lpstr>
      <vt:lpstr>Constructors and Inheritance</vt:lpstr>
      <vt:lpstr>Constructor Examples</vt:lpstr>
      <vt:lpstr>Destructors and Inheritance</vt:lpstr>
      <vt:lpstr>Assignment and Inheritance</vt:lpstr>
      <vt:lpstr>STL and Inheritance</vt:lpstr>
      <vt:lpstr>STL and Inheritance</vt:lpstr>
      <vt:lpstr>Lecture Outline</vt:lpstr>
      <vt:lpstr>Explicit Casting in C</vt:lpstr>
      <vt:lpstr>Casting in C++</vt:lpstr>
      <vt:lpstr>static_cast</vt:lpstr>
      <vt:lpstr>dynamic_cast</vt:lpstr>
      <vt:lpstr>const_cast</vt:lpstr>
      <vt:lpstr>reinterpret_cast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Inheritance II, Casting CSE 333 Spring 2018</dc:title>
  <dc:creator>Justin Hsia</dc:creator>
  <cp:lastModifiedBy>Justin Hsia</cp:lastModifiedBy>
  <cp:revision>109</cp:revision>
  <cp:lastPrinted>2019-05-15T07:34:40Z</cp:lastPrinted>
  <dcterms:created xsi:type="dcterms:W3CDTF">2018-05-07T08:25:54Z</dcterms:created>
  <dcterms:modified xsi:type="dcterms:W3CDTF">2019-05-16T00:11:33Z</dcterms:modified>
</cp:coreProperties>
</file>